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38"/>
  </p:notesMasterIdLst>
  <p:sldIdLst>
    <p:sldId id="257" r:id="rId5"/>
    <p:sldId id="2139967731" r:id="rId6"/>
    <p:sldId id="2142533012" r:id="rId7"/>
    <p:sldId id="2139967715" r:id="rId8"/>
    <p:sldId id="2689" r:id="rId9"/>
    <p:sldId id="2707" r:id="rId10"/>
    <p:sldId id="2142533001" r:id="rId11"/>
    <p:sldId id="2142533009" r:id="rId12"/>
    <p:sldId id="2139968483" r:id="rId13"/>
    <p:sldId id="2142533004" r:id="rId14"/>
    <p:sldId id="2758" r:id="rId15"/>
    <p:sldId id="2729" r:id="rId16"/>
    <p:sldId id="2139968493" r:id="rId17"/>
    <p:sldId id="2139967730" r:id="rId18"/>
    <p:sldId id="2142533002" r:id="rId19"/>
    <p:sldId id="2612" r:id="rId20"/>
    <p:sldId id="2139967695" r:id="rId21"/>
    <p:sldId id="2139967690" r:id="rId22"/>
    <p:sldId id="2139967721" r:id="rId23"/>
    <p:sldId id="2139967726" r:id="rId24"/>
    <p:sldId id="2139967694" r:id="rId25"/>
    <p:sldId id="2139967679" r:id="rId26"/>
    <p:sldId id="2139967710" r:id="rId27"/>
    <p:sldId id="2139967716" r:id="rId28"/>
    <p:sldId id="2139967723" r:id="rId29"/>
    <p:sldId id="2139967725" r:id="rId30"/>
    <p:sldId id="2139967729" r:id="rId31"/>
    <p:sldId id="2142533011" r:id="rId32"/>
    <p:sldId id="2139967732" r:id="rId33"/>
    <p:sldId id="258" r:id="rId34"/>
    <p:sldId id="2139967727" r:id="rId35"/>
    <p:sldId id="2139967683" r:id="rId36"/>
    <p:sldId id="2139967685" r:id="rId37"/>
  </p:sldIdLst>
  <p:sldSz cx="12193588" cy="6858000"/>
  <p:notesSz cx="6858000" cy="9144000"/>
  <p:defaultTextStyle>
    <a:defPPr>
      <a:defRPr lang="nl-NL"/>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DC1FBD18-F183-FAE9-A485-504EF1EBCEB4}" name="Sandy Vermeij - RijnmondNet" initials="SR" userId="S::s.vermeij_rijnmondnet.nl#ext#@nictiznl.onmicrosoft.com::8c11dca0-6bc6-450b-8466-584251f45374" providerId="AD"/>
  <p188:author id="{3493F71D-41AB-1B7B-51A3-0B83C709297F}" name="Anja Paap" initials="AP" userId="S::anja.paap@nictiz.nl::ade4aea1-5a0a-4cad-88d7-2ade9655c255" providerId="AD"/>
  <p188:author id="{0D2CF021-8A54-6C0E-BA9D-19B1A040AC42}" name="Sophie Engelkes" initials="SE" userId="S::sophie.engelkes@nictiz.nl::6a3ce251-ab2a-48d0-9ae4-b3c10c1a56f1" providerId="AD"/>
  <p188:author id="{2FBF0427-EC35-0C13-FED5-3D85883A47D1}" name="Elsemiek Pronk" initials="EP" userId="S::EPronk@cardia.nl::d7cf8945-f52c-4d40-9c68-07461a3b5ee5" providerId="AD"/>
  <p188:author id="{58C6ED28-7831-47DF-79A0-4F14DE114139}" name="Elsemiek Pronk" initials="EP" userId="S::elsemiek.pronk@nictiz.nl::22eef7df-94ec-4e38-9d12-61ae83ac6e38" providerId="AD"/>
  <p188:author id="{572D5D4D-F6A4-B229-1075-2DB88C4B3C4A}" name="Jort Neijenhuis | Lodamind" initials="JN" userId="S::jort@lodamind.nl::78f7abfd-ed84-4b9a-931f-a7553b14b6ba" providerId="AD"/>
  <p188:author id="{A3A3C863-0165-29B4-10A6-3ADD66337A40}" name="Maaike Heijltjes" initials="MH" userId="S::maaike.heijltjes@nictiz.nl::09fb2c64-9fbb-44fc-9310-bf932b435ed7" providerId="AD"/>
  <p188:author id="{365C1590-0AFC-F254-95A2-644E99B5D7A0}" name="Malou Goris" initials="MG" userId="S::malou.goris@nictiz.nl::f5ee7b5f-ed7f-4fa4-9ce7-5c2e91be152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FC8C7"/>
    <a:srgbClr val="E7F4FB"/>
    <a:srgbClr val="B8DAF4"/>
    <a:srgbClr val="DBECF9"/>
    <a:srgbClr val="86C2EB"/>
    <a:srgbClr val="A1AEAA"/>
    <a:srgbClr val="D2E9EE"/>
    <a:srgbClr val="40769F"/>
    <a:srgbClr val="915F2B"/>
    <a:srgbClr val="4792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48720D-F1DA-29AA-A716-4A98BE232678}" v="1" dt="2025-12-16T08:31:56.169"/>
    <p1510:client id="{29B56AAC-D3C7-6943-A487-ABCD0DEE5C5D}" v="534" dt="2025-12-16T07:38:11.757"/>
    <p1510:client id="{34BA1329-A0B4-8C4C-4EE6-D912B76BFE66}" v="1" dt="2025-12-17T12:11:03.408"/>
    <p1510:client id="{595B3566-66B5-83A9-C217-064A7284F751}" v="19" dt="2025-12-17T12:23:10.279"/>
    <p1510:client id="{8ECD3FD3-EBA2-7358-88BC-41292DABD6E8}" v="1" dt="2025-12-16T07:39:25.90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semiek Pronk" userId="S::elsemiek.pronk@nictiz.nl::22eef7df-94ec-4e38-9d12-61ae83ac6e38" providerId="AD" clId="Web-{595B3566-66B5-83A9-C217-064A7284F751}"/>
    <pc:docChg chg="modSld">
      <pc:chgData name="Elsemiek Pronk" userId="S::elsemiek.pronk@nictiz.nl::22eef7df-94ec-4e38-9d12-61ae83ac6e38" providerId="AD" clId="Web-{595B3566-66B5-83A9-C217-064A7284F751}" dt="2025-12-17T12:23:10.013" v="15" actId="20577"/>
      <pc:docMkLst>
        <pc:docMk/>
      </pc:docMkLst>
      <pc:sldChg chg="modSp">
        <pc:chgData name="Elsemiek Pronk" userId="S::elsemiek.pronk@nictiz.nl::22eef7df-94ec-4e38-9d12-61ae83ac6e38" providerId="AD" clId="Web-{595B3566-66B5-83A9-C217-064A7284F751}" dt="2025-12-17T12:23:10.013" v="15" actId="20577"/>
        <pc:sldMkLst>
          <pc:docMk/>
          <pc:sldMk cId="1470275288" sldId="2139967731"/>
        </pc:sldMkLst>
        <pc:spChg chg="mod">
          <ac:chgData name="Elsemiek Pronk" userId="S::elsemiek.pronk@nictiz.nl::22eef7df-94ec-4e38-9d12-61ae83ac6e38" providerId="AD" clId="Web-{595B3566-66B5-83A9-C217-064A7284F751}" dt="2025-12-17T12:23:10.013" v="15" actId="20577"/>
          <ac:spMkLst>
            <pc:docMk/>
            <pc:sldMk cId="1470275288" sldId="2139967731"/>
            <ac:spMk id="3" creationId="{BA3EE9A7-D473-DABC-E3FC-BCDB66E337C9}"/>
          </ac:spMkLst>
        </pc:spChg>
      </pc:sldChg>
      <pc:sldChg chg="modSp">
        <pc:chgData name="Elsemiek Pronk" userId="S::elsemiek.pronk@nictiz.nl::22eef7df-94ec-4e38-9d12-61ae83ac6e38" providerId="AD" clId="Web-{595B3566-66B5-83A9-C217-064A7284F751}" dt="2025-12-17T12:19:23.352" v="8" actId="20577"/>
        <pc:sldMkLst>
          <pc:docMk/>
          <pc:sldMk cId="1541285262" sldId="2139967732"/>
        </pc:sldMkLst>
        <pc:spChg chg="mod">
          <ac:chgData name="Elsemiek Pronk" userId="S::elsemiek.pronk@nictiz.nl::22eef7df-94ec-4e38-9d12-61ae83ac6e38" providerId="AD" clId="Web-{595B3566-66B5-83A9-C217-064A7284F751}" dt="2025-12-17T12:19:23.352" v="8" actId="20577"/>
          <ac:spMkLst>
            <pc:docMk/>
            <pc:sldMk cId="1541285262" sldId="2139967732"/>
            <ac:spMk id="2" creationId="{722BC6BE-C806-5C26-264E-0D4B522163A4}"/>
          </ac:spMkLst>
        </pc:spChg>
      </pc:sldChg>
    </pc:docChg>
  </pc:docChgLst>
  <pc:docChgLst>
    <pc:chgData name="Marja Verwoerd" userId="4323a5c5-4efe-4280-a3fe-c0be09b9cec5" providerId="ADAL" clId="{B3E49642-EF42-5FC7-8C46-9A22F5F0466E}"/>
    <pc:docChg chg="addSld">
      <pc:chgData name="Marja Verwoerd" userId="4323a5c5-4efe-4280-a3fe-c0be09b9cec5" providerId="ADAL" clId="{B3E49642-EF42-5FC7-8C46-9A22F5F0466E}" dt="2025-12-15T09:11:26.065" v="0" actId="680"/>
      <pc:docMkLst>
        <pc:docMk/>
      </pc:docMkLst>
    </pc:docChg>
  </pc:docChgLst>
  <pc:docChgLst>
    <pc:chgData name="Elsemiek Pronk" userId="S::elsemiek.pronk@nictiz.nl::22eef7df-94ec-4e38-9d12-61ae83ac6e38" providerId="AD" clId="Web-{8ECD3FD3-EBA2-7358-88BC-41292DABD6E8}"/>
    <pc:docChg chg="modSld">
      <pc:chgData name="Elsemiek Pronk" userId="S::elsemiek.pronk@nictiz.nl::22eef7df-94ec-4e38-9d12-61ae83ac6e38" providerId="AD" clId="Web-{8ECD3FD3-EBA2-7358-88BC-41292DABD6E8}" dt="2025-12-16T07:39:58.449" v="9"/>
      <pc:docMkLst>
        <pc:docMk/>
      </pc:docMkLst>
      <pc:sldChg chg="modNotes">
        <pc:chgData name="Elsemiek Pronk" userId="S::elsemiek.pronk@nictiz.nl::22eef7df-94ec-4e38-9d12-61ae83ac6e38" providerId="AD" clId="Web-{8ECD3FD3-EBA2-7358-88BC-41292DABD6E8}" dt="2025-12-16T07:39:58.449" v="9"/>
        <pc:sldMkLst>
          <pc:docMk/>
          <pc:sldMk cId="1142990803" sldId="257"/>
        </pc:sldMkLst>
      </pc:sldChg>
    </pc:docChg>
  </pc:docChgLst>
  <pc:docChgLst>
    <pc:chgData name="Elsemiek Pronk" userId="S::elsemiek.pronk@nictiz.nl::22eef7df-94ec-4e38-9d12-61ae83ac6e38" providerId="AD" clId="Web-{ED9F4F83-7F9A-DAF8-1D5B-1620F3906C53}"/>
    <pc:docChg chg="modSld">
      <pc:chgData name="Elsemiek Pronk" userId="S::elsemiek.pronk@nictiz.nl::22eef7df-94ec-4e38-9d12-61ae83ac6e38" providerId="AD" clId="Web-{ED9F4F83-7F9A-DAF8-1D5B-1620F3906C53}" dt="2025-12-11T08:22:05.098" v="3" actId="20577"/>
      <pc:docMkLst>
        <pc:docMk/>
      </pc:docMkLst>
      <pc:sldChg chg="modSp">
        <pc:chgData name="Elsemiek Pronk" userId="S::elsemiek.pronk@nictiz.nl::22eef7df-94ec-4e38-9d12-61ae83ac6e38" providerId="AD" clId="Web-{ED9F4F83-7F9A-DAF8-1D5B-1620F3906C53}" dt="2025-12-11T08:22:05.098" v="3" actId="20577"/>
        <pc:sldMkLst>
          <pc:docMk/>
          <pc:sldMk cId="1470275288" sldId="2139967731"/>
        </pc:sldMkLst>
        <pc:spChg chg="mod">
          <ac:chgData name="Elsemiek Pronk" userId="S::elsemiek.pronk@nictiz.nl::22eef7df-94ec-4e38-9d12-61ae83ac6e38" providerId="AD" clId="Web-{ED9F4F83-7F9A-DAF8-1D5B-1620F3906C53}" dt="2025-12-11T08:22:05.098" v="3" actId="20577"/>
          <ac:spMkLst>
            <pc:docMk/>
            <pc:sldMk cId="1470275288" sldId="2139967731"/>
            <ac:spMk id="3" creationId="{BA3EE9A7-D473-DABC-E3FC-BCDB66E337C9}"/>
          </ac:spMkLst>
        </pc:spChg>
      </pc:sldChg>
    </pc:docChg>
  </pc:docChgLst>
  <pc:docChgLst>
    <pc:chgData name="Elsemiek Pronk" userId="22eef7df-94ec-4e38-9d12-61ae83ac6e38" providerId="ADAL" clId="{E6E4B308-8C4F-5E41-B61F-2F9BB5541E6D}"/>
    <pc:docChg chg="undo redo custSel addSld delSld modSld sldOrd">
      <pc:chgData name="Elsemiek Pronk" userId="22eef7df-94ec-4e38-9d12-61ae83ac6e38" providerId="ADAL" clId="{E6E4B308-8C4F-5E41-B61F-2F9BB5541E6D}" dt="2025-12-16T07:38:11.757" v="14837" actId="20577"/>
      <pc:docMkLst>
        <pc:docMk/>
      </pc:docMkLst>
      <pc:sldChg chg="modSp mod modNotesTx">
        <pc:chgData name="Elsemiek Pronk" userId="22eef7df-94ec-4e38-9d12-61ae83ac6e38" providerId="ADAL" clId="{E6E4B308-8C4F-5E41-B61F-2F9BB5541E6D}" dt="2025-12-16T07:36:24.977" v="14487" actId="20577"/>
        <pc:sldMkLst>
          <pc:docMk/>
          <pc:sldMk cId="1142990803" sldId="257"/>
        </pc:sldMkLst>
        <pc:spChg chg="mod">
          <ac:chgData name="Elsemiek Pronk" userId="22eef7df-94ec-4e38-9d12-61ae83ac6e38" providerId="ADAL" clId="{E6E4B308-8C4F-5E41-B61F-2F9BB5541E6D}" dt="2025-12-10T07:51:07.568" v="13106" actId="20577"/>
          <ac:spMkLst>
            <pc:docMk/>
            <pc:sldMk cId="1142990803" sldId="257"/>
            <ac:spMk id="2" creationId="{BA6DA823-671A-384A-931C-02590DA6A257}"/>
          </ac:spMkLst>
        </pc:spChg>
      </pc:sldChg>
      <pc:sldChg chg="add ord modNotesTx">
        <pc:chgData name="Elsemiek Pronk" userId="22eef7df-94ec-4e38-9d12-61ae83ac6e38" providerId="ADAL" clId="{E6E4B308-8C4F-5E41-B61F-2F9BB5541E6D}" dt="2025-12-10T12:15:03.654" v="13725" actId="20578"/>
        <pc:sldMkLst>
          <pc:docMk/>
          <pc:sldMk cId="2607226163" sldId="2689"/>
        </pc:sldMkLst>
      </pc:sldChg>
      <pc:sldChg chg="modSp mod ord modNotesTx">
        <pc:chgData name="Elsemiek Pronk" userId="22eef7df-94ec-4e38-9d12-61ae83ac6e38" providerId="ADAL" clId="{E6E4B308-8C4F-5E41-B61F-2F9BB5541E6D}" dt="2025-12-10T12:10:57.797" v="13711" actId="20578"/>
        <pc:sldMkLst>
          <pc:docMk/>
          <pc:sldMk cId="305520279" sldId="2707"/>
        </pc:sldMkLst>
        <pc:spChg chg="mod">
          <ac:chgData name="Elsemiek Pronk" userId="22eef7df-94ec-4e38-9d12-61ae83ac6e38" providerId="ADAL" clId="{E6E4B308-8C4F-5E41-B61F-2F9BB5541E6D}" dt="2025-12-09T08:17:39.757" v="8449" actId="20577"/>
          <ac:spMkLst>
            <pc:docMk/>
            <pc:sldMk cId="305520279" sldId="2707"/>
            <ac:spMk id="6" creationId="{C828EF30-3963-F7C3-8EFE-FD06E0BAAB3E}"/>
          </ac:spMkLst>
        </pc:spChg>
        <pc:spChg chg="mod">
          <ac:chgData name="Elsemiek Pronk" userId="22eef7df-94ec-4e38-9d12-61ae83ac6e38" providerId="ADAL" clId="{E6E4B308-8C4F-5E41-B61F-2F9BB5541E6D}" dt="2025-12-09T08:17:45.802" v="8451" actId="20577"/>
          <ac:spMkLst>
            <pc:docMk/>
            <pc:sldMk cId="305520279" sldId="2707"/>
            <ac:spMk id="67" creationId="{D530E10A-191E-8CAC-79D7-E4386DDAF949}"/>
          </ac:spMkLst>
        </pc:spChg>
        <pc:spChg chg="mod">
          <ac:chgData name="Elsemiek Pronk" userId="22eef7df-94ec-4e38-9d12-61ae83ac6e38" providerId="ADAL" clId="{E6E4B308-8C4F-5E41-B61F-2F9BB5541E6D}" dt="2025-12-09T08:17:49.117" v="8454" actId="20577"/>
          <ac:spMkLst>
            <pc:docMk/>
            <pc:sldMk cId="305520279" sldId="2707"/>
            <ac:spMk id="76" creationId="{B8DBF8FE-4A5B-B298-254D-031DB35F1BCB}"/>
          </ac:spMkLst>
        </pc:spChg>
        <pc:spChg chg="mod">
          <ac:chgData name="Elsemiek Pronk" userId="22eef7df-94ec-4e38-9d12-61ae83ac6e38" providerId="ADAL" clId="{E6E4B308-8C4F-5E41-B61F-2F9BB5541E6D}" dt="2025-12-09T08:17:46.731" v="8452" actId="20577"/>
          <ac:spMkLst>
            <pc:docMk/>
            <pc:sldMk cId="305520279" sldId="2707"/>
            <ac:spMk id="77" creationId="{2FE43E84-2730-3DEF-38FE-22B26C3B9DB4}"/>
          </ac:spMkLst>
        </pc:spChg>
        <pc:spChg chg="mod">
          <ac:chgData name="Elsemiek Pronk" userId="22eef7df-94ec-4e38-9d12-61ae83ac6e38" providerId="ADAL" clId="{E6E4B308-8C4F-5E41-B61F-2F9BB5541E6D}" dt="2025-12-09T08:17:47.865" v="8453" actId="20577"/>
          <ac:spMkLst>
            <pc:docMk/>
            <pc:sldMk cId="305520279" sldId="2707"/>
            <ac:spMk id="79" creationId="{6A6F3EE8-4780-E95C-7848-D763B7B3FDEB}"/>
          </ac:spMkLst>
        </pc:spChg>
        <pc:spChg chg="mod">
          <ac:chgData name="Elsemiek Pronk" userId="22eef7df-94ec-4e38-9d12-61ae83ac6e38" providerId="ADAL" clId="{E6E4B308-8C4F-5E41-B61F-2F9BB5541E6D}" dt="2025-12-09T08:17:43.211" v="8450" actId="20577"/>
          <ac:spMkLst>
            <pc:docMk/>
            <pc:sldMk cId="305520279" sldId="2707"/>
            <ac:spMk id="98" creationId="{D4EA51C6-5D37-9E93-0CF1-E47907DAB168}"/>
          </ac:spMkLst>
        </pc:spChg>
      </pc:sldChg>
      <pc:sldChg chg="addSp modSp mod ord modNotesTx">
        <pc:chgData name="Elsemiek Pronk" userId="22eef7df-94ec-4e38-9d12-61ae83ac6e38" providerId="ADAL" clId="{E6E4B308-8C4F-5E41-B61F-2F9BB5541E6D}" dt="2025-12-09T13:27:15.468" v="12695" actId="1076"/>
        <pc:sldMkLst>
          <pc:docMk/>
          <pc:sldMk cId="3443096247" sldId="2729"/>
        </pc:sldMkLst>
        <pc:spChg chg="add mod">
          <ac:chgData name="Elsemiek Pronk" userId="22eef7df-94ec-4e38-9d12-61ae83ac6e38" providerId="ADAL" clId="{E6E4B308-8C4F-5E41-B61F-2F9BB5541E6D}" dt="2025-12-09T13:27:15.468" v="12695" actId="1076"/>
          <ac:spMkLst>
            <pc:docMk/>
            <pc:sldMk cId="3443096247" sldId="2729"/>
            <ac:spMk id="3" creationId="{687FD618-E77D-0D07-7581-A19E0D682749}"/>
          </ac:spMkLst>
        </pc:spChg>
      </pc:sldChg>
      <pc:sldChg chg="addSp delSp modSp mod ord modShow modNotesTx">
        <pc:chgData name="Elsemiek Pronk" userId="22eef7df-94ec-4e38-9d12-61ae83ac6e38" providerId="ADAL" clId="{E6E4B308-8C4F-5E41-B61F-2F9BB5541E6D}" dt="2025-12-10T07:51:13.010" v="13107" actId="478"/>
        <pc:sldMkLst>
          <pc:docMk/>
          <pc:sldMk cId="3644526471" sldId="2758"/>
        </pc:sldMkLst>
        <pc:spChg chg="add mod">
          <ac:chgData name="Elsemiek Pronk" userId="22eef7df-94ec-4e38-9d12-61ae83ac6e38" providerId="ADAL" clId="{E6E4B308-8C4F-5E41-B61F-2F9BB5541E6D}" dt="2025-12-09T13:31:39.382" v="12770" actId="1076"/>
          <ac:spMkLst>
            <pc:docMk/>
            <pc:sldMk cId="3644526471" sldId="2758"/>
            <ac:spMk id="4" creationId="{5EF28B88-24E4-5FC0-A785-D86010790ADF}"/>
          </ac:spMkLst>
        </pc:spChg>
        <pc:spChg chg="add del mod">
          <ac:chgData name="Elsemiek Pronk" userId="22eef7df-94ec-4e38-9d12-61ae83ac6e38" providerId="ADAL" clId="{E6E4B308-8C4F-5E41-B61F-2F9BB5541E6D}" dt="2025-11-25T13:40:35.223" v="5998" actId="207"/>
          <ac:spMkLst>
            <pc:docMk/>
            <pc:sldMk cId="3644526471" sldId="2758"/>
            <ac:spMk id="49" creationId="{C6822E2A-2E16-F3C5-DA7A-486679974222}"/>
          </ac:spMkLst>
        </pc:spChg>
        <pc:spChg chg="mod">
          <ac:chgData name="Elsemiek Pronk" userId="22eef7df-94ec-4e38-9d12-61ae83ac6e38" providerId="ADAL" clId="{E6E4B308-8C4F-5E41-B61F-2F9BB5541E6D}" dt="2025-11-25T13:40:34.147" v="5996" actId="207"/>
          <ac:spMkLst>
            <pc:docMk/>
            <pc:sldMk cId="3644526471" sldId="2758"/>
            <ac:spMk id="50" creationId="{64DD19EE-F708-92B5-BF3A-D405E6D0C94C}"/>
          </ac:spMkLst>
        </pc:spChg>
        <pc:spChg chg="mod">
          <ac:chgData name="Elsemiek Pronk" userId="22eef7df-94ec-4e38-9d12-61ae83ac6e38" providerId="ADAL" clId="{E6E4B308-8C4F-5E41-B61F-2F9BB5541E6D}" dt="2025-11-25T13:38:46.041" v="5982" actId="13926"/>
          <ac:spMkLst>
            <pc:docMk/>
            <pc:sldMk cId="3644526471" sldId="2758"/>
            <ac:spMk id="51" creationId="{445FB9F6-CDE4-0EBC-6310-DFFC5375F439}"/>
          </ac:spMkLst>
        </pc:spChg>
        <pc:spChg chg="mod">
          <ac:chgData name="Elsemiek Pronk" userId="22eef7df-94ec-4e38-9d12-61ae83ac6e38" providerId="ADAL" clId="{E6E4B308-8C4F-5E41-B61F-2F9BB5541E6D}" dt="2025-11-25T13:38:46.041" v="5982" actId="13926"/>
          <ac:spMkLst>
            <pc:docMk/>
            <pc:sldMk cId="3644526471" sldId="2758"/>
            <ac:spMk id="52" creationId="{AEB941C7-5015-87F5-4F3A-60FF993189C1}"/>
          </ac:spMkLst>
        </pc:spChg>
        <pc:spChg chg="mod">
          <ac:chgData name="Elsemiek Pronk" userId="22eef7df-94ec-4e38-9d12-61ae83ac6e38" providerId="ADAL" clId="{E6E4B308-8C4F-5E41-B61F-2F9BB5541E6D}" dt="2025-11-25T13:38:46.041" v="5982" actId="13926"/>
          <ac:spMkLst>
            <pc:docMk/>
            <pc:sldMk cId="3644526471" sldId="2758"/>
            <ac:spMk id="53" creationId="{D8D01013-D6A7-A72B-B23B-05AAD765DDF5}"/>
          </ac:spMkLst>
        </pc:spChg>
        <pc:spChg chg="mod">
          <ac:chgData name="Elsemiek Pronk" userId="22eef7df-94ec-4e38-9d12-61ae83ac6e38" providerId="ADAL" clId="{E6E4B308-8C4F-5E41-B61F-2F9BB5541E6D}" dt="2025-11-25T13:38:46.041" v="5982" actId="13926"/>
          <ac:spMkLst>
            <pc:docMk/>
            <pc:sldMk cId="3644526471" sldId="2758"/>
            <ac:spMk id="54" creationId="{6E1816C9-5390-51AF-3EA1-778BD8802190}"/>
          </ac:spMkLst>
        </pc:spChg>
        <pc:spChg chg="mod">
          <ac:chgData name="Elsemiek Pronk" userId="22eef7df-94ec-4e38-9d12-61ae83ac6e38" providerId="ADAL" clId="{E6E4B308-8C4F-5E41-B61F-2F9BB5541E6D}" dt="2025-11-25T13:38:46.041" v="5982" actId="13926"/>
          <ac:spMkLst>
            <pc:docMk/>
            <pc:sldMk cId="3644526471" sldId="2758"/>
            <ac:spMk id="57" creationId="{6C7CA47C-1852-254E-6C82-154CEEBB158E}"/>
          </ac:spMkLst>
        </pc:spChg>
        <pc:spChg chg="mod">
          <ac:chgData name="Elsemiek Pronk" userId="22eef7df-94ec-4e38-9d12-61ae83ac6e38" providerId="ADAL" clId="{E6E4B308-8C4F-5E41-B61F-2F9BB5541E6D}" dt="2025-11-25T13:38:46.041" v="5982" actId="13926"/>
          <ac:spMkLst>
            <pc:docMk/>
            <pc:sldMk cId="3644526471" sldId="2758"/>
            <ac:spMk id="58" creationId="{EDCC7D9C-E594-8776-4F09-697665CE1493}"/>
          </ac:spMkLst>
        </pc:spChg>
        <pc:spChg chg="mod">
          <ac:chgData name="Elsemiek Pronk" userId="22eef7df-94ec-4e38-9d12-61ae83ac6e38" providerId="ADAL" clId="{E6E4B308-8C4F-5E41-B61F-2F9BB5541E6D}" dt="2025-11-25T13:38:46.041" v="5982" actId="13926"/>
          <ac:spMkLst>
            <pc:docMk/>
            <pc:sldMk cId="3644526471" sldId="2758"/>
            <ac:spMk id="61" creationId="{4061CEAC-E278-C092-9C68-28B214C868CC}"/>
          </ac:spMkLst>
        </pc:spChg>
        <pc:spChg chg="mod">
          <ac:chgData name="Elsemiek Pronk" userId="22eef7df-94ec-4e38-9d12-61ae83ac6e38" providerId="ADAL" clId="{E6E4B308-8C4F-5E41-B61F-2F9BB5541E6D}" dt="2025-11-25T13:38:46.041" v="5982" actId="13926"/>
          <ac:spMkLst>
            <pc:docMk/>
            <pc:sldMk cId="3644526471" sldId="2758"/>
            <ac:spMk id="62" creationId="{F99AD4C7-1A1A-715A-A445-B6194A3F3E1E}"/>
          </ac:spMkLst>
        </pc:spChg>
        <pc:spChg chg="mod">
          <ac:chgData name="Elsemiek Pronk" userId="22eef7df-94ec-4e38-9d12-61ae83ac6e38" providerId="ADAL" clId="{E6E4B308-8C4F-5E41-B61F-2F9BB5541E6D}" dt="2025-11-25T13:38:46.041" v="5982" actId="13926"/>
          <ac:spMkLst>
            <pc:docMk/>
            <pc:sldMk cId="3644526471" sldId="2758"/>
            <ac:spMk id="64" creationId="{2C7333E5-71F8-DBCB-2691-ECEC219AE85B}"/>
          </ac:spMkLst>
        </pc:spChg>
        <pc:spChg chg="mod">
          <ac:chgData name="Elsemiek Pronk" userId="22eef7df-94ec-4e38-9d12-61ae83ac6e38" providerId="ADAL" clId="{E6E4B308-8C4F-5E41-B61F-2F9BB5541E6D}" dt="2025-11-25T13:38:43.844" v="5981" actId="13926"/>
          <ac:spMkLst>
            <pc:docMk/>
            <pc:sldMk cId="3644526471" sldId="2758"/>
            <ac:spMk id="65" creationId="{725AE00A-C72F-0CF4-E50F-BB301F0329C3}"/>
          </ac:spMkLst>
        </pc:spChg>
        <pc:spChg chg="mod">
          <ac:chgData name="Elsemiek Pronk" userId="22eef7df-94ec-4e38-9d12-61ae83ac6e38" providerId="ADAL" clId="{E6E4B308-8C4F-5E41-B61F-2F9BB5541E6D}" dt="2025-11-25T13:40:34.848" v="5997" actId="207"/>
          <ac:spMkLst>
            <pc:docMk/>
            <pc:sldMk cId="3644526471" sldId="2758"/>
            <ac:spMk id="145" creationId="{E367CA4B-7890-CAE9-2DEC-2C5830167CCB}"/>
          </ac:spMkLst>
        </pc:spChg>
        <pc:spChg chg="mod">
          <ac:chgData name="Elsemiek Pronk" userId="22eef7df-94ec-4e38-9d12-61ae83ac6e38" providerId="ADAL" clId="{E6E4B308-8C4F-5E41-B61F-2F9BB5541E6D}" dt="2025-11-25T13:40:34.848" v="5997" actId="207"/>
          <ac:spMkLst>
            <pc:docMk/>
            <pc:sldMk cId="3644526471" sldId="2758"/>
            <ac:spMk id="146" creationId="{08D72760-E75E-18B3-BF72-C34B96DA5F01}"/>
          </ac:spMkLst>
        </pc:spChg>
        <pc:spChg chg="mod">
          <ac:chgData name="Elsemiek Pronk" userId="22eef7df-94ec-4e38-9d12-61ae83ac6e38" providerId="ADAL" clId="{E6E4B308-8C4F-5E41-B61F-2F9BB5541E6D}" dt="2025-11-25T13:40:34.848" v="5997" actId="207"/>
          <ac:spMkLst>
            <pc:docMk/>
            <pc:sldMk cId="3644526471" sldId="2758"/>
            <ac:spMk id="148" creationId="{9356DA83-6E83-3A9A-3372-6C9837A968FD}"/>
          </ac:spMkLst>
        </pc:spChg>
        <pc:grpChg chg="add del">
          <ac:chgData name="Elsemiek Pronk" userId="22eef7df-94ec-4e38-9d12-61ae83ac6e38" providerId="ADAL" clId="{E6E4B308-8C4F-5E41-B61F-2F9BB5541E6D}" dt="2025-11-25T12:19:41.263" v="5760" actId="478"/>
          <ac:grpSpMkLst>
            <pc:docMk/>
            <pc:sldMk cId="3644526471" sldId="2758"/>
            <ac:grpSpMk id="11" creationId="{862994A8-90C6-2FE7-1A96-08D8107051CC}"/>
          </ac:grpSpMkLst>
        </pc:grpChg>
        <pc:grpChg chg="mod">
          <ac:chgData name="Elsemiek Pronk" userId="22eef7df-94ec-4e38-9d12-61ae83ac6e38" providerId="ADAL" clId="{E6E4B308-8C4F-5E41-B61F-2F9BB5541E6D}" dt="2025-11-25T13:39:24.661" v="5986" actId="166"/>
          <ac:grpSpMkLst>
            <pc:docMk/>
            <pc:sldMk cId="3644526471" sldId="2758"/>
            <ac:grpSpMk id="116" creationId="{17A88F35-2FD6-D3F9-1768-7482577F537F}"/>
          </ac:grpSpMkLst>
        </pc:grpChg>
        <pc:grpChg chg="mod">
          <ac:chgData name="Elsemiek Pronk" userId="22eef7df-94ec-4e38-9d12-61ae83ac6e38" providerId="ADAL" clId="{E6E4B308-8C4F-5E41-B61F-2F9BB5541E6D}" dt="2025-11-25T13:40:34.848" v="5997" actId="207"/>
          <ac:grpSpMkLst>
            <pc:docMk/>
            <pc:sldMk cId="3644526471" sldId="2758"/>
            <ac:grpSpMk id="144" creationId="{500E2063-B862-C10C-0065-1CA5E7822937}"/>
          </ac:grpSpMkLst>
        </pc:grpChg>
        <pc:cxnChg chg="mod">
          <ac:chgData name="Elsemiek Pronk" userId="22eef7df-94ec-4e38-9d12-61ae83ac6e38" providerId="ADAL" clId="{E6E4B308-8C4F-5E41-B61F-2F9BB5541E6D}" dt="2025-11-25T13:40:34.848" v="5997" actId="207"/>
          <ac:cxnSpMkLst>
            <pc:docMk/>
            <pc:sldMk cId="3644526471" sldId="2758"/>
            <ac:cxnSpMk id="147" creationId="{78EB4E9D-02E8-64CB-3E8C-FB793B79AF85}"/>
          </ac:cxnSpMkLst>
        </pc:cxnChg>
      </pc:sldChg>
      <pc:sldChg chg="addSp delSp modSp mod addAnim delAnim modAnim">
        <pc:chgData name="Elsemiek Pronk" userId="22eef7df-94ec-4e38-9d12-61ae83ac6e38" providerId="ADAL" clId="{E6E4B308-8C4F-5E41-B61F-2F9BB5541E6D}" dt="2025-12-09T12:18:33.699" v="11862"/>
        <pc:sldMkLst>
          <pc:docMk/>
          <pc:sldMk cId="3312594183" sldId="2139967683"/>
        </pc:sldMkLst>
        <pc:spChg chg="add mod">
          <ac:chgData name="Elsemiek Pronk" userId="22eef7df-94ec-4e38-9d12-61ae83ac6e38" providerId="ADAL" clId="{E6E4B308-8C4F-5E41-B61F-2F9BB5541E6D}" dt="2025-12-09T12:18:18.039" v="11859"/>
          <ac:spMkLst>
            <pc:docMk/>
            <pc:sldMk cId="3312594183" sldId="2139967683"/>
            <ac:spMk id="7" creationId="{CF40E97E-9EF0-5CE3-5CA5-523D82F8EB81}"/>
          </ac:spMkLst>
        </pc:spChg>
        <pc:spChg chg="add mod">
          <ac:chgData name="Elsemiek Pronk" userId="22eef7df-94ec-4e38-9d12-61ae83ac6e38" providerId="ADAL" clId="{E6E4B308-8C4F-5E41-B61F-2F9BB5541E6D}" dt="2025-12-09T12:18:24.754" v="11860"/>
          <ac:spMkLst>
            <pc:docMk/>
            <pc:sldMk cId="3312594183" sldId="2139967683"/>
            <ac:spMk id="8" creationId="{947C4AFA-F0A9-EBD4-0092-EBE9EA542385}"/>
          </ac:spMkLst>
        </pc:spChg>
        <pc:spChg chg="add mod">
          <ac:chgData name="Elsemiek Pronk" userId="22eef7df-94ec-4e38-9d12-61ae83ac6e38" providerId="ADAL" clId="{E6E4B308-8C4F-5E41-B61F-2F9BB5541E6D}" dt="2025-12-09T12:18:29.476" v="11861"/>
          <ac:spMkLst>
            <pc:docMk/>
            <pc:sldMk cId="3312594183" sldId="2139967683"/>
            <ac:spMk id="9" creationId="{49266B0A-E0F0-92C5-8364-294DE43CBB2B}"/>
          </ac:spMkLst>
        </pc:spChg>
        <pc:spChg chg="add mod">
          <ac:chgData name="Elsemiek Pronk" userId="22eef7df-94ec-4e38-9d12-61ae83ac6e38" providerId="ADAL" clId="{E6E4B308-8C4F-5E41-B61F-2F9BB5541E6D}" dt="2025-12-09T12:18:33.699" v="11862"/>
          <ac:spMkLst>
            <pc:docMk/>
            <pc:sldMk cId="3312594183" sldId="2139967683"/>
            <ac:spMk id="10" creationId="{FE7B8EBD-FF74-23CF-6983-CC3B6B79C7FE}"/>
          </ac:spMkLst>
        </pc:spChg>
        <pc:spChg chg="mod">
          <ac:chgData name="Elsemiek Pronk" userId="22eef7df-94ec-4e38-9d12-61ae83ac6e38" providerId="ADAL" clId="{E6E4B308-8C4F-5E41-B61F-2F9BB5541E6D}" dt="2025-11-25T12:54:37.025" v="5867"/>
          <ac:spMkLst>
            <pc:docMk/>
            <pc:sldMk cId="3312594183" sldId="2139967683"/>
            <ac:spMk id="37" creationId="{C6BF9704-793F-AE68-E5F6-32FDA347A0D6}"/>
          </ac:spMkLst>
        </pc:spChg>
        <pc:spChg chg="mod">
          <ac:chgData name="Elsemiek Pronk" userId="22eef7df-94ec-4e38-9d12-61ae83ac6e38" providerId="ADAL" clId="{E6E4B308-8C4F-5E41-B61F-2F9BB5541E6D}" dt="2025-11-25T12:54:37.025" v="5867"/>
          <ac:spMkLst>
            <pc:docMk/>
            <pc:sldMk cId="3312594183" sldId="2139967683"/>
            <ac:spMk id="203" creationId="{A926ED42-2D6B-04BB-BB30-E5B86A5F5CA7}"/>
          </ac:spMkLst>
        </pc:spChg>
        <pc:spChg chg="mod">
          <ac:chgData name="Elsemiek Pronk" userId="22eef7df-94ec-4e38-9d12-61ae83ac6e38" providerId="ADAL" clId="{E6E4B308-8C4F-5E41-B61F-2F9BB5541E6D}" dt="2025-11-25T12:54:37.025" v="5867"/>
          <ac:spMkLst>
            <pc:docMk/>
            <pc:sldMk cId="3312594183" sldId="2139967683"/>
            <ac:spMk id="207" creationId="{C976840C-2672-00D5-CEE3-E915B3CE52A1}"/>
          </ac:spMkLst>
        </pc:spChg>
        <pc:spChg chg="mod">
          <ac:chgData name="Elsemiek Pronk" userId="22eef7df-94ec-4e38-9d12-61ae83ac6e38" providerId="ADAL" clId="{E6E4B308-8C4F-5E41-B61F-2F9BB5541E6D}" dt="2025-11-25T12:54:37.025" v="5867"/>
          <ac:spMkLst>
            <pc:docMk/>
            <pc:sldMk cId="3312594183" sldId="2139967683"/>
            <ac:spMk id="327" creationId="{6D2C81C9-FBF3-3F72-5F01-D7A1FAE4D252}"/>
          </ac:spMkLst>
        </pc:spChg>
        <pc:spChg chg="mod">
          <ac:chgData name="Elsemiek Pronk" userId="22eef7df-94ec-4e38-9d12-61ae83ac6e38" providerId="ADAL" clId="{E6E4B308-8C4F-5E41-B61F-2F9BB5541E6D}" dt="2025-11-25T12:54:37.025" v="5867"/>
          <ac:spMkLst>
            <pc:docMk/>
            <pc:sldMk cId="3312594183" sldId="2139967683"/>
            <ac:spMk id="329" creationId="{C574BD0D-81CE-B38A-23E6-6B6C99783D4D}"/>
          </ac:spMkLst>
        </pc:spChg>
        <pc:spChg chg="mod">
          <ac:chgData name="Elsemiek Pronk" userId="22eef7df-94ec-4e38-9d12-61ae83ac6e38" providerId="ADAL" clId="{E6E4B308-8C4F-5E41-B61F-2F9BB5541E6D}" dt="2025-11-25T12:54:37.025" v="5867"/>
          <ac:spMkLst>
            <pc:docMk/>
            <pc:sldMk cId="3312594183" sldId="2139967683"/>
            <ac:spMk id="332" creationId="{E1450004-8596-7F55-4E45-1D6985A994CF}"/>
          </ac:spMkLst>
        </pc:spChg>
        <pc:spChg chg="mod">
          <ac:chgData name="Elsemiek Pronk" userId="22eef7df-94ec-4e38-9d12-61ae83ac6e38" providerId="ADAL" clId="{E6E4B308-8C4F-5E41-B61F-2F9BB5541E6D}" dt="2025-11-25T12:54:37.025" v="5867"/>
          <ac:spMkLst>
            <pc:docMk/>
            <pc:sldMk cId="3312594183" sldId="2139967683"/>
            <ac:spMk id="344" creationId="{B5586D38-450F-81E8-2777-A086DAB71049}"/>
          </ac:spMkLst>
        </pc:spChg>
        <pc:spChg chg="mod">
          <ac:chgData name="Elsemiek Pronk" userId="22eef7df-94ec-4e38-9d12-61ae83ac6e38" providerId="ADAL" clId="{E6E4B308-8C4F-5E41-B61F-2F9BB5541E6D}" dt="2025-11-25T12:54:37.025" v="5867"/>
          <ac:spMkLst>
            <pc:docMk/>
            <pc:sldMk cId="3312594183" sldId="2139967683"/>
            <ac:spMk id="345" creationId="{D3529EBC-1660-0235-9066-E5A8C4A29700}"/>
          </ac:spMkLst>
        </pc:spChg>
        <pc:spChg chg="mod">
          <ac:chgData name="Elsemiek Pronk" userId="22eef7df-94ec-4e38-9d12-61ae83ac6e38" providerId="ADAL" clId="{E6E4B308-8C4F-5E41-B61F-2F9BB5541E6D}" dt="2025-11-25T12:54:37.025" v="5867"/>
          <ac:spMkLst>
            <pc:docMk/>
            <pc:sldMk cId="3312594183" sldId="2139967683"/>
            <ac:spMk id="534" creationId="{B3D674ED-5A42-993F-952E-A6C28F36DBEF}"/>
          </ac:spMkLst>
        </pc:spChg>
        <pc:spChg chg="mod">
          <ac:chgData name="Elsemiek Pronk" userId="22eef7df-94ec-4e38-9d12-61ae83ac6e38" providerId="ADAL" clId="{E6E4B308-8C4F-5E41-B61F-2F9BB5541E6D}" dt="2025-11-25T12:54:37.025" v="5867"/>
          <ac:spMkLst>
            <pc:docMk/>
            <pc:sldMk cId="3312594183" sldId="2139967683"/>
            <ac:spMk id="538" creationId="{8323D142-497F-96C8-D10D-94EEDCA3ED80}"/>
          </ac:spMkLst>
        </pc:spChg>
      </pc:sldChg>
      <pc:sldChg chg="modNotesTx">
        <pc:chgData name="Elsemiek Pronk" userId="22eef7df-94ec-4e38-9d12-61ae83ac6e38" providerId="ADAL" clId="{E6E4B308-8C4F-5E41-B61F-2F9BB5541E6D}" dt="2025-12-09T09:45:15.805" v="11729" actId="20577"/>
        <pc:sldMkLst>
          <pc:docMk/>
          <pc:sldMk cId="196104780" sldId="2139967685"/>
        </pc:sldMkLst>
      </pc:sldChg>
      <pc:sldChg chg="modSp mod modNotesTx">
        <pc:chgData name="Elsemiek Pronk" userId="22eef7df-94ec-4e38-9d12-61ae83ac6e38" providerId="ADAL" clId="{E6E4B308-8C4F-5E41-B61F-2F9BB5541E6D}" dt="2025-11-25T13:56:14.232" v="6806" actId="20577"/>
        <pc:sldMkLst>
          <pc:docMk/>
          <pc:sldMk cId="571359207" sldId="2139967690"/>
        </pc:sldMkLst>
      </pc:sldChg>
      <pc:sldChg chg="modSp mod modNotesTx">
        <pc:chgData name="Elsemiek Pronk" userId="22eef7df-94ec-4e38-9d12-61ae83ac6e38" providerId="ADAL" clId="{E6E4B308-8C4F-5E41-B61F-2F9BB5541E6D}" dt="2025-11-25T14:03:58.442" v="6964" actId="20577"/>
        <pc:sldMkLst>
          <pc:docMk/>
          <pc:sldMk cId="3687941565" sldId="2139967694"/>
        </pc:sldMkLst>
      </pc:sldChg>
      <pc:sldChg chg="modSp mod modCm modNotesTx">
        <pc:chgData name="Elsemiek Pronk" userId="22eef7df-94ec-4e38-9d12-61ae83ac6e38" providerId="ADAL" clId="{E6E4B308-8C4F-5E41-B61F-2F9BB5541E6D}" dt="2025-12-09T09:38:49.711" v="11717" actId="20577"/>
        <pc:sldMkLst>
          <pc:docMk/>
          <pc:sldMk cId="859898410" sldId="2139967695"/>
        </pc:sldMkLst>
        <pc:extLst>
          <p:ext xmlns:p="http://schemas.openxmlformats.org/presentationml/2006/main" uri="{D6D511B9-2390-475A-947B-AFAB55BFBCF1}">
            <pc226:cmChg xmlns:pc226="http://schemas.microsoft.com/office/powerpoint/2022/06/main/command" chg="mod">
              <pc226:chgData name="Elsemiek Pronk" userId="22eef7df-94ec-4e38-9d12-61ae83ac6e38" providerId="ADAL" clId="{E6E4B308-8C4F-5E41-B61F-2F9BB5541E6D}" dt="2025-11-04T08:56:51.889" v="2886" actId="20577"/>
              <pc2:cmMkLst xmlns:pc2="http://schemas.microsoft.com/office/powerpoint/2019/9/main/command">
                <pc:docMk/>
                <pc:sldMk cId="859898410" sldId="2139967695"/>
                <pc2:cmMk id="{942D88B5-904C-D74F-AF22-8369D9B29F2D}"/>
              </pc2:cmMkLst>
            </pc226:cmChg>
          </p:ext>
        </pc:extLst>
      </pc:sldChg>
      <pc:sldChg chg="delSp modSp mod modNotesTx">
        <pc:chgData name="Elsemiek Pronk" userId="22eef7df-94ec-4e38-9d12-61ae83ac6e38" providerId="ADAL" clId="{E6E4B308-8C4F-5E41-B61F-2F9BB5541E6D}" dt="2025-12-09T13:07:32.009" v="12159" actId="20577"/>
        <pc:sldMkLst>
          <pc:docMk/>
          <pc:sldMk cId="1160956053" sldId="2139967710"/>
        </pc:sldMkLst>
      </pc:sldChg>
      <pc:sldChg chg="addSp delSp modSp mod ord modNotesTx">
        <pc:chgData name="Elsemiek Pronk" userId="22eef7df-94ec-4e38-9d12-61ae83ac6e38" providerId="ADAL" clId="{E6E4B308-8C4F-5E41-B61F-2F9BB5541E6D}" dt="2025-12-10T12:17:02.615" v="13864" actId="20577"/>
        <pc:sldMkLst>
          <pc:docMk/>
          <pc:sldMk cId="893424193" sldId="2139967715"/>
        </pc:sldMkLst>
      </pc:sldChg>
      <pc:sldChg chg="modNotesTx">
        <pc:chgData name="Elsemiek Pronk" userId="22eef7df-94ec-4e38-9d12-61ae83ac6e38" providerId="ADAL" clId="{E6E4B308-8C4F-5E41-B61F-2F9BB5541E6D}" dt="2025-12-09T13:06:14.644" v="12110" actId="20577"/>
        <pc:sldMkLst>
          <pc:docMk/>
          <pc:sldMk cId="1992982808" sldId="2139967721"/>
        </pc:sldMkLst>
      </pc:sldChg>
      <pc:sldChg chg="modNotesTx">
        <pc:chgData name="Elsemiek Pronk" userId="22eef7df-94ec-4e38-9d12-61ae83ac6e38" providerId="ADAL" clId="{E6E4B308-8C4F-5E41-B61F-2F9BB5541E6D}" dt="2025-12-09T13:07:44.095" v="12167" actId="20577"/>
        <pc:sldMkLst>
          <pc:docMk/>
          <pc:sldMk cId="536411986" sldId="2139967723"/>
        </pc:sldMkLst>
      </pc:sldChg>
      <pc:sldChg chg="addSp delSp modSp mod ord addAnim delAnim modAnim">
        <pc:chgData name="Elsemiek Pronk" userId="22eef7df-94ec-4e38-9d12-61ae83ac6e38" providerId="ADAL" clId="{E6E4B308-8C4F-5E41-B61F-2F9BB5541E6D}" dt="2025-12-09T12:18:40.334" v="11863"/>
        <pc:sldMkLst>
          <pc:docMk/>
          <pc:sldMk cId="429076994" sldId="2139967727"/>
        </pc:sldMkLst>
        <pc:spChg chg="add mod">
          <ac:chgData name="Elsemiek Pronk" userId="22eef7df-94ec-4e38-9d12-61ae83ac6e38" providerId="ADAL" clId="{E6E4B308-8C4F-5E41-B61F-2F9BB5541E6D}" dt="2025-11-19T12:22:03.083" v="5258" actId="14100"/>
          <ac:spMkLst>
            <pc:docMk/>
            <pc:sldMk cId="429076994" sldId="2139967727"/>
            <ac:spMk id="2" creationId="{F69E8E0D-AB26-33EB-70C6-F2C128784FCF}"/>
          </ac:spMkLst>
        </pc:spChg>
        <pc:spChg chg="add">
          <ac:chgData name="Elsemiek Pronk" userId="22eef7df-94ec-4e38-9d12-61ae83ac6e38" providerId="ADAL" clId="{E6E4B308-8C4F-5E41-B61F-2F9BB5541E6D}" dt="2025-12-09T12:17:35.194" v="11856" actId="22"/>
          <ac:spMkLst>
            <pc:docMk/>
            <pc:sldMk cId="429076994" sldId="2139967727"/>
            <ac:spMk id="4" creationId="{C5CDF4C6-F582-5F54-CDCC-960BBC047FAE}"/>
          </ac:spMkLst>
        </pc:spChg>
        <pc:spChg chg="add mod">
          <ac:chgData name="Elsemiek Pronk" userId="22eef7df-94ec-4e38-9d12-61ae83ac6e38" providerId="ADAL" clId="{E6E4B308-8C4F-5E41-B61F-2F9BB5541E6D}" dt="2025-12-09T12:18:40.334" v="11863"/>
          <ac:spMkLst>
            <pc:docMk/>
            <pc:sldMk cId="429076994" sldId="2139967727"/>
            <ac:spMk id="7" creationId="{73F9A296-EA38-6A74-1CC8-B47125AE937A}"/>
          </ac:spMkLst>
        </pc:spChg>
        <pc:spChg chg="add mod">
          <ac:chgData name="Elsemiek Pronk" userId="22eef7df-94ec-4e38-9d12-61ae83ac6e38" providerId="ADAL" clId="{E6E4B308-8C4F-5E41-B61F-2F9BB5541E6D}" dt="2025-12-09T12:18:40.334" v="11863"/>
          <ac:spMkLst>
            <pc:docMk/>
            <pc:sldMk cId="429076994" sldId="2139967727"/>
            <ac:spMk id="8" creationId="{64AD25F9-C351-6702-DDF0-4652F692386B}"/>
          </ac:spMkLst>
        </pc:spChg>
        <pc:spChg chg="add mod">
          <ac:chgData name="Elsemiek Pronk" userId="22eef7df-94ec-4e38-9d12-61ae83ac6e38" providerId="ADAL" clId="{E6E4B308-8C4F-5E41-B61F-2F9BB5541E6D}" dt="2025-12-09T12:18:40.334" v="11863"/>
          <ac:spMkLst>
            <pc:docMk/>
            <pc:sldMk cId="429076994" sldId="2139967727"/>
            <ac:spMk id="9" creationId="{66046414-4368-2DE1-49BC-0C3CDD1AB076}"/>
          </ac:spMkLst>
        </pc:spChg>
        <pc:spChg chg="add mod">
          <ac:chgData name="Elsemiek Pronk" userId="22eef7df-94ec-4e38-9d12-61ae83ac6e38" providerId="ADAL" clId="{E6E4B308-8C4F-5E41-B61F-2F9BB5541E6D}" dt="2025-12-09T12:18:40.334" v="11863"/>
          <ac:spMkLst>
            <pc:docMk/>
            <pc:sldMk cId="429076994" sldId="2139967727"/>
            <ac:spMk id="10" creationId="{9519BC20-4C18-AF70-0A01-DD662295EC54}"/>
          </ac:spMkLst>
        </pc:spChg>
        <pc:spChg chg="mod">
          <ac:chgData name="Elsemiek Pronk" userId="22eef7df-94ec-4e38-9d12-61ae83ac6e38" providerId="ADAL" clId="{E6E4B308-8C4F-5E41-B61F-2F9BB5541E6D}" dt="2025-11-25T13:00:58.629" v="5922"/>
          <ac:spMkLst>
            <pc:docMk/>
            <pc:sldMk cId="429076994" sldId="2139967727"/>
            <ac:spMk id="484" creationId="{C71BDD1E-6E29-A43E-F97A-43784AE3F3FF}"/>
          </ac:spMkLst>
        </pc:spChg>
        <pc:spChg chg="mod">
          <ac:chgData name="Elsemiek Pronk" userId="22eef7df-94ec-4e38-9d12-61ae83ac6e38" providerId="ADAL" clId="{E6E4B308-8C4F-5E41-B61F-2F9BB5541E6D}" dt="2025-11-25T13:00:58.629" v="5922"/>
          <ac:spMkLst>
            <pc:docMk/>
            <pc:sldMk cId="429076994" sldId="2139967727"/>
            <ac:spMk id="485" creationId="{5B62927E-4436-82F8-BE1A-0828C28E16C6}"/>
          </ac:spMkLst>
        </pc:spChg>
        <pc:grpChg chg="add del mod">
          <ac:chgData name="Elsemiek Pronk" userId="22eef7df-94ec-4e38-9d12-61ae83ac6e38" providerId="ADAL" clId="{E6E4B308-8C4F-5E41-B61F-2F9BB5541E6D}" dt="2025-11-25T12:58:56.255" v="5903" actId="478"/>
          <ac:grpSpMkLst>
            <pc:docMk/>
            <pc:sldMk cId="429076994" sldId="2139967727"/>
            <ac:grpSpMk id="341" creationId="{C2CFBC0F-9E46-F415-3398-93311F0B2F08}"/>
          </ac:grpSpMkLst>
        </pc:grpChg>
        <pc:grpChg chg="add del">
          <ac:chgData name="Elsemiek Pronk" userId="22eef7df-94ec-4e38-9d12-61ae83ac6e38" providerId="ADAL" clId="{E6E4B308-8C4F-5E41-B61F-2F9BB5541E6D}" dt="2025-11-25T12:58:56.255" v="5903" actId="478"/>
          <ac:grpSpMkLst>
            <pc:docMk/>
            <pc:sldMk cId="429076994" sldId="2139967727"/>
            <ac:grpSpMk id="354" creationId="{E7E8BA5C-15C8-0714-397C-DA0E62681358}"/>
          </ac:grpSpMkLst>
        </pc:grpChg>
        <pc:grpChg chg="add del mod">
          <ac:chgData name="Elsemiek Pronk" userId="22eef7df-94ec-4e38-9d12-61ae83ac6e38" providerId="ADAL" clId="{E6E4B308-8C4F-5E41-B61F-2F9BB5541E6D}" dt="2025-11-25T12:58:56.255" v="5903" actId="478"/>
          <ac:grpSpMkLst>
            <pc:docMk/>
            <pc:sldMk cId="429076994" sldId="2139967727"/>
            <ac:grpSpMk id="374" creationId="{59472CFD-2461-F50B-3032-520260C31E1B}"/>
          </ac:grpSpMkLst>
        </pc:grpChg>
        <pc:grpChg chg="add del">
          <ac:chgData name="Elsemiek Pronk" userId="22eef7df-94ec-4e38-9d12-61ae83ac6e38" providerId="ADAL" clId="{E6E4B308-8C4F-5E41-B61F-2F9BB5541E6D}" dt="2025-11-25T12:58:56.255" v="5903" actId="478"/>
          <ac:grpSpMkLst>
            <pc:docMk/>
            <pc:sldMk cId="429076994" sldId="2139967727"/>
            <ac:grpSpMk id="398" creationId="{6A1D79F8-B894-FB91-7C16-1893A059FC62}"/>
          </ac:grpSpMkLst>
        </pc:grpChg>
        <pc:grpChg chg="add del">
          <ac:chgData name="Elsemiek Pronk" userId="22eef7df-94ec-4e38-9d12-61ae83ac6e38" providerId="ADAL" clId="{E6E4B308-8C4F-5E41-B61F-2F9BB5541E6D}" dt="2025-11-25T12:58:56.255" v="5903" actId="478"/>
          <ac:grpSpMkLst>
            <pc:docMk/>
            <pc:sldMk cId="429076994" sldId="2139967727"/>
            <ac:grpSpMk id="410" creationId="{E14AA330-185D-F9F8-DF84-D9E838B98B08}"/>
          </ac:grpSpMkLst>
        </pc:grpChg>
        <pc:grpChg chg="add mod">
          <ac:chgData name="Elsemiek Pronk" userId="22eef7df-94ec-4e38-9d12-61ae83ac6e38" providerId="ADAL" clId="{E6E4B308-8C4F-5E41-B61F-2F9BB5541E6D}" dt="2025-11-25T13:01:01.862" v="5923" actId="1076"/>
          <ac:grpSpMkLst>
            <pc:docMk/>
            <pc:sldMk cId="429076994" sldId="2139967727"/>
            <ac:grpSpMk id="483" creationId="{0D0908A2-E074-3667-ACC7-7D3D4218344C}"/>
          </ac:grpSpMkLst>
        </pc:grpChg>
        <pc:cxnChg chg="add del topLvl">
          <ac:chgData name="Elsemiek Pronk" userId="22eef7df-94ec-4e38-9d12-61ae83ac6e38" providerId="ADAL" clId="{E6E4B308-8C4F-5E41-B61F-2F9BB5541E6D}" dt="2025-11-25T12:58:56.255" v="5903" actId="478"/>
          <ac:cxnSpMkLst>
            <pc:docMk/>
            <pc:sldMk cId="429076994" sldId="2139967727"/>
            <ac:cxnSpMk id="345" creationId="{6417DB31-AC0C-D9ED-26C5-52754E03F371}"/>
          </ac:cxnSpMkLst>
        </pc:cxnChg>
        <pc:cxnChg chg="add del topLvl">
          <ac:chgData name="Elsemiek Pronk" userId="22eef7df-94ec-4e38-9d12-61ae83ac6e38" providerId="ADAL" clId="{E6E4B308-8C4F-5E41-B61F-2F9BB5541E6D}" dt="2025-11-25T12:58:56.255" v="5903" actId="478"/>
          <ac:cxnSpMkLst>
            <pc:docMk/>
            <pc:sldMk cId="429076994" sldId="2139967727"/>
            <ac:cxnSpMk id="389" creationId="{C5976462-558D-EAD5-FF11-1F454CD50481}"/>
          </ac:cxnSpMkLst>
        </pc:cxnChg>
        <pc:cxnChg chg="add del topLvl">
          <ac:chgData name="Elsemiek Pronk" userId="22eef7df-94ec-4e38-9d12-61ae83ac6e38" providerId="ADAL" clId="{E6E4B308-8C4F-5E41-B61F-2F9BB5541E6D}" dt="2025-11-25T12:58:56.255" v="5903" actId="478"/>
          <ac:cxnSpMkLst>
            <pc:docMk/>
            <pc:sldMk cId="429076994" sldId="2139967727"/>
            <ac:cxnSpMk id="425" creationId="{79D737E5-A399-CFB2-7395-6A96F178FB1C}"/>
          </ac:cxnSpMkLst>
        </pc:cxnChg>
        <pc:cxnChg chg="add del mod topLvl">
          <ac:chgData name="Elsemiek Pronk" userId="22eef7df-94ec-4e38-9d12-61ae83ac6e38" providerId="ADAL" clId="{E6E4B308-8C4F-5E41-B61F-2F9BB5541E6D}" dt="2025-11-25T12:58:56.255" v="5903" actId="478"/>
          <ac:cxnSpMkLst>
            <pc:docMk/>
            <pc:sldMk cId="429076994" sldId="2139967727"/>
            <ac:cxnSpMk id="443" creationId="{9A5AC3E8-770F-704A-1764-350B31B27133}"/>
          </ac:cxnSpMkLst>
        </pc:cxnChg>
      </pc:sldChg>
      <pc:sldChg chg="modNotesTx">
        <pc:chgData name="Elsemiek Pronk" userId="22eef7df-94ec-4e38-9d12-61ae83ac6e38" providerId="ADAL" clId="{E6E4B308-8C4F-5E41-B61F-2F9BB5541E6D}" dt="2025-12-16T07:38:11.757" v="14837" actId="20577"/>
        <pc:sldMkLst>
          <pc:docMk/>
          <pc:sldMk cId="469933700" sldId="2139967729"/>
        </pc:sldMkLst>
      </pc:sldChg>
      <pc:sldChg chg="addSp modSp mod modShow modNotesTx">
        <pc:chgData name="Elsemiek Pronk" userId="22eef7df-94ec-4e38-9d12-61ae83ac6e38" providerId="ADAL" clId="{E6E4B308-8C4F-5E41-B61F-2F9BB5541E6D}" dt="2025-12-10T08:08:52.807" v="13399" actId="20577"/>
        <pc:sldMkLst>
          <pc:docMk/>
          <pc:sldMk cId="526578800" sldId="2139967730"/>
        </pc:sldMkLst>
        <pc:spChg chg="add mod">
          <ac:chgData name="Elsemiek Pronk" userId="22eef7df-94ec-4e38-9d12-61ae83ac6e38" providerId="ADAL" clId="{E6E4B308-8C4F-5E41-B61F-2F9BB5541E6D}" dt="2025-12-09T13:33:08.101" v="12822" actId="1076"/>
          <ac:spMkLst>
            <pc:docMk/>
            <pc:sldMk cId="526578800" sldId="2139967730"/>
            <ac:spMk id="3" creationId="{E5EAFC11-4D87-6A51-0F4E-6112254FC05D}"/>
          </ac:spMkLst>
        </pc:spChg>
      </pc:sldChg>
      <pc:sldChg chg="modSp new mod modCm modNotesTx">
        <pc:chgData name="Elsemiek Pronk" userId="22eef7df-94ec-4e38-9d12-61ae83ac6e38" providerId="ADAL" clId="{E6E4B308-8C4F-5E41-B61F-2F9BB5541E6D}" dt="2025-12-16T07:37:15.139" v="14719" actId="20577"/>
        <pc:sldMkLst>
          <pc:docMk/>
          <pc:sldMk cId="1470275288" sldId="2139967731"/>
        </pc:sldMkLst>
        <pc:spChg chg="mod">
          <ac:chgData name="Elsemiek Pronk" userId="22eef7df-94ec-4e38-9d12-61ae83ac6e38" providerId="ADAL" clId="{E6E4B308-8C4F-5E41-B61F-2F9BB5541E6D}" dt="2025-12-10T12:21:08.750" v="14208" actId="20577"/>
          <ac:spMkLst>
            <pc:docMk/>
            <pc:sldMk cId="1470275288" sldId="2139967731"/>
            <ac:spMk id="3" creationId="{BA3EE9A7-D473-DABC-E3FC-BCDB66E337C9}"/>
          </ac:spMkLst>
        </pc:spChg>
        <pc:extLst>
          <p:ext xmlns:p="http://schemas.openxmlformats.org/presentationml/2006/main" uri="{D6D511B9-2390-475A-947B-AFAB55BFBCF1}">
            <pc226:cmChg xmlns:pc226="http://schemas.microsoft.com/office/powerpoint/2022/06/main/command" chg="mod">
              <pc226:chgData name="Elsemiek Pronk" userId="22eef7df-94ec-4e38-9d12-61ae83ac6e38" providerId="ADAL" clId="{E6E4B308-8C4F-5E41-B61F-2F9BB5541E6D}" dt="2025-12-10T12:21:08.750" v="14208" actId="20577"/>
              <pc2:cmMkLst xmlns:pc2="http://schemas.microsoft.com/office/powerpoint/2019/9/main/command">
                <pc:docMk/>
                <pc:sldMk cId="1470275288" sldId="2139967731"/>
                <pc2:cmMk id="{6995BB78-768C-44DF-BB20-A8F710782A20}"/>
              </pc2:cmMkLst>
            </pc226:cmChg>
          </p:ext>
        </pc:extLst>
      </pc:sldChg>
      <pc:sldChg chg="addSp modSp add mod modNotesTx">
        <pc:chgData name="Elsemiek Pronk" userId="22eef7df-94ec-4e38-9d12-61ae83ac6e38" providerId="ADAL" clId="{E6E4B308-8C4F-5E41-B61F-2F9BB5541E6D}" dt="2025-12-09T12:40:43.170" v="11904" actId="20577"/>
        <pc:sldMkLst>
          <pc:docMk/>
          <pc:sldMk cId="1541285262" sldId="2139967732"/>
        </pc:sldMkLst>
      </pc:sldChg>
      <pc:sldChg chg="modSp add mod ord modNotesTx">
        <pc:chgData name="Elsemiek Pronk" userId="22eef7df-94ec-4e38-9d12-61ae83ac6e38" providerId="ADAL" clId="{E6E4B308-8C4F-5E41-B61F-2F9BB5541E6D}" dt="2025-12-10T08:18:28.489" v="13618" actId="20577"/>
        <pc:sldMkLst>
          <pc:docMk/>
          <pc:sldMk cId="1789231618" sldId="2139968483"/>
        </pc:sldMkLst>
        <pc:spChg chg="mod">
          <ac:chgData name="Elsemiek Pronk" userId="22eef7df-94ec-4e38-9d12-61ae83ac6e38" providerId="ADAL" clId="{E6E4B308-8C4F-5E41-B61F-2F9BB5541E6D}" dt="2025-12-09T12:29:27.312" v="11894" actId="20577"/>
          <ac:spMkLst>
            <pc:docMk/>
            <pc:sldMk cId="1789231618" sldId="2139968483"/>
            <ac:spMk id="2" creationId="{4DEF61BB-11DC-12D4-0E0B-A931729F701E}"/>
          </ac:spMkLst>
        </pc:spChg>
        <pc:spChg chg="mod">
          <ac:chgData name="Elsemiek Pronk" userId="22eef7df-94ec-4e38-9d12-61ae83ac6e38" providerId="ADAL" clId="{E6E4B308-8C4F-5E41-B61F-2F9BB5541E6D}" dt="2025-12-09T08:27:09.071" v="8542" actId="20577"/>
          <ac:spMkLst>
            <pc:docMk/>
            <pc:sldMk cId="1789231618" sldId="2139968483"/>
            <ac:spMk id="24" creationId="{5F3FEFAA-1F5C-6378-507E-238FA2975D36}"/>
          </ac:spMkLst>
        </pc:spChg>
        <pc:spChg chg="mod">
          <ac:chgData name="Elsemiek Pronk" userId="22eef7df-94ec-4e38-9d12-61ae83ac6e38" providerId="ADAL" clId="{E6E4B308-8C4F-5E41-B61F-2F9BB5541E6D}" dt="2025-11-25T14:50:56.532" v="8217" actId="20577"/>
          <ac:spMkLst>
            <pc:docMk/>
            <pc:sldMk cId="1789231618" sldId="2139968483"/>
            <ac:spMk id="33" creationId="{C042F938-F8EC-AC8F-B570-E6A3A6BA6AE4}"/>
          </ac:spMkLst>
        </pc:spChg>
      </pc:sldChg>
      <pc:sldChg chg="modSp add mod ord modNotesTx">
        <pc:chgData name="Elsemiek Pronk" userId="22eef7df-94ec-4e38-9d12-61ae83ac6e38" providerId="ADAL" clId="{E6E4B308-8C4F-5E41-B61F-2F9BB5541E6D}" dt="2025-12-10T07:50:53.714" v="13072" actId="20577"/>
        <pc:sldMkLst>
          <pc:docMk/>
          <pc:sldMk cId="1110761811" sldId="2139968493"/>
        </pc:sldMkLst>
        <pc:spChg chg="mod">
          <ac:chgData name="Elsemiek Pronk" userId="22eef7df-94ec-4e38-9d12-61ae83ac6e38" providerId="ADAL" clId="{E6E4B308-8C4F-5E41-B61F-2F9BB5541E6D}" dt="2025-11-19T12:46:14.496" v="5290" actId="20577"/>
          <ac:spMkLst>
            <pc:docMk/>
            <pc:sldMk cId="1110761811" sldId="2139968493"/>
            <ac:spMk id="11" creationId="{660866EE-2A97-34C2-5B9C-6D4FAF5C6660}"/>
          </ac:spMkLst>
        </pc:spChg>
        <pc:spChg chg="mod">
          <ac:chgData name="Elsemiek Pronk" userId="22eef7df-94ec-4e38-9d12-61ae83ac6e38" providerId="ADAL" clId="{E6E4B308-8C4F-5E41-B61F-2F9BB5541E6D}" dt="2025-11-25T10:17:21.007" v="5412" actId="20577"/>
          <ac:spMkLst>
            <pc:docMk/>
            <pc:sldMk cId="1110761811" sldId="2139968493"/>
            <ac:spMk id="176" creationId="{40A6F6AE-F51A-DB78-BE41-D62238D27A41}"/>
          </ac:spMkLst>
        </pc:spChg>
        <pc:spChg chg="mod">
          <ac:chgData name="Elsemiek Pronk" userId="22eef7df-94ec-4e38-9d12-61ae83ac6e38" providerId="ADAL" clId="{E6E4B308-8C4F-5E41-B61F-2F9BB5541E6D}" dt="2025-12-10T07:50:53.714" v="13072" actId="20577"/>
          <ac:spMkLst>
            <pc:docMk/>
            <pc:sldMk cId="1110761811" sldId="2139968493"/>
            <ac:spMk id="824" creationId="{F306DAAA-DF29-FDE2-03FB-51ACC8E562E9}"/>
          </ac:spMkLst>
        </pc:spChg>
      </pc:sldChg>
      <pc:sldChg chg="modSp new mod ord modNotesTx">
        <pc:chgData name="Elsemiek Pronk" userId="22eef7df-94ec-4e38-9d12-61ae83ac6e38" providerId="ADAL" clId="{E6E4B308-8C4F-5E41-B61F-2F9BB5541E6D}" dt="2025-12-10T12:16:29.108" v="13860" actId="20577"/>
        <pc:sldMkLst>
          <pc:docMk/>
          <pc:sldMk cId="687068364" sldId="2142533001"/>
        </pc:sldMkLst>
        <pc:spChg chg="mod">
          <ac:chgData name="Elsemiek Pronk" userId="22eef7df-94ec-4e38-9d12-61ae83ac6e38" providerId="ADAL" clId="{E6E4B308-8C4F-5E41-B61F-2F9BB5541E6D}" dt="2025-11-25T09:03:00.121" v="5406" actId="20577"/>
          <ac:spMkLst>
            <pc:docMk/>
            <pc:sldMk cId="687068364" sldId="2142533001"/>
            <ac:spMk id="2" creationId="{276B3CC7-1FA4-6D95-AA62-4028B8257D12}"/>
          </ac:spMkLst>
        </pc:spChg>
      </pc:sldChg>
      <pc:sldChg chg="addSp modSp new mod ord">
        <pc:chgData name="Elsemiek Pronk" userId="22eef7df-94ec-4e38-9d12-61ae83ac6e38" providerId="ADAL" clId="{E6E4B308-8C4F-5E41-B61F-2F9BB5541E6D}" dt="2025-12-10T07:50:50.258" v="13064" actId="20577"/>
        <pc:sldMkLst>
          <pc:docMk/>
          <pc:sldMk cId="3195749670" sldId="2142533002"/>
        </pc:sldMkLst>
        <pc:spChg chg="mod">
          <ac:chgData name="Elsemiek Pronk" userId="22eef7df-94ec-4e38-9d12-61ae83ac6e38" providerId="ADAL" clId="{E6E4B308-8C4F-5E41-B61F-2F9BB5541E6D}" dt="2025-12-10T07:50:50.258" v="13064" actId="20577"/>
          <ac:spMkLst>
            <pc:docMk/>
            <pc:sldMk cId="3195749670" sldId="2142533002"/>
            <ac:spMk id="2" creationId="{D3877B5A-81BF-26DA-4821-C434D82E6EA1}"/>
          </ac:spMkLst>
        </pc:spChg>
        <pc:spChg chg="add mod">
          <ac:chgData name="Elsemiek Pronk" userId="22eef7df-94ec-4e38-9d12-61ae83ac6e38" providerId="ADAL" clId="{E6E4B308-8C4F-5E41-B61F-2F9BB5541E6D}" dt="2025-12-10T07:50:49.964" v="13063" actId="20577"/>
          <ac:spMkLst>
            <pc:docMk/>
            <pc:sldMk cId="3195749670" sldId="2142533002"/>
            <ac:spMk id="3" creationId="{0821C660-434A-3328-ECAD-F0F3BF9ED464}"/>
          </ac:spMkLst>
        </pc:spChg>
      </pc:sldChg>
      <pc:sldChg chg="addSp delSp modSp new mod ord modNotesTx">
        <pc:chgData name="Elsemiek Pronk" userId="22eef7df-94ec-4e38-9d12-61ae83ac6e38" providerId="ADAL" clId="{E6E4B308-8C4F-5E41-B61F-2F9BB5541E6D}" dt="2025-12-10T12:30:36.406" v="14303" actId="20577"/>
        <pc:sldMkLst>
          <pc:docMk/>
          <pc:sldMk cId="1903916439" sldId="2142533004"/>
        </pc:sldMkLst>
        <pc:spChg chg="mod">
          <ac:chgData name="Elsemiek Pronk" userId="22eef7df-94ec-4e38-9d12-61ae83ac6e38" providerId="ADAL" clId="{E6E4B308-8C4F-5E41-B61F-2F9BB5541E6D}" dt="2025-12-10T12:21:28.919" v="14210" actId="20577"/>
          <ac:spMkLst>
            <pc:docMk/>
            <pc:sldMk cId="1903916439" sldId="2142533004"/>
            <ac:spMk id="2" creationId="{46783A9A-38DE-253B-F450-7FF8D3B5AA48}"/>
          </ac:spMkLst>
        </pc:spChg>
        <pc:spChg chg="add mod">
          <ac:chgData name="Elsemiek Pronk" userId="22eef7df-94ec-4e38-9d12-61ae83ac6e38" providerId="ADAL" clId="{E6E4B308-8C4F-5E41-B61F-2F9BB5541E6D}" dt="2025-12-10T08:10:17.158" v="13419"/>
          <ac:spMkLst>
            <pc:docMk/>
            <pc:sldMk cId="1903916439" sldId="2142533004"/>
            <ac:spMk id="3" creationId="{6FB822F7-8181-D871-6D28-7C472BC867CE}"/>
          </ac:spMkLst>
        </pc:spChg>
      </pc:sldChg>
      <pc:sldChg chg="addSp delSp modSp add mod ord delAnim modAnim modNotesTx">
        <pc:chgData name="Elsemiek Pronk" userId="22eef7df-94ec-4e38-9d12-61ae83ac6e38" providerId="ADAL" clId="{E6E4B308-8C4F-5E41-B61F-2F9BB5541E6D}" dt="2025-12-10T08:18:15.309" v="13610" actId="20577"/>
        <pc:sldMkLst>
          <pc:docMk/>
          <pc:sldMk cId="2419536246" sldId="2142533009"/>
        </pc:sldMkLst>
        <pc:spChg chg="mod">
          <ac:chgData name="Elsemiek Pronk" userId="22eef7df-94ec-4e38-9d12-61ae83ac6e38" providerId="ADAL" clId="{E6E4B308-8C4F-5E41-B61F-2F9BB5541E6D}" dt="2025-12-09T08:24:31.484" v="8524" actId="20577"/>
          <ac:spMkLst>
            <pc:docMk/>
            <pc:sldMk cId="2419536246" sldId="2142533009"/>
            <ac:spMk id="2" creationId="{7C595D34-5723-E387-F414-7781F210EA77}"/>
          </ac:spMkLst>
        </pc:spChg>
        <pc:spChg chg="topLvl">
          <ac:chgData name="Elsemiek Pronk" userId="22eef7df-94ec-4e38-9d12-61ae83ac6e38" providerId="ADAL" clId="{E6E4B308-8C4F-5E41-B61F-2F9BB5541E6D}" dt="2025-11-25T14:25:55.739" v="7293" actId="165"/>
          <ac:spMkLst>
            <pc:docMk/>
            <pc:sldMk cId="2419536246" sldId="2142533009"/>
            <ac:spMk id="4" creationId="{B2D09C41-90C5-15C2-E12E-A49162791625}"/>
          </ac:spMkLst>
        </pc:spChg>
        <pc:spChg chg="mod">
          <ac:chgData name="Elsemiek Pronk" userId="22eef7df-94ec-4e38-9d12-61ae83ac6e38" providerId="ADAL" clId="{E6E4B308-8C4F-5E41-B61F-2F9BB5541E6D}" dt="2025-11-25T14:30:59.553" v="7375" actId="1076"/>
          <ac:spMkLst>
            <pc:docMk/>
            <pc:sldMk cId="2419536246" sldId="2142533009"/>
            <ac:spMk id="392" creationId="{08019A2F-FF19-539F-5A65-519B4F2DF8D3}"/>
          </ac:spMkLst>
        </pc:spChg>
        <pc:spChg chg="mod">
          <ac:chgData name="Elsemiek Pronk" userId="22eef7df-94ec-4e38-9d12-61ae83ac6e38" providerId="ADAL" clId="{E6E4B308-8C4F-5E41-B61F-2F9BB5541E6D}" dt="2025-11-25T15:33:17.246" v="8221" actId="2711"/>
          <ac:spMkLst>
            <pc:docMk/>
            <pc:sldMk cId="2419536246" sldId="2142533009"/>
            <ac:spMk id="394" creationId="{61BA84F1-C8E8-FC5E-F40E-66747C5E351A}"/>
          </ac:spMkLst>
        </pc:spChg>
        <pc:spChg chg="mod">
          <ac:chgData name="Elsemiek Pronk" userId="22eef7df-94ec-4e38-9d12-61ae83ac6e38" providerId="ADAL" clId="{E6E4B308-8C4F-5E41-B61F-2F9BB5541E6D}" dt="2025-11-25T15:33:23.625" v="8222" actId="2711"/>
          <ac:spMkLst>
            <pc:docMk/>
            <pc:sldMk cId="2419536246" sldId="2142533009"/>
            <ac:spMk id="395" creationId="{7262802B-ACE9-5540-3102-FCB43822ADD0}"/>
          </ac:spMkLst>
        </pc:spChg>
        <pc:spChg chg="mod">
          <ac:chgData name="Elsemiek Pronk" userId="22eef7df-94ec-4e38-9d12-61ae83ac6e38" providerId="ADAL" clId="{E6E4B308-8C4F-5E41-B61F-2F9BB5541E6D}" dt="2025-11-25T15:33:29.220" v="8223" actId="2711"/>
          <ac:spMkLst>
            <pc:docMk/>
            <pc:sldMk cId="2419536246" sldId="2142533009"/>
            <ac:spMk id="396" creationId="{75207EF0-876C-5F12-C5B7-9DA04741788D}"/>
          </ac:spMkLst>
        </pc:spChg>
        <pc:spChg chg="mod">
          <ac:chgData name="Elsemiek Pronk" userId="22eef7df-94ec-4e38-9d12-61ae83ac6e38" providerId="ADAL" clId="{E6E4B308-8C4F-5E41-B61F-2F9BB5541E6D}" dt="2025-11-25T15:33:34.586" v="8224" actId="2711"/>
          <ac:spMkLst>
            <pc:docMk/>
            <pc:sldMk cId="2419536246" sldId="2142533009"/>
            <ac:spMk id="397" creationId="{EE955B08-9709-5DC7-28EF-3DDAB22485C0}"/>
          </ac:spMkLst>
        </pc:spChg>
        <pc:spChg chg="mod">
          <ac:chgData name="Elsemiek Pronk" userId="22eef7df-94ec-4e38-9d12-61ae83ac6e38" providerId="ADAL" clId="{E6E4B308-8C4F-5E41-B61F-2F9BB5541E6D}" dt="2025-11-25T15:33:39.799" v="8225" actId="2711"/>
          <ac:spMkLst>
            <pc:docMk/>
            <pc:sldMk cId="2419536246" sldId="2142533009"/>
            <ac:spMk id="398" creationId="{0BA6DC65-6392-8589-261C-E9A171130825}"/>
          </ac:spMkLst>
        </pc:spChg>
        <pc:spChg chg="mod">
          <ac:chgData name="Elsemiek Pronk" userId="22eef7df-94ec-4e38-9d12-61ae83ac6e38" providerId="ADAL" clId="{E6E4B308-8C4F-5E41-B61F-2F9BB5541E6D}" dt="2025-11-25T15:33:44.224" v="8226" actId="2711"/>
          <ac:spMkLst>
            <pc:docMk/>
            <pc:sldMk cId="2419536246" sldId="2142533009"/>
            <ac:spMk id="399" creationId="{B60A7A6D-9A2A-9FFE-CAA3-C5D75DE02EDC}"/>
          </ac:spMkLst>
        </pc:spChg>
        <pc:spChg chg="mod">
          <ac:chgData name="Elsemiek Pronk" userId="22eef7df-94ec-4e38-9d12-61ae83ac6e38" providerId="ADAL" clId="{E6E4B308-8C4F-5E41-B61F-2F9BB5541E6D}" dt="2025-11-25T15:33:48.136" v="8227" actId="2711"/>
          <ac:spMkLst>
            <pc:docMk/>
            <pc:sldMk cId="2419536246" sldId="2142533009"/>
            <ac:spMk id="400" creationId="{F4AA3245-0764-A310-2F5A-78FDF1BA75B5}"/>
          </ac:spMkLst>
        </pc:spChg>
        <pc:spChg chg="mod">
          <ac:chgData name="Elsemiek Pronk" userId="22eef7df-94ec-4e38-9d12-61ae83ac6e38" providerId="ADAL" clId="{E6E4B308-8C4F-5E41-B61F-2F9BB5541E6D}" dt="2025-11-25T15:33:52.159" v="8228" actId="2711"/>
          <ac:spMkLst>
            <pc:docMk/>
            <pc:sldMk cId="2419536246" sldId="2142533009"/>
            <ac:spMk id="401" creationId="{A89F236C-899F-1F35-F663-766E9023F240}"/>
          </ac:spMkLst>
        </pc:spChg>
        <pc:spChg chg="mod">
          <ac:chgData name="Elsemiek Pronk" userId="22eef7df-94ec-4e38-9d12-61ae83ac6e38" providerId="ADAL" clId="{E6E4B308-8C4F-5E41-B61F-2F9BB5541E6D}" dt="2025-11-25T15:36:42.882" v="8276" actId="20577"/>
          <ac:spMkLst>
            <pc:docMk/>
            <pc:sldMk cId="2419536246" sldId="2142533009"/>
            <ac:spMk id="402" creationId="{47B6822D-AEA7-5DCE-5EE1-FC727987F32D}"/>
          </ac:spMkLst>
        </pc:spChg>
        <pc:spChg chg="mod">
          <ac:chgData name="Elsemiek Pronk" userId="22eef7df-94ec-4e38-9d12-61ae83ac6e38" providerId="ADAL" clId="{E6E4B308-8C4F-5E41-B61F-2F9BB5541E6D}" dt="2025-11-25T14:30:59.553" v="7375" actId="1076"/>
          <ac:spMkLst>
            <pc:docMk/>
            <pc:sldMk cId="2419536246" sldId="2142533009"/>
            <ac:spMk id="403" creationId="{44BED266-27B3-CAAF-3C20-36A2AF107106}"/>
          </ac:spMkLst>
        </pc:spChg>
        <pc:spChg chg="mod">
          <ac:chgData name="Elsemiek Pronk" userId="22eef7df-94ec-4e38-9d12-61ae83ac6e38" providerId="ADAL" clId="{E6E4B308-8C4F-5E41-B61F-2F9BB5541E6D}" dt="2025-11-25T14:30:59.553" v="7375" actId="1076"/>
          <ac:spMkLst>
            <pc:docMk/>
            <pc:sldMk cId="2419536246" sldId="2142533009"/>
            <ac:spMk id="411" creationId="{FF22AEC1-5CB3-BA9A-8840-156C1DCF6B58}"/>
          </ac:spMkLst>
        </pc:spChg>
        <pc:spChg chg="mod">
          <ac:chgData name="Elsemiek Pronk" userId="22eef7df-94ec-4e38-9d12-61ae83ac6e38" providerId="ADAL" clId="{E6E4B308-8C4F-5E41-B61F-2F9BB5541E6D}" dt="2025-11-25T14:25:32.881" v="7286" actId="478"/>
          <ac:spMkLst>
            <pc:docMk/>
            <pc:sldMk cId="2419536246" sldId="2142533009"/>
            <ac:spMk id="428" creationId="{8B874950-31D5-0AB2-9D57-52EFA010FF4F}"/>
          </ac:spMkLst>
        </pc:spChg>
        <pc:spChg chg="mod">
          <ac:chgData name="Elsemiek Pronk" userId="22eef7df-94ec-4e38-9d12-61ae83ac6e38" providerId="ADAL" clId="{E6E4B308-8C4F-5E41-B61F-2F9BB5541E6D}" dt="2025-11-25T14:25:32.881" v="7286" actId="478"/>
          <ac:spMkLst>
            <pc:docMk/>
            <pc:sldMk cId="2419536246" sldId="2142533009"/>
            <ac:spMk id="446" creationId="{C5668AFC-BBCE-E6A6-FB44-45CDD64C78CF}"/>
          </ac:spMkLst>
        </pc:spChg>
        <pc:spChg chg="mod">
          <ac:chgData name="Elsemiek Pronk" userId="22eef7df-94ec-4e38-9d12-61ae83ac6e38" providerId="ADAL" clId="{E6E4B308-8C4F-5E41-B61F-2F9BB5541E6D}" dt="2025-11-25T14:30:59.553" v="7375" actId="1076"/>
          <ac:spMkLst>
            <pc:docMk/>
            <pc:sldMk cId="2419536246" sldId="2142533009"/>
            <ac:spMk id="603" creationId="{D72A91DF-5316-6BCA-2147-F0747E14DA71}"/>
          </ac:spMkLst>
        </pc:spChg>
        <pc:spChg chg="mod">
          <ac:chgData name="Elsemiek Pronk" userId="22eef7df-94ec-4e38-9d12-61ae83ac6e38" providerId="ADAL" clId="{E6E4B308-8C4F-5E41-B61F-2F9BB5541E6D}" dt="2025-11-25T14:30:59.553" v="7375" actId="1076"/>
          <ac:spMkLst>
            <pc:docMk/>
            <pc:sldMk cId="2419536246" sldId="2142533009"/>
            <ac:spMk id="609" creationId="{AC3AD07B-295F-3B16-B4C0-E72AD874B5C2}"/>
          </ac:spMkLst>
        </pc:spChg>
        <pc:spChg chg="mod">
          <ac:chgData name="Elsemiek Pronk" userId="22eef7df-94ec-4e38-9d12-61ae83ac6e38" providerId="ADAL" clId="{E6E4B308-8C4F-5E41-B61F-2F9BB5541E6D}" dt="2025-11-25T14:30:59.553" v="7375" actId="1076"/>
          <ac:spMkLst>
            <pc:docMk/>
            <pc:sldMk cId="2419536246" sldId="2142533009"/>
            <ac:spMk id="610" creationId="{47B90EAA-CBB8-B010-F35E-21418F182722}"/>
          </ac:spMkLst>
        </pc:spChg>
        <pc:grpChg chg="topLvl">
          <ac:chgData name="Elsemiek Pronk" userId="22eef7df-94ec-4e38-9d12-61ae83ac6e38" providerId="ADAL" clId="{E6E4B308-8C4F-5E41-B61F-2F9BB5541E6D}" dt="2025-11-25T14:25:55.739" v="7293" actId="165"/>
          <ac:grpSpMkLst>
            <pc:docMk/>
            <pc:sldMk cId="2419536246" sldId="2142533009"/>
            <ac:grpSpMk id="9" creationId="{411FF842-7425-2FF6-6A2A-00EE67E49DF5}"/>
          </ac:grpSpMkLst>
        </pc:grpChg>
        <pc:grpChg chg="add del topLvl">
          <ac:chgData name="Elsemiek Pronk" userId="22eef7df-94ec-4e38-9d12-61ae83ac6e38" providerId="ADAL" clId="{E6E4B308-8C4F-5E41-B61F-2F9BB5541E6D}" dt="2025-11-25T14:26:29.080" v="7302" actId="478"/>
          <ac:grpSpMkLst>
            <pc:docMk/>
            <pc:sldMk cId="2419536246" sldId="2142533009"/>
            <ac:grpSpMk id="415" creationId="{E93E9DC8-4DD1-464D-E7AF-3A0C4743BC44}"/>
          </ac:grpSpMkLst>
        </pc:grpChg>
        <pc:grpChg chg="add del mod topLvl">
          <ac:chgData name="Elsemiek Pronk" userId="22eef7df-94ec-4e38-9d12-61ae83ac6e38" providerId="ADAL" clId="{E6E4B308-8C4F-5E41-B61F-2F9BB5541E6D}" dt="2025-12-09T08:53:32.824" v="9765" actId="1076"/>
          <ac:grpSpMkLst>
            <pc:docMk/>
            <pc:sldMk cId="2419536246" sldId="2142533009"/>
            <ac:grpSpMk id="417" creationId="{314387E3-501C-966A-A4BC-E60A29092D3F}"/>
          </ac:grpSpMkLst>
        </pc:grpChg>
        <pc:picChg chg="topLvl">
          <ac:chgData name="Elsemiek Pronk" userId="22eef7df-94ec-4e38-9d12-61ae83ac6e38" providerId="ADAL" clId="{E6E4B308-8C4F-5E41-B61F-2F9BB5541E6D}" dt="2025-11-25T14:25:55.739" v="7293" actId="165"/>
          <ac:picMkLst>
            <pc:docMk/>
            <pc:sldMk cId="2419536246" sldId="2142533009"/>
            <ac:picMk id="6" creationId="{EE8EB612-D239-453F-77AC-A17CACCC8701}"/>
          </ac:picMkLst>
        </pc:picChg>
        <pc:picChg chg="add mod">
          <ac:chgData name="Elsemiek Pronk" userId="22eef7df-94ec-4e38-9d12-61ae83ac6e38" providerId="ADAL" clId="{E6E4B308-8C4F-5E41-B61F-2F9BB5541E6D}" dt="2025-11-25T14:29:53.145" v="7346" actId="171"/>
          <ac:picMkLst>
            <pc:docMk/>
            <pc:sldMk cId="2419536246" sldId="2142533009"/>
            <ac:picMk id="635" creationId="{AC89B520-C07A-CBE9-E777-B0EB9FF768EC}"/>
          </ac:picMkLst>
        </pc:picChg>
      </pc:sldChg>
      <pc:sldChg chg="add modNotesTx">
        <pc:chgData name="Elsemiek Pronk" userId="22eef7df-94ec-4e38-9d12-61ae83ac6e38" providerId="ADAL" clId="{E6E4B308-8C4F-5E41-B61F-2F9BB5541E6D}" dt="2025-12-10T09:05:04.260" v="13698" actId="20577"/>
        <pc:sldMkLst>
          <pc:docMk/>
          <pc:sldMk cId="2763663494" sldId="2142533011"/>
        </pc:sldMkLst>
      </pc:sldChg>
      <pc:sldChg chg="modSp new mod ord modNotesTx">
        <pc:chgData name="Elsemiek Pronk" userId="22eef7df-94ec-4e38-9d12-61ae83ac6e38" providerId="ADAL" clId="{E6E4B308-8C4F-5E41-B61F-2F9BB5541E6D}" dt="2025-12-16T07:37:21.901" v="14752" actId="20577"/>
        <pc:sldMkLst>
          <pc:docMk/>
          <pc:sldMk cId="1591979097" sldId="2142533012"/>
        </pc:sldMkLst>
        <pc:spChg chg="mod">
          <ac:chgData name="Elsemiek Pronk" userId="22eef7df-94ec-4e38-9d12-61ae83ac6e38" providerId="ADAL" clId="{E6E4B308-8C4F-5E41-B61F-2F9BB5541E6D}" dt="2025-12-10T12:21:22.629" v="14209" actId="20577"/>
          <ac:spMkLst>
            <pc:docMk/>
            <pc:sldMk cId="1591979097" sldId="2142533012"/>
            <ac:spMk id="2" creationId="{A9D2C181-0B61-7E0A-7EA3-2EB8EF26CFDC}"/>
          </ac:spMkLst>
        </pc:spChg>
      </pc:sldChg>
      <pc:sldChg chg="del">
        <pc:chgData name="Elsemiek Pronk" userId="22eef7df-94ec-4e38-9d12-61ae83ac6e38" providerId="ADAL" clId="{E6E4B308-8C4F-5E41-B61F-2F9BB5541E6D}" dt="2025-12-16T07:35:27.502" v="14304" actId="2696"/>
        <pc:sldMkLst>
          <pc:docMk/>
          <pc:sldMk cId="2634439000" sldId="2142533013"/>
        </pc:sldMkLst>
      </pc:sldChg>
    </pc:docChg>
  </pc:docChgLst>
  <pc:docChgLst>
    <pc:chgData name="Elsemiek Pronk" userId="S::elsemiek.pronk@nictiz.nl::22eef7df-94ec-4e38-9d12-61ae83ac6e38" providerId="AD" clId="Web-{0748720D-F1DA-29AA-A716-4A98BE232678}"/>
    <pc:docChg chg="modSld">
      <pc:chgData name="Elsemiek Pronk" userId="S::elsemiek.pronk@nictiz.nl::22eef7df-94ec-4e38-9d12-61ae83ac6e38" providerId="AD" clId="Web-{0748720D-F1DA-29AA-A716-4A98BE232678}" dt="2025-12-16T08:32:03.560" v="14"/>
      <pc:docMkLst>
        <pc:docMk/>
      </pc:docMkLst>
      <pc:sldChg chg="modNotes">
        <pc:chgData name="Elsemiek Pronk" userId="S::elsemiek.pronk@nictiz.nl::22eef7df-94ec-4e38-9d12-61ae83ac6e38" providerId="AD" clId="Web-{0748720D-F1DA-29AA-A716-4A98BE232678}" dt="2025-12-16T08:31:55.529" v="13"/>
        <pc:sldMkLst>
          <pc:docMk/>
          <pc:sldMk cId="859898410" sldId="2139967695"/>
        </pc:sldMkLst>
      </pc:sldChg>
      <pc:sldChg chg="modNotes">
        <pc:chgData name="Elsemiek Pronk" userId="S::elsemiek.pronk@nictiz.nl::22eef7df-94ec-4e38-9d12-61ae83ac6e38" providerId="AD" clId="Web-{0748720D-F1DA-29AA-A716-4A98BE232678}" dt="2025-12-16T08:32:03.560" v="14"/>
        <pc:sldMkLst>
          <pc:docMk/>
          <pc:sldMk cId="526578800" sldId="2139967730"/>
        </pc:sldMkLst>
      </pc:sldChg>
    </pc:docChg>
  </pc:docChgLst>
  <pc:docChgLst>
    <pc:chgData name="Elsemiek Pronk" userId="S::elsemiek.pronk@nictiz.nl::22eef7df-94ec-4e38-9d12-61ae83ac6e38" providerId="AD" clId="Web-{34BA1329-A0B4-8C4C-4EE6-D912B76BFE66}"/>
    <pc:docChg chg="modSld">
      <pc:chgData name="Elsemiek Pronk" userId="S::elsemiek.pronk@nictiz.nl::22eef7df-94ec-4e38-9d12-61ae83ac6e38" providerId="AD" clId="Web-{34BA1329-A0B4-8C4C-4EE6-D912B76BFE66}" dt="2025-12-17T12:11:03.096" v="96"/>
      <pc:docMkLst>
        <pc:docMk/>
      </pc:docMkLst>
      <pc:sldChg chg="modNotes">
        <pc:chgData name="Elsemiek Pronk" userId="S::elsemiek.pronk@nictiz.nl::22eef7df-94ec-4e38-9d12-61ae83ac6e38" providerId="AD" clId="Web-{34BA1329-A0B4-8C4C-4EE6-D912B76BFE66}" dt="2025-12-17T12:11:03.096" v="96"/>
        <pc:sldMkLst>
          <pc:docMk/>
          <pc:sldMk cId="536411986" sldId="213996772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5A4A6F6B-B0F7-5F43-A5B6-1EAB77CE558F}" type="datetimeFigureOut">
              <a:rPr lang="nl-NL" smtClean="0"/>
              <a:t>17-12-2025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8B9F-805D-0343-AB58-DD74AF1FF124}" type="slidenum">
              <a:rPr lang="nl-NL" smtClean="0"/>
              <a:t>‹nr.›</a:t>
            </a:fld>
            <a:endParaRPr lang="nl-NL"/>
          </a:p>
        </p:txBody>
      </p:sp>
    </p:spTree>
    <p:extLst>
      <p:ext uri="{BB962C8B-B14F-4D97-AF65-F5344CB8AC3E}">
        <p14:creationId xmlns:p14="http://schemas.microsoft.com/office/powerpoint/2010/main" val="3772516335"/>
      </p:ext>
    </p:extLst>
  </p:cSld>
  <p:clrMap bg1="lt1" tx1="dk1" bg2="lt2" tx2="dk2" accent1="accent1" accent2="accent2" accent3="accent3" accent4="accent4" accent5="accent5" accent6="accent6" hlink="hlink" folHlink="folHlink"/>
  <p:notesStyle>
    <a:lvl1pPr marL="0" algn="l" defTabSz="1219261" rtl="0" eaLnBrk="1" latinLnBrk="0" hangingPunct="1">
      <a:defRPr sz="1600" kern="1200">
        <a:solidFill>
          <a:schemeClr val="tx1"/>
        </a:solidFill>
        <a:latin typeface="+mn-lt"/>
        <a:ea typeface="+mn-ea"/>
        <a:cs typeface="+mn-cs"/>
      </a:defRPr>
    </a:lvl1pPr>
    <a:lvl2pPr marL="609630" algn="l" defTabSz="1219261" rtl="0" eaLnBrk="1" latinLnBrk="0" hangingPunct="1">
      <a:defRPr sz="1600" kern="1200">
        <a:solidFill>
          <a:schemeClr val="tx1"/>
        </a:solidFill>
        <a:latin typeface="+mn-lt"/>
        <a:ea typeface="+mn-ea"/>
        <a:cs typeface="+mn-cs"/>
      </a:defRPr>
    </a:lvl2pPr>
    <a:lvl3pPr marL="1219261" algn="l" defTabSz="1219261" rtl="0" eaLnBrk="1" latinLnBrk="0" hangingPunct="1">
      <a:defRPr sz="1600" kern="1200">
        <a:solidFill>
          <a:schemeClr val="tx1"/>
        </a:solidFill>
        <a:latin typeface="+mn-lt"/>
        <a:ea typeface="+mn-ea"/>
        <a:cs typeface="+mn-cs"/>
      </a:defRPr>
    </a:lvl3pPr>
    <a:lvl4pPr marL="1828891" algn="l" defTabSz="1219261" rtl="0" eaLnBrk="1" latinLnBrk="0" hangingPunct="1">
      <a:defRPr sz="1600" kern="1200">
        <a:solidFill>
          <a:schemeClr val="tx1"/>
        </a:solidFill>
        <a:latin typeface="+mn-lt"/>
        <a:ea typeface="+mn-ea"/>
        <a:cs typeface="+mn-cs"/>
      </a:defRPr>
    </a:lvl4pPr>
    <a:lvl5pPr marL="2438522" algn="l" defTabSz="1219261" rtl="0" eaLnBrk="1" latinLnBrk="0" hangingPunct="1">
      <a:defRPr sz="1600" kern="1200">
        <a:solidFill>
          <a:schemeClr val="tx1"/>
        </a:solidFill>
        <a:latin typeface="+mn-lt"/>
        <a:ea typeface="+mn-ea"/>
        <a:cs typeface="+mn-cs"/>
      </a:defRPr>
    </a:lvl5pPr>
    <a:lvl6pPr marL="3048152" algn="l" defTabSz="1219261" rtl="0" eaLnBrk="1" latinLnBrk="0" hangingPunct="1">
      <a:defRPr sz="1600" kern="1200">
        <a:solidFill>
          <a:schemeClr val="tx1"/>
        </a:solidFill>
        <a:latin typeface="+mn-lt"/>
        <a:ea typeface="+mn-ea"/>
        <a:cs typeface="+mn-cs"/>
      </a:defRPr>
    </a:lvl6pPr>
    <a:lvl7pPr marL="3657783" algn="l" defTabSz="1219261" rtl="0" eaLnBrk="1" latinLnBrk="0" hangingPunct="1">
      <a:defRPr sz="1600" kern="1200">
        <a:solidFill>
          <a:schemeClr val="tx1"/>
        </a:solidFill>
        <a:latin typeface="+mn-lt"/>
        <a:ea typeface="+mn-ea"/>
        <a:cs typeface="+mn-cs"/>
      </a:defRPr>
    </a:lvl7pPr>
    <a:lvl8pPr marL="4267413" algn="l" defTabSz="1219261" rtl="0" eaLnBrk="1" latinLnBrk="0" hangingPunct="1">
      <a:defRPr sz="1600" kern="1200">
        <a:solidFill>
          <a:schemeClr val="tx1"/>
        </a:solidFill>
        <a:latin typeface="+mn-lt"/>
        <a:ea typeface="+mn-ea"/>
        <a:cs typeface="+mn-cs"/>
      </a:defRPr>
    </a:lvl8pPr>
    <a:lvl9pPr marL="4877044" algn="l" defTabSz="121926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Welkom bij deze presentatie, waar je basiskennis van het nieuwe medicatieproces vindt</a:t>
            </a:r>
          </a:p>
        </p:txBody>
      </p:sp>
      <p:sp>
        <p:nvSpPr>
          <p:cNvPr id="4" name="Tijdelijke aanduiding voor dianummer 3"/>
          <p:cNvSpPr>
            <a:spLocks noGrp="1"/>
          </p:cNvSpPr>
          <p:nvPr>
            <p:ph type="sldNum" sz="quarter" idx="5"/>
          </p:nvPr>
        </p:nvSpPr>
        <p:spPr/>
        <p:txBody>
          <a:bodyPr/>
          <a:lstStyle/>
          <a:p>
            <a:fld id="{D2008B9F-805D-0343-AB58-DD74AF1FF124}" type="slidenum">
              <a:rPr lang="nl-NL" smtClean="0"/>
              <a:t>1</a:t>
            </a:fld>
            <a:endParaRPr lang="nl-NL"/>
          </a:p>
        </p:txBody>
      </p:sp>
    </p:spTree>
    <p:extLst>
      <p:ext uri="{BB962C8B-B14F-4D97-AF65-F5344CB8AC3E}">
        <p14:creationId xmlns:p14="http://schemas.microsoft.com/office/powerpoint/2010/main" val="2872063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Hoe gaan we dit veranderen met het programma Medicatieoverdracht?</a:t>
            </a:r>
          </a:p>
        </p:txBody>
      </p:sp>
      <p:sp>
        <p:nvSpPr>
          <p:cNvPr id="4" name="Tijdelijke aanduiding voor dianummer 3"/>
          <p:cNvSpPr>
            <a:spLocks noGrp="1"/>
          </p:cNvSpPr>
          <p:nvPr>
            <p:ph type="sldNum" sz="quarter" idx="5"/>
          </p:nvPr>
        </p:nvSpPr>
        <p:spPr/>
        <p:txBody>
          <a:bodyPr/>
          <a:lstStyle/>
          <a:p>
            <a:fld id="{D2008B9F-805D-0343-AB58-DD74AF1FF124}" type="slidenum">
              <a:rPr lang="nl-NL" smtClean="0"/>
              <a:t>10</a:t>
            </a:fld>
            <a:endParaRPr lang="nl-NL"/>
          </a:p>
        </p:txBody>
      </p:sp>
    </p:spTree>
    <p:extLst>
      <p:ext uri="{BB962C8B-B14F-4D97-AF65-F5344CB8AC3E}">
        <p14:creationId xmlns:p14="http://schemas.microsoft.com/office/powerpoint/2010/main" val="483940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ts val="1400"/>
              </a:lnSpc>
            </a:pPr>
            <a:r>
              <a:rPr lang="nl-NL" sz="1800">
                <a:solidFill>
                  <a:srgbClr val="000000"/>
                </a:solidFill>
                <a:effectLst/>
                <a:latin typeface="Calibri" panose="020F0502020204030204" pitchFamily="34" charset="0"/>
                <a:ea typeface="Calibri" panose="020F0502020204030204" pitchFamily="34" charset="0"/>
              </a:rPr>
              <a:t>De basis van het programma Medicatieoverdracht is de kwaliteitsstandaard Overdracht van medicatiegegevens in de keten. Hierin is door alle sectoren samen afgesproken welke medicatiegegevens ze nodig hebben en zijn verantwoordelijkheden vastgelegd. </a:t>
            </a:r>
          </a:p>
          <a:p>
            <a:pPr>
              <a:lnSpc>
                <a:spcPts val="1400"/>
              </a:lnSpc>
            </a:pPr>
            <a:r>
              <a:rPr lang="nl-NL" sz="1800">
                <a:solidFill>
                  <a:srgbClr val="000000"/>
                </a:solidFill>
                <a:effectLst/>
                <a:latin typeface="Calibri"/>
                <a:ea typeface="Calibri"/>
                <a:cs typeface="Calibri"/>
              </a:rPr>
              <a:t>De kwaliteitsstandaard wordt ondersteund door 3 informatiestandaarden, waarvan Medicatieproces 9 er een is. </a:t>
            </a:r>
            <a:r>
              <a:rPr lang="nl-NL" sz="1800">
                <a:solidFill>
                  <a:srgbClr val="000000"/>
                </a:solidFill>
                <a:latin typeface="Calibri"/>
                <a:ea typeface="Calibri"/>
                <a:cs typeface="Calibri"/>
              </a:rPr>
              <a:t> </a:t>
            </a:r>
            <a:endParaRPr lang="nl-NL" sz="1800">
              <a:solidFill>
                <a:srgbClr val="000000"/>
              </a:solidFill>
              <a:effectLst/>
              <a:latin typeface="Calibri" panose="020F0502020204030204" pitchFamily="34" charset="0"/>
              <a:ea typeface="Calibri" panose="020F0502020204030204" pitchFamily="34" charset="0"/>
              <a:cs typeface="Calibri"/>
            </a:endParaRPr>
          </a:p>
          <a:p>
            <a:pPr>
              <a:lnSpc>
                <a:spcPts val="1400"/>
              </a:lnSpc>
            </a:pPr>
            <a:endParaRPr lang="nl-NL" sz="1800" b="0" i="0" kern="1200">
              <a:solidFill>
                <a:srgbClr val="000000"/>
              </a:solidFill>
              <a:effectLst/>
              <a:latin typeface="Calibri" panose="020F0502020204030204" pitchFamily="34" charset="0"/>
              <a:ea typeface="Calibri" panose="020F0502020204030204" pitchFamily="34" charset="0"/>
              <a:cs typeface="+mn-cs"/>
            </a:endParaRPr>
          </a:p>
          <a:p>
            <a:pPr>
              <a:lnSpc>
                <a:spcPts val="1400"/>
              </a:lnSpc>
              <a:defRPr/>
            </a:pPr>
            <a:r>
              <a:rPr lang="nl-NL" sz="1800" b="0" i="0" kern="1200">
                <a:solidFill>
                  <a:srgbClr val="000000"/>
                </a:solidFill>
                <a:effectLst/>
                <a:latin typeface="Calibri"/>
                <a:ea typeface="Calibri"/>
                <a:cs typeface="Calibri"/>
              </a:rPr>
              <a:t>In de informatiestandaard Medicatieproces 9 staat welke medicatiegegevens op welke manier </a:t>
            </a:r>
            <a:r>
              <a:rPr lang="nl-NL" sz="1800">
                <a:solidFill>
                  <a:srgbClr val="000000"/>
                </a:solidFill>
                <a:latin typeface="Calibri"/>
                <a:ea typeface="Calibri"/>
                <a:cs typeface="Calibri"/>
              </a:rPr>
              <a:t>vastgelegd moeten</a:t>
            </a:r>
            <a:r>
              <a:rPr lang="nl-NL" sz="1800" b="0" i="0" kern="1200">
                <a:solidFill>
                  <a:srgbClr val="000000"/>
                </a:solidFill>
                <a:effectLst/>
                <a:latin typeface="Calibri"/>
                <a:ea typeface="Calibri"/>
                <a:cs typeface="Calibri"/>
              </a:rPr>
              <a:t> worden. </a:t>
            </a:r>
            <a:r>
              <a:rPr lang="nl-NL" sz="1800" b="0" i="0" kern="1200">
                <a:solidFill>
                  <a:schemeClr val="tx1"/>
                </a:solidFill>
                <a:effectLst/>
                <a:latin typeface="+mn-lt"/>
                <a:ea typeface="+mn-ea"/>
                <a:cs typeface="+mn-cs"/>
              </a:rPr>
              <a:t>Leveranciers van zorginformatiesystemen - zoals het elektronisch patiëntendossier, apotheekinformatiesysteem en het huisartseninformatiesysteem - passen hun software aan in lijn met Medicatieproces 9. Hierdoor kunnen deze systemen informatie over medicatie met elkaar delen. Dat is een grote vooruitgang want tot nu toe was dat maar beperkt mogelijk. Ook Persoonlijke Gezondheidsomgevingen (</a:t>
            </a:r>
            <a:r>
              <a:rPr lang="nl-NL" sz="1800" b="0" i="0" kern="1200" err="1">
                <a:solidFill>
                  <a:schemeClr val="tx1"/>
                </a:solidFill>
                <a:effectLst/>
                <a:latin typeface="+mn-lt"/>
                <a:ea typeface="+mn-ea"/>
                <a:cs typeface="+mn-cs"/>
              </a:rPr>
              <a:t>PGO’s</a:t>
            </a:r>
            <a:r>
              <a:rPr lang="nl-NL" sz="1800" b="0" i="0" kern="1200">
                <a:solidFill>
                  <a:schemeClr val="tx1"/>
                </a:solidFill>
                <a:effectLst/>
                <a:latin typeface="+mn-lt"/>
                <a:ea typeface="+mn-ea"/>
                <a:cs typeface="+mn-cs"/>
              </a:rPr>
              <a:t>), die patiënten gebruiken om hun eigen gezondheidsinformatie in te zien, krijgen Medicatieproces 9 ingebouwd. H</a:t>
            </a:r>
            <a:r>
              <a:rPr lang="nl-NL" sz="1600" kern="1200">
                <a:solidFill>
                  <a:schemeClr val="tx1"/>
                </a:solidFill>
                <a:effectLst/>
                <a:latin typeface="+mn-lt"/>
                <a:ea typeface="+mn-ea"/>
                <a:cs typeface="+mn-cs"/>
              </a:rPr>
              <a:t>et doel is een compleet en actueel medicatieoverzicht voor alle zorgverleners en de patiënt.</a:t>
            </a:r>
          </a:p>
          <a:p>
            <a:pPr>
              <a:lnSpc>
                <a:spcPts val="1400"/>
              </a:lnSpc>
            </a:pPr>
            <a:endParaRPr lang="nl-NL" sz="1800" b="0" i="0" kern="1200">
              <a:solidFill>
                <a:schemeClr val="tx1"/>
              </a:solidFill>
              <a:effectLst/>
              <a:latin typeface="+mn-lt"/>
              <a:ea typeface="+mn-ea"/>
              <a:cs typeface="+mn-cs"/>
            </a:endParaRPr>
          </a:p>
          <a:p>
            <a:pPr marL="0" indent="0">
              <a:buFont typeface="Arial" panose="020B0604020202020204" pitchFamily="34" charset="0"/>
              <a:buNone/>
            </a:pPr>
            <a:endParaRPr lang="nl-NL" sz="180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nl-NL" sz="1800">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D2008B9F-805D-0343-AB58-DD74AF1FF124}" type="slidenum">
              <a:rPr lang="nl-NL" smtClean="0"/>
              <a:t>11</a:t>
            </a:fld>
            <a:endParaRPr lang="nl-NL"/>
          </a:p>
        </p:txBody>
      </p:sp>
    </p:spTree>
    <p:extLst>
      <p:ext uri="{BB962C8B-B14F-4D97-AF65-F5344CB8AC3E}">
        <p14:creationId xmlns:p14="http://schemas.microsoft.com/office/powerpoint/2010/main" val="1270534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nl-NL" sz="1800">
                <a:solidFill>
                  <a:srgbClr val="000000"/>
                </a:solidFill>
                <a:effectLst/>
                <a:latin typeface="Calibri" panose="020F0502020204030204" pitchFamily="34" charset="0"/>
                <a:ea typeface="Calibri" panose="020F0502020204030204" pitchFamily="34" charset="0"/>
              </a:rPr>
              <a:t>D</a:t>
            </a:r>
            <a:r>
              <a:rPr lang="nl-NL" sz="1600" kern="1200">
                <a:solidFill>
                  <a:schemeClr val="tx1"/>
                </a:solidFill>
                <a:effectLst/>
                <a:latin typeface="+mn-lt"/>
                <a:ea typeface="+mn-ea"/>
                <a:cs typeface="+mn-cs"/>
              </a:rPr>
              <a:t>igitale medicatieoverdracht wordt wettelijk verplicht. De wet Elektronische gegevensuitwisseling in de zorg, afgekort </a:t>
            </a:r>
            <a:r>
              <a:rPr lang="nl-NL" sz="1600" kern="1200" err="1">
                <a:solidFill>
                  <a:schemeClr val="tx1"/>
                </a:solidFill>
                <a:effectLst/>
                <a:latin typeface="+mn-lt"/>
                <a:ea typeface="+mn-ea"/>
                <a:cs typeface="+mn-cs"/>
              </a:rPr>
              <a:t>Wegiz</a:t>
            </a:r>
            <a:r>
              <a:rPr lang="nl-NL" sz="1600" kern="1200">
                <a:solidFill>
                  <a:schemeClr val="tx1"/>
                </a:solidFill>
                <a:effectLst/>
                <a:latin typeface="+mn-lt"/>
                <a:ea typeface="+mn-ea"/>
                <a:cs typeface="+mn-cs"/>
              </a:rPr>
              <a:t>, verplicht zorgaanbieders </a:t>
            </a:r>
            <a:r>
              <a:rPr lang="nl-NL" sz="1600" b="0" i="0" kern="1200">
                <a:solidFill>
                  <a:schemeClr val="tx1"/>
                </a:solidFill>
                <a:effectLst/>
                <a:latin typeface="+mn-lt"/>
                <a:ea typeface="+mn-ea"/>
                <a:cs typeface="+mn-cs"/>
              </a:rPr>
              <a:t>om gezondheidsgegevens die zij over de patiënt hebben opgeslagen, elektronisch en gestandaardiseerd uit te wisselen met andere betrokken zorgaanbieders, als de patiënt daarvoor toestemming heeft gegeven. Ook is het verplicht die gegevens met de patiënt te delen als dat mogelijk is. </a:t>
            </a:r>
          </a:p>
          <a:p>
            <a:endParaRPr lang="nl-NL" sz="1600" b="0" i="0" kern="1200">
              <a:solidFill>
                <a:schemeClr val="tx1"/>
              </a:solidFill>
              <a:effectLst/>
              <a:latin typeface="+mn-lt"/>
              <a:ea typeface="+mn-ea"/>
              <a:cs typeface="+mn-cs"/>
            </a:endParaRPr>
          </a:p>
          <a:p>
            <a:r>
              <a:rPr lang="nl-NL" sz="1600" b="0" i="0" kern="1200">
                <a:solidFill>
                  <a:schemeClr val="tx1"/>
                </a:solidFill>
                <a:effectLst/>
                <a:latin typeface="+mn-lt"/>
                <a:ea typeface="+mn-ea"/>
                <a:cs typeface="+mn-cs"/>
              </a:rPr>
              <a:t>Medicatieoverdracht is een van de vijf gegevensuitwisselingen die prioriteit hebben onder de </a:t>
            </a:r>
            <a:r>
              <a:rPr lang="nl-NL" sz="1600" b="0" i="0" kern="1200" err="1">
                <a:solidFill>
                  <a:schemeClr val="tx1"/>
                </a:solidFill>
                <a:effectLst/>
                <a:latin typeface="+mn-lt"/>
                <a:ea typeface="+mn-ea"/>
                <a:cs typeface="+mn-cs"/>
              </a:rPr>
              <a:t>Wegiz</a:t>
            </a:r>
            <a:r>
              <a:rPr lang="nl-NL" sz="1600" b="0" i="0" kern="1200">
                <a:solidFill>
                  <a:schemeClr val="tx1"/>
                </a:solidFill>
                <a:effectLst/>
                <a:latin typeface="+mn-lt"/>
                <a:ea typeface="+mn-ea"/>
                <a:cs typeface="+mn-cs"/>
              </a:rPr>
              <a:t>. Als je als zorgaanbieder werkt volgens de afspraken die het programma Medicatieoverdracht in de praktijk brengt, voldoe je aan de </a:t>
            </a:r>
            <a:r>
              <a:rPr lang="nl-NL" sz="1600" b="0" i="0" kern="1200" err="1">
                <a:solidFill>
                  <a:schemeClr val="tx1"/>
                </a:solidFill>
                <a:effectLst/>
                <a:latin typeface="+mn-lt"/>
                <a:ea typeface="+mn-ea"/>
                <a:cs typeface="+mn-cs"/>
              </a:rPr>
              <a:t>Wegiz</a:t>
            </a:r>
            <a:r>
              <a:rPr lang="nl-NL" sz="1600" b="0" i="0" kern="1200">
                <a:solidFill>
                  <a:schemeClr val="tx1"/>
                </a:solidFill>
                <a:effectLst/>
                <a:latin typeface="+mn-lt"/>
                <a:ea typeface="+mn-ea"/>
                <a:cs typeface="+mn-cs"/>
              </a:rPr>
              <a:t>. Daarmee ben je ook op koers om je voor te bereiden op de eisen van de European Health </a:t>
            </a:r>
            <a:r>
              <a:rPr lang="nl-NL" sz="1600" b="0" i="0" kern="1200" err="1">
                <a:solidFill>
                  <a:schemeClr val="tx1"/>
                </a:solidFill>
                <a:effectLst/>
                <a:latin typeface="+mn-lt"/>
                <a:ea typeface="+mn-ea"/>
                <a:cs typeface="+mn-cs"/>
              </a:rPr>
              <a:t>Dataspace</a:t>
            </a:r>
            <a:r>
              <a:rPr lang="nl-NL" sz="1600" b="0" i="0" kern="1200">
                <a:solidFill>
                  <a:schemeClr val="tx1"/>
                </a:solidFill>
                <a:effectLst/>
                <a:latin typeface="+mn-lt"/>
                <a:ea typeface="+mn-ea"/>
                <a:cs typeface="+mn-cs"/>
              </a:rPr>
              <a:t> (EHDS). De EHDS is Europese regelgeving over onder andere de elektronische uitwisseling van medicatiegegevens, waar we ons in Nederland aan </a:t>
            </a:r>
            <a:r>
              <a:rPr lang="nl-NL" sz="1600" b="0" i="0" u="none" kern="1200">
                <a:solidFill>
                  <a:schemeClr val="tx1"/>
                </a:solidFill>
                <a:effectLst/>
                <a:latin typeface="+mn-lt"/>
                <a:ea typeface="+mn-ea"/>
                <a:cs typeface="+mn-cs"/>
              </a:rPr>
              <a:t>moeten gaan </a:t>
            </a:r>
            <a:r>
              <a:rPr lang="nl-NL" sz="1600" b="0" i="0" kern="1200">
                <a:solidFill>
                  <a:schemeClr val="tx1"/>
                </a:solidFill>
                <a:effectLst/>
                <a:latin typeface="+mn-lt"/>
                <a:ea typeface="+mn-ea"/>
                <a:cs typeface="+mn-cs"/>
              </a:rPr>
              <a:t>houden.</a:t>
            </a:r>
          </a:p>
          <a:p>
            <a:pPr>
              <a:lnSpc>
                <a:spcPts val="1400"/>
              </a:lnSpc>
            </a:pP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D2008B9F-805D-0343-AB58-DD74AF1FF124}" type="slidenum">
              <a:rPr lang="nl-NL" smtClean="0"/>
              <a:t>12</a:t>
            </a:fld>
            <a:endParaRPr lang="nl-NL"/>
          </a:p>
        </p:txBody>
      </p:sp>
    </p:spTree>
    <p:extLst>
      <p:ext uri="{BB962C8B-B14F-4D97-AF65-F5344CB8AC3E}">
        <p14:creationId xmlns:p14="http://schemas.microsoft.com/office/powerpoint/2010/main" val="390327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nl-NL" sz="1800" b="0" i="0" kern="1200">
                <a:solidFill>
                  <a:schemeClr val="tx1"/>
                </a:solidFill>
                <a:effectLst/>
                <a:latin typeface="+mn-lt"/>
                <a:ea typeface="+mn-ea"/>
                <a:cs typeface="+mn-cs"/>
              </a:rPr>
              <a:t>In dit overzicht zie je alle bouwstenen van de informatiestandaard Medicatieproces 9. De bouwstenen zijn stukjes informatie die zorgverleners digitaal met elkaar delen via hun zorginformatiesysteem. </a:t>
            </a:r>
          </a:p>
          <a:p>
            <a:endParaRPr lang="nl-NL" sz="1800" b="0" i="0" kern="1200">
              <a:solidFill>
                <a:schemeClr val="tx1"/>
              </a:solidFill>
              <a:effectLst/>
              <a:latin typeface="+mn-lt"/>
              <a:ea typeface="+mn-ea"/>
              <a:cs typeface="+mn-cs"/>
            </a:endParaRPr>
          </a:p>
          <a:p>
            <a:r>
              <a:rPr lang="nl-NL" sz="1800" b="0" i="0" kern="1200">
                <a:solidFill>
                  <a:schemeClr val="tx1"/>
                </a:solidFill>
                <a:effectLst/>
                <a:latin typeface="+mn-lt"/>
                <a:ea typeface="+mn-ea"/>
                <a:cs typeface="+mn-cs"/>
              </a:rPr>
              <a:t>Nieuw </a:t>
            </a:r>
            <a:r>
              <a:rPr lang="nl-NL" sz="1800" b="0" i="0" u="none" kern="1200">
                <a:solidFill>
                  <a:schemeClr val="tx1"/>
                </a:solidFill>
                <a:effectLst/>
                <a:latin typeface="+mn-lt"/>
                <a:ea typeface="+mn-ea"/>
                <a:cs typeface="+mn-cs"/>
              </a:rPr>
              <a:t>ten opzichte van de oude informatiestandaard, is de scheiding tussen therapie en logistiek. In de huidige situatie worden er enkel logistieke gegevens uitgewisseld. In de nieuwe situatie worden ook therapeutische gegevens uitgewisseld.</a:t>
            </a:r>
          </a:p>
          <a:p>
            <a:r>
              <a:rPr lang="nl-NL" sz="1800" b="0" i="0" u="none" strike="noStrike" kern="1200" baseline="0">
                <a:solidFill>
                  <a:schemeClr val="tx1"/>
                </a:solidFill>
                <a:latin typeface="+mn-lt"/>
                <a:ea typeface="+mn-ea"/>
                <a:cs typeface="+mn-cs"/>
              </a:rPr>
              <a:t>Therapeutische gegevens gaan over de reden van voorschrijven, dosering en hoe het moet worden ingenomen.</a:t>
            </a:r>
          </a:p>
          <a:p>
            <a:r>
              <a:rPr lang="nl-NL" sz="1800" b="0" i="0" u="none" strike="noStrike" kern="1200" baseline="0">
                <a:solidFill>
                  <a:schemeClr val="tx1"/>
                </a:solidFill>
                <a:latin typeface="+mn-lt"/>
                <a:ea typeface="+mn-ea"/>
                <a:cs typeface="+mn-cs"/>
              </a:rPr>
              <a:t>Logistieke gegevens gaan over de praktische kant, de opdracht voor het aantal te leveren stuks en wanneer er wat is opgehaald door een patiënt.</a:t>
            </a:r>
          </a:p>
          <a:p>
            <a:r>
              <a:rPr lang="nl-NL" sz="1800"/>
              <a:t>Daardoor kan de voorschrijver met Medicatieproces 9 meer informatie delen over de behandeling met de verstrekker en andere zorgverleners. Bijvoorbeeld informatie over het stoppen of wijzigen van medicatie en de reden daarvan. Een ander voordeel is dat bij chronische medicatie duidelijk wordt dat de therapeutische bouwsteen niet verandert, de patiënt krijgt alleen steeds nieuwe leveringen van de medicatie. </a:t>
            </a:r>
          </a:p>
          <a:p>
            <a:endParaRPr lang="nl-NL" sz="1800" b="0" i="0" u="none" kern="1200">
              <a:solidFill>
                <a:schemeClr val="tx1"/>
              </a:solidFill>
              <a:effectLst/>
              <a:latin typeface="+mn-lt"/>
              <a:ea typeface="+mn-ea"/>
              <a:cs typeface="+mn-cs"/>
            </a:endParaRPr>
          </a:p>
          <a:p>
            <a:r>
              <a:rPr lang="nl-NL" sz="1800" b="0" i="0" u="none" kern="1200">
                <a:solidFill>
                  <a:schemeClr val="tx1"/>
                </a:solidFill>
                <a:effectLst/>
                <a:latin typeface="+mn-lt"/>
                <a:ea typeface="+mn-ea"/>
                <a:cs typeface="+mn-cs"/>
              </a:rPr>
              <a:t>Nieuw is ook dat met Medicatieproces 9 informatie over het gebruik en toedienen van medicatie gedeeld kan worden. </a:t>
            </a:r>
          </a:p>
          <a:p>
            <a:endParaRPr lang="nl-NL" sz="1800" b="0" i="0" kern="1200">
              <a:solidFill>
                <a:schemeClr val="tx1"/>
              </a:solidFill>
              <a:effectLst/>
              <a:latin typeface="+mn-lt"/>
              <a:ea typeface="+mn-ea"/>
              <a:cs typeface="+mn-cs"/>
            </a:endParaRPr>
          </a:p>
          <a:p>
            <a:endParaRPr lang="nl-NL" sz="1800" b="0" i="0" u="none" kern="1200">
              <a:solidFill>
                <a:schemeClr val="tx1"/>
              </a:solidFill>
              <a:effectLst/>
              <a:latin typeface="+mn-lt"/>
              <a:ea typeface="+mn-ea"/>
              <a:cs typeface="+mn-cs"/>
            </a:endParaRPr>
          </a:p>
          <a:p>
            <a:pPr marL="609630" lvl="1" indent="0">
              <a:buFont typeface="Arial" panose="020B0604020202020204" pitchFamily="34" charset="0"/>
              <a:buNone/>
            </a:pPr>
            <a:endParaRPr lang="nl-NL" sz="1400"/>
          </a:p>
        </p:txBody>
      </p:sp>
      <p:sp>
        <p:nvSpPr>
          <p:cNvPr id="4" name="Tijdelijke aanduiding voor dianummer 3"/>
          <p:cNvSpPr>
            <a:spLocks noGrp="1"/>
          </p:cNvSpPr>
          <p:nvPr>
            <p:ph type="sldNum" sz="quarter" idx="5"/>
          </p:nvPr>
        </p:nvSpPr>
        <p:spPr/>
        <p:txBody>
          <a:bodyPr/>
          <a:lstStyle/>
          <a:p>
            <a:fld id="{47B21475-B4F4-9F49-9607-9654FA32B134}" type="slidenum">
              <a:rPr lang="nl-NL" smtClean="0"/>
              <a:t>13</a:t>
            </a:fld>
            <a:endParaRPr lang="nl-NL"/>
          </a:p>
        </p:txBody>
      </p:sp>
    </p:spTree>
    <p:extLst>
      <p:ext uri="{BB962C8B-B14F-4D97-AF65-F5344CB8AC3E}">
        <p14:creationId xmlns:p14="http://schemas.microsoft.com/office/powerpoint/2010/main" val="1446606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Bij informatiestandaard Medicatieproces 9 horen ook ketenafspraken. Deze ketenafspraken gaan onder andere over wat jij als zorgverlener moet uitvoeren om goede medicatieoverdracht in de keten te bereiken. Ofwel, het zijn afspraken over jouw werkproces. Daarnaast zijn er afspraken over de gebruiksvriendelijkheid van de zorginformatiesystemen. De ketenafspraken gelden voor alle zorgverleners binnen de sectoren die betrokken zijn bij het programma Medicatieoverdracht. Het is daarom van belang dat zorgorganisaties aan de slag gaan met deze ketenafspraken. De ketenafspraken kun je vinden in het handboek ketenafspraken.  </a:t>
            </a:r>
          </a:p>
          <a:p>
            <a:endParaRPr lang="nl-NL">
              <a:solidFill>
                <a:srgbClr val="FF0000"/>
              </a:solidFill>
            </a:endParaRPr>
          </a:p>
          <a:p>
            <a:r>
              <a:rPr lang="nl-NL" sz="1600" b="0" i="0" kern="1200">
                <a:solidFill>
                  <a:srgbClr val="FF0000"/>
                </a:solidFill>
                <a:effectLst/>
                <a:latin typeface="+mn-lt"/>
                <a:ea typeface="+mn-ea"/>
                <a:cs typeface="+mn-cs"/>
              </a:rPr>
              <a:t>De software die je als zorgverlener gebruikt wordt niet in één keer aangepast. Dit gebeurt in een paar stappen. Het onderdeel toedienen komt bijvoorbeeld pas later. Maar wat we in deze presentatie toelichten, is waar wij uiteindelijk naartoe werken.</a:t>
            </a:r>
          </a:p>
          <a:p>
            <a:r>
              <a:rPr lang="nl-NL" sz="1600" b="0" i="0" kern="1200">
                <a:solidFill>
                  <a:srgbClr val="FF0000"/>
                </a:solidFill>
                <a:effectLst/>
                <a:latin typeface="+mn-lt"/>
                <a:ea typeface="+mn-ea"/>
                <a:cs typeface="+mn-cs"/>
              </a:rPr>
              <a:t>Daarnaast gaan niet alle informatiesystemen tegelijk over op Medicatieproces 9. Ofwel, de informatiesystemen die op de oude en op de nieuwe manier werken zullen een tijd naast elkaar bestaan. Dit noemen we de hybride situatie. Zorgverleners en leveranciers hebben afspraken gemaakt over deze periode om te zorgen dat zorgverleners ook dan goed kunnen samenwerken.</a:t>
            </a:r>
            <a:endParaRPr lang="nl-NL">
              <a:solidFill>
                <a:srgbClr val="FF0000"/>
              </a:solidFill>
            </a:endParaRPr>
          </a:p>
          <a:p>
            <a:pPr>
              <a:lnSpc>
                <a:spcPts val="1400"/>
              </a:lnSpc>
            </a:pP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p>
            <a:endParaRPr lang="nl-NL"/>
          </a:p>
        </p:txBody>
      </p:sp>
      <p:sp>
        <p:nvSpPr>
          <p:cNvPr id="4" name="Tijdelijke aanduiding voor dianummer 3"/>
          <p:cNvSpPr>
            <a:spLocks noGrp="1"/>
          </p:cNvSpPr>
          <p:nvPr>
            <p:ph type="sldNum" sz="quarter" idx="5"/>
          </p:nvPr>
        </p:nvSpPr>
        <p:spPr/>
        <p:txBody>
          <a:bodyPr/>
          <a:lstStyle/>
          <a:p>
            <a:fld id="{D2008B9F-805D-0343-AB58-DD74AF1FF124}" type="slidenum">
              <a:rPr lang="nl-NL" smtClean="0"/>
              <a:t>14</a:t>
            </a:fld>
            <a:endParaRPr lang="nl-NL"/>
          </a:p>
        </p:txBody>
      </p:sp>
    </p:spTree>
    <p:extLst>
      <p:ext uri="{BB962C8B-B14F-4D97-AF65-F5344CB8AC3E}">
        <p14:creationId xmlns:p14="http://schemas.microsoft.com/office/powerpoint/2010/main" val="3726302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nl-NL" sz="1600" b="0" i="0" u="none" kern="1200">
                <a:solidFill>
                  <a:schemeClr val="tx1"/>
                </a:solidFill>
                <a:effectLst/>
                <a:latin typeface="+mn-lt"/>
                <a:ea typeface="+mn-ea"/>
                <a:cs typeface="+mn-cs"/>
              </a:rPr>
              <a:t>We zullen stilstaan bij ieder proces van Medicatieproces 9, namelijk voorschrijven, verstrekken, toedienen en verificatie en gebruiken. Bij elk</a:t>
            </a:r>
            <a:r>
              <a:rPr lang="nl-NL" sz="1400" b="0" i="0" u="none" kern="1200">
                <a:solidFill>
                  <a:schemeClr val="tx1"/>
                </a:solidFill>
                <a:effectLst/>
                <a:latin typeface="+mn-lt"/>
                <a:ea typeface="+mn-ea"/>
                <a:cs typeface="+mn-cs"/>
              </a:rPr>
              <a:t> </a:t>
            </a:r>
            <a:r>
              <a:rPr lang="nl-NL" sz="1600" b="0" i="0" u="none" kern="1200">
                <a:solidFill>
                  <a:schemeClr val="tx1"/>
                </a:solidFill>
                <a:effectLst/>
                <a:latin typeface="+mn-lt"/>
                <a:ea typeface="+mn-ea"/>
                <a:cs typeface="+mn-cs"/>
              </a:rPr>
              <a:t>proces horen een of meer bouwstenen. </a:t>
            </a:r>
            <a:endParaRPr lang="nl-NL" sz="1400" u="none">
              <a:ea typeface="Calibri"/>
              <a:cs typeface="Calibri"/>
            </a:endParaRPr>
          </a:p>
          <a:p>
            <a:endParaRPr lang="nl-NL"/>
          </a:p>
        </p:txBody>
      </p:sp>
      <p:sp>
        <p:nvSpPr>
          <p:cNvPr id="4" name="Tijdelijke aanduiding voor dianummer 3"/>
          <p:cNvSpPr>
            <a:spLocks noGrp="1"/>
          </p:cNvSpPr>
          <p:nvPr>
            <p:ph type="sldNum" sz="quarter" idx="5"/>
          </p:nvPr>
        </p:nvSpPr>
        <p:spPr/>
        <p:txBody>
          <a:bodyPr/>
          <a:lstStyle/>
          <a:p>
            <a:fld id="{D2008B9F-805D-0343-AB58-DD74AF1FF124}" type="slidenum">
              <a:rPr lang="nl-NL" smtClean="0"/>
              <a:t>15</a:t>
            </a:fld>
            <a:endParaRPr lang="nl-NL"/>
          </a:p>
        </p:txBody>
      </p:sp>
    </p:spTree>
    <p:extLst>
      <p:ext uri="{BB962C8B-B14F-4D97-AF65-F5344CB8AC3E}">
        <p14:creationId xmlns:p14="http://schemas.microsoft.com/office/powerpoint/2010/main" val="4113094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nl-NL" sz="1600" b="0" i="0" kern="1200">
                <a:solidFill>
                  <a:schemeClr val="tx1"/>
                </a:solidFill>
                <a:effectLst/>
                <a:latin typeface="+mn-lt"/>
                <a:ea typeface="+mn-ea"/>
                <a:cs typeface="+mn-cs"/>
              </a:rPr>
              <a:t>Het eerste proces: voorschrijven </a:t>
            </a:r>
          </a:p>
          <a:p>
            <a:endParaRPr lang="nl-NL"/>
          </a:p>
        </p:txBody>
      </p:sp>
      <p:sp>
        <p:nvSpPr>
          <p:cNvPr id="4" name="Tijdelijke aanduiding voor dianummer 3"/>
          <p:cNvSpPr>
            <a:spLocks noGrp="1"/>
          </p:cNvSpPr>
          <p:nvPr>
            <p:ph type="sldNum" sz="quarter" idx="5"/>
          </p:nvPr>
        </p:nvSpPr>
        <p:spPr/>
        <p:txBody>
          <a:bodyPr/>
          <a:lstStyle/>
          <a:p>
            <a:fld id="{B4F77D04-3C31-4AFB-9BB4-7787B961BF47}" type="slidenum">
              <a:rPr lang="nl-NL" smtClean="0"/>
              <a:t>16</a:t>
            </a:fld>
            <a:endParaRPr lang="nl-NL"/>
          </a:p>
        </p:txBody>
      </p:sp>
    </p:spTree>
    <p:extLst>
      <p:ext uri="{BB962C8B-B14F-4D97-AF65-F5344CB8AC3E}">
        <p14:creationId xmlns:p14="http://schemas.microsoft.com/office/powerpoint/2010/main" val="4129157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FBFC2-1256-3D4B-4C4E-D9298FD39A0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9397843-AF26-A545-5B87-C668799B6D8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1F0CE7-459E-0213-77C0-86871EE1B2A2}"/>
              </a:ext>
            </a:extLst>
          </p:cNvPr>
          <p:cNvSpPr>
            <a:spLocks noGrp="1"/>
          </p:cNvSpPr>
          <p:nvPr>
            <p:ph type="body" idx="1"/>
          </p:nvPr>
        </p:nvSpPr>
        <p:spPr/>
        <p:txBody>
          <a:bodyPr/>
          <a:lstStyle/>
          <a:p>
            <a:pPr>
              <a:buClr>
                <a:schemeClr val="accent2"/>
              </a:buClr>
              <a:defRPr/>
            </a:pPr>
            <a:r>
              <a:rPr lang="nl-NL" sz="1600" b="0" i="0" kern="1200" dirty="0">
                <a:solidFill>
                  <a:schemeClr val="tx1"/>
                </a:solidFill>
                <a:effectLst/>
                <a:latin typeface="+mn-lt"/>
                <a:ea typeface="+mn-ea"/>
                <a:cs typeface="+mn-cs"/>
              </a:rPr>
              <a:t>We kijken naar nu naar een voorbeeldscherm van een informatiesysteem van een voorschrijver. Dit betekent niet dat jouw scherm er ook zo uit komt te zien, want elke softwareleverancier bouwt de </a:t>
            </a:r>
            <a:r>
              <a:rPr lang="nl-NL" dirty="0"/>
              <a:t>informatiestandaard op</a:t>
            </a:r>
            <a:r>
              <a:rPr lang="nl-NL" sz="1600" b="0" i="0" kern="1200" dirty="0">
                <a:solidFill>
                  <a:schemeClr val="tx1"/>
                </a:solidFill>
                <a:effectLst/>
                <a:latin typeface="+mn-lt"/>
                <a:ea typeface="+mn-ea"/>
                <a:cs typeface="+mn-cs"/>
              </a:rPr>
              <a:t> zijn eigen manier in.</a:t>
            </a:r>
          </a:p>
          <a:p>
            <a:pPr marL="0" marR="0" lvl="0" indent="0" algn="l" defTabSz="1219261"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endParaRPr lang="nl-NL" sz="1600" b="0" i="0" kern="1200">
              <a:solidFill>
                <a:schemeClr val="tx1"/>
              </a:solidFill>
              <a:effectLst/>
              <a:latin typeface="+mn-lt"/>
              <a:ea typeface="+mn-ea"/>
              <a:cs typeface="+mn-cs"/>
            </a:endParaRPr>
          </a:p>
          <a:p>
            <a:pPr marL="0" marR="0" lvl="0" indent="0" algn="l" defTabSz="1219261"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nl-NL" sz="1600" b="0" i="0" kern="1200" dirty="0">
                <a:solidFill>
                  <a:schemeClr val="tx1"/>
                </a:solidFill>
                <a:effectLst/>
                <a:latin typeface="+mn-lt"/>
                <a:ea typeface="+mn-ea"/>
                <a:cs typeface="+mn-cs"/>
              </a:rPr>
              <a:t>In het proces voorschrijven kunnen de medicatieafspraak, het </a:t>
            </a:r>
            <a:r>
              <a:rPr lang="nl-NL" sz="1600" b="0" i="0" kern="1200" dirty="0" err="1">
                <a:solidFill>
                  <a:schemeClr val="tx1"/>
                </a:solidFill>
                <a:effectLst/>
                <a:latin typeface="+mn-lt"/>
                <a:ea typeface="+mn-ea"/>
                <a:cs typeface="+mn-cs"/>
              </a:rPr>
              <a:t>verstrekkingsverzoek</a:t>
            </a:r>
            <a:r>
              <a:rPr lang="nl-NL" sz="1600" b="0" i="0" kern="1200" dirty="0">
                <a:solidFill>
                  <a:schemeClr val="tx1"/>
                </a:solidFill>
                <a:effectLst/>
                <a:latin typeface="+mn-lt"/>
                <a:ea typeface="+mn-ea"/>
                <a:cs typeface="+mn-cs"/>
              </a:rPr>
              <a:t> en het wisselend doseerschema vastgelegd en uitgewisseld worden. </a:t>
            </a:r>
            <a:endParaRPr lang="nl-NL" sz="1600" b="0" i="0" kern="1200" dirty="0">
              <a:solidFill>
                <a:schemeClr val="tx1"/>
              </a:solidFill>
              <a:effectLst/>
              <a:latin typeface="+mn-lt"/>
              <a:ea typeface="Calibri"/>
              <a:cs typeface="Calibri"/>
            </a:endParaRPr>
          </a:p>
          <a:p>
            <a:pPr marL="0" marR="0" lvl="0" indent="0" algn="l" defTabSz="1219261"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endParaRPr lang="nl-NL" sz="1600" b="0" i="0" kern="1200">
              <a:solidFill>
                <a:schemeClr val="tx1"/>
              </a:solidFill>
              <a:effectLst/>
              <a:latin typeface="+mn-lt"/>
              <a:ea typeface="+mn-ea"/>
              <a:cs typeface="+mn-cs"/>
            </a:endParaRPr>
          </a:p>
          <a:p>
            <a:pPr rtl="0" fontAlgn="base"/>
            <a:r>
              <a:rPr lang="nl-NL" sz="1600" b="0" i="0" kern="1200" dirty="0">
                <a:solidFill>
                  <a:schemeClr val="tx1"/>
                </a:solidFill>
                <a:effectLst/>
                <a:latin typeface="+mn-lt"/>
                <a:ea typeface="+mn-ea"/>
                <a:cs typeface="+mn-cs"/>
              </a:rPr>
              <a:t>De medicatieafspraak is het voorstel van de voorschrijver om een bepaald medicijn te gebruiken. Elementen van de medicatieafspraak zijn onder andere:  </a:t>
            </a:r>
            <a:br>
              <a:rPr lang="nl-NL" sz="1600" b="0" i="0" kern="1200" dirty="0">
                <a:effectLst/>
                <a:cs typeface="+mn-lt"/>
              </a:rPr>
            </a:br>
            <a:r>
              <a:rPr lang="nl-NL" sz="1600" b="0" i="0" kern="1200" dirty="0">
                <a:solidFill>
                  <a:schemeClr val="tx1"/>
                </a:solidFill>
                <a:effectLst/>
                <a:latin typeface="+mn-lt"/>
                <a:ea typeface="+mn-ea"/>
                <a:cs typeface="+mn-cs"/>
              </a:rPr>
              <a:t>* de dosering; </a:t>
            </a:r>
            <a:br>
              <a:rPr lang="nl-NL" sz="1600" b="0" i="0" kern="1200" dirty="0">
                <a:effectLst/>
                <a:cs typeface="+mn-lt"/>
              </a:rPr>
            </a:br>
            <a:r>
              <a:rPr lang="nl-NL" sz="1600" b="0" i="0" kern="1200" dirty="0">
                <a:solidFill>
                  <a:schemeClr val="tx1"/>
                </a:solidFill>
                <a:effectLst/>
                <a:latin typeface="+mn-lt"/>
                <a:ea typeface="+mn-ea"/>
                <a:cs typeface="+mn-cs"/>
              </a:rPr>
              <a:t>* de startdatum; </a:t>
            </a:r>
            <a:endParaRPr lang="nl-NL" sz="1600" b="0" i="0" kern="1200" dirty="0">
              <a:solidFill>
                <a:schemeClr val="tx1"/>
              </a:solidFill>
              <a:effectLst/>
              <a:latin typeface="+mn-lt"/>
              <a:ea typeface="Calibri"/>
              <a:cs typeface="Calibri"/>
            </a:endParaRPr>
          </a:p>
          <a:p>
            <a:pPr rtl="0" fontAlgn="base"/>
            <a:r>
              <a:rPr lang="nl-NL" sz="1600" b="0" i="0" kern="1200" dirty="0">
                <a:solidFill>
                  <a:schemeClr val="tx1"/>
                </a:solidFill>
                <a:effectLst/>
                <a:latin typeface="+mn-lt"/>
                <a:ea typeface="+mn-ea"/>
                <a:cs typeface="+mn-cs"/>
              </a:rPr>
              <a:t>* gebruiksduur of einddatum  </a:t>
            </a:r>
            <a:endParaRPr lang="nl-NL" sz="1600" b="0" i="0" kern="1200" dirty="0">
              <a:solidFill>
                <a:schemeClr val="tx1"/>
              </a:solidFill>
              <a:effectLst/>
              <a:latin typeface="+mn-lt"/>
              <a:ea typeface="Calibri"/>
              <a:cs typeface="Calibri"/>
            </a:endParaRPr>
          </a:p>
          <a:p>
            <a:pPr rtl="0" fontAlgn="base"/>
            <a:r>
              <a:rPr lang="nl-NL" sz="1600" b="0" i="0" kern="1200" dirty="0">
                <a:solidFill>
                  <a:schemeClr val="tx1"/>
                </a:solidFill>
                <a:effectLst/>
                <a:latin typeface="+mn-lt"/>
                <a:ea typeface="+mn-ea"/>
                <a:cs typeface="+mn-cs"/>
              </a:rPr>
              <a:t>Bij chronische medicatie is er geen stopdatum. </a:t>
            </a:r>
            <a:endParaRPr lang="nl-NL" sz="1600" b="0" i="0" kern="1200" dirty="0">
              <a:solidFill>
                <a:schemeClr val="tx1"/>
              </a:solidFill>
              <a:effectLst/>
              <a:latin typeface="+mn-lt"/>
              <a:ea typeface="Calibri"/>
              <a:cs typeface="Calibri"/>
            </a:endParaRPr>
          </a:p>
          <a:p>
            <a:pPr marL="0" marR="0" lvl="0" indent="0" algn="l" defTabSz="1219261"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endParaRPr lang="nl-NL"/>
          </a:p>
          <a:p>
            <a:pPr marL="0" marR="0" lvl="0" indent="0" algn="l" defTabSz="1219261"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nl-NL" sz="1600" b="0" i="0" kern="1200" dirty="0">
                <a:solidFill>
                  <a:schemeClr val="tx1"/>
                </a:solidFill>
                <a:effectLst/>
                <a:latin typeface="+mn-lt"/>
                <a:ea typeface="+mn-ea"/>
                <a:cs typeface="+mn-cs"/>
              </a:rPr>
              <a:t>Bij een </a:t>
            </a:r>
            <a:r>
              <a:rPr lang="nl-NL" sz="1600" b="0" i="0" kern="1200" dirty="0" err="1">
                <a:solidFill>
                  <a:schemeClr val="tx1"/>
                </a:solidFill>
                <a:effectLst/>
                <a:latin typeface="+mn-lt"/>
                <a:ea typeface="+mn-ea"/>
                <a:cs typeface="+mn-cs"/>
              </a:rPr>
              <a:t>verstrekkingsverzoek</a:t>
            </a:r>
            <a:r>
              <a:rPr lang="nl-NL" sz="1600" b="0" i="0" kern="1200" dirty="0">
                <a:solidFill>
                  <a:schemeClr val="tx1"/>
                </a:solidFill>
                <a:effectLst/>
                <a:latin typeface="+mn-lt"/>
                <a:ea typeface="+mn-ea"/>
                <a:cs typeface="+mn-cs"/>
              </a:rPr>
              <a:t> vraagt de voorschrijver aan de verstrekker (de apotheek) om medicatie te leveren. Hierin wordt onder andere vastgelegd:</a:t>
            </a:r>
            <a:br>
              <a:rPr lang="nl-NL" sz="1600" b="0" i="0" kern="1200" dirty="0">
                <a:effectLst/>
                <a:cs typeface="+mn-lt"/>
              </a:rPr>
            </a:br>
            <a:r>
              <a:rPr lang="nl-NL" sz="1600" b="0" i="0" kern="1200" dirty="0">
                <a:solidFill>
                  <a:schemeClr val="tx1"/>
                </a:solidFill>
                <a:effectLst/>
                <a:latin typeface="+mn-lt"/>
                <a:ea typeface="+mn-ea"/>
                <a:cs typeface="+mn-cs"/>
              </a:rPr>
              <a:t>* de hoeveelheid of verbruiksperiode; </a:t>
            </a:r>
            <a:br>
              <a:rPr lang="nl-NL" sz="1600" b="0" i="0" kern="1200" dirty="0">
                <a:effectLst/>
                <a:cs typeface="+mn-lt"/>
              </a:rPr>
            </a:br>
            <a:r>
              <a:rPr lang="nl-NL" sz="1600" b="0" i="0" kern="1200" dirty="0">
                <a:solidFill>
                  <a:schemeClr val="tx1"/>
                </a:solidFill>
                <a:effectLst/>
                <a:latin typeface="+mn-lt"/>
                <a:ea typeface="+mn-ea"/>
                <a:cs typeface="+mn-cs"/>
              </a:rPr>
              <a:t>* de beoogde verstrekker.  </a:t>
            </a:r>
            <a:endParaRPr lang="nl-NL" sz="1600" b="0" i="0" kern="1200" dirty="0">
              <a:solidFill>
                <a:schemeClr val="tx1"/>
              </a:solidFill>
              <a:effectLst/>
              <a:latin typeface="+mn-lt"/>
              <a:ea typeface="Calibri"/>
              <a:cs typeface="Calibri"/>
            </a:endParaRPr>
          </a:p>
          <a:p>
            <a:pPr marL="0" marR="0" lvl="0" indent="0" algn="l" defTabSz="1219261"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endParaRPr lang="nl-NL" sz="1600" b="0" i="0" kern="1200">
              <a:solidFill>
                <a:schemeClr val="tx1"/>
              </a:solidFill>
              <a:effectLst/>
              <a:latin typeface="+mn-lt"/>
              <a:ea typeface="+mn-ea"/>
              <a:cs typeface="+mn-cs"/>
            </a:endParaRPr>
          </a:p>
          <a:p>
            <a:pPr marL="0" marR="0" lvl="0" indent="0" algn="l" defTabSz="1219261"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nl-NL" sz="1600" b="0" i="0" kern="1200" dirty="0">
                <a:solidFill>
                  <a:schemeClr val="tx1"/>
                </a:solidFill>
                <a:effectLst/>
                <a:latin typeface="+mn-lt"/>
                <a:ea typeface="+mn-ea"/>
                <a:cs typeface="+mn-cs"/>
              </a:rPr>
              <a:t>Samen vormen de medicatieafspraak en het </a:t>
            </a:r>
            <a:r>
              <a:rPr lang="nl-NL" sz="1600" b="0" i="0" kern="1200" dirty="0" err="1">
                <a:solidFill>
                  <a:schemeClr val="tx1"/>
                </a:solidFill>
                <a:effectLst/>
                <a:latin typeface="+mn-lt"/>
                <a:ea typeface="+mn-ea"/>
                <a:cs typeface="+mn-cs"/>
              </a:rPr>
              <a:t>verstrekkingsverzoek</a:t>
            </a:r>
            <a:r>
              <a:rPr lang="nl-NL" sz="1600" b="0" i="0" kern="1200" dirty="0">
                <a:solidFill>
                  <a:schemeClr val="tx1"/>
                </a:solidFill>
                <a:effectLst/>
                <a:latin typeface="+mn-lt"/>
                <a:ea typeface="+mn-ea"/>
                <a:cs typeface="+mn-cs"/>
              </a:rPr>
              <a:t> een recept, ook wel het medicatievoorschrift. Met een medicatievoorschrift kunnen bovendien de nierfunctie, lengte en gewicht meegestuurd worden.</a:t>
            </a:r>
            <a:endParaRPr lang="nl-NL" sz="1600" b="0" i="0" kern="1200" dirty="0">
              <a:solidFill>
                <a:schemeClr val="tx1"/>
              </a:solidFill>
              <a:effectLst/>
              <a:latin typeface="+mn-lt"/>
              <a:ea typeface="Calibri"/>
              <a:cs typeface="Calibri"/>
            </a:endParaRPr>
          </a:p>
          <a:p>
            <a:pPr marL="0" marR="0" lvl="0" indent="0" algn="l" defTabSz="1219261"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endParaRPr lang="nl-NL" sz="1600" b="0" i="0" kern="1200">
              <a:solidFill>
                <a:schemeClr val="tx1"/>
              </a:solidFill>
              <a:effectLst/>
              <a:latin typeface="+mn-lt"/>
              <a:ea typeface="+mn-ea"/>
              <a:cs typeface="+mn-cs"/>
            </a:endParaRPr>
          </a:p>
          <a:p>
            <a:pPr marL="0" marR="0" lvl="0" indent="0" algn="l" defTabSz="1219261"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nl-NL" sz="1600" b="0" i="0" kern="1200" dirty="0">
                <a:solidFill>
                  <a:schemeClr val="tx1"/>
                </a:solidFill>
                <a:effectLst/>
                <a:latin typeface="+mn-lt"/>
                <a:ea typeface="+mn-ea"/>
                <a:cs typeface="+mn-cs"/>
              </a:rPr>
              <a:t>Hier zie je een voorbeeld van een medicatieafspraak en </a:t>
            </a:r>
            <a:r>
              <a:rPr lang="nl-NL" sz="1600" b="0" i="0" kern="1200" dirty="0" err="1">
                <a:solidFill>
                  <a:schemeClr val="tx1"/>
                </a:solidFill>
                <a:effectLst/>
                <a:latin typeface="+mn-lt"/>
                <a:ea typeface="+mn-ea"/>
                <a:cs typeface="+mn-cs"/>
              </a:rPr>
              <a:t>verstrekkingsverzoek</a:t>
            </a:r>
            <a:r>
              <a:rPr lang="nl-NL" sz="1600" b="0" i="0" kern="1200" dirty="0">
                <a:solidFill>
                  <a:schemeClr val="tx1"/>
                </a:solidFill>
                <a:effectLst/>
                <a:latin typeface="+mn-lt"/>
                <a:ea typeface="+mn-ea"/>
                <a:cs typeface="+mn-cs"/>
              </a:rPr>
              <a:t> gemaakt door een voorschrijver: een patiënt komt bij de arts met klachten van een blaasontsteking. De arts schrijft een antibioticumkuur voor, </a:t>
            </a:r>
            <a:r>
              <a:rPr lang="nl-NL" sz="1600" b="0" i="0" kern="1200" dirty="0" err="1">
                <a:solidFill>
                  <a:schemeClr val="tx1"/>
                </a:solidFill>
                <a:effectLst/>
                <a:latin typeface="+mn-lt"/>
                <a:ea typeface="+mn-ea"/>
                <a:cs typeface="+mn-cs"/>
              </a:rPr>
              <a:t>nitrofurantoine</a:t>
            </a:r>
            <a:r>
              <a:rPr lang="nl-NL" sz="1600" b="0" i="0" kern="1200" dirty="0">
                <a:solidFill>
                  <a:schemeClr val="tx1"/>
                </a:solidFill>
                <a:effectLst/>
                <a:latin typeface="+mn-lt"/>
                <a:ea typeface="+mn-ea"/>
                <a:cs typeface="+mn-cs"/>
              </a:rPr>
              <a:t>. In de medicatieafspraak wordt de therapeutische informatie ingevuld: </a:t>
            </a:r>
            <a:r>
              <a:rPr lang="nl-NL" sz="1600" b="0" i="0" kern="1200" dirty="0" err="1">
                <a:solidFill>
                  <a:schemeClr val="tx1"/>
                </a:solidFill>
                <a:effectLst/>
                <a:latin typeface="+mn-lt"/>
                <a:ea typeface="+mn-ea"/>
                <a:cs typeface="+mn-cs"/>
              </a:rPr>
              <a:t>nitrofurantoine</a:t>
            </a:r>
            <a:r>
              <a:rPr lang="nl-NL" sz="1600" b="0" i="0" kern="1200" dirty="0">
                <a:solidFill>
                  <a:schemeClr val="tx1"/>
                </a:solidFill>
                <a:effectLst/>
                <a:latin typeface="+mn-lt"/>
                <a:ea typeface="+mn-ea"/>
                <a:cs typeface="+mn-cs"/>
              </a:rPr>
              <a:t> capsules van 50 mg, 4x per dag een capsule, gedurende 7 dagen. In het </a:t>
            </a:r>
            <a:r>
              <a:rPr lang="nl-NL" sz="1600" b="0" i="0" kern="1200" dirty="0" err="1">
                <a:solidFill>
                  <a:schemeClr val="tx1"/>
                </a:solidFill>
                <a:effectLst/>
                <a:latin typeface="+mn-lt"/>
                <a:ea typeface="+mn-ea"/>
                <a:cs typeface="+mn-cs"/>
              </a:rPr>
              <a:t>verstrekkingsverzoek</a:t>
            </a:r>
            <a:r>
              <a:rPr lang="nl-NL" sz="1600" b="0" i="0" kern="1200" dirty="0">
                <a:solidFill>
                  <a:schemeClr val="tx1"/>
                </a:solidFill>
                <a:effectLst/>
                <a:latin typeface="+mn-lt"/>
                <a:ea typeface="+mn-ea"/>
                <a:cs typeface="+mn-cs"/>
              </a:rPr>
              <a:t> wordt dan dus gevraagd om 28 stuks.</a:t>
            </a:r>
            <a:endParaRPr lang="nl-NL" dirty="0">
              <a:ea typeface="Calibri"/>
              <a:cs typeface="Calibri"/>
            </a:endParaRPr>
          </a:p>
        </p:txBody>
      </p:sp>
      <p:sp>
        <p:nvSpPr>
          <p:cNvPr id="4" name="Tijdelijke aanduiding voor dianummer 3">
            <a:extLst>
              <a:ext uri="{FF2B5EF4-FFF2-40B4-BE49-F238E27FC236}">
                <a16:creationId xmlns:a16="http://schemas.microsoft.com/office/drawing/2014/main" id="{F6EA78FF-0930-D420-2F29-9B57FA2B09D3}"/>
              </a:ext>
            </a:extLst>
          </p:cNvPr>
          <p:cNvSpPr>
            <a:spLocks noGrp="1"/>
          </p:cNvSpPr>
          <p:nvPr>
            <p:ph type="sldNum" sz="quarter" idx="5"/>
          </p:nvPr>
        </p:nvSpPr>
        <p:spPr/>
        <p:txBody>
          <a:bodyPr/>
          <a:lstStyle/>
          <a:p>
            <a:fld id="{D2008B9F-805D-0343-AB58-DD74AF1FF124}" type="slidenum">
              <a:rPr lang="nl-NL" smtClean="0"/>
              <a:t>17</a:t>
            </a:fld>
            <a:endParaRPr lang="nl-NL"/>
          </a:p>
        </p:txBody>
      </p:sp>
    </p:spTree>
    <p:extLst>
      <p:ext uri="{BB962C8B-B14F-4D97-AF65-F5344CB8AC3E}">
        <p14:creationId xmlns:p14="http://schemas.microsoft.com/office/powerpoint/2010/main" val="3235150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600" b="0" i="0" kern="1200">
                <a:solidFill>
                  <a:schemeClr val="tx1"/>
                </a:solidFill>
                <a:effectLst/>
                <a:latin typeface="+mn-lt"/>
                <a:ea typeface="+mn-ea"/>
                <a:cs typeface="+mn-cs"/>
              </a:rPr>
              <a:t>De voorschrijver kan beslissen om bijvoorbeeld de dosering van de medicatie aan te passen. Of te stoppen met de medicatie. De voorschrijver wijzigt of stopt dan de medicatieafspraak, dit kan de voorschrijver ook doen met een medicatie die een andere zorgverlener heeft voorgeschreven.</a:t>
            </a:r>
          </a:p>
          <a:p>
            <a:endParaRPr lang="nl-NL" sz="1600" b="0" i="0" kern="1200">
              <a:solidFill>
                <a:schemeClr val="tx1"/>
              </a:solidFill>
              <a:effectLst/>
              <a:latin typeface="+mn-lt"/>
              <a:ea typeface="+mn-ea"/>
              <a:cs typeface="+mn-cs"/>
            </a:endParaRPr>
          </a:p>
          <a:p>
            <a:r>
              <a:rPr lang="nl-NL" sz="1600" b="0" i="0" kern="1200">
                <a:solidFill>
                  <a:schemeClr val="tx1"/>
                </a:solidFill>
                <a:effectLst/>
                <a:latin typeface="+mn-lt"/>
                <a:ea typeface="+mn-ea"/>
                <a:cs typeface="+mn-cs"/>
              </a:rPr>
              <a:t>In dit voorbeeld belt de patiënt met de arts om te vertellen dat hij bijwerkingen heeft van zijn hydrochloorthiazide. De arts stopt de hydrochloorthiazide in overleg met de patiënt, en kan hierbij ook een reden van stoppen invullen. </a:t>
            </a:r>
          </a:p>
          <a:p>
            <a:endParaRPr lang="nl-NL" sz="1600" b="0" i="0" kern="120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D2008B9F-805D-0343-AB58-DD74AF1FF124}" type="slidenum">
              <a:rPr lang="nl-NL" smtClean="0"/>
              <a:t>18</a:t>
            </a:fld>
            <a:endParaRPr lang="nl-NL"/>
          </a:p>
        </p:txBody>
      </p:sp>
    </p:spTree>
    <p:extLst>
      <p:ext uri="{BB962C8B-B14F-4D97-AF65-F5344CB8AC3E}">
        <p14:creationId xmlns:p14="http://schemas.microsoft.com/office/powerpoint/2010/main" val="1295378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66CD3-561F-FF62-4944-14DE7B590A2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1156711-10B6-8650-6504-D083425FF6C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D1C8CDD-5B0F-30C0-0A3D-2B0264ACD50B}"/>
              </a:ext>
            </a:extLst>
          </p:cNvPr>
          <p:cNvSpPr>
            <a:spLocks noGrp="1"/>
          </p:cNvSpPr>
          <p:nvPr>
            <p:ph type="body" idx="1"/>
          </p:nvPr>
        </p:nvSpPr>
        <p:spPr/>
        <p:txBody>
          <a:bodyPr/>
          <a:lstStyle/>
          <a:p>
            <a:r>
              <a:rPr lang="nl-NL" sz="1600" b="0" i="0" kern="1200">
                <a:solidFill>
                  <a:schemeClr val="tx1"/>
                </a:solidFill>
                <a:effectLst/>
                <a:latin typeface="+mn-lt"/>
                <a:ea typeface="+mn-ea"/>
                <a:cs typeface="+mn-cs"/>
              </a:rPr>
              <a:t>Bij antistollingsmedicatie (vitamine K-antagonisten) kan de dosering dagelijks wisselen. In het wisselend doseerschema kan zo’n dosering worden vastgelegd. Het schema kan steeds worden aangepast, zonder dat de medicatieafspraak ook moet worden aangepast. De voorschrijver van de medicatieafspraak kan het wisselend doseerschema invullen, maar een andere voorschrijver, zoals een trombosearts van de Trombosedienst, kan dat ook doen. </a:t>
            </a:r>
            <a:endParaRPr lang="nl-NL"/>
          </a:p>
        </p:txBody>
      </p:sp>
      <p:sp>
        <p:nvSpPr>
          <p:cNvPr id="4" name="Tijdelijke aanduiding voor dianummer 3">
            <a:extLst>
              <a:ext uri="{FF2B5EF4-FFF2-40B4-BE49-F238E27FC236}">
                <a16:creationId xmlns:a16="http://schemas.microsoft.com/office/drawing/2014/main" id="{1A5AAB9B-7C36-5ACD-4949-34BF06F1CBA7}"/>
              </a:ext>
            </a:extLst>
          </p:cNvPr>
          <p:cNvSpPr>
            <a:spLocks noGrp="1"/>
          </p:cNvSpPr>
          <p:nvPr>
            <p:ph type="sldNum" sz="quarter" idx="5"/>
          </p:nvPr>
        </p:nvSpPr>
        <p:spPr/>
        <p:txBody>
          <a:bodyPr/>
          <a:lstStyle/>
          <a:p>
            <a:fld id="{D2008B9F-805D-0343-AB58-DD74AF1FF124}" type="slidenum">
              <a:rPr lang="nl-NL" smtClean="0"/>
              <a:t>19</a:t>
            </a:fld>
            <a:endParaRPr lang="nl-NL"/>
          </a:p>
        </p:txBody>
      </p:sp>
    </p:spTree>
    <p:extLst>
      <p:ext uri="{BB962C8B-B14F-4D97-AF65-F5344CB8AC3E}">
        <p14:creationId xmlns:p14="http://schemas.microsoft.com/office/powerpoint/2010/main" val="3612329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inhoud van deze presentatie:</a:t>
            </a:r>
          </a:p>
          <a:p>
            <a:pPr marL="285750" indent="-285750">
              <a:buFontTx/>
              <a:buChar char="-"/>
            </a:pPr>
            <a:r>
              <a:rPr lang="nl-NL"/>
              <a:t>Aanleiding</a:t>
            </a:r>
          </a:p>
          <a:p>
            <a:pPr marL="285750" indent="-285750">
              <a:buFontTx/>
              <a:buChar char="-"/>
            </a:pPr>
            <a:r>
              <a:rPr lang="nl-NL"/>
              <a:t>Wat gaat er veranderen?</a:t>
            </a:r>
          </a:p>
          <a:p>
            <a:pPr marL="285750" indent="-285750">
              <a:buFontTx/>
              <a:buChar char="-"/>
            </a:pPr>
            <a:r>
              <a:rPr lang="nl-NL"/>
              <a:t>Programma Medicatieoverdracht</a:t>
            </a:r>
          </a:p>
          <a:p>
            <a:pPr marL="285750" indent="-285750">
              <a:buFontTx/>
              <a:buChar char="-"/>
            </a:pPr>
            <a:r>
              <a:rPr lang="nl-NL"/>
              <a:t>Uitleg informatiestandaard Medicatieproces 9 per proces</a:t>
            </a:r>
          </a:p>
          <a:p>
            <a:pPr marL="285750" indent="-285750">
              <a:buFontTx/>
              <a:buChar char="-"/>
            </a:pPr>
            <a:r>
              <a:rPr lang="nl-NL"/>
              <a:t>Hoe wordt het medicatieoverzicht samengesteld?</a:t>
            </a:r>
          </a:p>
          <a:p>
            <a:pPr marL="285750" indent="-285750">
              <a:buFontTx/>
              <a:buChar char="-"/>
            </a:pPr>
            <a:endParaRPr lang="nl-NL"/>
          </a:p>
          <a:p>
            <a:r>
              <a:rPr lang="nl-NL"/>
              <a:t>In de presentatie zijn links te vinden met daarin aanvullende informatie of naslagwerk</a:t>
            </a:r>
          </a:p>
        </p:txBody>
      </p:sp>
      <p:sp>
        <p:nvSpPr>
          <p:cNvPr id="4" name="Tijdelijke aanduiding voor dianummer 3"/>
          <p:cNvSpPr>
            <a:spLocks noGrp="1"/>
          </p:cNvSpPr>
          <p:nvPr>
            <p:ph type="sldNum" sz="quarter" idx="5"/>
          </p:nvPr>
        </p:nvSpPr>
        <p:spPr/>
        <p:txBody>
          <a:bodyPr/>
          <a:lstStyle/>
          <a:p>
            <a:fld id="{D2008B9F-805D-0343-AB58-DD74AF1FF124}" type="slidenum">
              <a:rPr lang="nl-NL" smtClean="0"/>
              <a:t>2</a:t>
            </a:fld>
            <a:endParaRPr lang="nl-NL"/>
          </a:p>
        </p:txBody>
      </p:sp>
    </p:spTree>
    <p:extLst>
      <p:ext uri="{BB962C8B-B14F-4D97-AF65-F5344CB8AC3E}">
        <p14:creationId xmlns:p14="http://schemas.microsoft.com/office/powerpoint/2010/main" val="241964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CE056-0235-9B3C-6152-7C6E9B76278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3DEF82B-8EF1-3925-A1FD-0FED9BBD4A5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977DEE7-EA3C-5E5A-93EE-D4808EEF4AC0}"/>
              </a:ext>
            </a:extLst>
          </p:cNvPr>
          <p:cNvSpPr>
            <a:spLocks noGrp="1"/>
          </p:cNvSpPr>
          <p:nvPr>
            <p:ph type="body" idx="1"/>
          </p:nvPr>
        </p:nvSpPr>
        <p:spPr/>
        <p:txBody>
          <a:bodyPr/>
          <a:lstStyle/>
          <a:p>
            <a:r>
              <a:rPr lang="nl-NL"/>
              <a:t>Het tweede proces is: verstrekken. Met verstrekken bedoelen we de uitgifte van medicatie. </a:t>
            </a:r>
          </a:p>
        </p:txBody>
      </p:sp>
      <p:sp>
        <p:nvSpPr>
          <p:cNvPr id="4" name="Tijdelijke aanduiding voor dianummer 3">
            <a:extLst>
              <a:ext uri="{FF2B5EF4-FFF2-40B4-BE49-F238E27FC236}">
                <a16:creationId xmlns:a16="http://schemas.microsoft.com/office/drawing/2014/main" id="{0992D378-935E-0F5A-221A-F0B2D8FEEDE6}"/>
              </a:ext>
            </a:extLst>
          </p:cNvPr>
          <p:cNvSpPr>
            <a:spLocks noGrp="1"/>
          </p:cNvSpPr>
          <p:nvPr>
            <p:ph type="sldNum" sz="quarter" idx="5"/>
          </p:nvPr>
        </p:nvSpPr>
        <p:spPr/>
        <p:txBody>
          <a:bodyPr/>
          <a:lstStyle/>
          <a:p>
            <a:fld id="{B4F77D04-3C31-4AFB-9BB4-7787B961BF47}" type="slidenum">
              <a:rPr lang="nl-NL" smtClean="0"/>
              <a:t>20</a:t>
            </a:fld>
            <a:endParaRPr lang="nl-NL"/>
          </a:p>
        </p:txBody>
      </p:sp>
    </p:spTree>
    <p:extLst>
      <p:ext uri="{BB962C8B-B14F-4D97-AF65-F5344CB8AC3E}">
        <p14:creationId xmlns:p14="http://schemas.microsoft.com/office/powerpoint/2010/main" val="3101661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l">
              <a:buClr>
                <a:schemeClr val="accent2"/>
              </a:buClr>
              <a:buFont typeface="Arial" panose="020B0604020202020204" pitchFamily="34" charset="0"/>
              <a:buNone/>
            </a:pPr>
            <a:r>
              <a:rPr lang="nl-NL"/>
              <a:t>In het proces verstrekken kunnen de toedieningsafspraak en de medicatieverstrekking vastgelegd en uitgewisseld worden.</a:t>
            </a:r>
          </a:p>
          <a:p>
            <a:r>
              <a:rPr lang="nl-NL"/>
              <a:t>1. De toedieningsafspraak: hiermee geeft de verstrekker concrete invulling aan de medicatieafspraak. </a:t>
            </a:r>
            <a:r>
              <a:rPr lang="nl-NL" sz="1600" i="0" kern="1200">
                <a:solidFill>
                  <a:schemeClr val="tx1"/>
                </a:solidFill>
                <a:effectLst/>
                <a:latin typeface="+mn-lt"/>
                <a:ea typeface="+mn-ea"/>
                <a:cs typeface="+mn-cs"/>
              </a:rPr>
              <a:t>Enkele elementen uit de toedieningsafspraak zijn:</a:t>
            </a:r>
          </a:p>
          <a:p>
            <a:r>
              <a:rPr lang="nl-NL" sz="1600" i="0" kern="1200">
                <a:solidFill>
                  <a:schemeClr val="tx1"/>
                </a:solidFill>
                <a:effectLst/>
                <a:latin typeface="+mn-lt"/>
                <a:ea typeface="+mn-ea"/>
                <a:cs typeface="+mn-cs"/>
              </a:rPr>
              <a:t>• het geneesmiddel</a:t>
            </a:r>
          </a:p>
          <a:p>
            <a:r>
              <a:rPr lang="nl-NL" sz="1600" i="0" kern="1200">
                <a:solidFill>
                  <a:schemeClr val="tx1"/>
                </a:solidFill>
                <a:effectLst/>
                <a:latin typeface="+mn-lt"/>
                <a:ea typeface="+mn-ea"/>
                <a:cs typeface="+mn-cs"/>
              </a:rPr>
              <a:t>• de dosering;</a:t>
            </a:r>
          </a:p>
          <a:p>
            <a:r>
              <a:rPr lang="nl-NL" sz="1600" i="0" kern="1200">
                <a:solidFill>
                  <a:schemeClr val="tx1"/>
                </a:solidFill>
                <a:effectLst/>
                <a:latin typeface="+mn-lt"/>
                <a:ea typeface="+mn-ea"/>
                <a:cs typeface="+mn-cs"/>
              </a:rPr>
              <a:t>• of het chronische medicatie is of medicatie met een</a:t>
            </a:r>
          </a:p>
          <a:p>
            <a:r>
              <a:rPr lang="nl-NL" sz="1600" i="0" kern="1200">
                <a:solidFill>
                  <a:schemeClr val="tx1"/>
                </a:solidFill>
                <a:effectLst/>
                <a:latin typeface="+mn-lt"/>
                <a:ea typeface="+mn-ea"/>
                <a:cs typeface="+mn-cs"/>
              </a:rPr>
              <a:t>gebruiksduur;</a:t>
            </a:r>
          </a:p>
          <a:p>
            <a:r>
              <a:rPr lang="nl-NL" sz="1600" i="0" kern="1200">
                <a:solidFill>
                  <a:schemeClr val="tx1"/>
                </a:solidFill>
                <a:effectLst/>
                <a:latin typeface="+mn-lt"/>
                <a:ea typeface="+mn-ea"/>
                <a:cs typeface="+mn-cs"/>
              </a:rPr>
              <a:t>• het GDS-kenmerk (dit maakt duidelijk of een medicijn in een</a:t>
            </a:r>
          </a:p>
          <a:p>
            <a:r>
              <a:rPr lang="nl-NL" sz="1600" i="0" kern="1200">
                <a:solidFill>
                  <a:schemeClr val="tx1"/>
                </a:solidFill>
                <a:effectLst/>
                <a:latin typeface="+mn-lt"/>
                <a:ea typeface="+mn-ea"/>
                <a:cs typeface="+mn-cs"/>
              </a:rPr>
              <a:t>medicatierol geleverd wordt);</a:t>
            </a:r>
          </a:p>
          <a:p>
            <a:r>
              <a:rPr lang="nl-NL" sz="1600" i="0" kern="1200">
                <a:solidFill>
                  <a:schemeClr val="tx1"/>
                </a:solidFill>
                <a:effectLst/>
                <a:latin typeface="+mn-lt"/>
                <a:ea typeface="+mn-ea"/>
                <a:cs typeface="+mn-cs"/>
              </a:rPr>
              <a:t>• de toedientijden (als van toepassing).</a:t>
            </a:r>
          </a:p>
          <a:p>
            <a:pPr marL="0" indent="0" algn="l">
              <a:buClr>
                <a:schemeClr val="accent2"/>
              </a:buClr>
              <a:buFont typeface="Arial" panose="020B0604020202020204" pitchFamily="34" charset="0"/>
              <a:buNone/>
            </a:pPr>
            <a:r>
              <a:rPr lang="nl-NL" i="0"/>
              <a:t> </a:t>
            </a:r>
          </a:p>
          <a:p>
            <a:r>
              <a:rPr lang="nl-NL" i="0"/>
              <a:t>2. </a:t>
            </a:r>
            <a:r>
              <a:rPr lang="nl-NL" sz="1600" i="0" kern="1200">
                <a:solidFill>
                  <a:schemeClr val="tx1"/>
                </a:solidFill>
                <a:effectLst/>
                <a:latin typeface="+mn-lt"/>
                <a:ea typeface="+mn-ea"/>
                <a:cs typeface="+mn-cs"/>
              </a:rPr>
              <a:t>De medicatieverstrekking (logistieke bouwsteen): Hierin staat welk geneesmiddel er verstrekt wordt en wat de hoeveelheid is.</a:t>
            </a:r>
          </a:p>
          <a:p>
            <a:pPr marL="0" indent="0" algn="l">
              <a:buClr>
                <a:schemeClr val="accent2"/>
              </a:buClr>
              <a:buFont typeface="Arial" panose="020B0604020202020204" pitchFamily="34" charset="0"/>
              <a:buNone/>
            </a:pPr>
            <a:endParaRPr lang="nl-NL" i="0"/>
          </a:p>
          <a:p>
            <a:pPr marL="0" marR="0" lvl="0" indent="0" algn="l" defTabSz="1219261"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nl-NL" sz="1600" b="0" i="0" kern="1200">
                <a:solidFill>
                  <a:schemeClr val="tx1"/>
                </a:solidFill>
                <a:effectLst/>
                <a:latin typeface="+mn-lt"/>
                <a:ea typeface="+mn-ea"/>
                <a:cs typeface="+mn-cs"/>
              </a:rPr>
              <a:t>Hier zie je een voorbeeld: de verstrekker maakt op basis van het medicatievoorschrift een toedieningsafspraak en medicatieverstrekking voor de Nitrofurantoïne.</a:t>
            </a:r>
          </a:p>
          <a:p>
            <a:pPr marL="0" marR="0" lvl="0" indent="0" algn="l" defTabSz="1219261"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endParaRPr lang="nl-NL" sz="1600" b="0" i="0" kern="1200">
              <a:solidFill>
                <a:schemeClr val="tx1"/>
              </a:solidFill>
              <a:effectLst/>
              <a:latin typeface="+mn-lt"/>
              <a:ea typeface="+mn-ea"/>
              <a:cs typeface="+mn-cs"/>
            </a:endParaRPr>
          </a:p>
          <a:p>
            <a:pPr marL="0" marR="0" lvl="0" indent="0" algn="l" defTabSz="1219261"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nl-NL" sz="1600" b="0" i="0" kern="1200">
                <a:solidFill>
                  <a:schemeClr val="tx1"/>
                </a:solidFill>
                <a:effectLst/>
                <a:latin typeface="+mn-lt"/>
                <a:ea typeface="+mn-ea"/>
                <a:cs typeface="+mn-cs"/>
              </a:rPr>
              <a:t>.</a:t>
            </a:r>
          </a:p>
          <a:p>
            <a:pPr marL="0" marR="0" lvl="0" indent="0" algn="l" defTabSz="1219261"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endParaRPr lang="nl-NL" sz="1600" b="0" i="0" kern="1200">
              <a:solidFill>
                <a:schemeClr val="tx1"/>
              </a:solidFill>
              <a:effectLst/>
              <a:latin typeface="+mn-lt"/>
              <a:ea typeface="+mn-ea"/>
              <a:cs typeface="+mn-cs"/>
            </a:endParaRPr>
          </a:p>
          <a:p>
            <a:pPr marL="0" marR="0" lvl="0" indent="0" algn="l" defTabSz="1219261"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endParaRPr lang="nl-NL" sz="1600" b="0" i="0" kern="1200">
              <a:solidFill>
                <a:schemeClr val="tx1"/>
              </a:solidFill>
              <a:effectLst/>
              <a:latin typeface="+mn-lt"/>
              <a:ea typeface="+mn-ea"/>
              <a:cs typeface="+mn-cs"/>
            </a:endParaRPr>
          </a:p>
          <a:p>
            <a:pPr marL="0" marR="0" lvl="0" indent="0" algn="l" defTabSz="1219261"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endParaRPr lang="nl-NL" sz="1600" b="0" i="0" kern="1200">
              <a:solidFill>
                <a:schemeClr val="tx1"/>
              </a:solidFill>
              <a:effectLst/>
              <a:latin typeface="+mn-lt"/>
              <a:ea typeface="+mn-ea"/>
              <a:cs typeface="+mn-cs"/>
            </a:endParaRPr>
          </a:p>
          <a:p>
            <a:pPr marL="0" marR="0" lvl="0" indent="0" algn="l" defTabSz="1219261"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endParaRPr lang="nl-NL" sz="1600" b="0" i="0" kern="1200">
              <a:solidFill>
                <a:schemeClr val="tx1"/>
              </a:solidFill>
              <a:effectLst/>
              <a:latin typeface="+mn-lt"/>
              <a:ea typeface="+mn-ea"/>
              <a:cs typeface="+mn-cs"/>
            </a:endParaRPr>
          </a:p>
          <a:p>
            <a:pPr marL="0" indent="0" algn="l">
              <a:buClr>
                <a:schemeClr val="accent2"/>
              </a:buClr>
              <a:buFont typeface="Arial" panose="020B0604020202020204" pitchFamily="34" charset="0"/>
              <a:buNone/>
            </a:pPr>
            <a:endParaRPr lang="nl-NL" i="0"/>
          </a:p>
        </p:txBody>
      </p:sp>
      <p:sp>
        <p:nvSpPr>
          <p:cNvPr id="4" name="Tijdelijke aanduiding voor dianummer 3"/>
          <p:cNvSpPr>
            <a:spLocks noGrp="1"/>
          </p:cNvSpPr>
          <p:nvPr>
            <p:ph type="sldNum" sz="quarter" idx="5"/>
          </p:nvPr>
        </p:nvSpPr>
        <p:spPr/>
        <p:txBody>
          <a:bodyPr/>
          <a:lstStyle/>
          <a:p>
            <a:fld id="{D2008B9F-805D-0343-AB58-DD74AF1FF124}" type="slidenum">
              <a:rPr lang="nl-NL" smtClean="0"/>
              <a:t>21</a:t>
            </a:fld>
            <a:endParaRPr lang="nl-NL"/>
          </a:p>
        </p:txBody>
      </p:sp>
    </p:spTree>
    <p:extLst>
      <p:ext uri="{BB962C8B-B14F-4D97-AF65-F5344CB8AC3E}">
        <p14:creationId xmlns:p14="http://schemas.microsoft.com/office/powerpoint/2010/main" val="2329978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B1356-4493-45FE-8B73-399A8012556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B898020-C855-C62D-7619-8942E6C6E68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F8E67B0-CFCC-B3E0-F63D-9D5BDBADB71D}"/>
              </a:ext>
            </a:extLst>
          </p:cNvPr>
          <p:cNvSpPr>
            <a:spLocks noGrp="1"/>
          </p:cNvSpPr>
          <p:nvPr>
            <p:ph type="body" idx="1"/>
          </p:nvPr>
        </p:nvSpPr>
        <p:spPr/>
        <p:txBody>
          <a:bodyPr/>
          <a:lstStyle/>
          <a:p>
            <a:r>
              <a:rPr lang="nl-NL"/>
              <a:t>Het derde proces: toedienen</a:t>
            </a:r>
          </a:p>
        </p:txBody>
      </p:sp>
      <p:sp>
        <p:nvSpPr>
          <p:cNvPr id="4" name="Tijdelijke aanduiding voor dianummer 3">
            <a:extLst>
              <a:ext uri="{FF2B5EF4-FFF2-40B4-BE49-F238E27FC236}">
                <a16:creationId xmlns:a16="http://schemas.microsoft.com/office/drawing/2014/main" id="{E60A3BCB-2442-BCDB-D9C1-8FD272C79834}"/>
              </a:ext>
            </a:extLst>
          </p:cNvPr>
          <p:cNvSpPr>
            <a:spLocks noGrp="1"/>
          </p:cNvSpPr>
          <p:nvPr>
            <p:ph type="sldNum" sz="quarter" idx="5"/>
          </p:nvPr>
        </p:nvSpPr>
        <p:spPr/>
        <p:txBody>
          <a:bodyPr/>
          <a:lstStyle/>
          <a:p>
            <a:fld id="{B4F77D04-3C31-4AFB-9BB4-7787B961BF47}" type="slidenum">
              <a:rPr lang="nl-NL" smtClean="0"/>
              <a:t>22</a:t>
            </a:fld>
            <a:endParaRPr lang="nl-NL"/>
          </a:p>
        </p:txBody>
      </p:sp>
    </p:spTree>
    <p:extLst>
      <p:ext uri="{BB962C8B-B14F-4D97-AF65-F5344CB8AC3E}">
        <p14:creationId xmlns:p14="http://schemas.microsoft.com/office/powerpoint/2010/main" val="3327051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0444B-8DBD-FB0C-8B5E-90AC295EEB2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18839D2-C6D2-7978-8557-9FBDEA42BEF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E0D0796-FAC6-5573-841D-AAC738400A23}"/>
              </a:ext>
            </a:extLst>
          </p:cNvPr>
          <p:cNvSpPr>
            <a:spLocks noGrp="1"/>
          </p:cNvSpPr>
          <p:nvPr>
            <p:ph type="body" idx="1"/>
          </p:nvPr>
        </p:nvSpPr>
        <p:spPr/>
        <p:txBody>
          <a:bodyPr/>
          <a:lstStyle/>
          <a:p>
            <a:r>
              <a:rPr lang="nl-NL" sz="1600" i="0" kern="1200">
                <a:solidFill>
                  <a:schemeClr val="tx1"/>
                </a:solidFill>
                <a:effectLst/>
                <a:latin typeface="+mn-lt"/>
                <a:ea typeface="+mn-ea"/>
                <a:cs typeface="+mn-cs"/>
              </a:rPr>
              <a:t>Als de patiënt niet in staat is om zelf zijn medicatie te nemen, dan krijgt hij deze toegediend door een medewerker van een toedienorganisatie, bijvoorbeeld een thuiszorgorganisatie. De toediener heeft een elektronische toedienlijst waarin staat welke medicatie een patiënt krijgt en op welk tijdstip. Bij dit onderdeel hoort de medicatietoediening</a:t>
            </a:r>
          </a:p>
          <a:p>
            <a:r>
              <a:rPr lang="nl-NL" sz="1600" i="0" kern="1200">
                <a:solidFill>
                  <a:schemeClr val="tx1"/>
                </a:solidFill>
                <a:effectLst/>
                <a:latin typeface="+mn-lt"/>
                <a:ea typeface="+mn-ea"/>
                <a:cs typeface="+mn-cs"/>
              </a:rPr>
              <a:t>Nadat de toediener de patiënt de medicatie heeft gegeven, vermeldt hij:</a:t>
            </a:r>
          </a:p>
          <a:p>
            <a:r>
              <a:rPr lang="nl-NL" sz="1600" i="0" kern="1200">
                <a:solidFill>
                  <a:schemeClr val="tx1"/>
                </a:solidFill>
                <a:effectLst/>
                <a:latin typeface="+mn-lt"/>
                <a:ea typeface="+mn-ea"/>
                <a:cs typeface="+mn-cs"/>
              </a:rPr>
              <a:t>• de medicatie die is gegeven (en hoe laat);</a:t>
            </a:r>
          </a:p>
          <a:p>
            <a:r>
              <a:rPr lang="nl-NL" sz="1600" i="0" kern="1200">
                <a:solidFill>
                  <a:schemeClr val="tx1"/>
                </a:solidFill>
                <a:effectLst/>
                <a:latin typeface="+mn-lt"/>
                <a:ea typeface="+mn-ea"/>
                <a:cs typeface="+mn-cs"/>
              </a:rPr>
              <a:t>• eventuele afwijkingen in de medicatietoediening (bijvoorbeeld als een patiënt een pil heeft uitgespuugd);</a:t>
            </a:r>
          </a:p>
          <a:p>
            <a:r>
              <a:rPr lang="nl-NL" sz="1600" i="0" kern="1200">
                <a:solidFill>
                  <a:schemeClr val="tx1"/>
                </a:solidFill>
                <a:effectLst/>
                <a:latin typeface="+mn-lt"/>
                <a:ea typeface="+mn-ea"/>
                <a:cs typeface="+mn-cs"/>
              </a:rPr>
              <a:t>• als van toepassing: waar (dus op welke plek van het lichaam) prik- en plakmedicatie is toegepast.</a:t>
            </a:r>
          </a:p>
          <a:p>
            <a:endParaRPr lang="nl-NL"/>
          </a:p>
          <a:p>
            <a:r>
              <a:rPr lang="nl-NL"/>
              <a:t>In dit voorbeeld:</a:t>
            </a:r>
          </a:p>
          <a:p>
            <a:r>
              <a:rPr lang="nl-NL" b="1"/>
              <a:t>[KLIK] </a:t>
            </a:r>
            <a:r>
              <a:rPr lang="nl-NL"/>
              <a:t>De toediener dient de </a:t>
            </a:r>
            <a:r>
              <a:rPr lang="nl-NL" err="1"/>
              <a:t>Nitrofurantoine</a:t>
            </a:r>
            <a:r>
              <a:rPr lang="nl-NL"/>
              <a:t> toe en tijd wordt genoteerd.</a:t>
            </a:r>
          </a:p>
          <a:p>
            <a:r>
              <a:rPr lang="nl-NL"/>
              <a:t>[KLIK] De toediener plakt ook de </a:t>
            </a:r>
            <a:r>
              <a:rPr lang="nl-NL" err="1"/>
              <a:t>fentanyl</a:t>
            </a:r>
            <a:r>
              <a:rPr lang="nl-NL"/>
              <a:t> pleister en markeert de plek van plakken (rechterbovenarm)</a:t>
            </a:r>
          </a:p>
        </p:txBody>
      </p:sp>
      <p:sp>
        <p:nvSpPr>
          <p:cNvPr id="4" name="Tijdelijke aanduiding voor dianummer 3">
            <a:extLst>
              <a:ext uri="{FF2B5EF4-FFF2-40B4-BE49-F238E27FC236}">
                <a16:creationId xmlns:a16="http://schemas.microsoft.com/office/drawing/2014/main" id="{D9927E33-CC67-1CF6-AF79-8B5B33B7D33A}"/>
              </a:ext>
            </a:extLst>
          </p:cNvPr>
          <p:cNvSpPr>
            <a:spLocks noGrp="1"/>
          </p:cNvSpPr>
          <p:nvPr>
            <p:ph type="sldNum" sz="quarter" idx="5"/>
          </p:nvPr>
        </p:nvSpPr>
        <p:spPr/>
        <p:txBody>
          <a:bodyPr/>
          <a:lstStyle/>
          <a:p>
            <a:fld id="{D2008B9F-805D-0343-AB58-DD74AF1FF124}" type="slidenum">
              <a:rPr lang="nl-NL" smtClean="0"/>
              <a:t>23</a:t>
            </a:fld>
            <a:endParaRPr lang="nl-NL"/>
          </a:p>
        </p:txBody>
      </p:sp>
    </p:spTree>
    <p:extLst>
      <p:ext uri="{BB962C8B-B14F-4D97-AF65-F5344CB8AC3E}">
        <p14:creationId xmlns:p14="http://schemas.microsoft.com/office/powerpoint/2010/main" val="2117241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FE4EE-1653-7BEA-8CE5-CF4FD180A31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A1AD873-A135-E896-A439-3838A639A47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E491EAA-D2B9-CA05-F272-F68AD5EB4D37}"/>
              </a:ext>
            </a:extLst>
          </p:cNvPr>
          <p:cNvSpPr>
            <a:spLocks noGrp="1"/>
          </p:cNvSpPr>
          <p:nvPr>
            <p:ph type="body" idx="1"/>
          </p:nvPr>
        </p:nvSpPr>
        <p:spPr/>
        <p:txBody>
          <a:bodyPr/>
          <a:lstStyle/>
          <a:p>
            <a:r>
              <a:rPr lang="nl-NL"/>
              <a:t>Het vierde proces is: verificatie en gebruiken</a:t>
            </a:r>
          </a:p>
          <a:p>
            <a:endParaRPr lang="nl-NL"/>
          </a:p>
          <a:p>
            <a:endParaRPr lang="nl-NL"/>
          </a:p>
        </p:txBody>
      </p:sp>
      <p:sp>
        <p:nvSpPr>
          <p:cNvPr id="4" name="Tijdelijke aanduiding voor dianummer 3">
            <a:extLst>
              <a:ext uri="{FF2B5EF4-FFF2-40B4-BE49-F238E27FC236}">
                <a16:creationId xmlns:a16="http://schemas.microsoft.com/office/drawing/2014/main" id="{8A0A18EC-A636-0589-4C36-AAF3543B4EA4}"/>
              </a:ext>
            </a:extLst>
          </p:cNvPr>
          <p:cNvSpPr>
            <a:spLocks noGrp="1"/>
          </p:cNvSpPr>
          <p:nvPr>
            <p:ph type="sldNum" sz="quarter" idx="5"/>
          </p:nvPr>
        </p:nvSpPr>
        <p:spPr/>
        <p:txBody>
          <a:bodyPr/>
          <a:lstStyle/>
          <a:p>
            <a:fld id="{B4F77D04-3C31-4AFB-9BB4-7787B961BF47}" type="slidenum">
              <a:rPr lang="nl-NL" smtClean="0"/>
              <a:t>24</a:t>
            </a:fld>
            <a:endParaRPr lang="nl-NL"/>
          </a:p>
        </p:txBody>
      </p:sp>
    </p:spTree>
    <p:extLst>
      <p:ext uri="{BB962C8B-B14F-4D97-AF65-F5344CB8AC3E}">
        <p14:creationId xmlns:p14="http://schemas.microsoft.com/office/powerpoint/2010/main" val="2519154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6C3EF-E918-3693-4D8A-90959FCF00D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17D0D47-A6FE-D3DB-04E2-EAA50062483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C82D170-5DEF-8BA8-7212-7BC750793E6B}"/>
              </a:ext>
            </a:extLst>
          </p:cNvPr>
          <p:cNvSpPr>
            <a:spLocks noGrp="1"/>
          </p:cNvSpPr>
          <p:nvPr>
            <p:ph type="body" idx="1"/>
          </p:nvPr>
        </p:nvSpPr>
        <p:spPr/>
        <p:txBody>
          <a:bodyPr/>
          <a:lstStyle/>
          <a:p>
            <a:r>
              <a:rPr lang="nl-NL" sz="1600" b="0" i="0" kern="1200" dirty="0">
                <a:solidFill>
                  <a:schemeClr val="tx1"/>
                </a:solidFill>
                <a:effectLst/>
                <a:latin typeface="+mn-lt"/>
                <a:ea typeface="+mn-ea"/>
                <a:cs typeface="+mn-cs"/>
              </a:rPr>
              <a:t>‘Verificatie’ houdt in dat de zorgverlener samen met de patiënt de medicatiecontrole doet. De zorgverlener neemt het medicatieoverzicht door met de patiënt.</a:t>
            </a:r>
          </a:p>
          <a:p>
            <a:r>
              <a:rPr lang="nl-NL" dirty="0"/>
              <a:t>Medicatieverificatie leg je vast met het medicatiegebruik</a:t>
            </a:r>
            <a:r>
              <a:rPr lang="nl-NL" sz="1600" b="0" i="0" kern="1200" dirty="0">
                <a:solidFill>
                  <a:schemeClr val="tx1"/>
                </a:solidFill>
                <a:effectLst/>
                <a:latin typeface="+mn-lt"/>
                <a:ea typeface="+mn-ea"/>
                <a:cs typeface="+mn-cs"/>
              </a:rPr>
              <a:t>. Hiermee legt de zorgverlener vast welke medicatie de patiënt daadwerkelijk neemt. En doet hij dit volgens afspraak? Ook kan zelfzorgmedicatie of medicatie die in het </a:t>
            </a:r>
            <a:r>
              <a:rPr lang="nl-NL" dirty="0"/>
              <a:t>buitenland</a:t>
            </a:r>
            <a:r>
              <a:rPr lang="nl-NL" sz="1600" b="0" i="0" kern="1200" dirty="0">
                <a:solidFill>
                  <a:schemeClr val="tx1"/>
                </a:solidFill>
                <a:effectLst/>
                <a:latin typeface="+mn-lt"/>
                <a:ea typeface="+mn-ea"/>
                <a:cs typeface="+mn-cs"/>
              </a:rPr>
              <a:t> is voorgeschreven worden vastgelegd. </a:t>
            </a:r>
            <a:endParaRPr lang="nl-NL" dirty="0"/>
          </a:p>
          <a:p>
            <a:br>
              <a:rPr lang="nl-NL" dirty="0">
                <a:cs typeface="+mn-lt"/>
              </a:rPr>
            </a:br>
            <a:br>
              <a:rPr lang="nl-NL" dirty="0">
                <a:cs typeface="+mn-lt"/>
              </a:rPr>
            </a:br>
            <a:br>
              <a:rPr lang="nl-NL" dirty="0">
                <a:cs typeface="+mn-lt"/>
              </a:rPr>
            </a:br>
            <a:endParaRPr lang="nl-NL"/>
          </a:p>
        </p:txBody>
      </p:sp>
      <p:sp>
        <p:nvSpPr>
          <p:cNvPr id="4" name="Tijdelijke aanduiding voor dianummer 3">
            <a:extLst>
              <a:ext uri="{FF2B5EF4-FFF2-40B4-BE49-F238E27FC236}">
                <a16:creationId xmlns:a16="http://schemas.microsoft.com/office/drawing/2014/main" id="{09EED0D6-8C13-BD05-5BE6-778E20D47F14}"/>
              </a:ext>
            </a:extLst>
          </p:cNvPr>
          <p:cNvSpPr>
            <a:spLocks noGrp="1"/>
          </p:cNvSpPr>
          <p:nvPr>
            <p:ph type="sldNum" sz="quarter" idx="5"/>
          </p:nvPr>
        </p:nvSpPr>
        <p:spPr/>
        <p:txBody>
          <a:bodyPr/>
          <a:lstStyle/>
          <a:p>
            <a:fld id="{D2008B9F-805D-0343-AB58-DD74AF1FF124}" type="slidenum">
              <a:rPr lang="nl-NL" smtClean="0"/>
              <a:t>25</a:t>
            </a:fld>
            <a:endParaRPr lang="nl-NL"/>
          </a:p>
        </p:txBody>
      </p:sp>
    </p:spTree>
    <p:extLst>
      <p:ext uri="{BB962C8B-B14F-4D97-AF65-F5344CB8AC3E}">
        <p14:creationId xmlns:p14="http://schemas.microsoft.com/office/powerpoint/2010/main" val="201240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F5082-3EBF-F35E-C04E-ADD8CFB9BF7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4DFE910-5D86-4542-E0BF-9F2AD57032F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8CBE265-6186-95BA-754F-9919BE73839A}"/>
              </a:ext>
            </a:extLst>
          </p:cNvPr>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nl-NL" sz="1600" b="0" i="0" kern="1200">
                <a:solidFill>
                  <a:schemeClr val="tx1"/>
                </a:solidFill>
                <a:effectLst/>
                <a:latin typeface="+mn-lt"/>
                <a:ea typeface="+mn-ea"/>
                <a:cs typeface="+mn-cs"/>
              </a:rPr>
              <a:t>In de toekomst kan de patiënt ook zelf in zijn PGO vastleggen welke (zelfzorg)medicatie hij gebruikt. </a:t>
            </a:r>
            <a:br>
              <a:rPr lang="nl-NL" b="0"/>
            </a:br>
            <a:br>
              <a:rPr lang="nl-NL" b="0"/>
            </a:br>
            <a:endParaRPr lang="nl-NL"/>
          </a:p>
        </p:txBody>
      </p:sp>
      <p:sp>
        <p:nvSpPr>
          <p:cNvPr id="4" name="Tijdelijke aanduiding voor dianummer 3">
            <a:extLst>
              <a:ext uri="{FF2B5EF4-FFF2-40B4-BE49-F238E27FC236}">
                <a16:creationId xmlns:a16="http://schemas.microsoft.com/office/drawing/2014/main" id="{832C50FE-6DCA-6A32-802B-10978E9DF05A}"/>
              </a:ext>
            </a:extLst>
          </p:cNvPr>
          <p:cNvSpPr>
            <a:spLocks noGrp="1"/>
          </p:cNvSpPr>
          <p:nvPr>
            <p:ph type="sldNum" sz="quarter" idx="5"/>
          </p:nvPr>
        </p:nvSpPr>
        <p:spPr/>
        <p:txBody>
          <a:bodyPr/>
          <a:lstStyle/>
          <a:p>
            <a:fld id="{D2008B9F-805D-0343-AB58-DD74AF1FF124}" type="slidenum">
              <a:rPr lang="nl-NL" smtClean="0"/>
              <a:t>26</a:t>
            </a:fld>
            <a:endParaRPr lang="nl-NL"/>
          </a:p>
        </p:txBody>
      </p:sp>
    </p:spTree>
    <p:extLst>
      <p:ext uri="{BB962C8B-B14F-4D97-AF65-F5344CB8AC3E}">
        <p14:creationId xmlns:p14="http://schemas.microsoft.com/office/powerpoint/2010/main" val="1315989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FC73E-B455-6A9B-7F29-077924CFCD0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E2A9373-EDD0-A9EC-5035-4B8FBE7698E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075744C-A505-3B95-64EB-360CC6137B4C}"/>
              </a:ext>
            </a:extLst>
          </p:cNvPr>
          <p:cNvSpPr>
            <a:spLocks noGrp="1"/>
          </p:cNvSpPr>
          <p:nvPr>
            <p:ph type="body" idx="1"/>
          </p:nvPr>
        </p:nvSpPr>
        <p:spPr/>
        <p:txBody>
          <a:bodyPr/>
          <a:lstStyle/>
          <a:p>
            <a:endParaRPr lang="nl-NL"/>
          </a:p>
          <a:p>
            <a:r>
              <a:rPr lang="nl-NL"/>
              <a:t>Hoe komt dit alles samen op het medicatieoverzicht?</a:t>
            </a:r>
          </a:p>
        </p:txBody>
      </p:sp>
      <p:sp>
        <p:nvSpPr>
          <p:cNvPr id="4" name="Tijdelijke aanduiding voor dianummer 3">
            <a:extLst>
              <a:ext uri="{FF2B5EF4-FFF2-40B4-BE49-F238E27FC236}">
                <a16:creationId xmlns:a16="http://schemas.microsoft.com/office/drawing/2014/main" id="{5AB6E8E8-4CEB-4485-214F-09671AC81C10}"/>
              </a:ext>
            </a:extLst>
          </p:cNvPr>
          <p:cNvSpPr>
            <a:spLocks noGrp="1"/>
          </p:cNvSpPr>
          <p:nvPr>
            <p:ph type="sldNum" sz="quarter" idx="5"/>
          </p:nvPr>
        </p:nvSpPr>
        <p:spPr/>
        <p:txBody>
          <a:bodyPr/>
          <a:lstStyle/>
          <a:p>
            <a:fld id="{B4F77D04-3C31-4AFB-9BB4-7787B961BF47}" type="slidenum">
              <a:rPr lang="nl-NL" smtClean="0"/>
              <a:t>27</a:t>
            </a:fld>
            <a:endParaRPr lang="nl-NL"/>
          </a:p>
        </p:txBody>
      </p:sp>
    </p:spTree>
    <p:extLst>
      <p:ext uri="{BB962C8B-B14F-4D97-AF65-F5344CB8AC3E}">
        <p14:creationId xmlns:p14="http://schemas.microsoft.com/office/powerpoint/2010/main" val="11094162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F4D85-A315-E20A-F5BC-ECC657266C1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D3B7B06-FE12-E000-95F2-BC0796BD6FB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3B56CCF-C2F2-2EC4-80EC-502FF69EA083}"/>
              </a:ext>
            </a:extLst>
          </p:cNvPr>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nl-NL" sz="1600" b="0" i="0" kern="1200">
                <a:solidFill>
                  <a:schemeClr val="tx1"/>
                </a:solidFill>
                <a:effectLst/>
                <a:latin typeface="+mn-lt"/>
                <a:ea typeface="+mn-ea"/>
                <a:cs typeface="+mn-cs"/>
              </a:rPr>
              <a:t>De medicatiegegevens kunnen op verschillende manieren uitgewisseld worden. Maar, </a:t>
            </a:r>
            <a:r>
              <a:rPr lang="en-GB" sz="1600" b="0" i="0" kern="1200" err="1">
                <a:solidFill>
                  <a:schemeClr val="tx1"/>
                </a:solidFill>
                <a:effectLst/>
                <a:latin typeface="+mn-lt"/>
                <a:ea typeface="+mn-ea"/>
                <a:cs typeface="Calibri"/>
              </a:rPr>
              <a:t>m</a:t>
            </a:r>
            <a:r>
              <a:rPr lang="en-GB" sz="1600" err="1">
                <a:ea typeface="Calibri"/>
                <a:cs typeface="Calibri"/>
              </a:rPr>
              <a:t>edicatiegegevens</a:t>
            </a:r>
            <a:r>
              <a:rPr lang="en-GB" sz="1600">
                <a:ea typeface="+mn-lt"/>
                <a:cs typeface="+mn-lt"/>
              </a:rPr>
              <a:t> </a:t>
            </a:r>
            <a:r>
              <a:rPr lang="en-GB" sz="1600" err="1">
                <a:ea typeface="+mn-lt"/>
                <a:cs typeface="+mn-lt"/>
              </a:rPr>
              <a:t>mogen</a:t>
            </a:r>
            <a:r>
              <a:rPr lang="en-GB" sz="1600">
                <a:ea typeface="+mn-lt"/>
                <a:cs typeface="+mn-lt"/>
              </a:rPr>
              <a:t> </a:t>
            </a:r>
            <a:r>
              <a:rPr lang="en-GB" sz="1600" err="1">
                <a:ea typeface="+mn-lt"/>
                <a:cs typeface="+mn-lt"/>
              </a:rPr>
              <a:t>alleen</a:t>
            </a:r>
            <a:r>
              <a:rPr lang="en-GB" sz="1600">
                <a:ea typeface="+mn-lt"/>
                <a:cs typeface="+mn-lt"/>
              </a:rPr>
              <a:t> </a:t>
            </a:r>
            <a:r>
              <a:rPr lang="en-GB" sz="1600" err="1">
                <a:ea typeface="+mn-lt"/>
                <a:cs typeface="+mn-lt"/>
              </a:rPr>
              <a:t>uitgewisseld</a:t>
            </a:r>
            <a:r>
              <a:rPr lang="en-GB" sz="1600">
                <a:ea typeface="+mn-lt"/>
                <a:cs typeface="+mn-lt"/>
              </a:rPr>
              <a:t> </a:t>
            </a:r>
            <a:r>
              <a:rPr lang="en-GB" sz="1600" err="1">
                <a:ea typeface="+mn-lt"/>
                <a:cs typeface="+mn-lt"/>
              </a:rPr>
              <a:t>worden</a:t>
            </a:r>
            <a:r>
              <a:rPr lang="en-GB" sz="1600">
                <a:ea typeface="+mn-lt"/>
                <a:cs typeface="+mn-lt"/>
              </a:rPr>
              <a:t> met </a:t>
            </a:r>
            <a:r>
              <a:rPr lang="en-GB" sz="1600" err="1">
                <a:ea typeface="+mn-lt"/>
                <a:cs typeface="+mn-lt"/>
              </a:rPr>
              <a:t>expliciete</a:t>
            </a:r>
            <a:r>
              <a:rPr lang="en-GB" sz="1600">
                <a:ea typeface="+mn-lt"/>
                <a:cs typeface="+mn-lt"/>
              </a:rPr>
              <a:t> </a:t>
            </a:r>
            <a:r>
              <a:rPr lang="en-GB" sz="1600" err="1">
                <a:ea typeface="+mn-lt"/>
                <a:cs typeface="+mn-lt"/>
              </a:rPr>
              <a:t>toestemming</a:t>
            </a:r>
            <a:r>
              <a:rPr lang="en-GB" sz="1600">
                <a:ea typeface="+mn-lt"/>
                <a:cs typeface="+mn-lt"/>
              </a:rPr>
              <a:t> van de patient. Het is </a:t>
            </a:r>
            <a:r>
              <a:rPr lang="en-GB" sz="1600" err="1">
                <a:ea typeface="+mn-lt"/>
                <a:cs typeface="+mn-lt"/>
              </a:rPr>
              <a:t>daarom</a:t>
            </a:r>
            <a:r>
              <a:rPr lang="en-GB" sz="1600">
                <a:ea typeface="+mn-lt"/>
                <a:cs typeface="+mn-lt"/>
              </a:rPr>
              <a:t> </a:t>
            </a:r>
            <a:r>
              <a:rPr lang="en-GB" sz="1600" err="1">
                <a:ea typeface="+mn-lt"/>
                <a:cs typeface="+mn-lt"/>
              </a:rPr>
              <a:t>belangrijk</a:t>
            </a:r>
            <a:r>
              <a:rPr lang="en-GB" sz="1600">
                <a:ea typeface="+mn-lt"/>
                <a:cs typeface="+mn-lt"/>
              </a:rPr>
              <a:t> </a:t>
            </a:r>
            <a:r>
              <a:rPr lang="en-GB" sz="1600" err="1">
                <a:ea typeface="+mn-lt"/>
                <a:cs typeface="+mn-lt"/>
              </a:rPr>
              <a:t>dat</a:t>
            </a:r>
            <a:r>
              <a:rPr lang="en-GB" sz="1600">
                <a:ea typeface="+mn-lt"/>
                <a:cs typeface="+mn-lt"/>
              </a:rPr>
              <a:t> de </a:t>
            </a:r>
            <a:r>
              <a:rPr lang="en-GB" sz="1600" err="1">
                <a:ea typeface="+mn-lt"/>
                <a:cs typeface="+mn-lt"/>
              </a:rPr>
              <a:t>toestemming</a:t>
            </a:r>
            <a:r>
              <a:rPr lang="en-GB" sz="1600">
                <a:ea typeface="+mn-lt"/>
                <a:cs typeface="+mn-lt"/>
              </a:rPr>
              <a:t> </a:t>
            </a:r>
            <a:r>
              <a:rPr lang="en-GB" sz="1600" err="1">
                <a:ea typeface="+mn-lt"/>
                <a:cs typeface="+mn-lt"/>
              </a:rPr>
              <a:t>geregistreerd</a:t>
            </a:r>
            <a:r>
              <a:rPr lang="en-GB" sz="1600">
                <a:ea typeface="+mn-lt"/>
                <a:cs typeface="+mn-lt"/>
              </a:rPr>
              <a:t> is.</a:t>
            </a:r>
            <a:r>
              <a:rPr lang="en-GB" sz="1600">
                <a:ea typeface="+mn-lt"/>
                <a:cs typeface="Calibri"/>
              </a:rPr>
              <a:t> </a:t>
            </a:r>
            <a:r>
              <a:rPr lang="en-GB" sz="1600">
                <a:ea typeface="Calibri"/>
                <a:cs typeface="Calibri"/>
              </a:rPr>
              <a:t>Als de </a:t>
            </a:r>
            <a:r>
              <a:rPr lang="en-GB" sz="1600" err="1">
                <a:ea typeface="Calibri"/>
                <a:cs typeface="Calibri"/>
              </a:rPr>
              <a:t>patiënt</a:t>
            </a:r>
            <a:r>
              <a:rPr lang="en-GB" sz="1600">
                <a:ea typeface="Calibri"/>
                <a:cs typeface="Calibri"/>
              </a:rPr>
              <a:t> </a:t>
            </a:r>
            <a:r>
              <a:rPr lang="en-GB" sz="1600" err="1">
                <a:ea typeface="Calibri"/>
                <a:cs typeface="Calibri"/>
              </a:rPr>
              <a:t>geen</a:t>
            </a:r>
            <a:r>
              <a:rPr lang="en-GB" sz="1600">
                <a:ea typeface="Calibri"/>
                <a:cs typeface="Calibri"/>
              </a:rPr>
              <a:t> </a:t>
            </a:r>
            <a:r>
              <a:rPr lang="en-GB" sz="1600" err="1">
                <a:ea typeface="Calibri"/>
                <a:cs typeface="Calibri"/>
              </a:rPr>
              <a:t>toestemming</a:t>
            </a:r>
            <a:r>
              <a:rPr lang="en-GB" sz="1600">
                <a:ea typeface="Calibri"/>
                <a:cs typeface="Calibri"/>
              </a:rPr>
              <a:t> </a:t>
            </a:r>
            <a:r>
              <a:rPr lang="en-GB" sz="1600" err="1">
                <a:ea typeface="Calibri"/>
                <a:cs typeface="Calibri"/>
              </a:rPr>
              <a:t>geeft</a:t>
            </a:r>
            <a:r>
              <a:rPr lang="en-GB" sz="1600">
                <a:ea typeface="Calibri"/>
                <a:cs typeface="Calibri"/>
              </a:rPr>
              <a:t> </a:t>
            </a:r>
            <a:r>
              <a:rPr lang="en-GB" sz="1600" err="1">
                <a:ea typeface="Calibri"/>
                <a:cs typeface="Calibri"/>
              </a:rPr>
              <a:t>voor</a:t>
            </a:r>
            <a:r>
              <a:rPr lang="en-GB" sz="1600">
                <a:ea typeface="Calibri"/>
                <a:cs typeface="Calibri"/>
              </a:rPr>
              <a:t> </a:t>
            </a:r>
            <a:r>
              <a:rPr lang="en-GB" sz="1600" err="1">
                <a:ea typeface="Calibri"/>
                <a:cs typeface="Calibri"/>
              </a:rPr>
              <a:t>uitwisseling</a:t>
            </a:r>
            <a:r>
              <a:rPr lang="en-GB" sz="1600">
                <a:ea typeface="Calibri"/>
                <a:cs typeface="Calibri"/>
              </a:rPr>
              <a:t>, </a:t>
            </a:r>
            <a:r>
              <a:rPr lang="en-GB" sz="1600" err="1">
                <a:ea typeface="Calibri"/>
                <a:cs typeface="Calibri"/>
              </a:rPr>
              <a:t>kun</a:t>
            </a:r>
            <a:r>
              <a:rPr lang="en-GB" sz="1600">
                <a:ea typeface="Calibri"/>
                <a:cs typeface="Calibri"/>
              </a:rPr>
              <a:t> je </a:t>
            </a:r>
            <a:r>
              <a:rPr lang="en-GB" sz="1600" err="1">
                <a:ea typeface="Calibri"/>
                <a:cs typeface="Calibri"/>
              </a:rPr>
              <a:t>als</a:t>
            </a:r>
            <a:r>
              <a:rPr lang="en-GB" sz="1600">
                <a:ea typeface="Calibri"/>
                <a:cs typeface="Calibri"/>
              </a:rPr>
              <a:t> </a:t>
            </a:r>
            <a:r>
              <a:rPr lang="en-GB" sz="1600" err="1">
                <a:ea typeface="Calibri"/>
                <a:cs typeface="Calibri"/>
              </a:rPr>
              <a:t>zorgverlener</a:t>
            </a:r>
            <a:r>
              <a:rPr lang="en-GB" sz="1600">
                <a:ea typeface="Calibri"/>
                <a:cs typeface="Calibri"/>
              </a:rPr>
              <a:t> </a:t>
            </a:r>
            <a:r>
              <a:rPr lang="en-GB" sz="1600" err="1">
                <a:ea typeface="Calibri"/>
                <a:cs typeface="Calibri"/>
              </a:rPr>
              <a:t>geen</a:t>
            </a:r>
            <a:r>
              <a:rPr lang="en-GB" sz="1600">
                <a:ea typeface="Calibri"/>
                <a:cs typeface="Calibri"/>
              </a:rPr>
              <a:t> </a:t>
            </a:r>
            <a:r>
              <a:rPr lang="en-GB" sz="1600" err="1">
                <a:ea typeface="Calibri"/>
                <a:cs typeface="Calibri"/>
              </a:rPr>
              <a:t>gegevens</a:t>
            </a:r>
            <a:r>
              <a:rPr lang="en-GB" sz="1600">
                <a:ea typeface="Calibri"/>
                <a:cs typeface="Calibri"/>
              </a:rPr>
              <a:t> </a:t>
            </a:r>
            <a:r>
              <a:rPr lang="en-GB" sz="1600" err="1">
                <a:ea typeface="Calibri"/>
                <a:cs typeface="Calibri"/>
              </a:rPr>
              <a:t>opvragen</a:t>
            </a:r>
            <a:r>
              <a:rPr lang="en-GB" sz="1600">
                <a:ea typeface="Calibri"/>
                <a:cs typeface="Calibri"/>
              </a:rPr>
              <a:t> of </a:t>
            </a:r>
            <a:r>
              <a:rPr lang="en-GB" sz="1600" err="1">
                <a:ea typeface="Calibri"/>
                <a:cs typeface="Calibri"/>
              </a:rPr>
              <a:t>delen</a:t>
            </a:r>
            <a:r>
              <a:rPr lang="en-GB" sz="1600">
                <a:ea typeface="Calibri"/>
                <a:cs typeface="Calibri"/>
              </a:rPr>
              <a:t>.</a:t>
            </a:r>
            <a:endParaRPr lang="en-GB">
              <a:ea typeface="+mn-lt"/>
              <a:cs typeface="+mn-lt"/>
            </a:endParaRPr>
          </a:p>
          <a:p>
            <a:pPr marL="285750" indent="-285750"/>
            <a:r>
              <a:rPr lang="en-GB" sz="1600">
                <a:ea typeface="+mn-lt"/>
                <a:cs typeface="+mn-lt"/>
              </a:rPr>
              <a:t>  </a:t>
            </a:r>
          </a:p>
          <a:p>
            <a:pPr marL="285750" indent="-285750"/>
            <a:r>
              <a:rPr lang="en-GB" sz="1600">
                <a:ea typeface="+mn-lt"/>
                <a:cs typeface="+mn-lt"/>
              </a:rPr>
              <a:t>Je </a:t>
            </a:r>
            <a:r>
              <a:rPr lang="en-GB" sz="1600" err="1">
                <a:ea typeface="+mn-lt"/>
                <a:cs typeface="+mn-lt"/>
              </a:rPr>
              <a:t>legt</a:t>
            </a:r>
            <a:r>
              <a:rPr lang="en-GB" sz="1600">
                <a:ea typeface="+mn-lt"/>
                <a:cs typeface="+mn-lt"/>
              </a:rPr>
              <a:t> dan </a:t>
            </a:r>
            <a:r>
              <a:rPr lang="en-GB" sz="1600" err="1">
                <a:ea typeface="+mn-lt"/>
                <a:cs typeface="+mn-lt"/>
              </a:rPr>
              <a:t>aan</a:t>
            </a:r>
            <a:r>
              <a:rPr lang="en-GB" sz="1600">
                <a:ea typeface="+mn-lt"/>
                <a:cs typeface="+mn-lt"/>
              </a:rPr>
              <a:t> de </a:t>
            </a:r>
            <a:r>
              <a:rPr lang="en-GB" sz="1600" err="1">
                <a:ea typeface="+mn-lt"/>
                <a:cs typeface="+mn-lt"/>
              </a:rPr>
              <a:t>patiënt</a:t>
            </a:r>
            <a:r>
              <a:rPr lang="en-GB" sz="1600">
                <a:ea typeface="+mn-lt"/>
                <a:cs typeface="+mn-lt"/>
              </a:rPr>
              <a:t> </a:t>
            </a:r>
            <a:r>
              <a:rPr lang="en-GB" sz="1600" err="1">
                <a:ea typeface="+mn-lt"/>
                <a:cs typeface="+mn-lt"/>
              </a:rPr>
              <a:t>uit</a:t>
            </a:r>
            <a:r>
              <a:rPr lang="en-GB" sz="1600">
                <a:ea typeface="+mn-lt"/>
                <a:cs typeface="+mn-lt"/>
              </a:rPr>
              <a:t> </a:t>
            </a:r>
            <a:r>
              <a:rPr lang="en-GB" sz="1600" err="1">
                <a:ea typeface="+mn-lt"/>
                <a:cs typeface="+mn-lt"/>
              </a:rPr>
              <a:t>dat</a:t>
            </a:r>
            <a:r>
              <a:rPr lang="en-GB" sz="1600">
                <a:ea typeface="+mn-lt"/>
                <a:cs typeface="+mn-lt"/>
              </a:rPr>
              <a:t> </a:t>
            </a:r>
            <a:r>
              <a:rPr lang="en-GB" sz="1600" err="1">
                <a:ea typeface="+mn-lt"/>
                <a:cs typeface="+mn-lt"/>
              </a:rPr>
              <a:t>hij</a:t>
            </a:r>
            <a:r>
              <a:rPr lang="en-GB" sz="1600">
                <a:ea typeface="+mn-lt"/>
                <a:cs typeface="+mn-lt"/>
              </a:rPr>
              <a:t> </a:t>
            </a:r>
            <a:r>
              <a:rPr lang="en-GB" sz="1600" err="1">
                <a:ea typeface="+mn-lt"/>
                <a:cs typeface="+mn-lt"/>
              </a:rPr>
              <a:t>zelf</a:t>
            </a:r>
            <a:r>
              <a:rPr lang="en-GB" sz="1600">
                <a:ea typeface="+mn-lt"/>
                <a:cs typeface="+mn-lt"/>
              </a:rPr>
              <a:t> </a:t>
            </a:r>
            <a:r>
              <a:rPr lang="en-GB" sz="1600" err="1">
                <a:ea typeface="+mn-lt"/>
                <a:cs typeface="+mn-lt"/>
              </a:rPr>
              <a:t>verantwoordelijk</a:t>
            </a:r>
            <a:r>
              <a:rPr lang="en-GB" sz="1600">
                <a:ea typeface="+mn-lt"/>
                <a:cs typeface="+mn-lt"/>
              </a:rPr>
              <a:t> is </a:t>
            </a:r>
            <a:r>
              <a:rPr lang="en-GB" sz="1600" err="1">
                <a:ea typeface="+mn-lt"/>
                <a:cs typeface="+mn-lt"/>
              </a:rPr>
              <a:t>voor</a:t>
            </a:r>
            <a:r>
              <a:rPr lang="en-GB" sz="1600">
                <a:ea typeface="+mn-lt"/>
                <a:cs typeface="+mn-lt"/>
              </a:rPr>
              <a:t> het </a:t>
            </a:r>
            <a:r>
              <a:rPr lang="en-GB" sz="1600" err="1">
                <a:ea typeface="+mn-lt"/>
                <a:cs typeface="+mn-lt"/>
              </a:rPr>
              <a:t>meenemen</a:t>
            </a:r>
            <a:r>
              <a:rPr lang="en-GB" sz="1600">
                <a:ea typeface="+mn-lt"/>
                <a:cs typeface="+mn-lt"/>
              </a:rPr>
              <a:t> </a:t>
            </a:r>
            <a:r>
              <a:rPr lang="en-GB" sz="1600" err="1">
                <a:ea typeface="+mn-lt"/>
                <a:cs typeface="+mn-lt"/>
              </a:rPr>
              <a:t>en</a:t>
            </a:r>
            <a:r>
              <a:rPr lang="en-GB" sz="1600">
                <a:ea typeface="+mn-lt"/>
                <a:cs typeface="+mn-lt"/>
              </a:rPr>
              <a:t> </a:t>
            </a:r>
            <a:r>
              <a:rPr lang="en-GB" sz="1600" err="1">
                <a:ea typeface="+mn-lt"/>
                <a:cs typeface="+mn-lt"/>
              </a:rPr>
              <a:t>doorgeven</a:t>
            </a:r>
            <a:r>
              <a:rPr lang="en-GB" sz="1600">
                <a:ea typeface="+mn-lt"/>
                <a:cs typeface="+mn-lt"/>
              </a:rPr>
              <a:t> van </a:t>
            </a:r>
            <a:r>
              <a:rPr lang="en-GB" sz="1600" err="1">
                <a:ea typeface="+mn-lt"/>
                <a:cs typeface="+mn-lt"/>
              </a:rPr>
              <a:t>een</a:t>
            </a:r>
            <a:r>
              <a:rPr lang="en-GB" sz="1600">
                <a:ea typeface="+mn-lt"/>
                <a:cs typeface="+mn-lt"/>
              </a:rPr>
              <a:t> </a:t>
            </a:r>
            <a:r>
              <a:rPr lang="en-GB" sz="1600" err="1">
                <a:ea typeface="+mn-lt"/>
                <a:cs typeface="+mn-lt"/>
              </a:rPr>
              <a:t>volledig</a:t>
            </a:r>
            <a:r>
              <a:rPr lang="en-GB" sz="1600">
                <a:ea typeface="+mn-lt"/>
                <a:cs typeface="+mn-lt"/>
              </a:rPr>
              <a:t> </a:t>
            </a:r>
            <a:r>
              <a:rPr lang="en-GB" sz="1600" err="1">
                <a:ea typeface="+mn-lt"/>
                <a:cs typeface="+mn-lt"/>
              </a:rPr>
              <a:t>en</a:t>
            </a:r>
            <a:r>
              <a:rPr lang="en-GB" sz="1600">
                <a:ea typeface="+mn-lt"/>
                <a:cs typeface="+mn-lt"/>
              </a:rPr>
              <a:t> </a:t>
            </a:r>
            <a:r>
              <a:rPr lang="en-GB" sz="1600" err="1">
                <a:ea typeface="+mn-lt"/>
                <a:cs typeface="+mn-lt"/>
              </a:rPr>
              <a:t>actueel</a:t>
            </a:r>
            <a:r>
              <a:rPr lang="en-GB" sz="1600">
                <a:ea typeface="+mn-lt"/>
                <a:cs typeface="+mn-lt"/>
              </a:rPr>
              <a:t> </a:t>
            </a:r>
            <a:r>
              <a:rPr lang="en-GB" sz="1600" err="1">
                <a:ea typeface="+mn-lt"/>
                <a:cs typeface="+mn-lt"/>
              </a:rPr>
              <a:t>medicatieoverzicht</a:t>
            </a:r>
            <a:r>
              <a:rPr lang="en-GB" sz="1600">
                <a:ea typeface="+mn-lt"/>
                <a:cs typeface="+mn-lt"/>
              </a:rPr>
              <a:t> </a:t>
            </a:r>
            <a:r>
              <a:rPr lang="en-GB" sz="1600" err="1">
                <a:ea typeface="+mn-lt"/>
                <a:cs typeface="+mn-lt"/>
              </a:rPr>
              <a:t>bij</a:t>
            </a:r>
            <a:r>
              <a:rPr lang="en-GB" sz="1600">
                <a:ea typeface="+mn-lt"/>
                <a:cs typeface="+mn-lt"/>
              </a:rPr>
              <a:t> </a:t>
            </a:r>
            <a:r>
              <a:rPr lang="en-GB" sz="1600" err="1">
                <a:ea typeface="+mn-lt"/>
                <a:cs typeface="+mn-lt"/>
              </a:rPr>
              <a:t>ieder</a:t>
            </a:r>
            <a:r>
              <a:rPr lang="en-GB" sz="1600">
                <a:ea typeface="+mn-lt"/>
                <a:cs typeface="+mn-lt"/>
              </a:rPr>
              <a:t> </a:t>
            </a:r>
            <a:r>
              <a:rPr lang="en-GB" sz="1600" err="1">
                <a:ea typeface="+mn-lt"/>
                <a:cs typeface="+mn-lt"/>
              </a:rPr>
              <a:t>zorgcontact</a:t>
            </a:r>
            <a:r>
              <a:rPr lang="en-GB" sz="1600">
                <a:ea typeface="+mn-lt"/>
                <a:cs typeface="+mn-lt"/>
              </a:rPr>
              <a:t>.</a:t>
            </a:r>
            <a:endParaRPr lang="en-GB">
              <a:ea typeface="+mn-lt"/>
              <a:cs typeface="+mn-lt"/>
            </a:endParaRPr>
          </a:p>
          <a:p>
            <a:pPr marL="0" marR="0" lvl="0" indent="0" algn="l" defTabSz="1219261" rtl="0" eaLnBrk="1" fontAlgn="auto" latinLnBrk="0" hangingPunct="1">
              <a:lnSpc>
                <a:spcPct val="100000"/>
              </a:lnSpc>
              <a:spcBef>
                <a:spcPts val="0"/>
              </a:spcBef>
              <a:spcAft>
                <a:spcPts val="0"/>
              </a:spcAft>
              <a:buClrTx/>
              <a:buSzTx/>
              <a:buFontTx/>
              <a:buNone/>
              <a:tabLst/>
              <a:defRPr/>
            </a:pPr>
            <a:endParaRPr lang="nl-NL" sz="1600" b="0" i="0" kern="120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D07A2C19-BBB2-5F6E-A9EA-0E6C67E766E7}"/>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4F77D04-3C31-4AFB-9BB4-7787B961BF4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07648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Arial" panose="020B0604020202020204" pitchFamily="34" charset="0"/>
              <a:buChar char="•"/>
            </a:pPr>
            <a:r>
              <a:rPr lang="nl-NL" sz="1600" b="0" i="0" kern="1200">
                <a:solidFill>
                  <a:schemeClr val="tx1"/>
                </a:solidFill>
                <a:effectLst/>
                <a:latin typeface="+mn-lt"/>
                <a:ea typeface="+mn-ea"/>
                <a:cs typeface="+mn-cs"/>
              </a:rPr>
              <a:t>Het basisprincipe van Medicatieproces 9 is beschikbaar stellen en raadplegen. Bij het beschikbaar stellen registreren zorgverleners de medicatiegegevens in het eigen zorginformatiesysteem. Andere zorgorganisaties kunnen via hun informatiesysteem de informatie opvragen, ofwel raadplegen. </a:t>
            </a:r>
          </a:p>
          <a:p>
            <a:pPr marL="285750" indent="-285750">
              <a:buFont typeface="Arial" panose="020B0604020202020204" pitchFamily="34" charset="0"/>
              <a:buChar char="•"/>
            </a:pPr>
            <a:r>
              <a:rPr lang="nl-NL" sz="1600" b="0" i="0" kern="1200">
                <a:solidFill>
                  <a:schemeClr val="tx1"/>
                </a:solidFill>
                <a:effectLst/>
                <a:latin typeface="+mn-lt"/>
                <a:ea typeface="+mn-ea"/>
                <a:cs typeface="+mn-cs"/>
              </a:rPr>
              <a:t>Alle bouwstenen van Medicatieproces 9 worden beschikbaar gesteld aan alle andere zorgverleners en aan de patiënt. Zij kunnen deze dus raadplegen via hun eigen zorginformatiesysteem of PGO. De enige uitzondering is het </a:t>
            </a:r>
            <a:r>
              <a:rPr lang="nl-NL" sz="1600" b="0" i="0" kern="1200" err="1">
                <a:solidFill>
                  <a:schemeClr val="tx1"/>
                </a:solidFill>
                <a:effectLst/>
                <a:latin typeface="+mn-lt"/>
                <a:ea typeface="+mn-ea"/>
                <a:cs typeface="+mn-cs"/>
              </a:rPr>
              <a:t>verstrekkingsverzoek</a:t>
            </a:r>
            <a:r>
              <a:rPr lang="nl-NL" sz="1600" b="0" i="0" kern="1200">
                <a:solidFill>
                  <a:schemeClr val="tx1"/>
                </a:solidFill>
                <a:effectLst/>
                <a:latin typeface="+mn-lt"/>
                <a:ea typeface="+mn-ea"/>
                <a:cs typeface="+mn-cs"/>
              </a:rPr>
              <a:t>. Dat wordt alleen gestuurd aan de apotheek die gaat leveren, en niet beschikbaar gesteld aan alle zorgverleners maar wel aan de patiënt. </a:t>
            </a:r>
          </a:p>
          <a:p>
            <a:pPr marL="0" indent="0">
              <a:buFont typeface="Arial" panose="020B0604020202020204" pitchFamily="34" charset="0"/>
              <a:buNone/>
            </a:pPr>
            <a:endParaRPr lang="nl-NL" sz="1600" b="0" i="0" kern="1200">
              <a:solidFill>
                <a:schemeClr val="tx1"/>
              </a:solidFill>
              <a:effectLst/>
              <a:latin typeface="+mn-lt"/>
              <a:ea typeface="+mn-ea"/>
              <a:cs typeface="+mn-cs"/>
            </a:endParaRPr>
          </a:p>
          <a:p>
            <a:endParaRPr lang="nl-NL"/>
          </a:p>
        </p:txBody>
      </p:sp>
      <p:sp>
        <p:nvSpPr>
          <p:cNvPr id="4" name="Tijdelijke aanduiding voor dianummer 3"/>
          <p:cNvSpPr>
            <a:spLocks noGrp="1"/>
          </p:cNvSpPr>
          <p:nvPr>
            <p:ph type="sldNum" sz="quarter" idx="5"/>
          </p:nvPr>
        </p:nvSpPr>
        <p:spPr/>
        <p:txBody>
          <a:bodyPr/>
          <a:lstStyle/>
          <a:p>
            <a:fld id="{D2008B9F-805D-0343-AB58-DD74AF1FF124}" type="slidenum">
              <a:rPr lang="nl-NL" smtClean="0"/>
              <a:t>29</a:t>
            </a:fld>
            <a:endParaRPr lang="nl-NL"/>
          </a:p>
        </p:txBody>
      </p:sp>
    </p:spTree>
    <p:extLst>
      <p:ext uri="{BB962C8B-B14F-4D97-AF65-F5344CB8AC3E}">
        <p14:creationId xmlns:p14="http://schemas.microsoft.com/office/powerpoint/2010/main" val="1930487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Allereerst, de aanleiding</a:t>
            </a:r>
          </a:p>
        </p:txBody>
      </p:sp>
      <p:sp>
        <p:nvSpPr>
          <p:cNvPr id="4" name="Tijdelijke aanduiding voor dianummer 3"/>
          <p:cNvSpPr>
            <a:spLocks noGrp="1"/>
          </p:cNvSpPr>
          <p:nvPr>
            <p:ph type="sldNum" sz="quarter" idx="5"/>
          </p:nvPr>
        </p:nvSpPr>
        <p:spPr/>
        <p:txBody>
          <a:bodyPr/>
          <a:lstStyle/>
          <a:p>
            <a:fld id="{D2008B9F-805D-0343-AB58-DD74AF1FF124}" type="slidenum">
              <a:rPr lang="nl-NL" smtClean="0"/>
              <a:t>3</a:t>
            </a:fld>
            <a:endParaRPr lang="nl-NL"/>
          </a:p>
        </p:txBody>
      </p:sp>
    </p:spTree>
    <p:extLst>
      <p:ext uri="{BB962C8B-B14F-4D97-AF65-F5344CB8AC3E}">
        <p14:creationId xmlns:p14="http://schemas.microsoft.com/office/powerpoint/2010/main" val="377768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Arial" panose="020B0604020202020204" pitchFamily="34" charset="0"/>
              <a:buChar char="•"/>
            </a:pPr>
            <a:r>
              <a:rPr lang="nl-NL" sz="1600" b="0" i="0" kern="1200">
                <a:solidFill>
                  <a:schemeClr val="tx1"/>
                </a:solidFill>
                <a:effectLst/>
                <a:latin typeface="+mn-lt"/>
                <a:ea typeface="+mn-ea"/>
                <a:cs typeface="+mn-cs"/>
              </a:rPr>
              <a:t>Zorgverleners kunnen andere zorgverleners ook actief wijzen op informatie die voor hen belangrijk is. Een voorbeeld: voor een apotheker is het belangrijk om te weten dat een voorschrijver een medicijn heeft voorgeschreven. Het systeem van de voorschrijver stuurt daarom de medicatieafspraak met het </a:t>
            </a:r>
            <a:r>
              <a:rPr lang="nl-NL" sz="1600" b="0" i="0" kern="1200" err="1">
                <a:solidFill>
                  <a:schemeClr val="tx1"/>
                </a:solidFill>
                <a:effectLst/>
                <a:latin typeface="+mn-lt"/>
                <a:ea typeface="+mn-ea"/>
                <a:cs typeface="+mn-cs"/>
              </a:rPr>
              <a:t>verstrekkingsverzoek</a:t>
            </a:r>
            <a:r>
              <a:rPr lang="nl-NL" sz="1600" b="0" i="0" kern="1200">
                <a:solidFill>
                  <a:schemeClr val="tx1"/>
                </a:solidFill>
                <a:effectLst/>
                <a:latin typeface="+mn-lt"/>
                <a:ea typeface="+mn-ea"/>
                <a:cs typeface="+mn-cs"/>
              </a:rPr>
              <a:t> samen als medicatievoorschrift naar het systeem van de verstrekker, meestal de apotheker. Het systeem van de apotheker ontvangt deze informatie en brengt de apotheker op de hoogte bijvoorbeeld door de ontvangen informatie te tonen in een werklijst. De apotheker verwerkt het ontvangen medicatievoorschrift en stuurt de toedieningsafspraak en de medicatieverstrekking naar de voorschrijver van het voorschrift. </a:t>
            </a:r>
          </a:p>
          <a:p>
            <a:pPr marL="285750" indent="-285750">
              <a:buFont typeface="Arial" panose="020B0604020202020204" pitchFamily="34" charset="0"/>
              <a:buChar char="•"/>
            </a:pPr>
            <a:endParaRPr lang="nl-NL" sz="1600" b="0" i="0" kern="1200">
              <a:solidFill>
                <a:schemeClr val="tx1"/>
              </a:solidFill>
              <a:effectLst/>
              <a:latin typeface="+mn-lt"/>
              <a:ea typeface="+mn-ea"/>
              <a:cs typeface="+mn-cs"/>
            </a:endParaRPr>
          </a:p>
          <a:p>
            <a:endParaRPr lang="nl-NL"/>
          </a:p>
        </p:txBody>
      </p:sp>
      <p:sp>
        <p:nvSpPr>
          <p:cNvPr id="4" name="Tijdelijke aanduiding voor dianummer 3"/>
          <p:cNvSpPr>
            <a:spLocks noGrp="1"/>
          </p:cNvSpPr>
          <p:nvPr>
            <p:ph type="sldNum" sz="quarter" idx="5"/>
          </p:nvPr>
        </p:nvSpPr>
        <p:spPr/>
        <p:txBody>
          <a:bodyPr/>
          <a:lstStyle/>
          <a:p>
            <a:fld id="{D2008B9F-805D-0343-AB58-DD74AF1FF124}" type="slidenum">
              <a:rPr lang="nl-NL" smtClean="0"/>
              <a:t>30</a:t>
            </a:fld>
            <a:endParaRPr lang="nl-NL"/>
          </a:p>
        </p:txBody>
      </p:sp>
    </p:spTree>
    <p:extLst>
      <p:ext uri="{BB962C8B-B14F-4D97-AF65-F5344CB8AC3E}">
        <p14:creationId xmlns:p14="http://schemas.microsoft.com/office/powerpoint/2010/main" val="9541398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Het medicatieoverzicht wordt samengesteld door het raadplegen van de systemen van andere zorgverleners. Op het medicatieoverzicht staat de huidige, recent gestopte en toekomstige medicatie, inclusief de bouwstenen:</a:t>
            </a:r>
          </a:p>
          <a:p>
            <a:pPr marL="285750" indent="-285750">
              <a:buFont typeface="Arial" panose="020B0604020202020204" pitchFamily="34" charset="0"/>
              <a:buChar char="•"/>
            </a:pPr>
            <a:r>
              <a:rPr lang="nl-NL"/>
              <a:t>De medicatieafspraak</a:t>
            </a:r>
          </a:p>
          <a:p>
            <a:pPr marL="285750" indent="-285750">
              <a:buFont typeface="Arial" panose="020B0604020202020204" pitchFamily="34" charset="0"/>
              <a:buChar char="•"/>
            </a:pPr>
            <a:r>
              <a:rPr lang="nl-NL"/>
              <a:t>De toedieningsafspraak</a:t>
            </a:r>
          </a:p>
          <a:p>
            <a:pPr marL="285750" indent="-285750">
              <a:buFont typeface="Arial" panose="020B0604020202020204" pitchFamily="34" charset="0"/>
              <a:buChar char="•"/>
            </a:pPr>
            <a:r>
              <a:rPr lang="nl-NL"/>
              <a:t>Het medicatiegebruik</a:t>
            </a:r>
          </a:p>
          <a:p>
            <a:pPr marL="285750" indent="-285750">
              <a:buFont typeface="Arial" panose="020B0604020202020204" pitchFamily="34" charset="0"/>
              <a:buChar char="•"/>
            </a:pPr>
            <a:r>
              <a:rPr lang="nl-NL"/>
              <a:t>Het wisselend doseerschema</a:t>
            </a:r>
          </a:p>
          <a:p>
            <a:pPr marL="285750" indent="-285750">
              <a:buFont typeface="Arial" panose="020B0604020202020204" pitchFamily="34" charset="0"/>
              <a:buChar char="•"/>
            </a:pPr>
            <a:endParaRPr lang="nl-NL"/>
          </a:p>
          <a:p>
            <a:pPr marL="0" indent="0">
              <a:buFont typeface="Arial" panose="020B0604020202020204" pitchFamily="34" charset="0"/>
              <a:buNone/>
            </a:pPr>
            <a:r>
              <a:rPr lang="nl-NL"/>
              <a:t>Hoe het er precies uitziet, zal per zorginformatiesysteem verschillen.</a:t>
            </a:r>
          </a:p>
        </p:txBody>
      </p:sp>
      <p:sp>
        <p:nvSpPr>
          <p:cNvPr id="4" name="Tijdelijke aanduiding voor dianummer 3"/>
          <p:cNvSpPr>
            <a:spLocks noGrp="1"/>
          </p:cNvSpPr>
          <p:nvPr>
            <p:ph type="sldNum" sz="quarter" idx="5"/>
          </p:nvPr>
        </p:nvSpPr>
        <p:spPr/>
        <p:txBody>
          <a:bodyPr/>
          <a:lstStyle/>
          <a:p>
            <a:fld id="{D2008B9F-805D-0343-AB58-DD74AF1FF124}" type="slidenum">
              <a:rPr lang="nl-NL" smtClean="0"/>
              <a:t>31</a:t>
            </a:fld>
            <a:endParaRPr lang="nl-NL"/>
          </a:p>
        </p:txBody>
      </p:sp>
    </p:spTree>
    <p:extLst>
      <p:ext uri="{BB962C8B-B14F-4D97-AF65-F5344CB8AC3E}">
        <p14:creationId xmlns:p14="http://schemas.microsoft.com/office/powerpoint/2010/main" val="3567374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600" i="0" kern="1200">
                <a:solidFill>
                  <a:schemeClr val="tx1"/>
                </a:solidFill>
                <a:effectLst/>
                <a:latin typeface="+mn-lt"/>
                <a:ea typeface="+mn-ea"/>
                <a:cs typeface="+mn-cs"/>
              </a:rPr>
              <a:t>Ook toedienlijst wordt samengesteld doordat het systeem van de toediener de systemen van andere zorgverleners raadpleegt. Het bevat:</a:t>
            </a:r>
          </a:p>
          <a:p>
            <a:r>
              <a:rPr lang="nl-NL" sz="1600" i="0" kern="1200">
                <a:solidFill>
                  <a:schemeClr val="tx1"/>
                </a:solidFill>
                <a:effectLst/>
                <a:latin typeface="+mn-lt"/>
                <a:ea typeface="+mn-ea"/>
                <a:cs typeface="+mn-cs"/>
              </a:rPr>
              <a:t>• de medicatieafspraak</a:t>
            </a:r>
          </a:p>
          <a:p>
            <a:r>
              <a:rPr lang="nl-NL" sz="1600" i="0" kern="1200">
                <a:solidFill>
                  <a:schemeClr val="tx1"/>
                </a:solidFill>
                <a:effectLst/>
                <a:latin typeface="+mn-lt"/>
                <a:ea typeface="+mn-ea"/>
                <a:cs typeface="+mn-cs"/>
              </a:rPr>
              <a:t>• eventueel het wisselend doseerschema</a:t>
            </a:r>
          </a:p>
          <a:p>
            <a:r>
              <a:rPr lang="nl-NL" sz="1600" i="0" kern="1200">
                <a:solidFill>
                  <a:schemeClr val="tx1"/>
                </a:solidFill>
                <a:effectLst/>
                <a:latin typeface="+mn-lt"/>
                <a:ea typeface="+mn-ea"/>
                <a:cs typeface="+mn-cs"/>
              </a:rPr>
              <a:t>• de toedieningsafspraak</a:t>
            </a:r>
          </a:p>
          <a:p>
            <a:r>
              <a:rPr lang="nl-NL" sz="1600" i="0" kern="1200">
                <a:solidFill>
                  <a:schemeClr val="tx1"/>
                </a:solidFill>
                <a:effectLst/>
                <a:latin typeface="+mn-lt"/>
                <a:ea typeface="+mn-ea"/>
                <a:cs typeface="+mn-cs"/>
              </a:rPr>
              <a:t>• eerdere toedieningen</a:t>
            </a:r>
          </a:p>
          <a:p>
            <a:endParaRPr lang="nl-NL" sz="1600" i="0" kern="1200">
              <a:solidFill>
                <a:schemeClr val="tx1"/>
              </a:solidFill>
              <a:effectLst/>
              <a:latin typeface="+mn-lt"/>
              <a:ea typeface="+mn-ea"/>
              <a:cs typeface="+mn-cs"/>
            </a:endParaRPr>
          </a:p>
          <a:p>
            <a:endParaRPr lang="nl-NL" b="1"/>
          </a:p>
        </p:txBody>
      </p:sp>
      <p:sp>
        <p:nvSpPr>
          <p:cNvPr id="4" name="Tijdelijke aanduiding voor dianummer 3"/>
          <p:cNvSpPr>
            <a:spLocks noGrp="1"/>
          </p:cNvSpPr>
          <p:nvPr>
            <p:ph type="sldNum" sz="quarter" idx="5"/>
          </p:nvPr>
        </p:nvSpPr>
        <p:spPr/>
        <p:txBody>
          <a:bodyPr/>
          <a:lstStyle/>
          <a:p>
            <a:fld id="{D2008B9F-805D-0343-AB58-DD74AF1FF124}" type="slidenum">
              <a:rPr lang="nl-NL" smtClean="0"/>
              <a:t>32</a:t>
            </a:fld>
            <a:endParaRPr lang="nl-NL"/>
          </a:p>
        </p:txBody>
      </p:sp>
    </p:spTree>
    <p:extLst>
      <p:ext uri="{BB962C8B-B14F-4D97-AF65-F5344CB8AC3E}">
        <p14:creationId xmlns:p14="http://schemas.microsoft.com/office/powerpoint/2010/main" val="42578906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800">
                <a:effectLst/>
                <a:latin typeface="Calibri" panose="020F0502020204030204" pitchFamily="34" charset="0"/>
                <a:cs typeface="Times New Roman" panose="02020603050405020304" pitchFamily="18" charset="0"/>
              </a:rPr>
              <a:t>Dit alles betekent dat het gesprek tussen zorgverlener en patiënt gebaseerd wordt op completere informatie. </a:t>
            </a:r>
            <a:r>
              <a:rPr lang="nl-NL" sz="1800" b="0">
                <a:solidFill>
                  <a:srgbClr val="000000"/>
                </a:solidFill>
                <a:effectLst/>
                <a:latin typeface="Calibri" panose="020F0502020204030204" pitchFamily="34" charset="0"/>
                <a:ea typeface="Calibri" panose="020F0502020204030204" pitchFamily="34" charset="0"/>
              </a:rPr>
              <a:t>En zo kunnen zorgverlener en patiënt samen makkelijk en sneller het medicatieoverzicht verifiëren en kunnen fouten voorkomen worden.</a:t>
            </a:r>
          </a:p>
          <a:p>
            <a:pPr marL="0" indent="0">
              <a:buFont typeface="Arial" panose="020B0604020202020204" pitchFamily="34" charset="0"/>
              <a:buNone/>
            </a:pPr>
            <a:endParaRPr lang="nl-NL" sz="1800">
              <a:effectLst/>
              <a:latin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D2008B9F-805D-0343-AB58-DD74AF1FF124}" type="slidenum">
              <a:rPr lang="nl-NL" smtClean="0"/>
              <a:t>33</a:t>
            </a:fld>
            <a:endParaRPr lang="nl-NL"/>
          </a:p>
        </p:txBody>
      </p:sp>
    </p:spTree>
    <p:extLst>
      <p:ext uri="{BB962C8B-B14F-4D97-AF65-F5344CB8AC3E}">
        <p14:creationId xmlns:p14="http://schemas.microsoft.com/office/powerpoint/2010/main" val="1383813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600" b="0" i="0" u="none" strike="noStrike" kern="1200">
                <a:solidFill>
                  <a:schemeClr val="tx1"/>
                </a:solidFill>
                <a:effectLst/>
                <a:latin typeface="+mn-lt"/>
                <a:ea typeface="+mn-ea"/>
                <a:cs typeface="+mn-cs"/>
              </a:rPr>
              <a:t>Waarom houden we ons bezig met medicatieoverdracht? Helaas gaat er op dit moment met medicatie nog veel mis. Dagelijks belanden zo'n 75 mensen in het ziekenhuis door een vermijdbaar medicatie-incident. Een deel daarvan komt doordat jij als zorgverlener niet altijd precies weet welke medicatie een patiënt gebruikt.</a:t>
            </a:r>
            <a:r>
              <a:rPr lang="en-US" sz="1600" b="0" i="0" kern="1200">
                <a:solidFill>
                  <a:schemeClr val="tx1"/>
                </a:solidFill>
                <a:effectLst/>
                <a:latin typeface="+mn-lt"/>
                <a:ea typeface="+mn-ea"/>
                <a:cs typeface="+mn-cs"/>
              </a:rPr>
              <a:t>​</a:t>
            </a:r>
          </a:p>
          <a:p>
            <a:pPr rtl="0" fontAlgn="base"/>
            <a:r>
              <a:rPr lang="nl-NL" sz="1600" b="0" i="0" kern="1200">
                <a:solidFill>
                  <a:schemeClr val="tx1"/>
                </a:solidFill>
                <a:effectLst/>
                <a:latin typeface="+mn-lt"/>
                <a:ea typeface="+mn-ea"/>
                <a:cs typeface="+mn-cs"/>
              </a:rPr>
              <a:t>​</a:t>
            </a:r>
          </a:p>
          <a:p>
            <a:pPr rtl="0" fontAlgn="base"/>
            <a:r>
              <a:rPr lang="nl-NL" sz="1600" b="0" i="0" u="none" strike="noStrike" kern="1200">
                <a:solidFill>
                  <a:schemeClr val="tx1"/>
                </a:solidFill>
                <a:effectLst/>
                <a:latin typeface="+mn-lt"/>
                <a:ea typeface="+mn-ea"/>
                <a:cs typeface="+mn-cs"/>
              </a:rPr>
              <a:t>Overigens met patiënt bedoelen we ook cliënt. Ook gebruiken we ‘hij’ voor de patiënt of de zorgverlener, maar dat kan ook een ander persoonlijk voornaamwoord zijn</a:t>
            </a:r>
            <a:endParaRPr lang="en-US" sz="1600" b="0" i="0" kern="1200">
              <a:solidFill>
                <a:schemeClr val="tx1"/>
              </a:solidFill>
              <a:effectLst/>
              <a:latin typeface="+mn-lt"/>
              <a:ea typeface="+mn-ea"/>
              <a:cs typeface="+mn-cs"/>
            </a:endParaRPr>
          </a:p>
          <a:p>
            <a:endParaRPr lang="nl-NL" sz="1600" b="0" i="0" kern="1200">
              <a:solidFill>
                <a:schemeClr val="tx1"/>
              </a:solidFill>
              <a:effectLst/>
              <a:latin typeface="+mn-lt"/>
              <a:ea typeface="+mn-ea"/>
              <a:cs typeface="+mn-cs"/>
            </a:endParaRPr>
          </a:p>
          <a:p>
            <a:endParaRPr lang="nl-NL" sz="1600" b="0" i="0" kern="1200">
              <a:solidFill>
                <a:schemeClr val="tx1"/>
              </a:solidFill>
              <a:effectLst/>
              <a:latin typeface="+mn-lt"/>
              <a:ea typeface="+mn-ea"/>
              <a:cs typeface="+mn-cs"/>
            </a:endParaRPr>
          </a:p>
          <a:p>
            <a:endParaRPr lang="nl-NL" sz="1600" b="0" i="0" kern="1200">
              <a:solidFill>
                <a:srgbClr val="FF0000"/>
              </a:solidFill>
              <a:effectLst/>
              <a:latin typeface="+mn-lt"/>
              <a:ea typeface="+mn-ea"/>
              <a:cs typeface="+mn-cs"/>
            </a:endParaRPr>
          </a:p>
          <a:p>
            <a:endParaRPr lang="nl-NL" sz="1600" b="0" i="0" kern="1200">
              <a:solidFill>
                <a:srgbClr val="FF0000"/>
              </a:solidFill>
              <a:effectLst/>
              <a:latin typeface="+mn-lt"/>
              <a:ea typeface="+mn-ea"/>
              <a:cs typeface="+mn-cs"/>
            </a:endParaRPr>
          </a:p>
          <a:p>
            <a:endParaRPr lang="nl-NL" sz="1600" b="0" i="0" kern="120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D2008B9F-805D-0343-AB58-DD74AF1FF124}" type="slidenum">
              <a:rPr lang="nl-NL" smtClean="0"/>
              <a:t>4</a:t>
            </a:fld>
            <a:endParaRPr lang="nl-NL"/>
          </a:p>
        </p:txBody>
      </p:sp>
    </p:spTree>
    <p:extLst>
      <p:ext uri="{BB962C8B-B14F-4D97-AF65-F5344CB8AC3E}">
        <p14:creationId xmlns:p14="http://schemas.microsoft.com/office/powerpoint/2010/main" val="3388923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nl-NL" sz="1800" b="0" i="0" kern="1200">
                <a:solidFill>
                  <a:srgbClr val="FF0000"/>
                </a:solidFill>
                <a:effectLst/>
                <a:latin typeface="+mn-lt"/>
                <a:ea typeface="+mn-ea"/>
                <a:cs typeface="+mn-cs"/>
              </a:rPr>
              <a:t>De medicatie-informatie die gedeeld wordt is vaak niet compleet en zorgverleners weten niet altijd welke medicatie een patiënt precies gebruikt. H</a:t>
            </a:r>
            <a:r>
              <a:rPr lang="nl-NL" sz="1800" b="0" i="0" kern="1200">
                <a:solidFill>
                  <a:schemeClr val="tx1"/>
                </a:solidFill>
                <a:effectLst/>
                <a:latin typeface="+mn-lt"/>
                <a:ea typeface="+mn-ea"/>
                <a:cs typeface="+mn-cs"/>
              </a:rPr>
              <a:t>et kost jou als zorgverlener veel kostbare tijd om die informatie te achterhalen. En ondanks</a:t>
            </a:r>
            <a:r>
              <a:rPr lang="nl-NL" sz="1800" b="0" i="0" u="none" kern="1200">
                <a:solidFill>
                  <a:schemeClr val="tx1"/>
                </a:solidFill>
                <a:effectLst/>
                <a:latin typeface="+mn-lt"/>
                <a:ea typeface="+mn-ea"/>
                <a:cs typeface="+mn-cs"/>
              </a:rPr>
              <a:t> de moeite en tijd die dit jou kost</a:t>
            </a:r>
            <a:r>
              <a:rPr lang="nl-NL" sz="1800" b="0" i="0" kern="1200">
                <a:solidFill>
                  <a:schemeClr val="tx1"/>
                </a:solidFill>
                <a:effectLst/>
                <a:latin typeface="+mn-lt"/>
                <a:ea typeface="+mn-ea"/>
                <a:cs typeface="+mn-cs"/>
              </a:rPr>
              <a:t>, lukt het niet altijd om een compleet medicatieoverzicht te krijgen. En dat brengt risico’s met zich mee voor de patiënt.</a:t>
            </a:r>
          </a:p>
          <a:p>
            <a:pPr marL="0" marR="0" lvl="0" indent="0" algn="l" defTabSz="1219261" rtl="0" eaLnBrk="1" fontAlgn="auto" latinLnBrk="0" hangingPunct="1">
              <a:lnSpc>
                <a:spcPct val="100000"/>
              </a:lnSpc>
              <a:spcBef>
                <a:spcPts val="0"/>
              </a:spcBef>
              <a:spcAft>
                <a:spcPts val="0"/>
              </a:spcAft>
              <a:buClrTx/>
              <a:buSzTx/>
              <a:buFontTx/>
              <a:buNone/>
              <a:tabLst/>
              <a:defRPr/>
            </a:pPr>
            <a:endParaRPr lang="nl-NL" sz="1800" b="0" i="0" kern="1200">
              <a:solidFill>
                <a:schemeClr val="tx1"/>
              </a:solidFill>
              <a:effectLst/>
              <a:latin typeface="+mn-lt"/>
              <a:ea typeface="+mn-ea"/>
              <a:cs typeface="+mn-cs"/>
            </a:endParaRPr>
          </a:p>
          <a:p>
            <a:pPr>
              <a:lnSpc>
                <a:spcPts val="1400"/>
              </a:lnSpc>
              <a:tabLst>
                <a:tab pos="449580" algn="l"/>
              </a:tabLst>
            </a:pPr>
            <a:endParaRPr lang="nl-NL" sz="1800">
              <a:solidFill>
                <a:srgbClr val="000000"/>
              </a:solidFill>
              <a:effectLst/>
              <a:latin typeface="Calibri" panose="020F0502020204030204" pitchFamily="34" charset="0"/>
              <a:ea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8433980C-69B5-684A-BE46-7DD9BAEA7AA4}" type="slidenum">
              <a:rPr lang="nl-NL" smtClean="0"/>
              <a:t>5</a:t>
            </a:fld>
            <a:endParaRPr lang="nl-NL"/>
          </a:p>
        </p:txBody>
      </p:sp>
    </p:spTree>
    <p:extLst>
      <p:ext uri="{BB962C8B-B14F-4D97-AF65-F5344CB8AC3E}">
        <p14:creationId xmlns:p14="http://schemas.microsoft.com/office/powerpoint/2010/main" val="1290644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nl-NL" sz="1600" b="0" i="0" kern="1200">
                <a:solidFill>
                  <a:srgbClr val="FF0000"/>
                </a:solidFill>
                <a:effectLst/>
                <a:latin typeface="+mn-lt"/>
                <a:ea typeface="+mn-ea"/>
                <a:cs typeface="+mn-cs"/>
              </a:rPr>
              <a:t>Waarom is het dan zo moeilijk om die informatie te delen met elkaar? Dat komt doordat de informatie is opgeslagen in de informatiesystemen van verschillende zorgaanbieders. Hierdoor kunnen de zorginformatiesystemen maar beperkt informatie rondom medicatiegegevens met elkaar uitwisselen.</a:t>
            </a:r>
          </a:p>
          <a:p>
            <a:pPr marL="0" marR="0" lvl="0" indent="0" algn="l" defTabSz="1219261" rtl="0" eaLnBrk="1" fontAlgn="auto" latinLnBrk="0" hangingPunct="1">
              <a:lnSpc>
                <a:spcPct val="100000"/>
              </a:lnSpc>
              <a:spcBef>
                <a:spcPts val="0"/>
              </a:spcBef>
              <a:spcAft>
                <a:spcPts val="0"/>
              </a:spcAft>
              <a:buClrTx/>
              <a:buSzTx/>
              <a:buFontTx/>
              <a:buNone/>
              <a:tabLst/>
              <a:defRPr/>
            </a:pPr>
            <a:endParaRPr lang="nl-NL" sz="1600" b="0" i="0" kern="1200">
              <a:solidFill>
                <a:srgbClr val="FF0000"/>
              </a:solidFill>
              <a:effectLst/>
              <a:latin typeface="+mn-lt"/>
              <a:ea typeface="+mn-ea"/>
              <a:cs typeface="+mn-cs"/>
            </a:endParaRPr>
          </a:p>
          <a:p>
            <a:pPr rtl="0" fontAlgn="base"/>
            <a:r>
              <a:rPr lang="nl-NL" sz="1600" b="0" i="0" kern="1200">
                <a:solidFill>
                  <a:schemeClr val="tx1"/>
                </a:solidFill>
                <a:effectLst/>
                <a:latin typeface="+mn-lt"/>
                <a:ea typeface="+mn-ea"/>
                <a:cs typeface="+mn-cs"/>
              </a:rPr>
              <a:t> </a:t>
            </a:r>
          </a:p>
          <a:p>
            <a:pPr marL="0" marR="0" lvl="0" indent="0" algn="l" defTabSz="1219261"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800" b="0" i="0" kern="1200">
              <a:solidFill>
                <a:schemeClr val="tx1"/>
              </a:solidFill>
              <a:effectLst/>
              <a:latin typeface="+mn-lt"/>
              <a:ea typeface="+mn-ea"/>
              <a:cs typeface="+mn-cs"/>
            </a:endParaRPr>
          </a:p>
          <a:p>
            <a:pPr marL="0" marR="0" lvl="0" indent="0" algn="l" defTabSz="1219261"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800" b="0" i="0" kern="1200">
              <a:solidFill>
                <a:schemeClr val="tx1"/>
              </a:solidFill>
              <a:effectLst/>
              <a:latin typeface="+mn-lt"/>
              <a:ea typeface="+mn-ea"/>
              <a:cs typeface="+mn-cs"/>
            </a:endParaRPr>
          </a:p>
          <a:p>
            <a:pPr marL="0" indent="0">
              <a:buFont typeface="Arial" panose="020B0604020202020204" pitchFamily="34" charset="0"/>
              <a:buNone/>
            </a:pPr>
            <a:endParaRPr lang="nl-NL" sz="1800">
              <a:effectLst/>
              <a:latin typeface="Calibri"/>
              <a:ea typeface="Calibri"/>
              <a:cs typeface="Calibri"/>
            </a:endParaRPr>
          </a:p>
        </p:txBody>
      </p:sp>
      <p:sp>
        <p:nvSpPr>
          <p:cNvPr id="4" name="Tijdelijke aanduiding voor dianummer 3"/>
          <p:cNvSpPr>
            <a:spLocks noGrp="1"/>
          </p:cNvSpPr>
          <p:nvPr>
            <p:ph type="sldNum" sz="quarter" idx="5"/>
          </p:nvPr>
        </p:nvSpPr>
        <p:spPr/>
        <p:txBody>
          <a:bodyPr/>
          <a:lstStyle/>
          <a:p>
            <a:fld id="{D2008B9F-805D-0343-AB58-DD74AF1FF124}" type="slidenum">
              <a:rPr lang="nl-NL" smtClean="0"/>
              <a:t>6</a:t>
            </a:fld>
            <a:endParaRPr lang="nl-NL"/>
          </a:p>
        </p:txBody>
      </p:sp>
    </p:spTree>
    <p:extLst>
      <p:ext uri="{BB962C8B-B14F-4D97-AF65-F5344CB8AC3E}">
        <p14:creationId xmlns:p14="http://schemas.microsoft.com/office/powerpoint/2010/main" val="4122666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nl-NL"/>
              <a:t>Dat moet opgelost worden en daar komt het programma Medicatieoverdracht om de hoek.</a:t>
            </a:r>
          </a:p>
          <a:p>
            <a:pPr marL="0" marR="0" lvl="0" indent="0" algn="l" defTabSz="1219261" rtl="0" eaLnBrk="1" fontAlgn="auto" latinLnBrk="0" hangingPunct="1">
              <a:lnSpc>
                <a:spcPct val="100000"/>
              </a:lnSpc>
              <a:spcBef>
                <a:spcPts val="0"/>
              </a:spcBef>
              <a:spcAft>
                <a:spcPts val="0"/>
              </a:spcAft>
              <a:buClrTx/>
              <a:buSzTx/>
              <a:buFontTx/>
              <a:buNone/>
              <a:tabLst/>
              <a:defRPr/>
            </a:pPr>
            <a:endParaRPr lang="nl-NL"/>
          </a:p>
          <a:p>
            <a:pPr marL="0" marR="0" lvl="0" indent="0" algn="l" defTabSz="1219261" rtl="0" eaLnBrk="1" fontAlgn="auto" latinLnBrk="0" hangingPunct="1">
              <a:lnSpc>
                <a:spcPct val="100000"/>
              </a:lnSpc>
              <a:spcBef>
                <a:spcPts val="0"/>
              </a:spcBef>
              <a:spcAft>
                <a:spcPts val="0"/>
              </a:spcAft>
              <a:buClrTx/>
              <a:buSzTx/>
              <a:buFontTx/>
              <a:buNone/>
              <a:tabLst/>
              <a:defRPr/>
            </a:pPr>
            <a:r>
              <a:rPr lang="nl-NL"/>
              <a:t>Maar wat er dan precies voor jou veranderen?</a:t>
            </a:r>
          </a:p>
        </p:txBody>
      </p:sp>
      <p:sp>
        <p:nvSpPr>
          <p:cNvPr id="4" name="Tijdelijke aanduiding voor dianummer 3"/>
          <p:cNvSpPr>
            <a:spLocks noGrp="1"/>
          </p:cNvSpPr>
          <p:nvPr>
            <p:ph type="sldNum" sz="quarter" idx="5"/>
          </p:nvPr>
        </p:nvSpPr>
        <p:spPr/>
        <p:txBody>
          <a:bodyPr/>
          <a:lstStyle/>
          <a:p>
            <a:fld id="{D2008B9F-805D-0343-AB58-DD74AF1FF124}" type="slidenum">
              <a:rPr lang="nl-NL" smtClean="0"/>
              <a:t>7</a:t>
            </a:fld>
            <a:endParaRPr lang="nl-NL"/>
          </a:p>
        </p:txBody>
      </p:sp>
    </p:spTree>
    <p:extLst>
      <p:ext uri="{BB962C8B-B14F-4D97-AF65-F5344CB8AC3E}">
        <p14:creationId xmlns:p14="http://schemas.microsoft.com/office/powerpoint/2010/main" val="607671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600" b="0" i="0" kern="1200">
                <a:solidFill>
                  <a:schemeClr val="tx1"/>
                </a:solidFill>
                <a:effectLst/>
                <a:latin typeface="+mn-lt"/>
                <a:ea typeface="+mn-ea"/>
                <a:cs typeface="+mn-cs"/>
              </a:rPr>
              <a:t>De allergrootste verandering voor jou als zorgverlener, is dat andere zorgverleners alles kunnen inzien wat jij over de medicatie van een patiënt registreert. En jij kunt zelf ook zien wat alle andere zorgverleners van een patiënt over zijn medicatie hebben vastgelegd. Je hebt dus veel meer informatie dan nu over de medicatie van je patiënt! Je kunt bijvoorbeeld zien wat er is voorgeschreven, ook door andere voorschrijvers, en welke medicatie is gestopt of gewijzigd. Je ziet wat de apotheek heeft geleverd en wat de patiënt aangeeft te gebruiken. Met completere informatie over medicatie, kan jij als zorgverlener betere zorg leveren.</a:t>
            </a:r>
          </a:p>
          <a:p>
            <a:endParaRPr lang="nl-NL" sz="1600" b="0" i="0" kern="1200">
              <a:solidFill>
                <a:schemeClr val="tx1"/>
              </a:solidFill>
              <a:effectLst/>
              <a:latin typeface="+mn-lt"/>
              <a:ea typeface="+mn-ea"/>
              <a:cs typeface="+mn-cs"/>
            </a:endParaRPr>
          </a:p>
          <a:p>
            <a:endParaRPr lang="nl-NL" sz="1600" b="0" i="0" kern="1200">
              <a:solidFill>
                <a:schemeClr val="tx1"/>
              </a:solidFill>
              <a:effectLst/>
              <a:latin typeface="+mn-lt"/>
              <a:ea typeface="+mn-ea"/>
              <a:cs typeface="+mn-cs"/>
            </a:endParaRPr>
          </a:p>
          <a:p>
            <a:endParaRPr lang="nl-NL" sz="1600" b="0" i="0" kern="1200">
              <a:solidFill>
                <a:schemeClr val="tx1"/>
              </a:solidFill>
              <a:effectLst/>
              <a:latin typeface="+mn-lt"/>
              <a:ea typeface="+mn-ea"/>
              <a:cs typeface="+mn-cs"/>
            </a:endParaRPr>
          </a:p>
          <a:p>
            <a:endParaRPr lang="nl-NL" sz="1600" b="0" i="0" kern="1200">
              <a:solidFill>
                <a:schemeClr val="tx1"/>
              </a:solidFill>
              <a:effectLst/>
              <a:latin typeface="+mn-lt"/>
              <a:ea typeface="+mn-ea"/>
              <a:cs typeface="+mn-cs"/>
            </a:endParaRPr>
          </a:p>
          <a:p>
            <a:endParaRPr lang="nl-NL" sz="1600" b="0" i="0" kern="1200">
              <a:solidFill>
                <a:schemeClr val="tx1"/>
              </a:solidFill>
              <a:effectLst/>
              <a:latin typeface="+mn-lt"/>
              <a:ea typeface="+mn-ea"/>
              <a:cs typeface="+mn-cs"/>
            </a:endParaRPr>
          </a:p>
          <a:p>
            <a:r>
              <a:rPr lang="nl-NL" sz="1600" b="0" i="0" kern="1200">
                <a:solidFill>
                  <a:schemeClr val="tx1"/>
                </a:solidFill>
                <a:effectLst/>
                <a:latin typeface="+mn-lt"/>
                <a:ea typeface="+mn-ea"/>
                <a:cs typeface="+mn-cs"/>
              </a:rPr>
              <a:t> </a:t>
            </a:r>
          </a:p>
          <a:p>
            <a:endParaRPr lang="nl-NL"/>
          </a:p>
        </p:txBody>
      </p:sp>
      <p:sp>
        <p:nvSpPr>
          <p:cNvPr id="4" name="Tijdelijke aanduiding voor dianummer 3"/>
          <p:cNvSpPr>
            <a:spLocks noGrp="1"/>
          </p:cNvSpPr>
          <p:nvPr>
            <p:ph type="sldNum" sz="quarter" idx="5"/>
          </p:nvPr>
        </p:nvSpPr>
        <p:spPr/>
        <p:txBody>
          <a:bodyPr/>
          <a:lstStyle/>
          <a:p>
            <a:fld id="{D2008B9F-805D-0343-AB58-DD74AF1FF124}" type="slidenum">
              <a:rPr lang="nl-NL" smtClean="0"/>
              <a:t>8</a:t>
            </a:fld>
            <a:endParaRPr lang="nl-NL"/>
          </a:p>
        </p:txBody>
      </p:sp>
    </p:spTree>
    <p:extLst>
      <p:ext uri="{BB962C8B-B14F-4D97-AF65-F5344CB8AC3E}">
        <p14:creationId xmlns:p14="http://schemas.microsoft.com/office/powerpoint/2010/main" val="4205205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nl-NL" sz="1600" b="0" i="0" kern="1200">
                <a:solidFill>
                  <a:schemeClr val="tx1"/>
                </a:solidFill>
                <a:effectLst/>
                <a:latin typeface="+mn-lt"/>
                <a:ea typeface="+mn-ea"/>
                <a:cs typeface="+mn-cs"/>
              </a:rPr>
              <a:t>Wat zijn de verdere voordelen?</a:t>
            </a:r>
          </a:p>
          <a:p>
            <a:pPr marL="342900" marR="0" lvl="0" indent="-342900" algn="l" defTabSz="1219261" rtl="0" eaLnBrk="1" fontAlgn="auto" latinLnBrk="0" hangingPunct="1">
              <a:lnSpc>
                <a:spcPct val="100000"/>
              </a:lnSpc>
              <a:spcBef>
                <a:spcPts val="0"/>
              </a:spcBef>
              <a:spcAft>
                <a:spcPts val="0"/>
              </a:spcAft>
              <a:buClrTx/>
              <a:buSzTx/>
              <a:buFontTx/>
              <a:buAutoNum type="arabicPeriod"/>
              <a:tabLst/>
              <a:defRPr/>
            </a:pPr>
            <a:r>
              <a:rPr lang="nl-NL" sz="1600" b="0" i="0" kern="1200">
                <a:solidFill>
                  <a:schemeClr val="tx1"/>
                </a:solidFill>
                <a:effectLst/>
                <a:latin typeface="+mn-lt"/>
                <a:ea typeface="+mn-ea"/>
                <a:cs typeface="+mn-cs"/>
              </a:rPr>
              <a:t>Elke zorgverlener en patiënt heeft met een druk op de knop een volledig en actueel medicatieoverzicht.</a:t>
            </a:r>
          </a:p>
          <a:p>
            <a:pPr marL="342900" marR="0" lvl="0" indent="-342900" algn="l" defTabSz="1219261" rtl="0" eaLnBrk="1" fontAlgn="auto" latinLnBrk="0" hangingPunct="1">
              <a:lnSpc>
                <a:spcPct val="100000"/>
              </a:lnSpc>
              <a:spcBef>
                <a:spcPts val="0"/>
              </a:spcBef>
              <a:spcAft>
                <a:spcPts val="0"/>
              </a:spcAft>
              <a:buClrTx/>
              <a:buSzTx/>
              <a:buFontTx/>
              <a:buAutoNum type="arabicPeriod"/>
              <a:tabLst/>
              <a:defRPr/>
            </a:pPr>
            <a:r>
              <a:rPr lang="nl-NL" sz="1600" b="0" i="0" kern="1200">
                <a:solidFill>
                  <a:schemeClr val="tx1"/>
                </a:solidFill>
                <a:effectLst/>
                <a:latin typeface="+mn-lt"/>
                <a:ea typeface="+mn-ea"/>
                <a:cs typeface="+mn-cs"/>
              </a:rPr>
              <a:t>Je krijgt als zorgverlener meer informatie over medicatie dan nu, bijvoorbeeld de reden van stoppen of wijzigen van medicatie en een aantal </a:t>
            </a:r>
            <a:r>
              <a:rPr lang="nl-NL" sz="1600" b="0" i="0" kern="1200" err="1">
                <a:solidFill>
                  <a:schemeClr val="tx1"/>
                </a:solidFill>
                <a:effectLst/>
                <a:latin typeface="+mn-lt"/>
                <a:ea typeface="+mn-ea"/>
                <a:cs typeface="+mn-cs"/>
              </a:rPr>
              <a:t>labwaarden</a:t>
            </a:r>
            <a:r>
              <a:rPr lang="nl-NL" sz="1600" b="0" i="0" kern="1200">
                <a:solidFill>
                  <a:schemeClr val="tx1"/>
                </a:solidFill>
                <a:effectLst/>
                <a:latin typeface="+mn-lt"/>
                <a:ea typeface="+mn-ea"/>
                <a:cs typeface="+mn-cs"/>
              </a:rPr>
              <a:t>. Hierdoor is het digitale receptenverkeer verbeterd.</a:t>
            </a:r>
          </a:p>
          <a:p>
            <a:pPr marL="342900" marR="0" lvl="0" indent="-342900" algn="l" defTabSz="1219261" rtl="0" eaLnBrk="1" fontAlgn="auto" latinLnBrk="0" hangingPunct="1">
              <a:lnSpc>
                <a:spcPct val="100000"/>
              </a:lnSpc>
              <a:spcBef>
                <a:spcPts val="0"/>
              </a:spcBef>
              <a:spcAft>
                <a:spcPts val="0"/>
              </a:spcAft>
              <a:buClrTx/>
              <a:buSzTx/>
              <a:buFontTx/>
              <a:buAutoNum type="arabicPeriod"/>
              <a:tabLst/>
              <a:defRPr/>
            </a:pPr>
            <a:r>
              <a:rPr lang="nl-NL" sz="1600" b="0" i="0" kern="1200">
                <a:solidFill>
                  <a:schemeClr val="tx1"/>
                </a:solidFill>
                <a:effectLst/>
                <a:latin typeface="+mn-lt"/>
                <a:ea typeface="+mn-ea"/>
                <a:cs typeface="+mn-cs"/>
              </a:rPr>
              <a:t>De toediener heeft op elk moment een actuele en volledige toedienlijst.</a:t>
            </a:r>
          </a:p>
          <a:p>
            <a:pPr marL="342900" marR="0" lvl="0" indent="-342900" algn="l" defTabSz="1219261" rtl="0" eaLnBrk="1" fontAlgn="auto" latinLnBrk="0" hangingPunct="1">
              <a:lnSpc>
                <a:spcPct val="100000"/>
              </a:lnSpc>
              <a:spcBef>
                <a:spcPts val="0"/>
              </a:spcBef>
              <a:spcAft>
                <a:spcPts val="0"/>
              </a:spcAft>
              <a:buClrTx/>
              <a:buSzTx/>
              <a:buFontTx/>
              <a:buAutoNum type="arabicPeriod"/>
              <a:tabLst/>
              <a:defRPr/>
            </a:pPr>
            <a:r>
              <a:rPr lang="nl-NL" sz="1600" b="0" i="0" kern="1200">
                <a:solidFill>
                  <a:schemeClr val="tx1"/>
                </a:solidFill>
                <a:effectLst/>
                <a:latin typeface="+mn-lt"/>
                <a:ea typeface="+mn-ea"/>
                <a:cs typeface="+mn-cs"/>
              </a:rPr>
              <a:t>De patiënt heeft zelf inzicht in zijn medicatiegegevens in een persoonlijke gezondheidsomgeving (PGO). </a:t>
            </a:r>
          </a:p>
          <a:p>
            <a:pPr marL="342900" marR="0" lvl="0" indent="-342900" algn="l" defTabSz="1219261" rtl="0" eaLnBrk="1" fontAlgn="auto" latinLnBrk="0" hangingPunct="1">
              <a:lnSpc>
                <a:spcPct val="100000"/>
              </a:lnSpc>
              <a:spcBef>
                <a:spcPts val="0"/>
              </a:spcBef>
              <a:spcAft>
                <a:spcPts val="0"/>
              </a:spcAft>
              <a:buClrTx/>
              <a:buSzTx/>
              <a:buFontTx/>
              <a:buAutoNum type="arabicPeriod"/>
              <a:tabLst/>
              <a:defRPr/>
            </a:pPr>
            <a:endParaRPr lang="nl-NL" sz="1600" b="0" i="0" kern="1200">
              <a:solidFill>
                <a:schemeClr val="tx1"/>
              </a:solidFill>
              <a:effectLst/>
              <a:latin typeface="+mn-lt"/>
              <a:ea typeface="+mn-ea"/>
              <a:cs typeface="+mn-cs"/>
            </a:endParaRPr>
          </a:p>
          <a:p>
            <a:endParaRPr lang="nl-NL"/>
          </a:p>
        </p:txBody>
      </p:sp>
      <p:sp>
        <p:nvSpPr>
          <p:cNvPr id="4" name="Tijdelijke aanduiding voor dianummer 3"/>
          <p:cNvSpPr>
            <a:spLocks noGrp="1"/>
          </p:cNvSpPr>
          <p:nvPr>
            <p:ph type="sldNum" sz="quarter" idx="5"/>
          </p:nvPr>
        </p:nvSpPr>
        <p:spPr/>
        <p:txBody>
          <a:bodyPr/>
          <a:lstStyle/>
          <a:p>
            <a:fld id="{D2008B9F-805D-0343-AB58-DD74AF1FF124}" type="slidenum">
              <a:rPr lang="nl-NL" smtClean="0"/>
              <a:t>9</a:t>
            </a:fld>
            <a:endParaRPr lang="nl-NL"/>
          </a:p>
        </p:txBody>
      </p:sp>
    </p:spTree>
    <p:extLst>
      <p:ext uri="{BB962C8B-B14F-4D97-AF65-F5344CB8AC3E}">
        <p14:creationId xmlns:p14="http://schemas.microsoft.com/office/powerpoint/2010/main" val="2314301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pagina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CB26593-D6C8-E643-8B5F-967D5A518A31}"/>
              </a:ext>
            </a:extLst>
          </p:cNvPr>
          <p:cNvPicPr>
            <a:picLocks noChangeAspect="1"/>
          </p:cNvPicPr>
          <p:nvPr userDrawn="1"/>
        </p:nvPicPr>
        <p:blipFill>
          <a:blip r:embed="rId3"/>
          <a:srcRect/>
          <a:stretch/>
        </p:blipFill>
        <p:spPr>
          <a:xfrm>
            <a:off x="0" y="0"/>
            <a:ext cx="12193588" cy="6858000"/>
          </a:xfrm>
          <a:prstGeom prst="rect">
            <a:avLst/>
          </a:prstGeom>
        </p:spPr>
      </p:pic>
      <p:sp>
        <p:nvSpPr>
          <p:cNvPr id="12" name="Subtitle 2">
            <a:extLst>
              <a:ext uri="{FF2B5EF4-FFF2-40B4-BE49-F238E27FC236}">
                <a16:creationId xmlns:a16="http://schemas.microsoft.com/office/drawing/2014/main" id="{4696B80E-F8A3-CD46-BFE4-72BF82DF86FA}"/>
              </a:ext>
            </a:extLst>
          </p:cNvPr>
          <p:cNvSpPr>
            <a:spLocks noGrp="1"/>
          </p:cNvSpPr>
          <p:nvPr>
            <p:ph type="subTitle" idx="1" hasCustomPrompt="1"/>
          </p:nvPr>
        </p:nvSpPr>
        <p:spPr>
          <a:xfrm>
            <a:off x="864114" y="4032000"/>
            <a:ext cx="5717395" cy="838917"/>
          </a:xfrm>
        </p:spPr>
        <p:txBody>
          <a:bodyPr anchor="t" anchorCtr="0"/>
          <a:lstStyle>
            <a:lvl1pPr marL="0" indent="0" algn="l">
              <a:buNone/>
              <a:defRPr sz="2400" baseline="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 om tekst toe te voegen</a:t>
            </a:r>
            <a:endParaRPr lang="en-US"/>
          </a:p>
        </p:txBody>
      </p:sp>
      <p:sp>
        <p:nvSpPr>
          <p:cNvPr id="14" name="Tijdelijke aanduiding voor afbeelding 4">
            <a:extLst>
              <a:ext uri="{FF2B5EF4-FFF2-40B4-BE49-F238E27FC236}">
                <a16:creationId xmlns:a16="http://schemas.microsoft.com/office/drawing/2014/main" id="{211EF176-D23D-7A47-BECD-FB36CA28575B}"/>
              </a:ext>
            </a:extLst>
          </p:cNvPr>
          <p:cNvSpPr>
            <a:spLocks noGrp="1" noChangeAspect="1"/>
          </p:cNvSpPr>
          <p:nvPr>
            <p:ph type="pic" sz="quarter" idx="16" hasCustomPrompt="1"/>
          </p:nvPr>
        </p:nvSpPr>
        <p:spPr>
          <a:xfrm>
            <a:off x="741505" y="5168434"/>
            <a:ext cx="4030658" cy="1138767"/>
          </a:xfrm>
        </p:spPr>
        <p:txBody>
          <a:bodyPr anchor="ctr" anchorCtr="1"/>
          <a:lstStyle>
            <a:lvl1pPr>
              <a:buNone/>
              <a:defRPr sz="1600" baseline="0">
                <a:solidFill>
                  <a:schemeClr val="tx2"/>
                </a:solidFill>
              </a:defRPr>
            </a:lvl1pPr>
          </a:lstStyle>
          <a:p>
            <a:r>
              <a:rPr lang="nl-NL"/>
              <a:t>Ruimte voor logo derden</a:t>
            </a:r>
          </a:p>
        </p:txBody>
      </p:sp>
      <p:sp>
        <p:nvSpPr>
          <p:cNvPr id="2" name="Title 1"/>
          <p:cNvSpPr>
            <a:spLocks noGrp="1"/>
          </p:cNvSpPr>
          <p:nvPr>
            <p:ph type="ctrTitle" hasCustomPrompt="1"/>
          </p:nvPr>
        </p:nvSpPr>
        <p:spPr>
          <a:xfrm>
            <a:off x="864113" y="1152000"/>
            <a:ext cx="6531265" cy="1740936"/>
          </a:xfrm>
        </p:spPr>
        <p:txBody>
          <a:bodyPr anchor="t" anchorCtr="0"/>
          <a:lstStyle>
            <a:lvl1pPr algn="l">
              <a:lnSpc>
                <a:spcPts val="4827"/>
              </a:lnSpc>
              <a:defRPr sz="4800" baseline="0">
                <a:solidFill>
                  <a:schemeClr val="bg1"/>
                </a:solidFill>
              </a:defRPr>
            </a:lvl1pPr>
          </a:lstStyle>
          <a:p>
            <a:r>
              <a:rPr lang="nl-NL"/>
              <a:t>Klik om hier de titel toe te voegen</a:t>
            </a:r>
            <a:endParaRPr lang="en-US"/>
          </a:p>
        </p:txBody>
      </p:sp>
    </p:spTree>
    <p:extLst>
      <p:ext uri="{BB962C8B-B14F-4D97-AF65-F5344CB8AC3E}">
        <p14:creationId xmlns:p14="http://schemas.microsoft.com/office/powerpoint/2010/main" val="503698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koloms_doorlopende tekst">
    <p:spTree>
      <p:nvGrpSpPr>
        <p:cNvPr id="1" name=""/>
        <p:cNvGrpSpPr/>
        <p:nvPr/>
      </p:nvGrpSpPr>
      <p:grpSpPr>
        <a:xfrm>
          <a:off x="0" y="0"/>
          <a:ext cx="0" cy="0"/>
          <a:chOff x="0" y="0"/>
          <a:chExt cx="0" cy="0"/>
        </a:xfrm>
      </p:grpSpPr>
      <p:sp>
        <p:nvSpPr>
          <p:cNvPr id="2" name="Title 1"/>
          <p:cNvSpPr>
            <a:spLocks noGrp="1"/>
          </p:cNvSpPr>
          <p:nvPr>
            <p:ph type="title"/>
          </p:nvPr>
        </p:nvSpPr>
        <p:spPr>
          <a:xfrm>
            <a:off x="864113" y="527999"/>
            <a:ext cx="9106402" cy="624000"/>
          </a:xfrm>
        </p:spPr>
        <p:txBody>
          <a:bodyPr/>
          <a:lstStyle/>
          <a:p>
            <a:r>
              <a:rPr lang="nl-NL"/>
              <a:t>Klik om stijl te bewerken</a:t>
            </a:r>
            <a:endParaRPr lang="en-US"/>
          </a:p>
        </p:txBody>
      </p:sp>
      <p:sp>
        <p:nvSpPr>
          <p:cNvPr id="3" name="Content Placeholder 2"/>
          <p:cNvSpPr>
            <a:spLocks noGrp="1"/>
          </p:cNvSpPr>
          <p:nvPr>
            <p:ph sz="half" idx="1"/>
          </p:nvPr>
        </p:nvSpPr>
        <p:spPr>
          <a:xfrm>
            <a:off x="864112" y="1343999"/>
            <a:ext cx="10462963" cy="5097549"/>
          </a:xfrm>
        </p:spPr>
        <p:txBody>
          <a:bodyPr numCol="2" spcCol="180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1296857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koloms met tussenkopjes">
    <p:spTree>
      <p:nvGrpSpPr>
        <p:cNvPr id="1" name=""/>
        <p:cNvGrpSpPr/>
        <p:nvPr/>
      </p:nvGrpSpPr>
      <p:grpSpPr>
        <a:xfrm>
          <a:off x="0" y="0"/>
          <a:ext cx="0" cy="0"/>
          <a:chOff x="0" y="0"/>
          <a:chExt cx="0" cy="0"/>
        </a:xfrm>
      </p:grpSpPr>
      <p:sp>
        <p:nvSpPr>
          <p:cNvPr id="2" name="Title 1"/>
          <p:cNvSpPr>
            <a:spLocks noGrp="1"/>
          </p:cNvSpPr>
          <p:nvPr>
            <p:ph type="title"/>
          </p:nvPr>
        </p:nvSpPr>
        <p:spPr>
          <a:xfrm>
            <a:off x="864113" y="527999"/>
            <a:ext cx="9106402" cy="624000"/>
          </a:xfrm>
        </p:spPr>
        <p:txBody>
          <a:bodyPr/>
          <a:lstStyle/>
          <a:p>
            <a:r>
              <a:rPr lang="nl-NL"/>
              <a:t>Klik om stijl te bewerken</a:t>
            </a:r>
            <a:endParaRPr lang="en-US"/>
          </a:p>
        </p:txBody>
      </p:sp>
      <p:sp>
        <p:nvSpPr>
          <p:cNvPr id="3" name="Content Placeholder 2"/>
          <p:cNvSpPr>
            <a:spLocks noGrp="1"/>
          </p:cNvSpPr>
          <p:nvPr>
            <p:ph sz="half" idx="1"/>
          </p:nvPr>
        </p:nvSpPr>
        <p:spPr>
          <a:xfrm>
            <a:off x="864113" y="1872868"/>
            <a:ext cx="5041698" cy="4568680"/>
          </a:xfrm>
        </p:spPr>
        <p:txBody>
          <a:bodyPr numCol="1" spcCol="180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2">
            <a:extLst>
              <a:ext uri="{FF2B5EF4-FFF2-40B4-BE49-F238E27FC236}">
                <a16:creationId xmlns:a16="http://schemas.microsoft.com/office/drawing/2014/main" id="{34F76C12-FC36-564C-8294-6CD1DCC9EC37}"/>
              </a:ext>
            </a:extLst>
          </p:cNvPr>
          <p:cNvSpPr>
            <a:spLocks noGrp="1"/>
          </p:cNvSpPr>
          <p:nvPr>
            <p:ph type="body" idx="10" hasCustomPrompt="1"/>
          </p:nvPr>
        </p:nvSpPr>
        <p:spPr>
          <a:xfrm>
            <a:off x="864112" y="1344001"/>
            <a:ext cx="5041698" cy="473580"/>
          </a:xfrm>
        </p:spPr>
        <p:txBody>
          <a:bodyPr anchor="t" anchorCtr="0"/>
          <a:lstStyle>
            <a:lvl1pPr marL="0" indent="0">
              <a:buNone/>
              <a:defRPr sz="2400" b="1" baseline="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Tussenkopje</a:t>
            </a:r>
          </a:p>
        </p:txBody>
      </p:sp>
      <p:sp>
        <p:nvSpPr>
          <p:cNvPr id="6" name="Content Placeholder 2">
            <a:extLst>
              <a:ext uri="{FF2B5EF4-FFF2-40B4-BE49-F238E27FC236}">
                <a16:creationId xmlns:a16="http://schemas.microsoft.com/office/drawing/2014/main" id="{875174F3-B974-474A-AA44-4DF42F475C5E}"/>
              </a:ext>
            </a:extLst>
          </p:cNvPr>
          <p:cNvSpPr>
            <a:spLocks noGrp="1"/>
          </p:cNvSpPr>
          <p:nvPr>
            <p:ph sz="half" idx="11"/>
          </p:nvPr>
        </p:nvSpPr>
        <p:spPr>
          <a:xfrm>
            <a:off x="6285111" y="1872868"/>
            <a:ext cx="5041698" cy="4568680"/>
          </a:xfrm>
        </p:spPr>
        <p:txBody>
          <a:bodyPr numCol="1" spcCol="180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ext Placeholder 2">
            <a:extLst>
              <a:ext uri="{FF2B5EF4-FFF2-40B4-BE49-F238E27FC236}">
                <a16:creationId xmlns:a16="http://schemas.microsoft.com/office/drawing/2014/main" id="{A0EF0F22-AE69-F74F-AF58-502E2CD76B50}"/>
              </a:ext>
            </a:extLst>
          </p:cNvPr>
          <p:cNvSpPr>
            <a:spLocks noGrp="1"/>
          </p:cNvSpPr>
          <p:nvPr>
            <p:ph type="body" idx="12" hasCustomPrompt="1"/>
          </p:nvPr>
        </p:nvSpPr>
        <p:spPr>
          <a:xfrm>
            <a:off x="6285110" y="1344001"/>
            <a:ext cx="5041698" cy="473580"/>
          </a:xfrm>
        </p:spPr>
        <p:txBody>
          <a:bodyPr anchor="t" anchorCtr="0"/>
          <a:lstStyle>
            <a:lvl1pPr marL="0" indent="0">
              <a:buNone/>
              <a:defRPr sz="2400" b="1" baseline="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Tussenkopje</a:t>
            </a:r>
          </a:p>
        </p:txBody>
      </p:sp>
    </p:spTree>
    <p:extLst>
      <p:ext uri="{BB962C8B-B14F-4D97-AF65-F5344CB8AC3E}">
        <p14:creationId xmlns:p14="http://schemas.microsoft.com/office/powerpoint/2010/main" val="2072943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ekstpagina_metfoto">
    <p:spTree>
      <p:nvGrpSpPr>
        <p:cNvPr id="1" name=""/>
        <p:cNvGrpSpPr/>
        <p:nvPr/>
      </p:nvGrpSpPr>
      <p:grpSpPr>
        <a:xfrm>
          <a:off x="0" y="0"/>
          <a:ext cx="0" cy="0"/>
          <a:chOff x="0" y="0"/>
          <a:chExt cx="0" cy="0"/>
        </a:xfrm>
      </p:grpSpPr>
      <p:sp>
        <p:nvSpPr>
          <p:cNvPr id="2" name="Title 1"/>
          <p:cNvSpPr>
            <a:spLocks noGrp="1"/>
          </p:cNvSpPr>
          <p:nvPr>
            <p:ph type="title"/>
          </p:nvPr>
        </p:nvSpPr>
        <p:spPr>
          <a:xfrm>
            <a:off x="864112" y="528000"/>
            <a:ext cx="9121188" cy="624000"/>
          </a:xfrm>
        </p:spPr>
        <p:txBody>
          <a:bodyPr/>
          <a:lstStyle/>
          <a:p>
            <a:r>
              <a:rPr lang="nl-NL"/>
              <a:t>Klik om stijl te bewerken</a:t>
            </a:r>
            <a:endParaRPr lang="en-US"/>
          </a:p>
        </p:txBody>
      </p:sp>
      <p:sp>
        <p:nvSpPr>
          <p:cNvPr id="3" name="Content Placeholder 2"/>
          <p:cNvSpPr>
            <a:spLocks noGrp="1"/>
          </p:cNvSpPr>
          <p:nvPr>
            <p:ph sz="half" idx="1"/>
          </p:nvPr>
        </p:nvSpPr>
        <p:spPr>
          <a:xfrm>
            <a:off x="864111" y="1871999"/>
            <a:ext cx="5040652" cy="436799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2">
            <a:extLst>
              <a:ext uri="{FF2B5EF4-FFF2-40B4-BE49-F238E27FC236}">
                <a16:creationId xmlns:a16="http://schemas.microsoft.com/office/drawing/2014/main" id="{0B93607D-E305-B249-BDA6-F6DE5BDEDD62}"/>
              </a:ext>
            </a:extLst>
          </p:cNvPr>
          <p:cNvSpPr>
            <a:spLocks noGrp="1"/>
          </p:cNvSpPr>
          <p:nvPr>
            <p:ph type="body" idx="10" hasCustomPrompt="1"/>
          </p:nvPr>
        </p:nvSpPr>
        <p:spPr>
          <a:xfrm>
            <a:off x="864112" y="1344000"/>
            <a:ext cx="5040654" cy="528000"/>
          </a:xfrm>
        </p:spPr>
        <p:txBody>
          <a:bodyPr anchor="t" anchorCtr="0"/>
          <a:lstStyle>
            <a:lvl1pPr marL="0" indent="0">
              <a:buNone/>
              <a:defRPr sz="2400" b="1" baseline="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Tussenkopje</a:t>
            </a:r>
          </a:p>
        </p:txBody>
      </p:sp>
      <p:sp>
        <p:nvSpPr>
          <p:cNvPr id="7" name="Picture Placeholder 2">
            <a:extLst>
              <a:ext uri="{FF2B5EF4-FFF2-40B4-BE49-F238E27FC236}">
                <a16:creationId xmlns:a16="http://schemas.microsoft.com/office/drawing/2014/main" id="{F438F97F-CD4A-6A41-ACA8-D189589F47D4}"/>
              </a:ext>
            </a:extLst>
          </p:cNvPr>
          <p:cNvSpPr>
            <a:spLocks noGrp="1"/>
          </p:cNvSpPr>
          <p:nvPr>
            <p:ph type="pic" idx="11"/>
          </p:nvPr>
        </p:nvSpPr>
        <p:spPr>
          <a:xfrm>
            <a:off x="6144801" y="1344000"/>
            <a:ext cx="5179873" cy="4895999"/>
          </a:xfrm>
          <a:solidFill>
            <a:schemeClr val="bg1">
              <a:lumMod val="85000"/>
            </a:schemeClr>
          </a:solidFill>
        </p:spPr>
        <p:txBody>
          <a:bodyPr lIns="360000" tIns="360000" rIns="360000" anchor="ctr" anchorCtr="0"/>
          <a:lstStyle>
            <a:lvl1pPr marL="0" indent="0" algn="ctr">
              <a:lnSpc>
                <a:spcPts val="2667"/>
              </a:lnSpc>
              <a:spcBef>
                <a:spcPts val="0"/>
              </a:spcBef>
              <a:buNone/>
              <a:defRPr sz="2133">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Klik op het pictogram als u een afbeelding wilt toevoegen</a:t>
            </a:r>
            <a:endParaRPr lang="en-US"/>
          </a:p>
        </p:txBody>
      </p:sp>
    </p:spTree>
    <p:extLst>
      <p:ext uri="{BB962C8B-B14F-4D97-AF65-F5344CB8AC3E}">
        <p14:creationId xmlns:p14="http://schemas.microsoft.com/office/powerpoint/2010/main" val="1951681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pagina_smalle_foto">
    <p:spTree>
      <p:nvGrpSpPr>
        <p:cNvPr id="1" name=""/>
        <p:cNvGrpSpPr/>
        <p:nvPr/>
      </p:nvGrpSpPr>
      <p:grpSpPr>
        <a:xfrm>
          <a:off x="0" y="0"/>
          <a:ext cx="0" cy="0"/>
          <a:chOff x="0" y="0"/>
          <a:chExt cx="0" cy="0"/>
        </a:xfrm>
      </p:grpSpPr>
      <p:sp>
        <p:nvSpPr>
          <p:cNvPr id="2" name="Title 1"/>
          <p:cNvSpPr>
            <a:spLocks noGrp="1"/>
          </p:cNvSpPr>
          <p:nvPr>
            <p:ph type="title"/>
          </p:nvPr>
        </p:nvSpPr>
        <p:spPr>
          <a:xfrm>
            <a:off x="864112" y="528000"/>
            <a:ext cx="9121188" cy="624000"/>
          </a:xfrm>
        </p:spPr>
        <p:txBody>
          <a:bodyPr/>
          <a:lstStyle/>
          <a:p>
            <a:r>
              <a:rPr lang="nl-NL"/>
              <a:t>Klik om stijl te bewerken</a:t>
            </a:r>
            <a:endParaRPr lang="en-US"/>
          </a:p>
        </p:txBody>
      </p:sp>
      <p:sp>
        <p:nvSpPr>
          <p:cNvPr id="3" name="Content Placeholder 2"/>
          <p:cNvSpPr>
            <a:spLocks noGrp="1"/>
          </p:cNvSpPr>
          <p:nvPr>
            <p:ph sz="half" idx="1"/>
          </p:nvPr>
        </p:nvSpPr>
        <p:spPr>
          <a:xfrm>
            <a:off x="864112" y="1871999"/>
            <a:ext cx="6862831" cy="436799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2">
            <a:extLst>
              <a:ext uri="{FF2B5EF4-FFF2-40B4-BE49-F238E27FC236}">
                <a16:creationId xmlns:a16="http://schemas.microsoft.com/office/drawing/2014/main" id="{0B93607D-E305-B249-BDA6-F6DE5BDEDD62}"/>
              </a:ext>
            </a:extLst>
          </p:cNvPr>
          <p:cNvSpPr>
            <a:spLocks noGrp="1"/>
          </p:cNvSpPr>
          <p:nvPr>
            <p:ph type="body" idx="10" hasCustomPrompt="1"/>
          </p:nvPr>
        </p:nvSpPr>
        <p:spPr>
          <a:xfrm>
            <a:off x="864112" y="1344001"/>
            <a:ext cx="6862831" cy="473580"/>
          </a:xfrm>
        </p:spPr>
        <p:txBody>
          <a:bodyPr anchor="t" anchorCtr="0"/>
          <a:lstStyle>
            <a:lvl1pPr marL="0" indent="0">
              <a:buNone/>
              <a:defRPr sz="2400" b="1" baseline="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Tussenkopje</a:t>
            </a:r>
          </a:p>
        </p:txBody>
      </p:sp>
      <p:sp>
        <p:nvSpPr>
          <p:cNvPr id="7" name="Picture Placeholder 2">
            <a:extLst>
              <a:ext uri="{FF2B5EF4-FFF2-40B4-BE49-F238E27FC236}">
                <a16:creationId xmlns:a16="http://schemas.microsoft.com/office/drawing/2014/main" id="{F438F97F-CD4A-6A41-ACA8-D189589F47D4}"/>
              </a:ext>
            </a:extLst>
          </p:cNvPr>
          <p:cNvSpPr>
            <a:spLocks noGrp="1"/>
          </p:cNvSpPr>
          <p:nvPr>
            <p:ph type="pic" idx="11"/>
          </p:nvPr>
        </p:nvSpPr>
        <p:spPr>
          <a:xfrm>
            <a:off x="7966973" y="1344000"/>
            <a:ext cx="3360438" cy="4895999"/>
          </a:xfrm>
          <a:solidFill>
            <a:schemeClr val="bg1">
              <a:lumMod val="85000"/>
            </a:schemeClr>
          </a:solidFill>
        </p:spPr>
        <p:txBody>
          <a:bodyPr lIns="360000" tIns="360000" rIns="360000" anchor="ctr" anchorCtr="0"/>
          <a:lstStyle>
            <a:lvl1pPr marL="0" indent="0" algn="ctr">
              <a:lnSpc>
                <a:spcPts val="2667"/>
              </a:lnSpc>
              <a:spcBef>
                <a:spcPts val="0"/>
              </a:spcBef>
              <a:buNone/>
              <a:defRPr sz="2133">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Klik op het pictogram als u een afbeelding wilt toevoegen</a:t>
            </a:r>
            <a:endParaRPr lang="en-US"/>
          </a:p>
        </p:txBody>
      </p:sp>
    </p:spTree>
    <p:extLst>
      <p:ext uri="{BB962C8B-B14F-4D97-AF65-F5344CB8AC3E}">
        <p14:creationId xmlns:p14="http://schemas.microsoft.com/office/powerpoint/2010/main" val="1573498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pagina_brede_foto">
    <p:spTree>
      <p:nvGrpSpPr>
        <p:cNvPr id="1" name=""/>
        <p:cNvGrpSpPr/>
        <p:nvPr/>
      </p:nvGrpSpPr>
      <p:grpSpPr>
        <a:xfrm>
          <a:off x="0" y="0"/>
          <a:ext cx="0" cy="0"/>
          <a:chOff x="0" y="0"/>
          <a:chExt cx="0" cy="0"/>
        </a:xfrm>
      </p:grpSpPr>
      <p:sp>
        <p:nvSpPr>
          <p:cNvPr id="2" name="Title 1"/>
          <p:cNvSpPr>
            <a:spLocks noGrp="1"/>
          </p:cNvSpPr>
          <p:nvPr>
            <p:ph type="title"/>
          </p:nvPr>
        </p:nvSpPr>
        <p:spPr>
          <a:xfrm>
            <a:off x="864112" y="528000"/>
            <a:ext cx="9121188" cy="624000"/>
          </a:xfrm>
        </p:spPr>
        <p:txBody>
          <a:bodyPr/>
          <a:lstStyle/>
          <a:p>
            <a:r>
              <a:rPr lang="nl-NL"/>
              <a:t>Klik om stijl te bewerken</a:t>
            </a:r>
            <a:endParaRPr lang="en-US"/>
          </a:p>
        </p:txBody>
      </p:sp>
      <p:sp>
        <p:nvSpPr>
          <p:cNvPr id="3" name="Content Placeholder 2"/>
          <p:cNvSpPr>
            <a:spLocks noGrp="1"/>
          </p:cNvSpPr>
          <p:nvPr>
            <p:ph sz="half" idx="1"/>
          </p:nvPr>
        </p:nvSpPr>
        <p:spPr>
          <a:xfrm>
            <a:off x="864111" y="1871999"/>
            <a:ext cx="3324450" cy="436799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2">
            <a:extLst>
              <a:ext uri="{FF2B5EF4-FFF2-40B4-BE49-F238E27FC236}">
                <a16:creationId xmlns:a16="http://schemas.microsoft.com/office/drawing/2014/main" id="{0B93607D-E305-B249-BDA6-F6DE5BDEDD62}"/>
              </a:ext>
            </a:extLst>
          </p:cNvPr>
          <p:cNvSpPr>
            <a:spLocks noGrp="1"/>
          </p:cNvSpPr>
          <p:nvPr>
            <p:ph type="body" idx="10" hasCustomPrompt="1"/>
          </p:nvPr>
        </p:nvSpPr>
        <p:spPr>
          <a:xfrm>
            <a:off x="864113" y="1344001"/>
            <a:ext cx="3324449" cy="473580"/>
          </a:xfrm>
        </p:spPr>
        <p:txBody>
          <a:bodyPr anchor="t" anchorCtr="0"/>
          <a:lstStyle>
            <a:lvl1pPr marL="0" indent="0">
              <a:buNone/>
              <a:defRPr sz="2400" b="1" baseline="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Tussenkopje</a:t>
            </a:r>
          </a:p>
        </p:txBody>
      </p:sp>
      <p:sp>
        <p:nvSpPr>
          <p:cNvPr id="7" name="Picture Placeholder 2">
            <a:extLst>
              <a:ext uri="{FF2B5EF4-FFF2-40B4-BE49-F238E27FC236}">
                <a16:creationId xmlns:a16="http://schemas.microsoft.com/office/drawing/2014/main" id="{F438F97F-CD4A-6A41-ACA8-D189589F47D4}"/>
              </a:ext>
            </a:extLst>
          </p:cNvPr>
          <p:cNvSpPr>
            <a:spLocks noGrp="1"/>
          </p:cNvSpPr>
          <p:nvPr>
            <p:ph type="pic" idx="11"/>
          </p:nvPr>
        </p:nvSpPr>
        <p:spPr>
          <a:xfrm>
            <a:off x="4428591" y="1344000"/>
            <a:ext cx="6898821" cy="4895999"/>
          </a:xfrm>
          <a:solidFill>
            <a:schemeClr val="bg1">
              <a:lumMod val="85000"/>
            </a:schemeClr>
          </a:solidFill>
        </p:spPr>
        <p:txBody>
          <a:bodyPr lIns="360000" tIns="360000" rIns="360000" anchor="ctr" anchorCtr="0"/>
          <a:lstStyle>
            <a:lvl1pPr marL="0" indent="0" algn="ctr">
              <a:lnSpc>
                <a:spcPts val="2667"/>
              </a:lnSpc>
              <a:spcBef>
                <a:spcPts val="0"/>
              </a:spcBef>
              <a:buNone/>
              <a:defRPr sz="2133">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Klik op het pictogram als u een afbeelding wilt toevoegen</a:t>
            </a:r>
            <a:endParaRPr lang="en-US"/>
          </a:p>
        </p:txBody>
      </p:sp>
    </p:spTree>
    <p:extLst>
      <p:ext uri="{BB962C8B-B14F-4D97-AF65-F5344CB8AC3E}">
        <p14:creationId xmlns:p14="http://schemas.microsoft.com/office/powerpoint/2010/main" val="4272676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pagina_mettekst">
    <p:spTree>
      <p:nvGrpSpPr>
        <p:cNvPr id="1" name=""/>
        <p:cNvGrpSpPr/>
        <p:nvPr/>
      </p:nvGrpSpPr>
      <p:grpSpPr>
        <a:xfrm>
          <a:off x="0" y="0"/>
          <a:ext cx="0" cy="0"/>
          <a:chOff x="0" y="0"/>
          <a:chExt cx="0" cy="0"/>
        </a:xfrm>
      </p:grpSpPr>
      <p:sp>
        <p:nvSpPr>
          <p:cNvPr id="2" name="Title 1"/>
          <p:cNvSpPr>
            <a:spLocks noGrp="1"/>
          </p:cNvSpPr>
          <p:nvPr>
            <p:ph type="title"/>
          </p:nvPr>
        </p:nvSpPr>
        <p:spPr>
          <a:xfrm>
            <a:off x="864112" y="528000"/>
            <a:ext cx="9121188" cy="624000"/>
          </a:xfrm>
        </p:spPr>
        <p:txBody>
          <a:bodyPr/>
          <a:lstStyle/>
          <a:p>
            <a:r>
              <a:rPr lang="nl-NL"/>
              <a:t>Klik om stijl te bewerken</a:t>
            </a:r>
            <a:endParaRPr lang="en-US"/>
          </a:p>
        </p:txBody>
      </p:sp>
      <p:sp>
        <p:nvSpPr>
          <p:cNvPr id="3" name="Content Placeholder 2"/>
          <p:cNvSpPr>
            <a:spLocks noGrp="1"/>
          </p:cNvSpPr>
          <p:nvPr>
            <p:ph sz="half" idx="1"/>
          </p:nvPr>
        </p:nvSpPr>
        <p:spPr>
          <a:xfrm>
            <a:off x="6284017" y="1871999"/>
            <a:ext cx="5040656" cy="436799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2">
            <a:extLst>
              <a:ext uri="{FF2B5EF4-FFF2-40B4-BE49-F238E27FC236}">
                <a16:creationId xmlns:a16="http://schemas.microsoft.com/office/drawing/2014/main" id="{0B93607D-E305-B249-BDA6-F6DE5BDEDD62}"/>
              </a:ext>
            </a:extLst>
          </p:cNvPr>
          <p:cNvSpPr>
            <a:spLocks noGrp="1"/>
          </p:cNvSpPr>
          <p:nvPr>
            <p:ph type="body" idx="10" hasCustomPrompt="1"/>
          </p:nvPr>
        </p:nvSpPr>
        <p:spPr>
          <a:xfrm>
            <a:off x="6284018" y="1343999"/>
            <a:ext cx="5040658" cy="480000"/>
          </a:xfrm>
        </p:spPr>
        <p:txBody>
          <a:bodyPr anchor="t" anchorCtr="0"/>
          <a:lstStyle>
            <a:lvl1pPr marL="0" indent="0">
              <a:buNone/>
              <a:defRPr sz="2400" b="1" baseline="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Tussenkopje</a:t>
            </a:r>
          </a:p>
        </p:txBody>
      </p:sp>
      <p:sp>
        <p:nvSpPr>
          <p:cNvPr id="7" name="Picture Placeholder 2">
            <a:extLst>
              <a:ext uri="{FF2B5EF4-FFF2-40B4-BE49-F238E27FC236}">
                <a16:creationId xmlns:a16="http://schemas.microsoft.com/office/drawing/2014/main" id="{F438F97F-CD4A-6A41-ACA8-D189589F47D4}"/>
              </a:ext>
            </a:extLst>
          </p:cNvPr>
          <p:cNvSpPr>
            <a:spLocks noGrp="1"/>
          </p:cNvSpPr>
          <p:nvPr>
            <p:ph type="pic" idx="11"/>
          </p:nvPr>
        </p:nvSpPr>
        <p:spPr>
          <a:xfrm>
            <a:off x="864113" y="1344000"/>
            <a:ext cx="5179873" cy="4895999"/>
          </a:xfrm>
          <a:solidFill>
            <a:schemeClr val="bg1">
              <a:lumMod val="85000"/>
            </a:schemeClr>
          </a:solidFill>
        </p:spPr>
        <p:txBody>
          <a:bodyPr lIns="360000" tIns="360000" rIns="360000" anchor="ctr" anchorCtr="0"/>
          <a:lstStyle>
            <a:lvl1pPr marL="0" indent="0" algn="ctr">
              <a:lnSpc>
                <a:spcPts val="2667"/>
              </a:lnSpc>
              <a:spcBef>
                <a:spcPts val="0"/>
              </a:spcBef>
              <a:buNone/>
              <a:defRPr sz="2133">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Klik op het pictogram als u een afbeelding wilt toevoegen</a:t>
            </a:r>
            <a:endParaRPr lang="en-US"/>
          </a:p>
        </p:txBody>
      </p:sp>
    </p:spTree>
    <p:extLst>
      <p:ext uri="{BB962C8B-B14F-4D97-AF65-F5344CB8AC3E}">
        <p14:creationId xmlns:p14="http://schemas.microsoft.com/office/powerpoint/2010/main" val="2422156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topagina_smal_tekst">
    <p:spTree>
      <p:nvGrpSpPr>
        <p:cNvPr id="1" name=""/>
        <p:cNvGrpSpPr/>
        <p:nvPr/>
      </p:nvGrpSpPr>
      <p:grpSpPr>
        <a:xfrm>
          <a:off x="0" y="0"/>
          <a:ext cx="0" cy="0"/>
          <a:chOff x="0" y="0"/>
          <a:chExt cx="0" cy="0"/>
        </a:xfrm>
      </p:grpSpPr>
      <p:sp>
        <p:nvSpPr>
          <p:cNvPr id="2" name="Title 1"/>
          <p:cNvSpPr>
            <a:spLocks noGrp="1"/>
          </p:cNvSpPr>
          <p:nvPr>
            <p:ph type="title"/>
          </p:nvPr>
        </p:nvSpPr>
        <p:spPr>
          <a:xfrm>
            <a:off x="864112" y="528000"/>
            <a:ext cx="9121188" cy="624000"/>
          </a:xfrm>
        </p:spPr>
        <p:txBody>
          <a:bodyPr/>
          <a:lstStyle/>
          <a:p>
            <a:r>
              <a:rPr lang="nl-NL"/>
              <a:t>Klik om stijl te bewerken</a:t>
            </a:r>
            <a:endParaRPr lang="en-US"/>
          </a:p>
        </p:txBody>
      </p:sp>
      <p:sp>
        <p:nvSpPr>
          <p:cNvPr id="3" name="Content Placeholder 2"/>
          <p:cNvSpPr>
            <a:spLocks noGrp="1"/>
          </p:cNvSpPr>
          <p:nvPr>
            <p:ph sz="half" idx="1"/>
          </p:nvPr>
        </p:nvSpPr>
        <p:spPr>
          <a:xfrm>
            <a:off x="4462817" y="1871999"/>
            <a:ext cx="6868422" cy="436799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2">
            <a:extLst>
              <a:ext uri="{FF2B5EF4-FFF2-40B4-BE49-F238E27FC236}">
                <a16:creationId xmlns:a16="http://schemas.microsoft.com/office/drawing/2014/main" id="{0B93607D-E305-B249-BDA6-F6DE5BDEDD62}"/>
              </a:ext>
            </a:extLst>
          </p:cNvPr>
          <p:cNvSpPr>
            <a:spLocks noGrp="1"/>
          </p:cNvSpPr>
          <p:nvPr>
            <p:ph type="body" idx="10" hasCustomPrompt="1"/>
          </p:nvPr>
        </p:nvSpPr>
        <p:spPr>
          <a:xfrm>
            <a:off x="4462816" y="1343999"/>
            <a:ext cx="6868422" cy="480000"/>
          </a:xfrm>
        </p:spPr>
        <p:txBody>
          <a:bodyPr anchor="t" anchorCtr="0"/>
          <a:lstStyle>
            <a:lvl1pPr marL="0" indent="0">
              <a:buNone/>
              <a:defRPr sz="2400" b="1" baseline="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Tussenkopje</a:t>
            </a:r>
          </a:p>
        </p:txBody>
      </p:sp>
      <p:sp>
        <p:nvSpPr>
          <p:cNvPr id="7" name="Picture Placeholder 2">
            <a:extLst>
              <a:ext uri="{FF2B5EF4-FFF2-40B4-BE49-F238E27FC236}">
                <a16:creationId xmlns:a16="http://schemas.microsoft.com/office/drawing/2014/main" id="{F438F97F-CD4A-6A41-ACA8-D189589F47D4}"/>
              </a:ext>
            </a:extLst>
          </p:cNvPr>
          <p:cNvSpPr>
            <a:spLocks noGrp="1"/>
          </p:cNvSpPr>
          <p:nvPr>
            <p:ph type="pic" idx="11"/>
          </p:nvPr>
        </p:nvSpPr>
        <p:spPr>
          <a:xfrm>
            <a:off x="862348" y="1344000"/>
            <a:ext cx="3360438" cy="4895999"/>
          </a:xfrm>
          <a:solidFill>
            <a:schemeClr val="bg1">
              <a:lumMod val="85000"/>
            </a:schemeClr>
          </a:solidFill>
        </p:spPr>
        <p:txBody>
          <a:bodyPr lIns="360000" tIns="360000" rIns="360000" anchor="ctr" anchorCtr="0"/>
          <a:lstStyle>
            <a:lvl1pPr marL="0" indent="0" algn="ctr">
              <a:lnSpc>
                <a:spcPts val="2667"/>
              </a:lnSpc>
              <a:spcBef>
                <a:spcPts val="0"/>
              </a:spcBef>
              <a:buNone/>
              <a:defRPr sz="2133">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Klik op het pictogram als u een afbeelding wilt toevoegen</a:t>
            </a:r>
            <a:endParaRPr lang="en-US"/>
          </a:p>
        </p:txBody>
      </p:sp>
    </p:spTree>
    <p:extLst>
      <p:ext uri="{BB962C8B-B14F-4D97-AF65-F5344CB8AC3E}">
        <p14:creationId xmlns:p14="http://schemas.microsoft.com/office/powerpoint/2010/main" val="1624577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topagina_breed_tekst">
    <p:spTree>
      <p:nvGrpSpPr>
        <p:cNvPr id="1" name=""/>
        <p:cNvGrpSpPr/>
        <p:nvPr/>
      </p:nvGrpSpPr>
      <p:grpSpPr>
        <a:xfrm>
          <a:off x="0" y="0"/>
          <a:ext cx="0" cy="0"/>
          <a:chOff x="0" y="0"/>
          <a:chExt cx="0" cy="0"/>
        </a:xfrm>
      </p:grpSpPr>
      <p:sp>
        <p:nvSpPr>
          <p:cNvPr id="2" name="Title 1"/>
          <p:cNvSpPr>
            <a:spLocks noGrp="1"/>
          </p:cNvSpPr>
          <p:nvPr>
            <p:ph type="title"/>
          </p:nvPr>
        </p:nvSpPr>
        <p:spPr>
          <a:xfrm>
            <a:off x="864112" y="528000"/>
            <a:ext cx="9121188" cy="624000"/>
          </a:xfrm>
        </p:spPr>
        <p:txBody>
          <a:bodyPr/>
          <a:lstStyle/>
          <a:p>
            <a:r>
              <a:rPr lang="nl-NL"/>
              <a:t>Klik om stijl te bewerken</a:t>
            </a:r>
            <a:endParaRPr lang="en-US"/>
          </a:p>
        </p:txBody>
      </p:sp>
      <p:sp>
        <p:nvSpPr>
          <p:cNvPr id="3" name="Content Placeholder 2"/>
          <p:cNvSpPr>
            <a:spLocks noGrp="1"/>
          </p:cNvSpPr>
          <p:nvPr>
            <p:ph sz="half" idx="1"/>
          </p:nvPr>
        </p:nvSpPr>
        <p:spPr>
          <a:xfrm>
            <a:off x="8002964" y="1871999"/>
            <a:ext cx="3324448" cy="436799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2">
            <a:extLst>
              <a:ext uri="{FF2B5EF4-FFF2-40B4-BE49-F238E27FC236}">
                <a16:creationId xmlns:a16="http://schemas.microsoft.com/office/drawing/2014/main" id="{0B93607D-E305-B249-BDA6-F6DE5BDEDD62}"/>
              </a:ext>
            </a:extLst>
          </p:cNvPr>
          <p:cNvSpPr>
            <a:spLocks noGrp="1"/>
          </p:cNvSpPr>
          <p:nvPr>
            <p:ph type="body" idx="10" hasCustomPrompt="1"/>
          </p:nvPr>
        </p:nvSpPr>
        <p:spPr>
          <a:xfrm>
            <a:off x="8002964" y="1344001"/>
            <a:ext cx="3324449" cy="473580"/>
          </a:xfrm>
        </p:spPr>
        <p:txBody>
          <a:bodyPr anchor="t" anchorCtr="0"/>
          <a:lstStyle>
            <a:lvl1pPr marL="0" indent="0">
              <a:buNone/>
              <a:defRPr sz="2400" b="1" baseline="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Tussenkopje</a:t>
            </a:r>
          </a:p>
        </p:txBody>
      </p:sp>
      <p:sp>
        <p:nvSpPr>
          <p:cNvPr id="7" name="Picture Placeholder 2">
            <a:extLst>
              <a:ext uri="{FF2B5EF4-FFF2-40B4-BE49-F238E27FC236}">
                <a16:creationId xmlns:a16="http://schemas.microsoft.com/office/drawing/2014/main" id="{F438F97F-CD4A-6A41-ACA8-D189589F47D4}"/>
              </a:ext>
            </a:extLst>
          </p:cNvPr>
          <p:cNvSpPr>
            <a:spLocks noGrp="1"/>
          </p:cNvSpPr>
          <p:nvPr>
            <p:ph type="pic" idx="11"/>
          </p:nvPr>
        </p:nvSpPr>
        <p:spPr>
          <a:xfrm>
            <a:off x="864113" y="1344000"/>
            <a:ext cx="6898821" cy="4895999"/>
          </a:xfrm>
          <a:solidFill>
            <a:schemeClr val="bg1">
              <a:lumMod val="85000"/>
            </a:schemeClr>
          </a:solidFill>
        </p:spPr>
        <p:txBody>
          <a:bodyPr lIns="360000" tIns="360000" rIns="360000" anchor="ctr" anchorCtr="0"/>
          <a:lstStyle>
            <a:lvl1pPr marL="0" indent="0" algn="ctr">
              <a:lnSpc>
                <a:spcPts val="2667"/>
              </a:lnSpc>
              <a:spcBef>
                <a:spcPts val="0"/>
              </a:spcBef>
              <a:buNone/>
              <a:defRPr sz="2133">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Klik op het pictogram als u een afbeelding wilt toevoegen</a:t>
            </a:r>
            <a:endParaRPr lang="en-US"/>
          </a:p>
        </p:txBody>
      </p:sp>
    </p:spTree>
    <p:extLst>
      <p:ext uri="{BB962C8B-B14F-4D97-AF65-F5344CB8AC3E}">
        <p14:creationId xmlns:p14="http://schemas.microsoft.com/office/powerpoint/2010/main" val="3667489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pagina_aflopende_foto">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C5F551AC-87AB-5E4C-B267-FE0284B11FE7}"/>
              </a:ext>
            </a:extLst>
          </p:cNvPr>
          <p:cNvSpPr>
            <a:spLocks noGrp="1" noChangeAspect="1"/>
          </p:cNvSpPr>
          <p:nvPr>
            <p:ph type="pic" idx="11"/>
          </p:nvPr>
        </p:nvSpPr>
        <p:spPr>
          <a:xfrm>
            <a:off x="6096794" y="1343077"/>
            <a:ext cx="6096794" cy="5514924"/>
          </a:xfrm>
          <a:solidFill>
            <a:schemeClr val="bg1">
              <a:lumMod val="85000"/>
            </a:schemeClr>
          </a:solidFill>
        </p:spPr>
        <p:txBody>
          <a:bodyPr lIns="360000" tIns="360000" rIns="360000" anchor="ctr" anchorCtr="0"/>
          <a:lstStyle>
            <a:lvl1pPr marL="0" indent="0" algn="ctr">
              <a:lnSpc>
                <a:spcPts val="2667"/>
              </a:lnSpc>
              <a:spcBef>
                <a:spcPts val="0"/>
              </a:spcBef>
              <a:buNone/>
              <a:defRPr sz="2133">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Klik op het pictogram als u een afbeelding wilt toevoegen</a:t>
            </a:r>
            <a:endParaRPr lang="en-US"/>
          </a:p>
        </p:txBody>
      </p:sp>
      <p:sp>
        <p:nvSpPr>
          <p:cNvPr id="9" name="Text Placeholder 3">
            <a:extLst>
              <a:ext uri="{FF2B5EF4-FFF2-40B4-BE49-F238E27FC236}">
                <a16:creationId xmlns:a16="http://schemas.microsoft.com/office/drawing/2014/main" id="{6CB70843-2582-6C46-8407-87C62F9B47DE}"/>
              </a:ext>
            </a:extLst>
          </p:cNvPr>
          <p:cNvSpPr>
            <a:spLocks noGrp="1"/>
          </p:cNvSpPr>
          <p:nvPr>
            <p:ph type="body" sz="half" idx="2" hasCustomPrompt="1"/>
          </p:nvPr>
        </p:nvSpPr>
        <p:spPr>
          <a:xfrm>
            <a:off x="0" y="6441600"/>
            <a:ext cx="12193588" cy="417600"/>
          </a:xfrm>
          <a:blipFill>
            <a:blip r:embed="rId2"/>
            <a:stretch>
              <a:fillRect/>
            </a:stretch>
          </a:blipFill>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a:t> </a:t>
            </a:r>
          </a:p>
        </p:txBody>
      </p:sp>
      <p:sp>
        <p:nvSpPr>
          <p:cNvPr id="2" name="Title 1"/>
          <p:cNvSpPr>
            <a:spLocks noGrp="1"/>
          </p:cNvSpPr>
          <p:nvPr>
            <p:ph type="title"/>
          </p:nvPr>
        </p:nvSpPr>
        <p:spPr>
          <a:xfrm>
            <a:off x="864108" y="528000"/>
            <a:ext cx="9121188" cy="638400"/>
          </a:xfrm>
        </p:spPr>
        <p:txBody>
          <a:bodyPr/>
          <a:lstStyle/>
          <a:p>
            <a:r>
              <a:rPr lang="nl-NL"/>
              <a:t>Klik om stijl te bewerken</a:t>
            </a:r>
            <a:endParaRPr lang="en-US"/>
          </a:p>
        </p:txBody>
      </p:sp>
      <p:sp>
        <p:nvSpPr>
          <p:cNvPr id="3" name="Content Placeholder 2"/>
          <p:cNvSpPr>
            <a:spLocks noGrp="1"/>
          </p:cNvSpPr>
          <p:nvPr>
            <p:ph idx="1"/>
          </p:nvPr>
        </p:nvSpPr>
        <p:spPr>
          <a:xfrm>
            <a:off x="864112" y="1343077"/>
            <a:ext cx="5088663" cy="369671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ext Placeholder 3">
            <a:extLst>
              <a:ext uri="{FF2B5EF4-FFF2-40B4-BE49-F238E27FC236}">
                <a16:creationId xmlns:a16="http://schemas.microsoft.com/office/drawing/2014/main" id="{41527871-8E2D-BA40-A577-5E8F9326AF8F}"/>
              </a:ext>
            </a:extLst>
          </p:cNvPr>
          <p:cNvSpPr>
            <a:spLocks noGrp="1"/>
          </p:cNvSpPr>
          <p:nvPr>
            <p:ph type="body" sz="half" idx="12" hasCustomPrompt="1"/>
          </p:nvPr>
        </p:nvSpPr>
        <p:spPr>
          <a:xfrm>
            <a:off x="864108" y="5730893"/>
            <a:ext cx="5088663" cy="710708"/>
          </a:xfrm>
        </p:spPr>
        <p:txBody>
          <a:bodyPr anchor="b" anchorCtr="0"/>
          <a:lstStyle>
            <a:lvl1pPr marL="0" indent="0">
              <a:buNone/>
              <a:defRPr sz="1600" baseline="0">
                <a:solidFill>
                  <a:schemeClr val="tx2"/>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a:t>Klikken om fotobijschrift toe te voegen</a:t>
            </a:r>
          </a:p>
        </p:txBody>
      </p:sp>
    </p:spTree>
    <p:extLst>
      <p:ext uri="{BB962C8B-B14F-4D97-AF65-F5344CB8AC3E}">
        <p14:creationId xmlns:p14="http://schemas.microsoft.com/office/powerpoint/2010/main" val="257136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Kopregel_foto">
    <p:spTree>
      <p:nvGrpSpPr>
        <p:cNvPr id="1" name=""/>
        <p:cNvGrpSpPr/>
        <p:nvPr/>
      </p:nvGrpSpPr>
      <p:grpSpPr>
        <a:xfrm>
          <a:off x="0" y="0"/>
          <a:ext cx="0" cy="0"/>
          <a:chOff x="0" y="0"/>
          <a:chExt cx="0" cy="0"/>
        </a:xfrm>
      </p:grpSpPr>
      <p:sp>
        <p:nvSpPr>
          <p:cNvPr id="2" name="Title 1"/>
          <p:cNvSpPr>
            <a:spLocks noGrp="1"/>
          </p:cNvSpPr>
          <p:nvPr>
            <p:ph type="title"/>
          </p:nvPr>
        </p:nvSpPr>
        <p:spPr>
          <a:xfrm>
            <a:off x="864111" y="527999"/>
            <a:ext cx="9121188" cy="624000"/>
          </a:xfrm>
        </p:spPr>
        <p:txBody>
          <a:bodyPr/>
          <a:lstStyle/>
          <a:p>
            <a:r>
              <a:rPr lang="nl-NL"/>
              <a:t>Klik om stijl te bewerken</a:t>
            </a:r>
            <a:endParaRPr lang="en-US"/>
          </a:p>
        </p:txBody>
      </p:sp>
      <p:sp>
        <p:nvSpPr>
          <p:cNvPr id="7" name="Picture Placeholder 2">
            <a:extLst>
              <a:ext uri="{FF2B5EF4-FFF2-40B4-BE49-F238E27FC236}">
                <a16:creationId xmlns:a16="http://schemas.microsoft.com/office/drawing/2014/main" id="{F438F97F-CD4A-6A41-ACA8-D189589F47D4}"/>
              </a:ext>
            </a:extLst>
          </p:cNvPr>
          <p:cNvSpPr>
            <a:spLocks noGrp="1"/>
          </p:cNvSpPr>
          <p:nvPr>
            <p:ph type="pic" idx="11"/>
          </p:nvPr>
        </p:nvSpPr>
        <p:spPr>
          <a:xfrm>
            <a:off x="864111" y="1344000"/>
            <a:ext cx="10465363" cy="4895999"/>
          </a:xfrm>
          <a:solidFill>
            <a:schemeClr val="bg1">
              <a:lumMod val="85000"/>
            </a:schemeClr>
          </a:solidFill>
        </p:spPr>
        <p:txBody>
          <a:bodyPr lIns="360000" tIns="360000" rIns="360000" anchor="ctr" anchorCtr="0"/>
          <a:lstStyle>
            <a:lvl1pPr marL="0" indent="0" algn="ctr">
              <a:lnSpc>
                <a:spcPts val="2667"/>
              </a:lnSpc>
              <a:spcBef>
                <a:spcPts val="0"/>
              </a:spcBef>
              <a:buNone/>
              <a:defRPr sz="2133">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Klik op het pictogram als u een afbeelding wilt toevoegen</a:t>
            </a:r>
            <a:endParaRPr lang="en-US"/>
          </a:p>
        </p:txBody>
      </p:sp>
    </p:spTree>
    <p:extLst>
      <p:ext uri="{BB962C8B-B14F-4D97-AF65-F5344CB8AC3E}">
        <p14:creationId xmlns:p14="http://schemas.microsoft.com/office/powerpoint/2010/main" val="2284202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pagina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CB26593-D6C8-E643-8B5F-967D5A518A31}"/>
              </a:ext>
            </a:extLst>
          </p:cNvPr>
          <p:cNvPicPr>
            <a:picLocks noChangeAspect="1"/>
          </p:cNvPicPr>
          <p:nvPr userDrawn="1"/>
        </p:nvPicPr>
        <p:blipFill>
          <a:blip r:embed="rId3"/>
          <a:srcRect/>
          <a:stretch/>
        </p:blipFill>
        <p:spPr>
          <a:xfrm>
            <a:off x="0" y="0"/>
            <a:ext cx="12193588" cy="6858000"/>
          </a:xfrm>
          <a:prstGeom prst="rect">
            <a:avLst/>
          </a:prstGeom>
        </p:spPr>
      </p:pic>
      <p:sp>
        <p:nvSpPr>
          <p:cNvPr id="12" name="Subtitle 2">
            <a:extLst>
              <a:ext uri="{FF2B5EF4-FFF2-40B4-BE49-F238E27FC236}">
                <a16:creationId xmlns:a16="http://schemas.microsoft.com/office/drawing/2014/main" id="{4696B80E-F8A3-CD46-BFE4-72BF82DF86FA}"/>
              </a:ext>
            </a:extLst>
          </p:cNvPr>
          <p:cNvSpPr>
            <a:spLocks noGrp="1"/>
          </p:cNvSpPr>
          <p:nvPr>
            <p:ph type="subTitle" idx="1" hasCustomPrompt="1"/>
          </p:nvPr>
        </p:nvSpPr>
        <p:spPr>
          <a:xfrm>
            <a:off x="864114" y="4032000"/>
            <a:ext cx="5482613" cy="838917"/>
          </a:xfrm>
        </p:spPr>
        <p:txBody>
          <a:bodyPr anchor="t" anchorCtr="0"/>
          <a:lstStyle>
            <a:lvl1pPr marL="0" indent="0" algn="l">
              <a:buNone/>
              <a:defRPr sz="2400" baseline="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 om tekst toe te voegen</a:t>
            </a:r>
            <a:endParaRPr lang="en-US"/>
          </a:p>
        </p:txBody>
      </p:sp>
      <p:sp>
        <p:nvSpPr>
          <p:cNvPr id="14" name="Tijdelijke aanduiding voor afbeelding 4">
            <a:extLst>
              <a:ext uri="{FF2B5EF4-FFF2-40B4-BE49-F238E27FC236}">
                <a16:creationId xmlns:a16="http://schemas.microsoft.com/office/drawing/2014/main" id="{211EF176-D23D-7A47-BECD-FB36CA28575B}"/>
              </a:ext>
            </a:extLst>
          </p:cNvPr>
          <p:cNvSpPr>
            <a:spLocks noGrp="1" noChangeAspect="1"/>
          </p:cNvSpPr>
          <p:nvPr>
            <p:ph type="pic" sz="quarter" idx="16" hasCustomPrompt="1"/>
          </p:nvPr>
        </p:nvSpPr>
        <p:spPr>
          <a:xfrm>
            <a:off x="741505" y="5168434"/>
            <a:ext cx="4030658" cy="1138767"/>
          </a:xfrm>
        </p:spPr>
        <p:txBody>
          <a:bodyPr anchor="ctr" anchorCtr="1"/>
          <a:lstStyle>
            <a:lvl1pPr>
              <a:buNone/>
              <a:defRPr sz="1600" baseline="0">
                <a:solidFill>
                  <a:schemeClr val="tx2"/>
                </a:solidFill>
              </a:defRPr>
            </a:lvl1pPr>
          </a:lstStyle>
          <a:p>
            <a:r>
              <a:rPr lang="nl-NL"/>
              <a:t>Ruimte voor logo derden</a:t>
            </a:r>
          </a:p>
        </p:txBody>
      </p:sp>
      <p:sp>
        <p:nvSpPr>
          <p:cNvPr id="6" name="Title 1">
            <a:extLst>
              <a:ext uri="{FF2B5EF4-FFF2-40B4-BE49-F238E27FC236}">
                <a16:creationId xmlns:a16="http://schemas.microsoft.com/office/drawing/2014/main" id="{907C6AD2-C010-C242-802E-56E6129D73F9}"/>
              </a:ext>
            </a:extLst>
          </p:cNvPr>
          <p:cNvSpPr>
            <a:spLocks noGrp="1"/>
          </p:cNvSpPr>
          <p:nvPr>
            <p:ph type="ctrTitle" hasCustomPrompt="1"/>
          </p:nvPr>
        </p:nvSpPr>
        <p:spPr>
          <a:xfrm>
            <a:off x="864113" y="1152000"/>
            <a:ext cx="6531265" cy="1740936"/>
          </a:xfrm>
        </p:spPr>
        <p:txBody>
          <a:bodyPr anchor="t" anchorCtr="0"/>
          <a:lstStyle>
            <a:lvl1pPr algn="l">
              <a:lnSpc>
                <a:spcPts val="4827"/>
              </a:lnSpc>
              <a:defRPr sz="4800" baseline="0">
                <a:solidFill>
                  <a:schemeClr val="bg1"/>
                </a:solidFill>
              </a:defRPr>
            </a:lvl1pPr>
          </a:lstStyle>
          <a:p>
            <a:r>
              <a:rPr lang="nl-NL"/>
              <a:t>Klik om hier de titel toe te voegen</a:t>
            </a:r>
            <a:endParaRPr lang="en-US"/>
          </a:p>
        </p:txBody>
      </p:sp>
    </p:spTree>
    <p:extLst>
      <p:ext uri="{BB962C8B-B14F-4D97-AF65-F5344CB8AC3E}">
        <p14:creationId xmlns:p14="http://schemas.microsoft.com/office/powerpoint/2010/main" val="2329859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pregel_illustratie">
    <p:spTree>
      <p:nvGrpSpPr>
        <p:cNvPr id="1" name=""/>
        <p:cNvGrpSpPr/>
        <p:nvPr/>
      </p:nvGrpSpPr>
      <p:grpSpPr>
        <a:xfrm>
          <a:off x="0" y="0"/>
          <a:ext cx="0" cy="0"/>
          <a:chOff x="0" y="0"/>
          <a:chExt cx="0" cy="0"/>
        </a:xfrm>
      </p:grpSpPr>
      <p:sp>
        <p:nvSpPr>
          <p:cNvPr id="2" name="Title 1"/>
          <p:cNvSpPr>
            <a:spLocks noGrp="1"/>
          </p:cNvSpPr>
          <p:nvPr>
            <p:ph type="title"/>
          </p:nvPr>
        </p:nvSpPr>
        <p:spPr>
          <a:xfrm>
            <a:off x="864111" y="527999"/>
            <a:ext cx="9121188" cy="624000"/>
          </a:xfrm>
        </p:spPr>
        <p:txBody>
          <a:bodyPr/>
          <a:lstStyle/>
          <a:p>
            <a:r>
              <a:rPr lang="nl-NL"/>
              <a:t>Klik om stijl te bewerken</a:t>
            </a:r>
            <a:endParaRPr lang="en-US"/>
          </a:p>
        </p:txBody>
      </p:sp>
      <p:sp>
        <p:nvSpPr>
          <p:cNvPr id="7" name="Picture Placeholder 2">
            <a:extLst>
              <a:ext uri="{FF2B5EF4-FFF2-40B4-BE49-F238E27FC236}">
                <a16:creationId xmlns:a16="http://schemas.microsoft.com/office/drawing/2014/main" id="{F438F97F-CD4A-6A41-ACA8-D189589F47D4}"/>
              </a:ext>
            </a:extLst>
          </p:cNvPr>
          <p:cNvSpPr>
            <a:spLocks noGrp="1"/>
          </p:cNvSpPr>
          <p:nvPr>
            <p:ph type="pic" idx="11" hasCustomPrompt="1"/>
          </p:nvPr>
        </p:nvSpPr>
        <p:spPr>
          <a:xfrm>
            <a:off x="864111" y="1344000"/>
            <a:ext cx="10465363" cy="4895999"/>
          </a:xfrm>
          <a:noFill/>
        </p:spPr>
        <p:txBody>
          <a:bodyPr lIns="360000" tIns="360000" rIns="360000" anchor="ctr" anchorCtr="0"/>
          <a:lstStyle>
            <a:lvl1pPr marL="0" indent="0" algn="ctr">
              <a:lnSpc>
                <a:spcPts val="2667"/>
              </a:lnSpc>
              <a:spcBef>
                <a:spcPts val="0"/>
              </a:spcBef>
              <a:buNone/>
              <a:defRPr sz="2133">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Klik op het pictogram als u een illustratie wilt toevoegen</a:t>
            </a:r>
            <a:endParaRPr lang="en-US"/>
          </a:p>
        </p:txBody>
      </p:sp>
    </p:spTree>
    <p:extLst>
      <p:ext uri="{BB962C8B-B14F-4D97-AF65-F5344CB8AC3E}">
        <p14:creationId xmlns:p14="http://schemas.microsoft.com/office/powerpoint/2010/main" val="3885594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Kopregel_aflopende_foto">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C5F551AC-87AB-5E4C-B267-FE0284B11FE7}"/>
              </a:ext>
            </a:extLst>
          </p:cNvPr>
          <p:cNvSpPr>
            <a:spLocks noGrp="1"/>
          </p:cNvSpPr>
          <p:nvPr>
            <p:ph type="pic" idx="11"/>
          </p:nvPr>
        </p:nvSpPr>
        <p:spPr>
          <a:xfrm>
            <a:off x="0" y="1344000"/>
            <a:ext cx="12193588" cy="5514000"/>
          </a:xfrm>
          <a:solidFill>
            <a:schemeClr val="bg1">
              <a:lumMod val="85000"/>
            </a:schemeClr>
          </a:solidFill>
        </p:spPr>
        <p:txBody>
          <a:bodyPr lIns="360000" tIns="360000" rIns="360000" anchor="ctr" anchorCtr="0"/>
          <a:lstStyle>
            <a:lvl1pPr marL="0" indent="0" algn="ctr">
              <a:lnSpc>
                <a:spcPts val="2667"/>
              </a:lnSpc>
              <a:spcBef>
                <a:spcPts val="0"/>
              </a:spcBef>
              <a:buNone/>
              <a:defRPr sz="2133">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Klik op het pictogram als u een afbeelding wilt toevoegen</a:t>
            </a:r>
            <a:endParaRPr lang="en-US"/>
          </a:p>
        </p:txBody>
      </p:sp>
      <p:sp>
        <p:nvSpPr>
          <p:cNvPr id="9" name="Text Placeholder 3">
            <a:extLst>
              <a:ext uri="{FF2B5EF4-FFF2-40B4-BE49-F238E27FC236}">
                <a16:creationId xmlns:a16="http://schemas.microsoft.com/office/drawing/2014/main" id="{6CB70843-2582-6C46-8407-87C62F9B47DE}"/>
              </a:ext>
            </a:extLst>
          </p:cNvPr>
          <p:cNvSpPr>
            <a:spLocks noGrp="1"/>
          </p:cNvSpPr>
          <p:nvPr>
            <p:ph type="body" sz="half" idx="2" hasCustomPrompt="1"/>
          </p:nvPr>
        </p:nvSpPr>
        <p:spPr>
          <a:xfrm>
            <a:off x="0" y="6441600"/>
            <a:ext cx="12193588" cy="417600"/>
          </a:xfrm>
          <a:blipFill>
            <a:blip r:embed="rId2"/>
            <a:stretch>
              <a:fillRect/>
            </a:stretch>
          </a:blipFill>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a:t> </a:t>
            </a:r>
          </a:p>
        </p:txBody>
      </p:sp>
      <p:sp>
        <p:nvSpPr>
          <p:cNvPr id="2" name="Title 1"/>
          <p:cNvSpPr>
            <a:spLocks noGrp="1"/>
          </p:cNvSpPr>
          <p:nvPr>
            <p:ph type="title"/>
          </p:nvPr>
        </p:nvSpPr>
        <p:spPr>
          <a:xfrm>
            <a:off x="864112" y="528000"/>
            <a:ext cx="9121188" cy="640401"/>
          </a:xfrm>
        </p:spPr>
        <p:txBody>
          <a:bodyPr/>
          <a:lstStyle/>
          <a:p>
            <a:r>
              <a:rPr lang="nl-NL"/>
              <a:t>Klik om stijl te bewerken</a:t>
            </a:r>
            <a:endParaRPr lang="en-US"/>
          </a:p>
        </p:txBody>
      </p:sp>
      <p:sp>
        <p:nvSpPr>
          <p:cNvPr id="5" name="Text Placeholder 3">
            <a:extLst>
              <a:ext uri="{FF2B5EF4-FFF2-40B4-BE49-F238E27FC236}">
                <a16:creationId xmlns:a16="http://schemas.microsoft.com/office/drawing/2014/main" id="{A98404E0-3973-E64A-ACCA-1604A4C33C3C}"/>
              </a:ext>
            </a:extLst>
          </p:cNvPr>
          <p:cNvSpPr>
            <a:spLocks noGrp="1"/>
          </p:cNvSpPr>
          <p:nvPr>
            <p:ph type="body" sz="half" idx="12" hasCustomPrompt="1"/>
          </p:nvPr>
        </p:nvSpPr>
        <p:spPr>
          <a:xfrm>
            <a:off x="0" y="6441600"/>
            <a:ext cx="12193588" cy="417600"/>
          </a:xfrm>
          <a:blipFill>
            <a:blip r:embed="rId3"/>
            <a:stretch>
              <a:fillRect/>
            </a:stretch>
          </a:blipFill>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a:t> </a:t>
            </a:r>
          </a:p>
        </p:txBody>
      </p:sp>
    </p:spTree>
    <p:extLst>
      <p:ext uri="{BB962C8B-B14F-4D97-AF65-F5344CB8AC3E}">
        <p14:creationId xmlns:p14="http://schemas.microsoft.com/office/powerpoint/2010/main" val="1403080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opregel_lege pagina">
    <p:spTree>
      <p:nvGrpSpPr>
        <p:cNvPr id="1" name=""/>
        <p:cNvGrpSpPr/>
        <p:nvPr/>
      </p:nvGrpSpPr>
      <p:grpSpPr>
        <a:xfrm>
          <a:off x="0" y="0"/>
          <a:ext cx="0" cy="0"/>
          <a:chOff x="0" y="0"/>
          <a:chExt cx="0" cy="0"/>
        </a:xfrm>
      </p:grpSpPr>
      <p:sp>
        <p:nvSpPr>
          <p:cNvPr id="2" name="Title 1"/>
          <p:cNvSpPr>
            <a:spLocks noGrp="1"/>
          </p:cNvSpPr>
          <p:nvPr>
            <p:ph type="title"/>
          </p:nvPr>
        </p:nvSpPr>
        <p:spPr>
          <a:xfrm>
            <a:off x="864112" y="528000"/>
            <a:ext cx="9121188" cy="640401"/>
          </a:xfrm>
        </p:spPr>
        <p:txBody>
          <a:bodyPr/>
          <a:lstStyle/>
          <a:p>
            <a:r>
              <a:rPr lang="nl-NL"/>
              <a:t>Klik om stijl te bewerken</a:t>
            </a:r>
            <a:endParaRPr lang="en-US"/>
          </a:p>
        </p:txBody>
      </p:sp>
    </p:spTree>
    <p:extLst>
      <p:ext uri="{BB962C8B-B14F-4D97-AF65-F5344CB8AC3E}">
        <p14:creationId xmlns:p14="http://schemas.microsoft.com/office/powerpoint/2010/main" val="3466401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opregel_lege pagina-clean">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CEFBDC4-5537-49C9-1204-1E16085DB74C}"/>
              </a:ext>
            </a:extLst>
          </p:cNvPr>
          <p:cNvSpPr/>
          <p:nvPr userDrawn="1"/>
        </p:nvSpPr>
        <p:spPr>
          <a:xfrm>
            <a:off x="1" y="6198670"/>
            <a:ext cx="12193589" cy="539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2" name="Title 1"/>
          <p:cNvSpPr>
            <a:spLocks noGrp="1"/>
          </p:cNvSpPr>
          <p:nvPr>
            <p:ph type="title"/>
          </p:nvPr>
        </p:nvSpPr>
        <p:spPr>
          <a:xfrm>
            <a:off x="864112" y="528000"/>
            <a:ext cx="9121188" cy="640401"/>
          </a:xfrm>
        </p:spPr>
        <p:txBody>
          <a:bodyPr/>
          <a:lstStyle/>
          <a:p>
            <a:r>
              <a:rPr lang="nl-NL"/>
              <a:t>Klik om stijl te bewerken</a:t>
            </a:r>
            <a:endParaRPr lang="en-US"/>
          </a:p>
        </p:txBody>
      </p:sp>
    </p:spTree>
    <p:extLst>
      <p:ext uri="{BB962C8B-B14F-4D97-AF65-F5344CB8AC3E}">
        <p14:creationId xmlns:p14="http://schemas.microsoft.com/office/powerpoint/2010/main" val="95995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CEFBDC4-5537-49C9-1204-1E16085DB74C}"/>
              </a:ext>
            </a:extLst>
          </p:cNvPr>
          <p:cNvSpPr/>
          <p:nvPr userDrawn="1"/>
        </p:nvSpPr>
        <p:spPr>
          <a:xfrm>
            <a:off x="1" y="6198670"/>
            <a:ext cx="12193589" cy="539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3" name="Rechthoek 2">
            <a:extLst>
              <a:ext uri="{FF2B5EF4-FFF2-40B4-BE49-F238E27FC236}">
                <a16:creationId xmlns:a16="http://schemas.microsoft.com/office/drawing/2014/main" id="{0AC67DF2-866B-EE04-606A-A76DF09E3DD9}"/>
              </a:ext>
            </a:extLst>
          </p:cNvPr>
          <p:cNvSpPr/>
          <p:nvPr userDrawn="1"/>
        </p:nvSpPr>
        <p:spPr>
          <a:xfrm>
            <a:off x="0" y="0"/>
            <a:ext cx="12193587" cy="673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 name="Groep 4">
            <a:extLst>
              <a:ext uri="{FF2B5EF4-FFF2-40B4-BE49-F238E27FC236}">
                <a16:creationId xmlns:a16="http://schemas.microsoft.com/office/drawing/2014/main" id="{EED22121-B1F0-6BD6-D541-5CB6BBCACAEF}"/>
              </a:ext>
            </a:extLst>
          </p:cNvPr>
          <p:cNvGrpSpPr/>
          <p:nvPr userDrawn="1"/>
        </p:nvGrpSpPr>
        <p:grpSpPr>
          <a:xfrm>
            <a:off x="0" y="0"/>
            <a:ext cx="12193588" cy="6858000"/>
            <a:chOff x="0" y="0"/>
            <a:chExt cx="12193588" cy="6858000"/>
          </a:xfrm>
        </p:grpSpPr>
        <p:sp>
          <p:nvSpPr>
            <p:cNvPr id="6" name="Rechthoek 5">
              <a:extLst>
                <a:ext uri="{FF2B5EF4-FFF2-40B4-BE49-F238E27FC236}">
                  <a16:creationId xmlns:a16="http://schemas.microsoft.com/office/drawing/2014/main" id="{7CB9A57C-C143-37FD-7987-918A1B9F451E}"/>
                </a:ext>
              </a:extLst>
            </p:cNvPr>
            <p:cNvSpPr/>
            <p:nvPr userDrawn="1"/>
          </p:nvSpPr>
          <p:spPr>
            <a:xfrm>
              <a:off x="0" y="0"/>
              <a:ext cx="12193588" cy="198000"/>
            </a:xfrm>
            <a:prstGeom prst="rect">
              <a:avLst/>
            </a:prstGeom>
            <a:gradFill>
              <a:gsLst>
                <a:gs pos="0">
                  <a:schemeClr val="accent2"/>
                </a:gs>
                <a:gs pos="100000">
                  <a:schemeClr val="accent2">
                    <a:alpha val="1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521400AA-7770-FBCE-FEBA-6947D9E2DFFA}"/>
                </a:ext>
              </a:extLst>
            </p:cNvPr>
            <p:cNvSpPr/>
            <p:nvPr userDrawn="1"/>
          </p:nvSpPr>
          <p:spPr>
            <a:xfrm>
              <a:off x="0" y="6735600"/>
              <a:ext cx="12193588" cy="1224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857950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otopagina">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0" y="0"/>
            <a:ext cx="12193588" cy="6858000"/>
          </a:xfrm>
          <a:solidFill>
            <a:schemeClr val="bg1">
              <a:lumMod val="85000"/>
            </a:schemeClr>
          </a:solidFill>
        </p:spPr>
        <p:txBody>
          <a:bodyPr lIns="1800000" tIns="360000" rIns="1800000" anchor="t"/>
          <a:lstStyle>
            <a:lvl1pPr marL="0" indent="0" algn="ctr">
              <a:lnSpc>
                <a:spcPts val="2667"/>
              </a:lnSpc>
              <a:spcBef>
                <a:spcPts val="0"/>
              </a:spcBef>
              <a:buNone/>
              <a:defRPr sz="2133">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2426102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 pagina">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955472C-85B9-07C9-E108-F186DB3E39E2}"/>
              </a:ext>
            </a:extLst>
          </p:cNvPr>
          <p:cNvPicPr>
            <a:picLocks noChangeAspect="1"/>
          </p:cNvPicPr>
          <p:nvPr userDrawn="1"/>
        </p:nvPicPr>
        <p:blipFill>
          <a:blip r:embed="rId2"/>
          <a:stretch>
            <a:fillRect/>
          </a:stretch>
        </p:blipFill>
        <p:spPr>
          <a:xfrm>
            <a:off x="3219086" y="1765334"/>
            <a:ext cx="5758083" cy="2709333"/>
          </a:xfrm>
          <a:prstGeom prst="rect">
            <a:avLst/>
          </a:prstGeom>
        </p:spPr>
      </p:pic>
      <p:sp>
        <p:nvSpPr>
          <p:cNvPr id="2" name="Rechthoek 1">
            <a:extLst>
              <a:ext uri="{FF2B5EF4-FFF2-40B4-BE49-F238E27FC236}">
                <a16:creationId xmlns:a16="http://schemas.microsoft.com/office/drawing/2014/main" id="{4F2ACFEF-21C8-3F72-4393-21A07B8AD319}"/>
              </a:ext>
            </a:extLst>
          </p:cNvPr>
          <p:cNvSpPr/>
          <p:nvPr userDrawn="1"/>
        </p:nvSpPr>
        <p:spPr>
          <a:xfrm>
            <a:off x="1" y="6198670"/>
            <a:ext cx="12193589" cy="539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Tree>
    <p:extLst>
      <p:ext uri="{BB962C8B-B14F-4D97-AF65-F5344CB8AC3E}">
        <p14:creationId xmlns:p14="http://schemas.microsoft.com/office/powerpoint/2010/main" val="1679365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Onderscheidende_managem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113" y="1344000"/>
            <a:ext cx="10465363" cy="508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pic>
        <p:nvPicPr>
          <p:cNvPr id="9" name="Afbeelding 8">
            <a:extLst>
              <a:ext uri="{FF2B5EF4-FFF2-40B4-BE49-F238E27FC236}">
                <a16:creationId xmlns:a16="http://schemas.microsoft.com/office/drawing/2014/main" id="{D3D06555-AF5B-2946-B920-FF2C1B812016}"/>
              </a:ext>
            </a:extLst>
          </p:cNvPr>
          <p:cNvPicPr>
            <a:picLocks noChangeAspect="1"/>
          </p:cNvPicPr>
          <p:nvPr userDrawn="1"/>
        </p:nvPicPr>
        <p:blipFill>
          <a:blip r:embed="rId3"/>
          <a:srcRect/>
          <a:stretch/>
        </p:blipFill>
        <p:spPr>
          <a:xfrm>
            <a:off x="0" y="0"/>
            <a:ext cx="12193588" cy="1016000"/>
          </a:xfrm>
          <a:prstGeom prst="rect">
            <a:avLst/>
          </a:prstGeom>
        </p:spPr>
      </p:pic>
      <p:sp>
        <p:nvSpPr>
          <p:cNvPr id="6" name="Text Placeholder 3">
            <a:extLst>
              <a:ext uri="{FF2B5EF4-FFF2-40B4-BE49-F238E27FC236}">
                <a16:creationId xmlns:a16="http://schemas.microsoft.com/office/drawing/2014/main" id="{EBABEFA1-B94D-8644-B982-E36AA388A61B}"/>
              </a:ext>
            </a:extLst>
          </p:cNvPr>
          <p:cNvSpPr>
            <a:spLocks noGrp="1"/>
          </p:cNvSpPr>
          <p:nvPr>
            <p:ph type="body" sz="half" idx="2" hasCustomPrompt="1"/>
          </p:nvPr>
        </p:nvSpPr>
        <p:spPr>
          <a:xfrm>
            <a:off x="0" y="6441600"/>
            <a:ext cx="12193588" cy="417600"/>
          </a:xfrm>
          <a:blipFill>
            <a:blip r:embed="rId4"/>
            <a:stretch>
              <a:fillRect/>
            </a:stretch>
          </a:blipFill>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a:t> </a:t>
            </a:r>
          </a:p>
        </p:txBody>
      </p:sp>
      <p:sp>
        <p:nvSpPr>
          <p:cNvPr id="2" name="Title 1"/>
          <p:cNvSpPr>
            <a:spLocks noGrp="1"/>
          </p:cNvSpPr>
          <p:nvPr>
            <p:ph type="title" hasCustomPrompt="1"/>
          </p:nvPr>
        </p:nvSpPr>
        <p:spPr>
          <a:xfrm>
            <a:off x="864113" y="528000"/>
            <a:ext cx="9106402" cy="624000"/>
          </a:xfrm>
        </p:spPr>
        <p:txBody>
          <a:bodyPr/>
          <a:lstStyle>
            <a:lvl1pPr>
              <a:defRPr>
                <a:solidFill>
                  <a:schemeClr val="accent1"/>
                </a:solidFill>
              </a:defRPr>
            </a:lvl1pPr>
          </a:lstStyle>
          <a:p>
            <a:r>
              <a:rPr lang="nl-NL"/>
              <a:t>Klik voor onderscheidende stijl</a:t>
            </a:r>
            <a:endParaRPr lang="en-US"/>
          </a:p>
        </p:txBody>
      </p:sp>
    </p:spTree>
    <p:extLst>
      <p:ext uri="{BB962C8B-B14F-4D97-AF65-F5344CB8AC3E}">
        <p14:creationId xmlns:p14="http://schemas.microsoft.com/office/powerpoint/2010/main" val="392188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laceholder_1">
    <p:spTree>
      <p:nvGrpSpPr>
        <p:cNvPr id="1" name=""/>
        <p:cNvGrpSpPr/>
        <p:nvPr/>
      </p:nvGrpSpPr>
      <p:grpSpPr>
        <a:xfrm>
          <a:off x="0" y="0"/>
          <a:ext cx="0" cy="0"/>
          <a:chOff x="0" y="0"/>
          <a:chExt cx="0" cy="0"/>
        </a:xfrm>
      </p:grpSpPr>
      <p:grpSp>
        <p:nvGrpSpPr>
          <p:cNvPr id="17" name="Groep 16">
            <a:extLst>
              <a:ext uri="{FF2B5EF4-FFF2-40B4-BE49-F238E27FC236}">
                <a16:creationId xmlns:a16="http://schemas.microsoft.com/office/drawing/2014/main" id="{919B76F2-DF3C-C3BD-A249-10F07C9A237B}"/>
              </a:ext>
            </a:extLst>
          </p:cNvPr>
          <p:cNvGrpSpPr/>
          <p:nvPr/>
        </p:nvGrpSpPr>
        <p:grpSpPr>
          <a:xfrm>
            <a:off x="1408888" y="2420500"/>
            <a:ext cx="2306790" cy="2306790"/>
            <a:chOff x="1653958" y="2611914"/>
            <a:chExt cx="1634172" cy="1634172"/>
          </a:xfrm>
        </p:grpSpPr>
        <p:sp>
          <p:nvSpPr>
            <p:cNvPr id="20" name="Ovaal 19">
              <a:extLst>
                <a:ext uri="{FF2B5EF4-FFF2-40B4-BE49-F238E27FC236}">
                  <a16:creationId xmlns:a16="http://schemas.microsoft.com/office/drawing/2014/main" id="{764E8F27-20B1-C05C-BB3D-CAD3EFFBA33D}"/>
                </a:ext>
              </a:extLst>
            </p:cNvPr>
            <p:cNvSpPr/>
            <p:nvPr/>
          </p:nvSpPr>
          <p:spPr>
            <a:xfrm>
              <a:off x="1653958" y="2611914"/>
              <a:ext cx="1634172" cy="1634172"/>
            </a:xfrm>
            <a:prstGeom prst="ellipse">
              <a:avLst/>
            </a:prstGeom>
            <a:solidFill>
              <a:srgbClr val="D7E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1" name="Groep 20">
              <a:extLst>
                <a:ext uri="{FF2B5EF4-FFF2-40B4-BE49-F238E27FC236}">
                  <a16:creationId xmlns:a16="http://schemas.microsoft.com/office/drawing/2014/main" id="{5A8A87C9-9C4E-2C57-9A2C-D0BCB4F6EFD1}"/>
                </a:ext>
              </a:extLst>
            </p:cNvPr>
            <p:cNvGrpSpPr/>
            <p:nvPr/>
          </p:nvGrpSpPr>
          <p:grpSpPr>
            <a:xfrm>
              <a:off x="1761884" y="2719840"/>
              <a:ext cx="1418320" cy="1418320"/>
              <a:chOff x="5312453" y="1697072"/>
              <a:chExt cx="488708" cy="488708"/>
            </a:xfrm>
          </p:grpSpPr>
          <p:grpSp>
            <p:nvGrpSpPr>
              <p:cNvPr id="22" name="Groep 21">
                <a:extLst>
                  <a:ext uri="{FF2B5EF4-FFF2-40B4-BE49-F238E27FC236}">
                    <a16:creationId xmlns:a16="http://schemas.microsoft.com/office/drawing/2014/main" id="{41006D94-ECF9-6322-B531-42C0A8598005}"/>
                  </a:ext>
                </a:extLst>
              </p:cNvPr>
              <p:cNvGrpSpPr/>
              <p:nvPr/>
            </p:nvGrpSpPr>
            <p:grpSpPr>
              <a:xfrm>
                <a:off x="5312453" y="1697072"/>
                <a:ext cx="488708" cy="488708"/>
                <a:chOff x="5521145" y="1906853"/>
                <a:chExt cx="373946" cy="373946"/>
              </a:xfrm>
            </p:grpSpPr>
            <p:sp>
              <p:nvSpPr>
                <p:cNvPr id="27" name="Vrije vorm 26">
                  <a:extLst>
                    <a:ext uri="{FF2B5EF4-FFF2-40B4-BE49-F238E27FC236}">
                      <a16:creationId xmlns:a16="http://schemas.microsoft.com/office/drawing/2014/main" id="{112B01E9-5AA8-4417-2360-E696A213038B}"/>
                    </a:ext>
                  </a:extLst>
                </p:cNvPr>
                <p:cNvSpPr/>
                <p:nvPr/>
              </p:nvSpPr>
              <p:spPr>
                <a:xfrm>
                  <a:off x="5521145" y="1906853"/>
                  <a:ext cx="373946" cy="373946"/>
                </a:xfrm>
                <a:custGeom>
                  <a:avLst/>
                  <a:gdLst>
                    <a:gd name="connsiteX0" fmla="*/ 373946 w 373946"/>
                    <a:gd name="connsiteY0" fmla="*/ 186973 h 373946"/>
                    <a:gd name="connsiteX1" fmla="*/ 186973 w 373946"/>
                    <a:gd name="connsiteY1" fmla="*/ 373946 h 373946"/>
                    <a:gd name="connsiteX2" fmla="*/ 0 w 373946"/>
                    <a:gd name="connsiteY2" fmla="*/ 186973 h 373946"/>
                    <a:gd name="connsiteX3" fmla="*/ 186973 w 373946"/>
                    <a:gd name="connsiteY3" fmla="*/ 0 h 373946"/>
                    <a:gd name="connsiteX4" fmla="*/ 373946 w 373946"/>
                    <a:gd name="connsiteY4" fmla="*/ 186973 h 373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46" h="373946">
                      <a:moveTo>
                        <a:pt x="373946" y="186973"/>
                      </a:moveTo>
                      <a:cubicBezTo>
                        <a:pt x="373946" y="290236"/>
                        <a:pt x="290235" y="373946"/>
                        <a:pt x="186973" y="373946"/>
                      </a:cubicBezTo>
                      <a:cubicBezTo>
                        <a:pt x="83710" y="373946"/>
                        <a:pt x="0" y="290236"/>
                        <a:pt x="0" y="186973"/>
                      </a:cubicBezTo>
                      <a:cubicBezTo>
                        <a:pt x="0" y="83711"/>
                        <a:pt x="83711" y="0"/>
                        <a:pt x="186973" y="0"/>
                      </a:cubicBezTo>
                      <a:cubicBezTo>
                        <a:pt x="290236" y="0"/>
                        <a:pt x="373946" y="83711"/>
                        <a:pt x="373946" y="186973"/>
                      </a:cubicBezTo>
                      <a:close/>
                    </a:path>
                  </a:pathLst>
                </a:custGeom>
                <a:solidFill>
                  <a:schemeClr val="accent2"/>
                </a:solidFill>
                <a:ln w="12700" cap="flat">
                  <a:noFill/>
                  <a:prstDash val="solid"/>
                  <a:miter/>
                </a:ln>
              </p:spPr>
              <p:txBody>
                <a:bodyPr rtlCol="0" anchor="ctr"/>
                <a:lstStyle/>
                <a:p>
                  <a:endParaRPr lang="nl-NL"/>
                </a:p>
              </p:txBody>
            </p:sp>
            <p:sp>
              <p:nvSpPr>
                <p:cNvPr id="28" name="Vrije vorm 27">
                  <a:extLst>
                    <a:ext uri="{FF2B5EF4-FFF2-40B4-BE49-F238E27FC236}">
                      <a16:creationId xmlns:a16="http://schemas.microsoft.com/office/drawing/2014/main" id="{6398EEA1-B21F-D00B-0D8C-C806661D9127}"/>
                    </a:ext>
                  </a:extLst>
                </p:cNvPr>
                <p:cNvSpPr/>
                <p:nvPr/>
              </p:nvSpPr>
              <p:spPr>
                <a:xfrm>
                  <a:off x="5546527" y="1932235"/>
                  <a:ext cx="323182" cy="323182"/>
                </a:xfrm>
                <a:custGeom>
                  <a:avLst/>
                  <a:gdLst>
                    <a:gd name="connsiteX0" fmla="*/ 323183 w 323182"/>
                    <a:gd name="connsiteY0" fmla="*/ 161591 h 323182"/>
                    <a:gd name="connsiteX1" fmla="*/ 161591 w 323182"/>
                    <a:gd name="connsiteY1" fmla="*/ 323183 h 323182"/>
                    <a:gd name="connsiteX2" fmla="*/ 0 w 323182"/>
                    <a:gd name="connsiteY2" fmla="*/ 161591 h 323182"/>
                    <a:gd name="connsiteX3" fmla="*/ 161591 w 323182"/>
                    <a:gd name="connsiteY3" fmla="*/ 0 h 323182"/>
                    <a:gd name="connsiteX4" fmla="*/ 323183 w 323182"/>
                    <a:gd name="connsiteY4" fmla="*/ 161591 h 323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182" h="323182">
                      <a:moveTo>
                        <a:pt x="323183" y="161591"/>
                      </a:moveTo>
                      <a:cubicBezTo>
                        <a:pt x="323183" y="250836"/>
                        <a:pt x="250836" y="323183"/>
                        <a:pt x="161591" y="323183"/>
                      </a:cubicBezTo>
                      <a:cubicBezTo>
                        <a:pt x="72347" y="323183"/>
                        <a:pt x="0" y="250836"/>
                        <a:pt x="0" y="161591"/>
                      </a:cubicBezTo>
                      <a:cubicBezTo>
                        <a:pt x="0" y="72347"/>
                        <a:pt x="72347" y="0"/>
                        <a:pt x="161591" y="0"/>
                      </a:cubicBezTo>
                      <a:cubicBezTo>
                        <a:pt x="250836" y="0"/>
                        <a:pt x="323183" y="72347"/>
                        <a:pt x="323183" y="161591"/>
                      </a:cubicBezTo>
                      <a:close/>
                    </a:path>
                  </a:pathLst>
                </a:custGeom>
                <a:solidFill>
                  <a:srgbClr val="FFFFFF"/>
                </a:solidFill>
                <a:ln w="12700" cap="flat">
                  <a:noFill/>
                  <a:prstDash val="solid"/>
                  <a:miter/>
                </a:ln>
              </p:spPr>
              <p:txBody>
                <a:bodyPr rtlCol="0" anchor="ctr"/>
                <a:lstStyle/>
                <a:p>
                  <a:endParaRPr lang="nl-NL"/>
                </a:p>
              </p:txBody>
            </p:sp>
          </p:grpSp>
          <p:sp>
            <p:nvSpPr>
              <p:cNvPr id="24" name="Vrije vorm 23">
                <a:extLst>
                  <a:ext uri="{FF2B5EF4-FFF2-40B4-BE49-F238E27FC236}">
                    <a16:creationId xmlns:a16="http://schemas.microsoft.com/office/drawing/2014/main" id="{87D1EF5C-5717-46D8-6035-28127077BB04}"/>
                  </a:ext>
                </a:extLst>
              </p:cNvPr>
              <p:cNvSpPr>
                <a:spLocks noChangeAspect="1"/>
              </p:cNvSpPr>
              <p:nvPr/>
            </p:nvSpPr>
            <p:spPr>
              <a:xfrm>
                <a:off x="5337293" y="1723001"/>
                <a:ext cx="436850" cy="436850"/>
              </a:xfrm>
              <a:custGeom>
                <a:avLst/>
                <a:gdLst>
                  <a:gd name="connsiteX0" fmla="*/ 436850 w 436850"/>
                  <a:gd name="connsiteY0" fmla="*/ 218425 h 436850"/>
                  <a:gd name="connsiteX1" fmla="*/ 218425 w 436850"/>
                  <a:gd name="connsiteY1" fmla="*/ 436850 h 436850"/>
                  <a:gd name="connsiteX2" fmla="*/ 0 w 436850"/>
                  <a:gd name="connsiteY2" fmla="*/ 218425 h 436850"/>
                  <a:gd name="connsiteX3" fmla="*/ 218425 w 436850"/>
                  <a:gd name="connsiteY3" fmla="*/ 0 h 436850"/>
                  <a:gd name="connsiteX4" fmla="*/ 436850 w 436850"/>
                  <a:gd name="connsiteY4" fmla="*/ 218425 h 43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850" h="436850">
                    <a:moveTo>
                      <a:pt x="436850" y="218425"/>
                    </a:moveTo>
                    <a:cubicBezTo>
                      <a:pt x="436850" y="339058"/>
                      <a:pt x="339058" y="436850"/>
                      <a:pt x="218425" y="436850"/>
                    </a:cubicBezTo>
                    <a:cubicBezTo>
                      <a:pt x="97792" y="436850"/>
                      <a:pt x="0" y="339058"/>
                      <a:pt x="0" y="218425"/>
                    </a:cubicBezTo>
                    <a:cubicBezTo>
                      <a:pt x="0" y="97792"/>
                      <a:pt x="97792" y="0"/>
                      <a:pt x="218425" y="0"/>
                    </a:cubicBezTo>
                    <a:cubicBezTo>
                      <a:pt x="339058" y="0"/>
                      <a:pt x="436850" y="97792"/>
                      <a:pt x="436850" y="218425"/>
                    </a:cubicBezTo>
                    <a:close/>
                  </a:path>
                </a:pathLst>
              </a:custGeom>
              <a:solidFill>
                <a:srgbClr val="FFFFFF"/>
              </a:solidFill>
              <a:ln w="12700" cap="flat">
                <a:noFill/>
                <a:prstDash val="solid"/>
                <a:miter/>
              </a:ln>
            </p:spPr>
            <p:txBody>
              <a:bodyPr rtlCol="0" anchor="ctr"/>
              <a:lstStyle/>
              <a:p>
                <a:endParaRPr lang="nl-NL"/>
              </a:p>
            </p:txBody>
          </p:sp>
        </p:grpSp>
      </p:grpSp>
      <p:pic>
        <p:nvPicPr>
          <p:cNvPr id="133" name="Afbeelding 132">
            <a:extLst>
              <a:ext uri="{FF2B5EF4-FFF2-40B4-BE49-F238E27FC236}">
                <a16:creationId xmlns:a16="http://schemas.microsoft.com/office/drawing/2014/main" id="{875F987E-E1A4-706A-395E-4FDD8C3E1C2A}"/>
              </a:ext>
            </a:extLst>
          </p:cNvPr>
          <p:cNvPicPr>
            <a:picLocks noChangeAspect="1"/>
          </p:cNvPicPr>
          <p:nvPr/>
        </p:nvPicPr>
        <p:blipFill>
          <a:blip r:embed="rId2"/>
          <a:srcRect/>
          <a:stretch/>
        </p:blipFill>
        <p:spPr>
          <a:xfrm>
            <a:off x="0" y="0"/>
            <a:ext cx="12193588" cy="1016000"/>
          </a:xfrm>
          <a:prstGeom prst="rect">
            <a:avLst/>
          </a:prstGeom>
        </p:spPr>
      </p:pic>
      <p:sp>
        <p:nvSpPr>
          <p:cNvPr id="5" name="Titel 1">
            <a:extLst>
              <a:ext uri="{FF2B5EF4-FFF2-40B4-BE49-F238E27FC236}">
                <a16:creationId xmlns:a16="http://schemas.microsoft.com/office/drawing/2014/main" id="{238DB2F1-7B8E-4E1B-1AD0-3D5557C5C721}"/>
              </a:ext>
            </a:extLst>
          </p:cNvPr>
          <p:cNvSpPr>
            <a:spLocks noGrp="1"/>
          </p:cNvSpPr>
          <p:nvPr>
            <p:ph type="title" hasCustomPrompt="1"/>
          </p:nvPr>
        </p:nvSpPr>
        <p:spPr>
          <a:xfrm>
            <a:off x="864112" y="528000"/>
            <a:ext cx="9121188" cy="640401"/>
          </a:xfrm>
        </p:spPr>
        <p:txBody>
          <a:bodyPr/>
          <a:lstStyle>
            <a:lvl1pPr>
              <a:defRPr/>
            </a:lvl1pPr>
          </a:lstStyle>
          <a:p>
            <a:r>
              <a:rPr lang="nl-NL"/>
              <a:t>Hier kan een titel komen</a:t>
            </a:r>
          </a:p>
        </p:txBody>
      </p:sp>
      <p:pic>
        <p:nvPicPr>
          <p:cNvPr id="132" name="Afbeelding 131">
            <a:extLst>
              <a:ext uri="{FF2B5EF4-FFF2-40B4-BE49-F238E27FC236}">
                <a16:creationId xmlns:a16="http://schemas.microsoft.com/office/drawing/2014/main" id="{8410ACD8-FC06-F5A2-3F0A-F8204E18E382}"/>
              </a:ext>
            </a:extLst>
          </p:cNvPr>
          <p:cNvPicPr>
            <a:picLocks noChangeAspect="1"/>
          </p:cNvPicPr>
          <p:nvPr/>
        </p:nvPicPr>
        <p:blipFill>
          <a:blip r:embed="rId3"/>
          <a:srcRect/>
          <a:stretch/>
        </p:blipFill>
        <p:spPr>
          <a:xfrm>
            <a:off x="0" y="6451600"/>
            <a:ext cx="12193588" cy="406400"/>
          </a:xfrm>
          <a:prstGeom prst="rect">
            <a:avLst/>
          </a:prstGeom>
        </p:spPr>
      </p:pic>
      <p:sp>
        <p:nvSpPr>
          <p:cNvPr id="16" name="Afgeronde rechthoek 15">
            <a:extLst>
              <a:ext uri="{FF2B5EF4-FFF2-40B4-BE49-F238E27FC236}">
                <a16:creationId xmlns:a16="http://schemas.microsoft.com/office/drawing/2014/main" id="{95BDBB64-BCF6-F21C-7086-B3CF4752FE21}"/>
              </a:ext>
            </a:extLst>
          </p:cNvPr>
          <p:cNvSpPr/>
          <p:nvPr/>
        </p:nvSpPr>
        <p:spPr>
          <a:xfrm>
            <a:off x="1258724" y="4423099"/>
            <a:ext cx="2698559" cy="624000"/>
          </a:xfrm>
          <a:prstGeom prst="roundRect">
            <a:avLst>
              <a:gd name="adj" fmla="val 50000"/>
            </a:avLst>
          </a:prstGeom>
          <a:solidFill>
            <a:srgbClr val="D7EEF2"/>
          </a:solidFill>
          <a:ln w="9525" cap="flat">
            <a:noFill/>
            <a:prstDash val="solid"/>
            <a:miter/>
          </a:ln>
        </p:spPr>
        <p:txBody>
          <a:bodyPr rtlCol="0" anchor="ctr"/>
          <a:lstStyle/>
          <a:p>
            <a:pPr algn="ctr"/>
            <a:endParaRPr lang="nl-NL">
              <a:solidFill>
                <a:schemeClr val="tx2"/>
              </a:solidFill>
            </a:endParaRPr>
          </a:p>
        </p:txBody>
      </p:sp>
      <p:sp>
        <p:nvSpPr>
          <p:cNvPr id="10" name="Afgeronde rechthoek 9">
            <a:extLst>
              <a:ext uri="{FF2B5EF4-FFF2-40B4-BE49-F238E27FC236}">
                <a16:creationId xmlns:a16="http://schemas.microsoft.com/office/drawing/2014/main" id="{923CE4EA-19BC-2626-F5AF-0C42CB1230F1}"/>
              </a:ext>
            </a:extLst>
          </p:cNvPr>
          <p:cNvSpPr/>
          <p:nvPr userDrawn="1"/>
        </p:nvSpPr>
        <p:spPr>
          <a:xfrm>
            <a:off x="1225990" y="4359147"/>
            <a:ext cx="2700000" cy="622800"/>
          </a:xfrm>
          <a:prstGeom prst="roundRect">
            <a:avLst>
              <a:gd name="adj" fmla="val 50000"/>
            </a:avLst>
          </a:prstGeom>
          <a:solidFill>
            <a:srgbClr val="ADDEE3"/>
          </a:solidFill>
          <a:ln w="63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6" name="Tijdelijke aanduiding voor tekst 135">
            <a:extLst>
              <a:ext uri="{FF2B5EF4-FFF2-40B4-BE49-F238E27FC236}">
                <a16:creationId xmlns:a16="http://schemas.microsoft.com/office/drawing/2014/main" id="{93E24EB4-8A62-7033-E040-BB4848F90D57}"/>
              </a:ext>
            </a:extLst>
          </p:cNvPr>
          <p:cNvSpPr>
            <a:spLocks noGrp="1"/>
          </p:cNvSpPr>
          <p:nvPr>
            <p:ph type="body" sz="quarter" idx="14" hasCustomPrompt="1"/>
          </p:nvPr>
        </p:nvSpPr>
        <p:spPr>
          <a:xfrm>
            <a:off x="1226711" y="4358547"/>
            <a:ext cx="2698559" cy="624000"/>
          </a:xfrm>
          <a:prstGeom prst="roundRect">
            <a:avLst>
              <a:gd name="adj" fmla="val 50000"/>
            </a:avLst>
          </a:prstGeom>
          <a:noFill/>
          <a:ln w="6350">
            <a:noFill/>
          </a:ln>
        </p:spPr>
        <p:txBody>
          <a:bodyPr anchor="ctr" anchorCtr="0"/>
          <a:lstStyle>
            <a:lvl1pPr marL="0" indent="0" algn="ctr">
              <a:buNone/>
              <a:defRPr sz="1600">
                <a:solidFill>
                  <a:schemeClr val="tx2"/>
                </a:solidFill>
              </a:defRPr>
            </a:lvl1pPr>
          </a:lstStyle>
          <a:p>
            <a:pPr lvl="0"/>
            <a:r>
              <a:rPr lang="nl-NL"/>
              <a:t>Klik om tekst aan te passen</a:t>
            </a:r>
          </a:p>
        </p:txBody>
      </p:sp>
      <p:grpSp>
        <p:nvGrpSpPr>
          <p:cNvPr id="144" name="Groep 143">
            <a:extLst>
              <a:ext uri="{FF2B5EF4-FFF2-40B4-BE49-F238E27FC236}">
                <a16:creationId xmlns:a16="http://schemas.microsoft.com/office/drawing/2014/main" id="{25CC6903-5954-0A1E-521E-473444E2E128}"/>
              </a:ext>
            </a:extLst>
          </p:cNvPr>
          <p:cNvGrpSpPr/>
          <p:nvPr userDrawn="1"/>
        </p:nvGrpSpPr>
        <p:grpSpPr>
          <a:xfrm>
            <a:off x="5017720" y="2420500"/>
            <a:ext cx="2306790" cy="2306790"/>
            <a:chOff x="1653958" y="2611914"/>
            <a:chExt cx="1634172" cy="1634172"/>
          </a:xfrm>
        </p:grpSpPr>
        <p:sp>
          <p:nvSpPr>
            <p:cNvPr id="145" name="Ovaal 144">
              <a:extLst>
                <a:ext uri="{FF2B5EF4-FFF2-40B4-BE49-F238E27FC236}">
                  <a16:creationId xmlns:a16="http://schemas.microsoft.com/office/drawing/2014/main" id="{DA32B75B-39F6-93E9-C6D8-52289EC62E3A}"/>
                </a:ext>
              </a:extLst>
            </p:cNvPr>
            <p:cNvSpPr/>
            <p:nvPr/>
          </p:nvSpPr>
          <p:spPr>
            <a:xfrm>
              <a:off x="1653958" y="2611914"/>
              <a:ext cx="1634172" cy="1634172"/>
            </a:xfrm>
            <a:prstGeom prst="ellipse">
              <a:avLst/>
            </a:prstGeom>
            <a:solidFill>
              <a:srgbClr val="D7E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46" name="Groep 145">
              <a:extLst>
                <a:ext uri="{FF2B5EF4-FFF2-40B4-BE49-F238E27FC236}">
                  <a16:creationId xmlns:a16="http://schemas.microsoft.com/office/drawing/2014/main" id="{6CF9C889-BB56-8CF9-CE1F-0348C99CF4C8}"/>
                </a:ext>
              </a:extLst>
            </p:cNvPr>
            <p:cNvGrpSpPr/>
            <p:nvPr/>
          </p:nvGrpSpPr>
          <p:grpSpPr>
            <a:xfrm>
              <a:off x="1761884" y="2719840"/>
              <a:ext cx="1418320" cy="1418320"/>
              <a:chOff x="5312453" y="1697072"/>
              <a:chExt cx="488708" cy="488708"/>
            </a:xfrm>
          </p:grpSpPr>
          <p:grpSp>
            <p:nvGrpSpPr>
              <p:cNvPr id="147" name="Groep 146">
                <a:extLst>
                  <a:ext uri="{FF2B5EF4-FFF2-40B4-BE49-F238E27FC236}">
                    <a16:creationId xmlns:a16="http://schemas.microsoft.com/office/drawing/2014/main" id="{1B1CFFDD-34C7-06D4-F62D-CB2305603434}"/>
                  </a:ext>
                </a:extLst>
              </p:cNvPr>
              <p:cNvGrpSpPr/>
              <p:nvPr/>
            </p:nvGrpSpPr>
            <p:grpSpPr>
              <a:xfrm>
                <a:off x="5312453" y="1697072"/>
                <a:ext cx="488708" cy="488708"/>
                <a:chOff x="5521145" y="1906853"/>
                <a:chExt cx="373946" cy="373946"/>
              </a:xfrm>
            </p:grpSpPr>
            <p:sp>
              <p:nvSpPr>
                <p:cNvPr id="149" name="Vrije vorm 148">
                  <a:extLst>
                    <a:ext uri="{FF2B5EF4-FFF2-40B4-BE49-F238E27FC236}">
                      <a16:creationId xmlns:a16="http://schemas.microsoft.com/office/drawing/2014/main" id="{057FB00C-5611-B1F9-72B6-2C2A1E13C5FE}"/>
                    </a:ext>
                  </a:extLst>
                </p:cNvPr>
                <p:cNvSpPr/>
                <p:nvPr/>
              </p:nvSpPr>
              <p:spPr>
                <a:xfrm>
                  <a:off x="5521145" y="1906853"/>
                  <a:ext cx="373946" cy="373946"/>
                </a:xfrm>
                <a:custGeom>
                  <a:avLst/>
                  <a:gdLst>
                    <a:gd name="connsiteX0" fmla="*/ 373946 w 373946"/>
                    <a:gd name="connsiteY0" fmla="*/ 186973 h 373946"/>
                    <a:gd name="connsiteX1" fmla="*/ 186973 w 373946"/>
                    <a:gd name="connsiteY1" fmla="*/ 373946 h 373946"/>
                    <a:gd name="connsiteX2" fmla="*/ 0 w 373946"/>
                    <a:gd name="connsiteY2" fmla="*/ 186973 h 373946"/>
                    <a:gd name="connsiteX3" fmla="*/ 186973 w 373946"/>
                    <a:gd name="connsiteY3" fmla="*/ 0 h 373946"/>
                    <a:gd name="connsiteX4" fmla="*/ 373946 w 373946"/>
                    <a:gd name="connsiteY4" fmla="*/ 186973 h 373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46" h="373946">
                      <a:moveTo>
                        <a:pt x="373946" y="186973"/>
                      </a:moveTo>
                      <a:cubicBezTo>
                        <a:pt x="373946" y="290236"/>
                        <a:pt x="290235" y="373946"/>
                        <a:pt x="186973" y="373946"/>
                      </a:cubicBezTo>
                      <a:cubicBezTo>
                        <a:pt x="83710" y="373946"/>
                        <a:pt x="0" y="290236"/>
                        <a:pt x="0" y="186973"/>
                      </a:cubicBezTo>
                      <a:cubicBezTo>
                        <a:pt x="0" y="83711"/>
                        <a:pt x="83711" y="0"/>
                        <a:pt x="186973" y="0"/>
                      </a:cubicBezTo>
                      <a:cubicBezTo>
                        <a:pt x="290236" y="0"/>
                        <a:pt x="373946" y="83711"/>
                        <a:pt x="373946" y="186973"/>
                      </a:cubicBezTo>
                      <a:close/>
                    </a:path>
                  </a:pathLst>
                </a:custGeom>
                <a:solidFill>
                  <a:schemeClr val="accent2"/>
                </a:solidFill>
                <a:ln w="12700" cap="flat">
                  <a:noFill/>
                  <a:prstDash val="solid"/>
                  <a:miter/>
                </a:ln>
              </p:spPr>
              <p:txBody>
                <a:bodyPr rtlCol="0" anchor="ctr"/>
                <a:lstStyle/>
                <a:p>
                  <a:endParaRPr lang="nl-NL"/>
                </a:p>
              </p:txBody>
            </p:sp>
            <p:sp>
              <p:nvSpPr>
                <p:cNvPr id="150" name="Vrije vorm 149">
                  <a:extLst>
                    <a:ext uri="{FF2B5EF4-FFF2-40B4-BE49-F238E27FC236}">
                      <a16:creationId xmlns:a16="http://schemas.microsoft.com/office/drawing/2014/main" id="{C7C1E49E-0A99-A619-2E76-BD49690C3DF1}"/>
                    </a:ext>
                  </a:extLst>
                </p:cNvPr>
                <p:cNvSpPr/>
                <p:nvPr/>
              </p:nvSpPr>
              <p:spPr>
                <a:xfrm>
                  <a:off x="5546527" y="1932235"/>
                  <a:ext cx="323182" cy="323182"/>
                </a:xfrm>
                <a:custGeom>
                  <a:avLst/>
                  <a:gdLst>
                    <a:gd name="connsiteX0" fmla="*/ 323183 w 323182"/>
                    <a:gd name="connsiteY0" fmla="*/ 161591 h 323182"/>
                    <a:gd name="connsiteX1" fmla="*/ 161591 w 323182"/>
                    <a:gd name="connsiteY1" fmla="*/ 323183 h 323182"/>
                    <a:gd name="connsiteX2" fmla="*/ 0 w 323182"/>
                    <a:gd name="connsiteY2" fmla="*/ 161591 h 323182"/>
                    <a:gd name="connsiteX3" fmla="*/ 161591 w 323182"/>
                    <a:gd name="connsiteY3" fmla="*/ 0 h 323182"/>
                    <a:gd name="connsiteX4" fmla="*/ 323183 w 323182"/>
                    <a:gd name="connsiteY4" fmla="*/ 161591 h 323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182" h="323182">
                      <a:moveTo>
                        <a:pt x="323183" y="161591"/>
                      </a:moveTo>
                      <a:cubicBezTo>
                        <a:pt x="323183" y="250836"/>
                        <a:pt x="250836" y="323183"/>
                        <a:pt x="161591" y="323183"/>
                      </a:cubicBezTo>
                      <a:cubicBezTo>
                        <a:pt x="72347" y="323183"/>
                        <a:pt x="0" y="250836"/>
                        <a:pt x="0" y="161591"/>
                      </a:cubicBezTo>
                      <a:cubicBezTo>
                        <a:pt x="0" y="72347"/>
                        <a:pt x="72347" y="0"/>
                        <a:pt x="161591" y="0"/>
                      </a:cubicBezTo>
                      <a:cubicBezTo>
                        <a:pt x="250836" y="0"/>
                        <a:pt x="323183" y="72347"/>
                        <a:pt x="323183" y="161591"/>
                      </a:cubicBezTo>
                      <a:close/>
                    </a:path>
                  </a:pathLst>
                </a:custGeom>
                <a:solidFill>
                  <a:srgbClr val="FFFFFF"/>
                </a:solidFill>
                <a:ln w="12700" cap="flat">
                  <a:noFill/>
                  <a:prstDash val="solid"/>
                  <a:miter/>
                </a:ln>
              </p:spPr>
              <p:txBody>
                <a:bodyPr rtlCol="0" anchor="ctr"/>
                <a:lstStyle/>
                <a:p>
                  <a:endParaRPr lang="nl-NL"/>
                </a:p>
              </p:txBody>
            </p:sp>
          </p:grpSp>
          <p:sp>
            <p:nvSpPr>
              <p:cNvPr id="148" name="Vrije vorm 147">
                <a:extLst>
                  <a:ext uri="{FF2B5EF4-FFF2-40B4-BE49-F238E27FC236}">
                    <a16:creationId xmlns:a16="http://schemas.microsoft.com/office/drawing/2014/main" id="{043C5D44-00CD-AE46-2E2B-0B1BBE5114C0}"/>
                  </a:ext>
                </a:extLst>
              </p:cNvPr>
              <p:cNvSpPr>
                <a:spLocks noChangeAspect="1"/>
              </p:cNvSpPr>
              <p:nvPr/>
            </p:nvSpPr>
            <p:spPr>
              <a:xfrm>
                <a:off x="5337293" y="1723001"/>
                <a:ext cx="436850" cy="436850"/>
              </a:xfrm>
              <a:custGeom>
                <a:avLst/>
                <a:gdLst>
                  <a:gd name="connsiteX0" fmla="*/ 436850 w 436850"/>
                  <a:gd name="connsiteY0" fmla="*/ 218425 h 436850"/>
                  <a:gd name="connsiteX1" fmla="*/ 218425 w 436850"/>
                  <a:gd name="connsiteY1" fmla="*/ 436850 h 436850"/>
                  <a:gd name="connsiteX2" fmla="*/ 0 w 436850"/>
                  <a:gd name="connsiteY2" fmla="*/ 218425 h 436850"/>
                  <a:gd name="connsiteX3" fmla="*/ 218425 w 436850"/>
                  <a:gd name="connsiteY3" fmla="*/ 0 h 436850"/>
                  <a:gd name="connsiteX4" fmla="*/ 436850 w 436850"/>
                  <a:gd name="connsiteY4" fmla="*/ 218425 h 43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850" h="436850">
                    <a:moveTo>
                      <a:pt x="436850" y="218425"/>
                    </a:moveTo>
                    <a:cubicBezTo>
                      <a:pt x="436850" y="339058"/>
                      <a:pt x="339058" y="436850"/>
                      <a:pt x="218425" y="436850"/>
                    </a:cubicBezTo>
                    <a:cubicBezTo>
                      <a:pt x="97792" y="436850"/>
                      <a:pt x="0" y="339058"/>
                      <a:pt x="0" y="218425"/>
                    </a:cubicBezTo>
                    <a:cubicBezTo>
                      <a:pt x="0" y="97792"/>
                      <a:pt x="97792" y="0"/>
                      <a:pt x="218425" y="0"/>
                    </a:cubicBezTo>
                    <a:cubicBezTo>
                      <a:pt x="339058" y="0"/>
                      <a:pt x="436850" y="97792"/>
                      <a:pt x="436850" y="218425"/>
                    </a:cubicBezTo>
                    <a:close/>
                  </a:path>
                </a:pathLst>
              </a:custGeom>
              <a:solidFill>
                <a:srgbClr val="FFFFFF"/>
              </a:solidFill>
              <a:ln w="12700" cap="flat">
                <a:noFill/>
                <a:prstDash val="solid"/>
                <a:miter/>
              </a:ln>
            </p:spPr>
            <p:txBody>
              <a:bodyPr rtlCol="0" anchor="ctr"/>
              <a:lstStyle/>
              <a:p>
                <a:endParaRPr lang="nl-NL"/>
              </a:p>
            </p:txBody>
          </p:sp>
        </p:grpSp>
      </p:grpSp>
      <p:sp>
        <p:nvSpPr>
          <p:cNvPr id="152" name="Afgeronde rechthoek 151">
            <a:extLst>
              <a:ext uri="{FF2B5EF4-FFF2-40B4-BE49-F238E27FC236}">
                <a16:creationId xmlns:a16="http://schemas.microsoft.com/office/drawing/2014/main" id="{02BC4C38-7B3A-5C94-B583-4B25150945E3}"/>
              </a:ext>
            </a:extLst>
          </p:cNvPr>
          <p:cNvSpPr/>
          <p:nvPr userDrawn="1"/>
        </p:nvSpPr>
        <p:spPr>
          <a:xfrm>
            <a:off x="4867556" y="4423099"/>
            <a:ext cx="2698559" cy="624000"/>
          </a:xfrm>
          <a:prstGeom prst="roundRect">
            <a:avLst>
              <a:gd name="adj" fmla="val 50000"/>
            </a:avLst>
          </a:prstGeom>
          <a:solidFill>
            <a:srgbClr val="D7EEF2"/>
          </a:solidFill>
          <a:ln w="9525" cap="flat">
            <a:noFill/>
            <a:prstDash val="solid"/>
            <a:miter/>
          </a:ln>
        </p:spPr>
        <p:txBody>
          <a:bodyPr rtlCol="0" anchor="ctr"/>
          <a:lstStyle/>
          <a:p>
            <a:pPr algn="ctr"/>
            <a:endParaRPr lang="nl-NL">
              <a:solidFill>
                <a:schemeClr val="tx2"/>
              </a:solidFill>
            </a:endParaRPr>
          </a:p>
        </p:txBody>
      </p:sp>
      <p:grpSp>
        <p:nvGrpSpPr>
          <p:cNvPr id="155" name="Groep 154">
            <a:extLst>
              <a:ext uri="{FF2B5EF4-FFF2-40B4-BE49-F238E27FC236}">
                <a16:creationId xmlns:a16="http://schemas.microsoft.com/office/drawing/2014/main" id="{F5FFF559-B369-847C-CF37-EF7F0295D565}"/>
              </a:ext>
            </a:extLst>
          </p:cNvPr>
          <p:cNvGrpSpPr/>
          <p:nvPr userDrawn="1"/>
        </p:nvGrpSpPr>
        <p:grpSpPr>
          <a:xfrm>
            <a:off x="8565592" y="2420500"/>
            <a:ext cx="2306790" cy="2306790"/>
            <a:chOff x="1653958" y="2611914"/>
            <a:chExt cx="1634172" cy="1634172"/>
          </a:xfrm>
        </p:grpSpPr>
        <p:sp>
          <p:nvSpPr>
            <p:cNvPr id="156" name="Ovaal 155">
              <a:extLst>
                <a:ext uri="{FF2B5EF4-FFF2-40B4-BE49-F238E27FC236}">
                  <a16:creationId xmlns:a16="http://schemas.microsoft.com/office/drawing/2014/main" id="{954A804D-BBD9-5FC3-5659-028B7DEE8E3D}"/>
                </a:ext>
              </a:extLst>
            </p:cNvPr>
            <p:cNvSpPr/>
            <p:nvPr/>
          </p:nvSpPr>
          <p:spPr>
            <a:xfrm>
              <a:off x="1653958" y="2611914"/>
              <a:ext cx="1634172" cy="1634172"/>
            </a:xfrm>
            <a:prstGeom prst="ellipse">
              <a:avLst/>
            </a:prstGeom>
            <a:solidFill>
              <a:srgbClr val="D7E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57" name="Groep 156">
              <a:extLst>
                <a:ext uri="{FF2B5EF4-FFF2-40B4-BE49-F238E27FC236}">
                  <a16:creationId xmlns:a16="http://schemas.microsoft.com/office/drawing/2014/main" id="{70A5CD7C-C967-F667-7173-D39656A32EF2}"/>
                </a:ext>
              </a:extLst>
            </p:cNvPr>
            <p:cNvGrpSpPr/>
            <p:nvPr/>
          </p:nvGrpSpPr>
          <p:grpSpPr>
            <a:xfrm>
              <a:off x="1761884" y="2719840"/>
              <a:ext cx="1418320" cy="1418320"/>
              <a:chOff x="5312453" y="1697072"/>
              <a:chExt cx="488708" cy="488708"/>
            </a:xfrm>
          </p:grpSpPr>
          <p:grpSp>
            <p:nvGrpSpPr>
              <p:cNvPr id="176" name="Groep 175">
                <a:extLst>
                  <a:ext uri="{FF2B5EF4-FFF2-40B4-BE49-F238E27FC236}">
                    <a16:creationId xmlns:a16="http://schemas.microsoft.com/office/drawing/2014/main" id="{8265EB8F-A4FE-25DB-55A5-4DDFAFF97EE3}"/>
                  </a:ext>
                </a:extLst>
              </p:cNvPr>
              <p:cNvGrpSpPr/>
              <p:nvPr/>
            </p:nvGrpSpPr>
            <p:grpSpPr>
              <a:xfrm>
                <a:off x="5312453" y="1697072"/>
                <a:ext cx="488708" cy="488708"/>
                <a:chOff x="5521145" y="1906853"/>
                <a:chExt cx="373946" cy="373946"/>
              </a:xfrm>
            </p:grpSpPr>
            <p:sp>
              <p:nvSpPr>
                <p:cNvPr id="178" name="Vrije vorm 177">
                  <a:extLst>
                    <a:ext uri="{FF2B5EF4-FFF2-40B4-BE49-F238E27FC236}">
                      <a16:creationId xmlns:a16="http://schemas.microsoft.com/office/drawing/2014/main" id="{66F13BAC-578D-94F1-3DB5-D04046018B21}"/>
                    </a:ext>
                  </a:extLst>
                </p:cNvPr>
                <p:cNvSpPr/>
                <p:nvPr/>
              </p:nvSpPr>
              <p:spPr>
                <a:xfrm>
                  <a:off x="5521145" y="1906853"/>
                  <a:ext cx="373946" cy="373946"/>
                </a:xfrm>
                <a:custGeom>
                  <a:avLst/>
                  <a:gdLst>
                    <a:gd name="connsiteX0" fmla="*/ 373946 w 373946"/>
                    <a:gd name="connsiteY0" fmla="*/ 186973 h 373946"/>
                    <a:gd name="connsiteX1" fmla="*/ 186973 w 373946"/>
                    <a:gd name="connsiteY1" fmla="*/ 373946 h 373946"/>
                    <a:gd name="connsiteX2" fmla="*/ 0 w 373946"/>
                    <a:gd name="connsiteY2" fmla="*/ 186973 h 373946"/>
                    <a:gd name="connsiteX3" fmla="*/ 186973 w 373946"/>
                    <a:gd name="connsiteY3" fmla="*/ 0 h 373946"/>
                    <a:gd name="connsiteX4" fmla="*/ 373946 w 373946"/>
                    <a:gd name="connsiteY4" fmla="*/ 186973 h 373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46" h="373946">
                      <a:moveTo>
                        <a:pt x="373946" y="186973"/>
                      </a:moveTo>
                      <a:cubicBezTo>
                        <a:pt x="373946" y="290236"/>
                        <a:pt x="290235" y="373946"/>
                        <a:pt x="186973" y="373946"/>
                      </a:cubicBezTo>
                      <a:cubicBezTo>
                        <a:pt x="83710" y="373946"/>
                        <a:pt x="0" y="290236"/>
                        <a:pt x="0" y="186973"/>
                      </a:cubicBezTo>
                      <a:cubicBezTo>
                        <a:pt x="0" y="83711"/>
                        <a:pt x="83711" y="0"/>
                        <a:pt x="186973" y="0"/>
                      </a:cubicBezTo>
                      <a:cubicBezTo>
                        <a:pt x="290236" y="0"/>
                        <a:pt x="373946" y="83711"/>
                        <a:pt x="373946" y="186973"/>
                      </a:cubicBezTo>
                      <a:close/>
                    </a:path>
                  </a:pathLst>
                </a:custGeom>
                <a:solidFill>
                  <a:schemeClr val="accent2"/>
                </a:solidFill>
                <a:ln w="12700" cap="flat">
                  <a:noFill/>
                  <a:prstDash val="solid"/>
                  <a:miter/>
                </a:ln>
              </p:spPr>
              <p:txBody>
                <a:bodyPr rtlCol="0" anchor="ctr"/>
                <a:lstStyle/>
                <a:p>
                  <a:endParaRPr lang="nl-NL"/>
                </a:p>
              </p:txBody>
            </p:sp>
            <p:sp>
              <p:nvSpPr>
                <p:cNvPr id="179" name="Vrije vorm 178">
                  <a:extLst>
                    <a:ext uri="{FF2B5EF4-FFF2-40B4-BE49-F238E27FC236}">
                      <a16:creationId xmlns:a16="http://schemas.microsoft.com/office/drawing/2014/main" id="{465DF674-4FB6-987C-B4D2-13A1421FE114}"/>
                    </a:ext>
                  </a:extLst>
                </p:cNvPr>
                <p:cNvSpPr/>
                <p:nvPr/>
              </p:nvSpPr>
              <p:spPr>
                <a:xfrm>
                  <a:off x="5546527" y="1932235"/>
                  <a:ext cx="323182" cy="323182"/>
                </a:xfrm>
                <a:custGeom>
                  <a:avLst/>
                  <a:gdLst>
                    <a:gd name="connsiteX0" fmla="*/ 323183 w 323182"/>
                    <a:gd name="connsiteY0" fmla="*/ 161591 h 323182"/>
                    <a:gd name="connsiteX1" fmla="*/ 161591 w 323182"/>
                    <a:gd name="connsiteY1" fmla="*/ 323183 h 323182"/>
                    <a:gd name="connsiteX2" fmla="*/ 0 w 323182"/>
                    <a:gd name="connsiteY2" fmla="*/ 161591 h 323182"/>
                    <a:gd name="connsiteX3" fmla="*/ 161591 w 323182"/>
                    <a:gd name="connsiteY3" fmla="*/ 0 h 323182"/>
                    <a:gd name="connsiteX4" fmla="*/ 323183 w 323182"/>
                    <a:gd name="connsiteY4" fmla="*/ 161591 h 323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182" h="323182">
                      <a:moveTo>
                        <a:pt x="323183" y="161591"/>
                      </a:moveTo>
                      <a:cubicBezTo>
                        <a:pt x="323183" y="250836"/>
                        <a:pt x="250836" y="323183"/>
                        <a:pt x="161591" y="323183"/>
                      </a:cubicBezTo>
                      <a:cubicBezTo>
                        <a:pt x="72347" y="323183"/>
                        <a:pt x="0" y="250836"/>
                        <a:pt x="0" y="161591"/>
                      </a:cubicBezTo>
                      <a:cubicBezTo>
                        <a:pt x="0" y="72347"/>
                        <a:pt x="72347" y="0"/>
                        <a:pt x="161591" y="0"/>
                      </a:cubicBezTo>
                      <a:cubicBezTo>
                        <a:pt x="250836" y="0"/>
                        <a:pt x="323183" y="72347"/>
                        <a:pt x="323183" y="161591"/>
                      </a:cubicBezTo>
                      <a:close/>
                    </a:path>
                  </a:pathLst>
                </a:custGeom>
                <a:solidFill>
                  <a:srgbClr val="FFFFFF"/>
                </a:solidFill>
                <a:ln w="12700" cap="flat">
                  <a:noFill/>
                  <a:prstDash val="solid"/>
                  <a:miter/>
                </a:ln>
              </p:spPr>
              <p:txBody>
                <a:bodyPr rtlCol="0" anchor="ctr"/>
                <a:lstStyle/>
                <a:p>
                  <a:endParaRPr lang="nl-NL"/>
                </a:p>
              </p:txBody>
            </p:sp>
          </p:grpSp>
          <p:sp>
            <p:nvSpPr>
              <p:cNvPr id="177" name="Vrije vorm 176">
                <a:extLst>
                  <a:ext uri="{FF2B5EF4-FFF2-40B4-BE49-F238E27FC236}">
                    <a16:creationId xmlns:a16="http://schemas.microsoft.com/office/drawing/2014/main" id="{57185113-63B0-14F9-21E5-7B221BD4FB6B}"/>
                  </a:ext>
                </a:extLst>
              </p:cNvPr>
              <p:cNvSpPr>
                <a:spLocks noChangeAspect="1"/>
              </p:cNvSpPr>
              <p:nvPr/>
            </p:nvSpPr>
            <p:spPr>
              <a:xfrm>
                <a:off x="5337293" y="1723001"/>
                <a:ext cx="436850" cy="436850"/>
              </a:xfrm>
              <a:custGeom>
                <a:avLst/>
                <a:gdLst>
                  <a:gd name="connsiteX0" fmla="*/ 436850 w 436850"/>
                  <a:gd name="connsiteY0" fmla="*/ 218425 h 436850"/>
                  <a:gd name="connsiteX1" fmla="*/ 218425 w 436850"/>
                  <a:gd name="connsiteY1" fmla="*/ 436850 h 436850"/>
                  <a:gd name="connsiteX2" fmla="*/ 0 w 436850"/>
                  <a:gd name="connsiteY2" fmla="*/ 218425 h 436850"/>
                  <a:gd name="connsiteX3" fmla="*/ 218425 w 436850"/>
                  <a:gd name="connsiteY3" fmla="*/ 0 h 436850"/>
                  <a:gd name="connsiteX4" fmla="*/ 436850 w 436850"/>
                  <a:gd name="connsiteY4" fmla="*/ 218425 h 43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850" h="436850">
                    <a:moveTo>
                      <a:pt x="436850" y="218425"/>
                    </a:moveTo>
                    <a:cubicBezTo>
                      <a:pt x="436850" y="339058"/>
                      <a:pt x="339058" y="436850"/>
                      <a:pt x="218425" y="436850"/>
                    </a:cubicBezTo>
                    <a:cubicBezTo>
                      <a:pt x="97792" y="436850"/>
                      <a:pt x="0" y="339058"/>
                      <a:pt x="0" y="218425"/>
                    </a:cubicBezTo>
                    <a:cubicBezTo>
                      <a:pt x="0" y="97792"/>
                      <a:pt x="97792" y="0"/>
                      <a:pt x="218425" y="0"/>
                    </a:cubicBezTo>
                    <a:cubicBezTo>
                      <a:pt x="339058" y="0"/>
                      <a:pt x="436850" y="97792"/>
                      <a:pt x="436850" y="218425"/>
                    </a:cubicBezTo>
                    <a:close/>
                  </a:path>
                </a:pathLst>
              </a:custGeom>
              <a:solidFill>
                <a:srgbClr val="FFFFFF"/>
              </a:solidFill>
              <a:ln w="12700" cap="flat">
                <a:noFill/>
                <a:prstDash val="solid"/>
                <a:miter/>
              </a:ln>
            </p:spPr>
            <p:txBody>
              <a:bodyPr rtlCol="0" anchor="ctr"/>
              <a:lstStyle/>
              <a:p>
                <a:endParaRPr lang="nl-NL"/>
              </a:p>
            </p:txBody>
          </p:sp>
        </p:grpSp>
      </p:grpSp>
      <p:sp>
        <p:nvSpPr>
          <p:cNvPr id="181" name="Afgeronde rechthoek 180">
            <a:extLst>
              <a:ext uri="{FF2B5EF4-FFF2-40B4-BE49-F238E27FC236}">
                <a16:creationId xmlns:a16="http://schemas.microsoft.com/office/drawing/2014/main" id="{3990EF5C-A1A5-2DF7-630A-DD78EB7289E5}"/>
              </a:ext>
            </a:extLst>
          </p:cNvPr>
          <p:cNvSpPr/>
          <p:nvPr userDrawn="1"/>
        </p:nvSpPr>
        <p:spPr>
          <a:xfrm>
            <a:off x="8415428" y="4423099"/>
            <a:ext cx="2698559" cy="624000"/>
          </a:xfrm>
          <a:prstGeom prst="roundRect">
            <a:avLst>
              <a:gd name="adj" fmla="val 50000"/>
            </a:avLst>
          </a:prstGeom>
          <a:solidFill>
            <a:srgbClr val="D7EEF2"/>
          </a:solidFill>
          <a:ln w="9525" cap="flat">
            <a:noFill/>
            <a:prstDash val="solid"/>
            <a:miter/>
          </a:ln>
        </p:spPr>
        <p:txBody>
          <a:bodyPr rtlCol="0" anchor="ctr"/>
          <a:lstStyle/>
          <a:p>
            <a:pPr algn="ctr"/>
            <a:endParaRPr lang="nl-NL">
              <a:solidFill>
                <a:schemeClr val="tx2"/>
              </a:solidFill>
            </a:endParaRPr>
          </a:p>
        </p:txBody>
      </p:sp>
      <p:sp>
        <p:nvSpPr>
          <p:cNvPr id="4" name="Tijdelijke aanduiding voor tekst 3">
            <a:extLst>
              <a:ext uri="{FF2B5EF4-FFF2-40B4-BE49-F238E27FC236}">
                <a16:creationId xmlns:a16="http://schemas.microsoft.com/office/drawing/2014/main" id="{363C8603-EF75-7C05-5F11-B3A077791B8C}"/>
              </a:ext>
            </a:extLst>
          </p:cNvPr>
          <p:cNvSpPr>
            <a:spLocks noGrp="1"/>
          </p:cNvSpPr>
          <p:nvPr>
            <p:ph type="body" sz="quarter" idx="28" hasCustomPrompt="1"/>
          </p:nvPr>
        </p:nvSpPr>
        <p:spPr>
          <a:xfrm>
            <a:off x="1226711" y="5168308"/>
            <a:ext cx="2698559" cy="307975"/>
          </a:xfrm>
        </p:spPr>
        <p:txBody>
          <a:bodyPr/>
          <a:lstStyle>
            <a:lvl1pPr marL="0" indent="0" algn="ctr">
              <a:buNone/>
              <a:defRPr sz="1800">
                <a:solidFill>
                  <a:schemeClr val="tx2"/>
                </a:solidFill>
              </a:defRPr>
            </a:lvl1pPr>
            <a:lvl2pPr marL="479988" indent="0">
              <a:buNone/>
              <a:defRPr sz="1800">
                <a:solidFill>
                  <a:schemeClr val="tx2"/>
                </a:solidFill>
              </a:defRPr>
            </a:lvl2pPr>
            <a:lvl3pPr marL="815979" indent="0">
              <a:buNone/>
              <a:defRPr sz="1800">
                <a:solidFill>
                  <a:schemeClr val="tx2"/>
                </a:solidFill>
              </a:defRPr>
            </a:lvl3pPr>
            <a:lvl4pPr marL="1151971" indent="0">
              <a:buNone/>
              <a:defRPr sz="1800">
                <a:solidFill>
                  <a:schemeClr val="tx2"/>
                </a:solidFill>
              </a:defRPr>
            </a:lvl4pPr>
            <a:lvl5pPr marL="1487962" indent="0">
              <a:buNone/>
              <a:defRPr sz="1800">
                <a:solidFill>
                  <a:schemeClr val="tx2"/>
                </a:solidFill>
              </a:defRPr>
            </a:lvl5pPr>
          </a:lstStyle>
          <a:p>
            <a:pPr lvl="0"/>
            <a:r>
              <a:rPr lang="nl-NL"/>
              <a:t>Klik om tekst aan te passen</a:t>
            </a:r>
          </a:p>
        </p:txBody>
      </p:sp>
      <p:sp>
        <p:nvSpPr>
          <p:cNvPr id="6" name="Tijdelijke aanduiding voor tekst 3">
            <a:extLst>
              <a:ext uri="{FF2B5EF4-FFF2-40B4-BE49-F238E27FC236}">
                <a16:creationId xmlns:a16="http://schemas.microsoft.com/office/drawing/2014/main" id="{A0FF6F03-9372-2309-D72F-00FC0BF3A770}"/>
              </a:ext>
            </a:extLst>
          </p:cNvPr>
          <p:cNvSpPr>
            <a:spLocks noGrp="1"/>
          </p:cNvSpPr>
          <p:nvPr>
            <p:ph type="body" sz="quarter" idx="29" hasCustomPrompt="1"/>
          </p:nvPr>
        </p:nvSpPr>
        <p:spPr>
          <a:xfrm>
            <a:off x="4821600" y="5168308"/>
            <a:ext cx="2698559" cy="307975"/>
          </a:xfrm>
        </p:spPr>
        <p:txBody>
          <a:bodyPr/>
          <a:lstStyle>
            <a:lvl1pPr marL="0" indent="0" algn="ctr">
              <a:buNone/>
              <a:defRPr sz="1800">
                <a:solidFill>
                  <a:schemeClr val="tx2"/>
                </a:solidFill>
              </a:defRPr>
            </a:lvl1pPr>
            <a:lvl2pPr marL="479988" indent="0">
              <a:buNone/>
              <a:defRPr sz="1800">
                <a:solidFill>
                  <a:schemeClr val="tx2"/>
                </a:solidFill>
              </a:defRPr>
            </a:lvl2pPr>
            <a:lvl3pPr marL="815979" indent="0">
              <a:buNone/>
              <a:defRPr sz="1800">
                <a:solidFill>
                  <a:schemeClr val="tx2"/>
                </a:solidFill>
              </a:defRPr>
            </a:lvl3pPr>
            <a:lvl4pPr marL="1151971" indent="0">
              <a:buNone/>
              <a:defRPr sz="1800">
                <a:solidFill>
                  <a:schemeClr val="tx2"/>
                </a:solidFill>
              </a:defRPr>
            </a:lvl4pPr>
            <a:lvl5pPr marL="1487962" indent="0">
              <a:buNone/>
              <a:defRPr sz="1800">
                <a:solidFill>
                  <a:schemeClr val="tx2"/>
                </a:solidFill>
              </a:defRPr>
            </a:lvl5pPr>
          </a:lstStyle>
          <a:p>
            <a:pPr lvl="0"/>
            <a:r>
              <a:rPr lang="nl-NL"/>
              <a:t>Klik om tekst aan te passen</a:t>
            </a:r>
          </a:p>
        </p:txBody>
      </p:sp>
      <p:sp>
        <p:nvSpPr>
          <p:cNvPr id="7" name="Tijdelijke aanduiding voor tekst 3">
            <a:extLst>
              <a:ext uri="{FF2B5EF4-FFF2-40B4-BE49-F238E27FC236}">
                <a16:creationId xmlns:a16="http://schemas.microsoft.com/office/drawing/2014/main" id="{AACABCFD-50D5-4D23-97E0-39F690748079}"/>
              </a:ext>
            </a:extLst>
          </p:cNvPr>
          <p:cNvSpPr>
            <a:spLocks noGrp="1"/>
          </p:cNvSpPr>
          <p:nvPr>
            <p:ph type="body" sz="quarter" idx="30" hasCustomPrompt="1"/>
          </p:nvPr>
        </p:nvSpPr>
        <p:spPr>
          <a:xfrm>
            <a:off x="8369472" y="5168308"/>
            <a:ext cx="2698559" cy="307975"/>
          </a:xfrm>
        </p:spPr>
        <p:txBody>
          <a:bodyPr/>
          <a:lstStyle>
            <a:lvl1pPr marL="0" indent="0" algn="ctr">
              <a:buNone/>
              <a:defRPr sz="1800">
                <a:solidFill>
                  <a:schemeClr val="tx2"/>
                </a:solidFill>
              </a:defRPr>
            </a:lvl1pPr>
            <a:lvl2pPr marL="479988" indent="0">
              <a:buNone/>
              <a:defRPr sz="1800">
                <a:solidFill>
                  <a:schemeClr val="tx2"/>
                </a:solidFill>
              </a:defRPr>
            </a:lvl2pPr>
            <a:lvl3pPr marL="815979" indent="0">
              <a:buNone/>
              <a:defRPr sz="1800">
                <a:solidFill>
                  <a:schemeClr val="tx2"/>
                </a:solidFill>
              </a:defRPr>
            </a:lvl3pPr>
            <a:lvl4pPr marL="1151971" indent="0">
              <a:buNone/>
              <a:defRPr sz="1800">
                <a:solidFill>
                  <a:schemeClr val="tx2"/>
                </a:solidFill>
              </a:defRPr>
            </a:lvl4pPr>
            <a:lvl5pPr marL="1487962" indent="0">
              <a:buNone/>
              <a:defRPr sz="1800">
                <a:solidFill>
                  <a:schemeClr val="tx2"/>
                </a:solidFill>
              </a:defRPr>
            </a:lvl5pPr>
          </a:lstStyle>
          <a:p>
            <a:pPr lvl="0"/>
            <a:r>
              <a:rPr lang="nl-NL"/>
              <a:t>Klik om tekst aan te passen</a:t>
            </a:r>
          </a:p>
        </p:txBody>
      </p:sp>
      <p:sp>
        <p:nvSpPr>
          <p:cNvPr id="15" name="Afgeronde rechthoek 14">
            <a:extLst>
              <a:ext uri="{FF2B5EF4-FFF2-40B4-BE49-F238E27FC236}">
                <a16:creationId xmlns:a16="http://schemas.microsoft.com/office/drawing/2014/main" id="{41C3756D-6ADC-CD7C-8A91-0FF9F8F2CA92}"/>
              </a:ext>
            </a:extLst>
          </p:cNvPr>
          <p:cNvSpPr/>
          <p:nvPr userDrawn="1"/>
        </p:nvSpPr>
        <p:spPr>
          <a:xfrm>
            <a:off x="4818276" y="4359147"/>
            <a:ext cx="2700000" cy="622800"/>
          </a:xfrm>
          <a:prstGeom prst="roundRect">
            <a:avLst>
              <a:gd name="adj" fmla="val 50000"/>
            </a:avLst>
          </a:prstGeom>
          <a:solidFill>
            <a:srgbClr val="ADDEE3"/>
          </a:solidFill>
          <a:ln w="63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ijdelijke aanduiding voor tekst 135">
            <a:extLst>
              <a:ext uri="{FF2B5EF4-FFF2-40B4-BE49-F238E27FC236}">
                <a16:creationId xmlns:a16="http://schemas.microsoft.com/office/drawing/2014/main" id="{30A0EC7A-0946-390A-A83A-890DBA677D75}"/>
              </a:ext>
            </a:extLst>
          </p:cNvPr>
          <p:cNvSpPr>
            <a:spLocks noGrp="1"/>
          </p:cNvSpPr>
          <p:nvPr>
            <p:ph type="body" sz="quarter" idx="32" hasCustomPrompt="1"/>
          </p:nvPr>
        </p:nvSpPr>
        <p:spPr>
          <a:xfrm>
            <a:off x="4818997" y="4358547"/>
            <a:ext cx="2698559" cy="624000"/>
          </a:xfrm>
          <a:prstGeom prst="roundRect">
            <a:avLst>
              <a:gd name="adj" fmla="val 50000"/>
            </a:avLst>
          </a:prstGeom>
          <a:noFill/>
          <a:ln w="6350">
            <a:noFill/>
          </a:ln>
        </p:spPr>
        <p:txBody>
          <a:bodyPr anchor="ctr" anchorCtr="0"/>
          <a:lstStyle>
            <a:lvl1pPr marL="0" indent="0" algn="ctr">
              <a:buNone/>
              <a:defRPr sz="1600">
                <a:solidFill>
                  <a:schemeClr val="tx2"/>
                </a:solidFill>
              </a:defRPr>
            </a:lvl1pPr>
          </a:lstStyle>
          <a:p>
            <a:pPr lvl="0"/>
            <a:r>
              <a:rPr lang="nl-NL"/>
              <a:t>Klik om tekst aan te passen</a:t>
            </a:r>
          </a:p>
        </p:txBody>
      </p:sp>
      <p:sp>
        <p:nvSpPr>
          <p:cNvPr id="19" name="Afgeronde rechthoek 18">
            <a:extLst>
              <a:ext uri="{FF2B5EF4-FFF2-40B4-BE49-F238E27FC236}">
                <a16:creationId xmlns:a16="http://schemas.microsoft.com/office/drawing/2014/main" id="{94FC47AB-9EAD-F457-A1EC-6CDA47B81B96}"/>
              </a:ext>
            </a:extLst>
          </p:cNvPr>
          <p:cNvSpPr/>
          <p:nvPr userDrawn="1"/>
        </p:nvSpPr>
        <p:spPr>
          <a:xfrm>
            <a:off x="8414122" y="4423099"/>
            <a:ext cx="2698559" cy="624000"/>
          </a:xfrm>
          <a:prstGeom prst="roundRect">
            <a:avLst>
              <a:gd name="adj" fmla="val 50000"/>
            </a:avLst>
          </a:prstGeom>
          <a:solidFill>
            <a:srgbClr val="D7EEF2"/>
          </a:solidFill>
          <a:ln w="9525" cap="flat">
            <a:noFill/>
            <a:prstDash val="solid"/>
            <a:miter/>
          </a:ln>
        </p:spPr>
        <p:txBody>
          <a:bodyPr rtlCol="0" anchor="ctr"/>
          <a:lstStyle/>
          <a:p>
            <a:pPr algn="ctr"/>
            <a:endParaRPr lang="nl-NL">
              <a:solidFill>
                <a:schemeClr val="tx2"/>
              </a:solidFill>
            </a:endParaRPr>
          </a:p>
        </p:txBody>
      </p:sp>
      <p:sp>
        <p:nvSpPr>
          <p:cNvPr id="23" name="Afgeronde rechthoek 22">
            <a:extLst>
              <a:ext uri="{FF2B5EF4-FFF2-40B4-BE49-F238E27FC236}">
                <a16:creationId xmlns:a16="http://schemas.microsoft.com/office/drawing/2014/main" id="{5EBBD229-ECF1-A7CC-7526-C7C937ACF615}"/>
              </a:ext>
            </a:extLst>
          </p:cNvPr>
          <p:cNvSpPr/>
          <p:nvPr userDrawn="1"/>
        </p:nvSpPr>
        <p:spPr>
          <a:xfrm>
            <a:off x="8364842" y="4359147"/>
            <a:ext cx="2700000" cy="622800"/>
          </a:xfrm>
          <a:prstGeom prst="roundRect">
            <a:avLst>
              <a:gd name="adj" fmla="val 50000"/>
            </a:avLst>
          </a:prstGeom>
          <a:solidFill>
            <a:srgbClr val="ADDEE3"/>
          </a:solidFill>
          <a:ln w="63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ijdelijke aanduiding voor tekst 135">
            <a:extLst>
              <a:ext uri="{FF2B5EF4-FFF2-40B4-BE49-F238E27FC236}">
                <a16:creationId xmlns:a16="http://schemas.microsoft.com/office/drawing/2014/main" id="{70CB8D1E-C939-81C1-3FA4-65FE9FD75132}"/>
              </a:ext>
            </a:extLst>
          </p:cNvPr>
          <p:cNvSpPr>
            <a:spLocks noGrp="1"/>
          </p:cNvSpPr>
          <p:nvPr>
            <p:ph type="body" sz="quarter" idx="33" hasCustomPrompt="1"/>
          </p:nvPr>
        </p:nvSpPr>
        <p:spPr>
          <a:xfrm>
            <a:off x="8365563" y="4358547"/>
            <a:ext cx="2698559" cy="624000"/>
          </a:xfrm>
          <a:prstGeom prst="roundRect">
            <a:avLst>
              <a:gd name="adj" fmla="val 50000"/>
            </a:avLst>
          </a:prstGeom>
          <a:noFill/>
          <a:ln w="6350">
            <a:noFill/>
          </a:ln>
        </p:spPr>
        <p:txBody>
          <a:bodyPr anchor="ctr" anchorCtr="0"/>
          <a:lstStyle>
            <a:lvl1pPr marL="0" indent="0" algn="ctr">
              <a:buNone/>
              <a:defRPr sz="1600">
                <a:solidFill>
                  <a:schemeClr val="tx2"/>
                </a:solidFill>
              </a:defRPr>
            </a:lvl1pPr>
          </a:lstStyle>
          <a:p>
            <a:pPr lvl="0"/>
            <a:r>
              <a:rPr lang="nl-NL"/>
              <a:t>Klik om tekst aan te passen</a:t>
            </a:r>
          </a:p>
        </p:txBody>
      </p:sp>
      <p:sp>
        <p:nvSpPr>
          <p:cNvPr id="26" name="Tijdelijke aanduiding voor afbeelding 25">
            <a:extLst>
              <a:ext uri="{FF2B5EF4-FFF2-40B4-BE49-F238E27FC236}">
                <a16:creationId xmlns:a16="http://schemas.microsoft.com/office/drawing/2014/main" id="{7106EA79-1B20-4CCD-6AA6-F5543AD76610}"/>
              </a:ext>
            </a:extLst>
          </p:cNvPr>
          <p:cNvSpPr>
            <a:spLocks noGrp="1" noChangeAspect="1"/>
          </p:cNvSpPr>
          <p:nvPr>
            <p:ph type="pic" sz="quarter" idx="34" hasCustomPrompt="1"/>
          </p:nvPr>
        </p:nvSpPr>
        <p:spPr>
          <a:xfrm>
            <a:off x="1663445" y="2680240"/>
            <a:ext cx="1789200" cy="1680075"/>
          </a:xfrm>
          <a:custGeom>
            <a:avLst/>
            <a:gdLst>
              <a:gd name="connsiteX0" fmla="*/ 894601 w 1789200"/>
              <a:gd name="connsiteY0" fmla="*/ 0 h 1680075"/>
              <a:gd name="connsiteX1" fmla="*/ 1789200 w 1789200"/>
              <a:gd name="connsiteY1" fmla="*/ 894824 h 1680075"/>
              <a:gd name="connsiteX2" fmla="*/ 1394780 w 1789200"/>
              <a:gd name="connsiteY2" fmla="*/ 1636826 h 1680075"/>
              <a:gd name="connsiteX3" fmla="*/ 1323608 w 1789200"/>
              <a:gd name="connsiteY3" fmla="*/ 1680075 h 1680075"/>
              <a:gd name="connsiteX4" fmla="*/ 465594 w 1789200"/>
              <a:gd name="connsiteY4" fmla="*/ 1680075 h 1680075"/>
              <a:gd name="connsiteX5" fmla="*/ 394421 w 1789200"/>
              <a:gd name="connsiteY5" fmla="*/ 1636826 h 1680075"/>
              <a:gd name="connsiteX6" fmla="*/ 0 w 1789200"/>
              <a:gd name="connsiteY6" fmla="*/ 894824 h 1680075"/>
              <a:gd name="connsiteX7" fmla="*/ 894601 w 1789200"/>
              <a:gd name="connsiteY7" fmla="*/ 0 h 168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9200" h="1680075">
                <a:moveTo>
                  <a:pt x="894601" y="0"/>
                </a:moveTo>
                <a:cubicBezTo>
                  <a:pt x="1388675" y="0"/>
                  <a:pt x="1789200" y="400625"/>
                  <a:pt x="1789200" y="894824"/>
                </a:cubicBezTo>
                <a:cubicBezTo>
                  <a:pt x="1789200" y="1203698"/>
                  <a:pt x="1632745" y="1476019"/>
                  <a:pt x="1394780" y="1636826"/>
                </a:cubicBezTo>
                <a:lnTo>
                  <a:pt x="1323608" y="1680075"/>
                </a:lnTo>
                <a:lnTo>
                  <a:pt x="465594" y="1680075"/>
                </a:lnTo>
                <a:lnTo>
                  <a:pt x="394421" y="1636826"/>
                </a:lnTo>
                <a:cubicBezTo>
                  <a:pt x="156455" y="1476019"/>
                  <a:pt x="0" y="1203698"/>
                  <a:pt x="0" y="894824"/>
                </a:cubicBezTo>
                <a:cubicBezTo>
                  <a:pt x="0" y="400625"/>
                  <a:pt x="400525" y="0"/>
                  <a:pt x="894601" y="0"/>
                </a:cubicBezTo>
                <a:close/>
              </a:path>
            </a:pathLst>
          </a:custGeom>
        </p:spPr>
        <p:txBody>
          <a:bodyPr wrap="square" anchor="ctr" anchorCtr="0">
            <a:noAutofit/>
          </a:bodyPr>
          <a:lstStyle>
            <a:lvl1pPr marL="0" indent="0" algn="ctr">
              <a:buNone/>
              <a:defRPr sz="1400">
                <a:solidFill>
                  <a:schemeClr val="tx2"/>
                </a:solidFill>
              </a:defRPr>
            </a:lvl1pPr>
          </a:lstStyle>
          <a:p>
            <a:r>
              <a:rPr lang="nl-NL"/>
              <a:t>Hier kan een afbeelding/icoon </a:t>
            </a:r>
          </a:p>
          <a:p>
            <a:r>
              <a:rPr lang="nl-NL"/>
              <a:t>komen</a:t>
            </a:r>
          </a:p>
        </p:txBody>
      </p:sp>
      <p:sp>
        <p:nvSpPr>
          <p:cNvPr id="30" name="Tijdelijke aanduiding voor afbeelding 29">
            <a:extLst>
              <a:ext uri="{FF2B5EF4-FFF2-40B4-BE49-F238E27FC236}">
                <a16:creationId xmlns:a16="http://schemas.microsoft.com/office/drawing/2014/main" id="{50A5EE71-D57B-5699-D589-27706C601AEC}"/>
              </a:ext>
            </a:extLst>
          </p:cNvPr>
          <p:cNvSpPr>
            <a:spLocks noGrp="1" noChangeAspect="1"/>
          </p:cNvSpPr>
          <p:nvPr>
            <p:ph type="pic" sz="quarter" idx="35" hasCustomPrompt="1"/>
          </p:nvPr>
        </p:nvSpPr>
        <p:spPr>
          <a:xfrm>
            <a:off x="5270245" y="2680240"/>
            <a:ext cx="1789200" cy="1680075"/>
          </a:xfrm>
          <a:custGeom>
            <a:avLst/>
            <a:gdLst>
              <a:gd name="connsiteX0" fmla="*/ 894601 w 1789200"/>
              <a:gd name="connsiteY0" fmla="*/ 0 h 1680075"/>
              <a:gd name="connsiteX1" fmla="*/ 1789200 w 1789200"/>
              <a:gd name="connsiteY1" fmla="*/ 894824 h 1680075"/>
              <a:gd name="connsiteX2" fmla="*/ 1394780 w 1789200"/>
              <a:gd name="connsiteY2" fmla="*/ 1636826 h 1680075"/>
              <a:gd name="connsiteX3" fmla="*/ 1323608 w 1789200"/>
              <a:gd name="connsiteY3" fmla="*/ 1680075 h 1680075"/>
              <a:gd name="connsiteX4" fmla="*/ 465594 w 1789200"/>
              <a:gd name="connsiteY4" fmla="*/ 1680075 h 1680075"/>
              <a:gd name="connsiteX5" fmla="*/ 394421 w 1789200"/>
              <a:gd name="connsiteY5" fmla="*/ 1636826 h 1680075"/>
              <a:gd name="connsiteX6" fmla="*/ 0 w 1789200"/>
              <a:gd name="connsiteY6" fmla="*/ 894824 h 1680075"/>
              <a:gd name="connsiteX7" fmla="*/ 894601 w 1789200"/>
              <a:gd name="connsiteY7" fmla="*/ 0 h 168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9200" h="1680075">
                <a:moveTo>
                  <a:pt x="894601" y="0"/>
                </a:moveTo>
                <a:cubicBezTo>
                  <a:pt x="1388675" y="0"/>
                  <a:pt x="1789200" y="400625"/>
                  <a:pt x="1789200" y="894824"/>
                </a:cubicBezTo>
                <a:cubicBezTo>
                  <a:pt x="1789200" y="1203698"/>
                  <a:pt x="1632745" y="1476019"/>
                  <a:pt x="1394780" y="1636826"/>
                </a:cubicBezTo>
                <a:lnTo>
                  <a:pt x="1323608" y="1680075"/>
                </a:lnTo>
                <a:lnTo>
                  <a:pt x="465594" y="1680075"/>
                </a:lnTo>
                <a:lnTo>
                  <a:pt x="394421" y="1636826"/>
                </a:lnTo>
                <a:cubicBezTo>
                  <a:pt x="156455" y="1476019"/>
                  <a:pt x="0" y="1203698"/>
                  <a:pt x="0" y="894824"/>
                </a:cubicBezTo>
                <a:cubicBezTo>
                  <a:pt x="0" y="400625"/>
                  <a:pt x="400525" y="0"/>
                  <a:pt x="894601" y="0"/>
                </a:cubicBezTo>
                <a:close/>
              </a:path>
            </a:pathLst>
          </a:custGeom>
        </p:spPr>
        <p:txBody>
          <a:bodyPr wrap="square" anchor="ctr" anchorCtr="0">
            <a:noAutofit/>
          </a:bodyPr>
          <a:lstStyle>
            <a:lvl1pPr marL="0" indent="0" algn="ctr">
              <a:buNone/>
              <a:defRPr sz="1400">
                <a:solidFill>
                  <a:schemeClr val="tx2"/>
                </a:solidFill>
              </a:defRPr>
            </a:lvl1pPr>
          </a:lstStyle>
          <a:p>
            <a:r>
              <a:rPr lang="nl-NL"/>
              <a:t>Hier kan een afbeelding/icoon </a:t>
            </a:r>
          </a:p>
          <a:p>
            <a:r>
              <a:rPr lang="nl-NL"/>
              <a:t>komen</a:t>
            </a:r>
          </a:p>
        </p:txBody>
      </p:sp>
      <p:sp>
        <p:nvSpPr>
          <p:cNvPr id="31" name="Tijdelijke aanduiding voor afbeelding 30">
            <a:extLst>
              <a:ext uri="{FF2B5EF4-FFF2-40B4-BE49-F238E27FC236}">
                <a16:creationId xmlns:a16="http://schemas.microsoft.com/office/drawing/2014/main" id="{56757856-1912-96FF-E63B-32812F602578}"/>
              </a:ext>
            </a:extLst>
          </p:cNvPr>
          <p:cNvSpPr>
            <a:spLocks noGrp="1" noChangeAspect="1"/>
          </p:cNvSpPr>
          <p:nvPr>
            <p:ph type="pic" sz="quarter" idx="36" hasCustomPrompt="1"/>
          </p:nvPr>
        </p:nvSpPr>
        <p:spPr>
          <a:xfrm>
            <a:off x="8816085" y="2680240"/>
            <a:ext cx="1789200" cy="1680075"/>
          </a:xfrm>
          <a:custGeom>
            <a:avLst/>
            <a:gdLst>
              <a:gd name="connsiteX0" fmla="*/ 894601 w 1789200"/>
              <a:gd name="connsiteY0" fmla="*/ 0 h 1680075"/>
              <a:gd name="connsiteX1" fmla="*/ 1789200 w 1789200"/>
              <a:gd name="connsiteY1" fmla="*/ 894824 h 1680075"/>
              <a:gd name="connsiteX2" fmla="*/ 1394780 w 1789200"/>
              <a:gd name="connsiteY2" fmla="*/ 1636826 h 1680075"/>
              <a:gd name="connsiteX3" fmla="*/ 1323608 w 1789200"/>
              <a:gd name="connsiteY3" fmla="*/ 1680075 h 1680075"/>
              <a:gd name="connsiteX4" fmla="*/ 465594 w 1789200"/>
              <a:gd name="connsiteY4" fmla="*/ 1680075 h 1680075"/>
              <a:gd name="connsiteX5" fmla="*/ 394421 w 1789200"/>
              <a:gd name="connsiteY5" fmla="*/ 1636826 h 1680075"/>
              <a:gd name="connsiteX6" fmla="*/ 0 w 1789200"/>
              <a:gd name="connsiteY6" fmla="*/ 894824 h 1680075"/>
              <a:gd name="connsiteX7" fmla="*/ 894601 w 1789200"/>
              <a:gd name="connsiteY7" fmla="*/ 0 h 168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9200" h="1680075">
                <a:moveTo>
                  <a:pt x="894601" y="0"/>
                </a:moveTo>
                <a:cubicBezTo>
                  <a:pt x="1388675" y="0"/>
                  <a:pt x="1789200" y="400625"/>
                  <a:pt x="1789200" y="894824"/>
                </a:cubicBezTo>
                <a:cubicBezTo>
                  <a:pt x="1789200" y="1203698"/>
                  <a:pt x="1632745" y="1476019"/>
                  <a:pt x="1394780" y="1636826"/>
                </a:cubicBezTo>
                <a:lnTo>
                  <a:pt x="1323608" y="1680075"/>
                </a:lnTo>
                <a:lnTo>
                  <a:pt x="465594" y="1680075"/>
                </a:lnTo>
                <a:lnTo>
                  <a:pt x="394421" y="1636826"/>
                </a:lnTo>
                <a:cubicBezTo>
                  <a:pt x="156455" y="1476019"/>
                  <a:pt x="0" y="1203698"/>
                  <a:pt x="0" y="894824"/>
                </a:cubicBezTo>
                <a:cubicBezTo>
                  <a:pt x="0" y="400625"/>
                  <a:pt x="400525" y="0"/>
                  <a:pt x="894601" y="0"/>
                </a:cubicBezTo>
                <a:close/>
              </a:path>
            </a:pathLst>
          </a:custGeom>
        </p:spPr>
        <p:txBody>
          <a:bodyPr wrap="square" anchor="ctr" anchorCtr="0">
            <a:noAutofit/>
          </a:bodyPr>
          <a:lstStyle>
            <a:lvl1pPr marL="0" indent="0" algn="ctr">
              <a:buNone/>
              <a:defRPr sz="1400">
                <a:solidFill>
                  <a:schemeClr val="tx2"/>
                </a:solidFill>
              </a:defRPr>
            </a:lvl1pPr>
          </a:lstStyle>
          <a:p>
            <a:r>
              <a:rPr lang="nl-NL"/>
              <a:t>Hier kan een afbeelding/icoon </a:t>
            </a:r>
          </a:p>
          <a:p>
            <a:r>
              <a:rPr lang="nl-NL"/>
              <a:t>komen</a:t>
            </a:r>
          </a:p>
        </p:txBody>
      </p:sp>
    </p:spTree>
    <p:extLst>
      <p:ext uri="{BB962C8B-B14F-4D97-AF65-F5344CB8AC3E}">
        <p14:creationId xmlns:p14="http://schemas.microsoft.com/office/powerpoint/2010/main" val="1586574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laceholder_2">
    <p:spTree>
      <p:nvGrpSpPr>
        <p:cNvPr id="1" name=""/>
        <p:cNvGrpSpPr/>
        <p:nvPr/>
      </p:nvGrpSpPr>
      <p:grpSpPr>
        <a:xfrm>
          <a:off x="0" y="0"/>
          <a:ext cx="0" cy="0"/>
          <a:chOff x="0" y="0"/>
          <a:chExt cx="0" cy="0"/>
        </a:xfrm>
      </p:grpSpPr>
      <p:grpSp>
        <p:nvGrpSpPr>
          <p:cNvPr id="31" name="Groep 30">
            <a:extLst>
              <a:ext uri="{FF2B5EF4-FFF2-40B4-BE49-F238E27FC236}">
                <a16:creationId xmlns:a16="http://schemas.microsoft.com/office/drawing/2014/main" id="{33420F08-CB74-7D5F-95AD-5318EE9BC582}"/>
              </a:ext>
            </a:extLst>
          </p:cNvPr>
          <p:cNvGrpSpPr/>
          <p:nvPr userDrawn="1"/>
        </p:nvGrpSpPr>
        <p:grpSpPr>
          <a:xfrm>
            <a:off x="1506421" y="2191653"/>
            <a:ext cx="3659184" cy="913613"/>
            <a:chOff x="723628" y="2190509"/>
            <a:chExt cx="3659184" cy="913613"/>
          </a:xfrm>
        </p:grpSpPr>
        <p:grpSp>
          <p:nvGrpSpPr>
            <p:cNvPr id="32" name="Groep 31">
              <a:extLst>
                <a:ext uri="{FF2B5EF4-FFF2-40B4-BE49-F238E27FC236}">
                  <a16:creationId xmlns:a16="http://schemas.microsoft.com/office/drawing/2014/main" id="{5CC9CB76-AE3B-C6B7-37DD-7FE010D4F532}"/>
                </a:ext>
              </a:extLst>
            </p:cNvPr>
            <p:cNvGrpSpPr/>
            <p:nvPr/>
          </p:nvGrpSpPr>
          <p:grpSpPr>
            <a:xfrm>
              <a:off x="723628" y="2190509"/>
              <a:ext cx="3659184" cy="913613"/>
              <a:chOff x="723628" y="2190509"/>
              <a:chExt cx="3659184" cy="913613"/>
            </a:xfrm>
          </p:grpSpPr>
          <p:sp>
            <p:nvSpPr>
              <p:cNvPr id="34" name="Afgeronde rechthoek 33">
                <a:extLst>
                  <a:ext uri="{FF2B5EF4-FFF2-40B4-BE49-F238E27FC236}">
                    <a16:creationId xmlns:a16="http://schemas.microsoft.com/office/drawing/2014/main" id="{BE0FD33C-CD79-3E64-862F-A3A1980FF1B9}"/>
                  </a:ext>
                </a:extLst>
              </p:cNvPr>
              <p:cNvSpPr/>
              <p:nvPr/>
            </p:nvSpPr>
            <p:spPr>
              <a:xfrm>
                <a:off x="799783" y="2257607"/>
                <a:ext cx="3583029" cy="846515"/>
              </a:xfrm>
              <a:prstGeom prst="roundRect">
                <a:avLst>
                  <a:gd name="adj" fmla="val 50000"/>
                </a:avLst>
              </a:prstGeom>
              <a:solidFill>
                <a:srgbClr val="D7EEF2"/>
              </a:solidFill>
              <a:ln w="12700" cap="flat">
                <a:noFill/>
                <a:prstDash val="solid"/>
                <a:miter/>
              </a:ln>
            </p:spPr>
            <p:txBody>
              <a:bodyPr lIns="576000" bIns="72000" rtlCol="0" anchor="ctr"/>
              <a:lstStyle/>
              <a:p>
                <a:endParaRPr lang="nl-NL" sz="1600">
                  <a:solidFill>
                    <a:schemeClr val="bg1"/>
                  </a:solidFill>
                  <a:cs typeface="Calibri"/>
                  <a:sym typeface="Calibri"/>
                  <a:rtl val="0"/>
                </a:endParaRPr>
              </a:p>
            </p:txBody>
          </p:sp>
          <p:sp>
            <p:nvSpPr>
              <p:cNvPr id="35" name="Afgeronde rechthoek 34">
                <a:extLst>
                  <a:ext uri="{FF2B5EF4-FFF2-40B4-BE49-F238E27FC236}">
                    <a16:creationId xmlns:a16="http://schemas.microsoft.com/office/drawing/2014/main" id="{1DD1C123-02B5-E064-2B6F-BA98BBE4F3CF}"/>
                  </a:ext>
                </a:extLst>
              </p:cNvPr>
              <p:cNvSpPr/>
              <p:nvPr/>
            </p:nvSpPr>
            <p:spPr>
              <a:xfrm>
                <a:off x="723628" y="2190509"/>
                <a:ext cx="3583030" cy="846515"/>
              </a:xfrm>
              <a:prstGeom prst="roundRect">
                <a:avLst>
                  <a:gd name="adj" fmla="val 50000"/>
                </a:avLst>
              </a:prstGeom>
              <a:solidFill>
                <a:srgbClr val="ADDEE4"/>
              </a:solidFill>
              <a:ln w="6350" cap="flat">
                <a:solidFill>
                  <a:schemeClr val="accent2"/>
                </a:solidFill>
                <a:prstDash val="solid"/>
                <a:miter/>
              </a:ln>
            </p:spPr>
            <p:txBody>
              <a:bodyPr lIns="720000" bIns="72000" rtlCol="0" anchor="ctr"/>
              <a:lstStyle/>
              <a:p>
                <a:endParaRPr lang="nl-NL" sz="2000">
                  <a:solidFill>
                    <a:schemeClr val="tx2"/>
                  </a:solidFill>
                  <a:cs typeface="Calibri"/>
                  <a:sym typeface="Calibri"/>
                  <a:rtl val="0"/>
                </a:endParaRPr>
              </a:p>
            </p:txBody>
          </p:sp>
        </p:grpSp>
        <p:sp>
          <p:nvSpPr>
            <p:cNvPr id="33" name="Ovaal 32">
              <a:extLst>
                <a:ext uri="{FF2B5EF4-FFF2-40B4-BE49-F238E27FC236}">
                  <a16:creationId xmlns:a16="http://schemas.microsoft.com/office/drawing/2014/main" id="{8A984F54-E4B7-D307-2CCA-7EF9D9C3CEE4}"/>
                </a:ext>
              </a:extLst>
            </p:cNvPr>
            <p:cNvSpPr/>
            <p:nvPr/>
          </p:nvSpPr>
          <p:spPr>
            <a:xfrm>
              <a:off x="830413" y="2364183"/>
              <a:ext cx="476405" cy="4764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grpSp>
      <p:pic>
        <p:nvPicPr>
          <p:cNvPr id="133" name="Afbeelding 132">
            <a:extLst>
              <a:ext uri="{FF2B5EF4-FFF2-40B4-BE49-F238E27FC236}">
                <a16:creationId xmlns:a16="http://schemas.microsoft.com/office/drawing/2014/main" id="{875F987E-E1A4-706A-395E-4FDD8C3E1C2A}"/>
              </a:ext>
            </a:extLst>
          </p:cNvPr>
          <p:cNvPicPr>
            <a:picLocks noChangeAspect="1"/>
          </p:cNvPicPr>
          <p:nvPr userDrawn="1"/>
        </p:nvPicPr>
        <p:blipFill>
          <a:blip r:embed="rId2"/>
          <a:srcRect/>
          <a:stretch/>
        </p:blipFill>
        <p:spPr>
          <a:xfrm>
            <a:off x="0" y="0"/>
            <a:ext cx="12193588" cy="1016000"/>
          </a:xfrm>
          <a:prstGeom prst="rect">
            <a:avLst/>
          </a:prstGeom>
        </p:spPr>
      </p:pic>
      <p:sp>
        <p:nvSpPr>
          <p:cNvPr id="5" name="Titel 1">
            <a:extLst>
              <a:ext uri="{FF2B5EF4-FFF2-40B4-BE49-F238E27FC236}">
                <a16:creationId xmlns:a16="http://schemas.microsoft.com/office/drawing/2014/main" id="{238DB2F1-7B8E-4E1B-1AD0-3D5557C5C721}"/>
              </a:ext>
            </a:extLst>
          </p:cNvPr>
          <p:cNvSpPr>
            <a:spLocks noGrp="1"/>
          </p:cNvSpPr>
          <p:nvPr userDrawn="1">
            <p:ph type="title" hasCustomPrompt="1"/>
          </p:nvPr>
        </p:nvSpPr>
        <p:spPr>
          <a:xfrm>
            <a:off x="864112" y="528000"/>
            <a:ext cx="9121188" cy="640401"/>
          </a:xfrm>
        </p:spPr>
        <p:txBody>
          <a:bodyPr/>
          <a:lstStyle>
            <a:lvl1pPr>
              <a:defRPr/>
            </a:lvl1pPr>
          </a:lstStyle>
          <a:p>
            <a:r>
              <a:rPr lang="nl-NL"/>
              <a:t>Hier kan een titel komen</a:t>
            </a:r>
          </a:p>
        </p:txBody>
      </p:sp>
      <p:pic>
        <p:nvPicPr>
          <p:cNvPr id="132" name="Afbeelding 131">
            <a:extLst>
              <a:ext uri="{FF2B5EF4-FFF2-40B4-BE49-F238E27FC236}">
                <a16:creationId xmlns:a16="http://schemas.microsoft.com/office/drawing/2014/main" id="{8410ACD8-FC06-F5A2-3F0A-F8204E18E382}"/>
              </a:ext>
            </a:extLst>
          </p:cNvPr>
          <p:cNvPicPr>
            <a:picLocks noChangeAspect="1"/>
          </p:cNvPicPr>
          <p:nvPr userDrawn="1"/>
        </p:nvPicPr>
        <p:blipFill>
          <a:blip r:embed="rId3"/>
          <a:srcRect/>
          <a:stretch/>
        </p:blipFill>
        <p:spPr>
          <a:xfrm>
            <a:off x="0" y="6451600"/>
            <a:ext cx="12193588" cy="406400"/>
          </a:xfrm>
          <a:prstGeom prst="rect">
            <a:avLst/>
          </a:prstGeom>
        </p:spPr>
      </p:pic>
      <p:sp>
        <p:nvSpPr>
          <p:cNvPr id="136" name="Tijdelijke aanduiding voor tekst 135">
            <a:extLst>
              <a:ext uri="{FF2B5EF4-FFF2-40B4-BE49-F238E27FC236}">
                <a16:creationId xmlns:a16="http://schemas.microsoft.com/office/drawing/2014/main" id="{93E24EB4-8A62-7033-E040-BB4848F90D57}"/>
              </a:ext>
            </a:extLst>
          </p:cNvPr>
          <p:cNvSpPr>
            <a:spLocks noGrp="1"/>
          </p:cNvSpPr>
          <p:nvPr userDrawn="1">
            <p:ph type="body" sz="quarter" idx="14" hasCustomPrompt="1"/>
          </p:nvPr>
        </p:nvSpPr>
        <p:spPr>
          <a:xfrm>
            <a:off x="1506422" y="2193261"/>
            <a:ext cx="3583029" cy="846000"/>
          </a:xfrm>
          <a:prstGeom prst="roundRect">
            <a:avLst>
              <a:gd name="adj" fmla="val 50000"/>
            </a:avLst>
          </a:prstGeom>
          <a:noFill/>
          <a:ln w="6350">
            <a:noFill/>
          </a:ln>
        </p:spPr>
        <p:txBody>
          <a:bodyPr lIns="648000" anchor="ctr" anchorCtr="0"/>
          <a:lstStyle>
            <a:lvl1pPr marL="0" indent="0" algn="l">
              <a:buNone/>
              <a:defRPr sz="1800">
                <a:solidFill>
                  <a:schemeClr val="tx2"/>
                </a:solidFill>
              </a:defRPr>
            </a:lvl1pPr>
          </a:lstStyle>
          <a:p>
            <a:pPr lvl="0"/>
            <a:r>
              <a:rPr lang="nl-NL"/>
              <a:t>Klik om tekst aan te passen</a:t>
            </a:r>
          </a:p>
        </p:txBody>
      </p:sp>
      <p:grpSp>
        <p:nvGrpSpPr>
          <p:cNvPr id="51" name="Groep 50">
            <a:extLst>
              <a:ext uri="{FF2B5EF4-FFF2-40B4-BE49-F238E27FC236}">
                <a16:creationId xmlns:a16="http://schemas.microsoft.com/office/drawing/2014/main" id="{F88C4F31-6F9D-A61B-0F7D-A774C5CBCA54}"/>
              </a:ext>
            </a:extLst>
          </p:cNvPr>
          <p:cNvGrpSpPr/>
          <p:nvPr userDrawn="1"/>
        </p:nvGrpSpPr>
        <p:grpSpPr>
          <a:xfrm>
            <a:off x="1506421" y="3351586"/>
            <a:ext cx="3659184" cy="913613"/>
            <a:chOff x="723628" y="2190509"/>
            <a:chExt cx="3659184" cy="913613"/>
          </a:xfrm>
        </p:grpSpPr>
        <p:grpSp>
          <p:nvGrpSpPr>
            <p:cNvPr id="52" name="Groep 51">
              <a:extLst>
                <a:ext uri="{FF2B5EF4-FFF2-40B4-BE49-F238E27FC236}">
                  <a16:creationId xmlns:a16="http://schemas.microsoft.com/office/drawing/2014/main" id="{714CAACB-9E28-3A2F-3A8C-3137FFFD4BB2}"/>
                </a:ext>
              </a:extLst>
            </p:cNvPr>
            <p:cNvGrpSpPr/>
            <p:nvPr/>
          </p:nvGrpSpPr>
          <p:grpSpPr>
            <a:xfrm>
              <a:off x="723628" y="2190509"/>
              <a:ext cx="3659184" cy="913613"/>
              <a:chOff x="723628" y="2190509"/>
              <a:chExt cx="3659184" cy="913613"/>
            </a:xfrm>
          </p:grpSpPr>
          <p:sp>
            <p:nvSpPr>
              <p:cNvPr id="54" name="Afgeronde rechthoek 53">
                <a:extLst>
                  <a:ext uri="{FF2B5EF4-FFF2-40B4-BE49-F238E27FC236}">
                    <a16:creationId xmlns:a16="http://schemas.microsoft.com/office/drawing/2014/main" id="{C569E60C-EC4D-878A-8709-F04D849DC805}"/>
                  </a:ext>
                </a:extLst>
              </p:cNvPr>
              <p:cNvSpPr/>
              <p:nvPr/>
            </p:nvSpPr>
            <p:spPr>
              <a:xfrm>
                <a:off x="799783" y="2257607"/>
                <a:ext cx="3583029" cy="846515"/>
              </a:xfrm>
              <a:prstGeom prst="roundRect">
                <a:avLst>
                  <a:gd name="adj" fmla="val 50000"/>
                </a:avLst>
              </a:prstGeom>
              <a:solidFill>
                <a:srgbClr val="D7EEF2"/>
              </a:solidFill>
              <a:ln w="12700" cap="flat">
                <a:noFill/>
                <a:prstDash val="solid"/>
                <a:miter/>
              </a:ln>
            </p:spPr>
            <p:txBody>
              <a:bodyPr lIns="576000" bIns="72000" rtlCol="0" anchor="ctr"/>
              <a:lstStyle/>
              <a:p>
                <a:endParaRPr lang="nl-NL" sz="1600">
                  <a:solidFill>
                    <a:schemeClr val="bg1"/>
                  </a:solidFill>
                  <a:cs typeface="Calibri"/>
                  <a:sym typeface="Calibri"/>
                  <a:rtl val="0"/>
                </a:endParaRPr>
              </a:p>
            </p:txBody>
          </p:sp>
          <p:sp>
            <p:nvSpPr>
              <p:cNvPr id="55" name="Afgeronde rechthoek 54">
                <a:extLst>
                  <a:ext uri="{FF2B5EF4-FFF2-40B4-BE49-F238E27FC236}">
                    <a16:creationId xmlns:a16="http://schemas.microsoft.com/office/drawing/2014/main" id="{9C125D68-09E3-14C4-C71C-523854746B11}"/>
                  </a:ext>
                </a:extLst>
              </p:cNvPr>
              <p:cNvSpPr/>
              <p:nvPr/>
            </p:nvSpPr>
            <p:spPr>
              <a:xfrm>
                <a:off x="723628" y="2190509"/>
                <a:ext cx="3583030" cy="846515"/>
              </a:xfrm>
              <a:prstGeom prst="roundRect">
                <a:avLst>
                  <a:gd name="adj" fmla="val 50000"/>
                </a:avLst>
              </a:prstGeom>
              <a:solidFill>
                <a:srgbClr val="ADDEE4"/>
              </a:solidFill>
              <a:ln w="6350" cap="flat">
                <a:solidFill>
                  <a:schemeClr val="accent2"/>
                </a:solidFill>
                <a:prstDash val="solid"/>
                <a:miter/>
              </a:ln>
            </p:spPr>
            <p:txBody>
              <a:bodyPr lIns="720000" bIns="72000" rtlCol="0" anchor="ctr"/>
              <a:lstStyle/>
              <a:p>
                <a:endParaRPr lang="nl-NL" sz="2000">
                  <a:solidFill>
                    <a:schemeClr val="tx2"/>
                  </a:solidFill>
                  <a:cs typeface="Calibri"/>
                  <a:sym typeface="Calibri"/>
                  <a:rtl val="0"/>
                </a:endParaRPr>
              </a:p>
            </p:txBody>
          </p:sp>
        </p:grpSp>
        <p:sp>
          <p:nvSpPr>
            <p:cNvPr id="53" name="Ovaal 52">
              <a:extLst>
                <a:ext uri="{FF2B5EF4-FFF2-40B4-BE49-F238E27FC236}">
                  <a16:creationId xmlns:a16="http://schemas.microsoft.com/office/drawing/2014/main" id="{AD19CCFB-8FD0-1D51-E955-68E1D89792AD}"/>
                </a:ext>
              </a:extLst>
            </p:cNvPr>
            <p:cNvSpPr/>
            <p:nvPr/>
          </p:nvSpPr>
          <p:spPr>
            <a:xfrm>
              <a:off x="830413" y="2364183"/>
              <a:ext cx="476405" cy="4764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grpSp>
      <p:sp>
        <p:nvSpPr>
          <p:cNvPr id="57" name="Tijdelijke aanduiding voor tekst 135">
            <a:extLst>
              <a:ext uri="{FF2B5EF4-FFF2-40B4-BE49-F238E27FC236}">
                <a16:creationId xmlns:a16="http://schemas.microsoft.com/office/drawing/2014/main" id="{AFFD78CC-3C98-9E4C-F312-01302BC230C6}"/>
              </a:ext>
            </a:extLst>
          </p:cNvPr>
          <p:cNvSpPr>
            <a:spLocks noGrp="1"/>
          </p:cNvSpPr>
          <p:nvPr>
            <p:ph type="body" sz="quarter" idx="16" hasCustomPrompt="1"/>
          </p:nvPr>
        </p:nvSpPr>
        <p:spPr>
          <a:xfrm>
            <a:off x="1506422" y="3353194"/>
            <a:ext cx="3583029" cy="846000"/>
          </a:xfrm>
          <a:prstGeom prst="roundRect">
            <a:avLst>
              <a:gd name="adj" fmla="val 50000"/>
            </a:avLst>
          </a:prstGeom>
          <a:noFill/>
          <a:ln w="6350">
            <a:noFill/>
          </a:ln>
        </p:spPr>
        <p:txBody>
          <a:bodyPr lIns="648000" anchor="ctr" anchorCtr="0"/>
          <a:lstStyle>
            <a:lvl1pPr marL="0" indent="0" algn="l">
              <a:buNone/>
              <a:defRPr sz="1800">
                <a:solidFill>
                  <a:schemeClr val="tx2"/>
                </a:solidFill>
              </a:defRPr>
            </a:lvl1pPr>
          </a:lstStyle>
          <a:p>
            <a:pPr lvl="0"/>
            <a:r>
              <a:rPr lang="nl-NL"/>
              <a:t>Klik om tekst aan te passen</a:t>
            </a:r>
          </a:p>
        </p:txBody>
      </p:sp>
      <p:grpSp>
        <p:nvGrpSpPr>
          <p:cNvPr id="58" name="Groep 57">
            <a:extLst>
              <a:ext uri="{FF2B5EF4-FFF2-40B4-BE49-F238E27FC236}">
                <a16:creationId xmlns:a16="http://schemas.microsoft.com/office/drawing/2014/main" id="{2B9A6284-F977-3D8C-0A40-A6B23B5BFDD2}"/>
              </a:ext>
            </a:extLst>
          </p:cNvPr>
          <p:cNvGrpSpPr/>
          <p:nvPr userDrawn="1"/>
        </p:nvGrpSpPr>
        <p:grpSpPr>
          <a:xfrm>
            <a:off x="1506421" y="4511519"/>
            <a:ext cx="3659184" cy="913613"/>
            <a:chOff x="723628" y="2190509"/>
            <a:chExt cx="3659184" cy="913613"/>
          </a:xfrm>
        </p:grpSpPr>
        <p:grpSp>
          <p:nvGrpSpPr>
            <p:cNvPr id="59" name="Groep 58">
              <a:extLst>
                <a:ext uri="{FF2B5EF4-FFF2-40B4-BE49-F238E27FC236}">
                  <a16:creationId xmlns:a16="http://schemas.microsoft.com/office/drawing/2014/main" id="{0661AC69-0108-A545-83E0-A798113AAC52}"/>
                </a:ext>
              </a:extLst>
            </p:cNvPr>
            <p:cNvGrpSpPr/>
            <p:nvPr/>
          </p:nvGrpSpPr>
          <p:grpSpPr>
            <a:xfrm>
              <a:off x="723628" y="2190509"/>
              <a:ext cx="3659184" cy="913613"/>
              <a:chOff x="723628" y="2190509"/>
              <a:chExt cx="3659184" cy="913613"/>
            </a:xfrm>
          </p:grpSpPr>
          <p:sp>
            <p:nvSpPr>
              <p:cNvPr id="61" name="Afgeronde rechthoek 60">
                <a:extLst>
                  <a:ext uri="{FF2B5EF4-FFF2-40B4-BE49-F238E27FC236}">
                    <a16:creationId xmlns:a16="http://schemas.microsoft.com/office/drawing/2014/main" id="{D8AF17F5-A499-6CDB-B0D0-CD67BF4DB8AD}"/>
                  </a:ext>
                </a:extLst>
              </p:cNvPr>
              <p:cNvSpPr/>
              <p:nvPr/>
            </p:nvSpPr>
            <p:spPr>
              <a:xfrm>
                <a:off x="799783" y="2257607"/>
                <a:ext cx="3583029" cy="846515"/>
              </a:xfrm>
              <a:prstGeom prst="roundRect">
                <a:avLst>
                  <a:gd name="adj" fmla="val 50000"/>
                </a:avLst>
              </a:prstGeom>
              <a:solidFill>
                <a:srgbClr val="D7EEF2"/>
              </a:solidFill>
              <a:ln w="12700" cap="flat">
                <a:noFill/>
                <a:prstDash val="solid"/>
                <a:miter/>
              </a:ln>
            </p:spPr>
            <p:txBody>
              <a:bodyPr lIns="576000" bIns="72000" rtlCol="0" anchor="ctr"/>
              <a:lstStyle/>
              <a:p>
                <a:endParaRPr lang="nl-NL" sz="1600">
                  <a:solidFill>
                    <a:schemeClr val="bg1"/>
                  </a:solidFill>
                  <a:cs typeface="Calibri"/>
                  <a:sym typeface="Calibri"/>
                  <a:rtl val="0"/>
                </a:endParaRPr>
              </a:p>
            </p:txBody>
          </p:sp>
          <p:sp>
            <p:nvSpPr>
              <p:cNvPr id="62" name="Afgeronde rechthoek 61">
                <a:extLst>
                  <a:ext uri="{FF2B5EF4-FFF2-40B4-BE49-F238E27FC236}">
                    <a16:creationId xmlns:a16="http://schemas.microsoft.com/office/drawing/2014/main" id="{C490B9B6-22F6-0C8A-3C69-403BC30990BB}"/>
                  </a:ext>
                </a:extLst>
              </p:cNvPr>
              <p:cNvSpPr/>
              <p:nvPr/>
            </p:nvSpPr>
            <p:spPr>
              <a:xfrm>
                <a:off x="723628" y="2190509"/>
                <a:ext cx="3583030" cy="846515"/>
              </a:xfrm>
              <a:prstGeom prst="roundRect">
                <a:avLst>
                  <a:gd name="adj" fmla="val 50000"/>
                </a:avLst>
              </a:prstGeom>
              <a:solidFill>
                <a:srgbClr val="ADDEE4"/>
              </a:solidFill>
              <a:ln w="6350" cap="flat">
                <a:solidFill>
                  <a:schemeClr val="accent2"/>
                </a:solidFill>
                <a:prstDash val="solid"/>
                <a:miter/>
              </a:ln>
            </p:spPr>
            <p:txBody>
              <a:bodyPr lIns="720000" bIns="72000" rtlCol="0" anchor="ctr"/>
              <a:lstStyle/>
              <a:p>
                <a:endParaRPr lang="nl-NL" sz="2000">
                  <a:solidFill>
                    <a:schemeClr val="tx2"/>
                  </a:solidFill>
                  <a:cs typeface="Calibri"/>
                  <a:sym typeface="Calibri"/>
                  <a:rtl val="0"/>
                </a:endParaRPr>
              </a:p>
            </p:txBody>
          </p:sp>
        </p:grpSp>
        <p:sp>
          <p:nvSpPr>
            <p:cNvPr id="60" name="Ovaal 59">
              <a:extLst>
                <a:ext uri="{FF2B5EF4-FFF2-40B4-BE49-F238E27FC236}">
                  <a16:creationId xmlns:a16="http://schemas.microsoft.com/office/drawing/2014/main" id="{25D7E004-3C02-0FDD-6F9C-EF405FE98E19}"/>
                </a:ext>
              </a:extLst>
            </p:cNvPr>
            <p:cNvSpPr/>
            <p:nvPr/>
          </p:nvSpPr>
          <p:spPr>
            <a:xfrm>
              <a:off x="830413" y="2364183"/>
              <a:ext cx="476405" cy="4764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grpSp>
      <p:sp>
        <p:nvSpPr>
          <p:cNvPr id="128" name="Tijdelijke aanduiding voor tekst 135">
            <a:extLst>
              <a:ext uri="{FF2B5EF4-FFF2-40B4-BE49-F238E27FC236}">
                <a16:creationId xmlns:a16="http://schemas.microsoft.com/office/drawing/2014/main" id="{3068AD56-5D3D-8845-E5A3-899817315E07}"/>
              </a:ext>
            </a:extLst>
          </p:cNvPr>
          <p:cNvSpPr>
            <a:spLocks noGrp="1"/>
          </p:cNvSpPr>
          <p:nvPr>
            <p:ph type="body" sz="quarter" idx="18" hasCustomPrompt="1"/>
          </p:nvPr>
        </p:nvSpPr>
        <p:spPr>
          <a:xfrm>
            <a:off x="1506422" y="4513127"/>
            <a:ext cx="3583029" cy="846000"/>
          </a:xfrm>
          <a:prstGeom prst="roundRect">
            <a:avLst>
              <a:gd name="adj" fmla="val 50000"/>
            </a:avLst>
          </a:prstGeom>
          <a:noFill/>
          <a:ln w="6350">
            <a:noFill/>
          </a:ln>
        </p:spPr>
        <p:txBody>
          <a:bodyPr lIns="648000" anchor="ctr" anchorCtr="0"/>
          <a:lstStyle>
            <a:lvl1pPr marL="0" indent="0" algn="l">
              <a:buNone/>
              <a:defRPr sz="1800">
                <a:solidFill>
                  <a:schemeClr val="tx2"/>
                </a:solidFill>
              </a:defRPr>
            </a:lvl1pPr>
          </a:lstStyle>
          <a:p>
            <a:pPr lvl="0"/>
            <a:r>
              <a:rPr lang="nl-NL"/>
              <a:t>Klik om tekst aan te passen</a:t>
            </a:r>
          </a:p>
        </p:txBody>
      </p:sp>
      <p:grpSp>
        <p:nvGrpSpPr>
          <p:cNvPr id="129" name="Groep 128">
            <a:extLst>
              <a:ext uri="{FF2B5EF4-FFF2-40B4-BE49-F238E27FC236}">
                <a16:creationId xmlns:a16="http://schemas.microsoft.com/office/drawing/2014/main" id="{085C9784-BE32-3C0B-C21E-1CFC001CEB67}"/>
              </a:ext>
            </a:extLst>
          </p:cNvPr>
          <p:cNvGrpSpPr/>
          <p:nvPr userDrawn="1"/>
        </p:nvGrpSpPr>
        <p:grpSpPr>
          <a:xfrm>
            <a:off x="6790802" y="2191653"/>
            <a:ext cx="3659184" cy="913613"/>
            <a:chOff x="723628" y="2190509"/>
            <a:chExt cx="3659184" cy="913613"/>
          </a:xfrm>
        </p:grpSpPr>
        <p:grpSp>
          <p:nvGrpSpPr>
            <p:cNvPr id="130" name="Groep 129">
              <a:extLst>
                <a:ext uri="{FF2B5EF4-FFF2-40B4-BE49-F238E27FC236}">
                  <a16:creationId xmlns:a16="http://schemas.microsoft.com/office/drawing/2014/main" id="{E3A1BEF1-AE64-B614-A468-BF82FC2C447A}"/>
                </a:ext>
              </a:extLst>
            </p:cNvPr>
            <p:cNvGrpSpPr/>
            <p:nvPr/>
          </p:nvGrpSpPr>
          <p:grpSpPr>
            <a:xfrm>
              <a:off x="723628" y="2190509"/>
              <a:ext cx="3659184" cy="913613"/>
              <a:chOff x="723628" y="2190509"/>
              <a:chExt cx="3659184" cy="913613"/>
            </a:xfrm>
          </p:grpSpPr>
          <p:sp>
            <p:nvSpPr>
              <p:cNvPr id="135" name="Afgeronde rechthoek 134">
                <a:extLst>
                  <a:ext uri="{FF2B5EF4-FFF2-40B4-BE49-F238E27FC236}">
                    <a16:creationId xmlns:a16="http://schemas.microsoft.com/office/drawing/2014/main" id="{2348FA14-E273-7F8C-7AF4-B96649939AE5}"/>
                  </a:ext>
                </a:extLst>
              </p:cNvPr>
              <p:cNvSpPr/>
              <p:nvPr/>
            </p:nvSpPr>
            <p:spPr>
              <a:xfrm>
                <a:off x="799783" y="2257607"/>
                <a:ext cx="3583029" cy="846515"/>
              </a:xfrm>
              <a:prstGeom prst="roundRect">
                <a:avLst>
                  <a:gd name="adj" fmla="val 50000"/>
                </a:avLst>
              </a:prstGeom>
              <a:solidFill>
                <a:srgbClr val="D7EEF2"/>
              </a:solidFill>
              <a:ln w="12700" cap="flat">
                <a:noFill/>
                <a:prstDash val="solid"/>
                <a:miter/>
              </a:ln>
            </p:spPr>
            <p:txBody>
              <a:bodyPr lIns="576000" bIns="72000" rtlCol="0" anchor="ctr"/>
              <a:lstStyle/>
              <a:p>
                <a:endParaRPr lang="nl-NL" sz="1600">
                  <a:solidFill>
                    <a:schemeClr val="bg1"/>
                  </a:solidFill>
                  <a:cs typeface="Calibri"/>
                  <a:sym typeface="Calibri"/>
                  <a:rtl val="0"/>
                </a:endParaRPr>
              </a:p>
            </p:txBody>
          </p:sp>
          <p:sp>
            <p:nvSpPr>
              <p:cNvPr id="137" name="Afgeronde rechthoek 136">
                <a:extLst>
                  <a:ext uri="{FF2B5EF4-FFF2-40B4-BE49-F238E27FC236}">
                    <a16:creationId xmlns:a16="http://schemas.microsoft.com/office/drawing/2014/main" id="{3F76C974-A363-5F45-822B-BA54CF915BFD}"/>
                  </a:ext>
                </a:extLst>
              </p:cNvPr>
              <p:cNvSpPr/>
              <p:nvPr/>
            </p:nvSpPr>
            <p:spPr>
              <a:xfrm>
                <a:off x="723628" y="2190509"/>
                <a:ext cx="3583030" cy="846515"/>
              </a:xfrm>
              <a:prstGeom prst="roundRect">
                <a:avLst>
                  <a:gd name="adj" fmla="val 50000"/>
                </a:avLst>
              </a:prstGeom>
              <a:solidFill>
                <a:srgbClr val="ADDEE4"/>
              </a:solidFill>
              <a:ln w="6350" cap="flat">
                <a:solidFill>
                  <a:schemeClr val="accent2"/>
                </a:solidFill>
                <a:prstDash val="solid"/>
                <a:miter/>
              </a:ln>
            </p:spPr>
            <p:txBody>
              <a:bodyPr lIns="720000" bIns="72000" rtlCol="0" anchor="ctr"/>
              <a:lstStyle/>
              <a:p>
                <a:endParaRPr lang="nl-NL" sz="2000">
                  <a:solidFill>
                    <a:schemeClr val="tx2"/>
                  </a:solidFill>
                  <a:cs typeface="Calibri"/>
                  <a:sym typeface="Calibri"/>
                  <a:rtl val="0"/>
                </a:endParaRPr>
              </a:p>
            </p:txBody>
          </p:sp>
        </p:grpSp>
        <p:sp>
          <p:nvSpPr>
            <p:cNvPr id="131" name="Ovaal 130">
              <a:extLst>
                <a:ext uri="{FF2B5EF4-FFF2-40B4-BE49-F238E27FC236}">
                  <a16:creationId xmlns:a16="http://schemas.microsoft.com/office/drawing/2014/main" id="{C91673C2-461F-D30C-E0A4-C3172EFF834C}"/>
                </a:ext>
              </a:extLst>
            </p:cNvPr>
            <p:cNvSpPr/>
            <p:nvPr/>
          </p:nvSpPr>
          <p:spPr>
            <a:xfrm>
              <a:off x="830413" y="2364183"/>
              <a:ext cx="476405" cy="4764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grpSp>
      <p:sp>
        <p:nvSpPr>
          <p:cNvPr id="139" name="Tijdelijke aanduiding voor tekst 135">
            <a:extLst>
              <a:ext uri="{FF2B5EF4-FFF2-40B4-BE49-F238E27FC236}">
                <a16:creationId xmlns:a16="http://schemas.microsoft.com/office/drawing/2014/main" id="{6402CDFC-2073-B49B-350E-BAE5B4542EDF}"/>
              </a:ext>
            </a:extLst>
          </p:cNvPr>
          <p:cNvSpPr>
            <a:spLocks noGrp="1"/>
          </p:cNvSpPr>
          <p:nvPr>
            <p:ph type="body" sz="quarter" idx="20" hasCustomPrompt="1"/>
          </p:nvPr>
        </p:nvSpPr>
        <p:spPr>
          <a:xfrm>
            <a:off x="6790803" y="2193261"/>
            <a:ext cx="3583029" cy="846000"/>
          </a:xfrm>
          <a:prstGeom prst="roundRect">
            <a:avLst>
              <a:gd name="adj" fmla="val 50000"/>
            </a:avLst>
          </a:prstGeom>
          <a:noFill/>
          <a:ln w="6350">
            <a:noFill/>
          </a:ln>
        </p:spPr>
        <p:txBody>
          <a:bodyPr lIns="648000" anchor="ctr" anchorCtr="0"/>
          <a:lstStyle>
            <a:lvl1pPr marL="0" indent="0" algn="l">
              <a:buNone/>
              <a:defRPr sz="1800">
                <a:solidFill>
                  <a:schemeClr val="tx2"/>
                </a:solidFill>
              </a:defRPr>
            </a:lvl1pPr>
          </a:lstStyle>
          <a:p>
            <a:pPr lvl="0"/>
            <a:r>
              <a:rPr lang="nl-NL"/>
              <a:t>Klik om tekst aan te passen</a:t>
            </a:r>
          </a:p>
        </p:txBody>
      </p:sp>
      <p:grpSp>
        <p:nvGrpSpPr>
          <p:cNvPr id="140" name="Groep 139">
            <a:extLst>
              <a:ext uri="{FF2B5EF4-FFF2-40B4-BE49-F238E27FC236}">
                <a16:creationId xmlns:a16="http://schemas.microsoft.com/office/drawing/2014/main" id="{995FE14B-B121-4A4F-5644-733929C9F7A5}"/>
              </a:ext>
            </a:extLst>
          </p:cNvPr>
          <p:cNvGrpSpPr/>
          <p:nvPr userDrawn="1"/>
        </p:nvGrpSpPr>
        <p:grpSpPr>
          <a:xfrm>
            <a:off x="6790802" y="3351586"/>
            <a:ext cx="3659184" cy="913613"/>
            <a:chOff x="723628" y="2190509"/>
            <a:chExt cx="3659184" cy="913613"/>
          </a:xfrm>
        </p:grpSpPr>
        <p:grpSp>
          <p:nvGrpSpPr>
            <p:cNvPr id="141" name="Groep 140">
              <a:extLst>
                <a:ext uri="{FF2B5EF4-FFF2-40B4-BE49-F238E27FC236}">
                  <a16:creationId xmlns:a16="http://schemas.microsoft.com/office/drawing/2014/main" id="{3A659EE3-3332-14F4-824F-274A3E20C124}"/>
                </a:ext>
              </a:extLst>
            </p:cNvPr>
            <p:cNvGrpSpPr/>
            <p:nvPr/>
          </p:nvGrpSpPr>
          <p:grpSpPr>
            <a:xfrm>
              <a:off x="723628" y="2190509"/>
              <a:ext cx="3659184" cy="913613"/>
              <a:chOff x="723628" y="2190509"/>
              <a:chExt cx="3659184" cy="913613"/>
            </a:xfrm>
          </p:grpSpPr>
          <p:sp>
            <p:nvSpPr>
              <p:cNvPr id="143" name="Afgeronde rechthoek 142">
                <a:extLst>
                  <a:ext uri="{FF2B5EF4-FFF2-40B4-BE49-F238E27FC236}">
                    <a16:creationId xmlns:a16="http://schemas.microsoft.com/office/drawing/2014/main" id="{DAF1B9D1-80E1-C33E-41AC-1A4D6B0E1E2C}"/>
                  </a:ext>
                </a:extLst>
              </p:cNvPr>
              <p:cNvSpPr/>
              <p:nvPr/>
            </p:nvSpPr>
            <p:spPr>
              <a:xfrm>
                <a:off x="799783" y="2257607"/>
                <a:ext cx="3583029" cy="846515"/>
              </a:xfrm>
              <a:prstGeom prst="roundRect">
                <a:avLst>
                  <a:gd name="adj" fmla="val 50000"/>
                </a:avLst>
              </a:prstGeom>
              <a:solidFill>
                <a:srgbClr val="D7EEF2"/>
              </a:solidFill>
              <a:ln w="12700" cap="flat">
                <a:noFill/>
                <a:prstDash val="solid"/>
                <a:miter/>
              </a:ln>
            </p:spPr>
            <p:txBody>
              <a:bodyPr lIns="576000" bIns="72000" rtlCol="0" anchor="ctr"/>
              <a:lstStyle/>
              <a:p>
                <a:endParaRPr lang="nl-NL" sz="1600">
                  <a:solidFill>
                    <a:schemeClr val="bg1"/>
                  </a:solidFill>
                  <a:cs typeface="Calibri"/>
                  <a:sym typeface="Calibri"/>
                  <a:rtl val="0"/>
                </a:endParaRPr>
              </a:p>
            </p:txBody>
          </p:sp>
          <p:sp>
            <p:nvSpPr>
              <p:cNvPr id="153" name="Afgeronde rechthoek 152">
                <a:extLst>
                  <a:ext uri="{FF2B5EF4-FFF2-40B4-BE49-F238E27FC236}">
                    <a16:creationId xmlns:a16="http://schemas.microsoft.com/office/drawing/2014/main" id="{8EE06019-22F2-408F-7C0F-83A91D823CB5}"/>
                  </a:ext>
                </a:extLst>
              </p:cNvPr>
              <p:cNvSpPr/>
              <p:nvPr/>
            </p:nvSpPr>
            <p:spPr>
              <a:xfrm>
                <a:off x="723628" y="2190509"/>
                <a:ext cx="3583030" cy="846515"/>
              </a:xfrm>
              <a:prstGeom prst="roundRect">
                <a:avLst>
                  <a:gd name="adj" fmla="val 50000"/>
                </a:avLst>
              </a:prstGeom>
              <a:solidFill>
                <a:srgbClr val="ADDEE4"/>
              </a:solidFill>
              <a:ln w="6350" cap="flat">
                <a:solidFill>
                  <a:schemeClr val="accent2"/>
                </a:solidFill>
                <a:prstDash val="solid"/>
                <a:miter/>
              </a:ln>
            </p:spPr>
            <p:txBody>
              <a:bodyPr lIns="720000" bIns="72000" rtlCol="0" anchor="ctr"/>
              <a:lstStyle/>
              <a:p>
                <a:endParaRPr lang="nl-NL" sz="2000">
                  <a:solidFill>
                    <a:schemeClr val="tx2"/>
                  </a:solidFill>
                  <a:cs typeface="Calibri"/>
                  <a:sym typeface="Calibri"/>
                  <a:rtl val="0"/>
                </a:endParaRPr>
              </a:p>
            </p:txBody>
          </p:sp>
        </p:grpSp>
        <p:sp>
          <p:nvSpPr>
            <p:cNvPr id="142" name="Ovaal 141">
              <a:extLst>
                <a:ext uri="{FF2B5EF4-FFF2-40B4-BE49-F238E27FC236}">
                  <a16:creationId xmlns:a16="http://schemas.microsoft.com/office/drawing/2014/main" id="{560F0259-E377-42E0-FC19-150DE1DE71C8}"/>
                </a:ext>
              </a:extLst>
            </p:cNvPr>
            <p:cNvSpPr/>
            <p:nvPr/>
          </p:nvSpPr>
          <p:spPr>
            <a:xfrm>
              <a:off x="830413" y="2364183"/>
              <a:ext cx="476405" cy="4764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grpSp>
      <p:sp>
        <p:nvSpPr>
          <p:cNvPr id="158" name="Tijdelijke aanduiding voor tekst 135">
            <a:extLst>
              <a:ext uri="{FF2B5EF4-FFF2-40B4-BE49-F238E27FC236}">
                <a16:creationId xmlns:a16="http://schemas.microsoft.com/office/drawing/2014/main" id="{0AD82E37-3ADA-ED66-AD9F-10010B4DAF2C}"/>
              </a:ext>
            </a:extLst>
          </p:cNvPr>
          <p:cNvSpPr>
            <a:spLocks noGrp="1"/>
          </p:cNvSpPr>
          <p:nvPr>
            <p:ph type="body" sz="quarter" idx="22" hasCustomPrompt="1"/>
          </p:nvPr>
        </p:nvSpPr>
        <p:spPr>
          <a:xfrm>
            <a:off x="6790803" y="3353194"/>
            <a:ext cx="3583029" cy="846000"/>
          </a:xfrm>
          <a:prstGeom prst="roundRect">
            <a:avLst>
              <a:gd name="adj" fmla="val 50000"/>
            </a:avLst>
          </a:prstGeom>
          <a:noFill/>
          <a:ln w="6350">
            <a:noFill/>
          </a:ln>
        </p:spPr>
        <p:txBody>
          <a:bodyPr lIns="648000" anchor="ctr" anchorCtr="0"/>
          <a:lstStyle>
            <a:lvl1pPr marL="0" indent="0" algn="l">
              <a:buNone/>
              <a:defRPr sz="1800">
                <a:solidFill>
                  <a:schemeClr val="tx2"/>
                </a:solidFill>
              </a:defRPr>
            </a:lvl1pPr>
          </a:lstStyle>
          <a:p>
            <a:pPr lvl="0"/>
            <a:r>
              <a:rPr lang="nl-NL"/>
              <a:t>Klik om tekst aan te passen</a:t>
            </a:r>
          </a:p>
        </p:txBody>
      </p:sp>
      <p:grpSp>
        <p:nvGrpSpPr>
          <p:cNvPr id="159" name="Groep 158">
            <a:extLst>
              <a:ext uri="{FF2B5EF4-FFF2-40B4-BE49-F238E27FC236}">
                <a16:creationId xmlns:a16="http://schemas.microsoft.com/office/drawing/2014/main" id="{237E2DBE-25F5-7F52-A252-4E7D9EC9289C}"/>
              </a:ext>
            </a:extLst>
          </p:cNvPr>
          <p:cNvGrpSpPr/>
          <p:nvPr userDrawn="1"/>
        </p:nvGrpSpPr>
        <p:grpSpPr>
          <a:xfrm>
            <a:off x="6790802" y="4511519"/>
            <a:ext cx="3659184" cy="913613"/>
            <a:chOff x="723628" y="2190509"/>
            <a:chExt cx="3659184" cy="913613"/>
          </a:xfrm>
        </p:grpSpPr>
        <p:grpSp>
          <p:nvGrpSpPr>
            <p:cNvPr id="160" name="Groep 159">
              <a:extLst>
                <a:ext uri="{FF2B5EF4-FFF2-40B4-BE49-F238E27FC236}">
                  <a16:creationId xmlns:a16="http://schemas.microsoft.com/office/drawing/2014/main" id="{F599B136-BB8B-EB32-2815-3D44084BBCEB}"/>
                </a:ext>
              </a:extLst>
            </p:cNvPr>
            <p:cNvGrpSpPr/>
            <p:nvPr/>
          </p:nvGrpSpPr>
          <p:grpSpPr>
            <a:xfrm>
              <a:off x="723628" y="2190509"/>
              <a:ext cx="3659184" cy="913613"/>
              <a:chOff x="723628" y="2190509"/>
              <a:chExt cx="3659184" cy="913613"/>
            </a:xfrm>
          </p:grpSpPr>
          <p:sp>
            <p:nvSpPr>
              <p:cNvPr id="162" name="Afgeronde rechthoek 161">
                <a:extLst>
                  <a:ext uri="{FF2B5EF4-FFF2-40B4-BE49-F238E27FC236}">
                    <a16:creationId xmlns:a16="http://schemas.microsoft.com/office/drawing/2014/main" id="{B4777B8C-C349-3844-EE56-180D8020B8F7}"/>
                  </a:ext>
                </a:extLst>
              </p:cNvPr>
              <p:cNvSpPr/>
              <p:nvPr/>
            </p:nvSpPr>
            <p:spPr>
              <a:xfrm>
                <a:off x="799783" y="2257607"/>
                <a:ext cx="3583029" cy="846515"/>
              </a:xfrm>
              <a:prstGeom prst="roundRect">
                <a:avLst>
                  <a:gd name="adj" fmla="val 50000"/>
                </a:avLst>
              </a:prstGeom>
              <a:solidFill>
                <a:srgbClr val="D7EEF2"/>
              </a:solidFill>
              <a:ln w="12700" cap="flat">
                <a:noFill/>
                <a:prstDash val="solid"/>
                <a:miter/>
              </a:ln>
            </p:spPr>
            <p:txBody>
              <a:bodyPr lIns="576000" bIns="72000" rtlCol="0" anchor="ctr"/>
              <a:lstStyle/>
              <a:p>
                <a:endParaRPr lang="nl-NL" sz="1600">
                  <a:solidFill>
                    <a:schemeClr val="bg1"/>
                  </a:solidFill>
                  <a:cs typeface="Calibri"/>
                  <a:sym typeface="Calibri"/>
                  <a:rtl val="0"/>
                </a:endParaRPr>
              </a:p>
            </p:txBody>
          </p:sp>
          <p:sp>
            <p:nvSpPr>
              <p:cNvPr id="163" name="Afgeronde rechthoek 162">
                <a:extLst>
                  <a:ext uri="{FF2B5EF4-FFF2-40B4-BE49-F238E27FC236}">
                    <a16:creationId xmlns:a16="http://schemas.microsoft.com/office/drawing/2014/main" id="{A489602B-6F3E-B266-C742-6EF17CCC29BB}"/>
                  </a:ext>
                </a:extLst>
              </p:cNvPr>
              <p:cNvSpPr/>
              <p:nvPr/>
            </p:nvSpPr>
            <p:spPr>
              <a:xfrm>
                <a:off x="723628" y="2190509"/>
                <a:ext cx="3583030" cy="846515"/>
              </a:xfrm>
              <a:prstGeom prst="roundRect">
                <a:avLst>
                  <a:gd name="adj" fmla="val 50000"/>
                </a:avLst>
              </a:prstGeom>
              <a:solidFill>
                <a:srgbClr val="ADDEE4"/>
              </a:solidFill>
              <a:ln w="6350" cap="flat">
                <a:solidFill>
                  <a:schemeClr val="accent2"/>
                </a:solidFill>
                <a:prstDash val="solid"/>
                <a:miter/>
              </a:ln>
            </p:spPr>
            <p:txBody>
              <a:bodyPr lIns="720000" bIns="72000" rtlCol="0" anchor="ctr"/>
              <a:lstStyle/>
              <a:p>
                <a:endParaRPr lang="nl-NL" sz="2000">
                  <a:solidFill>
                    <a:schemeClr val="tx2"/>
                  </a:solidFill>
                  <a:cs typeface="Calibri"/>
                  <a:sym typeface="Calibri"/>
                  <a:rtl val="0"/>
                </a:endParaRPr>
              </a:p>
            </p:txBody>
          </p:sp>
        </p:grpSp>
        <p:sp>
          <p:nvSpPr>
            <p:cNvPr id="161" name="Ovaal 160">
              <a:extLst>
                <a:ext uri="{FF2B5EF4-FFF2-40B4-BE49-F238E27FC236}">
                  <a16:creationId xmlns:a16="http://schemas.microsoft.com/office/drawing/2014/main" id="{E84E9B29-BA3D-3215-162B-6A95D5E935F3}"/>
                </a:ext>
              </a:extLst>
            </p:cNvPr>
            <p:cNvSpPr/>
            <p:nvPr/>
          </p:nvSpPr>
          <p:spPr>
            <a:xfrm>
              <a:off x="830413" y="2364183"/>
              <a:ext cx="476405" cy="4764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grpSp>
      <p:sp>
        <p:nvSpPr>
          <p:cNvPr id="165" name="Tijdelijke aanduiding voor tekst 135">
            <a:extLst>
              <a:ext uri="{FF2B5EF4-FFF2-40B4-BE49-F238E27FC236}">
                <a16:creationId xmlns:a16="http://schemas.microsoft.com/office/drawing/2014/main" id="{0076D6EF-FC32-6B75-48D9-DC0A0CA80855}"/>
              </a:ext>
            </a:extLst>
          </p:cNvPr>
          <p:cNvSpPr>
            <a:spLocks noGrp="1"/>
          </p:cNvSpPr>
          <p:nvPr>
            <p:ph type="body" sz="quarter" idx="24" hasCustomPrompt="1"/>
          </p:nvPr>
        </p:nvSpPr>
        <p:spPr>
          <a:xfrm>
            <a:off x="6790803" y="4513127"/>
            <a:ext cx="3583029" cy="846000"/>
          </a:xfrm>
          <a:prstGeom prst="roundRect">
            <a:avLst>
              <a:gd name="adj" fmla="val 50000"/>
            </a:avLst>
          </a:prstGeom>
          <a:noFill/>
          <a:ln w="6350">
            <a:noFill/>
          </a:ln>
        </p:spPr>
        <p:txBody>
          <a:bodyPr lIns="648000" anchor="ctr" anchorCtr="0"/>
          <a:lstStyle>
            <a:lvl1pPr marL="0" indent="0" algn="l">
              <a:buNone/>
              <a:defRPr sz="1800">
                <a:solidFill>
                  <a:schemeClr val="tx2"/>
                </a:solidFill>
              </a:defRPr>
            </a:lvl1pPr>
          </a:lstStyle>
          <a:p>
            <a:pPr lvl="0"/>
            <a:r>
              <a:rPr lang="nl-NL"/>
              <a:t>Klik om tekst aan te passen</a:t>
            </a:r>
          </a:p>
        </p:txBody>
      </p:sp>
      <p:sp>
        <p:nvSpPr>
          <p:cNvPr id="56" name="Tijdelijke aanduiding voor afbeelding 9">
            <a:extLst>
              <a:ext uri="{FF2B5EF4-FFF2-40B4-BE49-F238E27FC236}">
                <a16:creationId xmlns:a16="http://schemas.microsoft.com/office/drawing/2014/main" id="{B4E13139-A3A3-1D12-5F9E-23E80ED42CB6}"/>
              </a:ext>
            </a:extLst>
          </p:cNvPr>
          <p:cNvSpPr>
            <a:spLocks noGrp="1"/>
          </p:cNvSpPr>
          <p:nvPr>
            <p:ph type="pic" sz="quarter" idx="15" hasCustomPrompt="1"/>
          </p:nvPr>
        </p:nvSpPr>
        <p:spPr>
          <a:xfrm>
            <a:off x="1613206" y="3525260"/>
            <a:ext cx="476405" cy="476883"/>
          </a:xfrm>
          <a:prstGeom prst="ellipse">
            <a:avLst/>
          </a:prstGeom>
        </p:spPr>
        <p:txBody>
          <a:bodyPr anchor="ctr">
            <a:noAutofit/>
          </a:bodyPr>
          <a:lstStyle>
            <a:lvl1pPr marL="0" indent="0" algn="ctr">
              <a:buNone/>
              <a:defRPr sz="1100">
                <a:solidFill>
                  <a:schemeClr val="tx2"/>
                </a:solidFill>
              </a:defRPr>
            </a:lvl1pPr>
          </a:lstStyle>
          <a:p>
            <a:r>
              <a:rPr lang="nl-NL"/>
              <a:t>Icoon</a:t>
            </a:r>
          </a:p>
        </p:txBody>
      </p:sp>
      <p:sp>
        <p:nvSpPr>
          <p:cNvPr id="63" name="Tijdelijke aanduiding voor afbeelding 9">
            <a:extLst>
              <a:ext uri="{FF2B5EF4-FFF2-40B4-BE49-F238E27FC236}">
                <a16:creationId xmlns:a16="http://schemas.microsoft.com/office/drawing/2014/main" id="{F22A104F-1A67-97F1-491A-1D3702109666}"/>
              </a:ext>
            </a:extLst>
          </p:cNvPr>
          <p:cNvSpPr>
            <a:spLocks noGrp="1"/>
          </p:cNvSpPr>
          <p:nvPr>
            <p:ph type="pic" sz="quarter" idx="17" hasCustomPrompt="1"/>
          </p:nvPr>
        </p:nvSpPr>
        <p:spPr>
          <a:xfrm>
            <a:off x="1613206" y="4685193"/>
            <a:ext cx="476405" cy="476883"/>
          </a:xfrm>
          <a:prstGeom prst="ellipse">
            <a:avLst/>
          </a:prstGeom>
        </p:spPr>
        <p:txBody>
          <a:bodyPr anchor="ctr">
            <a:noAutofit/>
          </a:bodyPr>
          <a:lstStyle>
            <a:lvl1pPr marL="0" indent="0" algn="ctr">
              <a:buNone/>
              <a:defRPr sz="1100">
                <a:solidFill>
                  <a:schemeClr val="tx2"/>
                </a:solidFill>
              </a:defRPr>
            </a:lvl1pPr>
          </a:lstStyle>
          <a:p>
            <a:r>
              <a:rPr lang="nl-NL"/>
              <a:t>Icoon</a:t>
            </a:r>
          </a:p>
        </p:txBody>
      </p:sp>
      <p:sp>
        <p:nvSpPr>
          <p:cNvPr id="138" name="Tijdelijke aanduiding voor afbeelding 9">
            <a:extLst>
              <a:ext uri="{FF2B5EF4-FFF2-40B4-BE49-F238E27FC236}">
                <a16:creationId xmlns:a16="http://schemas.microsoft.com/office/drawing/2014/main" id="{A6F60E86-A53D-DF09-CA52-24E64CBDF156}"/>
              </a:ext>
            </a:extLst>
          </p:cNvPr>
          <p:cNvSpPr>
            <a:spLocks noGrp="1"/>
          </p:cNvSpPr>
          <p:nvPr>
            <p:ph type="pic" sz="quarter" idx="19" hasCustomPrompt="1"/>
          </p:nvPr>
        </p:nvSpPr>
        <p:spPr>
          <a:xfrm>
            <a:off x="6897587" y="2365327"/>
            <a:ext cx="476405" cy="476883"/>
          </a:xfrm>
          <a:prstGeom prst="ellipse">
            <a:avLst/>
          </a:prstGeom>
        </p:spPr>
        <p:txBody>
          <a:bodyPr anchor="ctr">
            <a:normAutofit/>
          </a:bodyPr>
          <a:lstStyle>
            <a:lvl1pPr marL="0" indent="0" algn="ctr">
              <a:buNone/>
              <a:defRPr sz="1100">
                <a:solidFill>
                  <a:schemeClr val="tx2"/>
                </a:solidFill>
              </a:defRPr>
            </a:lvl1pPr>
          </a:lstStyle>
          <a:p>
            <a:r>
              <a:rPr lang="nl-NL"/>
              <a:t>Icoon</a:t>
            </a:r>
          </a:p>
        </p:txBody>
      </p:sp>
      <p:sp>
        <p:nvSpPr>
          <p:cNvPr id="154" name="Tijdelijke aanduiding voor afbeelding 9">
            <a:extLst>
              <a:ext uri="{FF2B5EF4-FFF2-40B4-BE49-F238E27FC236}">
                <a16:creationId xmlns:a16="http://schemas.microsoft.com/office/drawing/2014/main" id="{59FEB58B-BFAD-E477-CE37-10629E9BAC99}"/>
              </a:ext>
            </a:extLst>
          </p:cNvPr>
          <p:cNvSpPr>
            <a:spLocks noGrp="1"/>
          </p:cNvSpPr>
          <p:nvPr>
            <p:ph type="pic" sz="quarter" idx="21" hasCustomPrompt="1"/>
          </p:nvPr>
        </p:nvSpPr>
        <p:spPr>
          <a:xfrm>
            <a:off x="6897587" y="3525260"/>
            <a:ext cx="476405" cy="476883"/>
          </a:xfrm>
          <a:prstGeom prst="ellipse">
            <a:avLst/>
          </a:prstGeom>
        </p:spPr>
        <p:txBody>
          <a:bodyPr anchor="ctr">
            <a:noAutofit/>
          </a:bodyPr>
          <a:lstStyle>
            <a:lvl1pPr marL="0" indent="0" algn="ctr">
              <a:buNone/>
              <a:defRPr sz="1100">
                <a:solidFill>
                  <a:schemeClr val="tx2"/>
                </a:solidFill>
              </a:defRPr>
            </a:lvl1pPr>
          </a:lstStyle>
          <a:p>
            <a:r>
              <a:rPr lang="nl-NL"/>
              <a:t>Icoon</a:t>
            </a:r>
          </a:p>
        </p:txBody>
      </p:sp>
      <p:sp>
        <p:nvSpPr>
          <p:cNvPr id="164" name="Tijdelijke aanduiding voor afbeelding 9">
            <a:extLst>
              <a:ext uri="{FF2B5EF4-FFF2-40B4-BE49-F238E27FC236}">
                <a16:creationId xmlns:a16="http://schemas.microsoft.com/office/drawing/2014/main" id="{25CAE289-E0F8-54C3-AC76-972CF5A824F1}"/>
              </a:ext>
            </a:extLst>
          </p:cNvPr>
          <p:cNvSpPr>
            <a:spLocks noGrp="1"/>
          </p:cNvSpPr>
          <p:nvPr>
            <p:ph type="pic" sz="quarter" idx="23" hasCustomPrompt="1"/>
          </p:nvPr>
        </p:nvSpPr>
        <p:spPr>
          <a:xfrm>
            <a:off x="6897587" y="4685193"/>
            <a:ext cx="476405" cy="476883"/>
          </a:xfrm>
          <a:prstGeom prst="ellipse">
            <a:avLst/>
          </a:prstGeom>
        </p:spPr>
        <p:txBody>
          <a:bodyPr anchor="ctr">
            <a:noAutofit/>
          </a:bodyPr>
          <a:lstStyle>
            <a:lvl1pPr marL="0" indent="0" algn="ctr">
              <a:buNone/>
              <a:defRPr sz="1100">
                <a:solidFill>
                  <a:schemeClr val="tx2"/>
                </a:solidFill>
              </a:defRPr>
            </a:lvl1pPr>
          </a:lstStyle>
          <a:p>
            <a:r>
              <a:rPr lang="nl-NL"/>
              <a:t>Icoon</a:t>
            </a:r>
          </a:p>
        </p:txBody>
      </p:sp>
      <p:sp>
        <p:nvSpPr>
          <p:cNvPr id="167" name="Tijdelijke aanduiding voor afbeelding 166">
            <a:extLst>
              <a:ext uri="{FF2B5EF4-FFF2-40B4-BE49-F238E27FC236}">
                <a16:creationId xmlns:a16="http://schemas.microsoft.com/office/drawing/2014/main" id="{C6092237-7812-ADD3-0AE0-FACBCAD7F2CD}"/>
              </a:ext>
            </a:extLst>
          </p:cNvPr>
          <p:cNvSpPr>
            <a:spLocks noGrp="1"/>
          </p:cNvSpPr>
          <p:nvPr>
            <p:ph type="pic" sz="quarter" idx="25" hasCustomPrompt="1"/>
          </p:nvPr>
        </p:nvSpPr>
        <p:spPr>
          <a:xfrm>
            <a:off x="1612728" y="2365327"/>
            <a:ext cx="476883" cy="476883"/>
          </a:xfrm>
          <a:prstGeom prst="ellipse">
            <a:avLst/>
          </a:prstGeom>
        </p:spPr>
        <p:txBody>
          <a:bodyPr anchor="ctr" anchorCtr="0"/>
          <a:lstStyle>
            <a:lvl1pPr marL="0" indent="0" algn="ctr">
              <a:buNone/>
              <a:defRPr sz="1100">
                <a:solidFill>
                  <a:schemeClr val="tx2"/>
                </a:solidFill>
              </a:defRPr>
            </a:lvl1pPr>
          </a:lstStyle>
          <a:p>
            <a:r>
              <a:rPr lang="nl-NL"/>
              <a:t>Icoon</a:t>
            </a:r>
          </a:p>
        </p:txBody>
      </p:sp>
    </p:spTree>
    <p:extLst>
      <p:ext uri="{BB962C8B-B14F-4D97-AF65-F5344CB8AC3E}">
        <p14:creationId xmlns:p14="http://schemas.microsoft.com/office/powerpoint/2010/main" val="133545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pagina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CB26593-D6C8-E643-8B5F-967D5A518A31}"/>
              </a:ext>
            </a:extLst>
          </p:cNvPr>
          <p:cNvPicPr>
            <a:picLocks noChangeAspect="1"/>
          </p:cNvPicPr>
          <p:nvPr userDrawn="1"/>
        </p:nvPicPr>
        <p:blipFill>
          <a:blip r:embed="rId3"/>
          <a:srcRect/>
          <a:stretch/>
        </p:blipFill>
        <p:spPr>
          <a:xfrm>
            <a:off x="0" y="0"/>
            <a:ext cx="12193588" cy="6858000"/>
          </a:xfrm>
          <a:prstGeom prst="rect">
            <a:avLst/>
          </a:prstGeom>
        </p:spPr>
      </p:pic>
      <p:sp>
        <p:nvSpPr>
          <p:cNvPr id="12" name="Subtitle 2">
            <a:extLst>
              <a:ext uri="{FF2B5EF4-FFF2-40B4-BE49-F238E27FC236}">
                <a16:creationId xmlns:a16="http://schemas.microsoft.com/office/drawing/2014/main" id="{4696B80E-F8A3-CD46-BFE4-72BF82DF86FA}"/>
              </a:ext>
            </a:extLst>
          </p:cNvPr>
          <p:cNvSpPr>
            <a:spLocks noGrp="1"/>
          </p:cNvSpPr>
          <p:nvPr>
            <p:ph type="subTitle" idx="1" hasCustomPrompt="1"/>
          </p:nvPr>
        </p:nvSpPr>
        <p:spPr>
          <a:xfrm>
            <a:off x="864113" y="4032000"/>
            <a:ext cx="6531265" cy="838917"/>
          </a:xfrm>
        </p:spPr>
        <p:txBody>
          <a:bodyPr anchor="t" anchorCtr="0"/>
          <a:lstStyle>
            <a:lvl1pPr marL="0" indent="0" algn="l">
              <a:buNone/>
              <a:defRPr sz="2400" baseline="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 om tekst toe te voegen</a:t>
            </a:r>
            <a:endParaRPr lang="en-US"/>
          </a:p>
        </p:txBody>
      </p:sp>
      <p:sp>
        <p:nvSpPr>
          <p:cNvPr id="14" name="Tijdelijke aanduiding voor afbeelding 4">
            <a:extLst>
              <a:ext uri="{FF2B5EF4-FFF2-40B4-BE49-F238E27FC236}">
                <a16:creationId xmlns:a16="http://schemas.microsoft.com/office/drawing/2014/main" id="{211EF176-D23D-7A47-BECD-FB36CA28575B}"/>
              </a:ext>
            </a:extLst>
          </p:cNvPr>
          <p:cNvSpPr>
            <a:spLocks noGrp="1" noChangeAspect="1"/>
          </p:cNvSpPr>
          <p:nvPr>
            <p:ph type="pic" sz="quarter" idx="16" hasCustomPrompt="1"/>
          </p:nvPr>
        </p:nvSpPr>
        <p:spPr>
          <a:xfrm>
            <a:off x="741505" y="5168434"/>
            <a:ext cx="4030658" cy="1138767"/>
          </a:xfrm>
        </p:spPr>
        <p:txBody>
          <a:bodyPr anchor="ctr" anchorCtr="1"/>
          <a:lstStyle>
            <a:lvl1pPr>
              <a:buNone/>
              <a:defRPr sz="1600" baseline="0">
                <a:solidFill>
                  <a:schemeClr val="tx2"/>
                </a:solidFill>
              </a:defRPr>
            </a:lvl1pPr>
          </a:lstStyle>
          <a:p>
            <a:r>
              <a:rPr lang="nl-NL"/>
              <a:t>Ruimte voor logo derden</a:t>
            </a:r>
          </a:p>
        </p:txBody>
      </p:sp>
      <p:sp>
        <p:nvSpPr>
          <p:cNvPr id="2" name="Title 1"/>
          <p:cNvSpPr>
            <a:spLocks noGrp="1"/>
          </p:cNvSpPr>
          <p:nvPr>
            <p:ph type="ctrTitle" hasCustomPrompt="1"/>
          </p:nvPr>
        </p:nvSpPr>
        <p:spPr>
          <a:xfrm>
            <a:off x="864113" y="1152000"/>
            <a:ext cx="6531265" cy="1740936"/>
          </a:xfrm>
        </p:spPr>
        <p:txBody>
          <a:bodyPr anchor="t" anchorCtr="0"/>
          <a:lstStyle>
            <a:lvl1pPr algn="l">
              <a:lnSpc>
                <a:spcPts val="4827"/>
              </a:lnSpc>
              <a:defRPr sz="4800" baseline="0">
                <a:solidFill>
                  <a:schemeClr val="bg1"/>
                </a:solidFill>
              </a:defRPr>
            </a:lvl1pPr>
          </a:lstStyle>
          <a:p>
            <a:r>
              <a:rPr lang="nl-NL"/>
              <a:t>Klik om hier de titel toe te voegen</a:t>
            </a:r>
            <a:endParaRPr lang="en-US"/>
          </a:p>
        </p:txBody>
      </p:sp>
    </p:spTree>
    <p:extLst>
      <p:ext uri="{BB962C8B-B14F-4D97-AF65-F5344CB8AC3E}">
        <p14:creationId xmlns:p14="http://schemas.microsoft.com/office/powerpoint/2010/main" val="2369441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laceholder_3">
    <p:spTree>
      <p:nvGrpSpPr>
        <p:cNvPr id="1" name=""/>
        <p:cNvGrpSpPr/>
        <p:nvPr/>
      </p:nvGrpSpPr>
      <p:grpSpPr>
        <a:xfrm>
          <a:off x="0" y="0"/>
          <a:ext cx="0" cy="0"/>
          <a:chOff x="0" y="0"/>
          <a:chExt cx="0" cy="0"/>
        </a:xfrm>
      </p:grpSpPr>
      <p:pic>
        <p:nvPicPr>
          <p:cNvPr id="133" name="Afbeelding 132">
            <a:extLst>
              <a:ext uri="{FF2B5EF4-FFF2-40B4-BE49-F238E27FC236}">
                <a16:creationId xmlns:a16="http://schemas.microsoft.com/office/drawing/2014/main" id="{875F987E-E1A4-706A-395E-4FDD8C3E1C2A}"/>
              </a:ext>
            </a:extLst>
          </p:cNvPr>
          <p:cNvPicPr>
            <a:picLocks noChangeAspect="1"/>
          </p:cNvPicPr>
          <p:nvPr userDrawn="1"/>
        </p:nvPicPr>
        <p:blipFill>
          <a:blip r:embed="rId2"/>
          <a:srcRect/>
          <a:stretch/>
        </p:blipFill>
        <p:spPr>
          <a:xfrm>
            <a:off x="0" y="0"/>
            <a:ext cx="12193588" cy="1016000"/>
          </a:xfrm>
          <a:prstGeom prst="rect">
            <a:avLst/>
          </a:prstGeom>
        </p:spPr>
      </p:pic>
      <p:sp>
        <p:nvSpPr>
          <p:cNvPr id="5" name="Titel 1">
            <a:extLst>
              <a:ext uri="{FF2B5EF4-FFF2-40B4-BE49-F238E27FC236}">
                <a16:creationId xmlns:a16="http://schemas.microsoft.com/office/drawing/2014/main" id="{238DB2F1-7B8E-4E1B-1AD0-3D5557C5C721}"/>
              </a:ext>
            </a:extLst>
          </p:cNvPr>
          <p:cNvSpPr>
            <a:spLocks noGrp="1"/>
          </p:cNvSpPr>
          <p:nvPr userDrawn="1">
            <p:ph type="title" hasCustomPrompt="1"/>
          </p:nvPr>
        </p:nvSpPr>
        <p:spPr>
          <a:xfrm>
            <a:off x="864112" y="528000"/>
            <a:ext cx="9121188" cy="640401"/>
          </a:xfrm>
        </p:spPr>
        <p:txBody>
          <a:bodyPr/>
          <a:lstStyle>
            <a:lvl1pPr>
              <a:defRPr/>
            </a:lvl1pPr>
          </a:lstStyle>
          <a:p>
            <a:r>
              <a:rPr lang="nl-NL"/>
              <a:t>Hier kan een titel komen</a:t>
            </a:r>
          </a:p>
        </p:txBody>
      </p:sp>
      <p:pic>
        <p:nvPicPr>
          <p:cNvPr id="132" name="Afbeelding 131">
            <a:extLst>
              <a:ext uri="{FF2B5EF4-FFF2-40B4-BE49-F238E27FC236}">
                <a16:creationId xmlns:a16="http://schemas.microsoft.com/office/drawing/2014/main" id="{8410ACD8-FC06-F5A2-3F0A-F8204E18E382}"/>
              </a:ext>
            </a:extLst>
          </p:cNvPr>
          <p:cNvPicPr>
            <a:picLocks noChangeAspect="1"/>
          </p:cNvPicPr>
          <p:nvPr userDrawn="1"/>
        </p:nvPicPr>
        <p:blipFill>
          <a:blip r:embed="rId3"/>
          <a:srcRect/>
          <a:stretch/>
        </p:blipFill>
        <p:spPr>
          <a:xfrm>
            <a:off x="0" y="6451600"/>
            <a:ext cx="12193588" cy="406400"/>
          </a:xfrm>
          <a:prstGeom prst="rect">
            <a:avLst/>
          </a:prstGeom>
        </p:spPr>
      </p:pic>
      <p:sp>
        <p:nvSpPr>
          <p:cNvPr id="4" name="Afgeronde rechthoek 3">
            <a:extLst>
              <a:ext uri="{FF2B5EF4-FFF2-40B4-BE49-F238E27FC236}">
                <a16:creationId xmlns:a16="http://schemas.microsoft.com/office/drawing/2014/main" id="{53A93BD3-1F61-9F7A-19AA-102AB643629F}"/>
              </a:ext>
            </a:extLst>
          </p:cNvPr>
          <p:cNvSpPr/>
          <p:nvPr/>
        </p:nvSpPr>
        <p:spPr>
          <a:xfrm>
            <a:off x="6392867" y="1943337"/>
            <a:ext cx="4770100" cy="444046"/>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251999" rIns="0" rtlCol="0" anchor="ctr"/>
          <a:lstStyle/>
          <a:p>
            <a:pPr algn="ctr"/>
            <a:endParaRPr lang="nl-NL" sz="2000">
              <a:solidFill>
                <a:schemeClr val="bg1"/>
              </a:solidFill>
            </a:endParaRPr>
          </a:p>
        </p:txBody>
      </p:sp>
      <p:grpSp>
        <p:nvGrpSpPr>
          <p:cNvPr id="6" name="Groep 5">
            <a:extLst>
              <a:ext uri="{FF2B5EF4-FFF2-40B4-BE49-F238E27FC236}">
                <a16:creationId xmlns:a16="http://schemas.microsoft.com/office/drawing/2014/main" id="{97733D42-D2D1-BB02-6A17-3ECD2FA5D7CC}"/>
              </a:ext>
            </a:extLst>
          </p:cNvPr>
          <p:cNvGrpSpPr/>
          <p:nvPr/>
        </p:nvGrpSpPr>
        <p:grpSpPr>
          <a:xfrm>
            <a:off x="10684160" y="1718438"/>
            <a:ext cx="895123" cy="895123"/>
            <a:chOff x="155065" y="4708757"/>
            <a:chExt cx="895123" cy="895123"/>
          </a:xfrm>
        </p:grpSpPr>
        <p:sp>
          <p:nvSpPr>
            <p:cNvPr id="7" name="Vrije vorm 6">
              <a:extLst>
                <a:ext uri="{FF2B5EF4-FFF2-40B4-BE49-F238E27FC236}">
                  <a16:creationId xmlns:a16="http://schemas.microsoft.com/office/drawing/2014/main" id="{F479775E-A4E1-EB16-CC5B-8DB16BA4F9D6}"/>
                </a:ext>
              </a:extLst>
            </p:cNvPr>
            <p:cNvSpPr/>
            <p:nvPr/>
          </p:nvSpPr>
          <p:spPr>
            <a:xfrm>
              <a:off x="155065" y="4708757"/>
              <a:ext cx="895123" cy="895123"/>
            </a:xfrm>
            <a:custGeom>
              <a:avLst/>
              <a:gdLst>
                <a:gd name="connsiteX0" fmla="*/ 877877 w 877876"/>
                <a:gd name="connsiteY0" fmla="*/ 438938 h 877876"/>
                <a:gd name="connsiteX1" fmla="*/ 438938 w 877876"/>
                <a:gd name="connsiteY1" fmla="*/ 877877 h 877876"/>
                <a:gd name="connsiteX2" fmla="*/ 0 w 877876"/>
                <a:gd name="connsiteY2" fmla="*/ 438938 h 877876"/>
                <a:gd name="connsiteX3" fmla="*/ 438938 w 877876"/>
                <a:gd name="connsiteY3" fmla="*/ 0 h 877876"/>
                <a:gd name="connsiteX4" fmla="*/ 877877 w 877876"/>
                <a:gd name="connsiteY4" fmla="*/ 438938 h 87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876" h="877876">
                  <a:moveTo>
                    <a:pt x="877877" y="438938"/>
                  </a:moveTo>
                  <a:cubicBezTo>
                    <a:pt x="877877" y="681357"/>
                    <a:pt x="681357" y="877877"/>
                    <a:pt x="438938" y="877877"/>
                  </a:cubicBezTo>
                  <a:cubicBezTo>
                    <a:pt x="196519" y="877877"/>
                    <a:pt x="0" y="681357"/>
                    <a:pt x="0" y="438938"/>
                  </a:cubicBezTo>
                  <a:cubicBezTo>
                    <a:pt x="0" y="196519"/>
                    <a:pt x="196519" y="0"/>
                    <a:pt x="438938" y="0"/>
                  </a:cubicBezTo>
                  <a:cubicBezTo>
                    <a:pt x="681357" y="0"/>
                    <a:pt x="877877" y="196519"/>
                    <a:pt x="877877" y="438938"/>
                  </a:cubicBezTo>
                  <a:close/>
                </a:path>
              </a:pathLst>
            </a:custGeom>
            <a:solidFill>
              <a:srgbClr val="D2E9EE"/>
            </a:solidFill>
            <a:ln w="9140" cap="flat">
              <a:noFill/>
              <a:prstDash val="solid"/>
              <a:miter/>
            </a:ln>
          </p:spPr>
          <p:txBody>
            <a:bodyPr rtlCol="0" anchor="ctr"/>
            <a:lstStyle/>
            <a:p>
              <a:endParaRPr lang="nl-NL"/>
            </a:p>
          </p:txBody>
        </p:sp>
        <p:sp>
          <p:nvSpPr>
            <p:cNvPr id="8" name="Vrije vorm 7">
              <a:extLst>
                <a:ext uri="{FF2B5EF4-FFF2-40B4-BE49-F238E27FC236}">
                  <a16:creationId xmlns:a16="http://schemas.microsoft.com/office/drawing/2014/main" id="{3E9D6CF0-074C-754D-9736-4AFDF68D6F5B}"/>
                </a:ext>
              </a:extLst>
            </p:cNvPr>
            <p:cNvSpPr/>
            <p:nvPr/>
          </p:nvSpPr>
          <p:spPr>
            <a:xfrm>
              <a:off x="155065" y="4708757"/>
              <a:ext cx="895123" cy="895123"/>
            </a:xfrm>
            <a:custGeom>
              <a:avLst/>
              <a:gdLst>
                <a:gd name="connsiteX0" fmla="*/ 877877 w 877876"/>
                <a:gd name="connsiteY0" fmla="*/ 438938 h 877876"/>
                <a:gd name="connsiteX1" fmla="*/ 438938 w 877876"/>
                <a:gd name="connsiteY1" fmla="*/ 877877 h 877876"/>
                <a:gd name="connsiteX2" fmla="*/ 0 w 877876"/>
                <a:gd name="connsiteY2" fmla="*/ 438938 h 877876"/>
                <a:gd name="connsiteX3" fmla="*/ 438938 w 877876"/>
                <a:gd name="connsiteY3" fmla="*/ 0 h 877876"/>
                <a:gd name="connsiteX4" fmla="*/ 877877 w 877876"/>
                <a:gd name="connsiteY4" fmla="*/ 438938 h 87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876" h="877876">
                  <a:moveTo>
                    <a:pt x="877877" y="438938"/>
                  </a:moveTo>
                  <a:cubicBezTo>
                    <a:pt x="877877" y="681357"/>
                    <a:pt x="681357" y="877877"/>
                    <a:pt x="438938" y="877877"/>
                  </a:cubicBezTo>
                  <a:cubicBezTo>
                    <a:pt x="196519" y="877877"/>
                    <a:pt x="0" y="681357"/>
                    <a:pt x="0" y="438938"/>
                  </a:cubicBezTo>
                  <a:cubicBezTo>
                    <a:pt x="0" y="196519"/>
                    <a:pt x="196519" y="0"/>
                    <a:pt x="438938" y="0"/>
                  </a:cubicBezTo>
                  <a:cubicBezTo>
                    <a:pt x="681357" y="0"/>
                    <a:pt x="877877" y="196519"/>
                    <a:pt x="877877" y="438938"/>
                  </a:cubicBezTo>
                  <a:close/>
                </a:path>
              </a:pathLst>
            </a:custGeom>
            <a:noFill/>
            <a:ln w="31750" cap="flat">
              <a:solidFill>
                <a:schemeClr val="bg1"/>
              </a:solidFill>
              <a:prstDash val="solid"/>
              <a:miter/>
            </a:ln>
          </p:spPr>
          <p:txBody>
            <a:bodyPr rtlCol="0" anchor="ctr"/>
            <a:lstStyle/>
            <a:p>
              <a:endParaRPr lang="nl-NL"/>
            </a:p>
          </p:txBody>
        </p:sp>
      </p:grpSp>
      <p:sp>
        <p:nvSpPr>
          <p:cNvPr id="10" name="Afgeronde rechthoek 9">
            <a:extLst>
              <a:ext uri="{FF2B5EF4-FFF2-40B4-BE49-F238E27FC236}">
                <a16:creationId xmlns:a16="http://schemas.microsoft.com/office/drawing/2014/main" id="{463697E3-08F1-76A5-0AF0-E4B73E910369}"/>
              </a:ext>
            </a:extLst>
          </p:cNvPr>
          <p:cNvSpPr/>
          <p:nvPr/>
        </p:nvSpPr>
        <p:spPr>
          <a:xfrm>
            <a:off x="1001759" y="1943338"/>
            <a:ext cx="4798965" cy="444046"/>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251999" rtlCol="0" anchor="ctr"/>
          <a:lstStyle/>
          <a:p>
            <a:endParaRPr lang="nl-NL" sz="2000">
              <a:solidFill>
                <a:schemeClr val="bg1"/>
              </a:solidFill>
            </a:endParaRPr>
          </a:p>
        </p:txBody>
      </p:sp>
      <p:grpSp>
        <p:nvGrpSpPr>
          <p:cNvPr id="11" name="Groep 10">
            <a:extLst>
              <a:ext uri="{FF2B5EF4-FFF2-40B4-BE49-F238E27FC236}">
                <a16:creationId xmlns:a16="http://schemas.microsoft.com/office/drawing/2014/main" id="{FCBC8A22-5F94-D61A-1364-BE1451AC0CD5}"/>
              </a:ext>
            </a:extLst>
          </p:cNvPr>
          <p:cNvGrpSpPr/>
          <p:nvPr/>
        </p:nvGrpSpPr>
        <p:grpSpPr>
          <a:xfrm>
            <a:off x="568524" y="1717799"/>
            <a:ext cx="895123" cy="895123"/>
            <a:chOff x="155065" y="4708757"/>
            <a:chExt cx="895123" cy="895123"/>
          </a:xfrm>
        </p:grpSpPr>
        <p:sp>
          <p:nvSpPr>
            <p:cNvPr id="12" name="Vrije vorm 11">
              <a:extLst>
                <a:ext uri="{FF2B5EF4-FFF2-40B4-BE49-F238E27FC236}">
                  <a16:creationId xmlns:a16="http://schemas.microsoft.com/office/drawing/2014/main" id="{5BA551CD-FC4F-C407-B307-828453589ACA}"/>
                </a:ext>
              </a:extLst>
            </p:cNvPr>
            <p:cNvSpPr/>
            <p:nvPr/>
          </p:nvSpPr>
          <p:spPr>
            <a:xfrm>
              <a:off x="155065" y="4708757"/>
              <a:ext cx="895123" cy="895123"/>
            </a:xfrm>
            <a:custGeom>
              <a:avLst/>
              <a:gdLst>
                <a:gd name="connsiteX0" fmla="*/ 877877 w 877876"/>
                <a:gd name="connsiteY0" fmla="*/ 438938 h 877876"/>
                <a:gd name="connsiteX1" fmla="*/ 438938 w 877876"/>
                <a:gd name="connsiteY1" fmla="*/ 877877 h 877876"/>
                <a:gd name="connsiteX2" fmla="*/ 0 w 877876"/>
                <a:gd name="connsiteY2" fmla="*/ 438938 h 877876"/>
                <a:gd name="connsiteX3" fmla="*/ 438938 w 877876"/>
                <a:gd name="connsiteY3" fmla="*/ 0 h 877876"/>
                <a:gd name="connsiteX4" fmla="*/ 877877 w 877876"/>
                <a:gd name="connsiteY4" fmla="*/ 438938 h 87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876" h="877876">
                  <a:moveTo>
                    <a:pt x="877877" y="438938"/>
                  </a:moveTo>
                  <a:cubicBezTo>
                    <a:pt x="877877" y="681357"/>
                    <a:pt x="681357" y="877877"/>
                    <a:pt x="438938" y="877877"/>
                  </a:cubicBezTo>
                  <a:cubicBezTo>
                    <a:pt x="196519" y="877877"/>
                    <a:pt x="0" y="681357"/>
                    <a:pt x="0" y="438938"/>
                  </a:cubicBezTo>
                  <a:cubicBezTo>
                    <a:pt x="0" y="196519"/>
                    <a:pt x="196519" y="0"/>
                    <a:pt x="438938" y="0"/>
                  </a:cubicBezTo>
                  <a:cubicBezTo>
                    <a:pt x="681357" y="0"/>
                    <a:pt x="877877" y="196519"/>
                    <a:pt x="877877" y="438938"/>
                  </a:cubicBezTo>
                  <a:close/>
                </a:path>
              </a:pathLst>
            </a:custGeom>
            <a:solidFill>
              <a:srgbClr val="D2E9EE"/>
            </a:solidFill>
            <a:ln w="9140" cap="flat">
              <a:noFill/>
              <a:prstDash val="solid"/>
              <a:miter/>
            </a:ln>
          </p:spPr>
          <p:txBody>
            <a:bodyPr rtlCol="0" anchor="ctr"/>
            <a:lstStyle/>
            <a:p>
              <a:endParaRPr lang="nl-NL"/>
            </a:p>
          </p:txBody>
        </p:sp>
        <p:sp>
          <p:nvSpPr>
            <p:cNvPr id="13" name="Vrije vorm 12">
              <a:extLst>
                <a:ext uri="{FF2B5EF4-FFF2-40B4-BE49-F238E27FC236}">
                  <a16:creationId xmlns:a16="http://schemas.microsoft.com/office/drawing/2014/main" id="{0AEFBB56-DA0D-B45A-F07F-8F9DBD5CCE40}"/>
                </a:ext>
              </a:extLst>
            </p:cNvPr>
            <p:cNvSpPr/>
            <p:nvPr/>
          </p:nvSpPr>
          <p:spPr>
            <a:xfrm>
              <a:off x="155065" y="4708757"/>
              <a:ext cx="895123" cy="895123"/>
            </a:xfrm>
            <a:custGeom>
              <a:avLst/>
              <a:gdLst>
                <a:gd name="connsiteX0" fmla="*/ 877877 w 877876"/>
                <a:gd name="connsiteY0" fmla="*/ 438938 h 877876"/>
                <a:gd name="connsiteX1" fmla="*/ 438938 w 877876"/>
                <a:gd name="connsiteY1" fmla="*/ 877877 h 877876"/>
                <a:gd name="connsiteX2" fmla="*/ 0 w 877876"/>
                <a:gd name="connsiteY2" fmla="*/ 438938 h 877876"/>
                <a:gd name="connsiteX3" fmla="*/ 438938 w 877876"/>
                <a:gd name="connsiteY3" fmla="*/ 0 h 877876"/>
                <a:gd name="connsiteX4" fmla="*/ 877877 w 877876"/>
                <a:gd name="connsiteY4" fmla="*/ 438938 h 87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876" h="877876">
                  <a:moveTo>
                    <a:pt x="877877" y="438938"/>
                  </a:moveTo>
                  <a:cubicBezTo>
                    <a:pt x="877877" y="681357"/>
                    <a:pt x="681357" y="877877"/>
                    <a:pt x="438938" y="877877"/>
                  </a:cubicBezTo>
                  <a:cubicBezTo>
                    <a:pt x="196519" y="877877"/>
                    <a:pt x="0" y="681357"/>
                    <a:pt x="0" y="438938"/>
                  </a:cubicBezTo>
                  <a:cubicBezTo>
                    <a:pt x="0" y="196519"/>
                    <a:pt x="196519" y="0"/>
                    <a:pt x="438938" y="0"/>
                  </a:cubicBezTo>
                  <a:cubicBezTo>
                    <a:pt x="681357" y="0"/>
                    <a:pt x="877877" y="196519"/>
                    <a:pt x="877877" y="438938"/>
                  </a:cubicBezTo>
                  <a:close/>
                </a:path>
              </a:pathLst>
            </a:custGeom>
            <a:noFill/>
            <a:ln w="31750" cap="flat">
              <a:solidFill>
                <a:schemeClr val="bg1"/>
              </a:solidFill>
              <a:prstDash val="solid"/>
              <a:miter/>
            </a:ln>
          </p:spPr>
          <p:txBody>
            <a:bodyPr rtlCol="0" anchor="ctr"/>
            <a:lstStyle/>
            <a:p>
              <a:endParaRPr lang="nl-NL"/>
            </a:p>
          </p:txBody>
        </p:sp>
      </p:grpSp>
      <p:grpSp>
        <p:nvGrpSpPr>
          <p:cNvPr id="146" name="Groep 145">
            <a:extLst>
              <a:ext uri="{FF2B5EF4-FFF2-40B4-BE49-F238E27FC236}">
                <a16:creationId xmlns:a16="http://schemas.microsoft.com/office/drawing/2014/main" id="{7D45724C-2798-E0C4-052F-EE3DA71B35FF}"/>
              </a:ext>
            </a:extLst>
          </p:cNvPr>
          <p:cNvGrpSpPr/>
          <p:nvPr userDrawn="1"/>
        </p:nvGrpSpPr>
        <p:grpSpPr>
          <a:xfrm>
            <a:off x="6392866" y="2837198"/>
            <a:ext cx="4418598" cy="783161"/>
            <a:chOff x="6392866" y="2368297"/>
            <a:chExt cx="4418598" cy="783161"/>
          </a:xfrm>
        </p:grpSpPr>
        <p:grpSp>
          <p:nvGrpSpPr>
            <p:cNvPr id="147" name="Groep 146">
              <a:extLst>
                <a:ext uri="{FF2B5EF4-FFF2-40B4-BE49-F238E27FC236}">
                  <a16:creationId xmlns:a16="http://schemas.microsoft.com/office/drawing/2014/main" id="{C2B0486A-DF3B-7A58-9B90-6BB517E0A150}"/>
                </a:ext>
              </a:extLst>
            </p:cNvPr>
            <p:cNvGrpSpPr/>
            <p:nvPr/>
          </p:nvGrpSpPr>
          <p:grpSpPr>
            <a:xfrm>
              <a:off x="6392866" y="2368297"/>
              <a:ext cx="4418598" cy="783161"/>
              <a:chOff x="5550272" y="4528594"/>
              <a:chExt cx="4418598" cy="913614"/>
            </a:xfrm>
          </p:grpSpPr>
          <p:sp>
            <p:nvSpPr>
              <p:cNvPr id="151" name="Afgeronde rechthoek 150">
                <a:extLst>
                  <a:ext uri="{FF2B5EF4-FFF2-40B4-BE49-F238E27FC236}">
                    <a16:creationId xmlns:a16="http://schemas.microsoft.com/office/drawing/2014/main" id="{51B675FA-B32E-6884-5D6D-796F83ACA8E7}"/>
                  </a:ext>
                </a:extLst>
              </p:cNvPr>
              <p:cNvSpPr/>
              <p:nvPr/>
            </p:nvSpPr>
            <p:spPr>
              <a:xfrm>
                <a:off x="5626427" y="4595693"/>
                <a:ext cx="4342443" cy="846515"/>
              </a:xfrm>
              <a:prstGeom prst="roundRect">
                <a:avLst>
                  <a:gd name="adj" fmla="val 50000"/>
                </a:avLst>
              </a:prstGeom>
              <a:solidFill>
                <a:srgbClr val="D7EEF2"/>
              </a:solidFill>
              <a:ln w="12700" cap="flat">
                <a:noFill/>
                <a:prstDash val="solid"/>
                <a:miter/>
              </a:ln>
            </p:spPr>
            <p:txBody>
              <a:bodyPr lIns="576000" bIns="72000" rtlCol="0" anchor="ctr"/>
              <a:lstStyle/>
              <a:p>
                <a:endParaRPr lang="nl-NL" sz="1600">
                  <a:solidFill>
                    <a:schemeClr val="bg1"/>
                  </a:solidFill>
                  <a:cs typeface="Calibri"/>
                  <a:sym typeface="Calibri"/>
                  <a:rtl val="0"/>
                </a:endParaRPr>
              </a:p>
            </p:txBody>
          </p:sp>
          <p:sp>
            <p:nvSpPr>
              <p:cNvPr id="152" name="Afgeronde rechthoek 151">
                <a:extLst>
                  <a:ext uri="{FF2B5EF4-FFF2-40B4-BE49-F238E27FC236}">
                    <a16:creationId xmlns:a16="http://schemas.microsoft.com/office/drawing/2014/main" id="{74AB29E1-9D3D-0831-E025-CB7B9E44DBED}"/>
                  </a:ext>
                </a:extLst>
              </p:cNvPr>
              <p:cNvSpPr/>
              <p:nvPr/>
            </p:nvSpPr>
            <p:spPr>
              <a:xfrm>
                <a:off x="5550272" y="4528594"/>
                <a:ext cx="4342443" cy="846515"/>
              </a:xfrm>
              <a:prstGeom prst="roundRect">
                <a:avLst>
                  <a:gd name="adj" fmla="val 50000"/>
                </a:avLst>
              </a:prstGeom>
              <a:solidFill>
                <a:srgbClr val="ADDEE4"/>
              </a:solidFill>
              <a:ln w="6350" cap="flat">
                <a:solidFill>
                  <a:schemeClr val="accent2"/>
                </a:solidFill>
                <a:prstDash val="solid"/>
                <a:miter/>
              </a:ln>
            </p:spPr>
            <p:txBody>
              <a:bodyPr lIns="720000" bIns="72000" rtlCol="0" anchor="ctr"/>
              <a:lstStyle/>
              <a:p>
                <a:endParaRPr lang="nl-NL">
                  <a:solidFill>
                    <a:schemeClr val="tx2"/>
                  </a:solidFill>
                </a:endParaRPr>
              </a:p>
            </p:txBody>
          </p:sp>
        </p:grpSp>
        <p:sp>
          <p:nvSpPr>
            <p:cNvPr id="149" name="Ovaal 148">
              <a:extLst>
                <a:ext uri="{FF2B5EF4-FFF2-40B4-BE49-F238E27FC236}">
                  <a16:creationId xmlns:a16="http://schemas.microsoft.com/office/drawing/2014/main" id="{CF3E1178-F49C-94E9-1FD1-2669EEA4DF2B}"/>
                </a:ext>
              </a:extLst>
            </p:cNvPr>
            <p:cNvSpPr/>
            <p:nvPr/>
          </p:nvSpPr>
          <p:spPr>
            <a:xfrm>
              <a:off x="6544311" y="2517896"/>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grpSp>
      <p:sp>
        <p:nvSpPr>
          <p:cNvPr id="157" name="Tijdelijke aanduiding voor tekst 135">
            <a:extLst>
              <a:ext uri="{FF2B5EF4-FFF2-40B4-BE49-F238E27FC236}">
                <a16:creationId xmlns:a16="http://schemas.microsoft.com/office/drawing/2014/main" id="{48EF9304-C3BA-CDD8-5FD7-D66BDBDFE6B9}"/>
              </a:ext>
            </a:extLst>
          </p:cNvPr>
          <p:cNvSpPr>
            <a:spLocks noGrp="1"/>
          </p:cNvSpPr>
          <p:nvPr userDrawn="1">
            <p:ph type="body" sz="quarter" idx="26" hasCustomPrompt="1"/>
          </p:nvPr>
        </p:nvSpPr>
        <p:spPr>
          <a:xfrm>
            <a:off x="6393029" y="1944583"/>
            <a:ext cx="4798800" cy="442800"/>
          </a:xfrm>
          <a:prstGeom prst="roundRect">
            <a:avLst>
              <a:gd name="adj" fmla="val 50000"/>
            </a:avLst>
          </a:prstGeom>
          <a:noFill/>
          <a:ln w="6350">
            <a:noFill/>
          </a:ln>
        </p:spPr>
        <p:txBody>
          <a:bodyPr lIns="503999" rIns="648000" anchor="ctr" anchorCtr="0"/>
          <a:lstStyle>
            <a:lvl1pPr marL="0" indent="0" algn="r">
              <a:buNone/>
              <a:defRPr sz="2000">
                <a:solidFill>
                  <a:schemeClr val="bg1"/>
                </a:solidFill>
              </a:defRPr>
            </a:lvl1pPr>
          </a:lstStyle>
          <a:p>
            <a:pPr lvl="0"/>
            <a:r>
              <a:rPr lang="nl-NL"/>
              <a:t>Klik om tekst aan te passen</a:t>
            </a:r>
          </a:p>
        </p:txBody>
      </p:sp>
      <p:sp>
        <p:nvSpPr>
          <p:cNvPr id="168" name="Tijdelijke aanduiding voor tekst 135">
            <a:extLst>
              <a:ext uri="{FF2B5EF4-FFF2-40B4-BE49-F238E27FC236}">
                <a16:creationId xmlns:a16="http://schemas.microsoft.com/office/drawing/2014/main" id="{9B96E000-4B88-A250-5152-4711814F401D}"/>
              </a:ext>
            </a:extLst>
          </p:cNvPr>
          <p:cNvSpPr>
            <a:spLocks noGrp="1"/>
          </p:cNvSpPr>
          <p:nvPr userDrawn="1">
            <p:ph type="body" sz="quarter" idx="28" hasCustomPrompt="1"/>
          </p:nvPr>
        </p:nvSpPr>
        <p:spPr>
          <a:xfrm>
            <a:off x="1001759" y="1943961"/>
            <a:ext cx="4798800" cy="442800"/>
          </a:xfrm>
          <a:prstGeom prst="roundRect">
            <a:avLst>
              <a:gd name="adj" fmla="val 50000"/>
            </a:avLst>
          </a:prstGeom>
          <a:noFill/>
          <a:ln w="6350">
            <a:noFill/>
          </a:ln>
        </p:spPr>
        <p:txBody>
          <a:bodyPr lIns="576000" rIns="0" anchor="ctr" anchorCtr="0"/>
          <a:lstStyle>
            <a:lvl1pPr marL="0" indent="0" algn="l">
              <a:buNone/>
              <a:defRPr sz="2000">
                <a:solidFill>
                  <a:schemeClr val="bg1"/>
                </a:solidFill>
              </a:defRPr>
            </a:lvl1pPr>
          </a:lstStyle>
          <a:p>
            <a:pPr lvl="0"/>
            <a:r>
              <a:rPr lang="nl-NL"/>
              <a:t>Klik om tekst aan te passen</a:t>
            </a:r>
          </a:p>
        </p:txBody>
      </p:sp>
      <p:sp>
        <p:nvSpPr>
          <p:cNvPr id="166" name="Tijdelijke aanduiding voor afbeelding 9">
            <a:extLst>
              <a:ext uri="{FF2B5EF4-FFF2-40B4-BE49-F238E27FC236}">
                <a16:creationId xmlns:a16="http://schemas.microsoft.com/office/drawing/2014/main" id="{EA4A8C8F-7D0C-1271-FCF7-A27A3F525C5C}"/>
              </a:ext>
            </a:extLst>
          </p:cNvPr>
          <p:cNvSpPr>
            <a:spLocks noGrp="1"/>
          </p:cNvSpPr>
          <p:nvPr userDrawn="1">
            <p:ph type="pic" sz="quarter" idx="27" hasCustomPrompt="1"/>
          </p:nvPr>
        </p:nvSpPr>
        <p:spPr>
          <a:xfrm>
            <a:off x="10683521" y="1717799"/>
            <a:ext cx="896400" cy="896400"/>
          </a:xfrm>
          <a:prstGeom prst="ellipse">
            <a:avLst/>
          </a:prstGeom>
        </p:spPr>
        <p:txBody>
          <a:bodyPr anchor="ctr">
            <a:normAutofit/>
          </a:bodyPr>
          <a:lstStyle>
            <a:lvl1pPr marL="0" indent="0" algn="ctr">
              <a:buNone/>
              <a:defRPr sz="2000">
                <a:solidFill>
                  <a:schemeClr val="tx2"/>
                </a:solidFill>
              </a:defRPr>
            </a:lvl1pPr>
          </a:lstStyle>
          <a:p>
            <a:r>
              <a:rPr lang="nl-NL"/>
              <a:t>Icoon</a:t>
            </a:r>
          </a:p>
        </p:txBody>
      </p:sp>
      <p:sp>
        <p:nvSpPr>
          <p:cNvPr id="169" name="Tijdelijke aanduiding voor afbeelding 9">
            <a:extLst>
              <a:ext uri="{FF2B5EF4-FFF2-40B4-BE49-F238E27FC236}">
                <a16:creationId xmlns:a16="http://schemas.microsoft.com/office/drawing/2014/main" id="{985DBF3B-1A1E-7460-8EE3-E3144BDFC754}"/>
              </a:ext>
            </a:extLst>
          </p:cNvPr>
          <p:cNvSpPr>
            <a:spLocks noGrp="1"/>
          </p:cNvSpPr>
          <p:nvPr userDrawn="1">
            <p:ph type="pic" sz="quarter" idx="29" hasCustomPrompt="1"/>
          </p:nvPr>
        </p:nvSpPr>
        <p:spPr>
          <a:xfrm>
            <a:off x="567247" y="1717799"/>
            <a:ext cx="896400" cy="896400"/>
          </a:xfrm>
          <a:prstGeom prst="ellipse">
            <a:avLst/>
          </a:prstGeom>
        </p:spPr>
        <p:txBody>
          <a:bodyPr anchor="ctr">
            <a:normAutofit/>
          </a:bodyPr>
          <a:lstStyle>
            <a:lvl1pPr marL="0" indent="0" algn="ctr">
              <a:buNone/>
              <a:defRPr sz="2000">
                <a:solidFill>
                  <a:schemeClr val="tx2"/>
                </a:solidFill>
              </a:defRPr>
            </a:lvl1pPr>
          </a:lstStyle>
          <a:p>
            <a:r>
              <a:rPr lang="nl-NL"/>
              <a:t>Icoon</a:t>
            </a:r>
          </a:p>
        </p:txBody>
      </p:sp>
      <p:sp>
        <p:nvSpPr>
          <p:cNvPr id="139" name="Tijdelijke aanduiding voor tekst 135">
            <a:extLst>
              <a:ext uri="{FF2B5EF4-FFF2-40B4-BE49-F238E27FC236}">
                <a16:creationId xmlns:a16="http://schemas.microsoft.com/office/drawing/2014/main" id="{6402CDFC-2073-B49B-350E-BAE5B4542EDF}"/>
              </a:ext>
            </a:extLst>
          </p:cNvPr>
          <p:cNvSpPr>
            <a:spLocks noGrp="1"/>
          </p:cNvSpPr>
          <p:nvPr>
            <p:ph type="body" sz="quarter" idx="20" hasCustomPrompt="1"/>
          </p:nvPr>
        </p:nvSpPr>
        <p:spPr>
          <a:xfrm>
            <a:off x="6392866" y="2837094"/>
            <a:ext cx="4342912" cy="725643"/>
          </a:xfrm>
          <a:prstGeom prst="roundRect">
            <a:avLst>
              <a:gd name="adj" fmla="val 50000"/>
            </a:avLst>
          </a:prstGeom>
          <a:noFill/>
          <a:ln w="6350">
            <a:noFill/>
          </a:ln>
        </p:spPr>
        <p:txBody>
          <a:bodyPr lIns="648000" anchor="ctr" anchorCtr="0"/>
          <a:lstStyle>
            <a:lvl1pPr marL="0" indent="0" algn="l">
              <a:buNone/>
              <a:defRPr sz="1800">
                <a:solidFill>
                  <a:schemeClr val="tx2"/>
                </a:solidFill>
              </a:defRPr>
            </a:lvl1pPr>
          </a:lstStyle>
          <a:p>
            <a:pPr lvl="0"/>
            <a:r>
              <a:rPr lang="nl-NL"/>
              <a:t>Klik om tekst aan te passen</a:t>
            </a:r>
          </a:p>
        </p:txBody>
      </p:sp>
      <p:sp>
        <p:nvSpPr>
          <p:cNvPr id="138" name="Tijdelijke aanduiding voor afbeelding 9">
            <a:extLst>
              <a:ext uri="{FF2B5EF4-FFF2-40B4-BE49-F238E27FC236}">
                <a16:creationId xmlns:a16="http://schemas.microsoft.com/office/drawing/2014/main" id="{A6F60E86-A53D-DF09-CA52-24E64CBDF156}"/>
              </a:ext>
            </a:extLst>
          </p:cNvPr>
          <p:cNvSpPr>
            <a:spLocks noGrp="1"/>
          </p:cNvSpPr>
          <p:nvPr>
            <p:ph type="pic" sz="quarter" idx="19" hasCustomPrompt="1"/>
          </p:nvPr>
        </p:nvSpPr>
        <p:spPr>
          <a:xfrm>
            <a:off x="6543372" y="2984937"/>
            <a:ext cx="432001" cy="432434"/>
          </a:xfrm>
          <a:prstGeom prst="ellipse">
            <a:avLst/>
          </a:prstGeom>
        </p:spPr>
        <p:txBody>
          <a:bodyPr anchor="ctr">
            <a:normAutofit/>
          </a:bodyPr>
          <a:lstStyle>
            <a:lvl1pPr marL="0" indent="0" algn="ctr">
              <a:buNone/>
              <a:defRPr sz="1050">
                <a:solidFill>
                  <a:schemeClr val="tx2"/>
                </a:solidFill>
              </a:defRPr>
            </a:lvl1pPr>
          </a:lstStyle>
          <a:p>
            <a:r>
              <a:rPr lang="nl-NL"/>
              <a:t>Icoon</a:t>
            </a:r>
          </a:p>
        </p:txBody>
      </p:sp>
      <p:grpSp>
        <p:nvGrpSpPr>
          <p:cNvPr id="170" name="Groep 169">
            <a:extLst>
              <a:ext uri="{FF2B5EF4-FFF2-40B4-BE49-F238E27FC236}">
                <a16:creationId xmlns:a16="http://schemas.microsoft.com/office/drawing/2014/main" id="{CC76182A-9864-7D44-AAD1-FFCB119B778E}"/>
              </a:ext>
            </a:extLst>
          </p:cNvPr>
          <p:cNvGrpSpPr/>
          <p:nvPr userDrawn="1"/>
        </p:nvGrpSpPr>
        <p:grpSpPr>
          <a:xfrm>
            <a:off x="6392866" y="3758687"/>
            <a:ext cx="4418598" cy="783161"/>
            <a:chOff x="6392866" y="2368297"/>
            <a:chExt cx="4418598" cy="783161"/>
          </a:xfrm>
        </p:grpSpPr>
        <p:grpSp>
          <p:nvGrpSpPr>
            <p:cNvPr id="171" name="Groep 170">
              <a:extLst>
                <a:ext uri="{FF2B5EF4-FFF2-40B4-BE49-F238E27FC236}">
                  <a16:creationId xmlns:a16="http://schemas.microsoft.com/office/drawing/2014/main" id="{04B0DAF3-D7E3-0747-7B9E-507CA23EAF33}"/>
                </a:ext>
              </a:extLst>
            </p:cNvPr>
            <p:cNvGrpSpPr/>
            <p:nvPr/>
          </p:nvGrpSpPr>
          <p:grpSpPr>
            <a:xfrm>
              <a:off x="6392866" y="2368297"/>
              <a:ext cx="4418598" cy="783161"/>
              <a:chOff x="5550272" y="4528594"/>
              <a:chExt cx="4418598" cy="913614"/>
            </a:xfrm>
          </p:grpSpPr>
          <p:sp>
            <p:nvSpPr>
              <p:cNvPr id="173" name="Afgeronde rechthoek 172">
                <a:extLst>
                  <a:ext uri="{FF2B5EF4-FFF2-40B4-BE49-F238E27FC236}">
                    <a16:creationId xmlns:a16="http://schemas.microsoft.com/office/drawing/2014/main" id="{08D97BDD-C1A5-F38F-A476-11B08BF55F8F}"/>
                  </a:ext>
                </a:extLst>
              </p:cNvPr>
              <p:cNvSpPr/>
              <p:nvPr/>
            </p:nvSpPr>
            <p:spPr>
              <a:xfrm>
                <a:off x="5626427" y="4595693"/>
                <a:ext cx="4342443" cy="846515"/>
              </a:xfrm>
              <a:prstGeom prst="roundRect">
                <a:avLst>
                  <a:gd name="adj" fmla="val 50000"/>
                </a:avLst>
              </a:prstGeom>
              <a:solidFill>
                <a:srgbClr val="D7EEF2"/>
              </a:solidFill>
              <a:ln w="12700" cap="flat">
                <a:noFill/>
                <a:prstDash val="solid"/>
                <a:miter/>
              </a:ln>
            </p:spPr>
            <p:txBody>
              <a:bodyPr lIns="576000" bIns="72000" rtlCol="0" anchor="ctr"/>
              <a:lstStyle/>
              <a:p>
                <a:endParaRPr lang="nl-NL" sz="1600">
                  <a:solidFill>
                    <a:schemeClr val="bg1"/>
                  </a:solidFill>
                  <a:cs typeface="Calibri"/>
                  <a:sym typeface="Calibri"/>
                  <a:rtl val="0"/>
                </a:endParaRPr>
              </a:p>
            </p:txBody>
          </p:sp>
          <p:sp>
            <p:nvSpPr>
              <p:cNvPr id="174" name="Afgeronde rechthoek 173">
                <a:extLst>
                  <a:ext uri="{FF2B5EF4-FFF2-40B4-BE49-F238E27FC236}">
                    <a16:creationId xmlns:a16="http://schemas.microsoft.com/office/drawing/2014/main" id="{A6B0AC43-BCE9-49CB-027F-57FC61CBDE32}"/>
                  </a:ext>
                </a:extLst>
              </p:cNvPr>
              <p:cNvSpPr/>
              <p:nvPr/>
            </p:nvSpPr>
            <p:spPr>
              <a:xfrm>
                <a:off x="5550272" y="4528594"/>
                <a:ext cx="4342443" cy="846515"/>
              </a:xfrm>
              <a:prstGeom prst="roundRect">
                <a:avLst>
                  <a:gd name="adj" fmla="val 50000"/>
                </a:avLst>
              </a:prstGeom>
              <a:solidFill>
                <a:srgbClr val="ADDEE4"/>
              </a:solidFill>
              <a:ln w="6350" cap="flat">
                <a:solidFill>
                  <a:schemeClr val="accent2"/>
                </a:solidFill>
                <a:prstDash val="solid"/>
                <a:miter/>
              </a:ln>
            </p:spPr>
            <p:txBody>
              <a:bodyPr lIns="720000" bIns="72000" rtlCol="0" anchor="ctr"/>
              <a:lstStyle/>
              <a:p>
                <a:endParaRPr lang="nl-NL">
                  <a:solidFill>
                    <a:schemeClr val="tx2"/>
                  </a:solidFill>
                </a:endParaRPr>
              </a:p>
            </p:txBody>
          </p:sp>
        </p:grpSp>
        <p:sp>
          <p:nvSpPr>
            <p:cNvPr id="172" name="Ovaal 171">
              <a:extLst>
                <a:ext uri="{FF2B5EF4-FFF2-40B4-BE49-F238E27FC236}">
                  <a16:creationId xmlns:a16="http://schemas.microsoft.com/office/drawing/2014/main" id="{9446840C-9676-1679-B780-0BECB16853D1}"/>
                </a:ext>
              </a:extLst>
            </p:cNvPr>
            <p:cNvSpPr/>
            <p:nvPr/>
          </p:nvSpPr>
          <p:spPr>
            <a:xfrm>
              <a:off x="6544311" y="2517896"/>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grpSp>
      <p:sp>
        <p:nvSpPr>
          <p:cNvPr id="175" name="Tijdelijke aanduiding voor tekst 135">
            <a:extLst>
              <a:ext uri="{FF2B5EF4-FFF2-40B4-BE49-F238E27FC236}">
                <a16:creationId xmlns:a16="http://schemas.microsoft.com/office/drawing/2014/main" id="{ECBDFC6B-6F23-73F9-4DDA-242A62CDE98A}"/>
              </a:ext>
            </a:extLst>
          </p:cNvPr>
          <p:cNvSpPr>
            <a:spLocks noGrp="1"/>
          </p:cNvSpPr>
          <p:nvPr>
            <p:ph type="body" sz="quarter" idx="30" hasCustomPrompt="1"/>
          </p:nvPr>
        </p:nvSpPr>
        <p:spPr>
          <a:xfrm>
            <a:off x="6392866" y="3758583"/>
            <a:ext cx="4342912" cy="725643"/>
          </a:xfrm>
          <a:prstGeom prst="roundRect">
            <a:avLst>
              <a:gd name="adj" fmla="val 50000"/>
            </a:avLst>
          </a:prstGeom>
          <a:noFill/>
          <a:ln w="6350">
            <a:noFill/>
          </a:ln>
        </p:spPr>
        <p:txBody>
          <a:bodyPr lIns="648000" anchor="ctr" anchorCtr="0"/>
          <a:lstStyle>
            <a:lvl1pPr marL="0" indent="0" algn="l">
              <a:buNone/>
              <a:defRPr sz="1800">
                <a:solidFill>
                  <a:schemeClr val="tx2"/>
                </a:solidFill>
              </a:defRPr>
            </a:lvl1pPr>
          </a:lstStyle>
          <a:p>
            <a:pPr lvl="0"/>
            <a:r>
              <a:rPr lang="nl-NL"/>
              <a:t>Klik om tekst aan te passen</a:t>
            </a:r>
          </a:p>
        </p:txBody>
      </p:sp>
      <p:sp>
        <p:nvSpPr>
          <p:cNvPr id="176" name="Tijdelijke aanduiding voor afbeelding 9">
            <a:extLst>
              <a:ext uri="{FF2B5EF4-FFF2-40B4-BE49-F238E27FC236}">
                <a16:creationId xmlns:a16="http://schemas.microsoft.com/office/drawing/2014/main" id="{E47CB748-7F99-C9F4-8F4C-EDB7FE155802}"/>
              </a:ext>
            </a:extLst>
          </p:cNvPr>
          <p:cNvSpPr>
            <a:spLocks noGrp="1"/>
          </p:cNvSpPr>
          <p:nvPr>
            <p:ph type="pic" sz="quarter" idx="31" hasCustomPrompt="1"/>
          </p:nvPr>
        </p:nvSpPr>
        <p:spPr>
          <a:xfrm>
            <a:off x="6543372" y="3906426"/>
            <a:ext cx="432001" cy="432434"/>
          </a:xfrm>
          <a:prstGeom prst="ellipse">
            <a:avLst/>
          </a:prstGeom>
        </p:spPr>
        <p:txBody>
          <a:bodyPr anchor="ctr">
            <a:normAutofit/>
          </a:bodyPr>
          <a:lstStyle>
            <a:lvl1pPr marL="0" indent="0" algn="ctr">
              <a:buNone/>
              <a:defRPr sz="1050">
                <a:solidFill>
                  <a:schemeClr val="tx2"/>
                </a:solidFill>
              </a:defRPr>
            </a:lvl1pPr>
          </a:lstStyle>
          <a:p>
            <a:r>
              <a:rPr lang="nl-NL"/>
              <a:t>Icoon</a:t>
            </a:r>
          </a:p>
        </p:txBody>
      </p:sp>
      <p:grpSp>
        <p:nvGrpSpPr>
          <p:cNvPr id="177" name="Groep 176">
            <a:extLst>
              <a:ext uri="{FF2B5EF4-FFF2-40B4-BE49-F238E27FC236}">
                <a16:creationId xmlns:a16="http://schemas.microsoft.com/office/drawing/2014/main" id="{F205CE23-7EBE-6667-F287-7C84E2155338}"/>
              </a:ext>
            </a:extLst>
          </p:cNvPr>
          <p:cNvGrpSpPr/>
          <p:nvPr userDrawn="1"/>
        </p:nvGrpSpPr>
        <p:grpSpPr>
          <a:xfrm>
            <a:off x="6392866" y="4680176"/>
            <a:ext cx="4418598" cy="783161"/>
            <a:chOff x="6392866" y="2368297"/>
            <a:chExt cx="4418598" cy="783161"/>
          </a:xfrm>
        </p:grpSpPr>
        <p:grpSp>
          <p:nvGrpSpPr>
            <p:cNvPr id="178" name="Groep 177">
              <a:extLst>
                <a:ext uri="{FF2B5EF4-FFF2-40B4-BE49-F238E27FC236}">
                  <a16:creationId xmlns:a16="http://schemas.microsoft.com/office/drawing/2014/main" id="{D4D82A86-6E4E-D3EE-BCD1-556E8633CDE1}"/>
                </a:ext>
              </a:extLst>
            </p:cNvPr>
            <p:cNvGrpSpPr/>
            <p:nvPr/>
          </p:nvGrpSpPr>
          <p:grpSpPr>
            <a:xfrm>
              <a:off x="6392866" y="2368297"/>
              <a:ext cx="4418598" cy="783161"/>
              <a:chOff x="5550272" y="4528594"/>
              <a:chExt cx="4418598" cy="913614"/>
            </a:xfrm>
          </p:grpSpPr>
          <p:sp>
            <p:nvSpPr>
              <p:cNvPr id="180" name="Afgeronde rechthoek 179">
                <a:extLst>
                  <a:ext uri="{FF2B5EF4-FFF2-40B4-BE49-F238E27FC236}">
                    <a16:creationId xmlns:a16="http://schemas.microsoft.com/office/drawing/2014/main" id="{421DD1C3-114F-55DF-ECEB-429F31AC0FCE}"/>
                  </a:ext>
                </a:extLst>
              </p:cNvPr>
              <p:cNvSpPr/>
              <p:nvPr/>
            </p:nvSpPr>
            <p:spPr>
              <a:xfrm>
                <a:off x="5626427" y="4595693"/>
                <a:ext cx="4342443" cy="846515"/>
              </a:xfrm>
              <a:prstGeom prst="roundRect">
                <a:avLst>
                  <a:gd name="adj" fmla="val 50000"/>
                </a:avLst>
              </a:prstGeom>
              <a:solidFill>
                <a:srgbClr val="D7EEF2"/>
              </a:solidFill>
              <a:ln w="12700" cap="flat">
                <a:noFill/>
                <a:prstDash val="solid"/>
                <a:miter/>
              </a:ln>
            </p:spPr>
            <p:txBody>
              <a:bodyPr lIns="576000" bIns="72000" rtlCol="0" anchor="ctr"/>
              <a:lstStyle/>
              <a:p>
                <a:endParaRPr lang="nl-NL" sz="1600">
                  <a:solidFill>
                    <a:schemeClr val="bg1"/>
                  </a:solidFill>
                  <a:cs typeface="Calibri"/>
                  <a:sym typeface="Calibri"/>
                  <a:rtl val="0"/>
                </a:endParaRPr>
              </a:p>
            </p:txBody>
          </p:sp>
          <p:sp>
            <p:nvSpPr>
              <p:cNvPr id="181" name="Afgeronde rechthoek 180">
                <a:extLst>
                  <a:ext uri="{FF2B5EF4-FFF2-40B4-BE49-F238E27FC236}">
                    <a16:creationId xmlns:a16="http://schemas.microsoft.com/office/drawing/2014/main" id="{E5566293-9423-C403-123A-75700D21D5A3}"/>
                  </a:ext>
                </a:extLst>
              </p:cNvPr>
              <p:cNvSpPr/>
              <p:nvPr/>
            </p:nvSpPr>
            <p:spPr>
              <a:xfrm>
                <a:off x="5550272" y="4528594"/>
                <a:ext cx="4342443" cy="846515"/>
              </a:xfrm>
              <a:prstGeom prst="roundRect">
                <a:avLst>
                  <a:gd name="adj" fmla="val 50000"/>
                </a:avLst>
              </a:prstGeom>
              <a:solidFill>
                <a:srgbClr val="ADDEE4"/>
              </a:solidFill>
              <a:ln w="6350" cap="flat">
                <a:solidFill>
                  <a:schemeClr val="accent2"/>
                </a:solidFill>
                <a:prstDash val="solid"/>
                <a:miter/>
              </a:ln>
            </p:spPr>
            <p:txBody>
              <a:bodyPr lIns="720000" bIns="72000" rtlCol="0" anchor="ctr"/>
              <a:lstStyle/>
              <a:p>
                <a:endParaRPr lang="nl-NL">
                  <a:solidFill>
                    <a:schemeClr val="tx2"/>
                  </a:solidFill>
                </a:endParaRPr>
              </a:p>
            </p:txBody>
          </p:sp>
        </p:grpSp>
        <p:sp>
          <p:nvSpPr>
            <p:cNvPr id="179" name="Ovaal 178">
              <a:extLst>
                <a:ext uri="{FF2B5EF4-FFF2-40B4-BE49-F238E27FC236}">
                  <a16:creationId xmlns:a16="http://schemas.microsoft.com/office/drawing/2014/main" id="{3FB9D553-8396-FD0A-427E-E8120F2BD392}"/>
                </a:ext>
              </a:extLst>
            </p:cNvPr>
            <p:cNvSpPr/>
            <p:nvPr/>
          </p:nvSpPr>
          <p:spPr>
            <a:xfrm>
              <a:off x="6544311" y="2517896"/>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grpSp>
      <p:sp>
        <p:nvSpPr>
          <p:cNvPr id="182" name="Tijdelijke aanduiding voor tekst 135">
            <a:extLst>
              <a:ext uri="{FF2B5EF4-FFF2-40B4-BE49-F238E27FC236}">
                <a16:creationId xmlns:a16="http://schemas.microsoft.com/office/drawing/2014/main" id="{D59B7B50-0D12-3BE5-30E8-7C777D243DF4}"/>
              </a:ext>
            </a:extLst>
          </p:cNvPr>
          <p:cNvSpPr>
            <a:spLocks noGrp="1"/>
          </p:cNvSpPr>
          <p:nvPr>
            <p:ph type="body" sz="quarter" idx="32" hasCustomPrompt="1"/>
          </p:nvPr>
        </p:nvSpPr>
        <p:spPr>
          <a:xfrm>
            <a:off x="6392866" y="4680072"/>
            <a:ext cx="4342912" cy="725643"/>
          </a:xfrm>
          <a:prstGeom prst="roundRect">
            <a:avLst>
              <a:gd name="adj" fmla="val 50000"/>
            </a:avLst>
          </a:prstGeom>
          <a:noFill/>
          <a:ln w="6350">
            <a:noFill/>
          </a:ln>
        </p:spPr>
        <p:txBody>
          <a:bodyPr lIns="648000" anchor="ctr" anchorCtr="0"/>
          <a:lstStyle>
            <a:lvl1pPr marL="0" indent="0" algn="l">
              <a:buNone/>
              <a:defRPr sz="1800">
                <a:solidFill>
                  <a:schemeClr val="tx2"/>
                </a:solidFill>
              </a:defRPr>
            </a:lvl1pPr>
          </a:lstStyle>
          <a:p>
            <a:pPr lvl="0"/>
            <a:r>
              <a:rPr lang="nl-NL"/>
              <a:t>Klik om tekst aan te passen</a:t>
            </a:r>
          </a:p>
        </p:txBody>
      </p:sp>
      <p:sp>
        <p:nvSpPr>
          <p:cNvPr id="183" name="Tijdelijke aanduiding voor afbeelding 9">
            <a:extLst>
              <a:ext uri="{FF2B5EF4-FFF2-40B4-BE49-F238E27FC236}">
                <a16:creationId xmlns:a16="http://schemas.microsoft.com/office/drawing/2014/main" id="{DCD7C6F6-464B-C69B-429E-CE9E361D08BC}"/>
              </a:ext>
            </a:extLst>
          </p:cNvPr>
          <p:cNvSpPr>
            <a:spLocks noGrp="1"/>
          </p:cNvSpPr>
          <p:nvPr>
            <p:ph type="pic" sz="quarter" idx="33" hasCustomPrompt="1"/>
          </p:nvPr>
        </p:nvSpPr>
        <p:spPr>
          <a:xfrm>
            <a:off x="6543372" y="4827915"/>
            <a:ext cx="432001" cy="432434"/>
          </a:xfrm>
          <a:prstGeom prst="ellipse">
            <a:avLst/>
          </a:prstGeom>
        </p:spPr>
        <p:txBody>
          <a:bodyPr anchor="ctr">
            <a:normAutofit/>
          </a:bodyPr>
          <a:lstStyle>
            <a:lvl1pPr marL="0" indent="0" algn="ctr">
              <a:buNone/>
              <a:defRPr sz="1050">
                <a:solidFill>
                  <a:schemeClr val="tx2"/>
                </a:solidFill>
              </a:defRPr>
            </a:lvl1pPr>
          </a:lstStyle>
          <a:p>
            <a:r>
              <a:rPr lang="nl-NL"/>
              <a:t>Icoon</a:t>
            </a:r>
          </a:p>
        </p:txBody>
      </p:sp>
      <p:grpSp>
        <p:nvGrpSpPr>
          <p:cNvPr id="184" name="Groep 183">
            <a:extLst>
              <a:ext uri="{FF2B5EF4-FFF2-40B4-BE49-F238E27FC236}">
                <a16:creationId xmlns:a16="http://schemas.microsoft.com/office/drawing/2014/main" id="{FC6E23B9-A212-4402-D06E-7E7FDFBA6A75}"/>
              </a:ext>
            </a:extLst>
          </p:cNvPr>
          <p:cNvGrpSpPr/>
          <p:nvPr userDrawn="1"/>
        </p:nvGrpSpPr>
        <p:grpSpPr>
          <a:xfrm>
            <a:off x="1377954" y="2837198"/>
            <a:ext cx="4418598" cy="783161"/>
            <a:chOff x="6392866" y="2368297"/>
            <a:chExt cx="4418598" cy="783161"/>
          </a:xfrm>
        </p:grpSpPr>
        <p:grpSp>
          <p:nvGrpSpPr>
            <p:cNvPr id="185" name="Groep 184">
              <a:extLst>
                <a:ext uri="{FF2B5EF4-FFF2-40B4-BE49-F238E27FC236}">
                  <a16:creationId xmlns:a16="http://schemas.microsoft.com/office/drawing/2014/main" id="{1B1E692E-52AF-A78C-14A1-3423E5F6A162}"/>
                </a:ext>
              </a:extLst>
            </p:cNvPr>
            <p:cNvGrpSpPr/>
            <p:nvPr/>
          </p:nvGrpSpPr>
          <p:grpSpPr>
            <a:xfrm>
              <a:off x="6392866" y="2368297"/>
              <a:ext cx="4418598" cy="783161"/>
              <a:chOff x="5550272" y="4528594"/>
              <a:chExt cx="4418598" cy="913614"/>
            </a:xfrm>
          </p:grpSpPr>
          <p:sp>
            <p:nvSpPr>
              <p:cNvPr id="187" name="Afgeronde rechthoek 186">
                <a:extLst>
                  <a:ext uri="{FF2B5EF4-FFF2-40B4-BE49-F238E27FC236}">
                    <a16:creationId xmlns:a16="http://schemas.microsoft.com/office/drawing/2014/main" id="{CE7DA179-1728-8771-9E39-C5DA2B333469}"/>
                  </a:ext>
                </a:extLst>
              </p:cNvPr>
              <p:cNvSpPr/>
              <p:nvPr/>
            </p:nvSpPr>
            <p:spPr>
              <a:xfrm>
                <a:off x="5626427" y="4595693"/>
                <a:ext cx="4342443" cy="846515"/>
              </a:xfrm>
              <a:prstGeom prst="roundRect">
                <a:avLst>
                  <a:gd name="adj" fmla="val 50000"/>
                </a:avLst>
              </a:prstGeom>
              <a:solidFill>
                <a:srgbClr val="D7EEF2"/>
              </a:solidFill>
              <a:ln w="12700" cap="flat">
                <a:noFill/>
                <a:prstDash val="solid"/>
                <a:miter/>
              </a:ln>
            </p:spPr>
            <p:txBody>
              <a:bodyPr lIns="576000" bIns="72000" rtlCol="0" anchor="ctr"/>
              <a:lstStyle/>
              <a:p>
                <a:endParaRPr lang="nl-NL" sz="1600">
                  <a:solidFill>
                    <a:schemeClr val="bg1"/>
                  </a:solidFill>
                  <a:cs typeface="Calibri"/>
                  <a:sym typeface="Calibri"/>
                  <a:rtl val="0"/>
                </a:endParaRPr>
              </a:p>
            </p:txBody>
          </p:sp>
          <p:sp>
            <p:nvSpPr>
              <p:cNvPr id="188" name="Afgeronde rechthoek 187">
                <a:extLst>
                  <a:ext uri="{FF2B5EF4-FFF2-40B4-BE49-F238E27FC236}">
                    <a16:creationId xmlns:a16="http://schemas.microsoft.com/office/drawing/2014/main" id="{775B9351-17FF-48A8-EDEB-5E9F7CED7A3A}"/>
                  </a:ext>
                </a:extLst>
              </p:cNvPr>
              <p:cNvSpPr/>
              <p:nvPr/>
            </p:nvSpPr>
            <p:spPr>
              <a:xfrm>
                <a:off x="5550272" y="4528594"/>
                <a:ext cx="4342443" cy="846515"/>
              </a:xfrm>
              <a:prstGeom prst="roundRect">
                <a:avLst>
                  <a:gd name="adj" fmla="val 50000"/>
                </a:avLst>
              </a:prstGeom>
              <a:solidFill>
                <a:srgbClr val="ADDEE4"/>
              </a:solidFill>
              <a:ln w="6350" cap="flat">
                <a:solidFill>
                  <a:schemeClr val="accent2"/>
                </a:solidFill>
                <a:prstDash val="solid"/>
                <a:miter/>
              </a:ln>
            </p:spPr>
            <p:txBody>
              <a:bodyPr lIns="720000" bIns="72000" rtlCol="0" anchor="ctr"/>
              <a:lstStyle/>
              <a:p>
                <a:endParaRPr lang="nl-NL">
                  <a:solidFill>
                    <a:schemeClr val="tx2"/>
                  </a:solidFill>
                </a:endParaRPr>
              </a:p>
            </p:txBody>
          </p:sp>
        </p:grpSp>
        <p:sp>
          <p:nvSpPr>
            <p:cNvPr id="186" name="Ovaal 185">
              <a:extLst>
                <a:ext uri="{FF2B5EF4-FFF2-40B4-BE49-F238E27FC236}">
                  <a16:creationId xmlns:a16="http://schemas.microsoft.com/office/drawing/2014/main" id="{41727ED0-888F-48D3-EB7D-4E568B3D15A4}"/>
                </a:ext>
              </a:extLst>
            </p:cNvPr>
            <p:cNvSpPr/>
            <p:nvPr/>
          </p:nvSpPr>
          <p:spPr>
            <a:xfrm>
              <a:off x="6544311" y="2517896"/>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grpSp>
      <p:sp>
        <p:nvSpPr>
          <p:cNvPr id="189" name="Tijdelijke aanduiding voor tekst 135">
            <a:extLst>
              <a:ext uri="{FF2B5EF4-FFF2-40B4-BE49-F238E27FC236}">
                <a16:creationId xmlns:a16="http://schemas.microsoft.com/office/drawing/2014/main" id="{6B8BADF1-31A8-7A17-FA81-BA4AAD05BC70}"/>
              </a:ext>
            </a:extLst>
          </p:cNvPr>
          <p:cNvSpPr>
            <a:spLocks noGrp="1"/>
          </p:cNvSpPr>
          <p:nvPr>
            <p:ph type="body" sz="quarter" idx="34" hasCustomPrompt="1"/>
          </p:nvPr>
        </p:nvSpPr>
        <p:spPr>
          <a:xfrm>
            <a:off x="1377954" y="2837094"/>
            <a:ext cx="4342912" cy="725643"/>
          </a:xfrm>
          <a:prstGeom prst="roundRect">
            <a:avLst>
              <a:gd name="adj" fmla="val 50000"/>
            </a:avLst>
          </a:prstGeom>
          <a:noFill/>
          <a:ln w="6350">
            <a:noFill/>
          </a:ln>
        </p:spPr>
        <p:txBody>
          <a:bodyPr lIns="648000" anchor="ctr" anchorCtr="0"/>
          <a:lstStyle>
            <a:lvl1pPr marL="0" indent="0" algn="l">
              <a:buNone/>
              <a:defRPr sz="1800">
                <a:solidFill>
                  <a:schemeClr val="tx2"/>
                </a:solidFill>
              </a:defRPr>
            </a:lvl1pPr>
          </a:lstStyle>
          <a:p>
            <a:pPr lvl="0"/>
            <a:r>
              <a:rPr lang="nl-NL"/>
              <a:t>Klik om tekst aan te passen</a:t>
            </a:r>
          </a:p>
        </p:txBody>
      </p:sp>
      <p:sp>
        <p:nvSpPr>
          <p:cNvPr id="190" name="Tijdelijke aanduiding voor afbeelding 9">
            <a:extLst>
              <a:ext uri="{FF2B5EF4-FFF2-40B4-BE49-F238E27FC236}">
                <a16:creationId xmlns:a16="http://schemas.microsoft.com/office/drawing/2014/main" id="{AF2FACB9-8F3D-1D56-8594-94E9EFAD1F9B}"/>
              </a:ext>
            </a:extLst>
          </p:cNvPr>
          <p:cNvSpPr>
            <a:spLocks noGrp="1"/>
          </p:cNvSpPr>
          <p:nvPr>
            <p:ph type="pic" sz="quarter" idx="35" hasCustomPrompt="1"/>
          </p:nvPr>
        </p:nvSpPr>
        <p:spPr>
          <a:xfrm>
            <a:off x="1528460" y="2984937"/>
            <a:ext cx="432001" cy="432434"/>
          </a:xfrm>
          <a:prstGeom prst="ellipse">
            <a:avLst/>
          </a:prstGeom>
        </p:spPr>
        <p:txBody>
          <a:bodyPr anchor="ctr">
            <a:normAutofit/>
          </a:bodyPr>
          <a:lstStyle>
            <a:lvl1pPr marL="0" indent="0" algn="ctr">
              <a:buNone/>
              <a:defRPr sz="1050">
                <a:solidFill>
                  <a:schemeClr val="tx2"/>
                </a:solidFill>
              </a:defRPr>
            </a:lvl1pPr>
          </a:lstStyle>
          <a:p>
            <a:r>
              <a:rPr lang="nl-NL"/>
              <a:t>Icoon</a:t>
            </a:r>
          </a:p>
        </p:txBody>
      </p:sp>
      <p:grpSp>
        <p:nvGrpSpPr>
          <p:cNvPr id="191" name="Groep 190">
            <a:extLst>
              <a:ext uri="{FF2B5EF4-FFF2-40B4-BE49-F238E27FC236}">
                <a16:creationId xmlns:a16="http://schemas.microsoft.com/office/drawing/2014/main" id="{735048AC-EDC0-2D6B-1643-8DC2B9E231CB}"/>
              </a:ext>
            </a:extLst>
          </p:cNvPr>
          <p:cNvGrpSpPr/>
          <p:nvPr userDrawn="1"/>
        </p:nvGrpSpPr>
        <p:grpSpPr>
          <a:xfrm>
            <a:off x="1377954" y="3758687"/>
            <a:ext cx="4418598" cy="783161"/>
            <a:chOff x="6392866" y="2368297"/>
            <a:chExt cx="4418598" cy="783161"/>
          </a:xfrm>
        </p:grpSpPr>
        <p:grpSp>
          <p:nvGrpSpPr>
            <p:cNvPr id="192" name="Groep 191">
              <a:extLst>
                <a:ext uri="{FF2B5EF4-FFF2-40B4-BE49-F238E27FC236}">
                  <a16:creationId xmlns:a16="http://schemas.microsoft.com/office/drawing/2014/main" id="{B86FE0C9-9318-1CA2-1A8B-41D317AC448E}"/>
                </a:ext>
              </a:extLst>
            </p:cNvPr>
            <p:cNvGrpSpPr/>
            <p:nvPr/>
          </p:nvGrpSpPr>
          <p:grpSpPr>
            <a:xfrm>
              <a:off x="6392866" y="2368297"/>
              <a:ext cx="4418598" cy="783161"/>
              <a:chOff x="5550272" y="4528594"/>
              <a:chExt cx="4418598" cy="913614"/>
            </a:xfrm>
          </p:grpSpPr>
          <p:sp>
            <p:nvSpPr>
              <p:cNvPr id="194" name="Afgeronde rechthoek 193">
                <a:extLst>
                  <a:ext uri="{FF2B5EF4-FFF2-40B4-BE49-F238E27FC236}">
                    <a16:creationId xmlns:a16="http://schemas.microsoft.com/office/drawing/2014/main" id="{0C83BEC2-5FC0-5CCF-F37F-34DCF15E753B}"/>
                  </a:ext>
                </a:extLst>
              </p:cNvPr>
              <p:cNvSpPr/>
              <p:nvPr/>
            </p:nvSpPr>
            <p:spPr>
              <a:xfrm>
                <a:off x="5626427" y="4595693"/>
                <a:ext cx="4342443" cy="846515"/>
              </a:xfrm>
              <a:prstGeom prst="roundRect">
                <a:avLst>
                  <a:gd name="adj" fmla="val 50000"/>
                </a:avLst>
              </a:prstGeom>
              <a:solidFill>
                <a:srgbClr val="D7EEF2"/>
              </a:solidFill>
              <a:ln w="12700" cap="flat">
                <a:noFill/>
                <a:prstDash val="solid"/>
                <a:miter/>
              </a:ln>
            </p:spPr>
            <p:txBody>
              <a:bodyPr lIns="576000" bIns="72000" rtlCol="0" anchor="ctr"/>
              <a:lstStyle/>
              <a:p>
                <a:endParaRPr lang="nl-NL" sz="1600">
                  <a:solidFill>
                    <a:schemeClr val="bg1"/>
                  </a:solidFill>
                  <a:cs typeface="Calibri"/>
                  <a:sym typeface="Calibri"/>
                  <a:rtl val="0"/>
                </a:endParaRPr>
              </a:p>
            </p:txBody>
          </p:sp>
          <p:sp>
            <p:nvSpPr>
              <p:cNvPr id="195" name="Afgeronde rechthoek 194">
                <a:extLst>
                  <a:ext uri="{FF2B5EF4-FFF2-40B4-BE49-F238E27FC236}">
                    <a16:creationId xmlns:a16="http://schemas.microsoft.com/office/drawing/2014/main" id="{3ED1296F-8654-597F-F3DB-1AE67C18B0E7}"/>
                  </a:ext>
                </a:extLst>
              </p:cNvPr>
              <p:cNvSpPr/>
              <p:nvPr/>
            </p:nvSpPr>
            <p:spPr>
              <a:xfrm>
                <a:off x="5550272" y="4528594"/>
                <a:ext cx="4342443" cy="846515"/>
              </a:xfrm>
              <a:prstGeom prst="roundRect">
                <a:avLst>
                  <a:gd name="adj" fmla="val 50000"/>
                </a:avLst>
              </a:prstGeom>
              <a:solidFill>
                <a:srgbClr val="ADDEE4"/>
              </a:solidFill>
              <a:ln w="6350" cap="flat">
                <a:solidFill>
                  <a:schemeClr val="accent2"/>
                </a:solidFill>
                <a:prstDash val="solid"/>
                <a:miter/>
              </a:ln>
            </p:spPr>
            <p:txBody>
              <a:bodyPr lIns="720000" bIns="72000" rtlCol="0" anchor="ctr"/>
              <a:lstStyle/>
              <a:p>
                <a:endParaRPr lang="nl-NL">
                  <a:solidFill>
                    <a:schemeClr val="tx2"/>
                  </a:solidFill>
                </a:endParaRPr>
              </a:p>
            </p:txBody>
          </p:sp>
        </p:grpSp>
        <p:sp>
          <p:nvSpPr>
            <p:cNvPr id="193" name="Ovaal 192">
              <a:extLst>
                <a:ext uri="{FF2B5EF4-FFF2-40B4-BE49-F238E27FC236}">
                  <a16:creationId xmlns:a16="http://schemas.microsoft.com/office/drawing/2014/main" id="{3A12702C-6BED-2065-70C6-6EB2CD17283D}"/>
                </a:ext>
              </a:extLst>
            </p:cNvPr>
            <p:cNvSpPr/>
            <p:nvPr/>
          </p:nvSpPr>
          <p:spPr>
            <a:xfrm>
              <a:off x="6544311" y="2517896"/>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grpSp>
      <p:sp>
        <p:nvSpPr>
          <p:cNvPr id="196" name="Tijdelijke aanduiding voor tekst 135">
            <a:extLst>
              <a:ext uri="{FF2B5EF4-FFF2-40B4-BE49-F238E27FC236}">
                <a16:creationId xmlns:a16="http://schemas.microsoft.com/office/drawing/2014/main" id="{E7823013-CA54-AB32-A007-F3C12F3B97FA}"/>
              </a:ext>
            </a:extLst>
          </p:cNvPr>
          <p:cNvSpPr>
            <a:spLocks noGrp="1"/>
          </p:cNvSpPr>
          <p:nvPr>
            <p:ph type="body" sz="quarter" idx="36" hasCustomPrompt="1"/>
          </p:nvPr>
        </p:nvSpPr>
        <p:spPr>
          <a:xfrm>
            <a:off x="1377954" y="3758583"/>
            <a:ext cx="4342912" cy="725643"/>
          </a:xfrm>
          <a:prstGeom prst="roundRect">
            <a:avLst>
              <a:gd name="adj" fmla="val 50000"/>
            </a:avLst>
          </a:prstGeom>
          <a:noFill/>
          <a:ln w="6350">
            <a:noFill/>
          </a:ln>
        </p:spPr>
        <p:txBody>
          <a:bodyPr lIns="648000" anchor="ctr" anchorCtr="0"/>
          <a:lstStyle>
            <a:lvl1pPr marL="0" indent="0" algn="l">
              <a:buNone/>
              <a:defRPr sz="1800">
                <a:solidFill>
                  <a:schemeClr val="tx2"/>
                </a:solidFill>
              </a:defRPr>
            </a:lvl1pPr>
          </a:lstStyle>
          <a:p>
            <a:pPr lvl="0"/>
            <a:r>
              <a:rPr lang="nl-NL"/>
              <a:t>Klik om tekst aan te passen</a:t>
            </a:r>
          </a:p>
        </p:txBody>
      </p:sp>
      <p:sp>
        <p:nvSpPr>
          <p:cNvPr id="197" name="Tijdelijke aanduiding voor afbeelding 9">
            <a:extLst>
              <a:ext uri="{FF2B5EF4-FFF2-40B4-BE49-F238E27FC236}">
                <a16:creationId xmlns:a16="http://schemas.microsoft.com/office/drawing/2014/main" id="{BFFA6D99-F48F-19C4-8F1D-A0A2006DFCA2}"/>
              </a:ext>
            </a:extLst>
          </p:cNvPr>
          <p:cNvSpPr>
            <a:spLocks noGrp="1"/>
          </p:cNvSpPr>
          <p:nvPr>
            <p:ph type="pic" sz="quarter" idx="37" hasCustomPrompt="1"/>
          </p:nvPr>
        </p:nvSpPr>
        <p:spPr>
          <a:xfrm>
            <a:off x="1528460" y="3906426"/>
            <a:ext cx="432001" cy="432434"/>
          </a:xfrm>
          <a:prstGeom prst="ellipse">
            <a:avLst/>
          </a:prstGeom>
        </p:spPr>
        <p:txBody>
          <a:bodyPr anchor="ctr">
            <a:normAutofit/>
          </a:bodyPr>
          <a:lstStyle>
            <a:lvl1pPr marL="0" indent="0" algn="ctr">
              <a:buNone/>
              <a:defRPr sz="1050">
                <a:solidFill>
                  <a:schemeClr val="tx2"/>
                </a:solidFill>
              </a:defRPr>
            </a:lvl1pPr>
          </a:lstStyle>
          <a:p>
            <a:r>
              <a:rPr lang="nl-NL"/>
              <a:t>Icoon</a:t>
            </a:r>
          </a:p>
        </p:txBody>
      </p:sp>
      <p:grpSp>
        <p:nvGrpSpPr>
          <p:cNvPr id="198" name="Groep 197">
            <a:extLst>
              <a:ext uri="{FF2B5EF4-FFF2-40B4-BE49-F238E27FC236}">
                <a16:creationId xmlns:a16="http://schemas.microsoft.com/office/drawing/2014/main" id="{57DE2D99-F32C-8077-1D23-77EE1A0C1397}"/>
              </a:ext>
            </a:extLst>
          </p:cNvPr>
          <p:cNvGrpSpPr/>
          <p:nvPr userDrawn="1"/>
        </p:nvGrpSpPr>
        <p:grpSpPr>
          <a:xfrm>
            <a:off x="1377954" y="4680176"/>
            <a:ext cx="4418598" cy="783161"/>
            <a:chOff x="6392866" y="2368297"/>
            <a:chExt cx="4418598" cy="783161"/>
          </a:xfrm>
        </p:grpSpPr>
        <p:grpSp>
          <p:nvGrpSpPr>
            <p:cNvPr id="199" name="Groep 198">
              <a:extLst>
                <a:ext uri="{FF2B5EF4-FFF2-40B4-BE49-F238E27FC236}">
                  <a16:creationId xmlns:a16="http://schemas.microsoft.com/office/drawing/2014/main" id="{3DC4CC06-8091-D811-D6B5-F280798E26EC}"/>
                </a:ext>
              </a:extLst>
            </p:cNvPr>
            <p:cNvGrpSpPr/>
            <p:nvPr/>
          </p:nvGrpSpPr>
          <p:grpSpPr>
            <a:xfrm>
              <a:off x="6392866" y="2368297"/>
              <a:ext cx="4418598" cy="783161"/>
              <a:chOff x="5550272" y="4528594"/>
              <a:chExt cx="4418598" cy="913614"/>
            </a:xfrm>
          </p:grpSpPr>
          <p:sp>
            <p:nvSpPr>
              <p:cNvPr id="201" name="Afgeronde rechthoek 200">
                <a:extLst>
                  <a:ext uri="{FF2B5EF4-FFF2-40B4-BE49-F238E27FC236}">
                    <a16:creationId xmlns:a16="http://schemas.microsoft.com/office/drawing/2014/main" id="{18102CBA-F1F2-3458-269B-ABD5F3A555DF}"/>
                  </a:ext>
                </a:extLst>
              </p:cNvPr>
              <p:cNvSpPr/>
              <p:nvPr/>
            </p:nvSpPr>
            <p:spPr>
              <a:xfrm>
                <a:off x="5626427" y="4595693"/>
                <a:ext cx="4342443" cy="846515"/>
              </a:xfrm>
              <a:prstGeom prst="roundRect">
                <a:avLst>
                  <a:gd name="adj" fmla="val 50000"/>
                </a:avLst>
              </a:prstGeom>
              <a:solidFill>
                <a:srgbClr val="D7EEF2"/>
              </a:solidFill>
              <a:ln w="12700" cap="flat">
                <a:noFill/>
                <a:prstDash val="solid"/>
                <a:miter/>
              </a:ln>
            </p:spPr>
            <p:txBody>
              <a:bodyPr lIns="576000" bIns="72000" rtlCol="0" anchor="ctr"/>
              <a:lstStyle/>
              <a:p>
                <a:endParaRPr lang="nl-NL" sz="1600">
                  <a:solidFill>
                    <a:schemeClr val="bg1"/>
                  </a:solidFill>
                  <a:cs typeface="Calibri"/>
                  <a:sym typeface="Calibri"/>
                  <a:rtl val="0"/>
                </a:endParaRPr>
              </a:p>
            </p:txBody>
          </p:sp>
          <p:sp>
            <p:nvSpPr>
              <p:cNvPr id="202" name="Afgeronde rechthoek 201">
                <a:extLst>
                  <a:ext uri="{FF2B5EF4-FFF2-40B4-BE49-F238E27FC236}">
                    <a16:creationId xmlns:a16="http://schemas.microsoft.com/office/drawing/2014/main" id="{6E2FC27A-56AE-C6F1-05D2-321C86CF18A7}"/>
                  </a:ext>
                </a:extLst>
              </p:cNvPr>
              <p:cNvSpPr/>
              <p:nvPr/>
            </p:nvSpPr>
            <p:spPr>
              <a:xfrm>
                <a:off x="5550272" y="4528594"/>
                <a:ext cx="4342443" cy="846515"/>
              </a:xfrm>
              <a:prstGeom prst="roundRect">
                <a:avLst>
                  <a:gd name="adj" fmla="val 50000"/>
                </a:avLst>
              </a:prstGeom>
              <a:solidFill>
                <a:srgbClr val="ADDEE4"/>
              </a:solidFill>
              <a:ln w="6350" cap="flat">
                <a:solidFill>
                  <a:schemeClr val="accent2"/>
                </a:solidFill>
                <a:prstDash val="solid"/>
                <a:miter/>
              </a:ln>
            </p:spPr>
            <p:txBody>
              <a:bodyPr lIns="720000" bIns="72000" rtlCol="0" anchor="ctr"/>
              <a:lstStyle/>
              <a:p>
                <a:endParaRPr lang="nl-NL">
                  <a:solidFill>
                    <a:schemeClr val="tx2"/>
                  </a:solidFill>
                </a:endParaRPr>
              </a:p>
            </p:txBody>
          </p:sp>
        </p:grpSp>
        <p:sp>
          <p:nvSpPr>
            <p:cNvPr id="200" name="Ovaal 199">
              <a:extLst>
                <a:ext uri="{FF2B5EF4-FFF2-40B4-BE49-F238E27FC236}">
                  <a16:creationId xmlns:a16="http://schemas.microsoft.com/office/drawing/2014/main" id="{D34F4E84-ACCD-F97B-BB61-D074F1B4F264}"/>
                </a:ext>
              </a:extLst>
            </p:cNvPr>
            <p:cNvSpPr/>
            <p:nvPr/>
          </p:nvSpPr>
          <p:spPr>
            <a:xfrm>
              <a:off x="6544311" y="2517896"/>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grpSp>
      <p:sp>
        <p:nvSpPr>
          <p:cNvPr id="203" name="Tijdelijke aanduiding voor tekst 135">
            <a:extLst>
              <a:ext uri="{FF2B5EF4-FFF2-40B4-BE49-F238E27FC236}">
                <a16:creationId xmlns:a16="http://schemas.microsoft.com/office/drawing/2014/main" id="{94D2ADBD-80F8-C1DA-BDC5-CDDF560B1719}"/>
              </a:ext>
            </a:extLst>
          </p:cNvPr>
          <p:cNvSpPr>
            <a:spLocks noGrp="1"/>
          </p:cNvSpPr>
          <p:nvPr>
            <p:ph type="body" sz="quarter" idx="38" hasCustomPrompt="1"/>
          </p:nvPr>
        </p:nvSpPr>
        <p:spPr>
          <a:xfrm>
            <a:off x="1377954" y="4680072"/>
            <a:ext cx="4342912" cy="725643"/>
          </a:xfrm>
          <a:prstGeom prst="roundRect">
            <a:avLst>
              <a:gd name="adj" fmla="val 50000"/>
            </a:avLst>
          </a:prstGeom>
          <a:noFill/>
          <a:ln w="6350">
            <a:noFill/>
          </a:ln>
        </p:spPr>
        <p:txBody>
          <a:bodyPr lIns="648000" anchor="ctr" anchorCtr="0"/>
          <a:lstStyle>
            <a:lvl1pPr marL="0" indent="0" algn="l">
              <a:buNone/>
              <a:defRPr sz="1800">
                <a:solidFill>
                  <a:schemeClr val="tx2"/>
                </a:solidFill>
              </a:defRPr>
            </a:lvl1pPr>
          </a:lstStyle>
          <a:p>
            <a:pPr lvl="0"/>
            <a:r>
              <a:rPr lang="nl-NL"/>
              <a:t>Klik om tekst aan te passen</a:t>
            </a:r>
          </a:p>
        </p:txBody>
      </p:sp>
      <p:sp>
        <p:nvSpPr>
          <p:cNvPr id="204" name="Tijdelijke aanduiding voor afbeelding 9">
            <a:extLst>
              <a:ext uri="{FF2B5EF4-FFF2-40B4-BE49-F238E27FC236}">
                <a16:creationId xmlns:a16="http://schemas.microsoft.com/office/drawing/2014/main" id="{FF743001-09FF-BAFE-8414-8520A4BB2F59}"/>
              </a:ext>
            </a:extLst>
          </p:cNvPr>
          <p:cNvSpPr>
            <a:spLocks noGrp="1"/>
          </p:cNvSpPr>
          <p:nvPr>
            <p:ph type="pic" sz="quarter" idx="39" hasCustomPrompt="1"/>
          </p:nvPr>
        </p:nvSpPr>
        <p:spPr>
          <a:xfrm>
            <a:off x="1528460" y="4827915"/>
            <a:ext cx="432001" cy="432434"/>
          </a:xfrm>
          <a:prstGeom prst="ellipse">
            <a:avLst/>
          </a:prstGeom>
        </p:spPr>
        <p:txBody>
          <a:bodyPr anchor="ctr">
            <a:normAutofit/>
          </a:bodyPr>
          <a:lstStyle>
            <a:lvl1pPr marL="0" indent="0" algn="ctr">
              <a:buNone/>
              <a:defRPr sz="1050">
                <a:solidFill>
                  <a:schemeClr val="tx2"/>
                </a:solidFill>
              </a:defRPr>
            </a:lvl1pPr>
          </a:lstStyle>
          <a:p>
            <a:r>
              <a:rPr lang="nl-NL"/>
              <a:t>Icoon</a:t>
            </a:r>
          </a:p>
        </p:txBody>
      </p:sp>
    </p:spTree>
    <p:extLst>
      <p:ext uri="{BB962C8B-B14F-4D97-AF65-F5344CB8AC3E}">
        <p14:creationId xmlns:p14="http://schemas.microsoft.com/office/powerpoint/2010/main" val="70216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laceholder_4">
    <p:spTree>
      <p:nvGrpSpPr>
        <p:cNvPr id="1" name=""/>
        <p:cNvGrpSpPr/>
        <p:nvPr/>
      </p:nvGrpSpPr>
      <p:grpSpPr>
        <a:xfrm>
          <a:off x="0" y="0"/>
          <a:ext cx="0" cy="0"/>
          <a:chOff x="0" y="0"/>
          <a:chExt cx="0" cy="0"/>
        </a:xfrm>
      </p:grpSpPr>
      <p:sp>
        <p:nvSpPr>
          <p:cNvPr id="26" name="Tijdelijke aanduiding voor tekst 25">
            <a:extLst>
              <a:ext uri="{FF2B5EF4-FFF2-40B4-BE49-F238E27FC236}">
                <a16:creationId xmlns:a16="http://schemas.microsoft.com/office/drawing/2014/main" id="{34E47ADF-29ED-E15C-51BA-038C3A15AFB2}"/>
              </a:ext>
            </a:extLst>
          </p:cNvPr>
          <p:cNvSpPr>
            <a:spLocks noGrp="1"/>
          </p:cNvSpPr>
          <p:nvPr>
            <p:ph type="body" sz="quarter" idx="11" hasCustomPrompt="1"/>
          </p:nvPr>
        </p:nvSpPr>
        <p:spPr>
          <a:xfrm>
            <a:off x="863600" y="528638"/>
            <a:ext cx="7738533" cy="639762"/>
          </a:xfrm>
        </p:spPr>
        <p:txBody>
          <a:bodyPr/>
          <a:lstStyle>
            <a:lvl1pPr marL="0" indent="0">
              <a:buNone/>
              <a:defRPr sz="3600" b="1">
                <a:solidFill>
                  <a:schemeClr val="accent2"/>
                </a:solidFill>
              </a:defRPr>
            </a:lvl1pPr>
          </a:lstStyle>
          <a:p>
            <a:pPr lvl="0"/>
            <a:r>
              <a:rPr lang="nl-NL"/>
              <a:t>Hier kan een titel komen</a:t>
            </a:r>
          </a:p>
        </p:txBody>
      </p:sp>
      <p:grpSp>
        <p:nvGrpSpPr>
          <p:cNvPr id="2" name="Groep 1">
            <a:extLst>
              <a:ext uri="{FF2B5EF4-FFF2-40B4-BE49-F238E27FC236}">
                <a16:creationId xmlns:a16="http://schemas.microsoft.com/office/drawing/2014/main" id="{A3AF53A6-95D9-F044-6FF4-436F747BB6BA}"/>
              </a:ext>
            </a:extLst>
          </p:cNvPr>
          <p:cNvGrpSpPr/>
          <p:nvPr userDrawn="1"/>
        </p:nvGrpSpPr>
        <p:grpSpPr>
          <a:xfrm>
            <a:off x="3711423" y="1384011"/>
            <a:ext cx="1497288" cy="4816116"/>
            <a:chOff x="3004831" y="1165742"/>
            <a:chExt cx="1122966" cy="3612087"/>
          </a:xfrm>
        </p:grpSpPr>
        <p:sp>
          <p:nvSpPr>
            <p:cNvPr id="4" name="Cirkel 29">
              <a:extLst>
                <a:ext uri="{FF2B5EF4-FFF2-40B4-BE49-F238E27FC236}">
                  <a16:creationId xmlns:a16="http://schemas.microsoft.com/office/drawing/2014/main" id="{707545D9-DB7A-4B4F-7CA8-6275B6957108}"/>
                </a:ext>
              </a:extLst>
            </p:cNvPr>
            <p:cNvSpPr/>
            <p:nvPr/>
          </p:nvSpPr>
          <p:spPr>
            <a:xfrm rot="21300000">
              <a:off x="3004831" y="1174533"/>
              <a:ext cx="1122966" cy="3494187"/>
            </a:xfrm>
            <a:custGeom>
              <a:avLst/>
              <a:gdLst>
                <a:gd name="connsiteX0" fmla="*/ 4400250 w 5508834"/>
                <a:gd name="connsiteY0" fmla="*/ 545787 h 5508832"/>
                <a:gd name="connsiteX1" fmla="*/ 5499291 w 5508834"/>
                <a:gd name="connsiteY1" fmla="*/ 2983500 h 5508832"/>
                <a:gd name="connsiteX2" fmla="*/ 4011373 w 5508834"/>
                <a:gd name="connsiteY2" fmla="*/ 5205309 h 5508832"/>
                <a:gd name="connsiteX3" fmla="*/ 2754417 w 5508834"/>
                <a:gd name="connsiteY3" fmla="*/ 2754416 h 5508832"/>
                <a:gd name="connsiteX4" fmla="*/ 4400250 w 5508834"/>
                <a:gd name="connsiteY4" fmla="*/ 545787 h 5508832"/>
                <a:gd name="connsiteX0" fmla="*/ 0 w 2754439"/>
                <a:gd name="connsiteY0" fmla="*/ 2208629 h 4659522"/>
                <a:gd name="connsiteX1" fmla="*/ 1645833 w 2754439"/>
                <a:gd name="connsiteY1" fmla="*/ 0 h 4659522"/>
                <a:gd name="connsiteX2" fmla="*/ 2744874 w 2754439"/>
                <a:gd name="connsiteY2" fmla="*/ 2437713 h 4659522"/>
                <a:gd name="connsiteX3" fmla="*/ 1256956 w 2754439"/>
                <a:gd name="connsiteY3" fmla="*/ 4659522 h 4659522"/>
                <a:gd name="connsiteX4" fmla="*/ 91440 w 2754439"/>
                <a:gd name="connsiteY4" fmla="*/ 2300069 h 4659522"/>
                <a:gd name="connsiteX0" fmla="*/ 0 w 2754439"/>
                <a:gd name="connsiteY0" fmla="*/ 2208629 h 4659522"/>
                <a:gd name="connsiteX1" fmla="*/ 1645833 w 2754439"/>
                <a:gd name="connsiteY1" fmla="*/ 0 h 4659522"/>
                <a:gd name="connsiteX2" fmla="*/ 2744874 w 2754439"/>
                <a:gd name="connsiteY2" fmla="*/ 2437713 h 4659522"/>
                <a:gd name="connsiteX3" fmla="*/ 1256956 w 2754439"/>
                <a:gd name="connsiteY3" fmla="*/ 4659522 h 4659522"/>
                <a:gd name="connsiteX0" fmla="*/ 388877 w 1497483"/>
                <a:gd name="connsiteY0" fmla="*/ 0 h 4659522"/>
                <a:gd name="connsiteX1" fmla="*/ 1487918 w 1497483"/>
                <a:gd name="connsiteY1" fmla="*/ 2437713 h 4659522"/>
                <a:gd name="connsiteX2" fmla="*/ 0 w 1497483"/>
                <a:gd name="connsiteY2" fmla="*/ 4659522 h 4659522"/>
              </a:gdLst>
              <a:ahLst/>
              <a:cxnLst>
                <a:cxn ang="0">
                  <a:pos x="connsiteX0" y="connsiteY0"/>
                </a:cxn>
                <a:cxn ang="0">
                  <a:pos x="connsiteX1" y="connsiteY1"/>
                </a:cxn>
                <a:cxn ang="0">
                  <a:pos x="connsiteX2" y="connsiteY2"/>
                </a:cxn>
              </a:cxnLst>
              <a:rect l="l" t="t" r="r" b="b"/>
              <a:pathLst>
                <a:path w="1497483" h="4659522">
                  <a:moveTo>
                    <a:pt x="388877" y="0"/>
                  </a:moveTo>
                  <a:cubicBezTo>
                    <a:pt x="1151533" y="568318"/>
                    <a:pt x="1567022" y="1489888"/>
                    <a:pt x="1487918" y="2437713"/>
                  </a:cubicBezTo>
                  <a:cubicBezTo>
                    <a:pt x="1408814" y="3385537"/>
                    <a:pt x="846311" y="4225486"/>
                    <a:pt x="0" y="4659522"/>
                  </a:cubicBezTo>
                </a:path>
              </a:pathLst>
            </a:custGeom>
            <a:noFill/>
            <a:ln w="19050" cap="rnd">
              <a:solidFill>
                <a:schemeClr val="tx2"/>
              </a:solidFill>
              <a:prstDash val="dash"/>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solidFill>
                  <a:schemeClr val="tx2"/>
                </a:solidFill>
              </a:endParaRPr>
            </a:p>
          </p:txBody>
        </p:sp>
        <p:sp>
          <p:nvSpPr>
            <p:cNvPr id="5" name="Ovaal 4">
              <a:extLst>
                <a:ext uri="{FF2B5EF4-FFF2-40B4-BE49-F238E27FC236}">
                  <a16:creationId xmlns:a16="http://schemas.microsoft.com/office/drawing/2014/main" id="{BBDAB000-17E0-F614-624F-3712D29ADA57}"/>
                </a:ext>
              </a:extLst>
            </p:cNvPr>
            <p:cNvSpPr/>
            <p:nvPr/>
          </p:nvSpPr>
          <p:spPr>
            <a:xfrm>
              <a:off x="3118448" y="1165742"/>
              <a:ext cx="149710" cy="14971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6" name="Ovaal 5">
              <a:extLst>
                <a:ext uri="{FF2B5EF4-FFF2-40B4-BE49-F238E27FC236}">
                  <a16:creationId xmlns:a16="http://schemas.microsoft.com/office/drawing/2014/main" id="{0D73419C-59A7-B03C-E36E-69540531D77E}"/>
                </a:ext>
              </a:extLst>
            </p:cNvPr>
            <p:cNvSpPr/>
            <p:nvPr/>
          </p:nvSpPr>
          <p:spPr>
            <a:xfrm>
              <a:off x="3118448" y="4628119"/>
              <a:ext cx="149710" cy="14971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grpSp>
      <p:grpSp>
        <p:nvGrpSpPr>
          <p:cNvPr id="7" name="Groep 6">
            <a:extLst>
              <a:ext uri="{FF2B5EF4-FFF2-40B4-BE49-F238E27FC236}">
                <a16:creationId xmlns:a16="http://schemas.microsoft.com/office/drawing/2014/main" id="{5FD5BADF-FCDA-A6E9-0079-AB87E218FEF6}"/>
              </a:ext>
            </a:extLst>
          </p:cNvPr>
          <p:cNvGrpSpPr/>
          <p:nvPr userDrawn="1"/>
        </p:nvGrpSpPr>
        <p:grpSpPr>
          <a:xfrm>
            <a:off x="4478956" y="1986995"/>
            <a:ext cx="4292131" cy="376435"/>
            <a:chOff x="3580481" y="1617980"/>
            <a:chExt cx="3219098" cy="282326"/>
          </a:xfrm>
        </p:grpSpPr>
        <p:sp>
          <p:nvSpPr>
            <p:cNvPr id="8" name="Afgeronde rechthoek 7">
              <a:extLst>
                <a:ext uri="{FF2B5EF4-FFF2-40B4-BE49-F238E27FC236}">
                  <a16:creationId xmlns:a16="http://schemas.microsoft.com/office/drawing/2014/main" id="{6C99984B-A8F7-BD94-01DF-0EC86CDC474A}"/>
                </a:ext>
              </a:extLst>
            </p:cNvPr>
            <p:cNvSpPr/>
            <p:nvPr/>
          </p:nvSpPr>
          <p:spPr>
            <a:xfrm>
              <a:off x="3580481" y="1617980"/>
              <a:ext cx="3219098" cy="282326"/>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71991" rIns="71991" rtlCol="0" anchor="ctr"/>
            <a:lstStyle/>
            <a:p>
              <a:pPr algn="ctr" defTabSz="342891">
                <a:defRPr/>
              </a:pPr>
              <a:endParaRPr lang="nl-NL" altLang="ko-KR">
                <a:latin typeface="Calibri"/>
                <a:ea typeface="맑은 고딕" panose="020B0503020000020004" pitchFamily="34" charset="-127"/>
                <a:cs typeface="Arial" pitchFamily="34" charset="0"/>
              </a:endParaRPr>
            </a:p>
          </p:txBody>
        </p:sp>
        <p:sp>
          <p:nvSpPr>
            <p:cNvPr id="9" name="Ovaal 8">
              <a:extLst>
                <a:ext uri="{FF2B5EF4-FFF2-40B4-BE49-F238E27FC236}">
                  <a16:creationId xmlns:a16="http://schemas.microsoft.com/office/drawing/2014/main" id="{0C8735D9-70A4-3CD8-AF9E-F5DCBF6CEBFC}"/>
                </a:ext>
              </a:extLst>
            </p:cNvPr>
            <p:cNvSpPr/>
            <p:nvPr/>
          </p:nvSpPr>
          <p:spPr>
            <a:xfrm>
              <a:off x="3645508" y="1684288"/>
              <a:ext cx="149710" cy="14971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grpSp>
      <p:sp>
        <p:nvSpPr>
          <p:cNvPr id="15" name="Afgeronde rechthoek 14">
            <a:extLst>
              <a:ext uri="{FF2B5EF4-FFF2-40B4-BE49-F238E27FC236}">
                <a16:creationId xmlns:a16="http://schemas.microsoft.com/office/drawing/2014/main" id="{F6C05330-27FD-33A3-60DC-5961BB86A25B}"/>
              </a:ext>
            </a:extLst>
          </p:cNvPr>
          <p:cNvSpPr/>
          <p:nvPr/>
        </p:nvSpPr>
        <p:spPr>
          <a:xfrm>
            <a:off x="4905658" y="2807962"/>
            <a:ext cx="4292132" cy="376435"/>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71991" rIns="71991" rtlCol="0" anchor="ctr"/>
          <a:lstStyle/>
          <a:p>
            <a:pPr algn="ctr" defTabSz="342891">
              <a:defRPr/>
            </a:pPr>
            <a:endParaRPr lang="nl-NL" altLang="ko-KR">
              <a:latin typeface="Calibri"/>
              <a:ea typeface="맑은 고딕" panose="020B0503020000020004" pitchFamily="34" charset="-127"/>
              <a:cs typeface="Arial" pitchFamily="34" charset="0"/>
            </a:endParaRPr>
          </a:p>
        </p:txBody>
      </p:sp>
      <p:sp>
        <p:nvSpPr>
          <p:cNvPr id="18" name="Ovaal 17">
            <a:extLst>
              <a:ext uri="{FF2B5EF4-FFF2-40B4-BE49-F238E27FC236}">
                <a16:creationId xmlns:a16="http://schemas.microsoft.com/office/drawing/2014/main" id="{D4431DEB-F940-0489-91DB-959829546994}"/>
              </a:ext>
            </a:extLst>
          </p:cNvPr>
          <p:cNvSpPr/>
          <p:nvPr/>
        </p:nvSpPr>
        <p:spPr>
          <a:xfrm>
            <a:off x="4993371" y="2896372"/>
            <a:ext cx="199613" cy="19961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grpSp>
        <p:nvGrpSpPr>
          <p:cNvPr id="19" name="Groep 18">
            <a:extLst>
              <a:ext uri="{FF2B5EF4-FFF2-40B4-BE49-F238E27FC236}">
                <a16:creationId xmlns:a16="http://schemas.microsoft.com/office/drawing/2014/main" id="{39981EB7-613B-14DE-8104-AEB3FD3B329B}"/>
              </a:ext>
            </a:extLst>
          </p:cNvPr>
          <p:cNvGrpSpPr/>
          <p:nvPr userDrawn="1"/>
        </p:nvGrpSpPr>
        <p:grpSpPr>
          <a:xfrm>
            <a:off x="5007982" y="3628928"/>
            <a:ext cx="4292132" cy="376435"/>
            <a:chOff x="3977250" y="2849430"/>
            <a:chExt cx="3219099" cy="282326"/>
          </a:xfrm>
        </p:grpSpPr>
        <p:sp>
          <p:nvSpPr>
            <p:cNvPr id="20" name="Afgeronde rechthoek 19">
              <a:extLst>
                <a:ext uri="{FF2B5EF4-FFF2-40B4-BE49-F238E27FC236}">
                  <a16:creationId xmlns:a16="http://schemas.microsoft.com/office/drawing/2014/main" id="{E45017CB-3724-9958-CC9E-0D858501DB6F}"/>
                </a:ext>
              </a:extLst>
            </p:cNvPr>
            <p:cNvSpPr/>
            <p:nvPr/>
          </p:nvSpPr>
          <p:spPr>
            <a:xfrm>
              <a:off x="3977250" y="2849430"/>
              <a:ext cx="3219099" cy="282326"/>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71991" rIns="71991" rtlCol="0" anchor="ctr"/>
            <a:lstStyle/>
            <a:p>
              <a:pPr algn="ctr" defTabSz="342891">
                <a:defRPr/>
              </a:pPr>
              <a:endParaRPr lang="nl-NL" altLang="ko-KR">
                <a:latin typeface="Calibri"/>
                <a:ea typeface="맑은 고딕" panose="020B0503020000020004" pitchFamily="34" charset="-127"/>
                <a:cs typeface="Arial" pitchFamily="34" charset="0"/>
              </a:endParaRPr>
            </a:p>
          </p:txBody>
        </p:sp>
        <p:sp>
          <p:nvSpPr>
            <p:cNvPr id="25" name="Ovaal 24">
              <a:extLst>
                <a:ext uri="{FF2B5EF4-FFF2-40B4-BE49-F238E27FC236}">
                  <a16:creationId xmlns:a16="http://schemas.microsoft.com/office/drawing/2014/main" id="{EDFFACEF-4DCE-13E0-62AD-5FC398B5E548}"/>
                </a:ext>
              </a:extLst>
            </p:cNvPr>
            <p:cNvSpPr/>
            <p:nvPr/>
          </p:nvSpPr>
          <p:spPr>
            <a:xfrm>
              <a:off x="4046340" y="2915738"/>
              <a:ext cx="149710" cy="14971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grpSp>
      <p:grpSp>
        <p:nvGrpSpPr>
          <p:cNvPr id="28" name="Groep 27">
            <a:extLst>
              <a:ext uri="{FF2B5EF4-FFF2-40B4-BE49-F238E27FC236}">
                <a16:creationId xmlns:a16="http://schemas.microsoft.com/office/drawing/2014/main" id="{224E18CA-4BC9-C1AF-DCE3-86CA7C17B88C}"/>
              </a:ext>
            </a:extLst>
          </p:cNvPr>
          <p:cNvGrpSpPr/>
          <p:nvPr userDrawn="1"/>
        </p:nvGrpSpPr>
        <p:grpSpPr>
          <a:xfrm>
            <a:off x="4905658" y="4449895"/>
            <a:ext cx="4292132" cy="376435"/>
            <a:chOff x="3900507" y="3465155"/>
            <a:chExt cx="3219099" cy="282326"/>
          </a:xfrm>
        </p:grpSpPr>
        <p:sp>
          <p:nvSpPr>
            <p:cNvPr id="30" name="Afgeronde rechthoek 29">
              <a:extLst>
                <a:ext uri="{FF2B5EF4-FFF2-40B4-BE49-F238E27FC236}">
                  <a16:creationId xmlns:a16="http://schemas.microsoft.com/office/drawing/2014/main" id="{6DB90083-62EA-78D1-DD65-1D6294352B05}"/>
                </a:ext>
              </a:extLst>
            </p:cNvPr>
            <p:cNvSpPr/>
            <p:nvPr/>
          </p:nvSpPr>
          <p:spPr>
            <a:xfrm>
              <a:off x="3900507" y="3465155"/>
              <a:ext cx="3219099" cy="282326"/>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71991" rIns="71991" rtlCol="0" anchor="ctr"/>
            <a:lstStyle/>
            <a:p>
              <a:pPr algn="ctr" defTabSz="342891">
                <a:defRPr/>
              </a:pPr>
              <a:endParaRPr lang="nl-NL" altLang="ko-KR">
                <a:latin typeface="Calibri"/>
                <a:ea typeface="맑은 고딕" panose="020B0503020000020004" pitchFamily="34" charset="-127"/>
                <a:cs typeface="Arial" pitchFamily="34" charset="0"/>
              </a:endParaRPr>
            </a:p>
          </p:txBody>
        </p:sp>
        <p:sp>
          <p:nvSpPr>
            <p:cNvPr id="35" name="Ovaal 34">
              <a:extLst>
                <a:ext uri="{FF2B5EF4-FFF2-40B4-BE49-F238E27FC236}">
                  <a16:creationId xmlns:a16="http://schemas.microsoft.com/office/drawing/2014/main" id="{B3408571-10D4-118C-D414-10DB96FCAC84}"/>
                </a:ext>
              </a:extLst>
            </p:cNvPr>
            <p:cNvSpPr/>
            <p:nvPr/>
          </p:nvSpPr>
          <p:spPr>
            <a:xfrm>
              <a:off x="3962875" y="3531463"/>
              <a:ext cx="149710" cy="14971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grpSp>
      <p:grpSp>
        <p:nvGrpSpPr>
          <p:cNvPr id="36" name="Groep 35">
            <a:extLst>
              <a:ext uri="{FF2B5EF4-FFF2-40B4-BE49-F238E27FC236}">
                <a16:creationId xmlns:a16="http://schemas.microsoft.com/office/drawing/2014/main" id="{8E6F1FC0-24B6-2BA5-A7F0-D68ED0F8AC0C}"/>
              </a:ext>
            </a:extLst>
          </p:cNvPr>
          <p:cNvGrpSpPr/>
          <p:nvPr userDrawn="1"/>
        </p:nvGrpSpPr>
        <p:grpSpPr>
          <a:xfrm>
            <a:off x="4478955" y="5270862"/>
            <a:ext cx="4292131" cy="376435"/>
            <a:chOff x="3580480" y="4080880"/>
            <a:chExt cx="3219098" cy="282326"/>
          </a:xfrm>
        </p:grpSpPr>
        <p:sp>
          <p:nvSpPr>
            <p:cNvPr id="37" name="Afgeronde rechthoek 36">
              <a:extLst>
                <a:ext uri="{FF2B5EF4-FFF2-40B4-BE49-F238E27FC236}">
                  <a16:creationId xmlns:a16="http://schemas.microsoft.com/office/drawing/2014/main" id="{4F5B9751-AA56-ED5F-28D4-C6892CAEE6B5}"/>
                </a:ext>
              </a:extLst>
            </p:cNvPr>
            <p:cNvSpPr/>
            <p:nvPr/>
          </p:nvSpPr>
          <p:spPr>
            <a:xfrm>
              <a:off x="3580480" y="4080880"/>
              <a:ext cx="3219098" cy="282326"/>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71991" rIns="71991" rtlCol="0" anchor="ctr"/>
            <a:lstStyle/>
            <a:p>
              <a:pPr algn="ctr" defTabSz="342891">
                <a:defRPr/>
              </a:pPr>
              <a:endParaRPr lang="nl-NL" altLang="ko-KR" sz="1600">
                <a:latin typeface="Calibri"/>
                <a:ea typeface="맑은 고딕" panose="020B0503020000020004" pitchFamily="34" charset="-127"/>
                <a:cs typeface="Arial" pitchFamily="34" charset="0"/>
              </a:endParaRPr>
            </a:p>
          </p:txBody>
        </p:sp>
        <p:sp>
          <p:nvSpPr>
            <p:cNvPr id="38" name="Ovaal 37">
              <a:extLst>
                <a:ext uri="{FF2B5EF4-FFF2-40B4-BE49-F238E27FC236}">
                  <a16:creationId xmlns:a16="http://schemas.microsoft.com/office/drawing/2014/main" id="{9497379E-C369-5F49-9E0C-005C4A465AD3}"/>
                </a:ext>
              </a:extLst>
            </p:cNvPr>
            <p:cNvSpPr/>
            <p:nvPr/>
          </p:nvSpPr>
          <p:spPr>
            <a:xfrm>
              <a:off x="3642851" y="4147188"/>
              <a:ext cx="149710" cy="14971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grpSp>
      <p:sp>
        <p:nvSpPr>
          <p:cNvPr id="31" name="Tijdelijke aanduiding voor tekst 28">
            <a:extLst>
              <a:ext uri="{FF2B5EF4-FFF2-40B4-BE49-F238E27FC236}">
                <a16:creationId xmlns:a16="http://schemas.microsoft.com/office/drawing/2014/main" id="{72CA8125-77FB-2120-8955-6BEA20C75668}"/>
              </a:ext>
            </a:extLst>
          </p:cNvPr>
          <p:cNvSpPr>
            <a:spLocks noGrp="1"/>
          </p:cNvSpPr>
          <p:nvPr userDrawn="1">
            <p:ph type="body" sz="quarter" idx="15" hasCustomPrompt="1"/>
          </p:nvPr>
        </p:nvSpPr>
        <p:spPr>
          <a:xfrm>
            <a:off x="4478954" y="1993931"/>
            <a:ext cx="4292131" cy="362562"/>
          </a:xfrm>
          <a:prstGeom prst="roundRect">
            <a:avLst>
              <a:gd name="adj" fmla="val 50000"/>
            </a:avLst>
          </a:prstGeom>
          <a:noFill/>
        </p:spPr>
        <p:txBody>
          <a:bodyPr lIns="503999" anchor="ctr" anchorCtr="0"/>
          <a:lstStyle>
            <a:lvl1pPr marL="0" indent="0" algn="l">
              <a:buNone/>
              <a:defRPr sz="1800">
                <a:solidFill>
                  <a:schemeClr val="bg1"/>
                </a:solidFill>
              </a:defRPr>
            </a:lvl1pPr>
            <a:lvl2pPr>
              <a:defRPr sz="1600"/>
            </a:lvl2pPr>
            <a:lvl3pPr>
              <a:defRPr sz="1600"/>
            </a:lvl3pPr>
            <a:lvl4pPr>
              <a:defRPr sz="1600"/>
            </a:lvl4pPr>
            <a:lvl5pPr>
              <a:defRPr sz="1600"/>
            </a:lvl5pPr>
          </a:lstStyle>
          <a:p>
            <a:pPr lvl="0"/>
            <a:r>
              <a:rPr lang="nl-NL"/>
              <a:t>Klik om tekst aan te passen</a:t>
            </a:r>
          </a:p>
        </p:txBody>
      </p:sp>
      <p:sp>
        <p:nvSpPr>
          <p:cNvPr id="39" name="Tijdelijke aanduiding voor tekst 28">
            <a:extLst>
              <a:ext uri="{FF2B5EF4-FFF2-40B4-BE49-F238E27FC236}">
                <a16:creationId xmlns:a16="http://schemas.microsoft.com/office/drawing/2014/main" id="{714E3ACC-2415-9388-DE9D-77CF63990DAC}"/>
              </a:ext>
            </a:extLst>
          </p:cNvPr>
          <p:cNvSpPr>
            <a:spLocks noGrp="1"/>
          </p:cNvSpPr>
          <p:nvPr>
            <p:ph type="body" sz="quarter" idx="16" hasCustomPrompt="1"/>
          </p:nvPr>
        </p:nvSpPr>
        <p:spPr>
          <a:xfrm>
            <a:off x="4905659" y="2814898"/>
            <a:ext cx="4292131" cy="362562"/>
          </a:xfrm>
          <a:prstGeom prst="roundRect">
            <a:avLst>
              <a:gd name="adj" fmla="val 50000"/>
            </a:avLst>
          </a:prstGeom>
          <a:noFill/>
        </p:spPr>
        <p:txBody>
          <a:bodyPr lIns="503999" anchor="ctr" anchorCtr="0"/>
          <a:lstStyle>
            <a:lvl1pPr marL="0" indent="0" algn="l">
              <a:buNone/>
              <a:defRPr sz="1800">
                <a:solidFill>
                  <a:schemeClr val="bg1"/>
                </a:solidFill>
              </a:defRPr>
            </a:lvl1pPr>
            <a:lvl2pPr>
              <a:defRPr sz="1600"/>
            </a:lvl2pPr>
            <a:lvl3pPr>
              <a:defRPr sz="1600"/>
            </a:lvl3pPr>
            <a:lvl4pPr>
              <a:defRPr sz="1600"/>
            </a:lvl4pPr>
            <a:lvl5pPr>
              <a:defRPr sz="1600"/>
            </a:lvl5pPr>
          </a:lstStyle>
          <a:p>
            <a:pPr lvl="0"/>
            <a:r>
              <a:rPr lang="nl-NL"/>
              <a:t>Klik om tekst aan te passen</a:t>
            </a:r>
          </a:p>
        </p:txBody>
      </p:sp>
      <p:sp>
        <p:nvSpPr>
          <p:cNvPr id="40" name="Tijdelijke aanduiding voor tekst 28">
            <a:extLst>
              <a:ext uri="{FF2B5EF4-FFF2-40B4-BE49-F238E27FC236}">
                <a16:creationId xmlns:a16="http://schemas.microsoft.com/office/drawing/2014/main" id="{A454019C-8DCA-DB2E-BA59-8B2B56F1CBFD}"/>
              </a:ext>
            </a:extLst>
          </p:cNvPr>
          <p:cNvSpPr>
            <a:spLocks noGrp="1"/>
          </p:cNvSpPr>
          <p:nvPr>
            <p:ph type="body" sz="quarter" idx="17" hasCustomPrompt="1"/>
          </p:nvPr>
        </p:nvSpPr>
        <p:spPr>
          <a:xfrm>
            <a:off x="5007983" y="3635864"/>
            <a:ext cx="4292131" cy="362562"/>
          </a:xfrm>
          <a:prstGeom prst="roundRect">
            <a:avLst>
              <a:gd name="adj" fmla="val 50000"/>
            </a:avLst>
          </a:prstGeom>
          <a:noFill/>
        </p:spPr>
        <p:txBody>
          <a:bodyPr lIns="503999" anchor="ctr" anchorCtr="0"/>
          <a:lstStyle>
            <a:lvl1pPr marL="0" indent="0" algn="l">
              <a:buNone/>
              <a:defRPr sz="1800">
                <a:solidFill>
                  <a:schemeClr val="bg1"/>
                </a:solidFill>
              </a:defRPr>
            </a:lvl1pPr>
            <a:lvl2pPr>
              <a:defRPr sz="1600"/>
            </a:lvl2pPr>
            <a:lvl3pPr>
              <a:defRPr sz="1600"/>
            </a:lvl3pPr>
            <a:lvl4pPr>
              <a:defRPr sz="1600"/>
            </a:lvl4pPr>
            <a:lvl5pPr>
              <a:defRPr sz="1600"/>
            </a:lvl5pPr>
          </a:lstStyle>
          <a:p>
            <a:pPr lvl="0"/>
            <a:r>
              <a:rPr lang="nl-NL"/>
              <a:t>Klik om tekst aan te passen</a:t>
            </a:r>
          </a:p>
        </p:txBody>
      </p:sp>
      <p:sp>
        <p:nvSpPr>
          <p:cNvPr id="41" name="Tijdelijke aanduiding voor tekst 28">
            <a:extLst>
              <a:ext uri="{FF2B5EF4-FFF2-40B4-BE49-F238E27FC236}">
                <a16:creationId xmlns:a16="http://schemas.microsoft.com/office/drawing/2014/main" id="{9928D090-946C-5B8F-EBCB-685D04CA0868}"/>
              </a:ext>
            </a:extLst>
          </p:cNvPr>
          <p:cNvSpPr>
            <a:spLocks noGrp="1"/>
          </p:cNvSpPr>
          <p:nvPr>
            <p:ph type="body" sz="quarter" idx="18" hasCustomPrompt="1"/>
          </p:nvPr>
        </p:nvSpPr>
        <p:spPr>
          <a:xfrm>
            <a:off x="4905659" y="4456831"/>
            <a:ext cx="4292131" cy="362562"/>
          </a:xfrm>
          <a:prstGeom prst="roundRect">
            <a:avLst>
              <a:gd name="adj" fmla="val 50000"/>
            </a:avLst>
          </a:prstGeom>
          <a:noFill/>
        </p:spPr>
        <p:txBody>
          <a:bodyPr lIns="503999" anchor="ctr" anchorCtr="0"/>
          <a:lstStyle>
            <a:lvl1pPr marL="0" indent="0" algn="l">
              <a:buNone/>
              <a:defRPr sz="1800">
                <a:solidFill>
                  <a:schemeClr val="bg1"/>
                </a:solidFill>
              </a:defRPr>
            </a:lvl1pPr>
            <a:lvl2pPr>
              <a:defRPr sz="1600"/>
            </a:lvl2pPr>
            <a:lvl3pPr>
              <a:defRPr sz="1600"/>
            </a:lvl3pPr>
            <a:lvl4pPr>
              <a:defRPr sz="1600"/>
            </a:lvl4pPr>
            <a:lvl5pPr>
              <a:defRPr sz="1600"/>
            </a:lvl5pPr>
          </a:lstStyle>
          <a:p>
            <a:pPr lvl="0"/>
            <a:r>
              <a:rPr lang="nl-NL"/>
              <a:t>Klik om tekst aan te passen</a:t>
            </a:r>
          </a:p>
        </p:txBody>
      </p:sp>
      <p:sp>
        <p:nvSpPr>
          <p:cNvPr id="45" name="Tijdelijke aanduiding voor tekst 28">
            <a:extLst>
              <a:ext uri="{FF2B5EF4-FFF2-40B4-BE49-F238E27FC236}">
                <a16:creationId xmlns:a16="http://schemas.microsoft.com/office/drawing/2014/main" id="{96AA9656-6AEA-36DE-3D5D-B0479C88F7F0}"/>
              </a:ext>
            </a:extLst>
          </p:cNvPr>
          <p:cNvSpPr>
            <a:spLocks noGrp="1"/>
          </p:cNvSpPr>
          <p:nvPr>
            <p:ph type="body" sz="quarter" idx="19" hasCustomPrompt="1"/>
          </p:nvPr>
        </p:nvSpPr>
        <p:spPr>
          <a:xfrm>
            <a:off x="4474735" y="5277798"/>
            <a:ext cx="4292131" cy="362562"/>
          </a:xfrm>
          <a:prstGeom prst="roundRect">
            <a:avLst>
              <a:gd name="adj" fmla="val 50000"/>
            </a:avLst>
          </a:prstGeom>
          <a:noFill/>
        </p:spPr>
        <p:txBody>
          <a:bodyPr lIns="503999" anchor="ctr" anchorCtr="0"/>
          <a:lstStyle>
            <a:lvl1pPr marL="0" indent="0" algn="l">
              <a:buNone/>
              <a:defRPr sz="1800">
                <a:solidFill>
                  <a:schemeClr val="bg1"/>
                </a:solidFill>
              </a:defRPr>
            </a:lvl1pPr>
            <a:lvl2pPr>
              <a:defRPr sz="1600"/>
            </a:lvl2pPr>
            <a:lvl3pPr>
              <a:defRPr sz="1600"/>
            </a:lvl3pPr>
            <a:lvl4pPr>
              <a:defRPr sz="1600"/>
            </a:lvl4pPr>
            <a:lvl5pPr>
              <a:defRPr sz="1600"/>
            </a:lvl5pPr>
          </a:lstStyle>
          <a:p>
            <a:pPr lvl="0"/>
            <a:r>
              <a:rPr lang="nl-NL"/>
              <a:t>Klik om tekst aan te passen</a:t>
            </a:r>
          </a:p>
        </p:txBody>
      </p:sp>
    </p:spTree>
    <p:extLst>
      <p:ext uri="{BB962C8B-B14F-4D97-AF65-F5344CB8AC3E}">
        <p14:creationId xmlns:p14="http://schemas.microsoft.com/office/powerpoint/2010/main" val="11878787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laceholder_4.1">
    <p:spTree>
      <p:nvGrpSpPr>
        <p:cNvPr id="1" name=""/>
        <p:cNvGrpSpPr/>
        <p:nvPr/>
      </p:nvGrpSpPr>
      <p:grpSpPr>
        <a:xfrm>
          <a:off x="0" y="0"/>
          <a:ext cx="0" cy="0"/>
          <a:chOff x="0" y="0"/>
          <a:chExt cx="0" cy="0"/>
        </a:xfrm>
      </p:grpSpPr>
      <p:sp>
        <p:nvSpPr>
          <p:cNvPr id="26" name="Tijdelijke aanduiding voor tekst 25">
            <a:extLst>
              <a:ext uri="{FF2B5EF4-FFF2-40B4-BE49-F238E27FC236}">
                <a16:creationId xmlns:a16="http://schemas.microsoft.com/office/drawing/2014/main" id="{34E47ADF-29ED-E15C-51BA-038C3A15AFB2}"/>
              </a:ext>
            </a:extLst>
          </p:cNvPr>
          <p:cNvSpPr>
            <a:spLocks noGrp="1"/>
          </p:cNvSpPr>
          <p:nvPr>
            <p:ph type="body" sz="quarter" idx="11" hasCustomPrompt="1"/>
          </p:nvPr>
        </p:nvSpPr>
        <p:spPr>
          <a:xfrm>
            <a:off x="863600" y="528638"/>
            <a:ext cx="7738533" cy="639762"/>
          </a:xfrm>
        </p:spPr>
        <p:txBody>
          <a:bodyPr/>
          <a:lstStyle>
            <a:lvl1pPr marL="0" indent="0">
              <a:buNone/>
              <a:defRPr sz="3600" b="1">
                <a:solidFill>
                  <a:schemeClr val="accent2"/>
                </a:solidFill>
              </a:defRPr>
            </a:lvl1pPr>
          </a:lstStyle>
          <a:p>
            <a:pPr lvl="0"/>
            <a:r>
              <a:rPr lang="nl-NL"/>
              <a:t>Hier kan een titel komen</a:t>
            </a:r>
          </a:p>
        </p:txBody>
      </p:sp>
      <p:grpSp>
        <p:nvGrpSpPr>
          <p:cNvPr id="2" name="Groep 1">
            <a:extLst>
              <a:ext uri="{FF2B5EF4-FFF2-40B4-BE49-F238E27FC236}">
                <a16:creationId xmlns:a16="http://schemas.microsoft.com/office/drawing/2014/main" id="{A3AF53A6-95D9-F044-6FF4-436F747BB6BA}"/>
              </a:ext>
            </a:extLst>
          </p:cNvPr>
          <p:cNvGrpSpPr/>
          <p:nvPr userDrawn="1"/>
        </p:nvGrpSpPr>
        <p:grpSpPr>
          <a:xfrm>
            <a:off x="3711441" y="1384011"/>
            <a:ext cx="1488423" cy="4816116"/>
            <a:chOff x="3004844" y="1165742"/>
            <a:chExt cx="1116317" cy="3612087"/>
          </a:xfrm>
        </p:grpSpPr>
        <p:sp>
          <p:nvSpPr>
            <p:cNvPr id="4" name="Cirkel 29">
              <a:extLst>
                <a:ext uri="{FF2B5EF4-FFF2-40B4-BE49-F238E27FC236}">
                  <a16:creationId xmlns:a16="http://schemas.microsoft.com/office/drawing/2014/main" id="{707545D9-DB7A-4B4F-7CA8-6275B6957108}"/>
                </a:ext>
              </a:extLst>
            </p:cNvPr>
            <p:cNvSpPr/>
            <p:nvPr/>
          </p:nvSpPr>
          <p:spPr>
            <a:xfrm rot="21300000">
              <a:off x="3004844" y="1174822"/>
              <a:ext cx="1116317" cy="3494187"/>
            </a:xfrm>
            <a:custGeom>
              <a:avLst/>
              <a:gdLst>
                <a:gd name="connsiteX0" fmla="*/ 4400250 w 5508834"/>
                <a:gd name="connsiteY0" fmla="*/ 545787 h 5508832"/>
                <a:gd name="connsiteX1" fmla="*/ 5499291 w 5508834"/>
                <a:gd name="connsiteY1" fmla="*/ 2983500 h 5508832"/>
                <a:gd name="connsiteX2" fmla="*/ 4011373 w 5508834"/>
                <a:gd name="connsiteY2" fmla="*/ 5205309 h 5508832"/>
                <a:gd name="connsiteX3" fmla="*/ 2754417 w 5508834"/>
                <a:gd name="connsiteY3" fmla="*/ 2754416 h 5508832"/>
                <a:gd name="connsiteX4" fmla="*/ 4400250 w 5508834"/>
                <a:gd name="connsiteY4" fmla="*/ 545787 h 5508832"/>
                <a:gd name="connsiteX0" fmla="*/ 0 w 2754439"/>
                <a:gd name="connsiteY0" fmla="*/ 2208629 h 4659522"/>
                <a:gd name="connsiteX1" fmla="*/ 1645833 w 2754439"/>
                <a:gd name="connsiteY1" fmla="*/ 0 h 4659522"/>
                <a:gd name="connsiteX2" fmla="*/ 2744874 w 2754439"/>
                <a:gd name="connsiteY2" fmla="*/ 2437713 h 4659522"/>
                <a:gd name="connsiteX3" fmla="*/ 1256956 w 2754439"/>
                <a:gd name="connsiteY3" fmla="*/ 4659522 h 4659522"/>
                <a:gd name="connsiteX4" fmla="*/ 91440 w 2754439"/>
                <a:gd name="connsiteY4" fmla="*/ 2300069 h 4659522"/>
                <a:gd name="connsiteX0" fmla="*/ 0 w 2754439"/>
                <a:gd name="connsiteY0" fmla="*/ 2208629 h 4659522"/>
                <a:gd name="connsiteX1" fmla="*/ 1645833 w 2754439"/>
                <a:gd name="connsiteY1" fmla="*/ 0 h 4659522"/>
                <a:gd name="connsiteX2" fmla="*/ 2744874 w 2754439"/>
                <a:gd name="connsiteY2" fmla="*/ 2437713 h 4659522"/>
                <a:gd name="connsiteX3" fmla="*/ 1256956 w 2754439"/>
                <a:gd name="connsiteY3" fmla="*/ 4659522 h 4659522"/>
                <a:gd name="connsiteX0" fmla="*/ 388877 w 1497483"/>
                <a:gd name="connsiteY0" fmla="*/ 0 h 4659522"/>
                <a:gd name="connsiteX1" fmla="*/ 1487918 w 1497483"/>
                <a:gd name="connsiteY1" fmla="*/ 2437713 h 4659522"/>
                <a:gd name="connsiteX2" fmla="*/ 0 w 1497483"/>
                <a:gd name="connsiteY2" fmla="*/ 4659522 h 4659522"/>
                <a:gd name="connsiteX0" fmla="*/ 388877 w 1488616"/>
                <a:gd name="connsiteY0" fmla="*/ 0 h 4659522"/>
                <a:gd name="connsiteX1" fmla="*/ 1478880 w 1488616"/>
                <a:gd name="connsiteY1" fmla="*/ 2541027 h 4659522"/>
                <a:gd name="connsiteX2" fmla="*/ 0 w 1488616"/>
                <a:gd name="connsiteY2" fmla="*/ 4659522 h 4659522"/>
              </a:gdLst>
              <a:ahLst/>
              <a:cxnLst>
                <a:cxn ang="0">
                  <a:pos x="connsiteX0" y="connsiteY0"/>
                </a:cxn>
                <a:cxn ang="0">
                  <a:pos x="connsiteX1" y="connsiteY1"/>
                </a:cxn>
                <a:cxn ang="0">
                  <a:pos x="connsiteX2" y="connsiteY2"/>
                </a:cxn>
              </a:cxnLst>
              <a:rect l="l" t="t" r="r" b="b"/>
              <a:pathLst>
                <a:path w="1488616" h="4659522">
                  <a:moveTo>
                    <a:pt x="388877" y="0"/>
                  </a:moveTo>
                  <a:cubicBezTo>
                    <a:pt x="1151533" y="568318"/>
                    <a:pt x="1557984" y="1593202"/>
                    <a:pt x="1478880" y="2541027"/>
                  </a:cubicBezTo>
                  <a:cubicBezTo>
                    <a:pt x="1399776" y="3488851"/>
                    <a:pt x="846311" y="4225486"/>
                    <a:pt x="0" y="4659522"/>
                  </a:cubicBezTo>
                </a:path>
              </a:pathLst>
            </a:custGeom>
            <a:noFill/>
            <a:ln w="19050" cap="rnd">
              <a:solidFill>
                <a:schemeClr val="tx2"/>
              </a:solidFill>
              <a:prstDash val="dash"/>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solidFill>
                  <a:schemeClr val="tx2"/>
                </a:solidFill>
              </a:endParaRPr>
            </a:p>
          </p:txBody>
        </p:sp>
        <p:sp>
          <p:nvSpPr>
            <p:cNvPr id="5" name="Ovaal 4">
              <a:extLst>
                <a:ext uri="{FF2B5EF4-FFF2-40B4-BE49-F238E27FC236}">
                  <a16:creationId xmlns:a16="http://schemas.microsoft.com/office/drawing/2014/main" id="{BBDAB000-17E0-F614-624F-3712D29ADA57}"/>
                </a:ext>
              </a:extLst>
            </p:cNvPr>
            <p:cNvSpPr/>
            <p:nvPr/>
          </p:nvSpPr>
          <p:spPr>
            <a:xfrm>
              <a:off x="3118448" y="1165742"/>
              <a:ext cx="149710" cy="14971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6" name="Ovaal 5">
              <a:extLst>
                <a:ext uri="{FF2B5EF4-FFF2-40B4-BE49-F238E27FC236}">
                  <a16:creationId xmlns:a16="http://schemas.microsoft.com/office/drawing/2014/main" id="{0D73419C-59A7-B03C-E36E-69540531D77E}"/>
                </a:ext>
              </a:extLst>
            </p:cNvPr>
            <p:cNvSpPr/>
            <p:nvPr/>
          </p:nvSpPr>
          <p:spPr>
            <a:xfrm>
              <a:off x="3118448" y="4628119"/>
              <a:ext cx="149710" cy="14971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grpSp>
      <p:grpSp>
        <p:nvGrpSpPr>
          <p:cNvPr id="7" name="Groep 6">
            <a:extLst>
              <a:ext uri="{FF2B5EF4-FFF2-40B4-BE49-F238E27FC236}">
                <a16:creationId xmlns:a16="http://schemas.microsoft.com/office/drawing/2014/main" id="{5FD5BADF-FCDA-A6E9-0079-AB87E218FEF6}"/>
              </a:ext>
            </a:extLst>
          </p:cNvPr>
          <p:cNvGrpSpPr/>
          <p:nvPr userDrawn="1"/>
        </p:nvGrpSpPr>
        <p:grpSpPr>
          <a:xfrm>
            <a:off x="4759561" y="2458335"/>
            <a:ext cx="4292131" cy="376435"/>
            <a:chOff x="3580481" y="1617980"/>
            <a:chExt cx="3219098" cy="282326"/>
          </a:xfrm>
        </p:grpSpPr>
        <p:sp>
          <p:nvSpPr>
            <p:cNvPr id="8" name="Afgeronde rechthoek 7">
              <a:extLst>
                <a:ext uri="{FF2B5EF4-FFF2-40B4-BE49-F238E27FC236}">
                  <a16:creationId xmlns:a16="http://schemas.microsoft.com/office/drawing/2014/main" id="{6C99984B-A8F7-BD94-01DF-0EC86CDC474A}"/>
                </a:ext>
              </a:extLst>
            </p:cNvPr>
            <p:cNvSpPr/>
            <p:nvPr/>
          </p:nvSpPr>
          <p:spPr>
            <a:xfrm>
              <a:off x="3580481" y="1617980"/>
              <a:ext cx="3219098" cy="282326"/>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71991" rIns="71991" rtlCol="0" anchor="ctr"/>
            <a:lstStyle/>
            <a:p>
              <a:pPr algn="ctr" defTabSz="342891">
                <a:defRPr/>
              </a:pPr>
              <a:endParaRPr lang="nl-NL" altLang="ko-KR">
                <a:latin typeface="Calibri"/>
                <a:ea typeface="맑은 고딕" panose="020B0503020000020004" pitchFamily="34" charset="-127"/>
                <a:cs typeface="Arial" pitchFamily="34" charset="0"/>
              </a:endParaRPr>
            </a:p>
          </p:txBody>
        </p:sp>
        <p:sp>
          <p:nvSpPr>
            <p:cNvPr id="9" name="Ovaal 8">
              <a:extLst>
                <a:ext uri="{FF2B5EF4-FFF2-40B4-BE49-F238E27FC236}">
                  <a16:creationId xmlns:a16="http://schemas.microsoft.com/office/drawing/2014/main" id="{0C8735D9-70A4-3CD8-AF9E-F5DCBF6CEBFC}"/>
                </a:ext>
              </a:extLst>
            </p:cNvPr>
            <p:cNvSpPr/>
            <p:nvPr/>
          </p:nvSpPr>
          <p:spPr>
            <a:xfrm>
              <a:off x="3645508" y="1684288"/>
              <a:ext cx="149710" cy="14971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grpSp>
      <p:sp>
        <p:nvSpPr>
          <p:cNvPr id="15" name="Afgeronde rechthoek 14">
            <a:extLst>
              <a:ext uri="{FF2B5EF4-FFF2-40B4-BE49-F238E27FC236}">
                <a16:creationId xmlns:a16="http://schemas.microsoft.com/office/drawing/2014/main" id="{F6C05330-27FD-33A3-60DC-5961BB86A25B}"/>
              </a:ext>
            </a:extLst>
          </p:cNvPr>
          <p:cNvSpPr/>
          <p:nvPr/>
        </p:nvSpPr>
        <p:spPr>
          <a:xfrm>
            <a:off x="5007982" y="3279302"/>
            <a:ext cx="4292132" cy="376435"/>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71991" rIns="71991" rtlCol="0" anchor="ctr"/>
          <a:lstStyle/>
          <a:p>
            <a:pPr algn="ctr" defTabSz="342891">
              <a:defRPr/>
            </a:pPr>
            <a:endParaRPr lang="nl-NL" altLang="ko-KR">
              <a:latin typeface="Calibri"/>
              <a:ea typeface="맑은 고딕" panose="020B0503020000020004" pitchFamily="34" charset="-127"/>
              <a:cs typeface="Arial" pitchFamily="34" charset="0"/>
            </a:endParaRPr>
          </a:p>
        </p:txBody>
      </p:sp>
      <p:sp>
        <p:nvSpPr>
          <p:cNvPr id="18" name="Ovaal 17">
            <a:extLst>
              <a:ext uri="{FF2B5EF4-FFF2-40B4-BE49-F238E27FC236}">
                <a16:creationId xmlns:a16="http://schemas.microsoft.com/office/drawing/2014/main" id="{D4431DEB-F940-0489-91DB-959829546994}"/>
              </a:ext>
            </a:extLst>
          </p:cNvPr>
          <p:cNvSpPr/>
          <p:nvPr/>
        </p:nvSpPr>
        <p:spPr>
          <a:xfrm>
            <a:off x="5095695" y="3367712"/>
            <a:ext cx="199613" cy="19961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grpSp>
        <p:nvGrpSpPr>
          <p:cNvPr id="19" name="Groep 18">
            <a:extLst>
              <a:ext uri="{FF2B5EF4-FFF2-40B4-BE49-F238E27FC236}">
                <a16:creationId xmlns:a16="http://schemas.microsoft.com/office/drawing/2014/main" id="{39981EB7-613B-14DE-8104-AEB3FD3B329B}"/>
              </a:ext>
            </a:extLst>
          </p:cNvPr>
          <p:cNvGrpSpPr/>
          <p:nvPr userDrawn="1"/>
        </p:nvGrpSpPr>
        <p:grpSpPr>
          <a:xfrm>
            <a:off x="5007982" y="4100268"/>
            <a:ext cx="4292132" cy="376435"/>
            <a:chOff x="3977250" y="2849430"/>
            <a:chExt cx="3219099" cy="282326"/>
          </a:xfrm>
        </p:grpSpPr>
        <p:sp>
          <p:nvSpPr>
            <p:cNvPr id="20" name="Afgeronde rechthoek 19">
              <a:extLst>
                <a:ext uri="{FF2B5EF4-FFF2-40B4-BE49-F238E27FC236}">
                  <a16:creationId xmlns:a16="http://schemas.microsoft.com/office/drawing/2014/main" id="{E45017CB-3724-9958-CC9E-0D858501DB6F}"/>
                </a:ext>
              </a:extLst>
            </p:cNvPr>
            <p:cNvSpPr/>
            <p:nvPr/>
          </p:nvSpPr>
          <p:spPr>
            <a:xfrm>
              <a:off x="3977250" y="2849430"/>
              <a:ext cx="3219099" cy="282326"/>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71991" rIns="71991" rtlCol="0" anchor="ctr"/>
            <a:lstStyle/>
            <a:p>
              <a:pPr algn="ctr" defTabSz="342891">
                <a:defRPr/>
              </a:pPr>
              <a:endParaRPr lang="nl-NL" altLang="ko-KR">
                <a:latin typeface="Calibri"/>
                <a:ea typeface="맑은 고딕" panose="020B0503020000020004" pitchFamily="34" charset="-127"/>
                <a:cs typeface="Arial" pitchFamily="34" charset="0"/>
              </a:endParaRPr>
            </a:p>
          </p:txBody>
        </p:sp>
        <p:sp>
          <p:nvSpPr>
            <p:cNvPr id="25" name="Ovaal 24">
              <a:extLst>
                <a:ext uri="{FF2B5EF4-FFF2-40B4-BE49-F238E27FC236}">
                  <a16:creationId xmlns:a16="http://schemas.microsoft.com/office/drawing/2014/main" id="{EDFFACEF-4DCE-13E0-62AD-5FC398B5E548}"/>
                </a:ext>
              </a:extLst>
            </p:cNvPr>
            <p:cNvSpPr/>
            <p:nvPr/>
          </p:nvSpPr>
          <p:spPr>
            <a:xfrm>
              <a:off x="4046340" y="2915738"/>
              <a:ext cx="149710" cy="14971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grpSp>
      <p:grpSp>
        <p:nvGrpSpPr>
          <p:cNvPr id="28" name="Groep 27">
            <a:extLst>
              <a:ext uri="{FF2B5EF4-FFF2-40B4-BE49-F238E27FC236}">
                <a16:creationId xmlns:a16="http://schemas.microsoft.com/office/drawing/2014/main" id="{224E18CA-4BC9-C1AF-DCE3-86CA7C17B88C}"/>
              </a:ext>
            </a:extLst>
          </p:cNvPr>
          <p:cNvGrpSpPr/>
          <p:nvPr userDrawn="1"/>
        </p:nvGrpSpPr>
        <p:grpSpPr>
          <a:xfrm>
            <a:off x="4759558" y="4921235"/>
            <a:ext cx="4292132" cy="376435"/>
            <a:chOff x="3900507" y="3465155"/>
            <a:chExt cx="3219099" cy="282326"/>
          </a:xfrm>
        </p:grpSpPr>
        <p:sp>
          <p:nvSpPr>
            <p:cNvPr id="30" name="Afgeronde rechthoek 29">
              <a:extLst>
                <a:ext uri="{FF2B5EF4-FFF2-40B4-BE49-F238E27FC236}">
                  <a16:creationId xmlns:a16="http://schemas.microsoft.com/office/drawing/2014/main" id="{6DB90083-62EA-78D1-DD65-1D6294352B05}"/>
                </a:ext>
              </a:extLst>
            </p:cNvPr>
            <p:cNvSpPr/>
            <p:nvPr/>
          </p:nvSpPr>
          <p:spPr>
            <a:xfrm>
              <a:off x="3900507" y="3465155"/>
              <a:ext cx="3219099" cy="282326"/>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71991" rIns="71991" rtlCol="0" anchor="ctr"/>
            <a:lstStyle/>
            <a:p>
              <a:pPr algn="ctr" defTabSz="342891">
                <a:defRPr/>
              </a:pPr>
              <a:endParaRPr lang="nl-NL" altLang="ko-KR">
                <a:latin typeface="Calibri"/>
                <a:ea typeface="맑은 고딕" panose="020B0503020000020004" pitchFamily="34" charset="-127"/>
                <a:cs typeface="Arial" pitchFamily="34" charset="0"/>
              </a:endParaRPr>
            </a:p>
          </p:txBody>
        </p:sp>
        <p:sp>
          <p:nvSpPr>
            <p:cNvPr id="35" name="Ovaal 34">
              <a:extLst>
                <a:ext uri="{FF2B5EF4-FFF2-40B4-BE49-F238E27FC236}">
                  <a16:creationId xmlns:a16="http://schemas.microsoft.com/office/drawing/2014/main" id="{B3408571-10D4-118C-D414-10DB96FCAC84}"/>
                </a:ext>
              </a:extLst>
            </p:cNvPr>
            <p:cNvSpPr/>
            <p:nvPr/>
          </p:nvSpPr>
          <p:spPr>
            <a:xfrm>
              <a:off x="3962875" y="3531463"/>
              <a:ext cx="149710" cy="14971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grpSp>
      <p:sp>
        <p:nvSpPr>
          <p:cNvPr id="31" name="Tijdelijke aanduiding voor tekst 28">
            <a:extLst>
              <a:ext uri="{FF2B5EF4-FFF2-40B4-BE49-F238E27FC236}">
                <a16:creationId xmlns:a16="http://schemas.microsoft.com/office/drawing/2014/main" id="{72CA8125-77FB-2120-8955-6BEA20C75668}"/>
              </a:ext>
            </a:extLst>
          </p:cNvPr>
          <p:cNvSpPr>
            <a:spLocks noGrp="1"/>
          </p:cNvSpPr>
          <p:nvPr userDrawn="1">
            <p:ph type="body" sz="quarter" idx="15" hasCustomPrompt="1"/>
          </p:nvPr>
        </p:nvSpPr>
        <p:spPr>
          <a:xfrm>
            <a:off x="4759559" y="2465271"/>
            <a:ext cx="4292131" cy="362562"/>
          </a:xfrm>
          <a:prstGeom prst="roundRect">
            <a:avLst>
              <a:gd name="adj" fmla="val 50000"/>
            </a:avLst>
          </a:prstGeom>
          <a:noFill/>
        </p:spPr>
        <p:txBody>
          <a:bodyPr lIns="503999" anchor="ctr" anchorCtr="0"/>
          <a:lstStyle>
            <a:lvl1pPr marL="0" indent="0" algn="l">
              <a:buNone/>
              <a:defRPr sz="1800">
                <a:solidFill>
                  <a:schemeClr val="bg1"/>
                </a:solidFill>
              </a:defRPr>
            </a:lvl1pPr>
            <a:lvl2pPr>
              <a:defRPr sz="1600"/>
            </a:lvl2pPr>
            <a:lvl3pPr>
              <a:defRPr sz="1600"/>
            </a:lvl3pPr>
            <a:lvl4pPr>
              <a:defRPr sz="1600"/>
            </a:lvl4pPr>
            <a:lvl5pPr>
              <a:defRPr sz="1600"/>
            </a:lvl5pPr>
          </a:lstStyle>
          <a:p>
            <a:pPr lvl="0"/>
            <a:r>
              <a:rPr lang="nl-NL"/>
              <a:t>Klik om tekst aan te passen</a:t>
            </a:r>
          </a:p>
        </p:txBody>
      </p:sp>
      <p:sp>
        <p:nvSpPr>
          <p:cNvPr id="39" name="Tijdelijke aanduiding voor tekst 28">
            <a:extLst>
              <a:ext uri="{FF2B5EF4-FFF2-40B4-BE49-F238E27FC236}">
                <a16:creationId xmlns:a16="http://schemas.microsoft.com/office/drawing/2014/main" id="{714E3ACC-2415-9388-DE9D-77CF63990DAC}"/>
              </a:ext>
            </a:extLst>
          </p:cNvPr>
          <p:cNvSpPr>
            <a:spLocks noGrp="1"/>
          </p:cNvSpPr>
          <p:nvPr>
            <p:ph type="body" sz="quarter" idx="16" hasCustomPrompt="1"/>
          </p:nvPr>
        </p:nvSpPr>
        <p:spPr>
          <a:xfrm>
            <a:off x="5007983" y="3286238"/>
            <a:ext cx="4292131" cy="362562"/>
          </a:xfrm>
          <a:prstGeom prst="roundRect">
            <a:avLst>
              <a:gd name="adj" fmla="val 50000"/>
            </a:avLst>
          </a:prstGeom>
          <a:noFill/>
        </p:spPr>
        <p:txBody>
          <a:bodyPr lIns="503999" anchor="ctr" anchorCtr="0"/>
          <a:lstStyle>
            <a:lvl1pPr marL="0" indent="0" algn="l">
              <a:buNone/>
              <a:defRPr sz="1800">
                <a:solidFill>
                  <a:schemeClr val="bg1"/>
                </a:solidFill>
              </a:defRPr>
            </a:lvl1pPr>
            <a:lvl2pPr>
              <a:defRPr sz="1600"/>
            </a:lvl2pPr>
            <a:lvl3pPr>
              <a:defRPr sz="1600"/>
            </a:lvl3pPr>
            <a:lvl4pPr>
              <a:defRPr sz="1600"/>
            </a:lvl4pPr>
            <a:lvl5pPr>
              <a:defRPr sz="1600"/>
            </a:lvl5pPr>
          </a:lstStyle>
          <a:p>
            <a:pPr lvl="0"/>
            <a:r>
              <a:rPr lang="nl-NL"/>
              <a:t>Klik om tekst aan te passen</a:t>
            </a:r>
          </a:p>
        </p:txBody>
      </p:sp>
      <p:sp>
        <p:nvSpPr>
          <p:cNvPr id="40" name="Tijdelijke aanduiding voor tekst 28">
            <a:extLst>
              <a:ext uri="{FF2B5EF4-FFF2-40B4-BE49-F238E27FC236}">
                <a16:creationId xmlns:a16="http://schemas.microsoft.com/office/drawing/2014/main" id="{A454019C-8DCA-DB2E-BA59-8B2B56F1CBFD}"/>
              </a:ext>
            </a:extLst>
          </p:cNvPr>
          <p:cNvSpPr>
            <a:spLocks noGrp="1"/>
          </p:cNvSpPr>
          <p:nvPr>
            <p:ph type="body" sz="quarter" idx="17" hasCustomPrompt="1"/>
          </p:nvPr>
        </p:nvSpPr>
        <p:spPr>
          <a:xfrm>
            <a:off x="5007983" y="4107204"/>
            <a:ext cx="4292131" cy="362562"/>
          </a:xfrm>
          <a:prstGeom prst="roundRect">
            <a:avLst>
              <a:gd name="adj" fmla="val 50000"/>
            </a:avLst>
          </a:prstGeom>
          <a:noFill/>
        </p:spPr>
        <p:txBody>
          <a:bodyPr lIns="503999" anchor="ctr" anchorCtr="0"/>
          <a:lstStyle>
            <a:lvl1pPr marL="0" indent="0" algn="l">
              <a:buNone/>
              <a:defRPr sz="1800">
                <a:solidFill>
                  <a:schemeClr val="bg1"/>
                </a:solidFill>
              </a:defRPr>
            </a:lvl1pPr>
            <a:lvl2pPr>
              <a:defRPr sz="1600"/>
            </a:lvl2pPr>
            <a:lvl3pPr>
              <a:defRPr sz="1600"/>
            </a:lvl3pPr>
            <a:lvl4pPr>
              <a:defRPr sz="1600"/>
            </a:lvl4pPr>
            <a:lvl5pPr>
              <a:defRPr sz="1600"/>
            </a:lvl5pPr>
          </a:lstStyle>
          <a:p>
            <a:pPr lvl="0"/>
            <a:r>
              <a:rPr lang="nl-NL"/>
              <a:t>Klik om tekst aan te passen</a:t>
            </a:r>
          </a:p>
        </p:txBody>
      </p:sp>
      <p:sp>
        <p:nvSpPr>
          <p:cNvPr id="41" name="Tijdelijke aanduiding voor tekst 28">
            <a:extLst>
              <a:ext uri="{FF2B5EF4-FFF2-40B4-BE49-F238E27FC236}">
                <a16:creationId xmlns:a16="http://schemas.microsoft.com/office/drawing/2014/main" id="{9928D090-946C-5B8F-EBCB-685D04CA0868}"/>
              </a:ext>
            </a:extLst>
          </p:cNvPr>
          <p:cNvSpPr>
            <a:spLocks noGrp="1"/>
          </p:cNvSpPr>
          <p:nvPr>
            <p:ph type="body" sz="quarter" idx="18" hasCustomPrompt="1"/>
          </p:nvPr>
        </p:nvSpPr>
        <p:spPr>
          <a:xfrm>
            <a:off x="4759559" y="4928171"/>
            <a:ext cx="4292131" cy="362562"/>
          </a:xfrm>
          <a:prstGeom prst="roundRect">
            <a:avLst>
              <a:gd name="adj" fmla="val 50000"/>
            </a:avLst>
          </a:prstGeom>
          <a:noFill/>
        </p:spPr>
        <p:txBody>
          <a:bodyPr lIns="503999" anchor="ctr" anchorCtr="0"/>
          <a:lstStyle>
            <a:lvl1pPr marL="0" indent="0" algn="l">
              <a:buNone/>
              <a:defRPr sz="1800">
                <a:solidFill>
                  <a:schemeClr val="bg1"/>
                </a:solidFill>
              </a:defRPr>
            </a:lvl1pPr>
            <a:lvl2pPr>
              <a:defRPr sz="1600"/>
            </a:lvl2pPr>
            <a:lvl3pPr>
              <a:defRPr sz="1600"/>
            </a:lvl3pPr>
            <a:lvl4pPr>
              <a:defRPr sz="1600"/>
            </a:lvl4pPr>
            <a:lvl5pPr>
              <a:defRPr sz="1600"/>
            </a:lvl5pPr>
          </a:lstStyle>
          <a:p>
            <a:pPr lvl="0"/>
            <a:r>
              <a:rPr lang="nl-NL"/>
              <a:t>Klik om tekst aan te passen</a:t>
            </a:r>
          </a:p>
        </p:txBody>
      </p:sp>
    </p:spTree>
    <p:extLst>
      <p:ext uri="{BB962C8B-B14F-4D97-AF65-F5344CB8AC3E}">
        <p14:creationId xmlns:p14="http://schemas.microsoft.com/office/powerpoint/2010/main" val="35276525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laceholder_4.2">
    <p:spTree>
      <p:nvGrpSpPr>
        <p:cNvPr id="1" name=""/>
        <p:cNvGrpSpPr/>
        <p:nvPr/>
      </p:nvGrpSpPr>
      <p:grpSpPr>
        <a:xfrm>
          <a:off x="0" y="0"/>
          <a:ext cx="0" cy="0"/>
          <a:chOff x="0" y="0"/>
          <a:chExt cx="0" cy="0"/>
        </a:xfrm>
      </p:grpSpPr>
      <p:sp>
        <p:nvSpPr>
          <p:cNvPr id="26" name="Tijdelijke aanduiding voor tekst 25">
            <a:extLst>
              <a:ext uri="{FF2B5EF4-FFF2-40B4-BE49-F238E27FC236}">
                <a16:creationId xmlns:a16="http://schemas.microsoft.com/office/drawing/2014/main" id="{34E47ADF-29ED-E15C-51BA-038C3A15AFB2}"/>
              </a:ext>
            </a:extLst>
          </p:cNvPr>
          <p:cNvSpPr>
            <a:spLocks noGrp="1"/>
          </p:cNvSpPr>
          <p:nvPr>
            <p:ph type="body" sz="quarter" idx="11" hasCustomPrompt="1"/>
          </p:nvPr>
        </p:nvSpPr>
        <p:spPr>
          <a:xfrm>
            <a:off x="863600" y="528638"/>
            <a:ext cx="7738533" cy="639762"/>
          </a:xfrm>
        </p:spPr>
        <p:txBody>
          <a:bodyPr/>
          <a:lstStyle>
            <a:lvl1pPr marL="0" indent="0">
              <a:buNone/>
              <a:defRPr sz="3600" b="1">
                <a:solidFill>
                  <a:schemeClr val="accent2"/>
                </a:solidFill>
              </a:defRPr>
            </a:lvl1pPr>
          </a:lstStyle>
          <a:p>
            <a:pPr lvl="0"/>
            <a:r>
              <a:rPr lang="nl-NL"/>
              <a:t>Hier kan een titel komen</a:t>
            </a:r>
          </a:p>
        </p:txBody>
      </p:sp>
      <p:grpSp>
        <p:nvGrpSpPr>
          <p:cNvPr id="2" name="Groep 1">
            <a:extLst>
              <a:ext uri="{FF2B5EF4-FFF2-40B4-BE49-F238E27FC236}">
                <a16:creationId xmlns:a16="http://schemas.microsoft.com/office/drawing/2014/main" id="{A3AF53A6-95D9-F044-6FF4-436F747BB6BA}"/>
              </a:ext>
            </a:extLst>
          </p:cNvPr>
          <p:cNvGrpSpPr/>
          <p:nvPr userDrawn="1"/>
        </p:nvGrpSpPr>
        <p:grpSpPr>
          <a:xfrm>
            <a:off x="4474712" y="1949620"/>
            <a:ext cx="739046" cy="3649985"/>
            <a:chOff x="3577301" y="1589949"/>
            <a:chExt cx="554285" cy="2737490"/>
          </a:xfrm>
        </p:grpSpPr>
        <p:sp>
          <p:nvSpPr>
            <p:cNvPr id="4" name="Cirkel 29">
              <a:extLst>
                <a:ext uri="{FF2B5EF4-FFF2-40B4-BE49-F238E27FC236}">
                  <a16:creationId xmlns:a16="http://schemas.microsoft.com/office/drawing/2014/main" id="{707545D9-DB7A-4B4F-7CA8-6275B6957108}"/>
                </a:ext>
              </a:extLst>
            </p:cNvPr>
            <p:cNvSpPr/>
            <p:nvPr/>
          </p:nvSpPr>
          <p:spPr>
            <a:xfrm rot="21300000">
              <a:off x="3577301" y="1653473"/>
              <a:ext cx="554285" cy="2550399"/>
            </a:xfrm>
            <a:custGeom>
              <a:avLst/>
              <a:gdLst>
                <a:gd name="connsiteX0" fmla="*/ 4400250 w 5508834"/>
                <a:gd name="connsiteY0" fmla="*/ 545787 h 5508832"/>
                <a:gd name="connsiteX1" fmla="*/ 5499291 w 5508834"/>
                <a:gd name="connsiteY1" fmla="*/ 2983500 h 5508832"/>
                <a:gd name="connsiteX2" fmla="*/ 4011373 w 5508834"/>
                <a:gd name="connsiteY2" fmla="*/ 5205309 h 5508832"/>
                <a:gd name="connsiteX3" fmla="*/ 2754417 w 5508834"/>
                <a:gd name="connsiteY3" fmla="*/ 2754416 h 5508832"/>
                <a:gd name="connsiteX4" fmla="*/ 4400250 w 5508834"/>
                <a:gd name="connsiteY4" fmla="*/ 545787 h 5508832"/>
                <a:gd name="connsiteX0" fmla="*/ 0 w 2754439"/>
                <a:gd name="connsiteY0" fmla="*/ 2208629 h 4659522"/>
                <a:gd name="connsiteX1" fmla="*/ 1645833 w 2754439"/>
                <a:gd name="connsiteY1" fmla="*/ 0 h 4659522"/>
                <a:gd name="connsiteX2" fmla="*/ 2744874 w 2754439"/>
                <a:gd name="connsiteY2" fmla="*/ 2437713 h 4659522"/>
                <a:gd name="connsiteX3" fmla="*/ 1256956 w 2754439"/>
                <a:gd name="connsiteY3" fmla="*/ 4659522 h 4659522"/>
                <a:gd name="connsiteX4" fmla="*/ 91440 w 2754439"/>
                <a:gd name="connsiteY4" fmla="*/ 2300069 h 4659522"/>
                <a:gd name="connsiteX0" fmla="*/ 0 w 2754439"/>
                <a:gd name="connsiteY0" fmla="*/ 2208629 h 4659522"/>
                <a:gd name="connsiteX1" fmla="*/ 1645833 w 2754439"/>
                <a:gd name="connsiteY1" fmla="*/ 0 h 4659522"/>
                <a:gd name="connsiteX2" fmla="*/ 2744874 w 2754439"/>
                <a:gd name="connsiteY2" fmla="*/ 2437713 h 4659522"/>
                <a:gd name="connsiteX3" fmla="*/ 1256956 w 2754439"/>
                <a:gd name="connsiteY3" fmla="*/ 4659522 h 4659522"/>
                <a:gd name="connsiteX0" fmla="*/ 388877 w 1497483"/>
                <a:gd name="connsiteY0" fmla="*/ 0 h 4659522"/>
                <a:gd name="connsiteX1" fmla="*/ 1487918 w 1497483"/>
                <a:gd name="connsiteY1" fmla="*/ 2437713 h 4659522"/>
                <a:gd name="connsiteX2" fmla="*/ 0 w 1497483"/>
                <a:gd name="connsiteY2" fmla="*/ 4659522 h 4659522"/>
                <a:gd name="connsiteX0" fmla="*/ 1038235 w 1584275"/>
                <a:gd name="connsiteY0" fmla="*/ 0 h 3968620"/>
                <a:gd name="connsiteX1" fmla="*/ 1487918 w 1584275"/>
                <a:gd name="connsiteY1" fmla="*/ 1746811 h 3968620"/>
                <a:gd name="connsiteX2" fmla="*/ 0 w 1584275"/>
                <a:gd name="connsiteY2" fmla="*/ 3968620 h 3968620"/>
                <a:gd name="connsiteX0" fmla="*/ 340053 w 886093"/>
                <a:gd name="connsiteY0" fmla="*/ 0 h 3452396"/>
                <a:gd name="connsiteX1" fmla="*/ 789736 w 886093"/>
                <a:gd name="connsiteY1" fmla="*/ 1746811 h 3452396"/>
                <a:gd name="connsiteX2" fmla="*/ 0 w 886093"/>
                <a:gd name="connsiteY2" fmla="*/ 3452396 h 3452396"/>
                <a:gd name="connsiteX0" fmla="*/ 340053 w 886093"/>
                <a:gd name="connsiteY0" fmla="*/ 0 h 3452396"/>
                <a:gd name="connsiteX1" fmla="*/ 789736 w 886093"/>
                <a:gd name="connsiteY1" fmla="*/ 1746811 h 3452396"/>
                <a:gd name="connsiteX2" fmla="*/ 0 w 886093"/>
                <a:gd name="connsiteY2" fmla="*/ 3452396 h 3452396"/>
                <a:gd name="connsiteX0" fmla="*/ 340053 w 800426"/>
                <a:gd name="connsiteY0" fmla="*/ 0 h 3452396"/>
                <a:gd name="connsiteX1" fmla="*/ 789736 w 800426"/>
                <a:gd name="connsiteY1" fmla="*/ 1746811 h 3452396"/>
                <a:gd name="connsiteX2" fmla="*/ 0 w 800426"/>
                <a:gd name="connsiteY2" fmla="*/ 3452396 h 3452396"/>
                <a:gd name="connsiteX0" fmla="*/ 278769 w 739142"/>
                <a:gd name="connsiteY0" fmla="*/ 0 h 3400974"/>
                <a:gd name="connsiteX1" fmla="*/ 728452 w 739142"/>
                <a:gd name="connsiteY1" fmla="*/ 1746811 h 3400974"/>
                <a:gd name="connsiteX2" fmla="*/ 0 w 739142"/>
                <a:gd name="connsiteY2" fmla="*/ 3400974 h 3400974"/>
                <a:gd name="connsiteX0" fmla="*/ 278769 w 739142"/>
                <a:gd name="connsiteY0" fmla="*/ 0 h 3400974"/>
                <a:gd name="connsiteX1" fmla="*/ 728452 w 739142"/>
                <a:gd name="connsiteY1" fmla="*/ 1746811 h 3400974"/>
                <a:gd name="connsiteX2" fmla="*/ 0 w 739142"/>
                <a:gd name="connsiteY2" fmla="*/ 3400974 h 3400974"/>
              </a:gdLst>
              <a:ahLst/>
              <a:cxnLst>
                <a:cxn ang="0">
                  <a:pos x="connsiteX0" y="connsiteY0"/>
                </a:cxn>
                <a:cxn ang="0">
                  <a:pos x="connsiteX1" y="connsiteY1"/>
                </a:cxn>
                <a:cxn ang="0">
                  <a:pos x="connsiteX2" y="connsiteY2"/>
                </a:cxn>
              </a:cxnLst>
              <a:rect l="l" t="t" r="r" b="b"/>
              <a:pathLst>
                <a:path w="739142" h="3400974">
                  <a:moveTo>
                    <a:pt x="278769" y="0"/>
                  </a:moveTo>
                  <a:cubicBezTo>
                    <a:pt x="426589" y="240069"/>
                    <a:pt x="807556" y="798986"/>
                    <a:pt x="728452" y="1746811"/>
                  </a:cubicBezTo>
                  <a:cubicBezTo>
                    <a:pt x="649348" y="2694635"/>
                    <a:pt x="171958" y="3210791"/>
                    <a:pt x="0" y="3400974"/>
                  </a:cubicBezTo>
                </a:path>
              </a:pathLst>
            </a:custGeom>
            <a:noFill/>
            <a:ln w="19050" cap="rnd">
              <a:solidFill>
                <a:schemeClr val="tx2"/>
              </a:solidFill>
              <a:prstDash val="dash"/>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solidFill>
                  <a:schemeClr val="tx2"/>
                </a:solidFill>
              </a:endParaRPr>
            </a:p>
          </p:txBody>
        </p:sp>
        <p:sp>
          <p:nvSpPr>
            <p:cNvPr id="5" name="Ovaal 4">
              <a:extLst>
                <a:ext uri="{FF2B5EF4-FFF2-40B4-BE49-F238E27FC236}">
                  <a16:creationId xmlns:a16="http://schemas.microsoft.com/office/drawing/2014/main" id="{BBDAB000-17E0-F614-624F-3712D29ADA57}"/>
                </a:ext>
              </a:extLst>
            </p:cNvPr>
            <p:cNvSpPr/>
            <p:nvPr/>
          </p:nvSpPr>
          <p:spPr>
            <a:xfrm>
              <a:off x="3594597" y="1589949"/>
              <a:ext cx="149710" cy="14971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6" name="Ovaal 5">
              <a:extLst>
                <a:ext uri="{FF2B5EF4-FFF2-40B4-BE49-F238E27FC236}">
                  <a16:creationId xmlns:a16="http://schemas.microsoft.com/office/drawing/2014/main" id="{0D73419C-59A7-B03C-E36E-69540531D77E}"/>
                </a:ext>
              </a:extLst>
            </p:cNvPr>
            <p:cNvSpPr/>
            <p:nvPr/>
          </p:nvSpPr>
          <p:spPr>
            <a:xfrm>
              <a:off x="3594597" y="4177729"/>
              <a:ext cx="149710" cy="14971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grpSp>
      <p:grpSp>
        <p:nvGrpSpPr>
          <p:cNvPr id="7" name="Groep 6">
            <a:extLst>
              <a:ext uri="{FF2B5EF4-FFF2-40B4-BE49-F238E27FC236}">
                <a16:creationId xmlns:a16="http://schemas.microsoft.com/office/drawing/2014/main" id="{5FD5BADF-FCDA-A6E9-0079-AB87E218FEF6}"/>
              </a:ext>
            </a:extLst>
          </p:cNvPr>
          <p:cNvGrpSpPr/>
          <p:nvPr userDrawn="1"/>
        </p:nvGrpSpPr>
        <p:grpSpPr>
          <a:xfrm>
            <a:off x="4797268" y="2569155"/>
            <a:ext cx="4292131" cy="376435"/>
            <a:chOff x="3580481" y="1617980"/>
            <a:chExt cx="3219098" cy="282326"/>
          </a:xfrm>
        </p:grpSpPr>
        <p:sp>
          <p:nvSpPr>
            <p:cNvPr id="8" name="Afgeronde rechthoek 7">
              <a:extLst>
                <a:ext uri="{FF2B5EF4-FFF2-40B4-BE49-F238E27FC236}">
                  <a16:creationId xmlns:a16="http://schemas.microsoft.com/office/drawing/2014/main" id="{6C99984B-A8F7-BD94-01DF-0EC86CDC474A}"/>
                </a:ext>
              </a:extLst>
            </p:cNvPr>
            <p:cNvSpPr/>
            <p:nvPr/>
          </p:nvSpPr>
          <p:spPr>
            <a:xfrm>
              <a:off x="3580481" y="1617980"/>
              <a:ext cx="3219098" cy="282326"/>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71991" rIns="71991" rtlCol="0" anchor="ctr"/>
            <a:lstStyle/>
            <a:p>
              <a:pPr algn="ctr" defTabSz="342891">
                <a:defRPr/>
              </a:pPr>
              <a:endParaRPr lang="nl-NL" altLang="ko-KR">
                <a:latin typeface="Calibri"/>
                <a:ea typeface="맑은 고딕" panose="020B0503020000020004" pitchFamily="34" charset="-127"/>
                <a:cs typeface="Arial" pitchFamily="34" charset="0"/>
              </a:endParaRPr>
            </a:p>
          </p:txBody>
        </p:sp>
        <p:sp>
          <p:nvSpPr>
            <p:cNvPr id="9" name="Ovaal 8">
              <a:extLst>
                <a:ext uri="{FF2B5EF4-FFF2-40B4-BE49-F238E27FC236}">
                  <a16:creationId xmlns:a16="http://schemas.microsoft.com/office/drawing/2014/main" id="{0C8735D9-70A4-3CD8-AF9E-F5DCBF6CEBFC}"/>
                </a:ext>
              </a:extLst>
            </p:cNvPr>
            <p:cNvSpPr/>
            <p:nvPr/>
          </p:nvSpPr>
          <p:spPr>
            <a:xfrm>
              <a:off x="3645508" y="1684288"/>
              <a:ext cx="149710" cy="14971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grpSp>
      <p:grpSp>
        <p:nvGrpSpPr>
          <p:cNvPr id="19" name="Groep 18">
            <a:extLst>
              <a:ext uri="{FF2B5EF4-FFF2-40B4-BE49-F238E27FC236}">
                <a16:creationId xmlns:a16="http://schemas.microsoft.com/office/drawing/2014/main" id="{39981EB7-613B-14DE-8104-AEB3FD3B329B}"/>
              </a:ext>
            </a:extLst>
          </p:cNvPr>
          <p:cNvGrpSpPr/>
          <p:nvPr userDrawn="1"/>
        </p:nvGrpSpPr>
        <p:grpSpPr>
          <a:xfrm>
            <a:off x="5007982" y="3628928"/>
            <a:ext cx="4292132" cy="376435"/>
            <a:chOff x="3977250" y="2849430"/>
            <a:chExt cx="3219099" cy="282326"/>
          </a:xfrm>
        </p:grpSpPr>
        <p:sp>
          <p:nvSpPr>
            <p:cNvPr id="20" name="Afgeronde rechthoek 19">
              <a:extLst>
                <a:ext uri="{FF2B5EF4-FFF2-40B4-BE49-F238E27FC236}">
                  <a16:creationId xmlns:a16="http://schemas.microsoft.com/office/drawing/2014/main" id="{E45017CB-3724-9958-CC9E-0D858501DB6F}"/>
                </a:ext>
              </a:extLst>
            </p:cNvPr>
            <p:cNvSpPr/>
            <p:nvPr/>
          </p:nvSpPr>
          <p:spPr>
            <a:xfrm>
              <a:off x="3977250" y="2849430"/>
              <a:ext cx="3219099" cy="282326"/>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71991" rIns="71991" rtlCol="0" anchor="ctr"/>
            <a:lstStyle/>
            <a:p>
              <a:pPr algn="ctr" defTabSz="342891">
                <a:defRPr/>
              </a:pPr>
              <a:endParaRPr lang="nl-NL" altLang="ko-KR">
                <a:latin typeface="Calibri"/>
                <a:ea typeface="맑은 고딕" panose="020B0503020000020004" pitchFamily="34" charset="-127"/>
                <a:cs typeface="Arial" pitchFamily="34" charset="0"/>
              </a:endParaRPr>
            </a:p>
          </p:txBody>
        </p:sp>
        <p:sp>
          <p:nvSpPr>
            <p:cNvPr id="25" name="Ovaal 24">
              <a:extLst>
                <a:ext uri="{FF2B5EF4-FFF2-40B4-BE49-F238E27FC236}">
                  <a16:creationId xmlns:a16="http://schemas.microsoft.com/office/drawing/2014/main" id="{EDFFACEF-4DCE-13E0-62AD-5FC398B5E548}"/>
                </a:ext>
              </a:extLst>
            </p:cNvPr>
            <p:cNvSpPr/>
            <p:nvPr/>
          </p:nvSpPr>
          <p:spPr>
            <a:xfrm>
              <a:off x="4046340" y="2915738"/>
              <a:ext cx="149710" cy="14971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grpSp>
      <p:grpSp>
        <p:nvGrpSpPr>
          <p:cNvPr id="36" name="Groep 35">
            <a:extLst>
              <a:ext uri="{FF2B5EF4-FFF2-40B4-BE49-F238E27FC236}">
                <a16:creationId xmlns:a16="http://schemas.microsoft.com/office/drawing/2014/main" id="{8E6F1FC0-24B6-2BA5-A7F0-D68ED0F8AC0C}"/>
              </a:ext>
            </a:extLst>
          </p:cNvPr>
          <p:cNvGrpSpPr/>
          <p:nvPr userDrawn="1"/>
        </p:nvGrpSpPr>
        <p:grpSpPr>
          <a:xfrm>
            <a:off x="4797267" y="4681762"/>
            <a:ext cx="4292131" cy="376435"/>
            <a:chOff x="3580480" y="4080880"/>
            <a:chExt cx="3219098" cy="282326"/>
          </a:xfrm>
        </p:grpSpPr>
        <p:sp>
          <p:nvSpPr>
            <p:cNvPr id="37" name="Afgeronde rechthoek 36">
              <a:extLst>
                <a:ext uri="{FF2B5EF4-FFF2-40B4-BE49-F238E27FC236}">
                  <a16:creationId xmlns:a16="http://schemas.microsoft.com/office/drawing/2014/main" id="{4F5B9751-AA56-ED5F-28D4-C6892CAEE6B5}"/>
                </a:ext>
              </a:extLst>
            </p:cNvPr>
            <p:cNvSpPr/>
            <p:nvPr/>
          </p:nvSpPr>
          <p:spPr>
            <a:xfrm>
              <a:off x="3580480" y="4080880"/>
              <a:ext cx="3219098" cy="282326"/>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71991" rIns="71991" rtlCol="0" anchor="ctr"/>
            <a:lstStyle/>
            <a:p>
              <a:pPr algn="ctr" defTabSz="342891">
                <a:defRPr/>
              </a:pPr>
              <a:endParaRPr lang="nl-NL" altLang="ko-KR" sz="1600">
                <a:latin typeface="Calibri"/>
                <a:ea typeface="맑은 고딕" panose="020B0503020000020004" pitchFamily="34" charset="-127"/>
                <a:cs typeface="Arial" pitchFamily="34" charset="0"/>
              </a:endParaRPr>
            </a:p>
          </p:txBody>
        </p:sp>
        <p:sp>
          <p:nvSpPr>
            <p:cNvPr id="38" name="Ovaal 37">
              <a:extLst>
                <a:ext uri="{FF2B5EF4-FFF2-40B4-BE49-F238E27FC236}">
                  <a16:creationId xmlns:a16="http://schemas.microsoft.com/office/drawing/2014/main" id="{9497379E-C369-5F49-9E0C-005C4A465AD3}"/>
                </a:ext>
              </a:extLst>
            </p:cNvPr>
            <p:cNvSpPr/>
            <p:nvPr/>
          </p:nvSpPr>
          <p:spPr>
            <a:xfrm>
              <a:off x="3642851" y="4147188"/>
              <a:ext cx="149710" cy="14971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grpSp>
      <p:sp>
        <p:nvSpPr>
          <p:cNvPr id="31" name="Tijdelijke aanduiding voor tekst 28">
            <a:extLst>
              <a:ext uri="{FF2B5EF4-FFF2-40B4-BE49-F238E27FC236}">
                <a16:creationId xmlns:a16="http://schemas.microsoft.com/office/drawing/2014/main" id="{72CA8125-77FB-2120-8955-6BEA20C75668}"/>
              </a:ext>
            </a:extLst>
          </p:cNvPr>
          <p:cNvSpPr>
            <a:spLocks noGrp="1"/>
          </p:cNvSpPr>
          <p:nvPr userDrawn="1">
            <p:ph type="body" sz="quarter" idx="15" hasCustomPrompt="1"/>
          </p:nvPr>
        </p:nvSpPr>
        <p:spPr>
          <a:xfrm>
            <a:off x="4797266" y="2576091"/>
            <a:ext cx="4292131" cy="362562"/>
          </a:xfrm>
          <a:prstGeom prst="roundRect">
            <a:avLst>
              <a:gd name="adj" fmla="val 50000"/>
            </a:avLst>
          </a:prstGeom>
          <a:noFill/>
        </p:spPr>
        <p:txBody>
          <a:bodyPr lIns="503999" anchor="ctr" anchorCtr="0"/>
          <a:lstStyle>
            <a:lvl1pPr marL="0" indent="0" algn="l">
              <a:buNone/>
              <a:defRPr sz="1800">
                <a:solidFill>
                  <a:schemeClr val="bg1"/>
                </a:solidFill>
              </a:defRPr>
            </a:lvl1pPr>
            <a:lvl2pPr>
              <a:defRPr sz="1600"/>
            </a:lvl2pPr>
            <a:lvl3pPr>
              <a:defRPr sz="1600"/>
            </a:lvl3pPr>
            <a:lvl4pPr>
              <a:defRPr sz="1600"/>
            </a:lvl4pPr>
            <a:lvl5pPr>
              <a:defRPr sz="1600"/>
            </a:lvl5pPr>
          </a:lstStyle>
          <a:p>
            <a:pPr lvl="0"/>
            <a:r>
              <a:rPr lang="nl-NL"/>
              <a:t>Klik om tekst aan te passen</a:t>
            </a:r>
          </a:p>
        </p:txBody>
      </p:sp>
      <p:sp>
        <p:nvSpPr>
          <p:cNvPr id="40" name="Tijdelijke aanduiding voor tekst 28">
            <a:extLst>
              <a:ext uri="{FF2B5EF4-FFF2-40B4-BE49-F238E27FC236}">
                <a16:creationId xmlns:a16="http://schemas.microsoft.com/office/drawing/2014/main" id="{A454019C-8DCA-DB2E-BA59-8B2B56F1CBFD}"/>
              </a:ext>
            </a:extLst>
          </p:cNvPr>
          <p:cNvSpPr>
            <a:spLocks noGrp="1"/>
          </p:cNvSpPr>
          <p:nvPr>
            <p:ph type="body" sz="quarter" idx="17" hasCustomPrompt="1"/>
          </p:nvPr>
        </p:nvSpPr>
        <p:spPr>
          <a:xfrm>
            <a:off x="5007983" y="3635864"/>
            <a:ext cx="4292131" cy="362562"/>
          </a:xfrm>
          <a:prstGeom prst="roundRect">
            <a:avLst>
              <a:gd name="adj" fmla="val 50000"/>
            </a:avLst>
          </a:prstGeom>
          <a:noFill/>
        </p:spPr>
        <p:txBody>
          <a:bodyPr lIns="503999" anchor="ctr" anchorCtr="0"/>
          <a:lstStyle>
            <a:lvl1pPr marL="0" indent="0" algn="l">
              <a:buNone/>
              <a:defRPr sz="1800">
                <a:solidFill>
                  <a:schemeClr val="bg1"/>
                </a:solidFill>
              </a:defRPr>
            </a:lvl1pPr>
            <a:lvl2pPr>
              <a:defRPr sz="1600"/>
            </a:lvl2pPr>
            <a:lvl3pPr>
              <a:defRPr sz="1600"/>
            </a:lvl3pPr>
            <a:lvl4pPr>
              <a:defRPr sz="1600"/>
            </a:lvl4pPr>
            <a:lvl5pPr>
              <a:defRPr sz="1600"/>
            </a:lvl5pPr>
          </a:lstStyle>
          <a:p>
            <a:pPr lvl="0"/>
            <a:r>
              <a:rPr lang="nl-NL"/>
              <a:t>Klik om tekst aan te passen</a:t>
            </a:r>
          </a:p>
        </p:txBody>
      </p:sp>
      <p:sp>
        <p:nvSpPr>
          <p:cNvPr id="45" name="Tijdelijke aanduiding voor tekst 28">
            <a:extLst>
              <a:ext uri="{FF2B5EF4-FFF2-40B4-BE49-F238E27FC236}">
                <a16:creationId xmlns:a16="http://schemas.microsoft.com/office/drawing/2014/main" id="{96AA9656-6AEA-36DE-3D5D-B0479C88F7F0}"/>
              </a:ext>
            </a:extLst>
          </p:cNvPr>
          <p:cNvSpPr>
            <a:spLocks noGrp="1"/>
          </p:cNvSpPr>
          <p:nvPr>
            <p:ph type="body" sz="quarter" idx="19" hasCustomPrompt="1"/>
          </p:nvPr>
        </p:nvSpPr>
        <p:spPr>
          <a:xfrm>
            <a:off x="4793047" y="4688698"/>
            <a:ext cx="4292131" cy="362562"/>
          </a:xfrm>
          <a:prstGeom prst="roundRect">
            <a:avLst>
              <a:gd name="adj" fmla="val 50000"/>
            </a:avLst>
          </a:prstGeom>
          <a:noFill/>
        </p:spPr>
        <p:txBody>
          <a:bodyPr lIns="503999" anchor="ctr" anchorCtr="0"/>
          <a:lstStyle>
            <a:lvl1pPr marL="0" indent="0" algn="l">
              <a:buNone/>
              <a:defRPr sz="1800">
                <a:solidFill>
                  <a:schemeClr val="bg1"/>
                </a:solidFill>
              </a:defRPr>
            </a:lvl1pPr>
            <a:lvl2pPr>
              <a:defRPr sz="1600"/>
            </a:lvl2pPr>
            <a:lvl3pPr>
              <a:defRPr sz="1600"/>
            </a:lvl3pPr>
            <a:lvl4pPr>
              <a:defRPr sz="1600"/>
            </a:lvl4pPr>
            <a:lvl5pPr>
              <a:defRPr sz="1600"/>
            </a:lvl5pPr>
          </a:lstStyle>
          <a:p>
            <a:pPr lvl="0"/>
            <a:r>
              <a:rPr lang="nl-NL"/>
              <a:t>Klik om tekst aan te passen</a:t>
            </a:r>
          </a:p>
        </p:txBody>
      </p:sp>
    </p:spTree>
    <p:extLst>
      <p:ext uri="{BB962C8B-B14F-4D97-AF65-F5344CB8AC3E}">
        <p14:creationId xmlns:p14="http://schemas.microsoft.com/office/powerpoint/2010/main" val="27281092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laceholder_5">
    <p:spTree>
      <p:nvGrpSpPr>
        <p:cNvPr id="1" name=""/>
        <p:cNvGrpSpPr/>
        <p:nvPr/>
      </p:nvGrpSpPr>
      <p:grpSpPr>
        <a:xfrm>
          <a:off x="0" y="0"/>
          <a:ext cx="0" cy="0"/>
          <a:chOff x="0" y="0"/>
          <a:chExt cx="0" cy="0"/>
        </a:xfrm>
      </p:grpSpPr>
      <p:sp>
        <p:nvSpPr>
          <p:cNvPr id="5" name="Vrije vorm 4">
            <a:extLst>
              <a:ext uri="{FF2B5EF4-FFF2-40B4-BE49-F238E27FC236}">
                <a16:creationId xmlns:a16="http://schemas.microsoft.com/office/drawing/2014/main" id="{FC19FD7E-F78E-C0DA-52DC-FCD74A4471D4}"/>
              </a:ext>
            </a:extLst>
          </p:cNvPr>
          <p:cNvSpPr/>
          <p:nvPr/>
        </p:nvSpPr>
        <p:spPr>
          <a:xfrm>
            <a:off x="1588" y="3530467"/>
            <a:ext cx="12192000" cy="3212559"/>
          </a:xfrm>
          <a:custGeom>
            <a:avLst/>
            <a:gdLst>
              <a:gd name="connsiteX0" fmla="*/ 3004680 w 3004680"/>
              <a:gd name="connsiteY0" fmla="*/ 570051 h 791725"/>
              <a:gd name="connsiteX1" fmla="*/ 3004680 w 3004680"/>
              <a:gd name="connsiteY1" fmla="*/ 791726 h 791725"/>
              <a:gd name="connsiteX2" fmla="*/ 0 w 3004680"/>
              <a:gd name="connsiteY2" fmla="*/ 791726 h 791725"/>
              <a:gd name="connsiteX3" fmla="*/ 0 w 3004680"/>
              <a:gd name="connsiteY3" fmla="*/ 10114 h 791725"/>
              <a:gd name="connsiteX4" fmla="*/ 1487362 w 3004680"/>
              <a:gd name="connsiteY4" fmla="*/ 299636 h 791725"/>
              <a:gd name="connsiteX5" fmla="*/ 3004680 w 3004680"/>
              <a:gd name="connsiteY5" fmla="*/ 570051 h 79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4680" h="791725">
                <a:moveTo>
                  <a:pt x="3004680" y="570051"/>
                </a:moveTo>
                <a:lnTo>
                  <a:pt x="3004680" y="791726"/>
                </a:lnTo>
                <a:lnTo>
                  <a:pt x="0" y="791726"/>
                </a:lnTo>
                <a:lnTo>
                  <a:pt x="0" y="10114"/>
                </a:lnTo>
                <a:cubicBezTo>
                  <a:pt x="409751" y="-65100"/>
                  <a:pt x="951633" y="304008"/>
                  <a:pt x="1487362" y="299636"/>
                </a:cubicBezTo>
                <a:cubicBezTo>
                  <a:pt x="2135548" y="294211"/>
                  <a:pt x="2497531" y="126538"/>
                  <a:pt x="3004680" y="570051"/>
                </a:cubicBezTo>
                <a:close/>
              </a:path>
            </a:pathLst>
          </a:custGeom>
          <a:solidFill>
            <a:srgbClr val="EFF1F1"/>
          </a:solidFill>
          <a:ln w="8096" cap="flat">
            <a:noFill/>
            <a:prstDash val="solid"/>
            <a:miter/>
          </a:ln>
        </p:spPr>
        <p:txBody>
          <a:bodyPr rtlCol="0" anchor="ctr"/>
          <a:lstStyle/>
          <a:p>
            <a:endParaRPr lang="nl-NL"/>
          </a:p>
        </p:txBody>
      </p:sp>
      <p:sp>
        <p:nvSpPr>
          <p:cNvPr id="8" name="Vrije vorm 7">
            <a:extLst>
              <a:ext uri="{FF2B5EF4-FFF2-40B4-BE49-F238E27FC236}">
                <a16:creationId xmlns:a16="http://schemas.microsoft.com/office/drawing/2014/main" id="{33ED71F8-F793-416E-5BC6-5CE68AC69D9B}"/>
              </a:ext>
            </a:extLst>
          </p:cNvPr>
          <p:cNvSpPr/>
          <p:nvPr/>
        </p:nvSpPr>
        <p:spPr>
          <a:xfrm>
            <a:off x="6229925" y="2013580"/>
            <a:ext cx="523784" cy="2436838"/>
          </a:xfrm>
          <a:custGeom>
            <a:avLst/>
            <a:gdLst>
              <a:gd name="connsiteX0" fmla="*/ 102998 w 129085"/>
              <a:gd name="connsiteY0" fmla="*/ 493914 h 600551"/>
              <a:gd name="connsiteX1" fmla="*/ 105508 w 129085"/>
              <a:gd name="connsiteY1" fmla="*/ 499015 h 600551"/>
              <a:gd name="connsiteX2" fmla="*/ 110528 w 129085"/>
              <a:gd name="connsiteY2" fmla="*/ 582407 h 600551"/>
              <a:gd name="connsiteX3" fmla="*/ 91745 w 129085"/>
              <a:gd name="connsiteY3" fmla="*/ 600542 h 600551"/>
              <a:gd name="connsiteX4" fmla="*/ 29485 w 129085"/>
              <a:gd name="connsiteY4" fmla="*/ 567509 h 600551"/>
              <a:gd name="connsiteX5" fmla="*/ 24384 w 129085"/>
              <a:gd name="connsiteY5" fmla="*/ 464768 h 600551"/>
              <a:gd name="connsiteX6" fmla="*/ 38876 w 129085"/>
              <a:gd name="connsiteY6" fmla="*/ 446146 h 600551"/>
              <a:gd name="connsiteX7" fmla="*/ 128744 w 129085"/>
              <a:gd name="connsiteY7" fmla="*/ 470840 h 600551"/>
              <a:gd name="connsiteX8" fmla="*/ 106885 w 129085"/>
              <a:gd name="connsiteY8" fmla="*/ 390201 h 600551"/>
              <a:gd name="connsiteX9" fmla="*/ 44867 w 129085"/>
              <a:gd name="connsiteY9" fmla="*/ 351825 h 600551"/>
              <a:gd name="connsiteX10" fmla="*/ 40657 w 129085"/>
              <a:gd name="connsiteY10" fmla="*/ 350692 h 600551"/>
              <a:gd name="connsiteX11" fmla="*/ 40495 w 129085"/>
              <a:gd name="connsiteY11" fmla="*/ 350692 h 600551"/>
              <a:gd name="connsiteX12" fmla="*/ 20498 w 129085"/>
              <a:gd name="connsiteY12" fmla="*/ 373118 h 600551"/>
              <a:gd name="connsiteX13" fmla="*/ 38876 w 129085"/>
              <a:gd name="connsiteY13" fmla="*/ 446146 h 600551"/>
              <a:gd name="connsiteX14" fmla="*/ 48511 w 129085"/>
              <a:gd name="connsiteY14" fmla="*/ 446794 h 600551"/>
              <a:gd name="connsiteX15" fmla="*/ 48673 w 129085"/>
              <a:gd name="connsiteY15" fmla="*/ 446875 h 600551"/>
              <a:gd name="connsiteX16" fmla="*/ 52559 w 129085"/>
              <a:gd name="connsiteY16" fmla="*/ 448818 h 600551"/>
              <a:gd name="connsiteX17" fmla="*/ 102998 w 129085"/>
              <a:gd name="connsiteY17" fmla="*/ 493914 h 600551"/>
              <a:gd name="connsiteX18" fmla="*/ 114010 w 129085"/>
              <a:gd name="connsiteY18" fmla="*/ 492376 h 600551"/>
              <a:gd name="connsiteX19" fmla="*/ 128744 w 129085"/>
              <a:gd name="connsiteY19" fmla="*/ 470840 h 600551"/>
              <a:gd name="connsiteX20" fmla="*/ 65505 w 129085"/>
              <a:gd name="connsiteY20" fmla="*/ 132886 h 600551"/>
              <a:gd name="connsiteX21" fmla="*/ 120980 w 129085"/>
              <a:gd name="connsiteY21" fmla="*/ 29149 h 600551"/>
              <a:gd name="connsiteX22" fmla="*/ 101646 w 129085"/>
              <a:gd name="connsiteY22" fmla="*/ 2156 h 600551"/>
              <a:gd name="connsiteX23" fmla="*/ 61359 w 129085"/>
              <a:gd name="connsiteY23" fmla="*/ 3468 h 600551"/>
              <a:gd name="connsiteX24" fmla="*/ 168 w 129085"/>
              <a:gd name="connsiteY24" fmla="*/ 33375 h 600551"/>
              <a:gd name="connsiteX25" fmla="*/ 65505 w 129085"/>
              <a:gd name="connsiteY25" fmla="*/ 132886 h 600551"/>
              <a:gd name="connsiteX26" fmla="*/ 41669 w 129085"/>
              <a:gd name="connsiteY26" fmla="*/ 321715 h 600551"/>
              <a:gd name="connsiteX27" fmla="*/ 96400 w 129085"/>
              <a:gd name="connsiteY27" fmla="*/ 354376 h 600551"/>
              <a:gd name="connsiteX28" fmla="*/ 122802 w 129085"/>
              <a:gd name="connsiteY28" fmla="*/ 330168 h 600551"/>
              <a:gd name="connsiteX29" fmla="*/ 117701 w 129085"/>
              <a:gd name="connsiteY29" fmla="*/ 253270 h 600551"/>
              <a:gd name="connsiteX30" fmla="*/ 63068 w 129085"/>
              <a:gd name="connsiteY30" fmla="*/ 201939 h 600551"/>
              <a:gd name="connsiteX31" fmla="*/ 35978 w 129085"/>
              <a:gd name="connsiteY31" fmla="*/ 198442 h 600551"/>
              <a:gd name="connsiteX32" fmla="*/ 41669 w 129085"/>
              <a:gd name="connsiteY32" fmla="*/ 321715 h 60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9085" h="600551">
                <a:moveTo>
                  <a:pt x="102998" y="493914"/>
                </a:moveTo>
                <a:cubicBezTo>
                  <a:pt x="104051" y="495695"/>
                  <a:pt x="104941" y="497396"/>
                  <a:pt x="105508" y="499015"/>
                </a:cubicBezTo>
                <a:cubicBezTo>
                  <a:pt x="110609" y="513264"/>
                  <a:pt x="110852" y="557389"/>
                  <a:pt x="110528" y="582407"/>
                </a:cubicBezTo>
                <a:cubicBezTo>
                  <a:pt x="110366" y="592689"/>
                  <a:pt x="101946" y="600866"/>
                  <a:pt x="91745" y="600542"/>
                </a:cubicBezTo>
                <a:cubicBezTo>
                  <a:pt x="68589" y="599813"/>
                  <a:pt x="31752" y="594470"/>
                  <a:pt x="29485" y="567509"/>
                </a:cubicBezTo>
                <a:cubicBezTo>
                  <a:pt x="27137" y="540306"/>
                  <a:pt x="25274" y="492133"/>
                  <a:pt x="24384" y="464768"/>
                </a:cubicBezTo>
                <a:cubicBezTo>
                  <a:pt x="24060" y="455457"/>
                  <a:pt x="30618" y="447928"/>
                  <a:pt x="38876" y="446146"/>
                </a:cubicBezTo>
                <a:moveTo>
                  <a:pt x="128744" y="470840"/>
                </a:moveTo>
                <a:cubicBezTo>
                  <a:pt x="123968" y="446309"/>
                  <a:pt x="114738" y="403074"/>
                  <a:pt x="106885" y="390201"/>
                </a:cubicBezTo>
                <a:cubicBezTo>
                  <a:pt x="96926" y="373928"/>
                  <a:pt x="54421" y="355792"/>
                  <a:pt x="44867" y="351825"/>
                </a:cubicBezTo>
                <a:cubicBezTo>
                  <a:pt x="43491" y="351258"/>
                  <a:pt x="42115" y="350854"/>
                  <a:pt x="40657" y="350692"/>
                </a:cubicBezTo>
                <a:lnTo>
                  <a:pt x="40495" y="350692"/>
                </a:lnTo>
                <a:cubicBezTo>
                  <a:pt x="27865" y="348991"/>
                  <a:pt x="17502" y="360731"/>
                  <a:pt x="20498" y="373118"/>
                </a:cubicBezTo>
                <a:cubicBezTo>
                  <a:pt x="25113" y="392145"/>
                  <a:pt x="32318" y="421453"/>
                  <a:pt x="38876" y="446146"/>
                </a:cubicBezTo>
                <a:cubicBezTo>
                  <a:pt x="41953" y="445499"/>
                  <a:pt x="45191" y="445661"/>
                  <a:pt x="48511" y="446794"/>
                </a:cubicBezTo>
                <a:cubicBezTo>
                  <a:pt x="48592" y="446794"/>
                  <a:pt x="48592" y="446875"/>
                  <a:pt x="48673" y="446875"/>
                </a:cubicBezTo>
                <a:cubicBezTo>
                  <a:pt x="50049" y="447361"/>
                  <a:pt x="51344" y="448009"/>
                  <a:pt x="52559" y="448818"/>
                </a:cubicBezTo>
                <a:cubicBezTo>
                  <a:pt x="60331" y="454081"/>
                  <a:pt x="92392" y="476507"/>
                  <a:pt x="102998" y="493914"/>
                </a:cubicBezTo>
                <a:cubicBezTo>
                  <a:pt x="106885" y="493510"/>
                  <a:pt x="110609" y="492943"/>
                  <a:pt x="114010" y="492376"/>
                </a:cubicBezTo>
                <a:cubicBezTo>
                  <a:pt x="124130" y="490595"/>
                  <a:pt x="130688" y="480879"/>
                  <a:pt x="128744" y="470840"/>
                </a:cubicBezTo>
                <a:close/>
                <a:moveTo>
                  <a:pt x="65505" y="132886"/>
                </a:moveTo>
                <a:cubicBezTo>
                  <a:pt x="109605" y="84447"/>
                  <a:pt x="119750" y="49204"/>
                  <a:pt x="120980" y="29149"/>
                </a:cubicBezTo>
                <a:cubicBezTo>
                  <a:pt x="121741" y="16649"/>
                  <a:pt x="113767" y="5298"/>
                  <a:pt x="101646" y="2156"/>
                </a:cubicBezTo>
                <a:cubicBezTo>
                  <a:pt x="91810" y="-394"/>
                  <a:pt x="78111" y="-1479"/>
                  <a:pt x="61359" y="3468"/>
                </a:cubicBezTo>
                <a:cubicBezTo>
                  <a:pt x="25647" y="14009"/>
                  <a:pt x="168" y="33375"/>
                  <a:pt x="168" y="33375"/>
                </a:cubicBezTo>
                <a:cubicBezTo>
                  <a:pt x="168" y="33375"/>
                  <a:pt x="-6584" y="212060"/>
                  <a:pt x="65505" y="132886"/>
                </a:cubicBezTo>
                <a:close/>
                <a:moveTo>
                  <a:pt x="41669" y="321715"/>
                </a:moveTo>
                <a:cubicBezTo>
                  <a:pt x="43758" y="345891"/>
                  <a:pt x="73601" y="352716"/>
                  <a:pt x="96400" y="354376"/>
                </a:cubicBezTo>
                <a:cubicBezTo>
                  <a:pt x="110577" y="355412"/>
                  <a:pt x="122697" y="344385"/>
                  <a:pt x="122802" y="330168"/>
                </a:cubicBezTo>
                <a:cubicBezTo>
                  <a:pt x="122972" y="304624"/>
                  <a:pt x="122389" y="266337"/>
                  <a:pt x="117701" y="253270"/>
                </a:cubicBezTo>
                <a:cubicBezTo>
                  <a:pt x="110431" y="233013"/>
                  <a:pt x="63068" y="201939"/>
                  <a:pt x="63068" y="201939"/>
                </a:cubicBezTo>
                <a:cubicBezTo>
                  <a:pt x="63068" y="201939"/>
                  <a:pt x="50130" y="196199"/>
                  <a:pt x="35978" y="198442"/>
                </a:cubicBezTo>
                <a:cubicBezTo>
                  <a:pt x="35978" y="198442"/>
                  <a:pt x="38269" y="282278"/>
                  <a:pt x="41669" y="321715"/>
                </a:cubicBezTo>
                <a:close/>
              </a:path>
            </a:pathLst>
          </a:custGeom>
          <a:solidFill>
            <a:srgbClr val="915F2C"/>
          </a:solidFill>
          <a:ln w="8096" cap="flat">
            <a:noFill/>
            <a:prstDash val="solid"/>
            <a:miter/>
          </a:ln>
        </p:spPr>
        <p:txBody>
          <a:bodyPr rtlCol="0" anchor="ctr"/>
          <a:lstStyle/>
          <a:p>
            <a:endParaRPr lang="nl-NL"/>
          </a:p>
        </p:txBody>
      </p:sp>
      <p:sp>
        <p:nvSpPr>
          <p:cNvPr id="11" name="Vrije vorm 10">
            <a:extLst>
              <a:ext uri="{FF2B5EF4-FFF2-40B4-BE49-F238E27FC236}">
                <a16:creationId xmlns:a16="http://schemas.microsoft.com/office/drawing/2014/main" id="{25C06158-0D36-54E7-1DEE-C02BD7D4C359}"/>
              </a:ext>
            </a:extLst>
          </p:cNvPr>
          <p:cNvSpPr/>
          <p:nvPr userDrawn="1"/>
        </p:nvSpPr>
        <p:spPr>
          <a:xfrm>
            <a:off x="6387670" y="3822355"/>
            <a:ext cx="260186" cy="195361"/>
          </a:xfrm>
          <a:custGeom>
            <a:avLst/>
            <a:gdLst>
              <a:gd name="connsiteX0" fmla="*/ 0 w 64122"/>
              <a:gd name="connsiteY0" fmla="*/ 379 h 48146"/>
              <a:gd name="connsiteX1" fmla="*/ 9634 w 64122"/>
              <a:gd name="connsiteY1" fmla="*/ 1027 h 48146"/>
              <a:gd name="connsiteX2" fmla="*/ 9796 w 64122"/>
              <a:gd name="connsiteY2" fmla="*/ 1107 h 48146"/>
              <a:gd name="connsiteX3" fmla="*/ 13682 w 64122"/>
              <a:gd name="connsiteY3" fmla="*/ 3051 h 48146"/>
              <a:gd name="connsiteX4" fmla="*/ 64122 w 64122"/>
              <a:gd name="connsiteY4" fmla="*/ 48147 h 48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22" h="48146">
                <a:moveTo>
                  <a:pt x="0" y="379"/>
                </a:moveTo>
                <a:cubicBezTo>
                  <a:pt x="3076" y="-269"/>
                  <a:pt x="6315" y="-107"/>
                  <a:pt x="9634" y="1027"/>
                </a:cubicBezTo>
                <a:cubicBezTo>
                  <a:pt x="9715" y="1027"/>
                  <a:pt x="9715" y="1107"/>
                  <a:pt x="9796" y="1107"/>
                </a:cubicBezTo>
                <a:cubicBezTo>
                  <a:pt x="11173" y="1593"/>
                  <a:pt x="12468" y="2241"/>
                  <a:pt x="13682" y="3051"/>
                </a:cubicBezTo>
                <a:cubicBezTo>
                  <a:pt x="21455" y="8313"/>
                  <a:pt x="53516" y="30740"/>
                  <a:pt x="64122" y="48147"/>
                </a:cubicBezTo>
              </a:path>
            </a:pathLst>
          </a:custGeom>
          <a:solidFill>
            <a:srgbClr val="915F2C"/>
          </a:solidFill>
          <a:ln w="8096" cap="flat">
            <a:noFill/>
            <a:prstDash val="solid"/>
            <a:miter/>
          </a:ln>
        </p:spPr>
        <p:txBody>
          <a:bodyPr rtlCol="0" anchor="ctr"/>
          <a:lstStyle/>
          <a:p>
            <a:endParaRPr lang="nl-NL"/>
          </a:p>
        </p:txBody>
      </p:sp>
      <p:sp>
        <p:nvSpPr>
          <p:cNvPr id="12" name="Vrije vorm 11">
            <a:extLst>
              <a:ext uri="{FF2B5EF4-FFF2-40B4-BE49-F238E27FC236}">
                <a16:creationId xmlns:a16="http://schemas.microsoft.com/office/drawing/2014/main" id="{FBBD0271-6725-1108-EDC1-1C259DA72437}"/>
              </a:ext>
            </a:extLst>
          </p:cNvPr>
          <p:cNvSpPr/>
          <p:nvPr/>
        </p:nvSpPr>
        <p:spPr>
          <a:xfrm rot="21441434">
            <a:off x="4508863" y="1245670"/>
            <a:ext cx="2011785" cy="3913054"/>
          </a:xfrm>
          <a:custGeom>
            <a:avLst/>
            <a:gdLst>
              <a:gd name="connsiteX0" fmla="*/ 455583 w 495798"/>
              <a:gd name="connsiteY0" fmla="*/ 0 h 964360"/>
              <a:gd name="connsiteX1" fmla="*/ 495799 w 495798"/>
              <a:gd name="connsiteY1" fmla="*/ 40216 h 964360"/>
              <a:gd name="connsiteX2" fmla="*/ 495799 w 495798"/>
              <a:gd name="connsiteY2" fmla="*/ 924144 h 964360"/>
              <a:gd name="connsiteX3" fmla="*/ 455583 w 495798"/>
              <a:gd name="connsiteY3" fmla="*/ 964360 h 964360"/>
              <a:gd name="connsiteX4" fmla="*/ 40215 w 495798"/>
              <a:gd name="connsiteY4" fmla="*/ 964360 h 964360"/>
              <a:gd name="connsiteX5" fmla="*/ 0 w 495798"/>
              <a:gd name="connsiteY5" fmla="*/ 924144 h 964360"/>
              <a:gd name="connsiteX6" fmla="*/ 0 w 495798"/>
              <a:gd name="connsiteY6" fmla="*/ 40216 h 964360"/>
              <a:gd name="connsiteX7" fmla="*/ 40215 w 495798"/>
              <a:gd name="connsiteY7" fmla="*/ 0 h 96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98" h="964360">
                <a:moveTo>
                  <a:pt x="455583" y="0"/>
                </a:moveTo>
                <a:cubicBezTo>
                  <a:pt x="477794" y="0"/>
                  <a:pt x="495799" y="18005"/>
                  <a:pt x="495799" y="40216"/>
                </a:cubicBezTo>
                <a:lnTo>
                  <a:pt x="495799" y="924144"/>
                </a:lnTo>
                <a:cubicBezTo>
                  <a:pt x="495799" y="946355"/>
                  <a:pt x="477794" y="964360"/>
                  <a:pt x="455583" y="964360"/>
                </a:cubicBezTo>
                <a:lnTo>
                  <a:pt x="40215" y="964360"/>
                </a:lnTo>
                <a:cubicBezTo>
                  <a:pt x="18005" y="964360"/>
                  <a:pt x="0" y="946355"/>
                  <a:pt x="0" y="924144"/>
                </a:cubicBezTo>
                <a:lnTo>
                  <a:pt x="0" y="40216"/>
                </a:lnTo>
                <a:cubicBezTo>
                  <a:pt x="0" y="18005"/>
                  <a:pt x="18005" y="0"/>
                  <a:pt x="40215" y="0"/>
                </a:cubicBezTo>
                <a:close/>
              </a:path>
            </a:pathLst>
          </a:custGeom>
          <a:solidFill>
            <a:srgbClr val="A1ADAA"/>
          </a:solidFill>
          <a:ln w="8096" cap="flat">
            <a:noFill/>
            <a:prstDash val="solid"/>
            <a:miter/>
          </a:ln>
        </p:spPr>
        <p:txBody>
          <a:bodyPr rtlCol="0" anchor="ctr"/>
          <a:lstStyle/>
          <a:p>
            <a:endParaRPr lang="nl-NL"/>
          </a:p>
        </p:txBody>
      </p:sp>
      <p:sp>
        <p:nvSpPr>
          <p:cNvPr id="13" name="Rechthoek 12">
            <a:extLst>
              <a:ext uri="{FF2B5EF4-FFF2-40B4-BE49-F238E27FC236}">
                <a16:creationId xmlns:a16="http://schemas.microsoft.com/office/drawing/2014/main" id="{1B18747B-D880-529E-A448-259382765AB6}"/>
              </a:ext>
            </a:extLst>
          </p:cNvPr>
          <p:cNvSpPr/>
          <p:nvPr userDrawn="1"/>
        </p:nvSpPr>
        <p:spPr>
          <a:xfrm rot="21445198">
            <a:off x="4576402" y="1728665"/>
            <a:ext cx="1864482" cy="2887907"/>
          </a:xfrm>
          <a:prstGeom prst="rect">
            <a:avLst/>
          </a:prstGeom>
          <a:solidFill>
            <a:srgbClr val="FFFFFF"/>
          </a:solidFill>
          <a:ln w="8096" cap="flat">
            <a:noFill/>
            <a:prstDash val="solid"/>
            <a:miter/>
          </a:ln>
        </p:spPr>
        <p:txBody>
          <a:bodyPr rtlCol="0" anchor="ctr"/>
          <a:lstStyle/>
          <a:p>
            <a:endParaRPr lang="nl-NL"/>
          </a:p>
        </p:txBody>
      </p:sp>
      <p:sp>
        <p:nvSpPr>
          <p:cNvPr id="14" name="Vrije vorm 13">
            <a:extLst>
              <a:ext uri="{FF2B5EF4-FFF2-40B4-BE49-F238E27FC236}">
                <a16:creationId xmlns:a16="http://schemas.microsoft.com/office/drawing/2014/main" id="{82D83ED8-802D-BED4-C1AD-71E39E2C5408}"/>
              </a:ext>
            </a:extLst>
          </p:cNvPr>
          <p:cNvSpPr/>
          <p:nvPr/>
        </p:nvSpPr>
        <p:spPr>
          <a:xfrm rot="21441434">
            <a:off x="5272143" y="4806620"/>
            <a:ext cx="639988" cy="144250"/>
          </a:xfrm>
          <a:custGeom>
            <a:avLst/>
            <a:gdLst>
              <a:gd name="connsiteX0" fmla="*/ 17771 w 157723"/>
              <a:gd name="connsiteY0" fmla="*/ 0 h 35550"/>
              <a:gd name="connsiteX1" fmla="*/ 139952 w 157723"/>
              <a:gd name="connsiteY1" fmla="*/ 0 h 35550"/>
              <a:gd name="connsiteX2" fmla="*/ 157723 w 157723"/>
              <a:gd name="connsiteY2" fmla="*/ 17779 h 35550"/>
              <a:gd name="connsiteX3" fmla="*/ 157723 w 157723"/>
              <a:gd name="connsiteY3" fmla="*/ 17779 h 35550"/>
              <a:gd name="connsiteX4" fmla="*/ 139952 w 157723"/>
              <a:gd name="connsiteY4" fmla="*/ 35551 h 35550"/>
              <a:gd name="connsiteX5" fmla="*/ 17771 w 157723"/>
              <a:gd name="connsiteY5" fmla="*/ 35551 h 35550"/>
              <a:gd name="connsiteX6" fmla="*/ 0 w 157723"/>
              <a:gd name="connsiteY6" fmla="*/ 17779 h 35550"/>
              <a:gd name="connsiteX7" fmla="*/ 0 w 157723"/>
              <a:gd name="connsiteY7" fmla="*/ 17779 h 35550"/>
              <a:gd name="connsiteX8" fmla="*/ 17771 w 157723"/>
              <a:gd name="connsiteY8" fmla="*/ 0 h 3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723" h="35550">
                <a:moveTo>
                  <a:pt x="17771" y="0"/>
                </a:moveTo>
                <a:lnTo>
                  <a:pt x="139952" y="0"/>
                </a:lnTo>
                <a:cubicBezTo>
                  <a:pt x="149756" y="0"/>
                  <a:pt x="157723" y="7967"/>
                  <a:pt x="157723" y="17779"/>
                </a:cubicBezTo>
                <a:lnTo>
                  <a:pt x="157723" y="17779"/>
                </a:lnTo>
                <a:cubicBezTo>
                  <a:pt x="157723" y="27592"/>
                  <a:pt x="149756" y="35551"/>
                  <a:pt x="139952" y="35551"/>
                </a:cubicBezTo>
                <a:lnTo>
                  <a:pt x="17771" y="35551"/>
                </a:lnTo>
                <a:cubicBezTo>
                  <a:pt x="7967" y="35551"/>
                  <a:pt x="0" y="27592"/>
                  <a:pt x="0" y="17779"/>
                </a:cubicBezTo>
                <a:lnTo>
                  <a:pt x="0" y="17779"/>
                </a:lnTo>
                <a:cubicBezTo>
                  <a:pt x="0" y="7967"/>
                  <a:pt x="7967" y="0"/>
                  <a:pt x="17771" y="0"/>
                </a:cubicBezTo>
                <a:close/>
              </a:path>
            </a:pathLst>
          </a:custGeom>
          <a:solidFill>
            <a:srgbClr val="BFC8C7"/>
          </a:solidFill>
          <a:ln w="8096" cap="flat">
            <a:noFill/>
            <a:prstDash val="solid"/>
            <a:miter/>
          </a:ln>
        </p:spPr>
        <p:txBody>
          <a:bodyPr rtlCol="0" anchor="ctr"/>
          <a:lstStyle/>
          <a:p>
            <a:endParaRPr lang="nl-NL"/>
          </a:p>
        </p:txBody>
      </p:sp>
      <p:sp>
        <p:nvSpPr>
          <p:cNvPr id="15" name="Rechthoek met aan één zijde afgeronde hoeken 14">
            <a:extLst>
              <a:ext uri="{FF2B5EF4-FFF2-40B4-BE49-F238E27FC236}">
                <a16:creationId xmlns:a16="http://schemas.microsoft.com/office/drawing/2014/main" id="{E99C44E3-C0D8-0699-CB5A-5EC44DFF1171}"/>
              </a:ext>
            </a:extLst>
          </p:cNvPr>
          <p:cNvSpPr/>
          <p:nvPr userDrawn="1"/>
        </p:nvSpPr>
        <p:spPr>
          <a:xfrm rot="21441434">
            <a:off x="4502496" y="1334110"/>
            <a:ext cx="1872489" cy="442527"/>
          </a:xfrm>
          <a:prstGeom prst="round2SameRect">
            <a:avLst>
              <a:gd name="adj1" fmla="val 26268"/>
              <a:gd name="adj2" fmla="val 0"/>
            </a:avLst>
          </a:prstGeom>
          <a:solidFill>
            <a:srgbClr val="80928E"/>
          </a:solidFill>
          <a:ln w="8096" cap="flat">
            <a:noFill/>
            <a:prstDash val="solid"/>
            <a:miter/>
          </a:ln>
        </p:spPr>
        <p:txBody>
          <a:bodyPr rtlCol="0" anchor="ctr"/>
          <a:lstStyle/>
          <a:p>
            <a:endParaRPr lang="nl-NL"/>
          </a:p>
        </p:txBody>
      </p:sp>
      <p:sp>
        <p:nvSpPr>
          <p:cNvPr id="10" name="Vrije vorm 9">
            <a:extLst>
              <a:ext uri="{FF2B5EF4-FFF2-40B4-BE49-F238E27FC236}">
                <a16:creationId xmlns:a16="http://schemas.microsoft.com/office/drawing/2014/main" id="{5AA9326A-5420-4024-602E-880622634845}"/>
              </a:ext>
            </a:extLst>
          </p:cNvPr>
          <p:cNvSpPr/>
          <p:nvPr/>
        </p:nvSpPr>
        <p:spPr>
          <a:xfrm>
            <a:off x="3293348" y="2531996"/>
            <a:ext cx="2902825" cy="4213744"/>
          </a:xfrm>
          <a:custGeom>
            <a:avLst/>
            <a:gdLst>
              <a:gd name="connsiteX0" fmla="*/ 388701 w 715392"/>
              <a:gd name="connsiteY0" fmla="*/ 96304 h 1038464"/>
              <a:gd name="connsiteX1" fmla="*/ 323283 w 715392"/>
              <a:gd name="connsiteY1" fmla="*/ 249971 h 1038464"/>
              <a:gd name="connsiteX2" fmla="*/ 330813 w 715392"/>
              <a:gd name="connsiteY2" fmla="*/ 333120 h 1038464"/>
              <a:gd name="connsiteX3" fmla="*/ 285393 w 715392"/>
              <a:gd name="connsiteY3" fmla="*/ 498283 h 1038464"/>
              <a:gd name="connsiteX4" fmla="*/ 162330 w 715392"/>
              <a:gd name="connsiteY4" fmla="*/ 555281 h 1038464"/>
              <a:gd name="connsiteX5" fmla="*/ 165568 w 715392"/>
              <a:gd name="connsiteY5" fmla="*/ 384774 h 1038464"/>
              <a:gd name="connsiteX6" fmla="*/ 211474 w 715392"/>
              <a:gd name="connsiteY6" fmla="*/ 183501 h 1038464"/>
              <a:gd name="connsiteX7" fmla="*/ 301342 w 715392"/>
              <a:gd name="connsiteY7" fmla="*/ 101810 h 1038464"/>
              <a:gd name="connsiteX8" fmla="*/ 334310 w 715392"/>
              <a:gd name="connsiteY8" fmla="*/ 5764 h 1038464"/>
              <a:gd name="connsiteX9" fmla="*/ 345022 w 715392"/>
              <a:gd name="connsiteY9" fmla="*/ 404 h 1038464"/>
              <a:gd name="connsiteX10" fmla="*/ 388701 w 715392"/>
              <a:gd name="connsiteY10" fmla="*/ 96304 h 1038464"/>
              <a:gd name="connsiteX11" fmla="*/ 320198 w 715392"/>
              <a:gd name="connsiteY11" fmla="*/ 618091 h 1038464"/>
              <a:gd name="connsiteX12" fmla="*/ 311851 w 715392"/>
              <a:gd name="connsiteY12" fmla="*/ 437140 h 1038464"/>
              <a:gd name="connsiteX13" fmla="*/ 285393 w 715392"/>
              <a:gd name="connsiteY13" fmla="*/ 498283 h 1038464"/>
              <a:gd name="connsiteX14" fmla="*/ 162330 w 715392"/>
              <a:gd name="connsiteY14" fmla="*/ 555281 h 1038464"/>
              <a:gd name="connsiteX15" fmla="*/ 0 w 715392"/>
              <a:gd name="connsiteY15" fmla="*/ 1038465 h 1038464"/>
              <a:gd name="connsiteX16" fmla="*/ 451528 w 715392"/>
              <a:gd name="connsiteY16" fmla="*/ 1038465 h 1038464"/>
              <a:gd name="connsiteX17" fmla="*/ 576534 w 715392"/>
              <a:gd name="connsiteY17" fmla="*/ 833387 h 1038464"/>
              <a:gd name="connsiteX18" fmla="*/ 715385 w 715392"/>
              <a:gd name="connsiteY18" fmla="*/ 640130 h 1038464"/>
              <a:gd name="connsiteX19" fmla="*/ 715393 w 715392"/>
              <a:gd name="connsiteY19" fmla="*/ 640113 h 1038464"/>
              <a:gd name="connsiteX20" fmla="*/ 362226 w 715392"/>
              <a:gd name="connsiteY20" fmla="*/ 656411 h 1038464"/>
              <a:gd name="connsiteX21" fmla="*/ 320198 w 715392"/>
              <a:gd name="connsiteY21" fmla="*/ 618091 h 103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392" h="1038464">
                <a:moveTo>
                  <a:pt x="388701" y="96304"/>
                </a:moveTo>
                <a:cubicBezTo>
                  <a:pt x="374452" y="186982"/>
                  <a:pt x="336885" y="224873"/>
                  <a:pt x="323283" y="249971"/>
                </a:cubicBezTo>
                <a:cubicBezTo>
                  <a:pt x="327169" y="270455"/>
                  <a:pt x="331703" y="298711"/>
                  <a:pt x="330813" y="333120"/>
                </a:cubicBezTo>
                <a:cubicBezTo>
                  <a:pt x="329598" y="378540"/>
                  <a:pt x="318992" y="434728"/>
                  <a:pt x="285393" y="498283"/>
                </a:cubicBezTo>
                <a:lnTo>
                  <a:pt x="162330" y="555281"/>
                </a:lnTo>
                <a:cubicBezTo>
                  <a:pt x="163220" y="481605"/>
                  <a:pt x="163949" y="395380"/>
                  <a:pt x="165568" y="384774"/>
                </a:cubicBezTo>
                <a:cubicBezTo>
                  <a:pt x="167268" y="374087"/>
                  <a:pt x="201516" y="205928"/>
                  <a:pt x="211474" y="183501"/>
                </a:cubicBezTo>
                <a:cubicBezTo>
                  <a:pt x="221432" y="160993"/>
                  <a:pt x="301342" y="101810"/>
                  <a:pt x="301342" y="101810"/>
                </a:cubicBezTo>
                <a:lnTo>
                  <a:pt x="334310" y="5764"/>
                </a:lnTo>
                <a:cubicBezTo>
                  <a:pt x="335824" y="1352"/>
                  <a:pt x="340569" y="-996"/>
                  <a:pt x="345022" y="404"/>
                </a:cubicBezTo>
                <a:cubicBezTo>
                  <a:pt x="362267" y="5813"/>
                  <a:pt x="399785" y="25810"/>
                  <a:pt x="388701" y="96304"/>
                </a:cubicBezTo>
                <a:close/>
                <a:moveTo>
                  <a:pt x="320198" y="618091"/>
                </a:moveTo>
                <a:lnTo>
                  <a:pt x="311851" y="437140"/>
                </a:lnTo>
                <a:cubicBezTo>
                  <a:pt x="305245" y="456620"/>
                  <a:pt x="296630" y="477030"/>
                  <a:pt x="285393" y="498283"/>
                </a:cubicBezTo>
                <a:lnTo>
                  <a:pt x="162330" y="555281"/>
                </a:lnTo>
                <a:cubicBezTo>
                  <a:pt x="174474" y="703361"/>
                  <a:pt x="85901" y="885284"/>
                  <a:pt x="0" y="1038465"/>
                </a:cubicBezTo>
                <a:lnTo>
                  <a:pt x="451528" y="1038465"/>
                </a:lnTo>
                <a:cubicBezTo>
                  <a:pt x="497029" y="945439"/>
                  <a:pt x="544635" y="862372"/>
                  <a:pt x="576534" y="833387"/>
                </a:cubicBezTo>
                <a:cubicBezTo>
                  <a:pt x="667941" y="750077"/>
                  <a:pt x="700730" y="694212"/>
                  <a:pt x="715385" y="640130"/>
                </a:cubicBezTo>
                <a:cubicBezTo>
                  <a:pt x="715385" y="640121"/>
                  <a:pt x="715393" y="640113"/>
                  <a:pt x="715393" y="640113"/>
                </a:cubicBezTo>
                <a:lnTo>
                  <a:pt x="362226" y="656411"/>
                </a:lnTo>
                <a:cubicBezTo>
                  <a:pt x="340131" y="657431"/>
                  <a:pt x="321219" y="640186"/>
                  <a:pt x="320198" y="618091"/>
                </a:cubicBezTo>
                <a:close/>
              </a:path>
            </a:pathLst>
          </a:custGeom>
          <a:solidFill>
            <a:srgbClr val="915F2C"/>
          </a:solidFill>
          <a:ln w="8096" cap="flat">
            <a:noFill/>
            <a:prstDash val="solid"/>
            <a:miter/>
          </a:ln>
        </p:spPr>
        <p:txBody>
          <a:bodyPr rtlCol="0" anchor="ctr"/>
          <a:lstStyle/>
          <a:p>
            <a:endParaRPr lang="nl-NL"/>
          </a:p>
        </p:txBody>
      </p:sp>
      <p:sp>
        <p:nvSpPr>
          <p:cNvPr id="2" name="Titel 1">
            <a:extLst>
              <a:ext uri="{FF2B5EF4-FFF2-40B4-BE49-F238E27FC236}">
                <a16:creationId xmlns:a16="http://schemas.microsoft.com/office/drawing/2014/main" id="{E7000BB9-8FE0-8035-34F6-28BBD17A2018}"/>
              </a:ext>
            </a:extLst>
          </p:cNvPr>
          <p:cNvSpPr>
            <a:spLocks noGrp="1"/>
          </p:cNvSpPr>
          <p:nvPr>
            <p:ph type="title"/>
          </p:nvPr>
        </p:nvSpPr>
        <p:spPr>
          <a:xfrm>
            <a:off x="838309" y="528001"/>
            <a:ext cx="9106402" cy="593663"/>
          </a:xfrm>
        </p:spPr>
        <p:txBody>
          <a:bodyPr/>
          <a:lstStyle/>
          <a:p>
            <a:r>
              <a:rPr lang="nl-NL"/>
              <a:t>Klik om stijl te bewerken</a:t>
            </a:r>
          </a:p>
        </p:txBody>
      </p:sp>
      <p:grpSp>
        <p:nvGrpSpPr>
          <p:cNvPr id="125" name="Groep 124">
            <a:extLst>
              <a:ext uri="{FF2B5EF4-FFF2-40B4-BE49-F238E27FC236}">
                <a16:creationId xmlns:a16="http://schemas.microsoft.com/office/drawing/2014/main" id="{9D1191BB-6F72-896F-F7E1-553DA65379F1}"/>
              </a:ext>
            </a:extLst>
          </p:cNvPr>
          <p:cNvGrpSpPr/>
          <p:nvPr userDrawn="1"/>
        </p:nvGrpSpPr>
        <p:grpSpPr>
          <a:xfrm>
            <a:off x="7348089" y="2052443"/>
            <a:ext cx="2399321" cy="4696791"/>
            <a:chOff x="7348089" y="2052443"/>
            <a:chExt cx="2399321" cy="4696791"/>
          </a:xfrm>
        </p:grpSpPr>
        <p:grpSp>
          <p:nvGrpSpPr>
            <p:cNvPr id="126" name="Groep 125">
              <a:extLst>
                <a:ext uri="{FF2B5EF4-FFF2-40B4-BE49-F238E27FC236}">
                  <a16:creationId xmlns:a16="http://schemas.microsoft.com/office/drawing/2014/main" id="{4D779F2A-EB6B-6FB4-0388-A0E63572B21F}"/>
                </a:ext>
              </a:extLst>
            </p:cNvPr>
            <p:cNvGrpSpPr/>
            <p:nvPr/>
          </p:nvGrpSpPr>
          <p:grpSpPr>
            <a:xfrm>
              <a:off x="7659580" y="2052443"/>
              <a:ext cx="1202158" cy="1906234"/>
              <a:chOff x="7659580" y="2052443"/>
              <a:chExt cx="1202158" cy="1906234"/>
            </a:xfrm>
          </p:grpSpPr>
          <p:grpSp>
            <p:nvGrpSpPr>
              <p:cNvPr id="128" name="Groep 127">
                <a:extLst>
                  <a:ext uri="{FF2B5EF4-FFF2-40B4-BE49-F238E27FC236}">
                    <a16:creationId xmlns:a16="http://schemas.microsoft.com/office/drawing/2014/main" id="{E8BACA3E-AB07-6B13-9DC4-3BACAE2BFC4B}"/>
                  </a:ext>
                </a:extLst>
              </p:cNvPr>
              <p:cNvGrpSpPr/>
              <p:nvPr/>
            </p:nvGrpSpPr>
            <p:grpSpPr>
              <a:xfrm>
                <a:off x="7659580" y="2052443"/>
                <a:ext cx="1202158" cy="1906234"/>
                <a:chOff x="7659580" y="2052443"/>
                <a:chExt cx="1202158" cy="1906234"/>
              </a:xfrm>
            </p:grpSpPr>
            <p:sp>
              <p:nvSpPr>
                <p:cNvPr id="132" name="Vrije vorm 131">
                  <a:extLst>
                    <a:ext uri="{FF2B5EF4-FFF2-40B4-BE49-F238E27FC236}">
                      <a16:creationId xmlns:a16="http://schemas.microsoft.com/office/drawing/2014/main" id="{CE762CA3-8F7C-C88A-9BF8-1D7B9F209BE5}"/>
                    </a:ext>
                  </a:extLst>
                </p:cNvPr>
                <p:cNvSpPr/>
                <p:nvPr/>
              </p:nvSpPr>
              <p:spPr>
                <a:xfrm>
                  <a:off x="7671583" y="2240497"/>
                  <a:ext cx="1190155" cy="1718180"/>
                </a:xfrm>
                <a:custGeom>
                  <a:avLst/>
                  <a:gdLst>
                    <a:gd name="connsiteX0" fmla="*/ 193615 w 293310"/>
                    <a:gd name="connsiteY0" fmla="*/ 56293 h 423440"/>
                    <a:gd name="connsiteX1" fmla="*/ 290422 w 293310"/>
                    <a:gd name="connsiteY1" fmla="*/ 322174 h 423440"/>
                    <a:gd name="connsiteX2" fmla="*/ 261186 w 293310"/>
                    <a:gd name="connsiteY2" fmla="*/ 384240 h 423440"/>
                    <a:gd name="connsiteX3" fmla="*/ 161440 w 293310"/>
                    <a:gd name="connsiteY3" fmla="*/ 420560 h 423440"/>
                    <a:gd name="connsiteX4" fmla="*/ 99625 w 293310"/>
                    <a:gd name="connsiteY4" fmla="*/ 391284 h 423440"/>
                    <a:gd name="connsiteX5" fmla="*/ 2827 w 293310"/>
                    <a:gd name="connsiteY5" fmla="*/ 125395 h 423440"/>
                    <a:gd name="connsiteX6" fmla="*/ 3142 w 293310"/>
                    <a:gd name="connsiteY6" fmla="*/ 91828 h 423440"/>
                    <a:gd name="connsiteX7" fmla="*/ 24638 w 293310"/>
                    <a:gd name="connsiteY7" fmla="*/ 34280 h 423440"/>
                    <a:gd name="connsiteX8" fmla="*/ 118789 w 293310"/>
                    <a:gd name="connsiteY8" fmla="*/ 0 h 423440"/>
                    <a:gd name="connsiteX9" fmla="*/ 172314 w 293310"/>
                    <a:gd name="connsiteY9" fmla="*/ 30555 h 423440"/>
                    <a:gd name="connsiteX10" fmla="*/ 193615 w 293310"/>
                    <a:gd name="connsiteY10" fmla="*/ 56293 h 42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3310" h="423440">
                      <a:moveTo>
                        <a:pt x="193615" y="56293"/>
                      </a:moveTo>
                      <a:lnTo>
                        <a:pt x="290422" y="322174"/>
                      </a:lnTo>
                      <a:cubicBezTo>
                        <a:pt x="299546" y="347386"/>
                        <a:pt x="286309" y="375140"/>
                        <a:pt x="261186" y="384240"/>
                      </a:cubicBezTo>
                      <a:lnTo>
                        <a:pt x="161440" y="420560"/>
                      </a:lnTo>
                      <a:cubicBezTo>
                        <a:pt x="136326" y="429652"/>
                        <a:pt x="108758" y="416495"/>
                        <a:pt x="99625" y="391284"/>
                      </a:cubicBezTo>
                      <a:lnTo>
                        <a:pt x="2827" y="125395"/>
                      </a:lnTo>
                      <a:cubicBezTo>
                        <a:pt x="-1092" y="114594"/>
                        <a:pt x="-889" y="102620"/>
                        <a:pt x="3142" y="91828"/>
                      </a:cubicBezTo>
                      <a:lnTo>
                        <a:pt x="24638" y="34280"/>
                      </a:lnTo>
                      <a:lnTo>
                        <a:pt x="118789" y="0"/>
                      </a:lnTo>
                      <a:lnTo>
                        <a:pt x="172314" y="30555"/>
                      </a:lnTo>
                      <a:cubicBezTo>
                        <a:pt x="182321" y="36255"/>
                        <a:pt x="189705" y="45485"/>
                        <a:pt x="193615" y="56293"/>
                      </a:cubicBezTo>
                      <a:close/>
                    </a:path>
                  </a:pathLst>
                </a:custGeom>
                <a:solidFill>
                  <a:srgbClr val="7DD1DB"/>
                </a:solidFill>
                <a:ln w="8096" cap="flat">
                  <a:noFill/>
                  <a:prstDash val="solid"/>
                  <a:miter/>
                </a:ln>
              </p:spPr>
              <p:txBody>
                <a:bodyPr rtlCol="0" anchor="ctr"/>
                <a:lstStyle/>
                <a:p>
                  <a:endParaRPr lang="nl-NL"/>
                </a:p>
              </p:txBody>
            </p:sp>
            <p:sp>
              <p:nvSpPr>
                <p:cNvPr id="133" name="Vrije vorm 132">
                  <a:extLst>
                    <a:ext uri="{FF2B5EF4-FFF2-40B4-BE49-F238E27FC236}">
                      <a16:creationId xmlns:a16="http://schemas.microsoft.com/office/drawing/2014/main" id="{4925E11C-7ADB-0BA5-3301-657912676C86}"/>
                    </a:ext>
                  </a:extLst>
                </p:cNvPr>
                <p:cNvSpPr/>
                <p:nvPr/>
              </p:nvSpPr>
              <p:spPr>
                <a:xfrm>
                  <a:off x="7744589" y="2240497"/>
                  <a:ext cx="544515" cy="211137"/>
                </a:xfrm>
                <a:custGeom>
                  <a:avLst/>
                  <a:gdLst>
                    <a:gd name="connsiteX0" fmla="*/ 134195 w 134194"/>
                    <a:gd name="connsiteY0" fmla="*/ 19083 h 52034"/>
                    <a:gd name="connsiteX1" fmla="*/ 0 w 134194"/>
                    <a:gd name="connsiteY1" fmla="*/ 52035 h 52034"/>
                    <a:gd name="connsiteX2" fmla="*/ 6647 w 134194"/>
                    <a:gd name="connsiteY2" fmla="*/ 34280 h 52034"/>
                    <a:gd name="connsiteX3" fmla="*/ 100798 w 134194"/>
                    <a:gd name="connsiteY3" fmla="*/ 0 h 52034"/>
                    <a:gd name="connsiteX4" fmla="*/ 134195 w 134194"/>
                    <a:gd name="connsiteY4" fmla="*/ 19083 h 52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94" h="52034">
                      <a:moveTo>
                        <a:pt x="134195" y="19083"/>
                      </a:moveTo>
                      <a:lnTo>
                        <a:pt x="0" y="52035"/>
                      </a:lnTo>
                      <a:lnTo>
                        <a:pt x="6647" y="34280"/>
                      </a:lnTo>
                      <a:lnTo>
                        <a:pt x="100798" y="0"/>
                      </a:lnTo>
                      <a:lnTo>
                        <a:pt x="134195" y="19083"/>
                      </a:lnTo>
                      <a:close/>
                    </a:path>
                  </a:pathLst>
                </a:custGeom>
                <a:solidFill>
                  <a:srgbClr val="55B2BD"/>
                </a:solidFill>
                <a:ln w="8096" cap="flat">
                  <a:noFill/>
                  <a:prstDash val="solid"/>
                  <a:miter/>
                </a:ln>
              </p:spPr>
              <p:txBody>
                <a:bodyPr rtlCol="0" anchor="ctr"/>
                <a:lstStyle/>
                <a:p>
                  <a:endParaRPr lang="nl-NL"/>
                </a:p>
              </p:txBody>
            </p:sp>
            <p:sp>
              <p:nvSpPr>
                <p:cNvPr id="134" name="Vrije vorm 133">
                  <a:extLst>
                    <a:ext uri="{FF2B5EF4-FFF2-40B4-BE49-F238E27FC236}">
                      <a16:creationId xmlns:a16="http://schemas.microsoft.com/office/drawing/2014/main" id="{805343C4-F202-9A7D-CC78-3F64351483B8}"/>
                    </a:ext>
                  </a:extLst>
                </p:cNvPr>
                <p:cNvSpPr/>
                <p:nvPr/>
              </p:nvSpPr>
              <p:spPr>
                <a:xfrm rot="20399661">
                  <a:off x="7847378" y="2797879"/>
                  <a:ext cx="823926" cy="663319"/>
                </a:xfrm>
                <a:custGeom>
                  <a:avLst/>
                  <a:gdLst>
                    <a:gd name="connsiteX0" fmla="*/ 0 w 203054"/>
                    <a:gd name="connsiteY0" fmla="*/ 0 h 163473"/>
                    <a:gd name="connsiteX1" fmla="*/ 203055 w 203054"/>
                    <a:gd name="connsiteY1" fmla="*/ 0 h 163473"/>
                    <a:gd name="connsiteX2" fmla="*/ 203055 w 203054"/>
                    <a:gd name="connsiteY2" fmla="*/ 163474 h 163473"/>
                    <a:gd name="connsiteX3" fmla="*/ 0 w 203054"/>
                    <a:gd name="connsiteY3" fmla="*/ 163474 h 163473"/>
                  </a:gdLst>
                  <a:ahLst/>
                  <a:cxnLst>
                    <a:cxn ang="0">
                      <a:pos x="connsiteX0" y="connsiteY0"/>
                    </a:cxn>
                    <a:cxn ang="0">
                      <a:pos x="connsiteX1" y="connsiteY1"/>
                    </a:cxn>
                    <a:cxn ang="0">
                      <a:pos x="connsiteX2" y="connsiteY2"/>
                    </a:cxn>
                    <a:cxn ang="0">
                      <a:pos x="connsiteX3" y="connsiteY3"/>
                    </a:cxn>
                  </a:cxnLst>
                  <a:rect l="l" t="t" r="r" b="b"/>
                  <a:pathLst>
                    <a:path w="203054" h="163473">
                      <a:moveTo>
                        <a:pt x="0" y="0"/>
                      </a:moveTo>
                      <a:lnTo>
                        <a:pt x="203055" y="0"/>
                      </a:lnTo>
                      <a:lnTo>
                        <a:pt x="203055" y="163474"/>
                      </a:lnTo>
                      <a:lnTo>
                        <a:pt x="0" y="163474"/>
                      </a:lnTo>
                      <a:close/>
                    </a:path>
                  </a:pathLst>
                </a:custGeom>
                <a:solidFill>
                  <a:srgbClr val="55B2BD"/>
                </a:solidFill>
                <a:ln w="8096" cap="flat">
                  <a:noFill/>
                  <a:prstDash val="solid"/>
                  <a:miter/>
                </a:ln>
              </p:spPr>
              <p:txBody>
                <a:bodyPr rtlCol="0" anchor="ctr"/>
                <a:lstStyle/>
                <a:p>
                  <a:endParaRPr lang="nl-NL"/>
                </a:p>
              </p:txBody>
            </p:sp>
            <p:sp>
              <p:nvSpPr>
                <p:cNvPr id="135" name="Vrije vorm 134">
                  <a:extLst>
                    <a:ext uri="{FF2B5EF4-FFF2-40B4-BE49-F238E27FC236}">
                      <a16:creationId xmlns:a16="http://schemas.microsoft.com/office/drawing/2014/main" id="{889EAF18-86DC-CBB1-AC5E-6B3CB4A4C164}"/>
                    </a:ext>
                  </a:extLst>
                </p:cNvPr>
                <p:cNvSpPr/>
                <p:nvPr/>
              </p:nvSpPr>
              <p:spPr>
                <a:xfrm rot="20429837">
                  <a:off x="7659580" y="2052443"/>
                  <a:ext cx="516215" cy="285610"/>
                </a:xfrm>
                <a:custGeom>
                  <a:avLst/>
                  <a:gdLst>
                    <a:gd name="connsiteX0" fmla="*/ 457421 w 457420"/>
                    <a:gd name="connsiteY0" fmla="*/ 105873 h 170649"/>
                    <a:gd name="connsiteX1" fmla="*/ 457421 w 457420"/>
                    <a:gd name="connsiteY1" fmla="*/ 169236 h 170649"/>
                    <a:gd name="connsiteX2" fmla="*/ 456007 w 457420"/>
                    <a:gd name="connsiteY2" fmla="*/ 170649 h 170649"/>
                    <a:gd name="connsiteX3" fmla="*/ 1414 w 457420"/>
                    <a:gd name="connsiteY3" fmla="*/ 170649 h 170649"/>
                    <a:gd name="connsiteX4" fmla="*/ 0 w 457420"/>
                    <a:gd name="connsiteY4" fmla="*/ 169236 h 170649"/>
                    <a:gd name="connsiteX5" fmla="*/ 0 w 457420"/>
                    <a:gd name="connsiteY5" fmla="*/ 105873 h 170649"/>
                    <a:gd name="connsiteX6" fmla="*/ 1414 w 457420"/>
                    <a:gd name="connsiteY6" fmla="*/ 104459 h 170649"/>
                    <a:gd name="connsiteX7" fmla="*/ 17721 w 457420"/>
                    <a:gd name="connsiteY7" fmla="*/ 104459 h 170649"/>
                    <a:gd name="connsiteX8" fmla="*/ 17721 w 457420"/>
                    <a:gd name="connsiteY8" fmla="*/ 7119 h 170649"/>
                    <a:gd name="connsiteX9" fmla="*/ 24890 w 457420"/>
                    <a:gd name="connsiteY9" fmla="*/ 0 h 170649"/>
                    <a:gd name="connsiteX10" fmla="*/ 432530 w 457420"/>
                    <a:gd name="connsiteY10" fmla="*/ 0 h 170649"/>
                    <a:gd name="connsiteX11" fmla="*/ 439699 w 457420"/>
                    <a:gd name="connsiteY11" fmla="*/ 7119 h 170649"/>
                    <a:gd name="connsiteX12" fmla="*/ 439699 w 457420"/>
                    <a:gd name="connsiteY12" fmla="*/ 104459 h 170649"/>
                    <a:gd name="connsiteX13" fmla="*/ 456007 w 457420"/>
                    <a:gd name="connsiteY13" fmla="*/ 104459 h 170649"/>
                    <a:gd name="connsiteX14" fmla="*/ 457421 w 457420"/>
                    <a:gd name="connsiteY14" fmla="*/ 105873 h 170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420" h="170649">
                      <a:moveTo>
                        <a:pt x="457421" y="105873"/>
                      </a:moveTo>
                      <a:lnTo>
                        <a:pt x="457421" y="169236"/>
                      </a:lnTo>
                      <a:cubicBezTo>
                        <a:pt x="457421" y="169993"/>
                        <a:pt x="456764" y="170649"/>
                        <a:pt x="456007" y="170649"/>
                      </a:cubicBezTo>
                      <a:lnTo>
                        <a:pt x="1414" y="170649"/>
                      </a:lnTo>
                      <a:cubicBezTo>
                        <a:pt x="656" y="170649"/>
                        <a:pt x="0" y="169993"/>
                        <a:pt x="0" y="169236"/>
                      </a:cubicBezTo>
                      <a:lnTo>
                        <a:pt x="0" y="105873"/>
                      </a:lnTo>
                      <a:cubicBezTo>
                        <a:pt x="0" y="105116"/>
                        <a:pt x="656" y="104459"/>
                        <a:pt x="1414" y="104459"/>
                      </a:cubicBezTo>
                      <a:lnTo>
                        <a:pt x="17721" y="104459"/>
                      </a:lnTo>
                      <a:lnTo>
                        <a:pt x="17721" y="7119"/>
                      </a:lnTo>
                      <a:cubicBezTo>
                        <a:pt x="17721" y="3181"/>
                        <a:pt x="20952" y="0"/>
                        <a:pt x="24890" y="0"/>
                      </a:cubicBezTo>
                      <a:lnTo>
                        <a:pt x="432530" y="0"/>
                      </a:lnTo>
                      <a:cubicBezTo>
                        <a:pt x="436468" y="0"/>
                        <a:pt x="439699" y="3181"/>
                        <a:pt x="439699" y="7119"/>
                      </a:cubicBezTo>
                      <a:lnTo>
                        <a:pt x="439699" y="104459"/>
                      </a:lnTo>
                      <a:lnTo>
                        <a:pt x="456007" y="104459"/>
                      </a:lnTo>
                      <a:cubicBezTo>
                        <a:pt x="456764" y="104459"/>
                        <a:pt x="457421" y="105116"/>
                        <a:pt x="457421" y="105873"/>
                      </a:cubicBezTo>
                      <a:close/>
                    </a:path>
                  </a:pathLst>
                </a:custGeom>
                <a:solidFill>
                  <a:srgbClr val="006875"/>
                </a:solidFill>
                <a:ln w="8096" cap="flat">
                  <a:noFill/>
                  <a:prstDash val="solid"/>
                  <a:miter/>
                </a:ln>
              </p:spPr>
              <p:txBody>
                <a:bodyPr rtlCol="0" anchor="ctr"/>
                <a:lstStyle/>
                <a:p>
                  <a:endParaRPr lang="nl-NL"/>
                </a:p>
              </p:txBody>
            </p:sp>
            <p:sp>
              <p:nvSpPr>
                <p:cNvPr id="136" name="Vrije vorm 135">
                  <a:extLst>
                    <a:ext uri="{FF2B5EF4-FFF2-40B4-BE49-F238E27FC236}">
                      <a16:creationId xmlns:a16="http://schemas.microsoft.com/office/drawing/2014/main" id="{CC044E03-EC24-241C-14CB-0B4217A6AB8C}"/>
                    </a:ext>
                  </a:extLst>
                </p:cNvPr>
                <p:cNvSpPr/>
                <p:nvPr/>
              </p:nvSpPr>
              <p:spPr>
                <a:xfrm>
                  <a:off x="7702065" y="2154285"/>
                  <a:ext cx="45719" cy="108532"/>
                </a:xfrm>
                <a:custGeom>
                  <a:avLst/>
                  <a:gdLst>
                    <a:gd name="connsiteX0" fmla="*/ 27643 w 28474"/>
                    <a:gd name="connsiteY0" fmla="*/ 153863 h 153941"/>
                    <a:gd name="connsiteX1" fmla="*/ 26032 w 28474"/>
                    <a:gd name="connsiteY1" fmla="*/ 153111 h 153941"/>
                    <a:gd name="connsiteX2" fmla="*/ 12325 w 28474"/>
                    <a:gd name="connsiteY2" fmla="*/ 115463 h 153941"/>
                    <a:gd name="connsiteX3" fmla="*/ 13078 w 28474"/>
                    <a:gd name="connsiteY3" fmla="*/ 113844 h 153941"/>
                    <a:gd name="connsiteX4" fmla="*/ 14689 w 28474"/>
                    <a:gd name="connsiteY4" fmla="*/ 114597 h 153941"/>
                    <a:gd name="connsiteX5" fmla="*/ 28396 w 28474"/>
                    <a:gd name="connsiteY5" fmla="*/ 152252 h 153941"/>
                    <a:gd name="connsiteX6" fmla="*/ 27643 w 28474"/>
                    <a:gd name="connsiteY6" fmla="*/ 153863 h 153941"/>
                    <a:gd name="connsiteX7" fmla="*/ 10462 w 28474"/>
                    <a:gd name="connsiteY7" fmla="*/ 22850 h 153941"/>
                    <a:gd name="connsiteX8" fmla="*/ 2447 w 28474"/>
                    <a:gd name="connsiteY8" fmla="*/ 828 h 153941"/>
                    <a:gd name="connsiteX9" fmla="*/ 828 w 28474"/>
                    <a:gd name="connsiteY9" fmla="*/ 75 h 153941"/>
                    <a:gd name="connsiteX10" fmla="*/ 75 w 28474"/>
                    <a:gd name="connsiteY10" fmla="*/ 1694 h 153941"/>
                    <a:gd name="connsiteX11" fmla="*/ 8090 w 28474"/>
                    <a:gd name="connsiteY11" fmla="*/ 23716 h 153941"/>
                    <a:gd name="connsiteX12" fmla="*/ 9710 w 28474"/>
                    <a:gd name="connsiteY12" fmla="*/ 24469 h 153941"/>
                    <a:gd name="connsiteX13" fmla="*/ 10462 w 28474"/>
                    <a:gd name="connsiteY13" fmla="*/ 22850 h 153941"/>
                    <a:gd name="connsiteX0" fmla="*/ 27039 w 27870"/>
                    <a:gd name="connsiteY0" fmla="*/ 155436 h 155514"/>
                    <a:gd name="connsiteX1" fmla="*/ 25428 w 27870"/>
                    <a:gd name="connsiteY1" fmla="*/ 154684 h 155514"/>
                    <a:gd name="connsiteX2" fmla="*/ 11721 w 27870"/>
                    <a:gd name="connsiteY2" fmla="*/ 117036 h 155514"/>
                    <a:gd name="connsiteX3" fmla="*/ 12474 w 27870"/>
                    <a:gd name="connsiteY3" fmla="*/ 115417 h 155514"/>
                    <a:gd name="connsiteX4" fmla="*/ 14085 w 27870"/>
                    <a:gd name="connsiteY4" fmla="*/ 116170 h 155514"/>
                    <a:gd name="connsiteX5" fmla="*/ 27792 w 27870"/>
                    <a:gd name="connsiteY5" fmla="*/ 153825 h 155514"/>
                    <a:gd name="connsiteX6" fmla="*/ 27039 w 27870"/>
                    <a:gd name="connsiteY6" fmla="*/ 155436 h 155514"/>
                    <a:gd name="connsiteX7" fmla="*/ 9858 w 27870"/>
                    <a:gd name="connsiteY7" fmla="*/ 24423 h 155514"/>
                    <a:gd name="connsiteX8" fmla="*/ 1843 w 27870"/>
                    <a:gd name="connsiteY8" fmla="*/ 2401 h 155514"/>
                    <a:gd name="connsiteX9" fmla="*/ 224 w 27870"/>
                    <a:gd name="connsiteY9" fmla="*/ 1648 h 155514"/>
                    <a:gd name="connsiteX10" fmla="*/ 7486 w 27870"/>
                    <a:gd name="connsiteY10" fmla="*/ 25289 h 155514"/>
                    <a:gd name="connsiteX11" fmla="*/ 9106 w 27870"/>
                    <a:gd name="connsiteY11" fmla="*/ 26042 h 155514"/>
                    <a:gd name="connsiteX12" fmla="*/ 9858 w 27870"/>
                    <a:gd name="connsiteY12" fmla="*/ 24423 h 155514"/>
                    <a:gd name="connsiteX0" fmla="*/ 25219 w 26050"/>
                    <a:gd name="connsiteY0" fmla="*/ 153035 h 153113"/>
                    <a:gd name="connsiteX1" fmla="*/ 23608 w 26050"/>
                    <a:gd name="connsiteY1" fmla="*/ 152283 h 153113"/>
                    <a:gd name="connsiteX2" fmla="*/ 9901 w 26050"/>
                    <a:gd name="connsiteY2" fmla="*/ 114635 h 153113"/>
                    <a:gd name="connsiteX3" fmla="*/ 10654 w 26050"/>
                    <a:gd name="connsiteY3" fmla="*/ 113016 h 153113"/>
                    <a:gd name="connsiteX4" fmla="*/ 12265 w 26050"/>
                    <a:gd name="connsiteY4" fmla="*/ 113769 h 153113"/>
                    <a:gd name="connsiteX5" fmla="*/ 25972 w 26050"/>
                    <a:gd name="connsiteY5" fmla="*/ 151424 h 153113"/>
                    <a:gd name="connsiteX6" fmla="*/ 25219 w 26050"/>
                    <a:gd name="connsiteY6" fmla="*/ 153035 h 153113"/>
                    <a:gd name="connsiteX7" fmla="*/ 8038 w 26050"/>
                    <a:gd name="connsiteY7" fmla="*/ 22022 h 153113"/>
                    <a:gd name="connsiteX8" fmla="*/ 23 w 26050"/>
                    <a:gd name="connsiteY8" fmla="*/ 0 h 153113"/>
                    <a:gd name="connsiteX9" fmla="*/ 5666 w 26050"/>
                    <a:gd name="connsiteY9" fmla="*/ 22888 h 153113"/>
                    <a:gd name="connsiteX10" fmla="*/ 7286 w 26050"/>
                    <a:gd name="connsiteY10" fmla="*/ 23641 h 153113"/>
                    <a:gd name="connsiteX11" fmla="*/ 8038 w 26050"/>
                    <a:gd name="connsiteY11" fmla="*/ 22022 h 153113"/>
                    <a:gd name="connsiteX0" fmla="*/ 19553 w 20384"/>
                    <a:gd name="connsiteY0" fmla="*/ 131013 h 131091"/>
                    <a:gd name="connsiteX1" fmla="*/ 17942 w 20384"/>
                    <a:gd name="connsiteY1" fmla="*/ 130261 h 131091"/>
                    <a:gd name="connsiteX2" fmla="*/ 4235 w 20384"/>
                    <a:gd name="connsiteY2" fmla="*/ 92613 h 131091"/>
                    <a:gd name="connsiteX3" fmla="*/ 4988 w 20384"/>
                    <a:gd name="connsiteY3" fmla="*/ 90994 h 131091"/>
                    <a:gd name="connsiteX4" fmla="*/ 6599 w 20384"/>
                    <a:gd name="connsiteY4" fmla="*/ 91747 h 131091"/>
                    <a:gd name="connsiteX5" fmla="*/ 20306 w 20384"/>
                    <a:gd name="connsiteY5" fmla="*/ 129402 h 131091"/>
                    <a:gd name="connsiteX6" fmla="*/ 19553 w 20384"/>
                    <a:gd name="connsiteY6" fmla="*/ 131013 h 131091"/>
                    <a:gd name="connsiteX7" fmla="*/ 2372 w 20384"/>
                    <a:gd name="connsiteY7" fmla="*/ 0 h 131091"/>
                    <a:gd name="connsiteX8" fmla="*/ 0 w 20384"/>
                    <a:gd name="connsiteY8" fmla="*/ 866 h 131091"/>
                    <a:gd name="connsiteX9" fmla="*/ 1620 w 20384"/>
                    <a:gd name="connsiteY9" fmla="*/ 1619 h 131091"/>
                    <a:gd name="connsiteX10" fmla="*/ 2372 w 20384"/>
                    <a:gd name="connsiteY10" fmla="*/ 0 h 131091"/>
                    <a:gd name="connsiteX0" fmla="*/ 19553 w 20384"/>
                    <a:gd name="connsiteY0" fmla="*/ 130147 h 130225"/>
                    <a:gd name="connsiteX1" fmla="*/ 17942 w 20384"/>
                    <a:gd name="connsiteY1" fmla="*/ 129395 h 130225"/>
                    <a:gd name="connsiteX2" fmla="*/ 4235 w 20384"/>
                    <a:gd name="connsiteY2" fmla="*/ 91747 h 130225"/>
                    <a:gd name="connsiteX3" fmla="*/ 4988 w 20384"/>
                    <a:gd name="connsiteY3" fmla="*/ 90128 h 130225"/>
                    <a:gd name="connsiteX4" fmla="*/ 6599 w 20384"/>
                    <a:gd name="connsiteY4" fmla="*/ 90881 h 130225"/>
                    <a:gd name="connsiteX5" fmla="*/ 20306 w 20384"/>
                    <a:gd name="connsiteY5" fmla="*/ 128536 h 130225"/>
                    <a:gd name="connsiteX6" fmla="*/ 19553 w 20384"/>
                    <a:gd name="connsiteY6" fmla="*/ 130147 h 130225"/>
                    <a:gd name="connsiteX7" fmla="*/ 1620 w 20384"/>
                    <a:gd name="connsiteY7" fmla="*/ 753 h 130225"/>
                    <a:gd name="connsiteX8" fmla="*/ 0 w 20384"/>
                    <a:gd name="connsiteY8" fmla="*/ 0 h 130225"/>
                    <a:gd name="connsiteX9" fmla="*/ 1620 w 20384"/>
                    <a:gd name="connsiteY9" fmla="*/ 753 h 130225"/>
                    <a:gd name="connsiteX0" fmla="*/ 15397 w 16228"/>
                    <a:gd name="connsiteY0" fmla="*/ 40095 h 40173"/>
                    <a:gd name="connsiteX1" fmla="*/ 13786 w 16228"/>
                    <a:gd name="connsiteY1" fmla="*/ 39343 h 40173"/>
                    <a:gd name="connsiteX2" fmla="*/ 79 w 16228"/>
                    <a:gd name="connsiteY2" fmla="*/ 1695 h 40173"/>
                    <a:gd name="connsiteX3" fmla="*/ 832 w 16228"/>
                    <a:gd name="connsiteY3" fmla="*/ 76 h 40173"/>
                    <a:gd name="connsiteX4" fmla="*/ 2443 w 16228"/>
                    <a:gd name="connsiteY4" fmla="*/ 829 h 40173"/>
                    <a:gd name="connsiteX5" fmla="*/ 16150 w 16228"/>
                    <a:gd name="connsiteY5" fmla="*/ 38484 h 40173"/>
                    <a:gd name="connsiteX6" fmla="*/ 15397 w 16228"/>
                    <a:gd name="connsiteY6" fmla="*/ 40095 h 4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28" h="40173">
                      <a:moveTo>
                        <a:pt x="15397" y="40095"/>
                      </a:moveTo>
                      <a:cubicBezTo>
                        <a:pt x="14749" y="40338"/>
                        <a:pt x="14021" y="39998"/>
                        <a:pt x="13786" y="39343"/>
                      </a:cubicBezTo>
                      <a:lnTo>
                        <a:pt x="79" y="1695"/>
                      </a:lnTo>
                      <a:cubicBezTo>
                        <a:pt x="-164" y="1039"/>
                        <a:pt x="176" y="310"/>
                        <a:pt x="832" y="76"/>
                      </a:cubicBezTo>
                      <a:cubicBezTo>
                        <a:pt x="1479" y="-159"/>
                        <a:pt x="2208" y="173"/>
                        <a:pt x="2443" y="829"/>
                      </a:cubicBezTo>
                      <a:lnTo>
                        <a:pt x="16150" y="38484"/>
                      </a:lnTo>
                      <a:cubicBezTo>
                        <a:pt x="16392" y="39132"/>
                        <a:pt x="16053" y="39861"/>
                        <a:pt x="15397" y="40095"/>
                      </a:cubicBezTo>
                      <a:close/>
                    </a:path>
                  </a:pathLst>
                </a:custGeom>
                <a:solidFill>
                  <a:srgbClr val="55B2BD"/>
                </a:solidFill>
                <a:ln w="8096" cap="flat">
                  <a:noFill/>
                  <a:prstDash val="solid"/>
                  <a:miter/>
                </a:ln>
              </p:spPr>
              <p:txBody>
                <a:bodyPr rtlCol="0" anchor="ctr"/>
                <a:lstStyle/>
                <a:p>
                  <a:endParaRPr lang="nl-NL"/>
                </a:p>
              </p:txBody>
            </p:sp>
          </p:grpSp>
          <p:grpSp>
            <p:nvGrpSpPr>
              <p:cNvPr id="129" name="Groep 128">
                <a:extLst>
                  <a:ext uri="{FF2B5EF4-FFF2-40B4-BE49-F238E27FC236}">
                    <a16:creationId xmlns:a16="http://schemas.microsoft.com/office/drawing/2014/main" id="{47B81A3F-125E-60F9-64F9-45A22B52EB44}"/>
                  </a:ext>
                </a:extLst>
              </p:cNvPr>
              <p:cNvGrpSpPr/>
              <p:nvPr/>
            </p:nvGrpSpPr>
            <p:grpSpPr>
              <a:xfrm rot="20418060">
                <a:off x="8036072" y="2880491"/>
                <a:ext cx="461172" cy="461289"/>
                <a:chOff x="6403237" y="3094172"/>
                <a:chExt cx="118572" cy="118602"/>
              </a:xfrm>
            </p:grpSpPr>
            <p:sp>
              <p:nvSpPr>
                <p:cNvPr id="130" name="Vrije vorm 129">
                  <a:extLst>
                    <a:ext uri="{FF2B5EF4-FFF2-40B4-BE49-F238E27FC236}">
                      <a16:creationId xmlns:a16="http://schemas.microsoft.com/office/drawing/2014/main" id="{7A4C7EA2-5666-CF45-AF2A-6F36E7AF5514}"/>
                    </a:ext>
                  </a:extLst>
                </p:cNvPr>
                <p:cNvSpPr/>
                <p:nvPr/>
              </p:nvSpPr>
              <p:spPr>
                <a:xfrm>
                  <a:off x="6403237" y="3094172"/>
                  <a:ext cx="118572" cy="118602"/>
                </a:xfrm>
                <a:custGeom>
                  <a:avLst/>
                  <a:gdLst>
                    <a:gd name="connsiteX0" fmla="*/ 533409 w 533409"/>
                    <a:gd name="connsiteY0" fmla="*/ 18843 h 118602"/>
                    <a:gd name="connsiteX1" fmla="*/ 161202 w 533409"/>
                    <a:gd name="connsiteY1" fmla="*/ 18843 h 118602"/>
                    <a:gd name="connsiteX2" fmla="*/ 161202 w 533409"/>
                    <a:gd name="connsiteY2" fmla="*/ 10148 h 118602"/>
                    <a:gd name="connsiteX3" fmla="*/ 533408 w 533409"/>
                    <a:gd name="connsiteY3" fmla="*/ 10148 h 118602"/>
                    <a:gd name="connsiteX4" fmla="*/ 392678 w 533409"/>
                    <a:gd name="connsiteY4" fmla="*/ 54851 h 118602"/>
                    <a:gd name="connsiteX5" fmla="*/ 161202 w 533409"/>
                    <a:gd name="connsiteY5" fmla="*/ 54851 h 118602"/>
                    <a:gd name="connsiteX6" fmla="*/ 161202 w 533409"/>
                    <a:gd name="connsiteY6" fmla="*/ 63546 h 118602"/>
                    <a:gd name="connsiteX7" fmla="*/ 392677 w 533409"/>
                    <a:gd name="connsiteY7" fmla="*/ 63546 h 118602"/>
                    <a:gd name="connsiteX8" fmla="*/ 429728 w 533409"/>
                    <a:gd name="connsiteY8" fmla="*/ 99560 h 118602"/>
                    <a:gd name="connsiteX9" fmla="*/ 161202 w 533409"/>
                    <a:gd name="connsiteY9" fmla="*/ 99560 h 118602"/>
                    <a:gd name="connsiteX10" fmla="*/ 161202 w 533409"/>
                    <a:gd name="connsiteY10" fmla="*/ 108254 h 118602"/>
                    <a:gd name="connsiteX11" fmla="*/ 429727 w 533409"/>
                    <a:gd name="connsiteY11" fmla="*/ 108254 h 118602"/>
                    <a:gd name="connsiteX12" fmla="*/ 43186 w 533409"/>
                    <a:gd name="connsiteY12" fmla="*/ 116316 h 118602"/>
                    <a:gd name="connsiteX13" fmla="*/ 116401 w 533409"/>
                    <a:gd name="connsiteY13" fmla="*/ 74944 h 118602"/>
                    <a:gd name="connsiteX14" fmla="*/ 116401 w 533409"/>
                    <a:gd name="connsiteY14" fmla="*/ 43101 h 118602"/>
                    <a:gd name="connsiteX15" fmla="*/ 75387 w 533409"/>
                    <a:gd name="connsiteY15" fmla="*/ 2086 h 118602"/>
                    <a:gd name="connsiteX16" fmla="*/ 2171 w 533409"/>
                    <a:gd name="connsiteY16" fmla="*/ 43458 h 118602"/>
                    <a:gd name="connsiteX17" fmla="*/ 2171 w 533409"/>
                    <a:gd name="connsiteY17" fmla="*/ 75301 h 118602"/>
                    <a:gd name="connsiteX18" fmla="*/ 43186 w 533409"/>
                    <a:gd name="connsiteY18" fmla="*/ 116316 h 118602"/>
                    <a:gd name="connsiteX0" fmla="*/ 533408 w 533408"/>
                    <a:gd name="connsiteY0" fmla="*/ 10248 h 118602"/>
                    <a:gd name="connsiteX1" fmla="*/ 161202 w 533408"/>
                    <a:gd name="connsiteY1" fmla="*/ 18943 h 118602"/>
                    <a:gd name="connsiteX2" fmla="*/ 161202 w 533408"/>
                    <a:gd name="connsiteY2" fmla="*/ 10248 h 118602"/>
                    <a:gd name="connsiteX3" fmla="*/ 533408 w 533408"/>
                    <a:gd name="connsiteY3" fmla="*/ 10248 h 118602"/>
                    <a:gd name="connsiteX4" fmla="*/ 392678 w 533408"/>
                    <a:gd name="connsiteY4" fmla="*/ 54951 h 118602"/>
                    <a:gd name="connsiteX5" fmla="*/ 161202 w 533408"/>
                    <a:gd name="connsiteY5" fmla="*/ 54951 h 118602"/>
                    <a:gd name="connsiteX6" fmla="*/ 161202 w 533408"/>
                    <a:gd name="connsiteY6" fmla="*/ 63646 h 118602"/>
                    <a:gd name="connsiteX7" fmla="*/ 392677 w 533408"/>
                    <a:gd name="connsiteY7" fmla="*/ 63646 h 118602"/>
                    <a:gd name="connsiteX8" fmla="*/ 392678 w 533408"/>
                    <a:gd name="connsiteY8" fmla="*/ 54951 h 118602"/>
                    <a:gd name="connsiteX9" fmla="*/ 429728 w 533408"/>
                    <a:gd name="connsiteY9" fmla="*/ 99660 h 118602"/>
                    <a:gd name="connsiteX10" fmla="*/ 161202 w 533408"/>
                    <a:gd name="connsiteY10" fmla="*/ 99660 h 118602"/>
                    <a:gd name="connsiteX11" fmla="*/ 161202 w 533408"/>
                    <a:gd name="connsiteY11" fmla="*/ 108354 h 118602"/>
                    <a:gd name="connsiteX12" fmla="*/ 429727 w 533408"/>
                    <a:gd name="connsiteY12" fmla="*/ 108354 h 118602"/>
                    <a:gd name="connsiteX13" fmla="*/ 429728 w 533408"/>
                    <a:gd name="connsiteY13" fmla="*/ 99660 h 118602"/>
                    <a:gd name="connsiteX14" fmla="*/ 43186 w 533408"/>
                    <a:gd name="connsiteY14" fmla="*/ 116416 h 118602"/>
                    <a:gd name="connsiteX15" fmla="*/ 116401 w 533408"/>
                    <a:gd name="connsiteY15" fmla="*/ 75044 h 118602"/>
                    <a:gd name="connsiteX16" fmla="*/ 116401 w 533408"/>
                    <a:gd name="connsiteY16" fmla="*/ 43201 h 118602"/>
                    <a:gd name="connsiteX17" fmla="*/ 75387 w 533408"/>
                    <a:gd name="connsiteY17" fmla="*/ 2186 h 118602"/>
                    <a:gd name="connsiteX18" fmla="*/ 2171 w 533408"/>
                    <a:gd name="connsiteY18" fmla="*/ 43558 h 118602"/>
                    <a:gd name="connsiteX19" fmla="*/ 2171 w 533408"/>
                    <a:gd name="connsiteY19" fmla="*/ 75401 h 118602"/>
                    <a:gd name="connsiteX20" fmla="*/ 43186 w 533408"/>
                    <a:gd name="connsiteY20" fmla="*/ 116416 h 118602"/>
                    <a:gd name="connsiteX0" fmla="*/ 161202 w 429728"/>
                    <a:gd name="connsiteY0" fmla="*/ 10248 h 118602"/>
                    <a:gd name="connsiteX1" fmla="*/ 161202 w 429728"/>
                    <a:gd name="connsiteY1" fmla="*/ 18943 h 118602"/>
                    <a:gd name="connsiteX2" fmla="*/ 161202 w 429728"/>
                    <a:gd name="connsiteY2" fmla="*/ 10248 h 118602"/>
                    <a:gd name="connsiteX3" fmla="*/ 392678 w 429728"/>
                    <a:gd name="connsiteY3" fmla="*/ 54951 h 118602"/>
                    <a:gd name="connsiteX4" fmla="*/ 161202 w 429728"/>
                    <a:gd name="connsiteY4" fmla="*/ 54951 h 118602"/>
                    <a:gd name="connsiteX5" fmla="*/ 161202 w 429728"/>
                    <a:gd name="connsiteY5" fmla="*/ 63646 h 118602"/>
                    <a:gd name="connsiteX6" fmla="*/ 392677 w 429728"/>
                    <a:gd name="connsiteY6" fmla="*/ 63646 h 118602"/>
                    <a:gd name="connsiteX7" fmla="*/ 392678 w 429728"/>
                    <a:gd name="connsiteY7" fmla="*/ 54951 h 118602"/>
                    <a:gd name="connsiteX8" fmla="*/ 429728 w 429728"/>
                    <a:gd name="connsiteY8" fmla="*/ 99660 h 118602"/>
                    <a:gd name="connsiteX9" fmla="*/ 161202 w 429728"/>
                    <a:gd name="connsiteY9" fmla="*/ 99660 h 118602"/>
                    <a:gd name="connsiteX10" fmla="*/ 161202 w 429728"/>
                    <a:gd name="connsiteY10" fmla="*/ 108354 h 118602"/>
                    <a:gd name="connsiteX11" fmla="*/ 429727 w 429728"/>
                    <a:gd name="connsiteY11" fmla="*/ 108354 h 118602"/>
                    <a:gd name="connsiteX12" fmla="*/ 429728 w 429728"/>
                    <a:gd name="connsiteY12" fmla="*/ 99660 h 118602"/>
                    <a:gd name="connsiteX13" fmla="*/ 43186 w 429728"/>
                    <a:gd name="connsiteY13" fmla="*/ 116416 h 118602"/>
                    <a:gd name="connsiteX14" fmla="*/ 116401 w 429728"/>
                    <a:gd name="connsiteY14" fmla="*/ 75044 h 118602"/>
                    <a:gd name="connsiteX15" fmla="*/ 116401 w 429728"/>
                    <a:gd name="connsiteY15" fmla="*/ 43201 h 118602"/>
                    <a:gd name="connsiteX16" fmla="*/ 75387 w 429728"/>
                    <a:gd name="connsiteY16" fmla="*/ 2186 h 118602"/>
                    <a:gd name="connsiteX17" fmla="*/ 2171 w 429728"/>
                    <a:gd name="connsiteY17" fmla="*/ 43558 h 118602"/>
                    <a:gd name="connsiteX18" fmla="*/ 2171 w 429728"/>
                    <a:gd name="connsiteY18" fmla="*/ 75401 h 118602"/>
                    <a:gd name="connsiteX19" fmla="*/ 43186 w 429728"/>
                    <a:gd name="connsiteY19" fmla="*/ 116416 h 118602"/>
                    <a:gd name="connsiteX0" fmla="*/ 392678 w 429728"/>
                    <a:gd name="connsiteY0" fmla="*/ 54951 h 118602"/>
                    <a:gd name="connsiteX1" fmla="*/ 161202 w 429728"/>
                    <a:gd name="connsiteY1" fmla="*/ 54951 h 118602"/>
                    <a:gd name="connsiteX2" fmla="*/ 161202 w 429728"/>
                    <a:gd name="connsiteY2" fmla="*/ 63646 h 118602"/>
                    <a:gd name="connsiteX3" fmla="*/ 392677 w 429728"/>
                    <a:gd name="connsiteY3" fmla="*/ 63646 h 118602"/>
                    <a:gd name="connsiteX4" fmla="*/ 392678 w 429728"/>
                    <a:gd name="connsiteY4" fmla="*/ 54951 h 118602"/>
                    <a:gd name="connsiteX5" fmla="*/ 429728 w 429728"/>
                    <a:gd name="connsiteY5" fmla="*/ 99660 h 118602"/>
                    <a:gd name="connsiteX6" fmla="*/ 161202 w 429728"/>
                    <a:gd name="connsiteY6" fmla="*/ 99660 h 118602"/>
                    <a:gd name="connsiteX7" fmla="*/ 161202 w 429728"/>
                    <a:gd name="connsiteY7" fmla="*/ 108354 h 118602"/>
                    <a:gd name="connsiteX8" fmla="*/ 429727 w 429728"/>
                    <a:gd name="connsiteY8" fmla="*/ 108354 h 118602"/>
                    <a:gd name="connsiteX9" fmla="*/ 429728 w 429728"/>
                    <a:gd name="connsiteY9" fmla="*/ 99660 h 118602"/>
                    <a:gd name="connsiteX10" fmla="*/ 43186 w 429728"/>
                    <a:gd name="connsiteY10" fmla="*/ 116416 h 118602"/>
                    <a:gd name="connsiteX11" fmla="*/ 116401 w 429728"/>
                    <a:gd name="connsiteY11" fmla="*/ 75044 h 118602"/>
                    <a:gd name="connsiteX12" fmla="*/ 116401 w 429728"/>
                    <a:gd name="connsiteY12" fmla="*/ 43201 h 118602"/>
                    <a:gd name="connsiteX13" fmla="*/ 75387 w 429728"/>
                    <a:gd name="connsiteY13" fmla="*/ 2186 h 118602"/>
                    <a:gd name="connsiteX14" fmla="*/ 2171 w 429728"/>
                    <a:gd name="connsiteY14" fmla="*/ 43558 h 118602"/>
                    <a:gd name="connsiteX15" fmla="*/ 2171 w 429728"/>
                    <a:gd name="connsiteY15" fmla="*/ 75401 h 118602"/>
                    <a:gd name="connsiteX16" fmla="*/ 43186 w 429728"/>
                    <a:gd name="connsiteY16" fmla="*/ 116416 h 118602"/>
                    <a:gd name="connsiteX0" fmla="*/ 392678 w 429728"/>
                    <a:gd name="connsiteY0" fmla="*/ 54951 h 118602"/>
                    <a:gd name="connsiteX1" fmla="*/ 161202 w 429728"/>
                    <a:gd name="connsiteY1" fmla="*/ 54951 h 118602"/>
                    <a:gd name="connsiteX2" fmla="*/ 392677 w 429728"/>
                    <a:gd name="connsiteY2" fmla="*/ 63646 h 118602"/>
                    <a:gd name="connsiteX3" fmla="*/ 392678 w 429728"/>
                    <a:gd name="connsiteY3" fmla="*/ 54951 h 118602"/>
                    <a:gd name="connsiteX4" fmla="*/ 429728 w 429728"/>
                    <a:gd name="connsiteY4" fmla="*/ 99660 h 118602"/>
                    <a:gd name="connsiteX5" fmla="*/ 161202 w 429728"/>
                    <a:gd name="connsiteY5" fmla="*/ 99660 h 118602"/>
                    <a:gd name="connsiteX6" fmla="*/ 161202 w 429728"/>
                    <a:gd name="connsiteY6" fmla="*/ 108354 h 118602"/>
                    <a:gd name="connsiteX7" fmla="*/ 429727 w 429728"/>
                    <a:gd name="connsiteY7" fmla="*/ 108354 h 118602"/>
                    <a:gd name="connsiteX8" fmla="*/ 429728 w 429728"/>
                    <a:gd name="connsiteY8" fmla="*/ 99660 h 118602"/>
                    <a:gd name="connsiteX9" fmla="*/ 43186 w 429728"/>
                    <a:gd name="connsiteY9" fmla="*/ 116416 h 118602"/>
                    <a:gd name="connsiteX10" fmla="*/ 116401 w 429728"/>
                    <a:gd name="connsiteY10" fmla="*/ 75044 h 118602"/>
                    <a:gd name="connsiteX11" fmla="*/ 116401 w 429728"/>
                    <a:gd name="connsiteY11" fmla="*/ 43201 h 118602"/>
                    <a:gd name="connsiteX12" fmla="*/ 75387 w 429728"/>
                    <a:gd name="connsiteY12" fmla="*/ 2186 h 118602"/>
                    <a:gd name="connsiteX13" fmla="*/ 2171 w 429728"/>
                    <a:gd name="connsiteY13" fmla="*/ 43558 h 118602"/>
                    <a:gd name="connsiteX14" fmla="*/ 2171 w 429728"/>
                    <a:gd name="connsiteY14" fmla="*/ 75401 h 118602"/>
                    <a:gd name="connsiteX15" fmla="*/ 43186 w 429728"/>
                    <a:gd name="connsiteY15" fmla="*/ 116416 h 118602"/>
                    <a:gd name="connsiteX0" fmla="*/ 392678 w 429728"/>
                    <a:gd name="connsiteY0" fmla="*/ 54951 h 118602"/>
                    <a:gd name="connsiteX1" fmla="*/ 392677 w 429728"/>
                    <a:gd name="connsiteY1" fmla="*/ 63646 h 118602"/>
                    <a:gd name="connsiteX2" fmla="*/ 392678 w 429728"/>
                    <a:gd name="connsiteY2" fmla="*/ 54951 h 118602"/>
                    <a:gd name="connsiteX3" fmla="*/ 429728 w 429728"/>
                    <a:gd name="connsiteY3" fmla="*/ 99660 h 118602"/>
                    <a:gd name="connsiteX4" fmla="*/ 161202 w 429728"/>
                    <a:gd name="connsiteY4" fmla="*/ 99660 h 118602"/>
                    <a:gd name="connsiteX5" fmla="*/ 161202 w 429728"/>
                    <a:gd name="connsiteY5" fmla="*/ 108354 h 118602"/>
                    <a:gd name="connsiteX6" fmla="*/ 429727 w 429728"/>
                    <a:gd name="connsiteY6" fmla="*/ 108354 h 118602"/>
                    <a:gd name="connsiteX7" fmla="*/ 429728 w 429728"/>
                    <a:gd name="connsiteY7" fmla="*/ 99660 h 118602"/>
                    <a:gd name="connsiteX8" fmla="*/ 43186 w 429728"/>
                    <a:gd name="connsiteY8" fmla="*/ 116416 h 118602"/>
                    <a:gd name="connsiteX9" fmla="*/ 116401 w 429728"/>
                    <a:gd name="connsiteY9" fmla="*/ 75044 h 118602"/>
                    <a:gd name="connsiteX10" fmla="*/ 116401 w 429728"/>
                    <a:gd name="connsiteY10" fmla="*/ 43201 h 118602"/>
                    <a:gd name="connsiteX11" fmla="*/ 75387 w 429728"/>
                    <a:gd name="connsiteY11" fmla="*/ 2186 h 118602"/>
                    <a:gd name="connsiteX12" fmla="*/ 2171 w 429728"/>
                    <a:gd name="connsiteY12" fmla="*/ 43558 h 118602"/>
                    <a:gd name="connsiteX13" fmla="*/ 2171 w 429728"/>
                    <a:gd name="connsiteY13" fmla="*/ 75401 h 118602"/>
                    <a:gd name="connsiteX14" fmla="*/ 43186 w 429728"/>
                    <a:gd name="connsiteY14" fmla="*/ 116416 h 118602"/>
                    <a:gd name="connsiteX0" fmla="*/ 429728 w 429728"/>
                    <a:gd name="connsiteY0" fmla="*/ 99660 h 118602"/>
                    <a:gd name="connsiteX1" fmla="*/ 161202 w 429728"/>
                    <a:gd name="connsiteY1" fmla="*/ 99660 h 118602"/>
                    <a:gd name="connsiteX2" fmla="*/ 161202 w 429728"/>
                    <a:gd name="connsiteY2" fmla="*/ 108354 h 118602"/>
                    <a:gd name="connsiteX3" fmla="*/ 429727 w 429728"/>
                    <a:gd name="connsiteY3" fmla="*/ 108354 h 118602"/>
                    <a:gd name="connsiteX4" fmla="*/ 429728 w 429728"/>
                    <a:gd name="connsiteY4" fmla="*/ 99660 h 118602"/>
                    <a:gd name="connsiteX5" fmla="*/ 43186 w 429728"/>
                    <a:gd name="connsiteY5" fmla="*/ 116416 h 118602"/>
                    <a:gd name="connsiteX6" fmla="*/ 116401 w 429728"/>
                    <a:gd name="connsiteY6" fmla="*/ 75044 h 118602"/>
                    <a:gd name="connsiteX7" fmla="*/ 116401 w 429728"/>
                    <a:gd name="connsiteY7" fmla="*/ 43201 h 118602"/>
                    <a:gd name="connsiteX8" fmla="*/ 75387 w 429728"/>
                    <a:gd name="connsiteY8" fmla="*/ 2186 h 118602"/>
                    <a:gd name="connsiteX9" fmla="*/ 2171 w 429728"/>
                    <a:gd name="connsiteY9" fmla="*/ 43558 h 118602"/>
                    <a:gd name="connsiteX10" fmla="*/ 2171 w 429728"/>
                    <a:gd name="connsiteY10" fmla="*/ 75401 h 118602"/>
                    <a:gd name="connsiteX11" fmla="*/ 43186 w 429728"/>
                    <a:gd name="connsiteY11" fmla="*/ 116416 h 118602"/>
                    <a:gd name="connsiteX0" fmla="*/ 429727 w 429727"/>
                    <a:gd name="connsiteY0" fmla="*/ 108354 h 118602"/>
                    <a:gd name="connsiteX1" fmla="*/ 161202 w 429727"/>
                    <a:gd name="connsiteY1" fmla="*/ 99660 h 118602"/>
                    <a:gd name="connsiteX2" fmla="*/ 161202 w 429727"/>
                    <a:gd name="connsiteY2" fmla="*/ 108354 h 118602"/>
                    <a:gd name="connsiteX3" fmla="*/ 429727 w 429727"/>
                    <a:gd name="connsiteY3" fmla="*/ 108354 h 118602"/>
                    <a:gd name="connsiteX4" fmla="*/ 43186 w 429727"/>
                    <a:gd name="connsiteY4" fmla="*/ 116416 h 118602"/>
                    <a:gd name="connsiteX5" fmla="*/ 116401 w 429727"/>
                    <a:gd name="connsiteY5" fmla="*/ 75044 h 118602"/>
                    <a:gd name="connsiteX6" fmla="*/ 116401 w 429727"/>
                    <a:gd name="connsiteY6" fmla="*/ 43201 h 118602"/>
                    <a:gd name="connsiteX7" fmla="*/ 75387 w 429727"/>
                    <a:gd name="connsiteY7" fmla="*/ 2186 h 118602"/>
                    <a:gd name="connsiteX8" fmla="*/ 2171 w 429727"/>
                    <a:gd name="connsiteY8" fmla="*/ 43558 h 118602"/>
                    <a:gd name="connsiteX9" fmla="*/ 2171 w 429727"/>
                    <a:gd name="connsiteY9" fmla="*/ 75401 h 118602"/>
                    <a:gd name="connsiteX10" fmla="*/ 43186 w 429727"/>
                    <a:gd name="connsiteY10" fmla="*/ 116416 h 118602"/>
                    <a:gd name="connsiteX0" fmla="*/ 161202 w 161202"/>
                    <a:gd name="connsiteY0" fmla="*/ 108354 h 118602"/>
                    <a:gd name="connsiteX1" fmla="*/ 161202 w 161202"/>
                    <a:gd name="connsiteY1" fmla="*/ 99660 h 118602"/>
                    <a:gd name="connsiteX2" fmla="*/ 161202 w 161202"/>
                    <a:gd name="connsiteY2" fmla="*/ 108354 h 118602"/>
                    <a:gd name="connsiteX3" fmla="*/ 43186 w 161202"/>
                    <a:gd name="connsiteY3" fmla="*/ 116416 h 118602"/>
                    <a:gd name="connsiteX4" fmla="*/ 116401 w 161202"/>
                    <a:gd name="connsiteY4" fmla="*/ 75044 h 118602"/>
                    <a:gd name="connsiteX5" fmla="*/ 116401 w 161202"/>
                    <a:gd name="connsiteY5" fmla="*/ 43201 h 118602"/>
                    <a:gd name="connsiteX6" fmla="*/ 75387 w 161202"/>
                    <a:gd name="connsiteY6" fmla="*/ 2186 h 118602"/>
                    <a:gd name="connsiteX7" fmla="*/ 2171 w 161202"/>
                    <a:gd name="connsiteY7" fmla="*/ 43558 h 118602"/>
                    <a:gd name="connsiteX8" fmla="*/ 2171 w 161202"/>
                    <a:gd name="connsiteY8" fmla="*/ 75401 h 118602"/>
                    <a:gd name="connsiteX9" fmla="*/ 43186 w 161202"/>
                    <a:gd name="connsiteY9" fmla="*/ 116416 h 118602"/>
                    <a:gd name="connsiteX0" fmla="*/ 43186 w 118572"/>
                    <a:gd name="connsiteY0" fmla="*/ 116416 h 118602"/>
                    <a:gd name="connsiteX1" fmla="*/ 116401 w 118572"/>
                    <a:gd name="connsiteY1" fmla="*/ 75044 h 118602"/>
                    <a:gd name="connsiteX2" fmla="*/ 116401 w 118572"/>
                    <a:gd name="connsiteY2" fmla="*/ 43201 h 118602"/>
                    <a:gd name="connsiteX3" fmla="*/ 75387 w 118572"/>
                    <a:gd name="connsiteY3" fmla="*/ 2186 h 118602"/>
                    <a:gd name="connsiteX4" fmla="*/ 2171 w 118572"/>
                    <a:gd name="connsiteY4" fmla="*/ 43558 h 118602"/>
                    <a:gd name="connsiteX5" fmla="*/ 2171 w 118572"/>
                    <a:gd name="connsiteY5" fmla="*/ 75401 h 118602"/>
                    <a:gd name="connsiteX6" fmla="*/ 43186 w 118572"/>
                    <a:gd name="connsiteY6" fmla="*/ 116416 h 11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572" h="118602">
                      <a:moveTo>
                        <a:pt x="43186" y="116416"/>
                      </a:moveTo>
                      <a:cubicBezTo>
                        <a:pt x="74828" y="125209"/>
                        <a:pt x="107608" y="106687"/>
                        <a:pt x="116401" y="75044"/>
                      </a:cubicBezTo>
                      <a:cubicBezTo>
                        <a:pt x="119296" y="64627"/>
                        <a:pt x="119296" y="53618"/>
                        <a:pt x="116401" y="43201"/>
                      </a:cubicBezTo>
                      <a:cubicBezTo>
                        <a:pt x="110937" y="23243"/>
                        <a:pt x="95345" y="7650"/>
                        <a:pt x="75387" y="2186"/>
                      </a:cubicBezTo>
                      <a:cubicBezTo>
                        <a:pt x="43744" y="-6607"/>
                        <a:pt x="10964" y="11916"/>
                        <a:pt x="2171" y="43558"/>
                      </a:cubicBezTo>
                      <a:cubicBezTo>
                        <a:pt x="-724" y="53975"/>
                        <a:pt x="-724" y="64984"/>
                        <a:pt x="2171" y="75401"/>
                      </a:cubicBezTo>
                      <a:cubicBezTo>
                        <a:pt x="7636" y="95359"/>
                        <a:pt x="23228" y="110951"/>
                        <a:pt x="43186" y="116416"/>
                      </a:cubicBezTo>
                      <a:close/>
                    </a:path>
                  </a:pathLst>
                </a:custGeom>
                <a:solidFill>
                  <a:srgbClr val="FFFFFF">
                    <a:alpha val="80000"/>
                  </a:srgbClr>
                </a:solidFill>
                <a:ln w="12700" cap="flat">
                  <a:noFill/>
                  <a:prstDash val="solid"/>
                  <a:miter/>
                </a:ln>
              </p:spPr>
              <p:txBody>
                <a:bodyPr rtlCol="0" anchor="ctr"/>
                <a:lstStyle/>
                <a:p>
                  <a:endParaRPr lang="nl-NL"/>
                </a:p>
              </p:txBody>
            </p:sp>
            <p:sp>
              <p:nvSpPr>
                <p:cNvPr id="131" name="Vrije vorm 130">
                  <a:extLst>
                    <a:ext uri="{FF2B5EF4-FFF2-40B4-BE49-F238E27FC236}">
                      <a16:creationId xmlns:a16="http://schemas.microsoft.com/office/drawing/2014/main" id="{F316A6F0-37CF-FF82-4E98-E7B2CEEB9655}"/>
                    </a:ext>
                  </a:extLst>
                </p:cNvPr>
                <p:cNvSpPr/>
                <p:nvPr/>
              </p:nvSpPr>
              <p:spPr>
                <a:xfrm>
                  <a:off x="6432097" y="3121207"/>
                  <a:ext cx="60825" cy="64701"/>
                </a:xfrm>
                <a:custGeom>
                  <a:avLst/>
                  <a:gdLst>
                    <a:gd name="connsiteX0" fmla="*/ 54676 w 60825"/>
                    <a:gd name="connsiteY0" fmla="*/ 4143 h 64701"/>
                    <a:gd name="connsiteX1" fmla="*/ 41847 w 60825"/>
                    <a:gd name="connsiteY1" fmla="*/ -49 h 64701"/>
                    <a:gd name="connsiteX2" fmla="*/ 29781 w 60825"/>
                    <a:gd name="connsiteY2" fmla="*/ 5921 h 64701"/>
                    <a:gd name="connsiteX3" fmla="*/ 17080 w 60825"/>
                    <a:gd name="connsiteY3" fmla="*/ 20654 h 64701"/>
                    <a:gd name="connsiteX4" fmla="*/ 4379 w 60825"/>
                    <a:gd name="connsiteY4" fmla="*/ 35388 h 64701"/>
                    <a:gd name="connsiteX5" fmla="*/ 59 w 60825"/>
                    <a:gd name="connsiteY5" fmla="*/ 48216 h 64701"/>
                    <a:gd name="connsiteX6" fmla="*/ 6156 w 60825"/>
                    <a:gd name="connsiteY6" fmla="*/ 60409 h 64701"/>
                    <a:gd name="connsiteX7" fmla="*/ 17714 w 60825"/>
                    <a:gd name="connsiteY7" fmla="*/ 64601 h 64701"/>
                    <a:gd name="connsiteX8" fmla="*/ 31050 w 60825"/>
                    <a:gd name="connsiteY8" fmla="*/ 58504 h 64701"/>
                    <a:gd name="connsiteX9" fmla="*/ 56579 w 60825"/>
                    <a:gd name="connsiteY9" fmla="*/ 29164 h 64701"/>
                    <a:gd name="connsiteX10" fmla="*/ 54676 w 60825"/>
                    <a:gd name="connsiteY10" fmla="*/ 4143 h 64701"/>
                    <a:gd name="connsiteX11" fmla="*/ 28129 w 60825"/>
                    <a:gd name="connsiteY11" fmla="*/ 55964 h 64701"/>
                    <a:gd name="connsiteX12" fmla="*/ 8773 w 60825"/>
                    <a:gd name="connsiteY12" fmla="*/ 57553 h 64701"/>
                    <a:gd name="connsiteX13" fmla="*/ 8696 w 60825"/>
                    <a:gd name="connsiteY13" fmla="*/ 57488 h 64701"/>
                    <a:gd name="connsiteX14" fmla="*/ 7071 w 60825"/>
                    <a:gd name="connsiteY14" fmla="*/ 38193 h 64701"/>
                    <a:gd name="connsiteX15" fmla="*/ 7301 w 60825"/>
                    <a:gd name="connsiteY15" fmla="*/ 37928 h 64701"/>
                    <a:gd name="connsiteX16" fmla="*/ 18731 w 60825"/>
                    <a:gd name="connsiteY16" fmla="*/ 24719 h 64701"/>
                    <a:gd name="connsiteX17" fmla="*/ 39560 w 60825"/>
                    <a:gd name="connsiteY17" fmla="*/ 42754 h 64701"/>
                    <a:gd name="connsiteX18" fmla="*/ 53659 w 60825"/>
                    <a:gd name="connsiteY18" fmla="*/ 26624 h 64701"/>
                    <a:gd name="connsiteX19" fmla="*/ 42102 w 60825"/>
                    <a:gd name="connsiteY19" fmla="*/ 39833 h 64701"/>
                    <a:gd name="connsiteX20" fmla="*/ 21269 w 60825"/>
                    <a:gd name="connsiteY20" fmla="*/ 21797 h 64701"/>
                    <a:gd name="connsiteX21" fmla="*/ 32703 w 60825"/>
                    <a:gd name="connsiteY21" fmla="*/ 8461 h 64701"/>
                    <a:gd name="connsiteX22" fmla="*/ 42229 w 60825"/>
                    <a:gd name="connsiteY22" fmla="*/ 3762 h 64701"/>
                    <a:gd name="connsiteX23" fmla="*/ 52135 w 60825"/>
                    <a:gd name="connsiteY23" fmla="*/ 7064 h 64701"/>
                    <a:gd name="connsiteX24" fmla="*/ 53659 w 60825"/>
                    <a:gd name="connsiteY24" fmla="*/ 26624 h 6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825" h="64701">
                      <a:moveTo>
                        <a:pt x="54676" y="4143"/>
                      </a:moveTo>
                      <a:cubicBezTo>
                        <a:pt x="51124" y="1102"/>
                        <a:pt x="46510" y="-406"/>
                        <a:pt x="41847" y="-49"/>
                      </a:cubicBezTo>
                      <a:cubicBezTo>
                        <a:pt x="37177" y="202"/>
                        <a:pt x="32814" y="2360"/>
                        <a:pt x="29781" y="5921"/>
                      </a:cubicBezTo>
                      <a:lnTo>
                        <a:pt x="17080" y="20654"/>
                      </a:lnTo>
                      <a:lnTo>
                        <a:pt x="4379" y="35388"/>
                      </a:lnTo>
                      <a:cubicBezTo>
                        <a:pt x="1230" y="38885"/>
                        <a:pt x="-333" y="43527"/>
                        <a:pt x="59" y="48216"/>
                      </a:cubicBezTo>
                      <a:cubicBezTo>
                        <a:pt x="440" y="52915"/>
                        <a:pt x="2625" y="57285"/>
                        <a:pt x="6156" y="60409"/>
                      </a:cubicBezTo>
                      <a:cubicBezTo>
                        <a:pt x="9386" y="63139"/>
                        <a:pt x="13485" y="64625"/>
                        <a:pt x="17714" y="64601"/>
                      </a:cubicBezTo>
                      <a:cubicBezTo>
                        <a:pt x="22842" y="64638"/>
                        <a:pt x="27723" y="62406"/>
                        <a:pt x="31050" y="58504"/>
                      </a:cubicBezTo>
                      <a:lnTo>
                        <a:pt x="56579" y="29164"/>
                      </a:lnTo>
                      <a:cubicBezTo>
                        <a:pt x="62914" y="21713"/>
                        <a:pt x="62065" y="10550"/>
                        <a:pt x="54676" y="4143"/>
                      </a:cubicBezTo>
                      <a:close/>
                      <a:moveTo>
                        <a:pt x="28129" y="55964"/>
                      </a:moveTo>
                      <a:cubicBezTo>
                        <a:pt x="23223" y="61748"/>
                        <a:pt x="14557" y="62459"/>
                        <a:pt x="8773" y="57553"/>
                      </a:cubicBezTo>
                      <a:cubicBezTo>
                        <a:pt x="8747" y="57532"/>
                        <a:pt x="8721" y="57510"/>
                        <a:pt x="8696" y="57488"/>
                      </a:cubicBezTo>
                      <a:cubicBezTo>
                        <a:pt x="2919" y="52608"/>
                        <a:pt x="2192" y="43970"/>
                        <a:pt x="7071" y="38193"/>
                      </a:cubicBezTo>
                      <a:cubicBezTo>
                        <a:pt x="7147" y="38103"/>
                        <a:pt x="7223" y="38015"/>
                        <a:pt x="7301" y="37928"/>
                      </a:cubicBezTo>
                      <a:lnTo>
                        <a:pt x="18731" y="24719"/>
                      </a:lnTo>
                      <a:lnTo>
                        <a:pt x="39560" y="42754"/>
                      </a:lnTo>
                      <a:close/>
                      <a:moveTo>
                        <a:pt x="53659" y="26624"/>
                      </a:moveTo>
                      <a:lnTo>
                        <a:pt x="42102" y="39833"/>
                      </a:lnTo>
                      <a:lnTo>
                        <a:pt x="21269" y="21797"/>
                      </a:lnTo>
                      <a:lnTo>
                        <a:pt x="32703" y="8461"/>
                      </a:lnTo>
                      <a:cubicBezTo>
                        <a:pt x="35122" y="5684"/>
                        <a:pt x="38553" y="3992"/>
                        <a:pt x="42229" y="3762"/>
                      </a:cubicBezTo>
                      <a:cubicBezTo>
                        <a:pt x="45841" y="3484"/>
                        <a:pt x="49412" y="4675"/>
                        <a:pt x="52135" y="7064"/>
                      </a:cubicBezTo>
                      <a:cubicBezTo>
                        <a:pt x="57951" y="12047"/>
                        <a:pt x="58633" y="20800"/>
                        <a:pt x="53659" y="26624"/>
                      </a:cubicBezTo>
                      <a:close/>
                    </a:path>
                  </a:pathLst>
                </a:custGeom>
                <a:solidFill>
                  <a:srgbClr val="51BBC7"/>
                </a:solidFill>
                <a:ln w="12700" cap="flat">
                  <a:noFill/>
                  <a:prstDash val="solid"/>
                  <a:miter/>
                </a:ln>
              </p:spPr>
              <p:txBody>
                <a:bodyPr rtlCol="0" anchor="ctr"/>
                <a:lstStyle/>
                <a:p>
                  <a:endParaRPr lang="nl-NL"/>
                </a:p>
              </p:txBody>
            </p:sp>
          </p:grpSp>
        </p:grpSp>
        <p:sp>
          <p:nvSpPr>
            <p:cNvPr id="127" name="Vrije vorm 126">
              <a:extLst>
                <a:ext uri="{FF2B5EF4-FFF2-40B4-BE49-F238E27FC236}">
                  <a16:creationId xmlns:a16="http://schemas.microsoft.com/office/drawing/2014/main" id="{DA03F4A3-8760-B0FC-EFA4-65759B6B5386}"/>
                </a:ext>
              </a:extLst>
            </p:cNvPr>
            <p:cNvSpPr/>
            <p:nvPr/>
          </p:nvSpPr>
          <p:spPr>
            <a:xfrm>
              <a:off x="7348089" y="2077448"/>
              <a:ext cx="2399321" cy="4671786"/>
            </a:xfrm>
            <a:custGeom>
              <a:avLst/>
              <a:gdLst>
                <a:gd name="connsiteX0" fmla="*/ 588801 w 591305"/>
                <a:gd name="connsiteY0" fmla="*/ 575704 h 1151347"/>
                <a:gd name="connsiteX1" fmla="*/ 553988 w 591305"/>
                <a:gd name="connsiteY1" fmla="*/ 719493 h 1151347"/>
                <a:gd name="connsiteX2" fmla="*/ 440964 w 591305"/>
                <a:gd name="connsiteY2" fmla="*/ 1008610 h 1151347"/>
                <a:gd name="connsiteX3" fmla="*/ 483227 w 591305"/>
                <a:gd name="connsiteY3" fmla="*/ 1151347 h 1151347"/>
                <a:gd name="connsiteX4" fmla="*/ 115900 w 591305"/>
                <a:gd name="connsiteY4" fmla="*/ 1151347 h 1151347"/>
                <a:gd name="connsiteX5" fmla="*/ 95659 w 591305"/>
                <a:gd name="connsiteY5" fmla="*/ 1008529 h 1151347"/>
                <a:gd name="connsiteX6" fmla="*/ 80438 w 591305"/>
                <a:gd name="connsiteY6" fmla="*/ 855753 h 1151347"/>
                <a:gd name="connsiteX7" fmla="*/ 94525 w 591305"/>
                <a:gd name="connsiteY7" fmla="*/ 888381 h 1151347"/>
                <a:gd name="connsiteX8" fmla="*/ 97035 w 591305"/>
                <a:gd name="connsiteY8" fmla="*/ 891134 h 1151347"/>
                <a:gd name="connsiteX9" fmla="*/ 258960 w 591305"/>
                <a:gd name="connsiteY9" fmla="*/ 857210 h 1151347"/>
                <a:gd name="connsiteX10" fmla="*/ 254588 w 591305"/>
                <a:gd name="connsiteY10" fmla="*/ 578618 h 1151347"/>
                <a:gd name="connsiteX11" fmla="*/ 286650 w 591305"/>
                <a:gd name="connsiteY11" fmla="*/ 543400 h 1151347"/>
                <a:gd name="connsiteX12" fmla="*/ 287540 w 591305"/>
                <a:gd name="connsiteY12" fmla="*/ 541619 h 1151347"/>
                <a:gd name="connsiteX13" fmla="*/ 381457 w 591305"/>
                <a:gd name="connsiteY13" fmla="*/ 299541 h 1151347"/>
                <a:gd name="connsiteX14" fmla="*/ 382104 w 591305"/>
                <a:gd name="connsiteY14" fmla="*/ 297274 h 1151347"/>
                <a:gd name="connsiteX15" fmla="*/ 385181 w 591305"/>
                <a:gd name="connsiteY15" fmla="*/ 272095 h 1151347"/>
                <a:gd name="connsiteX16" fmla="*/ 457318 w 591305"/>
                <a:gd name="connsiteY16" fmla="*/ 343261 h 1151347"/>
                <a:gd name="connsiteX17" fmla="*/ 520955 w 591305"/>
                <a:gd name="connsiteY17" fmla="*/ 445273 h 1151347"/>
                <a:gd name="connsiteX18" fmla="*/ 588801 w 591305"/>
                <a:gd name="connsiteY18" fmla="*/ 575704 h 1151347"/>
                <a:gd name="connsiteX19" fmla="*/ 381619 w 591305"/>
                <a:gd name="connsiteY19" fmla="*/ 108469 h 1151347"/>
                <a:gd name="connsiteX20" fmla="*/ 371255 w 591305"/>
                <a:gd name="connsiteY20" fmla="*/ 85962 h 1151347"/>
                <a:gd name="connsiteX21" fmla="*/ 281711 w 591305"/>
                <a:gd name="connsiteY21" fmla="*/ 2327 h 1151347"/>
                <a:gd name="connsiteX22" fmla="*/ 267138 w 591305"/>
                <a:gd name="connsiteY22" fmla="*/ 4432 h 1151347"/>
                <a:gd name="connsiteX23" fmla="*/ 290778 w 591305"/>
                <a:gd name="connsiteY23" fmla="*/ 118590 h 1151347"/>
                <a:gd name="connsiteX24" fmla="*/ 293774 w 591305"/>
                <a:gd name="connsiteY24" fmla="*/ 127657 h 1151347"/>
                <a:gd name="connsiteX25" fmla="*/ 271509 w 591305"/>
                <a:gd name="connsiteY25" fmla="*/ 239305 h 1151347"/>
                <a:gd name="connsiteX26" fmla="*/ 270052 w 591305"/>
                <a:gd name="connsiteY26" fmla="*/ 242786 h 1151347"/>
                <a:gd name="connsiteX27" fmla="*/ 186742 w 591305"/>
                <a:gd name="connsiteY27" fmla="*/ 482111 h 1151347"/>
                <a:gd name="connsiteX28" fmla="*/ 218317 w 591305"/>
                <a:gd name="connsiteY28" fmla="*/ 514011 h 1151347"/>
                <a:gd name="connsiteX29" fmla="*/ 233052 w 591305"/>
                <a:gd name="connsiteY29" fmla="*/ 528908 h 1151347"/>
                <a:gd name="connsiteX30" fmla="*/ 234267 w 591305"/>
                <a:gd name="connsiteY30" fmla="*/ 530608 h 1151347"/>
                <a:gd name="connsiteX31" fmla="*/ 254507 w 591305"/>
                <a:gd name="connsiteY31" fmla="*/ 578618 h 1151347"/>
                <a:gd name="connsiteX32" fmla="*/ 254588 w 591305"/>
                <a:gd name="connsiteY32" fmla="*/ 578618 h 1151347"/>
                <a:gd name="connsiteX33" fmla="*/ 286650 w 591305"/>
                <a:gd name="connsiteY33" fmla="*/ 543400 h 1151347"/>
                <a:gd name="connsiteX34" fmla="*/ 287540 w 591305"/>
                <a:gd name="connsiteY34" fmla="*/ 541619 h 1151347"/>
                <a:gd name="connsiteX35" fmla="*/ 381457 w 591305"/>
                <a:gd name="connsiteY35" fmla="*/ 299541 h 1151347"/>
                <a:gd name="connsiteX36" fmla="*/ 382104 w 591305"/>
                <a:gd name="connsiteY36" fmla="*/ 297274 h 1151347"/>
                <a:gd name="connsiteX37" fmla="*/ 385181 w 591305"/>
                <a:gd name="connsiteY37" fmla="*/ 272095 h 1151347"/>
                <a:gd name="connsiteX38" fmla="*/ 381619 w 591305"/>
                <a:gd name="connsiteY38" fmla="*/ 108469 h 1151347"/>
                <a:gd name="connsiteX39" fmla="*/ 254588 w 591305"/>
                <a:gd name="connsiteY39" fmla="*/ 578618 h 1151347"/>
                <a:gd name="connsiteX40" fmla="*/ 254507 w 591305"/>
                <a:gd name="connsiteY40" fmla="*/ 578618 h 1151347"/>
                <a:gd name="connsiteX41" fmla="*/ 234267 w 591305"/>
                <a:gd name="connsiteY41" fmla="*/ 530608 h 1151347"/>
                <a:gd name="connsiteX42" fmla="*/ 233052 w 591305"/>
                <a:gd name="connsiteY42" fmla="*/ 528908 h 1151347"/>
                <a:gd name="connsiteX43" fmla="*/ 218317 w 591305"/>
                <a:gd name="connsiteY43" fmla="*/ 514011 h 1151347"/>
                <a:gd name="connsiteX44" fmla="*/ 186742 w 591305"/>
                <a:gd name="connsiteY44" fmla="*/ 482111 h 1151347"/>
                <a:gd name="connsiteX45" fmla="*/ 127235 w 591305"/>
                <a:gd name="connsiteY45" fmla="*/ 421875 h 1151347"/>
                <a:gd name="connsiteX46" fmla="*/ 125453 w 591305"/>
                <a:gd name="connsiteY46" fmla="*/ 417746 h 1151347"/>
                <a:gd name="connsiteX47" fmla="*/ 121729 w 591305"/>
                <a:gd name="connsiteY47" fmla="*/ 264646 h 1151347"/>
                <a:gd name="connsiteX48" fmla="*/ 60116 w 591305"/>
                <a:gd name="connsiteY48" fmla="*/ 181578 h 1151347"/>
                <a:gd name="connsiteX49" fmla="*/ 53235 w 591305"/>
                <a:gd name="connsiteY49" fmla="*/ 187813 h 1151347"/>
                <a:gd name="connsiteX50" fmla="*/ 4414 w 591305"/>
                <a:gd name="connsiteY50" fmla="*/ 329821 h 1151347"/>
                <a:gd name="connsiteX51" fmla="*/ 42 w 591305"/>
                <a:gd name="connsiteY51" fmla="*/ 349738 h 1151347"/>
                <a:gd name="connsiteX52" fmla="*/ 80438 w 591305"/>
                <a:gd name="connsiteY52" fmla="*/ 855753 h 1151347"/>
                <a:gd name="connsiteX53" fmla="*/ 94525 w 591305"/>
                <a:gd name="connsiteY53" fmla="*/ 888381 h 1151347"/>
                <a:gd name="connsiteX54" fmla="*/ 97035 w 591305"/>
                <a:gd name="connsiteY54" fmla="*/ 891134 h 1151347"/>
                <a:gd name="connsiteX55" fmla="*/ 258960 w 591305"/>
                <a:gd name="connsiteY55" fmla="*/ 857210 h 1151347"/>
                <a:gd name="connsiteX56" fmla="*/ 254588 w 591305"/>
                <a:gd name="connsiteY56" fmla="*/ 578618 h 115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91305" h="1151347">
                  <a:moveTo>
                    <a:pt x="588801" y="575704"/>
                  </a:moveTo>
                  <a:cubicBezTo>
                    <a:pt x="583215" y="638693"/>
                    <a:pt x="564918" y="689861"/>
                    <a:pt x="553988" y="719493"/>
                  </a:cubicBezTo>
                  <a:cubicBezTo>
                    <a:pt x="532128" y="778434"/>
                    <a:pt x="488570" y="903440"/>
                    <a:pt x="440964" y="1008610"/>
                  </a:cubicBezTo>
                  <a:lnTo>
                    <a:pt x="483227" y="1151347"/>
                  </a:lnTo>
                  <a:lnTo>
                    <a:pt x="115900" y="1151347"/>
                  </a:lnTo>
                  <a:lnTo>
                    <a:pt x="95659" y="1008529"/>
                  </a:lnTo>
                  <a:cubicBezTo>
                    <a:pt x="84244" y="947969"/>
                    <a:pt x="81086" y="900768"/>
                    <a:pt x="80438" y="855753"/>
                  </a:cubicBezTo>
                  <a:cubicBezTo>
                    <a:pt x="84891" y="867250"/>
                    <a:pt x="89587" y="878180"/>
                    <a:pt x="94525" y="888381"/>
                  </a:cubicBezTo>
                  <a:cubicBezTo>
                    <a:pt x="95092" y="889595"/>
                    <a:pt x="95902" y="890486"/>
                    <a:pt x="97035" y="891134"/>
                  </a:cubicBezTo>
                  <a:cubicBezTo>
                    <a:pt x="108127" y="897449"/>
                    <a:pt x="172978" y="928943"/>
                    <a:pt x="258960" y="857210"/>
                  </a:cubicBezTo>
                  <a:cubicBezTo>
                    <a:pt x="327212" y="800294"/>
                    <a:pt x="283978" y="655209"/>
                    <a:pt x="254588" y="578618"/>
                  </a:cubicBezTo>
                  <a:cubicBezTo>
                    <a:pt x="271186" y="566231"/>
                    <a:pt x="283978" y="547529"/>
                    <a:pt x="286650" y="543400"/>
                  </a:cubicBezTo>
                  <a:cubicBezTo>
                    <a:pt x="286973" y="542833"/>
                    <a:pt x="287297" y="542266"/>
                    <a:pt x="287540" y="541619"/>
                  </a:cubicBezTo>
                  <a:lnTo>
                    <a:pt x="381457" y="299541"/>
                  </a:lnTo>
                  <a:cubicBezTo>
                    <a:pt x="381781" y="298812"/>
                    <a:pt x="381942" y="298083"/>
                    <a:pt x="382104" y="297274"/>
                  </a:cubicBezTo>
                  <a:cubicBezTo>
                    <a:pt x="383319" y="288206"/>
                    <a:pt x="384371" y="279867"/>
                    <a:pt x="385181" y="272095"/>
                  </a:cubicBezTo>
                  <a:cubicBezTo>
                    <a:pt x="438940" y="258817"/>
                    <a:pt x="469868" y="299460"/>
                    <a:pt x="457318" y="343261"/>
                  </a:cubicBezTo>
                  <a:cubicBezTo>
                    <a:pt x="513506" y="351114"/>
                    <a:pt x="539091" y="403901"/>
                    <a:pt x="520955" y="445273"/>
                  </a:cubicBezTo>
                  <a:cubicBezTo>
                    <a:pt x="578357" y="453369"/>
                    <a:pt x="599003" y="520730"/>
                    <a:pt x="588801" y="575704"/>
                  </a:cubicBezTo>
                  <a:close/>
                  <a:moveTo>
                    <a:pt x="381619" y="108469"/>
                  </a:moveTo>
                  <a:cubicBezTo>
                    <a:pt x="380809" y="99968"/>
                    <a:pt x="377166" y="92034"/>
                    <a:pt x="371255" y="85962"/>
                  </a:cubicBezTo>
                  <a:cubicBezTo>
                    <a:pt x="356277" y="70336"/>
                    <a:pt x="323730" y="37627"/>
                    <a:pt x="281711" y="2327"/>
                  </a:cubicBezTo>
                  <a:cubicBezTo>
                    <a:pt x="277258" y="-1478"/>
                    <a:pt x="270376" y="-506"/>
                    <a:pt x="267138" y="4432"/>
                  </a:cubicBezTo>
                  <a:cubicBezTo>
                    <a:pt x="232324" y="57949"/>
                    <a:pt x="276691" y="105555"/>
                    <a:pt x="290778" y="118590"/>
                  </a:cubicBezTo>
                  <a:cubicBezTo>
                    <a:pt x="293288" y="120937"/>
                    <a:pt x="294422" y="124338"/>
                    <a:pt x="293774" y="127657"/>
                  </a:cubicBezTo>
                  <a:cubicBezTo>
                    <a:pt x="286326" y="164900"/>
                    <a:pt x="278958" y="202062"/>
                    <a:pt x="271509" y="239305"/>
                  </a:cubicBezTo>
                  <a:cubicBezTo>
                    <a:pt x="271267" y="240519"/>
                    <a:pt x="270781" y="241653"/>
                    <a:pt x="270052" y="242786"/>
                  </a:cubicBezTo>
                  <a:cubicBezTo>
                    <a:pt x="236615" y="291768"/>
                    <a:pt x="203987" y="412322"/>
                    <a:pt x="186742" y="482111"/>
                  </a:cubicBezTo>
                  <a:lnTo>
                    <a:pt x="218317" y="514011"/>
                  </a:lnTo>
                  <a:lnTo>
                    <a:pt x="233052" y="528908"/>
                  </a:lnTo>
                  <a:cubicBezTo>
                    <a:pt x="233538" y="529393"/>
                    <a:pt x="233943" y="529960"/>
                    <a:pt x="234267" y="530608"/>
                  </a:cubicBezTo>
                  <a:cubicBezTo>
                    <a:pt x="236291" y="534899"/>
                    <a:pt x="244630" y="552872"/>
                    <a:pt x="254507" y="578618"/>
                  </a:cubicBezTo>
                  <a:lnTo>
                    <a:pt x="254588" y="578618"/>
                  </a:lnTo>
                  <a:cubicBezTo>
                    <a:pt x="271186" y="566231"/>
                    <a:pt x="283978" y="547529"/>
                    <a:pt x="286650" y="543400"/>
                  </a:cubicBezTo>
                  <a:cubicBezTo>
                    <a:pt x="286973" y="542833"/>
                    <a:pt x="287297" y="542266"/>
                    <a:pt x="287540" y="541619"/>
                  </a:cubicBezTo>
                  <a:lnTo>
                    <a:pt x="381457" y="299541"/>
                  </a:lnTo>
                  <a:cubicBezTo>
                    <a:pt x="381781" y="298812"/>
                    <a:pt x="381942" y="298083"/>
                    <a:pt x="382104" y="297274"/>
                  </a:cubicBezTo>
                  <a:cubicBezTo>
                    <a:pt x="383319" y="288206"/>
                    <a:pt x="384371" y="279867"/>
                    <a:pt x="385181" y="272095"/>
                  </a:cubicBezTo>
                  <a:cubicBezTo>
                    <a:pt x="391739" y="215178"/>
                    <a:pt x="389634" y="187327"/>
                    <a:pt x="381619" y="108469"/>
                  </a:cubicBezTo>
                  <a:close/>
                  <a:moveTo>
                    <a:pt x="254588" y="578618"/>
                  </a:moveTo>
                  <a:lnTo>
                    <a:pt x="254507" y="578618"/>
                  </a:lnTo>
                  <a:cubicBezTo>
                    <a:pt x="244630" y="552872"/>
                    <a:pt x="236291" y="534899"/>
                    <a:pt x="234267" y="530608"/>
                  </a:cubicBezTo>
                  <a:cubicBezTo>
                    <a:pt x="233943" y="529960"/>
                    <a:pt x="233538" y="529393"/>
                    <a:pt x="233052" y="528908"/>
                  </a:cubicBezTo>
                  <a:lnTo>
                    <a:pt x="218317" y="514011"/>
                  </a:lnTo>
                  <a:lnTo>
                    <a:pt x="186742" y="482111"/>
                  </a:lnTo>
                  <a:lnTo>
                    <a:pt x="127235" y="421875"/>
                  </a:lnTo>
                  <a:cubicBezTo>
                    <a:pt x="126182" y="420742"/>
                    <a:pt x="125534" y="419284"/>
                    <a:pt x="125453" y="417746"/>
                  </a:cubicBezTo>
                  <a:cubicBezTo>
                    <a:pt x="124886" y="401472"/>
                    <a:pt x="121810" y="307394"/>
                    <a:pt x="121729" y="264646"/>
                  </a:cubicBezTo>
                  <a:cubicBezTo>
                    <a:pt x="121567" y="221250"/>
                    <a:pt x="88615" y="184493"/>
                    <a:pt x="60116" y="181578"/>
                  </a:cubicBezTo>
                  <a:cubicBezTo>
                    <a:pt x="56473" y="181255"/>
                    <a:pt x="53396" y="184169"/>
                    <a:pt x="53235" y="187813"/>
                  </a:cubicBezTo>
                  <a:cubicBezTo>
                    <a:pt x="51130" y="234528"/>
                    <a:pt x="17125" y="304884"/>
                    <a:pt x="4414" y="329821"/>
                  </a:cubicBezTo>
                  <a:cubicBezTo>
                    <a:pt x="1257" y="335974"/>
                    <a:pt x="-281" y="342775"/>
                    <a:pt x="42" y="349738"/>
                  </a:cubicBezTo>
                  <a:cubicBezTo>
                    <a:pt x="2309" y="408435"/>
                    <a:pt x="16559" y="690994"/>
                    <a:pt x="80438" y="855753"/>
                  </a:cubicBezTo>
                  <a:cubicBezTo>
                    <a:pt x="84891" y="867250"/>
                    <a:pt x="89587" y="878180"/>
                    <a:pt x="94525" y="888381"/>
                  </a:cubicBezTo>
                  <a:cubicBezTo>
                    <a:pt x="95092" y="889595"/>
                    <a:pt x="95902" y="890486"/>
                    <a:pt x="97035" y="891134"/>
                  </a:cubicBezTo>
                  <a:cubicBezTo>
                    <a:pt x="108127" y="897449"/>
                    <a:pt x="172978" y="928943"/>
                    <a:pt x="258960" y="857210"/>
                  </a:cubicBezTo>
                  <a:cubicBezTo>
                    <a:pt x="327212" y="800294"/>
                    <a:pt x="283978" y="655209"/>
                    <a:pt x="254588" y="578618"/>
                  </a:cubicBezTo>
                  <a:close/>
                </a:path>
              </a:pathLst>
            </a:custGeom>
            <a:solidFill>
              <a:srgbClr val="915F2C"/>
            </a:solidFill>
            <a:ln w="8096" cap="flat">
              <a:noFill/>
              <a:prstDash val="solid"/>
              <a:miter/>
            </a:ln>
          </p:spPr>
          <p:txBody>
            <a:bodyPr rtlCol="0" anchor="ctr"/>
            <a:lstStyle/>
            <a:p>
              <a:endParaRPr lang="nl-NL"/>
            </a:p>
          </p:txBody>
        </p:sp>
      </p:grpSp>
      <p:sp>
        <p:nvSpPr>
          <p:cNvPr id="137" name="Picture Placeholder 2">
            <a:extLst>
              <a:ext uri="{FF2B5EF4-FFF2-40B4-BE49-F238E27FC236}">
                <a16:creationId xmlns:a16="http://schemas.microsoft.com/office/drawing/2014/main" id="{2DED50C2-BDE5-74D7-418B-F188E3E42463}"/>
              </a:ext>
            </a:extLst>
          </p:cNvPr>
          <p:cNvSpPr>
            <a:spLocks noGrp="1"/>
          </p:cNvSpPr>
          <p:nvPr>
            <p:ph type="pic" idx="11" hasCustomPrompt="1"/>
          </p:nvPr>
        </p:nvSpPr>
        <p:spPr>
          <a:xfrm rot="21443827">
            <a:off x="4587224" y="1783369"/>
            <a:ext cx="1846503" cy="2822984"/>
          </a:xfrm>
          <a:noFill/>
        </p:spPr>
        <p:txBody>
          <a:bodyPr lIns="360000" tIns="360000" rIns="360000" bIns="468000" anchor="ctr" anchorCtr="0"/>
          <a:lstStyle>
            <a:lvl1pPr marL="0" indent="0" algn="ctr">
              <a:lnSpc>
                <a:spcPts val="2667"/>
              </a:lnSpc>
              <a:spcBef>
                <a:spcPts val="0"/>
              </a:spcBef>
              <a:buNone/>
              <a:defRPr sz="2000">
                <a:solidFill>
                  <a:schemeClr val="tx2"/>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Klik om afbeelding toe te voegen </a:t>
            </a:r>
            <a:endParaRPr lang="en-US"/>
          </a:p>
        </p:txBody>
      </p:sp>
    </p:spTree>
    <p:extLst>
      <p:ext uri="{BB962C8B-B14F-4D97-AF65-F5344CB8AC3E}">
        <p14:creationId xmlns:p14="http://schemas.microsoft.com/office/powerpoint/2010/main" val="22022606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Hoofdstuk_titels">
    <p:bg>
      <p:bgPr>
        <a:solidFill>
          <a:schemeClr val="accent2"/>
        </a:solidFill>
        <a:effectLst/>
      </p:bgPr>
    </p:bg>
    <p:spTree>
      <p:nvGrpSpPr>
        <p:cNvPr id="1" name=""/>
        <p:cNvGrpSpPr/>
        <p:nvPr/>
      </p:nvGrpSpPr>
      <p:grpSpPr>
        <a:xfrm>
          <a:off x="0" y="0"/>
          <a:ext cx="0" cy="0"/>
          <a:chOff x="0" y="0"/>
          <a:chExt cx="0" cy="0"/>
        </a:xfrm>
      </p:grpSpPr>
      <p:sp>
        <p:nvSpPr>
          <p:cNvPr id="3" name="Afgeronde rechthoek 2">
            <a:extLst>
              <a:ext uri="{FF2B5EF4-FFF2-40B4-BE49-F238E27FC236}">
                <a16:creationId xmlns:a16="http://schemas.microsoft.com/office/drawing/2014/main" id="{F59E1EB5-202B-967A-3D55-6E3DED54ED0C}"/>
              </a:ext>
            </a:extLst>
          </p:cNvPr>
          <p:cNvSpPr/>
          <p:nvPr userDrawn="1"/>
        </p:nvSpPr>
        <p:spPr>
          <a:xfrm>
            <a:off x="2258827" y="2715448"/>
            <a:ext cx="7632000" cy="144000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Tijdelijke aanduiding voor tekst 43">
            <a:extLst>
              <a:ext uri="{FF2B5EF4-FFF2-40B4-BE49-F238E27FC236}">
                <a16:creationId xmlns:a16="http://schemas.microsoft.com/office/drawing/2014/main" id="{D8B99106-E705-D3A2-1EBE-5E69363DCA06}"/>
              </a:ext>
            </a:extLst>
          </p:cNvPr>
          <p:cNvSpPr>
            <a:spLocks noGrp="1"/>
          </p:cNvSpPr>
          <p:nvPr>
            <p:ph type="body" sz="quarter" idx="10" hasCustomPrompt="1"/>
          </p:nvPr>
        </p:nvSpPr>
        <p:spPr>
          <a:xfrm>
            <a:off x="2258995" y="2713998"/>
            <a:ext cx="7631832" cy="1441450"/>
          </a:xfrm>
          <a:prstGeom prst="roundRect">
            <a:avLst>
              <a:gd name="adj" fmla="val 50000"/>
            </a:avLst>
          </a:prstGeom>
          <a:noFill/>
        </p:spPr>
        <p:txBody>
          <a:bodyPr lIns="1548000" rIns="216000" anchor="ctr" anchorCtr="0"/>
          <a:lstStyle>
            <a:lvl1pPr marL="0" indent="0">
              <a:buNone/>
              <a:defRPr sz="3600">
                <a:solidFill>
                  <a:schemeClr val="tx2"/>
                </a:solidFill>
              </a:defRPr>
            </a:lvl1pPr>
          </a:lstStyle>
          <a:p>
            <a:pPr lvl="0"/>
            <a:r>
              <a:rPr lang="nl-NL"/>
              <a:t>Hier kan een titel komen</a:t>
            </a:r>
          </a:p>
        </p:txBody>
      </p:sp>
      <p:grpSp>
        <p:nvGrpSpPr>
          <p:cNvPr id="6" name="Groep 5">
            <a:extLst>
              <a:ext uri="{FF2B5EF4-FFF2-40B4-BE49-F238E27FC236}">
                <a16:creationId xmlns:a16="http://schemas.microsoft.com/office/drawing/2014/main" id="{DD35B2DE-8B3C-CDEB-5AFC-533568A9463E}"/>
              </a:ext>
            </a:extLst>
          </p:cNvPr>
          <p:cNvGrpSpPr>
            <a:grpSpLocks noChangeAspect="1"/>
          </p:cNvGrpSpPr>
          <p:nvPr/>
        </p:nvGrpSpPr>
        <p:grpSpPr>
          <a:xfrm>
            <a:off x="2258995" y="2708637"/>
            <a:ext cx="1440000" cy="1440000"/>
            <a:chOff x="3336158" y="1335461"/>
            <a:chExt cx="2473200" cy="2473200"/>
          </a:xfrm>
        </p:grpSpPr>
        <p:sp>
          <p:nvSpPr>
            <p:cNvPr id="7" name="Afgeronde rechthoek 6">
              <a:extLst>
                <a:ext uri="{FF2B5EF4-FFF2-40B4-BE49-F238E27FC236}">
                  <a16:creationId xmlns:a16="http://schemas.microsoft.com/office/drawing/2014/main" id="{CDE89A3B-F027-B7BD-5B70-16F4E69E2D34}"/>
                </a:ext>
              </a:extLst>
            </p:cNvPr>
            <p:cNvSpPr/>
            <p:nvPr/>
          </p:nvSpPr>
          <p:spPr>
            <a:xfrm>
              <a:off x="3336158" y="1335461"/>
              <a:ext cx="2473200" cy="2473200"/>
            </a:xfrm>
            <a:prstGeom prst="roundRect">
              <a:avLst>
                <a:gd name="adj" fmla="val 50000"/>
              </a:avLst>
            </a:prstGeom>
            <a:solidFill>
              <a:srgbClr val="FFFFFF"/>
            </a:solidFill>
            <a:ln w="9525" cap="flat">
              <a:noFill/>
              <a:prstDash val="solid"/>
              <a:miter/>
            </a:ln>
            <a:effectLst>
              <a:outerShdw blurRad="127000" sx="102000" sy="102000" algn="ctr" rotWithShape="0">
                <a:prstClr val="black">
                  <a:alpha val="2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nl-NL" sz="2400"/>
            </a:p>
          </p:txBody>
        </p:sp>
        <p:grpSp>
          <p:nvGrpSpPr>
            <p:cNvPr id="8" name="Groep 7">
              <a:extLst>
                <a:ext uri="{FF2B5EF4-FFF2-40B4-BE49-F238E27FC236}">
                  <a16:creationId xmlns:a16="http://schemas.microsoft.com/office/drawing/2014/main" id="{949F91D3-FAC7-173C-D3E2-A421448AFFFA}"/>
                </a:ext>
              </a:extLst>
            </p:cNvPr>
            <p:cNvGrpSpPr/>
            <p:nvPr/>
          </p:nvGrpSpPr>
          <p:grpSpPr>
            <a:xfrm>
              <a:off x="4049875" y="1802011"/>
              <a:ext cx="1054144" cy="1514755"/>
              <a:chOff x="2067029" y="1322441"/>
              <a:chExt cx="601710" cy="864629"/>
            </a:xfrm>
          </p:grpSpPr>
          <p:grpSp>
            <p:nvGrpSpPr>
              <p:cNvPr id="9" name="Groep 8">
                <a:extLst>
                  <a:ext uri="{FF2B5EF4-FFF2-40B4-BE49-F238E27FC236}">
                    <a16:creationId xmlns:a16="http://schemas.microsoft.com/office/drawing/2014/main" id="{A9BA6470-7006-E9BB-CBE5-D824A6482593}"/>
                  </a:ext>
                </a:extLst>
              </p:cNvPr>
              <p:cNvGrpSpPr/>
              <p:nvPr/>
            </p:nvGrpSpPr>
            <p:grpSpPr>
              <a:xfrm>
                <a:off x="2067029" y="1809525"/>
                <a:ext cx="576000" cy="377545"/>
                <a:chOff x="2067029" y="1809525"/>
                <a:chExt cx="576000" cy="377545"/>
              </a:xfrm>
            </p:grpSpPr>
            <p:cxnSp>
              <p:nvCxnSpPr>
                <p:cNvPr id="21" name="Rechte verbindingslijn 20">
                  <a:extLst>
                    <a:ext uri="{FF2B5EF4-FFF2-40B4-BE49-F238E27FC236}">
                      <a16:creationId xmlns:a16="http://schemas.microsoft.com/office/drawing/2014/main" id="{97187BFB-A806-FB54-62AC-5AC84AEB5B6F}"/>
                    </a:ext>
                  </a:extLst>
                </p:cNvPr>
                <p:cNvCxnSpPr>
                  <a:cxnSpLocks/>
                </p:cNvCxnSpPr>
                <p:nvPr/>
              </p:nvCxnSpPr>
              <p:spPr>
                <a:xfrm>
                  <a:off x="2067029" y="1809525"/>
                  <a:ext cx="576000" cy="0"/>
                </a:xfrm>
                <a:prstGeom prst="line">
                  <a:avLst/>
                </a:prstGeom>
                <a:ln w="9525">
                  <a:solidFill>
                    <a:srgbClr val="005286"/>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47CCAEBF-C8FB-7EE2-0057-CF1E29C69596}"/>
                    </a:ext>
                  </a:extLst>
                </p:cNvPr>
                <p:cNvCxnSpPr>
                  <a:cxnSpLocks/>
                </p:cNvCxnSpPr>
                <p:nvPr/>
              </p:nvCxnSpPr>
              <p:spPr>
                <a:xfrm>
                  <a:off x="2067029" y="2187070"/>
                  <a:ext cx="576000" cy="0"/>
                </a:xfrm>
                <a:prstGeom prst="line">
                  <a:avLst/>
                </a:prstGeom>
                <a:ln w="9525">
                  <a:solidFill>
                    <a:srgbClr val="005286"/>
                  </a:solidFill>
                </a:ln>
              </p:spPr>
              <p:style>
                <a:lnRef idx="1">
                  <a:schemeClr val="accent1"/>
                </a:lnRef>
                <a:fillRef idx="0">
                  <a:schemeClr val="accent1"/>
                </a:fillRef>
                <a:effectRef idx="0">
                  <a:schemeClr val="accent1"/>
                </a:effectRef>
                <a:fontRef idx="minor">
                  <a:schemeClr val="tx1"/>
                </a:fontRef>
              </p:style>
            </p:cxnSp>
          </p:grpSp>
          <p:grpSp>
            <p:nvGrpSpPr>
              <p:cNvPr id="10" name="Groep 9">
                <a:extLst>
                  <a:ext uri="{FF2B5EF4-FFF2-40B4-BE49-F238E27FC236}">
                    <a16:creationId xmlns:a16="http://schemas.microsoft.com/office/drawing/2014/main" id="{9B86B564-6879-886E-F9CF-E5DDA93F8742}"/>
                  </a:ext>
                </a:extLst>
              </p:cNvPr>
              <p:cNvGrpSpPr/>
              <p:nvPr/>
            </p:nvGrpSpPr>
            <p:grpSpPr>
              <a:xfrm>
                <a:off x="2107780" y="1322441"/>
                <a:ext cx="560959" cy="417221"/>
                <a:chOff x="4184103" y="1697699"/>
                <a:chExt cx="311529" cy="231704"/>
              </a:xfrm>
            </p:grpSpPr>
            <p:sp>
              <p:nvSpPr>
                <p:cNvPr id="15" name="Vrije vorm 14">
                  <a:extLst>
                    <a:ext uri="{FF2B5EF4-FFF2-40B4-BE49-F238E27FC236}">
                      <a16:creationId xmlns:a16="http://schemas.microsoft.com/office/drawing/2014/main" id="{25AA203B-7F9B-2A6E-E311-084BCF680490}"/>
                    </a:ext>
                  </a:extLst>
                </p:cNvPr>
                <p:cNvSpPr/>
                <p:nvPr/>
              </p:nvSpPr>
              <p:spPr>
                <a:xfrm>
                  <a:off x="4319972" y="1697699"/>
                  <a:ext cx="175660" cy="215236"/>
                </a:xfrm>
                <a:custGeom>
                  <a:avLst/>
                  <a:gdLst>
                    <a:gd name="connsiteX0" fmla="*/ 879333 w 970386"/>
                    <a:gd name="connsiteY0" fmla="*/ 90961 h 1189013"/>
                    <a:gd name="connsiteX1" fmla="*/ 439670 w 970386"/>
                    <a:gd name="connsiteY1" fmla="*/ 90968 h 1189013"/>
                    <a:gd name="connsiteX2" fmla="*/ 0 w 970386"/>
                    <a:gd name="connsiteY2" fmla="*/ 530192 h 1189013"/>
                    <a:gd name="connsiteX3" fmla="*/ 219828 w 970386"/>
                    <a:gd name="connsiteY3" fmla="*/ 749797 h 1189013"/>
                    <a:gd name="connsiteX4" fmla="*/ 219820 w 970386"/>
                    <a:gd name="connsiteY4" fmla="*/ 1189013 h 1189013"/>
                    <a:gd name="connsiteX5" fmla="*/ 879326 w 970386"/>
                    <a:gd name="connsiteY5" fmla="*/ 530178 h 1189013"/>
                    <a:gd name="connsiteX6" fmla="*/ 879333 w 970386"/>
                    <a:gd name="connsiteY6" fmla="*/ 90961 h 118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386" h="1189013">
                      <a:moveTo>
                        <a:pt x="879333" y="90961"/>
                      </a:moveTo>
                      <a:cubicBezTo>
                        <a:pt x="757926" y="-30323"/>
                        <a:pt x="561082" y="-30320"/>
                        <a:pt x="439670" y="90968"/>
                      </a:cubicBezTo>
                      <a:lnTo>
                        <a:pt x="0" y="530192"/>
                      </a:lnTo>
                      <a:lnTo>
                        <a:pt x="219828" y="749797"/>
                      </a:lnTo>
                      <a:cubicBezTo>
                        <a:pt x="341235" y="871081"/>
                        <a:pt x="341232" y="1067725"/>
                        <a:pt x="219820" y="1189013"/>
                      </a:cubicBezTo>
                      <a:lnTo>
                        <a:pt x="879326" y="530178"/>
                      </a:lnTo>
                      <a:cubicBezTo>
                        <a:pt x="1000737" y="408889"/>
                        <a:pt x="1000741" y="212245"/>
                        <a:pt x="879333" y="90961"/>
                      </a:cubicBezTo>
                      <a:close/>
                    </a:path>
                  </a:pathLst>
                </a:custGeom>
                <a:solidFill>
                  <a:srgbClr val="00A8B8"/>
                </a:solidFill>
                <a:ln w="7312" cap="flat">
                  <a:noFill/>
                  <a:prstDash val="solid"/>
                  <a:miter/>
                </a:ln>
              </p:spPr>
              <p:txBody>
                <a:bodyPr rtlCol="0" anchor="ctr"/>
                <a:lstStyle/>
                <a:p>
                  <a:endParaRPr lang="nl-NL" sz="2400"/>
                </a:p>
              </p:txBody>
            </p:sp>
            <p:sp>
              <p:nvSpPr>
                <p:cNvPr id="16" name="Vrije vorm 15">
                  <a:extLst>
                    <a:ext uri="{FF2B5EF4-FFF2-40B4-BE49-F238E27FC236}">
                      <a16:creationId xmlns:a16="http://schemas.microsoft.com/office/drawing/2014/main" id="{E58AAF3A-9781-2214-C4AB-64D38B322D88}"/>
                    </a:ext>
                  </a:extLst>
                </p:cNvPr>
                <p:cNvSpPr/>
                <p:nvPr/>
              </p:nvSpPr>
              <p:spPr>
                <a:xfrm>
                  <a:off x="4184103" y="1737452"/>
                  <a:ext cx="135868" cy="135730"/>
                </a:xfrm>
                <a:custGeom>
                  <a:avLst/>
                  <a:gdLst>
                    <a:gd name="connsiteX0" fmla="*/ 530729 w 750563"/>
                    <a:gd name="connsiteY0" fmla="*/ 90966 h 749802"/>
                    <a:gd name="connsiteX1" fmla="*/ 91059 w 750563"/>
                    <a:gd name="connsiteY1" fmla="*/ 90966 h 749802"/>
                    <a:gd name="connsiteX2" fmla="*/ 91059 w 750563"/>
                    <a:gd name="connsiteY2" fmla="*/ 530190 h 749802"/>
                    <a:gd name="connsiteX3" fmla="*/ 310894 w 750563"/>
                    <a:gd name="connsiteY3" fmla="*/ 749802 h 749802"/>
                    <a:gd name="connsiteX4" fmla="*/ 750564 w 750563"/>
                    <a:gd name="connsiteY4" fmla="*/ 310578 h 749802"/>
                    <a:gd name="connsiteX5" fmla="*/ 530729 w 750563"/>
                    <a:gd name="connsiteY5" fmla="*/ 90966 h 74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563" h="749802">
                      <a:moveTo>
                        <a:pt x="530729" y="90966"/>
                      </a:moveTo>
                      <a:cubicBezTo>
                        <a:pt x="409317" y="-30322"/>
                        <a:pt x="212470" y="-30322"/>
                        <a:pt x="91059" y="90966"/>
                      </a:cubicBezTo>
                      <a:cubicBezTo>
                        <a:pt x="-30353" y="212254"/>
                        <a:pt x="-30353" y="408902"/>
                        <a:pt x="91059" y="530190"/>
                      </a:cubicBezTo>
                      <a:lnTo>
                        <a:pt x="310894" y="749802"/>
                      </a:lnTo>
                      <a:lnTo>
                        <a:pt x="750564" y="310578"/>
                      </a:lnTo>
                      <a:lnTo>
                        <a:pt x="530729" y="90966"/>
                      </a:lnTo>
                      <a:close/>
                    </a:path>
                  </a:pathLst>
                </a:custGeom>
                <a:solidFill>
                  <a:srgbClr val="EF7C00"/>
                </a:solidFill>
                <a:ln w="7312" cap="flat">
                  <a:noFill/>
                  <a:prstDash val="solid"/>
                  <a:miter/>
                </a:ln>
              </p:spPr>
              <p:txBody>
                <a:bodyPr rtlCol="0" anchor="ctr"/>
                <a:lstStyle/>
                <a:p>
                  <a:endParaRPr lang="nl-NL" sz="2400"/>
                </a:p>
              </p:txBody>
            </p:sp>
            <p:sp>
              <p:nvSpPr>
                <p:cNvPr id="17" name="Vrije vorm 16">
                  <a:extLst>
                    <a:ext uri="{FF2B5EF4-FFF2-40B4-BE49-F238E27FC236}">
                      <a16:creationId xmlns:a16="http://schemas.microsoft.com/office/drawing/2014/main" id="{46B2FAC2-F45B-1540-6729-FAE85BF9C3FD}"/>
                    </a:ext>
                  </a:extLst>
                </p:cNvPr>
                <p:cNvSpPr/>
                <p:nvPr/>
              </p:nvSpPr>
              <p:spPr>
                <a:xfrm>
                  <a:off x="4319972" y="1777219"/>
                  <a:ext cx="62780" cy="135684"/>
                </a:xfrm>
                <a:custGeom>
                  <a:avLst/>
                  <a:gdLst>
                    <a:gd name="connsiteX0" fmla="*/ 219991 w 346812"/>
                    <a:gd name="connsiteY0" fmla="*/ 749547 h 749547"/>
                    <a:gd name="connsiteX1" fmla="*/ 254570 w 346812"/>
                    <a:gd name="connsiteY1" fmla="*/ 715003 h 749547"/>
                    <a:gd name="connsiteX2" fmla="*/ 298677 w 346812"/>
                    <a:gd name="connsiteY2" fmla="*/ 328226 h 749547"/>
                    <a:gd name="connsiteX3" fmla="*/ 90998 w 346812"/>
                    <a:gd name="connsiteY3" fmla="*/ 0 h 749547"/>
                    <a:gd name="connsiteX4" fmla="*/ 0 w 346812"/>
                    <a:gd name="connsiteY4" fmla="*/ 90905 h 749547"/>
                    <a:gd name="connsiteX5" fmla="*/ 219828 w 346812"/>
                    <a:gd name="connsiteY5" fmla="*/ 310510 h 749547"/>
                    <a:gd name="connsiteX6" fmla="*/ 219991 w 346812"/>
                    <a:gd name="connsiteY6" fmla="*/ 749547 h 74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812" h="749547">
                      <a:moveTo>
                        <a:pt x="219991" y="749547"/>
                      </a:moveTo>
                      <a:lnTo>
                        <a:pt x="254570" y="715003"/>
                      </a:lnTo>
                      <a:cubicBezTo>
                        <a:pt x="356274" y="614683"/>
                        <a:pt x="378174" y="453866"/>
                        <a:pt x="298677" y="328226"/>
                      </a:cubicBezTo>
                      <a:lnTo>
                        <a:pt x="90998" y="0"/>
                      </a:lnTo>
                      <a:lnTo>
                        <a:pt x="0" y="90905"/>
                      </a:lnTo>
                      <a:lnTo>
                        <a:pt x="219828" y="310510"/>
                      </a:lnTo>
                      <a:cubicBezTo>
                        <a:pt x="341177" y="431736"/>
                        <a:pt x="341226" y="628245"/>
                        <a:pt x="219991" y="749547"/>
                      </a:cubicBezTo>
                      <a:close/>
                    </a:path>
                  </a:pathLst>
                </a:custGeom>
                <a:solidFill>
                  <a:srgbClr val="008A97"/>
                </a:solidFill>
                <a:ln w="7312" cap="flat">
                  <a:noFill/>
                  <a:prstDash val="solid"/>
                  <a:miter/>
                </a:ln>
              </p:spPr>
              <p:txBody>
                <a:bodyPr rtlCol="0" anchor="ctr"/>
                <a:lstStyle/>
                <a:p>
                  <a:endParaRPr lang="nl-NL" sz="2400"/>
                </a:p>
              </p:txBody>
            </p:sp>
            <p:sp>
              <p:nvSpPr>
                <p:cNvPr id="18" name="Vrije vorm 17">
                  <a:extLst>
                    <a:ext uri="{FF2B5EF4-FFF2-40B4-BE49-F238E27FC236}">
                      <a16:creationId xmlns:a16="http://schemas.microsoft.com/office/drawing/2014/main" id="{5AFAD4A6-7F42-C4B8-429D-99E2C84B31CB}"/>
                    </a:ext>
                  </a:extLst>
                </p:cNvPr>
                <p:cNvSpPr/>
                <p:nvPr/>
              </p:nvSpPr>
              <p:spPr>
                <a:xfrm>
                  <a:off x="4240381" y="1793673"/>
                  <a:ext cx="135868" cy="135730"/>
                </a:xfrm>
                <a:custGeom>
                  <a:avLst/>
                  <a:gdLst>
                    <a:gd name="connsiteX0" fmla="*/ 659505 w 750563"/>
                    <a:gd name="connsiteY0" fmla="*/ 219612 h 749802"/>
                    <a:gd name="connsiteX1" fmla="*/ 439670 w 750563"/>
                    <a:gd name="connsiteY1" fmla="*/ 0 h 749802"/>
                    <a:gd name="connsiteX2" fmla="*/ 0 w 750563"/>
                    <a:gd name="connsiteY2" fmla="*/ 439224 h 749802"/>
                    <a:gd name="connsiteX3" fmla="*/ 219835 w 750563"/>
                    <a:gd name="connsiteY3" fmla="*/ 658836 h 749802"/>
                    <a:gd name="connsiteX4" fmla="*/ 659505 w 750563"/>
                    <a:gd name="connsiteY4" fmla="*/ 658836 h 749802"/>
                    <a:gd name="connsiteX5" fmla="*/ 659505 w 750563"/>
                    <a:gd name="connsiteY5" fmla="*/ 219612 h 74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563" h="749802">
                      <a:moveTo>
                        <a:pt x="659505" y="219612"/>
                      </a:moveTo>
                      <a:lnTo>
                        <a:pt x="439670" y="0"/>
                      </a:lnTo>
                      <a:lnTo>
                        <a:pt x="0" y="439224"/>
                      </a:lnTo>
                      <a:lnTo>
                        <a:pt x="219835" y="658836"/>
                      </a:lnTo>
                      <a:cubicBezTo>
                        <a:pt x="341247" y="780124"/>
                        <a:pt x="538094" y="780124"/>
                        <a:pt x="659505" y="658836"/>
                      </a:cubicBezTo>
                      <a:cubicBezTo>
                        <a:pt x="780917" y="537547"/>
                        <a:pt x="780917" y="340900"/>
                        <a:pt x="659505" y="219612"/>
                      </a:cubicBezTo>
                      <a:close/>
                    </a:path>
                  </a:pathLst>
                </a:custGeom>
                <a:solidFill>
                  <a:srgbClr val="DFF2FD"/>
                </a:solidFill>
                <a:ln w="7312" cap="flat">
                  <a:noFill/>
                  <a:prstDash val="solid"/>
                  <a:miter/>
                </a:ln>
              </p:spPr>
              <p:txBody>
                <a:bodyPr rtlCol="0" anchor="ctr"/>
                <a:lstStyle/>
                <a:p>
                  <a:endParaRPr lang="nl-NL" sz="2400"/>
                </a:p>
              </p:txBody>
            </p:sp>
            <p:sp>
              <p:nvSpPr>
                <p:cNvPr id="19" name="Vrije vorm 18">
                  <a:extLst>
                    <a:ext uri="{FF2B5EF4-FFF2-40B4-BE49-F238E27FC236}">
                      <a16:creationId xmlns:a16="http://schemas.microsoft.com/office/drawing/2014/main" id="{2911C952-5A6F-11A6-C848-CFECB877286C}"/>
                    </a:ext>
                  </a:extLst>
                </p:cNvPr>
                <p:cNvSpPr/>
                <p:nvPr/>
              </p:nvSpPr>
              <p:spPr>
                <a:xfrm>
                  <a:off x="4206073" y="1793806"/>
                  <a:ext cx="59800" cy="59739"/>
                </a:xfrm>
                <a:custGeom>
                  <a:avLst/>
                  <a:gdLst>
                    <a:gd name="connsiteX0" fmla="*/ 6678 w 330349"/>
                    <a:gd name="connsiteY0" fmla="*/ 38881 h 330013"/>
                    <a:gd name="connsiteX1" fmla="*/ 6678 w 330349"/>
                    <a:gd name="connsiteY1" fmla="*/ 6671 h 330013"/>
                    <a:gd name="connsiteX2" fmla="*/ 38920 w 330349"/>
                    <a:gd name="connsiteY2" fmla="*/ 6671 h 330013"/>
                    <a:gd name="connsiteX3" fmla="*/ 330349 w 330349"/>
                    <a:gd name="connsiteY3" fmla="*/ 297804 h 330013"/>
                    <a:gd name="connsiteX4" fmla="*/ 298107 w 330349"/>
                    <a:gd name="connsiteY4" fmla="*/ 330014 h 330013"/>
                    <a:gd name="connsiteX5" fmla="*/ 6678 w 330349"/>
                    <a:gd name="connsiteY5" fmla="*/ 38881 h 33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30013">
                      <a:moveTo>
                        <a:pt x="6678" y="38881"/>
                      </a:moveTo>
                      <a:cubicBezTo>
                        <a:pt x="-2226" y="29986"/>
                        <a:pt x="-2226" y="15565"/>
                        <a:pt x="6678" y="6671"/>
                      </a:cubicBezTo>
                      <a:cubicBezTo>
                        <a:pt x="15581" y="-2224"/>
                        <a:pt x="30017" y="-2224"/>
                        <a:pt x="38920" y="6671"/>
                      </a:cubicBezTo>
                      <a:lnTo>
                        <a:pt x="330349" y="297804"/>
                      </a:lnTo>
                      <a:lnTo>
                        <a:pt x="298107" y="330014"/>
                      </a:lnTo>
                      <a:lnTo>
                        <a:pt x="6678" y="38881"/>
                      </a:lnTo>
                      <a:close/>
                    </a:path>
                  </a:pathLst>
                </a:custGeom>
                <a:solidFill>
                  <a:srgbClr val="FDE1C5"/>
                </a:solidFill>
                <a:ln w="7312" cap="flat">
                  <a:noFill/>
                  <a:prstDash val="solid"/>
                  <a:miter/>
                </a:ln>
              </p:spPr>
              <p:txBody>
                <a:bodyPr rtlCol="0" anchor="ctr"/>
                <a:lstStyle/>
                <a:p>
                  <a:endParaRPr lang="nl-NL" sz="2400"/>
                </a:p>
              </p:txBody>
            </p:sp>
            <p:sp>
              <p:nvSpPr>
                <p:cNvPr id="20" name="Vrije vorm 19">
                  <a:extLst>
                    <a:ext uri="{FF2B5EF4-FFF2-40B4-BE49-F238E27FC236}">
                      <a16:creationId xmlns:a16="http://schemas.microsoft.com/office/drawing/2014/main" id="{C7DB8976-0779-AA84-DF1C-13448C86F168}"/>
                    </a:ext>
                  </a:extLst>
                </p:cNvPr>
                <p:cNvSpPr/>
                <p:nvPr/>
              </p:nvSpPr>
              <p:spPr>
                <a:xfrm>
                  <a:off x="4260036" y="1847716"/>
                  <a:ext cx="59800" cy="59739"/>
                </a:xfrm>
                <a:custGeom>
                  <a:avLst/>
                  <a:gdLst>
                    <a:gd name="connsiteX0" fmla="*/ 291428 w 330348"/>
                    <a:gd name="connsiteY0" fmla="*/ 323342 h 330012"/>
                    <a:gd name="connsiteX1" fmla="*/ 323671 w 330348"/>
                    <a:gd name="connsiteY1" fmla="*/ 323342 h 330012"/>
                    <a:gd name="connsiteX2" fmla="*/ 323671 w 330348"/>
                    <a:gd name="connsiteY2" fmla="*/ 291132 h 330012"/>
                    <a:gd name="connsiteX3" fmla="*/ 32242 w 330348"/>
                    <a:gd name="connsiteY3" fmla="*/ 0 h 330012"/>
                    <a:gd name="connsiteX4" fmla="*/ 0 w 330348"/>
                    <a:gd name="connsiteY4" fmla="*/ 32210 h 330012"/>
                    <a:gd name="connsiteX5" fmla="*/ 291428 w 330348"/>
                    <a:gd name="connsiteY5" fmla="*/ 323342 h 33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8" h="330012">
                      <a:moveTo>
                        <a:pt x="291428" y="323342"/>
                      </a:moveTo>
                      <a:cubicBezTo>
                        <a:pt x="300331" y="332237"/>
                        <a:pt x="314767" y="332236"/>
                        <a:pt x="323671" y="323342"/>
                      </a:cubicBezTo>
                      <a:cubicBezTo>
                        <a:pt x="332574" y="314447"/>
                        <a:pt x="332574" y="300027"/>
                        <a:pt x="323671" y="291132"/>
                      </a:cubicBezTo>
                      <a:lnTo>
                        <a:pt x="32242" y="0"/>
                      </a:lnTo>
                      <a:lnTo>
                        <a:pt x="0" y="32210"/>
                      </a:lnTo>
                      <a:lnTo>
                        <a:pt x="291428" y="323342"/>
                      </a:lnTo>
                      <a:close/>
                    </a:path>
                  </a:pathLst>
                </a:custGeom>
                <a:solidFill>
                  <a:srgbClr val="FFFFFF"/>
                </a:solidFill>
                <a:ln w="7312" cap="flat">
                  <a:noFill/>
                  <a:prstDash val="solid"/>
                  <a:miter/>
                </a:ln>
              </p:spPr>
              <p:txBody>
                <a:bodyPr rtlCol="0" anchor="ctr"/>
                <a:lstStyle/>
                <a:p>
                  <a:endParaRPr lang="nl-NL" sz="2400"/>
                </a:p>
              </p:txBody>
            </p:sp>
          </p:grpSp>
          <p:grpSp>
            <p:nvGrpSpPr>
              <p:cNvPr id="11" name="Groep 10">
                <a:extLst>
                  <a:ext uri="{FF2B5EF4-FFF2-40B4-BE49-F238E27FC236}">
                    <a16:creationId xmlns:a16="http://schemas.microsoft.com/office/drawing/2014/main" id="{08C029D7-56BE-B56E-B77E-9F330FF62F7C}"/>
                  </a:ext>
                </a:extLst>
              </p:cNvPr>
              <p:cNvGrpSpPr/>
              <p:nvPr/>
            </p:nvGrpSpPr>
            <p:grpSpPr>
              <a:xfrm>
                <a:off x="2067029" y="1871744"/>
                <a:ext cx="578517" cy="253106"/>
                <a:chOff x="3998029" y="1972291"/>
                <a:chExt cx="649451" cy="284140"/>
              </a:xfrm>
              <a:solidFill>
                <a:schemeClr val="tx2"/>
              </a:solidFill>
            </p:grpSpPr>
            <p:sp>
              <p:nvSpPr>
                <p:cNvPr id="12" name="Vrije vorm 11">
                  <a:extLst>
                    <a:ext uri="{FF2B5EF4-FFF2-40B4-BE49-F238E27FC236}">
                      <a16:creationId xmlns:a16="http://schemas.microsoft.com/office/drawing/2014/main" id="{9521F66E-9F8C-631A-60AF-29CFC5896835}"/>
                    </a:ext>
                  </a:extLst>
                </p:cNvPr>
                <p:cNvSpPr/>
                <p:nvPr/>
              </p:nvSpPr>
              <p:spPr>
                <a:xfrm>
                  <a:off x="3998029" y="1972291"/>
                  <a:ext cx="649451" cy="60452"/>
                </a:xfrm>
                <a:custGeom>
                  <a:avLst/>
                  <a:gdLst>
                    <a:gd name="connsiteX0" fmla="*/ 565349 w 649451"/>
                    <a:gd name="connsiteY0" fmla="*/ 15589 h 60452"/>
                    <a:gd name="connsiteX1" fmla="*/ 559750 w 649451"/>
                    <a:gd name="connsiteY1" fmla="*/ 16778 h 60452"/>
                    <a:gd name="connsiteX2" fmla="*/ 555461 w 649451"/>
                    <a:gd name="connsiteY2" fmla="*/ 19933 h 60452"/>
                    <a:gd name="connsiteX3" fmla="*/ 552722 w 649451"/>
                    <a:gd name="connsiteY3" fmla="*/ 24574 h 60452"/>
                    <a:gd name="connsiteX4" fmla="*/ 551768 w 649451"/>
                    <a:gd name="connsiteY4" fmla="*/ 30226 h 60452"/>
                    <a:gd name="connsiteX5" fmla="*/ 552722 w 649451"/>
                    <a:gd name="connsiteY5" fmla="*/ 35938 h 60452"/>
                    <a:gd name="connsiteX6" fmla="*/ 555461 w 649451"/>
                    <a:gd name="connsiteY6" fmla="*/ 40579 h 60452"/>
                    <a:gd name="connsiteX7" fmla="*/ 559750 w 649451"/>
                    <a:gd name="connsiteY7" fmla="*/ 43733 h 60452"/>
                    <a:gd name="connsiteX8" fmla="*/ 565349 w 649451"/>
                    <a:gd name="connsiteY8" fmla="*/ 44863 h 60452"/>
                    <a:gd name="connsiteX9" fmla="*/ 571007 w 649451"/>
                    <a:gd name="connsiteY9" fmla="*/ 43733 h 60452"/>
                    <a:gd name="connsiteX10" fmla="*/ 575355 w 649451"/>
                    <a:gd name="connsiteY10" fmla="*/ 40579 h 60452"/>
                    <a:gd name="connsiteX11" fmla="*/ 578155 w 649451"/>
                    <a:gd name="connsiteY11" fmla="*/ 35938 h 60452"/>
                    <a:gd name="connsiteX12" fmla="*/ 579167 w 649451"/>
                    <a:gd name="connsiteY12" fmla="*/ 30226 h 60452"/>
                    <a:gd name="connsiteX13" fmla="*/ 578155 w 649451"/>
                    <a:gd name="connsiteY13" fmla="*/ 24574 h 60452"/>
                    <a:gd name="connsiteX14" fmla="*/ 575355 w 649451"/>
                    <a:gd name="connsiteY14" fmla="*/ 19933 h 60452"/>
                    <a:gd name="connsiteX15" fmla="*/ 571007 w 649451"/>
                    <a:gd name="connsiteY15" fmla="*/ 16778 h 60452"/>
                    <a:gd name="connsiteX16" fmla="*/ 565349 w 649451"/>
                    <a:gd name="connsiteY16" fmla="*/ 15589 h 60452"/>
                    <a:gd name="connsiteX17" fmla="*/ 494592 w 649451"/>
                    <a:gd name="connsiteY17" fmla="*/ 15589 h 60452"/>
                    <a:gd name="connsiteX18" fmla="*/ 488994 w 649451"/>
                    <a:gd name="connsiteY18" fmla="*/ 16778 h 60452"/>
                    <a:gd name="connsiteX19" fmla="*/ 484705 w 649451"/>
                    <a:gd name="connsiteY19" fmla="*/ 19933 h 60452"/>
                    <a:gd name="connsiteX20" fmla="*/ 481965 w 649451"/>
                    <a:gd name="connsiteY20" fmla="*/ 24574 h 60452"/>
                    <a:gd name="connsiteX21" fmla="*/ 481012 w 649451"/>
                    <a:gd name="connsiteY21" fmla="*/ 30226 h 60452"/>
                    <a:gd name="connsiteX22" fmla="*/ 481965 w 649451"/>
                    <a:gd name="connsiteY22" fmla="*/ 35938 h 60452"/>
                    <a:gd name="connsiteX23" fmla="*/ 484705 w 649451"/>
                    <a:gd name="connsiteY23" fmla="*/ 40579 h 60452"/>
                    <a:gd name="connsiteX24" fmla="*/ 488994 w 649451"/>
                    <a:gd name="connsiteY24" fmla="*/ 43733 h 60452"/>
                    <a:gd name="connsiteX25" fmla="*/ 494592 w 649451"/>
                    <a:gd name="connsiteY25" fmla="*/ 44863 h 60452"/>
                    <a:gd name="connsiteX26" fmla="*/ 500251 w 649451"/>
                    <a:gd name="connsiteY26" fmla="*/ 43733 h 60452"/>
                    <a:gd name="connsiteX27" fmla="*/ 504599 w 649451"/>
                    <a:gd name="connsiteY27" fmla="*/ 40579 h 60452"/>
                    <a:gd name="connsiteX28" fmla="*/ 507397 w 649451"/>
                    <a:gd name="connsiteY28" fmla="*/ 35938 h 60452"/>
                    <a:gd name="connsiteX29" fmla="*/ 508410 w 649451"/>
                    <a:gd name="connsiteY29" fmla="*/ 30226 h 60452"/>
                    <a:gd name="connsiteX30" fmla="*/ 507397 w 649451"/>
                    <a:gd name="connsiteY30" fmla="*/ 24574 h 60452"/>
                    <a:gd name="connsiteX31" fmla="*/ 504599 w 649451"/>
                    <a:gd name="connsiteY31" fmla="*/ 19933 h 60452"/>
                    <a:gd name="connsiteX32" fmla="*/ 500251 w 649451"/>
                    <a:gd name="connsiteY32" fmla="*/ 16778 h 60452"/>
                    <a:gd name="connsiteX33" fmla="*/ 494592 w 649451"/>
                    <a:gd name="connsiteY33" fmla="*/ 15589 h 60452"/>
                    <a:gd name="connsiteX34" fmla="*/ 92199 w 649451"/>
                    <a:gd name="connsiteY34" fmla="*/ 15589 h 60452"/>
                    <a:gd name="connsiteX35" fmla="*/ 86600 w 649451"/>
                    <a:gd name="connsiteY35" fmla="*/ 16778 h 60452"/>
                    <a:gd name="connsiteX36" fmla="*/ 82312 w 649451"/>
                    <a:gd name="connsiteY36" fmla="*/ 19992 h 60452"/>
                    <a:gd name="connsiteX37" fmla="*/ 79513 w 649451"/>
                    <a:gd name="connsiteY37" fmla="*/ 24633 h 60452"/>
                    <a:gd name="connsiteX38" fmla="*/ 78500 w 649451"/>
                    <a:gd name="connsiteY38" fmla="*/ 30226 h 60452"/>
                    <a:gd name="connsiteX39" fmla="*/ 79513 w 649451"/>
                    <a:gd name="connsiteY39" fmla="*/ 35879 h 60452"/>
                    <a:gd name="connsiteX40" fmla="*/ 82312 w 649451"/>
                    <a:gd name="connsiteY40" fmla="*/ 40519 h 60452"/>
                    <a:gd name="connsiteX41" fmla="*/ 86600 w 649451"/>
                    <a:gd name="connsiteY41" fmla="*/ 43674 h 60452"/>
                    <a:gd name="connsiteX42" fmla="*/ 92199 w 649451"/>
                    <a:gd name="connsiteY42" fmla="*/ 44863 h 60452"/>
                    <a:gd name="connsiteX43" fmla="*/ 97798 w 649451"/>
                    <a:gd name="connsiteY43" fmla="*/ 43674 h 60452"/>
                    <a:gd name="connsiteX44" fmla="*/ 102086 w 649451"/>
                    <a:gd name="connsiteY44" fmla="*/ 40519 h 60452"/>
                    <a:gd name="connsiteX45" fmla="*/ 104886 w 649451"/>
                    <a:gd name="connsiteY45" fmla="*/ 35879 h 60452"/>
                    <a:gd name="connsiteX46" fmla="*/ 105898 w 649451"/>
                    <a:gd name="connsiteY46" fmla="*/ 30226 h 60452"/>
                    <a:gd name="connsiteX47" fmla="*/ 104886 w 649451"/>
                    <a:gd name="connsiteY47" fmla="*/ 24633 h 60452"/>
                    <a:gd name="connsiteX48" fmla="*/ 102086 w 649451"/>
                    <a:gd name="connsiteY48" fmla="*/ 19992 h 60452"/>
                    <a:gd name="connsiteX49" fmla="*/ 97798 w 649451"/>
                    <a:gd name="connsiteY49" fmla="*/ 16778 h 60452"/>
                    <a:gd name="connsiteX50" fmla="*/ 92199 w 649451"/>
                    <a:gd name="connsiteY50" fmla="*/ 15589 h 60452"/>
                    <a:gd name="connsiteX51" fmla="*/ 269093 w 649451"/>
                    <a:gd name="connsiteY51" fmla="*/ 12138 h 60452"/>
                    <a:gd name="connsiteX52" fmla="*/ 260279 w 649451"/>
                    <a:gd name="connsiteY52" fmla="*/ 15232 h 60452"/>
                    <a:gd name="connsiteX53" fmla="*/ 256824 w 649451"/>
                    <a:gd name="connsiteY53" fmla="*/ 24157 h 60452"/>
                    <a:gd name="connsiteX54" fmla="*/ 280887 w 649451"/>
                    <a:gd name="connsiteY54" fmla="*/ 24157 h 60452"/>
                    <a:gd name="connsiteX55" fmla="*/ 277610 w 649451"/>
                    <a:gd name="connsiteY55" fmla="*/ 15350 h 60452"/>
                    <a:gd name="connsiteX56" fmla="*/ 269093 w 649451"/>
                    <a:gd name="connsiteY56" fmla="*/ 12138 h 60452"/>
                    <a:gd name="connsiteX57" fmla="*/ 397267 w 649451"/>
                    <a:gd name="connsiteY57" fmla="*/ 1547 h 60452"/>
                    <a:gd name="connsiteX58" fmla="*/ 416327 w 649451"/>
                    <a:gd name="connsiteY58" fmla="*/ 1547 h 60452"/>
                    <a:gd name="connsiteX59" fmla="*/ 430265 w 649451"/>
                    <a:gd name="connsiteY59" fmla="*/ 37604 h 60452"/>
                    <a:gd name="connsiteX60" fmla="*/ 444322 w 649451"/>
                    <a:gd name="connsiteY60" fmla="*/ 1547 h 60452"/>
                    <a:gd name="connsiteX61" fmla="*/ 463381 w 649451"/>
                    <a:gd name="connsiteY61" fmla="*/ 1547 h 60452"/>
                    <a:gd name="connsiteX62" fmla="*/ 437412 w 649451"/>
                    <a:gd name="connsiteY62" fmla="*/ 58905 h 60452"/>
                    <a:gd name="connsiteX63" fmla="*/ 422879 w 649451"/>
                    <a:gd name="connsiteY63" fmla="*/ 58905 h 60452"/>
                    <a:gd name="connsiteX64" fmla="*/ 643970 w 649451"/>
                    <a:gd name="connsiteY64" fmla="*/ 595 h 60452"/>
                    <a:gd name="connsiteX65" fmla="*/ 649451 w 649451"/>
                    <a:gd name="connsiteY65" fmla="*/ 1547 h 60452"/>
                    <a:gd name="connsiteX66" fmla="*/ 649451 w 649451"/>
                    <a:gd name="connsiteY66" fmla="*/ 18088 h 60452"/>
                    <a:gd name="connsiteX67" fmla="*/ 646234 w 649451"/>
                    <a:gd name="connsiteY67" fmla="*/ 17433 h 60452"/>
                    <a:gd name="connsiteX68" fmla="*/ 643018 w 649451"/>
                    <a:gd name="connsiteY68" fmla="*/ 17255 h 60452"/>
                    <a:gd name="connsiteX69" fmla="*/ 630986 w 649451"/>
                    <a:gd name="connsiteY69" fmla="*/ 21658 h 60452"/>
                    <a:gd name="connsiteX70" fmla="*/ 626460 w 649451"/>
                    <a:gd name="connsiteY70" fmla="*/ 36533 h 60452"/>
                    <a:gd name="connsiteX71" fmla="*/ 626460 w 649451"/>
                    <a:gd name="connsiteY71" fmla="*/ 58905 h 60452"/>
                    <a:gd name="connsiteX72" fmla="*/ 608234 w 649451"/>
                    <a:gd name="connsiteY72" fmla="*/ 58905 h 60452"/>
                    <a:gd name="connsiteX73" fmla="*/ 608234 w 649451"/>
                    <a:gd name="connsiteY73" fmla="*/ 1547 h 60452"/>
                    <a:gd name="connsiteX74" fmla="*/ 626460 w 649451"/>
                    <a:gd name="connsiteY74" fmla="*/ 1547 h 60452"/>
                    <a:gd name="connsiteX75" fmla="*/ 626460 w 649451"/>
                    <a:gd name="connsiteY75" fmla="*/ 10829 h 60452"/>
                    <a:gd name="connsiteX76" fmla="*/ 633190 w 649451"/>
                    <a:gd name="connsiteY76" fmla="*/ 3689 h 60452"/>
                    <a:gd name="connsiteX77" fmla="*/ 643970 w 649451"/>
                    <a:gd name="connsiteY77" fmla="*/ 595 h 60452"/>
                    <a:gd name="connsiteX78" fmla="*/ 347000 w 649451"/>
                    <a:gd name="connsiteY78" fmla="*/ 119 h 60452"/>
                    <a:gd name="connsiteX79" fmla="*/ 356649 w 649451"/>
                    <a:gd name="connsiteY79" fmla="*/ 1844 h 60452"/>
                    <a:gd name="connsiteX80" fmla="*/ 363082 w 649451"/>
                    <a:gd name="connsiteY80" fmla="*/ 6664 h 60452"/>
                    <a:gd name="connsiteX81" fmla="*/ 366714 w 649451"/>
                    <a:gd name="connsiteY81" fmla="*/ 14339 h 60452"/>
                    <a:gd name="connsiteX82" fmla="*/ 367608 w 649451"/>
                    <a:gd name="connsiteY82" fmla="*/ 24871 h 60452"/>
                    <a:gd name="connsiteX83" fmla="*/ 367608 w 649451"/>
                    <a:gd name="connsiteY83" fmla="*/ 58905 h 60452"/>
                    <a:gd name="connsiteX84" fmla="*/ 349382 w 649451"/>
                    <a:gd name="connsiteY84" fmla="*/ 58905 h 60452"/>
                    <a:gd name="connsiteX85" fmla="*/ 349382 w 649451"/>
                    <a:gd name="connsiteY85" fmla="*/ 29511 h 60452"/>
                    <a:gd name="connsiteX86" fmla="*/ 347178 w 649451"/>
                    <a:gd name="connsiteY86" fmla="*/ 19456 h 60452"/>
                    <a:gd name="connsiteX87" fmla="*/ 339257 w 649451"/>
                    <a:gd name="connsiteY87" fmla="*/ 15589 h 60452"/>
                    <a:gd name="connsiteX88" fmla="*/ 330918 w 649451"/>
                    <a:gd name="connsiteY88" fmla="*/ 19516 h 60452"/>
                    <a:gd name="connsiteX89" fmla="*/ 328178 w 649451"/>
                    <a:gd name="connsiteY89" fmla="*/ 30107 h 60452"/>
                    <a:gd name="connsiteX90" fmla="*/ 328178 w 649451"/>
                    <a:gd name="connsiteY90" fmla="*/ 58905 h 60452"/>
                    <a:gd name="connsiteX91" fmla="*/ 309952 w 649451"/>
                    <a:gd name="connsiteY91" fmla="*/ 58905 h 60452"/>
                    <a:gd name="connsiteX92" fmla="*/ 309952 w 649451"/>
                    <a:gd name="connsiteY92" fmla="*/ 1547 h 60452"/>
                    <a:gd name="connsiteX93" fmla="*/ 328178 w 649451"/>
                    <a:gd name="connsiteY93" fmla="*/ 1547 h 60452"/>
                    <a:gd name="connsiteX94" fmla="*/ 328178 w 649451"/>
                    <a:gd name="connsiteY94" fmla="*/ 9877 h 60452"/>
                    <a:gd name="connsiteX95" fmla="*/ 335385 w 649451"/>
                    <a:gd name="connsiteY95" fmla="*/ 2677 h 60452"/>
                    <a:gd name="connsiteX96" fmla="*/ 347000 w 649451"/>
                    <a:gd name="connsiteY96" fmla="*/ 119 h 60452"/>
                    <a:gd name="connsiteX97" fmla="*/ 173202 w 649451"/>
                    <a:gd name="connsiteY97" fmla="*/ 119 h 60452"/>
                    <a:gd name="connsiteX98" fmla="*/ 184757 w 649451"/>
                    <a:gd name="connsiteY98" fmla="*/ 3094 h 60452"/>
                    <a:gd name="connsiteX99" fmla="*/ 190594 w 649451"/>
                    <a:gd name="connsiteY99" fmla="*/ 10472 h 60452"/>
                    <a:gd name="connsiteX100" fmla="*/ 197503 w 649451"/>
                    <a:gd name="connsiteY100" fmla="*/ 3035 h 60452"/>
                    <a:gd name="connsiteX101" fmla="*/ 208582 w 649451"/>
                    <a:gd name="connsiteY101" fmla="*/ 119 h 60452"/>
                    <a:gd name="connsiteX102" fmla="*/ 218707 w 649451"/>
                    <a:gd name="connsiteY102" fmla="*/ 2083 h 60452"/>
                    <a:gd name="connsiteX103" fmla="*/ 224902 w 649451"/>
                    <a:gd name="connsiteY103" fmla="*/ 7319 h 60452"/>
                    <a:gd name="connsiteX104" fmla="*/ 227939 w 649451"/>
                    <a:gd name="connsiteY104" fmla="*/ 14816 h 60452"/>
                    <a:gd name="connsiteX105" fmla="*/ 228713 w 649451"/>
                    <a:gd name="connsiteY105" fmla="*/ 23561 h 60452"/>
                    <a:gd name="connsiteX106" fmla="*/ 228713 w 649451"/>
                    <a:gd name="connsiteY106" fmla="*/ 58905 h 60452"/>
                    <a:gd name="connsiteX107" fmla="*/ 211202 w 649451"/>
                    <a:gd name="connsiteY107" fmla="*/ 58905 h 60452"/>
                    <a:gd name="connsiteX108" fmla="*/ 211202 w 649451"/>
                    <a:gd name="connsiteY108" fmla="*/ 27965 h 60452"/>
                    <a:gd name="connsiteX109" fmla="*/ 209118 w 649451"/>
                    <a:gd name="connsiteY109" fmla="*/ 18861 h 60452"/>
                    <a:gd name="connsiteX110" fmla="*/ 202387 w 649451"/>
                    <a:gd name="connsiteY110" fmla="*/ 15589 h 60452"/>
                    <a:gd name="connsiteX111" fmla="*/ 198575 w 649451"/>
                    <a:gd name="connsiteY111" fmla="*/ 16303 h 60452"/>
                    <a:gd name="connsiteX112" fmla="*/ 195478 w 649451"/>
                    <a:gd name="connsiteY112" fmla="*/ 18683 h 60452"/>
                    <a:gd name="connsiteX113" fmla="*/ 193453 w 649451"/>
                    <a:gd name="connsiteY113" fmla="*/ 23146 h 60452"/>
                    <a:gd name="connsiteX114" fmla="*/ 192738 w 649451"/>
                    <a:gd name="connsiteY114" fmla="*/ 30107 h 60452"/>
                    <a:gd name="connsiteX115" fmla="*/ 192738 w 649451"/>
                    <a:gd name="connsiteY115" fmla="*/ 58905 h 60452"/>
                    <a:gd name="connsiteX116" fmla="*/ 175108 w 649451"/>
                    <a:gd name="connsiteY116" fmla="*/ 58905 h 60452"/>
                    <a:gd name="connsiteX117" fmla="*/ 175108 w 649451"/>
                    <a:gd name="connsiteY117" fmla="*/ 27846 h 60452"/>
                    <a:gd name="connsiteX118" fmla="*/ 173083 w 649451"/>
                    <a:gd name="connsiteY118" fmla="*/ 18802 h 60452"/>
                    <a:gd name="connsiteX119" fmla="*/ 166531 w 649451"/>
                    <a:gd name="connsiteY119" fmla="*/ 15589 h 60452"/>
                    <a:gd name="connsiteX120" fmla="*/ 162600 w 649451"/>
                    <a:gd name="connsiteY120" fmla="*/ 16303 h 60452"/>
                    <a:gd name="connsiteX121" fmla="*/ 159503 w 649451"/>
                    <a:gd name="connsiteY121" fmla="*/ 18743 h 60452"/>
                    <a:gd name="connsiteX122" fmla="*/ 157418 w 649451"/>
                    <a:gd name="connsiteY122" fmla="*/ 23324 h 60452"/>
                    <a:gd name="connsiteX123" fmla="*/ 156644 w 649451"/>
                    <a:gd name="connsiteY123" fmla="*/ 30464 h 60452"/>
                    <a:gd name="connsiteX124" fmla="*/ 156644 w 649451"/>
                    <a:gd name="connsiteY124" fmla="*/ 58905 h 60452"/>
                    <a:gd name="connsiteX125" fmla="*/ 139014 w 649451"/>
                    <a:gd name="connsiteY125" fmla="*/ 58905 h 60452"/>
                    <a:gd name="connsiteX126" fmla="*/ 139014 w 649451"/>
                    <a:gd name="connsiteY126" fmla="*/ 1547 h 60452"/>
                    <a:gd name="connsiteX127" fmla="*/ 156644 w 649451"/>
                    <a:gd name="connsiteY127" fmla="*/ 1547 h 60452"/>
                    <a:gd name="connsiteX128" fmla="*/ 156644 w 649451"/>
                    <a:gd name="connsiteY128" fmla="*/ 9877 h 60452"/>
                    <a:gd name="connsiteX129" fmla="*/ 162839 w 649451"/>
                    <a:gd name="connsiteY129" fmla="*/ 2975 h 60452"/>
                    <a:gd name="connsiteX130" fmla="*/ 173202 w 649451"/>
                    <a:gd name="connsiteY130" fmla="*/ 119 h 60452"/>
                    <a:gd name="connsiteX131" fmla="*/ 88387 w 649451"/>
                    <a:gd name="connsiteY131" fmla="*/ 119 h 60452"/>
                    <a:gd name="connsiteX132" fmla="*/ 93867 w 649451"/>
                    <a:gd name="connsiteY132" fmla="*/ 892 h 60452"/>
                    <a:gd name="connsiteX133" fmla="*/ 98930 w 649451"/>
                    <a:gd name="connsiteY133" fmla="*/ 2975 h 60452"/>
                    <a:gd name="connsiteX134" fmla="*/ 103039 w 649451"/>
                    <a:gd name="connsiteY134" fmla="*/ 6069 h 60452"/>
                    <a:gd name="connsiteX135" fmla="*/ 105898 w 649451"/>
                    <a:gd name="connsiteY135" fmla="*/ 9758 h 60452"/>
                    <a:gd name="connsiteX136" fmla="*/ 105898 w 649451"/>
                    <a:gd name="connsiteY136" fmla="*/ 1547 h 60452"/>
                    <a:gd name="connsiteX137" fmla="*/ 124123 w 649451"/>
                    <a:gd name="connsiteY137" fmla="*/ 1547 h 60452"/>
                    <a:gd name="connsiteX138" fmla="*/ 124123 w 649451"/>
                    <a:gd name="connsiteY138" fmla="*/ 58905 h 60452"/>
                    <a:gd name="connsiteX139" fmla="*/ 105898 w 649451"/>
                    <a:gd name="connsiteY139" fmla="*/ 58905 h 60452"/>
                    <a:gd name="connsiteX140" fmla="*/ 105898 w 649451"/>
                    <a:gd name="connsiteY140" fmla="*/ 50813 h 60452"/>
                    <a:gd name="connsiteX141" fmla="*/ 103039 w 649451"/>
                    <a:gd name="connsiteY141" fmla="*/ 54562 h 60452"/>
                    <a:gd name="connsiteX142" fmla="*/ 98930 w 649451"/>
                    <a:gd name="connsiteY142" fmla="*/ 57537 h 60452"/>
                    <a:gd name="connsiteX143" fmla="*/ 93867 w 649451"/>
                    <a:gd name="connsiteY143" fmla="*/ 59560 h 60452"/>
                    <a:gd name="connsiteX144" fmla="*/ 88387 w 649451"/>
                    <a:gd name="connsiteY144" fmla="*/ 60333 h 60452"/>
                    <a:gd name="connsiteX145" fmla="*/ 77011 w 649451"/>
                    <a:gd name="connsiteY145" fmla="*/ 58013 h 60452"/>
                    <a:gd name="connsiteX146" fmla="*/ 68136 w 649451"/>
                    <a:gd name="connsiteY146" fmla="*/ 51705 h 60452"/>
                    <a:gd name="connsiteX147" fmla="*/ 62419 w 649451"/>
                    <a:gd name="connsiteY147" fmla="*/ 42186 h 60452"/>
                    <a:gd name="connsiteX148" fmla="*/ 60393 w 649451"/>
                    <a:gd name="connsiteY148" fmla="*/ 30226 h 60452"/>
                    <a:gd name="connsiteX149" fmla="*/ 62419 w 649451"/>
                    <a:gd name="connsiteY149" fmla="*/ 18266 h 60452"/>
                    <a:gd name="connsiteX150" fmla="*/ 68136 w 649451"/>
                    <a:gd name="connsiteY150" fmla="*/ 8747 h 60452"/>
                    <a:gd name="connsiteX151" fmla="*/ 77011 w 649451"/>
                    <a:gd name="connsiteY151" fmla="*/ 2439 h 60452"/>
                    <a:gd name="connsiteX152" fmla="*/ 88387 w 649451"/>
                    <a:gd name="connsiteY152" fmla="*/ 119 h 60452"/>
                    <a:gd name="connsiteX153" fmla="*/ 565349 w 649451"/>
                    <a:gd name="connsiteY153" fmla="*/ 0 h 60452"/>
                    <a:gd name="connsiteX154" fmla="*/ 578751 w 649451"/>
                    <a:gd name="connsiteY154" fmla="*/ 2439 h 60452"/>
                    <a:gd name="connsiteX155" fmla="*/ 588756 w 649451"/>
                    <a:gd name="connsiteY155" fmla="*/ 8985 h 60452"/>
                    <a:gd name="connsiteX156" fmla="*/ 595070 w 649451"/>
                    <a:gd name="connsiteY156" fmla="*/ 18564 h 60452"/>
                    <a:gd name="connsiteX157" fmla="*/ 597273 w 649451"/>
                    <a:gd name="connsiteY157" fmla="*/ 30226 h 60452"/>
                    <a:gd name="connsiteX158" fmla="*/ 595070 w 649451"/>
                    <a:gd name="connsiteY158" fmla="*/ 41888 h 60452"/>
                    <a:gd name="connsiteX159" fmla="*/ 588756 w 649451"/>
                    <a:gd name="connsiteY159" fmla="*/ 51468 h 60452"/>
                    <a:gd name="connsiteX160" fmla="*/ 578751 w 649451"/>
                    <a:gd name="connsiteY160" fmla="*/ 58013 h 60452"/>
                    <a:gd name="connsiteX161" fmla="*/ 565349 w 649451"/>
                    <a:gd name="connsiteY161" fmla="*/ 60452 h 60452"/>
                    <a:gd name="connsiteX162" fmla="*/ 552067 w 649451"/>
                    <a:gd name="connsiteY162" fmla="*/ 58013 h 60452"/>
                    <a:gd name="connsiteX163" fmla="*/ 542060 w 649451"/>
                    <a:gd name="connsiteY163" fmla="*/ 51468 h 60452"/>
                    <a:gd name="connsiteX164" fmla="*/ 535747 w 649451"/>
                    <a:gd name="connsiteY164" fmla="*/ 41888 h 60452"/>
                    <a:gd name="connsiteX165" fmla="*/ 533543 w 649451"/>
                    <a:gd name="connsiteY165" fmla="*/ 30226 h 60452"/>
                    <a:gd name="connsiteX166" fmla="*/ 535747 w 649451"/>
                    <a:gd name="connsiteY166" fmla="*/ 18564 h 60452"/>
                    <a:gd name="connsiteX167" fmla="*/ 542060 w 649451"/>
                    <a:gd name="connsiteY167" fmla="*/ 8985 h 60452"/>
                    <a:gd name="connsiteX168" fmla="*/ 552067 w 649451"/>
                    <a:gd name="connsiteY168" fmla="*/ 2439 h 60452"/>
                    <a:gd name="connsiteX169" fmla="*/ 565349 w 649451"/>
                    <a:gd name="connsiteY169" fmla="*/ 0 h 60452"/>
                    <a:gd name="connsiteX170" fmla="*/ 494592 w 649451"/>
                    <a:gd name="connsiteY170" fmla="*/ 0 h 60452"/>
                    <a:gd name="connsiteX171" fmla="*/ 507993 w 649451"/>
                    <a:gd name="connsiteY171" fmla="*/ 2439 h 60452"/>
                    <a:gd name="connsiteX172" fmla="*/ 518000 w 649451"/>
                    <a:gd name="connsiteY172" fmla="*/ 8985 h 60452"/>
                    <a:gd name="connsiteX173" fmla="*/ 524313 w 649451"/>
                    <a:gd name="connsiteY173" fmla="*/ 18564 h 60452"/>
                    <a:gd name="connsiteX174" fmla="*/ 526517 w 649451"/>
                    <a:gd name="connsiteY174" fmla="*/ 30226 h 60452"/>
                    <a:gd name="connsiteX175" fmla="*/ 524313 w 649451"/>
                    <a:gd name="connsiteY175" fmla="*/ 41888 h 60452"/>
                    <a:gd name="connsiteX176" fmla="*/ 518000 w 649451"/>
                    <a:gd name="connsiteY176" fmla="*/ 51468 h 60452"/>
                    <a:gd name="connsiteX177" fmla="*/ 507993 w 649451"/>
                    <a:gd name="connsiteY177" fmla="*/ 58013 h 60452"/>
                    <a:gd name="connsiteX178" fmla="*/ 494592 w 649451"/>
                    <a:gd name="connsiteY178" fmla="*/ 60452 h 60452"/>
                    <a:gd name="connsiteX179" fmla="*/ 481309 w 649451"/>
                    <a:gd name="connsiteY179" fmla="*/ 58013 h 60452"/>
                    <a:gd name="connsiteX180" fmla="*/ 471304 w 649451"/>
                    <a:gd name="connsiteY180" fmla="*/ 51468 h 60452"/>
                    <a:gd name="connsiteX181" fmla="*/ 464990 w 649451"/>
                    <a:gd name="connsiteY181" fmla="*/ 41888 h 60452"/>
                    <a:gd name="connsiteX182" fmla="*/ 462786 w 649451"/>
                    <a:gd name="connsiteY182" fmla="*/ 30226 h 60452"/>
                    <a:gd name="connsiteX183" fmla="*/ 464990 w 649451"/>
                    <a:gd name="connsiteY183" fmla="*/ 18564 h 60452"/>
                    <a:gd name="connsiteX184" fmla="*/ 471304 w 649451"/>
                    <a:gd name="connsiteY184" fmla="*/ 8985 h 60452"/>
                    <a:gd name="connsiteX185" fmla="*/ 481309 w 649451"/>
                    <a:gd name="connsiteY185" fmla="*/ 2439 h 60452"/>
                    <a:gd name="connsiteX186" fmla="*/ 494592 w 649451"/>
                    <a:gd name="connsiteY186" fmla="*/ 0 h 60452"/>
                    <a:gd name="connsiteX187" fmla="*/ 269213 w 649451"/>
                    <a:gd name="connsiteY187" fmla="*/ 0 h 60452"/>
                    <a:gd name="connsiteX188" fmla="*/ 281423 w 649451"/>
                    <a:gd name="connsiteY188" fmla="*/ 2142 h 60452"/>
                    <a:gd name="connsiteX189" fmla="*/ 290714 w 649451"/>
                    <a:gd name="connsiteY189" fmla="*/ 7853 h 60452"/>
                    <a:gd name="connsiteX190" fmla="*/ 296671 w 649451"/>
                    <a:gd name="connsiteY190" fmla="*/ 16185 h 60452"/>
                    <a:gd name="connsiteX191" fmla="*/ 298755 w 649451"/>
                    <a:gd name="connsiteY191" fmla="*/ 26180 h 60452"/>
                    <a:gd name="connsiteX192" fmla="*/ 298695 w 649451"/>
                    <a:gd name="connsiteY192" fmla="*/ 29988 h 60452"/>
                    <a:gd name="connsiteX193" fmla="*/ 298160 w 649451"/>
                    <a:gd name="connsiteY193" fmla="*/ 34629 h 60452"/>
                    <a:gd name="connsiteX194" fmla="*/ 256824 w 649451"/>
                    <a:gd name="connsiteY194" fmla="*/ 34629 h 60452"/>
                    <a:gd name="connsiteX195" fmla="*/ 257598 w 649451"/>
                    <a:gd name="connsiteY195" fmla="*/ 39568 h 60452"/>
                    <a:gd name="connsiteX196" fmla="*/ 259742 w 649451"/>
                    <a:gd name="connsiteY196" fmla="*/ 43613 h 60452"/>
                    <a:gd name="connsiteX197" fmla="*/ 263614 w 649451"/>
                    <a:gd name="connsiteY197" fmla="*/ 46351 h 60452"/>
                    <a:gd name="connsiteX198" fmla="*/ 269570 w 649451"/>
                    <a:gd name="connsiteY198" fmla="*/ 47362 h 60452"/>
                    <a:gd name="connsiteX199" fmla="*/ 276777 w 649451"/>
                    <a:gd name="connsiteY199" fmla="*/ 45458 h 60452"/>
                    <a:gd name="connsiteX200" fmla="*/ 280172 w 649451"/>
                    <a:gd name="connsiteY200" fmla="*/ 40818 h 60452"/>
                    <a:gd name="connsiteX201" fmla="*/ 298040 w 649451"/>
                    <a:gd name="connsiteY201" fmla="*/ 40818 h 60452"/>
                    <a:gd name="connsiteX202" fmla="*/ 295241 w 649451"/>
                    <a:gd name="connsiteY202" fmla="*/ 48433 h 60452"/>
                    <a:gd name="connsiteX203" fmla="*/ 289404 w 649451"/>
                    <a:gd name="connsiteY203" fmla="*/ 54680 h 60452"/>
                    <a:gd name="connsiteX204" fmla="*/ 280827 w 649451"/>
                    <a:gd name="connsiteY204" fmla="*/ 58905 h 60452"/>
                    <a:gd name="connsiteX205" fmla="*/ 269689 w 649451"/>
                    <a:gd name="connsiteY205" fmla="*/ 60452 h 60452"/>
                    <a:gd name="connsiteX206" fmla="*/ 256407 w 649451"/>
                    <a:gd name="connsiteY206" fmla="*/ 58251 h 60452"/>
                    <a:gd name="connsiteX207" fmla="*/ 246698 w 649451"/>
                    <a:gd name="connsiteY207" fmla="*/ 52004 h 60452"/>
                    <a:gd name="connsiteX208" fmla="*/ 240742 w 649451"/>
                    <a:gd name="connsiteY208" fmla="*/ 42424 h 60452"/>
                    <a:gd name="connsiteX209" fmla="*/ 238717 w 649451"/>
                    <a:gd name="connsiteY209" fmla="*/ 30226 h 60452"/>
                    <a:gd name="connsiteX210" fmla="*/ 240683 w 649451"/>
                    <a:gd name="connsiteY210" fmla="*/ 18445 h 60452"/>
                    <a:gd name="connsiteX211" fmla="*/ 246520 w 649451"/>
                    <a:gd name="connsiteY211" fmla="*/ 8866 h 60452"/>
                    <a:gd name="connsiteX212" fmla="*/ 256049 w 649451"/>
                    <a:gd name="connsiteY212" fmla="*/ 2380 h 60452"/>
                    <a:gd name="connsiteX213" fmla="*/ 269213 w 649451"/>
                    <a:gd name="connsiteY213" fmla="*/ 0 h 60452"/>
                    <a:gd name="connsiteX214" fmla="*/ 26802 w 649451"/>
                    <a:gd name="connsiteY214" fmla="*/ 0 h 60452"/>
                    <a:gd name="connsiteX215" fmla="*/ 37702 w 649451"/>
                    <a:gd name="connsiteY215" fmla="*/ 1488 h 60452"/>
                    <a:gd name="connsiteX216" fmla="*/ 45445 w 649451"/>
                    <a:gd name="connsiteY216" fmla="*/ 5593 h 60452"/>
                    <a:gd name="connsiteX217" fmla="*/ 50031 w 649451"/>
                    <a:gd name="connsiteY217" fmla="*/ 11781 h 60452"/>
                    <a:gd name="connsiteX218" fmla="*/ 51580 w 649451"/>
                    <a:gd name="connsiteY218" fmla="*/ 19397 h 60452"/>
                    <a:gd name="connsiteX219" fmla="*/ 33592 w 649451"/>
                    <a:gd name="connsiteY219" fmla="*/ 19397 h 60452"/>
                    <a:gd name="connsiteX220" fmla="*/ 31746 w 649451"/>
                    <a:gd name="connsiteY220" fmla="*/ 13863 h 60452"/>
                    <a:gd name="connsiteX221" fmla="*/ 26088 w 649451"/>
                    <a:gd name="connsiteY221" fmla="*/ 11900 h 60452"/>
                    <a:gd name="connsiteX222" fmla="*/ 21323 w 649451"/>
                    <a:gd name="connsiteY222" fmla="*/ 13149 h 60452"/>
                    <a:gd name="connsiteX223" fmla="*/ 19297 w 649451"/>
                    <a:gd name="connsiteY223" fmla="*/ 17017 h 60452"/>
                    <a:gd name="connsiteX224" fmla="*/ 20250 w 649451"/>
                    <a:gd name="connsiteY224" fmla="*/ 19575 h 60452"/>
                    <a:gd name="connsiteX225" fmla="*/ 23049 w 649451"/>
                    <a:gd name="connsiteY225" fmla="*/ 21421 h 60452"/>
                    <a:gd name="connsiteX226" fmla="*/ 27636 w 649451"/>
                    <a:gd name="connsiteY226" fmla="*/ 23086 h 60452"/>
                    <a:gd name="connsiteX227" fmla="*/ 33950 w 649451"/>
                    <a:gd name="connsiteY227" fmla="*/ 25110 h 60452"/>
                    <a:gd name="connsiteX228" fmla="*/ 41097 w 649451"/>
                    <a:gd name="connsiteY228" fmla="*/ 27430 h 60452"/>
                    <a:gd name="connsiteX229" fmla="*/ 46934 w 649451"/>
                    <a:gd name="connsiteY229" fmla="*/ 30524 h 60452"/>
                    <a:gd name="connsiteX230" fmla="*/ 50924 w 649451"/>
                    <a:gd name="connsiteY230" fmla="*/ 35105 h 60452"/>
                    <a:gd name="connsiteX231" fmla="*/ 52413 w 649451"/>
                    <a:gd name="connsiteY231" fmla="*/ 42007 h 60452"/>
                    <a:gd name="connsiteX232" fmla="*/ 50388 w 649451"/>
                    <a:gd name="connsiteY232" fmla="*/ 50635 h 60452"/>
                    <a:gd name="connsiteX233" fmla="*/ 44790 w 649451"/>
                    <a:gd name="connsiteY233" fmla="*/ 56347 h 60452"/>
                    <a:gd name="connsiteX234" fmla="*/ 36511 w 649451"/>
                    <a:gd name="connsiteY234" fmla="*/ 59501 h 60452"/>
                    <a:gd name="connsiteX235" fmla="*/ 26445 w 649451"/>
                    <a:gd name="connsiteY235" fmla="*/ 60452 h 60452"/>
                    <a:gd name="connsiteX236" fmla="*/ 7088 w 649451"/>
                    <a:gd name="connsiteY236" fmla="*/ 55097 h 60452"/>
                    <a:gd name="connsiteX237" fmla="*/ 0 w 649451"/>
                    <a:gd name="connsiteY237" fmla="*/ 39746 h 60452"/>
                    <a:gd name="connsiteX238" fmla="*/ 17868 w 649451"/>
                    <a:gd name="connsiteY238" fmla="*/ 39746 h 60452"/>
                    <a:gd name="connsiteX239" fmla="*/ 20429 w 649451"/>
                    <a:gd name="connsiteY239" fmla="*/ 46232 h 60452"/>
                    <a:gd name="connsiteX240" fmla="*/ 27040 w 649451"/>
                    <a:gd name="connsiteY240" fmla="*/ 48196 h 60452"/>
                    <a:gd name="connsiteX241" fmla="*/ 32461 w 649451"/>
                    <a:gd name="connsiteY241" fmla="*/ 46946 h 60452"/>
                    <a:gd name="connsiteX242" fmla="*/ 34545 w 649451"/>
                    <a:gd name="connsiteY242" fmla="*/ 42840 h 60452"/>
                    <a:gd name="connsiteX243" fmla="*/ 33652 w 649451"/>
                    <a:gd name="connsiteY243" fmla="*/ 40163 h 60452"/>
                    <a:gd name="connsiteX244" fmla="*/ 30912 w 649451"/>
                    <a:gd name="connsiteY244" fmla="*/ 38258 h 60452"/>
                    <a:gd name="connsiteX245" fmla="*/ 26147 w 649451"/>
                    <a:gd name="connsiteY245" fmla="*/ 36474 h 60452"/>
                    <a:gd name="connsiteX246" fmla="*/ 19178 w 649451"/>
                    <a:gd name="connsiteY246" fmla="*/ 34272 h 60452"/>
                    <a:gd name="connsiteX247" fmla="*/ 12388 w 649451"/>
                    <a:gd name="connsiteY247" fmla="*/ 31952 h 60452"/>
                    <a:gd name="connsiteX248" fmla="*/ 6730 w 649451"/>
                    <a:gd name="connsiteY248" fmla="*/ 28918 h 60452"/>
                    <a:gd name="connsiteX249" fmla="*/ 2858 w 649451"/>
                    <a:gd name="connsiteY249" fmla="*/ 24396 h 60452"/>
                    <a:gd name="connsiteX250" fmla="*/ 1429 w 649451"/>
                    <a:gd name="connsiteY250" fmla="*/ 17493 h 60452"/>
                    <a:gd name="connsiteX251" fmla="*/ 8279 w 649451"/>
                    <a:gd name="connsiteY251" fmla="*/ 4284 h 60452"/>
                    <a:gd name="connsiteX252" fmla="*/ 26802 w 649451"/>
                    <a:gd name="connsiteY252" fmla="*/ 0 h 6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Lst>
                  <a:rect l="l" t="t" r="r" b="b"/>
                  <a:pathLst>
                    <a:path w="649451" h="60452">
                      <a:moveTo>
                        <a:pt x="565349" y="15589"/>
                      </a:moveTo>
                      <a:cubicBezTo>
                        <a:pt x="563283" y="15589"/>
                        <a:pt x="561417" y="15987"/>
                        <a:pt x="559750" y="16778"/>
                      </a:cubicBezTo>
                      <a:cubicBezTo>
                        <a:pt x="558083" y="17573"/>
                        <a:pt x="556653" y="18624"/>
                        <a:pt x="555461" y="19933"/>
                      </a:cubicBezTo>
                      <a:cubicBezTo>
                        <a:pt x="554271" y="21241"/>
                        <a:pt x="553357" y="22788"/>
                        <a:pt x="552722" y="24574"/>
                      </a:cubicBezTo>
                      <a:cubicBezTo>
                        <a:pt x="552085" y="26358"/>
                        <a:pt x="551768" y="28243"/>
                        <a:pt x="551768" y="30226"/>
                      </a:cubicBezTo>
                      <a:cubicBezTo>
                        <a:pt x="551768" y="32290"/>
                        <a:pt x="552085" y="34194"/>
                        <a:pt x="552722" y="35938"/>
                      </a:cubicBezTo>
                      <a:cubicBezTo>
                        <a:pt x="553357" y="37684"/>
                        <a:pt x="554271" y="39231"/>
                        <a:pt x="555461" y="40579"/>
                      </a:cubicBezTo>
                      <a:cubicBezTo>
                        <a:pt x="556653" y="41929"/>
                        <a:pt x="558083" y="42979"/>
                        <a:pt x="559750" y="43733"/>
                      </a:cubicBezTo>
                      <a:cubicBezTo>
                        <a:pt x="561417" y="44487"/>
                        <a:pt x="563283" y="44863"/>
                        <a:pt x="565349" y="44863"/>
                      </a:cubicBezTo>
                      <a:cubicBezTo>
                        <a:pt x="567414" y="44863"/>
                        <a:pt x="569298" y="44487"/>
                        <a:pt x="571007" y="43733"/>
                      </a:cubicBezTo>
                      <a:cubicBezTo>
                        <a:pt x="572714" y="42979"/>
                        <a:pt x="574163" y="41929"/>
                        <a:pt x="575355" y="40579"/>
                      </a:cubicBezTo>
                      <a:cubicBezTo>
                        <a:pt x="576547" y="39231"/>
                        <a:pt x="577479" y="37684"/>
                        <a:pt x="578155" y="35938"/>
                      </a:cubicBezTo>
                      <a:cubicBezTo>
                        <a:pt x="578828" y="34194"/>
                        <a:pt x="579167" y="32290"/>
                        <a:pt x="579167" y="30226"/>
                      </a:cubicBezTo>
                      <a:cubicBezTo>
                        <a:pt x="579167" y="28243"/>
                        <a:pt x="578828" y="26358"/>
                        <a:pt x="578155" y="24574"/>
                      </a:cubicBezTo>
                      <a:cubicBezTo>
                        <a:pt x="577479" y="22788"/>
                        <a:pt x="576547" y="21241"/>
                        <a:pt x="575355" y="19933"/>
                      </a:cubicBezTo>
                      <a:cubicBezTo>
                        <a:pt x="574163" y="18624"/>
                        <a:pt x="572714" y="17573"/>
                        <a:pt x="571007" y="16778"/>
                      </a:cubicBezTo>
                      <a:cubicBezTo>
                        <a:pt x="569298" y="15987"/>
                        <a:pt x="567414" y="15589"/>
                        <a:pt x="565349" y="15589"/>
                      </a:cubicBezTo>
                      <a:close/>
                      <a:moveTo>
                        <a:pt x="494592" y="15589"/>
                      </a:moveTo>
                      <a:cubicBezTo>
                        <a:pt x="492526" y="15589"/>
                        <a:pt x="490661" y="15987"/>
                        <a:pt x="488994" y="16778"/>
                      </a:cubicBezTo>
                      <a:cubicBezTo>
                        <a:pt x="487325" y="17573"/>
                        <a:pt x="485895" y="18624"/>
                        <a:pt x="484705" y="19933"/>
                      </a:cubicBezTo>
                      <a:cubicBezTo>
                        <a:pt x="483513" y="21241"/>
                        <a:pt x="482599" y="22788"/>
                        <a:pt x="481965" y="24574"/>
                      </a:cubicBezTo>
                      <a:cubicBezTo>
                        <a:pt x="481329" y="26358"/>
                        <a:pt x="481012" y="28243"/>
                        <a:pt x="481012" y="30226"/>
                      </a:cubicBezTo>
                      <a:cubicBezTo>
                        <a:pt x="481012" y="32290"/>
                        <a:pt x="481329" y="34194"/>
                        <a:pt x="481965" y="35938"/>
                      </a:cubicBezTo>
                      <a:cubicBezTo>
                        <a:pt x="482599" y="37684"/>
                        <a:pt x="483513" y="39231"/>
                        <a:pt x="484705" y="40579"/>
                      </a:cubicBezTo>
                      <a:cubicBezTo>
                        <a:pt x="485895" y="41929"/>
                        <a:pt x="487325" y="42979"/>
                        <a:pt x="488994" y="43733"/>
                      </a:cubicBezTo>
                      <a:cubicBezTo>
                        <a:pt x="490661" y="44487"/>
                        <a:pt x="492526" y="44863"/>
                        <a:pt x="494592" y="44863"/>
                      </a:cubicBezTo>
                      <a:cubicBezTo>
                        <a:pt x="496656" y="44863"/>
                        <a:pt x="498542" y="44487"/>
                        <a:pt x="500251" y="43733"/>
                      </a:cubicBezTo>
                      <a:cubicBezTo>
                        <a:pt x="501957" y="42979"/>
                        <a:pt x="503407" y="41929"/>
                        <a:pt x="504599" y="40579"/>
                      </a:cubicBezTo>
                      <a:cubicBezTo>
                        <a:pt x="505789" y="39231"/>
                        <a:pt x="506722" y="37684"/>
                        <a:pt x="507397" y="35938"/>
                      </a:cubicBezTo>
                      <a:cubicBezTo>
                        <a:pt x="508072" y="34194"/>
                        <a:pt x="508410" y="32290"/>
                        <a:pt x="508410" y="30226"/>
                      </a:cubicBezTo>
                      <a:cubicBezTo>
                        <a:pt x="508410" y="28243"/>
                        <a:pt x="508072" y="26358"/>
                        <a:pt x="507397" y="24574"/>
                      </a:cubicBezTo>
                      <a:cubicBezTo>
                        <a:pt x="506722" y="22788"/>
                        <a:pt x="505789" y="21241"/>
                        <a:pt x="504599" y="19933"/>
                      </a:cubicBezTo>
                      <a:cubicBezTo>
                        <a:pt x="503407" y="18624"/>
                        <a:pt x="501957" y="17573"/>
                        <a:pt x="500251" y="16778"/>
                      </a:cubicBezTo>
                      <a:cubicBezTo>
                        <a:pt x="498542" y="15987"/>
                        <a:pt x="496656" y="15589"/>
                        <a:pt x="494592" y="15589"/>
                      </a:cubicBezTo>
                      <a:close/>
                      <a:moveTo>
                        <a:pt x="92199" y="15589"/>
                      </a:moveTo>
                      <a:cubicBezTo>
                        <a:pt x="90133" y="15589"/>
                        <a:pt x="88268" y="15987"/>
                        <a:pt x="86600" y="16778"/>
                      </a:cubicBezTo>
                      <a:cubicBezTo>
                        <a:pt x="84932" y="17573"/>
                        <a:pt x="83503" y="18644"/>
                        <a:pt x="82312" y="19992"/>
                      </a:cubicBezTo>
                      <a:cubicBezTo>
                        <a:pt x="81121" y="21342"/>
                        <a:pt x="80186" y="22889"/>
                        <a:pt x="79513" y="24633"/>
                      </a:cubicBezTo>
                      <a:cubicBezTo>
                        <a:pt x="78837" y="26379"/>
                        <a:pt x="78500" y="28243"/>
                        <a:pt x="78500" y="30226"/>
                      </a:cubicBezTo>
                      <a:cubicBezTo>
                        <a:pt x="78500" y="32210"/>
                        <a:pt x="78837" y="34094"/>
                        <a:pt x="79513" y="35879"/>
                      </a:cubicBezTo>
                      <a:cubicBezTo>
                        <a:pt x="80186" y="37663"/>
                        <a:pt x="81121" y="39211"/>
                        <a:pt x="82312" y="40519"/>
                      </a:cubicBezTo>
                      <a:cubicBezTo>
                        <a:pt x="83503" y="41829"/>
                        <a:pt x="84932" y="42881"/>
                        <a:pt x="86600" y="43674"/>
                      </a:cubicBezTo>
                      <a:cubicBezTo>
                        <a:pt x="88268" y="44467"/>
                        <a:pt x="90133" y="44863"/>
                        <a:pt x="92199" y="44863"/>
                      </a:cubicBezTo>
                      <a:cubicBezTo>
                        <a:pt x="94263" y="44863"/>
                        <a:pt x="96130" y="44467"/>
                        <a:pt x="97798" y="43674"/>
                      </a:cubicBezTo>
                      <a:cubicBezTo>
                        <a:pt x="99465" y="42881"/>
                        <a:pt x="100895" y="41829"/>
                        <a:pt x="102086" y="40519"/>
                      </a:cubicBezTo>
                      <a:cubicBezTo>
                        <a:pt x="103277" y="39211"/>
                        <a:pt x="104210" y="37663"/>
                        <a:pt x="104886" y="35879"/>
                      </a:cubicBezTo>
                      <a:cubicBezTo>
                        <a:pt x="105559" y="34094"/>
                        <a:pt x="105898" y="32210"/>
                        <a:pt x="105898" y="30226"/>
                      </a:cubicBezTo>
                      <a:cubicBezTo>
                        <a:pt x="105898" y="28243"/>
                        <a:pt x="105559" y="26379"/>
                        <a:pt x="104886" y="24633"/>
                      </a:cubicBezTo>
                      <a:cubicBezTo>
                        <a:pt x="104210" y="22889"/>
                        <a:pt x="103277" y="21342"/>
                        <a:pt x="102086" y="19992"/>
                      </a:cubicBezTo>
                      <a:cubicBezTo>
                        <a:pt x="100895" y="18644"/>
                        <a:pt x="99465" y="17573"/>
                        <a:pt x="97798" y="16778"/>
                      </a:cubicBezTo>
                      <a:cubicBezTo>
                        <a:pt x="96130" y="15987"/>
                        <a:pt x="94263" y="15589"/>
                        <a:pt x="92199" y="15589"/>
                      </a:cubicBezTo>
                      <a:close/>
                      <a:moveTo>
                        <a:pt x="269093" y="12138"/>
                      </a:moveTo>
                      <a:cubicBezTo>
                        <a:pt x="265520" y="12138"/>
                        <a:pt x="262581" y="13169"/>
                        <a:pt x="260279" y="15232"/>
                      </a:cubicBezTo>
                      <a:cubicBezTo>
                        <a:pt x="257974" y="17296"/>
                        <a:pt x="256824" y="20271"/>
                        <a:pt x="256824" y="24157"/>
                      </a:cubicBezTo>
                      <a:lnTo>
                        <a:pt x="280887" y="24157"/>
                      </a:lnTo>
                      <a:cubicBezTo>
                        <a:pt x="280887" y="20429"/>
                        <a:pt x="279794" y="17493"/>
                        <a:pt x="277610" y="15350"/>
                      </a:cubicBezTo>
                      <a:cubicBezTo>
                        <a:pt x="275425" y="13209"/>
                        <a:pt x="272587" y="12138"/>
                        <a:pt x="269093" y="12138"/>
                      </a:cubicBezTo>
                      <a:close/>
                      <a:moveTo>
                        <a:pt x="397267" y="1547"/>
                      </a:moveTo>
                      <a:lnTo>
                        <a:pt x="416327" y="1547"/>
                      </a:lnTo>
                      <a:lnTo>
                        <a:pt x="430265" y="37604"/>
                      </a:lnTo>
                      <a:lnTo>
                        <a:pt x="444322" y="1547"/>
                      </a:lnTo>
                      <a:lnTo>
                        <a:pt x="463381" y="1547"/>
                      </a:lnTo>
                      <a:lnTo>
                        <a:pt x="437412" y="58905"/>
                      </a:lnTo>
                      <a:lnTo>
                        <a:pt x="422879" y="58905"/>
                      </a:lnTo>
                      <a:close/>
                      <a:moveTo>
                        <a:pt x="643970" y="595"/>
                      </a:moveTo>
                      <a:cubicBezTo>
                        <a:pt x="646115" y="595"/>
                        <a:pt x="647941" y="913"/>
                        <a:pt x="649451" y="1547"/>
                      </a:cubicBezTo>
                      <a:lnTo>
                        <a:pt x="649451" y="18088"/>
                      </a:lnTo>
                      <a:cubicBezTo>
                        <a:pt x="648179" y="17772"/>
                        <a:pt x="647107" y="17552"/>
                        <a:pt x="646234" y="17433"/>
                      </a:cubicBezTo>
                      <a:cubicBezTo>
                        <a:pt x="645358" y="17314"/>
                        <a:pt x="644287" y="17255"/>
                        <a:pt x="643018" y="17255"/>
                      </a:cubicBezTo>
                      <a:cubicBezTo>
                        <a:pt x="638014" y="17255"/>
                        <a:pt x="634003" y="18724"/>
                        <a:pt x="630986" y="21658"/>
                      </a:cubicBezTo>
                      <a:cubicBezTo>
                        <a:pt x="627967" y="24594"/>
                        <a:pt x="626460" y="29553"/>
                        <a:pt x="626460" y="36533"/>
                      </a:cubicBezTo>
                      <a:lnTo>
                        <a:pt x="626460" y="58905"/>
                      </a:lnTo>
                      <a:lnTo>
                        <a:pt x="608234" y="58905"/>
                      </a:lnTo>
                      <a:lnTo>
                        <a:pt x="608234" y="1547"/>
                      </a:lnTo>
                      <a:lnTo>
                        <a:pt x="626460" y="1547"/>
                      </a:lnTo>
                      <a:lnTo>
                        <a:pt x="626460" y="10829"/>
                      </a:lnTo>
                      <a:cubicBezTo>
                        <a:pt x="627809" y="8132"/>
                        <a:pt x="630052" y="5753"/>
                        <a:pt x="633190" y="3689"/>
                      </a:cubicBezTo>
                      <a:cubicBezTo>
                        <a:pt x="636326" y="1627"/>
                        <a:pt x="639921" y="595"/>
                        <a:pt x="643970" y="595"/>
                      </a:cubicBezTo>
                      <a:close/>
                      <a:moveTo>
                        <a:pt x="347000" y="119"/>
                      </a:moveTo>
                      <a:cubicBezTo>
                        <a:pt x="350731" y="119"/>
                        <a:pt x="353947" y="695"/>
                        <a:pt x="356649" y="1844"/>
                      </a:cubicBezTo>
                      <a:cubicBezTo>
                        <a:pt x="359348" y="2996"/>
                        <a:pt x="361492" y="4602"/>
                        <a:pt x="363082" y="6664"/>
                      </a:cubicBezTo>
                      <a:cubicBezTo>
                        <a:pt x="364907" y="8887"/>
                        <a:pt x="366119" y="11444"/>
                        <a:pt x="366714" y="14339"/>
                      </a:cubicBezTo>
                      <a:cubicBezTo>
                        <a:pt x="367310" y="17237"/>
                        <a:pt x="367608" y="20746"/>
                        <a:pt x="367608" y="24871"/>
                      </a:cubicBezTo>
                      <a:lnTo>
                        <a:pt x="367608" y="58905"/>
                      </a:lnTo>
                      <a:lnTo>
                        <a:pt x="349382" y="58905"/>
                      </a:lnTo>
                      <a:lnTo>
                        <a:pt x="349382" y="29511"/>
                      </a:lnTo>
                      <a:cubicBezTo>
                        <a:pt x="349382" y="25389"/>
                        <a:pt x="348646" y="22035"/>
                        <a:pt x="347178" y="19456"/>
                      </a:cubicBezTo>
                      <a:cubicBezTo>
                        <a:pt x="345708" y="16879"/>
                        <a:pt x="343069" y="15589"/>
                        <a:pt x="339257" y="15589"/>
                      </a:cubicBezTo>
                      <a:cubicBezTo>
                        <a:pt x="335523" y="15589"/>
                        <a:pt x="332743" y="16899"/>
                        <a:pt x="330918" y="19516"/>
                      </a:cubicBezTo>
                      <a:cubicBezTo>
                        <a:pt x="329090" y="22135"/>
                        <a:pt x="328178" y="25665"/>
                        <a:pt x="328178" y="30107"/>
                      </a:cubicBezTo>
                      <a:lnTo>
                        <a:pt x="328178" y="58905"/>
                      </a:lnTo>
                      <a:lnTo>
                        <a:pt x="309952" y="58905"/>
                      </a:lnTo>
                      <a:lnTo>
                        <a:pt x="309952" y="1547"/>
                      </a:lnTo>
                      <a:lnTo>
                        <a:pt x="328178" y="1547"/>
                      </a:lnTo>
                      <a:lnTo>
                        <a:pt x="328178" y="9877"/>
                      </a:lnTo>
                      <a:cubicBezTo>
                        <a:pt x="329765" y="6783"/>
                        <a:pt x="332168" y="4384"/>
                        <a:pt x="335385" y="2677"/>
                      </a:cubicBezTo>
                      <a:cubicBezTo>
                        <a:pt x="338602" y="972"/>
                        <a:pt x="342473" y="119"/>
                        <a:pt x="347000" y="119"/>
                      </a:cubicBezTo>
                      <a:close/>
                      <a:moveTo>
                        <a:pt x="173202" y="119"/>
                      </a:moveTo>
                      <a:cubicBezTo>
                        <a:pt x="178205" y="119"/>
                        <a:pt x="182056" y="1112"/>
                        <a:pt x="184757" y="3094"/>
                      </a:cubicBezTo>
                      <a:cubicBezTo>
                        <a:pt x="187456" y="5077"/>
                        <a:pt x="189403" y="7538"/>
                        <a:pt x="190594" y="10472"/>
                      </a:cubicBezTo>
                      <a:cubicBezTo>
                        <a:pt x="192101" y="7458"/>
                        <a:pt x="194406" y="4979"/>
                        <a:pt x="197503" y="3035"/>
                      </a:cubicBezTo>
                      <a:cubicBezTo>
                        <a:pt x="200600" y="1091"/>
                        <a:pt x="204293" y="119"/>
                        <a:pt x="208582" y="119"/>
                      </a:cubicBezTo>
                      <a:cubicBezTo>
                        <a:pt x="212710" y="119"/>
                        <a:pt x="216086" y="774"/>
                        <a:pt x="218707" y="2083"/>
                      </a:cubicBezTo>
                      <a:cubicBezTo>
                        <a:pt x="221328" y="3391"/>
                        <a:pt x="223392" y="5138"/>
                        <a:pt x="224902" y="7319"/>
                      </a:cubicBezTo>
                      <a:cubicBezTo>
                        <a:pt x="226409" y="9501"/>
                        <a:pt x="227421" y="12001"/>
                        <a:pt x="227939" y="14816"/>
                      </a:cubicBezTo>
                      <a:cubicBezTo>
                        <a:pt x="228454" y="17632"/>
                        <a:pt x="228713" y="20548"/>
                        <a:pt x="228713" y="23561"/>
                      </a:cubicBezTo>
                      <a:lnTo>
                        <a:pt x="228713" y="58905"/>
                      </a:lnTo>
                      <a:lnTo>
                        <a:pt x="211202" y="58905"/>
                      </a:lnTo>
                      <a:lnTo>
                        <a:pt x="211202" y="27965"/>
                      </a:lnTo>
                      <a:cubicBezTo>
                        <a:pt x="211202" y="24079"/>
                        <a:pt x="210506" y="21045"/>
                        <a:pt x="209118" y="18861"/>
                      </a:cubicBezTo>
                      <a:cubicBezTo>
                        <a:pt x="207727" y="16680"/>
                        <a:pt x="205484" y="15589"/>
                        <a:pt x="202387" y="15589"/>
                      </a:cubicBezTo>
                      <a:cubicBezTo>
                        <a:pt x="201036" y="15589"/>
                        <a:pt x="199767" y="15827"/>
                        <a:pt x="198575" y="16303"/>
                      </a:cubicBezTo>
                      <a:cubicBezTo>
                        <a:pt x="197384" y="16778"/>
                        <a:pt x="196351" y="17573"/>
                        <a:pt x="195478" y="18683"/>
                      </a:cubicBezTo>
                      <a:cubicBezTo>
                        <a:pt x="194603" y="19795"/>
                        <a:pt x="193929" y="21282"/>
                        <a:pt x="193453" y="23146"/>
                      </a:cubicBezTo>
                      <a:cubicBezTo>
                        <a:pt x="192977" y="25010"/>
                        <a:pt x="192738" y="27331"/>
                        <a:pt x="192738" y="30107"/>
                      </a:cubicBezTo>
                      <a:lnTo>
                        <a:pt x="192738" y="58905"/>
                      </a:lnTo>
                      <a:lnTo>
                        <a:pt x="175108" y="58905"/>
                      </a:lnTo>
                      <a:lnTo>
                        <a:pt x="175108" y="27846"/>
                      </a:lnTo>
                      <a:cubicBezTo>
                        <a:pt x="175108" y="23960"/>
                        <a:pt x="174432" y="20944"/>
                        <a:pt x="173083" y="18802"/>
                      </a:cubicBezTo>
                      <a:cubicBezTo>
                        <a:pt x="171731" y="16660"/>
                        <a:pt x="169548" y="15589"/>
                        <a:pt x="166531" y="15589"/>
                      </a:cubicBezTo>
                      <a:cubicBezTo>
                        <a:pt x="165102" y="15589"/>
                        <a:pt x="163791" y="15827"/>
                        <a:pt x="162600" y="16303"/>
                      </a:cubicBezTo>
                      <a:cubicBezTo>
                        <a:pt x="161409" y="16778"/>
                        <a:pt x="160376" y="17593"/>
                        <a:pt x="159503" y="18743"/>
                      </a:cubicBezTo>
                      <a:cubicBezTo>
                        <a:pt x="158628" y="19893"/>
                        <a:pt x="157934" y="21421"/>
                        <a:pt x="157418" y="23324"/>
                      </a:cubicBezTo>
                      <a:cubicBezTo>
                        <a:pt x="156901" y="25229"/>
                        <a:pt x="156644" y="27608"/>
                        <a:pt x="156644" y="30464"/>
                      </a:cubicBezTo>
                      <a:lnTo>
                        <a:pt x="156644" y="58905"/>
                      </a:lnTo>
                      <a:lnTo>
                        <a:pt x="139014" y="58905"/>
                      </a:lnTo>
                      <a:lnTo>
                        <a:pt x="139014" y="1547"/>
                      </a:lnTo>
                      <a:lnTo>
                        <a:pt x="156644" y="1547"/>
                      </a:lnTo>
                      <a:lnTo>
                        <a:pt x="156644" y="9877"/>
                      </a:lnTo>
                      <a:cubicBezTo>
                        <a:pt x="157913" y="7181"/>
                        <a:pt x="159979" y="4878"/>
                        <a:pt x="162839" y="2975"/>
                      </a:cubicBezTo>
                      <a:cubicBezTo>
                        <a:pt x="165697" y="1071"/>
                        <a:pt x="169152" y="119"/>
                        <a:pt x="173202" y="119"/>
                      </a:cubicBezTo>
                      <a:close/>
                      <a:moveTo>
                        <a:pt x="88387" y="119"/>
                      </a:moveTo>
                      <a:cubicBezTo>
                        <a:pt x="90213" y="119"/>
                        <a:pt x="92039" y="377"/>
                        <a:pt x="93867" y="892"/>
                      </a:cubicBezTo>
                      <a:cubicBezTo>
                        <a:pt x="95692" y="1409"/>
                        <a:pt x="97381" y="2102"/>
                        <a:pt x="98930" y="2975"/>
                      </a:cubicBezTo>
                      <a:cubicBezTo>
                        <a:pt x="100478" y="3849"/>
                        <a:pt x="101848" y="4878"/>
                        <a:pt x="103039" y="6069"/>
                      </a:cubicBezTo>
                      <a:cubicBezTo>
                        <a:pt x="104230" y="7260"/>
                        <a:pt x="105184" y="8490"/>
                        <a:pt x="105898" y="9758"/>
                      </a:cubicBezTo>
                      <a:lnTo>
                        <a:pt x="105898" y="1547"/>
                      </a:lnTo>
                      <a:lnTo>
                        <a:pt x="124123" y="1547"/>
                      </a:lnTo>
                      <a:lnTo>
                        <a:pt x="124123" y="58905"/>
                      </a:lnTo>
                      <a:lnTo>
                        <a:pt x="105898" y="58905"/>
                      </a:lnTo>
                      <a:lnTo>
                        <a:pt x="105898" y="50813"/>
                      </a:lnTo>
                      <a:cubicBezTo>
                        <a:pt x="105184" y="52164"/>
                        <a:pt x="104230" y="53412"/>
                        <a:pt x="103039" y="54562"/>
                      </a:cubicBezTo>
                      <a:cubicBezTo>
                        <a:pt x="101848" y="55713"/>
                        <a:pt x="100478" y="56704"/>
                        <a:pt x="98930" y="57537"/>
                      </a:cubicBezTo>
                      <a:cubicBezTo>
                        <a:pt x="97381" y="58370"/>
                        <a:pt x="95692" y="59043"/>
                        <a:pt x="93867" y="59560"/>
                      </a:cubicBezTo>
                      <a:cubicBezTo>
                        <a:pt x="92039" y="60075"/>
                        <a:pt x="90213" y="60333"/>
                        <a:pt x="88387" y="60333"/>
                      </a:cubicBezTo>
                      <a:cubicBezTo>
                        <a:pt x="84257" y="60333"/>
                        <a:pt x="80465" y="59560"/>
                        <a:pt x="77011" y="58013"/>
                      </a:cubicBezTo>
                      <a:cubicBezTo>
                        <a:pt x="73557" y="56466"/>
                        <a:pt x="70596" y="54365"/>
                        <a:pt x="68136" y="51705"/>
                      </a:cubicBezTo>
                      <a:cubicBezTo>
                        <a:pt x="65674" y="49049"/>
                        <a:pt x="63768" y="45874"/>
                        <a:pt x="62419" y="42186"/>
                      </a:cubicBezTo>
                      <a:cubicBezTo>
                        <a:pt x="61067" y="38497"/>
                        <a:pt x="60393" y="34510"/>
                        <a:pt x="60393" y="30226"/>
                      </a:cubicBezTo>
                      <a:cubicBezTo>
                        <a:pt x="60393" y="25942"/>
                        <a:pt x="61067" y="21955"/>
                        <a:pt x="62419" y="18266"/>
                      </a:cubicBezTo>
                      <a:cubicBezTo>
                        <a:pt x="63768" y="14577"/>
                        <a:pt x="65674" y="11406"/>
                        <a:pt x="68136" y="8747"/>
                      </a:cubicBezTo>
                      <a:cubicBezTo>
                        <a:pt x="70596" y="6090"/>
                        <a:pt x="73557" y="3986"/>
                        <a:pt x="77011" y="2439"/>
                      </a:cubicBezTo>
                      <a:cubicBezTo>
                        <a:pt x="80465" y="892"/>
                        <a:pt x="84257" y="119"/>
                        <a:pt x="88387" y="119"/>
                      </a:cubicBezTo>
                      <a:close/>
                      <a:moveTo>
                        <a:pt x="565349" y="0"/>
                      </a:moveTo>
                      <a:cubicBezTo>
                        <a:pt x="570352" y="0"/>
                        <a:pt x="574819" y="815"/>
                        <a:pt x="578751" y="2439"/>
                      </a:cubicBezTo>
                      <a:cubicBezTo>
                        <a:pt x="582681" y="4066"/>
                        <a:pt x="586016" y="6247"/>
                        <a:pt x="588756" y="8985"/>
                      </a:cubicBezTo>
                      <a:cubicBezTo>
                        <a:pt x="591496" y="11722"/>
                        <a:pt x="593600" y="14915"/>
                        <a:pt x="595070" y="18564"/>
                      </a:cubicBezTo>
                      <a:cubicBezTo>
                        <a:pt x="596539" y="22213"/>
                        <a:pt x="597273" y="26103"/>
                        <a:pt x="597273" y="30226"/>
                      </a:cubicBezTo>
                      <a:cubicBezTo>
                        <a:pt x="597273" y="34352"/>
                        <a:pt x="596539" y="38240"/>
                        <a:pt x="595070" y="41888"/>
                      </a:cubicBezTo>
                      <a:cubicBezTo>
                        <a:pt x="593600" y="45538"/>
                        <a:pt x="591496" y="48730"/>
                        <a:pt x="588756" y="51468"/>
                      </a:cubicBezTo>
                      <a:cubicBezTo>
                        <a:pt x="586016" y="54205"/>
                        <a:pt x="582681" y="56387"/>
                        <a:pt x="578751" y="58013"/>
                      </a:cubicBezTo>
                      <a:cubicBezTo>
                        <a:pt x="574819" y="59638"/>
                        <a:pt x="570352" y="60452"/>
                        <a:pt x="565349" y="60452"/>
                      </a:cubicBezTo>
                      <a:cubicBezTo>
                        <a:pt x="560423" y="60452"/>
                        <a:pt x="555998" y="59638"/>
                        <a:pt x="552067" y="58013"/>
                      </a:cubicBezTo>
                      <a:cubicBezTo>
                        <a:pt x="548135" y="56387"/>
                        <a:pt x="544800" y="54205"/>
                        <a:pt x="542060" y="51468"/>
                      </a:cubicBezTo>
                      <a:cubicBezTo>
                        <a:pt x="539321" y="48730"/>
                        <a:pt x="537216" y="45538"/>
                        <a:pt x="535747" y="41888"/>
                      </a:cubicBezTo>
                      <a:cubicBezTo>
                        <a:pt x="534276" y="38240"/>
                        <a:pt x="533543" y="34352"/>
                        <a:pt x="533543" y="30226"/>
                      </a:cubicBezTo>
                      <a:cubicBezTo>
                        <a:pt x="533543" y="26103"/>
                        <a:pt x="534276" y="22213"/>
                        <a:pt x="535747" y="18564"/>
                      </a:cubicBezTo>
                      <a:cubicBezTo>
                        <a:pt x="537216" y="14915"/>
                        <a:pt x="539321" y="11722"/>
                        <a:pt x="542060" y="8985"/>
                      </a:cubicBezTo>
                      <a:cubicBezTo>
                        <a:pt x="544800" y="6247"/>
                        <a:pt x="548135" y="4066"/>
                        <a:pt x="552067" y="2439"/>
                      </a:cubicBezTo>
                      <a:cubicBezTo>
                        <a:pt x="555998" y="815"/>
                        <a:pt x="560423" y="0"/>
                        <a:pt x="565349" y="0"/>
                      </a:cubicBezTo>
                      <a:close/>
                      <a:moveTo>
                        <a:pt x="494592" y="0"/>
                      </a:moveTo>
                      <a:cubicBezTo>
                        <a:pt x="499595" y="0"/>
                        <a:pt x="504062" y="815"/>
                        <a:pt x="507993" y="2439"/>
                      </a:cubicBezTo>
                      <a:cubicBezTo>
                        <a:pt x="511924" y="4066"/>
                        <a:pt x="515260" y="6247"/>
                        <a:pt x="518000" y="8985"/>
                      </a:cubicBezTo>
                      <a:cubicBezTo>
                        <a:pt x="520739" y="11722"/>
                        <a:pt x="522842" y="14915"/>
                        <a:pt x="524313" y="18564"/>
                      </a:cubicBezTo>
                      <a:cubicBezTo>
                        <a:pt x="525781" y="22213"/>
                        <a:pt x="526517" y="26103"/>
                        <a:pt x="526517" y="30226"/>
                      </a:cubicBezTo>
                      <a:cubicBezTo>
                        <a:pt x="526517" y="34352"/>
                        <a:pt x="525781" y="38240"/>
                        <a:pt x="524313" y="41888"/>
                      </a:cubicBezTo>
                      <a:cubicBezTo>
                        <a:pt x="522842" y="45538"/>
                        <a:pt x="520739" y="48730"/>
                        <a:pt x="518000" y="51468"/>
                      </a:cubicBezTo>
                      <a:cubicBezTo>
                        <a:pt x="515260" y="54205"/>
                        <a:pt x="511924" y="56387"/>
                        <a:pt x="507993" y="58013"/>
                      </a:cubicBezTo>
                      <a:cubicBezTo>
                        <a:pt x="504062" y="59638"/>
                        <a:pt x="499595" y="60452"/>
                        <a:pt x="494592" y="60452"/>
                      </a:cubicBezTo>
                      <a:cubicBezTo>
                        <a:pt x="489667" y="60452"/>
                        <a:pt x="485241" y="59638"/>
                        <a:pt x="481309" y="58013"/>
                      </a:cubicBezTo>
                      <a:cubicBezTo>
                        <a:pt x="477379" y="56387"/>
                        <a:pt x="474043" y="54205"/>
                        <a:pt x="471304" y="51468"/>
                      </a:cubicBezTo>
                      <a:cubicBezTo>
                        <a:pt x="468563" y="48730"/>
                        <a:pt x="466458" y="45538"/>
                        <a:pt x="464990" y="41888"/>
                      </a:cubicBezTo>
                      <a:cubicBezTo>
                        <a:pt x="463520" y="38240"/>
                        <a:pt x="462786" y="34352"/>
                        <a:pt x="462786" y="30226"/>
                      </a:cubicBezTo>
                      <a:cubicBezTo>
                        <a:pt x="462786" y="26103"/>
                        <a:pt x="463520" y="22213"/>
                        <a:pt x="464990" y="18564"/>
                      </a:cubicBezTo>
                      <a:cubicBezTo>
                        <a:pt x="466458" y="14915"/>
                        <a:pt x="468563" y="11722"/>
                        <a:pt x="471304" y="8985"/>
                      </a:cubicBezTo>
                      <a:cubicBezTo>
                        <a:pt x="474043" y="6247"/>
                        <a:pt x="477379" y="4066"/>
                        <a:pt x="481309" y="2439"/>
                      </a:cubicBezTo>
                      <a:cubicBezTo>
                        <a:pt x="485241" y="815"/>
                        <a:pt x="489667" y="0"/>
                        <a:pt x="494592" y="0"/>
                      </a:cubicBezTo>
                      <a:close/>
                      <a:moveTo>
                        <a:pt x="269213" y="0"/>
                      </a:moveTo>
                      <a:cubicBezTo>
                        <a:pt x="273739" y="0"/>
                        <a:pt x="277808" y="714"/>
                        <a:pt x="281423" y="2142"/>
                      </a:cubicBezTo>
                      <a:cubicBezTo>
                        <a:pt x="285036" y="3570"/>
                        <a:pt x="288133" y="5474"/>
                        <a:pt x="290714" y="7853"/>
                      </a:cubicBezTo>
                      <a:cubicBezTo>
                        <a:pt x="293294" y="10235"/>
                        <a:pt x="295280" y="13012"/>
                        <a:pt x="296671" y="16185"/>
                      </a:cubicBezTo>
                      <a:cubicBezTo>
                        <a:pt x="298059" y="19358"/>
                        <a:pt x="298755" y="22690"/>
                        <a:pt x="298755" y="26180"/>
                      </a:cubicBezTo>
                      <a:cubicBezTo>
                        <a:pt x="298755" y="27371"/>
                        <a:pt x="298734" y="28640"/>
                        <a:pt x="298695" y="29988"/>
                      </a:cubicBezTo>
                      <a:cubicBezTo>
                        <a:pt x="298655" y="31339"/>
                        <a:pt x="298476" y="32885"/>
                        <a:pt x="298160" y="34629"/>
                      </a:cubicBezTo>
                      <a:lnTo>
                        <a:pt x="256824" y="34629"/>
                      </a:lnTo>
                      <a:cubicBezTo>
                        <a:pt x="256902" y="36376"/>
                        <a:pt x="257161" y="38021"/>
                        <a:pt x="257598" y="39568"/>
                      </a:cubicBezTo>
                      <a:cubicBezTo>
                        <a:pt x="258034" y="41115"/>
                        <a:pt x="258748" y="42465"/>
                        <a:pt x="259742" y="43613"/>
                      </a:cubicBezTo>
                      <a:cubicBezTo>
                        <a:pt x="260734" y="44765"/>
                        <a:pt x="262024" y="45678"/>
                        <a:pt x="263614" y="46351"/>
                      </a:cubicBezTo>
                      <a:cubicBezTo>
                        <a:pt x="265201" y="47026"/>
                        <a:pt x="267187" y="47362"/>
                        <a:pt x="269570" y="47362"/>
                      </a:cubicBezTo>
                      <a:cubicBezTo>
                        <a:pt x="272745" y="47362"/>
                        <a:pt x="275148" y="46728"/>
                        <a:pt x="276777" y="45458"/>
                      </a:cubicBezTo>
                      <a:cubicBezTo>
                        <a:pt x="278404" y="44190"/>
                        <a:pt x="279535" y="42643"/>
                        <a:pt x="280172" y="40818"/>
                      </a:cubicBezTo>
                      <a:lnTo>
                        <a:pt x="298040" y="40818"/>
                      </a:lnTo>
                      <a:cubicBezTo>
                        <a:pt x="297642" y="43515"/>
                        <a:pt x="296709" y="46054"/>
                        <a:pt x="295241" y="48433"/>
                      </a:cubicBezTo>
                      <a:cubicBezTo>
                        <a:pt x="293771" y="50813"/>
                        <a:pt x="291826" y="52896"/>
                        <a:pt x="289404" y="54680"/>
                      </a:cubicBezTo>
                      <a:cubicBezTo>
                        <a:pt x="286980" y="56466"/>
                        <a:pt x="284122" y="57875"/>
                        <a:pt x="280827" y="58905"/>
                      </a:cubicBezTo>
                      <a:cubicBezTo>
                        <a:pt x="277531" y="59936"/>
                        <a:pt x="273818" y="60452"/>
                        <a:pt x="269689" y="60452"/>
                      </a:cubicBezTo>
                      <a:cubicBezTo>
                        <a:pt x="264686" y="60452"/>
                        <a:pt x="260258" y="59718"/>
                        <a:pt x="256407" y="58251"/>
                      </a:cubicBezTo>
                      <a:cubicBezTo>
                        <a:pt x="252554" y="56784"/>
                        <a:pt x="249319" y="54701"/>
                        <a:pt x="246698" y="52004"/>
                      </a:cubicBezTo>
                      <a:cubicBezTo>
                        <a:pt x="244078" y="49307"/>
                        <a:pt x="242092" y="46113"/>
                        <a:pt x="240742" y="42424"/>
                      </a:cubicBezTo>
                      <a:cubicBezTo>
                        <a:pt x="239391" y="38735"/>
                        <a:pt x="238717" y="34670"/>
                        <a:pt x="238717" y="30226"/>
                      </a:cubicBezTo>
                      <a:cubicBezTo>
                        <a:pt x="238717" y="26022"/>
                        <a:pt x="239373" y="22094"/>
                        <a:pt x="240683" y="18445"/>
                      </a:cubicBezTo>
                      <a:cubicBezTo>
                        <a:pt x="241993" y="14796"/>
                        <a:pt x="243938" y="11602"/>
                        <a:pt x="246520" y="8866"/>
                      </a:cubicBezTo>
                      <a:cubicBezTo>
                        <a:pt x="249100" y="6128"/>
                        <a:pt x="252277" y="3968"/>
                        <a:pt x="256049" y="2380"/>
                      </a:cubicBezTo>
                      <a:cubicBezTo>
                        <a:pt x="259820" y="794"/>
                        <a:pt x="264209" y="0"/>
                        <a:pt x="269213" y="0"/>
                      </a:cubicBezTo>
                      <a:close/>
                      <a:moveTo>
                        <a:pt x="26802" y="0"/>
                      </a:moveTo>
                      <a:cubicBezTo>
                        <a:pt x="30930" y="0"/>
                        <a:pt x="34564" y="496"/>
                        <a:pt x="37702" y="1488"/>
                      </a:cubicBezTo>
                      <a:cubicBezTo>
                        <a:pt x="40838" y="2481"/>
                        <a:pt x="43420" y="3849"/>
                        <a:pt x="45445" y="5593"/>
                      </a:cubicBezTo>
                      <a:cubicBezTo>
                        <a:pt x="47470" y="7338"/>
                        <a:pt x="48998" y="9400"/>
                        <a:pt x="50031" y="11781"/>
                      </a:cubicBezTo>
                      <a:cubicBezTo>
                        <a:pt x="51062" y="14161"/>
                        <a:pt x="51580" y="16701"/>
                        <a:pt x="51580" y="19397"/>
                      </a:cubicBezTo>
                      <a:lnTo>
                        <a:pt x="33592" y="19397"/>
                      </a:lnTo>
                      <a:cubicBezTo>
                        <a:pt x="33592" y="17017"/>
                        <a:pt x="32976" y="15172"/>
                        <a:pt x="31746" y="13863"/>
                      </a:cubicBezTo>
                      <a:cubicBezTo>
                        <a:pt x="30513" y="12555"/>
                        <a:pt x="28628" y="11900"/>
                        <a:pt x="26088" y="11900"/>
                      </a:cubicBezTo>
                      <a:cubicBezTo>
                        <a:pt x="24259" y="11900"/>
                        <a:pt x="22672" y="12316"/>
                        <a:pt x="21323" y="13149"/>
                      </a:cubicBezTo>
                      <a:cubicBezTo>
                        <a:pt x="19971" y="13983"/>
                        <a:pt x="19297" y="15273"/>
                        <a:pt x="19297" y="17017"/>
                      </a:cubicBezTo>
                      <a:cubicBezTo>
                        <a:pt x="19297" y="18049"/>
                        <a:pt x="19614" y="18903"/>
                        <a:pt x="20250" y="19575"/>
                      </a:cubicBezTo>
                      <a:cubicBezTo>
                        <a:pt x="20885" y="20251"/>
                        <a:pt x="21818" y="20865"/>
                        <a:pt x="23049" y="21421"/>
                      </a:cubicBezTo>
                      <a:cubicBezTo>
                        <a:pt x="24280" y="21976"/>
                        <a:pt x="25808" y="22532"/>
                        <a:pt x="27636" y="23086"/>
                      </a:cubicBezTo>
                      <a:cubicBezTo>
                        <a:pt x="29462" y="23641"/>
                        <a:pt x="31567" y="24317"/>
                        <a:pt x="33950" y="25110"/>
                      </a:cubicBezTo>
                      <a:cubicBezTo>
                        <a:pt x="36490" y="25824"/>
                        <a:pt x="38872" y="26597"/>
                        <a:pt x="41097" y="27430"/>
                      </a:cubicBezTo>
                      <a:cubicBezTo>
                        <a:pt x="43319" y="28263"/>
                        <a:pt x="45266" y="29295"/>
                        <a:pt x="46934" y="30524"/>
                      </a:cubicBezTo>
                      <a:cubicBezTo>
                        <a:pt x="48601" y="31754"/>
                        <a:pt x="49930" y="33281"/>
                        <a:pt x="50924" y="35105"/>
                      </a:cubicBezTo>
                      <a:cubicBezTo>
                        <a:pt x="51916" y="36931"/>
                        <a:pt x="52413" y="39231"/>
                        <a:pt x="52413" y="42007"/>
                      </a:cubicBezTo>
                      <a:cubicBezTo>
                        <a:pt x="52413" y="45420"/>
                        <a:pt x="51738" y="48295"/>
                        <a:pt x="50388" y="50635"/>
                      </a:cubicBezTo>
                      <a:cubicBezTo>
                        <a:pt x="49037" y="52976"/>
                        <a:pt x="47172" y="54879"/>
                        <a:pt x="44790" y="56347"/>
                      </a:cubicBezTo>
                      <a:cubicBezTo>
                        <a:pt x="42407" y="57816"/>
                        <a:pt x="39647" y="58867"/>
                        <a:pt x="36511" y="59501"/>
                      </a:cubicBezTo>
                      <a:cubicBezTo>
                        <a:pt x="33373" y="60135"/>
                        <a:pt x="30018" y="60452"/>
                        <a:pt x="26445" y="60452"/>
                      </a:cubicBezTo>
                      <a:cubicBezTo>
                        <a:pt x="18265" y="60452"/>
                        <a:pt x="11811" y="58668"/>
                        <a:pt x="7088" y="55097"/>
                      </a:cubicBezTo>
                      <a:cubicBezTo>
                        <a:pt x="2361" y="51527"/>
                        <a:pt x="0" y="46410"/>
                        <a:pt x="0" y="39746"/>
                      </a:cubicBezTo>
                      <a:lnTo>
                        <a:pt x="17868" y="39746"/>
                      </a:lnTo>
                      <a:cubicBezTo>
                        <a:pt x="17868" y="42762"/>
                        <a:pt x="18721" y="44922"/>
                        <a:pt x="20429" y="46232"/>
                      </a:cubicBezTo>
                      <a:cubicBezTo>
                        <a:pt x="22136" y="47541"/>
                        <a:pt x="24339" y="48196"/>
                        <a:pt x="27040" y="48196"/>
                      </a:cubicBezTo>
                      <a:cubicBezTo>
                        <a:pt x="29263" y="48196"/>
                        <a:pt x="31070" y="47779"/>
                        <a:pt x="32461" y="46946"/>
                      </a:cubicBezTo>
                      <a:cubicBezTo>
                        <a:pt x="33849" y="46113"/>
                        <a:pt x="34545" y="44744"/>
                        <a:pt x="34545" y="42840"/>
                      </a:cubicBezTo>
                      <a:cubicBezTo>
                        <a:pt x="34545" y="41730"/>
                        <a:pt x="34248" y="40838"/>
                        <a:pt x="33652" y="40163"/>
                      </a:cubicBezTo>
                      <a:cubicBezTo>
                        <a:pt x="33056" y="39490"/>
                        <a:pt x="32142" y="38854"/>
                        <a:pt x="30912" y="38258"/>
                      </a:cubicBezTo>
                      <a:cubicBezTo>
                        <a:pt x="29680" y="37663"/>
                        <a:pt x="28092" y="37069"/>
                        <a:pt x="26147" y="36474"/>
                      </a:cubicBezTo>
                      <a:cubicBezTo>
                        <a:pt x="24200" y="35879"/>
                        <a:pt x="21877" y="35146"/>
                        <a:pt x="19178" y="34272"/>
                      </a:cubicBezTo>
                      <a:cubicBezTo>
                        <a:pt x="16796" y="33558"/>
                        <a:pt x="14533" y="32785"/>
                        <a:pt x="12388" y="31952"/>
                      </a:cubicBezTo>
                      <a:cubicBezTo>
                        <a:pt x="10244" y="31119"/>
                        <a:pt x="8357" y="30107"/>
                        <a:pt x="6730" y="28918"/>
                      </a:cubicBezTo>
                      <a:cubicBezTo>
                        <a:pt x="5102" y="27727"/>
                        <a:pt x="3812" y="26221"/>
                        <a:pt x="2858" y="24396"/>
                      </a:cubicBezTo>
                      <a:cubicBezTo>
                        <a:pt x="1906" y="22571"/>
                        <a:pt x="1429" y="20271"/>
                        <a:pt x="1429" y="17493"/>
                      </a:cubicBezTo>
                      <a:cubicBezTo>
                        <a:pt x="1429" y="11542"/>
                        <a:pt x="3711" y="7139"/>
                        <a:pt x="8279" y="4284"/>
                      </a:cubicBezTo>
                      <a:cubicBezTo>
                        <a:pt x="12844" y="1428"/>
                        <a:pt x="19018" y="0"/>
                        <a:pt x="26802" y="0"/>
                      </a:cubicBezTo>
                      <a:close/>
                    </a:path>
                  </a:pathLst>
                </a:custGeom>
                <a:solidFill>
                  <a:srgbClr val="0052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2400"/>
                </a:p>
              </p:txBody>
            </p:sp>
            <p:sp>
              <p:nvSpPr>
                <p:cNvPr id="13" name="Vrije vorm 12">
                  <a:extLst>
                    <a:ext uri="{FF2B5EF4-FFF2-40B4-BE49-F238E27FC236}">
                      <a16:creationId xmlns:a16="http://schemas.microsoft.com/office/drawing/2014/main" id="{3BB7E553-0DB0-46A7-011D-DACD0FD1FE75}"/>
                    </a:ext>
                  </a:extLst>
                </p:cNvPr>
                <p:cNvSpPr/>
                <p:nvPr/>
              </p:nvSpPr>
              <p:spPr>
                <a:xfrm>
                  <a:off x="4042701" y="2057420"/>
                  <a:ext cx="560106" cy="89488"/>
                </a:xfrm>
                <a:custGeom>
                  <a:avLst/>
                  <a:gdLst>
                    <a:gd name="connsiteX0" fmla="*/ 376422 w 560106"/>
                    <a:gd name="connsiteY0" fmla="*/ 44625 h 89488"/>
                    <a:gd name="connsiteX1" fmla="*/ 370823 w 560106"/>
                    <a:gd name="connsiteY1" fmla="*/ 45814 h 89488"/>
                    <a:gd name="connsiteX2" fmla="*/ 366534 w 560106"/>
                    <a:gd name="connsiteY2" fmla="*/ 49028 h 89488"/>
                    <a:gd name="connsiteX3" fmla="*/ 363735 w 560106"/>
                    <a:gd name="connsiteY3" fmla="*/ 53669 h 89488"/>
                    <a:gd name="connsiteX4" fmla="*/ 362723 w 560106"/>
                    <a:gd name="connsiteY4" fmla="*/ 59262 h 89488"/>
                    <a:gd name="connsiteX5" fmla="*/ 363735 w 560106"/>
                    <a:gd name="connsiteY5" fmla="*/ 64915 h 89488"/>
                    <a:gd name="connsiteX6" fmla="*/ 366534 w 560106"/>
                    <a:gd name="connsiteY6" fmla="*/ 69555 h 89488"/>
                    <a:gd name="connsiteX7" fmla="*/ 370823 w 560106"/>
                    <a:gd name="connsiteY7" fmla="*/ 72710 h 89488"/>
                    <a:gd name="connsiteX8" fmla="*/ 376422 w 560106"/>
                    <a:gd name="connsiteY8" fmla="*/ 73899 h 89488"/>
                    <a:gd name="connsiteX9" fmla="*/ 382021 w 560106"/>
                    <a:gd name="connsiteY9" fmla="*/ 72710 h 89488"/>
                    <a:gd name="connsiteX10" fmla="*/ 386309 w 560106"/>
                    <a:gd name="connsiteY10" fmla="*/ 69555 h 89488"/>
                    <a:gd name="connsiteX11" fmla="*/ 389108 w 560106"/>
                    <a:gd name="connsiteY11" fmla="*/ 64915 h 89488"/>
                    <a:gd name="connsiteX12" fmla="*/ 390120 w 560106"/>
                    <a:gd name="connsiteY12" fmla="*/ 59262 h 89488"/>
                    <a:gd name="connsiteX13" fmla="*/ 389108 w 560106"/>
                    <a:gd name="connsiteY13" fmla="*/ 53669 h 89488"/>
                    <a:gd name="connsiteX14" fmla="*/ 386309 w 560106"/>
                    <a:gd name="connsiteY14" fmla="*/ 49028 h 89488"/>
                    <a:gd name="connsiteX15" fmla="*/ 382021 w 560106"/>
                    <a:gd name="connsiteY15" fmla="*/ 45814 h 89488"/>
                    <a:gd name="connsiteX16" fmla="*/ 376422 w 560106"/>
                    <a:gd name="connsiteY16" fmla="*/ 44625 h 89488"/>
                    <a:gd name="connsiteX17" fmla="*/ 200361 w 560106"/>
                    <a:gd name="connsiteY17" fmla="*/ 44625 h 89488"/>
                    <a:gd name="connsiteX18" fmla="*/ 194763 w 560106"/>
                    <a:gd name="connsiteY18" fmla="*/ 45814 h 89488"/>
                    <a:gd name="connsiteX19" fmla="*/ 190474 w 560106"/>
                    <a:gd name="connsiteY19" fmla="*/ 49028 h 89488"/>
                    <a:gd name="connsiteX20" fmla="*/ 187675 w 560106"/>
                    <a:gd name="connsiteY20" fmla="*/ 53669 h 89488"/>
                    <a:gd name="connsiteX21" fmla="*/ 186662 w 560106"/>
                    <a:gd name="connsiteY21" fmla="*/ 59262 h 89488"/>
                    <a:gd name="connsiteX22" fmla="*/ 187675 w 560106"/>
                    <a:gd name="connsiteY22" fmla="*/ 64915 h 89488"/>
                    <a:gd name="connsiteX23" fmla="*/ 190474 w 560106"/>
                    <a:gd name="connsiteY23" fmla="*/ 69555 h 89488"/>
                    <a:gd name="connsiteX24" fmla="*/ 194763 w 560106"/>
                    <a:gd name="connsiteY24" fmla="*/ 72710 h 89488"/>
                    <a:gd name="connsiteX25" fmla="*/ 200361 w 560106"/>
                    <a:gd name="connsiteY25" fmla="*/ 73899 h 89488"/>
                    <a:gd name="connsiteX26" fmla="*/ 205960 w 560106"/>
                    <a:gd name="connsiteY26" fmla="*/ 72710 h 89488"/>
                    <a:gd name="connsiteX27" fmla="*/ 210248 w 560106"/>
                    <a:gd name="connsiteY27" fmla="*/ 69555 h 89488"/>
                    <a:gd name="connsiteX28" fmla="*/ 213048 w 560106"/>
                    <a:gd name="connsiteY28" fmla="*/ 64915 h 89488"/>
                    <a:gd name="connsiteX29" fmla="*/ 214060 w 560106"/>
                    <a:gd name="connsiteY29" fmla="*/ 59262 h 89488"/>
                    <a:gd name="connsiteX30" fmla="*/ 213048 w 560106"/>
                    <a:gd name="connsiteY30" fmla="*/ 53669 h 89488"/>
                    <a:gd name="connsiteX31" fmla="*/ 210248 w 560106"/>
                    <a:gd name="connsiteY31" fmla="*/ 49028 h 89488"/>
                    <a:gd name="connsiteX32" fmla="*/ 205960 w 560106"/>
                    <a:gd name="connsiteY32" fmla="*/ 45814 h 89488"/>
                    <a:gd name="connsiteX33" fmla="*/ 200361 w 560106"/>
                    <a:gd name="connsiteY33" fmla="*/ 44625 h 89488"/>
                    <a:gd name="connsiteX34" fmla="*/ 530444 w 560106"/>
                    <a:gd name="connsiteY34" fmla="*/ 41174 h 89488"/>
                    <a:gd name="connsiteX35" fmla="*/ 521629 w 560106"/>
                    <a:gd name="connsiteY35" fmla="*/ 44268 h 89488"/>
                    <a:gd name="connsiteX36" fmla="*/ 518175 w 560106"/>
                    <a:gd name="connsiteY36" fmla="*/ 53193 h 89488"/>
                    <a:gd name="connsiteX37" fmla="*/ 542237 w 560106"/>
                    <a:gd name="connsiteY37" fmla="*/ 53193 h 89488"/>
                    <a:gd name="connsiteX38" fmla="*/ 538961 w 560106"/>
                    <a:gd name="connsiteY38" fmla="*/ 44386 h 89488"/>
                    <a:gd name="connsiteX39" fmla="*/ 530444 w 560106"/>
                    <a:gd name="connsiteY39" fmla="*/ 41174 h 89488"/>
                    <a:gd name="connsiteX40" fmla="*/ 130675 w 560106"/>
                    <a:gd name="connsiteY40" fmla="*/ 41174 h 89488"/>
                    <a:gd name="connsiteX41" fmla="*/ 121860 w 560106"/>
                    <a:gd name="connsiteY41" fmla="*/ 44268 h 89488"/>
                    <a:gd name="connsiteX42" fmla="*/ 118406 w 560106"/>
                    <a:gd name="connsiteY42" fmla="*/ 53193 h 89488"/>
                    <a:gd name="connsiteX43" fmla="*/ 142468 w 560106"/>
                    <a:gd name="connsiteY43" fmla="*/ 53193 h 89488"/>
                    <a:gd name="connsiteX44" fmla="*/ 139192 w 560106"/>
                    <a:gd name="connsiteY44" fmla="*/ 44386 h 89488"/>
                    <a:gd name="connsiteX45" fmla="*/ 130675 w 560106"/>
                    <a:gd name="connsiteY45" fmla="*/ 41174 h 89488"/>
                    <a:gd name="connsiteX46" fmla="*/ 470647 w 560106"/>
                    <a:gd name="connsiteY46" fmla="*/ 30583 h 89488"/>
                    <a:gd name="connsiteX47" fmla="*/ 488873 w 560106"/>
                    <a:gd name="connsiteY47" fmla="*/ 30583 h 89488"/>
                    <a:gd name="connsiteX48" fmla="*/ 488873 w 560106"/>
                    <a:gd name="connsiteY48" fmla="*/ 87941 h 89488"/>
                    <a:gd name="connsiteX49" fmla="*/ 470647 w 560106"/>
                    <a:gd name="connsiteY49" fmla="*/ 87941 h 89488"/>
                    <a:gd name="connsiteX50" fmla="*/ 247176 w 560106"/>
                    <a:gd name="connsiteY50" fmla="*/ 30583 h 89488"/>
                    <a:gd name="connsiteX51" fmla="*/ 265402 w 560106"/>
                    <a:gd name="connsiteY51" fmla="*/ 30583 h 89488"/>
                    <a:gd name="connsiteX52" fmla="*/ 265402 w 560106"/>
                    <a:gd name="connsiteY52" fmla="*/ 87941 h 89488"/>
                    <a:gd name="connsiteX53" fmla="*/ 247176 w 560106"/>
                    <a:gd name="connsiteY53" fmla="*/ 87941 h 89488"/>
                    <a:gd name="connsiteX54" fmla="*/ 372609 w 560106"/>
                    <a:gd name="connsiteY54" fmla="*/ 29155 h 89488"/>
                    <a:gd name="connsiteX55" fmla="*/ 378089 w 560106"/>
                    <a:gd name="connsiteY55" fmla="*/ 29928 h 89488"/>
                    <a:gd name="connsiteX56" fmla="*/ 383152 w 560106"/>
                    <a:gd name="connsiteY56" fmla="*/ 32011 h 89488"/>
                    <a:gd name="connsiteX57" fmla="*/ 387262 w 560106"/>
                    <a:gd name="connsiteY57" fmla="*/ 35105 h 89488"/>
                    <a:gd name="connsiteX58" fmla="*/ 390120 w 560106"/>
                    <a:gd name="connsiteY58" fmla="*/ 38794 h 89488"/>
                    <a:gd name="connsiteX59" fmla="*/ 390120 w 560106"/>
                    <a:gd name="connsiteY59" fmla="*/ 30583 h 89488"/>
                    <a:gd name="connsiteX60" fmla="*/ 408346 w 560106"/>
                    <a:gd name="connsiteY60" fmla="*/ 30583 h 89488"/>
                    <a:gd name="connsiteX61" fmla="*/ 408346 w 560106"/>
                    <a:gd name="connsiteY61" fmla="*/ 87941 h 89488"/>
                    <a:gd name="connsiteX62" fmla="*/ 390120 w 560106"/>
                    <a:gd name="connsiteY62" fmla="*/ 87941 h 89488"/>
                    <a:gd name="connsiteX63" fmla="*/ 390120 w 560106"/>
                    <a:gd name="connsiteY63" fmla="*/ 79849 h 89488"/>
                    <a:gd name="connsiteX64" fmla="*/ 387262 w 560106"/>
                    <a:gd name="connsiteY64" fmla="*/ 83598 h 89488"/>
                    <a:gd name="connsiteX65" fmla="*/ 383152 w 560106"/>
                    <a:gd name="connsiteY65" fmla="*/ 86573 h 89488"/>
                    <a:gd name="connsiteX66" fmla="*/ 378089 w 560106"/>
                    <a:gd name="connsiteY66" fmla="*/ 88596 h 89488"/>
                    <a:gd name="connsiteX67" fmla="*/ 372609 w 560106"/>
                    <a:gd name="connsiteY67" fmla="*/ 89369 h 89488"/>
                    <a:gd name="connsiteX68" fmla="*/ 361234 w 560106"/>
                    <a:gd name="connsiteY68" fmla="*/ 87049 h 89488"/>
                    <a:gd name="connsiteX69" fmla="*/ 352359 w 560106"/>
                    <a:gd name="connsiteY69" fmla="*/ 80741 h 89488"/>
                    <a:gd name="connsiteX70" fmla="*/ 346641 w 560106"/>
                    <a:gd name="connsiteY70" fmla="*/ 71222 h 89488"/>
                    <a:gd name="connsiteX71" fmla="*/ 344616 w 560106"/>
                    <a:gd name="connsiteY71" fmla="*/ 59262 h 89488"/>
                    <a:gd name="connsiteX72" fmla="*/ 346641 w 560106"/>
                    <a:gd name="connsiteY72" fmla="*/ 47302 h 89488"/>
                    <a:gd name="connsiteX73" fmla="*/ 352359 w 560106"/>
                    <a:gd name="connsiteY73" fmla="*/ 37783 h 89488"/>
                    <a:gd name="connsiteX74" fmla="*/ 361234 w 560106"/>
                    <a:gd name="connsiteY74" fmla="*/ 31475 h 89488"/>
                    <a:gd name="connsiteX75" fmla="*/ 372609 w 560106"/>
                    <a:gd name="connsiteY75" fmla="*/ 29155 h 89488"/>
                    <a:gd name="connsiteX76" fmla="*/ 34188 w 560106"/>
                    <a:gd name="connsiteY76" fmla="*/ 29155 h 89488"/>
                    <a:gd name="connsiteX77" fmla="*/ 45743 w 560106"/>
                    <a:gd name="connsiteY77" fmla="*/ 32130 h 89488"/>
                    <a:gd name="connsiteX78" fmla="*/ 51580 w 560106"/>
                    <a:gd name="connsiteY78" fmla="*/ 39508 h 89488"/>
                    <a:gd name="connsiteX79" fmla="*/ 58489 w 560106"/>
                    <a:gd name="connsiteY79" fmla="*/ 32070 h 89488"/>
                    <a:gd name="connsiteX80" fmla="*/ 69568 w 560106"/>
                    <a:gd name="connsiteY80" fmla="*/ 29155 h 89488"/>
                    <a:gd name="connsiteX81" fmla="*/ 79693 w 560106"/>
                    <a:gd name="connsiteY81" fmla="*/ 31119 h 89488"/>
                    <a:gd name="connsiteX82" fmla="*/ 85888 w 560106"/>
                    <a:gd name="connsiteY82" fmla="*/ 36355 h 89488"/>
                    <a:gd name="connsiteX83" fmla="*/ 88925 w 560106"/>
                    <a:gd name="connsiteY83" fmla="*/ 43852 h 89488"/>
                    <a:gd name="connsiteX84" fmla="*/ 89699 w 560106"/>
                    <a:gd name="connsiteY84" fmla="*/ 52597 h 89488"/>
                    <a:gd name="connsiteX85" fmla="*/ 89699 w 560106"/>
                    <a:gd name="connsiteY85" fmla="*/ 87941 h 89488"/>
                    <a:gd name="connsiteX86" fmla="*/ 72188 w 560106"/>
                    <a:gd name="connsiteY86" fmla="*/ 87941 h 89488"/>
                    <a:gd name="connsiteX87" fmla="*/ 72188 w 560106"/>
                    <a:gd name="connsiteY87" fmla="*/ 57001 h 89488"/>
                    <a:gd name="connsiteX88" fmla="*/ 70103 w 560106"/>
                    <a:gd name="connsiteY88" fmla="*/ 47897 h 89488"/>
                    <a:gd name="connsiteX89" fmla="*/ 63373 w 560106"/>
                    <a:gd name="connsiteY89" fmla="*/ 44625 h 89488"/>
                    <a:gd name="connsiteX90" fmla="*/ 59561 w 560106"/>
                    <a:gd name="connsiteY90" fmla="*/ 45339 h 89488"/>
                    <a:gd name="connsiteX91" fmla="*/ 56464 w 560106"/>
                    <a:gd name="connsiteY91" fmla="*/ 47719 h 89488"/>
                    <a:gd name="connsiteX92" fmla="*/ 54439 w 560106"/>
                    <a:gd name="connsiteY92" fmla="*/ 52182 h 89488"/>
                    <a:gd name="connsiteX93" fmla="*/ 53724 w 560106"/>
                    <a:gd name="connsiteY93" fmla="*/ 59143 h 89488"/>
                    <a:gd name="connsiteX94" fmla="*/ 53724 w 560106"/>
                    <a:gd name="connsiteY94" fmla="*/ 87941 h 89488"/>
                    <a:gd name="connsiteX95" fmla="*/ 36094 w 560106"/>
                    <a:gd name="connsiteY95" fmla="*/ 87941 h 89488"/>
                    <a:gd name="connsiteX96" fmla="*/ 36094 w 560106"/>
                    <a:gd name="connsiteY96" fmla="*/ 56882 h 89488"/>
                    <a:gd name="connsiteX97" fmla="*/ 34069 w 560106"/>
                    <a:gd name="connsiteY97" fmla="*/ 47838 h 89488"/>
                    <a:gd name="connsiteX98" fmla="*/ 27517 w 560106"/>
                    <a:gd name="connsiteY98" fmla="*/ 44625 h 89488"/>
                    <a:gd name="connsiteX99" fmla="*/ 23586 w 560106"/>
                    <a:gd name="connsiteY99" fmla="*/ 45339 h 89488"/>
                    <a:gd name="connsiteX100" fmla="*/ 20489 w 560106"/>
                    <a:gd name="connsiteY100" fmla="*/ 47779 h 89488"/>
                    <a:gd name="connsiteX101" fmla="*/ 18404 w 560106"/>
                    <a:gd name="connsiteY101" fmla="*/ 52360 h 89488"/>
                    <a:gd name="connsiteX102" fmla="*/ 17630 w 560106"/>
                    <a:gd name="connsiteY102" fmla="*/ 59500 h 89488"/>
                    <a:gd name="connsiteX103" fmla="*/ 17630 w 560106"/>
                    <a:gd name="connsiteY103" fmla="*/ 87941 h 89488"/>
                    <a:gd name="connsiteX104" fmla="*/ 0 w 560106"/>
                    <a:gd name="connsiteY104" fmla="*/ 87941 h 89488"/>
                    <a:gd name="connsiteX105" fmla="*/ 0 w 560106"/>
                    <a:gd name="connsiteY105" fmla="*/ 30583 h 89488"/>
                    <a:gd name="connsiteX106" fmla="*/ 17630 w 560106"/>
                    <a:gd name="connsiteY106" fmla="*/ 30583 h 89488"/>
                    <a:gd name="connsiteX107" fmla="*/ 17630 w 560106"/>
                    <a:gd name="connsiteY107" fmla="*/ 38913 h 89488"/>
                    <a:gd name="connsiteX108" fmla="*/ 23825 w 560106"/>
                    <a:gd name="connsiteY108" fmla="*/ 32011 h 89488"/>
                    <a:gd name="connsiteX109" fmla="*/ 34188 w 560106"/>
                    <a:gd name="connsiteY109" fmla="*/ 29155 h 89488"/>
                    <a:gd name="connsiteX110" fmla="*/ 530563 w 560106"/>
                    <a:gd name="connsiteY110" fmla="*/ 29036 h 89488"/>
                    <a:gd name="connsiteX111" fmla="*/ 542774 w 560106"/>
                    <a:gd name="connsiteY111" fmla="*/ 31178 h 89488"/>
                    <a:gd name="connsiteX112" fmla="*/ 552065 w 560106"/>
                    <a:gd name="connsiteY112" fmla="*/ 36889 h 89488"/>
                    <a:gd name="connsiteX113" fmla="*/ 558021 w 560106"/>
                    <a:gd name="connsiteY113" fmla="*/ 45221 h 89488"/>
                    <a:gd name="connsiteX114" fmla="*/ 560106 w 560106"/>
                    <a:gd name="connsiteY114" fmla="*/ 55216 h 89488"/>
                    <a:gd name="connsiteX115" fmla="*/ 560046 w 560106"/>
                    <a:gd name="connsiteY115" fmla="*/ 59024 h 89488"/>
                    <a:gd name="connsiteX116" fmla="*/ 559510 w 560106"/>
                    <a:gd name="connsiteY116" fmla="*/ 63665 h 89488"/>
                    <a:gd name="connsiteX117" fmla="*/ 518175 w 560106"/>
                    <a:gd name="connsiteY117" fmla="*/ 63665 h 89488"/>
                    <a:gd name="connsiteX118" fmla="*/ 518949 w 560106"/>
                    <a:gd name="connsiteY118" fmla="*/ 68604 h 89488"/>
                    <a:gd name="connsiteX119" fmla="*/ 521093 w 560106"/>
                    <a:gd name="connsiteY119" fmla="*/ 72649 h 89488"/>
                    <a:gd name="connsiteX120" fmla="*/ 524965 w 560106"/>
                    <a:gd name="connsiteY120" fmla="*/ 75386 h 89488"/>
                    <a:gd name="connsiteX121" fmla="*/ 530921 w 560106"/>
                    <a:gd name="connsiteY121" fmla="*/ 76398 h 89488"/>
                    <a:gd name="connsiteX122" fmla="*/ 538128 w 560106"/>
                    <a:gd name="connsiteY122" fmla="*/ 74494 h 89488"/>
                    <a:gd name="connsiteX123" fmla="*/ 541522 w 560106"/>
                    <a:gd name="connsiteY123" fmla="*/ 69854 h 89488"/>
                    <a:gd name="connsiteX124" fmla="*/ 559391 w 560106"/>
                    <a:gd name="connsiteY124" fmla="*/ 69854 h 89488"/>
                    <a:gd name="connsiteX125" fmla="*/ 556592 w 560106"/>
                    <a:gd name="connsiteY125" fmla="*/ 77469 h 89488"/>
                    <a:gd name="connsiteX126" fmla="*/ 550755 w 560106"/>
                    <a:gd name="connsiteY126" fmla="*/ 83716 h 89488"/>
                    <a:gd name="connsiteX127" fmla="*/ 542178 w 560106"/>
                    <a:gd name="connsiteY127" fmla="*/ 87941 h 89488"/>
                    <a:gd name="connsiteX128" fmla="*/ 531040 w 560106"/>
                    <a:gd name="connsiteY128" fmla="*/ 89488 h 89488"/>
                    <a:gd name="connsiteX129" fmla="*/ 517758 w 560106"/>
                    <a:gd name="connsiteY129" fmla="*/ 87287 h 89488"/>
                    <a:gd name="connsiteX130" fmla="*/ 508049 w 560106"/>
                    <a:gd name="connsiteY130" fmla="*/ 81040 h 89488"/>
                    <a:gd name="connsiteX131" fmla="*/ 502093 w 560106"/>
                    <a:gd name="connsiteY131" fmla="*/ 71460 h 89488"/>
                    <a:gd name="connsiteX132" fmla="*/ 500068 w 560106"/>
                    <a:gd name="connsiteY132" fmla="*/ 59262 h 89488"/>
                    <a:gd name="connsiteX133" fmla="*/ 502034 w 560106"/>
                    <a:gd name="connsiteY133" fmla="*/ 47481 h 89488"/>
                    <a:gd name="connsiteX134" fmla="*/ 507871 w 560106"/>
                    <a:gd name="connsiteY134" fmla="*/ 37902 h 89488"/>
                    <a:gd name="connsiteX135" fmla="*/ 517400 w 560106"/>
                    <a:gd name="connsiteY135" fmla="*/ 31416 h 89488"/>
                    <a:gd name="connsiteX136" fmla="*/ 530563 w 560106"/>
                    <a:gd name="connsiteY136" fmla="*/ 29036 h 89488"/>
                    <a:gd name="connsiteX137" fmla="*/ 307332 w 560106"/>
                    <a:gd name="connsiteY137" fmla="*/ 29036 h 89488"/>
                    <a:gd name="connsiteX138" fmla="*/ 319959 w 560106"/>
                    <a:gd name="connsiteY138" fmla="*/ 31059 h 89488"/>
                    <a:gd name="connsiteX139" fmla="*/ 328953 w 560106"/>
                    <a:gd name="connsiteY139" fmla="*/ 36414 h 89488"/>
                    <a:gd name="connsiteX140" fmla="*/ 334552 w 560106"/>
                    <a:gd name="connsiteY140" fmla="*/ 44089 h 89488"/>
                    <a:gd name="connsiteX141" fmla="*/ 336994 w 560106"/>
                    <a:gd name="connsiteY141" fmla="*/ 53074 h 89488"/>
                    <a:gd name="connsiteX142" fmla="*/ 318768 w 560106"/>
                    <a:gd name="connsiteY142" fmla="*/ 53074 h 89488"/>
                    <a:gd name="connsiteX143" fmla="*/ 315612 w 560106"/>
                    <a:gd name="connsiteY143" fmla="*/ 46886 h 89488"/>
                    <a:gd name="connsiteX144" fmla="*/ 307452 w 560106"/>
                    <a:gd name="connsiteY144" fmla="*/ 44506 h 89488"/>
                    <a:gd name="connsiteX145" fmla="*/ 301794 w 560106"/>
                    <a:gd name="connsiteY145" fmla="*/ 45696 h 89488"/>
                    <a:gd name="connsiteX146" fmla="*/ 297803 w 560106"/>
                    <a:gd name="connsiteY146" fmla="*/ 48910 h 89488"/>
                    <a:gd name="connsiteX147" fmla="*/ 295480 w 560106"/>
                    <a:gd name="connsiteY147" fmla="*/ 53610 h 89488"/>
                    <a:gd name="connsiteX148" fmla="*/ 294706 w 560106"/>
                    <a:gd name="connsiteY148" fmla="*/ 59262 h 89488"/>
                    <a:gd name="connsiteX149" fmla="*/ 295480 w 560106"/>
                    <a:gd name="connsiteY149" fmla="*/ 64915 h 89488"/>
                    <a:gd name="connsiteX150" fmla="*/ 297862 w 560106"/>
                    <a:gd name="connsiteY150" fmla="*/ 69615 h 89488"/>
                    <a:gd name="connsiteX151" fmla="*/ 302031 w 560106"/>
                    <a:gd name="connsiteY151" fmla="*/ 72829 h 89488"/>
                    <a:gd name="connsiteX152" fmla="*/ 308166 w 560106"/>
                    <a:gd name="connsiteY152" fmla="*/ 74018 h 89488"/>
                    <a:gd name="connsiteX153" fmla="*/ 315314 w 560106"/>
                    <a:gd name="connsiteY153" fmla="*/ 72055 h 89488"/>
                    <a:gd name="connsiteX154" fmla="*/ 318887 w 560106"/>
                    <a:gd name="connsiteY154" fmla="*/ 66402 h 89488"/>
                    <a:gd name="connsiteX155" fmla="*/ 337113 w 560106"/>
                    <a:gd name="connsiteY155" fmla="*/ 66402 h 89488"/>
                    <a:gd name="connsiteX156" fmla="*/ 334254 w 560106"/>
                    <a:gd name="connsiteY156" fmla="*/ 75505 h 89488"/>
                    <a:gd name="connsiteX157" fmla="*/ 328417 w 560106"/>
                    <a:gd name="connsiteY157" fmla="*/ 82824 h 89488"/>
                    <a:gd name="connsiteX158" fmla="*/ 319423 w 560106"/>
                    <a:gd name="connsiteY158" fmla="*/ 87704 h 89488"/>
                    <a:gd name="connsiteX159" fmla="*/ 307332 w 560106"/>
                    <a:gd name="connsiteY159" fmla="*/ 89488 h 89488"/>
                    <a:gd name="connsiteX160" fmla="*/ 294050 w 560106"/>
                    <a:gd name="connsiteY160" fmla="*/ 86990 h 89488"/>
                    <a:gd name="connsiteX161" fmla="*/ 284342 w 560106"/>
                    <a:gd name="connsiteY161" fmla="*/ 80326 h 89488"/>
                    <a:gd name="connsiteX162" fmla="*/ 278445 w 560106"/>
                    <a:gd name="connsiteY162" fmla="*/ 70686 h 89488"/>
                    <a:gd name="connsiteX163" fmla="*/ 276480 w 560106"/>
                    <a:gd name="connsiteY163" fmla="*/ 59262 h 89488"/>
                    <a:gd name="connsiteX164" fmla="*/ 278445 w 560106"/>
                    <a:gd name="connsiteY164" fmla="*/ 47838 h 89488"/>
                    <a:gd name="connsiteX165" fmla="*/ 284342 w 560106"/>
                    <a:gd name="connsiteY165" fmla="*/ 38199 h 89488"/>
                    <a:gd name="connsiteX166" fmla="*/ 294050 w 560106"/>
                    <a:gd name="connsiteY166" fmla="*/ 31535 h 89488"/>
                    <a:gd name="connsiteX167" fmla="*/ 307332 w 560106"/>
                    <a:gd name="connsiteY167" fmla="*/ 29036 h 89488"/>
                    <a:gd name="connsiteX168" fmla="*/ 130795 w 560106"/>
                    <a:gd name="connsiteY168" fmla="*/ 29036 h 89488"/>
                    <a:gd name="connsiteX169" fmla="*/ 143005 w 560106"/>
                    <a:gd name="connsiteY169" fmla="*/ 31178 h 89488"/>
                    <a:gd name="connsiteX170" fmla="*/ 152296 w 560106"/>
                    <a:gd name="connsiteY170" fmla="*/ 36889 h 89488"/>
                    <a:gd name="connsiteX171" fmla="*/ 158252 w 560106"/>
                    <a:gd name="connsiteY171" fmla="*/ 45221 h 89488"/>
                    <a:gd name="connsiteX172" fmla="*/ 160337 w 560106"/>
                    <a:gd name="connsiteY172" fmla="*/ 55216 h 89488"/>
                    <a:gd name="connsiteX173" fmla="*/ 160277 w 560106"/>
                    <a:gd name="connsiteY173" fmla="*/ 59024 h 89488"/>
                    <a:gd name="connsiteX174" fmla="*/ 159741 w 560106"/>
                    <a:gd name="connsiteY174" fmla="*/ 63665 h 89488"/>
                    <a:gd name="connsiteX175" fmla="*/ 118406 w 560106"/>
                    <a:gd name="connsiteY175" fmla="*/ 63665 h 89488"/>
                    <a:gd name="connsiteX176" fmla="*/ 119180 w 560106"/>
                    <a:gd name="connsiteY176" fmla="*/ 68604 h 89488"/>
                    <a:gd name="connsiteX177" fmla="*/ 121324 w 560106"/>
                    <a:gd name="connsiteY177" fmla="*/ 72649 h 89488"/>
                    <a:gd name="connsiteX178" fmla="*/ 125196 w 560106"/>
                    <a:gd name="connsiteY178" fmla="*/ 75386 h 89488"/>
                    <a:gd name="connsiteX179" fmla="*/ 131152 w 560106"/>
                    <a:gd name="connsiteY179" fmla="*/ 76398 h 89488"/>
                    <a:gd name="connsiteX180" fmla="*/ 138359 w 560106"/>
                    <a:gd name="connsiteY180" fmla="*/ 74494 h 89488"/>
                    <a:gd name="connsiteX181" fmla="*/ 141754 w 560106"/>
                    <a:gd name="connsiteY181" fmla="*/ 69854 h 89488"/>
                    <a:gd name="connsiteX182" fmla="*/ 159622 w 560106"/>
                    <a:gd name="connsiteY182" fmla="*/ 69854 h 89488"/>
                    <a:gd name="connsiteX183" fmla="*/ 156823 w 560106"/>
                    <a:gd name="connsiteY183" fmla="*/ 77469 h 89488"/>
                    <a:gd name="connsiteX184" fmla="*/ 150986 w 560106"/>
                    <a:gd name="connsiteY184" fmla="*/ 83716 h 89488"/>
                    <a:gd name="connsiteX185" fmla="*/ 142409 w 560106"/>
                    <a:gd name="connsiteY185" fmla="*/ 87941 h 89488"/>
                    <a:gd name="connsiteX186" fmla="*/ 131271 w 560106"/>
                    <a:gd name="connsiteY186" fmla="*/ 89488 h 89488"/>
                    <a:gd name="connsiteX187" fmla="*/ 117989 w 560106"/>
                    <a:gd name="connsiteY187" fmla="*/ 87287 h 89488"/>
                    <a:gd name="connsiteX188" fmla="*/ 108280 w 560106"/>
                    <a:gd name="connsiteY188" fmla="*/ 81040 h 89488"/>
                    <a:gd name="connsiteX189" fmla="*/ 102324 w 560106"/>
                    <a:gd name="connsiteY189" fmla="*/ 71460 h 89488"/>
                    <a:gd name="connsiteX190" fmla="*/ 100299 w 560106"/>
                    <a:gd name="connsiteY190" fmla="*/ 59262 h 89488"/>
                    <a:gd name="connsiteX191" fmla="*/ 102265 w 560106"/>
                    <a:gd name="connsiteY191" fmla="*/ 47481 h 89488"/>
                    <a:gd name="connsiteX192" fmla="*/ 108102 w 560106"/>
                    <a:gd name="connsiteY192" fmla="*/ 37902 h 89488"/>
                    <a:gd name="connsiteX193" fmla="*/ 117631 w 560106"/>
                    <a:gd name="connsiteY193" fmla="*/ 31416 h 89488"/>
                    <a:gd name="connsiteX194" fmla="*/ 130795 w 560106"/>
                    <a:gd name="connsiteY194" fmla="*/ 29036 h 89488"/>
                    <a:gd name="connsiteX195" fmla="*/ 426572 w 560106"/>
                    <a:gd name="connsiteY195" fmla="*/ 13566 h 89488"/>
                    <a:gd name="connsiteX196" fmla="*/ 444678 w 560106"/>
                    <a:gd name="connsiteY196" fmla="*/ 13566 h 89488"/>
                    <a:gd name="connsiteX197" fmla="*/ 444678 w 560106"/>
                    <a:gd name="connsiteY197" fmla="*/ 30583 h 89488"/>
                    <a:gd name="connsiteX198" fmla="*/ 457782 w 560106"/>
                    <a:gd name="connsiteY198" fmla="*/ 30583 h 89488"/>
                    <a:gd name="connsiteX199" fmla="*/ 457782 w 560106"/>
                    <a:gd name="connsiteY199" fmla="*/ 44149 h 89488"/>
                    <a:gd name="connsiteX200" fmla="*/ 444678 w 560106"/>
                    <a:gd name="connsiteY200" fmla="*/ 44149 h 89488"/>
                    <a:gd name="connsiteX201" fmla="*/ 444678 w 560106"/>
                    <a:gd name="connsiteY201" fmla="*/ 64576 h 89488"/>
                    <a:gd name="connsiteX202" fmla="*/ 445274 w 560106"/>
                    <a:gd name="connsiteY202" fmla="*/ 69684 h 89488"/>
                    <a:gd name="connsiteX203" fmla="*/ 446941 w 560106"/>
                    <a:gd name="connsiteY203" fmla="*/ 72594 h 89488"/>
                    <a:gd name="connsiteX204" fmla="*/ 449443 w 560106"/>
                    <a:gd name="connsiteY204" fmla="*/ 73961 h 89488"/>
                    <a:gd name="connsiteX205" fmla="*/ 452541 w 560106"/>
                    <a:gd name="connsiteY205" fmla="*/ 74316 h 89488"/>
                    <a:gd name="connsiteX206" fmla="*/ 455995 w 560106"/>
                    <a:gd name="connsiteY206" fmla="*/ 74316 h 89488"/>
                    <a:gd name="connsiteX207" fmla="*/ 459092 w 560106"/>
                    <a:gd name="connsiteY207" fmla="*/ 74018 h 89488"/>
                    <a:gd name="connsiteX208" fmla="*/ 459092 w 560106"/>
                    <a:gd name="connsiteY208" fmla="*/ 87941 h 89488"/>
                    <a:gd name="connsiteX209" fmla="*/ 454030 w 560106"/>
                    <a:gd name="connsiteY209" fmla="*/ 88596 h 89488"/>
                    <a:gd name="connsiteX210" fmla="*/ 446941 w 560106"/>
                    <a:gd name="connsiteY210" fmla="*/ 88893 h 89488"/>
                    <a:gd name="connsiteX211" fmla="*/ 440151 w 560106"/>
                    <a:gd name="connsiteY211" fmla="*/ 88418 h 89488"/>
                    <a:gd name="connsiteX212" fmla="*/ 433540 w 560106"/>
                    <a:gd name="connsiteY212" fmla="*/ 85977 h 89488"/>
                    <a:gd name="connsiteX213" fmla="*/ 428537 w 560106"/>
                    <a:gd name="connsiteY213" fmla="*/ 79909 h 89488"/>
                    <a:gd name="connsiteX214" fmla="*/ 426572 w 560106"/>
                    <a:gd name="connsiteY214" fmla="*/ 68663 h 89488"/>
                    <a:gd name="connsiteX215" fmla="*/ 426572 w 560106"/>
                    <a:gd name="connsiteY215" fmla="*/ 44149 h 89488"/>
                    <a:gd name="connsiteX216" fmla="*/ 417518 w 560106"/>
                    <a:gd name="connsiteY216" fmla="*/ 44149 h 89488"/>
                    <a:gd name="connsiteX217" fmla="*/ 417518 w 560106"/>
                    <a:gd name="connsiteY217" fmla="*/ 30583 h 89488"/>
                    <a:gd name="connsiteX218" fmla="*/ 426572 w 560106"/>
                    <a:gd name="connsiteY218" fmla="*/ 30583 h 89488"/>
                    <a:gd name="connsiteX219" fmla="*/ 214060 w 560106"/>
                    <a:gd name="connsiteY219" fmla="*/ 4641 h 89488"/>
                    <a:gd name="connsiteX220" fmla="*/ 232286 w 560106"/>
                    <a:gd name="connsiteY220" fmla="*/ 4641 h 89488"/>
                    <a:gd name="connsiteX221" fmla="*/ 232286 w 560106"/>
                    <a:gd name="connsiteY221" fmla="*/ 87941 h 89488"/>
                    <a:gd name="connsiteX222" fmla="*/ 214060 w 560106"/>
                    <a:gd name="connsiteY222" fmla="*/ 87941 h 89488"/>
                    <a:gd name="connsiteX223" fmla="*/ 214060 w 560106"/>
                    <a:gd name="connsiteY223" fmla="*/ 79849 h 89488"/>
                    <a:gd name="connsiteX224" fmla="*/ 211202 w 560106"/>
                    <a:gd name="connsiteY224" fmla="*/ 83598 h 89488"/>
                    <a:gd name="connsiteX225" fmla="*/ 207092 w 560106"/>
                    <a:gd name="connsiteY225" fmla="*/ 86573 h 89488"/>
                    <a:gd name="connsiteX226" fmla="*/ 202029 w 560106"/>
                    <a:gd name="connsiteY226" fmla="*/ 88596 h 89488"/>
                    <a:gd name="connsiteX227" fmla="*/ 196549 w 560106"/>
                    <a:gd name="connsiteY227" fmla="*/ 89369 h 89488"/>
                    <a:gd name="connsiteX228" fmla="*/ 185173 w 560106"/>
                    <a:gd name="connsiteY228" fmla="*/ 87049 h 89488"/>
                    <a:gd name="connsiteX229" fmla="*/ 176299 w 560106"/>
                    <a:gd name="connsiteY229" fmla="*/ 80741 h 89488"/>
                    <a:gd name="connsiteX230" fmla="*/ 170581 w 560106"/>
                    <a:gd name="connsiteY230" fmla="*/ 71222 h 89488"/>
                    <a:gd name="connsiteX231" fmla="*/ 168556 w 560106"/>
                    <a:gd name="connsiteY231" fmla="*/ 59262 h 89488"/>
                    <a:gd name="connsiteX232" fmla="*/ 170581 w 560106"/>
                    <a:gd name="connsiteY232" fmla="*/ 47302 h 89488"/>
                    <a:gd name="connsiteX233" fmla="*/ 176299 w 560106"/>
                    <a:gd name="connsiteY233" fmla="*/ 37783 h 89488"/>
                    <a:gd name="connsiteX234" fmla="*/ 185173 w 560106"/>
                    <a:gd name="connsiteY234" fmla="*/ 31475 h 89488"/>
                    <a:gd name="connsiteX235" fmla="*/ 196549 w 560106"/>
                    <a:gd name="connsiteY235" fmla="*/ 29155 h 89488"/>
                    <a:gd name="connsiteX236" fmla="*/ 202029 w 560106"/>
                    <a:gd name="connsiteY236" fmla="*/ 29928 h 89488"/>
                    <a:gd name="connsiteX237" fmla="*/ 207092 w 560106"/>
                    <a:gd name="connsiteY237" fmla="*/ 32011 h 89488"/>
                    <a:gd name="connsiteX238" fmla="*/ 211202 w 560106"/>
                    <a:gd name="connsiteY238" fmla="*/ 35105 h 89488"/>
                    <a:gd name="connsiteX239" fmla="*/ 214060 w 560106"/>
                    <a:gd name="connsiteY239" fmla="*/ 38794 h 89488"/>
                    <a:gd name="connsiteX240" fmla="*/ 479701 w 560106"/>
                    <a:gd name="connsiteY240" fmla="*/ 0 h 89488"/>
                    <a:gd name="connsiteX241" fmla="*/ 484347 w 560106"/>
                    <a:gd name="connsiteY241" fmla="*/ 892 h 89488"/>
                    <a:gd name="connsiteX242" fmla="*/ 488099 w 560106"/>
                    <a:gd name="connsiteY242" fmla="*/ 3331 h 89488"/>
                    <a:gd name="connsiteX243" fmla="*/ 490600 w 560106"/>
                    <a:gd name="connsiteY243" fmla="*/ 7020 h 89488"/>
                    <a:gd name="connsiteX244" fmla="*/ 491494 w 560106"/>
                    <a:gd name="connsiteY244" fmla="*/ 11542 h 89488"/>
                    <a:gd name="connsiteX245" fmla="*/ 490600 w 560106"/>
                    <a:gd name="connsiteY245" fmla="*/ 16005 h 89488"/>
                    <a:gd name="connsiteX246" fmla="*/ 488099 w 560106"/>
                    <a:gd name="connsiteY246" fmla="*/ 19694 h 89488"/>
                    <a:gd name="connsiteX247" fmla="*/ 484347 w 560106"/>
                    <a:gd name="connsiteY247" fmla="*/ 22194 h 89488"/>
                    <a:gd name="connsiteX248" fmla="*/ 479701 w 560106"/>
                    <a:gd name="connsiteY248" fmla="*/ 23086 h 89488"/>
                    <a:gd name="connsiteX249" fmla="*/ 475115 w 560106"/>
                    <a:gd name="connsiteY249" fmla="*/ 22194 h 89488"/>
                    <a:gd name="connsiteX250" fmla="*/ 471422 w 560106"/>
                    <a:gd name="connsiteY250" fmla="*/ 19694 h 89488"/>
                    <a:gd name="connsiteX251" fmla="*/ 468920 w 560106"/>
                    <a:gd name="connsiteY251" fmla="*/ 16005 h 89488"/>
                    <a:gd name="connsiteX252" fmla="*/ 468027 w 560106"/>
                    <a:gd name="connsiteY252" fmla="*/ 11542 h 89488"/>
                    <a:gd name="connsiteX253" fmla="*/ 471363 w 560106"/>
                    <a:gd name="connsiteY253" fmla="*/ 3331 h 89488"/>
                    <a:gd name="connsiteX254" fmla="*/ 479701 w 560106"/>
                    <a:gd name="connsiteY254" fmla="*/ 0 h 89488"/>
                    <a:gd name="connsiteX255" fmla="*/ 256229 w 560106"/>
                    <a:gd name="connsiteY255" fmla="*/ 0 h 89488"/>
                    <a:gd name="connsiteX256" fmla="*/ 260875 w 560106"/>
                    <a:gd name="connsiteY256" fmla="*/ 892 h 89488"/>
                    <a:gd name="connsiteX257" fmla="*/ 264628 w 560106"/>
                    <a:gd name="connsiteY257" fmla="*/ 3331 h 89488"/>
                    <a:gd name="connsiteX258" fmla="*/ 267129 w 560106"/>
                    <a:gd name="connsiteY258" fmla="*/ 7020 h 89488"/>
                    <a:gd name="connsiteX259" fmla="*/ 268023 w 560106"/>
                    <a:gd name="connsiteY259" fmla="*/ 11542 h 89488"/>
                    <a:gd name="connsiteX260" fmla="*/ 267129 w 560106"/>
                    <a:gd name="connsiteY260" fmla="*/ 16005 h 89488"/>
                    <a:gd name="connsiteX261" fmla="*/ 264628 w 560106"/>
                    <a:gd name="connsiteY261" fmla="*/ 19694 h 89488"/>
                    <a:gd name="connsiteX262" fmla="*/ 260875 w 560106"/>
                    <a:gd name="connsiteY262" fmla="*/ 22194 h 89488"/>
                    <a:gd name="connsiteX263" fmla="*/ 256229 w 560106"/>
                    <a:gd name="connsiteY263" fmla="*/ 23086 h 89488"/>
                    <a:gd name="connsiteX264" fmla="*/ 251643 w 560106"/>
                    <a:gd name="connsiteY264" fmla="*/ 22194 h 89488"/>
                    <a:gd name="connsiteX265" fmla="*/ 247950 w 560106"/>
                    <a:gd name="connsiteY265" fmla="*/ 19694 h 89488"/>
                    <a:gd name="connsiteX266" fmla="*/ 245449 w 560106"/>
                    <a:gd name="connsiteY266" fmla="*/ 16005 h 89488"/>
                    <a:gd name="connsiteX267" fmla="*/ 244555 w 560106"/>
                    <a:gd name="connsiteY267" fmla="*/ 11542 h 89488"/>
                    <a:gd name="connsiteX268" fmla="*/ 247891 w 560106"/>
                    <a:gd name="connsiteY268" fmla="*/ 3331 h 89488"/>
                    <a:gd name="connsiteX269" fmla="*/ 256229 w 560106"/>
                    <a:gd name="connsiteY269" fmla="*/ 0 h 8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560106" h="89488">
                      <a:moveTo>
                        <a:pt x="376422" y="44625"/>
                      </a:moveTo>
                      <a:cubicBezTo>
                        <a:pt x="374356" y="44625"/>
                        <a:pt x="372490" y="45023"/>
                        <a:pt x="370823" y="45814"/>
                      </a:cubicBezTo>
                      <a:cubicBezTo>
                        <a:pt x="369155" y="46609"/>
                        <a:pt x="367725" y="47680"/>
                        <a:pt x="366534" y="49028"/>
                      </a:cubicBezTo>
                      <a:cubicBezTo>
                        <a:pt x="365343" y="50378"/>
                        <a:pt x="364409" y="51925"/>
                        <a:pt x="363735" y="53669"/>
                      </a:cubicBezTo>
                      <a:cubicBezTo>
                        <a:pt x="363059" y="55415"/>
                        <a:pt x="362723" y="57279"/>
                        <a:pt x="362723" y="59262"/>
                      </a:cubicBezTo>
                      <a:cubicBezTo>
                        <a:pt x="362723" y="61246"/>
                        <a:pt x="363059" y="63130"/>
                        <a:pt x="363735" y="64915"/>
                      </a:cubicBezTo>
                      <a:cubicBezTo>
                        <a:pt x="364409" y="66699"/>
                        <a:pt x="365343" y="68247"/>
                        <a:pt x="366534" y="69555"/>
                      </a:cubicBezTo>
                      <a:cubicBezTo>
                        <a:pt x="367725" y="70865"/>
                        <a:pt x="369155" y="71917"/>
                        <a:pt x="370823" y="72710"/>
                      </a:cubicBezTo>
                      <a:cubicBezTo>
                        <a:pt x="372490" y="73503"/>
                        <a:pt x="374356" y="73899"/>
                        <a:pt x="376422" y="73899"/>
                      </a:cubicBezTo>
                      <a:cubicBezTo>
                        <a:pt x="378486" y="73899"/>
                        <a:pt x="380352" y="73503"/>
                        <a:pt x="382021" y="72710"/>
                      </a:cubicBezTo>
                      <a:cubicBezTo>
                        <a:pt x="383688" y="71917"/>
                        <a:pt x="385117" y="70865"/>
                        <a:pt x="386309" y="69555"/>
                      </a:cubicBezTo>
                      <a:cubicBezTo>
                        <a:pt x="387500" y="68247"/>
                        <a:pt x="388432" y="66699"/>
                        <a:pt x="389108" y="64915"/>
                      </a:cubicBezTo>
                      <a:cubicBezTo>
                        <a:pt x="389782" y="63130"/>
                        <a:pt x="390120" y="61246"/>
                        <a:pt x="390120" y="59262"/>
                      </a:cubicBezTo>
                      <a:cubicBezTo>
                        <a:pt x="390120" y="57279"/>
                        <a:pt x="389782" y="55415"/>
                        <a:pt x="389108" y="53669"/>
                      </a:cubicBezTo>
                      <a:cubicBezTo>
                        <a:pt x="388432" y="51925"/>
                        <a:pt x="387500" y="50378"/>
                        <a:pt x="386309" y="49028"/>
                      </a:cubicBezTo>
                      <a:cubicBezTo>
                        <a:pt x="385117" y="47680"/>
                        <a:pt x="383688" y="46609"/>
                        <a:pt x="382021" y="45814"/>
                      </a:cubicBezTo>
                      <a:cubicBezTo>
                        <a:pt x="380352" y="45023"/>
                        <a:pt x="378486" y="44625"/>
                        <a:pt x="376422" y="44625"/>
                      </a:cubicBezTo>
                      <a:close/>
                      <a:moveTo>
                        <a:pt x="200361" y="44625"/>
                      </a:moveTo>
                      <a:cubicBezTo>
                        <a:pt x="198295" y="44625"/>
                        <a:pt x="196430" y="45023"/>
                        <a:pt x="194763" y="45814"/>
                      </a:cubicBezTo>
                      <a:cubicBezTo>
                        <a:pt x="193095" y="46609"/>
                        <a:pt x="191665" y="47680"/>
                        <a:pt x="190474" y="49028"/>
                      </a:cubicBezTo>
                      <a:cubicBezTo>
                        <a:pt x="189283" y="50378"/>
                        <a:pt x="188348" y="51925"/>
                        <a:pt x="187675" y="53669"/>
                      </a:cubicBezTo>
                      <a:cubicBezTo>
                        <a:pt x="186999" y="55415"/>
                        <a:pt x="186662" y="57279"/>
                        <a:pt x="186662" y="59262"/>
                      </a:cubicBezTo>
                      <a:cubicBezTo>
                        <a:pt x="186662" y="61246"/>
                        <a:pt x="186999" y="63130"/>
                        <a:pt x="187675" y="64915"/>
                      </a:cubicBezTo>
                      <a:cubicBezTo>
                        <a:pt x="188348" y="66699"/>
                        <a:pt x="189283" y="68247"/>
                        <a:pt x="190474" y="69555"/>
                      </a:cubicBezTo>
                      <a:cubicBezTo>
                        <a:pt x="191665" y="70865"/>
                        <a:pt x="193095" y="71917"/>
                        <a:pt x="194763" y="72710"/>
                      </a:cubicBezTo>
                      <a:cubicBezTo>
                        <a:pt x="196430" y="73503"/>
                        <a:pt x="198295" y="73899"/>
                        <a:pt x="200361" y="73899"/>
                      </a:cubicBezTo>
                      <a:cubicBezTo>
                        <a:pt x="202426" y="73899"/>
                        <a:pt x="204292" y="73503"/>
                        <a:pt x="205960" y="72710"/>
                      </a:cubicBezTo>
                      <a:cubicBezTo>
                        <a:pt x="207628" y="71917"/>
                        <a:pt x="209057" y="70865"/>
                        <a:pt x="210248" y="69555"/>
                      </a:cubicBezTo>
                      <a:cubicBezTo>
                        <a:pt x="211439" y="68247"/>
                        <a:pt x="212372" y="66699"/>
                        <a:pt x="213048" y="64915"/>
                      </a:cubicBezTo>
                      <a:cubicBezTo>
                        <a:pt x="213721" y="63130"/>
                        <a:pt x="214060" y="61246"/>
                        <a:pt x="214060" y="59262"/>
                      </a:cubicBezTo>
                      <a:cubicBezTo>
                        <a:pt x="214060" y="57279"/>
                        <a:pt x="213721" y="55415"/>
                        <a:pt x="213048" y="53669"/>
                      </a:cubicBezTo>
                      <a:cubicBezTo>
                        <a:pt x="212372" y="51925"/>
                        <a:pt x="211439" y="50378"/>
                        <a:pt x="210248" y="49028"/>
                      </a:cubicBezTo>
                      <a:cubicBezTo>
                        <a:pt x="209057" y="47680"/>
                        <a:pt x="207628" y="46609"/>
                        <a:pt x="205960" y="45814"/>
                      </a:cubicBezTo>
                      <a:cubicBezTo>
                        <a:pt x="204292" y="45023"/>
                        <a:pt x="202426" y="44625"/>
                        <a:pt x="200361" y="44625"/>
                      </a:cubicBezTo>
                      <a:close/>
                      <a:moveTo>
                        <a:pt x="530444" y="41174"/>
                      </a:moveTo>
                      <a:cubicBezTo>
                        <a:pt x="526871" y="41174"/>
                        <a:pt x="523931" y="42205"/>
                        <a:pt x="521629" y="44268"/>
                      </a:cubicBezTo>
                      <a:cubicBezTo>
                        <a:pt x="519325" y="46332"/>
                        <a:pt x="518175" y="49307"/>
                        <a:pt x="518175" y="53193"/>
                      </a:cubicBezTo>
                      <a:lnTo>
                        <a:pt x="542237" y="53193"/>
                      </a:lnTo>
                      <a:cubicBezTo>
                        <a:pt x="542237" y="49465"/>
                        <a:pt x="541145" y="46529"/>
                        <a:pt x="538961" y="44386"/>
                      </a:cubicBezTo>
                      <a:cubicBezTo>
                        <a:pt x="536776" y="42245"/>
                        <a:pt x="533938" y="41174"/>
                        <a:pt x="530444" y="41174"/>
                      </a:cubicBezTo>
                      <a:close/>
                      <a:moveTo>
                        <a:pt x="130675" y="41174"/>
                      </a:moveTo>
                      <a:cubicBezTo>
                        <a:pt x="127102" y="41174"/>
                        <a:pt x="124162" y="42205"/>
                        <a:pt x="121860" y="44268"/>
                      </a:cubicBezTo>
                      <a:cubicBezTo>
                        <a:pt x="119556" y="46332"/>
                        <a:pt x="118406" y="49307"/>
                        <a:pt x="118406" y="53193"/>
                      </a:cubicBezTo>
                      <a:lnTo>
                        <a:pt x="142468" y="53193"/>
                      </a:lnTo>
                      <a:cubicBezTo>
                        <a:pt x="142468" y="49465"/>
                        <a:pt x="141376" y="46529"/>
                        <a:pt x="139192" y="44386"/>
                      </a:cubicBezTo>
                      <a:cubicBezTo>
                        <a:pt x="137007" y="42245"/>
                        <a:pt x="134169" y="41174"/>
                        <a:pt x="130675" y="41174"/>
                      </a:cubicBezTo>
                      <a:close/>
                      <a:moveTo>
                        <a:pt x="470647" y="30583"/>
                      </a:moveTo>
                      <a:lnTo>
                        <a:pt x="488873" y="30583"/>
                      </a:lnTo>
                      <a:lnTo>
                        <a:pt x="488873" y="87941"/>
                      </a:lnTo>
                      <a:lnTo>
                        <a:pt x="470647" y="87941"/>
                      </a:lnTo>
                      <a:close/>
                      <a:moveTo>
                        <a:pt x="247176" y="30583"/>
                      </a:moveTo>
                      <a:lnTo>
                        <a:pt x="265402" y="30583"/>
                      </a:lnTo>
                      <a:lnTo>
                        <a:pt x="265402" y="87941"/>
                      </a:lnTo>
                      <a:lnTo>
                        <a:pt x="247176" y="87941"/>
                      </a:lnTo>
                      <a:close/>
                      <a:moveTo>
                        <a:pt x="372609" y="29155"/>
                      </a:moveTo>
                      <a:cubicBezTo>
                        <a:pt x="374436" y="29155"/>
                        <a:pt x="376262" y="29413"/>
                        <a:pt x="378089" y="29928"/>
                      </a:cubicBezTo>
                      <a:cubicBezTo>
                        <a:pt x="379915" y="30445"/>
                        <a:pt x="381604" y="31138"/>
                        <a:pt x="383152" y="32011"/>
                      </a:cubicBezTo>
                      <a:cubicBezTo>
                        <a:pt x="384701" y="32885"/>
                        <a:pt x="386071" y="33914"/>
                        <a:pt x="387262" y="35105"/>
                      </a:cubicBezTo>
                      <a:cubicBezTo>
                        <a:pt x="388453" y="36295"/>
                        <a:pt x="389406" y="37526"/>
                        <a:pt x="390120" y="38794"/>
                      </a:cubicBezTo>
                      <a:lnTo>
                        <a:pt x="390120" y="30583"/>
                      </a:lnTo>
                      <a:lnTo>
                        <a:pt x="408346" y="30583"/>
                      </a:lnTo>
                      <a:lnTo>
                        <a:pt x="408346" y="87941"/>
                      </a:lnTo>
                      <a:lnTo>
                        <a:pt x="390120" y="87941"/>
                      </a:lnTo>
                      <a:lnTo>
                        <a:pt x="390120" y="79849"/>
                      </a:lnTo>
                      <a:cubicBezTo>
                        <a:pt x="389406" y="81200"/>
                        <a:pt x="388453" y="82448"/>
                        <a:pt x="387262" y="83598"/>
                      </a:cubicBezTo>
                      <a:cubicBezTo>
                        <a:pt x="386071" y="84749"/>
                        <a:pt x="384701" y="85740"/>
                        <a:pt x="383152" y="86573"/>
                      </a:cubicBezTo>
                      <a:cubicBezTo>
                        <a:pt x="381604" y="87405"/>
                        <a:pt x="379915" y="88079"/>
                        <a:pt x="378089" y="88596"/>
                      </a:cubicBezTo>
                      <a:cubicBezTo>
                        <a:pt x="376262" y="89111"/>
                        <a:pt x="374436" y="89369"/>
                        <a:pt x="372609" y="89369"/>
                      </a:cubicBezTo>
                      <a:cubicBezTo>
                        <a:pt x="368480" y="89369"/>
                        <a:pt x="364688" y="88596"/>
                        <a:pt x="361234" y="87049"/>
                      </a:cubicBezTo>
                      <a:cubicBezTo>
                        <a:pt x="357779" y="85502"/>
                        <a:pt x="354819" y="83401"/>
                        <a:pt x="352359" y="80741"/>
                      </a:cubicBezTo>
                      <a:cubicBezTo>
                        <a:pt x="349897" y="78085"/>
                        <a:pt x="347991" y="74910"/>
                        <a:pt x="346641" y="71222"/>
                      </a:cubicBezTo>
                      <a:cubicBezTo>
                        <a:pt x="345290" y="67533"/>
                        <a:pt x="344616" y="63546"/>
                        <a:pt x="344616" y="59262"/>
                      </a:cubicBezTo>
                      <a:cubicBezTo>
                        <a:pt x="344616" y="54978"/>
                        <a:pt x="345290" y="50991"/>
                        <a:pt x="346641" y="47302"/>
                      </a:cubicBezTo>
                      <a:cubicBezTo>
                        <a:pt x="347991" y="43613"/>
                        <a:pt x="349897" y="40442"/>
                        <a:pt x="352359" y="37783"/>
                      </a:cubicBezTo>
                      <a:cubicBezTo>
                        <a:pt x="354819" y="35125"/>
                        <a:pt x="357779" y="33022"/>
                        <a:pt x="361234" y="31475"/>
                      </a:cubicBezTo>
                      <a:cubicBezTo>
                        <a:pt x="364688" y="29928"/>
                        <a:pt x="368480" y="29155"/>
                        <a:pt x="372609" y="29155"/>
                      </a:cubicBezTo>
                      <a:close/>
                      <a:moveTo>
                        <a:pt x="34188" y="29155"/>
                      </a:moveTo>
                      <a:cubicBezTo>
                        <a:pt x="39191" y="29155"/>
                        <a:pt x="43042" y="30148"/>
                        <a:pt x="45743" y="32130"/>
                      </a:cubicBezTo>
                      <a:cubicBezTo>
                        <a:pt x="48442" y="34113"/>
                        <a:pt x="50389" y="36574"/>
                        <a:pt x="51580" y="39508"/>
                      </a:cubicBezTo>
                      <a:cubicBezTo>
                        <a:pt x="53088" y="36494"/>
                        <a:pt x="55392" y="34015"/>
                        <a:pt x="58489" y="32070"/>
                      </a:cubicBezTo>
                      <a:cubicBezTo>
                        <a:pt x="61586" y="30127"/>
                        <a:pt x="65279" y="29155"/>
                        <a:pt x="69568" y="29155"/>
                      </a:cubicBezTo>
                      <a:cubicBezTo>
                        <a:pt x="73696" y="29155"/>
                        <a:pt x="77072" y="29809"/>
                        <a:pt x="79693" y="31119"/>
                      </a:cubicBezTo>
                      <a:cubicBezTo>
                        <a:pt x="82314" y="32427"/>
                        <a:pt x="84378" y="34174"/>
                        <a:pt x="85888" y="36355"/>
                      </a:cubicBezTo>
                      <a:cubicBezTo>
                        <a:pt x="87395" y="38537"/>
                        <a:pt x="88407" y="41037"/>
                        <a:pt x="88925" y="43852"/>
                      </a:cubicBezTo>
                      <a:cubicBezTo>
                        <a:pt x="89440" y="46668"/>
                        <a:pt x="89699" y="49584"/>
                        <a:pt x="89699" y="52597"/>
                      </a:cubicBezTo>
                      <a:lnTo>
                        <a:pt x="89699" y="87941"/>
                      </a:lnTo>
                      <a:lnTo>
                        <a:pt x="72188" y="87941"/>
                      </a:lnTo>
                      <a:lnTo>
                        <a:pt x="72188" y="57001"/>
                      </a:lnTo>
                      <a:cubicBezTo>
                        <a:pt x="72188" y="53115"/>
                        <a:pt x="71492" y="50081"/>
                        <a:pt x="70103" y="47897"/>
                      </a:cubicBezTo>
                      <a:cubicBezTo>
                        <a:pt x="68713" y="45716"/>
                        <a:pt x="66470" y="44625"/>
                        <a:pt x="63373" y="44625"/>
                      </a:cubicBezTo>
                      <a:cubicBezTo>
                        <a:pt x="62022" y="44625"/>
                        <a:pt x="60752" y="44863"/>
                        <a:pt x="59561" y="45339"/>
                      </a:cubicBezTo>
                      <a:cubicBezTo>
                        <a:pt x="58370" y="45814"/>
                        <a:pt x="57337" y="46609"/>
                        <a:pt x="56464" y="47719"/>
                      </a:cubicBezTo>
                      <a:cubicBezTo>
                        <a:pt x="55589" y="48831"/>
                        <a:pt x="54915" y="50318"/>
                        <a:pt x="54439" y="52182"/>
                      </a:cubicBezTo>
                      <a:cubicBezTo>
                        <a:pt x="53963" y="54046"/>
                        <a:pt x="53724" y="56366"/>
                        <a:pt x="53724" y="59143"/>
                      </a:cubicBezTo>
                      <a:lnTo>
                        <a:pt x="53724" y="87941"/>
                      </a:lnTo>
                      <a:lnTo>
                        <a:pt x="36094" y="87941"/>
                      </a:lnTo>
                      <a:lnTo>
                        <a:pt x="36094" y="56882"/>
                      </a:lnTo>
                      <a:cubicBezTo>
                        <a:pt x="36094" y="52996"/>
                        <a:pt x="35418" y="49980"/>
                        <a:pt x="34069" y="47838"/>
                      </a:cubicBezTo>
                      <a:cubicBezTo>
                        <a:pt x="32717" y="45696"/>
                        <a:pt x="30534" y="44625"/>
                        <a:pt x="27517" y="44625"/>
                      </a:cubicBezTo>
                      <a:cubicBezTo>
                        <a:pt x="26088" y="44625"/>
                        <a:pt x="24777" y="44863"/>
                        <a:pt x="23586" y="45339"/>
                      </a:cubicBezTo>
                      <a:cubicBezTo>
                        <a:pt x="22395" y="45814"/>
                        <a:pt x="21362" y="46629"/>
                        <a:pt x="20489" y="47779"/>
                      </a:cubicBezTo>
                      <a:cubicBezTo>
                        <a:pt x="19614" y="48929"/>
                        <a:pt x="18920" y="50457"/>
                        <a:pt x="18404" y="52360"/>
                      </a:cubicBezTo>
                      <a:cubicBezTo>
                        <a:pt x="17887" y="54264"/>
                        <a:pt x="17630" y="56644"/>
                        <a:pt x="17630" y="59500"/>
                      </a:cubicBezTo>
                      <a:lnTo>
                        <a:pt x="17630" y="87941"/>
                      </a:lnTo>
                      <a:lnTo>
                        <a:pt x="0" y="87941"/>
                      </a:lnTo>
                      <a:lnTo>
                        <a:pt x="0" y="30583"/>
                      </a:lnTo>
                      <a:lnTo>
                        <a:pt x="17630" y="30583"/>
                      </a:lnTo>
                      <a:lnTo>
                        <a:pt x="17630" y="38913"/>
                      </a:lnTo>
                      <a:cubicBezTo>
                        <a:pt x="18899" y="36217"/>
                        <a:pt x="20965" y="33914"/>
                        <a:pt x="23825" y="32011"/>
                      </a:cubicBezTo>
                      <a:cubicBezTo>
                        <a:pt x="26683" y="30106"/>
                        <a:pt x="30138" y="29155"/>
                        <a:pt x="34188" y="29155"/>
                      </a:cubicBezTo>
                      <a:close/>
                      <a:moveTo>
                        <a:pt x="530563" y="29036"/>
                      </a:moveTo>
                      <a:cubicBezTo>
                        <a:pt x="535090" y="29036"/>
                        <a:pt x="539159" y="29750"/>
                        <a:pt x="542774" y="31178"/>
                      </a:cubicBezTo>
                      <a:cubicBezTo>
                        <a:pt x="546386" y="32606"/>
                        <a:pt x="549483" y="34509"/>
                        <a:pt x="552065" y="36889"/>
                      </a:cubicBezTo>
                      <a:cubicBezTo>
                        <a:pt x="554645" y="39270"/>
                        <a:pt x="556630" y="42048"/>
                        <a:pt x="558021" y="45221"/>
                      </a:cubicBezTo>
                      <a:cubicBezTo>
                        <a:pt x="559410" y="48394"/>
                        <a:pt x="560106" y="51726"/>
                        <a:pt x="560106" y="55216"/>
                      </a:cubicBezTo>
                      <a:cubicBezTo>
                        <a:pt x="560106" y="56406"/>
                        <a:pt x="560085" y="57676"/>
                        <a:pt x="560046" y="59024"/>
                      </a:cubicBezTo>
                      <a:cubicBezTo>
                        <a:pt x="560005" y="60374"/>
                        <a:pt x="559826" y="61921"/>
                        <a:pt x="559510" y="63665"/>
                      </a:cubicBezTo>
                      <a:lnTo>
                        <a:pt x="518175" y="63665"/>
                      </a:lnTo>
                      <a:cubicBezTo>
                        <a:pt x="518253" y="65412"/>
                        <a:pt x="518512" y="67057"/>
                        <a:pt x="518949" y="68604"/>
                      </a:cubicBezTo>
                      <a:cubicBezTo>
                        <a:pt x="519385" y="70150"/>
                        <a:pt x="520099" y="71501"/>
                        <a:pt x="521093" y="72649"/>
                      </a:cubicBezTo>
                      <a:cubicBezTo>
                        <a:pt x="522085" y="73801"/>
                        <a:pt x="523375" y="74714"/>
                        <a:pt x="524965" y="75386"/>
                      </a:cubicBezTo>
                      <a:cubicBezTo>
                        <a:pt x="526552" y="76062"/>
                        <a:pt x="528538" y="76398"/>
                        <a:pt x="530921" y="76398"/>
                      </a:cubicBezTo>
                      <a:cubicBezTo>
                        <a:pt x="534096" y="76398"/>
                        <a:pt x="536499" y="75764"/>
                        <a:pt x="538128" y="74494"/>
                      </a:cubicBezTo>
                      <a:cubicBezTo>
                        <a:pt x="539754" y="73226"/>
                        <a:pt x="540886" y="71679"/>
                        <a:pt x="541522" y="69854"/>
                      </a:cubicBezTo>
                      <a:lnTo>
                        <a:pt x="559391" y="69854"/>
                      </a:lnTo>
                      <a:cubicBezTo>
                        <a:pt x="558993" y="72551"/>
                        <a:pt x="558060" y="75090"/>
                        <a:pt x="556592" y="77469"/>
                      </a:cubicBezTo>
                      <a:cubicBezTo>
                        <a:pt x="555122" y="79849"/>
                        <a:pt x="553176" y="81932"/>
                        <a:pt x="550755" y="83716"/>
                      </a:cubicBezTo>
                      <a:cubicBezTo>
                        <a:pt x="548331" y="85502"/>
                        <a:pt x="545473" y="86911"/>
                        <a:pt x="542178" y="87941"/>
                      </a:cubicBezTo>
                      <a:cubicBezTo>
                        <a:pt x="538882" y="88972"/>
                        <a:pt x="535168" y="89488"/>
                        <a:pt x="531040" y="89488"/>
                      </a:cubicBezTo>
                      <a:cubicBezTo>
                        <a:pt x="526037" y="89488"/>
                        <a:pt x="521609" y="88754"/>
                        <a:pt x="517758" y="87287"/>
                      </a:cubicBezTo>
                      <a:cubicBezTo>
                        <a:pt x="513905" y="85820"/>
                        <a:pt x="510670" y="83737"/>
                        <a:pt x="508049" y="81040"/>
                      </a:cubicBezTo>
                      <a:cubicBezTo>
                        <a:pt x="505428" y="78343"/>
                        <a:pt x="503442" y="75149"/>
                        <a:pt x="502093" y="71460"/>
                      </a:cubicBezTo>
                      <a:cubicBezTo>
                        <a:pt x="500742" y="67771"/>
                        <a:pt x="500068" y="63706"/>
                        <a:pt x="500068" y="59262"/>
                      </a:cubicBezTo>
                      <a:cubicBezTo>
                        <a:pt x="500068" y="55058"/>
                        <a:pt x="500723" y="51130"/>
                        <a:pt x="502034" y="47481"/>
                      </a:cubicBezTo>
                      <a:cubicBezTo>
                        <a:pt x="503344" y="43832"/>
                        <a:pt x="505289" y="40638"/>
                        <a:pt x="507871" y="37902"/>
                      </a:cubicBezTo>
                      <a:cubicBezTo>
                        <a:pt x="510451" y="35164"/>
                        <a:pt x="513628" y="33004"/>
                        <a:pt x="517400" y="31416"/>
                      </a:cubicBezTo>
                      <a:cubicBezTo>
                        <a:pt x="521171" y="29830"/>
                        <a:pt x="525560" y="29036"/>
                        <a:pt x="530563" y="29036"/>
                      </a:cubicBezTo>
                      <a:close/>
                      <a:moveTo>
                        <a:pt x="307332" y="29036"/>
                      </a:moveTo>
                      <a:cubicBezTo>
                        <a:pt x="312175" y="29036"/>
                        <a:pt x="316386" y="29711"/>
                        <a:pt x="319959" y="31059"/>
                      </a:cubicBezTo>
                      <a:cubicBezTo>
                        <a:pt x="323533" y="32409"/>
                        <a:pt x="326530" y="34193"/>
                        <a:pt x="328953" y="36414"/>
                      </a:cubicBezTo>
                      <a:cubicBezTo>
                        <a:pt x="331374" y="38636"/>
                        <a:pt x="333242" y="41194"/>
                        <a:pt x="334552" y="44089"/>
                      </a:cubicBezTo>
                      <a:cubicBezTo>
                        <a:pt x="335862" y="46987"/>
                        <a:pt x="336676" y="49980"/>
                        <a:pt x="336994" y="53074"/>
                      </a:cubicBezTo>
                      <a:lnTo>
                        <a:pt x="318768" y="53074"/>
                      </a:lnTo>
                      <a:cubicBezTo>
                        <a:pt x="318370" y="50537"/>
                        <a:pt x="317318" y="48474"/>
                        <a:pt x="315612" y="46886"/>
                      </a:cubicBezTo>
                      <a:cubicBezTo>
                        <a:pt x="313903" y="45299"/>
                        <a:pt x="311183" y="44506"/>
                        <a:pt x="307452" y="44506"/>
                      </a:cubicBezTo>
                      <a:cubicBezTo>
                        <a:pt x="305307" y="44506"/>
                        <a:pt x="303420" y="44904"/>
                        <a:pt x="301794" y="45696"/>
                      </a:cubicBezTo>
                      <a:cubicBezTo>
                        <a:pt x="300165" y="46490"/>
                        <a:pt x="298834" y="47561"/>
                        <a:pt x="297803" y="48910"/>
                      </a:cubicBezTo>
                      <a:cubicBezTo>
                        <a:pt x="296769" y="50259"/>
                        <a:pt x="295995" y="51824"/>
                        <a:pt x="295480" y="53610"/>
                      </a:cubicBezTo>
                      <a:cubicBezTo>
                        <a:pt x="294962" y="55394"/>
                        <a:pt x="294706" y="57279"/>
                        <a:pt x="294706" y="59262"/>
                      </a:cubicBezTo>
                      <a:cubicBezTo>
                        <a:pt x="294706" y="61246"/>
                        <a:pt x="294962" y="63130"/>
                        <a:pt x="295480" y="64915"/>
                      </a:cubicBezTo>
                      <a:cubicBezTo>
                        <a:pt x="295995" y="66699"/>
                        <a:pt x="296790" y="68267"/>
                        <a:pt x="297862" y="69615"/>
                      </a:cubicBezTo>
                      <a:cubicBezTo>
                        <a:pt x="298934" y="70965"/>
                        <a:pt x="300323" y="72036"/>
                        <a:pt x="302031" y="72829"/>
                      </a:cubicBezTo>
                      <a:cubicBezTo>
                        <a:pt x="303738" y="73623"/>
                        <a:pt x="305784" y="74018"/>
                        <a:pt x="308166" y="74018"/>
                      </a:cubicBezTo>
                      <a:cubicBezTo>
                        <a:pt x="311342" y="74018"/>
                        <a:pt x="313724" y="73363"/>
                        <a:pt x="315314" y="72055"/>
                      </a:cubicBezTo>
                      <a:cubicBezTo>
                        <a:pt x="316902" y="70746"/>
                        <a:pt x="318093" y="68862"/>
                        <a:pt x="318887" y="66402"/>
                      </a:cubicBezTo>
                      <a:lnTo>
                        <a:pt x="337113" y="66402"/>
                      </a:lnTo>
                      <a:cubicBezTo>
                        <a:pt x="336636" y="69656"/>
                        <a:pt x="335684" y="72690"/>
                        <a:pt x="334254" y="75505"/>
                      </a:cubicBezTo>
                      <a:cubicBezTo>
                        <a:pt x="332825" y="78323"/>
                        <a:pt x="330877" y="80762"/>
                        <a:pt x="328417" y="82824"/>
                      </a:cubicBezTo>
                      <a:cubicBezTo>
                        <a:pt x="325955" y="84889"/>
                        <a:pt x="322956" y="86513"/>
                        <a:pt x="319423" y="87704"/>
                      </a:cubicBezTo>
                      <a:cubicBezTo>
                        <a:pt x="315889" y="88893"/>
                        <a:pt x="311859" y="89488"/>
                        <a:pt x="307332" y="89488"/>
                      </a:cubicBezTo>
                      <a:cubicBezTo>
                        <a:pt x="302329" y="89488"/>
                        <a:pt x="297901" y="88655"/>
                        <a:pt x="294050" y="86990"/>
                      </a:cubicBezTo>
                      <a:cubicBezTo>
                        <a:pt x="290197" y="85323"/>
                        <a:pt x="286963" y="83103"/>
                        <a:pt x="284342" y="80326"/>
                      </a:cubicBezTo>
                      <a:cubicBezTo>
                        <a:pt x="281721" y="77549"/>
                        <a:pt x="279755" y="74337"/>
                        <a:pt x="278445" y="70686"/>
                      </a:cubicBezTo>
                      <a:cubicBezTo>
                        <a:pt x="277135" y="67039"/>
                        <a:pt x="276480" y="63230"/>
                        <a:pt x="276480" y="59262"/>
                      </a:cubicBezTo>
                      <a:cubicBezTo>
                        <a:pt x="276480" y="55296"/>
                        <a:pt x="277135" y="51488"/>
                        <a:pt x="278445" y="47838"/>
                      </a:cubicBezTo>
                      <a:cubicBezTo>
                        <a:pt x="279755" y="44190"/>
                        <a:pt x="281721" y="40976"/>
                        <a:pt x="284342" y="38199"/>
                      </a:cubicBezTo>
                      <a:cubicBezTo>
                        <a:pt x="286963" y="35423"/>
                        <a:pt x="290197" y="33200"/>
                        <a:pt x="294050" y="31535"/>
                      </a:cubicBezTo>
                      <a:cubicBezTo>
                        <a:pt x="297901" y="29869"/>
                        <a:pt x="302329" y="29036"/>
                        <a:pt x="307332" y="29036"/>
                      </a:cubicBezTo>
                      <a:close/>
                      <a:moveTo>
                        <a:pt x="130795" y="29036"/>
                      </a:moveTo>
                      <a:cubicBezTo>
                        <a:pt x="135321" y="29036"/>
                        <a:pt x="139390" y="29750"/>
                        <a:pt x="143005" y="31178"/>
                      </a:cubicBezTo>
                      <a:cubicBezTo>
                        <a:pt x="146617" y="32606"/>
                        <a:pt x="149715" y="34509"/>
                        <a:pt x="152296" y="36889"/>
                      </a:cubicBezTo>
                      <a:cubicBezTo>
                        <a:pt x="154876" y="39270"/>
                        <a:pt x="156862" y="42048"/>
                        <a:pt x="158252" y="45221"/>
                      </a:cubicBezTo>
                      <a:cubicBezTo>
                        <a:pt x="159641" y="48394"/>
                        <a:pt x="160337" y="51726"/>
                        <a:pt x="160337" y="55216"/>
                      </a:cubicBezTo>
                      <a:cubicBezTo>
                        <a:pt x="160337" y="56406"/>
                        <a:pt x="160316" y="57676"/>
                        <a:pt x="160277" y="59024"/>
                      </a:cubicBezTo>
                      <a:cubicBezTo>
                        <a:pt x="160237" y="60374"/>
                        <a:pt x="160057" y="61921"/>
                        <a:pt x="159741" y="63665"/>
                      </a:cubicBezTo>
                      <a:lnTo>
                        <a:pt x="118406" y="63665"/>
                      </a:lnTo>
                      <a:cubicBezTo>
                        <a:pt x="118484" y="65412"/>
                        <a:pt x="118743" y="67057"/>
                        <a:pt x="119180" y="68604"/>
                      </a:cubicBezTo>
                      <a:cubicBezTo>
                        <a:pt x="119616" y="70150"/>
                        <a:pt x="120330" y="71501"/>
                        <a:pt x="121324" y="72649"/>
                      </a:cubicBezTo>
                      <a:cubicBezTo>
                        <a:pt x="122316" y="73801"/>
                        <a:pt x="123606" y="74714"/>
                        <a:pt x="125196" y="75386"/>
                      </a:cubicBezTo>
                      <a:cubicBezTo>
                        <a:pt x="126783" y="76062"/>
                        <a:pt x="128769" y="76398"/>
                        <a:pt x="131152" y="76398"/>
                      </a:cubicBezTo>
                      <a:cubicBezTo>
                        <a:pt x="134327" y="76398"/>
                        <a:pt x="136730" y="75764"/>
                        <a:pt x="138359" y="74494"/>
                      </a:cubicBezTo>
                      <a:cubicBezTo>
                        <a:pt x="139985" y="73226"/>
                        <a:pt x="141117" y="71679"/>
                        <a:pt x="141754" y="69854"/>
                      </a:cubicBezTo>
                      <a:lnTo>
                        <a:pt x="159622" y="69854"/>
                      </a:lnTo>
                      <a:cubicBezTo>
                        <a:pt x="159224" y="72551"/>
                        <a:pt x="158291" y="75090"/>
                        <a:pt x="156823" y="77469"/>
                      </a:cubicBezTo>
                      <a:cubicBezTo>
                        <a:pt x="155353" y="79849"/>
                        <a:pt x="153407" y="81932"/>
                        <a:pt x="150986" y="83716"/>
                      </a:cubicBezTo>
                      <a:cubicBezTo>
                        <a:pt x="148562" y="85502"/>
                        <a:pt x="145704" y="86911"/>
                        <a:pt x="142409" y="87941"/>
                      </a:cubicBezTo>
                      <a:cubicBezTo>
                        <a:pt x="139113" y="88972"/>
                        <a:pt x="135399" y="89488"/>
                        <a:pt x="131271" y="89488"/>
                      </a:cubicBezTo>
                      <a:cubicBezTo>
                        <a:pt x="126268" y="89488"/>
                        <a:pt x="121840" y="88754"/>
                        <a:pt x="117989" y="87287"/>
                      </a:cubicBezTo>
                      <a:cubicBezTo>
                        <a:pt x="114136" y="85820"/>
                        <a:pt x="110901" y="83737"/>
                        <a:pt x="108280" y="81040"/>
                      </a:cubicBezTo>
                      <a:cubicBezTo>
                        <a:pt x="105659" y="78343"/>
                        <a:pt x="103673" y="75149"/>
                        <a:pt x="102324" y="71460"/>
                      </a:cubicBezTo>
                      <a:cubicBezTo>
                        <a:pt x="100973" y="67771"/>
                        <a:pt x="100299" y="63706"/>
                        <a:pt x="100299" y="59262"/>
                      </a:cubicBezTo>
                      <a:cubicBezTo>
                        <a:pt x="100299" y="55058"/>
                        <a:pt x="100955" y="51130"/>
                        <a:pt x="102265" y="47481"/>
                      </a:cubicBezTo>
                      <a:cubicBezTo>
                        <a:pt x="103575" y="43832"/>
                        <a:pt x="105520" y="40638"/>
                        <a:pt x="108102" y="37902"/>
                      </a:cubicBezTo>
                      <a:cubicBezTo>
                        <a:pt x="110682" y="35164"/>
                        <a:pt x="113859" y="33004"/>
                        <a:pt x="117631" y="31416"/>
                      </a:cubicBezTo>
                      <a:cubicBezTo>
                        <a:pt x="121402" y="29830"/>
                        <a:pt x="125791" y="29036"/>
                        <a:pt x="130795" y="29036"/>
                      </a:cubicBezTo>
                      <a:close/>
                      <a:moveTo>
                        <a:pt x="426572" y="13566"/>
                      </a:moveTo>
                      <a:lnTo>
                        <a:pt x="444678" y="13566"/>
                      </a:lnTo>
                      <a:lnTo>
                        <a:pt x="444678" y="30583"/>
                      </a:lnTo>
                      <a:lnTo>
                        <a:pt x="457782" y="30583"/>
                      </a:lnTo>
                      <a:lnTo>
                        <a:pt x="457782" y="44149"/>
                      </a:lnTo>
                      <a:lnTo>
                        <a:pt x="444678" y="44149"/>
                      </a:lnTo>
                      <a:lnTo>
                        <a:pt x="444678" y="64576"/>
                      </a:lnTo>
                      <a:cubicBezTo>
                        <a:pt x="444678" y="66715"/>
                        <a:pt x="444876" y="68418"/>
                        <a:pt x="445274" y="69684"/>
                      </a:cubicBezTo>
                      <a:cubicBezTo>
                        <a:pt x="445670" y="70952"/>
                        <a:pt x="446227" y="71921"/>
                        <a:pt x="446941" y="72594"/>
                      </a:cubicBezTo>
                      <a:cubicBezTo>
                        <a:pt x="447656" y="73268"/>
                        <a:pt x="448490" y="73722"/>
                        <a:pt x="449443" y="73961"/>
                      </a:cubicBezTo>
                      <a:cubicBezTo>
                        <a:pt x="450396" y="74199"/>
                        <a:pt x="451427" y="74316"/>
                        <a:pt x="452541" y="74316"/>
                      </a:cubicBezTo>
                      <a:cubicBezTo>
                        <a:pt x="453652" y="74316"/>
                        <a:pt x="454804" y="74316"/>
                        <a:pt x="455995" y="74316"/>
                      </a:cubicBezTo>
                      <a:cubicBezTo>
                        <a:pt x="457186" y="74316"/>
                        <a:pt x="458217" y="74217"/>
                        <a:pt x="459092" y="74018"/>
                      </a:cubicBezTo>
                      <a:lnTo>
                        <a:pt x="459092" y="87941"/>
                      </a:lnTo>
                      <a:cubicBezTo>
                        <a:pt x="457741" y="88179"/>
                        <a:pt x="456054" y="88397"/>
                        <a:pt x="454030" y="88596"/>
                      </a:cubicBezTo>
                      <a:cubicBezTo>
                        <a:pt x="452004" y="88794"/>
                        <a:pt x="449640" y="88893"/>
                        <a:pt x="446941" y="88893"/>
                      </a:cubicBezTo>
                      <a:cubicBezTo>
                        <a:pt x="444797" y="88893"/>
                        <a:pt x="442534" y="88733"/>
                        <a:pt x="440151" y="88418"/>
                      </a:cubicBezTo>
                      <a:cubicBezTo>
                        <a:pt x="437769" y="88099"/>
                        <a:pt x="435565" y="87287"/>
                        <a:pt x="433540" y="85977"/>
                      </a:cubicBezTo>
                      <a:cubicBezTo>
                        <a:pt x="431515" y="84669"/>
                        <a:pt x="429848" y="82646"/>
                        <a:pt x="428537" y="79909"/>
                      </a:cubicBezTo>
                      <a:cubicBezTo>
                        <a:pt x="427227" y="77172"/>
                        <a:pt x="426572" y="73423"/>
                        <a:pt x="426572" y="68663"/>
                      </a:cubicBezTo>
                      <a:lnTo>
                        <a:pt x="426572" y="44149"/>
                      </a:lnTo>
                      <a:lnTo>
                        <a:pt x="417518" y="44149"/>
                      </a:lnTo>
                      <a:lnTo>
                        <a:pt x="417518" y="30583"/>
                      </a:lnTo>
                      <a:lnTo>
                        <a:pt x="426572" y="30583"/>
                      </a:lnTo>
                      <a:close/>
                      <a:moveTo>
                        <a:pt x="214060" y="4641"/>
                      </a:moveTo>
                      <a:lnTo>
                        <a:pt x="232286" y="4641"/>
                      </a:lnTo>
                      <a:lnTo>
                        <a:pt x="232286" y="87941"/>
                      </a:lnTo>
                      <a:lnTo>
                        <a:pt x="214060" y="87941"/>
                      </a:lnTo>
                      <a:lnTo>
                        <a:pt x="214060" y="79849"/>
                      </a:lnTo>
                      <a:cubicBezTo>
                        <a:pt x="213346" y="81200"/>
                        <a:pt x="212393" y="82448"/>
                        <a:pt x="211202" y="83598"/>
                      </a:cubicBezTo>
                      <a:cubicBezTo>
                        <a:pt x="210010" y="84749"/>
                        <a:pt x="208640" y="85740"/>
                        <a:pt x="207092" y="86573"/>
                      </a:cubicBezTo>
                      <a:cubicBezTo>
                        <a:pt x="205543" y="87405"/>
                        <a:pt x="203855" y="88079"/>
                        <a:pt x="202029" y="88596"/>
                      </a:cubicBezTo>
                      <a:cubicBezTo>
                        <a:pt x="200201" y="89111"/>
                        <a:pt x="198375" y="89369"/>
                        <a:pt x="196549" y="89369"/>
                      </a:cubicBezTo>
                      <a:cubicBezTo>
                        <a:pt x="192419" y="89369"/>
                        <a:pt x="188628" y="88596"/>
                        <a:pt x="185173" y="87049"/>
                      </a:cubicBezTo>
                      <a:cubicBezTo>
                        <a:pt x="181719" y="85502"/>
                        <a:pt x="178759" y="83401"/>
                        <a:pt x="176299" y="80741"/>
                      </a:cubicBezTo>
                      <a:cubicBezTo>
                        <a:pt x="173836" y="78085"/>
                        <a:pt x="171930" y="74910"/>
                        <a:pt x="170581" y="71222"/>
                      </a:cubicBezTo>
                      <a:cubicBezTo>
                        <a:pt x="169229" y="67533"/>
                        <a:pt x="168556" y="63546"/>
                        <a:pt x="168556" y="59262"/>
                      </a:cubicBezTo>
                      <a:cubicBezTo>
                        <a:pt x="168556" y="54978"/>
                        <a:pt x="169229" y="50991"/>
                        <a:pt x="170581" y="47302"/>
                      </a:cubicBezTo>
                      <a:cubicBezTo>
                        <a:pt x="171930" y="43613"/>
                        <a:pt x="173836" y="40442"/>
                        <a:pt x="176299" y="37783"/>
                      </a:cubicBezTo>
                      <a:cubicBezTo>
                        <a:pt x="178759" y="35125"/>
                        <a:pt x="181719" y="33022"/>
                        <a:pt x="185173" y="31475"/>
                      </a:cubicBezTo>
                      <a:cubicBezTo>
                        <a:pt x="188628" y="29928"/>
                        <a:pt x="192419" y="29155"/>
                        <a:pt x="196549" y="29155"/>
                      </a:cubicBezTo>
                      <a:cubicBezTo>
                        <a:pt x="198375" y="29155"/>
                        <a:pt x="200201" y="29413"/>
                        <a:pt x="202029" y="29928"/>
                      </a:cubicBezTo>
                      <a:cubicBezTo>
                        <a:pt x="203855" y="30445"/>
                        <a:pt x="205543" y="31138"/>
                        <a:pt x="207092" y="32011"/>
                      </a:cubicBezTo>
                      <a:cubicBezTo>
                        <a:pt x="208640" y="32885"/>
                        <a:pt x="210010" y="33914"/>
                        <a:pt x="211202" y="35105"/>
                      </a:cubicBezTo>
                      <a:cubicBezTo>
                        <a:pt x="212393" y="36295"/>
                        <a:pt x="213346" y="37526"/>
                        <a:pt x="214060" y="38794"/>
                      </a:cubicBezTo>
                      <a:close/>
                      <a:moveTo>
                        <a:pt x="479701" y="0"/>
                      </a:moveTo>
                      <a:cubicBezTo>
                        <a:pt x="481369" y="0"/>
                        <a:pt x="482918" y="297"/>
                        <a:pt x="484347" y="892"/>
                      </a:cubicBezTo>
                      <a:cubicBezTo>
                        <a:pt x="485776" y="1487"/>
                        <a:pt x="487027" y="2301"/>
                        <a:pt x="488099" y="3331"/>
                      </a:cubicBezTo>
                      <a:cubicBezTo>
                        <a:pt x="489172" y="4363"/>
                        <a:pt x="490005" y="5592"/>
                        <a:pt x="490600" y="7020"/>
                      </a:cubicBezTo>
                      <a:cubicBezTo>
                        <a:pt x="491196" y="8448"/>
                        <a:pt x="491494" y="9957"/>
                        <a:pt x="491494" y="11542"/>
                      </a:cubicBezTo>
                      <a:cubicBezTo>
                        <a:pt x="491494" y="13130"/>
                        <a:pt x="491196" y="14618"/>
                        <a:pt x="490600" y="16005"/>
                      </a:cubicBezTo>
                      <a:cubicBezTo>
                        <a:pt x="490005" y="17394"/>
                        <a:pt x="489172" y="18623"/>
                        <a:pt x="488099" y="19694"/>
                      </a:cubicBezTo>
                      <a:cubicBezTo>
                        <a:pt x="487027" y="20766"/>
                        <a:pt x="485776" y="21598"/>
                        <a:pt x="484347" y="22194"/>
                      </a:cubicBezTo>
                      <a:cubicBezTo>
                        <a:pt x="482918" y="22788"/>
                        <a:pt x="481369" y="23086"/>
                        <a:pt x="479701" y="23086"/>
                      </a:cubicBezTo>
                      <a:cubicBezTo>
                        <a:pt x="478034" y="23086"/>
                        <a:pt x="476503" y="22788"/>
                        <a:pt x="475115" y="22194"/>
                      </a:cubicBezTo>
                      <a:cubicBezTo>
                        <a:pt x="473724" y="21598"/>
                        <a:pt x="472494" y="20766"/>
                        <a:pt x="471422" y="19694"/>
                      </a:cubicBezTo>
                      <a:cubicBezTo>
                        <a:pt x="470350" y="18623"/>
                        <a:pt x="469516" y="17394"/>
                        <a:pt x="468920" y="16005"/>
                      </a:cubicBezTo>
                      <a:cubicBezTo>
                        <a:pt x="468325" y="14618"/>
                        <a:pt x="468027" y="13130"/>
                        <a:pt x="468027" y="11542"/>
                      </a:cubicBezTo>
                      <a:cubicBezTo>
                        <a:pt x="468027" y="8291"/>
                        <a:pt x="469138" y="5553"/>
                        <a:pt x="471363" y="3331"/>
                      </a:cubicBezTo>
                      <a:cubicBezTo>
                        <a:pt x="473585" y="1112"/>
                        <a:pt x="476366" y="0"/>
                        <a:pt x="479701" y="0"/>
                      </a:cubicBezTo>
                      <a:close/>
                      <a:moveTo>
                        <a:pt x="256229" y="0"/>
                      </a:moveTo>
                      <a:cubicBezTo>
                        <a:pt x="257897" y="0"/>
                        <a:pt x="259446" y="297"/>
                        <a:pt x="260875" y="892"/>
                      </a:cubicBezTo>
                      <a:cubicBezTo>
                        <a:pt x="262304" y="1487"/>
                        <a:pt x="263555" y="2301"/>
                        <a:pt x="264628" y="3331"/>
                      </a:cubicBezTo>
                      <a:cubicBezTo>
                        <a:pt x="265700" y="4363"/>
                        <a:pt x="266533" y="5592"/>
                        <a:pt x="267129" y="7020"/>
                      </a:cubicBezTo>
                      <a:cubicBezTo>
                        <a:pt x="267725" y="8448"/>
                        <a:pt x="268023" y="9957"/>
                        <a:pt x="268023" y="11542"/>
                      </a:cubicBezTo>
                      <a:cubicBezTo>
                        <a:pt x="268023" y="13130"/>
                        <a:pt x="267725" y="14618"/>
                        <a:pt x="267129" y="16005"/>
                      </a:cubicBezTo>
                      <a:cubicBezTo>
                        <a:pt x="266533" y="17394"/>
                        <a:pt x="265700" y="18623"/>
                        <a:pt x="264628" y="19694"/>
                      </a:cubicBezTo>
                      <a:cubicBezTo>
                        <a:pt x="263555" y="20766"/>
                        <a:pt x="262304" y="21598"/>
                        <a:pt x="260875" y="22194"/>
                      </a:cubicBezTo>
                      <a:cubicBezTo>
                        <a:pt x="259446" y="22788"/>
                        <a:pt x="257897" y="23086"/>
                        <a:pt x="256229" y="23086"/>
                      </a:cubicBezTo>
                      <a:cubicBezTo>
                        <a:pt x="254562" y="23086"/>
                        <a:pt x="253031" y="22788"/>
                        <a:pt x="251643" y="22194"/>
                      </a:cubicBezTo>
                      <a:cubicBezTo>
                        <a:pt x="250252" y="21598"/>
                        <a:pt x="249022" y="20766"/>
                        <a:pt x="247950" y="19694"/>
                      </a:cubicBezTo>
                      <a:cubicBezTo>
                        <a:pt x="246878" y="18623"/>
                        <a:pt x="246044" y="17394"/>
                        <a:pt x="245449" y="16005"/>
                      </a:cubicBezTo>
                      <a:cubicBezTo>
                        <a:pt x="244853" y="14618"/>
                        <a:pt x="244555" y="13130"/>
                        <a:pt x="244555" y="11542"/>
                      </a:cubicBezTo>
                      <a:cubicBezTo>
                        <a:pt x="244555" y="8291"/>
                        <a:pt x="245666" y="5553"/>
                        <a:pt x="247891" y="3331"/>
                      </a:cubicBezTo>
                      <a:cubicBezTo>
                        <a:pt x="250113" y="1112"/>
                        <a:pt x="252894" y="0"/>
                        <a:pt x="256229" y="0"/>
                      </a:cubicBezTo>
                      <a:close/>
                    </a:path>
                  </a:pathLst>
                </a:custGeom>
                <a:solidFill>
                  <a:srgbClr val="0052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2400"/>
                </a:p>
              </p:txBody>
            </p:sp>
            <p:sp>
              <p:nvSpPr>
                <p:cNvPr id="14" name="Vrije vorm 13">
                  <a:extLst>
                    <a:ext uri="{FF2B5EF4-FFF2-40B4-BE49-F238E27FC236}">
                      <a16:creationId xmlns:a16="http://schemas.microsoft.com/office/drawing/2014/main" id="{AD74D199-A81E-5474-96D4-8C79876074CC}"/>
                    </a:ext>
                  </a:extLst>
                </p:cNvPr>
                <p:cNvSpPr/>
                <p:nvPr/>
              </p:nvSpPr>
              <p:spPr>
                <a:xfrm>
                  <a:off x="4014169" y="2171584"/>
                  <a:ext cx="617170" cy="84847"/>
                </a:xfrm>
                <a:custGeom>
                  <a:avLst/>
                  <a:gdLst>
                    <a:gd name="connsiteX0" fmla="*/ 399058 w 617170"/>
                    <a:gd name="connsiteY0" fmla="*/ 39984 h 84847"/>
                    <a:gd name="connsiteX1" fmla="*/ 393460 w 617170"/>
                    <a:gd name="connsiteY1" fmla="*/ 41173 h 84847"/>
                    <a:gd name="connsiteX2" fmla="*/ 389172 w 617170"/>
                    <a:gd name="connsiteY2" fmla="*/ 44387 h 84847"/>
                    <a:gd name="connsiteX3" fmla="*/ 386372 w 617170"/>
                    <a:gd name="connsiteY3" fmla="*/ 49028 h 84847"/>
                    <a:gd name="connsiteX4" fmla="*/ 385360 w 617170"/>
                    <a:gd name="connsiteY4" fmla="*/ 54621 h 84847"/>
                    <a:gd name="connsiteX5" fmla="*/ 386372 w 617170"/>
                    <a:gd name="connsiteY5" fmla="*/ 60274 h 84847"/>
                    <a:gd name="connsiteX6" fmla="*/ 389172 w 617170"/>
                    <a:gd name="connsiteY6" fmla="*/ 64914 h 84847"/>
                    <a:gd name="connsiteX7" fmla="*/ 393460 w 617170"/>
                    <a:gd name="connsiteY7" fmla="*/ 68069 h 84847"/>
                    <a:gd name="connsiteX8" fmla="*/ 399058 w 617170"/>
                    <a:gd name="connsiteY8" fmla="*/ 69258 h 84847"/>
                    <a:gd name="connsiteX9" fmla="*/ 404658 w 617170"/>
                    <a:gd name="connsiteY9" fmla="*/ 68069 h 84847"/>
                    <a:gd name="connsiteX10" fmla="*/ 408945 w 617170"/>
                    <a:gd name="connsiteY10" fmla="*/ 64914 h 84847"/>
                    <a:gd name="connsiteX11" fmla="*/ 411745 w 617170"/>
                    <a:gd name="connsiteY11" fmla="*/ 60274 h 84847"/>
                    <a:gd name="connsiteX12" fmla="*/ 412757 w 617170"/>
                    <a:gd name="connsiteY12" fmla="*/ 54621 h 84847"/>
                    <a:gd name="connsiteX13" fmla="*/ 411745 w 617170"/>
                    <a:gd name="connsiteY13" fmla="*/ 49028 h 84847"/>
                    <a:gd name="connsiteX14" fmla="*/ 408945 w 617170"/>
                    <a:gd name="connsiteY14" fmla="*/ 44387 h 84847"/>
                    <a:gd name="connsiteX15" fmla="*/ 404658 w 617170"/>
                    <a:gd name="connsiteY15" fmla="*/ 41173 h 84847"/>
                    <a:gd name="connsiteX16" fmla="*/ 399058 w 617170"/>
                    <a:gd name="connsiteY16" fmla="*/ 39984 h 84847"/>
                    <a:gd name="connsiteX17" fmla="*/ 276482 w 617170"/>
                    <a:gd name="connsiteY17" fmla="*/ 39984 h 84847"/>
                    <a:gd name="connsiteX18" fmla="*/ 270883 w 617170"/>
                    <a:gd name="connsiteY18" fmla="*/ 41173 h 84847"/>
                    <a:gd name="connsiteX19" fmla="*/ 266594 w 617170"/>
                    <a:gd name="connsiteY19" fmla="*/ 44387 h 84847"/>
                    <a:gd name="connsiteX20" fmla="*/ 263796 w 617170"/>
                    <a:gd name="connsiteY20" fmla="*/ 49028 h 84847"/>
                    <a:gd name="connsiteX21" fmla="*/ 262783 w 617170"/>
                    <a:gd name="connsiteY21" fmla="*/ 54621 h 84847"/>
                    <a:gd name="connsiteX22" fmla="*/ 263796 w 617170"/>
                    <a:gd name="connsiteY22" fmla="*/ 60274 h 84847"/>
                    <a:gd name="connsiteX23" fmla="*/ 266594 w 617170"/>
                    <a:gd name="connsiteY23" fmla="*/ 64914 h 84847"/>
                    <a:gd name="connsiteX24" fmla="*/ 270883 w 617170"/>
                    <a:gd name="connsiteY24" fmla="*/ 68069 h 84847"/>
                    <a:gd name="connsiteX25" fmla="*/ 276482 w 617170"/>
                    <a:gd name="connsiteY25" fmla="*/ 69258 h 84847"/>
                    <a:gd name="connsiteX26" fmla="*/ 282081 w 617170"/>
                    <a:gd name="connsiteY26" fmla="*/ 68069 h 84847"/>
                    <a:gd name="connsiteX27" fmla="*/ 286369 w 617170"/>
                    <a:gd name="connsiteY27" fmla="*/ 64914 h 84847"/>
                    <a:gd name="connsiteX28" fmla="*/ 289169 w 617170"/>
                    <a:gd name="connsiteY28" fmla="*/ 60274 h 84847"/>
                    <a:gd name="connsiteX29" fmla="*/ 290181 w 617170"/>
                    <a:gd name="connsiteY29" fmla="*/ 54621 h 84847"/>
                    <a:gd name="connsiteX30" fmla="*/ 289169 w 617170"/>
                    <a:gd name="connsiteY30" fmla="*/ 49028 h 84847"/>
                    <a:gd name="connsiteX31" fmla="*/ 286369 w 617170"/>
                    <a:gd name="connsiteY31" fmla="*/ 44387 h 84847"/>
                    <a:gd name="connsiteX32" fmla="*/ 282081 w 617170"/>
                    <a:gd name="connsiteY32" fmla="*/ 41173 h 84847"/>
                    <a:gd name="connsiteX33" fmla="*/ 276482 w 617170"/>
                    <a:gd name="connsiteY33" fmla="*/ 39984 h 84847"/>
                    <a:gd name="connsiteX34" fmla="*/ 31806 w 617170"/>
                    <a:gd name="connsiteY34" fmla="*/ 39984 h 84847"/>
                    <a:gd name="connsiteX35" fmla="*/ 26207 w 617170"/>
                    <a:gd name="connsiteY35" fmla="*/ 41173 h 84847"/>
                    <a:gd name="connsiteX36" fmla="*/ 21918 w 617170"/>
                    <a:gd name="connsiteY36" fmla="*/ 44328 h 84847"/>
                    <a:gd name="connsiteX37" fmla="*/ 19179 w 617170"/>
                    <a:gd name="connsiteY37" fmla="*/ 48969 h 84847"/>
                    <a:gd name="connsiteX38" fmla="*/ 18225 w 617170"/>
                    <a:gd name="connsiteY38" fmla="*/ 54621 h 84847"/>
                    <a:gd name="connsiteX39" fmla="*/ 19179 w 617170"/>
                    <a:gd name="connsiteY39" fmla="*/ 60333 h 84847"/>
                    <a:gd name="connsiteX40" fmla="*/ 21918 w 617170"/>
                    <a:gd name="connsiteY40" fmla="*/ 64974 h 84847"/>
                    <a:gd name="connsiteX41" fmla="*/ 26207 w 617170"/>
                    <a:gd name="connsiteY41" fmla="*/ 68128 h 84847"/>
                    <a:gd name="connsiteX42" fmla="*/ 31806 w 617170"/>
                    <a:gd name="connsiteY42" fmla="*/ 69258 h 84847"/>
                    <a:gd name="connsiteX43" fmla="*/ 37464 w 617170"/>
                    <a:gd name="connsiteY43" fmla="*/ 68128 h 84847"/>
                    <a:gd name="connsiteX44" fmla="*/ 41813 w 617170"/>
                    <a:gd name="connsiteY44" fmla="*/ 64974 h 84847"/>
                    <a:gd name="connsiteX45" fmla="*/ 44611 w 617170"/>
                    <a:gd name="connsiteY45" fmla="*/ 60333 h 84847"/>
                    <a:gd name="connsiteX46" fmla="*/ 45624 w 617170"/>
                    <a:gd name="connsiteY46" fmla="*/ 54621 h 84847"/>
                    <a:gd name="connsiteX47" fmla="*/ 44611 w 617170"/>
                    <a:gd name="connsiteY47" fmla="*/ 48969 h 84847"/>
                    <a:gd name="connsiteX48" fmla="*/ 41813 w 617170"/>
                    <a:gd name="connsiteY48" fmla="*/ 44328 h 84847"/>
                    <a:gd name="connsiteX49" fmla="*/ 37464 w 617170"/>
                    <a:gd name="connsiteY49" fmla="*/ 41173 h 84847"/>
                    <a:gd name="connsiteX50" fmla="*/ 31806 w 617170"/>
                    <a:gd name="connsiteY50" fmla="*/ 39984 h 84847"/>
                    <a:gd name="connsiteX51" fmla="*/ 159265 w 617170"/>
                    <a:gd name="connsiteY51" fmla="*/ 36533 h 84847"/>
                    <a:gd name="connsiteX52" fmla="*/ 150450 w 617170"/>
                    <a:gd name="connsiteY52" fmla="*/ 39627 h 84847"/>
                    <a:gd name="connsiteX53" fmla="*/ 146996 w 617170"/>
                    <a:gd name="connsiteY53" fmla="*/ 48552 h 84847"/>
                    <a:gd name="connsiteX54" fmla="*/ 171059 w 617170"/>
                    <a:gd name="connsiteY54" fmla="*/ 48552 h 84847"/>
                    <a:gd name="connsiteX55" fmla="*/ 167782 w 617170"/>
                    <a:gd name="connsiteY55" fmla="*/ 39745 h 84847"/>
                    <a:gd name="connsiteX56" fmla="*/ 159265 w 617170"/>
                    <a:gd name="connsiteY56" fmla="*/ 36533 h 84847"/>
                    <a:gd name="connsiteX57" fmla="*/ 63135 w 617170"/>
                    <a:gd name="connsiteY57" fmla="*/ 25942 h 84847"/>
                    <a:gd name="connsiteX58" fmla="*/ 82195 w 617170"/>
                    <a:gd name="connsiteY58" fmla="*/ 25942 h 84847"/>
                    <a:gd name="connsiteX59" fmla="*/ 96131 w 617170"/>
                    <a:gd name="connsiteY59" fmla="*/ 61999 h 84847"/>
                    <a:gd name="connsiteX60" fmla="*/ 110188 w 617170"/>
                    <a:gd name="connsiteY60" fmla="*/ 25942 h 84847"/>
                    <a:gd name="connsiteX61" fmla="*/ 129248 w 617170"/>
                    <a:gd name="connsiteY61" fmla="*/ 25942 h 84847"/>
                    <a:gd name="connsiteX62" fmla="*/ 103279 w 617170"/>
                    <a:gd name="connsiteY62" fmla="*/ 83300 h 84847"/>
                    <a:gd name="connsiteX63" fmla="*/ 88746 w 617170"/>
                    <a:gd name="connsiteY63" fmla="*/ 83300 h 84847"/>
                    <a:gd name="connsiteX64" fmla="*/ 359034 w 617170"/>
                    <a:gd name="connsiteY64" fmla="*/ 24990 h 84847"/>
                    <a:gd name="connsiteX65" fmla="*/ 364514 w 617170"/>
                    <a:gd name="connsiteY65" fmla="*/ 25942 h 84847"/>
                    <a:gd name="connsiteX66" fmla="*/ 364514 w 617170"/>
                    <a:gd name="connsiteY66" fmla="*/ 42483 h 84847"/>
                    <a:gd name="connsiteX67" fmla="*/ 361297 w 617170"/>
                    <a:gd name="connsiteY67" fmla="*/ 41828 h 84847"/>
                    <a:gd name="connsiteX68" fmla="*/ 358082 w 617170"/>
                    <a:gd name="connsiteY68" fmla="*/ 41650 h 84847"/>
                    <a:gd name="connsiteX69" fmla="*/ 346050 w 617170"/>
                    <a:gd name="connsiteY69" fmla="*/ 46053 h 84847"/>
                    <a:gd name="connsiteX70" fmla="*/ 341524 w 617170"/>
                    <a:gd name="connsiteY70" fmla="*/ 60928 h 84847"/>
                    <a:gd name="connsiteX71" fmla="*/ 341524 w 617170"/>
                    <a:gd name="connsiteY71" fmla="*/ 83300 h 84847"/>
                    <a:gd name="connsiteX72" fmla="*/ 323297 w 617170"/>
                    <a:gd name="connsiteY72" fmla="*/ 83300 h 84847"/>
                    <a:gd name="connsiteX73" fmla="*/ 323297 w 617170"/>
                    <a:gd name="connsiteY73" fmla="*/ 25942 h 84847"/>
                    <a:gd name="connsiteX74" fmla="*/ 341524 w 617170"/>
                    <a:gd name="connsiteY74" fmla="*/ 25942 h 84847"/>
                    <a:gd name="connsiteX75" fmla="*/ 341524 w 617170"/>
                    <a:gd name="connsiteY75" fmla="*/ 35223 h 84847"/>
                    <a:gd name="connsiteX76" fmla="*/ 348254 w 617170"/>
                    <a:gd name="connsiteY76" fmla="*/ 28084 h 84847"/>
                    <a:gd name="connsiteX77" fmla="*/ 359034 w 617170"/>
                    <a:gd name="connsiteY77" fmla="*/ 24990 h 84847"/>
                    <a:gd name="connsiteX78" fmla="*/ 236457 w 617170"/>
                    <a:gd name="connsiteY78" fmla="*/ 24990 h 84847"/>
                    <a:gd name="connsiteX79" fmla="*/ 241937 w 617170"/>
                    <a:gd name="connsiteY79" fmla="*/ 25942 h 84847"/>
                    <a:gd name="connsiteX80" fmla="*/ 241937 w 617170"/>
                    <a:gd name="connsiteY80" fmla="*/ 42483 h 84847"/>
                    <a:gd name="connsiteX81" fmla="*/ 238720 w 617170"/>
                    <a:gd name="connsiteY81" fmla="*/ 41828 h 84847"/>
                    <a:gd name="connsiteX82" fmla="*/ 235504 w 617170"/>
                    <a:gd name="connsiteY82" fmla="*/ 41650 h 84847"/>
                    <a:gd name="connsiteX83" fmla="*/ 223473 w 617170"/>
                    <a:gd name="connsiteY83" fmla="*/ 46053 h 84847"/>
                    <a:gd name="connsiteX84" fmla="*/ 218946 w 617170"/>
                    <a:gd name="connsiteY84" fmla="*/ 60928 h 84847"/>
                    <a:gd name="connsiteX85" fmla="*/ 218946 w 617170"/>
                    <a:gd name="connsiteY85" fmla="*/ 83300 h 84847"/>
                    <a:gd name="connsiteX86" fmla="*/ 200720 w 617170"/>
                    <a:gd name="connsiteY86" fmla="*/ 83300 h 84847"/>
                    <a:gd name="connsiteX87" fmla="*/ 200720 w 617170"/>
                    <a:gd name="connsiteY87" fmla="*/ 25942 h 84847"/>
                    <a:gd name="connsiteX88" fmla="*/ 218946 w 617170"/>
                    <a:gd name="connsiteY88" fmla="*/ 25942 h 84847"/>
                    <a:gd name="connsiteX89" fmla="*/ 218946 w 617170"/>
                    <a:gd name="connsiteY89" fmla="*/ 35223 h 84847"/>
                    <a:gd name="connsiteX90" fmla="*/ 225677 w 617170"/>
                    <a:gd name="connsiteY90" fmla="*/ 28084 h 84847"/>
                    <a:gd name="connsiteX91" fmla="*/ 236457 w 617170"/>
                    <a:gd name="connsiteY91" fmla="*/ 24990 h 84847"/>
                    <a:gd name="connsiteX92" fmla="*/ 395247 w 617170"/>
                    <a:gd name="connsiteY92" fmla="*/ 24514 h 84847"/>
                    <a:gd name="connsiteX93" fmla="*/ 400726 w 617170"/>
                    <a:gd name="connsiteY93" fmla="*/ 25287 h 84847"/>
                    <a:gd name="connsiteX94" fmla="*/ 405789 w 617170"/>
                    <a:gd name="connsiteY94" fmla="*/ 27370 h 84847"/>
                    <a:gd name="connsiteX95" fmla="*/ 409899 w 617170"/>
                    <a:gd name="connsiteY95" fmla="*/ 30464 h 84847"/>
                    <a:gd name="connsiteX96" fmla="*/ 412757 w 617170"/>
                    <a:gd name="connsiteY96" fmla="*/ 34153 h 84847"/>
                    <a:gd name="connsiteX97" fmla="*/ 412757 w 617170"/>
                    <a:gd name="connsiteY97" fmla="*/ 25942 h 84847"/>
                    <a:gd name="connsiteX98" fmla="*/ 430983 w 617170"/>
                    <a:gd name="connsiteY98" fmla="*/ 25942 h 84847"/>
                    <a:gd name="connsiteX99" fmla="*/ 430983 w 617170"/>
                    <a:gd name="connsiteY99" fmla="*/ 83300 h 84847"/>
                    <a:gd name="connsiteX100" fmla="*/ 412757 w 617170"/>
                    <a:gd name="connsiteY100" fmla="*/ 83300 h 84847"/>
                    <a:gd name="connsiteX101" fmla="*/ 412757 w 617170"/>
                    <a:gd name="connsiteY101" fmla="*/ 75208 h 84847"/>
                    <a:gd name="connsiteX102" fmla="*/ 409899 w 617170"/>
                    <a:gd name="connsiteY102" fmla="*/ 78957 h 84847"/>
                    <a:gd name="connsiteX103" fmla="*/ 405789 w 617170"/>
                    <a:gd name="connsiteY103" fmla="*/ 81932 h 84847"/>
                    <a:gd name="connsiteX104" fmla="*/ 400726 w 617170"/>
                    <a:gd name="connsiteY104" fmla="*/ 83955 h 84847"/>
                    <a:gd name="connsiteX105" fmla="*/ 395247 w 617170"/>
                    <a:gd name="connsiteY105" fmla="*/ 84728 h 84847"/>
                    <a:gd name="connsiteX106" fmla="*/ 383871 w 617170"/>
                    <a:gd name="connsiteY106" fmla="*/ 82408 h 84847"/>
                    <a:gd name="connsiteX107" fmla="*/ 374996 w 617170"/>
                    <a:gd name="connsiteY107" fmla="*/ 76100 h 84847"/>
                    <a:gd name="connsiteX108" fmla="*/ 369278 w 617170"/>
                    <a:gd name="connsiteY108" fmla="*/ 66581 h 84847"/>
                    <a:gd name="connsiteX109" fmla="*/ 367253 w 617170"/>
                    <a:gd name="connsiteY109" fmla="*/ 54621 h 84847"/>
                    <a:gd name="connsiteX110" fmla="*/ 369278 w 617170"/>
                    <a:gd name="connsiteY110" fmla="*/ 42661 h 84847"/>
                    <a:gd name="connsiteX111" fmla="*/ 374996 w 617170"/>
                    <a:gd name="connsiteY111" fmla="*/ 33142 h 84847"/>
                    <a:gd name="connsiteX112" fmla="*/ 383871 w 617170"/>
                    <a:gd name="connsiteY112" fmla="*/ 26834 h 84847"/>
                    <a:gd name="connsiteX113" fmla="*/ 395247 w 617170"/>
                    <a:gd name="connsiteY113" fmla="*/ 24514 h 84847"/>
                    <a:gd name="connsiteX114" fmla="*/ 470532 w 617170"/>
                    <a:gd name="connsiteY114" fmla="*/ 24395 h 84847"/>
                    <a:gd name="connsiteX115" fmla="*/ 483159 w 617170"/>
                    <a:gd name="connsiteY115" fmla="*/ 26418 h 84847"/>
                    <a:gd name="connsiteX116" fmla="*/ 492153 w 617170"/>
                    <a:gd name="connsiteY116" fmla="*/ 31773 h 84847"/>
                    <a:gd name="connsiteX117" fmla="*/ 497752 w 617170"/>
                    <a:gd name="connsiteY117" fmla="*/ 39448 h 84847"/>
                    <a:gd name="connsiteX118" fmla="*/ 500194 w 617170"/>
                    <a:gd name="connsiteY118" fmla="*/ 48433 h 84847"/>
                    <a:gd name="connsiteX119" fmla="*/ 481967 w 617170"/>
                    <a:gd name="connsiteY119" fmla="*/ 48433 h 84847"/>
                    <a:gd name="connsiteX120" fmla="*/ 478811 w 617170"/>
                    <a:gd name="connsiteY120" fmla="*/ 42245 h 84847"/>
                    <a:gd name="connsiteX121" fmla="*/ 470651 w 617170"/>
                    <a:gd name="connsiteY121" fmla="*/ 39865 h 84847"/>
                    <a:gd name="connsiteX122" fmla="*/ 464993 w 617170"/>
                    <a:gd name="connsiteY122" fmla="*/ 41055 h 84847"/>
                    <a:gd name="connsiteX123" fmla="*/ 461002 w 617170"/>
                    <a:gd name="connsiteY123" fmla="*/ 44269 h 84847"/>
                    <a:gd name="connsiteX124" fmla="*/ 458679 w 617170"/>
                    <a:gd name="connsiteY124" fmla="*/ 48969 h 84847"/>
                    <a:gd name="connsiteX125" fmla="*/ 457905 w 617170"/>
                    <a:gd name="connsiteY125" fmla="*/ 54621 h 84847"/>
                    <a:gd name="connsiteX126" fmla="*/ 458679 w 617170"/>
                    <a:gd name="connsiteY126" fmla="*/ 60274 h 84847"/>
                    <a:gd name="connsiteX127" fmla="*/ 461061 w 617170"/>
                    <a:gd name="connsiteY127" fmla="*/ 64974 h 84847"/>
                    <a:gd name="connsiteX128" fmla="*/ 465231 w 617170"/>
                    <a:gd name="connsiteY128" fmla="*/ 68188 h 84847"/>
                    <a:gd name="connsiteX129" fmla="*/ 471366 w 617170"/>
                    <a:gd name="connsiteY129" fmla="*/ 69377 h 84847"/>
                    <a:gd name="connsiteX130" fmla="*/ 478513 w 617170"/>
                    <a:gd name="connsiteY130" fmla="*/ 67414 h 84847"/>
                    <a:gd name="connsiteX131" fmla="*/ 482086 w 617170"/>
                    <a:gd name="connsiteY131" fmla="*/ 61761 h 84847"/>
                    <a:gd name="connsiteX132" fmla="*/ 500312 w 617170"/>
                    <a:gd name="connsiteY132" fmla="*/ 61761 h 84847"/>
                    <a:gd name="connsiteX133" fmla="*/ 497453 w 617170"/>
                    <a:gd name="connsiteY133" fmla="*/ 70864 h 84847"/>
                    <a:gd name="connsiteX134" fmla="*/ 491616 w 617170"/>
                    <a:gd name="connsiteY134" fmla="*/ 78183 h 84847"/>
                    <a:gd name="connsiteX135" fmla="*/ 482623 w 617170"/>
                    <a:gd name="connsiteY135" fmla="*/ 83063 h 84847"/>
                    <a:gd name="connsiteX136" fmla="*/ 470532 w 617170"/>
                    <a:gd name="connsiteY136" fmla="*/ 84847 h 84847"/>
                    <a:gd name="connsiteX137" fmla="*/ 457250 w 617170"/>
                    <a:gd name="connsiteY137" fmla="*/ 82349 h 84847"/>
                    <a:gd name="connsiteX138" fmla="*/ 447541 w 617170"/>
                    <a:gd name="connsiteY138" fmla="*/ 75685 h 84847"/>
                    <a:gd name="connsiteX139" fmla="*/ 441645 w 617170"/>
                    <a:gd name="connsiteY139" fmla="*/ 66045 h 84847"/>
                    <a:gd name="connsiteX140" fmla="*/ 439680 w 617170"/>
                    <a:gd name="connsiteY140" fmla="*/ 54621 h 84847"/>
                    <a:gd name="connsiteX141" fmla="*/ 441645 w 617170"/>
                    <a:gd name="connsiteY141" fmla="*/ 43197 h 84847"/>
                    <a:gd name="connsiteX142" fmla="*/ 447541 w 617170"/>
                    <a:gd name="connsiteY142" fmla="*/ 33558 h 84847"/>
                    <a:gd name="connsiteX143" fmla="*/ 457250 w 617170"/>
                    <a:gd name="connsiteY143" fmla="*/ 26894 h 84847"/>
                    <a:gd name="connsiteX144" fmla="*/ 470532 w 617170"/>
                    <a:gd name="connsiteY144" fmla="*/ 24395 h 84847"/>
                    <a:gd name="connsiteX145" fmla="*/ 159384 w 617170"/>
                    <a:gd name="connsiteY145" fmla="*/ 24395 h 84847"/>
                    <a:gd name="connsiteX146" fmla="*/ 171595 w 617170"/>
                    <a:gd name="connsiteY146" fmla="*/ 26537 h 84847"/>
                    <a:gd name="connsiteX147" fmla="*/ 180886 w 617170"/>
                    <a:gd name="connsiteY147" fmla="*/ 32248 h 84847"/>
                    <a:gd name="connsiteX148" fmla="*/ 186842 w 617170"/>
                    <a:gd name="connsiteY148" fmla="*/ 40580 h 84847"/>
                    <a:gd name="connsiteX149" fmla="*/ 188927 w 617170"/>
                    <a:gd name="connsiteY149" fmla="*/ 50575 h 84847"/>
                    <a:gd name="connsiteX150" fmla="*/ 188868 w 617170"/>
                    <a:gd name="connsiteY150" fmla="*/ 54383 h 84847"/>
                    <a:gd name="connsiteX151" fmla="*/ 188331 w 617170"/>
                    <a:gd name="connsiteY151" fmla="*/ 59024 h 84847"/>
                    <a:gd name="connsiteX152" fmla="*/ 146996 w 617170"/>
                    <a:gd name="connsiteY152" fmla="*/ 59024 h 84847"/>
                    <a:gd name="connsiteX153" fmla="*/ 147771 w 617170"/>
                    <a:gd name="connsiteY153" fmla="*/ 63963 h 84847"/>
                    <a:gd name="connsiteX154" fmla="*/ 149914 w 617170"/>
                    <a:gd name="connsiteY154" fmla="*/ 68008 h 84847"/>
                    <a:gd name="connsiteX155" fmla="*/ 153786 w 617170"/>
                    <a:gd name="connsiteY155" fmla="*/ 70745 h 84847"/>
                    <a:gd name="connsiteX156" fmla="*/ 159742 w 617170"/>
                    <a:gd name="connsiteY156" fmla="*/ 71757 h 84847"/>
                    <a:gd name="connsiteX157" fmla="*/ 166948 w 617170"/>
                    <a:gd name="connsiteY157" fmla="*/ 69853 h 84847"/>
                    <a:gd name="connsiteX158" fmla="*/ 170344 w 617170"/>
                    <a:gd name="connsiteY158" fmla="*/ 65213 h 84847"/>
                    <a:gd name="connsiteX159" fmla="*/ 188212 w 617170"/>
                    <a:gd name="connsiteY159" fmla="*/ 65213 h 84847"/>
                    <a:gd name="connsiteX160" fmla="*/ 185412 w 617170"/>
                    <a:gd name="connsiteY160" fmla="*/ 72828 h 84847"/>
                    <a:gd name="connsiteX161" fmla="*/ 179575 w 617170"/>
                    <a:gd name="connsiteY161" fmla="*/ 79075 h 84847"/>
                    <a:gd name="connsiteX162" fmla="*/ 170999 w 617170"/>
                    <a:gd name="connsiteY162" fmla="*/ 83300 h 84847"/>
                    <a:gd name="connsiteX163" fmla="*/ 159861 w 617170"/>
                    <a:gd name="connsiteY163" fmla="*/ 84847 h 84847"/>
                    <a:gd name="connsiteX164" fmla="*/ 146579 w 617170"/>
                    <a:gd name="connsiteY164" fmla="*/ 82646 h 84847"/>
                    <a:gd name="connsiteX165" fmla="*/ 136870 w 617170"/>
                    <a:gd name="connsiteY165" fmla="*/ 76399 h 84847"/>
                    <a:gd name="connsiteX166" fmla="*/ 130914 w 617170"/>
                    <a:gd name="connsiteY166" fmla="*/ 66819 h 84847"/>
                    <a:gd name="connsiteX167" fmla="*/ 128889 w 617170"/>
                    <a:gd name="connsiteY167" fmla="*/ 54621 h 84847"/>
                    <a:gd name="connsiteX168" fmla="*/ 130855 w 617170"/>
                    <a:gd name="connsiteY168" fmla="*/ 42840 h 84847"/>
                    <a:gd name="connsiteX169" fmla="*/ 136692 w 617170"/>
                    <a:gd name="connsiteY169" fmla="*/ 33261 h 84847"/>
                    <a:gd name="connsiteX170" fmla="*/ 146221 w 617170"/>
                    <a:gd name="connsiteY170" fmla="*/ 26775 h 84847"/>
                    <a:gd name="connsiteX171" fmla="*/ 159384 w 617170"/>
                    <a:gd name="connsiteY171" fmla="*/ 24395 h 84847"/>
                    <a:gd name="connsiteX172" fmla="*/ 31806 w 617170"/>
                    <a:gd name="connsiteY172" fmla="*/ 24395 h 84847"/>
                    <a:gd name="connsiteX173" fmla="*/ 45207 w 617170"/>
                    <a:gd name="connsiteY173" fmla="*/ 26834 h 84847"/>
                    <a:gd name="connsiteX174" fmla="*/ 55214 w 617170"/>
                    <a:gd name="connsiteY174" fmla="*/ 33379 h 84847"/>
                    <a:gd name="connsiteX175" fmla="*/ 61527 w 617170"/>
                    <a:gd name="connsiteY175" fmla="*/ 42959 h 84847"/>
                    <a:gd name="connsiteX176" fmla="*/ 63731 w 617170"/>
                    <a:gd name="connsiteY176" fmla="*/ 54621 h 84847"/>
                    <a:gd name="connsiteX177" fmla="*/ 61527 w 617170"/>
                    <a:gd name="connsiteY177" fmla="*/ 66283 h 84847"/>
                    <a:gd name="connsiteX178" fmla="*/ 55214 w 617170"/>
                    <a:gd name="connsiteY178" fmla="*/ 75863 h 84847"/>
                    <a:gd name="connsiteX179" fmla="*/ 45207 w 617170"/>
                    <a:gd name="connsiteY179" fmla="*/ 82408 h 84847"/>
                    <a:gd name="connsiteX180" fmla="*/ 31806 w 617170"/>
                    <a:gd name="connsiteY180" fmla="*/ 84847 h 84847"/>
                    <a:gd name="connsiteX181" fmla="*/ 18523 w 617170"/>
                    <a:gd name="connsiteY181" fmla="*/ 82408 h 84847"/>
                    <a:gd name="connsiteX182" fmla="*/ 8517 w 617170"/>
                    <a:gd name="connsiteY182" fmla="*/ 75863 h 84847"/>
                    <a:gd name="connsiteX183" fmla="*/ 2203 w 617170"/>
                    <a:gd name="connsiteY183" fmla="*/ 66283 h 84847"/>
                    <a:gd name="connsiteX184" fmla="*/ 0 w 617170"/>
                    <a:gd name="connsiteY184" fmla="*/ 54621 h 84847"/>
                    <a:gd name="connsiteX185" fmla="*/ 2203 w 617170"/>
                    <a:gd name="connsiteY185" fmla="*/ 42959 h 84847"/>
                    <a:gd name="connsiteX186" fmla="*/ 8517 w 617170"/>
                    <a:gd name="connsiteY186" fmla="*/ 33379 h 84847"/>
                    <a:gd name="connsiteX187" fmla="*/ 18523 w 617170"/>
                    <a:gd name="connsiteY187" fmla="*/ 26834 h 84847"/>
                    <a:gd name="connsiteX188" fmla="*/ 31806 w 617170"/>
                    <a:gd name="connsiteY188" fmla="*/ 24395 h 84847"/>
                    <a:gd name="connsiteX189" fmla="*/ 584649 w 617170"/>
                    <a:gd name="connsiteY189" fmla="*/ 8925 h 84847"/>
                    <a:gd name="connsiteX190" fmla="*/ 602756 w 617170"/>
                    <a:gd name="connsiteY190" fmla="*/ 8925 h 84847"/>
                    <a:gd name="connsiteX191" fmla="*/ 602756 w 617170"/>
                    <a:gd name="connsiteY191" fmla="*/ 25942 h 84847"/>
                    <a:gd name="connsiteX192" fmla="*/ 615860 w 617170"/>
                    <a:gd name="connsiteY192" fmla="*/ 25942 h 84847"/>
                    <a:gd name="connsiteX193" fmla="*/ 615860 w 617170"/>
                    <a:gd name="connsiteY193" fmla="*/ 39508 h 84847"/>
                    <a:gd name="connsiteX194" fmla="*/ 602756 w 617170"/>
                    <a:gd name="connsiteY194" fmla="*/ 39508 h 84847"/>
                    <a:gd name="connsiteX195" fmla="*/ 602756 w 617170"/>
                    <a:gd name="connsiteY195" fmla="*/ 59935 h 84847"/>
                    <a:gd name="connsiteX196" fmla="*/ 603351 w 617170"/>
                    <a:gd name="connsiteY196" fmla="*/ 65043 h 84847"/>
                    <a:gd name="connsiteX197" fmla="*/ 605019 w 617170"/>
                    <a:gd name="connsiteY197" fmla="*/ 67953 h 84847"/>
                    <a:gd name="connsiteX198" fmla="*/ 607521 w 617170"/>
                    <a:gd name="connsiteY198" fmla="*/ 69320 h 84847"/>
                    <a:gd name="connsiteX199" fmla="*/ 610618 w 617170"/>
                    <a:gd name="connsiteY199" fmla="*/ 69675 h 84847"/>
                    <a:gd name="connsiteX200" fmla="*/ 614072 w 617170"/>
                    <a:gd name="connsiteY200" fmla="*/ 69675 h 84847"/>
                    <a:gd name="connsiteX201" fmla="*/ 617170 w 617170"/>
                    <a:gd name="connsiteY201" fmla="*/ 69377 h 84847"/>
                    <a:gd name="connsiteX202" fmla="*/ 617170 w 617170"/>
                    <a:gd name="connsiteY202" fmla="*/ 83300 h 84847"/>
                    <a:gd name="connsiteX203" fmla="*/ 612107 w 617170"/>
                    <a:gd name="connsiteY203" fmla="*/ 83955 h 84847"/>
                    <a:gd name="connsiteX204" fmla="*/ 605019 w 617170"/>
                    <a:gd name="connsiteY204" fmla="*/ 84252 h 84847"/>
                    <a:gd name="connsiteX205" fmla="*/ 598229 w 617170"/>
                    <a:gd name="connsiteY205" fmla="*/ 83777 h 84847"/>
                    <a:gd name="connsiteX206" fmla="*/ 591618 w 617170"/>
                    <a:gd name="connsiteY206" fmla="*/ 81336 h 84847"/>
                    <a:gd name="connsiteX207" fmla="*/ 586615 w 617170"/>
                    <a:gd name="connsiteY207" fmla="*/ 75268 h 84847"/>
                    <a:gd name="connsiteX208" fmla="*/ 584649 w 617170"/>
                    <a:gd name="connsiteY208" fmla="*/ 64022 h 84847"/>
                    <a:gd name="connsiteX209" fmla="*/ 584649 w 617170"/>
                    <a:gd name="connsiteY209" fmla="*/ 39508 h 84847"/>
                    <a:gd name="connsiteX210" fmla="*/ 575596 w 617170"/>
                    <a:gd name="connsiteY210" fmla="*/ 39508 h 84847"/>
                    <a:gd name="connsiteX211" fmla="*/ 575596 w 617170"/>
                    <a:gd name="connsiteY211" fmla="*/ 25942 h 84847"/>
                    <a:gd name="connsiteX212" fmla="*/ 584649 w 617170"/>
                    <a:gd name="connsiteY212" fmla="*/ 25942 h 84847"/>
                    <a:gd name="connsiteX213" fmla="*/ 511392 w 617170"/>
                    <a:gd name="connsiteY213" fmla="*/ 0 h 84847"/>
                    <a:gd name="connsiteX214" fmla="*/ 529021 w 617170"/>
                    <a:gd name="connsiteY214" fmla="*/ 0 h 84847"/>
                    <a:gd name="connsiteX215" fmla="*/ 529021 w 617170"/>
                    <a:gd name="connsiteY215" fmla="*/ 34272 h 84847"/>
                    <a:gd name="connsiteX216" fmla="*/ 536169 w 617170"/>
                    <a:gd name="connsiteY216" fmla="*/ 27131 h 84847"/>
                    <a:gd name="connsiteX217" fmla="*/ 547606 w 617170"/>
                    <a:gd name="connsiteY217" fmla="*/ 24514 h 84847"/>
                    <a:gd name="connsiteX218" fmla="*/ 557016 w 617170"/>
                    <a:gd name="connsiteY218" fmla="*/ 26239 h 84847"/>
                    <a:gd name="connsiteX219" fmla="*/ 563209 w 617170"/>
                    <a:gd name="connsiteY219" fmla="*/ 31059 h 84847"/>
                    <a:gd name="connsiteX220" fmla="*/ 566904 w 617170"/>
                    <a:gd name="connsiteY220" fmla="*/ 38794 h 84847"/>
                    <a:gd name="connsiteX221" fmla="*/ 567855 w 617170"/>
                    <a:gd name="connsiteY221" fmla="*/ 49385 h 84847"/>
                    <a:gd name="connsiteX222" fmla="*/ 567855 w 617170"/>
                    <a:gd name="connsiteY222" fmla="*/ 83300 h 84847"/>
                    <a:gd name="connsiteX223" fmla="*/ 550227 w 617170"/>
                    <a:gd name="connsiteY223" fmla="*/ 83300 h 84847"/>
                    <a:gd name="connsiteX224" fmla="*/ 550227 w 617170"/>
                    <a:gd name="connsiteY224" fmla="*/ 53906 h 84847"/>
                    <a:gd name="connsiteX225" fmla="*/ 548022 w 617170"/>
                    <a:gd name="connsiteY225" fmla="*/ 43851 h 84847"/>
                    <a:gd name="connsiteX226" fmla="*/ 540101 w 617170"/>
                    <a:gd name="connsiteY226" fmla="*/ 39984 h 84847"/>
                    <a:gd name="connsiteX227" fmla="*/ 531762 w 617170"/>
                    <a:gd name="connsiteY227" fmla="*/ 43911 h 84847"/>
                    <a:gd name="connsiteX228" fmla="*/ 529021 w 617170"/>
                    <a:gd name="connsiteY228" fmla="*/ 54502 h 84847"/>
                    <a:gd name="connsiteX229" fmla="*/ 529021 w 617170"/>
                    <a:gd name="connsiteY229" fmla="*/ 83300 h 84847"/>
                    <a:gd name="connsiteX230" fmla="*/ 511392 w 617170"/>
                    <a:gd name="connsiteY230" fmla="*/ 83300 h 84847"/>
                    <a:gd name="connsiteX231" fmla="*/ 290181 w 617170"/>
                    <a:gd name="connsiteY231" fmla="*/ 0 h 84847"/>
                    <a:gd name="connsiteX232" fmla="*/ 308406 w 617170"/>
                    <a:gd name="connsiteY232" fmla="*/ 0 h 84847"/>
                    <a:gd name="connsiteX233" fmla="*/ 308406 w 617170"/>
                    <a:gd name="connsiteY233" fmla="*/ 83300 h 84847"/>
                    <a:gd name="connsiteX234" fmla="*/ 290181 w 617170"/>
                    <a:gd name="connsiteY234" fmla="*/ 83300 h 84847"/>
                    <a:gd name="connsiteX235" fmla="*/ 290181 w 617170"/>
                    <a:gd name="connsiteY235" fmla="*/ 75208 h 84847"/>
                    <a:gd name="connsiteX236" fmla="*/ 287322 w 617170"/>
                    <a:gd name="connsiteY236" fmla="*/ 78957 h 84847"/>
                    <a:gd name="connsiteX237" fmla="*/ 283213 w 617170"/>
                    <a:gd name="connsiteY237" fmla="*/ 81932 h 84847"/>
                    <a:gd name="connsiteX238" fmla="*/ 278150 w 617170"/>
                    <a:gd name="connsiteY238" fmla="*/ 83955 h 84847"/>
                    <a:gd name="connsiteX239" fmla="*/ 272669 w 617170"/>
                    <a:gd name="connsiteY239" fmla="*/ 84728 h 84847"/>
                    <a:gd name="connsiteX240" fmla="*/ 261294 w 617170"/>
                    <a:gd name="connsiteY240" fmla="*/ 82408 h 84847"/>
                    <a:gd name="connsiteX241" fmla="*/ 252419 w 617170"/>
                    <a:gd name="connsiteY241" fmla="*/ 76100 h 84847"/>
                    <a:gd name="connsiteX242" fmla="*/ 246702 w 617170"/>
                    <a:gd name="connsiteY242" fmla="*/ 66581 h 84847"/>
                    <a:gd name="connsiteX243" fmla="*/ 244676 w 617170"/>
                    <a:gd name="connsiteY243" fmla="*/ 54621 h 84847"/>
                    <a:gd name="connsiteX244" fmla="*/ 246702 w 617170"/>
                    <a:gd name="connsiteY244" fmla="*/ 42661 h 84847"/>
                    <a:gd name="connsiteX245" fmla="*/ 252419 w 617170"/>
                    <a:gd name="connsiteY245" fmla="*/ 33142 h 84847"/>
                    <a:gd name="connsiteX246" fmla="*/ 261294 w 617170"/>
                    <a:gd name="connsiteY246" fmla="*/ 26834 h 84847"/>
                    <a:gd name="connsiteX247" fmla="*/ 272669 w 617170"/>
                    <a:gd name="connsiteY247" fmla="*/ 24514 h 84847"/>
                    <a:gd name="connsiteX248" fmla="*/ 278150 w 617170"/>
                    <a:gd name="connsiteY248" fmla="*/ 25287 h 84847"/>
                    <a:gd name="connsiteX249" fmla="*/ 283213 w 617170"/>
                    <a:gd name="connsiteY249" fmla="*/ 27370 h 84847"/>
                    <a:gd name="connsiteX250" fmla="*/ 287322 w 617170"/>
                    <a:gd name="connsiteY250" fmla="*/ 30464 h 84847"/>
                    <a:gd name="connsiteX251" fmla="*/ 290181 w 617170"/>
                    <a:gd name="connsiteY251" fmla="*/ 34153 h 8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617170" h="84847">
                      <a:moveTo>
                        <a:pt x="399058" y="39984"/>
                      </a:moveTo>
                      <a:cubicBezTo>
                        <a:pt x="396993" y="39984"/>
                        <a:pt x="395128" y="40382"/>
                        <a:pt x="393460" y="41173"/>
                      </a:cubicBezTo>
                      <a:cubicBezTo>
                        <a:pt x="391792" y="41968"/>
                        <a:pt x="390362" y="43039"/>
                        <a:pt x="389172" y="44387"/>
                      </a:cubicBezTo>
                      <a:cubicBezTo>
                        <a:pt x="387980" y="45737"/>
                        <a:pt x="387046" y="47284"/>
                        <a:pt x="386372" y="49028"/>
                      </a:cubicBezTo>
                      <a:cubicBezTo>
                        <a:pt x="385696" y="50774"/>
                        <a:pt x="385360" y="52638"/>
                        <a:pt x="385360" y="54621"/>
                      </a:cubicBezTo>
                      <a:cubicBezTo>
                        <a:pt x="385360" y="56605"/>
                        <a:pt x="385696" y="58489"/>
                        <a:pt x="386372" y="60274"/>
                      </a:cubicBezTo>
                      <a:cubicBezTo>
                        <a:pt x="387046" y="62058"/>
                        <a:pt x="387980" y="63606"/>
                        <a:pt x="389172" y="64914"/>
                      </a:cubicBezTo>
                      <a:cubicBezTo>
                        <a:pt x="390362" y="66224"/>
                        <a:pt x="391792" y="67276"/>
                        <a:pt x="393460" y="68069"/>
                      </a:cubicBezTo>
                      <a:cubicBezTo>
                        <a:pt x="395128" y="68862"/>
                        <a:pt x="396993" y="69258"/>
                        <a:pt x="399058" y="69258"/>
                      </a:cubicBezTo>
                      <a:cubicBezTo>
                        <a:pt x="401123" y="69258"/>
                        <a:pt x="402989" y="68862"/>
                        <a:pt x="404658" y="68069"/>
                      </a:cubicBezTo>
                      <a:cubicBezTo>
                        <a:pt x="406325" y="67276"/>
                        <a:pt x="407755" y="66224"/>
                        <a:pt x="408945" y="64914"/>
                      </a:cubicBezTo>
                      <a:cubicBezTo>
                        <a:pt x="410137" y="63606"/>
                        <a:pt x="411069" y="62058"/>
                        <a:pt x="411745" y="60274"/>
                      </a:cubicBezTo>
                      <a:cubicBezTo>
                        <a:pt x="412418" y="58489"/>
                        <a:pt x="412757" y="56605"/>
                        <a:pt x="412757" y="54621"/>
                      </a:cubicBezTo>
                      <a:cubicBezTo>
                        <a:pt x="412757" y="52638"/>
                        <a:pt x="412418" y="50774"/>
                        <a:pt x="411745" y="49028"/>
                      </a:cubicBezTo>
                      <a:cubicBezTo>
                        <a:pt x="411069" y="47284"/>
                        <a:pt x="410137" y="45737"/>
                        <a:pt x="408945" y="44387"/>
                      </a:cubicBezTo>
                      <a:cubicBezTo>
                        <a:pt x="407755" y="43039"/>
                        <a:pt x="406325" y="41968"/>
                        <a:pt x="404658" y="41173"/>
                      </a:cubicBezTo>
                      <a:cubicBezTo>
                        <a:pt x="402989" y="40382"/>
                        <a:pt x="401123" y="39984"/>
                        <a:pt x="399058" y="39984"/>
                      </a:cubicBezTo>
                      <a:close/>
                      <a:moveTo>
                        <a:pt x="276482" y="39984"/>
                      </a:moveTo>
                      <a:cubicBezTo>
                        <a:pt x="274416" y="39984"/>
                        <a:pt x="272550" y="40382"/>
                        <a:pt x="270883" y="41173"/>
                      </a:cubicBezTo>
                      <a:cubicBezTo>
                        <a:pt x="269216" y="41968"/>
                        <a:pt x="267786" y="43039"/>
                        <a:pt x="266594" y="44387"/>
                      </a:cubicBezTo>
                      <a:cubicBezTo>
                        <a:pt x="265404" y="45737"/>
                        <a:pt x="264469" y="47284"/>
                        <a:pt x="263796" y="49028"/>
                      </a:cubicBezTo>
                      <a:cubicBezTo>
                        <a:pt x="263120" y="50774"/>
                        <a:pt x="262783" y="52638"/>
                        <a:pt x="262783" y="54621"/>
                      </a:cubicBezTo>
                      <a:cubicBezTo>
                        <a:pt x="262783" y="56605"/>
                        <a:pt x="263120" y="58489"/>
                        <a:pt x="263796" y="60274"/>
                      </a:cubicBezTo>
                      <a:cubicBezTo>
                        <a:pt x="264469" y="62058"/>
                        <a:pt x="265404" y="63606"/>
                        <a:pt x="266594" y="64914"/>
                      </a:cubicBezTo>
                      <a:cubicBezTo>
                        <a:pt x="267786" y="66224"/>
                        <a:pt x="269216" y="67276"/>
                        <a:pt x="270883" y="68069"/>
                      </a:cubicBezTo>
                      <a:cubicBezTo>
                        <a:pt x="272550" y="68862"/>
                        <a:pt x="274416" y="69258"/>
                        <a:pt x="276482" y="69258"/>
                      </a:cubicBezTo>
                      <a:cubicBezTo>
                        <a:pt x="278547" y="69258"/>
                        <a:pt x="280413" y="68862"/>
                        <a:pt x="282081" y="68069"/>
                      </a:cubicBezTo>
                      <a:cubicBezTo>
                        <a:pt x="283748" y="67276"/>
                        <a:pt x="285177" y="66224"/>
                        <a:pt x="286369" y="64914"/>
                      </a:cubicBezTo>
                      <a:cubicBezTo>
                        <a:pt x="287560" y="63606"/>
                        <a:pt x="288493" y="62058"/>
                        <a:pt x="289169" y="60274"/>
                      </a:cubicBezTo>
                      <a:cubicBezTo>
                        <a:pt x="289842" y="58489"/>
                        <a:pt x="290181" y="56605"/>
                        <a:pt x="290181" y="54621"/>
                      </a:cubicBezTo>
                      <a:cubicBezTo>
                        <a:pt x="290181" y="52638"/>
                        <a:pt x="289842" y="50774"/>
                        <a:pt x="289169" y="49028"/>
                      </a:cubicBezTo>
                      <a:cubicBezTo>
                        <a:pt x="288493" y="47284"/>
                        <a:pt x="287560" y="45737"/>
                        <a:pt x="286369" y="44387"/>
                      </a:cubicBezTo>
                      <a:cubicBezTo>
                        <a:pt x="285177" y="43039"/>
                        <a:pt x="283748" y="41968"/>
                        <a:pt x="282081" y="41173"/>
                      </a:cubicBezTo>
                      <a:cubicBezTo>
                        <a:pt x="280413" y="40382"/>
                        <a:pt x="278547" y="39984"/>
                        <a:pt x="276482" y="39984"/>
                      </a:cubicBezTo>
                      <a:close/>
                      <a:moveTo>
                        <a:pt x="31806" y="39984"/>
                      </a:moveTo>
                      <a:cubicBezTo>
                        <a:pt x="29739" y="39984"/>
                        <a:pt x="27874" y="40382"/>
                        <a:pt x="26207" y="41173"/>
                      </a:cubicBezTo>
                      <a:cubicBezTo>
                        <a:pt x="24539" y="41968"/>
                        <a:pt x="23109" y="43019"/>
                        <a:pt x="21918" y="44328"/>
                      </a:cubicBezTo>
                      <a:cubicBezTo>
                        <a:pt x="20727" y="45636"/>
                        <a:pt x="19813" y="47183"/>
                        <a:pt x="19179" y="48969"/>
                      </a:cubicBezTo>
                      <a:cubicBezTo>
                        <a:pt x="18542" y="50753"/>
                        <a:pt x="18225" y="52638"/>
                        <a:pt x="18225" y="54621"/>
                      </a:cubicBezTo>
                      <a:cubicBezTo>
                        <a:pt x="18225" y="56685"/>
                        <a:pt x="18542" y="58589"/>
                        <a:pt x="19179" y="60333"/>
                      </a:cubicBezTo>
                      <a:cubicBezTo>
                        <a:pt x="19813" y="62079"/>
                        <a:pt x="20727" y="63626"/>
                        <a:pt x="21918" y="64974"/>
                      </a:cubicBezTo>
                      <a:cubicBezTo>
                        <a:pt x="23109" y="66324"/>
                        <a:pt x="24539" y="67374"/>
                        <a:pt x="26207" y="68128"/>
                      </a:cubicBezTo>
                      <a:cubicBezTo>
                        <a:pt x="27874" y="68882"/>
                        <a:pt x="29739" y="69258"/>
                        <a:pt x="31806" y="69258"/>
                      </a:cubicBezTo>
                      <a:cubicBezTo>
                        <a:pt x="33870" y="69258"/>
                        <a:pt x="35756" y="68882"/>
                        <a:pt x="37464" y="68128"/>
                      </a:cubicBezTo>
                      <a:cubicBezTo>
                        <a:pt x="39171" y="67374"/>
                        <a:pt x="40621" y="66324"/>
                        <a:pt x="41813" y="64974"/>
                      </a:cubicBezTo>
                      <a:cubicBezTo>
                        <a:pt x="43003" y="63626"/>
                        <a:pt x="43936" y="62079"/>
                        <a:pt x="44611" y="60333"/>
                      </a:cubicBezTo>
                      <a:cubicBezTo>
                        <a:pt x="45286" y="58589"/>
                        <a:pt x="45624" y="56685"/>
                        <a:pt x="45624" y="54621"/>
                      </a:cubicBezTo>
                      <a:cubicBezTo>
                        <a:pt x="45624" y="52638"/>
                        <a:pt x="45286" y="50753"/>
                        <a:pt x="44611" y="48969"/>
                      </a:cubicBezTo>
                      <a:cubicBezTo>
                        <a:pt x="43936" y="47183"/>
                        <a:pt x="43003" y="45636"/>
                        <a:pt x="41813" y="44328"/>
                      </a:cubicBezTo>
                      <a:cubicBezTo>
                        <a:pt x="40621" y="43019"/>
                        <a:pt x="39171" y="41968"/>
                        <a:pt x="37464" y="41173"/>
                      </a:cubicBezTo>
                      <a:cubicBezTo>
                        <a:pt x="35756" y="40382"/>
                        <a:pt x="33870" y="39984"/>
                        <a:pt x="31806" y="39984"/>
                      </a:cubicBezTo>
                      <a:close/>
                      <a:moveTo>
                        <a:pt x="159265" y="36533"/>
                      </a:moveTo>
                      <a:cubicBezTo>
                        <a:pt x="155691" y="36533"/>
                        <a:pt x="152752" y="37564"/>
                        <a:pt x="150450" y="39627"/>
                      </a:cubicBezTo>
                      <a:cubicBezTo>
                        <a:pt x="148145" y="41691"/>
                        <a:pt x="146996" y="44666"/>
                        <a:pt x="146996" y="48552"/>
                      </a:cubicBezTo>
                      <a:lnTo>
                        <a:pt x="171059" y="48552"/>
                      </a:lnTo>
                      <a:cubicBezTo>
                        <a:pt x="171059" y="44824"/>
                        <a:pt x="169966" y="41888"/>
                        <a:pt x="167782" y="39745"/>
                      </a:cubicBezTo>
                      <a:cubicBezTo>
                        <a:pt x="165598" y="37604"/>
                        <a:pt x="162759" y="36533"/>
                        <a:pt x="159265" y="36533"/>
                      </a:cubicBezTo>
                      <a:close/>
                      <a:moveTo>
                        <a:pt x="63135" y="25942"/>
                      </a:moveTo>
                      <a:lnTo>
                        <a:pt x="82195" y="25942"/>
                      </a:lnTo>
                      <a:lnTo>
                        <a:pt x="96131" y="61999"/>
                      </a:lnTo>
                      <a:lnTo>
                        <a:pt x="110188" y="25942"/>
                      </a:lnTo>
                      <a:lnTo>
                        <a:pt x="129248" y="25942"/>
                      </a:lnTo>
                      <a:lnTo>
                        <a:pt x="103279" y="83300"/>
                      </a:lnTo>
                      <a:lnTo>
                        <a:pt x="88746" y="83300"/>
                      </a:lnTo>
                      <a:close/>
                      <a:moveTo>
                        <a:pt x="359034" y="24990"/>
                      </a:moveTo>
                      <a:cubicBezTo>
                        <a:pt x="361178" y="24990"/>
                        <a:pt x="363005" y="25308"/>
                        <a:pt x="364514" y="25942"/>
                      </a:cubicBezTo>
                      <a:lnTo>
                        <a:pt x="364514" y="42483"/>
                      </a:lnTo>
                      <a:cubicBezTo>
                        <a:pt x="363243" y="42166"/>
                        <a:pt x="362171" y="41947"/>
                        <a:pt x="361297" y="41828"/>
                      </a:cubicBezTo>
                      <a:cubicBezTo>
                        <a:pt x="360422" y="41709"/>
                        <a:pt x="359351" y="41650"/>
                        <a:pt x="358082" y="41650"/>
                      </a:cubicBezTo>
                      <a:cubicBezTo>
                        <a:pt x="353078" y="41650"/>
                        <a:pt x="349067" y="43119"/>
                        <a:pt x="346050" y="46053"/>
                      </a:cubicBezTo>
                      <a:cubicBezTo>
                        <a:pt x="343031" y="48989"/>
                        <a:pt x="341524" y="53948"/>
                        <a:pt x="341524" y="60928"/>
                      </a:cubicBezTo>
                      <a:lnTo>
                        <a:pt x="341524" y="83300"/>
                      </a:lnTo>
                      <a:lnTo>
                        <a:pt x="323297" y="83300"/>
                      </a:lnTo>
                      <a:lnTo>
                        <a:pt x="323297" y="25942"/>
                      </a:lnTo>
                      <a:lnTo>
                        <a:pt x="341524" y="25942"/>
                      </a:lnTo>
                      <a:lnTo>
                        <a:pt x="341524" y="35223"/>
                      </a:lnTo>
                      <a:cubicBezTo>
                        <a:pt x="342873" y="32527"/>
                        <a:pt x="345116" y="30147"/>
                        <a:pt x="348254" y="28084"/>
                      </a:cubicBezTo>
                      <a:cubicBezTo>
                        <a:pt x="351390" y="26022"/>
                        <a:pt x="354984" y="24990"/>
                        <a:pt x="359034" y="24990"/>
                      </a:cubicBezTo>
                      <a:close/>
                      <a:moveTo>
                        <a:pt x="236457" y="24990"/>
                      </a:moveTo>
                      <a:cubicBezTo>
                        <a:pt x="238601" y="24990"/>
                        <a:pt x="240428" y="25308"/>
                        <a:pt x="241937" y="25942"/>
                      </a:cubicBezTo>
                      <a:lnTo>
                        <a:pt x="241937" y="42483"/>
                      </a:lnTo>
                      <a:cubicBezTo>
                        <a:pt x="240665" y="42166"/>
                        <a:pt x="239594" y="41947"/>
                        <a:pt x="238720" y="41828"/>
                      </a:cubicBezTo>
                      <a:cubicBezTo>
                        <a:pt x="237845" y="41709"/>
                        <a:pt x="236773" y="41650"/>
                        <a:pt x="235504" y="41650"/>
                      </a:cubicBezTo>
                      <a:cubicBezTo>
                        <a:pt x="230501" y="41650"/>
                        <a:pt x="226490" y="43119"/>
                        <a:pt x="223473" y="46053"/>
                      </a:cubicBezTo>
                      <a:cubicBezTo>
                        <a:pt x="220453" y="48989"/>
                        <a:pt x="218946" y="53948"/>
                        <a:pt x="218946" y="60928"/>
                      </a:cubicBezTo>
                      <a:lnTo>
                        <a:pt x="218946" y="83300"/>
                      </a:lnTo>
                      <a:lnTo>
                        <a:pt x="200720" y="83300"/>
                      </a:lnTo>
                      <a:lnTo>
                        <a:pt x="200720" y="25942"/>
                      </a:lnTo>
                      <a:lnTo>
                        <a:pt x="218946" y="25942"/>
                      </a:lnTo>
                      <a:lnTo>
                        <a:pt x="218946" y="35223"/>
                      </a:lnTo>
                      <a:cubicBezTo>
                        <a:pt x="220296" y="32527"/>
                        <a:pt x="222538" y="30147"/>
                        <a:pt x="225677" y="28084"/>
                      </a:cubicBezTo>
                      <a:cubicBezTo>
                        <a:pt x="228812" y="26022"/>
                        <a:pt x="232407" y="24990"/>
                        <a:pt x="236457" y="24990"/>
                      </a:cubicBezTo>
                      <a:close/>
                      <a:moveTo>
                        <a:pt x="395247" y="24514"/>
                      </a:moveTo>
                      <a:cubicBezTo>
                        <a:pt x="397073" y="24514"/>
                        <a:pt x="398898" y="24772"/>
                        <a:pt x="400726" y="25287"/>
                      </a:cubicBezTo>
                      <a:cubicBezTo>
                        <a:pt x="402552" y="25804"/>
                        <a:pt x="404240" y="26497"/>
                        <a:pt x="405789" y="27370"/>
                      </a:cubicBezTo>
                      <a:cubicBezTo>
                        <a:pt x="407337" y="28244"/>
                        <a:pt x="408707" y="29273"/>
                        <a:pt x="409899" y="30464"/>
                      </a:cubicBezTo>
                      <a:cubicBezTo>
                        <a:pt x="411090" y="31654"/>
                        <a:pt x="412044" y="32885"/>
                        <a:pt x="412757" y="34153"/>
                      </a:cubicBezTo>
                      <a:lnTo>
                        <a:pt x="412757" y="25942"/>
                      </a:lnTo>
                      <a:lnTo>
                        <a:pt x="430983" y="25942"/>
                      </a:lnTo>
                      <a:lnTo>
                        <a:pt x="430983" y="83300"/>
                      </a:lnTo>
                      <a:lnTo>
                        <a:pt x="412757" y="83300"/>
                      </a:lnTo>
                      <a:lnTo>
                        <a:pt x="412757" y="75208"/>
                      </a:lnTo>
                      <a:cubicBezTo>
                        <a:pt x="412044" y="76559"/>
                        <a:pt x="411090" y="77807"/>
                        <a:pt x="409899" y="78957"/>
                      </a:cubicBezTo>
                      <a:cubicBezTo>
                        <a:pt x="408707" y="80108"/>
                        <a:pt x="407337" y="81099"/>
                        <a:pt x="405789" y="81932"/>
                      </a:cubicBezTo>
                      <a:cubicBezTo>
                        <a:pt x="404240" y="82764"/>
                        <a:pt x="402552" y="83438"/>
                        <a:pt x="400726" y="83955"/>
                      </a:cubicBezTo>
                      <a:cubicBezTo>
                        <a:pt x="398898" y="84470"/>
                        <a:pt x="397073" y="84728"/>
                        <a:pt x="395247" y="84728"/>
                      </a:cubicBezTo>
                      <a:cubicBezTo>
                        <a:pt x="391117" y="84728"/>
                        <a:pt x="387325" y="83955"/>
                        <a:pt x="383871" y="82408"/>
                      </a:cubicBezTo>
                      <a:cubicBezTo>
                        <a:pt x="380416" y="80861"/>
                        <a:pt x="377456" y="78760"/>
                        <a:pt x="374996" y="76100"/>
                      </a:cubicBezTo>
                      <a:cubicBezTo>
                        <a:pt x="372534" y="73444"/>
                        <a:pt x="370627" y="70269"/>
                        <a:pt x="369278" y="66581"/>
                      </a:cubicBezTo>
                      <a:cubicBezTo>
                        <a:pt x="367927" y="62892"/>
                        <a:pt x="367253" y="58905"/>
                        <a:pt x="367253" y="54621"/>
                      </a:cubicBezTo>
                      <a:cubicBezTo>
                        <a:pt x="367253" y="50337"/>
                        <a:pt x="367927" y="46350"/>
                        <a:pt x="369278" y="42661"/>
                      </a:cubicBezTo>
                      <a:cubicBezTo>
                        <a:pt x="370627" y="38972"/>
                        <a:pt x="372534" y="35801"/>
                        <a:pt x="374996" y="33142"/>
                      </a:cubicBezTo>
                      <a:cubicBezTo>
                        <a:pt x="377456" y="30484"/>
                        <a:pt x="380416" y="28381"/>
                        <a:pt x="383871" y="26834"/>
                      </a:cubicBezTo>
                      <a:cubicBezTo>
                        <a:pt x="387325" y="25287"/>
                        <a:pt x="391117" y="24514"/>
                        <a:pt x="395247" y="24514"/>
                      </a:cubicBezTo>
                      <a:close/>
                      <a:moveTo>
                        <a:pt x="470532" y="24395"/>
                      </a:moveTo>
                      <a:cubicBezTo>
                        <a:pt x="475375" y="24395"/>
                        <a:pt x="479585" y="25070"/>
                        <a:pt x="483159" y="26418"/>
                      </a:cubicBezTo>
                      <a:cubicBezTo>
                        <a:pt x="486733" y="27768"/>
                        <a:pt x="489729" y="29552"/>
                        <a:pt x="492153" y="31773"/>
                      </a:cubicBezTo>
                      <a:cubicBezTo>
                        <a:pt x="494574" y="33995"/>
                        <a:pt x="496441" y="36553"/>
                        <a:pt x="497752" y="39448"/>
                      </a:cubicBezTo>
                      <a:cubicBezTo>
                        <a:pt x="499061" y="42346"/>
                        <a:pt x="499875" y="45339"/>
                        <a:pt x="500194" y="48433"/>
                      </a:cubicBezTo>
                      <a:lnTo>
                        <a:pt x="481967" y="48433"/>
                      </a:lnTo>
                      <a:cubicBezTo>
                        <a:pt x="481569" y="45896"/>
                        <a:pt x="480518" y="43833"/>
                        <a:pt x="478811" y="42245"/>
                      </a:cubicBezTo>
                      <a:cubicBezTo>
                        <a:pt x="477102" y="40658"/>
                        <a:pt x="474383" y="39865"/>
                        <a:pt x="470651" y="39865"/>
                      </a:cubicBezTo>
                      <a:cubicBezTo>
                        <a:pt x="468506" y="39865"/>
                        <a:pt x="466619" y="40263"/>
                        <a:pt x="464993" y="41055"/>
                      </a:cubicBezTo>
                      <a:cubicBezTo>
                        <a:pt x="463365" y="41849"/>
                        <a:pt x="462033" y="42920"/>
                        <a:pt x="461002" y="44269"/>
                      </a:cubicBezTo>
                      <a:cubicBezTo>
                        <a:pt x="459969" y="45618"/>
                        <a:pt x="459195" y="47183"/>
                        <a:pt x="458679" y="48969"/>
                      </a:cubicBezTo>
                      <a:cubicBezTo>
                        <a:pt x="458162" y="50753"/>
                        <a:pt x="457905" y="52638"/>
                        <a:pt x="457905" y="54621"/>
                      </a:cubicBezTo>
                      <a:cubicBezTo>
                        <a:pt x="457905" y="56605"/>
                        <a:pt x="458162" y="58489"/>
                        <a:pt x="458679" y="60274"/>
                      </a:cubicBezTo>
                      <a:cubicBezTo>
                        <a:pt x="459195" y="62058"/>
                        <a:pt x="459990" y="63626"/>
                        <a:pt x="461061" y="64974"/>
                      </a:cubicBezTo>
                      <a:cubicBezTo>
                        <a:pt x="462134" y="66324"/>
                        <a:pt x="463522" y="67395"/>
                        <a:pt x="465231" y="68188"/>
                      </a:cubicBezTo>
                      <a:cubicBezTo>
                        <a:pt x="466937" y="68982"/>
                        <a:pt x="468983" y="69377"/>
                        <a:pt x="471366" y="69377"/>
                      </a:cubicBezTo>
                      <a:cubicBezTo>
                        <a:pt x="474541" y="69377"/>
                        <a:pt x="476924" y="68722"/>
                        <a:pt x="478513" y="67414"/>
                      </a:cubicBezTo>
                      <a:cubicBezTo>
                        <a:pt x="480101" y="66105"/>
                        <a:pt x="481292" y="64221"/>
                        <a:pt x="482086" y="61761"/>
                      </a:cubicBezTo>
                      <a:lnTo>
                        <a:pt x="500312" y="61761"/>
                      </a:lnTo>
                      <a:cubicBezTo>
                        <a:pt x="499835" y="65015"/>
                        <a:pt x="498883" y="68049"/>
                        <a:pt x="497453" y="70864"/>
                      </a:cubicBezTo>
                      <a:cubicBezTo>
                        <a:pt x="496024" y="73682"/>
                        <a:pt x="494077" y="76121"/>
                        <a:pt x="491616" y="78183"/>
                      </a:cubicBezTo>
                      <a:cubicBezTo>
                        <a:pt x="489154" y="80248"/>
                        <a:pt x="486155" y="81872"/>
                        <a:pt x="482623" y="83063"/>
                      </a:cubicBezTo>
                      <a:cubicBezTo>
                        <a:pt x="479089" y="84252"/>
                        <a:pt x="475058" y="84847"/>
                        <a:pt x="470532" y="84847"/>
                      </a:cubicBezTo>
                      <a:cubicBezTo>
                        <a:pt x="465528" y="84847"/>
                        <a:pt x="461100" y="84014"/>
                        <a:pt x="457250" y="82349"/>
                      </a:cubicBezTo>
                      <a:cubicBezTo>
                        <a:pt x="453396" y="80682"/>
                        <a:pt x="450162" y="78462"/>
                        <a:pt x="447541" y="75685"/>
                      </a:cubicBezTo>
                      <a:cubicBezTo>
                        <a:pt x="444921" y="72908"/>
                        <a:pt x="442955" y="69696"/>
                        <a:pt x="441645" y="66045"/>
                      </a:cubicBezTo>
                      <a:cubicBezTo>
                        <a:pt x="440334" y="62398"/>
                        <a:pt x="439680" y="58589"/>
                        <a:pt x="439680" y="54621"/>
                      </a:cubicBezTo>
                      <a:cubicBezTo>
                        <a:pt x="439680" y="50655"/>
                        <a:pt x="440334" y="46847"/>
                        <a:pt x="441645" y="43197"/>
                      </a:cubicBezTo>
                      <a:cubicBezTo>
                        <a:pt x="442955" y="39549"/>
                        <a:pt x="444921" y="36335"/>
                        <a:pt x="447541" y="33558"/>
                      </a:cubicBezTo>
                      <a:cubicBezTo>
                        <a:pt x="450162" y="30782"/>
                        <a:pt x="453396" y="28559"/>
                        <a:pt x="457250" y="26894"/>
                      </a:cubicBezTo>
                      <a:cubicBezTo>
                        <a:pt x="461100" y="25228"/>
                        <a:pt x="465528" y="24395"/>
                        <a:pt x="470532" y="24395"/>
                      </a:cubicBezTo>
                      <a:close/>
                      <a:moveTo>
                        <a:pt x="159384" y="24395"/>
                      </a:moveTo>
                      <a:cubicBezTo>
                        <a:pt x="163911" y="24395"/>
                        <a:pt x="167980" y="25109"/>
                        <a:pt x="171595" y="26537"/>
                      </a:cubicBezTo>
                      <a:cubicBezTo>
                        <a:pt x="175208" y="27965"/>
                        <a:pt x="178305" y="29868"/>
                        <a:pt x="180886" y="32248"/>
                      </a:cubicBezTo>
                      <a:cubicBezTo>
                        <a:pt x="183466" y="34629"/>
                        <a:pt x="185451" y="37407"/>
                        <a:pt x="186842" y="40580"/>
                      </a:cubicBezTo>
                      <a:cubicBezTo>
                        <a:pt x="188230" y="43753"/>
                        <a:pt x="188927" y="47085"/>
                        <a:pt x="188927" y="50575"/>
                      </a:cubicBezTo>
                      <a:cubicBezTo>
                        <a:pt x="188927" y="51765"/>
                        <a:pt x="188906" y="53035"/>
                        <a:pt x="188868" y="54383"/>
                      </a:cubicBezTo>
                      <a:cubicBezTo>
                        <a:pt x="188826" y="55733"/>
                        <a:pt x="188648" y="57280"/>
                        <a:pt x="188331" y="59024"/>
                      </a:cubicBezTo>
                      <a:lnTo>
                        <a:pt x="146996" y="59024"/>
                      </a:lnTo>
                      <a:cubicBezTo>
                        <a:pt x="147074" y="60771"/>
                        <a:pt x="147332" y="62416"/>
                        <a:pt x="147771" y="63963"/>
                      </a:cubicBezTo>
                      <a:cubicBezTo>
                        <a:pt x="148206" y="65509"/>
                        <a:pt x="148920" y="66860"/>
                        <a:pt x="149914" y="68008"/>
                      </a:cubicBezTo>
                      <a:cubicBezTo>
                        <a:pt x="150906" y="69160"/>
                        <a:pt x="152196" y="70073"/>
                        <a:pt x="153786" y="70745"/>
                      </a:cubicBezTo>
                      <a:cubicBezTo>
                        <a:pt x="155373" y="71421"/>
                        <a:pt x="157359" y="71757"/>
                        <a:pt x="159742" y="71757"/>
                      </a:cubicBezTo>
                      <a:cubicBezTo>
                        <a:pt x="162917" y="71757"/>
                        <a:pt x="165320" y="71123"/>
                        <a:pt x="166948" y="69853"/>
                      </a:cubicBezTo>
                      <a:cubicBezTo>
                        <a:pt x="168576" y="68585"/>
                        <a:pt x="169707" y="67038"/>
                        <a:pt x="170344" y="65213"/>
                      </a:cubicBezTo>
                      <a:lnTo>
                        <a:pt x="188212" y="65213"/>
                      </a:lnTo>
                      <a:cubicBezTo>
                        <a:pt x="187814" y="67910"/>
                        <a:pt x="186881" y="70449"/>
                        <a:pt x="185412" y="72828"/>
                      </a:cubicBezTo>
                      <a:cubicBezTo>
                        <a:pt x="183943" y="75208"/>
                        <a:pt x="181997" y="77291"/>
                        <a:pt x="179575" y="79075"/>
                      </a:cubicBezTo>
                      <a:cubicBezTo>
                        <a:pt x="177152" y="80861"/>
                        <a:pt x="174294" y="82270"/>
                        <a:pt x="170999" y="83300"/>
                      </a:cubicBezTo>
                      <a:cubicBezTo>
                        <a:pt x="167703" y="84331"/>
                        <a:pt x="163990" y="84847"/>
                        <a:pt x="159861" y="84847"/>
                      </a:cubicBezTo>
                      <a:cubicBezTo>
                        <a:pt x="154858" y="84847"/>
                        <a:pt x="150429" y="84113"/>
                        <a:pt x="146579" y="82646"/>
                      </a:cubicBezTo>
                      <a:cubicBezTo>
                        <a:pt x="142726" y="81179"/>
                        <a:pt x="139491" y="79096"/>
                        <a:pt x="136870" y="76399"/>
                      </a:cubicBezTo>
                      <a:cubicBezTo>
                        <a:pt x="134249" y="73702"/>
                        <a:pt x="132264" y="70508"/>
                        <a:pt x="130914" y="66819"/>
                      </a:cubicBezTo>
                      <a:cubicBezTo>
                        <a:pt x="129562" y="63130"/>
                        <a:pt x="128889" y="59065"/>
                        <a:pt x="128889" y="54621"/>
                      </a:cubicBezTo>
                      <a:cubicBezTo>
                        <a:pt x="128889" y="50417"/>
                        <a:pt x="129544" y="46489"/>
                        <a:pt x="130855" y="42840"/>
                      </a:cubicBezTo>
                      <a:cubicBezTo>
                        <a:pt x="132165" y="39191"/>
                        <a:pt x="134109" y="35997"/>
                        <a:pt x="136692" y="33261"/>
                      </a:cubicBezTo>
                      <a:cubicBezTo>
                        <a:pt x="139272" y="30523"/>
                        <a:pt x="142449" y="28363"/>
                        <a:pt x="146221" y="26775"/>
                      </a:cubicBezTo>
                      <a:cubicBezTo>
                        <a:pt x="149992" y="25189"/>
                        <a:pt x="154381" y="24395"/>
                        <a:pt x="159384" y="24395"/>
                      </a:cubicBezTo>
                      <a:close/>
                      <a:moveTo>
                        <a:pt x="31806" y="24395"/>
                      </a:moveTo>
                      <a:cubicBezTo>
                        <a:pt x="36809" y="24395"/>
                        <a:pt x="41276" y="25210"/>
                        <a:pt x="45207" y="26834"/>
                      </a:cubicBezTo>
                      <a:cubicBezTo>
                        <a:pt x="49138" y="28461"/>
                        <a:pt x="52474" y="30642"/>
                        <a:pt x="55214" y="33379"/>
                      </a:cubicBezTo>
                      <a:cubicBezTo>
                        <a:pt x="57953" y="36117"/>
                        <a:pt x="60056" y="39310"/>
                        <a:pt x="61527" y="42959"/>
                      </a:cubicBezTo>
                      <a:cubicBezTo>
                        <a:pt x="62995" y="46608"/>
                        <a:pt x="63731" y="50498"/>
                        <a:pt x="63731" y="54621"/>
                      </a:cubicBezTo>
                      <a:cubicBezTo>
                        <a:pt x="63731" y="58747"/>
                        <a:pt x="62995" y="62635"/>
                        <a:pt x="61527" y="66283"/>
                      </a:cubicBezTo>
                      <a:cubicBezTo>
                        <a:pt x="60056" y="69933"/>
                        <a:pt x="57953" y="73125"/>
                        <a:pt x="55214" y="75863"/>
                      </a:cubicBezTo>
                      <a:cubicBezTo>
                        <a:pt x="52474" y="78600"/>
                        <a:pt x="49138" y="80782"/>
                        <a:pt x="45207" y="82408"/>
                      </a:cubicBezTo>
                      <a:cubicBezTo>
                        <a:pt x="41276" y="84032"/>
                        <a:pt x="36809" y="84847"/>
                        <a:pt x="31806" y="84847"/>
                      </a:cubicBezTo>
                      <a:cubicBezTo>
                        <a:pt x="26880" y="84847"/>
                        <a:pt x="22455" y="84032"/>
                        <a:pt x="18523" y="82408"/>
                      </a:cubicBezTo>
                      <a:cubicBezTo>
                        <a:pt x="14592" y="80782"/>
                        <a:pt x="11256" y="78600"/>
                        <a:pt x="8517" y="75863"/>
                      </a:cubicBezTo>
                      <a:cubicBezTo>
                        <a:pt x="5777" y="73125"/>
                        <a:pt x="3672" y="69933"/>
                        <a:pt x="2203" y="66283"/>
                      </a:cubicBezTo>
                      <a:cubicBezTo>
                        <a:pt x="733" y="62635"/>
                        <a:pt x="0" y="58747"/>
                        <a:pt x="0" y="54621"/>
                      </a:cubicBezTo>
                      <a:cubicBezTo>
                        <a:pt x="0" y="50498"/>
                        <a:pt x="733" y="46608"/>
                        <a:pt x="2203" y="42959"/>
                      </a:cubicBezTo>
                      <a:cubicBezTo>
                        <a:pt x="3672" y="39310"/>
                        <a:pt x="5777" y="36117"/>
                        <a:pt x="8517" y="33379"/>
                      </a:cubicBezTo>
                      <a:cubicBezTo>
                        <a:pt x="11256" y="30642"/>
                        <a:pt x="14592" y="28461"/>
                        <a:pt x="18523" y="26834"/>
                      </a:cubicBezTo>
                      <a:cubicBezTo>
                        <a:pt x="22455" y="25210"/>
                        <a:pt x="26880" y="24395"/>
                        <a:pt x="31806" y="24395"/>
                      </a:cubicBezTo>
                      <a:close/>
                      <a:moveTo>
                        <a:pt x="584649" y="8925"/>
                      </a:moveTo>
                      <a:lnTo>
                        <a:pt x="602756" y="8925"/>
                      </a:lnTo>
                      <a:lnTo>
                        <a:pt x="602756" y="25942"/>
                      </a:lnTo>
                      <a:lnTo>
                        <a:pt x="615860" y="25942"/>
                      </a:lnTo>
                      <a:lnTo>
                        <a:pt x="615860" y="39508"/>
                      </a:lnTo>
                      <a:lnTo>
                        <a:pt x="602756" y="39508"/>
                      </a:lnTo>
                      <a:lnTo>
                        <a:pt x="602756" y="59935"/>
                      </a:lnTo>
                      <a:cubicBezTo>
                        <a:pt x="602756" y="62074"/>
                        <a:pt x="602953" y="63777"/>
                        <a:pt x="603351" y="65043"/>
                      </a:cubicBezTo>
                      <a:cubicBezTo>
                        <a:pt x="603748" y="66311"/>
                        <a:pt x="604304" y="67280"/>
                        <a:pt x="605019" y="67953"/>
                      </a:cubicBezTo>
                      <a:cubicBezTo>
                        <a:pt x="605734" y="68627"/>
                        <a:pt x="606567" y="69081"/>
                        <a:pt x="607521" y="69320"/>
                      </a:cubicBezTo>
                      <a:cubicBezTo>
                        <a:pt x="608474" y="69558"/>
                        <a:pt x="609505" y="69675"/>
                        <a:pt x="610618" y="69675"/>
                      </a:cubicBezTo>
                      <a:cubicBezTo>
                        <a:pt x="611729" y="69675"/>
                        <a:pt x="612881" y="69675"/>
                        <a:pt x="614072" y="69675"/>
                      </a:cubicBezTo>
                      <a:cubicBezTo>
                        <a:pt x="615264" y="69675"/>
                        <a:pt x="616295" y="69576"/>
                        <a:pt x="617170" y="69377"/>
                      </a:cubicBezTo>
                      <a:lnTo>
                        <a:pt x="617170" y="83300"/>
                      </a:lnTo>
                      <a:cubicBezTo>
                        <a:pt x="615818" y="83538"/>
                        <a:pt x="614131" y="83756"/>
                        <a:pt x="612107" y="83955"/>
                      </a:cubicBezTo>
                      <a:cubicBezTo>
                        <a:pt x="610082" y="84153"/>
                        <a:pt x="607718" y="84252"/>
                        <a:pt x="605019" y="84252"/>
                      </a:cubicBezTo>
                      <a:cubicBezTo>
                        <a:pt x="602875" y="84252"/>
                        <a:pt x="600611" y="84092"/>
                        <a:pt x="598229" y="83777"/>
                      </a:cubicBezTo>
                      <a:cubicBezTo>
                        <a:pt x="595847" y="83458"/>
                        <a:pt x="593643" y="82646"/>
                        <a:pt x="591618" y="81336"/>
                      </a:cubicBezTo>
                      <a:cubicBezTo>
                        <a:pt x="589593" y="80028"/>
                        <a:pt x="587925" y="78005"/>
                        <a:pt x="586615" y="75268"/>
                      </a:cubicBezTo>
                      <a:cubicBezTo>
                        <a:pt x="585305" y="72531"/>
                        <a:pt x="584649" y="68782"/>
                        <a:pt x="584649" y="64022"/>
                      </a:cubicBezTo>
                      <a:lnTo>
                        <a:pt x="584649" y="39508"/>
                      </a:lnTo>
                      <a:lnTo>
                        <a:pt x="575596" y="39508"/>
                      </a:lnTo>
                      <a:lnTo>
                        <a:pt x="575596" y="25942"/>
                      </a:lnTo>
                      <a:lnTo>
                        <a:pt x="584649" y="25942"/>
                      </a:lnTo>
                      <a:close/>
                      <a:moveTo>
                        <a:pt x="511392" y="0"/>
                      </a:moveTo>
                      <a:lnTo>
                        <a:pt x="529021" y="0"/>
                      </a:lnTo>
                      <a:lnTo>
                        <a:pt x="529021" y="34272"/>
                      </a:lnTo>
                      <a:cubicBezTo>
                        <a:pt x="530608" y="31258"/>
                        <a:pt x="532992" y="28878"/>
                        <a:pt x="536169" y="27131"/>
                      </a:cubicBezTo>
                      <a:cubicBezTo>
                        <a:pt x="539344" y="25388"/>
                        <a:pt x="543157" y="24514"/>
                        <a:pt x="547606" y="24514"/>
                      </a:cubicBezTo>
                      <a:cubicBezTo>
                        <a:pt x="551336" y="24514"/>
                        <a:pt x="554474" y="25090"/>
                        <a:pt x="557016" y="26239"/>
                      </a:cubicBezTo>
                      <a:cubicBezTo>
                        <a:pt x="559557" y="27391"/>
                        <a:pt x="561620" y="28997"/>
                        <a:pt x="563209" y="31059"/>
                      </a:cubicBezTo>
                      <a:cubicBezTo>
                        <a:pt x="565037" y="33281"/>
                        <a:pt x="566265" y="35860"/>
                        <a:pt x="566904" y="38794"/>
                      </a:cubicBezTo>
                      <a:cubicBezTo>
                        <a:pt x="567537" y="41730"/>
                        <a:pt x="567855" y="45260"/>
                        <a:pt x="567855" y="49385"/>
                      </a:cubicBezTo>
                      <a:lnTo>
                        <a:pt x="567855" y="83300"/>
                      </a:lnTo>
                      <a:lnTo>
                        <a:pt x="550227" y="83300"/>
                      </a:lnTo>
                      <a:lnTo>
                        <a:pt x="550227" y="53906"/>
                      </a:lnTo>
                      <a:cubicBezTo>
                        <a:pt x="550227" y="49783"/>
                        <a:pt x="549490" y="46430"/>
                        <a:pt x="548022" y="43851"/>
                      </a:cubicBezTo>
                      <a:cubicBezTo>
                        <a:pt x="546551" y="41274"/>
                        <a:pt x="543911" y="39984"/>
                        <a:pt x="540101" y="39984"/>
                      </a:cubicBezTo>
                      <a:cubicBezTo>
                        <a:pt x="536366" y="39984"/>
                        <a:pt x="533587" y="41293"/>
                        <a:pt x="531762" y="43911"/>
                      </a:cubicBezTo>
                      <a:cubicBezTo>
                        <a:pt x="529934" y="46530"/>
                        <a:pt x="529021" y="50060"/>
                        <a:pt x="529021" y="54502"/>
                      </a:cubicBezTo>
                      <a:lnTo>
                        <a:pt x="529021" y="83300"/>
                      </a:lnTo>
                      <a:lnTo>
                        <a:pt x="511392" y="83300"/>
                      </a:lnTo>
                      <a:close/>
                      <a:moveTo>
                        <a:pt x="290181" y="0"/>
                      </a:moveTo>
                      <a:lnTo>
                        <a:pt x="308406" y="0"/>
                      </a:lnTo>
                      <a:lnTo>
                        <a:pt x="308406" y="83300"/>
                      </a:lnTo>
                      <a:lnTo>
                        <a:pt x="290181" y="83300"/>
                      </a:lnTo>
                      <a:lnTo>
                        <a:pt x="290181" y="75208"/>
                      </a:lnTo>
                      <a:cubicBezTo>
                        <a:pt x="289466" y="76559"/>
                        <a:pt x="288514" y="77807"/>
                        <a:pt x="287322" y="78957"/>
                      </a:cubicBezTo>
                      <a:cubicBezTo>
                        <a:pt x="286131" y="80108"/>
                        <a:pt x="284761" y="81099"/>
                        <a:pt x="283213" y="81932"/>
                      </a:cubicBezTo>
                      <a:cubicBezTo>
                        <a:pt x="281664" y="82764"/>
                        <a:pt x="279975" y="83438"/>
                        <a:pt x="278150" y="83955"/>
                      </a:cubicBezTo>
                      <a:cubicBezTo>
                        <a:pt x="276322" y="84470"/>
                        <a:pt x="274496" y="84728"/>
                        <a:pt x="272669" y="84728"/>
                      </a:cubicBezTo>
                      <a:cubicBezTo>
                        <a:pt x="268540" y="84728"/>
                        <a:pt x="264748" y="83955"/>
                        <a:pt x="261294" y="82408"/>
                      </a:cubicBezTo>
                      <a:cubicBezTo>
                        <a:pt x="257840" y="80861"/>
                        <a:pt x="254880" y="78760"/>
                        <a:pt x="252419" y="76100"/>
                      </a:cubicBezTo>
                      <a:cubicBezTo>
                        <a:pt x="249957" y="73444"/>
                        <a:pt x="248051" y="70269"/>
                        <a:pt x="246702" y="66581"/>
                      </a:cubicBezTo>
                      <a:cubicBezTo>
                        <a:pt x="245350" y="62892"/>
                        <a:pt x="244676" y="58905"/>
                        <a:pt x="244676" y="54621"/>
                      </a:cubicBezTo>
                      <a:cubicBezTo>
                        <a:pt x="244676" y="50337"/>
                        <a:pt x="245350" y="46350"/>
                        <a:pt x="246702" y="42661"/>
                      </a:cubicBezTo>
                      <a:cubicBezTo>
                        <a:pt x="248051" y="38972"/>
                        <a:pt x="249957" y="35801"/>
                        <a:pt x="252419" y="33142"/>
                      </a:cubicBezTo>
                      <a:cubicBezTo>
                        <a:pt x="254880" y="30484"/>
                        <a:pt x="257840" y="28381"/>
                        <a:pt x="261294" y="26834"/>
                      </a:cubicBezTo>
                      <a:cubicBezTo>
                        <a:pt x="264748" y="25287"/>
                        <a:pt x="268540" y="24514"/>
                        <a:pt x="272669" y="24514"/>
                      </a:cubicBezTo>
                      <a:cubicBezTo>
                        <a:pt x="274496" y="24514"/>
                        <a:pt x="276322" y="24772"/>
                        <a:pt x="278150" y="25287"/>
                      </a:cubicBezTo>
                      <a:cubicBezTo>
                        <a:pt x="279975" y="25804"/>
                        <a:pt x="281664" y="26497"/>
                        <a:pt x="283213" y="27370"/>
                      </a:cubicBezTo>
                      <a:cubicBezTo>
                        <a:pt x="284761" y="28244"/>
                        <a:pt x="286131" y="29273"/>
                        <a:pt x="287322" y="30464"/>
                      </a:cubicBezTo>
                      <a:cubicBezTo>
                        <a:pt x="288514" y="31654"/>
                        <a:pt x="289466" y="32885"/>
                        <a:pt x="290181" y="34153"/>
                      </a:cubicBezTo>
                      <a:close/>
                    </a:path>
                  </a:pathLst>
                </a:custGeom>
                <a:solidFill>
                  <a:srgbClr val="0052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2400"/>
                </a:p>
              </p:txBody>
            </p:sp>
          </p:grpSp>
        </p:grpSp>
      </p:grpSp>
    </p:spTree>
    <p:extLst>
      <p:ext uri="{BB962C8B-B14F-4D97-AF65-F5344CB8AC3E}">
        <p14:creationId xmlns:p14="http://schemas.microsoft.com/office/powerpoint/2010/main" val="3680149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pagina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CB26593-D6C8-E643-8B5F-967D5A518A31}"/>
              </a:ext>
            </a:extLst>
          </p:cNvPr>
          <p:cNvPicPr>
            <a:picLocks noChangeAspect="1"/>
          </p:cNvPicPr>
          <p:nvPr userDrawn="1"/>
        </p:nvPicPr>
        <p:blipFill>
          <a:blip r:embed="rId3"/>
          <a:srcRect/>
          <a:stretch/>
        </p:blipFill>
        <p:spPr>
          <a:xfrm>
            <a:off x="0" y="0"/>
            <a:ext cx="12193588" cy="6858000"/>
          </a:xfrm>
          <a:prstGeom prst="rect">
            <a:avLst/>
          </a:prstGeom>
        </p:spPr>
      </p:pic>
      <p:sp>
        <p:nvSpPr>
          <p:cNvPr id="12" name="Subtitle 2">
            <a:extLst>
              <a:ext uri="{FF2B5EF4-FFF2-40B4-BE49-F238E27FC236}">
                <a16:creationId xmlns:a16="http://schemas.microsoft.com/office/drawing/2014/main" id="{4696B80E-F8A3-CD46-BFE4-72BF82DF86FA}"/>
              </a:ext>
            </a:extLst>
          </p:cNvPr>
          <p:cNvSpPr>
            <a:spLocks noGrp="1"/>
          </p:cNvSpPr>
          <p:nvPr>
            <p:ph type="subTitle" idx="1" hasCustomPrompt="1"/>
          </p:nvPr>
        </p:nvSpPr>
        <p:spPr>
          <a:xfrm>
            <a:off x="864113" y="4032000"/>
            <a:ext cx="6531265" cy="838917"/>
          </a:xfrm>
        </p:spPr>
        <p:txBody>
          <a:bodyPr anchor="t" anchorCtr="0"/>
          <a:lstStyle>
            <a:lvl1pPr marL="0" indent="0" algn="l">
              <a:buNone/>
              <a:defRPr sz="2400" baseline="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 om tekst toe te voegen</a:t>
            </a:r>
            <a:endParaRPr lang="en-US"/>
          </a:p>
        </p:txBody>
      </p:sp>
      <p:sp>
        <p:nvSpPr>
          <p:cNvPr id="14" name="Tijdelijke aanduiding voor afbeelding 4">
            <a:extLst>
              <a:ext uri="{FF2B5EF4-FFF2-40B4-BE49-F238E27FC236}">
                <a16:creationId xmlns:a16="http://schemas.microsoft.com/office/drawing/2014/main" id="{211EF176-D23D-7A47-BECD-FB36CA28575B}"/>
              </a:ext>
            </a:extLst>
          </p:cNvPr>
          <p:cNvSpPr>
            <a:spLocks noGrp="1" noChangeAspect="1"/>
          </p:cNvSpPr>
          <p:nvPr>
            <p:ph type="pic" sz="quarter" idx="16" hasCustomPrompt="1"/>
          </p:nvPr>
        </p:nvSpPr>
        <p:spPr>
          <a:xfrm>
            <a:off x="741505" y="5168434"/>
            <a:ext cx="4030658" cy="1138767"/>
          </a:xfrm>
        </p:spPr>
        <p:txBody>
          <a:bodyPr anchor="ctr" anchorCtr="1"/>
          <a:lstStyle>
            <a:lvl1pPr>
              <a:buNone/>
              <a:defRPr sz="1600" baseline="0">
                <a:solidFill>
                  <a:schemeClr val="tx2"/>
                </a:solidFill>
              </a:defRPr>
            </a:lvl1pPr>
          </a:lstStyle>
          <a:p>
            <a:r>
              <a:rPr lang="nl-NL"/>
              <a:t>Ruimte voor logo derden</a:t>
            </a:r>
          </a:p>
        </p:txBody>
      </p:sp>
      <p:sp>
        <p:nvSpPr>
          <p:cNvPr id="2" name="Title 1"/>
          <p:cNvSpPr>
            <a:spLocks noGrp="1"/>
          </p:cNvSpPr>
          <p:nvPr>
            <p:ph type="ctrTitle" hasCustomPrompt="1"/>
          </p:nvPr>
        </p:nvSpPr>
        <p:spPr>
          <a:xfrm>
            <a:off x="864113" y="1152000"/>
            <a:ext cx="6531265" cy="1740936"/>
          </a:xfrm>
        </p:spPr>
        <p:txBody>
          <a:bodyPr anchor="t" anchorCtr="0"/>
          <a:lstStyle>
            <a:lvl1pPr algn="l">
              <a:lnSpc>
                <a:spcPts val="4827"/>
              </a:lnSpc>
              <a:defRPr sz="4800" baseline="0">
                <a:solidFill>
                  <a:schemeClr val="bg1"/>
                </a:solidFill>
              </a:defRPr>
            </a:lvl1pPr>
          </a:lstStyle>
          <a:p>
            <a:r>
              <a:rPr lang="nl-NL"/>
              <a:t>Klik om hier de titel toe te voegen</a:t>
            </a:r>
            <a:endParaRPr lang="en-US"/>
          </a:p>
        </p:txBody>
      </p:sp>
    </p:spTree>
    <p:extLst>
      <p:ext uri="{BB962C8B-B14F-4D97-AF65-F5344CB8AC3E}">
        <p14:creationId xmlns:p14="http://schemas.microsoft.com/office/powerpoint/2010/main" val="267655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pagina_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CB26593-D6C8-E643-8B5F-967D5A518A31}"/>
              </a:ext>
            </a:extLst>
          </p:cNvPr>
          <p:cNvPicPr>
            <a:picLocks noChangeAspect="1"/>
          </p:cNvPicPr>
          <p:nvPr userDrawn="1"/>
        </p:nvPicPr>
        <p:blipFill>
          <a:blip r:embed="rId3"/>
          <a:srcRect/>
          <a:stretch/>
        </p:blipFill>
        <p:spPr>
          <a:xfrm>
            <a:off x="0" y="0"/>
            <a:ext cx="12193588" cy="6858000"/>
          </a:xfrm>
          <a:prstGeom prst="rect">
            <a:avLst/>
          </a:prstGeom>
        </p:spPr>
      </p:pic>
      <p:sp>
        <p:nvSpPr>
          <p:cNvPr id="12" name="Subtitle 2">
            <a:extLst>
              <a:ext uri="{FF2B5EF4-FFF2-40B4-BE49-F238E27FC236}">
                <a16:creationId xmlns:a16="http://schemas.microsoft.com/office/drawing/2014/main" id="{4696B80E-F8A3-CD46-BFE4-72BF82DF86FA}"/>
              </a:ext>
            </a:extLst>
          </p:cNvPr>
          <p:cNvSpPr>
            <a:spLocks noGrp="1"/>
          </p:cNvSpPr>
          <p:nvPr>
            <p:ph type="subTitle" idx="1" hasCustomPrompt="1"/>
          </p:nvPr>
        </p:nvSpPr>
        <p:spPr>
          <a:xfrm>
            <a:off x="864114" y="4032000"/>
            <a:ext cx="5422023" cy="838917"/>
          </a:xfrm>
        </p:spPr>
        <p:txBody>
          <a:bodyPr anchor="t" anchorCtr="0"/>
          <a:lstStyle>
            <a:lvl1pPr marL="0" indent="0" algn="l">
              <a:buNone/>
              <a:defRPr sz="2400" baseline="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 om tekst toe te voegen</a:t>
            </a:r>
            <a:endParaRPr lang="en-US"/>
          </a:p>
        </p:txBody>
      </p:sp>
      <p:sp>
        <p:nvSpPr>
          <p:cNvPr id="14" name="Tijdelijke aanduiding voor afbeelding 4">
            <a:extLst>
              <a:ext uri="{FF2B5EF4-FFF2-40B4-BE49-F238E27FC236}">
                <a16:creationId xmlns:a16="http://schemas.microsoft.com/office/drawing/2014/main" id="{211EF176-D23D-7A47-BECD-FB36CA28575B}"/>
              </a:ext>
            </a:extLst>
          </p:cNvPr>
          <p:cNvSpPr>
            <a:spLocks noGrp="1" noChangeAspect="1"/>
          </p:cNvSpPr>
          <p:nvPr>
            <p:ph type="pic" sz="quarter" idx="16" hasCustomPrompt="1"/>
          </p:nvPr>
        </p:nvSpPr>
        <p:spPr>
          <a:xfrm>
            <a:off x="741505" y="5168434"/>
            <a:ext cx="4030658" cy="1138767"/>
          </a:xfrm>
        </p:spPr>
        <p:txBody>
          <a:bodyPr anchor="ctr" anchorCtr="1"/>
          <a:lstStyle>
            <a:lvl1pPr>
              <a:buNone/>
              <a:defRPr sz="1600" baseline="0">
                <a:solidFill>
                  <a:schemeClr val="tx2"/>
                </a:solidFill>
              </a:defRPr>
            </a:lvl1pPr>
          </a:lstStyle>
          <a:p>
            <a:r>
              <a:rPr lang="nl-NL"/>
              <a:t>Ruimte voor logo derden</a:t>
            </a:r>
          </a:p>
        </p:txBody>
      </p:sp>
      <p:sp>
        <p:nvSpPr>
          <p:cNvPr id="2" name="Title 1"/>
          <p:cNvSpPr>
            <a:spLocks noGrp="1"/>
          </p:cNvSpPr>
          <p:nvPr>
            <p:ph type="ctrTitle" hasCustomPrompt="1"/>
          </p:nvPr>
        </p:nvSpPr>
        <p:spPr>
          <a:xfrm>
            <a:off x="864113" y="1152000"/>
            <a:ext cx="6531265" cy="1740936"/>
          </a:xfrm>
        </p:spPr>
        <p:txBody>
          <a:bodyPr anchor="t" anchorCtr="0"/>
          <a:lstStyle>
            <a:lvl1pPr algn="l">
              <a:lnSpc>
                <a:spcPts val="4827"/>
              </a:lnSpc>
              <a:defRPr sz="4800" baseline="0">
                <a:solidFill>
                  <a:schemeClr val="bg1"/>
                </a:solidFill>
              </a:defRPr>
            </a:lvl1pPr>
          </a:lstStyle>
          <a:p>
            <a:r>
              <a:rPr lang="nl-NL"/>
              <a:t>Klik om hier de titel toe te voegen</a:t>
            </a:r>
            <a:endParaRPr lang="en-US"/>
          </a:p>
        </p:txBody>
      </p:sp>
    </p:spTree>
    <p:extLst>
      <p:ext uri="{BB962C8B-B14F-4D97-AF65-F5344CB8AC3E}">
        <p14:creationId xmlns:p14="http://schemas.microsoft.com/office/powerpoint/2010/main" val="2977141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pagina_zonderfoto">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3C8F40E-5E96-FC49-A80C-062F62E3EB0D}"/>
              </a:ext>
            </a:extLst>
          </p:cNvPr>
          <p:cNvSpPr/>
          <p:nvPr userDrawn="1"/>
        </p:nvSpPr>
        <p:spPr>
          <a:xfrm>
            <a:off x="4772162" y="2755549"/>
            <a:ext cx="7421427" cy="4102452"/>
          </a:xfrm>
          <a:prstGeom prst="rect">
            <a:avLst/>
          </a:prstGeom>
          <a:gradFill>
            <a:gsLst>
              <a:gs pos="0">
                <a:schemeClr val="bg1"/>
              </a:gs>
              <a:gs pos="100000">
                <a:schemeClr val="accent2">
                  <a:alpha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pic>
        <p:nvPicPr>
          <p:cNvPr id="4" name="Afbeelding 3">
            <a:extLst>
              <a:ext uri="{FF2B5EF4-FFF2-40B4-BE49-F238E27FC236}">
                <a16:creationId xmlns:a16="http://schemas.microsoft.com/office/drawing/2014/main" id="{3AFF017F-4C7F-4F42-B825-9671FA6D4FB0}"/>
              </a:ext>
            </a:extLst>
          </p:cNvPr>
          <p:cNvPicPr>
            <a:picLocks noChangeAspect="1"/>
          </p:cNvPicPr>
          <p:nvPr userDrawn="1"/>
        </p:nvPicPr>
        <p:blipFill>
          <a:blip r:embed="rId2"/>
          <a:srcRect/>
          <a:stretch/>
        </p:blipFill>
        <p:spPr>
          <a:xfrm>
            <a:off x="0" y="0"/>
            <a:ext cx="12193588" cy="6858000"/>
          </a:xfrm>
          <a:prstGeom prst="rect">
            <a:avLst/>
          </a:prstGeom>
        </p:spPr>
      </p:pic>
      <p:sp>
        <p:nvSpPr>
          <p:cNvPr id="2" name="Title 1"/>
          <p:cNvSpPr>
            <a:spLocks noGrp="1"/>
          </p:cNvSpPr>
          <p:nvPr>
            <p:ph type="ctrTitle" hasCustomPrompt="1"/>
          </p:nvPr>
        </p:nvSpPr>
        <p:spPr>
          <a:xfrm>
            <a:off x="864113" y="1152000"/>
            <a:ext cx="6531265" cy="1740936"/>
          </a:xfrm>
        </p:spPr>
        <p:txBody>
          <a:bodyPr anchor="t" anchorCtr="0"/>
          <a:lstStyle>
            <a:lvl1pPr algn="l">
              <a:lnSpc>
                <a:spcPts val="4827"/>
              </a:lnSpc>
              <a:defRPr sz="4800" baseline="0">
                <a:solidFill>
                  <a:schemeClr val="bg1"/>
                </a:solidFill>
              </a:defRPr>
            </a:lvl1pPr>
          </a:lstStyle>
          <a:p>
            <a:r>
              <a:rPr lang="nl-NL"/>
              <a:t>Klik om hier de titel toe te voegen</a:t>
            </a:r>
            <a:endParaRPr lang="en-US"/>
          </a:p>
        </p:txBody>
      </p:sp>
      <p:sp>
        <p:nvSpPr>
          <p:cNvPr id="13" name="Subtitle 2">
            <a:extLst>
              <a:ext uri="{FF2B5EF4-FFF2-40B4-BE49-F238E27FC236}">
                <a16:creationId xmlns:a16="http://schemas.microsoft.com/office/drawing/2014/main" id="{8EE33676-05FF-BF4C-96B1-8CD1CDFCDCCC}"/>
              </a:ext>
            </a:extLst>
          </p:cNvPr>
          <p:cNvSpPr>
            <a:spLocks noGrp="1"/>
          </p:cNvSpPr>
          <p:nvPr>
            <p:ph type="subTitle" idx="1" hasCustomPrompt="1"/>
          </p:nvPr>
        </p:nvSpPr>
        <p:spPr>
          <a:xfrm>
            <a:off x="864113" y="4032000"/>
            <a:ext cx="6531265" cy="838917"/>
          </a:xfrm>
        </p:spPr>
        <p:txBody>
          <a:bodyPr anchor="t" anchorCtr="0"/>
          <a:lstStyle>
            <a:lvl1pPr marL="0" indent="0" algn="l">
              <a:buNone/>
              <a:defRPr sz="2400" baseline="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 om tekst toe te voegen</a:t>
            </a:r>
            <a:endParaRPr lang="en-US"/>
          </a:p>
        </p:txBody>
      </p:sp>
      <p:sp>
        <p:nvSpPr>
          <p:cNvPr id="14" name="Tijdelijke aanduiding voor afbeelding 4">
            <a:extLst>
              <a:ext uri="{FF2B5EF4-FFF2-40B4-BE49-F238E27FC236}">
                <a16:creationId xmlns:a16="http://schemas.microsoft.com/office/drawing/2014/main" id="{3EA90B5B-70D9-0243-AF88-C810295A3721}"/>
              </a:ext>
            </a:extLst>
          </p:cNvPr>
          <p:cNvSpPr>
            <a:spLocks noGrp="1" noChangeAspect="1"/>
          </p:cNvSpPr>
          <p:nvPr>
            <p:ph type="pic" sz="quarter" idx="16" hasCustomPrompt="1"/>
          </p:nvPr>
        </p:nvSpPr>
        <p:spPr>
          <a:xfrm>
            <a:off x="741505" y="5168434"/>
            <a:ext cx="4030658" cy="1138767"/>
          </a:xfrm>
        </p:spPr>
        <p:txBody>
          <a:bodyPr anchor="ctr" anchorCtr="1"/>
          <a:lstStyle>
            <a:lvl1pPr>
              <a:buNone/>
              <a:defRPr sz="1600" baseline="0">
                <a:solidFill>
                  <a:schemeClr val="tx2"/>
                </a:solidFill>
              </a:defRPr>
            </a:lvl1pPr>
          </a:lstStyle>
          <a:p>
            <a:r>
              <a:rPr lang="nl-NL"/>
              <a:t>Ruimte voor logo derden</a:t>
            </a:r>
          </a:p>
        </p:txBody>
      </p:sp>
    </p:spTree>
    <p:extLst>
      <p:ext uri="{BB962C8B-B14F-4D97-AF65-F5344CB8AC3E}">
        <p14:creationId xmlns:p14="http://schemas.microsoft.com/office/powerpoint/2010/main" val="296404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ubpagina">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3C8F40E-5E96-FC49-A80C-062F62E3EB0D}"/>
              </a:ext>
            </a:extLst>
          </p:cNvPr>
          <p:cNvSpPr/>
          <p:nvPr userDrawn="1"/>
        </p:nvSpPr>
        <p:spPr>
          <a:xfrm>
            <a:off x="4772162" y="2755549"/>
            <a:ext cx="7421427" cy="4102452"/>
          </a:xfrm>
          <a:prstGeom prst="rect">
            <a:avLst/>
          </a:prstGeom>
          <a:gradFill>
            <a:gsLst>
              <a:gs pos="0">
                <a:schemeClr val="bg1"/>
              </a:gs>
              <a:gs pos="100000">
                <a:schemeClr val="accent2">
                  <a:alpha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pic>
        <p:nvPicPr>
          <p:cNvPr id="4" name="Afbeelding 3">
            <a:extLst>
              <a:ext uri="{FF2B5EF4-FFF2-40B4-BE49-F238E27FC236}">
                <a16:creationId xmlns:a16="http://schemas.microsoft.com/office/drawing/2014/main" id="{3AFF017F-4C7F-4F42-B825-9671FA6D4FB0}"/>
              </a:ext>
            </a:extLst>
          </p:cNvPr>
          <p:cNvPicPr>
            <a:picLocks noChangeAspect="1"/>
          </p:cNvPicPr>
          <p:nvPr userDrawn="1"/>
        </p:nvPicPr>
        <p:blipFill>
          <a:blip r:embed="rId2"/>
          <a:srcRect/>
          <a:stretch/>
        </p:blipFill>
        <p:spPr>
          <a:xfrm>
            <a:off x="0" y="0"/>
            <a:ext cx="12193588" cy="6858000"/>
          </a:xfrm>
          <a:prstGeom prst="rect">
            <a:avLst/>
          </a:prstGeom>
        </p:spPr>
      </p:pic>
      <p:sp>
        <p:nvSpPr>
          <p:cNvPr id="7" name="Subtitle 2">
            <a:extLst>
              <a:ext uri="{FF2B5EF4-FFF2-40B4-BE49-F238E27FC236}">
                <a16:creationId xmlns:a16="http://schemas.microsoft.com/office/drawing/2014/main" id="{8108642B-15D6-634F-8EDB-A7B2F979193C}"/>
              </a:ext>
            </a:extLst>
          </p:cNvPr>
          <p:cNvSpPr>
            <a:spLocks noGrp="1"/>
          </p:cNvSpPr>
          <p:nvPr>
            <p:ph type="subTitle" idx="1" hasCustomPrompt="1"/>
          </p:nvPr>
        </p:nvSpPr>
        <p:spPr>
          <a:xfrm>
            <a:off x="864113" y="4032000"/>
            <a:ext cx="7421424" cy="1318933"/>
          </a:xfrm>
        </p:spPr>
        <p:txBody>
          <a:bodyPr anchor="t" anchorCtr="0"/>
          <a:lstStyle>
            <a:lvl1pPr marL="0" indent="0" algn="l">
              <a:buNone/>
              <a:defRPr sz="2400" b="1" baseline="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 om subtitel toe te voegen</a:t>
            </a:r>
          </a:p>
        </p:txBody>
      </p:sp>
    </p:spTree>
    <p:extLst>
      <p:ext uri="{BB962C8B-B14F-4D97-AF65-F5344CB8AC3E}">
        <p14:creationId xmlns:p14="http://schemas.microsoft.com/office/powerpoint/2010/main" val="855553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pagina">
    <p:spTree>
      <p:nvGrpSpPr>
        <p:cNvPr id="1" name=""/>
        <p:cNvGrpSpPr/>
        <p:nvPr/>
      </p:nvGrpSpPr>
      <p:grpSpPr>
        <a:xfrm>
          <a:off x="0" y="0"/>
          <a:ext cx="0" cy="0"/>
          <a:chOff x="0" y="0"/>
          <a:chExt cx="0" cy="0"/>
        </a:xfrm>
      </p:grpSpPr>
      <p:sp>
        <p:nvSpPr>
          <p:cNvPr id="2" name="Title 1"/>
          <p:cNvSpPr>
            <a:spLocks noGrp="1"/>
          </p:cNvSpPr>
          <p:nvPr>
            <p:ph type="title"/>
          </p:nvPr>
        </p:nvSpPr>
        <p:spPr>
          <a:xfrm>
            <a:off x="864113" y="528000"/>
            <a:ext cx="9106402" cy="624000"/>
          </a:xfrm>
        </p:spPr>
        <p:txBody>
          <a:bodyPr/>
          <a:lstStyle/>
          <a:p>
            <a:r>
              <a:rPr lang="nl-NL"/>
              <a:t>Klik om stijl te bewerken</a:t>
            </a:r>
            <a:endParaRPr lang="en-US"/>
          </a:p>
        </p:txBody>
      </p:sp>
      <p:sp>
        <p:nvSpPr>
          <p:cNvPr id="3" name="Content Placeholder 2"/>
          <p:cNvSpPr>
            <a:spLocks noGrp="1"/>
          </p:cNvSpPr>
          <p:nvPr>
            <p:ph idx="1"/>
          </p:nvPr>
        </p:nvSpPr>
        <p:spPr>
          <a:xfrm>
            <a:off x="864113" y="1344000"/>
            <a:ext cx="10465363" cy="508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177430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pagina met tussenkopje">
    <p:spTree>
      <p:nvGrpSpPr>
        <p:cNvPr id="1" name=""/>
        <p:cNvGrpSpPr/>
        <p:nvPr/>
      </p:nvGrpSpPr>
      <p:grpSpPr>
        <a:xfrm>
          <a:off x="0" y="0"/>
          <a:ext cx="0" cy="0"/>
          <a:chOff x="0" y="0"/>
          <a:chExt cx="0" cy="0"/>
        </a:xfrm>
      </p:grpSpPr>
      <p:sp>
        <p:nvSpPr>
          <p:cNvPr id="2" name="Title 1"/>
          <p:cNvSpPr>
            <a:spLocks noGrp="1"/>
          </p:cNvSpPr>
          <p:nvPr>
            <p:ph type="title"/>
          </p:nvPr>
        </p:nvSpPr>
        <p:spPr>
          <a:xfrm>
            <a:off x="864113" y="528000"/>
            <a:ext cx="9106402" cy="624000"/>
          </a:xfrm>
        </p:spPr>
        <p:txBody>
          <a:bodyPr/>
          <a:lstStyle/>
          <a:p>
            <a:r>
              <a:rPr lang="nl-NL"/>
              <a:t>Klik om stijl te bewerken</a:t>
            </a:r>
            <a:endParaRPr lang="en-US"/>
          </a:p>
        </p:txBody>
      </p:sp>
      <p:sp>
        <p:nvSpPr>
          <p:cNvPr id="3" name="Content Placeholder 2"/>
          <p:cNvSpPr>
            <a:spLocks noGrp="1"/>
          </p:cNvSpPr>
          <p:nvPr>
            <p:ph idx="1"/>
          </p:nvPr>
        </p:nvSpPr>
        <p:spPr>
          <a:xfrm>
            <a:off x="864113" y="1872867"/>
            <a:ext cx="10465363" cy="455913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2">
            <a:extLst>
              <a:ext uri="{FF2B5EF4-FFF2-40B4-BE49-F238E27FC236}">
                <a16:creationId xmlns:a16="http://schemas.microsoft.com/office/drawing/2014/main" id="{1622BCFB-2AC7-A544-A664-1BF357740E72}"/>
              </a:ext>
            </a:extLst>
          </p:cNvPr>
          <p:cNvSpPr>
            <a:spLocks noGrp="1"/>
          </p:cNvSpPr>
          <p:nvPr>
            <p:ph type="body" idx="10" hasCustomPrompt="1"/>
          </p:nvPr>
        </p:nvSpPr>
        <p:spPr>
          <a:xfrm>
            <a:off x="864111" y="1344001"/>
            <a:ext cx="10465363" cy="473580"/>
          </a:xfrm>
        </p:spPr>
        <p:txBody>
          <a:bodyPr anchor="t" anchorCtr="0"/>
          <a:lstStyle>
            <a:lvl1pPr marL="0" indent="0">
              <a:buNone/>
              <a:defRPr sz="2400" b="1" baseline="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Tussenkopje</a:t>
            </a:r>
          </a:p>
        </p:txBody>
      </p:sp>
    </p:spTree>
    <p:extLst>
      <p:ext uri="{BB962C8B-B14F-4D97-AF65-F5344CB8AC3E}">
        <p14:creationId xmlns:p14="http://schemas.microsoft.com/office/powerpoint/2010/main" val="5287348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55B9F912-75C9-FE44-BFC0-F90B8724CF23}"/>
              </a:ext>
            </a:extLst>
          </p:cNvPr>
          <p:cNvPicPr>
            <a:picLocks noChangeAspect="1"/>
          </p:cNvPicPr>
          <p:nvPr userDrawn="1"/>
        </p:nvPicPr>
        <p:blipFill>
          <a:blip r:embed="rId37"/>
          <a:srcRect/>
          <a:stretch/>
        </p:blipFill>
        <p:spPr>
          <a:xfrm>
            <a:off x="0" y="6451600"/>
            <a:ext cx="12193588" cy="406400"/>
          </a:xfrm>
          <a:prstGeom prst="rect">
            <a:avLst/>
          </a:prstGeom>
        </p:spPr>
      </p:pic>
      <p:pic>
        <p:nvPicPr>
          <p:cNvPr id="10" name="Afbeelding 9">
            <a:extLst>
              <a:ext uri="{FF2B5EF4-FFF2-40B4-BE49-F238E27FC236}">
                <a16:creationId xmlns:a16="http://schemas.microsoft.com/office/drawing/2014/main" id="{2F45B1B6-2F41-F946-A796-83C89AFF1825}"/>
              </a:ext>
            </a:extLst>
          </p:cNvPr>
          <p:cNvPicPr>
            <a:picLocks noChangeAspect="1"/>
          </p:cNvPicPr>
          <p:nvPr userDrawn="1"/>
        </p:nvPicPr>
        <p:blipFill>
          <a:blip r:embed="rId38"/>
          <a:srcRect/>
          <a:stretch/>
        </p:blipFill>
        <p:spPr>
          <a:xfrm>
            <a:off x="0" y="0"/>
            <a:ext cx="12193588" cy="1016000"/>
          </a:xfrm>
          <a:prstGeom prst="rect">
            <a:avLst/>
          </a:prstGeom>
        </p:spPr>
      </p:pic>
      <p:sp>
        <p:nvSpPr>
          <p:cNvPr id="2" name="Title Placeholder 1"/>
          <p:cNvSpPr>
            <a:spLocks noGrp="1"/>
          </p:cNvSpPr>
          <p:nvPr>
            <p:ph type="title"/>
          </p:nvPr>
        </p:nvSpPr>
        <p:spPr>
          <a:xfrm>
            <a:off x="838309" y="528001"/>
            <a:ext cx="9106402" cy="1218607"/>
          </a:xfrm>
          <a:prstGeom prst="rect">
            <a:avLst/>
          </a:prstGeom>
        </p:spPr>
        <p:txBody>
          <a:bodyPr vert="horz" lIns="0" tIns="0" rIns="0" bIns="0" rtlCol="0" anchor="t" anchorCtr="0">
            <a:noAutofit/>
          </a:bodyPr>
          <a:lstStyle/>
          <a:p>
            <a:r>
              <a:rPr lang="nl-NL"/>
              <a:t>Titelstijl van model bewerken</a:t>
            </a:r>
            <a:endParaRPr lang="en-US"/>
          </a:p>
        </p:txBody>
      </p:sp>
      <p:sp>
        <p:nvSpPr>
          <p:cNvPr id="3" name="Text Placeholder 2"/>
          <p:cNvSpPr>
            <a:spLocks noGrp="1"/>
          </p:cNvSpPr>
          <p:nvPr>
            <p:ph type="body" idx="1"/>
          </p:nvPr>
        </p:nvSpPr>
        <p:spPr>
          <a:xfrm>
            <a:off x="838309" y="1917828"/>
            <a:ext cx="10516970" cy="4464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622555708"/>
      </p:ext>
    </p:extLst>
  </p:cSld>
  <p:clrMap bg1="lt1" tx1="dk1" bg2="lt2" tx2="dk2" accent1="accent1" accent2="accent2" accent3="accent3" accent4="accent4" accent5="accent5" accent6="accent6" hlink="hlink" folHlink="folHlink"/>
  <p:sldLayoutIdLst>
    <p:sldLayoutId id="2147483684" r:id="rId1"/>
    <p:sldLayoutId id="2147483705" r:id="rId2"/>
    <p:sldLayoutId id="2147483699" r:id="rId3"/>
    <p:sldLayoutId id="2147483708" r:id="rId4"/>
    <p:sldLayoutId id="2147483709" r:id="rId5"/>
    <p:sldLayoutId id="2147483683" r:id="rId6"/>
    <p:sldLayoutId id="2147483698" r:id="rId7"/>
    <p:sldLayoutId id="2147483674" r:id="rId8"/>
    <p:sldLayoutId id="2147483706" r:id="rId9"/>
    <p:sldLayoutId id="2147483676" r:id="rId10"/>
    <p:sldLayoutId id="2147483707" r:id="rId11"/>
    <p:sldLayoutId id="2147483688" r:id="rId12"/>
    <p:sldLayoutId id="2147483700" r:id="rId13"/>
    <p:sldLayoutId id="2147483701" r:id="rId14"/>
    <p:sldLayoutId id="2147483702" r:id="rId15"/>
    <p:sldLayoutId id="2147483703" r:id="rId16"/>
    <p:sldLayoutId id="2147483704" r:id="rId17"/>
    <p:sldLayoutId id="2147483687" r:id="rId18"/>
    <p:sldLayoutId id="2147483690" r:id="rId19"/>
    <p:sldLayoutId id="2147483710" r:id="rId20"/>
    <p:sldLayoutId id="2147483691" r:id="rId21"/>
    <p:sldLayoutId id="2147483695" r:id="rId22"/>
    <p:sldLayoutId id="2147483713" r:id="rId23"/>
    <p:sldLayoutId id="2147483753" r:id="rId24"/>
    <p:sldLayoutId id="2147483692" r:id="rId25"/>
    <p:sldLayoutId id="2147483752" r:id="rId26"/>
    <p:sldLayoutId id="2147483697" r:id="rId27"/>
    <p:sldLayoutId id="2147483717" r:id="rId28"/>
    <p:sldLayoutId id="2147483720" r:id="rId29"/>
    <p:sldLayoutId id="2147483721" r:id="rId30"/>
    <p:sldLayoutId id="2147483716" r:id="rId31"/>
    <p:sldLayoutId id="2147483751" r:id="rId32"/>
    <p:sldLayoutId id="2147483750" r:id="rId33"/>
    <p:sldLayoutId id="2147483719" r:id="rId34"/>
    <p:sldLayoutId id="2147483714" r:id="rId35"/>
  </p:sldLayoutIdLst>
  <p:hf sldNum="0" hdr="0" dt="0"/>
  <p:txStyles>
    <p:titleStyle>
      <a:lvl1pPr algn="l" defTabSz="914377" rtl="0" eaLnBrk="1" latinLnBrk="0" hangingPunct="1">
        <a:lnSpc>
          <a:spcPts val="3733"/>
        </a:lnSpc>
        <a:spcBef>
          <a:spcPct val="0"/>
        </a:spcBef>
        <a:buNone/>
        <a:defRPr sz="3733" b="1" i="0" kern="1200" baseline="0">
          <a:solidFill>
            <a:schemeClr val="accent2"/>
          </a:solidFill>
          <a:latin typeface="+mj-lt"/>
          <a:ea typeface="+mj-ea"/>
          <a:cs typeface="+mj-cs"/>
        </a:defRPr>
      </a:lvl1pPr>
    </p:titleStyle>
    <p:bodyStyle>
      <a:lvl1pPr marL="479988" indent="-479988" algn="l" defTabSz="914377" rtl="0" eaLnBrk="1" latinLnBrk="0" hangingPunct="1">
        <a:lnSpc>
          <a:spcPct val="110000"/>
        </a:lnSpc>
        <a:spcBef>
          <a:spcPts val="0"/>
        </a:spcBef>
        <a:buClr>
          <a:schemeClr val="accent2"/>
        </a:buClr>
        <a:buFont typeface="Arial" panose="020B0604020202020204" pitchFamily="34" charset="0"/>
        <a:buChar char="•"/>
        <a:defRPr sz="2400" kern="1200" baseline="0">
          <a:solidFill>
            <a:schemeClr val="tx1"/>
          </a:solidFill>
          <a:latin typeface="+mn-lt"/>
          <a:ea typeface="+mn-ea"/>
          <a:cs typeface="+mn-cs"/>
        </a:defRPr>
      </a:lvl1pPr>
      <a:lvl2pPr marL="815980" indent="-335992" algn="l" defTabSz="914377" rtl="0" eaLnBrk="1" latinLnBrk="0" hangingPunct="1">
        <a:lnSpc>
          <a:spcPct val="110000"/>
        </a:lnSpc>
        <a:spcBef>
          <a:spcPts val="0"/>
        </a:spcBef>
        <a:buClr>
          <a:schemeClr val="accent2"/>
        </a:buClr>
        <a:buSzPct val="104000"/>
        <a:buFont typeface="Systeemlettertype regulier"/>
        <a:buChar char="-"/>
        <a:defRPr sz="2400" kern="1200" baseline="0">
          <a:solidFill>
            <a:schemeClr val="tx1"/>
          </a:solidFill>
          <a:latin typeface="+mn-lt"/>
          <a:ea typeface="+mn-ea"/>
          <a:cs typeface="+mn-cs"/>
        </a:defRPr>
      </a:lvl2pPr>
      <a:lvl3pPr marL="1151971" indent="-335992" algn="l" defTabSz="914377" rtl="0" eaLnBrk="1" latinLnBrk="0" hangingPunct="1">
        <a:lnSpc>
          <a:spcPct val="110000"/>
        </a:lnSpc>
        <a:spcBef>
          <a:spcPts val="0"/>
        </a:spcBef>
        <a:buClr>
          <a:schemeClr val="accent2"/>
        </a:buClr>
        <a:buSzPct val="104000"/>
        <a:buFont typeface="Systeemlettertype regulier"/>
        <a:buChar char="-"/>
        <a:defRPr sz="2400" kern="1200" baseline="0">
          <a:solidFill>
            <a:schemeClr val="tx1"/>
          </a:solidFill>
          <a:latin typeface="+mn-lt"/>
          <a:ea typeface="+mn-ea"/>
          <a:cs typeface="+mn-cs"/>
        </a:defRPr>
      </a:lvl3pPr>
      <a:lvl4pPr marL="1487963" indent="-335992" algn="l" defTabSz="914377" rtl="0" eaLnBrk="1" latinLnBrk="0" hangingPunct="1">
        <a:lnSpc>
          <a:spcPct val="110000"/>
        </a:lnSpc>
        <a:spcBef>
          <a:spcPts val="0"/>
        </a:spcBef>
        <a:buClr>
          <a:schemeClr val="accent2"/>
        </a:buClr>
        <a:buSzPct val="104000"/>
        <a:buFont typeface="Systeemlettertype regulier"/>
        <a:buChar char="-"/>
        <a:defRPr sz="1867" kern="1200" baseline="0">
          <a:solidFill>
            <a:schemeClr val="tx1"/>
          </a:solidFill>
          <a:latin typeface="+mn-lt"/>
          <a:ea typeface="+mn-ea"/>
          <a:cs typeface="+mn-cs"/>
        </a:defRPr>
      </a:lvl4pPr>
      <a:lvl5pPr marL="1823954" indent="-335992" algn="l" defTabSz="914377" rtl="0" eaLnBrk="1" latinLnBrk="0" hangingPunct="1">
        <a:lnSpc>
          <a:spcPct val="110000"/>
        </a:lnSpc>
        <a:spcBef>
          <a:spcPts val="0"/>
        </a:spcBef>
        <a:buClr>
          <a:schemeClr val="accent2"/>
        </a:buClr>
        <a:buSzPct val="104000"/>
        <a:buFont typeface="Systeemlettertype regulier"/>
        <a:buChar char="-"/>
        <a:defRPr sz="1867" kern="1200" baseline="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heugZnxCYxA"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www.zorginzicht.nl/kwaliteitsinstrumenten/medicatieoverdrach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hyperlink" Target="https://www.datavoorgezondheid.nl/wegiz" TargetMode="External"/><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hyperlink" Target="https://www.datavoorgezondheid.nl/european-health-data-space-ehds"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hyperlink" Target="https://www.samenvoormedicatieoverdracht.nl/app/uploads/2025/11/2025-1023-Factsheet-Hybride-situatie_V3.pdf" TargetMode="External"/><Relationship Id="rId5" Type="http://schemas.openxmlformats.org/officeDocument/2006/relationships/hyperlink" Target="https://www.samenvoormedicatieoverdracht.nl/startpagina_implementatiehandboek/" TargetMode="External"/><Relationship Id="rId4" Type="http://schemas.openxmlformats.org/officeDocument/2006/relationships/hyperlink" Target="https://www.samenvoormedicatieoverdracht.nl/app/uploads/2025/05/2024-1110-Factsheet-Kernteambesluiten.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samenvoormedicatieoverdracht.nl/app/uploads/2025/11/2025-0908-Factsheet-Medicatieproces-9-V13.pdf"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7.svg"/><Relationship Id="rId3" Type="http://schemas.openxmlformats.org/officeDocument/2006/relationships/image" Target="../media/image31.png"/><Relationship Id="rId7" Type="http://schemas.openxmlformats.org/officeDocument/2006/relationships/image" Target="../media/image10.png"/><Relationship Id="rId12"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34.svg"/><Relationship Id="rId11" Type="http://schemas.openxmlformats.org/officeDocument/2006/relationships/image" Target="../media/image36.svg"/><Relationship Id="rId5" Type="http://schemas.openxmlformats.org/officeDocument/2006/relationships/image" Target="../media/image33.png"/><Relationship Id="rId10" Type="http://schemas.openxmlformats.org/officeDocument/2006/relationships/image" Target="../media/image20.png"/><Relationship Id="rId4" Type="http://schemas.openxmlformats.org/officeDocument/2006/relationships/image" Target="../media/image32.svg"/><Relationship Id="rId9" Type="http://schemas.openxmlformats.org/officeDocument/2006/relationships/image" Target="../media/image3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image" Target="../media/image34.sv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BA6DA823-671A-384A-931C-02590DA6A257}"/>
              </a:ext>
            </a:extLst>
          </p:cNvPr>
          <p:cNvSpPr>
            <a:spLocks noGrp="1"/>
          </p:cNvSpPr>
          <p:nvPr>
            <p:ph type="subTitle" idx="1"/>
          </p:nvPr>
        </p:nvSpPr>
        <p:spPr>
          <a:xfrm>
            <a:off x="741505" y="4032000"/>
            <a:ext cx="5717395" cy="838917"/>
          </a:xfrm>
        </p:spPr>
        <p:txBody>
          <a:bodyPr/>
          <a:lstStyle/>
          <a:p>
            <a:r>
              <a:rPr lang="nl-NL"/>
              <a:t>Het nieuwe medicatieproces</a:t>
            </a:r>
          </a:p>
        </p:txBody>
      </p:sp>
      <p:sp>
        <p:nvSpPr>
          <p:cNvPr id="4" name="Titel 3">
            <a:extLst>
              <a:ext uri="{FF2B5EF4-FFF2-40B4-BE49-F238E27FC236}">
                <a16:creationId xmlns:a16="http://schemas.microsoft.com/office/drawing/2014/main" id="{32152784-3282-E947-83BB-C1A2399EAD42}"/>
              </a:ext>
            </a:extLst>
          </p:cNvPr>
          <p:cNvSpPr>
            <a:spLocks noGrp="1"/>
          </p:cNvSpPr>
          <p:nvPr>
            <p:ph type="ctrTitle"/>
          </p:nvPr>
        </p:nvSpPr>
        <p:spPr>
          <a:xfrm>
            <a:off x="725176" y="841758"/>
            <a:ext cx="7270894" cy="1740936"/>
          </a:xfrm>
        </p:spPr>
        <p:txBody>
          <a:bodyPr/>
          <a:lstStyle/>
          <a:p>
            <a:pPr>
              <a:tabLst>
                <a:tab pos="2428875" algn="l"/>
              </a:tabLst>
            </a:pPr>
            <a:br>
              <a:rPr lang="nl-NL"/>
            </a:br>
            <a:r>
              <a:rPr lang="nl-NL"/>
              <a:t>Basiskennis </a:t>
            </a:r>
            <a:br>
              <a:rPr lang="nl-NL"/>
            </a:br>
            <a:br>
              <a:rPr lang="nl-NL"/>
            </a:br>
            <a:endParaRPr lang="nl-NL"/>
          </a:p>
        </p:txBody>
      </p:sp>
    </p:spTree>
    <p:extLst>
      <p:ext uri="{BB962C8B-B14F-4D97-AF65-F5344CB8AC3E}">
        <p14:creationId xmlns:p14="http://schemas.microsoft.com/office/powerpoint/2010/main" val="1142990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46783A9A-38DE-253B-F450-7FF8D3B5AA48}"/>
              </a:ext>
            </a:extLst>
          </p:cNvPr>
          <p:cNvSpPr>
            <a:spLocks noGrp="1"/>
          </p:cNvSpPr>
          <p:nvPr>
            <p:ph type="subTitle" idx="1"/>
          </p:nvPr>
        </p:nvSpPr>
        <p:spPr/>
        <p:txBody>
          <a:bodyPr/>
          <a:lstStyle/>
          <a:p>
            <a:r>
              <a:rPr lang="nl-NL"/>
              <a:t>Programma Medicatieoverdracht</a:t>
            </a:r>
          </a:p>
        </p:txBody>
      </p:sp>
      <p:sp>
        <p:nvSpPr>
          <p:cNvPr id="3" name="Tekstvak 2">
            <a:extLst>
              <a:ext uri="{FF2B5EF4-FFF2-40B4-BE49-F238E27FC236}">
                <a16:creationId xmlns:a16="http://schemas.microsoft.com/office/drawing/2014/main" id="{6FB822F7-8181-D871-6D28-7C472BC867CE}"/>
              </a:ext>
            </a:extLst>
          </p:cNvPr>
          <p:cNvSpPr txBox="1"/>
          <p:nvPr/>
        </p:nvSpPr>
        <p:spPr>
          <a:xfrm>
            <a:off x="864113" y="6424766"/>
            <a:ext cx="2924229" cy="169277"/>
          </a:xfrm>
          <a:prstGeom prst="rect">
            <a:avLst/>
          </a:prstGeom>
          <a:noFill/>
        </p:spPr>
        <p:txBody>
          <a:bodyPr wrap="square" lIns="0" tIns="0" rIns="0" bIns="0" rtlCol="0">
            <a:spAutoFit/>
          </a:bodyPr>
          <a:lstStyle/>
          <a:p>
            <a:pPr algn="l"/>
            <a:r>
              <a:rPr lang="nl-NL" sz="1100" i="1">
                <a:solidFill>
                  <a:schemeClr val="tx2"/>
                </a:solidFill>
                <a:hlinkClick r:id="rId3"/>
              </a:rPr>
              <a:t>Animatievideo over Medicatieoverdracht</a:t>
            </a:r>
            <a:endParaRPr lang="nl-NL" sz="1100" i="1">
              <a:solidFill>
                <a:schemeClr val="tx2"/>
              </a:solidFill>
            </a:endParaRPr>
          </a:p>
        </p:txBody>
      </p:sp>
    </p:spTree>
    <p:extLst>
      <p:ext uri="{BB962C8B-B14F-4D97-AF65-F5344CB8AC3E}">
        <p14:creationId xmlns:p14="http://schemas.microsoft.com/office/powerpoint/2010/main" val="1903916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26FC1-4209-B49C-27CD-B3FA6AC9B85F}"/>
              </a:ext>
            </a:extLst>
          </p:cNvPr>
          <p:cNvSpPr>
            <a:spLocks noGrp="1"/>
          </p:cNvSpPr>
          <p:nvPr>
            <p:ph type="title"/>
          </p:nvPr>
        </p:nvSpPr>
        <p:spPr/>
        <p:txBody>
          <a:bodyPr/>
          <a:lstStyle/>
          <a:p>
            <a:r>
              <a:rPr lang="nl-NL"/>
              <a:t>De basis van medicatieoverdracht</a:t>
            </a:r>
          </a:p>
        </p:txBody>
      </p:sp>
      <p:grpSp>
        <p:nvGrpSpPr>
          <p:cNvPr id="116" name="Groep 115">
            <a:extLst>
              <a:ext uri="{FF2B5EF4-FFF2-40B4-BE49-F238E27FC236}">
                <a16:creationId xmlns:a16="http://schemas.microsoft.com/office/drawing/2014/main" id="{17A88F35-2FD6-D3F9-1768-7482577F537F}"/>
              </a:ext>
            </a:extLst>
          </p:cNvPr>
          <p:cNvGrpSpPr/>
          <p:nvPr/>
        </p:nvGrpSpPr>
        <p:grpSpPr>
          <a:xfrm>
            <a:off x="8446167" y="1907303"/>
            <a:ext cx="1664473" cy="1936858"/>
            <a:chOff x="8446167" y="1907303"/>
            <a:chExt cx="1664473" cy="1936858"/>
          </a:xfrm>
        </p:grpSpPr>
        <p:grpSp>
          <p:nvGrpSpPr>
            <p:cNvPr id="115" name="Groep 114">
              <a:extLst>
                <a:ext uri="{FF2B5EF4-FFF2-40B4-BE49-F238E27FC236}">
                  <a16:creationId xmlns:a16="http://schemas.microsoft.com/office/drawing/2014/main" id="{6249D289-408E-73A1-72D9-A2262B36A236}"/>
                </a:ext>
              </a:extLst>
            </p:cNvPr>
            <p:cNvGrpSpPr/>
            <p:nvPr/>
          </p:nvGrpSpPr>
          <p:grpSpPr>
            <a:xfrm>
              <a:off x="8446167" y="1907303"/>
              <a:ext cx="1664473" cy="1936858"/>
              <a:chOff x="8446167" y="1907303"/>
              <a:chExt cx="1664473" cy="1936858"/>
            </a:xfrm>
          </p:grpSpPr>
          <p:sp>
            <p:nvSpPr>
              <p:cNvPr id="114" name="Afgeronde rechthoek 113">
                <a:extLst>
                  <a:ext uri="{FF2B5EF4-FFF2-40B4-BE49-F238E27FC236}">
                    <a16:creationId xmlns:a16="http://schemas.microsoft.com/office/drawing/2014/main" id="{361DFA81-C03E-C51A-B396-DDD5EFC82C20}"/>
                  </a:ext>
                </a:extLst>
              </p:cNvPr>
              <p:cNvSpPr/>
              <p:nvPr/>
            </p:nvSpPr>
            <p:spPr>
              <a:xfrm>
                <a:off x="8501734" y="1961785"/>
                <a:ext cx="1608906" cy="1882376"/>
              </a:xfrm>
              <a:prstGeom prst="roundRect">
                <a:avLst>
                  <a:gd name="adj" fmla="val 7787"/>
                </a:avLst>
              </a:prstGeom>
              <a:solidFill>
                <a:srgbClr val="005286">
                  <a:alpha val="13000"/>
                </a:srgbClr>
              </a:solidFill>
              <a:ln w="12700" cap="flat">
                <a:noFill/>
                <a:prstDash val="solid"/>
                <a:miter/>
              </a:ln>
            </p:spPr>
            <p:txBody>
              <a:bodyPr rtlCol="0" anchor="ctr"/>
              <a:lstStyle/>
              <a:p>
                <a:endParaRPr lang="nl-NL"/>
              </a:p>
            </p:txBody>
          </p:sp>
          <p:sp>
            <p:nvSpPr>
              <p:cNvPr id="5" name="Afgeronde rechthoek 4">
                <a:extLst>
                  <a:ext uri="{FF2B5EF4-FFF2-40B4-BE49-F238E27FC236}">
                    <a16:creationId xmlns:a16="http://schemas.microsoft.com/office/drawing/2014/main" id="{377D56D9-30F8-743B-9781-6D83F4227B75}"/>
                  </a:ext>
                </a:extLst>
              </p:cNvPr>
              <p:cNvSpPr/>
              <p:nvPr/>
            </p:nvSpPr>
            <p:spPr>
              <a:xfrm>
                <a:off x="8446167" y="1907303"/>
                <a:ext cx="1608906" cy="1882376"/>
              </a:xfrm>
              <a:prstGeom prst="roundRect">
                <a:avLst>
                  <a:gd name="adj" fmla="val 6208"/>
                </a:avLst>
              </a:prstGeom>
              <a:solidFill>
                <a:srgbClr val="A6C9E6"/>
              </a:solidFill>
              <a:ln w="7200" cap="flat">
                <a:solidFill>
                  <a:srgbClr val="0075BF"/>
                </a:solidFill>
                <a:prstDash val="solid"/>
                <a:miter/>
              </a:ln>
            </p:spPr>
            <p:txBody>
              <a:bodyPr rtlCol="0" anchor="ctr"/>
              <a:lstStyle/>
              <a:p>
                <a:endParaRPr lang="nl-NL"/>
              </a:p>
            </p:txBody>
          </p:sp>
          <p:grpSp>
            <p:nvGrpSpPr>
              <p:cNvPr id="109" name="Groep 108">
                <a:extLst>
                  <a:ext uri="{FF2B5EF4-FFF2-40B4-BE49-F238E27FC236}">
                    <a16:creationId xmlns:a16="http://schemas.microsoft.com/office/drawing/2014/main" id="{0DF1DADF-C1B4-BF52-F867-6A3D08290BD7}"/>
                  </a:ext>
                </a:extLst>
              </p:cNvPr>
              <p:cNvGrpSpPr/>
              <p:nvPr/>
            </p:nvGrpSpPr>
            <p:grpSpPr>
              <a:xfrm>
                <a:off x="8764163" y="2942690"/>
                <a:ext cx="1079237" cy="594149"/>
                <a:chOff x="8764163" y="3050266"/>
                <a:chExt cx="1079237" cy="594149"/>
              </a:xfrm>
            </p:grpSpPr>
            <p:grpSp>
              <p:nvGrpSpPr>
                <p:cNvPr id="16" name="Groep 15">
                  <a:extLst>
                    <a:ext uri="{FF2B5EF4-FFF2-40B4-BE49-F238E27FC236}">
                      <a16:creationId xmlns:a16="http://schemas.microsoft.com/office/drawing/2014/main" id="{C257B9BB-21F8-ED9D-97BD-1962379AFCE9}"/>
                    </a:ext>
                  </a:extLst>
                </p:cNvPr>
                <p:cNvGrpSpPr/>
                <p:nvPr/>
              </p:nvGrpSpPr>
              <p:grpSpPr>
                <a:xfrm>
                  <a:off x="8764163" y="3311429"/>
                  <a:ext cx="1079237" cy="332986"/>
                  <a:chOff x="3488040" y="6838089"/>
                  <a:chExt cx="1647941" cy="508452"/>
                </a:xfrm>
                <a:solidFill>
                  <a:srgbClr val="E7F4FB"/>
                </a:solidFill>
              </p:grpSpPr>
              <p:grpSp>
                <p:nvGrpSpPr>
                  <p:cNvPr id="17" name="Graphic 44">
                    <a:extLst>
                      <a:ext uri="{FF2B5EF4-FFF2-40B4-BE49-F238E27FC236}">
                        <a16:creationId xmlns:a16="http://schemas.microsoft.com/office/drawing/2014/main" id="{5D87A95B-D063-2E05-A65E-B13493D5C278}"/>
                      </a:ext>
                    </a:extLst>
                  </p:cNvPr>
                  <p:cNvGrpSpPr/>
                  <p:nvPr/>
                </p:nvGrpSpPr>
                <p:grpSpPr>
                  <a:xfrm>
                    <a:off x="4311581" y="6839868"/>
                    <a:ext cx="824400" cy="506673"/>
                    <a:chOff x="9999110" y="7176411"/>
                    <a:chExt cx="2455502" cy="1509142"/>
                  </a:xfrm>
                  <a:grpFill/>
                </p:grpSpPr>
                <p:grpSp>
                  <p:nvGrpSpPr>
                    <p:cNvPr id="24" name="Graphic 44">
                      <a:extLst>
                        <a:ext uri="{FF2B5EF4-FFF2-40B4-BE49-F238E27FC236}">
                          <a16:creationId xmlns:a16="http://schemas.microsoft.com/office/drawing/2014/main" id="{62575CA8-8F5E-8285-4168-97B24C6A09BE}"/>
                        </a:ext>
                      </a:extLst>
                    </p:cNvPr>
                    <p:cNvGrpSpPr/>
                    <p:nvPr/>
                  </p:nvGrpSpPr>
                  <p:grpSpPr>
                    <a:xfrm>
                      <a:off x="10441778" y="7176411"/>
                      <a:ext cx="1567615" cy="428818"/>
                      <a:chOff x="10441777" y="7176420"/>
                      <a:chExt cx="1567615" cy="428819"/>
                    </a:xfrm>
                    <a:grpFill/>
                  </p:grpSpPr>
                  <p:sp>
                    <p:nvSpPr>
                      <p:cNvPr id="25" name="Vrije vorm 24">
                        <a:extLst>
                          <a:ext uri="{FF2B5EF4-FFF2-40B4-BE49-F238E27FC236}">
                            <a16:creationId xmlns:a16="http://schemas.microsoft.com/office/drawing/2014/main" id="{163DB10C-3D1A-77E6-C0F6-89CB47E55C33}"/>
                          </a:ext>
                        </a:extLst>
                      </p:cNvPr>
                      <p:cNvSpPr/>
                      <p:nvPr/>
                    </p:nvSpPr>
                    <p:spPr>
                      <a:xfrm>
                        <a:off x="10441777" y="7176420"/>
                        <a:ext cx="551713" cy="428814"/>
                      </a:xfrm>
                      <a:custGeom>
                        <a:avLst/>
                        <a:gdLst>
                          <a:gd name="connsiteX0" fmla="*/ 551716 w 551715"/>
                          <a:gd name="connsiteY0" fmla="*/ 354881 h 428814"/>
                          <a:gd name="connsiteX1" fmla="*/ 477823 w 551715"/>
                          <a:gd name="connsiteY1" fmla="*/ 428814 h 428814"/>
                          <a:gd name="connsiteX2" fmla="*/ 73892 w 551715"/>
                          <a:gd name="connsiteY2" fmla="*/ 428814 h 428814"/>
                          <a:gd name="connsiteX3" fmla="*/ 0 w 551715"/>
                          <a:gd name="connsiteY3" fmla="*/ 354881 h 428814"/>
                          <a:gd name="connsiteX4" fmla="*/ 0 w 551715"/>
                          <a:gd name="connsiteY4" fmla="*/ 73933 h 428814"/>
                          <a:gd name="connsiteX5" fmla="*/ 73892 w 551715"/>
                          <a:gd name="connsiteY5" fmla="*/ 0 h 428814"/>
                          <a:gd name="connsiteX6" fmla="*/ 477823 w 551715"/>
                          <a:gd name="connsiteY6" fmla="*/ 0 h 428814"/>
                          <a:gd name="connsiteX7" fmla="*/ 551716 w 551715"/>
                          <a:gd name="connsiteY7" fmla="*/ 73933 h 428814"/>
                          <a:gd name="connsiteX8" fmla="*/ 551716 w 551715"/>
                          <a:gd name="connsiteY8" fmla="*/ 354881 h 428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715" h="428814">
                            <a:moveTo>
                              <a:pt x="551716" y="354881"/>
                            </a:moveTo>
                            <a:cubicBezTo>
                              <a:pt x="551716" y="395544"/>
                              <a:pt x="518465" y="428814"/>
                              <a:pt x="477823" y="428814"/>
                            </a:cubicBezTo>
                            <a:lnTo>
                              <a:pt x="73892" y="428814"/>
                            </a:lnTo>
                            <a:cubicBezTo>
                              <a:pt x="33251" y="428814"/>
                              <a:pt x="0" y="395544"/>
                              <a:pt x="0" y="354881"/>
                            </a:cubicBezTo>
                            <a:lnTo>
                              <a:pt x="0" y="73933"/>
                            </a:lnTo>
                            <a:cubicBezTo>
                              <a:pt x="0" y="33270"/>
                              <a:pt x="33251" y="0"/>
                              <a:pt x="73892" y="0"/>
                            </a:cubicBezTo>
                            <a:lnTo>
                              <a:pt x="477823" y="0"/>
                            </a:lnTo>
                            <a:cubicBezTo>
                              <a:pt x="518465" y="0"/>
                              <a:pt x="551716" y="33270"/>
                              <a:pt x="551716" y="73933"/>
                            </a:cubicBezTo>
                            <a:lnTo>
                              <a:pt x="551716" y="354881"/>
                            </a:lnTo>
                            <a:close/>
                          </a:path>
                        </a:pathLst>
                      </a:custGeom>
                      <a:grpFill/>
                      <a:ln w="4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004469"/>
                          </a:solidFill>
                          <a:effectLst/>
                          <a:uLnTx/>
                          <a:uFillTx/>
                          <a:latin typeface="Calibri" panose="020F0502020204030204"/>
                          <a:ea typeface="+mn-ea"/>
                          <a:cs typeface="+mn-cs"/>
                        </a:endParaRPr>
                      </a:p>
                    </p:txBody>
                  </p:sp>
                  <p:sp>
                    <p:nvSpPr>
                      <p:cNvPr id="26" name="Vrije vorm 25">
                        <a:extLst>
                          <a:ext uri="{FF2B5EF4-FFF2-40B4-BE49-F238E27FC236}">
                            <a16:creationId xmlns:a16="http://schemas.microsoft.com/office/drawing/2014/main" id="{E7F6ECC7-572B-4516-A299-BC86CE14579B}"/>
                          </a:ext>
                        </a:extLst>
                      </p:cNvPr>
                      <p:cNvSpPr/>
                      <p:nvPr/>
                    </p:nvSpPr>
                    <p:spPr>
                      <a:xfrm>
                        <a:off x="11457675" y="7176424"/>
                        <a:ext cx="551717" cy="428815"/>
                      </a:xfrm>
                      <a:custGeom>
                        <a:avLst/>
                        <a:gdLst>
                          <a:gd name="connsiteX0" fmla="*/ 551716 w 551715"/>
                          <a:gd name="connsiteY0" fmla="*/ 354881 h 428814"/>
                          <a:gd name="connsiteX1" fmla="*/ 477823 w 551715"/>
                          <a:gd name="connsiteY1" fmla="*/ 428814 h 428814"/>
                          <a:gd name="connsiteX2" fmla="*/ 73892 w 551715"/>
                          <a:gd name="connsiteY2" fmla="*/ 428814 h 428814"/>
                          <a:gd name="connsiteX3" fmla="*/ 0 w 551715"/>
                          <a:gd name="connsiteY3" fmla="*/ 354881 h 428814"/>
                          <a:gd name="connsiteX4" fmla="*/ 0 w 551715"/>
                          <a:gd name="connsiteY4" fmla="*/ 73933 h 428814"/>
                          <a:gd name="connsiteX5" fmla="*/ 73892 w 551715"/>
                          <a:gd name="connsiteY5" fmla="*/ 0 h 428814"/>
                          <a:gd name="connsiteX6" fmla="*/ 477823 w 551715"/>
                          <a:gd name="connsiteY6" fmla="*/ 0 h 428814"/>
                          <a:gd name="connsiteX7" fmla="*/ 551716 w 551715"/>
                          <a:gd name="connsiteY7" fmla="*/ 73933 h 428814"/>
                          <a:gd name="connsiteX8" fmla="*/ 551716 w 551715"/>
                          <a:gd name="connsiteY8" fmla="*/ 354881 h 428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715" h="428814">
                            <a:moveTo>
                              <a:pt x="551716" y="354881"/>
                            </a:moveTo>
                            <a:cubicBezTo>
                              <a:pt x="551716" y="395544"/>
                              <a:pt x="518465" y="428814"/>
                              <a:pt x="477823" y="428814"/>
                            </a:cubicBezTo>
                            <a:lnTo>
                              <a:pt x="73892" y="428814"/>
                            </a:lnTo>
                            <a:cubicBezTo>
                              <a:pt x="33251" y="428814"/>
                              <a:pt x="0" y="395544"/>
                              <a:pt x="0" y="354881"/>
                            </a:cubicBezTo>
                            <a:lnTo>
                              <a:pt x="0" y="73933"/>
                            </a:lnTo>
                            <a:cubicBezTo>
                              <a:pt x="0" y="33270"/>
                              <a:pt x="33251" y="0"/>
                              <a:pt x="73892" y="0"/>
                            </a:cubicBezTo>
                            <a:lnTo>
                              <a:pt x="477823" y="0"/>
                            </a:lnTo>
                            <a:cubicBezTo>
                              <a:pt x="518465" y="0"/>
                              <a:pt x="551716" y="33270"/>
                              <a:pt x="551716" y="73933"/>
                            </a:cubicBezTo>
                            <a:lnTo>
                              <a:pt x="551716" y="354881"/>
                            </a:lnTo>
                            <a:close/>
                          </a:path>
                        </a:pathLst>
                      </a:custGeom>
                      <a:grpFill/>
                      <a:ln w="4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004469"/>
                          </a:solidFill>
                          <a:effectLst/>
                          <a:uLnTx/>
                          <a:uFillTx/>
                          <a:latin typeface="Calibri" panose="020F0502020204030204"/>
                          <a:ea typeface="+mn-ea"/>
                          <a:cs typeface="+mn-cs"/>
                        </a:endParaRPr>
                      </a:p>
                    </p:txBody>
                  </p:sp>
                </p:grpSp>
                <p:sp>
                  <p:nvSpPr>
                    <p:cNvPr id="23" name="Vrije vorm 22">
                      <a:extLst>
                        <a:ext uri="{FF2B5EF4-FFF2-40B4-BE49-F238E27FC236}">
                          <a16:creationId xmlns:a16="http://schemas.microsoft.com/office/drawing/2014/main" id="{09A1C625-6694-6E44-E579-DEC7CE1B97C2}"/>
                        </a:ext>
                      </a:extLst>
                    </p:cNvPr>
                    <p:cNvSpPr/>
                    <p:nvPr/>
                  </p:nvSpPr>
                  <p:spPr>
                    <a:xfrm>
                      <a:off x="9999110" y="7452446"/>
                      <a:ext cx="2455502" cy="1233107"/>
                    </a:xfrm>
                    <a:custGeom>
                      <a:avLst/>
                      <a:gdLst>
                        <a:gd name="connsiteX0" fmla="*/ 2452946 w 2452945"/>
                        <a:gd name="connsiteY0" fmla="*/ 73934 h 1229200"/>
                        <a:gd name="connsiteX1" fmla="*/ 2379058 w 2452945"/>
                        <a:gd name="connsiteY1" fmla="*/ 0 h 1229200"/>
                        <a:gd name="connsiteX2" fmla="*/ 73890 w 2452945"/>
                        <a:gd name="connsiteY2" fmla="*/ 0 h 1229200"/>
                        <a:gd name="connsiteX3" fmla="*/ 0 w 2452945"/>
                        <a:gd name="connsiteY3" fmla="*/ 73934 h 1229200"/>
                        <a:gd name="connsiteX4" fmla="*/ 0 w 2452945"/>
                        <a:gd name="connsiteY4" fmla="*/ 1155269 h 1229200"/>
                        <a:gd name="connsiteX5" fmla="*/ 73890 w 2452945"/>
                        <a:gd name="connsiteY5" fmla="*/ 1229200 h 1229200"/>
                        <a:gd name="connsiteX6" fmla="*/ 2379058 w 2452945"/>
                        <a:gd name="connsiteY6" fmla="*/ 1229200 h 1229200"/>
                        <a:gd name="connsiteX7" fmla="*/ 2452946 w 2452945"/>
                        <a:gd name="connsiteY7" fmla="*/ 1155269 h 1229200"/>
                        <a:gd name="connsiteX8" fmla="*/ 2452946 w 2452945"/>
                        <a:gd name="connsiteY8" fmla="*/ 73934 h 12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2945" h="1229200">
                          <a:moveTo>
                            <a:pt x="2452946" y="73934"/>
                          </a:moveTo>
                          <a:cubicBezTo>
                            <a:pt x="2452946" y="33270"/>
                            <a:pt x="2419695" y="0"/>
                            <a:pt x="2379058" y="0"/>
                          </a:cubicBezTo>
                          <a:lnTo>
                            <a:pt x="73890" y="0"/>
                          </a:lnTo>
                          <a:cubicBezTo>
                            <a:pt x="33251" y="0"/>
                            <a:pt x="0" y="33270"/>
                            <a:pt x="0" y="73934"/>
                          </a:cubicBezTo>
                          <a:lnTo>
                            <a:pt x="0" y="1155269"/>
                          </a:lnTo>
                          <a:cubicBezTo>
                            <a:pt x="0" y="1195934"/>
                            <a:pt x="33251" y="1229200"/>
                            <a:pt x="73890" y="1229200"/>
                          </a:cubicBezTo>
                          <a:lnTo>
                            <a:pt x="2379058" y="1229200"/>
                          </a:lnTo>
                          <a:cubicBezTo>
                            <a:pt x="2419695" y="1229200"/>
                            <a:pt x="2452946" y="1195934"/>
                            <a:pt x="2452946" y="1155269"/>
                          </a:cubicBezTo>
                          <a:lnTo>
                            <a:pt x="2452946" y="73934"/>
                          </a:lnTo>
                          <a:close/>
                        </a:path>
                      </a:pathLst>
                    </a:custGeom>
                    <a:grpFill/>
                    <a:ln w="4317"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2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18" name="Graphic 44">
                    <a:extLst>
                      <a:ext uri="{FF2B5EF4-FFF2-40B4-BE49-F238E27FC236}">
                        <a16:creationId xmlns:a16="http://schemas.microsoft.com/office/drawing/2014/main" id="{38EC10CA-B62D-AC69-AAD9-CBAB7D0B027D}"/>
                      </a:ext>
                    </a:extLst>
                  </p:cNvPr>
                  <p:cNvGrpSpPr>
                    <a:grpSpLocks noChangeAspect="1"/>
                  </p:cNvGrpSpPr>
                  <p:nvPr/>
                </p:nvGrpSpPr>
                <p:grpSpPr>
                  <a:xfrm>
                    <a:off x="3488040" y="6838089"/>
                    <a:ext cx="824400" cy="505885"/>
                    <a:chOff x="9992231" y="7172676"/>
                    <a:chExt cx="2452945" cy="1505227"/>
                  </a:xfrm>
                  <a:grpFill/>
                </p:grpSpPr>
                <p:grpSp>
                  <p:nvGrpSpPr>
                    <p:cNvPr id="20" name="Graphic 44">
                      <a:extLst>
                        <a:ext uri="{FF2B5EF4-FFF2-40B4-BE49-F238E27FC236}">
                          <a16:creationId xmlns:a16="http://schemas.microsoft.com/office/drawing/2014/main" id="{950F3BDB-83A4-007D-7C7F-9743AAFF014E}"/>
                        </a:ext>
                      </a:extLst>
                    </p:cNvPr>
                    <p:cNvGrpSpPr/>
                    <p:nvPr/>
                  </p:nvGrpSpPr>
                  <p:grpSpPr>
                    <a:xfrm>
                      <a:off x="10434903" y="7172676"/>
                      <a:ext cx="1567609" cy="428817"/>
                      <a:chOff x="10434908" y="7172685"/>
                      <a:chExt cx="1567610" cy="428818"/>
                    </a:xfrm>
                    <a:grpFill/>
                  </p:grpSpPr>
                  <p:sp>
                    <p:nvSpPr>
                      <p:cNvPr id="21" name="Vrije vorm 20">
                        <a:extLst>
                          <a:ext uri="{FF2B5EF4-FFF2-40B4-BE49-F238E27FC236}">
                            <a16:creationId xmlns:a16="http://schemas.microsoft.com/office/drawing/2014/main" id="{33401E6F-E64D-B5C7-5388-CBF897AEB165}"/>
                          </a:ext>
                        </a:extLst>
                      </p:cNvPr>
                      <p:cNvSpPr/>
                      <p:nvPr/>
                    </p:nvSpPr>
                    <p:spPr>
                      <a:xfrm>
                        <a:off x="10434908" y="7172685"/>
                        <a:ext cx="551716" cy="428814"/>
                      </a:xfrm>
                      <a:custGeom>
                        <a:avLst/>
                        <a:gdLst>
                          <a:gd name="connsiteX0" fmla="*/ 551716 w 551715"/>
                          <a:gd name="connsiteY0" fmla="*/ 354881 h 428814"/>
                          <a:gd name="connsiteX1" fmla="*/ 477823 w 551715"/>
                          <a:gd name="connsiteY1" fmla="*/ 428814 h 428814"/>
                          <a:gd name="connsiteX2" fmla="*/ 73892 w 551715"/>
                          <a:gd name="connsiteY2" fmla="*/ 428814 h 428814"/>
                          <a:gd name="connsiteX3" fmla="*/ 0 w 551715"/>
                          <a:gd name="connsiteY3" fmla="*/ 354881 h 428814"/>
                          <a:gd name="connsiteX4" fmla="*/ 0 w 551715"/>
                          <a:gd name="connsiteY4" fmla="*/ 73933 h 428814"/>
                          <a:gd name="connsiteX5" fmla="*/ 73892 w 551715"/>
                          <a:gd name="connsiteY5" fmla="*/ 0 h 428814"/>
                          <a:gd name="connsiteX6" fmla="*/ 477823 w 551715"/>
                          <a:gd name="connsiteY6" fmla="*/ 0 h 428814"/>
                          <a:gd name="connsiteX7" fmla="*/ 551716 w 551715"/>
                          <a:gd name="connsiteY7" fmla="*/ 73933 h 428814"/>
                          <a:gd name="connsiteX8" fmla="*/ 551716 w 551715"/>
                          <a:gd name="connsiteY8" fmla="*/ 354881 h 428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715" h="428814">
                            <a:moveTo>
                              <a:pt x="551716" y="354881"/>
                            </a:moveTo>
                            <a:cubicBezTo>
                              <a:pt x="551716" y="395544"/>
                              <a:pt x="518465" y="428814"/>
                              <a:pt x="477823" y="428814"/>
                            </a:cubicBezTo>
                            <a:lnTo>
                              <a:pt x="73892" y="428814"/>
                            </a:lnTo>
                            <a:cubicBezTo>
                              <a:pt x="33251" y="428814"/>
                              <a:pt x="0" y="395544"/>
                              <a:pt x="0" y="354881"/>
                            </a:cubicBezTo>
                            <a:lnTo>
                              <a:pt x="0" y="73933"/>
                            </a:lnTo>
                            <a:cubicBezTo>
                              <a:pt x="0" y="33270"/>
                              <a:pt x="33251" y="0"/>
                              <a:pt x="73892" y="0"/>
                            </a:cubicBezTo>
                            <a:lnTo>
                              <a:pt x="477823" y="0"/>
                            </a:lnTo>
                            <a:cubicBezTo>
                              <a:pt x="518465" y="0"/>
                              <a:pt x="551716" y="33270"/>
                              <a:pt x="551716" y="73933"/>
                            </a:cubicBezTo>
                            <a:lnTo>
                              <a:pt x="551716" y="354881"/>
                            </a:lnTo>
                            <a:close/>
                          </a:path>
                        </a:pathLst>
                      </a:custGeom>
                      <a:solidFill>
                        <a:srgbClr val="D0E7F7"/>
                      </a:solidFill>
                      <a:ln w="4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004469"/>
                          </a:solidFill>
                          <a:effectLst/>
                          <a:uLnTx/>
                          <a:uFillTx/>
                          <a:latin typeface="Calibri" panose="020F0502020204030204"/>
                          <a:ea typeface="+mn-ea"/>
                          <a:cs typeface="+mn-cs"/>
                        </a:endParaRPr>
                      </a:p>
                    </p:txBody>
                  </p:sp>
                  <p:sp>
                    <p:nvSpPr>
                      <p:cNvPr id="22" name="Vrije vorm 21">
                        <a:extLst>
                          <a:ext uri="{FF2B5EF4-FFF2-40B4-BE49-F238E27FC236}">
                            <a16:creationId xmlns:a16="http://schemas.microsoft.com/office/drawing/2014/main" id="{C55EEFF1-BFB9-CE02-DF4D-F13EF1D82E1E}"/>
                          </a:ext>
                        </a:extLst>
                      </p:cNvPr>
                      <p:cNvSpPr/>
                      <p:nvPr/>
                    </p:nvSpPr>
                    <p:spPr>
                      <a:xfrm>
                        <a:off x="11450803" y="7172689"/>
                        <a:ext cx="551715" cy="428814"/>
                      </a:xfrm>
                      <a:custGeom>
                        <a:avLst/>
                        <a:gdLst>
                          <a:gd name="connsiteX0" fmla="*/ 551716 w 551715"/>
                          <a:gd name="connsiteY0" fmla="*/ 354881 h 428814"/>
                          <a:gd name="connsiteX1" fmla="*/ 477823 w 551715"/>
                          <a:gd name="connsiteY1" fmla="*/ 428814 h 428814"/>
                          <a:gd name="connsiteX2" fmla="*/ 73892 w 551715"/>
                          <a:gd name="connsiteY2" fmla="*/ 428814 h 428814"/>
                          <a:gd name="connsiteX3" fmla="*/ 0 w 551715"/>
                          <a:gd name="connsiteY3" fmla="*/ 354881 h 428814"/>
                          <a:gd name="connsiteX4" fmla="*/ 0 w 551715"/>
                          <a:gd name="connsiteY4" fmla="*/ 73933 h 428814"/>
                          <a:gd name="connsiteX5" fmla="*/ 73892 w 551715"/>
                          <a:gd name="connsiteY5" fmla="*/ 0 h 428814"/>
                          <a:gd name="connsiteX6" fmla="*/ 477823 w 551715"/>
                          <a:gd name="connsiteY6" fmla="*/ 0 h 428814"/>
                          <a:gd name="connsiteX7" fmla="*/ 551716 w 551715"/>
                          <a:gd name="connsiteY7" fmla="*/ 73933 h 428814"/>
                          <a:gd name="connsiteX8" fmla="*/ 551716 w 551715"/>
                          <a:gd name="connsiteY8" fmla="*/ 354881 h 428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715" h="428814">
                            <a:moveTo>
                              <a:pt x="551716" y="354881"/>
                            </a:moveTo>
                            <a:cubicBezTo>
                              <a:pt x="551716" y="395544"/>
                              <a:pt x="518465" y="428814"/>
                              <a:pt x="477823" y="428814"/>
                            </a:cubicBezTo>
                            <a:lnTo>
                              <a:pt x="73892" y="428814"/>
                            </a:lnTo>
                            <a:cubicBezTo>
                              <a:pt x="33251" y="428814"/>
                              <a:pt x="0" y="395544"/>
                              <a:pt x="0" y="354881"/>
                            </a:cubicBezTo>
                            <a:lnTo>
                              <a:pt x="0" y="73933"/>
                            </a:lnTo>
                            <a:cubicBezTo>
                              <a:pt x="0" y="33270"/>
                              <a:pt x="33251" y="0"/>
                              <a:pt x="73892" y="0"/>
                            </a:cubicBezTo>
                            <a:lnTo>
                              <a:pt x="477823" y="0"/>
                            </a:lnTo>
                            <a:cubicBezTo>
                              <a:pt x="518465" y="0"/>
                              <a:pt x="551716" y="33270"/>
                              <a:pt x="551716" y="73933"/>
                            </a:cubicBezTo>
                            <a:lnTo>
                              <a:pt x="551716" y="354881"/>
                            </a:lnTo>
                            <a:close/>
                          </a:path>
                        </a:pathLst>
                      </a:custGeom>
                      <a:solidFill>
                        <a:srgbClr val="D0E7F7"/>
                      </a:solidFill>
                      <a:ln w="4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004469"/>
                          </a:solidFill>
                          <a:effectLst/>
                          <a:uLnTx/>
                          <a:uFillTx/>
                          <a:latin typeface="Calibri" panose="020F0502020204030204"/>
                          <a:ea typeface="+mn-ea"/>
                          <a:cs typeface="+mn-cs"/>
                        </a:endParaRPr>
                      </a:p>
                    </p:txBody>
                  </p:sp>
                </p:grpSp>
                <p:sp>
                  <p:nvSpPr>
                    <p:cNvPr id="19" name="Vrije vorm 18">
                      <a:extLst>
                        <a:ext uri="{FF2B5EF4-FFF2-40B4-BE49-F238E27FC236}">
                          <a16:creationId xmlns:a16="http://schemas.microsoft.com/office/drawing/2014/main" id="{FE15BF1C-5595-9063-B583-7532DFF37577}"/>
                        </a:ext>
                      </a:extLst>
                    </p:cNvPr>
                    <p:cNvSpPr/>
                    <p:nvPr/>
                  </p:nvSpPr>
                  <p:spPr>
                    <a:xfrm>
                      <a:off x="9992231" y="7448701"/>
                      <a:ext cx="2452945" cy="1229202"/>
                    </a:xfrm>
                    <a:custGeom>
                      <a:avLst/>
                      <a:gdLst>
                        <a:gd name="connsiteX0" fmla="*/ 2452946 w 2452945"/>
                        <a:gd name="connsiteY0" fmla="*/ 73934 h 1229200"/>
                        <a:gd name="connsiteX1" fmla="*/ 2379058 w 2452945"/>
                        <a:gd name="connsiteY1" fmla="*/ 0 h 1229200"/>
                        <a:gd name="connsiteX2" fmla="*/ 73890 w 2452945"/>
                        <a:gd name="connsiteY2" fmla="*/ 0 h 1229200"/>
                        <a:gd name="connsiteX3" fmla="*/ 0 w 2452945"/>
                        <a:gd name="connsiteY3" fmla="*/ 73934 h 1229200"/>
                        <a:gd name="connsiteX4" fmla="*/ 0 w 2452945"/>
                        <a:gd name="connsiteY4" fmla="*/ 1155269 h 1229200"/>
                        <a:gd name="connsiteX5" fmla="*/ 73890 w 2452945"/>
                        <a:gd name="connsiteY5" fmla="*/ 1229200 h 1229200"/>
                        <a:gd name="connsiteX6" fmla="*/ 2379058 w 2452945"/>
                        <a:gd name="connsiteY6" fmla="*/ 1229200 h 1229200"/>
                        <a:gd name="connsiteX7" fmla="*/ 2452946 w 2452945"/>
                        <a:gd name="connsiteY7" fmla="*/ 1155269 h 1229200"/>
                        <a:gd name="connsiteX8" fmla="*/ 2452946 w 2452945"/>
                        <a:gd name="connsiteY8" fmla="*/ 73934 h 12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2945" h="1229200">
                          <a:moveTo>
                            <a:pt x="2452946" y="73934"/>
                          </a:moveTo>
                          <a:cubicBezTo>
                            <a:pt x="2452946" y="33270"/>
                            <a:pt x="2419695" y="0"/>
                            <a:pt x="2379058" y="0"/>
                          </a:cubicBezTo>
                          <a:lnTo>
                            <a:pt x="73890" y="0"/>
                          </a:lnTo>
                          <a:cubicBezTo>
                            <a:pt x="33251" y="0"/>
                            <a:pt x="0" y="33270"/>
                            <a:pt x="0" y="73934"/>
                          </a:cubicBezTo>
                          <a:lnTo>
                            <a:pt x="0" y="1155269"/>
                          </a:lnTo>
                          <a:cubicBezTo>
                            <a:pt x="0" y="1195934"/>
                            <a:pt x="33251" y="1229200"/>
                            <a:pt x="73890" y="1229200"/>
                          </a:cubicBezTo>
                          <a:lnTo>
                            <a:pt x="2379058" y="1229200"/>
                          </a:lnTo>
                          <a:cubicBezTo>
                            <a:pt x="2419695" y="1229200"/>
                            <a:pt x="2452946" y="1195934"/>
                            <a:pt x="2452946" y="1155269"/>
                          </a:cubicBezTo>
                          <a:lnTo>
                            <a:pt x="2452946" y="73934"/>
                          </a:lnTo>
                          <a:close/>
                        </a:path>
                      </a:pathLst>
                    </a:custGeom>
                    <a:solidFill>
                      <a:srgbClr val="D0E7F7"/>
                    </a:solidFill>
                    <a:ln w="4317"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grpSp>
              <p:nvGrpSpPr>
                <p:cNvPr id="8" name="Graphic 44">
                  <a:extLst>
                    <a:ext uri="{FF2B5EF4-FFF2-40B4-BE49-F238E27FC236}">
                      <a16:creationId xmlns:a16="http://schemas.microsoft.com/office/drawing/2014/main" id="{B077E965-96B0-532D-50D8-4EBFE512291D}"/>
                    </a:ext>
                  </a:extLst>
                </p:cNvPr>
                <p:cNvGrpSpPr/>
                <p:nvPr/>
              </p:nvGrpSpPr>
              <p:grpSpPr>
                <a:xfrm>
                  <a:off x="9056162" y="3050266"/>
                  <a:ext cx="539900" cy="331821"/>
                  <a:chOff x="9999110" y="7176411"/>
                  <a:chExt cx="2455502" cy="1509142"/>
                </a:xfrm>
                <a:solidFill>
                  <a:srgbClr val="CADFF1"/>
                </a:solidFill>
              </p:grpSpPr>
              <p:grpSp>
                <p:nvGrpSpPr>
                  <p:cNvPr id="45" name="Graphic 44">
                    <a:extLst>
                      <a:ext uri="{FF2B5EF4-FFF2-40B4-BE49-F238E27FC236}">
                        <a16:creationId xmlns:a16="http://schemas.microsoft.com/office/drawing/2014/main" id="{9C1F6610-9A34-419F-8B83-4B51544D4669}"/>
                      </a:ext>
                    </a:extLst>
                  </p:cNvPr>
                  <p:cNvGrpSpPr/>
                  <p:nvPr/>
                </p:nvGrpSpPr>
                <p:grpSpPr>
                  <a:xfrm>
                    <a:off x="10441778" y="7176411"/>
                    <a:ext cx="1567615" cy="428818"/>
                    <a:chOff x="10441777" y="7176420"/>
                    <a:chExt cx="1567615" cy="428819"/>
                  </a:xfrm>
                  <a:grpFill/>
                </p:grpSpPr>
                <p:sp>
                  <p:nvSpPr>
                    <p:cNvPr id="68" name="Vrije vorm 67">
                      <a:extLst>
                        <a:ext uri="{FF2B5EF4-FFF2-40B4-BE49-F238E27FC236}">
                          <a16:creationId xmlns:a16="http://schemas.microsoft.com/office/drawing/2014/main" id="{8A5728DC-618D-00DB-0022-05DEBBEB68B8}"/>
                        </a:ext>
                      </a:extLst>
                    </p:cNvPr>
                    <p:cNvSpPr/>
                    <p:nvPr/>
                  </p:nvSpPr>
                  <p:spPr>
                    <a:xfrm>
                      <a:off x="10441777" y="7176420"/>
                      <a:ext cx="551713" cy="428814"/>
                    </a:xfrm>
                    <a:custGeom>
                      <a:avLst/>
                      <a:gdLst>
                        <a:gd name="connsiteX0" fmla="*/ 551716 w 551715"/>
                        <a:gd name="connsiteY0" fmla="*/ 354881 h 428814"/>
                        <a:gd name="connsiteX1" fmla="*/ 477823 w 551715"/>
                        <a:gd name="connsiteY1" fmla="*/ 428814 h 428814"/>
                        <a:gd name="connsiteX2" fmla="*/ 73892 w 551715"/>
                        <a:gd name="connsiteY2" fmla="*/ 428814 h 428814"/>
                        <a:gd name="connsiteX3" fmla="*/ 0 w 551715"/>
                        <a:gd name="connsiteY3" fmla="*/ 354881 h 428814"/>
                        <a:gd name="connsiteX4" fmla="*/ 0 w 551715"/>
                        <a:gd name="connsiteY4" fmla="*/ 73933 h 428814"/>
                        <a:gd name="connsiteX5" fmla="*/ 73892 w 551715"/>
                        <a:gd name="connsiteY5" fmla="*/ 0 h 428814"/>
                        <a:gd name="connsiteX6" fmla="*/ 477823 w 551715"/>
                        <a:gd name="connsiteY6" fmla="*/ 0 h 428814"/>
                        <a:gd name="connsiteX7" fmla="*/ 551716 w 551715"/>
                        <a:gd name="connsiteY7" fmla="*/ 73933 h 428814"/>
                        <a:gd name="connsiteX8" fmla="*/ 551716 w 551715"/>
                        <a:gd name="connsiteY8" fmla="*/ 354881 h 428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715" h="428814">
                          <a:moveTo>
                            <a:pt x="551716" y="354881"/>
                          </a:moveTo>
                          <a:cubicBezTo>
                            <a:pt x="551716" y="395544"/>
                            <a:pt x="518465" y="428814"/>
                            <a:pt x="477823" y="428814"/>
                          </a:cubicBezTo>
                          <a:lnTo>
                            <a:pt x="73892" y="428814"/>
                          </a:lnTo>
                          <a:cubicBezTo>
                            <a:pt x="33251" y="428814"/>
                            <a:pt x="0" y="395544"/>
                            <a:pt x="0" y="354881"/>
                          </a:cubicBezTo>
                          <a:lnTo>
                            <a:pt x="0" y="73933"/>
                          </a:lnTo>
                          <a:cubicBezTo>
                            <a:pt x="0" y="33270"/>
                            <a:pt x="33251" y="0"/>
                            <a:pt x="73892" y="0"/>
                          </a:cubicBezTo>
                          <a:lnTo>
                            <a:pt x="477823" y="0"/>
                          </a:lnTo>
                          <a:cubicBezTo>
                            <a:pt x="518465" y="0"/>
                            <a:pt x="551716" y="33270"/>
                            <a:pt x="551716" y="73933"/>
                          </a:cubicBezTo>
                          <a:lnTo>
                            <a:pt x="551716" y="354881"/>
                          </a:lnTo>
                          <a:close/>
                        </a:path>
                      </a:pathLst>
                    </a:custGeom>
                    <a:grpFill/>
                    <a:ln w="4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004469"/>
                        </a:solidFill>
                        <a:effectLst/>
                        <a:uLnTx/>
                        <a:uFillTx/>
                        <a:latin typeface="Calibri" panose="020F0502020204030204"/>
                        <a:ea typeface="+mn-ea"/>
                        <a:cs typeface="+mn-cs"/>
                      </a:endParaRPr>
                    </a:p>
                  </p:txBody>
                </p:sp>
                <p:sp>
                  <p:nvSpPr>
                    <p:cNvPr id="69" name="Vrije vorm 68">
                      <a:extLst>
                        <a:ext uri="{FF2B5EF4-FFF2-40B4-BE49-F238E27FC236}">
                          <a16:creationId xmlns:a16="http://schemas.microsoft.com/office/drawing/2014/main" id="{F10C314D-B57B-5B8C-D4D4-6D646A7B28F5}"/>
                        </a:ext>
                      </a:extLst>
                    </p:cNvPr>
                    <p:cNvSpPr/>
                    <p:nvPr/>
                  </p:nvSpPr>
                  <p:spPr>
                    <a:xfrm>
                      <a:off x="11457675" y="7176424"/>
                      <a:ext cx="551717" cy="428815"/>
                    </a:xfrm>
                    <a:custGeom>
                      <a:avLst/>
                      <a:gdLst>
                        <a:gd name="connsiteX0" fmla="*/ 551716 w 551715"/>
                        <a:gd name="connsiteY0" fmla="*/ 354881 h 428814"/>
                        <a:gd name="connsiteX1" fmla="*/ 477823 w 551715"/>
                        <a:gd name="connsiteY1" fmla="*/ 428814 h 428814"/>
                        <a:gd name="connsiteX2" fmla="*/ 73892 w 551715"/>
                        <a:gd name="connsiteY2" fmla="*/ 428814 h 428814"/>
                        <a:gd name="connsiteX3" fmla="*/ 0 w 551715"/>
                        <a:gd name="connsiteY3" fmla="*/ 354881 h 428814"/>
                        <a:gd name="connsiteX4" fmla="*/ 0 w 551715"/>
                        <a:gd name="connsiteY4" fmla="*/ 73933 h 428814"/>
                        <a:gd name="connsiteX5" fmla="*/ 73892 w 551715"/>
                        <a:gd name="connsiteY5" fmla="*/ 0 h 428814"/>
                        <a:gd name="connsiteX6" fmla="*/ 477823 w 551715"/>
                        <a:gd name="connsiteY6" fmla="*/ 0 h 428814"/>
                        <a:gd name="connsiteX7" fmla="*/ 551716 w 551715"/>
                        <a:gd name="connsiteY7" fmla="*/ 73933 h 428814"/>
                        <a:gd name="connsiteX8" fmla="*/ 551716 w 551715"/>
                        <a:gd name="connsiteY8" fmla="*/ 354881 h 428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715" h="428814">
                          <a:moveTo>
                            <a:pt x="551716" y="354881"/>
                          </a:moveTo>
                          <a:cubicBezTo>
                            <a:pt x="551716" y="395544"/>
                            <a:pt x="518465" y="428814"/>
                            <a:pt x="477823" y="428814"/>
                          </a:cubicBezTo>
                          <a:lnTo>
                            <a:pt x="73892" y="428814"/>
                          </a:lnTo>
                          <a:cubicBezTo>
                            <a:pt x="33251" y="428814"/>
                            <a:pt x="0" y="395544"/>
                            <a:pt x="0" y="354881"/>
                          </a:cubicBezTo>
                          <a:lnTo>
                            <a:pt x="0" y="73933"/>
                          </a:lnTo>
                          <a:cubicBezTo>
                            <a:pt x="0" y="33270"/>
                            <a:pt x="33251" y="0"/>
                            <a:pt x="73892" y="0"/>
                          </a:cubicBezTo>
                          <a:lnTo>
                            <a:pt x="477823" y="0"/>
                          </a:lnTo>
                          <a:cubicBezTo>
                            <a:pt x="518465" y="0"/>
                            <a:pt x="551716" y="33270"/>
                            <a:pt x="551716" y="73933"/>
                          </a:cubicBezTo>
                          <a:lnTo>
                            <a:pt x="551716" y="354881"/>
                          </a:lnTo>
                          <a:close/>
                        </a:path>
                      </a:pathLst>
                    </a:custGeom>
                    <a:grpFill/>
                    <a:ln w="4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004469"/>
                        </a:solidFill>
                        <a:effectLst/>
                        <a:uLnTx/>
                        <a:uFillTx/>
                        <a:latin typeface="Calibri" panose="020F0502020204030204"/>
                        <a:ea typeface="+mn-ea"/>
                        <a:cs typeface="+mn-cs"/>
                      </a:endParaRPr>
                    </a:p>
                  </p:txBody>
                </p:sp>
              </p:grpSp>
              <p:sp>
                <p:nvSpPr>
                  <p:cNvPr id="47" name="Vrije vorm 46">
                    <a:extLst>
                      <a:ext uri="{FF2B5EF4-FFF2-40B4-BE49-F238E27FC236}">
                        <a16:creationId xmlns:a16="http://schemas.microsoft.com/office/drawing/2014/main" id="{D272D6E3-A697-8358-05D5-E0B2433D31CE}"/>
                      </a:ext>
                    </a:extLst>
                  </p:cNvPr>
                  <p:cNvSpPr/>
                  <p:nvPr/>
                </p:nvSpPr>
                <p:spPr>
                  <a:xfrm>
                    <a:off x="9999110" y="7452446"/>
                    <a:ext cx="2455502" cy="1233107"/>
                  </a:xfrm>
                  <a:custGeom>
                    <a:avLst/>
                    <a:gdLst>
                      <a:gd name="connsiteX0" fmla="*/ 2452946 w 2452945"/>
                      <a:gd name="connsiteY0" fmla="*/ 73934 h 1229200"/>
                      <a:gd name="connsiteX1" fmla="*/ 2379058 w 2452945"/>
                      <a:gd name="connsiteY1" fmla="*/ 0 h 1229200"/>
                      <a:gd name="connsiteX2" fmla="*/ 73890 w 2452945"/>
                      <a:gd name="connsiteY2" fmla="*/ 0 h 1229200"/>
                      <a:gd name="connsiteX3" fmla="*/ 0 w 2452945"/>
                      <a:gd name="connsiteY3" fmla="*/ 73934 h 1229200"/>
                      <a:gd name="connsiteX4" fmla="*/ 0 w 2452945"/>
                      <a:gd name="connsiteY4" fmla="*/ 1155269 h 1229200"/>
                      <a:gd name="connsiteX5" fmla="*/ 73890 w 2452945"/>
                      <a:gd name="connsiteY5" fmla="*/ 1229200 h 1229200"/>
                      <a:gd name="connsiteX6" fmla="*/ 2379058 w 2452945"/>
                      <a:gd name="connsiteY6" fmla="*/ 1229200 h 1229200"/>
                      <a:gd name="connsiteX7" fmla="*/ 2452946 w 2452945"/>
                      <a:gd name="connsiteY7" fmla="*/ 1155269 h 1229200"/>
                      <a:gd name="connsiteX8" fmla="*/ 2452946 w 2452945"/>
                      <a:gd name="connsiteY8" fmla="*/ 73934 h 12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2945" h="1229200">
                        <a:moveTo>
                          <a:pt x="2452946" y="73934"/>
                        </a:moveTo>
                        <a:cubicBezTo>
                          <a:pt x="2452946" y="33270"/>
                          <a:pt x="2419695" y="0"/>
                          <a:pt x="2379058" y="0"/>
                        </a:cubicBezTo>
                        <a:lnTo>
                          <a:pt x="73890" y="0"/>
                        </a:lnTo>
                        <a:cubicBezTo>
                          <a:pt x="33251" y="0"/>
                          <a:pt x="0" y="33270"/>
                          <a:pt x="0" y="73934"/>
                        </a:cubicBezTo>
                        <a:lnTo>
                          <a:pt x="0" y="1155269"/>
                        </a:lnTo>
                        <a:cubicBezTo>
                          <a:pt x="0" y="1195934"/>
                          <a:pt x="33251" y="1229200"/>
                          <a:pt x="73890" y="1229200"/>
                        </a:cubicBezTo>
                        <a:lnTo>
                          <a:pt x="2379058" y="1229200"/>
                        </a:lnTo>
                        <a:cubicBezTo>
                          <a:pt x="2419695" y="1229200"/>
                          <a:pt x="2452946" y="1195934"/>
                          <a:pt x="2452946" y="1155269"/>
                        </a:cubicBezTo>
                        <a:lnTo>
                          <a:pt x="2452946" y="73934"/>
                        </a:lnTo>
                        <a:close/>
                      </a:path>
                    </a:pathLst>
                  </a:custGeom>
                  <a:grpFill/>
                  <a:ln w="4317"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2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grpSp>
        <p:sp>
          <p:nvSpPr>
            <p:cNvPr id="12" name="Tekstvak 11">
              <a:extLst>
                <a:ext uri="{FF2B5EF4-FFF2-40B4-BE49-F238E27FC236}">
                  <a16:creationId xmlns:a16="http://schemas.microsoft.com/office/drawing/2014/main" id="{690D9441-E4AC-4709-964F-D233D8B52AC1}"/>
                </a:ext>
              </a:extLst>
            </p:cNvPr>
            <p:cNvSpPr txBox="1"/>
            <p:nvPr/>
          </p:nvSpPr>
          <p:spPr>
            <a:xfrm>
              <a:off x="8450670" y="2046696"/>
              <a:ext cx="1599843" cy="400110"/>
            </a:xfrm>
            <a:prstGeom prst="rect">
              <a:avLst/>
            </a:prstGeom>
            <a:noFill/>
          </p:spPr>
          <p:txBody>
            <a:bodyPr wrap="square" lIns="0" tIns="0" rIns="0" bIns="0" rtlCol="0">
              <a:spAutoFit/>
            </a:bodyPr>
            <a:lstStyle/>
            <a:p>
              <a:pPr algn="ctr"/>
              <a:r>
                <a:rPr lang="nl-NL" sz="1300">
                  <a:solidFill>
                    <a:schemeClr val="tx2"/>
                  </a:solidFill>
                </a:rPr>
                <a:t>Informatiestandaard Medicatieproces 9</a:t>
              </a:r>
            </a:p>
          </p:txBody>
        </p:sp>
      </p:grpSp>
      <p:grpSp>
        <p:nvGrpSpPr>
          <p:cNvPr id="11" name="Groep 10">
            <a:extLst>
              <a:ext uri="{FF2B5EF4-FFF2-40B4-BE49-F238E27FC236}">
                <a16:creationId xmlns:a16="http://schemas.microsoft.com/office/drawing/2014/main" id="{862994A8-90C6-2FE7-1A96-08D8107051CC}"/>
              </a:ext>
            </a:extLst>
          </p:cNvPr>
          <p:cNvGrpSpPr/>
          <p:nvPr/>
        </p:nvGrpSpPr>
        <p:grpSpPr>
          <a:xfrm>
            <a:off x="9685253" y="3007385"/>
            <a:ext cx="1664032" cy="1942315"/>
            <a:chOff x="9685253" y="3007385"/>
            <a:chExt cx="1664032" cy="1942315"/>
          </a:xfrm>
        </p:grpSpPr>
        <p:sp>
          <p:nvSpPr>
            <p:cNvPr id="48" name="Afgeronde rechthoek 47">
              <a:extLst>
                <a:ext uri="{FF2B5EF4-FFF2-40B4-BE49-F238E27FC236}">
                  <a16:creationId xmlns:a16="http://schemas.microsoft.com/office/drawing/2014/main" id="{0B17B3C5-ADAA-21F1-26D0-82D7218A4D3E}"/>
                </a:ext>
              </a:extLst>
            </p:cNvPr>
            <p:cNvSpPr/>
            <p:nvPr/>
          </p:nvSpPr>
          <p:spPr>
            <a:xfrm>
              <a:off x="9740379" y="3067324"/>
              <a:ext cx="1608906" cy="1882376"/>
            </a:xfrm>
            <a:prstGeom prst="roundRect">
              <a:avLst>
                <a:gd name="adj" fmla="val 7787"/>
              </a:avLst>
            </a:prstGeom>
            <a:solidFill>
              <a:srgbClr val="005286">
                <a:alpha val="13000"/>
              </a:srgbClr>
            </a:solidFill>
            <a:ln w="12700" cap="flat">
              <a:noFill/>
              <a:prstDash val="solid"/>
              <a:miter/>
            </a:ln>
          </p:spPr>
          <p:txBody>
            <a:bodyPr rtlCol="0" anchor="ctr"/>
            <a:lstStyle/>
            <a:p>
              <a:endParaRPr lang="nl-NL"/>
            </a:p>
          </p:txBody>
        </p:sp>
        <p:sp>
          <p:nvSpPr>
            <p:cNvPr id="49" name="Afgeronde rechthoek 48">
              <a:extLst>
                <a:ext uri="{FF2B5EF4-FFF2-40B4-BE49-F238E27FC236}">
                  <a16:creationId xmlns:a16="http://schemas.microsoft.com/office/drawing/2014/main" id="{C6822E2A-2E16-F3C5-DA7A-486679974222}"/>
                </a:ext>
              </a:extLst>
            </p:cNvPr>
            <p:cNvSpPr/>
            <p:nvPr/>
          </p:nvSpPr>
          <p:spPr>
            <a:xfrm>
              <a:off x="9688851" y="3010991"/>
              <a:ext cx="1608906" cy="1882376"/>
            </a:xfrm>
            <a:prstGeom prst="roundRect">
              <a:avLst>
                <a:gd name="adj" fmla="val 7195"/>
              </a:avLst>
            </a:prstGeom>
            <a:solidFill>
              <a:srgbClr val="DAE4AB"/>
            </a:solidFill>
            <a:ln w="12700" cap="flat">
              <a:noFill/>
              <a:prstDash val="solid"/>
              <a:miter/>
            </a:ln>
          </p:spPr>
          <p:txBody>
            <a:bodyPr rtlCol="0" anchor="ctr"/>
            <a:lstStyle/>
            <a:p>
              <a:endParaRPr lang="nl-NL"/>
            </a:p>
          </p:txBody>
        </p:sp>
        <p:sp>
          <p:nvSpPr>
            <p:cNvPr id="50" name="Vrije vorm 49">
              <a:extLst>
                <a:ext uri="{FF2B5EF4-FFF2-40B4-BE49-F238E27FC236}">
                  <a16:creationId xmlns:a16="http://schemas.microsoft.com/office/drawing/2014/main" id="{64DD19EE-F708-92B5-BF3A-D405E6D0C94C}"/>
                </a:ext>
              </a:extLst>
            </p:cNvPr>
            <p:cNvSpPr/>
            <p:nvPr/>
          </p:nvSpPr>
          <p:spPr>
            <a:xfrm>
              <a:off x="9685253" y="3007385"/>
              <a:ext cx="1616097" cy="1889577"/>
            </a:xfrm>
            <a:custGeom>
              <a:avLst/>
              <a:gdLst>
                <a:gd name="connsiteX0" fmla="*/ 1504490 w 1616097"/>
                <a:gd name="connsiteY0" fmla="*/ 1889477 h 1889577"/>
                <a:gd name="connsiteX1" fmla="*/ 111607 w 1616097"/>
                <a:gd name="connsiteY1" fmla="*/ 1889477 h 1889577"/>
                <a:gd name="connsiteX2" fmla="*/ 0 w 1616097"/>
                <a:gd name="connsiteY2" fmla="*/ 1777870 h 1889577"/>
                <a:gd name="connsiteX3" fmla="*/ 0 w 1616097"/>
                <a:gd name="connsiteY3" fmla="*/ 111519 h 1889577"/>
                <a:gd name="connsiteX4" fmla="*/ 111607 w 1616097"/>
                <a:gd name="connsiteY4" fmla="*/ -100 h 1889577"/>
                <a:gd name="connsiteX5" fmla="*/ 1504490 w 1616097"/>
                <a:gd name="connsiteY5" fmla="*/ -100 h 1889577"/>
                <a:gd name="connsiteX6" fmla="*/ 1616097 w 1616097"/>
                <a:gd name="connsiteY6" fmla="*/ 111519 h 1889577"/>
                <a:gd name="connsiteX7" fmla="*/ 1616097 w 1616097"/>
                <a:gd name="connsiteY7" fmla="*/ 1777870 h 1889577"/>
                <a:gd name="connsiteX8" fmla="*/ 1504491 w 1616097"/>
                <a:gd name="connsiteY8" fmla="*/ 1889477 h 1889577"/>
                <a:gd name="connsiteX9" fmla="*/ 111607 w 1616097"/>
                <a:gd name="connsiteY9" fmla="*/ 7100 h 1889577"/>
                <a:gd name="connsiteX10" fmla="*/ 7194 w 1616097"/>
                <a:gd name="connsiteY10" fmla="*/ 111519 h 1889577"/>
                <a:gd name="connsiteX11" fmla="*/ 7194 w 1616097"/>
                <a:gd name="connsiteY11" fmla="*/ 1777870 h 1889577"/>
                <a:gd name="connsiteX12" fmla="*/ 111607 w 1616097"/>
                <a:gd name="connsiteY12" fmla="*/ 1882283 h 1889577"/>
                <a:gd name="connsiteX13" fmla="*/ 1504490 w 1616097"/>
                <a:gd name="connsiteY13" fmla="*/ 1882283 h 1889577"/>
                <a:gd name="connsiteX14" fmla="*/ 1608903 w 1616097"/>
                <a:gd name="connsiteY14" fmla="*/ 1777870 h 1889577"/>
                <a:gd name="connsiteX15" fmla="*/ 1608903 w 1616097"/>
                <a:gd name="connsiteY15" fmla="*/ 111519 h 1889577"/>
                <a:gd name="connsiteX16" fmla="*/ 1504490 w 1616097"/>
                <a:gd name="connsiteY16" fmla="*/ 7100 h 188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6097" h="1889577">
                  <a:moveTo>
                    <a:pt x="1504490" y="1889477"/>
                  </a:moveTo>
                  <a:lnTo>
                    <a:pt x="111607" y="1889477"/>
                  </a:lnTo>
                  <a:cubicBezTo>
                    <a:pt x="49995" y="1889412"/>
                    <a:pt x="65" y="1839482"/>
                    <a:pt x="0" y="1777870"/>
                  </a:cubicBezTo>
                  <a:lnTo>
                    <a:pt x="0" y="111519"/>
                  </a:lnTo>
                  <a:cubicBezTo>
                    <a:pt x="64" y="49905"/>
                    <a:pt x="49993" y="-29"/>
                    <a:pt x="111607" y="-100"/>
                  </a:cubicBezTo>
                  <a:lnTo>
                    <a:pt x="1504490" y="-100"/>
                  </a:lnTo>
                  <a:cubicBezTo>
                    <a:pt x="1566104" y="-29"/>
                    <a:pt x="1616033" y="49905"/>
                    <a:pt x="1616097" y="111519"/>
                  </a:cubicBezTo>
                  <a:lnTo>
                    <a:pt x="1616097" y="1777870"/>
                  </a:lnTo>
                  <a:cubicBezTo>
                    <a:pt x="1616032" y="1839481"/>
                    <a:pt x="1566102" y="1889412"/>
                    <a:pt x="1504491" y="1889477"/>
                  </a:cubicBezTo>
                  <a:close/>
                  <a:moveTo>
                    <a:pt x="111607" y="7100"/>
                  </a:moveTo>
                  <a:cubicBezTo>
                    <a:pt x="53966" y="7165"/>
                    <a:pt x="7256" y="53878"/>
                    <a:pt x="7194" y="111519"/>
                  </a:cubicBezTo>
                  <a:lnTo>
                    <a:pt x="7194" y="1777870"/>
                  </a:lnTo>
                  <a:cubicBezTo>
                    <a:pt x="7257" y="1835510"/>
                    <a:pt x="53967" y="1882220"/>
                    <a:pt x="111607" y="1882283"/>
                  </a:cubicBezTo>
                  <a:lnTo>
                    <a:pt x="1504490" y="1882283"/>
                  </a:lnTo>
                  <a:cubicBezTo>
                    <a:pt x="1562130" y="1882221"/>
                    <a:pt x="1608841" y="1835510"/>
                    <a:pt x="1608903" y="1777870"/>
                  </a:cubicBezTo>
                  <a:lnTo>
                    <a:pt x="1608903" y="111519"/>
                  </a:lnTo>
                  <a:cubicBezTo>
                    <a:pt x="1608841" y="53878"/>
                    <a:pt x="1562131" y="7165"/>
                    <a:pt x="1504490" y="7100"/>
                  </a:cubicBezTo>
                  <a:close/>
                </a:path>
              </a:pathLst>
            </a:custGeom>
            <a:solidFill>
              <a:srgbClr val="B5C951"/>
            </a:solidFill>
            <a:ln w="12700" cap="flat">
              <a:noFill/>
              <a:prstDash val="solid"/>
              <a:miter/>
            </a:ln>
          </p:spPr>
          <p:txBody>
            <a:bodyPr rtlCol="0" anchor="ctr"/>
            <a:lstStyle/>
            <a:p>
              <a:endParaRPr lang="nl-NL"/>
            </a:p>
          </p:txBody>
        </p:sp>
        <p:grpSp>
          <p:nvGrpSpPr>
            <p:cNvPr id="10" name="Groep 9">
              <a:extLst>
                <a:ext uri="{FF2B5EF4-FFF2-40B4-BE49-F238E27FC236}">
                  <a16:creationId xmlns:a16="http://schemas.microsoft.com/office/drawing/2014/main" id="{A9AB93E2-5A68-3AEA-2366-234CD06147E5}"/>
                </a:ext>
              </a:extLst>
            </p:cNvPr>
            <p:cNvGrpSpPr/>
            <p:nvPr/>
          </p:nvGrpSpPr>
          <p:grpSpPr>
            <a:xfrm>
              <a:off x="9936995" y="3593767"/>
              <a:ext cx="1112625" cy="1175753"/>
              <a:chOff x="9936995" y="3446536"/>
              <a:chExt cx="1112625" cy="1175753"/>
            </a:xfrm>
          </p:grpSpPr>
          <p:sp>
            <p:nvSpPr>
              <p:cNvPr id="51" name="Afgeronde rechthoek 50">
                <a:extLst>
                  <a:ext uri="{FF2B5EF4-FFF2-40B4-BE49-F238E27FC236}">
                    <a16:creationId xmlns:a16="http://schemas.microsoft.com/office/drawing/2014/main" id="{445FB9F6-CDE4-0EBC-6310-DFFC5375F439}"/>
                  </a:ext>
                </a:extLst>
              </p:cNvPr>
              <p:cNvSpPr/>
              <p:nvPr/>
            </p:nvSpPr>
            <p:spPr>
              <a:xfrm rot="5400000">
                <a:off x="10429433" y="3045551"/>
                <a:ext cx="127743" cy="1105852"/>
              </a:xfrm>
              <a:prstGeom prst="roundRect">
                <a:avLst>
                  <a:gd name="adj" fmla="val 36551"/>
                </a:avLst>
              </a:prstGeom>
              <a:solidFill>
                <a:srgbClr val="FFFFFF"/>
              </a:solidFill>
              <a:ln w="12700" cap="flat">
                <a:noFill/>
                <a:prstDash val="solid"/>
                <a:miter/>
              </a:ln>
            </p:spPr>
            <p:txBody>
              <a:bodyPr rtlCol="0" anchor="ctr"/>
              <a:lstStyle/>
              <a:p>
                <a:endParaRPr lang="nl-NL"/>
              </a:p>
            </p:txBody>
          </p:sp>
          <p:sp>
            <p:nvSpPr>
              <p:cNvPr id="52" name="Vrije vorm 51">
                <a:extLst>
                  <a:ext uri="{FF2B5EF4-FFF2-40B4-BE49-F238E27FC236}">
                    <a16:creationId xmlns:a16="http://schemas.microsoft.com/office/drawing/2014/main" id="{AEB941C7-5015-87F5-4F3A-60FF993189C1}"/>
                  </a:ext>
                </a:extLst>
              </p:cNvPr>
              <p:cNvSpPr/>
              <p:nvPr/>
            </p:nvSpPr>
            <p:spPr>
              <a:xfrm>
                <a:off x="9936995" y="3531212"/>
                <a:ext cx="1112625" cy="134522"/>
              </a:xfrm>
              <a:custGeom>
                <a:avLst/>
                <a:gdLst>
                  <a:gd name="connsiteX0" fmla="*/ 1070788 w 1112625"/>
                  <a:gd name="connsiteY0" fmla="*/ 134422 h 134522"/>
                  <a:gd name="connsiteX1" fmla="*/ 41825 w 1112625"/>
                  <a:gd name="connsiteY1" fmla="*/ 134422 h 134522"/>
                  <a:gd name="connsiteX2" fmla="*/ 0 w 1112625"/>
                  <a:gd name="connsiteY2" fmla="*/ 92591 h 134522"/>
                  <a:gd name="connsiteX3" fmla="*/ 0 w 1112625"/>
                  <a:gd name="connsiteY3" fmla="*/ 41737 h 134522"/>
                  <a:gd name="connsiteX4" fmla="*/ 41825 w 1112625"/>
                  <a:gd name="connsiteY4" fmla="*/ -100 h 134522"/>
                  <a:gd name="connsiteX5" fmla="*/ 1070788 w 1112625"/>
                  <a:gd name="connsiteY5" fmla="*/ -100 h 134522"/>
                  <a:gd name="connsiteX6" fmla="*/ 1112625 w 1112625"/>
                  <a:gd name="connsiteY6" fmla="*/ 41737 h 134522"/>
                  <a:gd name="connsiteX7" fmla="*/ 1112625 w 1112625"/>
                  <a:gd name="connsiteY7" fmla="*/ 92591 h 134522"/>
                  <a:gd name="connsiteX8" fmla="*/ 1070788 w 1112625"/>
                  <a:gd name="connsiteY8" fmla="*/ 134422 h 134522"/>
                  <a:gd name="connsiteX9" fmla="*/ 41825 w 1112625"/>
                  <a:gd name="connsiteY9" fmla="*/ 6685 h 134522"/>
                  <a:gd name="connsiteX10" fmla="*/ 6773 w 1112625"/>
                  <a:gd name="connsiteY10" fmla="*/ 41737 h 134522"/>
                  <a:gd name="connsiteX11" fmla="*/ 6773 w 1112625"/>
                  <a:gd name="connsiteY11" fmla="*/ 92592 h 134522"/>
                  <a:gd name="connsiteX12" fmla="*/ 41825 w 1112625"/>
                  <a:gd name="connsiteY12" fmla="*/ 127650 h 134522"/>
                  <a:gd name="connsiteX13" fmla="*/ 1070788 w 1112625"/>
                  <a:gd name="connsiteY13" fmla="*/ 127650 h 134522"/>
                  <a:gd name="connsiteX14" fmla="*/ 1105853 w 1112625"/>
                  <a:gd name="connsiteY14" fmla="*/ 92592 h 134522"/>
                  <a:gd name="connsiteX15" fmla="*/ 1105853 w 1112625"/>
                  <a:gd name="connsiteY15" fmla="*/ 41737 h 134522"/>
                  <a:gd name="connsiteX16" fmla="*/ 1070788 w 1112625"/>
                  <a:gd name="connsiteY16" fmla="*/ 6685 h 13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2625" h="134522">
                    <a:moveTo>
                      <a:pt x="1070788" y="134422"/>
                    </a:moveTo>
                    <a:lnTo>
                      <a:pt x="41825" y="134422"/>
                    </a:lnTo>
                    <a:cubicBezTo>
                      <a:pt x="18733" y="134400"/>
                      <a:pt x="20" y="115684"/>
                      <a:pt x="0" y="92591"/>
                    </a:cubicBezTo>
                    <a:lnTo>
                      <a:pt x="0" y="41737"/>
                    </a:lnTo>
                    <a:cubicBezTo>
                      <a:pt x="19" y="18643"/>
                      <a:pt x="18732" y="-74"/>
                      <a:pt x="41825" y="-100"/>
                    </a:cubicBezTo>
                    <a:lnTo>
                      <a:pt x="1070788" y="-100"/>
                    </a:lnTo>
                    <a:cubicBezTo>
                      <a:pt x="1093883" y="-76"/>
                      <a:pt x="1112600" y="18641"/>
                      <a:pt x="1112625" y="41737"/>
                    </a:cubicBezTo>
                    <a:lnTo>
                      <a:pt x="1112625" y="92591"/>
                    </a:lnTo>
                    <a:cubicBezTo>
                      <a:pt x="1112600" y="115686"/>
                      <a:pt x="1093882" y="134400"/>
                      <a:pt x="1070788" y="134422"/>
                    </a:cubicBezTo>
                    <a:close/>
                    <a:moveTo>
                      <a:pt x="41825" y="6685"/>
                    </a:moveTo>
                    <a:cubicBezTo>
                      <a:pt x="22475" y="6707"/>
                      <a:pt x="6795" y="22387"/>
                      <a:pt x="6773" y="41737"/>
                    </a:cubicBezTo>
                    <a:lnTo>
                      <a:pt x="6773" y="92592"/>
                    </a:lnTo>
                    <a:cubicBezTo>
                      <a:pt x="6794" y="111943"/>
                      <a:pt x="22474" y="127626"/>
                      <a:pt x="41825" y="127650"/>
                    </a:cubicBezTo>
                    <a:lnTo>
                      <a:pt x="1070788" y="127650"/>
                    </a:lnTo>
                    <a:cubicBezTo>
                      <a:pt x="1090143" y="127631"/>
                      <a:pt x="1105830" y="111947"/>
                      <a:pt x="1105853" y="92592"/>
                    </a:cubicBezTo>
                    <a:lnTo>
                      <a:pt x="1105853" y="41737"/>
                    </a:lnTo>
                    <a:cubicBezTo>
                      <a:pt x="1105829" y="22383"/>
                      <a:pt x="1090142" y="6701"/>
                      <a:pt x="1070788" y="6685"/>
                    </a:cubicBezTo>
                    <a:close/>
                  </a:path>
                </a:pathLst>
              </a:custGeom>
              <a:solidFill>
                <a:srgbClr val="A2BC0C"/>
              </a:solidFill>
              <a:ln w="12700" cap="flat">
                <a:noFill/>
                <a:prstDash val="solid"/>
                <a:miter/>
              </a:ln>
            </p:spPr>
            <p:txBody>
              <a:bodyPr rtlCol="0" anchor="ctr"/>
              <a:lstStyle/>
              <a:p>
                <a:endParaRPr lang="nl-NL"/>
              </a:p>
            </p:txBody>
          </p:sp>
          <p:sp>
            <p:nvSpPr>
              <p:cNvPr id="53" name="Vrije vorm 52">
                <a:extLst>
                  <a:ext uri="{FF2B5EF4-FFF2-40B4-BE49-F238E27FC236}">
                    <a16:creationId xmlns:a16="http://schemas.microsoft.com/office/drawing/2014/main" id="{D8D01013-D6A7-A72B-B23B-05AAD765DDF5}"/>
                  </a:ext>
                </a:extLst>
              </p:cNvPr>
              <p:cNvSpPr/>
              <p:nvPr/>
            </p:nvSpPr>
            <p:spPr>
              <a:xfrm rot="5400000">
                <a:off x="10563231" y="3262732"/>
                <a:ext cx="97275" cy="671490"/>
              </a:xfrm>
              <a:custGeom>
                <a:avLst/>
                <a:gdLst>
                  <a:gd name="connsiteX0" fmla="*/ 0 w 97275"/>
                  <a:gd name="connsiteY0" fmla="*/ -100 h 671490"/>
                  <a:gd name="connsiteX1" fmla="*/ 97276 w 97275"/>
                  <a:gd name="connsiteY1" fmla="*/ -100 h 671490"/>
                  <a:gd name="connsiteX2" fmla="*/ 97276 w 97275"/>
                  <a:gd name="connsiteY2" fmla="*/ 671391 h 671490"/>
                  <a:gd name="connsiteX3" fmla="*/ 0 w 97275"/>
                  <a:gd name="connsiteY3" fmla="*/ 671391 h 671490"/>
                </a:gdLst>
                <a:ahLst/>
                <a:cxnLst>
                  <a:cxn ang="0">
                    <a:pos x="connsiteX0" y="connsiteY0"/>
                  </a:cxn>
                  <a:cxn ang="0">
                    <a:pos x="connsiteX1" y="connsiteY1"/>
                  </a:cxn>
                  <a:cxn ang="0">
                    <a:pos x="connsiteX2" y="connsiteY2"/>
                  </a:cxn>
                  <a:cxn ang="0">
                    <a:pos x="connsiteX3" y="connsiteY3"/>
                  </a:cxn>
                </a:cxnLst>
                <a:rect l="l" t="t" r="r" b="b"/>
                <a:pathLst>
                  <a:path w="97275" h="671490">
                    <a:moveTo>
                      <a:pt x="0" y="-100"/>
                    </a:moveTo>
                    <a:lnTo>
                      <a:pt x="97276" y="-100"/>
                    </a:lnTo>
                    <a:lnTo>
                      <a:pt x="97276" y="671391"/>
                    </a:lnTo>
                    <a:lnTo>
                      <a:pt x="0" y="671391"/>
                    </a:lnTo>
                    <a:close/>
                  </a:path>
                </a:pathLst>
              </a:custGeom>
              <a:solidFill>
                <a:srgbClr val="A2BC0C"/>
              </a:solidFill>
              <a:ln w="12700" cap="flat">
                <a:noFill/>
                <a:prstDash val="solid"/>
                <a:miter/>
              </a:ln>
            </p:spPr>
            <p:txBody>
              <a:bodyPr rtlCol="0" anchor="ctr"/>
              <a:lstStyle/>
              <a:p>
                <a:endParaRPr lang="nl-NL"/>
              </a:p>
            </p:txBody>
          </p:sp>
          <p:sp>
            <p:nvSpPr>
              <p:cNvPr id="54" name="Vrije vorm 53">
                <a:extLst>
                  <a:ext uri="{FF2B5EF4-FFF2-40B4-BE49-F238E27FC236}">
                    <a16:creationId xmlns:a16="http://schemas.microsoft.com/office/drawing/2014/main" id="{6E1816C9-5390-51AF-3EA1-778BD8802190}"/>
                  </a:ext>
                </a:extLst>
              </p:cNvPr>
              <p:cNvSpPr/>
              <p:nvPr/>
            </p:nvSpPr>
            <p:spPr>
              <a:xfrm>
                <a:off x="10557673" y="3446536"/>
                <a:ext cx="108341" cy="238268"/>
              </a:xfrm>
              <a:custGeom>
                <a:avLst/>
                <a:gdLst>
                  <a:gd name="connsiteX0" fmla="*/ 108342 w 108341"/>
                  <a:gd name="connsiteY0" fmla="*/ -100 h 238268"/>
                  <a:gd name="connsiteX1" fmla="*/ 81288 w 108341"/>
                  <a:gd name="connsiteY1" fmla="*/ 46640 h 238268"/>
                  <a:gd name="connsiteX2" fmla="*/ 57537 w 108341"/>
                  <a:gd name="connsiteY2" fmla="*/ 87665 h 238268"/>
                  <a:gd name="connsiteX3" fmla="*/ 57537 w 108341"/>
                  <a:gd name="connsiteY3" fmla="*/ 234873 h 238268"/>
                  <a:gd name="connsiteX4" fmla="*/ 54099 w 108341"/>
                  <a:gd name="connsiteY4" fmla="*/ 238167 h 238268"/>
                  <a:gd name="connsiteX5" fmla="*/ 50805 w 108341"/>
                  <a:gd name="connsiteY5" fmla="*/ 234873 h 238268"/>
                  <a:gd name="connsiteX6" fmla="*/ 50805 w 108341"/>
                  <a:gd name="connsiteY6" fmla="*/ 87538 h 238268"/>
                  <a:gd name="connsiteX7" fmla="*/ 27054 w 108341"/>
                  <a:gd name="connsiteY7" fmla="*/ 46640 h 238268"/>
                  <a:gd name="connsiteX8" fmla="*/ 0 w 108341"/>
                  <a:gd name="connsiteY8" fmla="*/ -100 h 238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341" h="238268">
                    <a:moveTo>
                      <a:pt x="108342" y="-100"/>
                    </a:moveTo>
                    <a:lnTo>
                      <a:pt x="81288" y="46640"/>
                    </a:lnTo>
                    <a:lnTo>
                      <a:pt x="57537" y="87665"/>
                    </a:lnTo>
                    <a:lnTo>
                      <a:pt x="57537" y="234873"/>
                    </a:lnTo>
                    <a:cubicBezTo>
                      <a:pt x="57497" y="236732"/>
                      <a:pt x="55958" y="238206"/>
                      <a:pt x="54099" y="238167"/>
                    </a:cubicBezTo>
                    <a:cubicBezTo>
                      <a:pt x="52296" y="238129"/>
                      <a:pt x="50843" y="236676"/>
                      <a:pt x="50805" y="234873"/>
                    </a:cubicBezTo>
                    <a:lnTo>
                      <a:pt x="50805" y="87538"/>
                    </a:lnTo>
                    <a:lnTo>
                      <a:pt x="27054" y="46640"/>
                    </a:lnTo>
                    <a:lnTo>
                      <a:pt x="0" y="-100"/>
                    </a:lnTo>
                    <a:close/>
                  </a:path>
                </a:pathLst>
              </a:custGeom>
              <a:solidFill>
                <a:srgbClr val="005286"/>
              </a:solidFill>
              <a:ln w="12700" cap="flat">
                <a:noFill/>
                <a:prstDash val="solid"/>
                <a:miter/>
              </a:ln>
            </p:spPr>
            <p:txBody>
              <a:bodyPr rtlCol="0" anchor="ctr"/>
              <a:lstStyle/>
              <a:p>
                <a:endParaRPr lang="nl-NL"/>
              </a:p>
            </p:txBody>
          </p:sp>
          <p:sp>
            <p:nvSpPr>
              <p:cNvPr id="55" name="Afgeronde rechthoek 54">
                <a:extLst>
                  <a:ext uri="{FF2B5EF4-FFF2-40B4-BE49-F238E27FC236}">
                    <a16:creationId xmlns:a16="http://schemas.microsoft.com/office/drawing/2014/main" id="{95A3E098-0D07-FC2E-3E97-BDDA23A82FA0}"/>
                  </a:ext>
                </a:extLst>
              </p:cNvPr>
              <p:cNvSpPr/>
              <p:nvPr/>
            </p:nvSpPr>
            <p:spPr>
              <a:xfrm rot="5400000">
                <a:off x="10429433" y="3361221"/>
                <a:ext cx="127743" cy="1105852"/>
              </a:xfrm>
              <a:prstGeom prst="roundRect">
                <a:avLst>
                  <a:gd name="adj" fmla="val 34065"/>
                </a:avLst>
              </a:prstGeom>
              <a:solidFill>
                <a:srgbClr val="FFFFFF"/>
              </a:solidFill>
              <a:ln w="12700" cap="flat">
                <a:noFill/>
                <a:prstDash val="solid"/>
                <a:miter/>
              </a:ln>
            </p:spPr>
            <p:txBody>
              <a:bodyPr rtlCol="0" anchor="ctr"/>
              <a:lstStyle/>
              <a:p>
                <a:endParaRPr lang="nl-NL"/>
              </a:p>
            </p:txBody>
          </p:sp>
          <p:sp>
            <p:nvSpPr>
              <p:cNvPr id="56" name="Vrije vorm 55">
                <a:extLst>
                  <a:ext uri="{FF2B5EF4-FFF2-40B4-BE49-F238E27FC236}">
                    <a16:creationId xmlns:a16="http://schemas.microsoft.com/office/drawing/2014/main" id="{586781FF-BD96-889F-650E-74DCCD883ACA}"/>
                  </a:ext>
                </a:extLst>
              </p:cNvPr>
              <p:cNvSpPr/>
              <p:nvPr/>
            </p:nvSpPr>
            <p:spPr>
              <a:xfrm>
                <a:off x="9936995" y="3846888"/>
                <a:ext cx="1112625" cy="134517"/>
              </a:xfrm>
              <a:custGeom>
                <a:avLst/>
                <a:gdLst>
                  <a:gd name="connsiteX0" fmla="*/ 1070788 w 1112625"/>
                  <a:gd name="connsiteY0" fmla="*/ 134417 h 134517"/>
                  <a:gd name="connsiteX1" fmla="*/ 41825 w 1112625"/>
                  <a:gd name="connsiteY1" fmla="*/ 134417 h 134517"/>
                  <a:gd name="connsiteX2" fmla="*/ 0 w 1112625"/>
                  <a:gd name="connsiteY2" fmla="*/ 92592 h 134517"/>
                  <a:gd name="connsiteX3" fmla="*/ 0 w 1112625"/>
                  <a:gd name="connsiteY3" fmla="*/ 41725 h 134517"/>
                  <a:gd name="connsiteX4" fmla="*/ 41825 w 1112625"/>
                  <a:gd name="connsiteY4" fmla="*/ -100 h 134517"/>
                  <a:gd name="connsiteX5" fmla="*/ 1070788 w 1112625"/>
                  <a:gd name="connsiteY5" fmla="*/ -100 h 134517"/>
                  <a:gd name="connsiteX6" fmla="*/ 1112625 w 1112625"/>
                  <a:gd name="connsiteY6" fmla="*/ 41725 h 134517"/>
                  <a:gd name="connsiteX7" fmla="*/ 1112625 w 1112625"/>
                  <a:gd name="connsiteY7" fmla="*/ 92592 h 134517"/>
                  <a:gd name="connsiteX8" fmla="*/ 1070788 w 1112625"/>
                  <a:gd name="connsiteY8" fmla="*/ 134417 h 134517"/>
                  <a:gd name="connsiteX9" fmla="*/ 41825 w 1112625"/>
                  <a:gd name="connsiteY9" fmla="*/ 6673 h 134517"/>
                  <a:gd name="connsiteX10" fmla="*/ 6773 w 1112625"/>
                  <a:gd name="connsiteY10" fmla="*/ 41726 h 134517"/>
                  <a:gd name="connsiteX11" fmla="*/ 6773 w 1112625"/>
                  <a:gd name="connsiteY11" fmla="*/ 92593 h 134517"/>
                  <a:gd name="connsiteX12" fmla="*/ 41825 w 1112625"/>
                  <a:gd name="connsiteY12" fmla="*/ 127645 h 134517"/>
                  <a:gd name="connsiteX13" fmla="*/ 1070788 w 1112625"/>
                  <a:gd name="connsiteY13" fmla="*/ 127645 h 134517"/>
                  <a:gd name="connsiteX14" fmla="*/ 1105853 w 1112625"/>
                  <a:gd name="connsiteY14" fmla="*/ 92593 h 134517"/>
                  <a:gd name="connsiteX15" fmla="*/ 1105853 w 1112625"/>
                  <a:gd name="connsiteY15" fmla="*/ 41726 h 134517"/>
                  <a:gd name="connsiteX16" fmla="*/ 1070788 w 1112625"/>
                  <a:gd name="connsiteY16" fmla="*/ 6673 h 13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2625" h="134517">
                    <a:moveTo>
                      <a:pt x="1070788" y="134417"/>
                    </a:moveTo>
                    <a:lnTo>
                      <a:pt x="41825" y="134417"/>
                    </a:lnTo>
                    <a:cubicBezTo>
                      <a:pt x="18734" y="134397"/>
                      <a:pt x="20" y="115683"/>
                      <a:pt x="0" y="92592"/>
                    </a:cubicBezTo>
                    <a:lnTo>
                      <a:pt x="0" y="41725"/>
                    </a:lnTo>
                    <a:cubicBezTo>
                      <a:pt x="20" y="18634"/>
                      <a:pt x="18734" y="-81"/>
                      <a:pt x="41825" y="-100"/>
                    </a:cubicBezTo>
                    <a:lnTo>
                      <a:pt x="1070788" y="-100"/>
                    </a:lnTo>
                    <a:cubicBezTo>
                      <a:pt x="1093881" y="-81"/>
                      <a:pt x="1112599" y="18631"/>
                      <a:pt x="1112625" y="41725"/>
                    </a:cubicBezTo>
                    <a:lnTo>
                      <a:pt x="1112625" y="92592"/>
                    </a:lnTo>
                    <a:cubicBezTo>
                      <a:pt x="1112599" y="115685"/>
                      <a:pt x="1093881" y="134398"/>
                      <a:pt x="1070788" y="134417"/>
                    </a:cubicBezTo>
                    <a:close/>
                    <a:moveTo>
                      <a:pt x="41825" y="6673"/>
                    </a:moveTo>
                    <a:cubicBezTo>
                      <a:pt x="22476" y="6697"/>
                      <a:pt x="6797" y="22377"/>
                      <a:pt x="6773" y="41726"/>
                    </a:cubicBezTo>
                    <a:lnTo>
                      <a:pt x="6773" y="92593"/>
                    </a:lnTo>
                    <a:cubicBezTo>
                      <a:pt x="6797" y="111941"/>
                      <a:pt x="22476" y="127621"/>
                      <a:pt x="41825" y="127645"/>
                    </a:cubicBezTo>
                    <a:lnTo>
                      <a:pt x="1070788" y="127645"/>
                    </a:lnTo>
                    <a:cubicBezTo>
                      <a:pt x="1090141" y="127626"/>
                      <a:pt x="1105827" y="111946"/>
                      <a:pt x="1105853" y="92593"/>
                    </a:cubicBezTo>
                    <a:lnTo>
                      <a:pt x="1105853" y="41726"/>
                    </a:lnTo>
                    <a:cubicBezTo>
                      <a:pt x="1105827" y="22372"/>
                      <a:pt x="1090141" y="6692"/>
                      <a:pt x="1070788" y="6673"/>
                    </a:cubicBezTo>
                    <a:close/>
                  </a:path>
                </a:pathLst>
              </a:custGeom>
              <a:solidFill>
                <a:srgbClr val="A2BC0C"/>
              </a:solidFill>
              <a:ln w="12700" cap="flat">
                <a:noFill/>
                <a:prstDash val="solid"/>
                <a:miter/>
              </a:ln>
            </p:spPr>
            <p:txBody>
              <a:bodyPr rtlCol="0" anchor="ctr"/>
              <a:lstStyle/>
              <a:p>
                <a:endParaRPr lang="nl-NL"/>
              </a:p>
            </p:txBody>
          </p:sp>
          <p:sp>
            <p:nvSpPr>
              <p:cNvPr id="57" name="Vrije vorm 56">
                <a:extLst>
                  <a:ext uri="{FF2B5EF4-FFF2-40B4-BE49-F238E27FC236}">
                    <a16:creationId xmlns:a16="http://schemas.microsoft.com/office/drawing/2014/main" id="{6C7CA47C-1852-254E-6C82-154CEEBB158E}"/>
                  </a:ext>
                </a:extLst>
              </p:cNvPr>
              <p:cNvSpPr/>
              <p:nvPr/>
            </p:nvSpPr>
            <p:spPr>
              <a:xfrm rot="5400000">
                <a:off x="10268093" y="3725686"/>
                <a:ext cx="98409" cy="376919"/>
              </a:xfrm>
              <a:custGeom>
                <a:avLst/>
                <a:gdLst>
                  <a:gd name="connsiteX0" fmla="*/ 0 w 98409"/>
                  <a:gd name="connsiteY0" fmla="*/ -101 h 376919"/>
                  <a:gd name="connsiteX1" fmla="*/ 98409 w 98409"/>
                  <a:gd name="connsiteY1" fmla="*/ -101 h 376919"/>
                  <a:gd name="connsiteX2" fmla="*/ 98409 w 98409"/>
                  <a:gd name="connsiteY2" fmla="*/ 376819 h 376919"/>
                  <a:gd name="connsiteX3" fmla="*/ 0 w 98409"/>
                  <a:gd name="connsiteY3" fmla="*/ 376819 h 376919"/>
                </a:gdLst>
                <a:ahLst/>
                <a:cxnLst>
                  <a:cxn ang="0">
                    <a:pos x="connsiteX0" y="connsiteY0"/>
                  </a:cxn>
                  <a:cxn ang="0">
                    <a:pos x="connsiteX1" y="connsiteY1"/>
                  </a:cxn>
                  <a:cxn ang="0">
                    <a:pos x="connsiteX2" y="connsiteY2"/>
                  </a:cxn>
                  <a:cxn ang="0">
                    <a:pos x="connsiteX3" y="connsiteY3"/>
                  </a:cxn>
                </a:cxnLst>
                <a:rect l="l" t="t" r="r" b="b"/>
                <a:pathLst>
                  <a:path w="98409" h="376919">
                    <a:moveTo>
                      <a:pt x="0" y="-101"/>
                    </a:moveTo>
                    <a:lnTo>
                      <a:pt x="98409" y="-101"/>
                    </a:lnTo>
                    <a:lnTo>
                      <a:pt x="98409" y="376819"/>
                    </a:lnTo>
                    <a:lnTo>
                      <a:pt x="0" y="376819"/>
                    </a:lnTo>
                    <a:close/>
                  </a:path>
                </a:pathLst>
              </a:custGeom>
              <a:solidFill>
                <a:srgbClr val="A2BC0C"/>
              </a:solidFill>
              <a:ln w="12700" cap="flat">
                <a:noFill/>
                <a:prstDash val="solid"/>
                <a:miter/>
              </a:ln>
            </p:spPr>
            <p:txBody>
              <a:bodyPr rtlCol="0" anchor="ctr"/>
              <a:lstStyle/>
              <a:p>
                <a:endParaRPr lang="nl-NL"/>
              </a:p>
            </p:txBody>
          </p:sp>
          <p:sp>
            <p:nvSpPr>
              <p:cNvPr id="58" name="Vrije vorm 57">
                <a:extLst>
                  <a:ext uri="{FF2B5EF4-FFF2-40B4-BE49-F238E27FC236}">
                    <a16:creationId xmlns:a16="http://schemas.microsoft.com/office/drawing/2014/main" id="{EDCC7D9C-E594-8776-4F09-697665CE1493}"/>
                  </a:ext>
                </a:extLst>
              </p:cNvPr>
              <p:cNvSpPr/>
              <p:nvPr/>
            </p:nvSpPr>
            <p:spPr>
              <a:xfrm>
                <a:off x="10050513" y="3760003"/>
                <a:ext cx="108342" cy="249842"/>
              </a:xfrm>
              <a:custGeom>
                <a:avLst/>
                <a:gdLst>
                  <a:gd name="connsiteX0" fmla="*/ 108343 w 108342"/>
                  <a:gd name="connsiteY0" fmla="*/ -100 h 249842"/>
                  <a:gd name="connsiteX1" fmla="*/ 81287 w 108342"/>
                  <a:gd name="connsiteY1" fmla="*/ 46640 h 249842"/>
                  <a:gd name="connsiteX2" fmla="*/ 57538 w 108342"/>
                  <a:gd name="connsiteY2" fmla="*/ 87538 h 249842"/>
                  <a:gd name="connsiteX3" fmla="*/ 57538 w 108342"/>
                  <a:gd name="connsiteY3" fmla="*/ 246304 h 249842"/>
                  <a:gd name="connsiteX4" fmla="*/ 54243 w 108342"/>
                  <a:gd name="connsiteY4" fmla="*/ 249741 h 249842"/>
                  <a:gd name="connsiteX5" fmla="*/ 50806 w 108342"/>
                  <a:gd name="connsiteY5" fmla="*/ 246447 h 249842"/>
                  <a:gd name="connsiteX6" fmla="*/ 50806 w 108342"/>
                  <a:gd name="connsiteY6" fmla="*/ 246303 h 249842"/>
                  <a:gd name="connsiteX7" fmla="*/ 50806 w 108342"/>
                  <a:gd name="connsiteY7" fmla="*/ 87665 h 249842"/>
                  <a:gd name="connsiteX8" fmla="*/ 27053 w 108342"/>
                  <a:gd name="connsiteY8" fmla="*/ 46640 h 249842"/>
                  <a:gd name="connsiteX9" fmla="*/ 0 w 108342"/>
                  <a:gd name="connsiteY9" fmla="*/ -100 h 249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342" h="249842">
                    <a:moveTo>
                      <a:pt x="108343" y="-100"/>
                    </a:moveTo>
                    <a:lnTo>
                      <a:pt x="81287" y="46640"/>
                    </a:lnTo>
                    <a:lnTo>
                      <a:pt x="57538" y="87538"/>
                    </a:lnTo>
                    <a:lnTo>
                      <a:pt x="57538" y="246304"/>
                    </a:lnTo>
                    <a:cubicBezTo>
                      <a:pt x="57577" y="248163"/>
                      <a:pt x="56102" y="249702"/>
                      <a:pt x="54243" y="249741"/>
                    </a:cubicBezTo>
                    <a:cubicBezTo>
                      <a:pt x="52384" y="249781"/>
                      <a:pt x="50845" y="248306"/>
                      <a:pt x="50806" y="246447"/>
                    </a:cubicBezTo>
                    <a:cubicBezTo>
                      <a:pt x="50805" y="246399"/>
                      <a:pt x="50805" y="246351"/>
                      <a:pt x="50806" y="246303"/>
                    </a:cubicBezTo>
                    <a:lnTo>
                      <a:pt x="50806" y="87665"/>
                    </a:lnTo>
                    <a:lnTo>
                      <a:pt x="27053" y="46640"/>
                    </a:lnTo>
                    <a:lnTo>
                      <a:pt x="0" y="-100"/>
                    </a:lnTo>
                    <a:close/>
                  </a:path>
                </a:pathLst>
              </a:custGeom>
              <a:solidFill>
                <a:srgbClr val="005286"/>
              </a:solidFill>
              <a:ln w="12700" cap="flat">
                <a:noFill/>
                <a:prstDash val="solid"/>
                <a:miter/>
              </a:ln>
            </p:spPr>
            <p:txBody>
              <a:bodyPr rtlCol="0" anchor="ctr"/>
              <a:lstStyle/>
              <a:p>
                <a:endParaRPr lang="nl-NL"/>
              </a:p>
            </p:txBody>
          </p:sp>
          <p:sp>
            <p:nvSpPr>
              <p:cNvPr id="59" name="Afgeronde rechthoek 58">
                <a:extLst>
                  <a:ext uri="{FF2B5EF4-FFF2-40B4-BE49-F238E27FC236}">
                    <a16:creationId xmlns:a16="http://schemas.microsoft.com/office/drawing/2014/main" id="{83B8CEF8-EEC2-5A2F-1F64-32DB030E2BFD}"/>
                  </a:ext>
                </a:extLst>
              </p:cNvPr>
              <p:cNvSpPr/>
              <p:nvPr/>
            </p:nvSpPr>
            <p:spPr>
              <a:xfrm rot="5400000">
                <a:off x="10429433" y="3676891"/>
                <a:ext cx="127743" cy="1105852"/>
              </a:xfrm>
              <a:prstGeom prst="roundRect">
                <a:avLst>
                  <a:gd name="adj" fmla="val 34065"/>
                </a:avLst>
              </a:prstGeom>
              <a:solidFill>
                <a:srgbClr val="FFFFFF"/>
              </a:solidFill>
              <a:ln w="12700" cap="flat">
                <a:noFill/>
                <a:prstDash val="solid"/>
                <a:miter/>
              </a:ln>
            </p:spPr>
            <p:txBody>
              <a:bodyPr rtlCol="0" anchor="ctr"/>
              <a:lstStyle/>
              <a:p>
                <a:endParaRPr lang="nl-NL"/>
              </a:p>
            </p:txBody>
          </p:sp>
          <p:sp>
            <p:nvSpPr>
              <p:cNvPr id="60" name="Vrije vorm 59">
                <a:extLst>
                  <a:ext uri="{FF2B5EF4-FFF2-40B4-BE49-F238E27FC236}">
                    <a16:creationId xmlns:a16="http://schemas.microsoft.com/office/drawing/2014/main" id="{1517C4EF-CF5F-3A22-DEDE-F6FF7B500341}"/>
                  </a:ext>
                </a:extLst>
              </p:cNvPr>
              <p:cNvSpPr/>
              <p:nvPr/>
            </p:nvSpPr>
            <p:spPr>
              <a:xfrm>
                <a:off x="9936995" y="4162559"/>
                <a:ext cx="1112625" cy="134517"/>
              </a:xfrm>
              <a:custGeom>
                <a:avLst/>
                <a:gdLst>
                  <a:gd name="connsiteX0" fmla="*/ 1070788 w 1112625"/>
                  <a:gd name="connsiteY0" fmla="*/ 134417 h 134517"/>
                  <a:gd name="connsiteX1" fmla="*/ 41825 w 1112625"/>
                  <a:gd name="connsiteY1" fmla="*/ 134417 h 134517"/>
                  <a:gd name="connsiteX2" fmla="*/ 0 w 1112625"/>
                  <a:gd name="connsiteY2" fmla="*/ 92592 h 134517"/>
                  <a:gd name="connsiteX3" fmla="*/ 0 w 1112625"/>
                  <a:gd name="connsiteY3" fmla="*/ 41725 h 134517"/>
                  <a:gd name="connsiteX4" fmla="*/ 41825 w 1112625"/>
                  <a:gd name="connsiteY4" fmla="*/ -100 h 134517"/>
                  <a:gd name="connsiteX5" fmla="*/ 1070788 w 1112625"/>
                  <a:gd name="connsiteY5" fmla="*/ -100 h 134517"/>
                  <a:gd name="connsiteX6" fmla="*/ 1112625 w 1112625"/>
                  <a:gd name="connsiteY6" fmla="*/ 41725 h 134517"/>
                  <a:gd name="connsiteX7" fmla="*/ 1112625 w 1112625"/>
                  <a:gd name="connsiteY7" fmla="*/ 92592 h 134517"/>
                  <a:gd name="connsiteX8" fmla="*/ 1070788 w 1112625"/>
                  <a:gd name="connsiteY8" fmla="*/ 134417 h 134517"/>
                  <a:gd name="connsiteX9" fmla="*/ 41825 w 1112625"/>
                  <a:gd name="connsiteY9" fmla="*/ 6673 h 134517"/>
                  <a:gd name="connsiteX10" fmla="*/ 6773 w 1112625"/>
                  <a:gd name="connsiteY10" fmla="*/ 41725 h 134517"/>
                  <a:gd name="connsiteX11" fmla="*/ 6773 w 1112625"/>
                  <a:gd name="connsiteY11" fmla="*/ 92592 h 134517"/>
                  <a:gd name="connsiteX12" fmla="*/ 41825 w 1112625"/>
                  <a:gd name="connsiteY12" fmla="*/ 127645 h 134517"/>
                  <a:gd name="connsiteX13" fmla="*/ 1070788 w 1112625"/>
                  <a:gd name="connsiteY13" fmla="*/ 127645 h 134517"/>
                  <a:gd name="connsiteX14" fmla="*/ 1105853 w 1112625"/>
                  <a:gd name="connsiteY14" fmla="*/ 92592 h 134517"/>
                  <a:gd name="connsiteX15" fmla="*/ 1105853 w 1112625"/>
                  <a:gd name="connsiteY15" fmla="*/ 41725 h 134517"/>
                  <a:gd name="connsiteX16" fmla="*/ 1070788 w 1112625"/>
                  <a:gd name="connsiteY16" fmla="*/ 6673 h 13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2625" h="134517">
                    <a:moveTo>
                      <a:pt x="1070788" y="134417"/>
                    </a:moveTo>
                    <a:lnTo>
                      <a:pt x="41825" y="134417"/>
                    </a:lnTo>
                    <a:cubicBezTo>
                      <a:pt x="18734" y="134397"/>
                      <a:pt x="20" y="115683"/>
                      <a:pt x="0" y="92592"/>
                    </a:cubicBezTo>
                    <a:lnTo>
                      <a:pt x="0" y="41725"/>
                    </a:lnTo>
                    <a:cubicBezTo>
                      <a:pt x="20" y="18634"/>
                      <a:pt x="18734" y="-81"/>
                      <a:pt x="41825" y="-100"/>
                    </a:cubicBezTo>
                    <a:lnTo>
                      <a:pt x="1070788" y="-100"/>
                    </a:lnTo>
                    <a:cubicBezTo>
                      <a:pt x="1093881" y="-81"/>
                      <a:pt x="1112599" y="18631"/>
                      <a:pt x="1112625" y="41725"/>
                    </a:cubicBezTo>
                    <a:lnTo>
                      <a:pt x="1112625" y="92592"/>
                    </a:lnTo>
                    <a:cubicBezTo>
                      <a:pt x="1112599" y="115685"/>
                      <a:pt x="1093881" y="134398"/>
                      <a:pt x="1070788" y="134417"/>
                    </a:cubicBezTo>
                    <a:close/>
                    <a:moveTo>
                      <a:pt x="41825" y="6673"/>
                    </a:moveTo>
                    <a:cubicBezTo>
                      <a:pt x="22476" y="6697"/>
                      <a:pt x="6797" y="22376"/>
                      <a:pt x="6773" y="41725"/>
                    </a:cubicBezTo>
                    <a:lnTo>
                      <a:pt x="6773" y="92592"/>
                    </a:lnTo>
                    <a:cubicBezTo>
                      <a:pt x="6797" y="111941"/>
                      <a:pt x="22476" y="127620"/>
                      <a:pt x="41825" y="127645"/>
                    </a:cubicBezTo>
                    <a:lnTo>
                      <a:pt x="1070788" y="127645"/>
                    </a:lnTo>
                    <a:cubicBezTo>
                      <a:pt x="1090141" y="127626"/>
                      <a:pt x="1105827" y="111945"/>
                      <a:pt x="1105853" y="92592"/>
                    </a:cubicBezTo>
                    <a:lnTo>
                      <a:pt x="1105853" y="41725"/>
                    </a:lnTo>
                    <a:cubicBezTo>
                      <a:pt x="1105827" y="22372"/>
                      <a:pt x="1090141" y="6691"/>
                      <a:pt x="1070788" y="6673"/>
                    </a:cubicBezTo>
                    <a:close/>
                  </a:path>
                </a:pathLst>
              </a:custGeom>
              <a:solidFill>
                <a:srgbClr val="A2BC0C"/>
              </a:solidFill>
              <a:ln w="12700" cap="flat">
                <a:noFill/>
                <a:prstDash val="solid"/>
                <a:miter/>
              </a:ln>
            </p:spPr>
            <p:txBody>
              <a:bodyPr rtlCol="0" anchor="ctr"/>
              <a:lstStyle/>
              <a:p>
                <a:endParaRPr lang="nl-NL"/>
              </a:p>
            </p:txBody>
          </p:sp>
          <p:sp>
            <p:nvSpPr>
              <p:cNvPr id="61" name="Vrije vorm 60">
                <a:extLst>
                  <a:ext uri="{FF2B5EF4-FFF2-40B4-BE49-F238E27FC236}">
                    <a16:creationId xmlns:a16="http://schemas.microsoft.com/office/drawing/2014/main" id="{4061CEAC-E278-C092-9C68-28B214C868CC}"/>
                  </a:ext>
                </a:extLst>
              </p:cNvPr>
              <p:cNvSpPr/>
              <p:nvPr/>
            </p:nvSpPr>
            <p:spPr>
              <a:xfrm rot="5400000">
                <a:off x="10496423" y="3993861"/>
                <a:ext cx="104512" cy="471909"/>
              </a:xfrm>
              <a:custGeom>
                <a:avLst/>
                <a:gdLst>
                  <a:gd name="connsiteX0" fmla="*/ 0 w 104512"/>
                  <a:gd name="connsiteY0" fmla="*/ -100 h 471909"/>
                  <a:gd name="connsiteX1" fmla="*/ 104512 w 104512"/>
                  <a:gd name="connsiteY1" fmla="*/ -100 h 471909"/>
                  <a:gd name="connsiteX2" fmla="*/ 104512 w 104512"/>
                  <a:gd name="connsiteY2" fmla="*/ 471809 h 471909"/>
                  <a:gd name="connsiteX3" fmla="*/ 0 w 104512"/>
                  <a:gd name="connsiteY3" fmla="*/ 471809 h 471909"/>
                </a:gdLst>
                <a:ahLst/>
                <a:cxnLst>
                  <a:cxn ang="0">
                    <a:pos x="connsiteX0" y="connsiteY0"/>
                  </a:cxn>
                  <a:cxn ang="0">
                    <a:pos x="connsiteX1" y="connsiteY1"/>
                  </a:cxn>
                  <a:cxn ang="0">
                    <a:pos x="connsiteX2" y="connsiteY2"/>
                  </a:cxn>
                  <a:cxn ang="0">
                    <a:pos x="connsiteX3" y="connsiteY3"/>
                  </a:cxn>
                </a:cxnLst>
                <a:rect l="l" t="t" r="r" b="b"/>
                <a:pathLst>
                  <a:path w="104512" h="471909">
                    <a:moveTo>
                      <a:pt x="0" y="-100"/>
                    </a:moveTo>
                    <a:lnTo>
                      <a:pt x="104512" y="-100"/>
                    </a:lnTo>
                    <a:lnTo>
                      <a:pt x="104512" y="471809"/>
                    </a:lnTo>
                    <a:lnTo>
                      <a:pt x="0" y="471809"/>
                    </a:lnTo>
                    <a:close/>
                  </a:path>
                </a:pathLst>
              </a:custGeom>
              <a:solidFill>
                <a:srgbClr val="A2BC0C"/>
              </a:solidFill>
              <a:ln w="12700" cap="flat">
                <a:noFill/>
                <a:prstDash val="solid"/>
                <a:miter/>
              </a:ln>
            </p:spPr>
            <p:txBody>
              <a:bodyPr rtlCol="0" anchor="ctr"/>
              <a:lstStyle/>
              <a:p>
                <a:endParaRPr lang="nl-NL"/>
              </a:p>
            </p:txBody>
          </p:sp>
          <p:sp>
            <p:nvSpPr>
              <p:cNvPr id="62" name="Vrije vorm 61">
                <a:extLst>
                  <a:ext uri="{FF2B5EF4-FFF2-40B4-BE49-F238E27FC236}">
                    <a16:creationId xmlns:a16="http://schemas.microsoft.com/office/drawing/2014/main" id="{F99AD4C7-1A1A-715A-A445-B6194A3F3E1E}"/>
                  </a:ext>
                </a:extLst>
              </p:cNvPr>
              <p:cNvSpPr/>
              <p:nvPr/>
            </p:nvSpPr>
            <p:spPr>
              <a:xfrm>
                <a:off x="10494421" y="4076518"/>
                <a:ext cx="108468" cy="240942"/>
              </a:xfrm>
              <a:custGeom>
                <a:avLst/>
                <a:gdLst>
                  <a:gd name="connsiteX0" fmla="*/ 108469 w 108468"/>
                  <a:gd name="connsiteY0" fmla="*/ -100 h 240942"/>
                  <a:gd name="connsiteX1" fmla="*/ 81415 w 108468"/>
                  <a:gd name="connsiteY1" fmla="*/ 46640 h 240942"/>
                  <a:gd name="connsiteX2" fmla="*/ 57664 w 108468"/>
                  <a:gd name="connsiteY2" fmla="*/ 87538 h 240942"/>
                  <a:gd name="connsiteX3" fmla="*/ 57664 w 108468"/>
                  <a:gd name="connsiteY3" fmla="*/ 237540 h 240942"/>
                  <a:gd name="connsiteX4" fmla="*/ 54234 w 108468"/>
                  <a:gd name="connsiteY4" fmla="*/ 240842 h 240942"/>
                  <a:gd name="connsiteX5" fmla="*/ 50932 w 108468"/>
                  <a:gd name="connsiteY5" fmla="*/ 237586 h 240942"/>
                  <a:gd name="connsiteX6" fmla="*/ 50932 w 108468"/>
                  <a:gd name="connsiteY6" fmla="*/ 237540 h 240942"/>
                  <a:gd name="connsiteX7" fmla="*/ 50932 w 108468"/>
                  <a:gd name="connsiteY7" fmla="*/ 87665 h 240942"/>
                  <a:gd name="connsiteX8" fmla="*/ 27181 w 108468"/>
                  <a:gd name="connsiteY8" fmla="*/ 46640 h 240942"/>
                  <a:gd name="connsiteX9" fmla="*/ 0 w 108468"/>
                  <a:gd name="connsiteY9" fmla="*/ -100 h 24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468" h="240942">
                    <a:moveTo>
                      <a:pt x="108469" y="-100"/>
                    </a:moveTo>
                    <a:lnTo>
                      <a:pt x="81415" y="46640"/>
                    </a:lnTo>
                    <a:lnTo>
                      <a:pt x="57664" y="87538"/>
                    </a:lnTo>
                    <a:lnTo>
                      <a:pt x="57664" y="237540"/>
                    </a:lnTo>
                    <a:cubicBezTo>
                      <a:pt x="57615" y="239393"/>
                      <a:pt x="56088" y="240864"/>
                      <a:pt x="54234" y="240842"/>
                    </a:cubicBezTo>
                    <a:cubicBezTo>
                      <a:pt x="52423" y="240855"/>
                      <a:pt x="50945" y="239397"/>
                      <a:pt x="50932" y="237586"/>
                    </a:cubicBezTo>
                    <a:cubicBezTo>
                      <a:pt x="50932" y="237571"/>
                      <a:pt x="50932" y="237555"/>
                      <a:pt x="50932" y="237540"/>
                    </a:cubicBezTo>
                    <a:lnTo>
                      <a:pt x="50932" y="87665"/>
                    </a:lnTo>
                    <a:lnTo>
                      <a:pt x="27181" y="46640"/>
                    </a:lnTo>
                    <a:lnTo>
                      <a:pt x="0" y="-100"/>
                    </a:lnTo>
                    <a:close/>
                  </a:path>
                </a:pathLst>
              </a:custGeom>
              <a:solidFill>
                <a:srgbClr val="005286"/>
              </a:solidFill>
              <a:ln w="12700" cap="flat">
                <a:noFill/>
                <a:prstDash val="solid"/>
                <a:miter/>
              </a:ln>
            </p:spPr>
            <p:txBody>
              <a:bodyPr rtlCol="0" anchor="ctr"/>
              <a:lstStyle/>
              <a:p>
                <a:endParaRPr lang="nl-NL"/>
              </a:p>
            </p:txBody>
          </p:sp>
          <p:sp>
            <p:nvSpPr>
              <p:cNvPr id="63" name="Afgeronde rechthoek 62">
                <a:extLst>
                  <a:ext uri="{FF2B5EF4-FFF2-40B4-BE49-F238E27FC236}">
                    <a16:creationId xmlns:a16="http://schemas.microsoft.com/office/drawing/2014/main" id="{E95B5075-1DF9-7949-710E-965F44AF6EEC}"/>
                  </a:ext>
                </a:extLst>
              </p:cNvPr>
              <p:cNvSpPr/>
              <p:nvPr/>
            </p:nvSpPr>
            <p:spPr>
              <a:xfrm rot="5400000">
                <a:off x="10429433" y="3992561"/>
                <a:ext cx="127743" cy="1105852"/>
              </a:xfrm>
              <a:prstGeom prst="roundRect">
                <a:avLst>
                  <a:gd name="adj" fmla="val 31580"/>
                </a:avLst>
              </a:prstGeom>
              <a:solidFill>
                <a:srgbClr val="FFFFFF"/>
              </a:solidFill>
              <a:ln w="12700" cap="flat">
                <a:noFill/>
                <a:prstDash val="solid"/>
                <a:miter/>
              </a:ln>
            </p:spPr>
            <p:txBody>
              <a:bodyPr rtlCol="0" anchor="ctr"/>
              <a:lstStyle/>
              <a:p>
                <a:endParaRPr lang="nl-NL"/>
              </a:p>
            </p:txBody>
          </p:sp>
          <p:sp>
            <p:nvSpPr>
              <p:cNvPr id="64" name="Vrije vorm 63">
                <a:extLst>
                  <a:ext uri="{FF2B5EF4-FFF2-40B4-BE49-F238E27FC236}">
                    <a16:creationId xmlns:a16="http://schemas.microsoft.com/office/drawing/2014/main" id="{2C7333E5-71F8-DBCB-2691-ECEC219AE85B}"/>
                  </a:ext>
                </a:extLst>
              </p:cNvPr>
              <p:cNvSpPr/>
              <p:nvPr/>
            </p:nvSpPr>
            <p:spPr>
              <a:xfrm>
                <a:off x="9936995" y="4478230"/>
                <a:ext cx="1112625" cy="134517"/>
              </a:xfrm>
              <a:custGeom>
                <a:avLst/>
                <a:gdLst>
                  <a:gd name="connsiteX0" fmla="*/ 1070788 w 1112625"/>
                  <a:gd name="connsiteY0" fmla="*/ 134417 h 134517"/>
                  <a:gd name="connsiteX1" fmla="*/ 41825 w 1112625"/>
                  <a:gd name="connsiteY1" fmla="*/ 134417 h 134517"/>
                  <a:gd name="connsiteX2" fmla="*/ 0 w 1112625"/>
                  <a:gd name="connsiteY2" fmla="*/ 92592 h 134517"/>
                  <a:gd name="connsiteX3" fmla="*/ 0 w 1112625"/>
                  <a:gd name="connsiteY3" fmla="*/ 41725 h 134517"/>
                  <a:gd name="connsiteX4" fmla="*/ 41825 w 1112625"/>
                  <a:gd name="connsiteY4" fmla="*/ -100 h 134517"/>
                  <a:gd name="connsiteX5" fmla="*/ 1070788 w 1112625"/>
                  <a:gd name="connsiteY5" fmla="*/ -100 h 134517"/>
                  <a:gd name="connsiteX6" fmla="*/ 1112625 w 1112625"/>
                  <a:gd name="connsiteY6" fmla="*/ 41725 h 134517"/>
                  <a:gd name="connsiteX7" fmla="*/ 1112625 w 1112625"/>
                  <a:gd name="connsiteY7" fmla="*/ 92592 h 134517"/>
                  <a:gd name="connsiteX8" fmla="*/ 1070788 w 1112625"/>
                  <a:gd name="connsiteY8" fmla="*/ 134417 h 134517"/>
                  <a:gd name="connsiteX9" fmla="*/ 41825 w 1112625"/>
                  <a:gd name="connsiteY9" fmla="*/ 6672 h 134517"/>
                  <a:gd name="connsiteX10" fmla="*/ 6773 w 1112625"/>
                  <a:gd name="connsiteY10" fmla="*/ 41725 h 134517"/>
                  <a:gd name="connsiteX11" fmla="*/ 6773 w 1112625"/>
                  <a:gd name="connsiteY11" fmla="*/ 92592 h 134517"/>
                  <a:gd name="connsiteX12" fmla="*/ 41825 w 1112625"/>
                  <a:gd name="connsiteY12" fmla="*/ 127644 h 134517"/>
                  <a:gd name="connsiteX13" fmla="*/ 1070788 w 1112625"/>
                  <a:gd name="connsiteY13" fmla="*/ 127644 h 134517"/>
                  <a:gd name="connsiteX14" fmla="*/ 1105853 w 1112625"/>
                  <a:gd name="connsiteY14" fmla="*/ 92592 h 134517"/>
                  <a:gd name="connsiteX15" fmla="*/ 1105853 w 1112625"/>
                  <a:gd name="connsiteY15" fmla="*/ 41725 h 134517"/>
                  <a:gd name="connsiteX16" fmla="*/ 1070788 w 1112625"/>
                  <a:gd name="connsiteY16" fmla="*/ 6672 h 13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2625" h="134517">
                    <a:moveTo>
                      <a:pt x="1070788" y="134417"/>
                    </a:moveTo>
                    <a:lnTo>
                      <a:pt x="41825" y="134417"/>
                    </a:lnTo>
                    <a:cubicBezTo>
                      <a:pt x="18734" y="134397"/>
                      <a:pt x="20" y="115683"/>
                      <a:pt x="0" y="92592"/>
                    </a:cubicBezTo>
                    <a:lnTo>
                      <a:pt x="0" y="41725"/>
                    </a:lnTo>
                    <a:cubicBezTo>
                      <a:pt x="20" y="18634"/>
                      <a:pt x="18734" y="-80"/>
                      <a:pt x="41825" y="-100"/>
                    </a:cubicBezTo>
                    <a:lnTo>
                      <a:pt x="1070788" y="-100"/>
                    </a:lnTo>
                    <a:cubicBezTo>
                      <a:pt x="1093881" y="-81"/>
                      <a:pt x="1112599" y="18631"/>
                      <a:pt x="1112625" y="41725"/>
                    </a:cubicBezTo>
                    <a:lnTo>
                      <a:pt x="1112625" y="92592"/>
                    </a:lnTo>
                    <a:cubicBezTo>
                      <a:pt x="1112599" y="115685"/>
                      <a:pt x="1093881" y="134398"/>
                      <a:pt x="1070788" y="134417"/>
                    </a:cubicBezTo>
                    <a:close/>
                    <a:moveTo>
                      <a:pt x="41825" y="6672"/>
                    </a:moveTo>
                    <a:cubicBezTo>
                      <a:pt x="22476" y="6696"/>
                      <a:pt x="6797" y="22376"/>
                      <a:pt x="6773" y="41725"/>
                    </a:cubicBezTo>
                    <a:lnTo>
                      <a:pt x="6773" y="92592"/>
                    </a:lnTo>
                    <a:cubicBezTo>
                      <a:pt x="6797" y="111941"/>
                      <a:pt x="22476" y="127620"/>
                      <a:pt x="41825" y="127644"/>
                    </a:cubicBezTo>
                    <a:lnTo>
                      <a:pt x="1070788" y="127644"/>
                    </a:lnTo>
                    <a:cubicBezTo>
                      <a:pt x="1090141" y="127625"/>
                      <a:pt x="1105827" y="111945"/>
                      <a:pt x="1105853" y="92592"/>
                    </a:cubicBezTo>
                    <a:lnTo>
                      <a:pt x="1105853" y="41725"/>
                    </a:lnTo>
                    <a:cubicBezTo>
                      <a:pt x="1105827" y="22372"/>
                      <a:pt x="1090141" y="6691"/>
                      <a:pt x="1070788" y="6672"/>
                    </a:cubicBezTo>
                    <a:close/>
                  </a:path>
                </a:pathLst>
              </a:custGeom>
              <a:solidFill>
                <a:srgbClr val="A2BC0C"/>
              </a:solidFill>
              <a:ln w="12700" cap="flat">
                <a:noFill/>
                <a:prstDash val="solid"/>
                <a:miter/>
              </a:ln>
            </p:spPr>
            <p:txBody>
              <a:bodyPr rtlCol="0" anchor="ctr"/>
              <a:lstStyle/>
              <a:p>
                <a:endParaRPr lang="nl-NL"/>
              </a:p>
            </p:txBody>
          </p:sp>
          <p:sp>
            <p:nvSpPr>
              <p:cNvPr id="65" name="Vrije vorm 64">
                <a:extLst>
                  <a:ext uri="{FF2B5EF4-FFF2-40B4-BE49-F238E27FC236}">
                    <a16:creationId xmlns:a16="http://schemas.microsoft.com/office/drawing/2014/main" id="{725AE00A-C72F-0CF4-E50F-BB301F0329C3}"/>
                  </a:ext>
                </a:extLst>
              </p:cNvPr>
              <p:cNvSpPr/>
              <p:nvPr/>
            </p:nvSpPr>
            <p:spPr>
              <a:xfrm rot="5400000">
                <a:off x="10328057" y="4307945"/>
                <a:ext cx="98888" cy="471909"/>
              </a:xfrm>
              <a:custGeom>
                <a:avLst/>
                <a:gdLst>
                  <a:gd name="connsiteX0" fmla="*/ 0 w 98888"/>
                  <a:gd name="connsiteY0" fmla="*/ -101 h 471909"/>
                  <a:gd name="connsiteX1" fmla="*/ 98888 w 98888"/>
                  <a:gd name="connsiteY1" fmla="*/ -101 h 471909"/>
                  <a:gd name="connsiteX2" fmla="*/ 98888 w 98888"/>
                  <a:gd name="connsiteY2" fmla="*/ 471809 h 471909"/>
                  <a:gd name="connsiteX3" fmla="*/ 0 w 98888"/>
                  <a:gd name="connsiteY3" fmla="*/ 471809 h 471909"/>
                </a:gdLst>
                <a:ahLst/>
                <a:cxnLst>
                  <a:cxn ang="0">
                    <a:pos x="connsiteX0" y="connsiteY0"/>
                  </a:cxn>
                  <a:cxn ang="0">
                    <a:pos x="connsiteX1" y="connsiteY1"/>
                  </a:cxn>
                  <a:cxn ang="0">
                    <a:pos x="connsiteX2" y="connsiteY2"/>
                  </a:cxn>
                  <a:cxn ang="0">
                    <a:pos x="connsiteX3" y="connsiteY3"/>
                  </a:cxn>
                </a:cxnLst>
                <a:rect l="l" t="t" r="r" b="b"/>
                <a:pathLst>
                  <a:path w="98888" h="471909">
                    <a:moveTo>
                      <a:pt x="0" y="-101"/>
                    </a:moveTo>
                    <a:lnTo>
                      <a:pt x="98888" y="-101"/>
                    </a:lnTo>
                    <a:lnTo>
                      <a:pt x="98888" y="471809"/>
                    </a:lnTo>
                    <a:lnTo>
                      <a:pt x="0" y="471809"/>
                    </a:lnTo>
                    <a:close/>
                  </a:path>
                </a:pathLst>
              </a:custGeom>
              <a:solidFill>
                <a:srgbClr val="A2BC0C"/>
              </a:solidFill>
              <a:ln w="12700" cap="flat">
                <a:noFill/>
                <a:prstDash val="solid"/>
                <a:miter/>
              </a:ln>
            </p:spPr>
            <p:txBody>
              <a:bodyPr rtlCol="0" anchor="ctr"/>
              <a:lstStyle/>
              <a:p>
                <a:endParaRPr lang="nl-NL"/>
              </a:p>
            </p:txBody>
          </p:sp>
          <p:sp>
            <p:nvSpPr>
              <p:cNvPr id="66" name="Vrije vorm 65">
                <a:extLst>
                  <a:ext uri="{FF2B5EF4-FFF2-40B4-BE49-F238E27FC236}">
                    <a16:creationId xmlns:a16="http://schemas.microsoft.com/office/drawing/2014/main" id="{B8D35885-A59B-EF04-4231-37A85D1C2E1B}"/>
                  </a:ext>
                </a:extLst>
              </p:cNvPr>
              <p:cNvSpPr/>
              <p:nvPr/>
            </p:nvSpPr>
            <p:spPr>
              <a:xfrm>
                <a:off x="10204325" y="4388080"/>
                <a:ext cx="108340" cy="234209"/>
              </a:xfrm>
              <a:custGeom>
                <a:avLst/>
                <a:gdLst>
                  <a:gd name="connsiteX0" fmla="*/ 108340 w 108340"/>
                  <a:gd name="connsiteY0" fmla="*/ -100 h 234209"/>
                  <a:gd name="connsiteX1" fmla="*/ 81288 w 108340"/>
                  <a:gd name="connsiteY1" fmla="*/ 46640 h 234209"/>
                  <a:gd name="connsiteX2" fmla="*/ 57535 w 108340"/>
                  <a:gd name="connsiteY2" fmla="*/ 87665 h 234209"/>
                  <a:gd name="connsiteX3" fmla="*/ 57535 w 108340"/>
                  <a:gd name="connsiteY3" fmla="*/ 230681 h 234209"/>
                  <a:gd name="connsiteX4" fmla="*/ 54232 w 108340"/>
                  <a:gd name="connsiteY4" fmla="*/ 234108 h 234209"/>
                  <a:gd name="connsiteX5" fmla="*/ 50805 w 108340"/>
                  <a:gd name="connsiteY5" fmla="*/ 230805 h 234209"/>
                  <a:gd name="connsiteX6" fmla="*/ 50805 w 108340"/>
                  <a:gd name="connsiteY6" fmla="*/ 230681 h 234209"/>
                  <a:gd name="connsiteX7" fmla="*/ 50805 w 108340"/>
                  <a:gd name="connsiteY7" fmla="*/ 87538 h 234209"/>
                  <a:gd name="connsiteX8" fmla="*/ 27054 w 108340"/>
                  <a:gd name="connsiteY8" fmla="*/ 46640 h 234209"/>
                  <a:gd name="connsiteX9" fmla="*/ 0 w 108340"/>
                  <a:gd name="connsiteY9" fmla="*/ -100 h 23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340" h="234209">
                    <a:moveTo>
                      <a:pt x="108340" y="-100"/>
                    </a:moveTo>
                    <a:lnTo>
                      <a:pt x="81288" y="46640"/>
                    </a:lnTo>
                    <a:lnTo>
                      <a:pt x="57535" y="87665"/>
                    </a:lnTo>
                    <a:lnTo>
                      <a:pt x="57535" y="230681"/>
                    </a:lnTo>
                    <a:cubicBezTo>
                      <a:pt x="57570" y="232540"/>
                      <a:pt x="56091" y="234074"/>
                      <a:pt x="54232" y="234108"/>
                    </a:cubicBezTo>
                    <a:cubicBezTo>
                      <a:pt x="52374" y="234142"/>
                      <a:pt x="50839" y="232664"/>
                      <a:pt x="50805" y="230805"/>
                    </a:cubicBezTo>
                    <a:cubicBezTo>
                      <a:pt x="50804" y="230764"/>
                      <a:pt x="50804" y="230722"/>
                      <a:pt x="50805" y="230681"/>
                    </a:cubicBezTo>
                    <a:lnTo>
                      <a:pt x="50805" y="87538"/>
                    </a:lnTo>
                    <a:lnTo>
                      <a:pt x="27054" y="46640"/>
                    </a:lnTo>
                    <a:lnTo>
                      <a:pt x="0" y="-100"/>
                    </a:lnTo>
                    <a:close/>
                  </a:path>
                </a:pathLst>
              </a:custGeom>
              <a:solidFill>
                <a:srgbClr val="005286"/>
              </a:solidFill>
              <a:ln w="12700" cap="flat">
                <a:noFill/>
                <a:prstDash val="solid"/>
                <a:miter/>
              </a:ln>
            </p:spPr>
            <p:txBody>
              <a:bodyPr rtlCol="0" anchor="ctr"/>
              <a:lstStyle/>
              <a:p>
                <a:endParaRPr lang="nl-NL"/>
              </a:p>
            </p:txBody>
          </p:sp>
        </p:grpSp>
        <p:sp>
          <p:nvSpPr>
            <p:cNvPr id="7" name="Tekstvak 6">
              <a:extLst>
                <a:ext uri="{FF2B5EF4-FFF2-40B4-BE49-F238E27FC236}">
                  <a16:creationId xmlns:a16="http://schemas.microsoft.com/office/drawing/2014/main" id="{BA93C333-A919-DF7F-B75A-DBBA90456048}"/>
                </a:ext>
              </a:extLst>
            </p:cNvPr>
            <p:cNvSpPr txBox="1"/>
            <p:nvPr/>
          </p:nvSpPr>
          <p:spPr>
            <a:xfrm>
              <a:off x="9694499" y="3115192"/>
              <a:ext cx="1599843" cy="400110"/>
            </a:xfrm>
            <a:prstGeom prst="rect">
              <a:avLst/>
            </a:prstGeom>
            <a:noFill/>
          </p:spPr>
          <p:txBody>
            <a:bodyPr wrap="square" lIns="0" tIns="0" rIns="0" bIns="0" rtlCol="0">
              <a:spAutoFit/>
            </a:bodyPr>
            <a:lstStyle/>
            <a:p>
              <a:pPr algn="ctr"/>
              <a:r>
                <a:rPr lang="nl-NL" sz="1300">
                  <a:solidFill>
                    <a:schemeClr val="tx2"/>
                  </a:solidFill>
                </a:rPr>
                <a:t>Informatiestandaard </a:t>
              </a:r>
              <a:r>
                <a:rPr lang="nl-NL" sz="1300" err="1">
                  <a:solidFill>
                    <a:schemeClr val="tx2"/>
                  </a:solidFill>
                </a:rPr>
                <a:t>Labwaarden</a:t>
              </a:r>
              <a:endParaRPr lang="nl-NL" sz="1300">
                <a:solidFill>
                  <a:schemeClr val="tx2"/>
                </a:solidFill>
              </a:endParaRPr>
            </a:p>
          </p:txBody>
        </p:sp>
      </p:grpSp>
      <p:grpSp>
        <p:nvGrpSpPr>
          <p:cNvPr id="238" name="Groep 237">
            <a:extLst>
              <a:ext uri="{FF2B5EF4-FFF2-40B4-BE49-F238E27FC236}">
                <a16:creationId xmlns:a16="http://schemas.microsoft.com/office/drawing/2014/main" id="{71FCFFFB-B5DE-0D24-4C63-DB078251DC9A}"/>
              </a:ext>
            </a:extLst>
          </p:cNvPr>
          <p:cNvGrpSpPr/>
          <p:nvPr/>
        </p:nvGrpSpPr>
        <p:grpSpPr>
          <a:xfrm>
            <a:off x="1314804" y="1895779"/>
            <a:ext cx="6440641" cy="4832152"/>
            <a:chOff x="1314804" y="1895779"/>
            <a:chExt cx="6440641" cy="4832152"/>
          </a:xfrm>
        </p:grpSpPr>
        <p:sp>
          <p:nvSpPr>
            <p:cNvPr id="100" name="Rechthoek 99">
              <a:extLst>
                <a:ext uri="{FF2B5EF4-FFF2-40B4-BE49-F238E27FC236}">
                  <a16:creationId xmlns:a16="http://schemas.microsoft.com/office/drawing/2014/main" id="{0017D3C5-E2CA-EA77-9CD8-20E91FBAE335}"/>
                </a:ext>
              </a:extLst>
            </p:cNvPr>
            <p:cNvSpPr/>
            <p:nvPr/>
          </p:nvSpPr>
          <p:spPr>
            <a:xfrm>
              <a:off x="1314804" y="1895779"/>
              <a:ext cx="6440641" cy="4832152"/>
            </a:xfrm>
            <a:prstGeom prst="rect">
              <a:avLst/>
            </a:prstGeom>
            <a:solidFill>
              <a:schemeClr val="bg1"/>
            </a:solidFill>
            <a:ln w="6350">
              <a:solidFill>
                <a:srgbClr val="C0C9C7"/>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37" name="Groep 236">
              <a:extLst>
                <a:ext uri="{FF2B5EF4-FFF2-40B4-BE49-F238E27FC236}">
                  <a16:creationId xmlns:a16="http://schemas.microsoft.com/office/drawing/2014/main" id="{663FC70E-867E-2394-FE27-968D2C278ED7}"/>
                </a:ext>
              </a:extLst>
            </p:cNvPr>
            <p:cNvGrpSpPr/>
            <p:nvPr/>
          </p:nvGrpSpPr>
          <p:grpSpPr>
            <a:xfrm>
              <a:off x="2043156" y="5060887"/>
              <a:ext cx="4983936" cy="1383722"/>
              <a:chOff x="2043156" y="5060887"/>
              <a:chExt cx="4983936" cy="1383722"/>
            </a:xfrm>
          </p:grpSpPr>
          <p:cxnSp>
            <p:nvCxnSpPr>
              <p:cNvPr id="103" name="Rechte verbindingslijn 102">
                <a:extLst>
                  <a:ext uri="{FF2B5EF4-FFF2-40B4-BE49-F238E27FC236}">
                    <a16:creationId xmlns:a16="http://schemas.microsoft.com/office/drawing/2014/main" id="{C0F1B52B-9DAA-FC57-3D52-4F5BAD6129C7}"/>
                  </a:ext>
                </a:extLst>
              </p:cNvPr>
              <p:cNvCxnSpPr>
                <a:cxnSpLocks/>
              </p:cNvCxnSpPr>
              <p:nvPr/>
            </p:nvCxnSpPr>
            <p:spPr>
              <a:xfrm>
                <a:off x="2043156" y="5398638"/>
                <a:ext cx="4983936" cy="32817"/>
              </a:xfrm>
              <a:prstGeom prst="line">
                <a:avLst/>
              </a:prstGeom>
              <a:ln w="76200" cap="rnd">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Rechte verbindingslijn 104">
                <a:extLst>
                  <a:ext uri="{FF2B5EF4-FFF2-40B4-BE49-F238E27FC236}">
                    <a16:creationId xmlns:a16="http://schemas.microsoft.com/office/drawing/2014/main" id="{4CA885DA-25F2-F983-945A-6536E448A4FD}"/>
                  </a:ext>
                </a:extLst>
              </p:cNvPr>
              <p:cNvCxnSpPr>
                <a:cxnSpLocks/>
              </p:cNvCxnSpPr>
              <p:nvPr/>
            </p:nvCxnSpPr>
            <p:spPr>
              <a:xfrm>
                <a:off x="2043156" y="5735523"/>
                <a:ext cx="4983936" cy="32817"/>
              </a:xfrm>
              <a:prstGeom prst="line">
                <a:avLst/>
              </a:prstGeom>
              <a:ln w="76200" cap="rnd">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Rechte verbindingslijn 105">
                <a:extLst>
                  <a:ext uri="{FF2B5EF4-FFF2-40B4-BE49-F238E27FC236}">
                    <a16:creationId xmlns:a16="http://schemas.microsoft.com/office/drawing/2014/main" id="{5C60FACF-AE7F-8EF5-B1F7-F609F4F21CC8}"/>
                  </a:ext>
                </a:extLst>
              </p:cNvPr>
              <p:cNvCxnSpPr>
                <a:cxnSpLocks/>
              </p:cNvCxnSpPr>
              <p:nvPr/>
            </p:nvCxnSpPr>
            <p:spPr>
              <a:xfrm>
                <a:off x="2043156" y="6074040"/>
                <a:ext cx="4983936" cy="32817"/>
              </a:xfrm>
              <a:prstGeom prst="line">
                <a:avLst/>
              </a:prstGeom>
              <a:ln w="76200" cap="rnd">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Rechte verbindingslijn 106">
                <a:extLst>
                  <a:ext uri="{FF2B5EF4-FFF2-40B4-BE49-F238E27FC236}">
                    <a16:creationId xmlns:a16="http://schemas.microsoft.com/office/drawing/2014/main" id="{8E49440B-65CC-5DE2-2771-CCFB6A3DECAE}"/>
                  </a:ext>
                </a:extLst>
              </p:cNvPr>
              <p:cNvCxnSpPr>
                <a:cxnSpLocks/>
              </p:cNvCxnSpPr>
              <p:nvPr/>
            </p:nvCxnSpPr>
            <p:spPr>
              <a:xfrm>
                <a:off x="2043156" y="6411792"/>
                <a:ext cx="4983936" cy="32817"/>
              </a:xfrm>
              <a:prstGeom prst="line">
                <a:avLst/>
              </a:prstGeom>
              <a:ln w="76200" cap="rnd">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a:extLst>
                  <a:ext uri="{FF2B5EF4-FFF2-40B4-BE49-F238E27FC236}">
                    <a16:creationId xmlns:a16="http://schemas.microsoft.com/office/drawing/2014/main" id="{E9E97394-8D71-77B3-C282-9AAF7C267E46}"/>
                  </a:ext>
                </a:extLst>
              </p:cNvPr>
              <p:cNvCxnSpPr>
                <a:cxnSpLocks/>
              </p:cNvCxnSpPr>
              <p:nvPr/>
            </p:nvCxnSpPr>
            <p:spPr>
              <a:xfrm>
                <a:off x="2043156" y="5060887"/>
                <a:ext cx="4983936" cy="32817"/>
              </a:xfrm>
              <a:prstGeom prst="line">
                <a:avLst/>
              </a:prstGeom>
              <a:ln w="76200" cap="rnd">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grpSp>
        <p:pic>
          <p:nvPicPr>
            <p:cNvPr id="113" name="Graphic 112">
              <a:extLst>
                <a:ext uri="{FF2B5EF4-FFF2-40B4-BE49-F238E27FC236}">
                  <a16:creationId xmlns:a16="http://schemas.microsoft.com/office/drawing/2014/main" id="{8422462F-E5FB-CA3C-FFF1-0AA1EB4FD3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7940" y="1895779"/>
              <a:ext cx="2984500" cy="1181100"/>
            </a:xfrm>
            <a:prstGeom prst="rect">
              <a:avLst/>
            </a:prstGeom>
          </p:spPr>
        </p:pic>
      </p:grpSp>
      <p:sp>
        <p:nvSpPr>
          <p:cNvPr id="101" name="Tekstvak 100">
            <a:extLst>
              <a:ext uri="{FF2B5EF4-FFF2-40B4-BE49-F238E27FC236}">
                <a16:creationId xmlns:a16="http://schemas.microsoft.com/office/drawing/2014/main" id="{EB4269AA-EE51-5B96-62A9-EC0A81E27749}"/>
              </a:ext>
            </a:extLst>
          </p:cNvPr>
          <p:cNvSpPr txBox="1"/>
          <p:nvPr/>
        </p:nvSpPr>
        <p:spPr>
          <a:xfrm>
            <a:off x="1929080" y="3461420"/>
            <a:ext cx="5212088" cy="1292662"/>
          </a:xfrm>
          <a:prstGeom prst="rect">
            <a:avLst/>
          </a:prstGeom>
          <a:noFill/>
        </p:spPr>
        <p:txBody>
          <a:bodyPr wrap="square" lIns="0" tIns="0" rIns="0" bIns="0" rtlCol="0">
            <a:spAutoFit/>
          </a:bodyPr>
          <a:lstStyle/>
          <a:p>
            <a:pPr algn="ctr"/>
            <a:r>
              <a:rPr lang="nl-NL" sz="2800">
                <a:solidFill>
                  <a:schemeClr val="tx2"/>
                </a:solidFill>
              </a:rPr>
              <a:t>Kwaliteitsstandaard</a:t>
            </a:r>
          </a:p>
          <a:p>
            <a:pPr algn="ctr"/>
            <a:r>
              <a:rPr lang="nl-NL" sz="2800">
                <a:solidFill>
                  <a:schemeClr val="tx2"/>
                </a:solidFill>
              </a:rPr>
              <a:t>Overdracht van Medicatiegegevens in de keten</a:t>
            </a:r>
          </a:p>
        </p:txBody>
      </p:sp>
      <p:grpSp>
        <p:nvGrpSpPr>
          <p:cNvPr id="15" name="Groep 14">
            <a:extLst>
              <a:ext uri="{FF2B5EF4-FFF2-40B4-BE49-F238E27FC236}">
                <a16:creationId xmlns:a16="http://schemas.microsoft.com/office/drawing/2014/main" id="{D08A94F0-9025-6642-E426-B55449BF1255}"/>
              </a:ext>
            </a:extLst>
          </p:cNvPr>
          <p:cNvGrpSpPr/>
          <p:nvPr/>
        </p:nvGrpSpPr>
        <p:grpSpPr>
          <a:xfrm>
            <a:off x="8430085" y="4392198"/>
            <a:ext cx="1677873" cy="1937802"/>
            <a:chOff x="8430085" y="4392198"/>
            <a:chExt cx="1677873" cy="1937802"/>
          </a:xfrm>
        </p:grpSpPr>
        <p:sp>
          <p:nvSpPr>
            <p:cNvPr id="71" name="Afgeronde rechthoek 70">
              <a:extLst>
                <a:ext uri="{FF2B5EF4-FFF2-40B4-BE49-F238E27FC236}">
                  <a16:creationId xmlns:a16="http://schemas.microsoft.com/office/drawing/2014/main" id="{6B9F4F0A-0F6C-9ACE-6163-233C3BB75025}"/>
                </a:ext>
              </a:extLst>
            </p:cNvPr>
            <p:cNvSpPr/>
            <p:nvPr/>
          </p:nvSpPr>
          <p:spPr>
            <a:xfrm>
              <a:off x="8499052" y="4447624"/>
              <a:ext cx="1608906" cy="1882376"/>
            </a:xfrm>
            <a:prstGeom prst="roundRect">
              <a:avLst>
                <a:gd name="adj" fmla="val 8181"/>
              </a:avLst>
            </a:prstGeom>
            <a:solidFill>
              <a:srgbClr val="005286">
                <a:alpha val="13000"/>
              </a:srgbClr>
            </a:solidFill>
            <a:ln w="12700" cap="flat">
              <a:noFill/>
              <a:prstDash val="solid"/>
              <a:miter/>
            </a:ln>
          </p:spPr>
          <p:txBody>
            <a:bodyPr rtlCol="0" anchor="ctr"/>
            <a:lstStyle/>
            <a:p>
              <a:endParaRPr lang="nl-NL"/>
            </a:p>
          </p:txBody>
        </p:sp>
        <p:sp>
          <p:nvSpPr>
            <p:cNvPr id="72" name="Afgeronde rechthoek 71">
              <a:extLst>
                <a:ext uri="{FF2B5EF4-FFF2-40B4-BE49-F238E27FC236}">
                  <a16:creationId xmlns:a16="http://schemas.microsoft.com/office/drawing/2014/main" id="{79B40E98-687B-0965-81BE-FB36A47477B8}"/>
                </a:ext>
              </a:extLst>
            </p:cNvPr>
            <p:cNvSpPr/>
            <p:nvPr/>
          </p:nvSpPr>
          <p:spPr>
            <a:xfrm>
              <a:off x="8450670" y="4395796"/>
              <a:ext cx="1608906" cy="1882376"/>
            </a:xfrm>
            <a:prstGeom prst="roundRect">
              <a:avLst>
                <a:gd name="adj" fmla="val 6405"/>
              </a:avLst>
            </a:prstGeom>
            <a:solidFill>
              <a:srgbClr val="FACCA7"/>
            </a:solidFill>
            <a:ln w="12700" cap="flat">
              <a:noFill/>
              <a:prstDash val="solid"/>
              <a:miter/>
            </a:ln>
          </p:spPr>
          <p:txBody>
            <a:bodyPr rtlCol="0" anchor="ctr"/>
            <a:lstStyle/>
            <a:p>
              <a:endParaRPr lang="nl-NL"/>
            </a:p>
          </p:txBody>
        </p:sp>
        <p:sp>
          <p:nvSpPr>
            <p:cNvPr id="73" name="Vrije vorm 72">
              <a:extLst>
                <a:ext uri="{FF2B5EF4-FFF2-40B4-BE49-F238E27FC236}">
                  <a16:creationId xmlns:a16="http://schemas.microsoft.com/office/drawing/2014/main" id="{02BB20D0-ECB9-9CF3-A196-2A5F99BCD268}"/>
                </a:ext>
              </a:extLst>
            </p:cNvPr>
            <p:cNvSpPr/>
            <p:nvPr/>
          </p:nvSpPr>
          <p:spPr>
            <a:xfrm>
              <a:off x="8447067" y="4392198"/>
              <a:ext cx="1616110" cy="1889571"/>
            </a:xfrm>
            <a:custGeom>
              <a:avLst/>
              <a:gdLst>
                <a:gd name="connsiteX0" fmla="*/ 1504503 w 1616110"/>
                <a:gd name="connsiteY0" fmla="*/ 1889471 h 1889571"/>
                <a:gd name="connsiteX1" fmla="*/ 111607 w 1616110"/>
                <a:gd name="connsiteY1" fmla="*/ 1889471 h 1889571"/>
                <a:gd name="connsiteX2" fmla="*/ 0 w 1616110"/>
                <a:gd name="connsiteY2" fmla="*/ 1777864 h 1889571"/>
                <a:gd name="connsiteX3" fmla="*/ 0 w 1616110"/>
                <a:gd name="connsiteY3" fmla="*/ 111507 h 1889571"/>
                <a:gd name="connsiteX4" fmla="*/ 111607 w 1616110"/>
                <a:gd name="connsiteY4" fmla="*/ -100 h 1889571"/>
                <a:gd name="connsiteX5" fmla="*/ 1504503 w 1616110"/>
                <a:gd name="connsiteY5" fmla="*/ -100 h 1889571"/>
                <a:gd name="connsiteX6" fmla="*/ 1616110 w 1616110"/>
                <a:gd name="connsiteY6" fmla="*/ 111507 h 1889571"/>
                <a:gd name="connsiteX7" fmla="*/ 1616110 w 1616110"/>
                <a:gd name="connsiteY7" fmla="*/ 1777864 h 1889571"/>
                <a:gd name="connsiteX8" fmla="*/ 1504503 w 1616110"/>
                <a:gd name="connsiteY8" fmla="*/ 1889471 h 1889571"/>
                <a:gd name="connsiteX9" fmla="*/ 111607 w 1616110"/>
                <a:gd name="connsiteY9" fmla="*/ 7094 h 1889571"/>
                <a:gd name="connsiteX10" fmla="*/ 7194 w 1616110"/>
                <a:gd name="connsiteY10" fmla="*/ 111507 h 1889571"/>
                <a:gd name="connsiteX11" fmla="*/ 7194 w 1616110"/>
                <a:gd name="connsiteY11" fmla="*/ 1777864 h 1889571"/>
                <a:gd name="connsiteX12" fmla="*/ 111607 w 1616110"/>
                <a:gd name="connsiteY12" fmla="*/ 1882277 h 1889571"/>
                <a:gd name="connsiteX13" fmla="*/ 1504503 w 1616110"/>
                <a:gd name="connsiteY13" fmla="*/ 1882277 h 1889571"/>
                <a:gd name="connsiteX14" fmla="*/ 1608916 w 1616110"/>
                <a:gd name="connsiteY14" fmla="*/ 1777864 h 1889571"/>
                <a:gd name="connsiteX15" fmla="*/ 1608916 w 1616110"/>
                <a:gd name="connsiteY15" fmla="*/ 111507 h 1889571"/>
                <a:gd name="connsiteX16" fmla="*/ 1504503 w 1616110"/>
                <a:gd name="connsiteY16" fmla="*/ 7094 h 188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6110" h="1889571">
                  <a:moveTo>
                    <a:pt x="1504503" y="1889471"/>
                  </a:moveTo>
                  <a:lnTo>
                    <a:pt x="111607" y="1889471"/>
                  </a:lnTo>
                  <a:cubicBezTo>
                    <a:pt x="49995" y="1889405"/>
                    <a:pt x="65" y="1839476"/>
                    <a:pt x="0" y="1777864"/>
                  </a:cubicBezTo>
                  <a:lnTo>
                    <a:pt x="0" y="111507"/>
                  </a:lnTo>
                  <a:cubicBezTo>
                    <a:pt x="65" y="49895"/>
                    <a:pt x="49995" y="-35"/>
                    <a:pt x="111607" y="-100"/>
                  </a:cubicBezTo>
                  <a:lnTo>
                    <a:pt x="1504503" y="-100"/>
                  </a:lnTo>
                  <a:cubicBezTo>
                    <a:pt x="1566115" y="-35"/>
                    <a:pt x="1616045" y="49895"/>
                    <a:pt x="1616110" y="111507"/>
                  </a:cubicBezTo>
                  <a:lnTo>
                    <a:pt x="1616110" y="1777864"/>
                  </a:lnTo>
                  <a:cubicBezTo>
                    <a:pt x="1616045" y="1839476"/>
                    <a:pt x="1566115" y="1889406"/>
                    <a:pt x="1504503" y="1889471"/>
                  </a:cubicBezTo>
                  <a:close/>
                  <a:moveTo>
                    <a:pt x="111607" y="7094"/>
                  </a:moveTo>
                  <a:cubicBezTo>
                    <a:pt x="53967" y="7156"/>
                    <a:pt x="7256" y="53867"/>
                    <a:pt x="7194" y="111507"/>
                  </a:cubicBezTo>
                  <a:lnTo>
                    <a:pt x="7194" y="1777864"/>
                  </a:lnTo>
                  <a:cubicBezTo>
                    <a:pt x="7257" y="1835504"/>
                    <a:pt x="53967" y="1882214"/>
                    <a:pt x="111607" y="1882277"/>
                  </a:cubicBezTo>
                  <a:lnTo>
                    <a:pt x="1504503" y="1882277"/>
                  </a:lnTo>
                  <a:cubicBezTo>
                    <a:pt x="1562143" y="1882214"/>
                    <a:pt x="1608854" y="1835503"/>
                    <a:pt x="1608916" y="1777864"/>
                  </a:cubicBezTo>
                  <a:lnTo>
                    <a:pt x="1608916" y="111507"/>
                  </a:lnTo>
                  <a:cubicBezTo>
                    <a:pt x="1608854" y="53867"/>
                    <a:pt x="1562143" y="7156"/>
                    <a:pt x="1504503" y="7094"/>
                  </a:cubicBezTo>
                  <a:close/>
                </a:path>
              </a:pathLst>
            </a:custGeom>
            <a:solidFill>
              <a:srgbClr val="EF7D00"/>
            </a:solidFill>
            <a:ln w="12700" cap="flat">
              <a:noFill/>
              <a:prstDash val="solid"/>
              <a:miter/>
            </a:ln>
          </p:spPr>
          <p:txBody>
            <a:bodyPr rtlCol="0" anchor="ctr"/>
            <a:lstStyle/>
            <a:p>
              <a:endParaRPr lang="nl-NL"/>
            </a:p>
          </p:txBody>
        </p:sp>
        <p:grpSp>
          <p:nvGrpSpPr>
            <p:cNvPr id="14" name="Groep 13">
              <a:extLst>
                <a:ext uri="{FF2B5EF4-FFF2-40B4-BE49-F238E27FC236}">
                  <a16:creationId xmlns:a16="http://schemas.microsoft.com/office/drawing/2014/main" id="{E1154783-0A05-4A91-906E-4135A67850F4}"/>
                </a:ext>
              </a:extLst>
            </p:cNvPr>
            <p:cNvGrpSpPr/>
            <p:nvPr/>
          </p:nvGrpSpPr>
          <p:grpSpPr>
            <a:xfrm>
              <a:off x="8673436" y="5178800"/>
              <a:ext cx="1158621" cy="983776"/>
              <a:chOff x="8581758" y="5003855"/>
              <a:chExt cx="1309902" cy="1112227"/>
            </a:xfrm>
          </p:grpSpPr>
          <p:sp>
            <p:nvSpPr>
              <p:cNvPr id="75" name="Afgeronde rechthoek 74">
                <a:extLst>
                  <a:ext uri="{FF2B5EF4-FFF2-40B4-BE49-F238E27FC236}">
                    <a16:creationId xmlns:a16="http://schemas.microsoft.com/office/drawing/2014/main" id="{4BA1825D-1692-FEE0-4583-BA7D841FD830}"/>
                  </a:ext>
                </a:extLst>
              </p:cNvPr>
              <p:cNvSpPr/>
              <p:nvPr/>
            </p:nvSpPr>
            <p:spPr>
              <a:xfrm>
                <a:off x="9337279" y="5012144"/>
                <a:ext cx="551475" cy="1101033"/>
              </a:xfrm>
              <a:prstGeom prst="roundRect">
                <a:avLst/>
              </a:prstGeom>
              <a:solidFill>
                <a:srgbClr val="FFFFFF"/>
              </a:solidFill>
              <a:ln w="12700" cap="flat">
                <a:noFill/>
                <a:prstDash val="solid"/>
                <a:miter/>
              </a:ln>
            </p:spPr>
            <p:txBody>
              <a:bodyPr rtlCol="0" anchor="ctr"/>
              <a:lstStyle/>
              <a:p>
                <a:endParaRPr lang="nl-NL"/>
              </a:p>
            </p:txBody>
          </p:sp>
          <p:sp>
            <p:nvSpPr>
              <p:cNvPr id="76" name="Vrije vorm 75">
                <a:extLst>
                  <a:ext uri="{FF2B5EF4-FFF2-40B4-BE49-F238E27FC236}">
                    <a16:creationId xmlns:a16="http://schemas.microsoft.com/office/drawing/2014/main" id="{50D7196F-9A82-4B04-EEAA-A588D4448EE2}"/>
                  </a:ext>
                </a:extLst>
              </p:cNvPr>
              <p:cNvSpPr/>
              <p:nvPr/>
            </p:nvSpPr>
            <p:spPr>
              <a:xfrm>
                <a:off x="9334381" y="5009238"/>
                <a:ext cx="557279" cy="1106844"/>
              </a:xfrm>
              <a:custGeom>
                <a:avLst/>
                <a:gdLst>
                  <a:gd name="connsiteX0" fmla="*/ 468594 w 557279"/>
                  <a:gd name="connsiteY0" fmla="*/ 1106744 h 1106844"/>
                  <a:gd name="connsiteX1" fmla="*/ 88685 w 557279"/>
                  <a:gd name="connsiteY1" fmla="*/ 1106744 h 1106844"/>
                  <a:gd name="connsiteX2" fmla="*/ 0 w 557279"/>
                  <a:gd name="connsiteY2" fmla="*/ 1018058 h 1106844"/>
                  <a:gd name="connsiteX3" fmla="*/ 0 w 557279"/>
                  <a:gd name="connsiteY3" fmla="*/ 88585 h 1106844"/>
                  <a:gd name="connsiteX4" fmla="*/ 88685 w 557279"/>
                  <a:gd name="connsiteY4" fmla="*/ -100 h 1106844"/>
                  <a:gd name="connsiteX5" fmla="*/ 468594 w 557279"/>
                  <a:gd name="connsiteY5" fmla="*/ -100 h 1106844"/>
                  <a:gd name="connsiteX6" fmla="*/ 557280 w 557279"/>
                  <a:gd name="connsiteY6" fmla="*/ 88585 h 1106844"/>
                  <a:gd name="connsiteX7" fmla="*/ 557280 w 557279"/>
                  <a:gd name="connsiteY7" fmla="*/ 1018058 h 1106844"/>
                  <a:gd name="connsiteX8" fmla="*/ 468594 w 557279"/>
                  <a:gd name="connsiteY8" fmla="*/ 1106744 h 1106844"/>
                  <a:gd name="connsiteX9" fmla="*/ 88685 w 557279"/>
                  <a:gd name="connsiteY9" fmla="*/ 5704 h 1106844"/>
                  <a:gd name="connsiteX10" fmla="*/ 5805 w 557279"/>
                  <a:gd name="connsiteY10" fmla="*/ 88585 h 1106844"/>
                  <a:gd name="connsiteX11" fmla="*/ 5805 w 557279"/>
                  <a:gd name="connsiteY11" fmla="*/ 1018058 h 1106844"/>
                  <a:gd name="connsiteX12" fmla="*/ 88685 w 557279"/>
                  <a:gd name="connsiteY12" fmla="*/ 1100939 h 1106844"/>
                  <a:gd name="connsiteX13" fmla="*/ 468594 w 557279"/>
                  <a:gd name="connsiteY13" fmla="*/ 1100939 h 1106844"/>
                  <a:gd name="connsiteX14" fmla="*/ 551475 w 557279"/>
                  <a:gd name="connsiteY14" fmla="*/ 1018058 h 1106844"/>
                  <a:gd name="connsiteX15" fmla="*/ 551475 w 557279"/>
                  <a:gd name="connsiteY15" fmla="*/ 88585 h 1106844"/>
                  <a:gd name="connsiteX16" fmla="*/ 468594 w 557279"/>
                  <a:gd name="connsiteY16" fmla="*/ 5704 h 1106844"/>
                  <a:gd name="connsiteX17" fmla="*/ 283099 w 557279"/>
                  <a:gd name="connsiteY17" fmla="*/ 1068640 h 1106844"/>
                  <a:gd name="connsiteX18" fmla="*/ 283099 w 557279"/>
                  <a:gd name="connsiteY18" fmla="*/ 56485 h 1106844"/>
                  <a:gd name="connsiteX19" fmla="*/ 280507 w 557279"/>
                  <a:gd name="connsiteY19" fmla="*/ 53892 h 1106844"/>
                  <a:gd name="connsiteX20" fmla="*/ 277914 w 557279"/>
                  <a:gd name="connsiteY20" fmla="*/ 56485 h 1106844"/>
                  <a:gd name="connsiteX21" fmla="*/ 277914 w 557279"/>
                  <a:gd name="connsiteY21" fmla="*/ 1068640 h 1106844"/>
                  <a:gd name="connsiteX22" fmla="*/ 280507 w 557279"/>
                  <a:gd name="connsiteY22" fmla="*/ 1071233 h 1106844"/>
                  <a:gd name="connsiteX23" fmla="*/ 283099 w 557279"/>
                  <a:gd name="connsiteY23" fmla="*/ 1068640 h 110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7279" h="1106844">
                    <a:moveTo>
                      <a:pt x="468594" y="1106744"/>
                    </a:moveTo>
                    <a:lnTo>
                      <a:pt x="88685" y="1106744"/>
                    </a:lnTo>
                    <a:cubicBezTo>
                      <a:pt x="39731" y="1106684"/>
                      <a:pt x="60" y="1067013"/>
                      <a:pt x="0" y="1018058"/>
                    </a:cubicBezTo>
                    <a:lnTo>
                      <a:pt x="0" y="88585"/>
                    </a:lnTo>
                    <a:cubicBezTo>
                      <a:pt x="60" y="39630"/>
                      <a:pt x="39731" y="-40"/>
                      <a:pt x="88685" y="-100"/>
                    </a:cubicBezTo>
                    <a:lnTo>
                      <a:pt x="468594" y="-100"/>
                    </a:lnTo>
                    <a:cubicBezTo>
                      <a:pt x="517549" y="-40"/>
                      <a:pt x="557220" y="39630"/>
                      <a:pt x="557280" y="88585"/>
                    </a:cubicBezTo>
                    <a:lnTo>
                      <a:pt x="557280" y="1018058"/>
                    </a:lnTo>
                    <a:cubicBezTo>
                      <a:pt x="557220" y="1067013"/>
                      <a:pt x="517549" y="1106684"/>
                      <a:pt x="468594" y="1106744"/>
                    </a:cubicBezTo>
                    <a:close/>
                    <a:moveTo>
                      <a:pt x="88685" y="5704"/>
                    </a:moveTo>
                    <a:cubicBezTo>
                      <a:pt x="42931" y="5752"/>
                      <a:pt x="5852" y="42831"/>
                      <a:pt x="5805" y="88585"/>
                    </a:cubicBezTo>
                    <a:lnTo>
                      <a:pt x="5805" y="1018058"/>
                    </a:lnTo>
                    <a:cubicBezTo>
                      <a:pt x="5852" y="1063813"/>
                      <a:pt x="42931" y="1100892"/>
                      <a:pt x="88685" y="1100939"/>
                    </a:cubicBezTo>
                    <a:lnTo>
                      <a:pt x="468594" y="1100939"/>
                    </a:lnTo>
                    <a:cubicBezTo>
                      <a:pt x="514349" y="1100892"/>
                      <a:pt x="551428" y="1063813"/>
                      <a:pt x="551475" y="1018058"/>
                    </a:cubicBezTo>
                    <a:lnTo>
                      <a:pt x="551475" y="88585"/>
                    </a:lnTo>
                    <a:cubicBezTo>
                      <a:pt x="551428" y="42831"/>
                      <a:pt x="514349" y="5751"/>
                      <a:pt x="468594" y="5704"/>
                    </a:cubicBezTo>
                    <a:close/>
                    <a:moveTo>
                      <a:pt x="283099" y="1068640"/>
                    </a:moveTo>
                    <a:lnTo>
                      <a:pt x="283099" y="56485"/>
                    </a:lnTo>
                    <a:cubicBezTo>
                      <a:pt x="283099" y="55053"/>
                      <a:pt x="281938" y="53892"/>
                      <a:pt x="280507" y="53892"/>
                    </a:cubicBezTo>
                    <a:cubicBezTo>
                      <a:pt x="279075" y="53892"/>
                      <a:pt x="277914" y="55053"/>
                      <a:pt x="277914" y="56485"/>
                    </a:cubicBezTo>
                    <a:lnTo>
                      <a:pt x="277914" y="1068640"/>
                    </a:lnTo>
                    <a:cubicBezTo>
                      <a:pt x="277914" y="1070072"/>
                      <a:pt x="279075" y="1071233"/>
                      <a:pt x="280507" y="1071233"/>
                    </a:cubicBezTo>
                    <a:cubicBezTo>
                      <a:pt x="281938" y="1071233"/>
                      <a:pt x="283099" y="1070072"/>
                      <a:pt x="283099" y="1068640"/>
                    </a:cubicBezTo>
                    <a:close/>
                  </a:path>
                </a:pathLst>
              </a:custGeom>
              <a:solidFill>
                <a:srgbClr val="EF7D00"/>
              </a:solidFill>
              <a:ln w="12700" cap="flat">
                <a:noFill/>
                <a:prstDash val="solid"/>
                <a:miter/>
              </a:ln>
            </p:spPr>
            <p:txBody>
              <a:bodyPr rtlCol="0" anchor="ctr"/>
              <a:lstStyle/>
              <a:p>
                <a:endParaRPr lang="nl-NL"/>
              </a:p>
            </p:txBody>
          </p:sp>
          <p:sp>
            <p:nvSpPr>
              <p:cNvPr id="77" name="Vrije vorm 76">
                <a:extLst>
                  <a:ext uri="{FF2B5EF4-FFF2-40B4-BE49-F238E27FC236}">
                    <a16:creationId xmlns:a16="http://schemas.microsoft.com/office/drawing/2014/main" id="{E161C1D9-146D-1D7D-793D-9FBE82D9A329}"/>
                  </a:ext>
                </a:extLst>
              </p:cNvPr>
              <p:cNvSpPr/>
              <p:nvPr/>
            </p:nvSpPr>
            <p:spPr>
              <a:xfrm>
                <a:off x="9400841" y="5088348"/>
                <a:ext cx="444188" cy="965291"/>
              </a:xfrm>
              <a:custGeom>
                <a:avLst/>
                <a:gdLst>
                  <a:gd name="connsiteX0" fmla="*/ 191501 w 444188"/>
                  <a:gd name="connsiteY0" fmla="*/ 95650 h 965291"/>
                  <a:gd name="connsiteX1" fmla="*/ 95751 w 444188"/>
                  <a:gd name="connsiteY1" fmla="*/ 191400 h 965291"/>
                  <a:gd name="connsiteX2" fmla="*/ 0 w 444188"/>
                  <a:gd name="connsiteY2" fmla="*/ 95650 h 965291"/>
                  <a:gd name="connsiteX3" fmla="*/ 95750 w 444188"/>
                  <a:gd name="connsiteY3" fmla="*/ -100 h 965291"/>
                  <a:gd name="connsiteX4" fmla="*/ 191501 w 444188"/>
                  <a:gd name="connsiteY4" fmla="*/ 95650 h 965291"/>
                  <a:gd name="connsiteX5" fmla="*/ 348438 w 444188"/>
                  <a:gd name="connsiteY5" fmla="*/ -100 h 965291"/>
                  <a:gd name="connsiteX6" fmla="*/ 252687 w 444188"/>
                  <a:gd name="connsiteY6" fmla="*/ 95650 h 965291"/>
                  <a:gd name="connsiteX7" fmla="*/ 348437 w 444188"/>
                  <a:gd name="connsiteY7" fmla="*/ 191400 h 965291"/>
                  <a:gd name="connsiteX8" fmla="*/ 444188 w 444188"/>
                  <a:gd name="connsiteY8" fmla="*/ 95650 h 965291"/>
                  <a:gd name="connsiteX9" fmla="*/ 348438 w 444188"/>
                  <a:gd name="connsiteY9" fmla="*/ -100 h 965291"/>
                  <a:gd name="connsiteX10" fmla="*/ 95750 w 444188"/>
                  <a:gd name="connsiteY10" fmla="*/ 256046 h 965291"/>
                  <a:gd name="connsiteX11" fmla="*/ 0 w 444188"/>
                  <a:gd name="connsiteY11" fmla="*/ 351796 h 965291"/>
                  <a:gd name="connsiteX12" fmla="*/ 95750 w 444188"/>
                  <a:gd name="connsiteY12" fmla="*/ 447546 h 965291"/>
                  <a:gd name="connsiteX13" fmla="*/ 191501 w 444188"/>
                  <a:gd name="connsiteY13" fmla="*/ 351796 h 965291"/>
                  <a:gd name="connsiteX14" fmla="*/ 95751 w 444188"/>
                  <a:gd name="connsiteY14" fmla="*/ 256045 h 965291"/>
                  <a:gd name="connsiteX15" fmla="*/ 348438 w 444188"/>
                  <a:gd name="connsiteY15" fmla="*/ 256046 h 965291"/>
                  <a:gd name="connsiteX16" fmla="*/ 252687 w 444188"/>
                  <a:gd name="connsiteY16" fmla="*/ 351796 h 965291"/>
                  <a:gd name="connsiteX17" fmla="*/ 348437 w 444188"/>
                  <a:gd name="connsiteY17" fmla="*/ 447546 h 965291"/>
                  <a:gd name="connsiteX18" fmla="*/ 444188 w 444188"/>
                  <a:gd name="connsiteY18" fmla="*/ 351796 h 965291"/>
                  <a:gd name="connsiteX19" fmla="*/ 348438 w 444188"/>
                  <a:gd name="connsiteY19" fmla="*/ 256045 h 965291"/>
                  <a:gd name="connsiteX20" fmla="*/ 95750 w 444188"/>
                  <a:gd name="connsiteY20" fmla="*/ 517545 h 965291"/>
                  <a:gd name="connsiteX21" fmla="*/ 0 w 444188"/>
                  <a:gd name="connsiteY21" fmla="*/ 613295 h 965291"/>
                  <a:gd name="connsiteX22" fmla="*/ 95750 w 444188"/>
                  <a:gd name="connsiteY22" fmla="*/ 709045 h 965291"/>
                  <a:gd name="connsiteX23" fmla="*/ 191501 w 444188"/>
                  <a:gd name="connsiteY23" fmla="*/ 613295 h 965291"/>
                  <a:gd name="connsiteX24" fmla="*/ 95751 w 444188"/>
                  <a:gd name="connsiteY24" fmla="*/ 517544 h 965291"/>
                  <a:gd name="connsiteX25" fmla="*/ 348438 w 444188"/>
                  <a:gd name="connsiteY25" fmla="*/ 517545 h 965291"/>
                  <a:gd name="connsiteX26" fmla="*/ 252687 w 444188"/>
                  <a:gd name="connsiteY26" fmla="*/ 613295 h 965291"/>
                  <a:gd name="connsiteX27" fmla="*/ 348437 w 444188"/>
                  <a:gd name="connsiteY27" fmla="*/ 709045 h 965291"/>
                  <a:gd name="connsiteX28" fmla="*/ 444188 w 444188"/>
                  <a:gd name="connsiteY28" fmla="*/ 613295 h 965291"/>
                  <a:gd name="connsiteX29" fmla="*/ 348438 w 444188"/>
                  <a:gd name="connsiteY29" fmla="*/ 517544 h 965291"/>
                  <a:gd name="connsiteX30" fmla="*/ 95750 w 444188"/>
                  <a:gd name="connsiteY30" fmla="*/ 773691 h 965291"/>
                  <a:gd name="connsiteX31" fmla="*/ 0 w 444188"/>
                  <a:gd name="connsiteY31" fmla="*/ 869441 h 965291"/>
                  <a:gd name="connsiteX32" fmla="*/ 95750 w 444188"/>
                  <a:gd name="connsiteY32" fmla="*/ 965191 h 965291"/>
                  <a:gd name="connsiteX33" fmla="*/ 191501 w 444188"/>
                  <a:gd name="connsiteY33" fmla="*/ 869441 h 965291"/>
                  <a:gd name="connsiteX34" fmla="*/ 95751 w 444188"/>
                  <a:gd name="connsiteY34" fmla="*/ 773690 h 965291"/>
                  <a:gd name="connsiteX35" fmla="*/ 340808 w 444188"/>
                  <a:gd name="connsiteY35" fmla="*/ 773691 h 965291"/>
                  <a:gd name="connsiteX36" fmla="*/ 245058 w 444188"/>
                  <a:gd name="connsiteY36" fmla="*/ 869441 h 965291"/>
                  <a:gd name="connsiteX37" fmla="*/ 340808 w 444188"/>
                  <a:gd name="connsiteY37" fmla="*/ 965191 h 965291"/>
                  <a:gd name="connsiteX38" fmla="*/ 436559 w 444188"/>
                  <a:gd name="connsiteY38" fmla="*/ 869441 h 965291"/>
                  <a:gd name="connsiteX39" fmla="*/ 340810 w 444188"/>
                  <a:gd name="connsiteY39" fmla="*/ 773690 h 965291"/>
                  <a:gd name="connsiteX40" fmla="*/ 340809 w 444188"/>
                  <a:gd name="connsiteY40" fmla="*/ 773690 h 96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4188" h="965291">
                    <a:moveTo>
                      <a:pt x="191501" y="95650"/>
                    </a:moveTo>
                    <a:cubicBezTo>
                      <a:pt x="191501" y="148531"/>
                      <a:pt x="148632" y="191400"/>
                      <a:pt x="95751" y="191400"/>
                    </a:cubicBezTo>
                    <a:cubicBezTo>
                      <a:pt x="42869" y="191400"/>
                      <a:pt x="0" y="148532"/>
                      <a:pt x="0" y="95650"/>
                    </a:cubicBezTo>
                    <a:cubicBezTo>
                      <a:pt x="0" y="42769"/>
                      <a:pt x="42869" y="-100"/>
                      <a:pt x="95750" y="-100"/>
                    </a:cubicBezTo>
                    <a:cubicBezTo>
                      <a:pt x="148632" y="-100"/>
                      <a:pt x="191501" y="42769"/>
                      <a:pt x="191501" y="95650"/>
                    </a:cubicBezTo>
                    <a:close/>
                    <a:moveTo>
                      <a:pt x="348438" y="-100"/>
                    </a:moveTo>
                    <a:cubicBezTo>
                      <a:pt x="295556" y="-100"/>
                      <a:pt x="252687" y="42768"/>
                      <a:pt x="252687" y="95650"/>
                    </a:cubicBezTo>
                    <a:cubicBezTo>
                      <a:pt x="252687" y="148531"/>
                      <a:pt x="295556" y="191400"/>
                      <a:pt x="348437" y="191400"/>
                    </a:cubicBezTo>
                    <a:cubicBezTo>
                      <a:pt x="401319" y="191400"/>
                      <a:pt x="444188" y="148531"/>
                      <a:pt x="444188" y="95650"/>
                    </a:cubicBezTo>
                    <a:cubicBezTo>
                      <a:pt x="444188" y="42769"/>
                      <a:pt x="401319" y="-100"/>
                      <a:pt x="348438" y="-100"/>
                    </a:cubicBezTo>
                    <a:close/>
                    <a:moveTo>
                      <a:pt x="95750" y="256046"/>
                    </a:moveTo>
                    <a:cubicBezTo>
                      <a:pt x="42869" y="256046"/>
                      <a:pt x="0" y="298914"/>
                      <a:pt x="0" y="351796"/>
                    </a:cubicBezTo>
                    <a:cubicBezTo>
                      <a:pt x="0" y="404677"/>
                      <a:pt x="42869" y="447546"/>
                      <a:pt x="95750" y="447546"/>
                    </a:cubicBezTo>
                    <a:cubicBezTo>
                      <a:pt x="148632" y="447546"/>
                      <a:pt x="191501" y="404677"/>
                      <a:pt x="191501" y="351796"/>
                    </a:cubicBezTo>
                    <a:cubicBezTo>
                      <a:pt x="191501" y="298915"/>
                      <a:pt x="148633" y="256046"/>
                      <a:pt x="95751" y="256045"/>
                    </a:cubicBezTo>
                    <a:close/>
                    <a:moveTo>
                      <a:pt x="348438" y="256046"/>
                    </a:moveTo>
                    <a:cubicBezTo>
                      <a:pt x="295556" y="256046"/>
                      <a:pt x="252687" y="298914"/>
                      <a:pt x="252687" y="351796"/>
                    </a:cubicBezTo>
                    <a:cubicBezTo>
                      <a:pt x="252687" y="404677"/>
                      <a:pt x="295556" y="447546"/>
                      <a:pt x="348437" y="447546"/>
                    </a:cubicBezTo>
                    <a:cubicBezTo>
                      <a:pt x="401319" y="447546"/>
                      <a:pt x="444188" y="404677"/>
                      <a:pt x="444188" y="351796"/>
                    </a:cubicBezTo>
                    <a:cubicBezTo>
                      <a:pt x="444189" y="298915"/>
                      <a:pt x="401320" y="256046"/>
                      <a:pt x="348438" y="256045"/>
                    </a:cubicBezTo>
                    <a:close/>
                    <a:moveTo>
                      <a:pt x="95750" y="517545"/>
                    </a:moveTo>
                    <a:cubicBezTo>
                      <a:pt x="42869" y="517545"/>
                      <a:pt x="0" y="560413"/>
                      <a:pt x="0" y="613295"/>
                    </a:cubicBezTo>
                    <a:cubicBezTo>
                      <a:pt x="0" y="666176"/>
                      <a:pt x="42869" y="709045"/>
                      <a:pt x="95750" y="709045"/>
                    </a:cubicBezTo>
                    <a:cubicBezTo>
                      <a:pt x="148632" y="709045"/>
                      <a:pt x="191501" y="666177"/>
                      <a:pt x="191501" y="613295"/>
                    </a:cubicBezTo>
                    <a:cubicBezTo>
                      <a:pt x="191501" y="560414"/>
                      <a:pt x="148632" y="517545"/>
                      <a:pt x="95751" y="517544"/>
                    </a:cubicBezTo>
                    <a:close/>
                    <a:moveTo>
                      <a:pt x="348438" y="517545"/>
                    </a:moveTo>
                    <a:cubicBezTo>
                      <a:pt x="295556" y="517545"/>
                      <a:pt x="252687" y="560413"/>
                      <a:pt x="252687" y="613295"/>
                    </a:cubicBezTo>
                    <a:cubicBezTo>
                      <a:pt x="252687" y="666176"/>
                      <a:pt x="295556" y="709045"/>
                      <a:pt x="348437" y="709045"/>
                    </a:cubicBezTo>
                    <a:cubicBezTo>
                      <a:pt x="401319" y="709045"/>
                      <a:pt x="444188" y="666177"/>
                      <a:pt x="444188" y="613295"/>
                    </a:cubicBezTo>
                    <a:cubicBezTo>
                      <a:pt x="444189" y="560414"/>
                      <a:pt x="401320" y="517545"/>
                      <a:pt x="348438" y="517544"/>
                    </a:cubicBezTo>
                    <a:close/>
                    <a:moveTo>
                      <a:pt x="95750" y="773691"/>
                    </a:moveTo>
                    <a:cubicBezTo>
                      <a:pt x="42869" y="773691"/>
                      <a:pt x="0" y="816559"/>
                      <a:pt x="0" y="869441"/>
                    </a:cubicBezTo>
                    <a:cubicBezTo>
                      <a:pt x="0" y="922322"/>
                      <a:pt x="42869" y="965191"/>
                      <a:pt x="95750" y="965191"/>
                    </a:cubicBezTo>
                    <a:cubicBezTo>
                      <a:pt x="148632" y="965191"/>
                      <a:pt x="191501" y="922323"/>
                      <a:pt x="191501" y="869441"/>
                    </a:cubicBezTo>
                    <a:cubicBezTo>
                      <a:pt x="191501" y="816560"/>
                      <a:pt x="148633" y="773690"/>
                      <a:pt x="95751" y="773690"/>
                    </a:cubicBezTo>
                    <a:close/>
                    <a:moveTo>
                      <a:pt x="340808" y="773691"/>
                    </a:moveTo>
                    <a:cubicBezTo>
                      <a:pt x="287927" y="773691"/>
                      <a:pt x="245058" y="816559"/>
                      <a:pt x="245058" y="869441"/>
                    </a:cubicBezTo>
                    <a:cubicBezTo>
                      <a:pt x="245058" y="922322"/>
                      <a:pt x="287927" y="965191"/>
                      <a:pt x="340808" y="965191"/>
                    </a:cubicBezTo>
                    <a:cubicBezTo>
                      <a:pt x="393690" y="965191"/>
                      <a:pt x="436558" y="922323"/>
                      <a:pt x="436559" y="869441"/>
                    </a:cubicBezTo>
                    <a:cubicBezTo>
                      <a:pt x="436560" y="816560"/>
                      <a:pt x="393691" y="773690"/>
                      <a:pt x="340810" y="773690"/>
                    </a:cubicBezTo>
                    <a:cubicBezTo>
                      <a:pt x="340809" y="773690"/>
                      <a:pt x="340809" y="773690"/>
                      <a:pt x="340809" y="773690"/>
                    </a:cubicBezTo>
                    <a:close/>
                  </a:path>
                </a:pathLst>
              </a:custGeom>
              <a:solidFill>
                <a:srgbClr val="F6B27B"/>
              </a:solidFill>
              <a:ln w="12700" cap="flat">
                <a:noFill/>
                <a:prstDash val="solid"/>
                <a:miter/>
              </a:ln>
            </p:spPr>
            <p:txBody>
              <a:bodyPr rtlCol="0" anchor="ctr"/>
              <a:lstStyle/>
              <a:p>
                <a:endParaRPr lang="nl-NL"/>
              </a:p>
            </p:txBody>
          </p:sp>
          <p:sp>
            <p:nvSpPr>
              <p:cNvPr id="78" name="Vrije vorm 77">
                <a:extLst>
                  <a:ext uri="{FF2B5EF4-FFF2-40B4-BE49-F238E27FC236}">
                    <a16:creationId xmlns:a16="http://schemas.microsoft.com/office/drawing/2014/main" id="{C611157C-2247-6CD9-FD21-8ABD9F38CE59}"/>
                  </a:ext>
                </a:extLst>
              </p:cNvPr>
              <p:cNvSpPr/>
              <p:nvPr/>
            </p:nvSpPr>
            <p:spPr>
              <a:xfrm>
                <a:off x="9385582" y="5077641"/>
                <a:ext cx="444188" cy="965292"/>
              </a:xfrm>
              <a:custGeom>
                <a:avLst/>
                <a:gdLst>
                  <a:gd name="connsiteX0" fmla="*/ 191501 w 444188"/>
                  <a:gd name="connsiteY0" fmla="*/ 95650 h 965292"/>
                  <a:gd name="connsiteX1" fmla="*/ 95750 w 444188"/>
                  <a:gd name="connsiteY1" fmla="*/ 191400 h 965292"/>
                  <a:gd name="connsiteX2" fmla="*/ 0 w 444188"/>
                  <a:gd name="connsiteY2" fmla="*/ 95650 h 965292"/>
                  <a:gd name="connsiteX3" fmla="*/ 95750 w 444188"/>
                  <a:gd name="connsiteY3" fmla="*/ -100 h 965292"/>
                  <a:gd name="connsiteX4" fmla="*/ 191501 w 444188"/>
                  <a:gd name="connsiteY4" fmla="*/ 95650 h 965292"/>
                  <a:gd name="connsiteX5" fmla="*/ 348438 w 444188"/>
                  <a:gd name="connsiteY5" fmla="*/ -100 h 965292"/>
                  <a:gd name="connsiteX6" fmla="*/ 252687 w 444188"/>
                  <a:gd name="connsiteY6" fmla="*/ 95650 h 965292"/>
                  <a:gd name="connsiteX7" fmla="*/ 348438 w 444188"/>
                  <a:gd name="connsiteY7" fmla="*/ 191400 h 965292"/>
                  <a:gd name="connsiteX8" fmla="*/ 444188 w 444188"/>
                  <a:gd name="connsiteY8" fmla="*/ 95650 h 965292"/>
                  <a:gd name="connsiteX9" fmla="*/ 348438 w 444188"/>
                  <a:gd name="connsiteY9" fmla="*/ -100 h 965292"/>
                  <a:gd name="connsiteX10" fmla="*/ 95750 w 444188"/>
                  <a:gd name="connsiteY10" fmla="*/ 256046 h 965292"/>
                  <a:gd name="connsiteX11" fmla="*/ 0 w 444188"/>
                  <a:gd name="connsiteY11" fmla="*/ 351796 h 965292"/>
                  <a:gd name="connsiteX12" fmla="*/ 95750 w 444188"/>
                  <a:gd name="connsiteY12" fmla="*/ 447546 h 965292"/>
                  <a:gd name="connsiteX13" fmla="*/ 191501 w 444188"/>
                  <a:gd name="connsiteY13" fmla="*/ 351796 h 965292"/>
                  <a:gd name="connsiteX14" fmla="*/ 95751 w 444188"/>
                  <a:gd name="connsiteY14" fmla="*/ 256045 h 965292"/>
                  <a:gd name="connsiteX15" fmla="*/ 348438 w 444188"/>
                  <a:gd name="connsiteY15" fmla="*/ 256046 h 965292"/>
                  <a:gd name="connsiteX16" fmla="*/ 252687 w 444188"/>
                  <a:gd name="connsiteY16" fmla="*/ 351796 h 965292"/>
                  <a:gd name="connsiteX17" fmla="*/ 348438 w 444188"/>
                  <a:gd name="connsiteY17" fmla="*/ 447546 h 965292"/>
                  <a:gd name="connsiteX18" fmla="*/ 444188 w 444188"/>
                  <a:gd name="connsiteY18" fmla="*/ 351796 h 965292"/>
                  <a:gd name="connsiteX19" fmla="*/ 348438 w 444188"/>
                  <a:gd name="connsiteY19" fmla="*/ 256045 h 965292"/>
                  <a:gd name="connsiteX20" fmla="*/ 95750 w 444188"/>
                  <a:gd name="connsiteY20" fmla="*/ 517545 h 965292"/>
                  <a:gd name="connsiteX21" fmla="*/ 0 w 444188"/>
                  <a:gd name="connsiteY21" fmla="*/ 613295 h 965292"/>
                  <a:gd name="connsiteX22" fmla="*/ 95750 w 444188"/>
                  <a:gd name="connsiteY22" fmla="*/ 709046 h 965292"/>
                  <a:gd name="connsiteX23" fmla="*/ 191501 w 444188"/>
                  <a:gd name="connsiteY23" fmla="*/ 613295 h 965292"/>
                  <a:gd name="connsiteX24" fmla="*/ 95751 w 444188"/>
                  <a:gd name="connsiteY24" fmla="*/ 517544 h 965292"/>
                  <a:gd name="connsiteX25" fmla="*/ 348438 w 444188"/>
                  <a:gd name="connsiteY25" fmla="*/ 517545 h 965292"/>
                  <a:gd name="connsiteX26" fmla="*/ 252687 w 444188"/>
                  <a:gd name="connsiteY26" fmla="*/ 613295 h 965292"/>
                  <a:gd name="connsiteX27" fmla="*/ 348438 w 444188"/>
                  <a:gd name="connsiteY27" fmla="*/ 709046 h 965292"/>
                  <a:gd name="connsiteX28" fmla="*/ 444188 w 444188"/>
                  <a:gd name="connsiteY28" fmla="*/ 613295 h 965292"/>
                  <a:gd name="connsiteX29" fmla="*/ 348438 w 444188"/>
                  <a:gd name="connsiteY29" fmla="*/ 517544 h 965292"/>
                  <a:gd name="connsiteX30" fmla="*/ 95750 w 444188"/>
                  <a:gd name="connsiteY30" fmla="*/ 773691 h 965292"/>
                  <a:gd name="connsiteX31" fmla="*/ 0 w 444188"/>
                  <a:gd name="connsiteY31" fmla="*/ 869441 h 965292"/>
                  <a:gd name="connsiteX32" fmla="*/ 95750 w 444188"/>
                  <a:gd name="connsiteY32" fmla="*/ 965192 h 965292"/>
                  <a:gd name="connsiteX33" fmla="*/ 191501 w 444188"/>
                  <a:gd name="connsiteY33" fmla="*/ 869441 h 965292"/>
                  <a:gd name="connsiteX34" fmla="*/ 95752 w 444188"/>
                  <a:gd name="connsiteY34" fmla="*/ 773690 h 965292"/>
                  <a:gd name="connsiteX35" fmla="*/ 95751 w 444188"/>
                  <a:gd name="connsiteY35" fmla="*/ 773690 h 965292"/>
                  <a:gd name="connsiteX36" fmla="*/ 340808 w 444188"/>
                  <a:gd name="connsiteY36" fmla="*/ 773691 h 965292"/>
                  <a:gd name="connsiteX37" fmla="*/ 245058 w 444188"/>
                  <a:gd name="connsiteY37" fmla="*/ 869441 h 965292"/>
                  <a:gd name="connsiteX38" fmla="*/ 340808 w 444188"/>
                  <a:gd name="connsiteY38" fmla="*/ 965191 h 965292"/>
                  <a:gd name="connsiteX39" fmla="*/ 436559 w 444188"/>
                  <a:gd name="connsiteY39" fmla="*/ 869441 h 965292"/>
                  <a:gd name="connsiteX40" fmla="*/ 340809 w 444188"/>
                  <a:gd name="connsiteY40" fmla="*/ 773690 h 96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4188" h="965292">
                    <a:moveTo>
                      <a:pt x="191501" y="95650"/>
                    </a:moveTo>
                    <a:cubicBezTo>
                      <a:pt x="191501" y="148531"/>
                      <a:pt x="148632" y="191400"/>
                      <a:pt x="95750" y="191400"/>
                    </a:cubicBezTo>
                    <a:cubicBezTo>
                      <a:pt x="42869" y="191400"/>
                      <a:pt x="0" y="148531"/>
                      <a:pt x="0" y="95650"/>
                    </a:cubicBezTo>
                    <a:cubicBezTo>
                      <a:pt x="0" y="42769"/>
                      <a:pt x="42869" y="-100"/>
                      <a:pt x="95750" y="-100"/>
                    </a:cubicBezTo>
                    <a:cubicBezTo>
                      <a:pt x="148632" y="-100"/>
                      <a:pt x="191501" y="42769"/>
                      <a:pt x="191501" y="95650"/>
                    </a:cubicBezTo>
                    <a:close/>
                    <a:moveTo>
                      <a:pt x="348438" y="-100"/>
                    </a:moveTo>
                    <a:cubicBezTo>
                      <a:pt x="295556" y="-100"/>
                      <a:pt x="252687" y="42769"/>
                      <a:pt x="252687" y="95650"/>
                    </a:cubicBezTo>
                    <a:cubicBezTo>
                      <a:pt x="252687" y="148531"/>
                      <a:pt x="295556" y="191400"/>
                      <a:pt x="348438" y="191400"/>
                    </a:cubicBezTo>
                    <a:cubicBezTo>
                      <a:pt x="401319" y="191400"/>
                      <a:pt x="444188" y="148531"/>
                      <a:pt x="444188" y="95650"/>
                    </a:cubicBezTo>
                    <a:cubicBezTo>
                      <a:pt x="444188" y="42769"/>
                      <a:pt x="401319" y="-100"/>
                      <a:pt x="348438" y="-100"/>
                    </a:cubicBezTo>
                    <a:close/>
                    <a:moveTo>
                      <a:pt x="95750" y="256046"/>
                    </a:moveTo>
                    <a:cubicBezTo>
                      <a:pt x="42869" y="256046"/>
                      <a:pt x="0" y="298915"/>
                      <a:pt x="0" y="351796"/>
                    </a:cubicBezTo>
                    <a:cubicBezTo>
                      <a:pt x="0" y="404677"/>
                      <a:pt x="42869" y="447546"/>
                      <a:pt x="95750" y="447546"/>
                    </a:cubicBezTo>
                    <a:cubicBezTo>
                      <a:pt x="148632" y="447546"/>
                      <a:pt x="191501" y="404677"/>
                      <a:pt x="191501" y="351796"/>
                    </a:cubicBezTo>
                    <a:cubicBezTo>
                      <a:pt x="191501" y="298915"/>
                      <a:pt x="148633" y="256046"/>
                      <a:pt x="95751" y="256045"/>
                    </a:cubicBezTo>
                    <a:close/>
                    <a:moveTo>
                      <a:pt x="348438" y="256046"/>
                    </a:moveTo>
                    <a:cubicBezTo>
                      <a:pt x="295556" y="256046"/>
                      <a:pt x="252687" y="298915"/>
                      <a:pt x="252687" y="351796"/>
                    </a:cubicBezTo>
                    <a:cubicBezTo>
                      <a:pt x="252687" y="404677"/>
                      <a:pt x="295556" y="447546"/>
                      <a:pt x="348438" y="447546"/>
                    </a:cubicBezTo>
                    <a:cubicBezTo>
                      <a:pt x="401319" y="447546"/>
                      <a:pt x="444188" y="404677"/>
                      <a:pt x="444188" y="351796"/>
                    </a:cubicBezTo>
                    <a:cubicBezTo>
                      <a:pt x="444189" y="298915"/>
                      <a:pt x="401320" y="256046"/>
                      <a:pt x="348438" y="256045"/>
                    </a:cubicBezTo>
                    <a:close/>
                    <a:moveTo>
                      <a:pt x="95750" y="517545"/>
                    </a:moveTo>
                    <a:cubicBezTo>
                      <a:pt x="42869" y="517545"/>
                      <a:pt x="0" y="560414"/>
                      <a:pt x="0" y="613295"/>
                    </a:cubicBezTo>
                    <a:cubicBezTo>
                      <a:pt x="0" y="666177"/>
                      <a:pt x="42869" y="709046"/>
                      <a:pt x="95750" y="709046"/>
                    </a:cubicBezTo>
                    <a:cubicBezTo>
                      <a:pt x="148632" y="709046"/>
                      <a:pt x="191501" y="666177"/>
                      <a:pt x="191501" y="613295"/>
                    </a:cubicBezTo>
                    <a:cubicBezTo>
                      <a:pt x="191501" y="560414"/>
                      <a:pt x="148633" y="517545"/>
                      <a:pt x="95751" y="517544"/>
                    </a:cubicBezTo>
                    <a:close/>
                    <a:moveTo>
                      <a:pt x="348438" y="517545"/>
                    </a:moveTo>
                    <a:cubicBezTo>
                      <a:pt x="295556" y="517545"/>
                      <a:pt x="252687" y="560414"/>
                      <a:pt x="252687" y="613295"/>
                    </a:cubicBezTo>
                    <a:cubicBezTo>
                      <a:pt x="252687" y="666177"/>
                      <a:pt x="295556" y="709046"/>
                      <a:pt x="348438" y="709046"/>
                    </a:cubicBezTo>
                    <a:cubicBezTo>
                      <a:pt x="401319" y="709046"/>
                      <a:pt x="444188" y="666177"/>
                      <a:pt x="444188" y="613295"/>
                    </a:cubicBezTo>
                    <a:cubicBezTo>
                      <a:pt x="444189" y="560414"/>
                      <a:pt x="401320" y="517545"/>
                      <a:pt x="348438" y="517544"/>
                    </a:cubicBezTo>
                    <a:close/>
                    <a:moveTo>
                      <a:pt x="95750" y="773691"/>
                    </a:moveTo>
                    <a:cubicBezTo>
                      <a:pt x="42869" y="773691"/>
                      <a:pt x="0" y="816560"/>
                      <a:pt x="0" y="869441"/>
                    </a:cubicBezTo>
                    <a:cubicBezTo>
                      <a:pt x="0" y="922323"/>
                      <a:pt x="42869" y="965192"/>
                      <a:pt x="95750" y="965192"/>
                    </a:cubicBezTo>
                    <a:cubicBezTo>
                      <a:pt x="148632" y="965192"/>
                      <a:pt x="191501" y="922323"/>
                      <a:pt x="191501" y="869441"/>
                    </a:cubicBezTo>
                    <a:cubicBezTo>
                      <a:pt x="191502" y="816560"/>
                      <a:pt x="148633" y="773690"/>
                      <a:pt x="95752" y="773690"/>
                    </a:cubicBezTo>
                    <a:cubicBezTo>
                      <a:pt x="95751" y="773690"/>
                      <a:pt x="95751" y="773690"/>
                      <a:pt x="95751" y="773690"/>
                    </a:cubicBezTo>
                    <a:close/>
                    <a:moveTo>
                      <a:pt x="340808" y="773691"/>
                    </a:moveTo>
                    <a:cubicBezTo>
                      <a:pt x="287927" y="773691"/>
                      <a:pt x="245058" y="816559"/>
                      <a:pt x="245058" y="869441"/>
                    </a:cubicBezTo>
                    <a:cubicBezTo>
                      <a:pt x="245058" y="922322"/>
                      <a:pt x="287927" y="965191"/>
                      <a:pt x="340808" y="965191"/>
                    </a:cubicBezTo>
                    <a:cubicBezTo>
                      <a:pt x="393690" y="965191"/>
                      <a:pt x="436559" y="922323"/>
                      <a:pt x="436559" y="869441"/>
                    </a:cubicBezTo>
                    <a:cubicBezTo>
                      <a:pt x="436559" y="816560"/>
                      <a:pt x="393691" y="773690"/>
                      <a:pt x="340809" y="773690"/>
                    </a:cubicBezTo>
                    <a:close/>
                  </a:path>
                </a:pathLst>
              </a:custGeom>
              <a:solidFill>
                <a:srgbClr val="FACCA7"/>
              </a:solidFill>
              <a:ln w="12700" cap="flat">
                <a:noFill/>
                <a:prstDash val="solid"/>
                <a:miter/>
              </a:ln>
            </p:spPr>
            <p:txBody>
              <a:bodyPr rtlCol="0" anchor="ctr"/>
              <a:lstStyle/>
              <a:p>
                <a:endParaRPr lang="nl-NL"/>
              </a:p>
            </p:txBody>
          </p:sp>
          <p:sp>
            <p:nvSpPr>
              <p:cNvPr id="79" name="Vrije vorm 78">
                <a:extLst>
                  <a:ext uri="{FF2B5EF4-FFF2-40B4-BE49-F238E27FC236}">
                    <a16:creationId xmlns:a16="http://schemas.microsoft.com/office/drawing/2014/main" id="{89BF5734-C208-6FFC-D2B4-469659C768D5}"/>
                  </a:ext>
                </a:extLst>
              </p:cNvPr>
              <p:cNvSpPr/>
              <p:nvPr/>
            </p:nvSpPr>
            <p:spPr>
              <a:xfrm>
                <a:off x="8584516" y="5006605"/>
                <a:ext cx="509622" cy="509622"/>
              </a:xfrm>
              <a:custGeom>
                <a:avLst/>
                <a:gdLst>
                  <a:gd name="connsiteX0" fmla="*/ 509623 w 509622"/>
                  <a:gd name="connsiteY0" fmla="*/ 254811 h 509622"/>
                  <a:gd name="connsiteX1" fmla="*/ 254811 w 509622"/>
                  <a:gd name="connsiteY1" fmla="*/ 509622 h 509622"/>
                  <a:gd name="connsiteX2" fmla="*/ 0 w 509622"/>
                  <a:gd name="connsiteY2" fmla="*/ 254811 h 509622"/>
                  <a:gd name="connsiteX3" fmla="*/ 254811 w 509622"/>
                  <a:gd name="connsiteY3" fmla="*/ 0 h 509622"/>
                  <a:gd name="connsiteX4" fmla="*/ 509623 w 509622"/>
                  <a:gd name="connsiteY4" fmla="*/ 254811 h 509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622" h="509622">
                    <a:moveTo>
                      <a:pt x="509623" y="254811"/>
                    </a:moveTo>
                    <a:cubicBezTo>
                      <a:pt x="509623" y="395540"/>
                      <a:pt x="395540" y="509622"/>
                      <a:pt x="254811" y="509622"/>
                    </a:cubicBezTo>
                    <a:cubicBezTo>
                      <a:pt x="114083" y="509622"/>
                      <a:pt x="0" y="395539"/>
                      <a:pt x="0" y="254811"/>
                    </a:cubicBezTo>
                    <a:cubicBezTo>
                      <a:pt x="0" y="114083"/>
                      <a:pt x="114083" y="0"/>
                      <a:pt x="254811" y="0"/>
                    </a:cubicBezTo>
                    <a:cubicBezTo>
                      <a:pt x="395540" y="0"/>
                      <a:pt x="509623" y="114083"/>
                      <a:pt x="509623" y="254811"/>
                    </a:cubicBezTo>
                    <a:close/>
                  </a:path>
                </a:pathLst>
              </a:custGeom>
              <a:solidFill>
                <a:srgbClr val="FFFFFF"/>
              </a:solidFill>
              <a:ln w="12700" cap="flat">
                <a:noFill/>
                <a:prstDash val="solid"/>
                <a:miter/>
              </a:ln>
            </p:spPr>
            <p:txBody>
              <a:bodyPr rtlCol="0" anchor="ctr"/>
              <a:lstStyle/>
              <a:p>
                <a:endParaRPr lang="nl-NL"/>
              </a:p>
            </p:txBody>
          </p:sp>
          <p:sp>
            <p:nvSpPr>
              <p:cNvPr id="80" name="Vrije vorm 79">
                <a:extLst>
                  <a:ext uri="{FF2B5EF4-FFF2-40B4-BE49-F238E27FC236}">
                    <a16:creationId xmlns:a16="http://schemas.microsoft.com/office/drawing/2014/main" id="{932E6494-D26C-6A91-6441-2177A2136A2D}"/>
                  </a:ext>
                </a:extLst>
              </p:cNvPr>
              <p:cNvSpPr/>
              <p:nvPr/>
            </p:nvSpPr>
            <p:spPr>
              <a:xfrm>
                <a:off x="8581758" y="5003855"/>
                <a:ext cx="515132" cy="515132"/>
              </a:xfrm>
              <a:custGeom>
                <a:avLst/>
                <a:gdLst>
                  <a:gd name="connsiteX0" fmla="*/ 257572 w 515132"/>
                  <a:gd name="connsiteY0" fmla="*/ 515032 h 515132"/>
                  <a:gd name="connsiteX1" fmla="*/ 0 w 515132"/>
                  <a:gd name="connsiteY1" fmla="*/ 257472 h 515132"/>
                  <a:gd name="connsiteX2" fmla="*/ 257560 w 515132"/>
                  <a:gd name="connsiteY2" fmla="*/ -100 h 515132"/>
                  <a:gd name="connsiteX3" fmla="*/ 515132 w 515132"/>
                  <a:gd name="connsiteY3" fmla="*/ 257460 h 515132"/>
                  <a:gd name="connsiteX4" fmla="*/ 257572 w 515132"/>
                  <a:gd name="connsiteY4" fmla="*/ 515032 h 515132"/>
                  <a:gd name="connsiteX5" fmla="*/ 257572 w 515132"/>
                  <a:gd name="connsiteY5" fmla="*/ 5407 h 515132"/>
                  <a:gd name="connsiteX6" fmla="*/ 5507 w 515132"/>
                  <a:gd name="connsiteY6" fmla="*/ 257460 h 515132"/>
                  <a:gd name="connsiteX7" fmla="*/ 257560 w 515132"/>
                  <a:gd name="connsiteY7" fmla="*/ 509526 h 515132"/>
                  <a:gd name="connsiteX8" fmla="*/ 509625 w 515132"/>
                  <a:gd name="connsiteY8" fmla="*/ 257473 h 515132"/>
                  <a:gd name="connsiteX9" fmla="*/ 509625 w 515132"/>
                  <a:gd name="connsiteY9" fmla="*/ 257460 h 515132"/>
                  <a:gd name="connsiteX10" fmla="*/ 257572 w 515132"/>
                  <a:gd name="connsiteY10" fmla="*/ 5407 h 515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132" h="515132">
                    <a:moveTo>
                      <a:pt x="257572" y="515032"/>
                    </a:moveTo>
                    <a:cubicBezTo>
                      <a:pt x="115323" y="515035"/>
                      <a:pt x="3" y="399722"/>
                      <a:pt x="0" y="257472"/>
                    </a:cubicBezTo>
                    <a:cubicBezTo>
                      <a:pt x="-3" y="115222"/>
                      <a:pt x="115310" y="-97"/>
                      <a:pt x="257560" y="-100"/>
                    </a:cubicBezTo>
                    <a:cubicBezTo>
                      <a:pt x="399810" y="-104"/>
                      <a:pt x="515129" y="115210"/>
                      <a:pt x="515132" y="257460"/>
                    </a:cubicBezTo>
                    <a:cubicBezTo>
                      <a:pt x="514968" y="399640"/>
                      <a:pt x="399753" y="514861"/>
                      <a:pt x="257572" y="515032"/>
                    </a:cubicBezTo>
                    <a:close/>
                    <a:moveTo>
                      <a:pt x="257572" y="5407"/>
                    </a:moveTo>
                    <a:cubicBezTo>
                      <a:pt x="118364" y="5404"/>
                      <a:pt x="5510" y="118252"/>
                      <a:pt x="5507" y="257460"/>
                    </a:cubicBezTo>
                    <a:cubicBezTo>
                      <a:pt x="5504" y="396668"/>
                      <a:pt x="118351" y="509522"/>
                      <a:pt x="257560" y="509526"/>
                    </a:cubicBezTo>
                    <a:cubicBezTo>
                      <a:pt x="396768" y="509529"/>
                      <a:pt x="509622" y="396681"/>
                      <a:pt x="509625" y="257473"/>
                    </a:cubicBezTo>
                    <a:cubicBezTo>
                      <a:pt x="509625" y="257468"/>
                      <a:pt x="509625" y="257464"/>
                      <a:pt x="509625" y="257460"/>
                    </a:cubicBezTo>
                    <a:cubicBezTo>
                      <a:pt x="509466" y="118321"/>
                      <a:pt x="396712" y="5566"/>
                      <a:pt x="257572" y="5407"/>
                    </a:cubicBezTo>
                    <a:close/>
                  </a:path>
                </a:pathLst>
              </a:custGeom>
              <a:solidFill>
                <a:srgbClr val="EF7D00"/>
              </a:solidFill>
              <a:ln w="12700" cap="flat">
                <a:noFill/>
                <a:prstDash val="solid"/>
                <a:miter/>
              </a:ln>
            </p:spPr>
            <p:txBody>
              <a:bodyPr rtlCol="0" anchor="ctr"/>
              <a:lstStyle/>
              <a:p>
                <a:endParaRPr lang="nl-NL"/>
              </a:p>
            </p:txBody>
          </p:sp>
          <p:sp>
            <p:nvSpPr>
              <p:cNvPr id="81" name="Vrije vorm 80">
                <a:extLst>
                  <a:ext uri="{FF2B5EF4-FFF2-40B4-BE49-F238E27FC236}">
                    <a16:creationId xmlns:a16="http://schemas.microsoft.com/office/drawing/2014/main" id="{ED31015F-78E3-BB88-7A73-C65F7304FE61}"/>
                  </a:ext>
                </a:extLst>
              </p:cNvPr>
              <p:cNvSpPr/>
              <p:nvPr/>
            </p:nvSpPr>
            <p:spPr>
              <a:xfrm>
                <a:off x="8734656" y="5150147"/>
                <a:ext cx="207407" cy="221884"/>
              </a:xfrm>
              <a:custGeom>
                <a:avLst/>
                <a:gdLst>
                  <a:gd name="connsiteX0" fmla="*/ 187590 w 207407"/>
                  <a:gd name="connsiteY0" fmla="*/ 13866 h 221884"/>
                  <a:gd name="connsiteX1" fmla="*/ 187590 w 207407"/>
                  <a:gd name="connsiteY1" fmla="*/ 13867 h 221884"/>
                  <a:gd name="connsiteX2" fmla="*/ 193441 w 207407"/>
                  <a:gd name="connsiteY2" fmla="*/ 94704 h 221884"/>
                  <a:gd name="connsiteX3" fmla="*/ 193440 w 207407"/>
                  <a:gd name="connsiteY3" fmla="*/ 94705 h 221884"/>
                  <a:gd name="connsiteX4" fmla="*/ 100656 w 207407"/>
                  <a:gd name="connsiteY4" fmla="*/ 201966 h 221884"/>
                  <a:gd name="connsiteX5" fmla="*/ 19819 w 207407"/>
                  <a:gd name="connsiteY5" fmla="*/ 207818 h 221884"/>
                  <a:gd name="connsiteX6" fmla="*/ 19818 w 207407"/>
                  <a:gd name="connsiteY6" fmla="*/ 207817 h 221884"/>
                  <a:gd name="connsiteX7" fmla="*/ 19818 w 207407"/>
                  <a:gd name="connsiteY7" fmla="*/ 207817 h 221884"/>
                  <a:gd name="connsiteX8" fmla="*/ 13968 w 207407"/>
                  <a:gd name="connsiteY8" fmla="*/ 126978 h 221884"/>
                  <a:gd name="connsiteX9" fmla="*/ 106750 w 207407"/>
                  <a:gd name="connsiteY9" fmla="*/ 19718 h 221884"/>
                  <a:gd name="connsiteX10" fmla="*/ 187589 w 207407"/>
                  <a:gd name="connsiteY10" fmla="*/ 13866 h 22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407" h="221884">
                    <a:moveTo>
                      <a:pt x="187590" y="13866"/>
                    </a:moveTo>
                    <a:lnTo>
                      <a:pt x="187590" y="13867"/>
                    </a:lnTo>
                    <a:cubicBezTo>
                      <a:pt x="211528" y="34574"/>
                      <a:pt x="214147" y="70765"/>
                      <a:pt x="193441" y="94704"/>
                    </a:cubicBezTo>
                    <a:cubicBezTo>
                      <a:pt x="193441" y="94704"/>
                      <a:pt x="193440" y="94704"/>
                      <a:pt x="193440" y="94705"/>
                    </a:cubicBezTo>
                    <a:lnTo>
                      <a:pt x="100656" y="201966"/>
                    </a:lnTo>
                    <a:cubicBezTo>
                      <a:pt x="79949" y="225905"/>
                      <a:pt x="43757" y="228525"/>
                      <a:pt x="19819" y="207818"/>
                    </a:cubicBezTo>
                    <a:cubicBezTo>
                      <a:pt x="19818" y="207818"/>
                      <a:pt x="19818" y="207817"/>
                      <a:pt x="19818" y="207817"/>
                    </a:cubicBezTo>
                    <a:lnTo>
                      <a:pt x="19818" y="207817"/>
                    </a:lnTo>
                    <a:cubicBezTo>
                      <a:pt x="-4121" y="187109"/>
                      <a:pt x="-6740" y="150916"/>
                      <a:pt x="13968" y="126978"/>
                    </a:cubicBezTo>
                    <a:lnTo>
                      <a:pt x="106750" y="19718"/>
                    </a:lnTo>
                    <a:cubicBezTo>
                      <a:pt x="127457" y="-4221"/>
                      <a:pt x="163650" y="-6841"/>
                      <a:pt x="187589" y="13866"/>
                    </a:cubicBezTo>
                    <a:close/>
                  </a:path>
                </a:pathLst>
              </a:custGeom>
              <a:solidFill>
                <a:srgbClr val="FACCA7"/>
              </a:solidFill>
              <a:ln w="12700" cap="flat">
                <a:noFill/>
                <a:prstDash val="solid"/>
                <a:miter/>
              </a:ln>
            </p:spPr>
            <p:txBody>
              <a:bodyPr rtlCol="0" anchor="ctr"/>
              <a:lstStyle/>
              <a:p>
                <a:endParaRPr lang="nl-NL"/>
              </a:p>
            </p:txBody>
          </p:sp>
          <p:sp>
            <p:nvSpPr>
              <p:cNvPr id="82" name="Vrije vorm 81">
                <a:extLst>
                  <a:ext uri="{FF2B5EF4-FFF2-40B4-BE49-F238E27FC236}">
                    <a16:creationId xmlns:a16="http://schemas.microsoft.com/office/drawing/2014/main" id="{4277375B-5F61-6F76-C19E-CF40926442A7}"/>
                  </a:ext>
                </a:extLst>
              </p:cNvPr>
              <p:cNvSpPr/>
              <p:nvPr/>
            </p:nvSpPr>
            <p:spPr>
              <a:xfrm>
                <a:off x="8795015" y="5150148"/>
                <a:ext cx="147048" cy="148436"/>
              </a:xfrm>
              <a:custGeom>
                <a:avLst/>
                <a:gdLst>
                  <a:gd name="connsiteX0" fmla="*/ 127230 w 147048"/>
                  <a:gd name="connsiteY0" fmla="*/ 13867 h 148436"/>
                  <a:gd name="connsiteX1" fmla="*/ 133081 w 147048"/>
                  <a:gd name="connsiteY1" fmla="*/ 94705 h 148436"/>
                  <a:gd name="connsiteX2" fmla="*/ 133081 w 147048"/>
                  <a:gd name="connsiteY2" fmla="*/ 94705 h 148436"/>
                  <a:gd name="connsiteX3" fmla="*/ 86689 w 147048"/>
                  <a:gd name="connsiteY3" fmla="*/ 148336 h 148436"/>
                  <a:gd name="connsiteX4" fmla="*/ 0 w 147048"/>
                  <a:gd name="connsiteY4" fmla="*/ 73348 h 148436"/>
                  <a:gd name="connsiteX5" fmla="*/ 46392 w 147048"/>
                  <a:gd name="connsiteY5" fmla="*/ 19718 h 148436"/>
                  <a:gd name="connsiteX6" fmla="*/ 127230 w 147048"/>
                  <a:gd name="connsiteY6" fmla="*/ 13866 h 148436"/>
                  <a:gd name="connsiteX7" fmla="*/ 127230 w 147048"/>
                  <a:gd name="connsiteY7" fmla="*/ 13867 h 14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048" h="148436">
                    <a:moveTo>
                      <a:pt x="127230" y="13867"/>
                    </a:moveTo>
                    <a:cubicBezTo>
                      <a:pt x="151169" y="34574"/>
                      <a:pt x="153788" y="70766"/>
                      <a:pt x="133081" y="94705"/>
                    </a:cubicBezTo>
                    <a:cubicBezTo>
                      <a:pt x="133081" y="94705"/>
                      <a:pt x="133081" y="94705"/>
                      <a:pt x="133081" y="94705"/>
                    </a:cubicBezTo>
                    <a:lnTo>
                      <a:pt x="86689" y="148336"/>
                    </a:lnTo>
                    <a:lnTo>
                      <a:pt x="0" y="73348"/>
                    </a:lnTo>
                    <a:lnTo>
                      <a:pt x="46392" y="19718"/>
                    </a:lnTo>
                    <a:cubicBezTo>
                      <a:pt x="67098" y="-4221"/>
                      <a:pt x="103291" y="-6841"/>
                      <a:pt x="127230" y="13866"/>
                    </a:cubicBezTo>
                    <a:cubicBezTo>
                      <a:pt x="127230" y="13867"/>
                      <a:pt x="127230" y="13867"/>
                      <a:pt x="127230" y="13867"/>
                    </a:cubicBezTo>
                    <a:close/>
                  </a:path>
                </a:pathLst>
              </a:custGeom>
              <a:solidFill>
                <a:srgbClr val="EF7D00"/>
              </a:solidFill>
              <a:ln w="12700" cap="flat">
                <a:noFill/>
                <a:prstDash val="solid"/>
                <a:miter/>
              </a:ln>
            </p:spPr>
            <p:txBody>
              <a:bodyPr rtlCol="0" anchor="ctr"/>
              <a:lstStyle/>
              <a:p>
                <a:endParaRPr lang="nl-NL"/>
              </a:p>
            </p:txBody>
          </p:sp>
          <p:sp>
            <p:nvSpPr>
              <p:cNvPr id="83" name="Vrije vorm 82">
                <a:extLst>
                  <a:ext uri="{FF2B5EF4-FFF2-40B4-BE49-F238E27FC236}">
                    <a16:creationId xmlns:a16="http://schemas.microsoft.com/office/drawing/2014/main" id="{3414AE97-471C-E019-4D3C-CD3FEF1DF947}"/>
                  </a:ext>
                </a:extLst>
              </p:cNvPr>
              <p:cNvSpPr/>
              <p:nvPr/>
            </p:nvSpPr>
            <p:spPr>
              <a:xfrm>
                <a:off x="8586735" y="5603555"/>
                <a:ext cx="509622" cy="509622"/>
              </a:xfrm>
              <a:custGeom>
                <a:avLst/>
                <a:gdLst>
                  <a:gd name="connsiteX0" fmla="*/ 509622 w 509622"/>
                  <a:gd name="connsiteY0" fmla="*/ 254811 h 509622"/>
                  <a:gd name="connsiteX1" fmla="*/ 254811 w 509622"/>
                  <a:gd name="connsiteY1" fmla="*/ 509622 h 509622"/>
                  <a:gd name="connsiteX2" fmla="*/ 0 w 509622"/>
                  <a:gd name="connsiteY2" fmla="*/ 254811 h 509622"/>
                  <a:gd name="connsiteX3" fmla="*/ 254811 w 509622"/>
                  <a:gd name="connsiteY3" fmla="*/ 0 h 509622"/>
                  <a:gd name="connsiteX4" fmla="*/ 509622 w 509622"/>
                  <a:gd name="connsiteY4" fmla="*/ 254811 h 509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622" h="509622">
                    <a:moveTo>
                      <a:pt x="509622" y="254811"/>
                    </a:moveTo>
                    <a:cubicBezTo>
                      <a:pt x="509622" y="395540"/>
                      <a:pt x="395539" y="509622"/>
                      <a:pt x="254811" y="509622"/>
                    </a:cubicBezTo>
                    <a:cubicBezTo>
                      <a:pt x="114083" y="509622"/>
                      <a:pt x="0" y="395539"/>
                      <a:pt x="0" y="254811"/>
                    </a:cubicBezTo>
                    <a:cubicBezTo>
                      <a:pt x="0" y="114083"/>
                      <a:pt x="114083" y="0"/>
                      <a:pt x="254811" y="0"/>
                    </a:cubicBezTo>
                    <a:cubicBezTo>
                      <a:pt x="395539" y="0"/>
                      <a:pt x="509622" y="114083"/>
                      <a:pt x="509622" y="254811"/>
                    </a:cubicBezTo>
                    <a:close/>
                  </a:path>
                </a:pathLst>
              </a:custGeom>
              <a:solidFill>
                <a:srgbClr val="FFFFFF"/>
              </a:solidFill>
              <a:ln w="12700" cap="flat">
                <a:noFill/>
                <a:prstDash val="solid"/>
                <a:miter/>
              </a:ln>
            </p:spPr>
            <p:txBody>
              <a:bodyPr rtlCol="0" anchor="ctr"/>
              <a:lstStyle/>
              <a:p>
                <a:endParaRPr lang="nl-NL"/>
              </a:p>
            </p:txBody>
          </p:sp>
          <p:sp>
            <p:nvSpPr>
              <p:cNvPr id="84" name="Vrije vorm 83">
                <a:extLst>
                  <a:ext uri="{FF2B5EF4-FFF2-40B4-BE49-F238E27FC236}">
                    <a16:creationId xmlns:a16="http://schemas.microsoft.com/office/drawing/2014/main" id="{204D54E0-C964-0432-D264-215919BE8A71}"/>
                  </a:ext>
                </a:extLst>
              </p:cNvPr>
              <p:cNvSpPr/>
              <p:nvPr/>
            </p:nvSpPr>
            <p:spPr>
              <a:xfrm>
                <a:off x="8583978" y="5600801"/>
                <a:ext cx="515132" cy="515132"/>
              </a:xfrm>
              <a:custGeom>
                <a:avLst/>
                <a:gdLst>
                  <a:gd name="connsiteX0" fmla="*/ 257572 w 515132"/>
                  <a:gd name="connsiteY0" fmla="*/ 515032 h 515132"/>
                  <a:gd name="connsiteX1" fmla="*/ 0 w 515132"/>
                  <a:gd name="connsiteY1" fmla="*/ 257472 h 515132"/>
                  <a:gd name="connsiteX2" fmla="*/ 257560 w 515132"/>
                  <a:gd name="connsiteY2" fmla="*/ -100 h 515132"/>
                  <a:gd name="connsiteX3" fmla="*/ 515132 w 515132"/>
                  <a:gd name="connsiteY3" fmla="*/ 257460 h 515132"/>
                  <a:gd name="connsiteX4" fmla="*/ 257572 w 515132"/>
                  <a:gd name="connsiteY4" fmla="*/ 515032 h 515132"/>
                  <a:gd name="connsiteX5" fmla="*/ 257572 w 515132"/>
                  <a:gd name="connsiteY5" fmla="*/ 5407 h 515132"/>
                  <a:gd name="connsiteX6" fmla="*/ 5508 w 515132"/>
                  <a:gd name="connsiteY6" fmla="*/ 257460 h 515132"/>
                  <a:gd name="connsiteX7" fmla="*/ 257561 w 515132"/>
                  <a:gd name="connsiteY7" fmla="*/ 509525 h 515132"/>
                  <a:gd name="connsiteX8" fmla="*/ 509626 w 515132"/>
                  <a:gd name="connsiteY8" fmla="*/ 257472 h 515132"/>
                  <a:gd name="connsiteX9" fmla="*/ 509626 w 515132"/>
                  <a:gd name="connsiteY9" fmla="*/ 257460 h 515132"/>
                  <a:gd name="connsiteX10" fmla="*/ 257572 w 515132"/>
                  <a:gd name="connsiteY10" fmla="*/ 5407 h 515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132" h="515132">
                    <a:moveTo>
                      <a:pt x="257572" y="515032"/>
                    </a:moveTo>
                    <a:cubicBezTo>
                      <a:pt x="115323" y="515035"/>
                      <a:pt x="3" y="399722"/>
                      <a:pt x="0" y="257472"/>
                    </a:cubicBezTo>
                    <a:cubicBezTo>
                      <a:pt x="-3" y="115222"/>
                      <a:pt x="115310" y="-97"/>
                      <a:pt x="257560" y="-100"/>
                    </a:cubicBezTo>
                    <a:cubicBezTo>
                      <a:pt x="399810" y="-104"/>
                      <a:pt x="515129" y="115210"/>
                      <a:pt x="515132" y="257460"/>
                    </a:cubicBezTo>
                    <a:cubicBezTo>
                      <a:pt x="514968" y="399640"/>
                      <a:pt x="399753" y="514861"/>
                      <a:pt x="257572" y="515032"/>
                    </a:cubicBezTo>
                    <a:close/>
                    <a:moveTo>
                      <a:pt x="257572" y="5407"/>
                    </a:moveTo>
                    <a:cubicBezTo>
                      <a:pt x="118364" y="5404"/>
                      <a:pt x="5511" y="118252"/>
                      <a:pt x="5508" y="257460"/>
                    </a:cubicBezTo>
                    <a:cubicBezTo>
                      <a:pt x="5504" y="396669"/>
                      <a:pt x="118352" y="509522"/>
                      <a:pt x="257561" y="509525"/>
                    </a:cubicBezTo>
                    <a:cubicBezTo>
                      <a:pt x="396769" y="509528"/>
                      <a:pt x="509623" y="396680"/>
                      <a:pt x="509626" y="257472"/>
                    </a:cubicBezTo>
                    <a:cubicBezTo>
                      <a:pt x="509626" y="257468"/>
                      <a:pt x="509626" y="257464"/>
                      <a:pt x="509626" y="257460"/>
                    </a:cubicBezTo>
                    <a:cubicBezTo>
                      <a:pt x="509467" y="118321"/>
                      <a:pt x="396712" y="5566"/>
                      <a:pt x="257572" y="5407"/>
                    </a:cubicBezTo>
                    <a:close/>
                  </a:path>
                </a:pathLst>
              </a:custGeom>
              <a:solidFill>
                <a:srgbClr val="EF7D00"/>
              </a:solidFill>
              <a:ln w="12700" cap="flat">
                <a:noFill/>
                <a:prstDash val="solid"/>
                <a:miter/>
              </a:ln>
            </p:spPr>
            <p:txBody>
              <a:bodyPr rtlCol="0" anchor="ctr"/>
              <a:lstStyle/>
              <a:p>
                <a:endParaRPr lang="nl-NL"/>
              </a:p>
            </p:txBody>
          </p:sp>
          <p:sp>
            <p:nvSpPr>
              <p:cNvPr id="85" name="Vrije vorm 84">
                <a:extLst>
                  <a:ext uri="{FF2B5EF4-FFF2-40B4-BE49-F238E27FC236}">
                    <a16:creationId xmlns:a16="http://schemas.microsoft.com/office/drawing/2014/main" id="{566F19BB-37A8-9E7B-A601-70F264C3052A}"/>
                  </a:ext>
                </a:extLst>
              </p:cNvPr>
              <p:cNvSpPr/>
              <p:nvPr/>
            </p:nvSpPr>
            <p:spPr>
              <a:xfrm>
                <a:off x="8772882" y="5691036"/>
                <a:ext cx="186596" cy="258299"/>
              </a:xfrm>
              <a:custGeom>
                <a:avLst/>
                <a:gdLst>
                  <a:gd name="connsiteX0" fmla="*/ 155479 w 186596"/>
                  <a:gd name="connsiteY0" fmla="*/ 67978 h 258299"/>
                  <a:gd name="connsiteX1" fmla="*/ 171609 w 186596"/>
                  <a:gd name="connsiteY1" fmla="*/ 77123 h 258299"/>
                  <a:gd name="connsiteX2" fmla="*/ 68729 w 186596"/>
                  <a:gd name="connsiteY2" fmla="*/ 246812 h 258299"/>
                  <a:gd name="connsiteX3" fmla="*/ 36237 w 186596"/>
                  <a:gd name="connsiteY3" fmla="*/ 254765 h 258299"/>
                  <a:gd name="connsiteX4" fmla="*/ 35706 w 186596"/>
                  <a:gd name="connsiteY4" fmla="*/ 254433 h 258299"/>
                  <a:gd name="connsiteX5" fmla="*/ 11066 w 186596"/>
                  <a:gd name="connsiteY5" fmla="*/ 238683 h 258299"/>
                  <a:gd name="connsiteX6" fmla="*/ 3571 w 186596"/>
                  <a:gd name="connsiteY6" fmla="*/ 206168 h 258299"/>
                  <a:gd name="connsiteX7" fmla="*/ 106706 w 186596"/>
                  <a:gd name="connsiteY7" fmla="*/ 40417 h 258299"/>
                  <a:gd name="connsiteX8" fmla="*/ 119154 w 186596"/>
                  <a:gd name="connsiteY8" fmla="*/ 47529 h 258299"/>
                  <a:gd name="connsiteX9" fmla="*/ 152430 w 186596"/>
                  <a:gd name="connsiteY9" fmla="*/ -100 h 258299"/>
                  <a:gd name="connsiteX10" fmla="*/ 186597 w 186596"/>
                  <a:gd name="connsiteY10" fmla="*/ 21746 h 25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596" h="258299">
                    <a:moveTo>
                      <a:pt x="155479" y="67978"/>
                    </a:moveTo>
                    <a:lnTo>
                      <a:pt x="171609" y="77123"/>
                    </a:lnTo>
                    <a:lnTo>
                      <a:pt x="68729" y="246812"/>
                    </a:lnTo>
                    <a:cubicBezTo>
                      <a:pt x="61953" y="257980"/>
                      <a:pt x="47406" y="261541"/>
                      <a:pt x="36237" y="254765"/>
                    </a:cubicBezTo>
                    <a:cubicBezTo>
                      <a:pt x="36059" y="254656"/>
                      <a:pt x="35881" y="254546"/>
                      <a:pt x="35706" y="254433"/>
                    </a:cubicBezTo>
                    <a:lnTo>
                      <a:pt x="11066" y="238683"/>
                    </a:lnTo>
                    <a:cubicBezTo>
                      <a:pt x="45" y="231754"/>
                      <a:pt x="-3305" y="217222"/>
                      <a:pt x="3571" y="206168"/>
                    </a:cubicBezTo>
                    <a:lnTo>
                      <a:pt x="106706" y="40417"/>
                    </a:lnTo>
                    <a:lnTo>
                      <a:pt x="119154" y="47529"/>
                    </a:lnTo>
                    <a:lnTo>
                      <a:pt x="152430" y="-100"/>
                    </a:lnTo>
                    <a:lnTo>
                      <a:pt x="186597" y="21746"/>
                    </a:lnTo>
                    <a:close/>
                  </a:path>
                </a:pathLst>
              </a:custGeom>
              <a:solidFill>
                <a:srgbClr val="FACCA7"/>
              </a:solidFill>
              <a:ln w="12700" cap="flat">
                <a:noFill/>
                <a:prstDash val="solid"/>
                <a:miter/>
              </a:ln>
            </p:spPr>
            <p:txBody>
              <a:bodyPr rtlCol="0" anchor="ctr"/>
              <a:lstStyle/>
              <a:p>
                <a:endParaRPr lang="nl-NL"/>
              </a:p>
            </p:txBody>
          </p:sp>
          <p:sp>
            <p:nvSpPr>
              <p:cNvPr id="86" name="Vrije vorm 85">
                <a:extLst>
                  <a:ext uri="{FF2B5EF4-FFF2-40B4-BE49-F238E27FC236}">
                    <a16:creationId xmlns:a16="http://schemas.microsoft.com/office/drawing/2014/main" id="{87EC8762-3853-F4B8-9CD4-0CD6152FB84B}"/>
                  </a:ext>
                </a:extLst>
              </p:cNvPr>
              <p:cNvSpPr/>
              <p:nvPr/>
            </p:nvSpPr>
            <p:spPr>
              <a:xfrm>
                <a:off x="8868869" y="5681486"/>
                <a:ext cx="100506" cy="95694"/>
              </a:xfrm>
              <a:custGeom>
                <a:avLst/>
                <a:gdLst>
                  <a:gd name="connsiteX0" fmla="*/ 46674 w 100506"/>
                  <a:gd name="connsiteY0" fmla="*/ 5986 h 95694"/>
                  <a:gd name="connsiteX1" fmla="*/ 49652 w 100506"/>
                  <a:gd name="connsiteY1" fmla="*/ 1529 h 95694"/>
                  <a:gd name="connsiteX2" fmla="*/ 54699 w 100506"/>
                  <a:gd name="connsiteY2" fmla="*/ 494 h 95694"/>
                  <a:gd name="connsiteX3" fmla="*/ 98842 w 100506"/>
                  <a:gd name="connsiteY3" fmla="*/ 29258 h 95694"/>
                  <a:gd name="connsiteX4" fmla="*/ 99912 w 100506"/>
                  <a:gd name="connsiteY4" fmla="*/ 34329 h 95694"/>
                  <a:gd name="connsiteX5" fmla="*/ 99896 w 100506"/>
                  <a:gd name="connsiteY5" fmla="*/ 34353 h 95694"/>
                  <a:gd name="connsiteX6" fmla="*/ 96690 w 100506"/>
                  <a:gd name="connsiteY6" fmla="*/ 39189 h 95694"/>
                  <a:gd name="connsiteX7" fmla="*/ 91612 w 100506"/>
                  <a:gd name="connsiteY7" fmla="*/ 40218 h 95694"/>
                  <a:gd name="connsiteX8" fmla="*/ 91610 w 100506"/>
                  <a:gd name="connsiteY8" fmla="*/ 40217 h 95694"/>
                  <a:gd name="connsiteX9" fmla="*/ 47695 w 100506"/>
                  <a:gd name="connsiteY9" fmla="*/ 11075 h 95694"/>
                  <a:gd name="connsiteX10" fmla="*/ 46668 w 100506"/>
                  <a:gd name="connsiteY10" fmla="*/ 5995 h 95694"/>
                  <a:gd name="connsiteX11" fmla="*/ 46674 w 100506"/>
                  <a:gd name="connsiteY11" fmla="*/ 5985 h 95694"/>
                  <a:gd name="connsiteX12" fmla="*/ 2651 w 100506"/>
                  <a:gd name="connsiteY12" fmla="*/ 47461 h 95694"/>
                  <a:gd name="connsiteX13" fmla="*/ 73694 w 100506"/>
                  <a:gd name="connsiteY13" fmla="*/ 94605 h 95694"/>
                  <a:gd name="connsiteX14" fmla="*/ 81911 w 100506"/>
                  <a:gd name="connsiteY14" fmla="*/ 92943 h 95694"/>
                  <a:gd name="connsiteX15" fmla="*/ 81912 w 100506"/>
                  <a:gd name="connsiteY15" fmla="*/ 92941 h 95694"/>
                  <a:gd name="connsiteX16" fmla="*/ 87097 w 100506"/>
                  <a:gd name="connsiteY16" fmla="*/ 85119 h 95694"/>
                  <a:gd name="connsiteX17" fmla="*/ 85432 w 100506"/>
                  <a:gd name="connsiteY17" fmla="*/ 76903 h 95694"/>
                  <a:gd name="connsiteX18" fmla="*/ 85392 w 100506"/>
                  <a:gd name="connsiteY18" fmla="*/ 76877 h 95694"/>
                  <a:gd name="connsiteX19" fmla="*/ 13982 w 100506"/>
                  <a:gd name="connsiteY19" fmla="*/ 30345 h 95694"/>
                  <a:gd name="connsiteX20" fmla="*/ 5817 w 100506"/>
                  <a:gd name="connsiteY20" fmla="*/ 32019 h 95694"/>
                  <a:gd name="connsiteX21" fmla="*/ 999 w 100506"/>
                  <a:gd name="connsiteY21" fmla="*/ 39229 h 95694"/>
                  <a:gd name="connsiteX22" fmla="*/ 2636 w 100506"/>
                  <a:gd name="connsiteY22" fmla="*/ 47451 h 95694"/>
                  <a:gd name="connsiteX23" fmla="*/ 2651 w 100506"/>
                  <a:gd name="connsiteY23" fmla="*/ 47461 h 9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506" h="95694">
                    <a:moveTo>
                      <a:pt x="46674" y="5986"/>
                    </a:moveTo>
                    <a:lnTo>
                      <a:pt x="49652" y="1529"/>
                    </a:lnTo>
                    <a:cubicBezTo>
                      <a:pt x="50767" y="-140"/>
                      <a:pt x="53017" y="-602"/>
                      <a:pt x="54699" y="494"/>
                    </a:cubicBezTo>
                    <a:lnTo>
                      <a:pt x="98842" y="29258"/>
                    </a:lnTo>
                    <a:cubicBezTo>
                      <a:pt x="100538" y="30363"/>
                      <a:pt x="101017" y="32633"/>
                      <a:pt x="99912" y="34329"/>
                    </a:cubicBezTo>
                    <a:cubicBezTo>
                      <a:pt x="99907" y="34337"/>
                      <a:pt x="99901" y="34345"/>
                      <a:pt x="99896" y="34353"/>
                    </a:cubicBezTo>
                    <a:lnTo>
                      <a:pt x="96690" y="39189"/>
                    </a:lnTo>
                    <a:cubicBezTo>
                      <a:pt x="95572" y="40875"/>
                      <a:pt x="93299" y="41337"/>
                      <a:pt x="91612" y="40218"/>
                    </a:cubicBezTo>
                    <a:cubicBezTo>
                      <a:pt x="91611" y="40218"/>
                      <a:pt x="91611" y="40218"/>
                      <a:pt x="91610" y="40217"/>
                    </a:cubicBezTo>
                    <a:lnTo>
                      <a:pt x="47695" y="11075"/>
                    </a:lnTo>
                    <a:cubicBezTo>
                      <a:pt x="46008" y="9956"/>
                      <a:pt x="45549" y="7682"/>
                      <a:pt x="46668" y="5995"/>
                    </a:cubicBezTo>
                    <a:cubicBezTo>
                      <a:pt x="46670" y="5992"/>
                      <a:pt x="46672" y="5989"/>
                      <a:pt x="46674" y="5985"/>
                    </a:cubicBezTo>
                    <a:close/>
                    <a:moveTo>
                      <a:pt x="2651" y="47461"/>
                    </a:moveTo>
                    <a:lnTo>
                      <a:pt x="73694" y="94605"/>
                    </a:lnTo>
                    <a:cubicBezTo>
                      <a:pt x="76422" y="96415"/>
                      <a:pt x="80101" y="95671"/>
                      <a:pt x="81911" y="92943"/>
                    </a:cubicBezTo>
                    <a:cubicBezTo>
                      <a:pt x="81911" y="92942"/>
                      <a:pt x="81911" y="92941"/>
                      <a:pt x="81912" y="92941"/>
                    </a:cubicBezTo>
                    <a:lnTo>
                      <a:pt x="87097" y="85119"/>
                    </a:lnTo>
                    <a:cubicBezTo>
                      <a:pt x="88906" y="82391"/>
                      <a:pt x="88161" y="78712"/>
                      <a:pt x="85432" y="76903"/>
                    </a:cubicBezTo>
                    <a:cubicBezTo>
                      <a:pt x="85419" y="76895"/>
                      <a:pt x="85406" y="76886"/>
                      <a:pt x="85392" y="76877"/>
                    </a:cubicBezTo>
                    <a:lnTo>
                      <a:pt x="13982" y="30345"/>
                    </a:lnTo>
                    <a:cubicBezTo>
                      <a:pt x="11261" y="28572"/>
                      <a:pt x="7621" y="29318"/>
                      <a:pt x="5817" y="32019"/>
                    </a:cubicBezTo>
                    <a:lnTo>
                      <a:pt x="999" y="39229"/>
                    </a:lnTo>
                    <a:cubicBezTo>
                      <a:pt x="-819" y="41951"/>
                      <a:pt x="-87" y="45632"/>
                      <a:pt x="2636" y="47451"/>
                    </a:cubicBezTo>
                    <a:cubicBezTo>
                      <a:pt x="2641" y="47454"/>
                      <a:pt x="2646" y="47458"/>
                      <a:pt x="2651" y="47461"/>
                    </a:cubicBezTo>
                    <a:close/>
                  </a:path>
                </a:pathLst>
              </a:custGeom>
              <a:solidFill>
                <a:srgbClr val="F6B27B"/>
              </a:solidFill>
              <a:ln w="12700" cap="flat">
                <a:noFill/>
                <a:prstDash val="solid"/>
                <a:miter/>
              </a:ln>
            </p:spPr>
            <p:txBody>
              <a:bodyPr rtlCol="0" anchor="ctr"/>
              <a:lstStyle/>
              <a:p>
                <a:endParaRPr lang="nl-NL"/>
              </a:p>
            </p:txBody>
          </p:sp>
          <p:sp>
            <p:nvSpPr>
              <p:cNvPr id="87" name="Vrije vorm 86">
                <a:extLst>
                  <a:ext uri="{FF2B5EF4-FFF2-40B4-BE49-F238E27FC236}">
                    <a16:creationId xmlns:a16="http://schemas.microsoft.com/office/drawing/2014/main" id="{1AFADA61-D5C9-80C8-60F4-5A1A9F304976}"/>
                  </a:ext>
                </a:extLst>
              </p:cNvPr>
              <p:cNvSpPr/>
              <p:nvPr/>
            </p:nvSpPr>
            <p:spPr>
              <a:xfrm>
                <a:off x="8738477" y="5790233"/>
                <a:ext cx="166894" cy="235861"/>
              </a:xfrm>
              <a:custGeom>
                <a:avLst/>
                <a:gdLst>
                  <a:gd name="connsiteX0" fmla="*/ 166894 w 166894"/>
                  <a:gd name="connsiteY0" fmla="*/ 42448 h 235861"/>
                  <a:gd name="connsiteX1" fmla="*/ 103134 w 166894"/>
                  <a:gd name="connsiteY1" fmla="*/ 147615 h 235861"/>
                  <a:gd name="connsiteX2" fmla="*/ 70642 w 166894"/>
                  <a:gd name="connsiteY2" fmla="*/ 155568 h 235861"/>
                  <a:gd name="connsiteX3" fmla="*/ 70111 w 166894"/>
                  <a:gd name="connsiteY3" fmla="*/ 155236 h 235861"/>
                  <a:gd name="connsiteX4" fmla="*/ 69476 w 166894"/>
                  <a:gd name="connsiteY4" fmla="*/ 154855 h 235861"/>
                  <a:gd name="connsiteX5" fmla="*/ 65411 w 166894"/>
                  <a:gd name="connsiteY5" fmla="*/ 159808 h 235861"/>
                  <a:gd name="connsiteX6" fmla="*/ 49915 w 166894"/>
                  <a:gd name="connsiteY6" fmla="*/ 162094 h 235861"/>
                  <a:gd name="connsiteX7" fmla="*/ 4192 w 166894"/>
                  <a:gd name="connsiteY7" fmla="*/ 235761 h 235861"/>
                  <a:gd name="connsiteX8" fmla="*/ 0 w 166894"/>
                  <a:gd name="connsiteY8" fmla="*/ 235761 h 235861"/>
                  <a:gd name="connsiteX9" fmla="*/ 0 w 166894"/>
                  <a:gd name="connsiteY9" fmla="*/ 231697 h 235861"/>
                  <a:gd name="connsiteX10" fmla="*/ 46105 w 166894"/>
                  <a:gd name="connsiteY10" fmla="*/ 159554 h 235861"/>
                  <a:gd name="connsiteX11" fmla="*/ 45471 w 166894"/>
                  <a:gd name="connsiteY11" fmla="*/ 158919 h 235861"/>
                  <a:gd name="connsiteX12" fmla="*/ 43057 w 166894"/>
                  <a:gd name="connsiteY12" fmla="*/ 142408 h 235861"/>
                  <a:gd name="connsiteX13" fmla="*/ 45344 w 166894"/>
                  <a:gd name="connsiteY13" fmla="*/ 139359 h 235861"/>
                  <a:gd name="connsiteX14" fmla="*/ 37977 w 166894"/>
                  <a:gd name="connsiteY14" fmla="*/ 106971 h 235861"/>
                  <a:gd name="connsiteX15" fmla="*/ 104531 w 166894"/>
                  <a:gd name="connsiteY15" fmla="*/ -100 h 23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94" h="235861">
                    <a:moveTo>
                      <a:pt x="166894" y="42448"/>
                    </a:moveTo>
                    <a:lnTo>
                      <a:pt x="103134" y="147615"/>
                    </a:lnTo>
                    <a:cubicBezTo>
                      <a:pt x="96358" y="158783"/>
                      <a:pt x="81811" y="162344"/>
                      <a:pt x="70642" y="155568"/>
                    </a:cubicBezTo>
                    <a:cubicBezTo>
                      <a:pt x="70463" y="155459"/>
                      <a:pt x="70286" y="155349"/>
                      <a:pt x="70111" y="155236"/>
                    </a:cubicBezTo>
                    <a:lnTo>
                      <a:pt x="69476" y="154855"/>
                    </a:lnTo>
                    <a:lnTo>
                      <a:pt x="65411" y="159808"/>
                    </a:lnTo>
                    <a:cubicBezTo>
                      <a:pt x="61609" y="164455"/>
                      <a:pt x="54896" y="165445"/>
                      <a:pt x="49915" y="162094"/>
                    </a:cubicBezTo>
                    <a:lnTo>
                      <a:pt x="4192" y="235761"/>
                    </a:lnTo>
                    <a:lnTo>
                      <a:pt x="0" y="235761"/>
                    </a:lnTo>
                    <a:lnTo>
                      <a:pt x="0" y="231697"/>
                    </a:lnTo>
                    <a:lnTo>
                      <a:pt x="46105" y="159554"/>
                    </a:lnTo>
                    <a:lnTo>
                      <a:pt x="45471" y="158919"/>
                    </a:lnTo>
                    <a:cubicBezTo>
                      <a:pt x="40296" y="154996"/>
                      <a:pt x="39221" y="147648"/>
                      <a:pt x="43057" y="142408"/>
                    </a:cubicBezTo>
                    <a:lnTo>
                      <a:pt x="45344" y="139359"/>
                    </a:lnTo>
                    <a:cubicBezTo>
                      <a:pt x="34411" y="132418"/>
                      <a:pt x="31122" y="117958"/>
                      <a:pt x="37977" y="106971"/>
                    </a:cubicBezTo>
                    <a:lnTo>
                      <a:pt x="104531" y="-100"/>
                    </a:lnTo>
                    <a:close/>
                  </a:path>
                </a:pathLst>
              </a:custGeom>
              <a:solidFill>
                <a:srgbClr val="EF7D00"/>
              </a:solidFill>
              <a:ln w="12700" cap="flat">
                <a:noFill/>
                <a:prstDash val="solid"/>
                <a:miter/>
              </a:ln>
            </p:spPr>
            <p:txBody>
              <a:bodyPr rtlCol="0" anchor="ctr"/>
              <a:lstStyle/>
              <a:p>
                <a:endParaRPr lang="nl-NL"/>
              </a:p>
            </p:txBody>
          </p:sp>
          <p:sp>
            <p:nvSpPr>
              <p:cNvPr id="88" name="Vrije vorm 87">
                <a:extLst>
                  <a:ext uri="{FF2B5EF4-FFF2-40B4-BE49-F238E27FC236}">
                    <a16:creationId xmlns:a16="http://schemas.microsoft.com/office/drawing/2014/main" id="{5774A423-DA09-F69E-A662-C978F4C2A828}"/>
                  </a:ext>
                </a:extLst>
              </p:cNvPr>
              <p:cNvSpPr/>
              <p:nvPr/>
            </p:nvSpPr>
            <p:spPr>
              <a:xfrm>
                <a:off x="8820951" y="5799560"/>
                <a:ext cx="94871" cy="126646"/>
              </a:xfrm>
              <a:custGeom>
                <a:avLst/>
                <a:gdLst>
                  <a:gd name="connsiteX0" fmla="*/ 27782 w 94871"/>
                  <a:gd name="connsiteY0" fmla="*/ 126546 h 126646"/>
                  <a:gd name="connsiteX1" fmla="*/ 2806 w 94871"/>
                  <a:gd name="connsiteY1" fmla="*/ 111133 h 126646"/>
                  <a:gd name="connsiteX2" fmla="*/ 881 w 94871"/>
                  <a:gd name="connsiteY2" fmla="*/ 103004 h 126646"/>
                  <a:gd name="connsiteX3" fmla="*/ 1062 w 94871"/>
                  <a:gd name="connsiteY3" fmla="*/ 102729 h 126646"/>
                  <a:gd name="connsiteX4" fmla="*/ 1062 w 94871"/>
                  <a:gd name="connsiteY4" fmla="*/ 102728 h 126646"/>
                  <a:gd name="connsiteX5" fmla="*/ 10689 w 94871"/>
                  <a:gd name="connsiteY5" fmla="*/ 100778 h 126646"/>
                  <a:gd name="connsiteX6" fmla="*/ 34362 w 94871"/>
                  <a:gd name="connsiteY6" fmla="*/ 115694 h 126646"/>
                  <a:gd name="connsiteX7" fmla="*/ 54958 w 94871"/>
                  <a:gd name="connsiteY7" fmla="*/ 81765 h 126646"/>
                  <a:gd name="connsiteX8" fmla="*/ 31285 w 94871"/>
                  <a:gd name="connsiteY8" fmla="*/ 66849 h 126646"/>
                  <a:gd name="connsiteX9" fmla="*/ 21657 w 94871"/>
                  <a:gd name="connsiteY9" fmla="*/ 68800 h 126646"/>
                  <a:gd name="connsiteX10" fmla="*/ 21657 w 94871"/>
                  <a:gd name="connsiteY10" fmla="*/ 68800 h 126646"/>
                  <a:gd name="connsiteX11" fmla="*/ 23126 w 94871"/>
                  <a:gd name="connsiteY11" fmla="*/ 77023 h 126646"/>
                  <a:gd name="connsiteX12" fmla="*/ 23401 w 94871"/>
                  <a:gd name="connsiteY12" fmla="*/ 77204 h 126646"/>
                  <a:gd name="connsiteX13" fmla="*/ 48378 w 94871"/>
                  <a:gd name="connsiteY13" fmla="*/ 92617 h 126646"/>
                  <a:gd name="connsiteX14" fmla="*/ 75349 w 94871"/>
                  <a:gd name="connsiteY14" fmla="*/ 48098 h 126646"/>
                  <a:gd name="connsiteX15" fmla="*/ 51675 w 94871"/>
                  <a:gd name="connsiteY15" fmla="*/ 33181 h 126646"/>
                  <a:gd name="connsiteX16" fmla="*/ 42048 w 94871"/>
                  <a:gd name="connsiteY16" fmla="*/ 35132 h 126646"/>
                  <a:gd name="connsiteX17" fmla="*/ 42048 w 94871"/>
                  <a:gd name="connsiteY17" fmla="*/ 35132 h 126646"/>
                  <a:gd name="connsiteX18" fmla="*/ 43516 w 94871"/>
                  <a:gd name="connsiteY18" fmla="*/ 43356 h 126646"/>
                  <a:gd name="connsiteX19" fmla="*/ 43792 w 94871"/>
                  <a:gd name="connsiteY19" fmla="*/ 43537 h 126646"/>
                  <a:gd name="connsiteX20" fmla="*/ 68768 w 94871"/>
                  <a:gd name="connsiteY20" fmla="*/ 58949 h 126646"/>
                  <a:gd name="connsiteX21" fmla="*/ 94871 w 94871"/>
                  <a:gd name="connsiteY21" fmla="*/ 15912 h 126646"/>
                  <a:gd name="connsiteX22" fmla="*/ 71198 w 94871"/>
                  <a:gd name="connsiteY22" fmla="*/ 995 h 126646"/>
                  <a:gd name="connsiteX23" fmla="*/ 61571 w 94871"/>
                  <a:gd name="connsiteY23" fmla="*/ 2946 h 126646"/>
                  <a:gd name="connsiteX24" fmla="*/ 61571 w 94871"/>
                  <a:gd name="connsiteY24" fmla="*/ 2946 h 126646"/>
                  <a:gd name="connsiteX25" fmla="*/ 63038 w 94871"/>
                  <a:gd name="connsiteY25" fmla="*/ 11168 h 126646"/>
                  <a:gd name="connsiteX26" fmla="*/ 63315 w 94871"/>
                  <a:gd name="connsiteY26" fmla="*/ 11350 h 126646"/>
                  <a:gd name="connsiteX27" fmla="*/ 88291 w 94871"/>
                  <a:gd name="connsiteY27" fmla="*/ 26763 h 12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871" h="126646">
                    <a:moveTo>
                      <a:pt x="27782" y="126546"/>
                    </a:moveTo>
                    <a:lnTo>
                      <a:pt x="2806" y="111133"/>
                    </a:lnTo>
                    <a:cubicBezTo>
                      <a:pt x="29" y="109420"/>
                      <a:pt x="-832" y="105780"/>
                      <a:pt x="881" y="103004"/>
                    </a:cubicBezTo>
                    <a:cubicBezTo>
                      <a:pt x="939" y="102911"/>
                      <a:pt x="999" y="102819"/>
                      <a:pt x="1062" y="102729"/>
                    </a:cubicBezTo>
                    <a:lnTo>
                      <a:pt x="1062" y="102728"/>
                    </a:lnTo>
                    <a:cubicBezTo>
                      <a:pt x="3235" y="99611"/>
                      <a:pt x="7474" y="98752"/>
                      <a:pt x="10689" y="100778"/>
                    </a:cubicBezTo>
                    <a:lnTo>
                      <a:pt x="34362" y="115694"/>
                    </a:lnTo>
                    <a:close/>
                    <a:moveTo>
                      <a:pt x="54958" y="81765"/>
                    </a:moveTo>
                    <a:lnTo>
                      <a:pt x="31285" y="66849"/>
                    </a:lnTo>
                    <a:cubicBezTo>
                      <a:pt x="28070" y="64823"/>
                      <a:pt x="23830" y="65682"/>
                      <a:pt x="21657" y="68800"/>
                    </a:cubicBezTo>
                    <a:lnTo>
                      <a:pt x="21657" y="68800"/>
                    </a:lnTo>
                    <a:cubicBezTo>
                      <a:pt x="19792" y="71476"/>
                      <a:pt x="20449" y="75158"/>
                      <a:pt x="23126" y="77023"/>
                    </a:cubicBezTo>
                    <a:cubicBezTo>
                      <a:pt x="23216" y="77086"/>
                      <a:pt x="23308" y="77146"/>
                      <a:pt x="23401" y="77204"/>
                    </a:cubicBezTo>
                    <a:lnTo>
                      <a:pt x="48378" y="92617"/>
                    </a:lnTo>
                    <a:close/>
                    <a:moveTo>
                      <a:pt x="75349" y="48098"/>
                    </a:moveTo>
                    <a:lnTo>
                      <a:pt x="51675" y="33181"/>
                    </a:lnTo>
                    <a:cubicBezTo>
                      <a:pt x="48460" y="31156"/>
                      <a:pt x="44221" y="32015"/>
                      <a:pt x="42048" y="35132"/>
                    </a:cubicBezTo>
                    <a:lnTo>
                      <a:pt x="42048" y="35132"/>
                    </a:lnTo>
                    <a:cubicBezTo>
                      <a:pt x="40182" y="37809"/>
                      <a:pt x="40840" y="41490"/>
                      <a:pt x="43516" y="43356"/>
                    </a:cubicBezTo>
                    <a:cubicBezTo>
                      <a:pt x="43606" y="43418"/>
                      <a:pt x="43698" y="43479"/>
                      <a:pt x="43792" y="43537"/>
                    </a:cubicBezTo>
                    <a:lnTo>
                      <a:pt x="68768" y="58949"/>
                    </a:lnTo>
                    <a:close/>
                    <a:moveTo>
                      <a:pt x="94871" y="15912"/>
                    </a:moveTo>
                    <a:lnTo>
                      <a:pt x="71198" y="995"/>
                    </a:lnTo>
                    <a:cubicBezTo>
                      <a:pt x="67983" y="-1030"/>
                      <a:pt x="63744" y="-172"/>
                      <a:pt x="61571" y="2946"/>
                    </a:cubicBezTo>
                    <a:lnTo>
                      <a:pt x="61571" y="2946"/>
                    </a:lnTo>
                    <a:cubicBezTo>
                      <a:pt x="59705" y="5622"/>
                      <a:pt x="60362" y="9303"/>
                      <a:pt x="63038" y="11168"/>
                    </a:cubicBezTo>
                    <a:cubicBezTo>
                      <a:pt x="63128" y="11232"/>
                      <a:pt x="63221" y="11292"/>
                      <a:pt x="63315" y="11350"/>
                    </a:cubicBezTo>
                    <a:lnTo>
                      <a:pt x="88291" y="26763"/>
                    </a:lnTo>
                    <a:close/>
                  </a:path>
                </a:pathLst>
              </a:custGeom>
              <a:solidFill>
                <a:srgbClr val="FFFFFF"/>
              </a:solidFill>
              <a:ln w="12700" cap="flat">
                <a:noFill/>
                <a:prstDash val="solid"/>
                <a:miter/>
              </a:ln>
            </p:spPr>
            <p:txBody>
              <a:bodyPr rtlCol="0" anchor="ctr"/>
              <a:lstStyle/>
              <a:p>
                <a:endParaRPr lang="nl-NL"/>
              </a:p>
            </p:txBody>
          </p:sp>
          <p:sp>
            <p:nvSpPr>
              <p:cNvPr id="89" name="Vrije vorm 88">
                <a:extLst>
                  <a:ext uri="{FF2B5EF4-FFF2-40B4-BE49-F238E27FC236}">
                    <a16:creationId xmlns:a16="http://schemas.microsoft.com/office/drawing/2014/main" id="{6C72EF6A-87BE-4BD4-CEB6-DA1745954B35}"/>
                  </a:ext>
                </a:extLst>
              </p:cNvPr>
              <p:cNvSpPr/>
              <p:nvPr/>
            </p:nvSpPr>
            <p:spPr>
              <a:xfrm>
                <a:off x="9020953" y="5227572"/>
                <a:ext cx="400216" cy="67697"/>
              </a:xfrm>
              <a:custGeom>
                <a:avLst/>
                <a:gdLst>
                  <a:gd name="connsiteX0" fmla="*/ 341664 w 400216"/>
                  <a:gd name="connsiteY0" fmla="*/ 67697 h 67697"/>
                  <a:gd name="connsiteX1" fmla="*/ 341664 w 400216"/>
                  <a:gd name="connsiteY1" fmla="*/ 37215 h 67697"/>
                  <a:gd name="connsiteX2" fmla="*/ 58553 w 400216"/>
                  <a:gd name="connsiteY2" fmla="*/ 37215 h 67697"/>
                  <a:gd name="connsiteX3" fmla="*/ 58553 w 400216"/>
                  <a:gd name="connsiteY3" fmla="*/ 67697 h 67697"/>
                  <a:gd name="connsiteX4" fmla="*/ 0 w 400216"/>
                  <a:gd name="connsiteY4" fmla="*/ 33785 h 67697"/>
                  <a:gd name="connsiteX5" fmla="*/ 58553 w 400216"/>
                  <a:gd name="connsiteY5" fmla="*/ 0 h 67697"/>
                  <a:gd name="connsiteX6" fmla="*/ 58553 w 400216"/>
                  <a:gd name="connsiteY6" fmla="*/ 30483 h 67697"/>
                  <a:gd name="connsiteX7" fmla="*/ 341664 w 400216"/>
                  <a:gd name="connsiteY7" fmla="*/ 30483 h 67697"/>
                  <a:gd name="connsiteX8" fmla="*/ 341664 w 400216"/>
                  <a:gd name="connsiteY8" fmla="*/ 0 h 67697"/>
                  <a:gd name="connsiteX9" fmla="*/ 400217 w 400216"/>
                  <a:gd name="connsiteY9" fmla="*/ 33785 h 67697"/>
                  <a:gd name="connsiteX10" fmla="*/ 341664 w 400216"/>
                  <a:gd name="connsiteY10" fmla="*/ 67697 h 67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216" h="67697">
                    <a:moveTo>
                      <a:pt x="341664" y="67697"/>
                    </a:moveTo>
                    <a:lnTo>
                      <a:pt x="341664" y="37215"/>
                    </a:lnTo>
                    <a:lnTo>
                      <a:pt x="58553" y="37215"/>
                    </a:lnTo>
                    <a:lnTo>
                      <a:pt x="58553" y="67697"/>
                    </a:lnTo>
                    <a:lnTo>
                      <a:pt x="0" y="33785"/>
                    </a:lnTo>
                    <a:lnTo>
                      <a:pt x="58553" y="0"/>
                    </a:lnTo>
                    <a:lnTo>
                      <a:pt x="58553" y="30483"/>
                    </a:lnTo>
                    <a:lnTo>
                      <a:pt x="341664" y="30483"/>
                    </a:lnTo>
                    <a:lnTo>
                      <a:pt x="341664" y="0"/>
                    </a:lnTo>
                    <a:lnTo>
                      <a:pt x="400217" y="33785"/>
                    </a:lnTo>
                    <a:lnTo>
                      <a:pt x="341664" y="67697"/>
                    </a:lnTo>
                    <a:close/>
                  </a:path>
                </a:pathLst>
              </a:custGeom>
              <a:solidFill>
                <a:srgbClr val="005286"/>
              </a:solidFill>
              <a:ln w="12700" cap="flat">
                <a:noFill/>
                <a:prstDash val="solid"/>
                <a:miter/>
              </a:ln>
            </p:spPr>
            <p:txBody>
              <a:bodyPr rtlCol="0" anchor="ctr"/>
              <a:lstStyle/>
              <a:p>
                <a:endParaRPr lang="nl-NL"/>
              </a:p>
            </p:txBody>
          </p:sp>
          <p:sp>
            <p:nvSpPr>
              <p:cNvPr id="90" name="Vrije vorm 89">
                <a:extLst>
                  <a:ext uri="{FF2B5EF4-FFF2-40B4-BE49-F238E27FC236}">
                    <a16:creationId xmlns:a16="http://schemas.microsoft.com/office/drawing/2014/main" id="{7207D2A5-BFC7-4082-3FB5-36DAB5F896F5}"/>
                  </a:ext>
                </a:extLst>
              </p:cNvPr>
              <p:cNvSpPr/>
              <p:nvPr/>
            </p:nvSpPr>
            <p:spPr>
              <a:xfrm>
                <a:off x="9139961" y="5182964"/>
                <a:ext cx="162248" cy="162248"/>
              </a:xfrm>
              <a:custGeom>
                <a:avLst/>
                <a:gdLst>
                  <a:gd name="connsiteX0" fmla="*/ 162249 w 162248"/>
                  <a:gd name="connsiteY0" fmla="*/ 81124 h 162248"/>
                  <a:gd name="connsiteX1" fmla="*/ 81124 w 162248"/>
                  <a:gd name="connsiteY1" fmla="*/ 162248 h 162248"/>
                  <a:gd name="connsiteX2" fmla="*/ 0 w 162248"/>
                  <a:gd name="connsiteY2" fmla="*/ 81124 h 162248"/>
                  <a:gd name="connsiteX3" fmla="*/ 81124 w 162248"/>
                  <a:gd name="connsiteY3" fmla="*/ 0 h 162248"/>
                  <a:gd name="connsiteX4" fmla="*/ 162249 w 162248"/>
                  <a:gd name="connsiteY4" fmla="*/ 81124 h 162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48" h="162248">
                    <a:moveTo>
                      <a:pt x="162249" y="81124"/>
                    </a:moveTo>
                    <a:cubicBezTo>
                      <a:pt x="162249" y="125928"/>
                      <a:pt x="125928" y="162248"/>
                      <a:pt x="81124" y="162248"/>
                    </a:cubicBezTo>
                    <a:cubicBezTo>
                      <a:pt x="36321" y="162248"/>
                      <a:pt x="0" y="125928"/>
                      <a:pt x="0" y="81124"/>
                    </a:cubicBezTo>
                    <a:cubicBezTo>
                      <a:pt x="0" y="36321"/>
                      <a:pt x="36320" y="0"/>
                      <a:pt x="81124" y="0"/>
                    </a:cubicBezTo>
                    <a:cubicBezTo>
                      <a:pt x="125928" y="0"/>
                      <a:pt x="162249" y="36321"/>
                      <a:pt x="162249" y="81124"/>
                    </a:cubicBezTo>
                    <a:close/>
                  </a:path>
                </a:pathLst>
              </a:custGeom>
              <a:solidFill>
                <a:srgbClr val="DA4F55"/>
              </a:solidFill>
              <a:ln w="12700" cap="flat">
                <a:noFill/>
                <a:prstDash val="solid"/>
                <a:miter/>
              </a:ln>
            </p:spPr>
            <p:txBody>
              <a:bodyPr rtlCol="0" anchor="ctr"/>
              <a:lstStyle/>
              <a:p>
                <a:endParaRPr lang="nl-NL"/>
              </a:p>
            </p:txBody>
          </p:sp>
          <p:sp>
            <p:nvSpPr>
              <p:cNvPr id="91" name="Vrije vorm 90">
                <a:extLst>
                  <a:ext uri="{FF2B5EF4-FFF2-40B4-BE49-F238E27FC236}">
                    <a16:creationId xmlns:a16="http://schemas.microsoft.com/office/drawing/2014/main" id="{BE35C89E-3D07-985A-1E9A-33CB532695F0}"/>
                  </a:ext>
                </a:extLst>
              </p:cNvPr>
              <p:cNvSpPr/>
              <p:nvPr/>
            </p:nvSpPr>
            <p:spPr>
              <a:xfrm>
                <a:off x="9170776" y="5213799"/>
                <a:ext cx="100568" cy="100518"/>
              </a:xfrm>
              <a:custGeom>
                <a:avLst/>
                <a:gdLst>
                  <a:gd name="connsiteX0" fmla="*/ 98359 w 100568"/>
                  <a:gd name="connsiteY0" fmla="*/ 87589 h 100518"/>
                  <a:gd name="connsiteX1" fmla="*/ 98359 w 100568"/>
                  <a:gd name="connsiteY1" fmla="*/ 98258 h 100518"/>
                  <a:gd name="connsiteX2" fmla="*/ 87689 w 100568"/>
                  <a:gd name="connsiteY2" fmla="*/ 98258 h 100518"/>
                  <a:gd name="connsiteX3" fmla="*/ 50348 w 100568"/>
                  <a:gd name="connsiteY3" fmla="*/ 60917 h 100518"/>
                  <a:gd name="connsiteX4" fmla="*/ 12879 w 100568"/>
                  <a:gd name="connsiteY4" fmla="*/ 98258 h 100518"/>
                  <a:gd name="connsiteX5" fmla="*/ 7544 w 100568"/>
                  <a:gd name="connsiteY5" fmla="*/ 100418 h 100518"/>
                  <a:gd name="connsiteX6" fmla="*/ 2209 w 100568"/>
                  <a:gd name="connsiteY6" fmla="*/ 98258 h 100518"/>
                  <a:gd name="connsiteX7" fmla="*/ 2209 w 100568"/>
                  <a:gd name="connsiteY7" fmla="*/ 87589 h 100518"/>
                  <a:gd name="connsiteX8" fmla="*/ 39678 w 100568"/>
                  <a:gd name="connsiteY8" fmla="*/ 50248 h 100518"/>
                  <a:gd name="connsiteX9" fmla="*/ 2209 w 100568"/>
                  <a:gd name="connsiteY9" fmla="*/ 12779 h 100518"/>
                  <a:gd name="connsiteX10" fmla="*/ 2210 w 100568"/>
                  <a:gd name="connsiteY10" fmla="*/ 2109 h 100518"/>
                  <a:gd name="connsiteX11" fmla="*/ 12880 w 100568"/>
                  <a:gd name="connsiteY11" fmla="*/ 2109 h 100518"/>
                  <a:gd name="connsiteX12" fmla="*/ 50348 w 100568"/>
                  <a:gd name="connsiteY12" fmla="*/ 39579 h 100518"/>
                  <a:gd name="connsiteX13" fmla="*/ 87689 w 100568"/>
                  <a:gd name="connsiteY13" fmla="*/ 2110 h 100518"/>
                  <a:gd name="connsiteX14" fmla="*/ 98359 w 100568"/>
                  <a:gd name="connsiteY14" fmla="*/ 2109 h 100518"/>
                  <a:gd name="connsiteX15" fmla="*/ 98359 w 100568"/>
                  <a:gd name="connsiteY15" fmla="*/ 12779 h 100518"/>
                  <a:gd name="connsiteX16" fmla="*/ 61018 w 100568"/>
                  <a:gd name="connsiteY16" fmla="*/ 50248 h 10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568" h="100518">
                    <a:moveTo>
                      <a:pt x="98359" y="87589"/>
                    </a:moveTo>
                    <a:cubicBezTo>
                      <a:pt x="101280" y="90546"/>
                      <a:pt x="101280" y="95302"/>
                      <a:pt x="98359" y="98258"/>
                    </a:cubicBezTo>
                    <a:cubicBezTo>
                      <a:pt x="95385" y="101137"/>
                      <a:pt x="90663" y="101137"/>
                      <a:pt x="87689" y="98258"/>
                    </a:cubicBezTo>
                    <a:lnTo>
                      <a:pt x="50348" y="60917"/>
                    </a:lnTo>
                    <a:lnTo>
                      <a:pt x="12879" y="98258"/>
                    </a:lnTo>
                    <a:cubicBezTo>
                      <a:pt x="11446" y="99639"/>
                      <a:pt x="9534" y="100413"/>
                      <a:pt x="7544" y="100418"/>
                    </a:cubicBezTo>
                    <a:cubicBezTo>
                      <a:pt x="5558" y="100390"/>
                      <a:pt x="3655" y="99619"/>
                      <a:pt x="2209" y="98258"/>
                    </a:cubicBezTo>
                    <a:cubicBezTo>
                      <a:pt x="-711" y="95302"/>
                      <a:pt x="-711" y="90546"/>
                      <a:pt x="2209" y="87589"/>
                    </a:cubicBezTo>
                    <a:lnTo>
                      <a:pt x="39678" y="50248"/>
                    </a:lnTo>
                    <a:lnTo>
                      <a:pt x="2209" y="12779"/>
                    </a:lnTo>
                    <a:cubicBezTo>
                      <a:pt x="-737" y="9832"/>
                      <a:pt x="-736" y="5055"/>
                      <a:pt x="2210" y="2109"/>
                    </a:cubicBezTo>
                    <a:cubicBezTo>
                      <a:pt x="5156" y="-837"/>
                      <a:pt x="9933" y="-837"/>
                      <a:pt x="12880" y="2109"/>
                    </a:cubicBezTo>
                    <a:lnTo>
                      <a:pt x="50348" y="39579"/>
                    </a:lnTo>
                    <a:lnTo>
                      <a:pt x="87689" y="2110"/>
                    </a:lnTo>
                    <a:cubicBezTo>
                      <a:pt x="90635" y="-837"/>
                      <a:pt x="95412" y="-837"/>
                      <a:pt x="98359" y="2109"/>
                    </a:cubicBezTo>
                    <a:cubicBezTo>
                      <a:pt x="101305" y="5056"/>
                      <a:pt x="101306" y="9833"/>
                      <a:pt x="98359" y="12779"/>
                    </a:cubicBezTo>
                    <a:lnTo>
                      <a:pt x="61018" y="50248"/>
                    </a:lnTo>
                    <a:close/>
                  </a:path>
                </a:pathLst>
              </a:custGeom>
              <a:solidFill>
                <a:srgbClr val="FFFFFF"/>
              </a:solidFill>
              <a:ln w="12700" cap="flat">
                <a:noFill/>
                <a:prstDash val="solid"/>
                <a:miter/>
              </a:ln>
            </p:spPr>
            <p:txBody>
              <a:bodyPr rtlCol="0" anchor="ctr"/>
              <a:lstStyle/>
              <a:p>
                <a:endParaRPr lang="nl-NL"/>
              </a:p>
            </p:txBody>
          </p:sp>
          <p:sp>
            <p:nvSpPr>
              <p:cNvPr id="92" name="Vrije vorm 91">
                <a:extLst>
                  <a:ext uri="{FF2B5EF4-FFF2-40B4-BE49-F238E27FC236}">
                    <a16:creationId xmlns:a16="http://schemas.microsoft.com/office/drawing/2014/main" id="{1CB1568F-B1B5-AC6C-BB9E-0FEBBFD5E54A}"/>
                  </a:ext>
                </a:extLst>
              </p:cNvPr>
              <p:cNvSpPr/>
              <p:nvPr/>
            </p:nvSpPr>
            <p:spPr>
              <a:xfrm>
                <a:off x="9020953" y="5828341"/>
                <a:ext cx="400216" cy="67570"/>
              </a:xfrm>
              <a:custGeom>
                <a:avLst/>
                <a:gdLst>
                  <a:gd name="connsiteX0" fmla="*/ 341664 w 400216"/>
                  <a:gd name="connsiteY0" fmla="*/ 67571 h 67570"/>
                  <a:gd name="connsiteX1" fmla="*/ 341664 w 400216"/>
                  <a:gd name="connsiteY1" fmla="*/ 37088 h 67570"/>
                  <a:gd name="connsiteX2" fmla="*/ 58553 w 400216"/>
                  <a:gd name="connsiteY2" fmla="*/ 37088 h 67570"/>
                  <a:gd name="connsiteX3" fmla="*/ 58553 w 400216"/>
                  <a:gd name="connsiteY3" fmla="*/ 67571 h 67570"/>
                  <a:gd name="connsiteX4" fmla="*/ 0 w 400216"/>
                  <a:gd name="connsiteY4" fmla="*/ 33785 h 67570"/>
                  <a:gd name="connsiteX5" fmla="*/ 58553 w 400216"/>
                  <a:gd name="connsiteY5" fmla="*/ 0 h 67570"/>
                  <a:gd name="connsiteX6" fmla="*/ 58553 w 400216"/>
                  <a:gd name="connsiteY6" fmla="*/ 30356 h 67570"/>
                  <a:gd name="connsiteX7" fmla="*/ 341664 w 400216"/>
                  <a:gd name="connsiteY7" fmla="*/ 30356 h 67570"/>
                  <a:gd name="connsiteX8" fmla="*/ 341664 w 400216"/>
                  <a:gd name="connsiteY8" fmla="*/ 0 h 67570"/>
                  <a:gd name="connsiteX9" fmla="*/ 400217 w 400216"/>
                  <a:gd name="connsiteY9" fmla="*/ 33785 h 67570"/>
                  <a:gd name="connsiteX10" fmla="*/ 341664 w 400216"/>
                  <a:gd name="connsiteY10" fmla="*/ 67571 h 6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216" h="67570">
                    <a:moveTo>
                      <a:pt x="341664" y="67571"/>
                    </a:moveTo>
                    <a:lnTo>
                      <a:pt x="341664" y="37088"/>
                    </a:lnTo>
                    <a:lnTo>
                      <a:pt x="58553" y="37088"/>
                    </a:lnTo>
                    <a:lnTo>
                      <a:pt x="58553" y="67571"/>
                    </a:lnTo>
                    <a:lnTo>
                      <a:pt x="0" y="33785"/>
                    </a:lnTo>
                    <a:lnTo>
                      <a:pt x="58553" y="0"/>
                    </a:lnTo>
                    <a:lnTo>
                      <a:pt x="58553" y="30356"/>
                    </a:lnTo>
                    <a:lnTo>
                      <a:pt x="341664" y="30356"/>
                    </a:lnTo>
                    <a:lnTo>
                      <a:pt x="341664" y="0"/>
                    </a:lnTo>
                    <a:lnTo>
                      <a:pt x="400217" y="33785"/>
                    </a:lnTo>
                    <a:lnTo>
                      <a:pt x="341664" y="67571"/>
                    </a:lnTo>
                    <a:close/>
                  </a:path>
                </a:pathLst>
              </a:custGeom>
              <a:solidFill>
                <a:srgbClr val="005286"/>
              </a:solidFill>
              <a:ln w="12700" cap="flat">
                <a:noFill/>
                <a:prstDash val="solid"/>
                <a:miter/>
              </a:ln>
            </p:spPr>
            <p:txBody>
              <a:bodyPr rtlCol="0" anchor="ctr"/>
              <a:lstStyle/>
              <a:p>
                <a:endParaRPr lang="nl-NL"/>
              </a:p>
            </p:txBody>
          </p:sp>
          <p:sp>
            <p:nvSpPr>
              <p:cNvPr id="93" name="Vrije vorm 92">
                <a:extLst>
                  <a:ext uri="{FF2B5EF4-FFF2-40B4-BE49-F238E27FC236}">
                    <a16:creationId xmlns:a16="http://schemas.microsoft.com/office/drawing/2014/main" id="{06F968CD-1FAE-8766-D669-1667AA973DCD}"/>
                  </a:ext>
                </a:extLst>
              </p:cNvPr>
              <p:cNvSpPr/>
              <p:nvPr/>
            </p:nvSpPr>
            <p:spPr>
              <a:xfrm>
                <a:off x="9139961" y="5780973"/>
                <a:ext cx="162248" cy="162248"/>
              </a:xfrm>
              <a:custGeom>
                <a:avLst/>
                <a:gdLst>
                  <a:gd name="connsiteX0" fmla="*/ 162249 w 162248"/>
                  <a:gd name="connsiteY0" fmla="*/ 81124 h 162248"/>
                  <a:gd name="connsiteX1" fmla="*/ 81124 w 162248"/>
                  <a:gd name="connsiteY1" fmla="*/ 162249 h 162248"/>
                  <a:gd name="connsiteX2" fmla="*/ 0 w 162248"/>
                  <a:gd name="connsiteY2" fmla="*/ 81124 h 162248"/>
                  <a:gd name="connsiteX3" fmla="*/ 81124 w 162248"/>
                  <a:gd name="connsiteY3" fmla="*/ 0 h 162248"/>
                  <a:gd name="connsiteX4" fmla="*/ 162249 w 162248"/>
                  <a:gd name="connsiteY4" fmla="*/ 81124 h 162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48" h="162248">
                    <a:moveTo>
                      <a:pt x="162249" y="81124"/>
                    </a:moveTo>
                    <a:cubicBezTo>
                      <a:pt x="162249" y="125928"/>
                      <a:pt x="125928" y="162249"/>
                      <a:pt x="81124" y="162249"/>
                    </a:cubicBezTo>
                    <a:cubicBezTo>
                      <a:pt x="36321" y="162249"/>
                      <a:pt x="0" y="125928"/>
                      <a:pt x="0" y="81124"/>
                    </a:cubicBezTo>
                    <a:cubicBezTo>
                      <a:pt x="0" y="36321"/>
                      <a:pt x="36320" y="0"/>
                      <a:pt x="81124" y="0"/>
                    </a:cubicBezTo>
                    <a:cubicBezTo>
                      <a:pt x="125928" y="0"/>
                      <a:pt x="162249" y="36321"/>
                      <a:pt x="162249" y="81124"/>
                    </a:cubicBezTo>
                    <a:close/>
                  </a:path>
                </a:pathLst>
              </a:custGeom>
              <a:solidFill>
                <a:srgbClr val="A2BC0C"/>
              </a:solidFill>
              <a:ln w="12700" cap="flat">
                <a:noFill/>
                <a:prstDash val="solid"/>
                <a:miter/>
              </a:ln>
            </p:spPr>
            <p:txBody>
              <a:bodyPr rtlCol="0" anchor="ctr"/>
              <a:lstStyle/>
              <a:p>
                <a:endParaRPr lang="nl-NL"/>
              </a:p>
            </p:txBody>
          </p:sp>
          <p:sp>
            <p:nvSpPr>
              <p:cNvPr id="94" name="Vrije vorm 93">
                <a:extLst>
                  <a:ext uri="{FF2B5EF4-FFF2-40B4-BE49-F238E27FC236}">
                    <a16:creationId xmlns:a16="http://schemas.microsoft.com/office/drawing/2014/main" id="{5C1FBAA7-9C3F-FAFF-3D5E-ABB2030D660E}"/>
                  </a:ext>
                </a:extLst>
              </p:cNvPr>
              <p:cNvSpPr/>
              <p:nvPr/>
            </p:nvSpPr>
            <p:spPr>
              <a:xfrm>
                <a:off x="9178423" y="5833168"/>
                <a:ext cx="85326" cy="57854"/>
              </a:xfrm>
              <a:custGeom>
                <a:avLst/>
                <a:gdLst>
                  <a:gd name="connsiteX0" fmla="*/ 85327 w 85326"/>
                  <a:gd name="connsiteY0" fmla="*/ 0 h 57854"/>
                  <a:gd name="connsiteX1" fmla="*/ 27473 w 85326"/>
                  <a:gd name="connsiteY1" fmla="*/ 57854 h 57854"/>
                  <a:gd name="connsiteX2" fmla="*/ 0 w 85326"/>
                  <a:gd name="connsiteY2" fmla="*/ 30394 h 57854"/>
                </a:gdLst>
                <a:ahLst/>
                <a:cxnLst>
                  <a:cxn ang="0">
                    <a:pos x="connsiteX0" y="connsiteY0"/>
                  </a:cxn>
                  <a:cxn ang="0">
                    <a:pos x="connsiteX1" y="connsiteY1"/>
                  </a:cxn>
                  <a:cxn ang="0">
                    <a:pos x="connsiteX2" y="connsiteY2"/>
                  </a:cxn>
                </a:cxnLst>
                <a:rect l="l" t="t" r="r" b="b"/>
                <a:pathLst>
                  <a:path w="85326" h="57854">
                    <a:moveTo>
                      <a:pt x="85327" y="0"/>
                    </a:moveTo>
                    <a:lnTo>
                      <a:pt x="27473" y="57854"/>
                    </a:lnTo>
                    <a:lnTo>
                      <a:pt x="0" y="30394"/>
                    </a:lnTo>
                  </a:path>
                </a:pathLst>
              </a:custGeom>
              <a:noFill/>
              <a:ln w="15061" cap="rnd">
                <a:solidFill>
                  <a:srgbClr val="FFFFFF"/>
                </a:solidFill>
                <a:prstDash val="solid"/>
                <a:round/>
              </a:ln>
            </p:spPr>
            <p:txBody>
              <a:bodyPr rtlCol="0" anchor="ctr"/>
              <a:lstStyle/>
              <a:p>
                <a:endParaRPr lang="nl-NL"/>
              </a:p>
            </p:txBody>
          </p:sp>
        </p:grpSp>
        <p:sp>
          <p:nvSpPr>
            <p:cNvPr id="13" name="Tekstvak 12">
              <a:extLst>
                <a:ext uri="{FF2B5EF4-FFF2-40B4-BE49-F238E27FC236}">
                  <a16:creationId xmlns:a16="http://schemas.microsoft.com/office/drawing/2014/main" id="{D1E9A079-9AA2-144F-77B6-B90441E84014}"/>
                </a:ext>
              </a:extLst>
            </p:cNvPr>
            <p:cNvSpPr txBox="1"/>
            <p:nvPr/>
          </p:nvSpPr>
          <p:spPr>
            <a:xfrm>
              <a:off x="8430085" y="4498883"/>
              <a:ext cx="1599843" cy="600164"/>
            </a:xfrm>
            <a:prstGeom prst="rect">
              <a:avLst/>
            </a:prstGeom>
            <a:noFill/>
          </p:spPr>
          <p:txBody>
            <a:bodyPr wrap="square" lIns="0" tIns="0" rIns="0" bIns="0" rtlCol="0">
              <a:spAutoFit/>
            </a:bodyPr>
            <a:lstStyle/>
            <a:p>
              <a:pPr algn="ctr"/>
              <a:r>
                <a:rPr lang="nl-NL" sz="1300">
                  <a:solidFill>
                    <a:schemeClr val="tx2"/>
                  </a:solidFill>
                </a:rPr>
                <a:t>Informatiestandaard Contra-indicaties &amp; overgevoeligheden</a:t>
              </a:r>
            </a:p>
          </p:txBody>
        </p:sp>
      </p:grpSp>
      <p:grpSp>
        <p:nvGrpSpPr>
          <p:cNvPr id="138" name="Groep 137">
            <a:extLst>
              <a:ext uri="{FF2B5EF4-FFF2-40B4-BE49-F238E27FC236}">
                <a16:creationId xmlns:a16="http://schemas.microsoft.com/office/drawing/2014/main" id="{02BCF2F9-5F0F-8845-2C48-15949B0B5F35}"/>
              </a:ext>
            </a:extLst>
          </p:cNvPr>
          <p:cNvGrpSpPr/>
          <p:nvPr/>
        </p:nvGrpSpPr>
        <p:grpSpPr>
          <a:xfrm>
            <a:off x="7682550" y="2674249"/>
            <a:ext cx="949533" cy="366699"/>
            <a:chOff x="7682550" y="2613027"/>
            <a:chExt cx="949533" cy="366699"/>
          </a:xfrm>
        </p:grpSpPr>
        <p:sp>
          <p:nvSpPr>
            <p:cNvPr id="118" name="Vrije vorm 117">
              <a:extLst>
                <a:ext uri="{FF2B5EF4-FFF2-40B4-BE49-F238E27FC236}">
                  <a16:creationId xmlns:a16="http://schemas.microsoft.com/office/drawing/2014/main" id="{05F79DFA-1900-7BE5-38C2-A3C00570E9EC}"/>
                </a:ext>
              </a:extLst>
            </p:cNvPr>
            <p:cNvSpPr/>
            <p:nvPr/>
          </p:nvSpPr>
          <p:spPr>
            <a:xfrm rot="16200000" flipH="1">
              <a:off x="8260575" y="2608218"/>
              <a:ext cx="366699" cy="376317"/>
            </a:xfrm>
            <a:custGeom>
              <a:avLst/>
              <a:gdLst>
                <a:gd name="connsiteX0" fmla="*/ 112716 w 112716"/>
                <a:gd name="connsiteY0" fmla="*/ 56358 h 112716"/>
                <a:gd name="connsiteX1" fmla="*/ 56358 w 112716"/>
                <a:gd name="connsiteY1" fmla="*/ 112716 h 112716"/>
                <a:gd name="connsiteX2" fmla="*/ 0 w 112716"/>
                <a:gd name="connsiteY2" fmla="*/ 56358 h 112716"/>
                <a:gd name="connsiteX3" fmla="*/ 56358 w 112716"/>
                <a:gd name="connsiteY3" fmla="*/ 0 h 112716"/>
                <a:gd name="connsiteX4" fmla="*/ 112716 w 112716"/>
                <a:gd name="connsiteY4" fmla="*/ 56358 h 112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16" h="112716">
                  <a:moveTo>
                    <a:pt x="112716" y="56358"/>
                  </a:moveTo>
                  <a:cubicBezTo>
                    <a:pt x="112716" y="87484"/>
                    <a:pt x="87484" y="112716"/>
                    <a:pt x="56358" y="112716"/>
                  </a:cubicBezTo>
                  <a:cubicBezTo>
                    <a:pt x="25233" y="112716"/>
                    <a:pt x="0" y="87484"/>
                    <a:pt x="0" y="56358"/>
                  </a:cubicBezTo>
                  <a:cubicBezTo>
                    <a:pt x="0" y="25233"/>
                    <a:pt x="25233" y="0"/>
                    <a:pt x="56358" y="0"/>
                  </a:cubicBezTo>
                  <a:cubicBezTo>
                    <a:pt x="87484" y="0"/>
                    <a:pt x="112716" y="25233"/>
                    <a:pt x="112716" y="56358"/>
                  </a:cubicBezTo>
                  <a:close/>
                </a:path>
              </a:pathLst>
            </a:custGeom>
            <a:solidFill>
              <a:srgbClr val="0175C0">
                <a:alpha val="50000"/>
              </a:srgbClr>
            </a:solidFill>
            <a:ln w="8096" cap="flat">
              <a:noFill/>
              <a:prstDash val="solid"/>
              <a:miter/>
            </a:ln>
          </p:spPr>
          <p:txBody>
            <a:bodyPr rtlCol="0" anchor="ctr"/>
            <a:lstStyle/>
            <a:p>
              <a:endParaRPr lang="nl-NL"/>
            </a:p>
          </p:txBody>
        </p:sp>
        <p:sp>
          <p:nvSpPr>
            <p:cNvPr id="119" name="Vrije vorm 118">
              <a:extLst>
                <a:ext uri="{FF2B5EF4-FFF2-40B4-BE49-F238E27FC236}">
                  <a16:creationId xmlns:a16="http://schemas.microsoft.com/office/drawing/2014/main" id="{BBD97089-7E08-C897-94DC-CCDC8E24248A}"/>
                </a:ext>
              </a:extLst>
            </p:cNvPr>
            <p:cNvSpPr/>
            <p:nvPr/>
          </p:nvSpPr>
          <p:spPr>
            <a:xfrm rot="16200000" flipH="1">
              <a:off x="8316637" y="2669089"/>
              <a:ext cx="254574" cy="254574"/>
            </a:xfrm>
            <a:custGeom>
              <a:avLst/>
              <a:gdLst>
                <a:gd name="connsiteX0" fmla="*/ 76252 w 76251"/>
                <a:gd name="connsiteY0" fmla="*/ 38126 h 76251"/>
                <a:gd name="connsiteX1" fmla="*/ 38126 w 76251"/>
                <a:gd name="connsiteY1" fmla="*/ 76252 h 76251"/>
                <a:gd name="connsiteX2" fmla="*/ 0 w 76251"/>
                <a:gd name="connsiteY2" fmla="*/ 38126 h 76251"/>
                <a:gd name="connsiteX3" fmla="*/ 38126 w 76251"/>
                <a:gd name="connsiteY3" fmla="*/ 0 h 76251"/>
                <a:gd name="connsiteX4" fmla="*/ 76252 w 76251"/>
                <a:gd name="connsiteY4" fmla="*/ 38126 h 76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51" h="76251">
                  <a:moveTo>
                    <a:pt x="76252" y="38126"/>
                  </a:moveTo>
                  <a:cubicBezTo>
                    <a:pt x="76252" y="59182"/>
                    <a:pt x="59182" y="76252"/>
                    <a:pt x="38126" y="76252"/>
                  </a:cubicBezTo>
                  <a:cubicBezTo>
                    <a:pt x="17070" y="76252"/>
                    <a:pt x="0" y="59182"/>
                    <a:pt x="0" y="38126"/>
                  </a:cubicBezTo>
                  <a:cubicBezTo>
                    <a:pt x="0" y="17070"/>
                    <a:pt x="17070" y="0"/>
                    <a:pt x="38126" y="0"/>
                  </a:cubicBezTo>
                  <a:cubicBezTo>
                    <a:pt x="59182" y="0"/>
                    <a:pt x="76252" y="17070"/>
                    <a:pt x="76252" y="38126"/>
                  </a:cubicBezTo>
                  <a:close/>
                </a:path>
              </a:pathLst>
            </a:custGeom>
            <a:solidFill>
              <a:srgbClr val="0175C0"/>
            </a:solidFill>
            <a:ln w="8096" cap="flat">
              <a:noFill/>
              <a:prstDash val="solid"/>
              <a:miter/>
            </a:ln>
          </p:spPr>
          <p:txBody>
            <a:bodyPr rtlCol="0" anchor="ctr"/>
            <a:lstStyle/>
            <a:p>
              <a:endParaRPr lang="nl-NL"/>
            </a:p>
          </p:txBody>
        </p:sp>
        <p:cxnSp>
          <p:nvCxnSpPr>
            <p:cNvPr id="125" name="Rechte verbindingslijn 124">
              <a:extLst>
                <a:ext uri="{FF2B5EF4-FFF2-40B4-BE49-F238E27FC236}">
                  <a16:creationId xmlns:a16="http://schemas.microsoft.com/office/drawing/2014/main" id="{E6A2EDFB-9D28-9FFE-3A90-77AB93A9BF87}"/>
                </a:ext>
              </a:extLst>
            </p:cNvPr>
            <p:cNvCxnSpPr>
              <a:cxnSpLocks/>
            </p:cNvCxnSpPr>
            <p:nvPr/>
          </p:nvCxnSpPr>
          <p:spPr>
            <a:xfrm flipH="1">
              <a:off x="7806509" y="2796376"/>
              <a:ext cx="517261" cy="0"/>
            </a:xfrm>
            <a:prstGeom prst="line">
              <a:avLst/>
            </a:prstGeom>
            <a:ln w="12700">
              <a:solidFill>
                <a:srgbClr val="0175C0"/>
              </a:solidFill>
            </a:ln>
          </p:spPr>
          <p:style>
            <a:lnRef idx="1">
              <a:schemeClr val="accent1"/>
            </a:lnRef>
            <a:fillRef idx="0">
              <a:schemeClr val="accent1"/>
            </a:fillRef>
            <a:effectRef idx="0">
              <a:schemeClr val="accent1"/>
            </a:effectRef>
            <a:fontRef idx="minor">
              <a:schemeClr val="tx1"/>
            </a:fontRef>
          </p:style>
        </p:cxnSp>
        <p:sp>
          <p:nvSpPr>
            <p:cNvPr id="132" name="Vrije vorm 131">
              <a:extLst>
                <a:ext uri="{FF2B5EF4-FFF2-40B4-BE49-F238E27FC236}">
                  <a16:creationId xmlns:a16="http://schemas.microsoft.com/office/drawing/2014/main" id="{0137594A-C938-EFC2-B7D8-63A58AA8BD9E}"/>
                </a:ext>
              </a:extLst>
            </p:cNvPr>
            <p:cNvSpPr/>
            <p:nvPr/>
          </p:nvSpPr>
          <p:spPr>
            <a:xfrm rot="16200000" flipH="1">
              <a:off x="7682550" y="2720633"/>
              <a:ext cx="151487" cy="151487"/>
            </a:xfrm>
            <a:custGeom>
              <a:avLst/>
              <a:gdLst>
                <a:gd name="connsiteX0" fmla="*/ 76252 w 76251"/>
                <a:gd name="connsiteY0" fmla="*/ 38126 h 76251"/>
                <a:gd name="connsiteX1" fmla="*/ 38126 w 76251"/>
                <a:gd name="connsiteY1" fmla="*/ 76252 h 76251"/>
                <a:gd name="connsiteX2" fmla="*/ 0 w 76251"/>
                <a:gd name="connsiteY2" fmla="*/ 38126 h 76251"/>
                <a:gd name="connsiteX3" fmla="*/ 38126 w 76251"/>
                <a:gd name="connsiteY3" fmla="*/ 0 h 76251"/>
                <a:gd name="connsiteX4" fmla="*/ 76252 w 76251"/>
                <a:gd name="connsiteY4" fmla="*/ 38126 h 76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51" h="76251">
                  <a:moveTo>
                    <a:pt x="76252" y="38126"/>
                  </a:moveTo>
                  <a:cubicBezTo>
                    <a:pt x="76252" y="59182"/>
                    <a:pt x="59182" y="76252"/>
                    <a:pt x="38126" y="76252"/>
                  </a:cubicBezTo>
                  <a:cubicBezTo>
                    <a:pt x="17070" y="76252"/>
                    <a:pt x="0" y="59182"/>
                    <a:pt x="0" y="38126"/>
                  </a:cubicBezTo>
                  <a:cubicBezTo>
                    <a:pt x="0" y="17070"/>
                    <a:pt x="17070" y="0"/>
                    <a:pt x="38126" y="0"/>
                  </a:cubicBezTo>
                  <a:cubicBezTo>
                    <a:pt x="59182" y="0"/>
                    <a:pt x="76252" y="17070"/>
                    <a:pt x="76252" y="38126"/>
                  </a:cubicBezTo>
                  <a:close/>
                </a:path>
              </a:pathLst>
            </a:custGeom>
            <a:solidFill>
              <a:srgbClr val="90BBE0"/>
            </a:solidFill>
            <a:ln w="8096" cap="flat">
              <a:solidFill>
                <a:srgbClr val="0175C0"/>
              </a:solidFill>
              <a:prstDash val="solid"/>
              <a:miter/>
            </a:ln>
          </p:spPr>
          <p:txBody>
            <a:bodyPr rtlCol="0" anchor="ctr"/>
            <a:lstStyle/>
            <a:p>
              <a:endParaRPr lang="nl-NL"/>
            </a:p>
          </p:txBody>
        </p:sp>
      </p:grpSp>
      <p:grpSp>
        <p:nvGrpSpPr>
          <p:cNvPr id="139" name="Groep 138">
            <a:extLst>
              <a:ext uri="{FF2B5EF4-FFF2-40B4-BE49-F238E27FC236}">
                <a16:creationId xmlns:a16="http://schemas.microsoft.com/office/drawing/2014/main" id="{723A739C-2712-A6EF-27E9-828D6DE3C6BC}"/>
              </a:ext>
            </a:extLst>
          </p:cNvPr>
          <p:cNvGrpSpPr/>
          <p:nvPr/>
        </p:nvGrpSpPr>
        <p:grpSpPr>
          <a:xfrm>
            <a:off x="7682550" y="5374102"/>
            <a:ext cx="949533" cy="366699"/>
            <a:chOff x="7682550" y="2613027"/>
            <a:chExt cx="949533" cy="366699"/>
          </a:xfrm>
        </p:grpSpPr>
        <p:sp>
          <p:nvSpPr>
            <p:cNvPr id="140" name="Vrije vorm 139">
              <a:extLst>
                <a:ext uri="{FF2B5EF4-FFF2-40B4-BE49-F238E27FC236}">
                  <a16:creationId xmlns:a16="http://schemas.microsoft.com/office/drawing/2014/main" id="{9C44D9B1-A6BF-5C84-9511-CABA37A9A992}"/>
                </a:ext>
              </a:extLst>
            </p:cNvPr>
            <p:cNvSpPr/>
            <p:nvPr/>
          </p:nvSpPr>
          <p:spPr>
            <a:xfrm rot="16200000" flipH="1">
              <a:off x="8260575" y="2608218"/>
              <a:ext cx="366699" cy="376317"/>
            </a:xfrm>
            <a:custGeom>
              <a:avLst/>
              <a:gdLst>
                <a:gd name="connsiteX0" fmla="*/ 112716 w 112716"/>
                <a:gd name="connsiteY0" fmla="*/ 56358 h 112716"/>
                <a:gd name="connsiteX1" fmla="*/ 56358 w 112716"/>
                <a:gd name="connsiteY1" fmla="*/ 112716 h 112716"/>
                <a:gd name="connsiteX2" fmla="*/ 0 w 112716"/>
                <a:gd name="connsiteY2" fmla="*/ 56358 h 112716"/>
                <a:gd name="connsiteX3" fmla="*/ 56358 w 112716"/>
                <a:gd name="connsiteY3" fmla="*/ 0 h 112716"/>
                <a:gd name="connsiteX4" fmla="*/ 112716 w 112716"/>
                <a:gd name="connsiteY4" fmla="*/ 56358 h 112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16" h="112716">
                  <a:moveTo>
                    <a:pt x="112716" y="56358"/>
                  </a:moveTo>
                  <a:cubicBezTo>
                    <a:pt x="112716" y="87484"/>
                    <a:pt x="87484" y="112716"/>
                    <a:pt x="56358" y="112716"/>
                  </a:cubicBezTo>
                  <a:cubicBezTo>
                    <a:pt x="25233" y="112716"/>
                    <a:pt x="0" y="87484"/>
                    <a:pt x="0" y="56358"/>
                  </a:cubicBezTo>
                  <a:cubicBezTo>
                    <a:pt x="0" y="25233"/>
                    <a:pt x="25233" y="0"/>
                    <a:pt x="56358" y="0"/>
                  </a:cubicBezTo>
                  <a:cubicBezTo>
                    <a:pt x="87484" y="0"/>
                    <a:pt x="112716" y="25233"/>
                    <a:pt x="112716" y="56358"/>
                  </a:cubicBezTo>
                  <a:close/>
                </a:path>
              </a:pathLst>
            </a:custGeom>
            <a:solidFill>
              <a:schemeClr val="accent1">
                <a:alpha val="50000"/>
              </a:schemeClr>
            </a:solidFill>
            <a:ln w="8096" cap="flat">
              <a:noFill/>
              <a:prstDash val="solid"/>
              <a:miter/>
            </a:ln>
          </p:spPr>
          <p:txBody>
            <a:bodyPr rtlCol="0" anchor="ctr"/>
            <a:lstStyle/>
            <a:p>
              <a:endParaRPr lang="nl-NL"/>
            </a:p>
          </p:txBody>
        </p:sp>
        <p:sp>
          <p:nvSpPr>
            <p:cNvPr id="141" name="Vrije vorm 140">
              <a:extLst>
                <a:ext uri="{FF2B5EF4-FFF2-40B4-BE49-F238E27FC236}">
                  <a16:creationId xmlns:a16="http://schemas.microsoft.com/office/drawing/2014/main" id="{8B6EDD8E-F9CD-2E49-E593-646D24FE5548}"/>
                </a:ext>
              </a:extLst>
            </p:cNvPr>
            <p:cNvSpPr/>
            <p:nvPr/>
          </p:nvSpPr>
          <p:spPr>
            <a:xfrm rot="16200000" flipH="1">
              <a:off x="8316637" y="2669089"/>
              <a:ext cx="254574" cy="254574"/>
            </a:xfrm>
            <a:custGeom>
              <a:avLst/>
              <a:gdLst>
                <a:gd name="connsiteX0" fmla="*/ 76252 w 76251"/>
                <a:gd name="connsiteY0" fmla="*/ 38126 h 76251"/>
                <a:gd name="connsiteX1" fmla="*/ 38126 w 76251"/>
                <a:gd name="connsiteY1" fmla="*/ 76252 h 76251"/>
                <a:gd name="connsiteX2" fmla="*/ 0 w 76251"/>
                <a:gd name="connsiteY2" fmla="*/ 38126 h 76251"/>
                <a:gd name="connsiteX3" fmla="*/ 38126 w 76251"/>
                <a:gd name="connsiteY3" fmla="*/ 0 h 76251"/>
                <a:gd name="connsiteX4" fmla="*/ 76252 w 76251"/>
                <a:gd name="connsiteY4" fmla="*/ 38126 h 76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51" h="76251">
                  <a:moveTo>
                    <a:pt x="76252" y="38126"/>
                  </a:moveTo>
                  <a:cubicBezTo>
                    <a:pt x="76252" y="59182"/>
                    <a:pt x="59182" y="76252"/>
                    <a:pt x="38126" y="76252"/>
                  </a:cubicBezTo>
                  <a:cubicBezTo>
                    <a:pt x="17070" y="76252"/>
                    <a:pt x="0" y="59182"/>
                    <a:pt x="0" y="38126"/>
                  </a:cubicBezTo>
                  <a:cubicBezTo>
                    <a:pt x="0" y="17070"/>
                    <a:pt x="17070" y="0"/>
                    <a:pt x="38126" y="0"/>
                  </a:cubicBezTo>
                  <a:cubicBezTo>
                    <a:pt x="59182" y="0"/>
                    <a:pt x="76252" y="17070"/>
                    <a:pt x="76252" y="38126"/>
                  </a:cubicBezTo>
                  <a:close/>
                </a:path>
              </a:pathLst>
            </a:custGeom>
            <a:solidFill>
              <a:schemeClr val="accent1"/>
            </a:solidFill>
            <a:ln w="8096" cap="flat">
              <a:noFill/>
              <a:prstDash val="solid"/>
              <a:miter/>
            </a:ln>
          </p:spPr>
          <p:txBody>
            <a:bodyPr rtlCol="0" anchor="ctr"/>
            <a:lstStyle/>
            <a:p>
              <a:endParaRPr lang="nl-NL"/>
            </a:p>
          </p:txBody>
        </p:sp>
        <p:cxnSp>
          <p:nvCxnSpPr>
            <p:cNvPr id="142" name="Rechte verbindingslijn 141">
              <a:extLst>
                <a:ext uri="{FF2B5EF4-FFF2-40B4-BE49-F238E27FC236}">
                  <a16:creationId xmlns:a16="http://schemas.microsoft.com/office/drawing/2014/main" id="{FA0C3AEE-2969-EDB1-425F-1FECF7A1023C}"/>
                </a:ext>
              </a:extLst>
            </p:cNvPr>
            <p:cNvCxnSpPr>
              <a:cxnSpLocks/>
            </p:cNvCxnSpPr>
            <p:nvPr/>
          </p:nvCxnSpPr>
          <p:spPr>
            <a:xfrm flipH="1">
              <a:off x="7806509" y="2796376"/>
              <a:ext cx="51726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3" name="Vrije vorm 142">
              <a:extLst>
                <a:ext uri="{FF2B5EF4-FFF2-40B4-BE49-F238E27FC236}">
                  <a16:creationId xmlns:a16="http://schemas.microsoft.com/office/drawing/2014/main" id="{6DFC494A-0076-D618-9F47-9D22180F1D91}"/>
                </a:ext>
              </a:extLst>
            </p:cNvPr>
            <p:cNvSpPr/>
            <p:nvPr/>
          </p:nvSpPr>
          <p:spPr>
            <a:xfrm rot="16200000" flipH="1">
              <a:off x="7682550" y="2720633"/>
              <a:ext cx="151487" cy="151487"/>
            </a:xfrm>
            <a:custGeom>
              <a:avLst/>
              <a:gdLst>
                <a:gd name="connsiteX0" fmla="*/ 76252 w 76251"/>
                <a:gd name="connsiteY0" fmla="*/ 38126 h 76251"/>
                <a:gd name="connsiteX1" fmla="*/ 38126 w 76251"/>
                <a:gd name="connsiteY1" fmla="*/ 76252 h 76251"/>
                <a:gd name="connsiteX2" fmla="*/ 0 w 76251"/>
                <a:gd name="connsiteY2" fmla="*/ 38126 h 76251"/>
                <a:gd name="connsiteX3" fmla="*/ 38126 w 76251"/>
                <a:gd name="connsiteY3" fmla="*/ 0 h 76251"/>
                <a:gd name="connsiteX4" fmla="*/ 76252 w 76251"/>
                <a:gd name="connsiteY4" fmla="*/ 38126 h 76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51" h="76251">
                  <a:moveTo>
                    <a:pt x="76252" y="38126"/>
                  </a:moveTo>
                  <a:cubicBezTo>
                    <a:pt x="76252" y="59182"/>
                    <a:pt x="59182" y="76252"/>
                    <a:pt x="38126" y="76252"/>
                  </a:cubicBezTo>
                  <a:cubicBezTo>
                    <a:pt x="17070" y="76252"/>
                    <a:pt x="0" y="59182"/>
                    <a:pt x="0" y="38126"/>
                  </a:cubicBezTo>
                  <a:cubicBezTo>
                    <a:pt x="0" y="17070"/>
                    <a:pt x="17070" y="0"/>
                    <a:pt x="38126" y="0"/>
                  </a:cubicBezTo>
                  <a:cubicBezTo>
                    <a:pt x="59182" y="0"/>
                    <a:pt x="76252" y="17070"/>
                    <a:pt x="76252" y="38126"/>
                  </a:cubicBezTo>
                  <a:close/>
                </a:path>
              </a:pathLst>
            </a:custGeom>
            <a:solidFill>
              <a:srgbClr val="F9C090"/>
            </a:solidFill>
            <a:ln w="8096" cap="flat">
              <a:solidFill>
                <a:schemeClr val="accent1"/>
              </a:solidFill>
              <a:prstDash val="solid"/>
              <a:miter/>
            </a:ln>
          </p:spPr>
          <p:txBody>
            <a:bodyPr rtlCol="0" anchor="ctr"/>
            <a:lstStyle/>
            <a:p>
              <a:endParaRPr lang="nl-NL"/>
            </a:p>
          </p:txBody>
        </p:sp>
      </p:grpSp>
      <p:grpSp>
        <p:nvGrpSpPr>
          <p:cNvPr id="144" name="Groep 143">
            <a:extLst>
              <a:ext uri="{FF2B5EF4-FFF2-40B4-BE49-F238E27FC236}">
                <a16:creationId xmlns:a16="http://schemas.microsoft.com/office/drawing/2014/main" id="{500E2063-B862-C10C-0065-1CA5E7822937}"/>
              </a:ext>
            </a:extLst>
          </p:cNvPr>
          <p:cNvGrpSpPr/>
          <p:nvPr/>
        </p:nvGrpSpPr>
        <p:grpSpPr>
          <a:xfrm>
            <a:off x="7682550" y="3912007"/>
            <a:ext cx="2196671" cy="366699"/>
            <a:chOff x="7682550" y="2613027"/>
            <a:chExt cx="2196671" cy="366699"/>
          </a:xfrm>
        </p:grpSpPr>
        <p:sp>
          <p:nvSpPr>
            <p:cNvPr id="145" name="Vrije vorm 144">
              <a:extLst>
                <a:ext uri="{FF2B5EF4-FFF2-40B4-BE49-F238E27FC236}">
                  <a16:creationId xmlns:a16="http://schemas.microsoft.com/office/drawing/2014/main" id="{E367CA4B-7890-CAE9-2DEC-2C5830167CCB}"/>
                </a:ext>
              </a:extLst>
            </p:cNvPr>
            <p:cNvSpPr/>
            <p:nvPr/>
          </p:nvSpPr>
          <p:spPr>
            <a:xfrm rot="16200000" flipH="1">
              <a:off x="9507713" y="2608218"/>
              <a:ext cx="366699" cy="376317"/>
            </a:xfrm>
            <a:custGeom>
              <a:avLst/>
              <a:gdLst>
                <a:gd name="connsiteX0" fmla="*/ 112716 w 112716"/>
                <a:gd name="connsiteY0" fmla="*/ 56358 h 112716"/>
                <a:gd name="connsiteX1" fmla="*/ 56358 w 112716"/>
                <a:gd name="connsiteY1" fmla="*/ 112716 h 112716"/>
                <a:gd name="connsiteX2" fmla="*/ 0 w 112716"/>
                <a:gd name="connsiteY2" fmla="*/ 56358 h 112716"/>
                <a:gd name="connsiteX3" fmla="*/ 56358 w 112716"/>
                <a:gd name="connsiteY3" fmla="*/ 0 h 112716"/>
                <a:gd name="connsiteX4" fmla="*/ 112716 w 112716"/>
                <a:gd name="connsiteY4" fmla="*/ 56358 h 112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16" h="112716">
                  <a:moveTo>
                    <a:pt x="112716" y="56358"/>
                  </a:moveTo>
                  <a:cubicBezTo>
                    <a:pt x="112716" y="87484"/>
                    <a:pt x="87484" y="112716"/>
                    <a:pt x="56358" y="112716"/>
                  </a:cubicBezTo>
                  <a:cubicBezTo>
                    <a:pt x="25233" y="112716"/>
                    <a:pt x="0" y="87484"/>
                    <a:pt x="0" y="56358"/>
                  </a:cubicBezTo>
                  <a:cubicBezTo>
                    <a:pt x="0" y="25233"/>
                    <a:pt x="25233" y="0"/>
                    <a:pt x="56358" y="0"/>
                  </a:cubicBezTo>
                  <a:cubicBezTo>
                    <a:pt x="87484" y="0"/>
                    <a:pt x="112716" y="25233"/>
                    <a:pt x="112716" y="56358"/>
                  </a:cubicBezTo>
                  <a:close/>
                </a:path>
              </a:pathLst>
            </a:custGeom>
            <a:solidFill>
              <a:schemeClr val="accent3">
                <a:alpha val="50000"/>
              </a:schemeClr>
            </a:solidFill>
            <a:ln w="8096" cap="flat">
              <a:noFill/>
              <a:prstDash val="solid"/>
              <a:miter/>
            </a:ln>
          </p:spPr>
          <p:txBody>
            <a:bodyPr rtlCol="0" anchor="ctr"/>
            <a:lstStyle/>
            <a:p>
              <a:endParaRPr lang="nl-NL"/>
            </a:p>
          </p:txBody>
        </p:sp>
        <p:sp>
          <p:nvSpPr>
            <p:cNvPr id="146" name="Vrije vorm 145">
              <a:extLst>
                <a:ext uri="{FF2B5EF4-FFF2-40B4-BE49-F238E27FC236}">
                  <a16:creationId xmlns:a16="http://schemas.microsoft.com/office/drawing/2014/main" id="{08D72760-E75E-18B3-BF72-C34B96DA5F01}"/>
                </a:ext>
              </a:extLst>
            </p:cNvPr>
            <p:cNvSpPr/>
            <p:nvPr/>
          </p:nvSpPr>
          <p:spPr>
            <a:xfrm rot="16200000" flipH="1">
              <a:off x="9563775" y="2669089"/>
              <a:ext cx="254574" cy="254574"/>
            </a:xfrm>
            <a:custGeom>
              <a:avLst/>
              <a:gdLst>
                <a:gd name="connsiteX0" fmla="*/ 76252 w 76251"/>
                <a:gd name="connsiteY0" fmla="*/ 38126 h 76251"/>
                <a:gd name="connsiteX1" fmla="*/ 38126 w 76251"/>
                <a:gd name="connsiteY1" fmla="*/ 76252 h 76251"/>
                <a:gd name="connsiteX2" fmla="*/ 0 w 76251"/>
                <a:gd name="connsiteY2" fmla="*/ 38126 h 76251"/>
                <a:gd name="connsiteX3" fmla="*/ 38126 w 76251"/>
                <a:gd name="connsiteY3" fmla="*/ 0 h 76251"/>
                <a:gd name="connsiteX4" fmla="*/ 76252 w 76251"/>
                <a:gd name="connsiteY4" fmla="*/ 38126 h 76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51" h="76251">
                  <a:moveTo>
                    <a:pt x="76252" y="38126"/>
                  </a:moveTo>
                  <a:cubicBezTo>
                    <a:pt x="76252" y="59182"/>
                    <a:pt x="59182" y="76252"/>
                    <a:pt x="38126" y="76252"/>
                  </a:cubicBezTo>
                  <a:cubicBezTo>
                    <a:pt x="17070" y="76252"/>
                    <a:pt x="0" y="59182"/>
                    <a:pt x="0" y="38126"/>
                  </a:cubicBezTo>
                  <a:cubicBezTo>
                    <a:pt x="0" y="17070"/>
                    <a:pt x="17070" y="0"/>
                    <a:pt x="38126" y="0"/>
                  </a:cubicBezTo>
                  <a:cubicBezTo>
                    <a:pt x="59182" y="0"/>
                    <a:pt x="76252" y="17070"/>
                    <a:pt x="76252" y="38126"/>
                  </a:cubicBezTo>
                  <a:close/>
                </a:path>
              </a:pathLst>
            </a:custGeom>
            <a:solidFill>
              <a:schemeClr val="accent3"/>
            </a:solidFill>
            <a:ln w="8096" cap="flat">
              <a:noFill/>
              <a:prstDash val="solid"/>
              <a:miter/>
            </a:ln>
          </p:spPr>
          <p:txBody>
            <a:bodyPr rtlCol="0" anchor="ctr"/>
            <a:lstStyle/>
            <a:p>
              <a:endParaRPr lang="nl-NL"/>
            </a:p>
          </p:txBody>
        </p:sp>
        <p:cxnSp>
          <p:nvCxnSpPr>
            <p:cNvPr id="147" name="Rechte verbindingslijn 146">
              <a:extLst>
                <a:ext uri="{FF2B5EF4-FFF2-40B4-BE49-F238E27FC236}">
                  <a16:creationId xmlns:a16="http://schemas.microsoft.com/office/drawing/2014/main" id="{78EB4E9D-02E8-64CB-3E8C-FB793B79AF85}"/>
                </a:ext>
              </a:extLst>
            </p:cNvPr>
            <p:cNvCxnSpPr>
              <a:cxnSpLocks/>
            </p:cNvCxnSpPr>
            <p:nvPr/>
          </p:nvCxnSpPr>
          <p:spPr>
            <a:xfrm flipH="1">
              <a:off x="7806509" y="2796376"/>
              <a:ext cx="18787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8" name="Vrije vorm 147">
              <a:extLst>
                <a:ext uri="{FF2B5EF4-FFF2-40B4-BE49-F238E27FC236}">
                  <a16:creationId xmlns:a16="http://schemas.microsoft.com/office/drawing/2014/main" id="{9356DA83-6E83-3A9A-3372-6C9837A968FD}"/>
                </a:ext>
              </a:extLst>
            </p:cNvPr>
            <p:cNvSpPr/>
            <p:nvPr/>
          </p:nvSpPr>
          <p:spPr>
            <a:xfrm rot="16200000" flipH="1">
              <a:off x="7682550" y="2720633"/>
              <a:ext cx="151487" cy="151487"/>
            </a:xfrm>
            <a:custGeom>
              <a:avLst/>
              <a:gdLst>
                <a:gd name="connsiteX0" fmla="*/ 76252 w 76251"/>
                <a:gd name="connsiteY0" fmla="*/ 38126 h 76251"/>
                <a:gd name="connsiteX1" fmla="*/ 38126 w 76251"/>
                <a:gd name="connsiteY1" fmla="*/ 76252 h 76251"/>
                <a:gd name="connsiteX2" fmla="*/ 0 w 76251"/>
                <a:gd name="connsiteY2" fmla="*/ 38126 h 76251"/>
                <a:gd name="connsiteX3" fmla="*/ 38126 w 76251"/>
                <a:gd name="connsiteY3" fmla="*/ 0 h 76251"/>
                <a:gd name="connsiteX4" fmla="*/ 76252 w 76251"/>
                <a:gd name="connsiteY4" fmla="*/ 38126 h 76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51" h="76251">
                  <a:moveTo>
                    <a:pt x="76252" y="38126"/>
                  </a:moveTo>
                  <a:cubicBezTo>
                    <a:pt x="76252" y="59182"/>
                    <a:pt x="59182" y="76252"/>
                    <a:pt x="38126" y="76252"/>
                  </a:cubicBezTo>
                  <a:cubicBezTo>
                    <a:pt x="17070" y="76252"/>
                    <a:pt x="0" y="59182"/>
                    <a:pt x="0" y="38126"/>
                  </a:cubicBezTo>
                  <a:cubicBezTo>
                    <a:pt x="0" y="17070"/>
                    <a:pt x="17070" y="0"/>
                    <a:pt x="38126" y="0"/>
                  </a:cubicBezTo>
                  <a:cubicBezTo>
                    <a:pt x="59182" y="0"/>
                    <a:pt x="76252" y="17070"/>
                    <a:pt x="76252" y="38126"/>
                  </a:cubicBezTo>
                  <a:close/>
                </a:path>
              </a:pathLst>
            </a:custGeom>
            <a:solidFill>
              <a:srgbClr val="D0DD93"/>
            </a:solidFill>
            <a:ln w="8096" cap="flat">
              <a:solidFill>
                <a:schemeClr val="accent3"/>
              </a:solidFill>
              <a:prstDash val="solid"/>
              <a:miter/>
            </a:ln>
          </p:spPr>
          <p:txBody>
            <a:bodyPr rtlCol="0" anchor="ctr"/>
            <a:lstStyle/>
            <a:p>
              <a:endParaRPr lang="nl-NL"/>
            </a:p>
          </p:txBody>
        </p:sp>
      </p:grpSp>
      <p:grpSp>
        <p:nvGrpSpPr>
          <p:cNvPr id="236" name="Groep 235">
            <a:extLst>
              <a:ext uri="{FF2B5EF4-FFF2-40B4-BE49-F238E27FC236}">
                <a16:creationId xmlns:a16="http://schemas.microsoft.com/office/drawing/2014/main" id="{22EFFA43-C61E-5C84-855F-1C4BC2B05DD7}"/>
              </a:ext>
            </a:extLst>
          </p:cNvPr>
          <p:cNvGrpSpPr/>
          <p:nvPr/>
        </p:nvGrpSpPr>
        <p:grpSpPr>
          <a:xfrm>
            <a:off x="594566" y="1426545"/>
            <a:ext cx="2017335" cy="2015154"/>
            <a:chOff x="728704" y="1381427"/>
            <a:chExt cx="1564938" cy="1563246"/>
          </a:xfrm>
        </p:grpSpPr>
        <p:sp>
          <p:nvSpPr>
            <p:cNvPr id="235" name="Ovaal 234">
              <a:extLst>
                <a:ext uri="{FF2B5EF4-FFF2-40B4-BE49-F238E27FC236}">
                  <a16:creationId xmlns:a16="http://schemas.microsoft.com/office/drawing/2014/main" id="{6379E586-4B6A-5D7F-E1B2-754D2CD0FC07}"/>
                </a:ext>
              </a:extLst>
            </p:cNvPr>
            <p:cNvSpPr/>
            <p:nvPr/>
          </p:nvSpPr>
          <p:spPr>
            <a:xfrm>
              <a:off x="728704" y="1383033"/>
              <a:ext cx="1560035" cy="15600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97" name="Graphic 152">
              <a:extLst>
                <a:ext uri="{FF2B5EF4-FFF2-40B4-BE49-F238E27FC236}">
                  <a16:creationId xmlns:a16="http://schemas.microsoft.com/office/drawing/2014/main" id="{EE9CAD55-1DDF-3949-6431-F244B7F543B3}"/>
                </a:ext>
              </a:extLst>
            </p:cNvPr>
            <p:cNvGrpSpPr/>
            <p:nvPr/>
          </p:nvGrpSpPr>
          <p:grpSpPr>
            <a:xfrm rot="20667400">
              <a:off x="1206402" y="1729339"/>
              <a:ext cx="604668" cy="867437"/>
              <a:chOff x="1586679" y="2277949"/>
              <a:chExt cx="398451" cy="571605"/>
            </a:xfrm>
          </p:grpSpPr>
          <p:sp>
            <p:nvSpPr>
              <p:cNvPr id="198" name="Vrije vorm 197">
                <a:extLst>
                  <a:ext uri="{FF2B5EF4-FFF2-40B4-BE49-F238E27FC236}">
                    <a16:creationId xmlns:a16="http://schemas.microsoft.com/office/drawing/2014/main" id="{9C84CA02-67C5-C0FB-7224-F6A7887F0C59}"/>
                  </a:ext>
                </a:extLst>
              </p:cNvPr>
              <p:cNvSpPr/>
              <p:nvPr/>
            </p:nvSpPr>
            <p:spPr>
              <a:xfrm>
                <a:off x="1586679" y="2636885"/>
                <a:ext cx="31120" cy="35934"/>
              </a:xfrm>
              <a:custGeom>
                <a:avLst/>
                <a:gdLst>
                  <a:gd name="connsiteX0" fmla="*/ 20159 w 31120"/>
                  <a:gd name="connsiteY0" fmla="*/ 14925 h 35934"/>
                  <a:gd name="connsiteX1" fmla="*/ 24405 w 31120"/>
                  <a:gd name="connsiteY1" fmla="*/ 16301 h 35934"/>
                  <a:gd name="connsiteX2" fmla="*/ 27868 w 31120"/>
                  <a:gd name="connsiteY2" fmla="*/ 18141 h 35934"/>
                  <a:gd name="connsiteX3" fmla="*/ 30238 w 31120"/>
                  <a:gd name="connsiteY3" fmla="*/ 20868 h 35934"/>
                  <a:gd name="connsiteX4" fmla="*/ 31121 w 31120"/>
                  <a:gd name="connsiteY4" fmla="*/ 24967 h 35934"/>
                  <a:gd name="connsiteX5" fmla="*/ 29923 w 31120"/>
                  <a:gd name="connsiteY5" fmla="*/ 30096 h 35934"/>
                  <a:gd name="connsiteX6" fmla="*/ 26596 w 31120"/>
                  <a:gd name="connsiteY6" fmla="*/ 33491 h 35934"/>
                  <a:gd name="connsiteX7" fmla="*/ 21677 w 31120"/>
                  <a:gd name="connsiteY7" fmla="*/ 35367 h 35934"/>
                  <a:gd name="connsiteX8" fmla="*/ 15702 w 31120"/>
                  <a:gd name="connsiteY8" fmla="*/ 35935 h 35934"/>
                  <a:gd name="connsiteX9" fmla="*/ 4209 w 31120"/>
                  <a:gd name="connsiteY9" fmla="*/ 32750 h 35934"/>
                  <a:gd name="connsiteX10" fmla="*/ 0 w 31120"/>
                  <a:gd name="connsiteY10" fmla="*/ 23622 h 35934"/>
                  <a:gd name="connsiteX11" fmla="*/ 10610 w 31120"/>
                  <a:gd name="connsiteY11" fmla="*/ 23622 h 35934"/>
                  <a:gd name="connsiteX12" fmla="*/ 12129 w 31120"/>
                  <a:gd name="connsiteY12" fmla="*/ 27479 h 35934"/>
                  <a:gd name="connsiteX13" fmla="*/ 16054 w 31120"/>
                  <a:gd name="connsiteY13" fmla="*/ 28646 h 35934"/>
                  <a:gd name="connsiteX14" fmla="*/ 19276 w 31120"/>
                  <a:gd name="connsiteY14" fmla="*/ 27905 h 35934"/>
                  <a:gd name="connsiteX15" fmla="*/ 20511 w 31120"/>
                  <a:gd name="connsiteY15" fmla="*/ 25466 h 35934"/>
                  <a:gd name="connsiteX16" fmla="*/ 19980 w 31120"/>
                  <a:gd name="connsiteY16" fmla="*/ 23874 h 35934"/>
                  <a:gd name="connsiteX17" fmla="*/ 18356 w 31120"/>
                  <a:gd name="connsiteY17" fmla="*/ 22744 h 35934"/>
                  <a:gd name="connsiteX18" fmla="*/ 15524 w 31120"/>
                  <a:gd name="connsiteY18" fmla="*/ 21677 h 35934"/>
                  <a:gd name="connsiteX19" fmla="*/ 11388 w 31120"/>
                  <a:gd name="connsiteY19" fmla="*/ 20374 h 35934"/>
                  <a:gd name="connsiteX20" fmla="*/ 7357 w 31120"/>
                  <a:gd name="connsiteY20" fmla="*/ 18992 h 35934"/>
                  <a:gd name="connsiteX21" fmla="*/ 3994 w 31120"/>
                  <a:gd name="connsiteY21" fmla="*/ 17189 h 35934"/>
                  <a:gd name="connsiteX22" fmla="*/ 1697 w 31120"/>
                  <a:gd name="connsiteY22" fmla="*/ 14499 h 35934"/>
                  <a:gd name="connsiteX23" fmla="*/ 846 w 31120"/>
                  <a:gd name="connsiteY23" fmla="*/ 10395 h 35934"/>
                  <a:gd name="connsiteX24" fmla="*/ 4914 w 31120"/>
                  <a:gd name="connsiteY24" fmla="*/ 2543 h 35934"/>
                  <a:gd name="connsiteX25" fmla="*/ 15913 w 31120"/>
                  <a:gd name="connsiteY25" fmla="*/ 0 h 35934"/>
                  <a:gd name="connsiteX26" fmla="*/ 22387 w 31120"/>
                  <a:gd name="connsiteY26" fmla="*/ 883 h 35934"/>
                  <a:gd name="connsiteX27" fmla="*/ 26985 w 31120"/>
                  <a:gd name="connsiteY27" fmla="*/ 3321 h 35934"/>
                  <a:gd name="connsiteX28" fmla="*/ 29707 w 31120"/>
                  <a:gd name="connsiteY28" fmla="*/ 7000 h 35934"/>
                  <a:gd name="connsiteX29" fmla="*/ 30627 w 31120"/>
                  <a:gd name="connsiteY29" fmla="*/ 11530 h 35934"/>
                  <a:gd name="connsiteX30" fmla="*/ 19949 w 31120"/>
                  <a:gd name="connsiteY30" fmla="*/ 11530 h 35934"/>
                  <a:gd name="connsiteX31" fmla="*/ 18850 w 31120"/>
                  <a:gd name="connsiteY31" fmla="*/ 8240 h 35934"/>
                  <a:gd name="connsiteX32" fmla="*/ 15492 w 31120"/>
                  <a:gd name="connsiteY32" fmla="*/ 7073 h 35934"/>
                  <a:gd name="connsiteX33" fmla="*/ 12660 w 31120"/>
                  <a:gd name="connsiteY33" fmla="*/ 7814 h 35934"/>
                  <a:gd name="connsiteX34" fmla="*/ 11456 w 31120"/>
                  <a:gd name="connsiteY34" fmla="*/ 10116 h 35934"/>
                  <a:gd name="connsiteX35" fmla="*/ 12024 w 31120"/>
                  <a:gd name="connsiteY35" fmla="*/ 11635 h 35934"/>
                  <a:gd name="connsiteX36" fmla="*/ 13685 w 31120"/>
                  <a:gd name="connsiteY36" fmla="*/ 12733 h 35934"/>
                  <a:gd name="connsiteX37" fmla="*/ 16412 w 31120"/>
                  <a:gd name="connsiteY37" fmla="*/ 13721 h 35934"/>
                  <a:gd name="connsiteX38" fmla="*/ 20159 w 31120"/>
                  <a:gd name="connsiteY38" fmla="*/ 14925 h 3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120" h="35934">
                    <a:moveTo>
                      <a:pt x="20159" y="14925"/>
                    </a:moveTo>
                    <a:cubicBezTo>
                      <a:pt x="21667" y="15350"/>
                      <a:pt x="23081" y="15807"/>
                      <a:pt x="24405" y="16301"/>
                    </a:cubicBezTo>
                    <a:cubicBezTo>
                      <a:pt x="25724" y="16801"/>
                      <a:pt x="26880" y="17410"/>
                      <a:pt x="27868" y="18141"/>
                    </a:cubicBezTo>
                    <a:cubicBezTo>
                      <a:pt x="28856" y="18876"/>
                      <a:pt x="29650" y="19780"/>
                      <a:pt x="30238" y="20868"/>
                    </a:cubicBezTo>
                    <a:cubicBezTo>
                      <a:pt x="30827" y="21951"/>
                      <a:pt x="31121" y="23317"/>
                      <a:pt x="31121" y="24967"/>
                    </a:cubicBezTo>
                    <a:cubicBezTo>
                      <a:pt x="31121" y="26996"/>
                      <a:pt x="30722" y="28709"/>
                      <a:pt x="29923" y="30096"/>
                    </a:cubicBezTo>
                    <a:cubicBezTo>
                      <a:pt x="29119" y="31489"/>
                      <a:pt x="28010" y="32624"/>
                      <a:pt x="26596" y="33491"/>
                    </a:cubicBezTo>
                    <a:cubicBezTo>
                      <a:pt x="25183" y="34369"/>
                      <a:pt x="23543" y="34989"/>
                      <a:pt x="21677" y="35367"/>
                    </a:cubicBezTo>
                    <a:cubicBezTo>
                      <a:pt x="19817" y="35745"/>
                      <a:pt x="17825" y="35935"/>
                      <a:pt x="15702" y="35935"/>
                    </a:cubicBezTo>
                    <a:cubicBezTo>
                      <a:pt x="10847" y="35935"/>
                      <a:pt x="7010" y="34873"/>
                      <a:pt x="4209" y="32750"/>
                    </a:cubicBezTo>
                    <a:cubicBezTo>
                      <a:pt x="1403" y="30627"/>
                      <a:pt x="0" y="27584"/>
                      <a:pt x="0" y="23622"/>
                    </a:cubicBezTo>
                    <a:lnTo>
                      <a:pt x="10610" y="23622"/>
                    </a:lnTo>
                    <a:cubicBezTo>
                      <a:pt x="10610" y="25419"/>
                      <a:pt x="11115" y="26701"/>
                      <a:pt x="12129" y="27479"/>
                    </a:cubicBezTo>
                    <a:cubicBezTo>
                      <a:pt x="13143" y="28257"/>
                      <a:pt x="14452" y="28646"/>
                      <a:pt x="16054" y="28646"/>
                    </a:cubicBezTo>
                    <a:cubicBezTo>
                      <a:pt x="17374" y="28646"/>
                      <a:pt x="18451" y="28399"/>
                      <a:pt x="19276" y="27905"/>
                    </a:cubicBezTo>
                    <a:cubicBezTo>
                      <a:pt x="20096" y="27411"/>
                      <a:pt x="20511" y="26596"/>
                      <a:pt x="20511" y="25466"/>
                    </a:cubicBezTo>
                    <a:cubicBezTo>
                      <a:pt x="20511" y="24804"/>
                      <a:pt x="20337" y="24273"/>
                      <a:pt x="19980" y="23874"/>
                    </a:cubicBezTo>
                    <a:cubicBezTo>
                      <a:pt x="19628" y="23475"/>
                      <a:pt x="19087" y="23096"/>
                      <a:pt x="18356" y="22744"/>
                    </a:cubicBezTo>
                    <a:cubicBezTo>
                      <a:pt x="17626" y="22387"/>
                      <a:pt x="16680" y="22035"/>
                      <a:pt x="15524" y="21677"/>
                    </a:cubicBezTo>
                    <a:cubicBezTo>
                      <a:pt x="14368" y="21325"/>
                      <a:pt x="12991" y="20889"/>
                      <a:pt x="11388" y="20374"/>
                    </a:cubicBezTo>
                    <a:cubicBezTo>
                      <a:pt x="9974" y="19948"/>
                      <a:pt x="8629" y="19486"/>
                      <a:pt x="7357" y="18992"/>
                    </a:cubicBezTo>
                    <a:cubicBezTo>
                      <a:pt x="6080" y="18498"/>
                      <a:pt x="4961" y="17894"/>
                      <a:pt x="3994" y="17189"/>
                    </a:cubicBezTo>
                    <a:cubicBezTo>
                      <a:pt x="3027" y="16480"/>
                      <a:pt x="2260" y="15587"/>
                      <a:pt x="1697" y="14499"/>
                    </a:cubicBezTo>
                    <a:cubicBezTo>
                      <a:pt x="1130" y="13416"/>
                      <a:pt x="846" y="12050"/>
                      <a:pt x="846" y="10395"/>
                    </a:cubicBezTo>
                    <a:cubicBezTo>
                      <a:pt x="846" y="6858"/>
                      <a:pt x="2202" y="4241"/>
                      <a:pt x="4914" y="2543"/>
                    </a:cubicBezTo>
                    <a:cubicBezTo>
                      <a:pt x="7625" y="846"/>
                      <a:pt x="11293" y="0"/>
                      <a:pt x="15913" y="0"/>
                    </a:cubicBezTo>
                    <a:cubicBezTo>
                      <a:pt x="18367" y="0"/>
                      <a:pt x="20521" y="294"/>
                      <a:pt x="22387" y="883"/>
                    </a:cubicBezTo>
                    <a:cubicBezTo>
                      <a:pt x="24247" y="1471"/>
                      <a:pt x="25782" y="2286"/>
                      <a:pt x="26985" y="3321"/>
                    </a:cubicBezTo>
                    <a:cubicBezTo>
                      <a:pt x="28189" y="4362"/>
                      <a:pt x="29098" y="5586"/>
                      <a:pt x="29707" y="7000"/>
                    </a:cubicBezTo>
                    <a:cubicBezTo>
                      <a:pt x="30322" y="8419"/>
                      <a:pt x="30627" y="9927"/>
                      <a:pt x="30627" y="11530"/>
                    </a:cubicBezTo>
                    <a:lnTo>
                      <a:pt x="19949" y="11530"/>
                    </a:lnTo>
                    <a:cubicBezTo>
                      <a:pt x="19949" y="10116"/>
                      <a:pt x="19581" y="9018"/>
                      <a:pt x="18850" y="8240"/>
                    </a:cubicBezTo>
                    <a:cubicBezTo>
                      <a:pt x="18120" y="7462"/>
                      <a:pt x="17000" y="7073"/>
                      <a:pt x="15492" y="7073"/>
                    </a:cubicBezTo>
                    <a:cubicBezTo>
                      <a:pt x="14404" y="7073"/>
                      <a:pt x="13464" y="7320"/>
                      <a:pt x="12660" y="7814"/>
                    </a:cubicBezTo>
                    <a:cubicBezTo>
                      <a:pt x="11856" y="8308"/>
                      <a:pt x="11456" y="9076"/>
                      <a:pt x="11456" y="10116"/>
                    </a:cubicBezTo>
                    <a:cubicBezTo>
                      <a:pt x="11456" y="10726"/>
                      <a:pt x="11646" y="11236"/>
                      <a:pt x="12024" y="11635"/>
                    </a:cubicBezTo>
                    <a:cubicBezTo>
                      <a:pt x="12402" y="12034"/>
                      <a:pt x="12954" y="12402"/>
                      <a:pt x="13685" y="12733"/>
                    </a:cubicBezTo>
                    <a:cubicBezTo>
                      <a:pt x="14415" y="13064"/>
                      <a:pt x="15324" y="13390"/>
                      <a:pt x="16412" y="13721"/>
                    </a:cubicBezTo>
                    <a:cubicBezTo>
                      <a:pt x="17495" y="14052"/>
                      <a:pt x="18745" y="14452"/>
                      <a:pt x="20159" y="14925"/>
                    </a:cubicBezTo>
                  </a:path>
                </a:pathLst>
              </a:custGeom>
              <a:solidFill>
                <a:srgbClr val="005285"/>
              </a:solidFill>
              <a:ln w="0" cap="flat">
                <a:noFill/>
                <a:prstDash val="solid"/>
                <a:miter/>
              </a:ln>
            </p:spPr>
            <p:txBody>
              <a:bodyPr rtlCol="0" anchor="ctr"/>
              <a:lstStyle/>
              <a:p>
                <a:endParaRPr lang="nl-NL"/>
              </a:p>
            </p:txBody>
          </p:sp>
          <p:sp>
            <p:nvSpPr>
              <p:cNvPr id="199" name="Vrije vorm 198">
                <a:extLst>
                  <a:ext uri="{FF2B5EF4-FFF2-40B4-BE49-F238E27FC236}">
                    <a16:creationId xmlns:a16="http://schemas.microsoft.com/office/drawing/2014/main" id="{BD840CE7-4EFC-FF93-0E28-E4F0209927C3}"/>
                  </a:ext>
                </a:extLst>
              </p:cNvPr>
              <p:cNvSpPr/>
              <p:nvPr/>
            </p:nvSpPr>
            <p:spPr>
              <a:xfrm>
                <a:off x="1622541" y="2636955"/>
                <a:ext cx="37847" cy="35792"/>
              </a:xfrm>
              <a:custGeom>
                <a:avLst/>
                <a:gdLst>
                  <a:gd name="connsiteX0" fmla="*/ 37848 w 37847"/>
                  <a:gd name="connsiteY0" fmla="*/ 846 h 35792"/>
                  <a:gd name="connsiteX1" fmla="*/ 37848 w 37847"/>
                  <a:gd name="connsiteY1" fmla="*/ 34941 h 35792"/>
                  <a:gd name="connsiteX2" fmla="*/ 27022 w 37847"/>
                  <a:gd name="connsiteY2" fmla="*/ 34941 h 35792"/>
                  <a:gd name="connsiteX3" fmla="*/ 27022 w 37847"/>
                  <a:gd name="connsiteY3" fmla="*/ 30133 h 35792"/>
                  <a:gd name="connsiteX4" fmla="*/ 25325 w 37847"/>
                  <a:gd name="connsiteY4" fmla="*/ 32361 h 35792"/>
                  <a:gd name="connsiteX5" fmla="*/ 22881 w 37847"/>
                  <a:gd name="connsiteY5" fmla="*/ 34132 h 35792"/>
                  <a:gd name="connsiteX6" fmla="*/ 19875 w 37847"/>
                  <a:gd name="connsiteY6" fmla="*/ 35330 h 35792"/>
                  <a:gd name="connsiteX7" fmla="*/ 16622 w 37847"/>
                  <a:gd name="connsiteY7" fmla="*/ 35793 h 35792"/>
                  <a:gd name="connsiteX8" fmla="*/ 9869 w 37847"/>
                  <a:gd name="connsiteY8" fmla="*/ 34416 h 35792"/>
                  <a:gd name="connsiteX9" fmla="*/ 4598 w 37847"/>
                  <a:gd name="connsiteY9" fmla="*/ 30664 h 35792"/>
                  <a:gd name="connsiteX10" fmla="*/ 1203 w 37847"/>
                  <a:gd name="connsiteY10" fmla="*/ 25004 h 35792"/>
                  <a:gd name="connsiteX11" fmla="*/ 0 w 37847"/>
                  <a:gd name="connsiteY11" fmla="*/ 17894 h 35792"/>
                  <a:gd name="connsiteX12" fmla="*/ 1203 w 37847"/>
                  <a:gd name="connsiteY12" fmla="*/ 10789 h 35792"/>
                  <a:gd name="connsiteX13" fmla="*/ 4598 w 37847"/>
                  <a:gd name="connsiteY13" fmla="*/ 5129 h 35792"/>
                  <a:gd name="connsiteX14" fmla="*/ 9869 w 37847"/>
                  <a:gd name="connsiteY14" fmla="*/ 1377 h 35792"/>
                  <a:gd name="connsiteX15" fmla="*/ 16622 w 37847"/>
                  <a:gd name="connsiteY15" fmla="*/ 0 h 35792"/>
                  <a:gd name="connsiteX16" fmla="*/ 19875 w 37847"/>
                  <a:gd name="connsiteY16" fmla="*/ 457 h 35792"/>
                  <a:gd name="connsiteX17" fmla="*/ 22881 w 37847"/>
                  <a:gd name="connsiteY17" fmla="*/ 1697 h 35792"/>
                  <a:gd name="connsiteX18" fmla="*/ 25325 w 37847"/>
                  <a:gd name="connsiteY18" fmla="*/ 3537 h 35792"/>
                  <a:gd name="connsiteX19" fmla="*/ 27022 w 37847"/>
                  <a:gd name="connsiteY19" fmla="*/ 5728 h 35792"/>
                  <a:gd name="connsiteX20" fmla="*/ 27022 w 37847"/>
                  <a:gd name="connsiteY20" fmla="*/ 846 h 35792"/>
                  <a:gd name="connsiteX21" fmla="*/ 37848 w 37847"/>
                  <a:gd name="connsiteY21" fmla="*/ 846 h 35792"/>
                  <a:gd name="connsiteX22" fmla="*/ 18887 w 37847"/>
                  <a:gd name="connsiteY22" fmla="*/ 26596 h 35792"/>
                  <a:gd name="connsiteX23" fmla="*/ 22214 w 37847"/>
                  <a:gd name="connsiteY23" fmla="*/ 25887 h 35792"/>
                  <a:gd name="connsiteX24" fmla="*/ 24757 w 37847"/>
                  <a:gd name="connsiteY24" fmla="*/ 24016 h 35792"/>
                  <a:gd name="connsiteX25" fmla="*/ 26423 w 37847"/>
                  <a:gd name="connsiteY25" fmla="*/ 21257 h 35792"/>
                  <a:gd name="connsiteX26" fmla="*/ 27022 w 37847"/>
                  <a:gd name="connsiteY26" fmla="*/ 17894 h 35792"/>
                  <a:gd name="connsiteX27" fmla="*/ 26423 w 37847"/>
                  <a:gd name="connsiteY27" fmla="*/ 14573 h 35792"/>
                  <a:gd name="connsiteX28" fmla="*/ 24757 w 37847"/>
                  <a:gd name="connsiteY28" fmla="*/ 11814 h 35792"/>
                  <a:gd name="connsiteX29" fmla="*/ 22214 w 37847"/>
                  <a:gd name="connsiteY29" fmla="*/ 9901 h 35792"/>
                  <a:gd name="connsiteX30" fmla="*/ 18887 w 37847"/>
                  <a:gd name="connsiteY30" fmla="*/ 9196 h 35792"/>
                  <a:gd name="connsiteX31" fmla="*/ 15561 w 37847"/>
                  <a:gd name="connsiteY31" fmla="*/ 9901 h 35792"/>
                  <a:gd name="connsiteX32" fmla="*/ 13017 w 37847"/>
                  <a:gd name="connsiteY32" fmla="*/ 11814 h 35792"/>
                  <a:gd name="connsiteX33" fmla="*/ 11351 w 37847"/>
                  <a:gd name="connsiteY33" fmla="*/ 14573 h 35792"/>
                  <a:gd name="connsiteX34" fmla="*/ 10752 w 37847"/>
                  <a:gd name="connsiteY34" fmla="*/ 17894 h 35792"/>
                  <a:gd name="connsiteX35" fmla="*/ 11351 w 37847"/>
                  <a:gd name="connsiteY35" fmla="*/ 21257 h 35792"/>
                  <a:gd name="connsiteX36" fmla="*/ 13017 w 37847"/>
                  <a:gd name="connsiteY36" fmla="*/ 24016 h 35792"/>
                  <a:gd name="connsiteX37" fmla="*/ 15561 w 37847"/>
                  <a:gd name="connsiteY37" fmla="*/ 25887 h 35792"/>
                  <a:gd name="connsiteX38" fmla="*/ 18887 w 37847"/>
                  <a:gd name="connsiteY38" fmla="*/ 26596 h 35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847" h="35792">
                    <a:moveTo>
                      <a:pt x="37848" y="846"/>
                    </a:moveTo>
                    <a:lnTo>
                      <a:pt x="37848" y="34941"/>
                    </a:lnTo>
                    <a:lnTo>
                      <a:pt x="27022" y="34941"/>
                    </a:lnTo>
                    <a:lnTo>
                      <a:pt x="27022" y="30133"/>
                    </a:lnTo>
                    <a:cubicBezTo>
                      <a:pt x="26596" y="30937"/>
                      <a:pt x="26034" y="31678"/>
                      <a:pt x="25325" y="32361"/>
                    </a:cubicBezTo>
                    <a:cubicBezTo>
                      <a:pt x="24615" y="33044"/>
                      <a:pt x="23806" y="33633"/>
                      <a:pt x="22881" y="34132"/>
                    </a:cubicBezTo>
                    <a:cubicBezTo>
                      <a:pt x="21967" y="34626"/>
                      <a:pt x="20963" y="35026"/>
                      <a:pt x="19875" y="35330"/>
                    </a:cubicBezTo>
                    <a:cubicBezTo>
                      <a:pt x="18792" y="35640"/>
                      <a:pt x="17710" y="35793"/>
                      <a:pt x="16622" y="35793"/>
                    </a:cubicBezTo>
                    <a:cubicBezTo>
                      <a:pt x="14173" y="35793"/>
                      <a:pt x="11919" y="35330"/>
                      <a:pt x="9869" y="34416"/>
                    </a:cubicBezTo>
                    <a:cubicBezTo>
                      <a:pt x="7814" y="33491"/>
                      <a:pt x="6059" y="32246"/>
                      <a:pt x="4598" y="30664"/>
                    </a:cubicBezTo>
                    <a:cubicBezTo>
                      <a:pt x="3137" y="29082"/>
                      <a:pt x="2002" y="27195"/>
                      <a:pt x="1203" y="25004"/>
                    </a:cubicBezTo>
                    <a:cubicBezTo>
                      <a:pt x="399" y="22813"/>
                      <a:pt x="0" y="20443"/>
                      <a:pt x="0" y="17894"/>
                    </a:cubicBezTo>
                    <a:cubicBezTo>
                      <a:pt x="0" y="15350"/>
                      <a:pt x="399" y="12980"/>
                      <a:pt x="1203" y="10789"/>
                    </a:cubicBezTo>
                    <a:cubicBezTo>
                      <a:pt x="2002" y="8592"/>
                      <a:pt x="3137" y="6705"/>
                      <a:pt x="4598" y="5129"/>
                    </a:cubicBezTo>
                    <a:cubicBezTo>
                      <a:pt x="6059" y="3547"/>
                      <a:pt x="7814" y="2296"/>
                      <a:pt x="9869" y="1377"/>
                    </a:cubicBezTo>
                    <a:cubicBezTo>
                      <a:pt x="11919" y="457"/>
                      <a:pt x="14173" y="0"/>
                      <a:pt x="16622" y="0"/>
                    </a:cubicBezTo>
                    <a:cubicBezTo>
                      <a:pt x="17710" y="0"/>
                      <a:pt x="18792" y="152"/>
                      <a:pt x="19875" y="457"/>
                    </a:cubicBezTo>
                    <a:cubicBezTo>
                      <a:pt x="20963" y="767"/>
                      <a:pt x="21967" y="1177"/>
                      <a:pt x="22881" y="1697"/>
                    </a:cubicBezTo>
                    <a:cubicBezTo>
                      <a:pt x="23806" y="2218"/>
                      <a:pt x="24615" y="2827"/>
                      <a:pt x="25325" y="3537"/>
                    </a:cubicBezTo>
                    <a:cubicBezTo>
                      <a:pt x="26034" y="4241"/>
                      <a:pt x="26596" y="4977"/>
                      <a:pt x="27022" y="5728"/>
                    </a:cubicBezTo>
                    <a:lnTo>
                      <a:pt x="27022" y="846"/>
                    </a:lnTo>
                    <a:lnTo>
                      <a:pt x="37848" y="846"/>
                    </a:lnTo>
                    <a:close/>
                    <a:moveTo>
                      <a:pt x="18887" y="26596"/>
                    </a:moveTo>
                    <a:cubicBezTo>
                      <a:pt x="20112" y="26596"/>
                      <a:pt x="21220" y="26360"/>
                      <a:pt x="22214" y="25887"/>
                    </a:cubicBezTo>
                    <a:cubicBezTo>
                      <a:pt x="23202" y="25419"/>
                      <a:pt x="24053" y="24794"/>
                      <a:pt x="24757" y="24016"/>
                    </a:cubicBezTo>
                    <a:cubicBezTo>
                      <a:pt x="25467" y="23238"/>
                      <a:pt x="26019" y="22319"/>
                      <a:pt x="26423" y="21257"/>
                    </a:cubicBezTo>
                    <a:cubicBezTo>
                      <a:pt x="26823" y="20196"/>
                      <a:pt x="27022" y="19076"/>
                      <a:pt x="27022" y="17894"/>
                    </a:cubicBezTo>
                    <a:cubicBezTo>
                      <a:pt x="27022" y="16717"/>
                      <a:pt x="26823" y="15608"/>
                      <a:pt x="26423" y="14573"/>
                    </a:cubicBezTo>
                    <a:cubicBezTo>
                      <a:pt x="26019" y="13532"/>
                      <a:pt x="25467" y="12612"/>
                      <a:pt x="24757" y="11814"/>
                    </a:cubicBezTo>
                    <a:cubicBezTo>
                      <a:pt x="24053" y="11010"/>
                      <a:pt x="23202" y="10374"/>
                      <a:pt x="22214" y="9901"/>
                    </a:cubicBezTo>
                    <a:cubicBezTo>
                      <a:pt x="21221" y="9433"/>
                      <a:pt x="20112" y="9196"/>
                      <a:pt x="18887" y="9196"/>
                    </a:cubicBezTo>
                    <a:cubicBezTo>
                      <a:pt x="17663" y="9196"/>
                      <a:pt x="16554" y="9433"/>
                      <a:pt x="15561" y="9901"/>
                    </a:cubicBezTo>
                    <a:cubicBezTo>
                      <a:pt x="14573" y="10374"/>
                      <a:pt x="13721" y="11010"/>
                      <a:pt x="13017" y="11814"/>
                    </a:cubicBezTo>
                    <a:cubicBezTo>
                      <a:pt x="12308" y="12612"/>
                      <a:pt x="11756" y="13532"/>
                      <a:pt x="11351" y="14573"/>
                    </a:cubicBezTo>
                    <a:cubicBezTo>
                      <a:pt x="10952" y="15608"/>
                      <a:pt x="10752" y="16717"/>
                      <a:pt x="10752" y="17894"/>
                    </a:cubicBezTo>
                    <a:cubicBezTo>
                      <a:pt x="10752" y="19076"/>
                      <a:pt x="10952" y="20196"/>
                      <a:pt x="11351" y="21257"/>
                    </a:cubicBezTo>
                    <a:cubicBezTo>
                      <a:pt x="11756" y="22319"/>
                      <a:pt x="12308" y="23238"/>
                      <a:pt x="13017" y="24016"/>
                    </a:cubicBezTo>
                    <a:cubicBezTo>
                      <a:pt x="13721" y="24794"/>
                      <a:pt x="14573" y="25419"/>
                      <a:pt x="15561" y="25887"/>
                    </a:cubicBezTo>
                    <a:cubicBezTo>
                      <a:pt x="16554" y="26360"/>
                      <a:pt x="17663" y="26596"/>
                      <a:pt x="18887" y="26596"/>
                    </a:cubicBezTo>
                  </a:path>
                </a:pathLst>
              </a:custGeom>
              <a:solidFill>
                <a:srgbClr val="005285"/>
              </a:solidFill>
              <a:ln w="0" cap="flat">
                <a:noFill/>
                <a:prstDash val="solid"/>
                <a:miter/>
              </a:ln>
            </p:spPr>
            <p:txBody>
              <a:bodyPr rtlCol="0" anchor="ctr"/>
              <a:lstStyle/>
              <a:p>
                <a:endParaRPr lang="nl-NL"/>
              </a:p>
            </p:txBody>
          </p:sp>
          <p:sp>
            <p:nvSpPr>
              <p:cNvPr id="200" name="Vrije vorm 199">
                <a:extLst>
                  <a:ext uri="{FF2B5EF4-FFF2-40B4-BE49-F238E27FC236}">
                    <a16:creationId xmlns:a16="http://schemas.microsoft.com/office/drawing/2014/main" id="{DF58665C-14F6-B51C-5A31-0D04CF16E3FC}"/>
                  </a:ext>
                </a:extLst>
              </p:cNvPr>
              <p:cNvSpPr/>
              <p:nvPr/>
            </p:nvSpPr>
            <p:spPr>
              <a:xfrm>
                <a:off x="1669229" y="2636957"/>
                <a:ext cx="53266" cy="34941"/>
              </a:xfrm>
              <a:custGeom>
                <a:avLst/>
                <a:gdLst>
                  <a:gd name="connsiteX0" fmla="*/ 42866 w 53266"/>
                  <a:gd name="connsiteY0" fmla="*/ 34942 h 34941"/>
                  <a:gd name="connsiteX1" fmla="*/ 42866 w 53266"/>
                  <a:gd name="connsiteY1" fmla="*/ 16549 h 34941"/>
                  <a:gd name="connsiteX2" fmla="*/ 41626 w 53266"/>
                  <a:gd name="connsiteY2" fmla="*/ 11141 h 34941"/>
                  <a:gd name="connsiteX3" fmla="*/ 37632 w 53266"/>
                  <a:gd name="connsiteY3" fmla="*/ 9191 h 34941"/>
                  <a:gd name="connsiteX4" fmla="*/ 35367 w 53266"/>
                  <a:gd name="connsiteY4" fmla="*/ 9617 h 34941"/>
                  <a:gd name="connsiteX5" fmla="*/ 33528 w 53266"/>
                  <a:gd name="connsiteY5" fmla="*/ 11031 h 34941"/>
                  <a:gd name="connsiteX6" fmla="*/ 32324 w 53266"/>
                  <a:gd name="connsiteY6" fmla="*/ 13684 h 34941"/>
                  <a:gd name="connsiteX7" fmla="*/ 31899 w 53266"/>
                  <a:gd name="connsiteY7" fmla="*/ 17820 h 34941"/>
                  <a:gd name="connsiteX8" fmla="*/ 31899 w 53266"/>
                  <a:gd name="connsiteY8" fmla="*/ 34941 h 34941"/>
                  <a:gd name="connsiteX9" fmla="*/ 21430 w 53266"/>
                  <a:gd name="connsiteY9" fmla="*/ 34941 h 34941"/>
                  <a:gd name="connsiteX10" fmla="*/ 21430 w 53266"/>
                  <a:gd name="connsiteY10" fmla="*/ 16480 h 34941"/>
                  <a:gd name="connsiteX11" fmla="*/ 20227 w 53266"/>
                  <a:gd name="connsiteY11" fmla="*/ 11104 h 34941"/>
                  <a:gd name="connsiteX12" fmla="*/ 16338 w 53266"/>
                  <a:gd name="connsiteY12" fmla="*/ 9191 h 34941"/>
                  <a:gd name="connsiteX13" fmla="*/ 14005 w 53266"/>
                  <a:gd name="connsiteY13" fmla="*/ 9617 h 34941"/>
                  <a:gd name="connsiteX14" fmla="*/ 12166 w 53266"/>
                  <a:gd name="connsiteY14" fmla="*/ 11067 h 34941"/>
                  <a:gd name="connsiteX15" fmla="*/ 10925 w 53266"/>
                  <a:gd name="connsiteY15" fmla="*/ 13789 h 34941"/>
                  <a:gd name="connsiteX16" fmla="*/ 10468 w 53266"/>
                  <a:gd name="connsiteY16" fmla="*/ 18036 h 34941"/>
                  <a:gd name="connsiteX17" fmla="*/ 10468 w 53266"/>
                  <a:gd name="connsiteY17" fmla="*/ 34941 h 34941"/>
                  <a:gd name="connsiteX18" fmla="*/ 0 w 53266"/>
                  <a:gd name="connsiteY18" fmla="*/ 34941 h 34941"/>
                  <a:gd name="connsiteX19" fmla="*/ 0 w 53266"/>
                  <a:gd name="connsiteY19" fmla="*/ 846 h 34941"/>
                  <a:gd name="connsiteX20" fmla="*/ 10468 w 53266"/>
                  <a:gd name="connsiteY20" fmla="*/ 846 h 34941"/>
                  <a:gd name="connsiteX21" fmla="*/ 10468 w 53266"/>
                  <a:gd name="connsiteY21" fmla="*/ 5796 h 34941"/>
                  <a:gd name="connsiteX22" fmla="*/ 14147 w 53266"/>
                  <a:gd name="connsiteY22" fmla="*/ 1692 h 34941"/>
                  <a:gd name="connsiteX23" fmla="*/ 20301 w 53266"/>
                  <a:gd name="connsiteY23" fmla="*/ 0 h 34941"/>
                  <a:gd name="connsiteX24" fmla="*/ 27164 w 53266"/>
                  <a:gd name="connsiteY24" fmla="*/ 1766 h 34941"/>
                  <a:gd name="connsiteX25" fmla="*/ 30627 w 53266"/>
                  <a:gd name="connsiteY25" fmla="*/ 6149 h 34941"/>
                  <a:gd name="connsiteX26" fmla="*/ 34731 w 53266"/>
                  <a:gd name="connsiteY26" fmla="*/ 1729 h 34941"/>
                  <a:gd name="connsiteX27" fmla="*/ 41311 w 53266"/>
                  <a:gd name="connsiteY27" fmla="*/ 0 h 34941"/>
                  <a:gd name="connsiteX28" fmla="*/ 47323 w 53266"/>
                  <a:gd name="connsiteY28" fmla="*/ 1161 h 34941"/>
                  <a:gd name="connsiteX29" fmla="*/ 51001 w 53266"/>
                  <a:gd name="connsiteY29" fmla="*/ 4278 h 34941"/>
                  <a:gd name="connsiteX30" fmla="*/ 52804 w 53266"/>
                  <a:gd name="connsiteY30" fmla="*/ 8734 h 34941"/>
                  <a:gd name="connsiteX31" fmla="*/ 53266 w 53266"/>
                  <a:gd name="connsiteY31" fmla="*/ 13931 h 34941"/>
                  <a:gd name="connsiteX32" fmla="*/ 53266 w 53266"/>
                  <a:gd name="connsiteY32" fmla="*/ 34941 h 34941"/>
                  <a:gd name="connsiteX33" fmla="*/ 42866 w 53266"/>
                  <a:gd name="connsiteY33" fmla="*/ 34941 h 3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3266" h="34941">
                    <a:moveTo>
                      <a:pt x="42866" y="34942"/>
                    </a:moveTo>
                    <a:lnTo>
                      <a:pt x="42866" y="16549"/>
                    </a:lnTo>
                    <a:cubicBezTo>
                      <a:pt x="42866" y="14242"/>
                      <a:pt x="42451" y="12434"/>
                      <a:pt x="41626" y="11141"/>
                    </a:cubicBezTo>
                    <a:cubicBezTo>
                      <a:pt x="40801" y="9843"/>
                      <a:pt x="39472" y="9191"/>
                      <a:pt x="37632" y="9191"/>
                    </a:cubicBezTo>
                    <a:cubicBezTo>
                      <a:pt x="36828" y="9191"/>
                      <a:pt x="36077" y="9333"/>
                      <a:pt x="35367" y="9617"/>
                    </a:cubicBezTo>
                    <a:cubicBezTo>
                      <a:pt x="34658" y="9901"/>
                      <a:pt x="34048" y="10374"/>
                      <a:pt x="33528" y="11031"/>
                    </a:cubicBezTo>
                    <a:cubicBezTo>
                      <a:pt x="33008" y="11693"/>
                      <a:pt x="32608" y="12576"/>
                      <a:pt x="32324" y="13684"/>
                    </a:cubicBezTo>
                    <a:cubicBezTo>
                      <a:pt x="32041" y="14793"/>
                      <a:pt x="31899" y="16170"/>
                      <a:pt x="31899" y="17820"/>
                    </a:cubicBezTo>
                    <a:lnTo>
                      <a:pt x="31899" y="34941"/>
                    </a:lnTo>
                    <a:lnTo>
                      <a:pt x="21430" y="34941"/>
                    </a:lnTo>
                    <a:lnTo>
                      <a:pt x="21430" y="16480"/>
                    </a:lnTo>
                    <a:cubicBezTo>
                      <a:pt x="21430" y="14168"/>
                      <a:pt x="21031" y="12376"/>
                      <a:pt x="20227" y="11104"/>
                    </a:cubicBezTo>
                    <a:cubicBezTo>
                      <a:pt x="19428" y="9827"/>
                      <a:pt x="18130" y="9191"/>
                      <a:pt x="16338" y="9191"/>
                    </a:cubicBezTo>
                    <a:cubicBezTo>
                      <a:pt x="15492" y="9191"/>
                      <a:pt x="14714" y="9333"/>
                      <a:pt x="14005" y="9617"/>
                    </a:cubicBezTo>
                    <a:cubicBezTo>
                      <a:pt x="13296" y="9901"/>
                      <a:pt x="12686" y="10384"/>
                      <a:pt x="12166" y="11067"/>
                    </a:cubicBezTo>
                    <a:cubicBezTo>
                      <a:pt x="11645" y="11751"/>
                      <a:pt x="11235" y="12660"/>
                      <a:pt x="10925" y="13789"/>
                    </a:cubicBezTo>
                    <a:cubicBezTo>
                      <a:pt x="10621" y="14925"/>
                      <a:pt x="10468" y="16338"/>
                      <a:pt x="10468" y="18036"/>
                    </a:cubicBezTo>
                    <a:lnTo>
                      <a:pt x="10468" y="34941"/>
                    </a:lnTo>
                    <a:lnTo>
                      <a:pt x="0" y="34941"/>
                    </a:lnTo>
                    <a:lnTo>
                      <a:pt x="0" y="846"/>
                    </a:lnTo>
                    <a:lnTo>
                      <a:pt x="10468" y="846"/>
                    </a:lnTo>
                    <a:lnTo>
                      <a:pt x="10468" y="5796"/>
                    </a:lnTo>
                    <a:cubicBezTo>
                      <a:pt x="11220" y="4194"/>
                      <a:pt x="12450" y="2827"/>
                      <a:pt x="14147" y="1692"/>
                    </a:cubicBezTo>
                    <a:cubicBezTo>
                      <a:pt x="15844" y="562"/>
                      <a:pt x="17894" y="0"/>
                      <a:pt x="20301" y="0"/>
                    </a:cubicBezTo>
                    <a:cubicBezTo>
                      <a:pt x="23270" y="0"/>
                      <a:pt x="25561" y="589"/>
                      <a:pt x="27164" y="1766"/>
                    </a:cubicBezTo>
                    <a:cubicBezTo>
                      <a:pt x="28762" y="2943"/>
                      <a:pt x="29923" y="4409"/>
                      <a:pt x="30627" y="6149"/>
                    </a:cubicBezTo>
                    <a:cubicBezTo>
                      <a:pt x="31520" y="4357"/>
                      <a:pt x="32892" y="2885"/>
                      <a:pt x="34731" y="1729"/>
                    </a:cubicBezTo>
                    <a:cubicBezTo>
                      <a:pt x="36571" y="573"/>
                      <a:pt x="38762" y="0"/>
                      <a:pt x="41311" y="0"/>
                    </a:cubicBezTo>
                    <a:cubicBezTo>
                      <a:pt x="43760" y="0"/>
                      <a:pt x="45767" y="384"/>
                      <a:pt x="47323" y="1161"/>
                    </a:cubicBezTo>
                    <a:cubicBezTo>
                      <a:pt x="48878" y="1944"/>
                      <a:pt x="50103" y="2980"/>
                      <a:pt x="51001" y="4278"/>
                    </a:cubicBezTo>
                    <a:cubicBezTo>
                      <a:pt x="51895" y="5576"/>
                      <a:pt x="52499" y="7058"/>
                      <a:pt x="52804" y="8734"/>
                    </a:cubicBezTo>
                    <a:cubicBezTo>
                      <a:pt x="53109" y="10410"/>
                      <a:pt x="53266" y="12139"/>
                      <a:pt x="53266" y="13931"/>
                    </a:cubicBezTo>
                    <a:lnTo>
                      <a:pt x="53266" y="34941"/>
                    </a:lnTo>
                    <a:lnTo>
                      <a:pt x="42866" y="34941"/>
                    </a:lnTo>
                    <a:close/>
                  </a:path>
                </a:pathLst>
              </a:custGeom>
              <a:solidFill>
                <a:srgbClr val="005285"/>
              </a:solidFill>
              <a:ln w="0" cap="flat">
                <a:noFill/>
                <a:prstDash val="solid"/>
                <a:miter/>
              </a:ln>
            </p:spPr>
            <p:txBody>
              <a:bodyPr rtlCol="0" anchor="ctr"/>
              <a:lstStyle/>
              <a:p>
                <a:endParaRPr lang="nl-NL"/>
              </a:p>
            </p:txBody>
          </p:sp>
          <p:sp>
            <p:nvSpPr>
              <p:cNvPr id="201" name="Vrije vorm 200">
                <a:extLst>
                  <a:ext uri="{FF2B5EF4-FFF2-40B4-BE49-F238E27FC236}">
                    <a16:creationId xmlns:a16="http://schemas.microsoft.com/office/drawing/2014/main" id="{A1B6297C-8861-7EDA-CD90-2032426D6C3D}"/>
                  </a:ext>
                </a:extLst>
              </p:cNvPr>
              <p:cNvSpPr/>
              <p:nvPr/>
            </p:nvSpPr>
            <p:spPr>
              <a:xfrm>
                <a:off x="1728438" y="2636883"/>
                <a:ext cx="35650" cy="35934"/>
              </a:xfrm>
              <a:custGeom>
                <a:avLst/>
                <a:gdLst>
                  <a:gd name="connsiteX0" fmla="*/ 10752 w 35650"/>
                  <a:gd name="connsiteY0" fmla="*/ 20585 h 35934"/>
                  <a:gd name="connsiteX1" fmla="*/ 11209 w 35650"/>
                  <a:gd name="connsiteY1" fmla="*/ 23522 h 35934"/>
                  <a:gd name="connsiteX2" fmla="*/ 12486 w 35650"/>
                  <a:gd name="connsiteY2" fmla="*/ 25924 h 35934"/>
                  <a:gd name="connsiteX3" fmla="*/ 14783 w 35650"/>
                  <a:gd name="connsiteY3" fmla="*/ 27553 h 35934"/>
                  <a:gd name="connsiteX4" fmla="*/ 18319 w 35650"/>
                  <a:gd name="connsiteY4" fmla="*/ 28152 h 35934"/>
                  <a:gd name="connsiteX5" fmla="*/ 22597 w 35650"/>
                  <a:gd name="connsiteY5" fmla="*/ 27022 h 35934"/>
                  <a:gd name="connsiteX6" fmla="*/ 24615 w 35650"/>
                  <a:gd name="connsiteY6" fmla="*/ 24263 h 35934"/>
                  <a:gd name="connsiteX7" fmla="*/ 35225 w 35650"/>
                  <a:gd name="connsiteY7" fmla="*/ 24263 h 35934"/>
                  <a:gd name="connsiteX8" fmla="*/ 33565 w 35650"/>
                  <a:gd name="connsiteY8" fmla="*/ 28793 h 35934"/>
                  <a:gd name="connsiteX9" fmla="*/ 30096 w 35650"/>
                  <a:gd name="connsiteY9" fmla="*/ 32503 h 35934"/>
                  <a:gd name="connsiteX10" fmla="*/ 25004 w 35650"/>
                  <a:gd name="connsiteY10" fmla="*/ 35015 h 35934"/>
                  <a:gd name="connsiteX11" fmla="*/ 18393 w 35650"/>
                  <a:gd name="connsiteY11" fmla="*/ 35935 h 35934"/>
                  <a:gd name="connsiteX12" fmla="*/ 10500 w 35650"/>
                  <a:gd name="connsiteY12" fmla="*/ 34626 h 35934"/>
                  <a:gd name="connsiteX13" fmla="*/ 4735 w 35650"/>
                  <a:gd name="connsiteY13" fmla="*/ 30911 h 35934"/>
                  <a:gd name="connsiteX14" fmla="*/ 1203 w 35650"/>
                  <a:gd name="connsiteY14" fmla="*/ 25220 h 35934"/>
                  <a:gd name="connsiteX15" fmla="*/ 0 w 35650"/>
                  <a:gd name="connsiteY15" fmla="*/ 17968 h 35934"/>
                  <a:gd name="connsiteX16" fmla="*/ 1167 w 35650"/>
                  <a:gd name="connsiteY16" fmla="*/ 10962 h 35934"/>
                  <a:gd name="connsiteX17" fmla="*/ 4630 w 35650"/>
                  <a:gd name="connsiteY17" fmla="*/ 5271 h 35934"/>
                  <a:gd name="connsiteX18" fmla="*/ 10290 w 35650"/>
                  <a:gd name="connsiteY18" fmla="*/ 1414 h 35934"/>
                  <a:gd name="connsiteX19" fmla="*/ 18104 w 35650"/>
                  <a:gd name="connsiteY19" fmla="*/ 0 h 35934"/>
                  <a:gd name="connsiteX20" fmla="*/ 25356 w 35650"/>
                  <a:gd name="connsiteY20" fmla="*/ 1272 h 35934"/>
                  <a:gd name="connsiteX21" fmla="*/ 30874 w 35650"/>
                  <a:gd name="connsiteY21" fmla="*/ 4667 h 35934"/>
                  <a:gd name="connsiteX22" fmla="*/ 34411 w 35650"/>
                  <a:gd name="connsiteY22" fmla="*/ 9622 h 35934"/>
                  <a:gd name="connsiteX23" fmla="*/ 35651 w 35650"/>
                  <a:gd name="connsiteY23" fmla="*/ 15560 h 35934"/>
                  <a:gd name="connsiteX24" fmla="*/ 35614 w 35650"/>
                  <a:gd name="connsiteY24" fmla="*/ 17825 h 35934"/>
                  <a:gd name="connsiteX25" fmla="*/ 35293 w 35650"/>
                  <a:gd name="connsiteY25" fmla="*/ 20584 h 35934"/>
                  <a:gd name="connsiteX26" fmla="*/ 10752 w 35650"/>
                  <a:gd name="connsiteY26" fmla="*/ 20584 h 35934"/>
                  <a:gd name="connsiteX27" fmla="*/ 18036 w 35650"/>
                  <a:gd name="connsiteY27" fmla="*/ 7215 h 35934"/>
                  <a:gd name="connsiteX28" fmla="*/ 12802 w 35650"/>
                  <a:gd name="connsiteY28" fmla="*/ 9055 h 35934"/>
                  <a:gd name="connsiteX29" fmla="*/ 10752 w 35650"/>
                  <a:gd name="connsiteY29" fmla="*/ 14362 h 35934"/>
                  <a:gd name="connsiteX30" fmla="*/ 25041 w 35650"/>
                  <a:gd name="connsiteY30" fmla="*/ 14362 h 35934"/>
                  <a:gd name="connsiteX31" fmla="*/ 23097 w 35650"/>
                  <a:gd name="connsiteY31" fmla="*/ 9128 h 35934"/>
                  <a:gd name="connsiteX32" fmla="*/ 18036 w 35650"/>
                  <a:gd name="connsiteY32" fmla="*/ 7215 h 3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650" h="35934">
                    <a:moveTo>
                      <a:pt x="10752" y="20585"/>
                    </a:moveTo>
                    <a:cubicBezTo>
                      <a:pt x="10794" y="21625"/>
                      <a:pt x="10952" y="22602"/>
                      <a:pt x="11209" y="23522"/>
                    </a:cubicBezTo>
                    <a:cubicBezTo>
                      <a:pt x="11467" y="24442"/>
                      <a:pt x="11893" y="25241"/>
                      <a:pt x="12486" y="25924"/>
                    </a:cubicBezTo>
                    <a:cubicBezTo>
                      <a:pt x="13075" y="26612"/>
                      <a:pt x="13837" y="27153"/>
                      <a:pt x="14783" y="27553"/>
                    </a:cubicBezTo>
                    <a:cubicBezTo>
                      <a:pt x="15723" y="27952"/>
                      <a:pt x="16906" y="28152"/>
                      <a:pt x="18319" y="28152"/>
                    </a:cubicBezTo>
                    <a:cubicBezTo>
                      <a:pt x="20206" y="28152"/>
                      <a:pt x="21630" y="27779"/>
                      <a:pt x="22597" y="27022"/>
                    </a:cubicBezTo>
                    <a:cubicBezTo>
                      <a:pt x="23564" y="26271"/>
                      <a:pt x="24237" y="25351"/>
                      <a:pt x="24615" y="24263"/>
                    </a:cubicBezTo>
                    <a:lnTo>
                      <a:pt x="35225" y="24263"/>
                    </a:lnTo>
                    <a:cubicBezTo>
                      <a:pt x="34989" y="25866"/>
                      <a:pt x="34437" y="27374"/>
                      <a:pt x="33565" y="28793"/>
                    </a:cubicBezTo>
                    <a:cubicBezTo>
                      <a:pt x="32692" y="30207"/>
                      <a:pt x="31536" y="31442"/>
                      <a:pt x="30096" y="32503"/>
                    </a:cubicBezTo>
                    <a:cubicBezTo>
                      <a:pt x="28656" y="33565"/>
                      <a:pt x="26959" y="34406"/>
                      <a:pt x="25004" y="35015"/>
                    </a:cubicBezTo>
                    <a:cubicBezTo>
                      <a:pt x="23044" y="35630"/>
                      <a:pt x="20842" y="35935"/>
                      <a:pt x="18393" y="35935"/>
                    </a:cubicBezTo>
                    <a:cubicBezTo>
                      <a:pt x="15419" y="35935"/>
                      <a:pt x="12791" y="35499"/>
                      <a:pt x="10500" y="34626"/>
                    </a:cubicBezTo>
                    <a:cubicBezTo>
                      <a:pt x="8214" y="33754"/>
                      <a:pt x="6296" y="32514"/>
                      <a:pt x="4735" y="30911"/>
                    </a:cubicBezTo>
                    <a:cubicBezTo>
                      <a:pt x="3180" y="29308"/>
                      <a:pt x="2002" y="27411"/>
                      <a:pt x="1203" y="25220"/>
                    </a:cubicBezTo>
                    <a:cubicBezTo>
                      <a:pt x="399" y="23023"/>
                      <a:pt x="0" y="20611"/>
                      <a:pt x="0" y="17968"/>
                    </a:cubicBezTo>
                    <a:cubicBezTo>
                      <a:pt x="0" y="15466"/>
                      <a:pt x="389" y="13133"/>
                      <a:pt x="1167" y="10962"/>
                    </a:cubicBezTo>
                    <a:cubicBezTo>
                      <a:pt x="1944" y="8797"/>
                      <a:pt x="3095" y="6895"/>
                      <a:pt x="4630" y="5271"/>
                    </a:cubicBezTo>
                    <a:cubicBezTo>
                      <a:pt x="6164" y="3642"/>
                      <a:pt x="8051" y="2360"/>
                      <a:pt x="10290" y="1414"/>
                    </a:cubicBezTo>
                    <a:cubicBezTo>
                      <a:pt x="12528" y="473"/>
                      <a:pt x="15135" y="0"/>
                      <a:pt x="18104" y="0"/>
                    </a:cubicBezTo>
                    <a:cubicBezTo>
                      <a:pt x="20795" y="0"/>
                      <a:pt x="23212" y="426"/>
                      <a:pt x="25356" y="1272"/>
                    </a:cubicBezTo>
                    <a:cubicBezTo>
                      <a:pt x="27505" y="2123"/>
                      <a:pt x="29339" y="3253"/>
                      <a:pt x="30874" y="4667"/>
                    </a:cubicBezTo>
                    <a:cubicBezTo>
                      <a:pt x="32408" y="6086"/>
                      <a:pt x="33586" y="7736"/>
                      <a:pt x="34411" y="9622"/>
                    </a:cubicBezTo>
                    <a:cubicBezTo>
                      <a:pt x="35236" y="11509"/>
                      <a:pt x="35651" y="13490"/>
                      <a:pt x="35651" y="15560"/>
                    </a:cubicBezTo>
                    <a:cubicBezTo>
                      <a:pt x="35651" y="16270"/>
                      <a:pt x="35635" y="17027"/>
                      <a:pt x="35614" y="17825"/>
                    </a:cubicBezTo>
                    <a:cubicBezTo>
                      <a:pt x="35588" y="18629"/>
                      <a:pt x="35483" y="19549"/>
                      <a:pt x="35293" y="20584"/>
                    </a:cubicBezTo>
                    <a:lnTo>
                      <a:pt x="10752" y="20584"/>
                    </a:lnTo>
                    <a:close/>
                    <a:moveTo>
                      <a:pt x="18036" y="7215"/>
                    </a:moveTo>
                    <a:cubicBezTo>
                      <a:pt x="15913" y="7215"/>
                      <a:pt x="14168" y="7830"/>
                      <a:pt x="12802" y="9055"/>
                    </a:cubicBezTo>
                    <a:cubicBezTo>
                      <a:pt x="11435" y="10279"/>
                      <a:pt x="10752" y="12050"/>
                      <a:pt x="10752" y="14362"/>
                    </a:cubicBezTo>
                    <a:lnTo>
                      <a:pt x="25041" y="14362"/>
                    </a:lnTo>
                    <a:cubicBezTo>
                      <a:pt x="25041" y="12145"/>
                      <a:pt x="24389" y="10400"/>
                      <a:pt x="23097" y="9128"/>
                    </a:cubicBezTo>
                    <a:cubicBezTo>
                      <a:pt x="21799" y="7851"/>
                      <a:pt x="20112" y="7215"/>
                      <a:pt x="18036" y="7215"/>
                    </a:cubicBezTo>
                  </a:path>
                </a:pathLst>
              </a:custGeom>
              <a:solidFill>
                <a:srgbClr val="005285"/>
              </a:solidFill>
              <a:ln w="0" cap="flat">
                <a:noFill/>
                <a:prstDash val="solid"/>
                <a:miter/>
              </a:ln>
            </p:spPr>
            <p:txBody>
              <a:bodyPr rtlCol="0" anchor="ctr"/>
              <a:lstStyle/>
              <a:p>
                <a:endParaRPr lang="nl-NL"/>
              </a:p>
            </p:txBody>
          </p:sp>
          <p:sp>
            <p:nvSpPr>
              <p:cNvPr id="202" name="Vrije vorm 201">
                <a:extLst>
                  <a:ext uri="{FF2B5EF4-FFF2-40B4-BE49-F238E27FC236}">
                    <a16:creationId xmlns:a16="http://schemas.microsoft.com/office/drawing/2014/main" id="{ED0A4F67-BBDA-7E17-C931-3FF7D1202678}"/>
                  </a:ext>
                </a:extLst>
              </p:cNvPr>
              <p:cNvSpPr/>
              <p:nvPr/>
            </p:nvSpPr>
            <p:spPr>
              <a:xfrm>
                <a:off x="1770736" y="2636957"/>
                <a:ext cx="34237" cy="34941"/>
              </a:xfrm>
              <a:custGeom>
                <a:avLst/>
                <a:gdLst>
                  <a:gd name="connsiteX0" fmla="*/ 0 w 34237"/>
                  <a:gd name="connsiteY0" fmla="*/ 846 h 34941"/>
                  <a:gd name="connsiteX1" fmla="*/ 10826 w 34237"/>
                  <a:gd name="connsiteY1" fmla="*/ 846 h 34941"/>
                  <a:gd name="connsiteX2" fmla="*/ 10826 w 34237"/>
                  <a:gd name="connsiteY2" fmla="*/ 5796 h 34941"/>
                  <a:gd name="connsiteX3" fmla="*/ 15103 w 34237"/>
                  <a:gd name="connsiteY3" fmla="*/ 1519 h 34941"/>
                  <a:gd name="connsiteX4" fmla="*/ 21998 w 34237"/>
                  <a:gd name="connsiteY4" fmla="*/ 0 h 34941"/>
                  <a:gd name="connsiteX5" fmla="*/ 27732 w 34237"/>
                  <a:gd name="connsiteY5" fmla="*/ 1025 h 34941"/>
                  <a:gd name="connsiteX6" fmla="*/ 31552 w 34237"/>
                  <a:gd name="connsiteY6" fmla="*/ 3889 h 34941"/>
                  <a:gd name="connsiteX7" fmla="*/ 33707 w 34237"/>
                  <a:gd name="connsiteY7" fmla="*/ 8450 h 34941"/>
                  <a:gd name="connsiteX8" fmla="*/ 34238 w 34237"/>
                  <a:gd name="connsiteY8" fmla="*/ 14709 h 34941"/>
                  <a:gd name="connsiteX9" fmla="*/ 34238 w 34237"/>
                  <a:gd name="connsiteY9" fmla="*/ 34942 h 34941"/>
                  <a:gd name="connsiteX10" fmla="*/ 23417 w 34237"/>
                  <a:gd name="connsiteY10" fmla="*/ 34942 h 34941"/>
                  <a:gd name="connsiteX11" fmla="*/ 23417 w 34237"/>
                  <a:gd name="connsiteY11" fmla="*/ 17468 h 34941"/>
                  <a:gd name="connsiteX12" fmla="*/ 22109 w 34237"/>
                  <a:gd name="connsiteY12" fmla="*/ 11493 h 34941"/>
                  <a:gd name="connsiteX13" fmla="*/ 17405 w 34237"/>
                  <a:gd name="connsiteY13" fmla="*/ 9197 h 34941"/>
                  <a:gd name="connsiteX14" fmla="*/ 12449 w 34237"/>
                  <a:gd name="connsiteY14" fmla="*/ 11530 h 34941"/>
                  <a:gd name="connsiteX15" fmla="*/ 10826 w 34237"/>
                  <a:gd name="connsiteY15" fmla="*/ 17826 h 34941"/>
                  <a:gd name="connsiteX16" fmla="*/ 10826 w 34237"/>
                  <a:gd name="connsiteY16" fmla="*/ 34942 h 34941"/>
                  <a:gd name="connsiteX17" fmla="*/ 0 w 34237"/>
                  <a:gd name="connsiteY17" fmla="*/ 34942 h 34941"/>
                  <a:gd name="connsiteX18" fmla="*/ 0 w 34237"/>
                  <a:gd name="connsiteY18" fmla="*/ 846 h 3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37" h="34941">
                    <a:moveTo>
                      <a:pt x="0" y="846"/>
                    </a:moveTo>
                    <a:lnTo>
                      <a:pt x="10826" y="846"/>
                    </a:lnTo>
                    <a:lnTo>
                      <a:pt x="10826" y="5796"/>
                    </a:lnTo>
                    <a:cubicBezTo>
                      <a:pt x="11766" y="3962"/>
                      <a:pt x="13191" y="2533"/>
                      <a:pt x="15103" y="1519"/>
                    </a:cubicBezTo>
                    <a:cubicBezTo>
                      <a:pt x="17011" y="505"/>
                      <a:pt x="19313" y="0"/>
                      <a:pt x="21998" y="0"/>
                    </a:cubicBezTo>
                    <a:cubicBezTo>
                      <a:pt x="24216" y="0"/>
                      <a:pt x="26129" y="342"/>
                      <a:pt x="27732" y="1025"/>
                    </a:cubicBezTo>
                    <a:cubicBezTo>
                      <a:pt x="29334" y="1708"/>
                      <a:pt x="30606" y="2664"/>
                      <a:pt x="31552" y="3889"/>
                    </a:cubicBezTo>
                    <a:cubicBezTo>
                      <a:pt x="32635" y="5208"/>
                      <a:pt x="33354" y="6732"/>
                      <a:pt x="33707" y="8450"/>
                    </a:cubicBezTo>
                    <a:cubicBezTo>
                      <a:pt x="34059" y="10174"/>
                      <a:pt x="34238" y="12260"/>
                      <a:pt x="34238" y="14709"/>
                    </a:cubicBezTo>
                    <a:lnTo>
                      <a:pt x="34238" y="34942"/>
                    </a:lnTo>
                    <a:lnTo>
                      <a:pt x="23417" y="34942"/>
                    </a:lnTo>
                    <a:lnTo>
                      <a:pt x="23417" y="17468"/>
                    </a:lnTo>
                    <a:cubicBezTo>
                      <a:pt x="23417" y="15019"/>
                      <a:pt x="22976" y="13028"/>
                      <a:pt x="22109" y="11493"/>
                    </a:cubicBezTo>
                    <a:cubicBezTo>
                      <a:pt x="21231" y="9959"/>
                      <a:pt x="19665" y="9197"/>
                      <a:pt x="17405" y="9197"/>
                    </a:cubicBezTo>
                    <a:cubicBezTo>
                      <a:pt x="15182" y="9197"/>
                      <a:pt x="13532" y="9969"/>
                      <a:pt x="12449" y="11530"/>
                    </a:cubicBezTo>
                    <a:cubicBezTo>
                      <a:pt x="11367" y="13085"/>
                      <a:pt x="10826" y="15182"/>
                      <a:pt x="10826" y="17826"/>
                    </a:cubicBezTo>
                    <a:lnTo>
                      <a:pt x="10826" y="34942"/>
                    </a:lnTo>
                    <a:lnTo>
                      <a:pt x="0" y="34942"/>
                    </a:lnTo>
                    <a:lnTo>
                      <a:pt x="0" y="846"/>
                    </a:lnTo>
                    <a:close/>
                  </a:path>
                </a:pathLst>
              </a:custGeom>
              <a:solidFill>
                <a:srgbClr val="005285"/>
              </a:solidFill>
              <a:ln w="0" cap="flat">
                <a:noFill/>
                <a:prstDash val="solid"/>
                <a:miter/>
              </a:ln>
            </p:spPr>
            <p:txBody>
              <a:bodyPr rtlCol="0" anchor="ctr"/>
              <a:lstStyle/>
              <a:p>
                <a:endParaRPr lang="nl-NL"/>
              </a:p>
            </p:txBody>
          </p:sp>
          <p:sp>
            <p:nvSpPr>
              <p:cNvPr id="203" name="Vrije vorm 202">
                <a:extLst>
                  <a:ext uri="{FF2B5EF4-FFF2-40B4-BE49-F238E27FC236}">
                    <a16:creationId xmlns:a16="http://schemas.microsoft.com/office/drawing/2014/main" id="{FFFC1890-6B38-9E99-D91B-975CD7CE22EF}"/>
                  </a:ext>
                </a:extLst>
              </p:cNvPr>
              <p:cNvSpPr/>
              <p:nvPr/>
            </p:nvSpPr>
            <p:spPr>
              <a:xfrm>
                <a:off x="1822586" y="2637803"/>
                <a:ext cx="39261" cy="34095"/>
              </a:xfrm>
              <a:custGeom>
                <a:avLst/>
                <a:gdLst>
                  <a:gd name="connsiteX0" fmla="*/ 11320 w 39261"/>
                  <a:gd name="connsiteY0" fmla="*/ 0 h 34095"/>
                  <a:gd name="connsiteX1" fmla="*/ 19597 w 39261"/>
                  <a:gd name="connsiteY1" fmla="*/ 21436 h 34095"/>
                  <a:gd name="connsiteX2" fmla="*/ 27942 w 39261"/>
                  <a:gd name="connsiteY2" fmla="*/ 0 h 34095"/>
                  <a:gd name="connsiteX3" fmla="*/ 39261 w 39261"/>
                  <a:gd name="connsiteY3" fmla="*/ 0 h 34095"/>
                  <a:gd name="connsiteX4" fmla="*/ 23843 w 39261"/>
                  <a:gd name="connsiteY4" fmla="*/ 34095 h 34095"/>
                  <a:gd name="connsiteX5" fmla="*/ 15208 w 39261"/>
                  <a:gd name="connsiteY5" fmla="*/ 34095 h 34095"/>
                  <a:gd name="connsiteX6" fmla="*/ 0 w 39261"/>
                  <a:gd name="connsiteY6" fmla="*/ 0 h 34095"/>
                  <a:gd name="connsiteX7" fmla="*/ 11320 w 39261"/>
                  <a:gd name="connsiteY7" fmla="*/ 0 h 3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61" h="34095">
                    <a:moveTo>
                      <a:pt x="11320" y="0"/>
                    </a:moveTo>
                    <a:lnTo>
                      <a:pt x="19597" y="21436"/>
                    </a:lnTo>
                    <a:lnTo>
                      <a:pt x="27942" y="0"/>
                    </a:lnTo>
                    <a:lnTo>
                      <a:pt x="39261" y="0"/>
                    </a:lnTo>
                    <a:lnTo>
                      <a:pt x="23843" y="34095"/>
                    </a:lnTo>
                    <a:lnTo>
                      <a:pt x="15208" y="34095"/>
                    </a:lnTo>
                    <a:lnTo>
                      <a:pt x="0" y="0"/>
                    </a:lnTo>
                    <a:lnTo>
                      <a:pt x="11320" y="0"/>
                    </a:lnTo>
                    <a:close/>
                  </a:path>
                </a:pathLst>
              </a:custGeom>
              <a:solidFill>
                <a:srgbClr val="005285"/>
              </a:solidFill>
              <a:ln w="0" cap="flat">
                <a:noFill/>
                <a:prstDash val="solid"/>
                <a:miter/>
              </a:ln>
            </p:spPr>
            <p:txBody>
              <a:bodyPr rtlCol="0" anchor="ctr"/>
              <a:lstStyle/>
              <a:p>
                <a:endParaRPr lang="nl-NL"/>
              </a:p>
            </p:txBody>
          </p:sp>
          <p:sp>
            <p:nvSpPr>
              <p:cNvPr id="204" name="Vrije vorm 203">
                <a:extLst>
                  <a:ext uri="{FF2B5EF4-FFF2-40B4-BE49-F238E27FC236}">
                    <a16:creationId xmlns:a16="http://schemas.microsoft.com/office/drawing/2014/main" id="{E5F9A18B-0CF9-E10A-F5FD-E8686767ED7B}"/>
                  </a:ext>
                </a:extLst>
              </p:cNvPr>
              <p:cNvSpPr/>
              <p:nvPr/>
            </p:nvSpPr>
            <p:spPr>
              <a:xfrm>
                <a:off x="1861494" y="2636882"/>
                <a:ext cx="37847" cy="35934"/>
              </a:xfrm>
              <a:custGeom>
                <a:avLst/>
                <a:gdLst>
                  <a:gd name="connsiteX0" fmla="*/ 18887 w 37847"/>
                  <a:gd name="connsiteY0" fmla="*/ 35935 h 35934"/>
                  <a:gd name="connsiteX1" fmla="*/ 10999 w 37847"/>
                  <a:gd name="connsiteY1" fmla="*/ 34490 h 35934"/>
                  <a:gd name="connsiteX2" fmla="*/ 5061 w 37847"/>
                  <a:gd name="connsiteY2" fmla="*/ 30596 h 35934"/>
                  <a:gd name="connsiteX3" fmla="*/ 1308 w 37847"/>
                  <a:gd name="connsiteY3" fmla="*/ 24899 h 35934"/>
                  <a:gd name="connsiteX4" fmla="*/ 0 w 37847"/>
                  <a:gd name="connsiteY4" fmla="*/ 17967 h 35934"/>
                  <a:gd name="connsiteX5" fmla="*/ 1308 w 37847"/>
                  <a:gd name="connsiteY5" fmla="*/ 11036 h 35934"/>
                  <a:gd name="connsiteX6" fmla="*/ 5061 w 37847"/>
                  <a:gd name="connsiteY6" fmla="*/ 5345 h 35934"/>
                  <a:gd name="connsiteX7" fmla="*/ 10999 w 37847"/>
                  <a:gd name="connsiteY7" fmla="*/ 1450 h 35934"/>
                  <a:gd name="connsiteX8" fmla="*/ 18887 w 37847"/>
                  <a:gd name="connsiteY8" fmla="*/ 0 h 35934"/>
                  <a:gd name="connsiteX9" fmla="*/ 26843 w 37847"/>
                  <a:gd name="connsiteY9" fmla="*/ 1450 h 35934"/>
                  <a:gd name="connsiteX10" fmla="*/ 32787 w 37847"/>
                  <a:gd name="connsiteY10" fmla="*/ 5345 h 35934"/>
                  <a:gd name="connsiteX11" fmla="*/ 36539 w 37847"/>
                  <a:gd name="connsiteY11" fmla="*/ 11036 h 35934"/>
                  <a:gd name="connsiteX12" fmla="*/ 37847 w 37847"/>
                  <a:gd name="connsiteY12" fmla="*/ 17967 h 35934"/>
                  <a:gd name="connsiteX13" fmla="*/ 36539 w 37847"/>
                  <a:gd name="connsiteY13" fmla="*/ 24899 h 35934"/>
                  <a:gd name="connsiteX14" fmla="*/ 32787 w 37847"/>
                  <a:gd name="connsiteY14" fmla="*/ 30596 h 35934"/>
                  <a:gd name="connsiteX15" fmla="*/ 26843 w 37847"/>
                  <a:gd name="connsiteY15" fmla="*/ 34490 h 35934"/>
                  <a:gd name="connsiteX16" fmla="*/ 18887 w 37847"/>
                  <a:gd name="connsiteY16" fmla="*/ 35935 h 35934"/>
                  <a:gd name="connsiteX17" fmla="*/ 18887 w 37847"/>
                  <a:gd name="connsiteY17" fmla="*/ 26670 h 35934"/>
                  <a:gd name="connsiteX18" fmla="*/ 22245 w 37847"/>
                  <a:gd name="connsiteY18" fmla="*/ 25997 h 35934"/>
                  <a:gd name="connsiteX19" fmla="*/ 24831 w 37847"/>
                  <a:gd name="connsiteY19" fmla="*/ 24121 h 35934"/>
                  <a:gd name="connsiteX20" fmla="*/ 26491 w 37847"/>
                  <a:gd name="connsiteY20" fmla="*/ 21362 h 35934"/>
                  <a:gd name="connsiteX21" fmla="*/ 27096 w 37847"/>
                  <a:gd name="connsiteY21" fmla="*/ 17967 h 35934"/>
                  <a:gd name="connsiteX22" fmla="*/ 26491 w 37847"/>
                  <a:gd name="connsiteY22" fmla="*/ 14609 h 35934"/>
                  <a:gd name="connsiteX23" fmla="*/ 24831 w 37847"/>
                  <a:gd name="connsiteY23" fmla="*/ 11850 h 35934"/>
                  <a:gd name="connsiteX24" fmla="*/ 22245 w 37847"/>
                  <a:gd name="connsiteY24" fmla="*/ 9974 h 35934"/>
                  <a:gd name="connsiteX25" fmla="*/ 18887 w 37847"/>
                  <a:gd name="connsiteY25" fmla="*/ 9270 h 35934"/>
                  <a:gd name="connsiteX26" fmla="*/ 15560 w 37847"/>
                  <a:gd name="connsiteY26" fmla="*/ 9974 h 35934"/>
                  <a:gd name="connsiteX27" fmla="*/ 13017 w 37847"/>
                  <a:gd name="connsiteY27" fmla="*/ 11850 h 35934"/>
                  <a:gd name="connsiteX28" fmla="*/ 11393 w 37847"/>
                  <a:gd name="connsiteY28" fmla="*/ 14609 h 35934"/>
                  <a:gd name="connsiteX29" fmla="*/ 10820 w 37847"/>
                  <a:gd name="connsiteY29" fmla="*/ 17967 h 35934"/>
                  <a:gd name="connsiteX30" fmla="*/ 11393 w 37847"/>
                  <a:gd name="connsiteY30" fmla="*/ 21362 h 35934"/>
                  <a:gd name="connsiteX31" fmla="*/ 13017 w 37847"/>
                  <a:gd name="connsiteY31" fmla="*/ 24121 h 35934"/>
                  <a:gd name="connsiteX32" fmla="*/ 15560 w 37847"/>
                  <a:gd name="connsiteY32" fmla="*/ 25997 h 35934"/>
                  <a:gd name="connsiteX33" fmla="*/ 18887 w 37847"/>
                  <a:gd name="connsiteY33" fmla="*/ 26670 h 3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7847" h="35934">
                    <a:moveTo>
                      <a:pt x="18887" y="35935"/>
                    </a:moveTo>
                    <a:cubicBezTo>
                      <a:pt x="15965" y="35935"/>
                      <a:pt x="13337" y="35451"/>
                      <a:pt x="10999" y="34490"/>
                    </a:cubicBezTo>
                    <a:cubicBezTo>
                      <a:pt x="8666" y="33523"/>
                      <a:pt x="6684" y="32219"/>
                      <a:pt x="5061" y="30596"/>
                    </a:cubicBezTo>
                    <a:cubicBezTo>
                      <a:pt x="3431" y="28972"/>
                      <a:pt x="2181" y="27069"/>
                      <a:pt x="1308" y="24899"/>
                    </a:cubicBezTo>
                    <a:cubicBezTo>
                      <a:pt x="436" y="22734"/>
                      <a:pt x="0" y="20422"/>
                      <a:pt x="0" y="17967"/>
                    </a:cubicBezTo>
                    <a:cubicBezTo>
                      <a:pt x="0" y="15519"/>
                      <a:pt x="436" y="13206"/>
                      <a:pt x="1308" y="11036"/>
                    </a:cubicBezTo>
                    <a:cubicBezTo>
                      <a:pt x="2181" y="8866"/>
                      <a:pt x="3431" y="6968"/>
                      <a:pt x="5061" y="5345"/>
                    </a:cubicBezTo>
                    <a:cubicBezTo>
                      <a:pt x="6684" y="3715"/>
                      <a:pt x="8666" y="2417"/>
                      <a:pt x="10999" y="1450"/>
                    </a:cubicBezTo>
                    <a:cubicBezTo>
                      <a:pt x="13337" y="483"/>
                      <a:pt x="15965" y="0"/>
                      <a:pt x="18887" y="0"/>
                    </a:cubicBezTo>
                    <a:cubicBezTo>
                      <a:pt x="21861" y="0"/>
                      <a:pt x="24510" y="484"/>
                      <a:pt x="26843" y="1450"/>
                    </a:cubicBezTo>
                    <a:cubicBezTo>
                      <a:pt x="29182" y="2417"/>
                      <a:pt x="31163" y="3715"/>
                      <a:pt x="32787" y="5345"/>
                    </a:cubicBezTo>
                    <a:cubicBezTo>
                      <a:pt x="34416" y="6968"/>
                      <a:pt x="35661" y="8865"/>
                      <a:pt x="36539" y="11036"/>
                    </a:cubicBezTo>
                    <a:cubicBezTo>
                      <a:pt x="37406" y="13206"/>
                      <a:pt x="37847" y="15519"/>
                      <a:pt x="37847" y="17967"/>
                    </a:cubicBezTo>
                    <a:cubicBezTo>
                      <a:pt x="37847" y="20422"/>
                      <a:pt x="37406" y="22734"/>
                      <a:pt x="36539" y="24899"/>
                    </a:cubicBezTo>
                    <a:cubicBezTo>
                      <a:pt x="35661" y="27069"/>
                      <a:pt x="34416" y="28972"/>
                      <a:pt x="32787" y="30596"/>
                    </a:cubicBezTo>
                    <a:cubicBezTo>
                      <a:pt x="31163" y="32219"/>
                      <a:pt x="29182" y="33523"/>
                      <a:pt x="26843" y="34490"/>
                    </a:cubicBezTo>
                    <a:cubicBezTo>
                      <a:pt x="24510" y="35451"/>
                      <a:pt x="21861" y="35935"/>
                      <a:pt x="18887" y="35935"/>
                    </a:cubicBezTo>
                    <a:moveTo>
                      <a:pt x="18887" y="26670"/>
                    </a:moveTo>
                    <a:cubicBezTo>
                      <a:pt x="20111" y="26670"/>
                      <a:pt x="21231" y="26444"/>
                      <a:pt x="22245" y="25997"/>
                    </a:cubicBezTo>
                    <a:cubicBezTo>
                      <a:pt x="23259" y="25550"/>
                      <a:pt x="24121" y="24925"/>
                      <a:pt x="24831" y="24121"/>
                    </a:cubicBezTo>
                    <a:cubicBezTo>
                      <a:pt x="25535" y="23322"/>
                      <a:pt x="26092" y="22403"/>
                      <a:pt x="26491" y="21362"/>
                    </a:cubicBezTo>
                    <a:cubicBezTo>
                      <a:pt x="26891" y="20327"/>
                      <a:pt x="27096" y="19197"/>
                      <a:pt x="27096" y="17967"/>
                    </a:cubicBezTo>
                    <a:cubicBezTo>
                      <a:pt x="27096" y="16790"/>
                      <a:pt x="26891" y="15671"/>
                      <a:pt x="26491" y="14609"/>
                    </a:cubicBezTo>
                    <a:cubicBezTo>
                      <a:pt x="26092" y="13548"/>
                      <a:pt x="25535" y="12628"/>
                      <a:pt x="24831" y="11850"/>
                    </a:cubicBezTo>
                    <a:cubicBezTo>
                      <a:pt x="24121" y="11072"/>
                      <a:pt x="23259" y="10447"/>
                      <a:pt x="22245" y="9974"/>
                    </a:cubicBezTo>
                    <a:cubicBezTo>
                      <a:pt x="21231" y="9506"/>
                      <a:pt x="20111" y="9270"/>
                      <a:pt x="18887" y="9270"/>
                    </a:cubicBezTo>
                    <a:cubicBezTo>
                      <a:pt x="17663" y="9270"/>
                      <a:pt x="16554" y="9506"/>
                      <a:pt x="15560" y="9974"/>
                    </a:cubicBezTo>
                    <a:cubicBezTo>
                      <a:pt x="14572" y="10447"/>
                      <a:pt x="13726" y="11072"/>
                      <a:pt x="13017" y="11850"/>
                    </a:cubicBezTo>
                    <a:cubicBezTo>
                      <a:pt x="12307" y="12628"/>
                      <a:pt x="11766" y="13548"/>
                      <a:pt x="11393" y="14609"/>
                    </a:cubicBezTo>
                    <a:cubicBezTo>
                      <a:pt x="11010" y="15671"/>
                      <a:pt x="10820" y="16790"/>
                      <a:pt x="10820" y="17967"/>
                    </a:cubicBezTo>
                    <a:cubicBezTo>
                      <a:pt x="10820" y="19197"/>
                      <a:pt x="11010" y="20327"/>
                      <a:pt x="11393" y="21362"/>
                    </a:cubicBezTo>
                    <a:cubicBezTo>
                      <a:pt x="11766" y="22403"/>
                      <a:pt x="12307" y="23322"/>
                      <a:pt x="13017" y="24121"/>
                    </a:cubicBezTo>
                    <a:cubicBezTo>
                      <a:pt x="13726" y="24925"/>
                      <a:pt x="14572" y="25550"/>
                      <a:pt x="15560" y="25997"/>
                    </a:cubicBezTo>
                    <a:cubicBezTo>
                      <a:pt x="16554" y="26444"/>
                      <a:pt x="17663" y="26670"/>
                      <a:pt x="18887" y="26670"/>
                    </a:cubicBezTo>
                  </a:path>
                </a:pathLst>
              </a:custGeom>
              <a:solidFill>
                <a:srgbClr val="005285"/>
              </a:solidFill>
              <a:ln w="0" cap="flat">
                <a:noFill/>
                <a:prstDash val="solid"/>
                <a:miter/>
              </a:ln>
            </p:spPr>
            <p:txBody>
              <a:bodyPr rtlCol="0" anchor="ctr"/>
              <a:lstStyle/>
              <a:p>
                <a:endParaRPr lang="nl-NL"/>
              </a:p>
            </p:txBody>
          </p:sp>
          <p:sp>
            <p:nvSpPr>
              <p:cNvPr id="205" name="Vrije vorm 204">
                <a:extLst>
                  <a:ext uri="{FF2B5EF4-FFF2-40B4-BE49-F238E27FC236}">
                    <a16:creationId xmlns:a16="http://schemas.microsoft.com/office/drawing/2014/main" id="{B0798831-3913-288A-4955-A27D2E319AF9}"/>
                  </a:ext>
                </a:extLst>
              </p:cNvPr>
              <p:cNvSpPr/>
              <p:nvPr/>
            </p:nvSpPr>
            <p:spPr>
              <a:xfrm>
                <a:off x="1903511" y="2636882"/>
                <a:ext cx="37847" cy="35934"/>
              </a:xfrm>
              <a:custGeom>
                <a:avLst/>
                <a:gdLst>
                  <a:gd name="connsiteX0" fmla="*/ 18887 w 37847"/>
                  <a:gd name="connsiteY0" fmla="*/ 35935 h 35934"/>
                  <a:gd name="connsiteX1" fmla="*/ 10999 w 37847"/>
                  <a:gd name="connsiteY1" fmla="*/ 34490 h 35934"/>
                  <a:gd name="connsiteX2" fmla="*/ 5061 w 37847"/>
                  <a:gd name="connsiteY2" fmla="*/ 30596 h 35934"/>
                  <a:gd name="connsiteX3" fmla="*/ 1308 w 37847"/>
                  <a:gd name="connsiteY3" fmla="*/ 24899 h 35934"/>
                  <a:gd name="connsiteX4" fmla="*/ 0 w 37847"/>
                  <a:gd name="connsiteY4" fmla="*/ 17967 h 35934"/>
                  <a:gd name="connsiteX5" fmla="*/ 1308 w 37847"/>
                  <a:gd name="connsiteY5" fmla="*/ 11036 h 35934"/>
                  <a:gd name="connsiteX6" fmla="*/ 5061 w 37847"/>
                  <a:gd name="connsiteY6" fmla="*/ 5345 h 35934"/>
                  <a:gd name="connsiteX7" fmla="*/ 10999 w 37847"/>
                  <a:gd name="connsiteY7" fmla="*/ 1450 h 35934"/>
                  <a:gd name="connsiteX8" fmla="*/ 18887 w 37847"/>
                  <a:gd name="connsiteY8" fmla="*/ 0 h 35934"/>
                  <a:gd name="connsiteX9" fmla="*/ 26843 w 37847"/>
                  <a:gd name="connsiteY9" fmla="*/ 1450 h 35934"/>
                  <a:gd name="connsiteX10" fmla="*/ 32787 w 37847"/>
                  <a:gd name="connsiteY10" fmla="*/ 5345 h 35934"/>
                  <a:gd name="connsiteX11" fmla="*/ 36539 w 37847"/>
                  <a:gd name="connsiteY11" fmla="*/ 11036 h 35934"/>
                  <a:gd name="connsiteX12" fmla="*/ 37847 w 37847"/>
                  <a:gd name="connsiteY12" fmla="*/ 17967 h 35934"/>
                  <a:gd name="connsiteX13" fmla="*/ 36539 w 37847"/>
                  <a:gd name="connsiteY13" fmla="*/ 24899 h 35934"/>
                  <a:gd name="connsiteX14" fmla="*/ 32787 w 37847"/>
                  <a:gd name="connsiteY14" fmla="*/ 30596 h 35934"/>
                  <a:gd name="connsiteX15" fmla="*/ 26843 w 37847"/>
                  <a:gd name="connsiteY15" fmla="*/ 34490 h 35934"/>
                  <a:gd name="connsiteX16" fmla="*/ 18887 w 37847"/>
                  <a:gd name="connsiteY16" fmla="*/ 35935 h 35934"/>
                  <a:gd name="connsiteX17" fmla="*/ 18887 w 37847"/>
                  <a:gd name="connsiteY17" fmla="*/ 26670 h 35934"/>
                  <a:gd name="connsiteX18" fmla="*/ 22245 w 37847"/>
                  <a:gd name="connsiteY18" fmla="*/ 25997 h 35934"/>
                  <a:gd name="connsiteX19" fmla="*/ 24831 w 37847"/>
                  <a:gd name="connsiteY19" fmla="*/ 24121 h 35934"/>
                  <a:gd name="connsiteX20" fmla="*/ 26491 w 37847"/>
                  <a:gd name="connsiteY20" fmla="*/ 21362 h 35934"/>
                  <a:gd name="connsiteX21" fmla="*/ 27095 w 37847"/>
                  <a:gd name="connsiteY21" fmla="*/ 17967 h 35934"/>
                  <a:gd name="connsiteX22" fmla="*/ 26491 w 37847"/>
                  <a:gd name="connsiteY22" fmla="*/ 14609 h 35934"/>
                  <a:gd name="connsiteX23" fmla="*/ 24831 w 37847"/>
                  <a:gd name="connsiteY23" fmla="*/ 11850 h 35934"/>
                  <a:gd name="connsiteX24" fmla="*/ 22245 w 37847"/>
                  <a:gd name="connsiteY24" fmla="*/ 9974 h 35934"/>
                  <a:gd name="connsiteX25" fmla="*/ 18887 w 37847"/>
                  <a:gd name="connsiteY25" fmla="*/ 9270 h 35934"/>
                  <a:gd name="connsiteX26" fmla="*/ 15560 w 37847"/>
                  <a:gd name="connsiteY26" fmla="*/ 9974 h 35934"/>
                  <a:gd name="connsiteX27" fmla="*/ 13017 w 37847"/>
                  <a:gd name="connsiteY27" fmla="*/ 11850 h 35934"/>
                  <a:gd name="connsiteX28" fmla="*/ 11393 w 37847"/>
                  <a:gd name="connsiteY28" fmla="*/ 14609 h 35934"/>
                  <a:gd name="connsiteX29" fmla="*/ 10820 w 37847"/>
                  <a:gd name="connsiteY29" fmla="*/ 17967 h 35934"/>
                  <a:gd name="connsiteX30" fmla="*/ 11393 w 37847"/>
                  <a:gd name="connsiteY30" fmla="*/ 21362 h 35934"/>
                  <a:gd name="connsiteX31" fmla="*/ 13017 w 37847"/>
                  <a:gd name="connsiteY31" fmla="*/ 24121 h 35934"/>
                  <a:gd name="connsiteX32" fmla="*/ 15560 w 37847"/>
                  <a:gd name="connsiteY32" fmla="*/ 25997 h 35934"/>
                  <a:gd name="connsiteX33" fmla="*/ 18887 w 37847"/>
                  <a:gd name="connsiteY33" fmla="*/ 26670 h 3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7847" h="35934">
                    <a:moveTo>
                      <a:pt x="18887" y="35935"/>
                    </a:moveTo>
                    <a:cubicBezTo>
                      <a:pt x="15965" y="35935"/>
                      <a:pt x="13337" y="35451"/>
                      <a:pt x="10999" y="34490"/>
                    </a:cubicBezTo>
                    <a:cubicBezTo>
                      <a:pt x="8666" y="33523"/>
                      <a:pt x="6684" y="32219"/>
                      <a:pt x="5061" y="30596"/>
                    </a:cubicBezTo>
                    <a:cubicBezTo>
                      <a:pt x="3431" y="28972"/>
                      <a:pt x="2181" y="27069"/>
                      <a:pt x="1308" y="24899"/>
                    </a:cubicBezTo>
                    <a:cubicBezTo>
                      <a:pt x="436" y="22734"/>
                      <a:pt x="0" y="20422"/>
                      <a:pt x="0" y="17967"/>
                    </a:cubicBezTo>
                    <a:cubicBezTo>
                      <a:pt x="0" y="15519"/>
                      <a:pt x="436" y="13206"/>
                      <a:pt x="1308" y="11036"/>
                    </a:cubicBezTo>
                    <a:cubicBezTo>
                      <a:pt x="2181" y="8866"/>
                      <a:pt x="3431" y="6968"/>
                      <a:pt x="5061" y="5345"/>
                    </a:cubicBezTo>
                    <a:cubicBezTo>
                      <a:pt x="6684" y="3715"/>
                      <a:pt x="8666" y="2417"/>
                      <a:pt x="10999" y="1450"/>
                    </a:cubicBezTo>
                    <a:cubicBezTo>
                      <a:pt x="13337" y="483"/>
                      <a:pt x="15965" y="0"/>
                      <a:pt x="18887" y="0"/>
                    </a:cubicBezTo>
                    <a:cubicBezTo>
                      <a:pt x="21861" y="0"/>
                      <a:pt x="24510" y="484"/>
                      <a:pt x="26843" y="1450"/>
                    </a:cubicBezTo>
                    <a:cubicBezTo>
                      <a:pt x="29182" y="2417"/>
                      <a:pt x="31163" y="3715"/>
                      <a:pt x="32787" y="5345"/>
                    </a:cubicBezTo>
                    <a:cubicBezTo>
                      <a:pt x="34416" y="6968"/>
                      <a:pt x="35661" y="8865"/>
                      <a:pt x="36539" y="11036"/>
                    </a:cubicBezTo>
                    <a:cubicBezTo>
                      <a:pt x="37406" y="13206"/>
                      <a:pt x="37847" y="15519"/>
                      <a:pt x="37847" y="17967"/>
                    </a:cubicBezTo>
                    <a:cubicBezTo>
                      <a:pt x="37847" y="20422"/>
                      <a:pt x="37406" y="22734"/>
                      <a:pt x="36539" y="24899"/>
                    </a:cubicBezTo>
                    <a:cubicBezTo>
                      <a:pt x="35661" y="27069"/>
                      <a:pt x="34416" y="28972"/>
                      <a:pt x="32787" y="30596"/>
                    </a:cubicBezTo>
                    <a:cubicBezTo>
                      <a:pt x="31163" y="32219"/>
                      <a:pt x="29182" y="33523"/>
                      <a:pt x="26843" y="34490"/>
                    </a:cubicBezTo>
                    <a:cubicBezTo>
                      <a:pt x="24510" y="35451"/>
                      <a:pt x="21861" y="35935"/>
                      <a:pt x="18887" y="35935"/>
                    </a:cubicBezTo>
                    <a:moveTo>
                      <a:pt x="18887" y="26670"/>
                    </a:moveTo>
                    <a:cubicBezTo>
                      <a:pt x="20111" y="26670"/>
                      <a:pt x="21231" y="26444"/>
                      <a:pt x="22245" y="25997"/>
                    </a:cubicBezTo>
                    <a:cubicBezTo>
                      <a:pt x="23259" y="25550"/>
                      <a:pt x="24121" y="24925"/>
                      <a:pt x="24831" y="24121"/>
                    </a:cubicBezTo>
                    <a:cubicBezTo>
                      <a:pt x="25535" y="23322"/>
                      <a:pt x="26092" y="22403"/>
                      <a:pt x="26491" y="21362"/>
                    </a:cubicBezTo>
                    <a:cubicBezTo>
                      <a:pt x="26891" y="20327"/>
                      <a:pt x="27095" y="19197"/>
                      <a:pt x="27095" y="17967"/>
                    </a:cubicBezTo>
                    <a:cubicBezTo>
                      <a:pt x="27095" y="16790"/>
                      <a:pt x="26891" y="15671"/>
                      <a:pt x="26491" y="14609"/>
                    </a:cubicBezTo>
                    <a:cubicBezTo>
                      <a:pt x="26092" y="13548"/>
                      <a:pt x="25535" y="12628"/>
                      <a:pt x="24831" y="11850"/>
                    </a:cubicBezTo>
                    <a:cubicBezTo>
                      <a:pt x="24121" y="11072"/>
                      <a:pt x="23259" y="10447"/>
                      <a:pt x="22245" y="9974"/>
                    </a:cubicBezTo>
                    <a:cubicBezTo>
                      <a:pt x="21231" y="9506"/>
                      <a:pt x="20111" y="9270"/>
                      <a:pt x="18887" y="9270"/>
                    </a:cubicBezTo>
                    <a:cubicBezTo>
                      <a:pt x="17663" y="9270"/>
                      <a:pt x="16554" y="9506"/>
                      <a:pt x="15560" y="9974"/>
                    </a:cubicBezTo>
                    <a:cubicBezTo>
                      <a:pt x="14572" y="10447"/>
                      <a:pt x="13726" y="11072"/>
                      <a:pt x="13017" y="11850"/>
                    </a:cubicBezTo>
                    <a:cubicBezTo>
                      <a:pt x="12307" y="12628"/>
                      <a:pt x="11766" y="13548"/>
                      <a:pt x="11393" y="14609"/>
                    </a:cubicBezTo>
                    <a:cubicBezTo>
                      <a:pt x="11009" y="15671"/>
                      <a:pt x="10820" y="16790"/>
                      <a:pt x="10820" y="17967"/>
                    </a:cubicBezTo>
                    <a:cubicBezTo>
                      <a:pt x="10820" y="19197"/>
                      <a:pt x="11009" y="20327"/>
                      <a:pt x="11393" y="21362"/>
                    </a:cubicBezTo>
                    <a:cubicBezTo>
                      <a:pt x="11766" y="22403"/>
                      <a:pt x="12307" y="23322"/>
                      <a:pt x="13017" y="24121"/>
                    </a:cubicBezTo>
                    <a:cubicBezTo>
                      <a:pt x="13726" y="24925"/>
                      <a:pt x="14572" y="25550"/>
                      <a:pt x="15560" y="25997"/>
                    </a:cubicBezTo>
                    <a:cubicBezTo>
                      <a:pt x="16554" y="26444"/>
                      <a:pt x="17663" y="26670"/>
                      <a:pt x="18887" y="26670"/>
                    </a:cubicBezTo>
                  </a:path>
                </a:pathLst>
              </a:custGeom>
              <a:solidFill>
                <a:srgbClr val="005285"/>
              </a:solidFill>
              <a:ln w="0" cap="flat">
                <a:noFill/>
                <a:prstDash val="solid"/>
                <a:miter/>
              </a:ln>
            </p:spPr>
            <p:txBody>
              <a:bodyPr rtlCol="0" anchor="ctr"/>
              <a:lstStyle/>
              <a:p>
                <a:endParaRPr lang="nl-NL"/>
              </a:p>
            </p:txBody>
          </p:sp>
          <p:sp>
            <p:nvSpPr>
              <p:cNvPr id="206" name="Vrije vorm 205">
                <a:extLst>
                  <a:ext uri="{FF2B5EF4-FFF2-40B4-BE49-F238E27FC236}">
                    <a16:creationId xmlns:a16="http://schemas.microsoft.com/office/drawing/2014/main" id="{6EDC4B03-6EF5-EA60-AACE-F41B9E4E9E5D}"/>
                  </a:ext>
                </a:extLst>
              </p:cNvPr>
              <p:cNvSpPr/>
              <p:nvPr/>
            </p:nvSpPr>
            <p:spPr>
              <a:xfrm>
                <a:off x="1947867" y="2637236"/>
                <a:ext cx="24473" cy="34662"/>
              </a:xfrm>
              <a:custGeom>
                <a:avLst/>
                <a:gdLst>
                  <a:gd name="connsiteX0" fmla="*/ 24473 w 24473"/>
                  <a:gd name="connsiteY0" fmla="*/ 10400 h 34662"/>
                  <a:gd name="connsiteX1" fmla="*/ 22560 w 24473"/>
                  <a:gd name="connsiteY1" fmla="*/ 10011 h 34662"/>
                  <a:gd name="connsiteX2" fmla="*/ 20653 w 24473"/>
                  <a:gd name="connsiteY2" fmla="*/ 9906 h 34662"/>
                  <a:gd name="connsiteX3" fmla="*/ 13511 w 24473"/>
                  <a:gd name="connsiteY3" fmla="*/ 12523 h 34662"/>
                  <a:gd name="connsiteX4" fmla="*/ 10820 w 24473"/>
                  <a:gd name="connsiteY4" fmla="*/ 21362 h 34662"/>
                  <a:gd name="connsiteX5" fmla="*/ 10820 w 24473"/>
                  <a:gd name="connsiteY5" fmla="*/ 34663 h 34662"/>
                  <a:gd name="connsiteX6" fmla="*/ 0 w 24473"/>
                  <a:gd name="connsiteY6" fmla="*/ 34663 h 34662"/>
                  <a:gd name="connsiteX7" fmla="*/ 0 w 24473"/>
                  <a:gd name="connsiteY7" fmla="*/ 567 h 34662"/>
                  <a:gd name="connsiteX8" fmla="*/ 10820 w 24473"/>
                  <a:gd name="connsiteY8" fmla="*/ 567 h 34662"/>
                  <a:gd name="connsiteX9" fmla="*/ 10820 w 24473"/>
                  <a:gd name="connsiteY9" fmla="*/ 6085 h 34662"/>
                  <a:gd name="connsiteX10" fmla="*/ 14820 w 24473"/>
                  <a:gd name="connsiteY10" fmla="*/ 1839 h 34662"/>
                  <a:gd name="connsiteX11" fmla="*/ 21220 w 24473"/>
                  <a:gd name="connsiteY11" fmla="*/ 0 h 34662"/>
                  <a:gd name="connsiteX12" fmla="*/ 24473 w 24473"/>
                  <a:gd name="connsiteY12" fmla="*/ 567 h 34662"/>
                  <a:gd name="connsiteX13" fmla="*/ 24473 w 24473"/>
                  <a:gd name="connsiteY13" fmla="*/ 10400 h 3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73" h="34662">
                    <a:moveTo>
                      <a:pt x="24473" y="10400"/>
                    </a:moveTo>
                    <a:cubicBezTo>
                      <a:pt x="23722" y="10211"/>
                      <a:pt x="23081" y="10079"/>
                      <a:pt x="22560" y="10011"/>
                    </a:cubicBezTo>
                    <a:cubicBezTo>
                      <a:pt x="22046" y="9943"/>
                      <a:pt x="21410" y="9906"/>
                      <a:pt x="20653" y="9906"/>
                    </a:cubicBezTo>
                    <a:cubicBezTo>
                      <a:pt x="17684" y="9906"/>
                      <a:pt x="15298" y="10778"/>
                      <a:pt x="13511" y="12523"/>
                    </a:cubicBezTo>
                    <a:cubicBezTo>
                      <a:pt x="11719" y="14268"/>
                      <a:pt x="10820" y="17216"/>
                      <a:pt x="10820" y="21362"/>
                    </a:cubicBezTo>
                    <a:lnTo>
                      <a:pt x="10820" y="34663"/>
                    </a:lnTo>
                    <a:lnTo>
                      <a:pt x="0" y="34663"/>
                    </a:lnTo>
                    <a:lnTo>
                      <a:pt x="0" y="567"/>
                    </a:lnTo>
                    <a:lnTo>
                      <a:pt x="10820" y="567"/>
                    </a:lnTo>
                    <a:lnTo>
                      <a:pt x="10820" y="6085"/>
                    </a:lnTo>
                    <a:cubicBezTo>
                      <a:pt x="11625" y="4483"/>
                      <a:pt x="12954" y="3069"/>
                      <a:pt x="14820" y="1839"/>
                    </a:cubicBezTo>
                    <a:cubicBezTo>
                      <a:pt x="16680" y="615"/>
                      <a:pt x="18813" y="0"/>
                      <a:pt x="21220" y="0"/>
                    </a:cubicBezTo>
                    <a:cubicBezTo>
                      <a:pt x="22492" y="0"/>
                      <a:pt x="23580" y="189"/>
                      <a:pt x="24473" y="567"/>
                    </a:cubicBezTo>
                    <a:lnTo>
                      <a:pt x="24473" y="10400"/>
                    </a:lnTo>
                    <a:close/>
                  </a:path>
                </a:pathLst>
              </a:custGeom>
              <a:solidFill>
                <a:srgbClr val="005285"/>
              </a:solidFill>
              <a:ln w="0" cap="flat">
                <a:noFill/>
                <a:prstDash val="solid"/>
                <a:miter/>
              </a:ln>
            </p:spPr>
            <p:txBody>
              <a:bodyPr rtlCol="0" anchor="ctr"/>
              <a:lstStyle/>
              <a:p>
                <a:endParaRPr lang="nl-NL"/>
              </a:p>
            </p:txBody>
          </p:sp>
          <p:sp>
            <p:nvSpPr>
              <p:cNvPr id="207" name="Vrije vorm 206">
                <a:extLst>
                  <a:ext uri="{FF2B5EF4-FFF2-40B4-BE49-F238E27FC236}">
                    <a16:creationId xmlns:a16="http://schemas.microsoft.com/office/drawing/2014/main" id="{4C35A6F5-5956-E1F7-AEA7-2D818525B5D7}"/>
                  </a:ext>
                </a:extLst>
              </p:cNvPr>
              <p:cNvSpPr/>
              <p:nvPr/>
            </p:nvSpPr>
            <p:spPr>
              <a:xfrm>
                <a:off x="1613171" y="2703766"/>
                <a:ext cx="53266" cy="34941"/>
              </a:xfrm>
              <a:custGeom>
                <a:avLst/>
                <a:gdLst>
                  <a:gd name="connsiteX0" fmla="*/ 42866 w 53266"/>
                  <a:gd name="connsiteY0" fmla="*/ 34942 h 34941"/>
                  <a:gd name="connsiteX1" fmla="*/ 42866 w 53266"/>
                  <a:gd name="connsiteY1" fmla="*/ 16549 h 34941"/>
                  <a:gd name="connsiteX2" fmla="*/ 41626 w 53266"/>
                  <a:gd name="connsiteY2" fmla="*/ 11141 h 34941"/>
                  <a:gd name="connsiteX3" fmla="*/ 37632 w 53266"/>
                  <a:gd name="connsiteY3" fmla="*/ 9191 h 34941"/>
                  <a:gd name="connsiteX4" fmla="*/ 35367 w 53266"/>
                  <a:gd name="connsiteY4" fmla="*/ 9617 h 34941"/>
                  <a:gd name="connsiteX5" fmla="*/ 33528 w 53266"/>
                  <a:gd name="connsiteY5" fmla="*/ 11031 h 34941"/>
                  <a:gd name="connsiteX6" fmla="*/ 32324 w 53266"/>
                  <a:gd name="connsiteY6" fmla="*/ 13684 h 34941"/>
                  <a:gd name="connsiteX7" fmla="*/ 31899 w 53266"/>
                  <a:gd name="connsiteY7" fmla="*/ 17820 h 34941"/>
                  <a:gd name="connsiteX8" fmla="*/ 31899 w 53266"/>
                  <a:gd name="connsiteY8" fmla="*/ 34942 h 34941"/>
                  <a:gd name="connsiteX9" fmla="*/ 21430 w 53266"/>
                  <a:gd name="connsiteY9" fmla="*/ 34942 h 34941"/>
                  <a:gd name="connsiteX10" fmla="*/ 21430 w 53266"/>
                  <a:gd name="connsiteY10" fmla="*/ 16480 h 34941"/>
                  <a:gd name="connsiteX11" fmla="*/ 20227 w 53266"/>
                  <a:gd name="connsiteY11" fmla="*/ 11104 h 34941"/>
                  <a:gd name="connsiteX12" fmla="*/ 16338 w 53266"/>
                  <a:gd name="connsiteY12" fmla="*/ 9191 h 34941"/>
                  <a:gd name="connsiteX13" fmla="*/ 14005 w 53266"/>
                  <a:gd name="connsiteY13" fmla="*/ 9617 h 34941"/>
                  <a:gd name="connsiteX14" fmla="*/ 12166 w 53266"/>
                  <a:gd name="connsiteY14" fmla="*/ 11067 h 34941"/>
                  <a:gd name="connsiteX15" fmla="*/ 10925 w 53266"/>
                  <a:gd name="connsiteY15" fmla="*/ 13790 h 34941"/>
                  <a:gd name="connsiteX16" fmla="*/ 10468 w 53266"/>
                  <a:gd name="connsiteY16" fmla="*/ 18036 h 34941"/>
                  <a:gd name="connsiteX17" fmla="*/ 10468 w 53266"/>
                  <a:gd name="connsiteY17" fmla="*/ 34942 h 34941"/>
                  <a:gd name="connsiteX18" fmla="*/ 0 w 53266"/>
                  <a:gd name="connsiteY18" fmla="*/ 34942 h 34941"/>
                  <a:gd name="connsiteX19" fmla="*/ 0 w 53266"/>
                  <a:gd name="connsiteY19" fmla="*/ 846 h 34941"/>
                  <a:gd name="connsiteX20" fmla="*/ 10468 w 53266"/>
                  <a:gd name="connsiteY20" fmla="*/ 846 h 34941"/>
                  <a:gd name="connsiteX21" fmla="*/ 10468 w 53266"/>
                  <a:gd name="connsiteY21" fmla="*/ 5796 h 34941"/>
                  <a:gd name="connsiteX22" fmla="*/ 14147 w 53266"/>
                  <a:gd name="connsiteY22" fmla="*/ 1692 h 34941"/>
                  <a:gd name="connsiteX23" fmla="*/ 20301 w 53266"/>
                  <a:gd name="connsiteY23" fmla="*/ 0 h 34941"/>
                  <a:gd name="connsiteX24" fmla="*/ 27164 w 53266"/>
                  <a:gd name="connsiteY24" fmla="*/ 1766 h 34941"/>
                  <a:gd name="connsiteX25" fmla="*/ 30627 w 53266"/>
                  <a:gd name="connsiteY25" fmla="*/ 6149 h 34941"/>
                  <a:gd name="connsiteX26" fmla="*/ 34731 w 53266"/>
                  <a:gd name="connsiteY26" fmla="*/ 1729 h 34941"/>
                  <a:gd name="connsiteX27" fmla="*/ 41311 w 53266"/>
                  <a:gd name="connsiteY27" fmla="*/ 0 h 34941"/>
                  <a:gd name="connsiteX28" fmla="*/ 47323 w 53266"/>
                  <a:gd name="connsiteY28" fmla="*/ 1161 h 34941"/>
                  <a:gd name="connsiteX29" fmla="*/ 51001 w 53266"/>
                  <a:gd name="connsiteY29" fmla="*/ 4278 h 34941"/>
                  <a:gd name="connsiteX30" fmla="*/ 52804 w 53266"/>
                  <a:gd name="connsiteY30" fmla="*/ 8734 h 34941"/>
                  <a:gd name="connsiteX31" fmla="*/ 53266 w 53266"/>
                  <a:gd name="connsiteY31" fmla="*/ 13931 h 34941"/>
                  <a:gd name="connsiteX32" fmla="*/ 53266 w 53266"/>
                  <a:gd name="connsiteY32" fmla="*/ 34942 h 34941"/>
                  <a:gd name="connsiteX33" fmla="*/ 42866 w 53266"/>
                  <a:gd name="connsiteY33" fmla="*/ 34942 h 3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3266" h="34941">
                    <a:moveTo>
                      <a:pt x="42866" y="34942"/>
                    </a:moveTo>
                    <a:lnTo>
                      <a:pt x="42866" y="16549"/>
                    </a:lnTo>
                    <a:cubicBezTo>
                      <a:pt x="42866" y="14242"/>
                      <a:pt x="42451" y="12434"/>
                      <a:pt x="41626" y="11141"/>
                    </a:cubicBezTo>
                    <a:cubicBezTo>
                      <a:pt x="40801" y="9843"/>
                      <a:pt x="39472" y="9191"/>
                      <a:pt x="37632" y="9191"/>
                    </a:cubicBezTo>
                    <a:cubicBezTo>
                      <a:pt x="36828" y="9191"/>
                      <a:pt x="36077" y="9333"/>
                      <a:pt x="35367" y="9617"/>
                    </a:cubicBezTo>
                    <a:cubicBezTo>
                      <a:pt x="34658" y="9901"/>
                      <a:pt x="34048" y="10374"/>
                      <a:pt x="33528" y="11031"/>
                    </a:cubicBezTo>
                    <a:cubicBezTo>
                      <a:pt x="33008" y="11693"/>
                      <a:pt x="32608" y="12576"/>
                      <a:pt x="32324" y="13684"/>
                    </a:cubicBezTo>
                    <a:cubicBezTo>
                      <a:pt x="32041" y="14793"/>
                      <a:pt x="31899" y="16170"/>
                      <a:pt x="31899" y="17820"/>
                    </a:cubicBezTo>
                    <a:lnTo>
                      <a:pt x="31899" y="34942"/>
                    </a:lnTo>
                    <a:lnTo>
                      <a:pt x="21430" y="34942"/>
                    </a:lnTo>
                    <a:lnTo>
                      <a:pt x="21430" y="16480"/>
                    </a:lnTo>
                    <a:cubicBezTo>
                      <a:pt x="21430" y="14168"/>
                      <a:pt x="21031" y="12376"/>
                      <a:pt x="20227" y="11104"/>
                    </a:cubicBezTo>
                    <a:cubicBezTo>
                      <a:pt x="19428" y="9827"/>
                      <a:pt x="18130" y="9191"/>
                      <a:pt x="16338" y="9191"/>
                    </a:cubicBezTo>
                    <a:cubicBezTo>
                      <a:pt x="15492" y="9191"/>
                      <a:pt x="14714" y="9333"/>
                      <a:pt x="14005" y="9617"/>
                    </a:cubicBezTo>
                    <a:cubicBezTo>
                      <a:pt x="13296" y="9901"/>
                      <a:pt x="12686" y="10384"/>
                      <a:pt x="12166" y="11067"/>
                    </a:cubicBezTo>
                    <a:cubicBezTo>
                      <a:pt x="11645" y="11751"/>
                      <a:pt x="11235" y="12660"/>
                      <a:pt x="10925" y="13790"/>
                    </a:cubicBezTo>
                    <a:cubicBezTo>
                      <a:pt x="10621" y="14925"/>
                      <a:pt x="10468" y="16338"/>
                      <a:pt x="10468" y="18036"/>
                    </a:cubicBezTo>
                    <a:lnTo>
                      <a:pt x="10468" y="34942"/>
                    </a:lnTo>
                    <a:lnTo>
                      <a:pt x="0" y="34942"/>
                    </a:lnTo>
                    <a:lnTo>
                      <a:pt x="0" y="846"/>
                    </a:lnTo>
                    <a:lnTo>
                      <a:pt x="10468" y="846"/>
                    </a:lnTo>
                    <a:lnTo>
                      <a:pt x="10468" y="5796"/>
                    </a:lnTo>
                    <a:cubicBezTo>
                      <a:pt x="11220" y="4194"/>
                      <a:pt x="12450" y="2827"/>
                      <a:pt x="14147" y="1692"/>
                    </a:cubicBezTo>
                    <a:cubicBezTo>
                      <a:pt x="15844" y="562"/>
                      <a:pt x="17894" y="0"/>
                      <a:pt x="20301" y="0"/>
                    </a:cubicBezTo>
                    <a:cubicBezTo>
                      <a:pt x="23270" y="0"/>
                      <a:pt x="25561" y="589"/>
                      <a:pt x="27164" y="1766"/>
                    </a:cubicBezTo>
                    <a:cubicBezTo>
                      <a:pt x="28762" y="2943"/>
                      <a:pt x="29923" y="4409"/>
                      <a:pt x="30627" y="6149"/>
                    </a:cubicBezTo>
                    <a:cubicBezTo>
                      <a:pt x="31520" y="4357"/>
                      <a:pt x="32892" y="2885"/>
                      <a:pt x="34731" y="1729"/>
                    </a:cubicBezTo>
                    <a:cubicBezTo>
                      <a:pt x="36571" y="573"/>
                      <a:pt x="38762" y="0"/>
                      <a:pt x="41311" y="0"/>
                    </a:cubicBezTo>
                    <a:cubicBezTo>
                      <a:pt x="43760" y="0"/>
                      <a:pt x="45767" y="384"/>
                      <a:pt x="47323" y="1161"/>
                    </a:cubicBezTo>
                    <a:cubicBezTo>
                      <a:pt x="48878" y="1944"/>
                      <a:pt x="50103" y="2980"/>
                      <a:pt x="51001" y="4278"/>
                    </a:cubicBezTo>
                    <a:cubicBezTo>
                      <a:pt x="51895" y="5576"/>
                      <a:pt x="52499" y="7058"/>
                      <a:pt x="52804" y="8734"/>
                    </a:cubicBezTo>
                    <a:cubicBezTo>
                      <a:pt x="53109" y="10410"/>
                      <a:pt x="53266" y="12139"/>
                      <a:pt x="53266" y="13931"/>
                    </a:cubicBezTo>
                    <a:lnTo>
                      <a:pt x="53266" y="34942"/>
                    </a:lnTo>
                    <a:lnTo>
                      <a:pt x="42866" y="34942"/>
                    </a:lnTo>
                    <a:close/>
                  </a:path>
                </a:pathLst>
              </a:custGeom>
              <a:solidFill>
                <a:srgbClr val="005285"/>
              </a:solidFill>
              <a:ln w="0" cap="flat">
                <a:noFill/>
                <a:prstDash val="solid"/>
                <a:miter/>
              </a:ln>
            </p:spPr>
            <p:txBody>
              <a:bodyPr rtlCol="0" anchor="ctr"/>
              <a:lstStyle/>
              <a:p>
                <a:endParaRPr lang="nl-NL"/>
              </a:p>
            </p:txBody>
          </p:sp>
          <p:sp>
            <p:nvSpPr>
              <p:cNvPr id="208" name="Vrije vorm 207">
                <a:extLst>
                  <a:ext uri="{FF2B5EF4-FFF2-40B4-BE49-F238E27FC236}">
                    <a16:creationId xmlns:a16="http://schemas.microsoft.com/office/drawing/2014/main" id="{98C921D0-8D01-A9AB-84D3-EC3A68D514B1}"/>
                  </a:ext>
                </a:extLst>
              </p:cNvPr>
              <p:cNvSpPr/>
              <p:nvPr/>
            </p:nvSpPr>
            <p:spPr>
              <a:xfrm>
                <a:off x="1672733" y="2703692"/>
                <a:ext cx="35650" cy="35935"/>
              </a:xfrm>
              <a:custGeom>
                <a:avLst/>
                <a:gdLst>
                  <a:gd name="connsiteX0" fmla="*/ 10747 w 35650"/>
                  <a:gd name="connsiteY0" fmla="*/ 20585 h 35935"/>
                  <a:gd name="connsiteX1" fmla="*/ 11209 w 35650"/>
                  <a:gd name="connsiteY1" fmla="*/ 23522 h 35935"/>
                  <a:gd name="connsiteX2" fmla="*/ 12486 w 35650"/>
                  <a:gd name="connsiteY2" fmla="*/ 25924 h 35935"/>
                  <a:gd name="connsiteX3" fmla="*/ 14783 w 35650"/>
                  <a:gd name="connsiteY3" fmla="*/ 27553 h 35935"/>
                  <a:gd name="connsiteX4" fmla="*/ 18319 w 35650"/>
                  <a:gd name="connsiteY4" fmla="*/ 28152 h 35935"/>
                  <a:gd name="connsiteX5" fmla="*/ 22597 w 35650"/>
                  <a:gd name="connsiteY5" fmla="*/ 27022 h 35935"/>
                  <a:gd name="connsiteX6" fmla="*/ 24615 w 35650"/>
                  <a:gd name="connsiteY6" fmla="*/ 24263 h 35935"/>
                  <a:gd name="connsiteX7" fmla="*/ 35225 w 35650"/>
                  <a:gd name="connsiteY7" fmla="*/ 24263 h 35935"/>
                  <a:gd name="connsiteX8" fmla="*/ 33565 w 35650"/>
                  <a:gd name="connsiteY8" fmla="*/ 28793 h 35935"/>
                  <a:gd name="connsiteX9" fmla="*/ 30096 w 35650"/>
                  <a:gd name="connsiteY9" fmla="*/ 32503 h 35935"/>
                  <a:gd name="connsiteX10" fmla="*/ 25004 w 35650"/>
                  <a:gd name="connsiteY10" fmla="*/ 35015 h 35935"/>
                  <a:gd name="connsiteX11" fmla="*/ 18393 w 35650"/>
                  <a:gd name="connsiteY11" fmla="*/ 35935 h 35935"/>
                  <a:gd name="connsiteX12" fmla="*/ 10500 w 35650"/>
                  <a:gd name="connsiteY12" fmla="*/ 34626 h 35935"/>
                  <a:gd name="connsiteX13" fmla="*/ 4735 w 35650"/>
                  <a:gd name="connsiteY13" fmla="*/ 30911 h 35935"/>
                  <a:gd name="connsiteX14" fmla="*/ 1203 w 35650"/>
                  <a:gd name="connsiteY14" fmla="*/ 25220 h 35935"/>
                  <a:gd name="connsiteX15" fmla="*/ 0 w 35650"/>
                  <a:gd name="connsiteY15" fmla="*/ 17968 h 35935"/>
                  <a:gd name="connsiteX16" fmla="*/ 1167 w 35650"/>
                  <a:gd name="connsiteY16" fmla="*/ 10962 h 35935"/>
                  <a:gd name="connsiteX17" fmla="*/ 4630 w 35650"/>
                  <a:gd name="connsiteY17" fmla="*/ 5271 h 35935"/>
                  <a:gd name="connsiteX18" fmla="*/ 10290 w 35650"/>
                  <a:gd name="connsiteY18" fmla="*/ 1414 h 35935"/>
                  <a:gd name="connsiteX19" fmla="*/ 18104 w 35650"/>
                  <a:gd name="connsiteY19" fmla="*/ 0 h 35935"/>
                  <a:gd name="connsiteX20" fmla="*/ 25356 w 35650"/>
                  <a:gd name="connsiteY20" fmla="*/ 1272 h 35935"/>
                  <a:gd name="connsiteX21" fmla="*/ 30874 w 35650"/>
                  <a:gd name="connsiteY21" fmla="*/ 4667 h 35935"/>
                  <a:gd name="connsiteX22" fmla="*/ 34411 w 35650"/>
                  <a:gd name="connsiteY22" fmla="*/ 9622 h 35935"/>
                  <a:gd name="connsiteX23" fmla="*/ 35651 w 35650"/>
                  <a:gd name="connsiteY23" fmla="*/ 15560 h 35935"/>
                  <a:gd name="connsiteX24" fmla="*/ 35614 w 35650"/>
                  <a:gd name="connsiteY24" fmla="*/ 17825 h 35935"/>
                  <a:gd name="connsiteX25" fmla="*/ 35293 w 35650"/>
                  <a:gd name="connsiteY25" fmla="*/ 20584 h 35935"/>
                  <a:gd name="connsiteX26" fmla="*/ 10747 w 35650"/>
                  <a:gd name="connsiteY26" fmla="*/ 20584 h 35935"/>
                  <a:gd name="connsiteX27" fmla="*/ 18036 w 35650"/>
                  <a:gd name="connsiteY27" fmla="*/ 7215 h 35935"/>
                  <a:gd name="connsiteX28" fmla="*/ 12802 w 35650"/>
                  <a:gd name="connsiteY28" fmla="*/ 9055 h 35935"/>
                  <a:gd name="connsiteX29" fmla="*/ 10747 w 35650"/>
                  <a:gd name="connsiteY29" fmla="*/ 14362 h 35935"/>
                  <a:gd name="connsiteX30" fmla="*/ 25041 w 35650"/>
                  <a:gd name="connsiteY30" fmla="*/ 14362 h 35935"/>
                  <a:gd name="connsiteX31" fmla="*/ 23097 w 35650"/>
                  <a:gd name="connsiteY31" fmla="*/ 9128 h 35935"/>
                  <a:gd name="connsiteX32" fmla="*/ 18036 w 35650"/>
                  <a:gd name="connsiteY32" fmla="*/ 7215 h 3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650" h="35935">
                    <a:moveTo>
                      <a:pt x="10747" y="20585"/>
                    </a:moveTo>
                    <a:cubicBezTo>
                      <a:pt x="10794" y="21625"/>
                      <a:pt x="10952" y="22603"/>
                      <a:pt x="11209" y="23522"/>
                    </a:cubicBezTo>
                    <a:cubicBezTo>
                      <a:pt x="11467" y="24442"/>
                      <a:pt x="11893" y="25241"/>
                      <a:pt x="12486" y="25924"/>
                    </a:cubicBezTo>
                    <a:cubicBezTo>
                      <a:pt x="13075" y="26612"/>
                      <a:pt x="13837" y="27154"/>
                      <a:pt x="14783" y="27553"/>
                    </a:cubicBezTo>
                    <a:cubicBezTo>
                      <a:pt x="15723" y="27952"/>
                      <a:pt x="16906" y="28152"/>
                      <a:pt x="18319" y="28152"/>
                    </a:cubicBezTo>
                    <a:cubicBezTo>
                      <a:pt x="20206" y="28152"/>
                      <a:pt x="21630" y="27779"/>
                      <a:pt x="22597" y="27022"/>
                    </a:cubicBezTo>
                    <a:cubicBezTo>
                      <a:pt x="23564" y="26271"/>
                      <a:pt x="24237" y="25351"/>
                      <a:pt x="24615" y="24263"/>
                    </a:cubicBezTo>
                    <a:lnTo>
                      <a:pt x="35225" y="24263"/>
                    </a:lnTo>
                    <a:cubicBezTo>
                      <a:pt x="34989" y="25866"/>
                      <a:pt x="34437" y="27374"/>
                      <a:pt x="33565" y="28793"/>
                    </a:cubicBezTo>
                    <a:cubicBezTo>
                      <a:pt x="32692" y="30207"/>
                      <a:pt x="31536" y="31442"/>
                      <a:pt x="30096" y="32503"/>
                    </a:cubicBezTo>
                    <a:cubicBezTo>
                      <a:pt x="28656" y="33565"/>
                      <a:pt x="26959" y="34406"/>
                      <a:pt x="25004" y="35015"/>
                    </a:cubicBezTo>
                    <a:cubicBezTo>
                      <a:pt x="23044" y="35630"/>
                      <a:pt x="20842" y="35935"/>
                      <a:pt x="18393" y="35935"/>
                    </a:cubicBezTo>
                    <a:cubicBezTo>
                      <a:pt x="15419" y="35935"/>
                      <a:pt x="12791" y="35499"/>
                      <a:pt x="10500" y="34626"/>
                    </a:cubicBezTo>
                    <a:cubicBezTo>
                      <a:pt x="8214" y="33754"/>
                      <a:pt x="6296" y="32514"/>
                      <a:pt x="4735" y="30911"/>
                    </a:cubicBezTo>
                    <a:cubicBezTo>
                      <a:pt x="3180" y="29308"/>
                      <a:pt x="2002" y="27411"/>
                      <a:pt x="1203" y="25220"/>
                    </a:cubicBezTo>
                    <a:cubicBezTo>
                      <a:pt x="399" y="23023"/>
                      <a:pt x="0" y="20611"/>
                      <a:pt x="0" y="17968"/>
                    </a:cubicBezTo>
                    <a:cubicBezTo>
                      <a:pt x="0" y="15466"/>
                      <a:pt x="389" y="13133"/>
                      <a:pt x="1167" y="10962"/>
                    </a:cubicBezTo>
                    <a:cubicBezTo>
                      <a:pt x="1944" y="8797"/>
                      <a:pt x="3095" y="6895"/>
                      <a:pt x="4630" y="5271"/>
                    </a:cubicBezTo>
                    <a:cubicBezTo>
                      <a:pt x="6164" y="3642"/>
                      <a:pt x="8051" y="2360"/>
                      <a:pt x="10290" y="1414"/>
                    </a:cubicBezTo>
                    <a:cubicBezTo>
                      <a:pt x="12528" y="473"/>
                      <a:pt x="15135" y="0"/>
                      <a:pt x="18104" y="0"/>
                    </a:cubicBezTo>
                    <a:cubicBezTo>
                      <a:pt x="20795" y="0"/>
                      <a:pt x="23212" y="426"/>
                      <a:pt x="25356" y="1272"/>
                    </a:cubicBezTo>
                    <a:cubicBezTo>
                      <a:pt x="27505" y="2123"/>
                      <a:pt x="29339" y="3253"/>
                      <a:pt x="30874" y="4667"/>
                    </a:cubicBezTo>
                    <a:cubicBezTo>
                      <a:pt x="32408" y="6086"/>
                      <a:pt x="33586" y="7736"/>
                      <a:pt x="34411" y="9622"/>
                    </a:cubicBezTo>
                    <a:cubicBezTo>
                      <a:pt x="35236" y="11509"/>
                      <a:pt x="35651" y="13490"/>
                      <a:pt x="35651" y="15560"/>
                    </a:cubicBezTo>
                    <a:cubicBezTo>
                      <a:pt x="35651" y="16270"/>
                      <a:pt x="35635" y="17027"/>
                      <a:pt x="35614" y="17825"/>
                    </a:cubicBezTo>
                    <a:cubicBezTo>
                      <a:pt x="35588" y="18629"/>
                      <a:pt x="35483" y="19549"/>
                      <a:pt x="35293" y="20584"/>
                    </a:cubicBezTo>
                    <a:lnTo>
                      <a:pt x="10747" y="20584"/>
                    </a:lnTo>
                    <a:close/>
                    <a:moveTo>
                      <a:pt x="18036" y="7215"/>
                    </a:moveTo>
                    <a:cubicBezTo>
                      <a:pt x="15913" y="7215"/>
                      <a:pt x="14168" y="7830"/>
                      <a:pt x="12802" y="9055"/>
                    </a:cubicBezTo>
                    <a:cubicBezTo>
                      <a:pt x="11435" y="10279"/>
                      <a:pt x="10747" y="12050"/>
                      <a:pt x="10747" y="14362"/>
                    </a:cubicBezTo>
                    <a:lnTo>
                      <a:pt x="25041" y="14362"/>
                    </a:lnTo>
                    <a:cubicBezTo>
                      <a:pt x="25041" y="12145"/>
                      <a:pt x="24389" y="10400"/>
                      <a:pt x="23097" y="9128"/>
                    </a:cubicBezTo>
                    <a:cubicBezTo>
                      <a:pt x="21799" y="7851"/>
                      <a:pt x="20112" y="7215"/>
                      <a:pt x="18036" y="7215"/>
                    </a:cubicBezTo>
                  </a:path>
                </a:pathLst>
              </a:custGeom>
              <a:solidFill>
                <a:srgbClr val="005285"/>
              </a:solidFill>
              <a:ln w="0" cap="flat">
                <a:noFill/>
                <a:prstDash val="solid"/>
                <a:miter/>
              </a:ln>
            </p:spPr>
            <p:txBody>
              <a:bodyPr rtlCol="0" anchor="ctr"/>
              <a:lstStyle/>
              <a:p>
                <a:endParaRPr lang="nl-NL"/>
              </a:p>
            </p:txBody>
          </p:sp>
          <p:sp>
            <p:nvSpPr>
              <p:cNvPr id="209" name="Vrije vorm 208">
                <a:extLst>
                  <a:ext uri="{FF2B5EF4-FFF2-40B4-BE49-F238E27FC236}">
                    <a16:creationId xmlns:a16="http://schemas.microsoft.com/office/drawing/2014/main" id="{29216482-CC08-BF1F-B94A-E7F2DBE706ED}"/>
                  </a:ext>
                </a:extLst>
              </p:cNvPr>
              <p:cNvSpPr/>
              <p:nvPr/>
            </p:nvSpPr>
            <p:spPr>
              <a:xfrm>
                <a:off x="1713263" y="2689192"/>
                <a:ext cx="37847" cy="50365"/>
              </a:xfrm>
              <a:custGeom>
                <a:avLst/>
                <a:gdLst>
                  <a:gd name="connsiteX0" fmla="*/ 27022 w 37847"/>
                  <a:gd name="connsiteY0" fmla="*/ 44705 h 50365"/>
                  <a:gd name="connsiteX1" fmla="*/ 25325 w 37847"/>
                  <a:gd name="connsiteY1" fmla="*/ 46934 h 50365"/>
                  <a:gd name="connsiteX2" fmla="*/ 22881 w 37847"/>
                  <a:gd name="connsiteY2" fmla="*/ 48705 h 50365"/>
                  <a:gd name="connsiteX3" fmla="*/ 19875 w 37847"/>
                  <a:gd name="connsiteY3" fmla="*/ 49903 h 50365"/>
                  <a:gd name="connsiteX4" fmla="*/ 16622 w 37847"/>
                  <a:gd name="connsiteY4" fmla="*/ 50365 h 50365"/>
                  <a:gd name="connsiteX5" fmla="*/ 9869 w 37847"/>
                  <a:gd name="connsiteY5" fmla="*/ 48989 h 50365"/>
                  <a:gd name="connsiteX6" fmla="*/ 4598 w 37847"/>
                  <a:gd name="connsiteY6" fmla="*/ 45236 h 50365"/>
                  <a:gd name="connsiteX7" fmla="*/ 1203 w 37847"/>
                  <a:gd name="connsiteY7" fmla="*/ 39577 h 50365"/>
                  <a:gd name="connsiteX8" fmla="*/ 0 w 37847"/>
                  <a:gd name="connsiteY8" fmla="*/ 32466 h 50365"/>
                  <a:gd name="connsiteX9" fmla="*/ 1203 w 37847"/>
                  <a:gd name="connsiteY9" fmla="*/ 25361 h 50365"/>
                  <a:gd name="connsiteX10" fmla="*/ 4598 w 37847"/>
                  <a:gd name="connsiteY10" fmla="*/ 19701 h 50365"/>
                  <a:gd name="connsiteX11" fmla="*/ 9869 w 37847"/>
                  <a:gd name="connsiteY11" fmla="*/ 15949 h 50365"/>
                  <a:gd name="connsiteX12" fmla="*/ 16622 w 37847"/>
                  <a:gd name="connsiteY12" fmla="*/ 14573 h 50365"/>
                  <a:gd name="connsiteX13" fmla="*/ 19875 w 37847"/>
                  <a:gd name="connsiteY13" fmla="*/ 15030 h 50365"/>
                  <a:gd name="connsiteX14" fmla="*/ 22881 w 37847"/>
                  <a:gd name="connsiteY14" fmla="*/ 16270 h 50365"/>
                  <a:gd name="connsiteX15" fmla="*/ 25325 w 37847"/>
                  <a:gd name="connsiteY15" fmla="*/ 18109 h 50365"/>
                  <a:gd name="connsiteX16" fmla="*/ 27022 w 37847"/>
                  <a:gd name="connsiteY16" fmla="*/ 20301 h 50365"/>
                  <a:gd name="connsiteX17" fmla="*/ 27022 w 37847"/>
                  <a:gd name="connsiteY17" fmla="*/ 0 h 50365"/>
                  <a:gd name="connsiteX18" fmla="*/ 37848 w 37847"/>
                  <a:gd name="connsiteY18" fmla="*/ 0 h 50365"/>
                  <a:gd name="connsiteX19" fmla="*/ 37848 w 37847"/>
                  <a:gd name="connsiteY19" fmla="*/ 49514 h 50365"/>
                  <a:gd name="connsiteX20" fmla="*/ 27022 w 37847"/>
                  <a:gd name="connsiteY20" fmla="*/ 49514 h 50365"/>
                  <a:gd name="connsiteX21" fmla="*/ 27022 w 37847"/>
                  <a:gd name="connsiteY21" fmla="*/ 44706 h 50365"/>
                  <a:gd name="connsiteX22" fmla="*/ 18887 w 37847"/>
                  <a:gd name="connsiteY22" fmla="*/ 41169 h 50365"/>
                  <a:gd name="connsiteX23" fmla="*/ 22214 w 37847"/>
                  <a:gd name="connsiteY23" fmla="*/ 40459 h 50365"/>
                  <a:gd name="connsiteX24" fmla="*/ 24757 w 37847"/>
                  <a:gd name="connsiteY24" fmla="*/ 38589 h 50365"/>
                  <a:gd name="connsiteX25" fmla="*/ 26423 w 37847"/>
                  <a:gd name="connsiteY25" fmla="*/ 35830 h 50365"/>
                  <a:gd name="connsiteX26" fmla="*/ 27022 w 37847"/>
                  <a:gd name="connsiteY26" fmla="*/ 32466 h 50365"/>
                  <a:gd name="connsiteX27" fmla="*/ 26423 w 37847"/>
                  <a:gd name="connsiteY27" fmla="*/ 29145 h 50365"/>
                  <a:gd name="connsiteX28" fmla="*/ 24757 w 37847"/>
                  <a:gd name="connsiteY28" fmla="*/ 26386 h 50365"/>
                  <a:gd name="connsiteX29" fmla="*/ 22214 w 37847"/>
                  <a:gd name="connsiteY29" fmla="*/ 24473 h 50365"/>
                  <a:gd name="connsiteX30" fmla="*/ 18887 w 37847"/>
                  <a:gd name="connsiteY30" fmla="*/ 23769 h 50365"/>
                  <a:gd name="connsiteX31" fmla="*/ 15561 w 37847"/>
                  <a:gd name="connsiteY31" fmla="*/ 24473 h 50365"/>
                  <a:gd name="connsiteX32" fmla="*/ 13017 w 37847"/>
                  <a:gd name="connsiteY32" fmla="*/ 26386 h 50365"/>
                  <a:gd name="connsiteX33" fmla="*/ 11351 w 37847"/>
                  <a:gd name="connsiteY33" fmla="*/ 29145 h 50365"/>
                  <a:gd name="connsiteX34" fmla="*/ 10752 w 37847"/>
                  <a:gd name="connsiteY34" fmla="*/ 32466 h 50365"/>
                  <a:gd name="connsiteX35" fmla="*/ 11351 w 37847"/>
                  <a:gd name="connsiteY35" fmla="*/ 35830 h 50365"/>
                  <a:gd name="connsiteX36" fmla="*/ 13017 w 37847"/>
                  <a:gd name="connsiteY36" fmla="*/ 38589 h 50365"/>
                  <a:gd name="connsiteX37" fmla="*/ 15561 w 37847"/>
                  <a:gd name="connsiteY37" fmla="*/ 40459 h 50365"/>
                  <a:gd name="connsiteX38" fmla="*/ 18887 w 37847"/>
                  <a:gd name="connsiteY38" fmla="*/ 41169 h 5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847" h="50365">
                    <a:moveTo>
                      <a:pt x="27022" y="44705"/>
                    </a:moveTo>
                    <a:cubicBezTo>
                      <a:pt x="26596" y="45510"/>
                      <a:pt x="26034" y="46251"/>
                      <a:pt x="25325" y="46934"/>
                    </a:cubicBezTo>
                    <a:cubicBezTo>
                      <a:pt x="24615" y="47617"/>
                      <a:pt x="23806" y="48205"/>
                      <a:pt x="22881" y="48705"/>
                    </a:cubicBezTo>
                    <a:cubicBezTo>
                      <a:pt x="21967" y="49199"/>
                      <a:pt x="20963" y="49598"/>
                      <a:pt x="19875" y="49903"/>
                    </a:cubicBezTo>
                    <a:cubicBezTo>
                      <a:pt x="18792" y="50213"/>
                      <a:pt x="17710" y="50365"/>
                      <a:pt x="16622" y="50365"/>
                    </a:cubicBezTo>
                    <a:cubicBezTo>
                      <a:pt x="14173" y="50365"/>
                      <a:pt x="11919" y="49903"/>
                      <a:pt x="9869" y="48989"/>
                    </a:cubicBezTo>
                    <a:cubicBezTo>
                      <a:pt x="7814" y="48064"/>
                      <a:pt x="6059" y="46818"/>
                      <a:pt x="4598" y="45236"/>
                    </a:cubicBezTo>
                    <a:cubicBezTo>
                      <a:pt x="3137" y="43655"/>
                      <a:pt x="2002" y="41768"/>
                      <a:pt x="1203" y="39577"/>
                    </a:cubicBezTo>
                    <a:cubicBezTo>
                      <a:pt x="399" y="37385"/>
                      <a:pt x="0" y="35015"/>
                      <a:pt x="0" y="32466"/>
                    </a:cubicBezTo>
                    <a:cubicBezTo>
                      <a:pt x="0" y="29923"/>
                      <a:pt x="399" y="27553"/>
                      <a:pt x="1203" y="25361"/>
                    </a:cubicBezTo>
                    <a:cubicBezTo>
                      <a:pt x="2002" y="23165"/>
                      <a:pt x="3137" y="21278"/>
                      <a:pt x="4598" y="19701"/>
                    </a:cubicBezTo>
                    <a:cubicBezTo>
                      <a:pt x="6059" y="18120"/>
                      <a:pt x="7814" y="16869"/>
                      <a:pt x="9869" y="15949"/>
                    </a:cubicBezTo>
                    <a:cubicBezTo>
                      <a:pt x="11919" y="15030"/>
                      <a:pt x="14173" y="14573"/>
                      <a:pt x="16622" y="14573"/>
                    </a:cubicBezTo>
                    <a:cubicBezTo>
                      <a:pt x="17710" y="14573"/>
                      <a:pt x="18792" y="14725"/>
                      <a:pt x="19875" y="15030"/>
                    </a:cubicBezTo>
                    <a:cubicBezTo>
                      <a:pt x="20963" y="15340"/>
                      <a:pt x="21967" y="15750"/>
                      <a:pt x="22881" y="16270"/>
                    </a:cubicBezTo>
                    <a:cubicBezTo>
                      <a:pt x="23806" y="16790"/>
                      <a:pt x="24615" y="17400"/>
                      <a:pt x="25325" y="18109"/>
                    </a:cubicBezTo>
                    <a:cubicBezTo>
                      <a:pt x="26034" y="18813"/>
                      <a:pt x="26596" y="19549"/>
                      <a:pt x="27022" y="20301"/>
                    </a:cubicBezTo>
                    <a:lnTo>
                      <a:pt x="27022" y="0"/>
                    </a:lnTo>
                    <a:lnTo>
                      <a:pt x="37848" y="0"/>
                    </a:lnTo>
                    <a:lnTo>
                      <a:pt x="37848" y="49514"/>
                    </a:lnTo>
                    <a:lnTo>
                      <a:pt x="27022" y="49514"/>
                    </a:lnTo>
                    <a:lnTo>
                      <a:pt x="27022" y="44706"/>
                    </a:lnTo>
                    <a:close/>
                    <a:moveTo>
                      <a:pt x="18887" y="41169"/>
                    </a:moveTo>
                    <a:cubicBezTo>
                      <a:pt x="20112" y="41169"/>
                      <a:pt x="21220" y="40932"/>
                      <a:pt x="22214" y="40459"/>
                    </a:cubicBezTo>
                    <a:cubicBezTo>
                      <a:pt x="23202" y="39992"/>
                      <a:pt x="24053" y="39366"/>
                      <a:pt x="24757" y="38589"/>
                    </a:cubicBezTo>
                    <a:cubicBezTo>
                      <a:pt x="25467" y="37811"/>
                      <a:pt x="26018" y="36891"/>
                      <a:pt x="26423" y="35830"/>
                    </a:cubicBezTo>
                    <a:cubicBezTo>
                      <a:pt x="26822" y="34768"/>
                      <a:pt x="27022" y="33649"/>
                      <a:pt x="27022" y="32466"/>
                    </a:cubicBezTo>
                    <a:cubicBezTo>
                      <a:pt x="27022" y="31289"/>
                      <a:pt x="26822" y="30180"/>
                      <a:pt x="26423" y="29145"/>
                    </a:cubicBezTo>
                    <a:cubicBezTo>
                      <a:pt x="26018" y="28104"/>
                      <a:pt x="25467" y="27185"/>
                      <a:pt x="24757" y="26386"/>
                    </a:cubicBezTo>
                    <a:cubicBezTo>
                      <a:pt x="24053" y="25582"/>
                      <a:pt x="23202" y="24946"/>
                      <a:pt x="22214" y="24473"/>
                    </a:cubicBezTo>
                    <a:cubicBezTo>
                      <a:pt x="21220" y="24005"/>
                      <a:pt x="20112" y="23769"/>
                      <a:pt x="18887" y="23769"/>
                    </a:cubicBezTo>
                    <a:cubicBezTo>
                      <a:pt x="17663" y="23769"/>
                      <a:pt x="16554" y="24005"/>
                      <a:pt x="15561" y="24473"/>
                    </a:cubicBezTo>
                    <a:cubicBezTo>
                      <a:pt x="14573" y="24946"/>
                      <a:pt x="13721" y="25582"/>
                      <a:pt x="13017" y="26386"/>
                    </a:cubicBezTo>
                    <a:cubicBezTo>
                      <a:pt x="12308" y="27185"/>
                      <a:pt x="11756" y="28104"/>
                      <a:pt x="11351" y="29145"/>
                    </a:cubicBezTo>
                    <a:cubicBezTo>
                      <a:pt x="10952" y="30180"/>
                      <a:pt x="10752" y="31289"/>
                      <a:pt x="10752" y="32466"/>
                    </a:cubicBezTo>
                    <a:cubicBezTo>
                      <a:pt x="10752" y="33649"/>
                      <a:pt x="10952" y="34768"/>
                      <a:pt x="11351" y="35830"/>
                    </a:cubicBezTo>
                    <a:cubicBezTo>
                      <a:pt x="11756" y="36891"/>
                      <a:pt x="12308" y="37811"/>
                      <a:pt x="13017" y="38589"/>
                    </a:cubicBezTo>
                    <a:cubicBezTo>
                      <a:pt x="13721" y="39366"/>
                      <a:pt x="14573" y="39992"/>
                      <a:pt x="15561" y="40459"/>
                    </a:cubicBezTo>
                    <a:cubicBezTo>
                      <a:pt x="16554" y="40932"/>
                      <a:pt x="17663" y="41169"/>
                      <a:pt x="18887" y="41169"/>
                    </a:cubicBezTo>
                  </a:path>
                </a:pathLst>
              </a:custGeom>
              <a:solidFill>
                <a:srgbClr val="005285"/>
              </a:solidFill>
              <a:ln w="0" cap="flat">
                <a:noFill/>
                <a:prstDash val="solid"/>
                <a:miter/>
              </a:ln>
            </p:spPr>
            <p:txBody>
              <a:bodyPr rtlCol="0" anchor="ctr"/>
              <a:lstStyle/>
              <a:p>
                <a:endParaRPr lang="nl-NL"/>
              </a:p>
            </p:txBody>
          </p:sp>
          <p:sp>
            <p:nvSpPr>
              <p:cNvPr id="210" name="Vrije vorm 209">
                <a:extLst>
                  <a:ext uri="{FF2B5EF4-FFF2-40B4-BE49-F238E27FC236}">
                    <a16:creationId xmlns:a16="http://schemas.microsoft.com/office/drawing/2014/main" id="{ACBDD8B5-F442-8EF1-FE43-E235B4D1C9EF}"/>
                  </a:ext>
                </a:extLst>
              </p:cNvPr>
              <p:cNvSpPr/>
              <p:nvPr/>
            </p:nvSpPr>
            <p:spPr>
              <a:xfrm>
                <a:off x="1758396" y="2686434"/>
                <a:ext cx="13931" cy="52272"/>
              </a:xfrm>
              <a:custGeom>
                <a:avLst/>
                <a:gdLst>
                  <a:gd name="connsiteX0" fmla="*/ 0 w 13931"/>
                  <a:gd name="connsiteY0" fmla="*/ 6858 h 52272"/>
                  <a:gd name="connsiteX1" fmla="*/ 1976 w 13931"/>
                  <a:gd name="connsiteY1" fmla="*/ 1981 h 52272"/>
                  <a:gd name="connsiteX2" fmla="*/ 6932 w 13931"/>
                  <a:gd name="connsiteY2" fmla="*/ 0 h 52272"/>
                  <a:gd name="connsiteX3" fmla="*/ 9690 w 13931"/>
                  <a:gd name="connsiteY3" fmla="*/ 531 h 52272"/>
                  <a:gd name="connsiteX4" fmla="*/ 11919 w 13931"/>
                  <a:gd name="connsiteY4" fmla="*/ 1981 h 52272"/>
                  <a:gd name="connsiteX5" fmla="*/ 13401 w 13931"/>
                  <a:gd name="connsiteY5" fmla="*/ 4173 h 52272"/>
                  <a:gd name="connsiteX6" fmla="*/ 13931 w 13931"/>
                  <a:gd name="connsiteY6" fmla="*/ 6858 h 52272"/>
                  <a:gd name="connsiteX7" fmla="*/ 13401 w 13931"/>
                  <a:gd name="connsiteY7" fmla="*/ 9512 h 52272"/>
                  <a:gd name="connsiteX8" fmla="*/ 11919 w 13931"/>
                  <a:gd name="connsiteY8" fmla="*/ 11709 h 52272"/>
                  <a:gd name="connsiteX9" fmla="*/ 9690 w 13931"/>
                  <a:gd name="connsiteY9" fmla="*/ 13190 h 52272"/>
                  <a:gd name="connsiteX10" fmla="*/ 6932 w 13931"/>
                  <a:gd name="connsiteY10" fmla="*/ 13721 h 52272"/>
                  <a:gd name="connsiteX11" fmla="*/ 4204 w 13931"/>
                  <a:gd name="connsiteY11" fmla="*/ 13190 h 52272"/>
                  <a:gd name="connsiteX12" fmla="*/ 2013 w 13931"/>
                  <a:gd name="connsiteY12" fmla="*/ 11709 h 52272"/>
                  <a:gd name="connsiteX13" fmla="*/ 531 w 13931"/>
                  <a:gd name="connsiteY13" fmla="*/ 9512 h 52272"/>
                  <a:gd name="connsiteX14" fmla="*/ 0 w 13931"/>
                  <a:gd name="connsiteY14" fmla="*/ 6858 h 52272"/>
                  <a:gd name="connsiteX15" fmla="*/ 1550 w 13931"/>
                  <a:gd name="connsiteY15" fmla="*/ 18178 h 52272"/>
                  <a:gd name="connsiteX16" fmla="*/ 12376 w 13931"/>
                  <a:gd name="connsiteY16" fmla="*/ 18178 h 52272"/>
                  <a:gd name="connsiteX17" fmla="*/ 12376 w 13931"/>
                  <a:gd name="connsiteY17" fmla="*/ 52273 h 52272"/>
                  <a:gd name="connsiteX18" fmla="*/ 1550 w 13931"/>
                  <a:gd name="connsiteY18" fmla="*/ 52273 h 52272"/>
                  <a:gd name="connsiteX19" fmla="*/ 1550 w 13931"/>
                  <a:gd name="connsiteY19" fmla="*/ 18178 h 5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931" h="52272">
                    <a:moveTo>
                      <a:pt x="0" y="6858"/>
                    </a:moveTo>
                    <a:cubicBezTo>
                      <a:pt x="0" y="4929"/>
                      <a:pt x="657" y="3300"/>
                      <a:pt x="1976" y="1981"/>
                    </a:cubicBezTo>
                    <a:cubicBezTo>
                      <a:pt x="3300" y="657"/>
                      <a:pt x="4950" y="0"/>
                      <a:pt x="6932" y="0"/>
                    </a:cubicBezTo>
                    <a:cubicBezTo>
                      <a:pt x="7919" y="0"/>
                      <a:pt x="8839" y="173"/>
                      <a:pt x="9690" y="531"/>
                    </a:cubicBezTo>
                    <a:cubicBezTo>
                      <a:pt x="10537" y="883"/>
                      <a:pt x="11278" y="1366"/>
                      <a:pt x="11919" y="1981"/>
                    </a:cubicBezTo>
                    <a:cubicBezTo>
                      <a:pt x="12555" y="2591"/>
                      <a:pt x="13049" y="3321"/>
                      <a:pt x="13401" y="4173"/>
                    </a:cubicBezTo>
                    <a:cubicBezTo>
                      <a:pt x="13758" y="5019"/>
                      <a:pt x="13931" y="5917"/>
                      <a:pt x="13931" y="6858"/>
                    </a:cubicBezTo>
                    <a:cubicBezTo>
                      <a:pt x="13931" y="7804"/>
                      <a:pt x="13758" y="8687"/>
                      <a:pt x="13401" y="9512"/>
                    </a:cubicBezTo>
                    <a:cubicBezTo>
                      <a:pt x="13049" y="10337"/>
                      <a:pt x="12555" y="11067"/>
                      <a:pt x="11919" y="11709"/>
                    </a:cubicBezTo>
                    <a:cubicBezTo>
                      <a:pt x="11278" y="12339"/>
                      <a:pt x="10537" y="12838"/>
                      <a:pt x="9690" y="13190"/>
                    </a:cubicBezTo>
                    <a:cubicBezTo>
                      <a:pt x="8839" y="13543"/>
                      <a:pt x="7919" y="13721"/>
                      <a:pt x="6932" y="13721"/>
                    </a:cubicBezTo>
                    <a:cubicBezTo>
                      <a:pt x="5938" y="13721"/>
                      <a:pt x="5029" y="13542"/>
                      <a:pt x="4204" y="13190"/>
                    </a:cubicBezTo>
                    <a:cubicBezTo>
                      <a:pt x="3379" y="12838"/>
                      <a:pt x="2649" y="12339"/>
                      <a:pt x="2013" y="11709"/>
                    </a:cubicBezTo>
                    <a:cubicBezTo>
                      <a:pt x="1377" y="11067"/>
                      <a:pt x="883" y="10337"/>
                      <a:pt x="531" y="9512"/>
                    </a:cubicBezTo>
                    <a:cubicBezTo>
                      <a:pt x="173" y="8687"/>
                      <a:pt x="0" y="7804"/>
                      <a:pt x="0" y="6858"/>
                    </a:cubicBezTo>
                    <a:moveTo>
                      <a:pt x="1550" y="18178"/>
                    </a:moveTo>
                    <a:lnTo>
                      <a:pt x="12376" y="18178"/>
                    </a:lnTo>
                    <a:lnTo>
                      <a:pt x="12376" y="52273"/>
                    </a:lnTo>
                    <a:lnTo>
                      <a:pt x="1550" y="52273"/>
                    </a:lnTo>
                    <a:lnTo>
                      <a:pt x="1550" y="18178"/>
                    </a:lnTo>
                    <a:close/>
                  </a:path>
                </a:pathLst>
              </a:custGeom>
              <a:solidFill>
                <a:srgbClr val="005285"/>
              </a:solidFill>
              <a:ln w="0" cap="flat">
                <a:noFill/>
                <a:prstDash val="solid"/>
                <a:miter/>
              </a:ln>
            </p:spPr>
            <p:txBody>
              <a:bodyPr rtlCol="0" anchor="ctr"/>
              <a:lstStyle/>
              <a:p>
                <a:endParaRPr lang="nl-NL"/>
              </a:p>
            </p:txBody>
          </p:sp>
          <p:sp>
            <p:nvSpPr>
              <p:cNvPr id="211" name="Vrije vorm 210">
                <a:extLst>
                  <a:ext uri="{FF2B5EF4-FFF2-40B4-BE49-F238E27FC236}">
                    <a16:creationId xmlns:a16="http://schemas.microsoft.com/office/drawing/2014/main" id="{8A416C55-2621-9CD8-4ED4-52470690A75D}"/>
                  </a:ext>
                </a:extLst>
              </p:cNvPr>
              <p:cNvSpPr/>
              <p:nvPr/>
            </p:nvSpPr>
            <p:spPr>
              <a:xfrm>
                <a:off x="1777349" y="2703692"/>
                <a:ext cx="36008" cy="35934"/>
              </a:xfrm>
              <a:custGeom>
                <a:avLst/>
                <a:gdLst>
                  <a:gd name="connsiteX0" fmla="*/ 25114 w 36008"/>
                  <a:gd name="connsiteY0" fmla="*/ 14289 h 35934"/>
                  <a:gd name="connsiteX1" fmla="*/ 23238 w 36008"/>
                  <a:gd name="connsiteY1" fmla="*/ 10611 h 35934"/>
                  <a:gd name="connsiteX2" fmla="*/ 18393 w 36008"/>
                  <a:gd name="connsiteY2" fmla="*/ 9197 h 35934"/>
                  <a:gd name="connsiteX3" fmla="*/ 15035 w 36008"/>
                  <a:gd name="connsiteY3" fmla="*/ 9901 h 35934"/>
                  <a:gd name="connsiteX4" fmla="*/ 12665 w 36008"/>
                  <a:gd name="connsiteY4" fmla="*/ 11814 h 35934"/>
                  <a:gd name="connsiteX5" fmla="*/ 11283 w 36008"/>
                  <a:gd name="connsiteY5" fmla="*/ 14610 h 35934"/>
                  <a:gd name="connsiteX6" fmla="*/ 10826 w 36008"/>
                  <a:gd name="connsiteY6" fmla="*/ 17968 h 35934"/>
                  <a:gd name="connsiteX7" fmla="*/ 11283 w 36008"/>
                  <a:gd name="connsiteY7" fmla="*/ 21326 h 35934"/>
                  <a:gd name="connsiteX8" fmla="*/ 12702 w 36008"/>
                  <a:gd name="connsiteY8" fmla="*/ 24121 h 35934"/>
                  <a:gd name="connsiteX9" fmla="*/ 15177 w 36008"/>
                  <a:gd name="connsiteY9" fmla="*/ 26029 h 35934"/>
                  <a:gd name="connsiteX10" fmla="*/ 18819 w 36008"/>
                  <a:gd name="connsiteY10" fmla="*/ 26738 h 35934"/>
                  <a:gd name="connsiteX11" fmla="*/ 23065 w 36008"/>
                  <a:gd name="connsiteY11" fmla="*/ 25572 h 35934"/>
                  <a:gd name="connsiteX12" fmla="*/ 25188 w 36008"/>
                  <a:gd name="connsiteY12" fmla="*/ 22214 h 35934"/>
                  <a:gd name="connsiteX13" fmla="*/ 36008 w 36008"/>
                  <a:gd name="connsiteY13" fmla="*/ 22214 h 35934"/>
                  <a:gd name="connsiteX14" fmla="*/ 34311 w 36008"/>
                  <a:gd name="connsiteY14" fmla="*/ 27621 h 35934"/>
                  <a:gd name="connsiteX15" fmla="*/ 30848 w 36008"/>
                  <a:gd name="connsiteY15" fmla="*/ 31973 h 35934"/>
                  <a:gd name="connsiteX16" fmla="*/ 25503 w 36008"/>
                  <a:gd name="connsiteY16" fmla="*/ 34873 h 35934"/>
                  <a:gd name="connsiteX17" fmla="*/ 18325 w 36008"/>
                  <a:gd name="connsiteY17" fmla="*/ 35935 h 35934"/>
                  <a:gd name="connsiteX18" fmla="*/ 10437 w 36008"/>
                  <a:gd name="connsiteY18" fmla="*/ 34453 h 35934"/>
                  <a:gd name="connsiteX19" fmla="*/ 4672 w 36008"/>
                  <a:gd name="connsiteY19" fmla="*/ 30491 h 35934"/>
                  <a:gd name="connsiteX20" fmla="*/ 1172 w 36008"/>
                  <a:gd name="connsiteY20" fmla="*/ 24757 h 35934"/>
                  <a:gd name="connsiteX21" fmla="*/ 0 w 36008"/>
                  <a:gd name="connsiteY21" fmla="*/ 17967 h 35934"/>
                  <a:gd name="connsiteX22" fmla="*/ 1172 w 36008"/>
                  <a:gd name="connsiteY22" fmla="*/ 11178 h 35934"/>
                  <a:gd name="connsiteX23" fmla="*/ 4672 w 36008"/>
                  <a:gd name="connsiteY23" fmla="*/ 5450 h 35934"/>
                  <a:gd name="connsiteX24" fmla="*/ 10437 w 36008"/>
                  <a:gd name="connsiteY24" fmla="*/ 1487 h 35934"/>
                  <a:gd name="connsiteX25" fmla="*/ 18325 w 36008"/>
                  <a:gd name="connsiteY25" fmla="*/ 0 h 35934"/>
                  <a:gd name="connsiteX26" fmla="*/ 25824 w 36008"/>
                  <a:gd name="connsiteY26" fmla="*/ 1203 h 35934"/>
                  <a:gd name="connsiteX27" fmla="*/ 31163 w 36008"/>
                  <a:gd name="connsiteY27" fmla="*/ 4388 h 35934"/>
                  <a:gd name="connsiteX28" fmla="*/ 34490 w 36008"/>
                  <a:gd name="connsiteY28" fmla="*/ 8950 h 35934"/>
                  <a:gd name="connsiteX29" fmla="*/ 35940 w 36008"/>
                  <a:gd name="connsiteY29" fmla="*/ 14289 h 35934"/>
                  <a:gd name="connsiteX30" fmla="*/ 25114 w 36008"/>
                  <a:gd name="connsiteY30" fmla="*/ 14289 h 3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008" h="35934">
                    <a:moveTo>
                      <a:pt x="25114" y="14289"/>
                    </a:moveTo>
                    <a:cubicBezTo>
                      <a:pt x="24878" y="12781"/>
                      <a:pt x="24252" y="11556"/>
                      <a:pt x="23238" y="10611"/>
                    </a:cubicBezTo>
                    <a:cubicBezTo>
                      <a:pt x="22224" y="9670"/>
                      <a:pt x="20611" y="9197"/>
                      <a:pt x="18393" y="9197"/>
                    </a:cubicBezTo>
                    <a:cubicBezTo>
                      <a:pt x="17121" y="9197"/>
                      <a:pt x="16002" y="9433"/>
                      <a:pt x="15035" y="9901"/>
                    </a:cubicBezTo>
                    <a:cubicBezTo>
                      <a:pt x="14068" y="10374"/>
                      <a:pt x="13275" y="11010"/>
                      <a:pt x="12665" y="11814"/>
                    </a:cubicBezTo>
                    <a:cubicBezTo>
                      <a:pt x="12050" y="12618"/>
                      <a:pt x="11588" y="13548"/>
                      <a:pt x="11283" y="14610"/>
                    </a:cubicBezTo>
                    <a:cubicBezTo>
                      <a:pt x="10978" y="15666"/>
                      <a:pt x="10826" y="16791"/>
                      <a:pt x="10826" y="17968"/>
                    </a:cubicBezTo>
                    <a:cubicBezTo>
                      <a:pt x="10826" y="19150"/>
                      <a:pt x="10978" y="20264"/>
                      <a:pt x="11283" y="21326"/>
                    </a:cubicBezTo>
                    <a:cubicBezTo>
                      <a:pt x="11588" y="22387"/>
                      <a:pt x="12060" y="23323"/>
                      <a:pt x="12702" y="24121"/>
                    </a:cubicBezTo>
                    <a:cubicBezTo>
                      <a:pt x="13338" y="24925"/>
                      <a:pt x="14163" y="25561"/>
                      <a:pt x="15177" y="26029"/>
                    </a:cubicBezTo>
                    <a:cubicBezTo>
                      <a:pt x="16191" y="26502"/>
                      <a:pt x="17405" y="26738"/>
                      <a:pt x="18819" y="26738"/>
                    </a:cubicBezTo>
                    <a:cubicBezTo>
                      <a:pt x="20705" y="26738"/>
                      <a:pt x="22119" y="26350"/>
                      <a:pt x="23065" y="25572"/>
                    </a:cubicBezTo>
                    <a:cubicBezTo>
                      <a:pt x="24006" y="24794"/>
                      <a:pt x="24715" y="23675"/>
                      <a:pt x="25188" y="22214"/>
                    </a:cubicBezTo>
                    <a:lnTo>
                      <a:pt x="36008" y="22214"/>
                    </a:lnTo>
                    <a:cubicBezTo>
                      <a:pt x="35725" y="24148"/>
                      <a:pt x="35157" y="25950"/>
                      <a:pt x="34311" y="27621"/>
                    </a:cubicBezTo>
                    <a:cubicBezTo>
                      <a:pt x="33460" y="29298"/>
                      <a:pt x="32303" y="30748"/>
                      <a:pt x="30848" y="31973"/>
                    </a:cubicBezTo>
                    <a:cubicBezTo>
                      <a:pt x="29382" y="33202"/>
                      <a:pt x="27600" y="34169"/>
                      <a:pt x="25503" y="34873"/>
                    </a:cubicBezTo>
                    <a:cubicBezTo>
                      <a:pt x="23406" y="35583"/>
                      <a:pt x="21010" y="35935"/>
                      <a:pt x="18325" y="35935"/>
                    </a:cubicBezTo>
                    <a:cubicBezTo>
                      <a:pt x="15350" y="35935"/>
                      <a:pt x="12723" y="35441"/>
                      <a:pt x="10437" y="34453"/>
                    </a:cubicBezTo>
                    <a:cubicBezTo>
                      <a:pt x="8146" y="33460"/>
                      <a:pt x="6227" y="32141"/>
                      <a:pt x="4672" y="30491"/>
                    </a:cubicBezTo>
                    <a:cubicBezTo>
                      <a:pt x="3116" y="28840"/>
                      <a:pt x="1950" y="26927"/>
                      <a:pt x="1172" y="24757"/>
                    </a:cubicBezTo>
                    <a:cubicBezTo>
                      <a:pt x="389" y="22592"/>
                      <a:pt x="0" y="20327"/>
                      <a:pt x="0" y="17967"/>
                    </a:cubicBezTo>
                    <a:cubicBezTo>
                      <a:pt x="0" y="15613"/>
                      <a:pt x="389" y="13348"/>
                      <a:pt x="1172" y="11178"/>
                    </a:cubicBezTo>
                    <a:cubicBezTo>
                      <a:pt x="1950" y="9007"/>
                      <a:pt x="3116" y="7100"/>
                      <a:pt x="4672" y="5450"/>
                    </a:cubicBezTo>
                    <a:cubicBezTo>
                      <a:pt x="6227" y="3799"/>
                      <a:pt x="8145" y="2475"/>
                      <a:pt x="10437" y="1487"/>
                    </a:cubicBezTo>
                    <a:cubicBezTo>
                      <a:pt x="12723" y="494"/>
                      <a:pt x="15350" y="0"/>
                      <a:pt x="18325" y="0"/>
                    </a:cubicBezTo>
                    <a:cubicBezTo>
                      <a:pt x="21199" y="0"/>
                      <a:pt x="23701" y="399"/>
                      <a:pt x="25824" y="1203"/>
                    </a:cubicBezTo>
                    <a:cubicBezTo>
                      <a:pt x="27942" y="2007"/>
                      <a:pt x="29723" y="3069"/>
                      <a:pt x="31163" y="4388"/>
                    </a:cubicBezTo>
                    <a:cubicBezTo>
                      <a:pt x="32603" y="5707"/>
                      <a:pt x="33712" y="7226"/>
                      <a:pt x="34490" y="8950"/>
                    </a:cubicBezTo>
                    <a:cubicBezTo>
                      <a:pt x="35267" y="10668"/>
                      <a:pt x="35751" y="12450"/>
                      <a:pt x="35940" y="14289"/>
                    </a:cubicBezTo>
                    <a:lnTo>
                      <a:pt x="25114" y="14289"/>
                    </a:lnTo>
                    <a:close/>
                  </a:path>
                </a:pathLst>
              </a:custGeom>
              <a:solidFill>
                <a:srgbClr val="005285"/>
              </a:solidFill>
              <a:ln w="0" cap="flat">
                <a:noFill/>
                <a:prstDash val="solid"/>
                <a:miter/>
              </a:ln>
            </p:spPr>
            <p:txBody>
              <a:bodyPr rtlCol="0" anchor="ctr"/>
              <a:lstStyle/>
              <a:p>
                <a:endParaRPr lang="nl-NL"/>
              </a:p>
            </p:txBody>
          </p:sp>
          <p:sp>
            <p:nvSpPr>
              <p:cNvPr id="212" name="Vrije vorm 211">
                <a:extLst>
                  <a:ext uri="{FF2B5EF4-FFF2-40B4-BE49-F238E27FC236}">
                    <a16:creationId xmlns:a16="http://schemas.microsoft.com/office/drawing/2014/main" id="{3370BB2F-C576-C197-5151-AAC78359B43C}"/>
                  </a:ext>
                </a:extLst>
              </p:cNvPr>
              <p:cNvSpPr/>
              <p:nvPr/>
            </p:nvSpPr>
            <p:spPr>
              <a:xfrm>
                <a:off x="1817813" y="2703764"/>
                <a:ext cx="37847" cy="35792"/>
              </a:xfrm>
              <a:custGeom>
                <a:avLst/>
                <a:gdLst>
                  <a:gd name="connsiteX0" fmla="*/ 37848 w 37847"/>
                  <a:gd name="connsiteY0" fmla="*/ 846 h 35792"/>
                  <a:gd name="connsiteX1" fmla="*/ 37848 w 37847"/>
                  <a:gd name="connsiteY1" fmla="*/ 34941 h 35792"/>
                  <a:gd name="connsiteX2" fmla="*/ 27022 w 37847"/>
                  <a:gd name="connsiteY2" fmla="*/ 34941 h 35792"/>
                  <a:gd name="connsiteX3" fmla="*/ 27022 w 37847"/>
                  <a:gd name="connsiteY3" fmla="*/ 30133 h 35792"/>
                  <a:gd name="connsiteX4" fmla="*/ 25325 w 37847"/>
                  <a:gd name="connsiteY4" fmla="*/ 32361 h 35792"/>
                  <a:gd name="connsiteX5" fmla="*/ 22881 w 37847"/>
                  <a:gd name="connsiteY5" fmla="*/ 34132 h 35792"/>
                  <a:gd name="connsiteX6" fmla="*/ 19875 w 37847"/>
                  <a:gd name="connsiteY6" fmla="*/ 35330 h 35792"/>
                  <a:gd name="connsiteX7" fmla="*/ 16622 w 37847"/>
                  <a:gd name="connsiteY7" fmla="*/ 35793 h 35792"/>
                  <a:gd name="connsiteX8" fmla="*/ 9869 w 37847"/>
                  <a:gd name="connsiteY8" fmla="*/ 34416 h 35792"/>
                  <a:gd name="connsiteX9" fmla="*/ 4598 w 37847"/>
                  <a:gd name="connsiteY9" fmla="*/ 30664 h 35792"/>
                  <a:gd name="connsiteX10" fmla="*/ 1203 w 37847"/>
                  <a:gd name="connsiteY10" fmla="*/ 25004 h 35792"/>
                  <a:gd name="connsiteX11" fmla="*/ 0 w 37847"/>
                  <a:gd name="connsiteY11" fmla="*/ 17894 h 35792"/>
                  <a:gd name="connsiteX12" fmla="*/ 1203 w 37847"/>
                  <a:gd name="connsiteY12" fmla="*/ 10789 h 35792"/>
                  <a:gd name="connsiteX13" fmla="*/ 4598 w 37847"/>
                  <a:gd name="connsiteY13" fmla="*/ 5129 h 35792"/>
                  <a:gd name="connsiteX14" fmla="*/ 9869 w 37847"/>
                  <a:gd name="connsiteY14" fmla="*/ 1377 h 35792"/>
                  <a:gd name="connsiteX15" fmla="*/ 16622 w 37847"/>
                  <a:gd name="connsiteY15" fmla="*/ 0 h 35792"/>
                  <a:gd name="connsiteX16" fmla="*/ 19875 w 37847"/>
                  <a:gd name="connsiteY16" fmla="*/ 457 h 35792"/>
                  <a:gd name="connsiteX17" fmla="*/ 22881 w 37847"/>
                  <a:gd name="connsiteY17" fmla="*/ 1697 h 35792"/>
                  <a:gd name="connsiteX18" fmla="*/ 25325 w 37847"/>
                  <a:gd name="connsiteY18" fmla="*/ 3537 h 35792"/>
                  <a:gd name="connsiteX19" fmla="*/ 27022 w 37847"/>
                  <a:gd name="connsiteY19" fmla="*/ 5728 h 35792"/>
                  <a:gd name="connsiteX20" fmla="*/ 27022 w 37847"/>
                  <a:gd name="connsiteY20" fmla="*/ 846 h 35792"/>
                  <a:gd name="connsiteX21" fmla="*/ 37848 w 37847"/>
                  <a:gd name="connsiteY21" fmla="*/ 846 h 35792"/>
                  <a:gd name="connsiteX22" fmla="*/ 18887 w 37847"/>
                  <a:gd name="connsiteY22" fmla="*/ 26596 h 35792"/>
                  <a:gd name="connsiteX23" fmla="*/ 22214 w 37847"/>
                  <a:gd name="connsiteY23" fmla="*/ 25887 h 35792"/>
                  <a:gd name="connsiteX24" fmla="*/ 24757 w 37847"/>
                  <a:gd name="connsiteY24" fmla="*/ 24016 h 35792"/>
                  <a:gd name="connsiteX25" fmla="*/ 26423 w 37847"/>
                  <a:gd name="connsiteY25" fmla="*/ 21257 h 35792"/>
                  <a:gd name="connsiteX26" fmla="*/ 27022 w 37847"/>
                  <a:gd name="connsiteY26" fmla="*/ 17894 h 35792"/>
                  <a:gd name="connsiteX27" fmla="*/ 26423 w 37847"/>
                  <a:gd name="connsiteY27" fmla="*/ 14573 h 35792"/>
                  <a:gd name="connsiteX28" fmla="*/ 24757 w 37847"/>
                  <a:gd name="connsiteY28" fmla="*/ 11814 h 35792"/>
                  <a:gd name="connsiteX29" fmla="*/ 22214 w 37847"/>
                  <a:gd name="connsiteY29" fmla="*/ 9901 h 35792"/>
                  <a:gd name="connsiteX30" fmla="*/ 18887 w 37847"/>
                  <a:gd name="connsiteY30" fmla="*/ 9196 h 35792"/>
                  <a:gd name="connsiteX31" fmla="*/ 15561 w 37847"/>
                  <a:gd name="connsiteY31" fmla="*/ 9901 h 35792"/>
                  <a:gd name="connsiteX32" fmla="*/ 13017 w 37847"/>
                  <a:gd name="connsiteY32" fmla="*/ 11814 h 35792"/>
                  <a:gd name="connsiteX33" fmla="*/ 11351 w 37847"/>
                  <a:gd name="connsiteY33" fmla="*/ 14573 h 35792"/>
                  <a:gd name="connsiteX34" fmla="*/ 10752 w 37847"/>
                  <a:gd name="connsiteY34" fmla="*/ 17894 h 35792"/>
                  <a:gd name="connsiteX35" fmla="*/ 11351 w 37847"/>
                  <a:gd name="connsiteY35" fmla="*/ 21257 h 35792"/>
                  <a:gd name="connsiteX36" fmla="*/ 13017 w 37847"/>
                  <a:gd name="connsiteY36" fmla="*/ 24016 h 35792"/>
                  <a:gd name="connsiteX37" fmla="*/ 15561 w 37847"/>
                  <a:gd name="connsiteY37" fmla="*/ 25887 h 35792"/>
                  <a:gd name="connsiteX38" fmla="*/ 18887 w 37847"/>
                  <a:gd name="connsiteY38" fmla="*/ 26596 h 35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847" h="35792">
                    <a:moveTo>
                      <a:pt x="37848" y="846"/>
                    </a:moveTo>
                    <a:lnTo>
                      <a:pt x="37848" y="34941"/>
                    </a:lnTo>
                    <a:lnTo>
                      <a:pt x="27022" y="34941"/>
                    </a:lnTo>
                    <a:lnTo>
                      <a:pt x="27022" y="30133"/>
                    </a:lnTo>
                    <a:cubicBezTo>
                      <a:pt x="26596" y="30937"/>
                      <a:pt x="26034" y="31678"/>
                      <a:pt x="25325" y="32361"/>
                    </a:cubicBezTo>
                    <a:cubicBezTo>
                      <a:pt x="24620" y="33044"/>
                      <a:pt x="23806" y="33633"/>
                      <a:pt x="22881" y="34132"/>
                    </a:cubicBezTo>
                    <a:cubicBezTo>
                      <a:pt x="21967" y="34626"/>
                      <a:pt x="20963" y="35025"/>
                      <a:pt x="19875" y="35330"/>
                    </a:cubicBezTo>
                    <a:cubicBezTo>
                      <a:pt x="18792" y="35640"/>
                      <a:pt x="17705" y="35793"/>
                      <a:pt x="16622" y="35793"/>
                    </a:cubicBezTo>
                    <a:cubicBezTo>
                      <a:pt x="14173" y="35793"/>
                      <a:pt x="11919" y="35330"/>
                      <a:pt x="9869" y="34416"/>
                    </a:cubicBezTo>
                    <a:cubicBezTo>
                      <a:pt x="7820" y="33491"/>
                      <a:pt x="6059" y="32246"/>
                      <a:pt x="4598" y="30664"/>
                    </a:cubicBezTo>
                    <a:cubicBezTo>
                      <a:pt x="3137" y="29082"/>
                      <a:pt x="2002" y="27195"/>
                      <a:pt x="1203" y="25004"/>
                    </a:cubicBezTo>
                    <a:cubicBezTo>
                      <a:pt x="399" y="22813"/>
                      <a:pt x="0" y="20443"/>
                      <a:pt x="0" y="17894"/>
                    </a:cubicBezTo>
                    <a:cubicBezTo>
                      <a:pt x="0" y="15350"/>
                      <a:pt x="399" y="12980"/>
                      <a:pt x="1203" y="10789"/>
                    </a:cubicBezTo>
                    <a:cubicBezTo>
                      <a:pt x="2002" y="8592"/>
                      <a:pt x="3137" y="6705"/>
                      <a:pt x="4598" y="5129"/>
                    </a:cubicBezTo>
                    <a:cubicBezTo>
                      <a:pt x="6059" y="3547"/>
                      <a:pt x="7820" y="2296"/>
                      <a:pt x="9869" y="1377"/>
                    </a:cubicBezTo>
                    <a:cubicBezTo>
                      <a:pt x="11919" y="457"/>
                      <a:pt x="14173" y="0"/>
                      <a:pt x="16622" y="0"/>
                    </a:cubicBezTo>
                    <a:cubicBezTo>
                      <a:pt x="17705" y="0"/>
                      <a:pt x="18792" y="152"/>
                      <a:pt x="19875" y="457"/>
                    </a:cubicBezTo>
                    <a:cubicBezTo>
                      <a:pt x="20963" y="767"/>
                      <a:pt x="21967" y="1177"/>
                      <a:pt x="22881" y="1697"/>
                    </a:cubicBezTo>
                    <a:cubicBezTo>
                      <a:pt x="23806" y="2218"/>
                      <a:pt x="24620" y="2827"/>
                      <a:pt x="25325" y="3537"/>
                    </a:cubicBezTo>
                    <a:cubicBezTo>
                      <a:pt x="26034" y="4241"/>
                      <a:pt x="26596" y="4977"/>
                      <a:pt x="27022" y="5728"/>
                    </a:cubicBezTo>
                    <a:lnTo>
                      <a:pt x="27022" y="846"/>
                    </a:lnTo>
                    <a:lnTo>
                      <a:pt x="37848" y="846"/>
                    </a:lnTo>
                    <a:close/>
                    <a:moveTo>
                      <a:pt x="18887" y="26596"/>
                    </a:moveTo>
                    <a:cubicBezTo>
                      <a:pt x="20112" y="26596"/>
                      <a:pt x="21220" y="26360"/>
                      <a:pt x="22214" y="25887"/>
                    </a:cubicBezTo>
                    <a:cubicBezTo>
                      <a:pt x="23202" y="25419"/>
                      <a:pt x="24048" y="24794"/>
                      <a:pt x="24757" y="24016"/>
                    </a:cubicBezTo>
                    <a:cubicBezTo>
                      <a:pt x="25467" y="23238"/>
                      <a:pt x="26019" y="22319"/>
                      <a:pt x="26423" y="21257"/>
                    </a:cubicBezTo>
                    <a:cubicBezTo>
                      <a:pt x="26823" y="20196"/>
                      <a:pt x="27022" y="19076"/>
                      <a:pt x="27022" y="17894"/>
                    </a:cubicBezTo>
                    <a:cubicBezTo>
                      <a:pt x="27022" y="16717"/>
                      <a:pt x="26823" y="15608"/>
                      <a:pt x="26423" y="14573"/>
                    </a:cubicBezTo>
                    <a:cubicBezTo>
                      <a:pt x="26019" y="13532"/>
                      <a:pt x="25467" y="12612"/>
                      <a:pt x="24757" y="11814"/>
                    </a:cubicBezTo>
                    <a:cubicBezTo>
                      <a:pt x="24048" y="11010"/>
                      <a:pt x="23202" y="10374"/>
                      <a:pt x="22214" y="9901"/>
                    </a:cubicBezTo>
                    <a:cubicBezTo>
                      <a:pt x="21221" y="9433"/>
                      <a:pt x="20112" y="9196"/>
                      <a:pt x="18887" y="9196"/>
                    </a:cubicBezTo>
                    <a:cubicBezTo>
                      <a:pt x="17663" y="9196"/>
                      <a:pt x="16554" y="9433"/>
                      <a:pt x="15561" y="9901"/>
                    </a:cubicBezTo>
                    <a:cubicBezTo>
                      <a:pt x="14573" y="10374"/>
                      <a:pt x="13727" y="11009"/>
                      <a:pt x="13017" y="11814"/>
                    </a:cubicBezTo>
                    <a:cubicBezTo>
                      <a:pt x="12308" y="12612"/>
                      <a:pt x="11756" y="13532"/>
                      <a:pt x="11351" y="14573"/>
                    </a:cubicBezTo>
                    <a:cubicBezTo>
                      <a:pt x="10952" y="15608"/>
                      <a:pt x="10752" y="16717"/>
                      <a:pt x="10752" y="17894"/>
                    </a:cubicBezTo>
                    <a:cubicBezTo>
                      <a:pt x="10752" y="19076"/>
                      <a:pt x="10952" y="20196"/>
                      <a:pt x="11351" y="21257"/>
                    </a:cubicBezTo>
                    <a:cubicBezTo>
                      <a:pt x="11756" y="22319"/>
                      <a:pt x="12308" y="23238"/>
                      <a:pt x="13017" y="24016"/>
                    </a:cubicBezTo>
                    <a:cubicBezTo>
                      <a:pt x="13727" y="24794"/>
                      <a:pt x="14573" y="25419"/>
                      <a:pt x="15561" y="25887"/>
                    </a:cubicBezTo>
                    <a:cubicBezTo>
                      <a:pt x="16554" y="26360"/>
                      <a:pt x="17663" y="26596"/>
                      <a:pt x="18887" y="26596"/>
                    </a:cubicBezTo>
                  </a:path>
                </a:pathLst>
              </a:custGeom>
              <a:solidFill>
                <a:srgbClr val="005285"/>
              </a:solidFill>
              <a:ln w="0" cap="flat">
                <a:noFill/>
                <a:prstDash val="solid"/>
                <a:miter/>
              </a:ln>
            </p:spPr>
            <p:txBody>
              <a:bodyPr rtlCol="0" anchor="ctr"/>
              <a:lstStyle/>
              <a:p>
                <a:endParaRPr lang="nl-NL"/>
              </a:p>
            </p:txBody>
          </p:sp>
          <p:sp>
            <p:nvSpPr>
              <p:cNvPr id="213" name="Vrije vorm 212">
                <a:extLst>
                  <a:ext uri="{FF2B5EF4-FFF2-40B4-BE49-F238E27FC236}">
                    <a16:creationId xmlns:a16="http://schemas.microsoft.com/office/drawing/2014/main" id="{E0728D45-2314-886A-8CB7-7BC893AA4F45}"/>
                  </a:ext>
                </a:extLst>
              </p:cNvPr>
              <p:cNvSpPr/>
              <p:nvPr/>
            </p:nvSpPr>
            <p:spPr>
              <a:xfrm>
                <a:off x="1861105" y="2694496"/>
                <a:ext cx="24688" cy="44779"/>
              </a:xfrm>
              <a:custGeom>
                <a:avLst/>
                <a:gdLst>
                  <a:gd name="connsiteX0" fmla="*/ 24689 w 24688"/>
                  <a:gd name="connsiteY0" fmla="*/ 44212 h 44779"/>
                  <a:gd name="connsiteX1" fmla="*/ 21683 w 24688"/>
                  <a:gd name="connsiteY1" fmla="*/ 44601 h 44779"/>
                  <a:gd name="connsiteX2" fmla="*/ 17473 w 24688"/>
                  <a:gd name="connsiteY2" fmla="*/ 44779 h 44779"/>
                  <a:gd name="connsiteX3" fmla="*/ 13443 w 24688"/>
                  <a:gd name="connsiteY3" fmla="*/ 44495 h 44779"/>
                  <a:gd name="connsiteX4" fmla="*/ 9517 w 24688"/>
                  <a:gd name="connsiteY4" fmla="*/ 43045 h 44779"/>
                  <a:gd name="connsiteX5" fmla="*/ 6543 w 24688"/>
                  <a:gd name="connsiteY5" fmla="*/ 39435 h 44779"/>
                  <a:gd name="connsiteX6" fmla="*/ 5376 w 24688"/>
                  <a:gd name="connsiteY6" fmla="*/ 32750 h 44779"/>
                  <a:gd name="connsiteX7" fmla="*/ 5376 w 24688"/>
                  <a:gd name="connsiteY7" fmla="*/ 18178 h 44779"/>
                  <a:gd name="connsiteX8" fmla="*/ 0 w 24688"/>
                  <a:gd name="connsiteY8" fmla="*/ 18178 h 44779"/>
                  <a:gd name="connsiteX9" fmla="*/ 0 w 24688"/>
                  <a:gd name="connsiteY9" fmla="*/ 10116 h 44779"/>
                  <a:gd name="connsiteX10" fmla="*/ 5376 w 24688"/>
                  <a:gd name="connsiteY10" fmla="*/ 10116 h 44779"/>
                  <a:gd name="connsiteX11" fmla="*/ 5376 w 24688"/>
                  <a:gd name="connsiteY11" fmla="*/ 0 h 44779"/>
                  <a:gd name="connsiteX12" fmla="*/ 16128 w 24688"/>
                  <a:gd name="connsiteY12" fmla="*/ 0 h 44779"/>
                  <a:gd name="connsiteX13" fmla="*/ 16128 w 24688"/>
                  <a:gd name="connsiteY13" fmla="*/ 10116 h 44779"/>
                  <a:gd name="connsiteX14" fmla="*/ 23911 w 24688"/>
                  <a:gd name="connsiteY14" fmla="*/ 10116 h 44779"/>
                  <a:gd name="connsiteX15" fmla="*/ 23911 w 24688"/>
                  <a:gd name="connsiteY15" fmla="*/ 18178 h 44779"/>
                  <a:gd name="connsiteX16" fmla="*/ 16128 w 24688"/>
                  <a:gd name="connsiteY16" fmla="*/ 18178 h 44779"/>
                  <a:gd name="connsiteX17" fmla="*/ 16128 w 24688"/>
                  <a:gd name="connsiteY17" fmla="*/ 30322 h 44779"/>
                  <a:gd name="connsiteX18" fmla="*/ 16480 w 24688"/>
                  <a:gd name="connsiteY18" fmla="*/ 33360 h 44779"/>
                  <a:gd name="connsiteX19" fmla="*/ 17473 w 24688"/>
                  <a:gd name="connsiteY19" fmla="*/ 35089 h 44779"/>
                  <a:gd name="connsiteX20" fmla="*/ 18955 w 24688"/>
                  <a:gd name="connsiteY20" fmla="*/ 35903 h 44779"/>
                  <a:gd name="connsiteX21" fmla="*/ 20800 w 24688"/>
                  <a:gd name="connsiteY21" fmla="*/ 36113 h 44779"/>
                  <a:gd name="connsiteX22" fmla="*/ 22849 w 24688"/>
                  <a:gd name="connsiteY22" fmla="*/ 36113 h 44779"/>
                  <a:gd name="connsiteX23" fmla="*/ 24689 w 24688"/>
                  <a:gd name="connsiteY23" fmla="*/ 35935 h 44779"/>
                  <a:gd name="connsiteX24" fmla="*/ 24689 w 24688"/>
                  <a:gd name="connsiteY24" fmla="*/ 44212 h 4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688" h="44779">
                    <a:moveTo>
                      <a:pt x="24689" y="44212"/>
                    </a:moveTo>
                    <a:cubicBezTo>
                      <a:pt x="23885" y="44354"/>
                      <a:pt x="22886" y="44485"/>
                      <a:pt x="21683" y="44601"/>
                    </a:cubicBezTo>
                    <a:cubicBezTo>
                      <a:pt x="20479" y="44716"/>
                      <a:pt x="19076" y="44779"/>
                      <a:pt x="17473" y="44779"/>
                    </a:cubicBezTo>
                    <a:cubicBezTo>
                      <a:pt x="16202" y="44779"/>
                      <a:pt x="14856" y="44679"/>
                      <a:pt x="13443" y="44495"/>
                    </a:cubicBezTo>
                    <a:cubicBezTo>
                      <a:pt x="12024" y="44306"/>
                      <a:pt x="10715" y="43823"/>
                      <a:pt x="9517" y="43045"/>
                    </a:cubicBezTo>
                    <a:cubicBezTo>
                      <a:pt x="8314" y="42267"/>
                      <a:pt x="7320" y="41064"/>
                      <a:pt x="6543" y="39435"/>
                    </a:cubicBezTo>
                    <a:cubicBezTo>
                      <a:pt x="5765" y="37811"/>
                      <a:pt x="5376" y="35583"/>
                      <a:pt x="5376" y="32750"/>
                    </a:cubicBezTo>
                    <a:lnTo>
                      <a:pt x="5376" y="18178"/>
                    </a:lnTo>
                    <a:lnTo>
                      <a:pt x="0" y="18178"/>
                    </a:lnTo>
                    <a:lnTo>
                      <a:pt x="0" y="10116"/>
                    </a:lnTo>
                    <a:lnTo>
                      <a:pt x="5376" y="10116"/>
                    </a:lnTo>
                    <a:lnTo>
                      <a:pt x="5376" y="0"/>
                    </a:lnTo>
                    <a:lnTo>
                      <a:pt x="16128" y="0"/>
                    </a:lnTo>
                    <a:lnTo>
                      <a:pt x="16128" y="10116"/>
                    </a:lnTo>
                    <a:lnTo>
                      <a:pt x="23911" y="10116"/>
                    </a:lnTo>
                    <a:lnTo>
                      <a:pt x="23911" y="18178"/>
                    </a:lnTo>
                    <a:lnTo>
                      <a:pt x="16128" y="18178"/>
                    </a:lnTo>
                    <a:lnTo>
                      <a:pt x="16128" y="30322"/>
                    </a:lnTo>
                    <a:cubicBezTo>
                      <a:pt x="16128" y="31594"/>
                      <a:pt x="16244" y="32603"/>
                      <a:pt x="16480" y="33360"/>
                    </a:cubicBezTo>
                    <a:cubicBezTo>
                      <a:pt x="16717" y="34111"/>
                      <a:pt x="17048" y="34689"/>
                      <a:pt x="17473" y="35089"/>
                    </a:cubicBezTo>
                    <a:cubicBezTo>
                      <a:pt x="17899" y="35488"/>
                      <a:pt x="18393" y="35761"/>
                      <a:pt x="18955" y="35903"/>
                    </a:cubicBezTo>
                    <a:cubicBezTo>
                      <a:pt x="19523" y="36045"/>
                      <a:pt x="20138" y="36113"/>
                      <a:pt x="20800" y="36113"/>
                    </a:cubicBezTo>
                    <a:lnTo>
                      <a:pt x="22849" y="36113"/>
                    </a:lnTo>
                    <a:cubicBezTo>
                      <a:pt x="23554" y="36113"/>
                      <a:pt x="24169" y="36056"/>
                      <a:pt x="24689" y="35935"/>
                    </a:cubicBezTo>
                    <a:lnTo>
                      <a:pt x="24689" y="44212"/>
                    </a:lnTo>
                    <a:close/>
                  </a:path>
                </a:pathLst>
              </a:custGeom>
              <a:solidFill>
                <a:srgbClr val="005285"/>
              </a:solidFill>
              <a:ln w="0" cap="flat">
                <a:noFill/>
                <a:prstDash val="solid"/>
                <a:miter/>
              </a:ln>
            </p:spPr>
            <p:txBody>
              <a:bodyPr rtlCol="0" anchor="ctr"/>
              <a:lstStyle/>
              <a:p>
                <a:endParaRPr lang="nl-NL"/>
              </a:p>
            </p:txBody>
          </p:sp>
          <p:sp>
            <p:nvSpPr>
              <p:cNvPr id="214" name="Vrije vorm 213">
                <a:extLst>
                  <a:ext uri="{FF2B5EF4-FFF2-40B4-BE49-F238E27FC236}">
                    <a16:creationId xmlns:a16="http://schemas.microsoft.com/office/drawing/2014/main" id="{C4B99B07-2829-A9F7-DB27-579CE9A9832D}"/>
                  </a:ext>
                </a:extLst>
              </p:cNvPr>
              <p:cNvSpPr/>
              <p:nvPr/>
            </p:nvSpPr>
            <p:spPr>
              <a:xfrm>
                <a:off x="1891099" y="2686434"/>
                <a:ext cx="13931" cy="52272"/>
              </a:xfrm>
              <a:custGeom>
                <a:avLst/>
                <a:gdLst>
                  <a:gd name="connsiteX0" fmla="*/ 0 w 13931"/>
                  <a:gd name="connsiteY0" fmla="*/ 6858 h 52272"/>
                  <a:gd name="connsiteX1" fmla="*/ 1976 w 13931"/>
                  <a:gd name="connsiteY1" fmla="*/ 1981 h 52272"/>
                  <a:gd name="connsiteX2" fmla="*/ 6932 w 13931"/>
                  <a:gd name="connsiteY2" fmla="*/ 0 h 52272"/>
                  <a:gd name="connsiteX3" fmla="*/ 9690 w 13931"/>
                  <a:gd name="connsiteY3" fmla="*/ 531 h 52272"/>
                  <a:gd name="connsiteX4" fmla="*/ 11919 w 13931"/>
                  <a:gd name="connsiteY4" fmla="*/ 1981 h 52272"/>
                  <a:gd name="connsiteX5" fmla="*/ 13401 w 13931"/>
                  <a:gd name="connsiteY5" fmla="*/ 4173 h 52272"/>
                  <a:gd name="connsiteX6" fmla="*/ 13931 w 13931"/>
                  <a:gd name="connsiteY6" fmla="*/ 6858 h 52272"/>
                  <a:gd name="connsiteX7" fmla="*/ 13401 w 13931"/>
                  <a:gd name="connsiteY7" fmla="*/ 9512 h 52272"/>
                  <a:gd name="connsiteX8" fmla="*/ 11919 w 13931"/>
                  <a:gd name="connsiteY8" fmla="*/ 11709 h 52272"/>
                  <a:gd name="connsiteX9" fmla="*/ 9690 w 13931"/>
                  <a:gd name="connsiteY9" fmla="*/ 13190 h 52272"/>
                  <a:gd name="connsiteX10" fmla="*/ 6932 w 13931"/>
                  <a:gd name="connsiteY10" fmla="*/ 13721 h 52272"/>
                  <a:gd name="connsiteX11" fmla="*/ 4209 w 13931"/>
                  <a:gd name="connsiteY11" fmla="*/ 13190 h 52272"/>
                  <a:gd name="connsiteX12" fmla="*/ 2018 w 13931"/>
                  <a:gd name="connsiteY12" fmla="*/ 11709 h 52272"/>
                  <a:gd name="connsiteX13" fmla="*/ 531 w 13931"/>
                  <a:gd name="connsiteY13" fmla="*/ 9512 h 52272"/>
                  <a:gd name="connsiteX14" fmla="*/ 0 w 13931"/>
                  <a:gd name="connsiteY14" fmla="*/ 6858 h 52272"/>
                  <a:gd name="connsiteX15" fmla="*/ 1556 w 13931"/>
                  <a:gd name="connsiteY15" fmla="*/ 18178 h 52272"/>
                  <a:gd name="connsiteX16" fmla="*/ 12381 w 13931"/>
                  <a:gd name="connsiteY16" fmla="*/ 18178 h 52272"/>
                  <a:gd name="connsiteX17" fmla="*/ 12381 w 13931"/>
                  <a:gd name="connsiteY17" fmla="*/ 52273 h 52272"/>
                  <a:gd name="connsiteX18" fmla="*/ 1556 w 13931"/>
                  <a:gd name="connsiteY18" fmla="*/ 52273 h 52272"/>
                  <a:gd name="connsiteX19" fmla="*/ 1556 w 13931"/>
                  <a:gd name="connsiteY19" fmla="*/ 18178 h 5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931" h="52272">
                    <a:moveTo>
                      <a:pt x="0" y="6858"/>
                    </a:moveTo>
                    <a:cubicBezTo>
                      <a:pt x="0" y="4929"/>
                      <a:pt x="657" y="3300"/>
                      <a:pt x="1976" y="1981"/>
                    </a:cubicBezTo>
                    <a:cubicBezTo>
                      <a:pt x="3300" y="657"/>
                      <a:pt x="4950" y="0"/>
                      <a:pt x="6932" y="0"/>
                    </a:cubicBezTo>
                    <a:cubicBezTo>
                      <a:pt x="7920" y="0"/>
                      <a:pt x="8839" y="173"/>
                      <a:pt x="9690" y="531"/>
                    </a:cubicBezTo>
                    <a:cubicBezTo>
                      <a:pt x="10537" y="883"/>
                      <a:pt x="11283" y="1366"/>
                      <a:pt x="11919" y="1981"/>
                    </a:cubicBezTo>
                    <a:cubicBezTo>
                      <a:pt x="12555" y="2591"/>
                      <a:pt x="13049" y="3321"/>
                      <a:pt x="13401" y="4173"/>
                    </a:cubicBezTo>
                    <a:cubicBezTo>
                      <a:pt x="13758" y="5019"/>
                      <a:pt x="13931" y="5917"/>
                      <a:pt x="13931" y="6858"/>
                    </a:cubicBezTo>
                    <a:cubicBezTo>
                      <a:pt x="13931" y="7804"/>
                      <a:pt x="13758" y="8687"/>
                      <a:pt x="13401" y="9512"/>
                    </a:cubicBezTo>
                    <a:cubicBezTo>
                      <a:pt x="13049" y="10337"/>
                      <a:pt x="12555" y="11067"/>
                      <a:pt x="11919" y="11709"/>
                    </a:cubicBezTo>
                    <a:cubicBezTo>
                      <a:pt x="11283" y="12339"/>
                      <a:pt x="10537" y="12838"/>
                      <a:pt x="9690" y="13190"/>
                    </a:cubicBezTo>
                    <a:cubicBezTo>
                      <a:pt x="8839" y="13543"/>
                      <a:pt x="7920" y="13721"/>
                      <a:pt x="6932" y="13721"/>
                    </a:cubicBezTo>
                    <a:cubicBezTo>
                      <a:pt x="5938" y="13721"/>
                      <a:pt x="5029" y="13542"/>
                      <a:pt x="4209" y="13190"/>
                    </a:cubicBezTo>
                    <a:cubicBezTo>
                      <a:pt x="3384" y="12838"/>
                      <a:pt x="2649" y="12339"/>
                      <a:pt x="2018" y="11709"/>
                    </a:cubicBezTo>
                    <a:cubicBezTo>
                      <a:pt x="1377" y="11067"/>
                      <a:pt x="883" y="10337"/>
                      <a:pt x="531" y="9512"/>
                    </a:cubicBezTo>
                    <a:cubicBezTo>
                      <a:pt x="174" y="8687"/>
                      <a:pt x="0" y="7804"/>
                      <a:pt x="0" y="6858"/>
                    </a:cubicBezTo>
                    <a:moveTo>
                      <a:pt x="1556" y="18178"/>
                    </a:moveTo>
                    <a:lnTo>
                      <a:pt x="12381" y="18178"/>
                    </a:lnTo>
                    <a:lnTo>
                      <a:pt x="12381" y="52273"/>
                    </a:lnTo>
                    <a:lnTo>
                      <a:pt x="1556" y="52273"/>
                    </a:lnTo>
                    <a:lnTo>
                      <a:pt x="1556" y="18178"/>
                    </a:lnTo>
                    <a:close/>
                  </a:path>
                </a:pathLst>
              </a:custGeom>
              <a:solidFill>
                <a:srgbClr val="005285"/>
              </a:solidFill>
              <a:ln w="0" cap="flat">
                <a:noFill/>
                <a:prstDash val="solid"/>
                <a:miter/>
              </a:ln>
            </p:spPr>
            <p:txBody>
              <a:bodyPr rtlCol="0" anchor="ctr"/>
              <a:lstStyle/>
              <a:p>
                <a:endParaRPr lang="nl-NL"/>
              </a:p>
            </p:txBody>
          </p:sp>
          <p:sp>
            <p:nvSpPr>
              <p:cNvPr id="215" name="Vrije vorm 214">
                <a:extLst>
                  <a:ext uri="{FF2B5EF4-FFF2-40B4-BE49-F238E27FC236}">
                    <a16:creationId xmlns:a16="http://schemas.microsoft.com/office/drawing/2014/main" id="{52A447A5-3318-CC83-1159-5E846EAA12F1}"/>
                  </a:ext>
                </a:extLst>
              </p:cNvPr>
              <p:cNvSpPr/>
              <p:nvPr/>
            </p:nvSpPr>
            <p:spPr>
              <a:xfrm>
                <a:off x="1910128" y="2703692"/>
                <a:ext cx="35650" cy="35935"/>
              </a:xfrm>
              <a:custGeom>
                <a:avLst/>
                <a:gdLst>
                  <a:gd name="connsiteX0" fmla="*/ 10752 w 35650"/>
                  <a:gd name="connsiteY0" fmla="*/ 20585 h 35935"/>
                  <a:gd name="connsiteX1" fmla="*/ 11209 w 35650"/>
                  <a:gd name="connsiteY1" fmla="*/ 23522 h 35935"/>
                  <a:gd name="connsiteX2" fmla="*/ 12486 w 35650"/>
                  <a:gd name="connsiteY2" fmla="*/ 25924 h 35935"/>
                  <a:gd name="connsiteX3" fmla="*/ 14783 w 35650"/>
                  <a:gd name="connsiteY3" fmla="*/ 27553 h 35935"/>
                  <a:gd name="connsiteX4" fmla="*/ 18319 w 35650"/>
                  <a:gd name="connsiteY4" fmla="*/ 28152 h 35935"/>
                  <a:gd name="connsiteX5" fmla="*/ 22597 w 35650"/>
                  <a:gd name="connsiteY5" fmla="*/ 27022 h 35935"/>
                  <a:gd name="connsiteX6" fmla="*/ 24615 w 35650"/>
                  <a:gd name="connsiteY6" fmla="*/ 24263 h 35935"/>
                  <a:gd name="connsiteX7" fmla="*/ 35225 w 35650"/>
                  <a:gd name="connsiteY7" fmla="*/ 24263 h 35935"/>
                  <a:gd name="connsiteX8" fmla="*/ 33565 w 35650"/>
                  <a:gd name="connsiteY8" fmla="*/ 28793 h 35935"/>
                  <a:gd name="connsiteX9" fmla="*/ 30096 w 35650"/>
                  <a:gd name="connsiteY9" fmla="*/ 32503 h 35935"/>
                  <a:gd name="connsiteX10" fmla="*/ 25004 w 35650"/>
                  <a:gd name="connsiteY10" fmla="*/ 35015 h 35935"/>
                  <a:gd name="connsiteX11" fmla="*/ 18393 w 35650"/>
                  <a:gd name="connsiteY11" fmla="*/ 35935 h 35935"/>
                  <a:gd name="connsiteX12" fmla="*/ 10500 w 35650"/>
                  <a:gd name="connsiteY12" fmla="*/ 34626 h 35935"/>
                  <a:gd name="connsiteX13" fmla="*/ 4735 w 35650"/>
                  <a:gd name="connsiteY13" fmla="*/ 30911 h 35935"/>
                  <a:gd name="connsiteX14" fmla="*/ 1203 w 35650"/>
                  <a:gd name="connsiteY14" fmla="*/ 25220 h 35935"/>
                  <a:gd name="connsiteX15" fmla="*/ 0 w 35650"/>
                  <a:gd name="connsiteY15" fmla="*/ 17968 h 35935"/>
                  <a:gd name="connsiteX16" fmla="*/ 1167 w 35650"/>
                  <a:gd name="connsiteY16" fmla="*/ 10962 h 35935"/>
                  <a:gd name="connsiteX17" fmla="*/ 4630 w 35650"/>
                  <a:gd name="connsiteY17" fmla="*/ 5271 h 35935"/>
                  <a:gd name="connsiteX18" fmla="*/ 10290 w 35650"/>
                  <a:gd name="connsiteY18" fmla="*/ 1414 h 35935"/>
                  <a:gd name="connsiteX19" fmla="*/ 18109 w 35650"/>
                  <a:gd name="connsiteY19" fmla="*/ 0 h 35935"/>
                  <a:gd name="connsiteX20" fmla="*/ 25356 w 35650"/>
                  <a:gd name="connsiteY20" fmla="*/ 1272 h 35935"/>
                  <a:gd name="connsiteX21" fmla="*/ 30874 w 35650"/>
                  <a:gd name="connsiteY21" fmla="*/ 4667 h 35935"/>
                  <a:gd name="connsiteX22" fmla="*/ 34411 w 35650"/>
                  <a:gd name="connsiteY22" fmla="*/ 9622 h 35935"/>
                  <a:gd name="connsiteX23" fmla="*/ 35651 w 35650"/>
                  <a:gd name="connsiteY23" fmla="*/ 15560 h 35935"/>
                  <a:gd name="connsiteX24" fmla="*/ 35614 w 35650"/>
                  <a:gd name="connsiteY24" fmla="*/ 17825 h 35935"/>
                  <a:gd name="connsiteX25" fmla="*/ 35299 w 35650"/>
                  <a:gd name="connsiteY25" fmla="*/ 20584 h 35935"/>
                  <a:gd name="connsiteX26" fmla="*/ 10752 w 35650"/>
                  <a:gd name="connsiteY26" fmla="*/ 20584 h 35935"/>
                  <a:gd name="connsiteX27" fmla="*/ 18036 w 35650"/>
                  <a:gd name="connsiteY27" fmla="*/ 7215 h 35935"/>
                  <a:gd name="connsiteX28" fmla="*/ 12802 w 35650"/>
                  <a:gd name="connsiteY28" fmla="*/ 9055 h 35935"/>
                  <a:gd name="connsiteX29" fmla="*/ 10752 w 35650"/>
                  <a:gd name="connsiteY29" fmla="*/ 14362 h 35935"/>
                  <a:gd name="connsiteX30" fmla="*/ 25041 w 35650"/>
                  <a:gd name="connsiteY30" fmla="*/ 14362 h 35935"/>
                  <a:gd name="connsiteX31" fmla="*/ 23097 w 35650"/>
                  <a:gd name="connsiteY31" fmla="*/ 9128 h 35935"/>
                  <a:gd name="connsiteX32" fmla="*/ 18036 w 35650"/>
                  <a:gd name="connsiteY32" fmla="*/ 7215 h 3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650" h="35935">
                    <a:moveTo>
                      <a:pt x="10752" y="20585"/>
                    </a:moveTo>
                    <a:cubicBezTo>
                      <a:pt x="10794" y="21625"/>
                      <a:pt x="10952" y="22603"/>
                      <a:pt x="11209" y="23522"/>
                    </a:cubicBezTo>
                    <a:cubicBezTo>
                      <a:pt x="11467" y="24442"/>
                      <a:pt x="11893" y="25241"/>
                      <a:pt x="12486" y="25924"/>
                    </a:cubicBezTo>
                    <a:cubicBezTo>
                      <a:pt x="13075" y="26612"/>
                      <a:pt x="13837" y="27154"/>
                      <a:pt x="14783" y="27553"/>
                    </a:cubicBezTo>
                    <a:cubicBezTo>
                      <a:pt x="15724" y="27952"/>
                      <a:pt x="16906" y="28152"/>
                      <a:pt x="18319" y="28152"/>
                    </a:cubicBezTo>
                    <a:cubicBezTo>
                      <a:pt x="20206" y="28152"/>
                      <a:pt x="21630" y="27779"/>
                      <a:pt x="22597" y="27022"/>
                    </a:cubicBezTo>
                    <a:cubicBezTo>
                      <a:pt x="23564" y="26271"/>
                      <a:pt x="24237" y="25351"/>
                      <a:pt x="24615" y="24263"/>
                    </a:cubicBezTo>
                    <a:lnTo>
                      <a:pt x="35225" y="24263"/>
                    </a:lnTo>
                    <a:cubicBezTo>
                      <a:pt x="34989" y="25866"/>
                      <a:pt x="34432" y="27374"/>
                      <a:pt x="33565" y="28793"/>
                    </a:cubicBezTo>
                    <a:cubicBezTo>
                      <a:pt x="32687" y="30207"/>
                      <a:pt x="31536" y="31442"/>
                      <a:pt x="30096" y="32503"/>
                    </a:cubicBezTo>
                    <a:cubicBezTo>
                      <a:pt x="28656" y="33565"/>
                      <a:pt x="26959" y="34406"/>
                      <a:pt x="25004" y="35015"/>
                    </a:cubicBezTo>
                    <a:cubicBezTo>
                      <a:pt x="23049" y="35630"/>
                      <a:pt x="20842" y="35935"/>
                      <a:pt x="18393" y="35935"/>
                    </a:cubicBezTo>
                    <a:cubicBezTo>
                      <a:pt x="15419" y="35935"/>
                      <a:pt x="12791" y="35499"/>
                      <a:pt x="10500" y="34626"/>
                    </a:cubicBezTo>
                    <a:cubicBezTo>
                      <a:pt x="8214" y="33754"/>
                      <a:pt x="6296" y="32514"/>
                      <a:pt x="4735" y="30911"/>
                    </a:cubicBezTo>
                    <a:cubicBezTo>
                      <a:pt x="3180" y="29308"/>
                      <a:pt x="2002" y="27411"/>
                      <a:pt x="1203" y="25220"/>
                    </a:cubicBezTo>
                    <a:cubicBezTo>
                      <a:pt x="399" y="23023"/>
                      <a:pt x="0" y="20611"/>
                      <a:pt x="0" y="17968"/>
                    </a:cubicBezTo>
                    <a:cubicBezTo>
                      <a:pt x="0" y="15466"/>
                      <a:pt x="389" y="13133"/>
                      <a:pt x="1167" y="10962"/>
                    </a:cubicBezTo>
                    <a:cubicBezTo>
                      <a:pt x="1944" y="8797"/>
                      <a:pt x="3095" y="6895"/>
                      <a:pt x="4630" y="5271"/>
                    </a:cubicBezTo>
                    <a:cubicBezTo>
                      <a:pt x="6164" y="3642"/>
                      <a:pt x="8051" y="2360"/>
                      <a:pt x="10290" y="1414"/>
                    </a:cubicBezTo>
                    <a:cubicBezTo>
                      <a:pt x="12528" y="473"/>
                      <a:pt x="15135" y="0"/>
                      <a:pt x="18109" y="0"/>
                    </a:cubicBezTo>
                    <a:cubicBezTo>
                      <a:pt x="20795" y="0"/>
                      <a:pt x="23212" y="426"/>
                      <a:pt x="25356" y="1272"/>
                    </a:cubicBezTo>
                    <a:cubicBezTo>
                      <a:pt x="27505" y="2123"/>
                      <a:pt x="29339" y="3253"/>
                      <a:pt x="30874" y="4667"/>
                    </a:cubicBezTo>
                    <a:cubicBezTo>
                      <a:pt x="32403" y="6086"/>
                      <a:pt x="33586" y="7736"/>
                      <a:pt x="34411" y="9622"/>
                    </a:cubicBezTo>
                    <a:cubicBezTo>
                      <a:pt x="35236" y="11509"/>
                      <a:pt x="35651" y="13490"/>
                      <a:pt x="35651" y="15560"/>
                    </a:cubicBezTo>
                    <a:cubicBezTo>
                      <a:pt x="35651" y="16270"/>
                      <a:pt x="35635" y="17027"/>
                      <a:pt x="35614" y="17825"/>
                    </a:cubicBezTo>
                    <a:cubicBezTo>
                      <a:pt x="35588" y="18629"/>
                      <a:pt x="35483" y="19549"/>
                      <a:pt x="35299" y="20584"/>
                    </a:cubicBezTo>
                    <a:lnTo>
                      <a:pt x="10752" y="20584"/>
                    </a:lnTo>
                    <a:close/>
                    <a:moveTo>
                      <a:pt x="18036" y="7215"/>
                    </a:moveTo>
                    <a:cubicBezTo>
                      <a:pt x="15913" y="7215"/>
                      <a:pt x="14168" y="7830"/>
                      <a:pt x="12802" y="9055"/>
                    </a:cubicBezTo>
                    <a:cubicBezTo>
                      <a:pt x="11435" y="10279"/>
                      <a:pt x="10752" y="12050"/>
                      <a:pt x="10752" y="14362"/>
                    </a:cubicBezTo>
                    <a:lnTo>
                      <a:pt x="25041" y="14362"/>
                    </a:lnTo>
                    <a:cubicBezTo>
                      <a:pt x="25041" y="12145"/>
                      <a:pt x="24389" y="10400"/>
                      <a:pt x="23097" y="9128"/>
                    </a:cubicBezTo>
                    <a:cubicBezTo>
                      <a:pt x="21793" y="7851"/>
                      <a:pt x="20112" y="7215"/>
                      <a:pt x="18036" y="7215"/>
                    </a:cubicBezTo>
                  </a:path>
                </a:pathLst>
              </a:custGeom>
              <a:solidFill>
                <a:srgbClr val="005285"/>
              </a:solidFill>
              <a:ln w="0" cap="flat">
                <a:noFill/>
                <a:prstDash val="solid"/>
                <a:miter/>
              </a:ln>
            </p:spPr>
            <p:txBody>
              <a:bodyPr rtlCol="0" anchor="ctr"/>
              <a:lstStyle/>
              <a:p>
                <a:endParaRPr lang="nl-NL"/>
              </a:p>
            </p:txBody>
          </p:sp>
          <p:sp>
            <p:nvSpPr>
              <p:cNvPr id="216" name="Vrije vorm 215">
                <a:extLst>
                  <a:ext uri="{FF2B5EF4-FFF2-40B4-BE49-F238E27FC236}">
                    <a16:creationId xmlns:a16="http://schemas.microsoft.com/office/drawing/2014/main" id="{902FDBB7-309C-6600-02A4-E785766F256F}"/>
                  </a:ext>
                </a:extLst>
              </p:cNvPr>
              <p:cNvSpPr/>
              <p:nvPr/>
            </p:nvSpPr>
            <p:spPr>
              <a:xfrm>
                <a:off x="1595837" y="2770499"/>
                <a:ext cx="37847" cy="35934"/>
              </a:xfrm>
              <a:custGeom>
                <a:avLst/>
                <a:gdLst>
                  <a:gd name="connsiteX0" fmla="*/ 18887 w 37847"/>
                  <a:gd name="connsiteY0" fmla="*/ 35935 h 35934"/>
                  <a:gd name="connsiteX1" fmla="*/ 10999 w 37847"/>
                  <a:gd name="connsiteY1" fmla="*/ 34490 h 35934"/>
                  <a:gd name="connsiteX2" fmla="*/ 5055 w 37847"/>
                  <a:gd name="connsiteY2" fmla="*/ 30596 h 35934"/>
                  <a:gd name="connsiteX3" fmla="*/ 1308 w 37847"/>
                  <a:gd name="connsiteY3" fmla="*/ 24899 h 35934"/>
                  <a:gd name="connsiteX4" fmla="*/ 0 w 37847"/>
                  <a:gd name="connsiteY4" fmla="*/ 17967 h 35934"/>
                  <a:gd name="connsiteX5" fmla="*/ 1308 w 37847"/>
                  <a:gd name="connsiteY5" fmla="*/ 11036 h 35934"/>
                  <a:gd name="connsiteX6" fmla="*/ 5055 w 37847"/>
                  <a:gd name="connsiteY6" fmla="*/ 5345 h 35934"/>
                  <a:gd name="connsiteX7" fmla="*/ 10999 w 37847"/>
                  <a:gd name="connsiteY7" fmla="*/ 1450 h 35934"/>
                  <a:gd name="connsiteX8" fmla="*/ 18887 w 37847"/>
                  <a:gd name="connsiteY8" fmla="*/ 0 h 35934"/>
                  <a:gd name="connsiteX9" fmla="*/ 26843 w 37847"/>
                  <a:gd name="connsiteY9" fmla="*/ 1450 h 35934"/>
                  <a:gd name="connsiteX10" fmla="*/ 32787 w 37847"/>
                  <a:gd name="connsiteY10" fmla="*/ 5345 h 35934"/>
                  <a:gd name="connsiteX11" fmla="*/ 36534 w 37847"/>
                  <a:gd name="connsiteY11" fmla="*/ 11036 h 35934"/>
                  <a:gd name="connsiteX12" fmla="*/ 37847 w 37847"/>
                  <a:gd name="connsiteY12" fmla="*/ 17967 h 35934"/>
                  <a:gd name="connsiteX13" fmla="*/ 36534 w 37847"/>
                  <a:gd name="connsiteY13" fmla="*/ 24899 h 35934"/>
                  <a:gd name="connsiteX14" fmla="*/ 32787 w 37847"/>
                  <a:gd name="connsiteY14" fmla="*/ 30596 h 35934"/>
                  <a:gd name="connsiteX15" fmla="*/ 26843 w 37847"/>
                  <a:gd name="connsiteY15" fmla="*/ 34490 h 35934"/>
                  <a:gd name="connsiteX16" fmla="*/ 18887 w 37847"/>
                  <a:gd name="connsiteY16" fmla="*/ 35935 h 35934"/>
                  <a:gd name="connsiteX17" fmla="*/ 18887 w 37847"/>
                  <a:gd name="connsiteY17" fmla="*/ 26670 h 35934"/>
                  <a:gd name="connsiteX18" fmla="*/ 22245 w 37847"/>
                  <a:gd name="connsiteY18" fmla="*/ 25997 h 35934"/>
                  <a:gd name="connsiteX19" fmla="*/ 24831 w 37847"/>
                  <a:gd name="connsiteY19" fmla="*/ 24121 h 35934"/>
                  <a:gd name="connsiteX20" fmla="*/ 26491 w 37847"/>
                  <a:gd name="connsiteY20" fmla="*/ 21362 h 35934"/>
                  <a:gd name="connsiteX21" fmla="*/ 27095 w 37847"/>
                  <a:gd name="connsiteY21" fmla="*/ 17967 h 35934"/>
                  <a:gd name="connsiteX22" fmla="*/ 26491 w 37847"/>
                  <a:gd name="connsiteY22" fmla="*/ 14609 h 35934"/>
                  <a:gd name="connsiteX23" fmla="*/ 24831 w 37847"/>
                  <a:gd name="connsiteY23" fmla="*/ 11850 h 35934"/>
                  <a:gd name="connsiteX24" fmla="*/ 22245 w 37847"/>
                  <a:gd name="connsiteY24" fmla="*/ 9974 h 35934"/>
                  <a:gd name="connsiteX25" fmla="*/ 18887 w 37847"/>
                  <a:gd name="connsiteY25" fmla="*/ 9270 h 35934"/>
                  <a:gd name="connsiteX26" fmla="*/ 15560 w 37847"/>
                  <a:gd name="connsiteY26" fmla="*/ 9974 h 35934"/>
                  <a:gd name="connsiteX27" fmla="*/ 13017 w 37847"/>
                  <a:gd name="connsiteY27" fmla="*/ 11850 h 35934"/>
                  <a:gd name="connsiteX28" fmla="*/ 11388 w 37847"/>
                  <a:gd name="connsiteY28" fmla="*/ 14609 h 35934"/>
                  <a:gd name="connsiteX29" fmla="*/ 10820 w 37847"/>
                  <a:gd name="connsiteY29" fmla="*/ 17967 h 35934"/>
                  <a:gd name="connsiteX30" fmla="*/ 11388 w 37847"/>
                  <a:gd name="connsiteY30" fmla="*/ 21362 h 35934"/>
                  <a:gd name="connsiteX31" fmla="*/ 13017 w 37847"/>
                  <a:gd name="connsiteY31" fmla="*/ 24121 h 35934"/>
                  <a:gd name="connsiteX32" fmla="*/ 15560 w 37847"/>
                  <a:gd name="connsiteY32" fmla="*/ 25997 h 35934"/>
                  <a:gd name="connsiteX33" fmla="*/ 18887 w 37847"/>
                  <a:gd name="connsiteY33" fmla="*/ 26670 h 3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7847" h="35934">
                    <a:moveTo>
                      <a:pt x="18887" y="35935"/>
                    </a:moveTo>
                    <a:cubicBezTo>
                      <a:pt x="15965" y="35935"/>
                      <a:pt x="13332" y="35451"/>
                      <a:pt x="10999" y="34490"/>
                    </a:cubicBezTo>
                    <a:cubicBezTo>
                      <a:pt x="8666" y="33523"/>
                      <a:pt x="6684" y="32219"/>
                      <a:pt x="5055" y="30596"/>
                    </a:cubicBezTo>
                    <a:cubicBezTo>
                      <a:pt x="3431" y="28972"/>
                      <a:pt x="2181" y="27069"/>
                      <a:pt x="1308" y="24899"/>
                    </a:cubicBezTo>
                    <a:cubicBezTo>
                      <a:pt x="436" y="22734"/>
                      <a:pt x="0" y="20422"/>
                      <a:pt x="0" y="17967"/>
                    </a:cubicBezTo>
                    <a:cubicBezTo>
                      <a:pt x="0" y="15519"/>
                      <a:pt x="436" y="13206"/>
                      <a:pt x="1308" y="11036"/>
                    </a:cubicBezTo>
                    <a:cubicBezTo>
                      <a:pt x="2181" y="8866"/>
                      <a:pt x="3431" y="6968"/>
                      <a:pt x="5055" y="5345"/>
                    </a:cubicBezTo>
                    <a:cubicBezTo>
                      <a:pt x="6684" y="3715"/>
                      <a:pt x="8666" y="2417"/>
                      <a:pt x="10999" y="1450"/>
                    </a:cubicBezTo>
                    <a:cubicBezTo>
                      <a:pt x="13332" y="483"/>
                      <a:pt x="15965" y="0"/>
                      <a:pt x="18887" y="0"/>
                    </a:cubicBezTo>
                    <a:cubicBezTo>
                      <a:pt x="21856" y="0"/>
                      <a:pt x="24510" y="484"/>
                      <a:pt x="26843" y="1450"/>
                    </a:cubicBezTo>
                    <a:cubicBezTo>
                      <a:pt x="29182" y="2417"/>
                      <a:pt x="31158" y="3715"/>
                      <a:pt x="32787" y="5345"/>
                    </a:cubicBezTo>
                    <a:cubicBezTo>
                      <a:pt x="34416" y="6968"/>
                      <a:pt x="35661" y="8865"/>
                      <a:pt x="36534" y="11036"/>
                    </a:cubicBezTo>
                    <a:cubicBezTo>
                      <a:pt x="37406" y="13206"/>
                      <a:pt x="37847" y="15519"/>
                      <a:pt x="37847" y="17967"/>
                    </a:cubicBezTo>
                    <a:cubicBezTo>
                      <a:pt x="37847" y="20422"/>
                      <a:pt x="37406" y="22734"/>
                      <a:pt x="36534" y="24899"/>
                    </a:cubicBezTo>
                    <a:cubicBezTo>
                      <a:pt x="35661" y="27069"/>
                      <a:pt x="34416" y="28972"/>
                      <a:pt x="32787" y="30596"/>
                    </a:cubicBezTo>
                    <a:cubicBezTo>
                      <a:pt x="31158" y="32219"/>
                      <a:pt x="29182" y="33523"/>
                      <a:pt x="26843" y="34490"/>
                    </a:cubicBezTo>
                    <a:cubicBezTo>
                      <a:pt x="24510" y="35451"/>
                      <a:pt x="21856" y="35935"/>
                      <a:pt x="18887" y="35935"/>
                    </a:cubicBezTo>
                    <a:moveTo>
                      <a:pt x="18887" y="26670"/>
                    </a:moveTo>
                    <a:cubicBezTo>
                      <a:pt x="20111" y="26670"/>
                      <a:pt x="21231" y="26444"/>
                      <a:pt x="22245" y="25997"/>
                    </a:cubicBezTo>
                    <a:cubicBezTo>
                      <a:pt x="23259" y="25550"/>
                      <a:pt x="24121" y="24925"/>
                      <a:pt x="24831" y="24121"/>
                    </a:cubicBezTo>
                    <a:cubicBezTo>
                      <a:pt x="25535" y="23322"/>
                      <a:pt x="26086" y="22403"/>
                      <a:pt x="26491" y="21362"/>
                    </a:cubicBezTo>
                    <a:cubicBezTo>
                      <a:pt x="26891" y="20327"/>
                      <a:pt x="27095" y="19197"/>
                      <a:pt x="27095" y="17967"/>
                    </a:cubicBezTo>
                    <a:cubicBezTo>
                      <a:pt x="27095" y="16790"/>
                      <a:pt x="26891" y="15671"/>
                      <a:pt x="26491" y="14609"/>
                    </a:cubicBezTo>
                    <a:cubicBezTo>
                      <a:pt x="26086" y="13548"/>
                      <a:pt x="25535" y="12628"/>
                      <a:pt x="24831" y="11850"/>
                    </a:cubicBezTo>
                    <a:cubicBezTo>
                      <a:pt x="24121" y="11072"/>
                      <a:pt x="23259" y="10447"/>
                      <a:pt x="22245" y="9974"/>
                    </a:cubicBezTo>
                    <a:cubicBezTo>
                      <a:pt x="21231" y="9506"/>
                      <a:pt x="20111" y="9270"/>
                      <a:pt x="18887" y="9270"/>
                    </a:cubicBezTo>
                    <a:cubicBezTo>
                      <a:pt x="17662" y="9270"/>
                      <a:pt x="16554" y="9506"/>
                      <a:pt x="15560" y="9974"/>
                    </a:cubicBezTo>
                    <a:cubicBezTo>
                      <a:pt x="14572" y="10447"/>
                      <a:pt x="13721" y="11072"/>
                      <a:pt x="13017" y="11850"/>
                    </a:cubicBezTo>
                    <a:cubicBezTo>
                      <a:pt x="12307" y="12628"/>
                      <a:pt x="11766" y="13548"/>
                      <a:pt x="11388" y="14609"/>
                    </a:cubicBezTo>
                    <a:cubicBezTo>
                      <a:pt x="11009" y="15671"/>
                      <a:pt x="10820" y="16790"/>
                      <a:pt x="10820" y="17967"/>
                    </a:cubicBezTo>
                    <a:cubicBezTo>
                      <a:pt x="10820" y="19197"/>
                      <a:pt x="11009" y="20327"/>
                      <a:pt x="11388" y="21362"/>
                    </a:cubicBezTo>
                    <a:cubicBezTo>
                      <a:pt x="11766" y="22403"/>
                      <a:pt x="12307" y="23322"/>
                      <a:pt x="13017" y="24121"/>
                    </a:cubicBezTo>
                    <a:cubicBezTo>
                      <a:pt x="13721" y="24925"/>
                      <a:pt x="14572" y="25550"/>
                      <a:pt x="15560" y="25997"/>
                    </a:cubicBezTo>
                    <a:cubicBezTo>
                      <a:pt x="16554" y="26444"/>
                      <a:pt x="17662" y="26670"/>
                      <a:pt x="18887" y="26670"/>
                    </a:cubicBezTo>
                  </a:path>
                </a:pathLst>
              </a:custGeom>
              <a:solidFill>
                <a:srgbClr val="005285"/>
              </a:solidFill>
              <a:ln w="0" cap="flat">
                <a:noFill/>
                <a:prstDash val="solid"/>
                <a:miter/>
              </a:ln>
            </p:spPr>
            <p:txBody>
              <a:bodyPr rtlCol="0" anchor="ctr"/>
              <a:lstStyle/>
              <a:p>
                <a:endParaRPr lang="nl-NL"/>
              </a:p>
            </p:txBody>
          </p:sp>
          <p:sp>
            <p:nvSpPr>
              <p:cNvPr id="217" name="Vrije vorm 216">
                <a:extLst>
                  <a:ext uri="{FF2B5EF4-FFF2-40B4-BE49-F238E27FC236}">
                    <a16:creationId xmlns:a16="http://schemas.microsoft.com/office/drawing/2014/main" id="{2B350E4F-D066-E13C-43D3-1005275ADA8A}"/>
                  </a:ext>
                </a:extLst>
              </p:cNvPr>
              <p:cNvSpPr/>
              <p:nvPr/>
            </p:nvSpPr>
            <p:spPr>
              <a:xfrm>
                <a:off x="1633327" y="2771420"/>
                <a:ext cx="39261" cy="34095"/>
              </a:xfrm>
              <a:custGeom>
                <a:avLst/>
                <a:gdLst>
                  <a:gd name="connsiteX0" fmla="*/ 11320 w 39261"/>
                  <a:gd name="connsiteY0" fmla="*/ 0 h 34095"/>
                  <a:gd name="connsiteX1" fmla="*/ 19597 w 39261"/>
                  <a:gd name="connsiteY1" fmla="*/ 21436 h 34095"/>
                  <a:gd name="connsiteX2" fmla="*/ 27942 w 39261"/>
                  <a:gd name="connsiteY2" fmla="*/ 0 h 34095"/>
                  <a:gd name="connsiteX3" fmla="*/ 39261 w 39261"/>
                  <a:gd name="connsiteY3" fmla="*/ 0 h 34095"/>
                  <a:gd name="connsiteX4" fmla="*/ 23843 w 39261"/>
                  <a:gd name="connsiteY4" fmla="*/ 34095 h 34095"/>
                  <a:gd name="connsiteX5" fmla="*/ 15208 w 39261"/>
                  <a:gd name="connsiteY5" fmla="*/ 34095 h 34095"/>
                  <a:gd name="connsiteX6" fmla="*/ 0 w 39261"/>
                  <a:gd name="connsiteY6" fmla="*/ 0 h 34095"/>
                  <a:gd name="connsiteX7" fmla="*/ 11320 w 39261"/>
                  <a:gd name="connsiteY7" fmla="*/ 0 h 3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61" h="34095">
                    <a:moveTo>
                      <a:pt x="11320" y="0"/>
                    </a:moveTo>
                    <a:lnTo>
                      <a:pt x="19597" y="21436"/>
                    </a:lnTo>
                    <a:lnTo>
                      <a:pt x="27942" y="0"/>
                    </a:lnTo>
                    <a:lnTo>
                      <a:pt x="39261" y="0"/>
                    </a:lnTo>
                    <a:lnTo>
                      <a:pt x="23843" y="34095"/>
                    </a:lnTo>
                    <a:lnTo>
                      <a:pt x="15208" y="34095"/>
                    </a:lnTo>
                    <a:lnTo>
                      <a:pt x="0" y="0"/>
                    </a:lnTo>
                    <a:lnTo>
                      <a:pt x="11320" y="0"/>
                    </a:lnTo>
                    <a:close/>
                  </a:path>
                </a:pathLst>
              </a:custGeom>
              <a:solidFill>
                <a:srgbClr val="005285"/>
              </a:solidFill>
              <a:ln w="0" cap="flat">
                <a:noFill/>
                <a:prstDash val="solid"/>
                <a:miter/>
              </a:ln>
            </p:spPr>
            <p:txBody>
              <a:bodyPr rtlCol="0" anchor="ctr"/>
              <a:lstStyle/>
              <a:p>
                <a:endParaRPr lang="nl-NL"/>
              </a:p>
            </p:txBody>
          </p:sp>
          <p:sp>
            <p:nvSpPr>
              <p:cNvPr id="218" name="Vrije vorm 217">
                <a:extLst>
                  <a:ext uri="{FF2B5EF4-FFF2-40B4-BE49-F238E27FC236}">
                    <a16:creationId xmlns:a16="http://schemas.microsoft.com/office/drawing/2014/main" id="{4CD33E4F-6278-FAC8-4241-1C23DD2ED6C7}"/>
                  </a:ext>
                </a:extLst>
              </p:cNvPr>
              <p:cNvSpPr/>
              <p:nvPr/>
            </p:nvSpPr>
            <p:spPr>
              <a:xfrm>
                <a:off x="1672378" y="2770500"/>
                <a:ext cx="35650" cy="35934"/>
              </a:xfrm>
              <a:custGeom>
                <a:avLst/>
                <a:gdLst>
                  <a:gd name="connsiteX0" fmla="*/ 10752 w 35650"/>
                  <a:gd name="connsiteY0" fmla="*/ 20585 h 35934"/>
                  <a:gd name="connsiteX1" fmla="*/ 11209 w 35650"/>
                  <a:gd name="connsiteY1" fmla="*/ 23522 h 35934"/>
                  <a:gd name="connsiteX2" fmla="*/ 12486 w 35650"/>
                  <a:gd name="connsiteY2" fmla="*/ 25924 h 35934"/>
                  <a:gd name="connsiteX3" fmla="*/ 14783 w 35650"/>
                  <a:gd name="connsiteY3" fmla="*/ 27553 h 35934"/>
                  <a:gd name="connsiteX4" fmla="*/ 18319 w 35650"/>
                  <a:gd name="connsiteY4" fmla="*/ 28152 h 35934"/>
                  <a:gd name="connsiteX5" fmla="*/ 22597 w 35650"/>
                  <a:gd name="connsiteY5" fmla="*/ 27022 h 35934"/>
                  <a:gd name="connsiteX6" fmla="*/ 24615 w 35650"/>
                  <a:gd name="connsiteY6" fmla="*/ 24263 h 35934"/>
                  <a:gd name="connsiteX7" fmla="*/ 35225 w 35650"/>
                  <a:gd name="connsiteY7" fmla="*/ 24263 h 35934"/>
                  <a:gd name="connsiteX8" fmla="*/ 33565 w 35650"/>
                  <a:gd name="connsiteY8" fmla="*/ 28793 h 35934"/>
                  <a:gd name="connsiteX9" fmla="*/ 30096 w 35650"/>
                  <a:gd name="connsiteY9" fmla="*/ 32503 h 35934"/>
                  <a:gd name="connsiteX10" fmla="*/ 25004 w 35650"/>
                  <a:gd name="connsiteY10" fmla="*/ 35015 h 35934"/>
                  <a:gd name="connsiteX11" fmla="*/ 18393 w 35650"/>
                  <a:gd name="connsiteY11" fmla="*/ 35935 h 35934"/>
                  <a:gd name="connsiteX12" fmla="*/ 10500 w 35650"/>
                  <a:gd name="connsiteY12" fmla="*/ 34626 h 35934"/>
                  <a:gd name="connsiteX13" fmla="*/ 4735 w 35650"/>
                  <a:gd name="connsiteY13" fmla="*/ 30911 h 35934"/>
                  <a:gd name="connsiteX14" fmla="*/ 1203 w 35650"/>
                  <a:gd name="connsiteY14" fmla="*/ 25220 h 35934"/>
                  <a:gd name="connsiteX15" fmla="*/ 0 w 35650"/>
                  <a:gd name="connsiteY15" fmla="*/ 17968 h 35934"/>
                  <a:gd name="connsiteX16" fmla="*/ 1167 w 35650"/>
                  <a:gd name="connsiteY16" fmla="*/ 10962 h 35934"/>
                  <a:gd name="connsiteX17" fmla="*/ 4630 w 35650"/>
                  <a:gd name="connsiteY17" fmla="*/ 5271 h 35934"/>
                  <a:gd name="connsiteX18" fmla="*/ 10290 w 35650"/>
                  <a:gd name="connsiteY18" fmla="*/ 1414 h 35934"/>
                  <a:gd name="connsiteX19" fmla="*/ 18104 w 35650"/>
                  <a:gd name="connsiteY19" fmla="*/ 0 h 35934"/>
                  <a:gd name="connsiteX20" fmla="*/ 25356 w 35650"/>
                  <a:gd name="connsiteY20" fmla="*/ 1272 h 35934"/>
                  <a:gd name="connsiteX21" fmla="*/ 30874 w 35650"/>
                  <a:gd name="connsiteY21" fmla="*/ 4667 h 35934"/>
                  <a:gd name="connsiteX22" fmla="*/ 34411 w 35650"/>
                  <a:gd name="connsiteY22" fmla="*/ 9622 h 35934"/>
                  <a:gd name="connsiteX23" fmla="*/ 35651 w 35650"/>
                  <a:gd name="connsiteY23" fmla="*/ 15560 h 35934"/>
                  <a:gd name="connsiteX24" fmla="*/ 35614 w 35650"/>
                  <a:gd name="connsiteY24" fmla="*/ 17825 h 35934"/>
                  <a:gd name="connsiteX25" fmla="*/ 35293 w 35650"/>
                  <a:gd name="connsiteY25" fmla="*/ 20584 h 35934"/>
                  <a:gd name="connsiteX26" fmla="*/ 10752 w 35650"/>
                  <a:gd name="connsiteY26" fmla="*/ 20584 h 35934"/>
                  <a:gd name="connsiteX27" fmla="*/ 18036 w 35650"/>
                  <a:gd name="connsiteY27" fmla="*/ 7215 h 35934"/>
                  <a:gd name="connsiteX28" fmla="*/ 12802 w 35650"/>
                  <a:gd name="connsiteY28" fmla="*/ 9055 h 35934"/>
                  <a:gd name="connsiteX29" fmla="*/ 10752 w 35650"/>
                  <a:gd name="connsiteY29" fmla="*/ 14362 h 35934"/>
                  <a:gd name="connsiteX30" fmla="*/ 25041 w 35650"/>
                  <a:gd name="connsiteY30" fmla="*/ 14362 h 35934"/>
                  <a:gd name="connsiteX31" fmla="*/ 23097 w 35650"/>
                  <a:gd name="connsiteY31" fmla="*/ 9128 h 35934"/>
                  <a:gd name="connsiteX32" fmla="*/ 18036 w 35650"/>
                  <a:gd name="connsiteY32" fmla="*/ 7215 h 3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650" h="35934">
                    <a:moveTo>
                      <a:pt x="10752" y="20585"/>
                    </a:moveTo>
                    <a:cubicBezTo>
                      <a:pt x="10794" y="21625"/>
                      <a:pt x="10952" y="22603"/>
                      <a:pt x="11209" y="23522"/>
                    </a:cubicBezTo>
                    <a:cubicBezTo>
                      <a:pt x="11467" y="24442"/>
                      <a:pt x="11893" y="25241"/>
                      <a:pt x="12486" y="25924"/>
                    </a:cubicBezTo>
                    <a:cubicBezTo>
                      <a:pt x="13075" y="26612"/>
                      <a:pt x="13837" y="27154"/>
                      <a:pt x="14783" y="27553"/>
                    </a:cubicBezTo>
                    <a:cubicBezTo>
                      <a:pt x="15723" y="27952"/>
                      <a:pt x="16906" y="28152"/>
                      <a:pt x="18319" y="28152"/>
                    </a:cubicBezTo>
                    <a:cubicBezTo>
                      <a:pt x="20206" y="28152"/>
                      <a:pt x="21630" y="27779"/>
                      <a:pt x="22597" y="27022"/>
                    </a:cubicBezTo>
                    <a:cubicBezTo>
                      <a:pt x="23564" y="26271"/>
                      <a:pt x="24237" y="25351"/>
                      <a:pt x="24615" y="24263"/>
                    </a:cubicBezTo>
                    <a:lnTo>
                      <a:pt x="35225" y="24263"/>
                    </a:lnTo>
                    <a:cubicBezTo>
                      <a:pt x="34989" y="25866"/>
                      <a:pt x="34437" y="27374"/>
                      <a:pt x="33565" y="28793"/>
                    </a:cubicBezTo>
                    <a:cubicBezTo>
                      <a:pt x="32692" y="30207"/>
                      <a:pt x="31536" y="31442"/>
                      <a:pt x="30096" y="32503"/>
                    </a:cubicBezTo>
                    <a:cubicBezTo>
                      <a:pt x="28656" y="33565"/>
                      <a:pt x="26959" y="34406"/>
                      <a:pt x="25004" y="35015"/>
                    </a:cubicBezTo>
                    <a:cubicBezTo>
                      <a:pt x="23044" y="35630"/>
                      <a:pt x="20842" y="35935"/>
                      <a:pt x="18393" y="35935"/>
                    </a:cubicBezTo>
                    <a:cubicBezTo>
                      <a:pt x="15419" y="35935"/>
                      <a:pt x="12791" y="35499"/>
                      <a:pt x="10500" y="34626"/>
                    </a:cubicBezTo>
                    <a:cubicBezTo>
                      <a:pt x="8214" y="33754"/>
                      <a:pt x="6296" y="32514"/>
                      <a:pt x="4735" y="30911"/>
                    </a:cubicBezTo>
                    <a:cubicBezTo>
                      <a:pt x="3180" y="29308"/>
                      <a:pt x="2002" y="27411"/>
                      <a:pt x="1203" y="25220"/>
                    </a:cubicBezTo>
                    <a:cubicBezTo>
                      <a:pt x="400" y="23023"/>
                      <a:pt x="0" y="20611"/>
                      <a:pt x="0" y="17968"/>
                    </a:cubicBezTo>
                    <a:cubicBezTo>
                      <a:pt x="0" y="15466"/>
                      <a:pt x="389" y="13133"/>
                      <a:pt x="1167" y="10962"/>
                    </a:cubicBezTo>
                    <a:cubicBezTo>
                      <a:pt x="1944" y="8797"/>
                      <a:pt x="3095" y="6895"/>
                      <a:pt x="4630" y="5271"/>
                    </a:cubicBezTo>
                    <a:cubicBezTo>
                      <a:pt x="6164" y="3642"/>
                      <a:pt x="8051" y="2360"/>
                      <a:pt x="10290" y="1414"/>
                    </a:cubicBezTo>
                    <a:cubicBezTo>
                      <a:pt x="12528" y="473"/>
                      <a:pt x="15135" y="0"/>
                      <a:pt x="18104" y="0"/>
                    </a:cubicBezTo>
                    <a:cubicBezTo>
                      <a:pt x="20795" y="0"/>
                      <a:pt x="23212" y="426"/>
                      <a:pt x="25356" y="1272"/>
                    </a:cubicBezTo>
                    <a:cubicBezTo>
                      <a:pt x="27505" y="2123"/>
                      <a:pt x="29339" y="3253"/>
                      <a:pt x="30874" y="4667"/>
                    </a:cubicBezTo>
                    <a:cubicBezTo>
                      <a:pt x="32408" y="6086"/>
                      <a:pt x="33586" y="7736"/>
                      <a:pt x="34411" y="9622"/>
                    </a:cubicBezTo>
                    <a:cubicBezTo>
                      <a:pt x="35236" y="11509"/>
                      <a:pt x="35651" y="13490"/>
                      <a:pt x="35651" y="15560"/>
                    </a:cubicBezTo>
                    <a:cubicBezTo>
                      <a:pt x="35651" y="16270"/>
                      <a:pt x="35635" y="17027"/>
                      <a:pt x="35614" y="17825"/>
                    </a:cubicBezTo>
                    <a:cubicBezTo>
                      <a:pt x="35588" y="18629"/>
                      <a:pt x="35483" y="19549"/>
                      <a:pt x="35293" y="20584"/>
                    </a:cubicBezTo>
                    <a:lnTo>
                      <a:pt x="10752" y="20584"/>
                    </a:lnTo>
                    <a:close/>
                    <a:moveTo>
                      <a:pt x="18036" y="7215"/>
                    </a:moveTo>
                    <a:cubicBezTo>
                      <a:pt x="15913" y="7215"/>
                      <a:pt x="14168" y="7830"/>
                      <a:pt x="12802" y="9055"/>
                    </a:cubicBezTo>
                    <a:cubicBezTo>
                      <a:pt x="11435" y="10279"/>
                      <a:pt x="10752" y="12050"/>
                      <a:pt x="10752" y="14362"/>
                    </a:cubicBezTo>
                    <a:lnTo>
                      <a:pt x="25041" y="14362"/>
                    </a:lnTo>
                    <a:cubicBezTo>
                      <a:pt x="25041" y="12145"/>
                      <a:pt x="24389" y="10400"/>
                      <a:pt x="23097" y="9128"/>
                    </a:cubicBezTo>
                    <a:cubicBezTo>
                      <a:pt x="21799" y="7851"/>
                      <a:pt x="20112" y="7215"/>
                      <a:pt x="18036" y="7215"/>
                    </a:cubicBezTo>
                  </a:path>
                </a:pathLst>
              </a:custGeom>
              <a:solidFill>
                <a:srgbClr val="005285"/>
              </a:solidFill>
              <a:ln w="0" cap="flat">
                <a:noFill/>
                <a:prstDash val="solid"/>
                <a:miter/>
              </a:ln>
            </p:spPr>
            <p:txBody>
              <a:bodyPr rtlCol="0" anchor="ctr"/>
              <a:lstStyle/>
              <a:p>
                <a:endParaRPr lang="nl-NL"/>
              </a:p>
            </p:txBody>
          </p:sp>
          <p:sp>
            <p:nvSpPr>
              <p:cNvPr id="219" name="Vrije vorm 218">
                <a:extLst>
                  <a:ext uri="{FF2B5EF4-FFF2-40B4-BE49-F238E27FC236}">
                    <a16:creationId xmlns:a16="http://schemas.microsoft.com/office/drawing/2014/main" id="{1B0DD3D8-DA5F-B6AF-125C-2C003715CBBE}"/>
                  </a:ext>
                </a:extLst>
              </p:cNvPr>
              <p:cNvSpPr/>
              <p:nvPr/>
            </p:nvSpPr>
            <p:spPr>
              <a:xfrm>
                <a:off x="1715032" y="2770853"/>
                <a:ext cx="24473" cy="34662"/>
              </a:xfrm>
              <a:custGeom>
                <a:avLst/>
                <a:gdLst>
                  <a:gd name="connsiteX0" fmla="*/ 24473 w 24473"/>
                  <a:gd name="connsiteY0" fmla="*/ 10400 h 34662"/>
                  <a:gd name="connsiteX1" fmla="*/ 22566 w 24473"/>
                  <a:gd name="connsiteY1" fmla="*/ 10011 h 34662"/>
                  <a:gd name="connsiteX2" fmla="*/ 20653 w 24473"/>
                  <a:gd name="connsiteY2" fmla="*/ 9906 h 34662"/>
                  <a:gd name="connsiteX3" fmla="*/ 13511 w 24473"/>
                  <a:gd name="connsiteY3" fmla="*/ 12523 h 34662"/>
                  <a:gd name="connsiteX4" fmla="*/ 10821 w 24473"/>
                  <a:gd name="connsiteY4" fmla="*/ 21362 h 34662"/>
                  <a:gd name="connsiteX5" fmla="*/ 10821 w 24473"/>
                  <a:gd name="connsiteY5" fmla="*/ 34663 h 34662"/>
                  <a:gd name="connsiteX6" fmla="*/ 0 w 24473"/>
                  <a:gd name="connsiteY6" fmla="*/ 34663 h 34662"/>
                  <a:gd name="connsiteX7" fmla="*/ 0 w 24473"/>
                  <a:gd name="connsiteY7" fmla="*/ 567 h 34662"/>
                  <a:gd name="connsiteX8" fmla="*/ 10821 w 24473"/>
                  <a:gd name="connsiteY8" fmla="*/ 567 h 34662"/>
                  <a:gd name="connsiteX9" fmla="*/ 10821 w 24473"/>
                  <a:gd name="connsiteY9" fmla="*/ 6085 h 34662"/>
                  <a:gd name="connsiteX10" fmla="*/ 14820 w 24473"/>
                  <a:gd name="connsiteY10" fmla="*/ 1839 h 34662"/>
                  <a:gd name="connsiteX11" fmla="*/ 21220 w 24473"/>
                  <a:gd name="connsiteY11" fmla="*/ 0 h 34662"/>
                  <a:gd name="connsiteX12" fmla="*/ 24473 w 24473"/>
                  <a:gd name="connsiteY12" fmla="*/ 567 h 34662"/>
                  <a:gd name="connsiteX13" fmla="*/ 24473 w 24473"/>
                  <a:gd name="connsiteY13" fmla="*/ 10400 h 3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73" h="34662">
                    <a:moveTo>
                      <a:pt x="24473" y="10400"/>
                    </a:moveTo>
                    <a:cubicBezTo>
                      <a:pt x="23717" y="10211"/>
                      <a:pt x="23081" y="10079"/>
                      <a:pt x="22566" y="10011"/>
                    </a:cubicBezTo>
                    <a:cubicBezTo>
                      <a:pt x="22046" y="9943"/>
                      <a:pt x="21410" y="9906"/>
                      <a:pt x="20653" y="9906"/>
                    </a:cubicBezTo>
                    <a:cubicBezTo>
                      <a:pt x="17684" y="9906"/>
                      <a:pt x="15298" y="10778"/>
                      <a:pt x="13511" y="12523"/>
                    </a:cubicBezTo>
                    <a:cubicBezTo>
                      <a:pt x="11714" y="14268"/>
                      <a:pt x="10821" y="17216"/>
                      <a:pt x="10821" y="21362"/>
                    </a:cubicBezTo>
                    <a:lnTo>
                      <a:pt x="10821" y="34663"/>
                    </a:lnTo>
                    <a:lnTo>
                      <a:pt x="0" y="34663"/>
                    </a:lnTo>
                    <a:lnTo>
                      <a:pt x="0" y="567"/>
                    </a:lnTo>
                    <a:lnTo>
                      <a:pt x="10821" y="567"/>
                    </a:lnTo>
                    <a:lnTo>
                      <a:pt x="10821" y="6085"/>
                    </a:lnTo>
                    <a:cubicBezTo>
                      <a:pt x="11625" y="4483"/>
                      <a:pt x="12954" y="3069"/>
                      <a:pt x="14820" y="1839"/>
                    </a:cubicBezTo>
                    <a:cubicBezTo>
                      <a:pt x="16680" y="615"/>
                      <a:pt x="18813" y="0"/>
                      <a:pt x="21220" y="0"/>
                    </a:cubicBezTo>
                    <a:cubicBezTo>
                      <a:pt x="22492" y="0"/>
                      <a:pt x="23575" y="189"/>
                      <a:pt x="24473" y="567"/>
                    </a:cubicBezTo>
                    <a:lnTo>
                      <a:pt x="24473" y="10400"/>
                    </a:lnTo>
                    <a:close/>
                  </a:path>
                </a:pathLst>
              </a:custGeom>
              <a:solidFill>
                <a:srgbClr val="005285"/>
              </a:solidFill>
              <a:ln w="0" cap="flat">
                <a:noFill/>
                <a:prstDash val="solid"/>
                <a:miter/>
              </a:ln>
            </p:spPr>
            <p:txBody>
              <a:bodyPr rtlCol="0" anchor="ctr"/>
              <a:lstStyle/>
              <a:p>
                <a:endParaRPr lang="nl-NL"/>
              </a:p>
            </p:txBody>
          </p:sp>
          <p:sp>
            <p:nvSpPr>
              <p:cNvPr id="220" name="Vrije vorm 219">
                <a:extLst>
                  <a:ext uri="{FF2B5EF4-FFF2-40B4-BE49-F238E27FC236}">
                    <a16:creationId xmlns:a16="http://schemas.microsoft.com/office/drawing/2014/main" id="{96E8CAA9-700C-BCAD-E162-982C01AF3B0A}"/>
                  </a:ext>
                </a:extLst>
              </p:cNvPr>
              <p:cNvSpPr/>
              <p:nvPr/>
            </p:nvSpPr>
            <p:spPr>
              <a:xfrm>
                <a:off x="1741133" y="2756000"/>
                <a:ext cx="37847" cy="50365"/>
              </a:xfrm>
              <a:custGeom>
                <a:avLst/>
                <a:gdLst>
                  <a:gd name="connsiteX0" fmla="*/ 27022 w 37847"/>
                  <a:gd name="connsiteY0" fmla="*/ 44705 h 50365"/>
                  <a:gd name="connsiteX1" fmla="*/ 25325 w 37847"/>
                  <a:gd name="connsiteY1" fmla="*/ 46934 h 50365"/>
                  <a:gd name="connsiteX2" fmla="*/ 22881 w 37847"/>
                  <a:gd name="connsiteY2" fmla="*/ 48705 h 50365"/>
                  <a:gd name="connsiteX3" fmla="*/ 19875 w 37847"/>
                  <a:gd name="connsiteY3" fmla="*/ 49903 h 50365"/>
                  <a:gd name="connsiteX4" fmla="*/ 16622 w 37847"/>
                  <a:gd name="connsiteY4" fmla="*/ 50365 h 50365"/>
                  <a:gd name="connsiteX5" fmla="*/ 9869 w 37847"/>
                  <a:gd name="connsiteY5" fmla="*/ 48988 h 50365"/>
                  <a:gd name="connsiteX6" fmla="*/ 4598 w 37847"/>
                  <a:gd name="connsiteY6" fmla="*/ 45236 h 50365"/>
                  <a:gd name="connsiteX7" fmla="*/ 1203 w 37847"/>
                  <a:gd name="connsiteY7" fmla="*/ 39576 h 50365"/>
                  <a:gd name="connsiteX8" fmla="*/ 0 w 37847"/>
                  <a:gd name="connsiteY8" fmla="*/ 32466 h 50365"/>
                  <a:gd name="connsiteX9" fmla="*/ 1203 w 37847"/>
                  <a:gd name="connsiteY9" fmla="*/ 25361 h 50365"/>
                  <a:gd name="connsiteX10" fmla="*/ 4598 w 37847"/>
                  <a:gd name="connsiteY10" fmla="*/ 19701 h 50365"/>
                  <a:gd name="connsiteX11" fmla="*/ 9869 w 37847"/>
                  <a:gd name="connsiteY11" fmla="*/ 15949 h 50365"/>
                  <a:gd name="connsiteX12" fmla="*/ 16622 w 37847"/>
                  <a:gd name="connsiteY12" fmla="*/ 14572 h 50365"/>
                  <a:gd name="connsiteX13" fmla="*/ 19875 w 37847"/>
                  <a:gd name="connsiteY13" fmla="*/ 15030 h 50365"/>
                  <a:gd name="connsiteX14" fmla="*/ 22881 w 37847"/>
                  <a:gd name="connsiteY14" fmla="*/ 16270 h 50365"/>
                  <a:gd name="connsiteX15" fmla="*/ 25325 w 37847"/>
                  <a:gd name="connsiteY15" fmla="*/ 18109 h 50365"/>
                  <a:gd name="connsiteX16" fmla="*/ 27022 w 37847"/>
                  <a:gd name="connsiteY16" fmla="*/ 20301 h 50365"/>
                  <a:gd name="connsiteX17" fmla="*/ 27022 w 37847"/>
                  <a:gd name="connsiteY17" fmla="*/ 0 h 50365"/>
                  <a:gd name="connsiteX18" fmla="*/ 37848 w 37847"/>
                  <a:gd name="connsiteY18" fmla="*/ 0 h 50365"/>
                  <a:gd name="connsiteX19" fmla="*/ 37848 w 37847"/>
                  <a:gd name="connsiteY19" fmla="*/ 49514 h 50365"/>
                  <a:gd name="connsiteX20" fmla="*/ 27022 w 37847"/>
                  <a:gd name="connsiteY20" fmla="*/ 49514 h 50365"/>
                  <a:gd name="connsiteX21" fmla="*/ 27022 w 37847"/>
                  <a:gd name="connsiteY21" fmla="*/ 44706 h 50365"/>
                  <a:gd name="connsiteX22" fmla="*/ 18887 w 37847"/>
                  <a:gd name="connsiteY22" fmla="*/ 41169 h 50365"/>
                  <a:gd name="connsiteX23" fmla="*/ 22214 w 37847"/>
                  <a:gd name="connsiteY23" fmla="*/ 40459 h 50365"/>
                  <a:gd name="connsiteX24" fmla="*/ 24757 w 37847"/>
                  <a:gd name="connsiteY24" fmla="*/ 38588 h 50365"/>
                  <a:gd name="connsiteX25" fmla="*/ 26423 w 37847"/>
                  <a:gd name="connsiteY25" fmla="*/ 35830 h 50365"/>
                  <a:gd name="connsiteX26" fmla="*/ 27022 w 37847"/>
                  <a:gd name="connsiteY26" fmla="*/ 32466 h 50365"/>
                  <a:gd name="connsiteX27" fmla="*/ 26423 w 37847"/>
                  <a:gd name="connsiteY27" fmla="*/ 29145 h 50365"/>
                  <a:gd name="connsiteX28" fmla="*/ 24757 w 37847"/>
                  <a:gd name="connsiteY28" fmla="*/ 26386 h 50365"/>
                  <a:gd name="connsiteX29" fmla="*/ 22214 w 37847"/>
                  <a:gd name="connsiteY29" fmla="*/ 24473 h 50365"/>
                  <a:gd name="connsiteX30" fmla="*/ 18887 w 37847"/>
                  <a:gd name="connsiteY30" fmla="*/ 23769 h 50365"/>
                  <a:gd name="connsiteX31" fmla="*/ 15561 w 37847"/>
                  <a:gd name="connsiteY31" fmla="*/ 24473 h 50365"/>
                  <a:gd name="connsiteX32" fmla="*/ 13017 w 37847"/>
                  <a:gd name="connsiteY32" fmla="*/ 26386 h 50365"/>
                  <a:gd name="connsiteX33" fmla="*/ 11351 w 37847"/>
                  <a:gd name="connsiteY33" fmla="*/ 29145 h 50365"/>
                  <a:gd name="connsiteX34" fmla="*/ 10752 w 37847"/>
                  <a:gd name="connsiteY34" fmla="*/ 32466 h 50365"/>
                  <a:gd name="connsiteX35" fmla="*/ 11351 w 37847"/>
                  <a:gd name="connsiteY35" fmla="*/ 35830 h 50365"/>
                  <a:gd name="connsiteX36" fmla="*/ 13017 w 37847"/>
                  <a:gd name="connsiteY36" fmla="*/ 38588 h 50365"/>
                  <a:gd name="connsiteX37" fmla="*/ 15561 w 37847"/>
                  <a:gd name="connsiteY37" fmla="*/ 40459 h 50365"/>
                  <a:gd name="connsiteX38" fmla="*/ 18887 w 37847"/>
                  <a:gd name="connsiteY38" fmla="*/ 41169 h 5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847" h="50365">
                    <a:moveTo>
                      <a:pt x="27022" y="44705"/>
                    </a:moveTo>
                    <a:cubicBezTo>
                      <a:pt x="26596" y="45509"/>
                      <a:pt x="26034" y="46251"/>
                      <a:pt x="25325" y="46934"/>
                    </a:cubicBezTo>
                    <a:cubicBezTo>
                      <a:pt x="24615" y="47617"/>
                      <a:pt x="23806" y="48205"/>
                      <a:pt x="22881" y="48705"/>
                    </a:cubicBezTo>
                    <a:cubicBezTo>
                      <a:pt x="21967" y="49199"/>
                      <a:pt x="20963" y="49598"/>
                      <a:pt x="19875" y="49903"/>
                    </a:cubicBezTo>
                    <a:cubicBezTo>
                      <a:pt x="18792" y="50213"/>
                      <a:pt x="17710" y="50365"/>
                      <a:pt x="16622" y="50365"/>
                    </a:cubicBezTo>
                    <a:cubicBezTo>
                      <a:pt x="14173" y="50365"/>
                      <a:pt x="11919" y="49903"/>
                      <a:pt x="9869" y="48988"/>
                    </a:cubicBezTo>
                    <a:cubicBezTo>
                      <a:pt x="7814" y="48064"/>
                      <a:pt x="6059" y="46818"/>
                      <a:pt x="4598" y="45236"/>
                    </a:cubicBezTo>
                    <a:cubicBezTo>
                      <a:pt x="3137" y="43654"/>
                      <a:pt x="2002" y="41768"/>
                      <a:pt x="1203" y="39576"/>
                    </a:cubicBezTo>
                    <a:cubicBezTo>
                      <a:pt x="399" y="37385"/>
                      <a:pt x="0" y="35015"/>
                      <a:pt x="0" y="32466"/>
                    </a:cubicBezTo>
                    <a:cubicBezTo>
                      <a:pt x="0" y="29923"/>
                      <a:pt x="399" y="27553"/>
                      <a:pt x="1203" y="25361"/>
                    </a:cubicBezTo>
                    <a:cubicBezTo>
                      <a:pt x="2002" y="23165"/>
                      <a:pt x="3137" y="21278"/>
                      <a:pt x="4598" y="19701"/>
                    </a:cubicBezTo>
                    <a:cubicBezTo>
                      <a:pt x="6059" y="18120"/>
                      <a:pt x="7814" y="16869"/>
                      <a:pt x="9869" y="15949"/>
                    </a:cubicBezTo>
                    <a:cubicBezTo>
                      <a:pt x="11919" y="15030"/>
                      <a:pt x="14173" y="14572"/>
                      <a:pt x="16622" y="14572"/>
                    </a:cubicBezTo>
                    <a:cubicBezTo>
                      <a:pt x="17710" y="14572"/>
                      <a:pt x="18792" y="14725"/>
                      <a:pt x="19875" y="15030"/>
                    </a:cubicBezTo>
                    <a:cubicBezTo>
                      <a:pt x="20963" y="15340"/>
                      <a:pt x="21967" y="15750"/>
                      <a:pt x="22881" y="16270"/>
                    </a:cubicBezTo>
                    <a:cubicBezTo>
                      <a:pt x="23806" y="16790"/>
                      <a:pt x="24615" y="17400"/>
                      <a:pt x="25325" y="18109"/>
                    </a:cubicBezTo>
                    <a:cubicBezTo>
                      <a:pt x="26034" y="18813"/>
                      <a:pt x="26596" y="19549"/>
                      <a:pt x="27022" y="20301"/>
                    </a:cubicBezTo>
                    <a:lnTo>
                      <a:pt x="27022" y="0"/>
                    </a:lnTo>
                    <a:lnTo>
                      <a:pt x="37848" y="0"/>
                    </a:lnTo>
                    <a:lnTo>
                      <a:pt x="37848" y="49514"/>
                    </a:lnTo>
                    <a:lnTo>
                      <a:pt x="27022" y="49514"/>
                    </a:lnTo>
                    <a:lnTo>
                      <a:pt x="27022" y="44706"/>
                    </a:lnTo>
                    <a:close/>
                    <a:moveTo>
                      <a:pt x="18887" y="41169"/>
                    </a:moveTo>
                    <a:cubicBezTo>
                      <a:pt x="20112" y="41169"/>
                      <a:pt x="21220" y="40932"/>
                      <a:pt x="22214" y="40459"/>
                    </a:cubicBezTo>
                    <a:cubicBezTo>
                      <a:pt x="23202" y="39992"/>
                      <a:pt x="24053" y="39366"/>
                      <a:pt x="24757" y="38588"/>
                    </a:cubicBezTo>
                    <a:cubicBezTo>
                      <a:pt x="25467" y="37811"/>
                      <a:pt x="26018" y="36891"/>
                      <a:pt x="26423" y="35830"/>
                    </a:cubicBezTo>
                    <a:cubicBezTo>
                      <a:pt x="26822" y="34768"/>
                      <a:pt x="27022" y="33649"/>
                      <a:pt x="27022" y="32466"/>
                    </a:cubicBezTo>
                    <a:cubicBezTo>
                      <a:pt x="27022" y="31289"/>
                      <a:pt x="26822" y="30180"/>
                      <a:pt x="26423" y="29145"/>
                    </a:cubicBezTo>
                    <a:cubicBezTo>
                      <a:pt x="26018" y="28104"/>
                      <a:pt x="25467" y="27185"/>
                      <a:pt x="24757" y="26386"/>
                    </a:cubicBezTo>
                    <a:cubicBezTo>
                      <a:pt x="24053" y="25582"/>
                      <a:pt x="23202" y="24946"/>
                      <a:pt x="22214" y="24473"/>
                    </a:cubicBezTo>
                    <a:cubicBezTo>
                      <a:pt x="21220" y="24005"/>
                      <a:pt x="20112" y="23769"/>
                      <a:pt x="18887" y="23769"/>
                    </a:cubicBezTo>
                    <a:cubicBezTo>
                      <a:pt x="17663" y="23769"/>
                      <a:pt x="16554" y="24005"/>
                      <a:pt x="15561" y="24473"/>
                    </a:cubicBezTo>
                    <a:cubicBezTo>
                      <a:pt x="14573" y="24946"/>
                      <a:pt x="13721" y="25582"/>
                      <a:pt x="13017" y="26386"/>
                    </a:cubicBezTo>
                    <a:cubicBezTo>
                      <a:pt x="12308" y="27185"/>
                      <a:pt x="11756" y="28104"/>
                      <a:pt x="11351" y="29145"/>
                    </a:cubicBezTo>
                    <a:cubicBezTo>
                      <a:pt x="10952" y="30180"/>
                      <a:pt x="10752" y="31289"/>
                      <a:pt x="10752" y="32466"/>
                    </a:cubicBezTo>
                    <a:cubicBezTo>
                      <a:pt x="10752" y="33649"/>
                      <a:pt x="10952" y="34768"/>
                      <a:pt x="11351" y="35830"/>
                    </a:cubicBezTo>
                    <a:cubicBezTo>
                      <a:pt x="11756" y="36891"/>
                      <a:pt x="12308" y="37811"/>
                      <a:pt x="13017" y="38588"/>
                    </a:cubicBezTo>
                    <a:cubicBezTo>
                      <a:pt x="13721" y="39366"/>
                      <a:pt x="14572" y="39992"/>
                      <a:pt x="15561" y="40459"/>
                    </a:cubicBezTo>
                    <a:cubicBezTo>
                      <a:pt x="16554" y="40932"/>
                      <a:pt x="17663" y="41169"/>
                      <a:pt x="18887" y="41169"/>
                    </a:cubicBezTo>
                  </a:path>
                </a:pathLst>
              </a:custGeom>
              <a:solidFill>
                <a:srgbClr val="005285"/>
              </a:solidFill>
              <a:ln w="0" cap="flat">
                <a:noFill/>
                <a:prstDash val="solid"/>
                <a:miter/>
              </a:ln>
            </p:spPr>
            <p:txBody>
              <a:bodyPr rtlCol="0" anchor="ctr"/>
              <a:lstStyle/>
              <a:p>
                <a:endParaRPr lang="nl-NL"/>
              </a:p>
            </p:txBody>
          </p:sp>
          <p:sp>
            <p:nvSpPr>
              <p:cNvPr id="221" name="Vrije vorm 220">
                <a:extLst>
                  <a:ext uri="{FF2B5EF4-FFF2-40B4-BE49-F238E27FC236}">
                    <a16:creationId xmlns:a16="http://schemas.microsoft.com/office/drawing/2014/main" id="{3DDC552A-53F0-49D9-EEEA-A7273740BCDC}"/>
                  </a:ext>
                </a:extLst>
              </p:cNvPr>
              <p:cNvSpPr/>
              <p:nvPr/>
            </p:nvSpPr>
            <p:spPr>
              <a:xfrm>
                <a:off x="1787822" y="2770853"/>
                <a:ext cx="24473" cy="34662"/>
              </a:xfrm>
              <a:custGeom>
                <a:avLst/>
                <a:gdLst>
                  <a:gd name="connsiteX0" fmla="*/ 24473 w 24473"/>
                  <a:gd name="connsiteY0" fmla="*/ 10400 h 34662"/>
                  <a:gd name="connsiteX1" fmla="*/ 22566 w 24473"/>
                  <a:gd name="connsiteY1" fmla="*/ 10011 h 34662"/>
                  <a:gd name="connsiteX2" fmla="*/ 20653 w 24473"/>
                  <a:gd name="connsiteY2" fmla="*/ 9906 h 34662"/>
                  <a:gd name="connsiteX3" fmla="*/ 13511 w 24473"/>
                  <a:gd name="connsiteY3" fmla="*/ 12523 h 34662"/>
                  <a:gd name="connsiteX4" fmla="*/ 10820 w 24473"/>
                  <a:gd name="connsiteY4" fmla="*/ 21362 h 34662"/>
                  <a:gd name="connsiteX5" fmla="*/ 10820 w 24473"/>
                  <a:gd name="connsiteY5" fmla="*/ 34663 h 34662"/>
                  <a:gd name="connsiteX6" fmla="*/ 0 w 24473"/>
                  <a:gd name="connsiteY6" fmla="*/ 34663 h 34662"/>
                  <a:gd name="connsiteX7" fmla="*/ 0 w 24473"/>
                  <a:gd name="connsiteY7" fmla="*/ 567 h 34662"/>
                  <a:gd name="connsiteX8" fmla="*/ 10820 w 24473"/>
                  <a:gd name="connsiteY8" fmla="*/ 567 h 34662"/>
                  <a:gd name="connsiteX9" fmla="*/ 10820 w 24473"/>
                  <a:gd name="connsiteY9" fmla="*/ 6085 h 34662"/>
                  <a:gd name="connsiteX10" fmla="*/ 14820 w 24473"/>
                  <a:gd name="connsiteY10" fmla="*/ 1839 h 34662"/>
                  <a:gd name="connsiteX11" fmla="*/ 21220 w 24473"/>
                  <a:gd name="connsiteY11" fmla="*/ 0 h 34662"/>
                  <a:gd name="connsiteX12" fmla="*/ 24473 w 24473"/>
                  <a:gd name="connsiteY12" fmla="*/ 567 h 34662"/>
                  <a:gd name="connsiteX13" fmla="*/ 24473 w 24473"/>
                  <a:gd name="connsiteY13" fmla="*/ 10400 h 3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73" h="34662">
                    <a:moveTo>
                      <a:pt x="24473" y="10400"/>
                    </a:moveTo>
                    <a:cubicBezTo>
                      <a:pt x="23722" y="10211"/>
                      <a:pt x="23081" y="10079"/>
                      <a:pt x="22566" y="10011"/>
                    </a:cubicBezTo>
                    <a:cubicBezTo>
                      <a:pt x="22045" y="9943"/>
                      <a:pt x="21410" y="9906"/>
                      <a:pt x="20653" y="9906"/>
                    </a:cubicBezTo>
                    <a:cubicBezTo>
                      <a:pt x="17684" y="9906"/>
                      <a:pt x="15303" y="10778"/>
                      <a:pt x="13511" y="12523"/>
                    </a:cubicBezTo>
                    <a:cubicBezTo>
                      <a:pt x="11719" y="14268"/>
                      <a:pt x="10820" y="17216"/>
                      <a:pt x="10820" y="21362"/>
                    </a:cubicBezTo>
                    <a:lnTo>
                      <a:pt x="10820" y="34663"/>
                    </a:lnTo>
                    <a:lnTo>
                      <a:pt x="0" y="34663"/>
                    </a:lnTo>
                    <a:lnTo>
                      <a:pt x="0" y="567"/>
                    </a:lnTo>
                    <a:lnTo>
                      <a:pt x="10820" y="567"/>
                    </a:lnTo>
                    <a:lnTo>
                      <a:pt x="10820" y="6085"/>
                    </a:lnTo>
                    <a:cubicBezTo>
                      <a:pt x="11624" y="4483"/>
                      <a:pt x="12954" y="3069"/>
                      <a:pt x="14820" y="1839"/>
                    </a:cubicBezTo>
                    <a:cubicBezTo>
                      <a:pt x="16685" y="615"/>
                      <a:pt x="18813" y="0"/>
                      <a:pt x="21220" y="0"/>
                    </a:cubicBezTo>
                    <a:cubicBezTo>
                      <a:pt x="22492" y="0"/>
                      <a:pt x="23580" y="189"/>
                      <a:pt x="24473" y="567"/>
                    </a:cubicBezTo>
                    <a:lnTo>
                      <a:pt x="24473" y="10400"/>
                    </a:lnTo>
                    <a:close/>
                  </a:path>
                </a:pathLst>
              </a:custGeom>
              <a:solidFill>
                <a:srgbClr val="005285"/>
              </a:solidFill>
              <a:ln w="0" cap="flat">
                <a:noFill/>
                <a:prstDash val="solid"/>
                <a:miter/>
              </a:ln>
            </p:spPr>
            <p:txBody>
              <a:bodyPr rtlCol="0" anchor="ctr"/>
              <a:lstStyle/>
              <a:p>
                <a:endParaRPr lang="nl-NL"/>
              </a:p>
            </p:txBody>
          </p:sp>
          <p:sp>
            <p:nvSpPr>
              <p:cNvPr id="222" name="Vrije vorm 221">
                <a:extLst>
                  <a:ext uri="{FF2B5EF4-FFF2-40B4-BE49-F238E27FC236}">
                    <a16:creationId xmlns:a16="http://schemas.microsoft.com/office/drawing/2014/main" id="{9EF94EF0-CBF1-3C58-6764-F85EDC5A14B7}"/>
                  </a:ext>
                </a:extLst>
              </p:cNvPr>
              <p:cNvSpPr/>
              <p:nvPr/>
            </p:nvSpPr>
            <p:spPr>
              <a:xfrm>
                <a:off x="1813924" y="2770572"/>
                <a:ext cx="37847" cy="35792"/>
              </a:xfrm>
              <a:custGeom>
                <a:avLst/>
                <a:gdLst>
                  <a:gd name="connsiteX0" fmla="*/ 37848 w 37847"/>
                  <a:gd name="connsiteY0" fmla="*/ 846 h 35792"/>
                  <a:gd name="connsiteX1" fmla="*/ 37848 w 37847"/>
                  <a:gd name="connsiteY1" fmla="*/ 34942 h 35792"/>
                  <a:gd name="connsiteX2" fmla="*/ 27022 w 37847"/>
                  <a:gd name="connsiteY2" fmla="*/ 34942 h 35792"/>
                  <a:gd name="connsiteX3" fmla="*/ 27022 w 37847"/>
                  <a:gd name="connsiteY3" fmla="*/ 30133 h 35792"/>
                  <a:gd name="connsiteX4" fmla="*/ 25325 w 37847"/>
                  <a:gd name="connsiteY4" fmla="*/ 32361 h 35792"/>
                  <a:gd name="connsiteX5" fmla="*/ 22881 w 37847"/>
                  <a:gd name="connsiteY5" fmla="*/ 34132 h 35792"/>
                  <a:gd name="connsiteX6" fmla="*/ 19875 w 37847"/>
                  <a:gd name="connsiteY6" fmla="*/ 35330 h 35792"/>
                  <a:gd name="connsiteX7" fmla="*/ 16622 w 37847"/>
                  <a:gd name="connsiteY7" fmla="*/ 35793 h 35792"/>
                  <a:gd name="connsiteX8" fmla="*/ 9869 w 37847"/>
                  <a:gd name="connsiteY8" fmla="*/ 34416 h 35792"/>
                  <a:gd name="connsiteX9" fmla="*/ 4598 w 37847"/>
                  <a:gd name="connsiteY9" fmla="*/ 30664 h 35792"/>
                  <a:gd name="connsiteX10" fmla="*/ 1203 w 37847"/>
                  <a:gd name="connsiteY10" fmla="*/ 25004 h 35792"/>
                  <a:gd name="connsiteX11" fmla="*/ 0 w 37847"/>
                  <a:gd name="connsiteY11" fmla="*/ 17894 h 35792"/>
                  <a:gd name="connsiteX12" fmla="*/ 1203 w 37847"/>
                  <a:gd name="connsiteY12" fmla="*/ 10789 h 35792"/>
                  <a:gd name="connsiteX13" fmla="*/ 4598 w 37847"/>
                  <a:gd name="connsiteY13" fmla="*/ 5129 h 35792"/>
                  <a:gd name="connsiteX14" fmla="*/ 9869 w 37847"/>
                  <a:gd name="connsiteY14" fmla="*/ 1377 h 35792"/>
                  <a:gd name="connsiteX15" fmla="*/ 16622 w 37847"/>
                  <a:gd name="connsiteY15" fmla="*/ 0 h 35792"/>
                  <a:gd name="connsiteX16" fmla="*/ 19875 w 37847"/>
                  <a:gd name="connsiteY16" fmla="*/ 457 h 35792"/>
                  <a:gd name="connsiteX17" fmla="*/ 22881 w 37847"/>
                  <a:gd name="connsiteY17" fmla="*/ 1697 h 35792"/>
                  <a:gd name="connsiteX18" fmla="*/ 25325 w 37847"/>
                  <a:gd name="connsiteY18" fmla="*/ 3537 h 35792"/>
                  <a:gd name="connsiteX19" fmla="*/ 27022 w 37847"/>
                  <a:gd name="connsiteY19" fmla="*/ 5728 h 35792"/>
                  <a:gd name="connsiteX20" fmla="*/ 27022 w 37847"/>
                  <a:gd name="connsiteY20" fmla="*/ 846 h 35792"/>
                  <a:gd name="connsiteX21" fmla="*/ 37848 w 37847"/>
                  <a:gd name="connsiteY21" fmla="*/ 846 h 35792"/>
                  <a:gd name="connsiteX22" fmla="*/ 18887 w 37847"/>
                  <a:gd name="connsiteY22" fmla="*/ 26596 h 35792"/>
                  <a:gd name="connsiteX23" fmla="*/ 22214 w 37847"/>
                  <a:gd name="connsiteY23" fmla="*/ 25887 h 35792"/>
                  <a:gd name="connsiteX24" fmla="*/ 24757 w 37847"/>
                  <a:gd name="connsiteY24" fmla="*/ 24016 h 35792"/>
                  <a:gd name="connsiteX25" fmla="*/ 26423 w 37847"/>
                  <a:gd name="connsiteY25" fmla="*/ 21257 h 35792"/>
                  <a:gd name="connsiteX26" fmla="*/ 27022 w 37847"/>
                  <a:gd name="connsiteY26" fmla="*/ 17894 h 35792"/>
                  <a:gd name="connsiteX27" fmla="*/ 26423 w 37847"/>
                  <a:gd name="connsiteY27" fmla="*/ 14573 h 35792"/>
                  <a:gd name="connsiteX28" fmla="*/ 24757 w 37847"/>
                  <a:gd name="connsiteY28" fmla="*/ 11814 h 35792"/>
                  <a:gd name="connsiteX29" fmla="*/ 22214 w 37847"/>
                  <a:gd name="connsiteY29" fmla="*/ 9901 h 35792"/>
                  <a:gd name="connsiteX30" fmla="*/ 18887 w 37847"/>
                  <a:gd name="connsiteY30" fmla="*/ 9197 h 35792"/>
                  <a:gd name="connsiteX31" fmla="*/ 15561 w 37847"/>
                  <a:gd name="connsiteY31" fmla="*/ 9901 h 35792"/>
                  <a:gd name="connsiteX32" fmla="*/ 13017 w 37847"/>
                  <a:gd name="connsiteY32" fmla="*/ 11814 h 35792"/>
                  <a:gd name="connsiteX33" fmla="*/ 11351 w 37847"/>
                  <a:gd name="connsiteY33" fmla="*/ 14573 h 35792"/>
                  <a:gd name="connsiteX34" fmla="*/ 10752 w 37847"/>
                  <a:gd name="connsiteY34" fmla="*/ 17894 h 35792"/>
                  <a:gd name="connsiteX35" fmla="*/ 11351 w 37847"/>
                  <a:gd name="connsiteY35" fmla="*/ 21257 h 35792"/>
                  <a:gd name="connsiteX36" fmla="*/ 13017 w 37847"/>
                  <a:gd name="connsiteY36" fmla="*/ 24016 h 35792"/>
                  <a:gd name="connsiteX37" fmla="*/ 15561 w 37847"/>
                  <a:gd name="connsiteY37" fmla="*/ 25887 h 35792"/>
                  <a:gd name="connsiteX38" fmla="*/ 18887 w 37847"/>
                  <a:gd name="connsiteY38" fmla="*/ 26596 h 35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847" h="35792">
                    <a:moveTo>
                      <a:pt x="37848" y="846"/>
                    </a:moveTo>
                    <a:lnTo>
                      <a:pt x="37848" y="34942"/>
                    </a:lnTo>
                    <a:lnTo>
                      <a:pt x="27022" y="34942"/>
                    </a:lnTo>
                    <a:lnTo>
                      <a:pt x="27022" y="30133"/>
                    </a:lnTo>
                    <a:cubicBezTo>
                      <a:pt x="26596" y="30937"/>
                      <a:pt x="26034" y="31678"/>
                      <a:pt x="25325" y="32361"/>
                    </a:cubicBezTo>
                    <a:cubicBezTo>
                      <a:pt x="24620" y="33044"/>
                      <a:pt x="23806" y="33633"/>
                      <a:pt x="22881" y="34132"/>
                    </a:cubicBezTo>
                    <a:cubicBezTo>
                      <a:pt x="21967" y="34626"/>
                      <a:pt x="20963" y="35026"/>
                      <a:pt x="19875" y="35330"/>
                    </a:cubicBezTo>
                    <a:cubicBezTo>
                      <a:pt x="18792" y="35640"/>
                      <a:pt x="17705" y="35793"/>
                      <a:pt x="16622" y="35793"/>
                    </a:cubicBezTo>
                    <a:cubicBezTo>
                      <a:pt x="14173" y="35793"/>
                      <a:pt x="11919" y="35330"/>
                      <a:pt x="9869" y="34416"/>
                    </a:cubicBezTo>
                    <a:cubicBezTo>
                      <a:pt x="7820" y="33491"/>
                      <a:pt x="6059" y="32246"/>
                      <a:pt x="4598" y="30664"/>
                    </a:cubicBezTo>
                    <a:cubicBezTo>
                      <a:pt x="3137" y="29082"/>
                      <a:pt x="2002" y="27195"/>
                      <a:pt x="1203" y="25004"/>
                    </a:cubicBezTo>
                    <a:cubicBezTo>
                      <a:pt x="399" y="22813"/>
                      <a:pt x="0" y="20443"/>
                      <a:pt x="0" y="17894"/>
                    </a:cubicBezTo>
                    <a:cubicBezTo>
                      <a:pt x="0" y="15350"/>
                      <a:pt x="399" y="12980"/>
                      <a:pt x="1203" y="10789"/>
                    </a:cubicBezTo>
                    <a:cubicBezTo>
                      <a:pt x="2002" y="8592"/>
                      <a:pt x="3137" y="6706"/>
                      <a:pt x="4598" y="5129"/>
                    </a:cubicBezTo>
                    <a:cubicBezTo>
                      <a:pt x="6059" y="3547"/>
                      <a:pt x="7820" y="2297"/>
                      <a:pt x="9869" y="1377"/>
                    </a:cubicBezTo>
                    <a:cubicBezTo>
                      <a:pt x="11919" y="457"/>
                      <a:pt x="14173" y="0"/>
                      <a:pt x="16622" y="0"/>
                    </a:cubicBezTo>
                    <a:cubicBezTo>
                      <a:pt x="17705" y="0"/>
                      <a:pt x="18792" y="152"/>
                      <a:pt x="19875" y="457"/>
                    </a:cubicBezTo>
                    <a:cubicBezTo>
                      <a:pt x="20963" y="767"/>
                      <a:pt x="21967" y="1177"/>
                      <a:pt x="22881" y="1697"/>
                    </a:cubicBezTo>
                    <a:cubicBezTo>
                      <a:pt x="23806" y="2218"/>
                      <a:pt x="24620" y="2827"/>
                      <a:pt x="25325" y="3537"/>
                    </a:cubicBezTo>
                    <a:cubicBezTo>
                      <a:pt x="26034" y="4241"/>
                      <a:pt x="26596" y="4977"/>
                      <a:pt x="27022" y="5728"/>
                    </a:cubicBezTo>
                    <a:lnTo>
                      <a:pt x="27022" y="846"/>
                    </a:lnTo>
                    <a:lnTo>
                      <a:pt x="37848" y="846"/>
                    </a:lnTo>
                    <a:close/>
                    <a:moveTo>
                      <a:pt x="18887" y="26596"/>
                    </a:moveTo>
                    <a:cubicBezTo>
                      <a:pt x="20112" y="26596"/>
                      <a:pt x="21220" y="26360"/>
                      <a:pt x="22214" y="25887"/>
                    </a:cubicBezTo>
                    <a:cubicBezTo>
                      <a:pt x="23202" y="25419"/>
                      <a:pt x="24048" y="24794"/>
                      <a:pt x="24757" y="24016"/>
                    </a:cubicBezTo>
                    <a:cubicBezTo>
                      <a:pt x="25467" y="23238"/>
                      <a:pt x="26019" y="22319"/>
                      <a:pt x="26423" y="21257"/>
                    </a:cubicBezTo>
                    <a:cubicBezTo>
                      <a:pt x="26823" y="20196"/>
                      <a:pt x="27022" y="19076"/>
                      <a:pt x="27022" y="17894"/>
                    </a:cubicBezTo>
                    <a:cubicBezTo>
                      <a:pt x="27022" y="16717"/>
                      <a:pt x="26823" y="15608"/>
                      <a:pt x="26423" y="14573"/>
                    </a:cubicBezTo>
                    <a:cubicBezTo>
                      <a:pt x="26019" y="13532"/>
                      <a:pt x="25467" y="12612"/>
                      <a:pt x="24757" y="11814"/>
                    </a:cubicBezTo>
                    <a:cubicBezTo>
                      <a:pt x="24048" y="11010"/>
                      <a:pt x="23202" y="10374"/>
                      <a:pt x="22214" y="9901"/>
                    </a:cubicBezTo>
                    <a:cubicBezTo>
                      <a:pt x="21221" y="9433"/>
                      <a:pt x="20112" y="9197"/>
                      <a:pt x="18887" y="9197"/>
                    </a:cubicBezTo>
                    <a:cubicBezTo>
                      <a:pt x="17663" y="9197"/>
                      <a:pt x="16554" y="9433"/>
                      <a:pt x="15561" y="9901"/>
                    </a:cubicBezTo>
                    <a:cubicBezTo>
                      <a:pt x="14573" y="10374"/>
                      <a:pt x="13727" y="11010"/>
                      <a:pt x="13017" y="11814"/>
                    </a:cubicBezTo>
                    <a:cubicBezTo>
                      <a:pt x="12308" y="12612"/>
                      <a:pt x="11756" y="13532"/>
                      <a:pt x="11351" y="14573"/>
                    </a:cubicBezTo>
                    <a:cubicBezTo>
                      <a:pt x="10952" y="15608"/>
                      <a:pt x="10752" y="16717"/>
                      <a:pt x="10752" y="17894"/>
                    </a:cubicBezTo>
                    <a:cubicBezTo>
                      <a:pt x="10752" y="19076"/>
                      <a:pt x="10952" y="20196"/>
                      <a:pt x="11351" y="21257"/>
                    </a:cubicBezTo>
                    <a:cubicBezTo>
                      <a:pt x="11756" y="22319"/>
                      <a:pt x="12308" y="23238"/>
                      <a:pt x="13017" y="24016"/>
                    </a:cubicBezTo>
                    <a:cubicBezTo>
                      <a:pt x="13727" y="24794"/>
                      <a:pt x="14573" y="25419"/>
                      <a:pt x="15561" y="25887"/>
                    </a:cubicBezTo>
                    <a:cubicBezTo>
                      <a:pt x="16554" y="26360"/>
                      <a:pt x="17663" y="26596"/>
                      <a:pt x="18887" y="26596"/>
                    </a:cubicBezTo>
                  </a:path>
                </a:pathLst>
              </a:custGeom>
              <a:solidFill>
                <a:srgbClr val="005285"/>
              </a:solidFill>
              <a:ln w="0" cap="flat">
                <a:noFill/>
                <a:prstDash val="solid"/>
                <a:miter/>
              </a:ln>
            </p:spPr>
            <p:txBody>
              <a:bodyPr rtlCol="0" anchor="ctr"/>
              <a:lstStyle/>
              <a:p>
                <a:endParaRPr lang="nl-NL"/>
              </a:p>
            </p:txBody>
          </p:sp>
          <p:sp>
            <p:nvSpPr>
              <p:cNvPr id="223" name="Vrije vorm 222">
                <a:extLst>
                  <a:ext uri="{FF2B5EF4-FFF2-40B4-BE49-F238E27FC236}">
                    <a16:creationId xmlns:a16="http://schemas.microsoft.com/office/drawing/2014/main" id="{1B30AEC2-B701-391F-0B05-735C7D5E63A6}"/>
                  </a:ext>
                </a:extLst>
              </p:cNvPr>
              <p:cNvSpPr/>
              <p:nvPr/>
            </p:nvSpPr>
            <p:spPr>
              <a:xfrm>
                <a:off x="1856930" y="2770500"/>
                <a:ext cx="36008" cy="35935"/>
              </a:xfrm>
              <a:custGeom>
                <a:avLst/>
                <a:gdLst>
                  <a:gd name="connsiteX0" fmla="*/ 25114 w 36008"/>
                  <a:gd name="connsiteY0" fmla="*/ 14289 h 35935"/>
                  <a:gd name="connsiteX1" fmla="*/ 23238 w 36008"/>
                  <a:gd name="connsiteY1" fmla="*/ 10611 h 35935"/>
                  <a:gd name="connsiteX2" fmla="*/ 18393 w 36008"/>
                  <a:gd name="connsiteY2" fmla="*/ 9197 h 35935"/>
                  <a:gd name="connsiteX3" fmla="*/ 15035 w 36008"/>
                  <a:gd name="connsiteY3" fmla="*/ 9901 h 35935"/>
                  <a:gd name="connsiteX4" fmla="*/ 12665 w 36008"/>
                  <a:gd name="connsiteY4" fmla="*/ 11814 h 35935"/>
                  <a:gd name="connsiteX5" fmla="*/ 11283 w 36008"/>
                  <a:gd name="connsiteY5" fmla="*/ 14610 h 35935"/>
                  <a:gd name="connsiteX6" fmla="*/ 10826 w 36008"/>
                  <a:gd name="connsiteY6" fmla="*/ 17968 h 35935"/>
                  <a:gd name="connsiteX7" fmla="*/ 11283 w 36008"/>
                  <a:gd name="connsiteY7" fmla="*/ 21326 h 35935"/>
                  <a:gd name="connsiteX8" fmla="*/ 12702 w 36008"/>
                  <a:gd name="connsiteY8" fmla="*/ 24121 h 35935"/>
                  <a:gd name="connsiteX9" fmla="*/ 15177 w 36008"/>
                  <a:gd name="connsiteY9" fmla="*/ 26029 h 35935"/>
                  <a:gd name="connsiteX10" fmla="*/ 18819 w 36008"/>
                  <a:gd name="connsiteY10" fmla="*/ 26738 h 35935"/>
                  <a:gd name="connsiteX11" fmla="*/ 23065 w 36008"/>
                  <a:gd name="connsiteY11" fmla="*/ 25572 h 35935"/>
                  <a:gd name="connsiteX12" fmla="*/ 25188 w 36008"/>
                  <a:gd name="connsiteY12" fmla="*/ 22214 h 35935"/>
                  <a:gd name="connsiteX13" fmla="*/ 36008 w 36008"/>
                  <a:gd name="connsiteY13" fmla="*/ 22214 h 35935"/>
                  <a:gd name="connsiteX14" fmla="*/ 34311 w 36008"/>
                  <a:gd name="connsiteY14" fmla="*/ 27621 h 35935"/>
                  <a:gd name="connsiteX15" fmla="*/ 30848 w 36008"/>
                  <a:gd name="connsiteY15" fmla="*/ 31973 h 35935"/>
                  <a:gd name="connsiteX16" fmla="*/ 25503 w 36008"/>
                  <a:gd name="connsiteY16" fmla="*/ 34873 h 35935"/>
                  <a:gd name="connsiteX17" fmla="*/ 18325 w 36008"/>
                  <a:gd name="connsiteY17" fmla="*/ 35935 h 35935"/>
                  <a:gd name="connsiteX18" fmla="*/ 10437 w 36008"/>
                  <a:gd name="connsiteY18" fmla="*/ 34453 h 35935"/>
                  <a:gd name="connsiteX19" fmla="*/ 4672 w 36008"/>
                  <a:gd name="connsiteY19" fmla="*/ 30491 h 35935"/>
                  <a:gd name="connsiteX20" fmla="*/ 1172 w 36008"/>
                  <a:gd name="connsiteY20" fmla="*/ 24757 h 35935"/>
                  <a:gd name="connsiteX21" fmla="*/ 0 w 36008"/>
                  <a:gd name="connsiteY21" fmla="*/ 17968 h 35935"/>
                  <a:gd name="connsiteX22" fmla="*/ 1172 w 36008"/>
                  <a:gd name="connsiteY22" fmla="*/ 11178 h 35935"/>
                  <a:gd name="connsiteX23" fmla="*/ 4672 w 36008"/>
                  <a:gd name="connsiteY23" fmla="*/ 5450 h 35935"/>
                  <a:gd name="connsiteX24" fmla="*/ 10437 w 36008"/>
                  <a:gd name="connsiteY24" fmla="*/ 1487 h 35935"/>
                  <a:gd name="connsiteX25" fmla="*/ 18325 w 36008"/>
                  <a:gd name="connsiteY25" fmla="*/ 0 h 35935"/>
                  <a:gd name="connsiteX26" fmla="*/ 25824 w 36008"/>
                  <a:gd name="connsiteY26" fmla="*/ 1203 h 35935"/>
                  <a:gd name="connsiteX27" fmla="*/ 31163 w 36008"/>
                  <a:gd name="connsiteY27" fmla="*/ 4388 h 35935"/>
                  <a:gd name="connsiteX28" fmla="*/ 34490 w 36008"/>
                  <a:gd name="connsiteY28" fmla="*/ 8950 h 35935"/>
                  <a:gd name="connsiteX29" fmla="*/ 35940 w 36008"/>
                  <a:gd name="connsiteY29" fmla="*/ 14289 h 35935"/>
                  <a:gd name="connsiteX30" fmla="*/ 25114 w 36008"/>
                  <a:gd name="connsiteY30" fmla="*/ 14289 h 3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008" h="35935">
                    <a:moveTo>
                      <a:pt x="25114" y="14289"/>
                    </a:moveTo>
                    <a:cubicBezTo>
                      <a:pt x="24878" y="12781"/>
                      <a:pt x="24252" y="11556"/>
                      <a:pt x="23238" y="10611"/>
                    </a:cubicBezTo>
                    <a:cubicBezTo>
                      <a:pt x="22224" y="9670"/>
                      <a:pt x="20611" y="9197"/>
                      <a:pt x="18393" y="9197"/>
                    </a:cubicBezTo>
                    <a:cubicBezTo>
                      <a:pt x="17121" y="9197"/>
                      <a:pt x="16002" y="9433"/>
                      <a:pt x="15035" y="9901"/>
                    </a:cubicBezTo>
                    <a:cubicBezTo>
                      <a:pt x="14068" y="10374"/>
                      <a:pt x="13274" y="11010"/>
                      <a:pt x="12665" y="11814"/>
                    </a:cubicBezTo>
                    <a:cubicBezTo>
                      <a:pt x="12050" y="12618"/>
                      <a:pt x="11593" y="13548"/>
                      <a:pt x="11283" y="14610"/>
                    </a:cubicBezTo>
                    <a:cubicBezTo>
                      <a:pt x="10978" y="15666"/>
                      <a:pt x="10826" y="16791"/>
                      <a:pt x="10826" y="17968"/>
                    </a:cubicBezTo>
                    <a:cubicBezTo>
                      <a:pt x="10826" y="19150"/>
                      <a:pt x="10978" y="20264"/>
                      <a:pt x="11283" y="21326"/>
                    </a:cubicBezTo>
                    <a:cubicBezTo>
                      <a:pt x="11593" y="22387"/>
                      <a:pt x="12060" y="23323"/>
                      <a:pt x="12702" y="24121"/>
                    </a:cubicBezTo>
                    <a:cubicBezTo>
                      <a:pt x="13338" y="24926"/>
                      <a:pt x="14163" y="25561"/>
                      <a:pt x="15177" y="26029"/>
                    </a:cubicBezTo>
                    <a:cubicBezTo>
                      <a:pt x="16191" y="26502"/>
                      <a:pt x="17405" y="26738"/>
                      <a:pt x="18819" y="26738"/>
                    </a:cubicBezTo>
                    <a:cubicBezTo>
                      <a:pt x="20705" y="26738"/>
                      <a:pt x="22119" y="26350"/>
                      <a:pt x="23065" y="25572"/>
                    </a:cubicBezTo>
                    <a:cubicBezTo>
                      <a:pt x="24006" y="24794"/>
                      <a:pt x="24715" y="23675"/>
                      <a:pt x="25188" y="22214"/>
                    </a:cubicBezTo>
                    <a:lnTo>
                      <a:pt x="36008" y="22214"/>
                    </a:lnTo>
                    <a:cubicBezTo>
                      <a:pt x="35725" y="24148"/>
                      <a:pt x="35157" y="25950"/>
                      <a:pt x="34311" y="27621"/>
                    </a:cubicBezTo>
                    <a:cubicBezTo>
                      <a:pt x="33460" y="29298"/>
                      <a:pt x="32303" y="30748"/>
                      <a:pt x="30848" y="31973"/>
                    </a:cubicBezTo>
                    <a:cubicBezTo>
                      <a:pt x="29382" y="33202"/>
                      <a:pt x="27600" y="34169"/>
                      <a:pt x="25503" y="34873"/>
                    </a:cubicBezTo>
                    <a:cubicBezTo>
                      <a:pt x="23406" y="35583"/>
                      <a:pt x="21010" y="35935"/>
                      <a:pt x="18325" y="35935"/>
                    </a:cubicBezTo>
                    <a:cubicBezTo>
                      <a:pt x="15350" y="35935"/>
                      <a:pt x="12723" y="35441"/>
                      <a:pt x="10437" y="34453"/>
                    </a:cubicBezTo>
                    <a:cubicBezTo>
                      <a:pt x="8151" y="33460"/>
                      <a:pt x="6227" y="32141"/>
                      <a:pt x="4672" y="30491"/>
                    </a:cubicBezTo>
                    <a:cubicBezTo>
                      <a:pt x="3116" y="28840"/>
                      <a:pt x="1950" y="26928"/>
                      <a:pt x="1172" y="24757"/>
                    </a:cubicBezTo>
                    <a:cubicBezTo>
                      <a:pt x="389" y="22592"/>
                      <a:pt x="0" y="20327"/>
                      <a:pt x="0" y="17968"/>
                    </a:cubicBezTo>
                    <a:cubicBezTo>
                      <a:pt x="0" y="15613"/>
                      <a:pt x="389" y="13348"/>
                      <a:pt x="1172" y="11178"/>
                    </a:cubicBezTo>
                    <a:cubicBezTo>
                      <a:pt x="1950" y="9007"/>
                      <a:pt x="3116" y="7100"/>
                      <a:pt x="4672" y="5450"/>
                    </a:cubicBezTo>
                    <a:cubicBezTo>
                      <a:pt x="6227" y="3800"/>
                      <a:pt x="8151" y="2475"/>
                      <a:pt x="10437" y="1487"/>
                    </a:cubicBezTo>
                    <a:cubicBezTo>
                      <a:pt x="12723" y="494"/>
                      <a:pt x="15350" y="0"/>
                      <a:pt x="18325" y="0"/>
                    </a:cubicBezTo>
                    <a:cubicBezTo>
                      <a:pt x="21199" y="0"/>
                      <a:pt x="23701" y="399"/>
                      <a:pt x="25824" y="1203"/>
                    </a:cubicBezTo>
                    <a:cubicBezTo>
                      <a:pt x="27942" y="2008"/>
                      <a:pt x="29723" y="3069"/>
                      <a:pt x="31163" y="4388"/>
                    </a:cubicBezTo>
                    <a:cubicBezTo>
                      <a:pt x="32603" y="5707"/>
                      <a:pt x="33712" y="7226"/>
                      <a:pt x="34490" y="8950"/>
                    </a:cubicBezTo>
                    <a:cubicBezTo>
                      <a:pt x="35267" y="10668"/>
                      <a:pt x="35751" y="12450"/>
                      <a:pt x="35940" y="14289"/>
                    </a:cubicBezTo>
                    <a:lnTo>
                      <a:pt x="25114" y="14289"/>
                    </a:lnTo>
                    <a:close/>
                  </a:path>
                </a:pathLst>
              </a:custGeom>
              <a:solidFill>
                <a:srgbClr val="005285"/>
              </a:solidFill>
              <a:ln w="0" cap="flat">
                <a:noFill/>
                <a:prstDash val="solid"/>
                <a:miter/>
              </a:ln>
            </p:spPr>
            <p:txBody>
              <a:bodyPr rtlCol="0" anchor="ctr"/>
              <a:lstStyle/>
              <a:p>
                <a:endParaRPr lang="nl-NL"/>
              </a:p>
            </p:txBody>
          </p:sp>
          <p:sp>
            <p:nvSpPr>
              <p:cNvPr id="224" name="Vrije vorm 223">
                <a:extLst>
                  <a:ext uri="{FF2B5EF4-FFF2-40B4-BE49-F238E27FC236}">
                    <a16:creationId xmlns:a16="http://schemas.microsoft.com/office/drawing/2014/main" id="{128544B8-74D9-95BA-A32F-9EED7B4E2D3B}"/>
                  </a:ext>
                </a:extLst>
              </p:cNvPr>
              <p:cNvSpPr/>
              <p:nvPr/>
            </p:nvSpPr>
            <p:spPr>
              <a:xfrm>
                <a:off x="1899517" y="2755999"/>
                <a:ext cx="33527" cy="49514"/>
              </a:xfrm>
              <a:custGeom>
                <a:avLst/>
                <a:gdLst>
                  <a:gd name="connsiteX0" fmla="*/ 0 w 33527"/>
                  <a:gd name="connsiteY0" fmla="*/ 0 h 49514"/>
                  <a:gd name="connsiteX1" fmla="*/ 10468 w 33527"/>
                  <a:gd name="connsiteY1" fmla="*/ 0 h 49514"/>
                  <a:gd name="connsiteX2" fmla="*/ 10468 w 33527"/>
                  <a:gd name="connsiteY2" fmla="*/ 20374 h 49514"/>
                  <a:gd name="connsiteX3" fmla="*/ 14714 w 33527"/>
                  <a:gd name="connsiteY3" fmla="*/ 16128 h 49514"/>
                  <a:gd name="connsiteX4" fmla="*/ 21504 w 33527"/>
                  <a:gd name="connsiteY4" fmla="*/ 14573 h 49514"/>
                  <a:gd name="connsiteX5" fmla="*/ 27090 w 33527"/>
                  <a:gd name="connsiteY5" fmla="*/ 15597 h 49514"/>
                  <a:gd name="connsiteX6" fmla="*/ 30769 w 33527"/>
                  <a:gd name="connsiteY6" fmla="*/ 18461 h 49514"/>
                  <a:gd name="connsiteX7" fmla="*/ 32966 w 33527"/>
                  <a:gd name="connsiteY7" fmla="*/ 23060 h 49514"/>
                  <a:gd name="connsiteX8" fmla="*/ 33528 w 33527"/>
                  <a:gd name="connsiteY8" fmla="*/ 29355 h 49514"/>
                  <a:gd name="connsiteX9" fmla="*/ 33528 w 33527"/>
                  <a:gd name="connsiteY9" fmla="*/ 49514 h 49514"/>
                  <a:gd name="connsiteX10" fmla="*/ 23060 w 33527"/>
                  <a:gd name="connsiteY10" fmla="*/ 49514 h 49514"/>
                  <a:gd name="connsiteX11" fmla="*/ 23060 w 33527"/>
                  <a:gd name="connsiteY11" fmla="*/ 32046 h 49514"/>
                  <a:gd name="connsiteX12" fmla="*/ 21751 w 33527"/>
                  <a:gd name="connsiteY12" fmla="*/ 26066 h 49514"/>
                  <a:gd name="connsiteX13" fmla="*/ 17048 w 33527"/>
                  <a:gd name="connsiteY13" fmla="*/ 23769 h 49514"/>
                  <a:gd name="connsiteX14" fmla="*/ 12097 w 33527"/>
                  <a:gd name="connsiteY14" fmla="*/ 26102 h 49514"/>
                  <a:gd name="connsiteX15" fmla="*/ 10468 w 33527"/>
                  <a:gd name="connsiteY15" fmla="*/ 32398 h 49514"/>
                  <a:gd name="connsiteX16" fmla="*/ 10468 w 33527"/>
                  <a:gd name="connsiteY16" fmla="*/ 49514 h 49514"/>
                  <a:gd name="connsiteX17" fmla="*/ 0 w 33527"/>
                  <a:gd name="connsiteY17" fmla="*/ 49514 h 49514"/>
                  <a:gd name="connsiteX18" fmla="*/ 0 w 33527"/>
                  <a:gd name="connsiteY18" fmla="*/ 0 h 4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527" h="49514">
                    <a:moveTo>
                      <a:pt x="0" y="0"/>
                    </a:moveTo>
                    <a:lnTo>
                      <a:pt x="10468" y="0"/>
                    </a:lnTo>
                    <a:lnTo>
                      <a:pt x="10468" y="20374"/>
                    </a:lnTo>
                    <a:cubicBezTo>
                      <a:pt x="11414" y="18582"/>
                      <a:pt x="12828" y="17169"/>
                      <a:pt x="14714" y="16128"/>
                    </a:cubicBezTo>
                    <a:cubicBezTo>
                      <a:pt x="16601" y="15093"/>
                      <a:pt x="18861" y="14573"/>
                      <a:pt x="21504" y="14573"/>
                    </a:cubicBezTo>
                    <a:cubicBezTo>
                      <a:pt x="23722" y="14573"/>
                      <a:pt x="25582" y="14914"/>
                      <a:pt x="27090" y="15597"/>
                    </a:cubicBezTo>
                    <a:cubicBezTo>
                      <a:pt x="28604" y="16281"/>
                      <a:pt x="29828" y="17237"/>
                      <a:pt x="30769" y="18461"/>
                    </a:cubicBezTo>
                    <a:cubicBezTo>
                      <a:pt x="31857" y="19786"/>
                      <a:pt x="32587" y="21315"/>
                      <a:pt x="32966" y="23060"/>
                    </a:cubicBezTo>
                    <a:cubicBezTo>
                      <a:pt x="33344" y="24804"/>
                      <a:pt x="33528" y="26906"/>
                      <a:pt x="33528" y="29355"/>
                    </a:cubicBezTo>
                    <a:lnTo>
                      <a:pt x="33528" y="49514"/>
                    </a:lnTo>
                    <a:lnTo>
                      <a:pt x="23060" y="49514"/>
                    </a:lnTo>
                    <a:lnTo>
                      <a:pt x="23060" y="32046"/>
                    </a:lnTo>
                    <a:cubicBezTo>
                      <a:pt x="23060" y="29592"/>
                      <a:pt x="22623" y="27600"/>
                      <a:pt x="21751" y="26066"/>
                    </a:cubicBezTo>
                    <a:cubicBezTo>
                      <a:pt x="20879" y="24537"/>
                      <a:pt x="19313" y="23769"/>
                      <a:pt x="17048" y="23769"/>
                    </a:cubicBezTo>
                    <a:cubicBezTo>
                      <a:pt x="14830" y="23769"/>
                      <a:pt x="13180" y="24547"/>
                      <a:pt x="12097" y="26102"/>
                    </a:cubicBezTo>
                    <a:cubicBezTo>
                      <a:pt x="11010" y="27658"/>
                      <a:pt x="10468" y="29760"/>
                      <a:pt x="10468" y="32398"/>
                    </a:cubicBezTo>
                    <a:lnTo>
                      <a:pt x="10468" y="49514"/>
                    </a:lnTo>
                    <a:lnTo>
                      <a:pt x="0" y="49514"/>
                    </a:lnTo>
                    <a:lnTo>
                      <a:pt x="0" y="0"/>
                    </a:lnTo>
                    <a:close/>
                  </a:path>
                </a:pathLst>
              </a:custGeom>
              <a:solidFill>
                <a:srgbClr val="005285"/>
              </a:solidFill>
              <a:ln w="0" cap="flat">
                <a:noFill/>
                <a:prstDash val="solid"/>
                <a:miter/>
              </a:ln>
            </p:spPr>
            <p:txBody>
              <a:bodyPr rtlCol="0" anchor="ctr"/>
              <a:lstStyle/>
              <a:p>
                <a:endParaRPr lang="nl-NL"/>
              </a:p>
            </p:txBody>
          </p:sp>
          <p:sp>
            <p:nvSpPr>
              <p:cNvPr id="225" name="Vrije vorm 224">
                <a:extLst>
                  <a:ext uri="{FF2B5EF4-FFF2-40B4-BE49-F238E27FC236}">
                    <a16:creationId xmlns:a16="http://schemas.microsoft.com/office/drawing/2014/main" id="{F927F4FB-52E7-42FA-3CDE-9C087C7A5F4F}"/>
                  </a:ext>
                </a:extLst>
              </p:cNvPr>
              <p:cNvSpPr/>
              <p:nvPr/>
            </p:nvSpPr>
            <p:spPr>
              <a:xfrm>
                <a:off x="1937642" y="2761304"/>
                <a:ext cx="24688" cy="44779"/>
              </a:xfrm>
              <a:custGeom>
                <a:avLst/>
                <a:gdLst>
                  <a:gd name="connsiteX0" fmla="*/ 24689 w 24688"/>
                  <a:gd name="connsiteY0" fmla="*/ 44212 h 44779"/>
                  <a:gd name="connsiteX1" fmla="*/ 21683 w 24688"/>
                  <a:gd name="connsiteY1" fmla="*/ 44601 h 44779"/>
                  <a:gd name="connsiteX2" fmla="*/ 17473 w 24688"/>
                  <a:gd name="connsiteY2" fmla="*/ 44779 h 44779"/>
                  <a:gd name="connsiteX3" fmla="*/ 13443 w 24688"/>
                  <a:gd name="connsiteY3" fmla="*/ 44495 h 44779"/>
                  <a:gd name="connsiteX4" fmla="*/ 9517 w 24688"/>
                  <a:gd name="connsiteY4" fmla="*/ 43045 h 44779"/>
                  <a:gd name="connsiteX5" fmla="*/ 6543 w 24688"/>
                  <a:gd name="connsiteY5" fmla="*/ 39435 h 44779"/>
                  <a:gd name="connsiteX6" fmla="*/ 5376 w 24688"/>
                  <a:gd name="connsiteY6" fmla="*/ 32750 h 44779"/>
                  <a:gd name="connsiteX7" fmla="*/ 5376 w 24688"/>
                  <a:gd name="connsiteY7" fmla="*/ 18178 h 44779"/>
                  <a:gd name="connsiteX8" fmla="*/ 0 w 24688"/>
                  <a:gd name="connsiteY8" fmla="*/ 18178 h 44779"/>
                  <a:gd name="connsiteX9" fmla="*/ 0 w 24688"/>
                  <a:gd name="connsiteY9" fmla="*/ 10116 h 44779"/>
                  <a:gd name="connsiteX10" fmla="*/ 5376 w 24688"/>
                  <a:gd name="connsiteY10" fmla="*/ 10116 h 44779"/>
                  <a:gd name="connsiteX11" fmla="*/ 5376 w 24688"/>
                  <a:gd name="connsiteY11" fmla="*/ 0 h 44779"/>
                  <a:gd name="connsiteX12" fmla="*/ 16128 w 24688"/>
                  <a:gd name="connsiteY12" fmla="*/ 0 h 44779"/>
                  <a:gd name="connsiteX13" fmla="*/ 16128 w 24688"/>
                  <a:gd name="connsiteY13" fmla="*/ 10116 h 44779"/>
                  <a:gd name="connsiteX14" fmla="*/ 23911 w 24688"/>
                  <a:gd name="connsiteY14" fmla="*/ 10116 h 44779"/>
                  <a:gd name="connsiteX15" fmla="*/ 23911 w 24688"/>
                  <a:gd name="connsiteY15" fmla="*/ 18178 h 44779"/>
                  <a:gd name="connsiteX16" fmla="*/ 16128 w 24688"/>
                  <a:gd name="connsiteY16" fmla="*/ 18178 h 44779"/>
                  <a:gd name="connsiteX17" fmla="*/ 16128 w 24688"/>
                  <a:gd name="connsiteY17" fmla="*/ 30322 h 44779"/>
                  <a:gd name="connsiteX18" fmla="*/ 16480 w 24688"/>
                  <a:gd name="connsiteY18" fmla="*/ 33360 h 44779"/>
                  <a:gd name="connsiteX19" fmla="*/ 17474 w 24688"/>
                  <a:gd name="connsiteY19" fmla="*/ 35089 h 44779"/>
                  <a:gd name="connsiteX20" fmla="*/ 18955 w 24688"/>
                  <a:gd name="connsiteY20" fmla="*/ 35903 h 44779"/>
                  <a:gd name="connsiteX21" fmla="*/ 20800 w 24688"/>
                  <a:gd name="connsiteY21" fmla="*/ 36113 h 44779"/>
                  <a:gd name="connsiteX22" fmla="*/ 22849 w 24688"/>
                  <a:gd name="connsiteY22" fmla="*/ 36113 h 44779"/>
                  <a:gd name="connsiteX23" fmla="*/ 24689 w 24688"/>
                  <a:gd name="connsiteY23" fmla="*/ 35935 h 44779"/>
                  <a:gd name="connsiteX24" fmla="*/ 24689 w 24688"/>
                  <a:gd name="connsiteY24" fmla="*/ 44212 h 4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688" h="44779">
                    <a:moveTo>
                      <a:pt x="24689" y="44212"/>
                    </a:moveTo>
                    <a:cubicBezTo>
                      <a:pt x="23885" y="44354"/>
                      <a:pt x="22886" y="44485"/>
                      <a:pt x="21683" y="44601"/>
                    </a:cubicBezTo>
                    <a:cubicBezTo>
                      <a:pt x="20479" y="44716"/>
                      <a:pt x="19076" y="44779"/>
                      <a:pt x="17473" y="44779"/>
                    </a:cubicBezTo>
                    <a:cubicBezTo>
                      <a:pt x="16202" y="44779"/>
                      <a:pt x="14856" y="44679"/>
                      <a:pt x="13443" y="44495"/>
                    </a:cubicBezTo>
                    <a:cubicBezTo>
                      <a:pt x="12024" y="44306"/>
                      <a:pt x="10715" y="43823"/>
                      <a:pt x="9517" y="43045"/>
                    </a:cubicBezTo>
                    <a:cubicBezTo>
                      <a:pt x="8314" y="42267"/>
                      <a:pt x="7320" y="41064"/>
                      <a:pt x="6543" y="39435"/>
                    </a:cubicBezTo>
                    <a:cubicBezTo>
                      <a:pt x="5765" y="37811"/>
                      <a:pt x="5376" y="35583"/>
                      <a:pt x="5376" y="32750"/>
                    </a:cubicBezTo>
                    <a:lnTo>
                      <a:pt x="5376" y="18178"/>
                    </a:lnTo>
                    <a:lnTo>
                      <a:pt x="0" y="18178"/>
                    </a:lnTo>
                    <a:lnTo>
                      <a:pt x="0" y="10116"/>
                    </a:lnTo>
                    <a:lnTo>
                      <a:pt x="5376" y="10116"/>
                    </a:lnTo>
                    <a:lnTo>
                      <a:pt x="5376" y="0"/>
                    </a:lnTo>
                    <a:lnTo>
                      <a:pt x="16128" y="0"/>
                    </a:lnTo>
                    <a:lnTo>
                      <a:pt x="16128" y="10116"/>
                    </a:lnTo>
                    <a:lnTo>
                      <a:pt x="23911" y="10116"/>
                    </a:lnTo>
                    <a:lnTo>
                      <a:pt x="23911" y="18178"/>
                    </a:lnTo>
                    <a:lnTo>
                      <a:pt x="16128" y="18178"/>
                    </a:lnTo>
                    <a:lnTo>
                      <a:pt x="16128" y="30322"/>
                    </a:lnTo>
                    <a:cubicBezTo>
                      <a:pt x="16128" y="31594"/>
                      <a:pt x="16244" y="32603"/>
                      <a:pt x="16480" y="33360"/>
                    </a:cubicBezTo>
                    <a:cubicBezTo>
                      <a:pt x="16717" y="34111"/>
                      <a:pt x="17048" y="34689"/>
                      <a:pt x="17474" y="35089"/>
                    </a:cubicBezTo>
                    <a:cubicBezTo>
                      <a:pt x="17899" y="35488"/>
                      <a:pt x="18393" y="35761"/>
                      <a:pt x="18955" y="35903"/>
                    </a:cubicBezTo>
                    <a:cubicBezTo>
                      <a:pt x="19523" y="36045"/>
                      <a:pt x="20138" y="36113"/>
                      <a:pt x="20800" y="36113"/>
                    </a:cubicBezTo>
                    <a:lnTo>
                      <a:pt x="22849" y="36113"/>
                    </a:lnTo>
                    <a:cubicBezTo>
                      <a:pt x="23554" y="36113"/>
                      <a:pt x="24169" y="36056"/>
                      <a:pt x="24689" y="35935"/>
                    </a:cubicBezTo>
                    <a:lnTo>
                      <a:pt x="24689" y="44212"/>
                    </a:lnTo>
                    <a:close/>
                  </a:path>
                </a:pathLst>
              </a:custGeom>
              <a:solidFill>
                <a:srgbClr val="005285"/>
              </a:solidFill>
              <a:ln w="0" cap="flat">
                <a:noFill/>
                <a:prstDash val="solid"/>
                <a:miter/>
              </a:ln>
            </p:spPr>
            <p:txBody>
              <a:bodyPr rtlCol="0" anchor="ctr"/>
              <a:lstStyle/>
              <a:p>
                <a:endParaRPr lang="nl-NL"/>
              </a:p>
            </p:txBody>
          </p:sp>
          <p:sp>
            <p:nvSpPr>
              <p:cNvPr id="226" name="Vrije vorm 225">
                <a:extLst>
                  <a:ext uri="{FF2B5EF4-FFF2-40B4-BE49-F238E27FC236}">
                    <a16:creationId xmlns:a16="http://schemas.microsoft.com/office/drawing/2014/main" id="{CBFF0CC7-4D11-D9BA-857C-8540D821AF9D}"/>
                  </a:ext>
                </a:extLst>
              </p:cNvPr>
              <p:cNvSpPr/>
              <p:nvPr/>
            </p:nvSpPr>
            <p:spPr>
              <a:xfrm>
                <a:off x="1586679" y="2591846"/>
                <a:ext cx="384966" cy="6921"/>
              </a:xfrm>
              <a:custGeom>
                <a:avLst/>
                <a:gdLst>
                  <a:gd name="connsiteX0" fmla="*/ 0 w 384966"/>
                  <a:gd name="connsiteY0" fmla="*/ 0 h 6921"/>
                  <a:gd name="connsiteX1" fmla="*/ 384966 w 384966"/>
                  <a:gd name="connsiteY1" fmla="*/ 0 h 6921"/>
                  <a:gd name="connsiteX2" fmla="*/ 384966 w 384966"/>
                  <a:gd name="connsiteY2" fmla="*/ 6921 h 6921"/>
                  <a:gd name="connsiteX3" fmla="*/ 0 w 384966"/>
                  <a:gd name="connsiteY3" fmla="*/ 6921 h 6921"/>
                </a:gdLst>
                <a:ahLst/>
                <a:cxnLst>
                  <a:cxn ang="0">
                    <a:pos x="connsiteX0" y="connsiteY0"/>
                  </a:cxn>
                  <a:cxn ang="0">
                    <a:pos x="connsiteX1" y="connsiteY1"/>
                  </a:cxn>
                  <a:cxn ang="0">
                    <a:pos x="connsiteX2" y="connsiteY2"/>
                  </a:cxn>
                  <a:cxn ang="0">
                    <a:pos x="connsiteX3" y="connsiteY3"/>
                  </a:cxn>
                </a:cxnLst>
                <a:rect l="l" t="t" r="r" b="b"/>
                <a:pathLst>
                  <a:path w="384966" h="6921">
                    <a:moveTo>
                      <a:pt x="0" y="0"/>
                    </a:moveTo>
                    <a:lnTo>
                      <a:pt x="384966" y="0"/>
                    </a:lnTo>
                    <a:lnTo>
                      <a:pt x="384966" y="6921"/>
                    </a:lnTo>
                    <a:lnTo>
                      <a:pt x="0" y="6921"/>
                    </a:lnTo>
                    <a:close/>
                  </a:path>
                </a:pathLst>
              </a:custGeom>
              <a:solidFill>
                <a:srgbClr val="005285"/>
              </a:solidFill>
              <a:ln w="0" cap="flat">
                <a:noFill/>
                <a:prstDash val="solid"/>
                <a:miter/>
              </a:ln>
            </p:spPr>
            <p:txBody>
              <a:bodyPr rtlCol="0" anchor="ctr"/>
              <a:lstStyle/>
              <a:p>
                <a:endParaRPr lang="nl-NL"/>
              </a:p>
            </p:txBody>
          </p:sp>
          <p:sp>
            <p:nvSpPr>
              <p:cNvPr id="227" name="Vrije vorm 226">
                <a:extLst>
                  <a:ext uri="{FF2B5EF4-FFF2-40B4-BE49-F238E27FC236}">
                    <a16:creationId xmlns:a16="http://schemas.microsoft.com/office/drawing/2014/main" id="{11D8EB3B-6A44-4289-59F1-2CBE4EF304E7}"/>
                  </a:ext>
                </a:extLst>
              </p:cNvPr>
              <p:cNvSpPr/>
              <p:nvPr/>
            </p:nvSpPr>
            <p:spPr>
              <a:xfrm>
                <a:off x="1586679" y="2842633"/>
                <a:ext cx="384966" cy="6921"/>
              </a:xfrm>
              <a:custGeom>
                <a:avLst/>
                <a:gdLst>
                  <a:gd name="connsiteX0" fmla="*/ 0 w 384966"/>
                  <a:gd name="connsiteY0" fmla="*/ 0 h 6921"/>
                  <a:gd name="connsiteX1" fmla="*/ 384966 w 384966"/>
                  <a:gd name="connsiteY1" fmla="*/ 0 h 6921"/>
                  <a:gd name="connsiteX2" fmla="*/ 384966 w 384966"/>
                  <a:gd name="connsiteY2" fmla="*/ 6921 h 6921"/>
                  <a:gd name="connsiteX3" fmla="*/ 0 w 384966"/>
                  <a:gd name="connsiteY3" fmla="*/ 6921 h 6921"/>
                </a:gdLst>
                <a:ahLst/>
                <a:cxnLst>
                  <a:cxn ang="0">
                    <a:pos x="connsiteX0" y="connsiteY0"/>
                  </a:cxn>
                  <a:cxn ang="0">
                    <a:pos x="connsiteX1" y="connsiteY1"/>
                  </a:cxn>
                  <a:cxn ang="0">
                    <a:pos x="connsiteX2" y="connsiteY2"/>
                  </a:cxn>
                  <a:cxn ang="0">
                    <a:pos x="connsiteX3" y="connsiteY3"/>
                  </a:cxn>
                </a:cxnLst>
                <a:rect l="l" t="t" r="r" b="b"/>
                <a:pathLst>
                  <a:path w="384966" h="6921">
                    <a:moveTo>
                      <a:pt x="0" y="0"/>
                    </a:moveTo>
                    <a:lnTo>
                      <a:pt x="384966" y="0"/>
                    </a:lnTo>
                    <a:lnTo>
                      <a:pt x="384966" y="6921"/>
                    </a:lnTo>
                    <a:lnTo>
                      <a:pt x="0" y="6921"/>
                    </a:lnTo>
                    <a:close/>
                  </a:path>
                </a:pathLst>
              </a:custGeom>
              <a:solidFill>
                <a:srgbClr val="005285"/>
              </a:solidFill>
              <a:ln w="0" cap="flat">
                <a:noFill/>
                <a:prstDash val="solid"/>
                <a:miter/>
              </a:ln>
            </p:spPr>
            <p:txBody>
              <a:bodyPr rtlCol="0" anchor="ctr"/>
              <a:lstStyle/>
              <a:p>
                <a:endParaRPr lang="nl-NL"/>
              </a:p>
            </p:txBody>
          </p:sp>
          <p:sp>
            <p:nvSpPr>
              <p:cNvPr id="228" name="Vrije vorm 227">
                <a:extLst>
                  <a:ext uri="{FF2B5EF4-FFF2-40B4-BE49-F238E27FC236}">
                    <a16:creationId xmlns:a16="http://schemas.microsoft.com/office/drawing/2014/main" id="{852450CB-D6D8-A482-00E8-1E34865F30C2}"/>
                  </a:ext>
                </a:extLst>
              </p:cNvPr>
              <p:cNvSpPr/>
              <p:nvPr/>
            </p:nvSpPr>
            <p:spPr>
              <a:xfrm>
                <a:off x="1778507" y="2277949"/>
                <a:ext cx="206623" cy="253431"/>
              </a:xfrm>
              <a:custGeom>
                <a:avLst/>
                <a:gdLst>
                  <a:gd name="connsiteX0" fmla="*/ 187236 w 206623"/>
                  <a:gd name="connsiteY0" fmla="*/ 19388 h 253431"/>
                  <a:gd name="connsiteX1" fmla="*/ 93621 w 206623"/>
                  <a:gd name="connsiteY1" fmla="*/ 19388 h 253431"/>
                  <a:gd name="connsiteX2" fmla="*/ 0 w 206623"/>
                  <a:gd name="connsiteY2" fmla="*/ 113008 h 253431"/>
                  <a:gd name="connsiteX3" fmla="*/ 46808 w 206623"/>
                  <a:gd name="connsiteY3" fmla="*/ 159816 h 253431"/>
                  <a:gd name="connsiteX4" fmla="*/ 46808 w 206623"/>
                  <a:gd name="connsiteY4" fmla="*/ 253431 h 253431"/>
                  <a:gd name="connsiteX5" fmla="*/ 187236 w 206623"/>
                  <a:gd name="connsiteY5" fmla="*/ 113003 h 253431"/>
                  <a:gd name="connsiteX6" fmla="*/ 187236 w 206623"/>
                  <a:gd name="connsiteY6" fmla="*/ 19388 h 25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623" h="253431">
                    <a:moveTo>
                      <a:pt x="187236" y="19388"/>
                    </a:moveTo>
                    <a:cubicBezTo>
                      <a:pt x="161386" y="-6463"/>
                      <a:pt x="119471" y="-6463"/>
                      <a:pt x="93621" y="19388"/>
                    </a:cubicBezTo>
                    <a:lnTo>
                      <a:pt x="0" y="113008"/>
                    </a:lnTo>
                    <a:lnTo>
                      <a:pt x="46808" y="159816"/>
                    </a:lnTo>
                    <a:cubicBezTo>
                      <a:pt x="72658" y="185666"/>
                      <a:pt x="72658" y="227581"/>
                      <a:pt x="46808" y="253431"/>
                    </a:cubicBezTo>
                    <a:lnTo>
                      <a:pt x="187236" y="113003"/>
                    </a:lnTo>
                    <a:cubicBezTo>
                      <a:pt x="213086" y="87153"/>
                      <a:pt x="213086" y="45238"/>
                      <a:pt x="187236" y="19388"/>
                    </a:cubicBezTo>
                  </a:path>
                </a:pathLst>
              </a:custGeom>
              <a:solidFill>
                <a:srgbClr val="00A8B8"/>
              </a:solidFill>
              <a:ln w="0" cap="flat">
                <a:noFill/>
                <a:prstDash val="solid"/>
                <a:miter/>
              </a:ln>
            </p:spPr>
            <p:txBody>
              <a:bodyPr rtlCol="0" anchor="ctr"/>
              <a:lstStyle/>
              <a:p>
                <a:endParaRPr lang="nl-NL"/>
              </a:p>
            </p:txBody>
          </p:sp>
          <p:sp>
            <p:nvSpPr>
              <p:cNvPr id="229" name="Vrije vorm 228">
                <a:extLst>
                  <a:ext uri="{FF2B5EF4-FFF2-40B4-BE49-F238E27FC236}">
                    <a16:creationId xmlns:a16="http://schemas.microsoft.com/office/drawing/2014/main" id="{999A2421-ECC5-3AAF-7CE7-FC3BEB69373E}"/>
                  </a:ext>
                </a:extLst>
              </p:cNvPr>
              <p:cNvSpPr/>
              <p:nvPr/>
            </p:nvSpPr>
            <p:spPr>
              <a:xfrm>
                <a:off x="1618691" y="2324757"/>
                <a:ext cx="159814" cy="159815"/>
              </a:xfrm>
              <a:custGeom>
                <a:avLst/>
                <a:gdLst>
                  <a:gd name="connsiteX0" fmla="*/ 113007 w 159814"/>
                  <a:gd name="connsiteY0" fmla="*/ 19388 h 159815"/>
                  <a:gd name="connsiteX1" fmla="*/ 19392 w 159814"/>
                  <a:gd name="connsiteY1" fmla="*/ 19388 h 159815"/>
                  <a:gd name="connsiteX2" fmla="*/ 19392 w 159814"/>
                  <a:gd name="connsiteY2" fmla="*/ 113008 h 159815"/>
                  <a:gd name="connsiteX3" fmla="*/ 66199 w 159814"/>
                  <a:gd name="connsiteY3" fmla="*/ 159816 h 159815"/>
                  <a:gd name="connsiteX4" fmla="*/ 159815 w 159814"/>
                  <a:gd name="connsiteY4" fmla="*/ 66195 h 159815"/>
                  <a:gd name="connsiteX5" fmla="*/ 113007 w 159814"/>
                  <a:gd name="connsiteY5" fmla="*/ 19388 h 15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14" h="159815">
                    <a:moveTo>
                      <a:pt x="113007" y="19388"/>
                    </a:moveTo>
                    <a:cubicBezTo>
                      <a:pt x="87157" y="-6463"/>
                      <a:pt x="45242" y="-6463"/>
                      <a:pt x="19392" y="19388"/>
                    </a:cubicBezTo>
                    <a:cubicBezTo>
                      <a:pt x="-6464" y="45238"/>
                      <a:pt x="-6464" y="87153"/>
                      <a:pt x="19392" y="113008"/>
                    </a:cubicBezTo>
                    <a:lnTo>
                      <a:pt x="66199" y="159816"/>
                    </a:lnTo>
                    <a:lnTo>
                      <a:pt x="159815" y="66195"/>
                    </a:lnTo>
                    <a:lnTo>
                      <a:pt x="113007" y="19388"/>
                    </a:lnTo>
                    <a:close/>
                  </a:path>
                </a:pathLst>
              </a:custGeom>
              <a:solidFill>
                <a:srgbClr val="EE7D00"/>
              </a:solidFill>
              <a:ln w="0" cap="flat">
                <a:noFill/>
                <a:prstDash val="solid"/>
                <a:miter/>
              </a:ln>
            </p:spPr>
            <p:txBody>
              <a:bodyPr rtlCol="0" anchor="ctr"/>
              <a:lstStyle/>
              <a:p>
                <a:endParaRPr lang="nl-NL"/>
              </a:p>
            </p:txBody>
          </p:sp>
          <p:sp>
            <p:nvSpPr>
              <p:cNvPr id="230" name="Vrije vorm 229">
                <a:extLst>
                  <a:ext uri="{FF2B5EF4-FFF2-40B4-BE49-F238E27FC236}">
                    <a16:creationId xmlns:a16="http://schemas.microsoft.com/office/drawing/2014/main" id="{38F45B1B-F0B9-3B4F-D9B9-BC28562F0432}"/>
                  </a:ext>
                </a:extLst>
              </p:cNvPr>
              <p:cNvSpPr/>
              <p:nvPr/>
            </p:nvSpPr>
            <p:spPr>
              <a:xfrm>
                <a:off x="1778511" y="2371579"/>
                <a:ext cx="73842" cy="159761"/>
              </a:xfrm>
              <a:custGeom>
                <a:avLst/>
                <a:gdLst>
                  <a:gd name="connsiteX0" fmla="*/ 46839 w 73842"/>
                  <a:gd name="connsiteY0" fmla="*/ 159762 h 159761"/>
                  <a:gd name="connsiteX1" fmla="*/ 54202 w 73842"/>
                  <a:gd name="connsiteY1" fmla="*/ 152399 h 159761"/>
                  <a:gd name="connsiteX2" fmla="*/ 63593 w 73842"/>
                  <a:gd name="connsiteY2" fmla="*/ 69962 h 159761"/>
                  <a:gd name="connsiteX3" fmla="*/ 19371 w 73842"/>
                  <a:gd name="connsiteY3" fmla="*/ 0 h 159761"/>
                  <a:gd name="connsiteX4" fmla="*/ 0 w 73842"/>
                  <a:gd name="connsiteY4" fmla="*/ 19376 h 159761"/>
                  <a:gd name="connsiteX5" fmla="*/ 46802 w 73842"/>
                  <a:gd name="connsiteY5" fmla="*/ 66184 h 159761"/>
                  <a:gd name="connsiteX6" fmla="*/ 46839 w 73842"/>
                  <a:gd name="connsiteY6" fmla="*/ 159762 h 159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42" h="159761">
                    <a:moveTo>
                      <a:pt x="46839" y="159762"/>
                    </a:moveTo>
                    <a:lnTo>
                      <a:pt x="54202" y="152399"/>
                    </a:lnTo>
                    <a:cubicBezTo>
                      <a:pt x="75858" y="131016"/>
                      <a:pt x="80519" y="96742"/>
                      <a:pt x="63593" y="69962"/>
                    </a:cubicBezTo>
                    <a:lnTo>
                      <a:pt x="19371" y="0"/>
                    </a:lnTo>
                    <a:lnTo>
                      <a:pt x="0" y="19376"/>
                    </a:lnTo>
                    <a:lnTo>
                      <a:pt x="46802" y="66184"/>
                    </a:lnTo>
                    <a:cubicBezTo>
                      <a:pt x="72642" y="92023"/>
                      <a:pt x="72652" y="133907"/>
                      <a:pt x="46839" y="159762"/>
                    </a:cubicBezTo>
                  </a:path>
                </a:pathLst>
              </a:custGeom>
              <a:solidFill>
                <a:srgbClr val="008996"/>
              </a:solidFill>
              <a:ln w="0" cap="flat">
                <a:noFill/>
                <a:prstDash val="solid"/>
                <a:miter/>
              </a:ln>
            </p:spPr>
            <p:txBody>
              <a:bodyPr rtlCol="0" anchor="ctr"/>
              <a:lstStyle/>
              <a:p>
                <a:endParaRPr lang="nl-NL"/>
              </a:p>
            </p:txBody>
          </p:sp>
          <p:sp>
            <p:nvSpPr>
              <p:cNvPr id="231" name="Vrije vorm 230">
                <a:extLst>
                  <a:ext uri="{FF2B5EF4-FFF2-40B4-BE49-F238E27FC236}">
                    <a16:creationId xmlns:a16="http://schemas.microsoft.com/office/drawing/2014/main" id="{6AA346FD-2FBB-B22A-5109-5D18670EEB4F}"/>
                  </a:ext>
                </a:extLst>
              </p:cNvPr>
              <p:cNvSpPr/>
              <p:nvPr/>
            </p:nvSpPr>
            <p:spPr>
              <a:xfrm>
                <a:off x="1684887" y="2390955"/>
                <a:ext cx="159815" cy="159814"/>
              </a:xfrm>
              <a:custGeom>
                <a:avLst/>
                <a:gdLst>
                  <a:gd name="connsiteX0" fmla="*/ 140428 w 159815"/>
                  <a:gd name="connsiteY0" fmla="*/ 46808 h 159814"/>
                  <a:gd name="connsiteX1" fmla="*/ 93621 w 159815"/>
                  <a:gd name="connsiteY1" fmla="*/ 0 h 159814"/>
                  <a:gd name="connsiteX2" fmla="*/ 0 w 159815"/>
                  <a:gd name="connsiteY2" fmla="*/ 93615 h 159814"/>
                  <a:gd name="connsiteX3" fmla="*/ 46813 w 159815"/>
                  <a:gd name="connsiteY3" fmla="*/ 140423 h 159814"/>
                  <a:gd name="connsiteX4" fmla="*/ 140428 w 159815"/>
                  <a:gd name="connsiteY4" fmla="*/ 140423 h 159814"/>
                  <a:gd name="connsiteX5" fmla="*/ 140428 w 159815"/>
                  <a:gd name="connsiteY5" fmla="*/ 46808 h 159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15" h="159814">
                    <a:moveTo>
                      <a:pt x="140428" y="46808"/>
                    </a:moveTo>
                    <a:lnTo>
                      <a:pt x="93621" y="0"/>
                    </a:lnTo>
                    <a:lnTo>
                      <a:pt x="0" y="93615"/>
                    </a:lnTo>
                    <a:lnTo>
                      <a:pt x="46813" y="140423"/>
                    </a:lnTo>
                    <a:cubicBezTo>
                      <a:pt x="72663" y="166278"/>
                      <a:pt x="114578" y="166278"/>
                      <a:pt x="140428" y="140423"/>
                    </a:cubicBezTo>
                    <a:cubicBezTo>
                      <a:pt x="166279" y="114573"/>
                      <a:pt x="166279" y="72658"/>
                      <a:pt x="140428" y="46808"/>
                    </a:cubicBezTo>
                  </a:path>
                </a:pathLst>
              </a:custGeom>
              <a:solidFill>
                <a:srgbClr val="DFF1FC"/>
              </a:solidFill>
              <a:ln w="0" cap="flat">
                <a:noFill/>
                <a:prstDash val="solid"/>
                <a:miter/>
              </a:ln>
            </p:spPr>
            <p:txBody>
              <a:bodyPr rtlCol="0" anchor="ctr"/>
              <a:lstStyle/>
              <a:p>
                <a:endParaRPr lang="nl-NL"/>
              </a:p>
            </p:txBody>
          </p:sp>
          <p:sp>
            <p:nvSpPr>
              <p:cNvPr id="232" name="Vrije vorm 231">
                <a:extLst>
                  <a:ext uri="{FF2B5EF4-FFF2-40B4-BE49-F238E27FC236}">
                    <a16:creationId xmlns:a16="http://schemas.microsoft.com/office/drawing/2014/main" id="{F55EB4CD-DBDA-2134-862D-2F9605069F8A}"/>
                  </a:ext>
                </a:extLst>
              </p:cNvPr>
              <p:cNvSpPr/>
              <p:nvPr/>
            </p:nvSpPr>
            <p:spPr>
              <a:xfrm>
                <a:off x="1644533" y="2391111"/>
                <a:ext cx="70338" cy="70339"/>
              </a:xfrm>
              <a:custGeom>
                <a:avLst/>
                <a:gdLst>
                  <a:gd name="connsiteX0" fmla="*/ 1423 w 70338"/>
                  <a:gd name="connsiteY0" fmla="*/ 8286 h 70339"/>
                  <a:gd name="connsiteX1" fmla="*/ 1423 w 70338"/>
                  <a:gd name="connsiteY1" fmla="*/ 1423 h 70339"/>
                  <a:gd name="connsiteX2" fmla="*/ 8286 w 70338"/>
                  <a:gd name="connsiteY2" fmla="*/ 1423 h 70339"/>
                  <a:gd name="connsiteX3" fmla="*/ 70339 w 70338"/>
                  <a:gd name="connsiteY3" fmla="*/ 63476 h 70339"/>
                  <a:gd name="connsiteX4" fmla="*/ 63476 w 70338"/>
                  <a:gd name="connsiteY4" fmla="*/ 70339 h 70339"/>
                  <a:gd name="connsiteX5" fmla="*/ 1423 w 70338"/>
                  <a:gd name="connsiteY5" fmla="*/ 8286 h 7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38" h="70339">
                    <a:moveTo>
                      <a:pt x="1423" y="8286"/>
                    </a:moveTo>
                    <a:cubicBezTo>
                      <a:pt x="-474" y="6389"/>
                      <a:pt x="-474" y="3315"/>
                      <a:pt x="1423" y="1423"/>
                    </a:cubicBezTo>
                    <a:cubicBezTo>
                      <a:pt x="3320" y="-474"/>
                      <a:pt x="6394" y="-474"/>
                      <a:pt x="8286" y="1423"/>
                    </a:cubicBezTo>
                    <a:lnTo>
                      <a:pt x="70339" y="63476"/>
                    </a:lnTo>
                    <a:lnTo>
                      <a:pt x="63476" y="70339"/>
                    </a:lnTo>
                    <a:lnTo>
                      <a:pt x="1423" y="8286"/>
                    </a:lnTo>
                    <a:close/>
                  </a:path>
                </a:pathLst>
              </a:custGeom>
              <a:solidFill>
                <a:srgbClr val="FCE0C5"/>
              </a:solidFill>
              <a:ln w="0" cap="flat">
                <a:noFill/>
                <a:prstDash val="solid"/>
                <a:miter/>
              </a:ln>
            </p:spPr>
            <p:txBody>
              <a:bodyPr rtlCol="0" anchor="ctr"/>
              <a:lstStyle/>
              <a:p>
                <a:endParaRPr lang="nl-NL"/>
              </a:p>
            </p:txBody>
          </p:sp>
          <p:sp>
            <p:nvSpPr>
              <p:cNvPr id="233" name="Vrije vorm 232">
                <a:extLst>
                  <a:ext uri="{FF2B5EF4-FFF2-40B4-BE49-F238E27FC236}">
                    <a16:creationId xmlns:a16="http://schemas.microsoft.com/office/drawing/2014/main" id="{A5454DAD-EF3B-136E-DEE9-2F0F8BEE5E9E}"/>
                  </a:ext>
                </a:extLst>
              </p:cNvPr>
              <p:cNvSpPr/>
              <p:nvPr/>
            </p:nvSpPr>
            <p:spPr>
              <a:xfrm>
                <a:off x="1708008" y="2454588"/>
                <a:ext cx="70338" cy="70338"/>
              </a:xfrm>
              <a:custGeom>
                <a:avLst/>
                <a:gdLst>
                  <a:gd name="connsiteX0" fmla="*/ 62053 w 70338"/>
                  <a:gd name="connsiteY0" fmla="*/ 68916 h 70338"/>
                  <a:gd name="connsiteX1" fmla="*/ 68916 w 70338"/>
                  <a:gd name="connsiteY1" fmla="*/ 68916 h 70338"/>
                  <a:gd name="connsiteX2" fmla="*/ 68916 w 70338"/>
                  <a:gd name="connsiteY2" fmla="*/ 62053 h 70338"/>
                  <a:gd name="connsiteX3" fmla="*/ 6863 w 70338"/>
                  <a:gd name="connsiteY3" fmla="*/ 0 h 70338"/>
                  <a:gd name="connsiteX4" fmla="*/ 0 w 70338"/>
                  <a:gd name="connsiteY4" fmla="*/ 6863 h 70338"/>
                  <a:gd name="connsiteX5" fmla="*/ 62053 w 70338"/>
                  <a:gd name="connsiteY5" fmla="*/ 68916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38" h="70338">
                    <a:moveTo>
                      <a:pt x="62053" y="68916"/>
                    </a:moveTo>
                    <a:cubicBezTo>
                      <a:pt x="63950" y="70813"/>
                      <a:pt x="67024" y="70813"/>
                      <a:pt x="68916" y="68916"/>
                    </a:cubicBezTo>
                    <a:cubicBezTo>
                      <a:pt x="70813" y="67019"/>
                      <a:pt x="70813" y="63945"/>
                      <a:pt x="68916" y="62053"/>
                    </a:cubicBezTo>
                    <a:lnTo>
                      <a:pt x="6863" y="0"/>
                    </a:lnTo>
                    <a:lnTo>
                      <a:pt x="0" y="6863"/>
                    </a:lnTo>
                    <a:lnTo>
                      <a:pt x="62053" y="68916"/>
                    </a:lnTo>
                    <a:close/>
                  </a:path>
                </a:pathLst>
              </a:custGeom>
              <a:solidFill>
                <a:srgbClr val="FFFFFF"/>
              </a:solidFill>
              <a:ln w="0" cap="flat">
                <a:noFill/>
                <a:prstDash val="solid"/>
                <a:miter/>
              </a:ln>
            </p:spPr>
            <p:txBody>
              <a:bodyPr rtlCol="0" anchor="ctr"/>
              <a:lstStyle/>
              <a:p>
                <a:endParaRPr lang="nl-NL"/>
              </a:p>
            </p:txBody>
          </p:sp>
        </p:grpSp>
        <p:pic>
          <p:nvPicPr>
            <p:cNvPr id="194" name="Graphic 193">
              <a:extLst>
                <a:ext uri="{FF2B5EF4-FFF2-40B4-BE49-F238E27FC236}">
                  <a16:creationId xmlns:a16="http://schemas.microsoft.com/office/drawing/2014/main" id="{BD8976FE-4A05-69FA-366E-30C7C43A38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667400">
              <a:off x="871436" y="1525765"/>
              <a:ext cx="1274571" cy="1274571"/>
            </a:xfrm>
            <a:prstGeom prst="rect">
              <a:avLst/>
            </a:prstGeom>
          </p:spPr>
        </p:pic>
        <p:pic>
          <p:nvPicPr>
            <p:cNvPr id="234" name="Graphic 233">
              <a:extLst>
                <a:ext uri="{FF2B5EF4-FFF2-40B4-BE49-F238E27FC236}">
                  <a16:creationId xmlns:a16="http://schemas.microsoft.com/office/drawing/2014/main" id="{E7818283-BA89-3530-3407-C2D6E57F69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667400">
              <a:off x="730396" y="1381427"/>
              <a:ext cx="1563246" cy="1563246"/>
            </a:xfrm>
            <a:prstGeom prst="rect">
              <a:avLst/>
            </a:prstGeom>
          </p:spPr>
        </p:pic>
      </p:grpSp>
      <p:sp>
        <p:nvSpPr>
          <p:cNvPr id="4" name="Tekstvak 3">
            <a:extLst>
              <a:ext uri="{FF2B5EF4-FFF2-40B4-BE49-F238E27FC236}">
                <a16:creationId xmlns:a16="http://schemas.microsoft.com/office/drawing/2014/main" id="{5EF28B88-24E4-5FC0-A785-D86010790ADF}"/>
              </a:ext>
            </a:extLst>
          </p:cNvPr>
          <p:cNvSpPr txBox="1"/>
          <p:nvPr/>
        </p:nvSpPr>
        <p:spPr>
          <a:xfrm>
            <a:off x="1382935" y="6574342"/>
            <a:ext cx="2924229" cy="169277"/>
          </a:xfrm>
          <a:prstGeom prst="rect">
            <a:avLst/>
          </a:prstGeom>
          <a:noFill/>
        </p:spPr>
        <p:txBody>
          <a:bodyPr wrap="square" lIns="0" tIns="0" rIns="0" bIns="0" rtlCol="0">
            <a:spAutoFit/>
          </a:bodyPr>
          <a:lstStyle/>
          <a:p>
            <a:pPr algn="l"/>
            <a:r>
              <a:rPr lang="nl-NL" sz="1100" i="1">
                <a:solidFill>
                  <a:schemeClr val="tx2"/>
                </a:solidFill>
                <a:hlinkClick r:id="rId7"/>
              </a:rPr>
              <a:t>Link naar kwaliteitsstandaard </a:t>
            </a:r>
            <a:endParaRPr lang="nl-NL" sz="1100" i="1">
              <a:solidFill>
                <a:schemeClr val="tx2"/>
              </a:solidFill>
            </a:endParaRPr>
          </a:p>
        </p:txBody>
      </p:sp>
    </p:spTree>
    <p:extLst>
      <p:ext uri="{BB962C8B-B14F-4D97-AF65-F5344CB8AC3E}">
        <p14:creationId xmlns:p14="http://schemas.microsoft.com/office/powerpoint/2010/main" val="3644526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D495AE-F9D3-695A-6E87-084124943E6A}"/>
              </a:ext>
            </a:extLst>
          </p:cNvPr>
          <p:cNvSpPr>
            <a:spLocks noGrp="1"/>
          </p:cNvSpPr>
          <p:nvPr>
            <p:ph type="title"/>
          </p:nvPr>
        </p:nvSpPr>
        <p:spPr>
          <a:xfrm>
            <a:off x="864112" y="528000"/>
            <a:ext cx="9121188" cy="640401"/>
          </a:xfrm>
        </p:spPr>
        <p:txBody>
          <a:bodyPr/>
          <a:lstStyle/>
          <a:p>
            <a:r>
              <a:rPr lang="nl-NL"/>
              <a:t>Wettelijke verplichting</a:t>
            </a:r>
          </a:p>
        </p:txBody>
      </p:sp>
      <p:grpSp>
        <p:nvGrpSpPr>
          <p:cNvPr id="227" name="Groep 226">
            <a:extLst>
              <a:ext uri="{FF2B5EF4-FFF2-40B4-BE49-F238E27FC236}">
                <a16:creationId xmlns:a16="http://schemas.microsoft.com/office/drawing/2014/main" id="{5D16A660-75A7-56B6-BFD1-7C5872BF7769}"/>
              </a:ext>
            </a:extLst>
          </p:cNvPr>
          <p:cNvGrpSpPr/>
          <p:nvPr/>
        </p:nvGrpSpPr>
        <p:grpSpPr>
          <a:xfrm>
            <a:off x="0" y="1584960"/>
            <a:ext cx="8351520" cy="5139846"/>
            <a:chOff x="-4807" y="3538681"/>
            <a:chExt cx="4939533" cy="3198173"/>
          </a:xfrm>
        </p:grpSpPr>
        <p:grpSp>
          <p:nvGrpSpPr>
            <p:cNvPr id="24" name="Groep 23">
              <a:extLst>
                <a:ext uri="{FF2B5EF4-FFF2-40B4-BE49-F238E27FC236}">
                  <a16:creationId xmlns:a16="http://schemas.microsoft.com/office/drawing/2014/main" id="{37D22C9C-172C-934B-CEEB-286155A9DF8F}"/>
                </a:ext>
              </a:extLst>
            </p:cNvPr>
            <p:cNvGrpSpPr/>
            <p:nvPr/>
          </p:nvGrpSpPr>
          <p:grpSpPr>
            <a:xfrm>
              <a:off x="-4807" y="3577048"/>
              <a:ext cx="3726267" cy="3159806"/>
              <a:chOff x="6468976" y="2198397"/>
              <a:chExt cx="4770518" cy="4045310"/>
            </a:xfrm>
          </p:grpSpPr>
          <p:grpSp>
            <p:nvGrpSpPr>
              <p:cNvPr id="25" name="Groep 24">
                <a:extLst>
                  <a:ext uri="{FF2B5EF4-FFF2-40B4-BE49-F238E27FC236}">
                    <a16:creationId xmlns:a16="http://schemas.microsoft.com/office/drawing/2014/main" id="{15310E76-DB00-4D66-D345-67431A9E64D4}"/>
                  </a:ext>
                </a:extLst>
              </p:cNvPr>
              <p:cNvGrpSpPr/>
              <p:nvPr/>
            </p:nvGrpSpPr>
            <p:grpSpPr>
              <a:xfrm>
                <a:off x="6468976" y="2198397"/>
                <a:ext cx="4770518" cy="4045310"/>
                <a:chOff x="387090" y="2198397"/>
                <a:chExt cx="4770518" cy="4045310"/>
              </a:xfrm>
            </p:grpSpPr>
            <p:sp>
              <p:nvSpPr>
                <p:cNvPr id="56" name="Vrije vorm 55">
                  <a:extLst>
                    <a:ext uri="{FF2B5EF4-FFF2-40B4-BE49-F238E27FC236}">
                      <a16:creationId xmlns:a16="http://schemas.microsoft.com/office/drawing/2014/main" id="{4FBAB65F-9EF3-C195-9465-3D681AEA53F9}"/>
                    </a:ext>
                  </a:extLst>
                </p:cNvPr>
                <p:cNvSpPr/>
                <p:nvPr/>
              </p:nvSpPr>
              <p:spPr>
                <a:xfrm>
                  <a:off x="2587977" y="3120791"/>
                  <a:ext cx="2569631" cy="2310283"/>
                </a:xfrm>
                <a:custGeom>
                  <a:avLst/>
                  <a:gdLst>
                    <a:gd name="connsiteX0" fmla="*/ 451814 w 2569631"/>
                    <a:gd name="connsiteY0" fmla="*/ 2310284 h 2310283"/>
                    <a:gd name="connsiteX1" fmla="*/ 181556 w 2569631"/>
                    <a:gd name="connsiteY1" fmla="*/ 1464919 h 2310283"/>
                    <a:gd name="connsiteX2" fmla="*/ 181582 w 2569631"/>
                    <a:gd name="connsiteY2" fmla="*/ 1464906 h 2310283"/>
                    <a:gd name="connsiteX3" fmla="*/ 2420370 w 2569631"/>
                    <a:gd name="connsiteY3" fmla="*/ 0 h 2310283"/>
                    <a:gd name="connsiteX4" fmla="*/ 2569632 w 2569631"/>
                    <a:gd name="connsiteY4" fmla="*/ 86171 h 2310283"/>
                    <a:gd name="connsiteX5" fmla="*/ 2271122 w 2569631"/>
                    <a:gd name="connsiteY5" fmla="*/ 947881 h 2310283"/>
                    <a:gd name="connsiteX6" fmla="*/ 1972612 w 2569631"/>
                    <a:gd name="connsiteY6" fmla="*/ 775539 h 2310283"/>
                    <a:gd name="connsiteX7" fmla="*/ 629340 w 2569631"/>
                    <a:gd name="connsiteY7" fmla="*/ 1551077 h 2310283"/>
                    <a:gd name="connsiteX8" fmla="*/ 451814 w 2569631"/>
                    <a:gd name="connsiteY8" fmla="*/ 1653568 h 2310283"/>
                    <a:gd name="connsiteX9" fmla="*/ 262238 w 2569631"/>
                    <a:gd name="connsiteY9" fmla="*/ 1981932 h 2310283"/>
                    <a:gd name="connsiteX10" fmla="*/ 451814 w 2569631"/>
                    <a:gd name="connsiteY10" fmla="*/ 2310284 h 2310283"/>
                    <a:gd name="connsiteX11" fmla="*/ 451814 w 2569631"/>
                    <a:gd name="connsiteY11" fmla="*/ 2310284 h 23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9631" h="2310283">
                      <a:moveTo>
                        <a:pt x="451814" y="2310284"/>
                      </a:moveTo>
                      <a:cubicBezTo>
                        <a:pt x="451814" y="2310284"/>
                        <a:pt x="-348886" y="2079995"/>
                        <a:pt x="181556" y="1464919"/>
                      </a:cubicBezTo>
                      <a:cubicBezTo>
                        <a:pt x="181569" y="1464906"/>
                        <a:pt x="181582" y="1464906"/>
                        <a:pt x="181582" y="1464906"/>
                      </a:cubicBezTo>
                      <a:lnTo>
                        <a:pt x="2420370" y="0"/>
                      </a:lnTo>
                      <a:lnTo>
                        <a:pt x="2569632" y="86171"/>
                      </a:lnTo>
                      <a:lnTo>
                        <a:pt x="2271122" y="947881"/>
                      </a:lnTo>
                      <a:lnTo>
                        <a:pt x="1972612" y="775539"/>
                      </a:lnTo>
                      <a:lnTo>
                        <a:pt x="629340" y="1551077"/>
                      </a:lnTo>
                      <a:cubicBezTo>
                        <a:pt x="629340" y="1551077"/>
                        <a:pt x="554305" y="1594402"/>
                        <a:pt x="451814" y="1653568"/>
                      </a:cubicBezTo>
                      <a:cubicBezTo>
                        <a:pt x="334502" y="1721299"/>
                        <a:pt x="262238" y="1846471"/>
                        <a:pt x="262238" y="1981932"/>
                      </a:cubicBezTo>
                      <a:cubicBezTo>
                        <a:pt x="262238" y="2117393"/>
                        <a:pt x="334503" y="2242553"/>
                        <a:pt x="451814" y="2310284"/>
                      </a:cubicBezTo>
                      <a:lnTo>
                        <a:pt x="451814" y="2310284"/>
                      </a:lnTo>
                      <a:close/>
                    </a:path>
                  </a:pathLst>
                </a:custGeom>
                <a:solidFill>
                  <a:schemeClr val="bg1">
                    <a:lumMod val="85000"/>
                    <a:alpha val="58465"/>
                  </a:schemeClr>
                </a:solidFill>
                <a:ln w="13256" cap="flat">
                  <a:noFill/>
                  <a:prstDash val="solid"/>
                  <a:miter/>
                </a:ln>
              </p:spPr>
              <p:txBody>
                <a:bodyPr rtlCol="0" anchor="ctr"/>
                <a:lstStyle/>
                <a:p>
                  <a:endParaRPr lang="nl-NL"/>
                </a:p>
              </p:txBody>
            </p:sp>
            <p:sp>
              <p:nvSpPr>
                <p:cNvPr id="57" name="Vrije vorm 56">
                  <a:extLst>
                    <a:ext uri="{FF2B5EF4-FFF2-40B4-BE49-F238E27FC236}">
                      <a16:creationId xmlns:a16="http://schemas.microsoft.com/office/drawing/2014/main" id="{74BF8785-91A7-08BB-C2BC-55ED82FAB41D}"/>
                    </a:ext>
                  </a:extLst>
                </p:cNvPr>
                <p:cNvSpPr/>
                <p:nvPr/>
              </p:nvSpPr>
              <p:spPr>
                <a:xfrm>
                  <a:off x="680032" y="4327185"/>
                  <a:ext cx="2089527" cy="498462"/>
                </a:xfrm>
                <a:custGeom>
                  <a:avLst/>
                  <a:gdLst>
                    <a:gd name="connsiteX0" fmla="*/ 298496 w 2089527"/>
                    <a:gd name="connsiteY0" fmla="*/ 0 h 498462"/>
                    <a:gd name="connsiteX1" fmla="*/ 2089527 w 2089527"/>
                    <a:gd name="connsiteY1" fmla="*/ 0 h 498462"/>
                    <a:gd name="connsiteX2" fmla="*/ 2089527 w 2089527"/>
                    <a:gd name="connsiteY2" fmla="*/ 258513 h 498462"/>
                    <a:gd name="connsiteX3" fmla="*/ 2089527 w 2089527"/>
                    <a:gd name="connsiteY3" fmla="*/ 258513 h 498462"/>
                    <a:gd name="connsiteX4" fmla="*/ 298496 w 2089527"/>
                    <a:gd name="connsiteY4" fmla="*/ 258513 h 498462"/>
                    <a:gd name="connsiteX5" fmla="*/ 298496 w 2089527"/>
                    <a:gd name="connsiteY5" fmla="*/ 258513 h 498462"/>
                    <a:gd name="connsiteX6" fmla="*/ 0 w 2089527"/>
                    <a:gd name="connsiteY6" fmla="*/ 86171 h 498462"/>
                    <a:gd name="connsiteX7" fmla="*/ 298496 w 2089527"/>
                    <a:gd name="connsiteY7" fmla="*/ 0 h 498462"/>
                    <a:gd name="connsiteX8" fmla="*/ 298496 w 2089527"/>
                    <a:gd name="connsiteY8" fmla="*/ 0 h 49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27" h="498462">
                      <a:moveTo>
                        <a:pt x="298496" y="0"/>
                      </a:moveTo>
                      <a:cubicBezTo>
                        <a:pt x="936215" y="348939"/>
                        <a:pt x="1564613" y="274925"/>
                        <a:pt x="2089527" y="0"/>
                      </a:cubicBezTo>
                      <a:lnTo>
                        <a:pt x="2089527" y="258513"/>
                      </a:lnTo>
                      <a:lnTo>
                        <a:pt x="2089527" y="258513"/>
                      </a:lnTo>
                      <a:cubicBezTo>
                        <a:pt x="1535381" y="578446"/>
                        <a:pt x="852656" y="578446"/>
                        <a:pt x="298496" y="258513"/>
                      </a:cubicBezTo>
                      <a:lnTo>
                        <a:pt x="298496" y="258513"/>
                      </a:lnTo>
                      <a:lnTo>
                        <a:pt x="0" y="86171"/>
                      </a:lnTo>
                      <a:lnTo>
                        <a:pt x="298496" y="0"/>
                      </a:lnTo>
                      <a:lnTo>
                        <a:pt x="298496" y="0"/>
                      </a:lnTo>
                      <a:close/>
                    </a:path>
                  </a:pathLst>
                </a:custGeom>
                <a:solidFill>
                  <a:schemeClr val="bg1">
                    <a:lumMod val="85000"/>
                    <a:alpha val="60000"/>
                  </a:schemeClr>
                </a:solidFill>
                <a:ln w="13256" cap="flat">
                  <a:noFill/>
                  <a:prstDash val="solid"/>
                  <a:miter/>
                </a:ln>
              </p:spPr>
              <p:txBody>
                <a:bodyPr rtlCol="0" anchor="ctr"/>
                <a:lstStyle/>
                <a:p>
                  <a:endParaRPr lang="nl-NL"/>
                </a:p>
              </p:txBody>
            </p:sp>
            <p:sp>
              <p:nvSpPr>
                <p:cNvPr id="58" name="Vrije vorm 57">
                  <a:extLst>
                    <a:ext uri="{FF2B5EF4-FFF2-40B4-BE49-F238E27FC236}">
                      <a16:creationId xmlns:a16="http://schemas.microsoft.com/office/drawing/2014/main" id="{5C83968C-61B4-3165-DE2F-8BECD410C445}"/>
                    </a:ext>
                  </a:extLst>
                </p:cNvPr>
                <p:cNvSpPr/>
                <p:nvPr/>
              </p:nvSpPr>
              <p:spPr>
                <a:xfrm>
                  <a:off x="3515826" y="3120791"/>
                  <a:ext cx="298509" cy="344683"/>
                </a:xfrm>
                <a:custGeom>
                  <a:avLst/>
                  <a:gdLst>
                    <a:gd name="connsiteX0" fmla="*/ 0 w 298509"/>
                    <a:gd name="connsiteY0" fmla="*/ 172342 h 344683"/>
                    <a:gd name="connsiteX1" fmla="*/ 0 w 298509"/>
                    <a:gd name="connsiteY1" fmla="*/ 0 h 344683"/>
                    <a:gd name="connsiteX2" fmla="*/ 298509 w 298509"/>
                    <a:gd name="connsiteY2" fmla="*/ 172342 h 344683"/>
                    <a:gd name="connsiteX3" fmla="*/ 298509 w 298509"/>
                    <a:gd name="connsiteY3" fmla="*/ 344684 h 344683"/>
                    <a:gd name="connsiteX4" fmla="*/ 0 w 298509"/>
                    <a:gd name="connsiteY4" fmla="*/ 172342 h 344683"/>
                    <a:gd name="connsiteX5" fmla="*/ 0 w 298509"/>
                    <a:gd name="connsiteY5" fmla="*/ 172342 h 34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509" h="344683">
                      <a:moveTo>
                        <a:pt x="0" y="172342"/>
                      </a:moveTo>
                      <a:lnTo>
                        <a:pt x="0" y="0"/>
                      </a:lnTo>
                      <a:cubicBezTo>
                        <a:pt x="118492" y="16372"/>
                        <a:pt x="223567" y="61765"/>
                        <a:pt x="298509" y="172342"/>
                      </a:cubicBezTo>
                      <a:lnTo>
                        <a:pt x="298509" y="344684"/>
                      </a:lnTo>
                      <a:lnTo>
                        <a:pt x="0" y="172342"/>
                      </a:lnTo>
                      <a:lnTo>
                        <a:pt x="0" y="172342"/>
                      </a:lnTo>
                      <a:close/>
                    </a:path>
                  </a:pathLst>
                </a:custGeom>
                <a:solidFill>
                  <a:srgbClr val="4792CD"/>
                </a:solidFill>
                <a:ln w="13256" cap="flat">
                  <a:noFill/>
                  <a:prstDash val="solid"/>
                  <a:miter/>
                </a:ln>
              </p:spPr>
              <p:txBody>
                <a:bodyPr rtlCol="0" anchor="ctr"/>
                <a:lstStyle/>
                <a:p>
                  <a:endParaRPr lang="nl-NL"/>
                </a:p>
              </p:txBody>
            </p:sp>
            <p:sp>
              <p:nvSpPr>
                <p:cNvPr id="59" name="Vrije vorm 58">
                  <a:extLst>
                    <a:ext uri="{FF2B5EF4-FFF2-40B4-BE49-F238E27FC236}">
                      <a16:creationId xmlns:a16="http://schemas.microsoft.com/office/drawing/2014/main" id="{C8B8A6AE-3705-288B-A52A-83ADD916272F}"/>
                    </a:ext>
                  </a:extLst>
                </p:cNvPr>
                <p:cNvSpPr/>
                <p:nvPr/>
              </p:nvSpPr>
              <p:spPr>
                <a:xfrm>
                  <a:off x="387090" y="2948449"/>
                  <a:ext cx="4621256" cy="1791027"/>
                </a:xfrm>
                <a:custGeom>
                  <a:avLst/>
                  <a:gdLst>
                    <a:gd name="connsiteX0" fmla="*/ 0 w 4621256"/>
                    <a:gd name="connsiteY0" fmla="*/ 1037260 h 1791027"/>
                    <a:gd name="connsiteX1" fmla="*/ 442190 w 4621256"/>
                    <a:gd name="connsiteY1" fmla="*/ 1292565 h 1791027"/>
                    <a:gd name="connsiteX2" fmla="*/ 2233220 w 4621256"/>
                    <a:gd name="connsiteY2" fmla="*/ 1292565 h 1791027"/>
                    <a:gd name="connsiteX3" fmla="*/ 4621257 w 4621256"/>
                    <a:gd name="connsiteY3" fmla="*/ 0 h 1791027"/>
                    <a:gd name="connsiteX4" fmla="*/ 4621257 w 4621256"/>
                    <a:gd name="connsiteY4" fmla="*/ 172342 h 1791027"/>
                    <a:gd name="connsiteX5" fmla="*/ 2233220 w 4621256"/>
                    <a:gd name="connsiteY5" fmla="*/ 1551078 h 1791027"/>
                    <a:gd name="connsiteX6" fmla="*/ 2233220 w 4621256"/>
                    <a:gd name="connsiteY6" fmla="*/ 1551078 h 1791027"/>
                    <a:gd name="connsiteX7" fmla="*/ 442190 w 4621256"/>
                    <a:gd name="connsiteY7" fmla="*/ 1551078 h 1791027"/>
                    <a:gd name="connsiteX8" fmla="*/ 442190 w 4621256"/>
                    <a:gd name="connsiteY8" fmla="*/ 1551078 h 1791027"/>
                    <a:gd name="connsiteX9" fmla="*/ 0 w 4621256"/>
                    <a:gd name="connsiteY9" fmla="*/ 1295773 h 1791027"/>
                    <a:gd name="connsiteX10" fmla="*/ 0 w 4621256"/>
                    <a:gd name="connsiteY10" fmla="*/ 1037260 h 1791027"/>
                    <a:gd name="connsiteX11" fmla="*/ 0 w 4621256"/>
                    <a:gd name="connsiteY11" fmla="*/ 1037260 h 179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21256" h="1791027">
                      <a:moveTo>
                        <a:pt x="0" y="1037260"/>
                      </a:moveTo>
                      <a:lnTo>
                        <a:pt x="442190" y="1292565"/>
                      </a:lnTo>
                      <a:cubicBezTo>
                        <a:pt x="1079908" y="1641504"/>
                        <a:pt x="1708306" y="1567490"/>
                        <a:pt x="2233220" y="1292565"/>
                      </a:cubicBezTo>
                      <a:lnTo>
                        <a:pt x="4621257" y="0"/>
                      </a:lnTo>
                      <a:lnTo>
                        <a:pt x="4621257" y="172342"/>
                      </a:lnTo>
                      <a:lnTo>
                        <a:pt x="2233220" y="1551078"/>
                      </a:lnTo>
                      <a:lnTo>
                        <a:pt x="2233220" y="1551078"/>
                      </a:lnTo>
                      <a:cubicBezTo>
                        <a:pt x="1679075" y="1871010"/>
                        <a:pt x="996335" y="1871010"/>
                        <a:pt x="442190" y="1551078"/>
                      </a:cubicBezTo>
                      <a:lnTo>
                        <a:pt x="442190" y="1551078"/>
                      </a:lnTo>
                      <a:lnTo>
                        <a:pt x="0" y="1295773"/>
                      </a:lnTo>
                      <a:lnTo>
                        <a:pt x="0" y="1037260"/>
                      </a:lnTo>
                      <a:lnTo>
                        <a:pt x="0" y="1037260"/>
                      </a:lnTo>
                      <a:close/>
                    </a:path>
                  </a:pathLst>
                </a:custGeom>
                <a:solidFill>
                  <a:srgbClr val="4792CD"/>
                </a:solidFill>
                <a:ln w="13256" cap="flat">
                  <a:noFill/>
                  <a:prstDash val="solid"/>
                  <a:miter/>
                </a:ln>
              </p:spPr>
              <p:txBody>
                <a:bodyPr rtlCol="0" anchor="ctr"/>
                <a:lstStyle/>
                <a:p>
                  <a:endParaRPr lang="nl-NL"/>
                </a:p>
              </p:txBody>
            </p:sp>
            <p:sp>
              <p:nvSpPr>
                <p:cNvPr id="60" name="Vrije vorm 59">
                  <a:extLst>
                    <a:ext uri="{FF2B5EF4-FFF2-40B4-BE49-F238E27FC236}">
                      <a16:creationId xmlns:a16="http://schemas.microsoft.com/office/drawing/2014/main" id="{0CC720CE-EC57-3F3B-416B-699670D69157}"/>
                    </a:ext>
                  </a:extLst>
                </p:cNvPr>
                <p:cNvSpPr/>
                <p:nvPr/>
              </p:nvSpPr>
              <p:spPr>
                <a:xfrm>
                  <a:off x="829280" y="4241014"/>
                  <a:ext cx="1791030" cy="498462"/>
                </a:xfrm>
                <a:custGeom>
                  <a:avLst/>
                  <a:gdLst>
                    <a:gd name="connsiteX0" fmla="*/ 0 w 1791030"/>
                    <a:gd name="connsiteY0" fmla="*/ 0 h 498462"/>
                    <a:gd name="connsiteX1" fmla="*/ 1791031 w 1791030"/>
                    <a:gd name="connsiteY1" fmla="*/ 0 h 498462"/>
                    <a:gd name="connsiteX2" fmla="*/ 1791031 w 1791030"/>
                    <a:gd name="connsiteY2" fmla="*/ 258513 h 498462"/>
                    <a:gd name="connsiteX3" fmla="*/ 1791031 w 1791030"/>
                    <a:gd name="connsiteY3" fmla="*/ 258513 h 498462"/>
                    <a:gd name="connsiteX4" fmla="*/ 0 w 1791030"/>
                    <a:gd name="connsiteY4" fmla="*/ 258513 h 498462"/>
                    <a:gd name="connsiteX5" fmla="*/ 0 w 1791030"/>
                    <a:gd name="connsiteY5" fmla="*/ 258513 h 498462"/>
                    <a:gd name="connsiteX6" fmla="*/ 0 w 1791030"/>
                    <a:gd name="connsiteY6" fmla="*/ 0 h 498462"/>
                    <a:gd name="connsiteX7" fmla="*/ 0 w 1791030"/>
                    <a:gd name="connsiteY7" fmla="*/ 0 h 49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1030" h="498462">
                      <a:moveTo>
                        <a:pt x="0" y="0"/>
                      </a:moveTo>
                      <a:cubicBezTo>
                        <a:pt x="637718" y="348940"/>
                        <a:pt x="1266117" y="274925"/>
                        <a:pt x="1791031" y="0"/>
                      </a:cubicBezTo>
                      <a:lnTo>
                        <a:pt x="1791031" y="258513"/>
                      </a:lnTo>
                      <a:lnTo>
                        <a:pt x="1791031" y="258513"/>
                      </a:lnTo>
                      <a:cubicBezTo>
                        <a:pt x="1236885" y="578446"/>
                        <a:pt x="554146" y="578446"/>
                        <a:pt x="0" y="258513"/>
                      </a:cubicBezTo>
                      <a:lnTo>
                        <a:pt x="0" y="258513"/>
                      </a:lnTo>
                      <a:lnTo>
                        <a:pt x="0" y="0"/>
                      </a:lnTo>
                      <a:lnTo>
                        <a:pt x="0" y="0"/>
                      </a:lnTo>
                      <a:close/>
                    </a:path>
                  </a:pathLst>
                </a:custGeom>
                <a:solidFill>
                  <a:srgbClr val="4792CD"/>
                </a:solidFill>
                <a:ln w="13256" cap="flat">
                  <a:noFill/>
                  <a:prstDash val="solid"/>
                  <a:miter/>
                </a:ln>
              </p:spPr>
              <p:txBody>
                <a:bodyPr rtlCol="0" anchor="ctr"/>
                <a:lstStyle/>
                <a:p>
                  <a:endParaRPr lang="nl-NL"/>
                </a:p>
              </p:txBody>
            </p:sp>
            <p:sp>
              <p:nvSpPr>
                <p:cNvPr id="61" name="Vrije vorm 60">
                  <a:extLst>
                    <a:ext uri="{FF2B5EF4-FFF2-40B4-BE49-F238E27FC236}">
                      <a16:creationId xmlns:a16="http://schemas.microsoft.com/office/drawing/2014/main" id="{6CCEEC88-29B0-0E6D-D8C1-160F61079BCF}"/>
                    </a:ext>
                  </a:extLst>
                </p:cNvPr>
                <p:cNvSpPr/>
                <p:nvPr/>
              </p:nvSpPr>
              <p:spPr>
                <a:xfrm>
                  <a:off x="1683924" y="4241014"/>
                  <a:ext cx="936386" cy="498467"/>
                </a:xfrm>
                <a:custGeom>
                  <a:avLst/>
                  <a:gdLst>
                    <a:gd name="connsiteX0" fmla="*/ 0 w 936386"/>
                    <a:gd name="connsiteY0" fmla="*/ 498002 h 498467"/>
                    <a:gd name="connsiteX1" fmla="*/ 119 w 936386"/>
                    <a:gd name="connsiteY1" fmla="*/ 234517 h 498467"/>
                    <a:gd name="connsiteX2" fmla="*/ 936387 w 936386"/>
                    <a:gd name="connsiteY2" fmla="*/ 0 h 498467"/>
                    <a:gd name="connsiteX3" fmla="*/ 936387 w 936386"/>
                    <a:gd name="connsiteY3" fmla="*/ 258513 h 498467"/>
                    <a:gd name="connsiteX4" fmla="*/ 936387 w 936386"/>
                    <a:gd name="connsiteY4" fmla="*/ 258513 h 498467"/>
                    <a:gd name="connsiteX5" fmla="*/ 0 w 936386"/>
                    <a:gd name="connsiteY5" fmla="*/ 498002 h 498467"/>
                    <a:gd name="connsiteX6" fmla="*/ 0 w 936386"/>
                    <a:gd name="connsiteY6" fmla="*/ 498002 h 49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386" h="498467">
                      <a:moveTo>
                        <a:pt x="0" y="498002"/>
                      </a:moveTo>
                      <a:lnTo>
                        <a:pt x="119" y="234517"/>
                      </a:lnTo>
                      <a:cubicBezTo>
                        <a:pt x="332819" y="240178"/>
                        <a:pt x="650007" y="149990"/>
                        <a:pt x="936387" y="0"/>
                      </a:cubicBezTo>
                      <a:lnTo>
                        <a:pt x="936387" y="258513"/>
                      </a:lnTo>
                      <a:lnTo>
                        <a:pt x="936387" y="258513"/>
                      </a:lnTo>
                      <a:cubicBezTo>
                        <a:pt x="647104" y="425525"/>
                        <a:pt x="322783" y="505360"/>
                        <a:pt x="0" y="498002"/>
                      </a:cubicBezTo>
                      <a:lnTo>
                        <a:pt x="0" y="498002"/>
                      </a:lnTo>
                      <a:close/>
                    </a:path>
                  </a:pathLst>
                </a:custGeom>
                <a:solidFill>
                  <a:srgbClr val="4792CD"/>
                </a:solidFill>
                <a:ln w="13256" cap="flat">
                  <a:noFill/>
                  <a:prstDash val="solid"/>
                  <a:miter/>
                </a:ln>
              </p:spPr>
              <p:txBody>
                <a:bodyPr rtlCol="0" anchor="ctr"/>
                <a:lstStyle/>
                <a:p>
                  <a:endParaRPr lang="nl-NL"/>
                </a:p>
              </p:txBody>
            </p:sp>
            <p:sp>
              <p:nvSpPr>
                <p:cNvPr id="62" name="Vrije vorm 61">
                  <a:extLst>
                    <a:ext uri="{FF2B5EF4-FFF2-40B4-BE49-F238E27FC236}">
                      <a16:creationId xmlns:a16="http://schemas.microsoft.com/office/drawing/2014/main" id="{606F4037-DA73-E040-A450-3A567C7B55EA}"/>
                    </a:ext>
                  </a:extLst>
                </p:cNvPr>
                <p:cNvSpPr/>
                <p:nvPr/>
              </p:nvSpPr>
              <p:spPr>
                <a:xfrm>
                  <a:off x="2617471" y="3594732"/>
                  <a:ext cx="1830231" cy="1475093"/>
                </a:xfrm>
                <a:custGeom>
                  <a:avLst/>
                  <a:gdLst>
                    <a:gd name="connsiteX0" fmla="*/ 85882 w 1830231"/>
                    <a:gd name="connsiteY0" fmla="*/ 1457231 h 1475093"/>
                    <a:gd name="connsiteX1" fmla="*/ 77463 w 1830231"/>
                    <a:gd name="connsiteY1" fmla="*/ 947881 h 1475093"/>
                    <a:gd name="connsiteX2" fmla="*/ 1719246 w 1830231"/>
                    <a:gd name="connsiteY2" fmla="*/ 0 h 1475093"/>
                    <a:gd name="connsiteX3" fmla="*/ 1793870 w 1830231"/>
                    <a:gd name="connsiteY3" fmla="*/ 43085 h 1475093"/>
                    <a:gd name="connsiteX4" fmla="*/ 1793870 w 1830231"/>
                    <a:gd name="connsiteY4" fmla="*/ 215427 h 1475093"/>
                    <a:gd name="connsiteX5" fmla="*/ 450597 w 1830231"/>
                    <a:gd name="connsiteY5" fmla="*/ 990966 h 1475093"/>
                    <a:gd name="connsiteX6" fmla="*/ 258422 w 1830231"/>
                    <a:gd name="connsiteY6" fmla="*/ 1101914 h 1475093"/>
                    <a:gd name="connsiteX7" fmla="*/ 85882 w 1830231"/>
                    <a:gd name="connsiteY7" fmla="*/ 1457231 h 1475093"/>
                    <a:gd name="connsiteX8" fmla="*/ 85882 w 1830231"/>
                    <a:gd name="connsiteY8" fmla="*/ 1457231 h 1475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0231" h="1475093">
                      <a:moveTo>
                        <a:pt x="85882" y="1457231"/>
                      </a:moveTo>
                      <a:cubicBezTo>
                        <a:pt x="97959" y="1577552"/>
                        <a:pt x="-107247" y="1054521"/>
                        <a:pt x="77463" y="947881"/>
                      </a:cubicBezTo>
                      <a:lnTo>
                        <a:pt x="1719246" y="0"/>
                      </a:lnTo>
                      <a:lnTo>
                        <a:pt x="1793870" y="43085"/>
                      </a:lnTo>
                      <a:cubicBezTo>
                        <a:pt x="1832488" y="109172"/>
                        <a:pt x="1851313" y="170831"/>
                        <a:pt x="1793870" y="215427"/>
                      </a:cubicBezTo>
                      <a:lnTo>
                        <a:pt x="450597" y="990966"/>
                      </a:lnTo>
                      <a:lnTo>
                        <a:pt x="258422" y="1101914"/>
                      </a:lnTo>
                      <a:cubicBezTo>
                        <a:pt x="153692" y="1162380"/>
                        <a:pt x="70570" y="1304721"/>
                        <a:pt x="85882" y="1457231"/>
                      </a:cubicBezTo>
                      <a:lnTo>
                        <a:pt x="85882" y="1457231"/>
                      </a:lnTo>
                      <a:close/>
                    </a:path>
                  </a:pathLst>
                </a:custGeom>
                <a:solidFill>
                  <a:schemeClr val="accent1"/>
                </a:solidFill>
                <a:ln w="13256" cap="flat">
                  <a:noFill/>
                  <a:prstDash val="solid"/>
                  <a:miter/>
                </a:ln>
              </p:spPr>
              <p:txBody>
                <a:bodyPr rtlCol="0" anchor="ctr"/>
                <a:lstStyle/>
                <a:p>
                  <a:endParaRPr lang="nl-NL"/>
                </a:p>
              </p:txBody>
            </p:sp>
            <p:sp>
              <p:nvSpPr>
                <p:cNvPr id="63" name="Vrije vorm 62">
                  <a:extLst>
                    <a:ext uri="{FF2B5EF4-FFF2-40B4-BE49-F238E27FC236}">
                      <a16:creationId xmlns:a16="http://schemas.microsoft.com/office/drawing/2014/main" id="{D44FFC3B-E496-36E8-A51A-EC0E529565B7}"/>
                    </a:ext>
                  </a:extLst>
                </p:cNvPr>
                <p:cNvSpPr/>
                <p:nvPr/>
              </p:nvSpPr>
              <p:spPr>
                <a:xfrm>
                  <a:off x="2617471" y="4437417"/>
                  <a:ext cx="259668" cy="632407"/>
                </a:xfrm>
                <a:custGeom>
                  <a:avLst/>
                  <a:gdLst>
                    <a:gd name="connsiteX0" fmla="*/ 85882 w 259668"/>
                    <a:gd name="connsiteY0" fmla="*/ 614545 h 632407"/>
                    <a:gd name="connsiteX1" fmla="*/ 77463 w 259668"/>
                    <a:gd name="connsiteY1" fmla="*/ 105195 h 632407"/>
                    <a:gd name="connsiteX2" fmla="*/ 259669 w 259668"/>
                    <a:gd name="connsiteY2" fmla="*/ 0 h 632407"/>
                    <a:gd name="connsiteX3" fmla="*/ 258422 w 259668"/>
                    <a:gd name="connsiteY3" fmla="*/ 259229 h 632407"/>
                    <a:gd name="connsiteX4" fmla="*/ 85882 w 259668"/>
                    <a:gd name="connsiteY4" fmla="*/ 614545 h 632407"/>
                    <a:gd name="connsiteX5" fmla="*/ 85882 w 259668"/>
                    <a:gd name="connsiteY5" fmla="*/ 614545 h 63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668" h="632407">
                      <a:moveTo>
                        <a:pt x="85882" y="614545"/>
                      </a:moveTo>
                      <a:cubicBezTo>
                        <a:pt x="97959" y="734866"/>
                        <a:pt x="-107247" y="211835"/>
                        <a:pt x="77463" y="105195"/>
                      </a:cubicBezTo>
                      <a:cubicBezTo>
                        <a:pt x="77477" y="105182"/>
                        <a:pt x="167863" y="53002"/>
                        <a:pt x="259669" y="0"/>
                      </a:cubicBezTo>
                      <a:lnTo>
                        <a:pt x="258422" y="259229"/>
                      </a:lnTo>
                      <a:cubicBezTo>
                        <a:pt x="153692" y="319695"/>
                        <a:pt x="70570" y="462036"/>
                        <a:pt x="85882" y="614545"/>
                      </a:cubicBezTo>
                      <a:lnTo>
                        <a:pt x="85882" y="614545"/>
                      </a:lnTo>
                      <a:close/>
                    </a:path>
                  </a:pathLst>
                </a:custGeom>
                <a:solidFill>
                  <a:schemeClr val="accent1"/>
                </a:solidFill>
                <a:ln w="13256" cap="flat">
                  <a:noFill/>
                  <a:prstDash val="solid"/>
                  <a:miter/>
                </a:ln>
              </p:spPr>
              <p:txBody>
                <a:bodyPr rtlCol="0" anchor="ctr"/>
                <a:lstStyle/>
                <a:p>
                  <a:endParaRPr lang="nl-NL"/>
                </a:p>
              </p:txBody>
            </p:sp>
            <p:sp>
              <p:nvSpPr>
                <p:cNvPr id="64" name="Vrije vorm 63">
                  <a:extLst>
                    <a:ext uri="{FF2B5EF4-FFF2-40B4-BE49-F238E27FC236}">
                      <a16:creationId xmlns:a16="http://schemas.microsoft.com/office/drawing/2014/main" id="{717C9551-6981-064E-C5A1-A04790585B44}"/>
                    </a:ext>
                  </a:extLst>
                </p:cNvPr>
                <p:cNvSpPr/>
                <p:nvPr/>
              </p:nvSpPr>
              <p:spPr>
                <a:xfrm>
                  <a:off x="4411341" y="3637817"/>
                  <a:ext cx="317660" cy="344683"/>
                </a:xfrm>
                <a:custGeom>
                  <a:avLst/>
                  <a:gdLst>
                    <a:gd name="connsiteX0" fmla="*/ 298510 w 317660"/>
                    <a:gd name="connsiteY0" fmla="*/ 344684 h 344683"/>
                    <a:gd name="connsiteX1" fmla="*/ 0 w 317660"/>
                    <a:gd name="connsiteY1" fmla="*/ 172342 h 344683"/>
                    <a:gd name="connsiteX2" fmla="*/ 0 w 317660"/>
                    <a:gd name="connsiteY2" fmla="*/ 0 h 344683"/>
                    <a:gd name="connsiteX3" fmla="*/ 298510 w 317660"/>
                    <a:gd name="connsiteY3" fmla="*/ 172342 h 344683"/>
                    <a:gd name="connsiteX4" fmla="*/ 298510 w 317660"/>
                    <a:gd name="connsiteY4" fmla="*/ 344684 h 344683"/>
                    <a:gd name="connsiteX5" fmla="*/ 298510 w 317660"/>
                    <a:gd name="connsiteY5" fmla="*/ 344684 h 34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660" h="344683">
                      <a:moveTo>
                        <a:pt x="298510" y="344684"/>
                      </a:moveTo>
                      <a:lnTo>
                        <a:pt x="0" y="172342"/>
                      </a:lnTo>
                      <a:lnTo>
                        <a:pt x="0" y="0"/>
                      </a:lnTo>
                      <a:cubicBezTo>
                        <a:pt x="122032" y="10592"/>
                        <a:pt x="225464" y="59869"/>
                        <a:pt x="298510" y="172342"/>
                      </a:cubicBezTo>
                      <a:cubicBezTo>
                        <a:pt x="326933" y="195171"/>
                        <a:pt x="320981" y="259865"/>
                        <a:pt x="298510" y="344684"/>
                      </a:cubicBezTo>
                      <a:lnTo>
                        <a:pt x="298510" y="344684"/>
                      </a:lnTo>
                      <a:close/>
                    </a:path>
                  </a:pathLst>
                </a:custGeom>
                <a:solidFill>
                  <a:schemeClr val="accent1">
                    <a:lumMod val="20000"/>
                    <a:lumOff val="80000"/>
                  </a:schemeClr>
                </a:solidFill>
                <a:ln w="13256" cap="flat">
                  <a:noFill/>
                  <a:prstDash val="solid"/>
                  <a:miter/>
                </a:ln>
              </p:spPr>
              <p:txBody>
                <a:bodyPr rtlCol="0" anchor="ctr"/>
                <a:lstStyle/>
                <a:p>
                  <a:endParaRPr lang="nl-NL"/>
                </a:p>
              </p:txBody>
            </p:sp>
            <p:sp>
              <p:nvSpPr>
                <p:cNvPr id="65" name="Vrije vorm 64">
                  <a:extLst>
                    <a:ext uri="{FF2B5EF4-FFF2-40B4-BE49-F238E27FC236}">
                      <a16:creationId xmlns:a16="http://schemas.microsoft.com/office/drawing/2014/main" id="{BE1B5BD8-DD17-BB45-CAB7-2D759AF286E8}"/>
                    </a:ext>
                  </a:extLst>
                </p:cNvPr>
                <p:cNvSpPr/>
                <p:nvPr/>
              </p:nvSpPr>
              <p:spPr>
                <a:xfrm>
                  <a:off x="4709851" y="2948449"/>
                  <a:ext cx="298496" cy="1034051"/>
                </a:xfrm>
                <a:custGeom>
                  <a:avLst/>
                  <a:gdLst>
                    <a:gd name="connsiteX0" fmla="*/ 298496 w 298496"/>
                    <a:gd name="connsiteY0" fmla="*/ 0 h 1034051"/>
                    <a:gd name="connsiteX1" fmla="*/ 298496 w 298496"/>
                    <a:gd name="connsiteY1" fmla="*/ 172342 h 1034051"/>
                    <a:gd name="connsiteX2" fmla="*/ 0 w 298496"/>
                    <a:gd name="connsiteY2" fmla="*/ 1034052 h 1034051"/>
                    <a:gd name="connsiteX3" fmla="*/ 0 w 298496"/>
                    <a:gd name="connsiteY3" fmla="*/ 861710 h 1034051"/>
                    <a:gd name="connsiteX4" fmla="*/ 298496 w 298496"/>
                    <a:gd name="connsiteY4" fmla="*/ 0 h 1034051"/>
                    <a:gd name="connsiteX5" fmla="*/ 298496 w 298496"/>
                    <a:gd name="connsiteY5" fmla="*/ 0 h 103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496" h="1034051">
                      <a:moveTo>
                        <a:pt x="298496" y="0"/>
                      </a:moveTo>
                      <a:lnTo>
                        <a:pt x="298496" y="172342"/>
                      </a:lnTo>
                      <a:lnTo>
                        <a:pt x="0" y="1034052"/>
                      </a:lnTo>
                      <a:lnTo>
                        <a:pt x="0" y="861710"/>
                      </a:lnTo>
                      <a:cubicBezTo>
                        <a:pt x="26647" y="536262"/>
                        <a:pt x="130556" y="251341"/>
                        <a:pt x="298496" y="0"/>
                      </a:cubicBezTo>
                      <a:lnTo>
                        <a:pt x="298496" y="0"/>
                      </a:lnTo>
                      <a:close/>
                    </a:path>
                  </a:pathLst>
                </a:custGeom>
                <a:solidFill>
                  <a:schemeClr val="accent1"/>
                </a:solidFill>
                <a:ln w="13256" cap="flat">
                  <a:noFill/>
                  <a:prstDash val="solid"/>
                  <a:miter/>
                </a:ln>
              </p:spPr>
              <p:txBody>
                <a:bodyPr rtlCol="0" anchor="ctr"/>
                <a:lstStyle/>
                <a:p>
                  <a:endParaRPr lang="nl-NL"/>
                </a:p>
              </p:txBody>
            </p:sp>
            <p:sp>
              <p:nvSpPr>
                <p:cNvPr id="66" name="Vrije vorm 65">
                  <a:extLst>
                    <a:ext uri="{FF2B5EF4-FFF2-40B4-BE49-F238E27FC236}">
                      <a16:creationId xmlns:a16="http://schemas.microsoft.com/office/drawing/2014/main" id="{409587B9-BF9C-3FD6-98DE-100008A1A079}"/>
                    </a:ext>
                  </a:extLst>
                </p:cNvPr>
                <p:cNvSpPr/>
                <p:nvPr/>
              </p:nvSpPr>
              <p:spPr>
                <a:xfrm>
                  <a:off x="2321788" y="4844210"/>
                  <a:ext cx="1976271" cy="1399496"/>
                </a:xfrm>
                <a:custGeom>
                  <a:avLst/>
                  <a:gdLst>
                    <a:gd name="connsiteX0" fmla="*/ 1528514 w 1976271"/>
                    <a:gd name="connsiteY0" fmla="*/ 1399497 h 1399496"/>
                    <a:gd name="connsiteX1" fmla="*/ 298523 w 1976271"/>
                    <a:gd name="connsiteY1" fmla="*/ 689368 h 1399496"/>
                    <a:gd name="connsiteX2" fmla="*/ 298497 w 1976271"/>
                    <a:gd name="connsiteY2" fmla="*/ 689355 h 1399496"/>
                    <a:gd name="connsiteX3" fmla="*/ 0 w 1976271"/>
                    <a:gd name="connsiteY3" fmla="*/ 172342 h 1399496"/>
                    <a:gd name="connsiteX4" fmla="*/ 14 w 1976271"/>
                    <a:gd name="connsiteY4" fmla="*/ 0 h 1399496"/>
                    <a:gd name="connsiteX5" fmla="*/ 298523 w 1976271"/>
                    <a:gd name="connsiteY5" fmla="*/ 430855 h 1399496"/>
                    <a:gd name="connsiteX6" fmla="*/ 1976272 w 1976271"/>
                    <a:gd name="connsiteY6" fmla="*/ 1399497 h 1399496"/>
                    <a:gd name="connsiteX7" fmla="*/ 1528514 w 1976271"/>
                    <a:gd name="connsiteY7" fmla="*/ 1399497 h 1399496"/>
                    <a:gd name="connsiteX8" fmla="*/ 1528514 w 1976271"/>
                    <a:gd name="connsiteY8" fmla="*/ 1399497 h 139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271" h="1399496">
                      <a:moveTo>
                        <a:pt x="1528514" y="1399497"/>
                      </a:moveTo>
                      <a:lnTo>
                        <a:pt x="298523" y="689368"/>
                      </a:lnTo>
                      <a:cubicBezTo>
                        <a:pt x="298523" y="689368"/>
                        <a:pt x="298510" y="689355"/>
                        <a:pt x="298497" y="689355"/>
                      </a:cubicBezTo>
                      <a:cubicBezTo>
                        <a:pt x="113786" y="582702"/>
                        <a:pt x="0" y="385622"/>
                        <a:pt x="0" y="172342"/>
                      </a:cubicBezTo>
                      <a:lnTo>
                        <a:pt x="14" y="0"/>
                      </a:lnTo>
                      <a:cubicBezTo>
                        <a:pt x="14" y="0"/>
                        <a:pt x="-2280" y="243267"/>
                        <a:pt x="298523" y="430855"/>
                      </a:cubicBezTo>
                      <a:lnTo>
                        <a:pt x="1976272" y="1399497"/>
                      </a:lnTo>
                      <a:lnTo>
                        <a:pt x="1528514" y="1399497"/>
                      </a:lnTo>
                      <a:lnTo>
                        <a:pt x="1528514" y="1399497"/>
                      </a:lnTo>
                      <a:close/>
                    </a:path>
                  </a:pathLst>
                </a:custGeom>
                <a:solidFill>
                  <a:schemeClr val="accent1">
                    <a:lumMod val="20000"/>
                    <a:lumOff val="80000"/>
                  </a:schemeClr>
                </a:solidFill>
                <a:ln w="13256" cap="flat">
                  <a:noFill/>
                  <a:prstDash val="solid"/>
                  <a:miter/>
                </a:ln>
              </p:spPr>
              <p:txBody>
                <a:bodyPr rtlCol="0" anchor="ctr"/>
                <a:lstStyle/>
                <a:p>
                  <a:endParaRPr lang="nl-NL"/>
                </a:p>
              </p:txBody>
            </p:sp>
            <p:sp>
              <p:nvSpPr>
                <p:cNvPr id="67" name="Vrije vorm 66">
                  <a:extLst>
                    <a:ext uri="{FF2B5EF4-FFF2-40B4-BE49-F238E27FC236}">
                      <a16:creationId xmlns:a16="http://schemas.microsoft.com/office/drawing/2014/main" id="{04FE7F43-E77F-21C2-C8E5-3E3EC98AED5E}"/>
                    </a:ext>
                  </a:extLst>
                </p:cNvPr>
                <p:cNvSpPr/>
                <p:nvPr/>
              </p:nvSpPr>
              <p:spPr>
                <a:xfrm>
                  <a:off x="387090" y="2948449"/>
                  <a:ext cx="4621256" cy="1618685"/>
                </a:xfrm>
                <a:custGeom>
                  <a:avLst/>
                  <a:gdLst>
                    <a:gd name="connsiteX0" fmla="*/ 0 w 4621256"/>
                    <a:gd name="connsiteY0" fmla="*/ 778747 h 1618685"/>
                    <a:gd name="connsiteX1" fmla="*/ 591451 w 4621256"/>
                    <a:gd name="connsiteY1" fmla="*/ 1120223 h 1618685"/>
                    <a:gd name="connsiteX2" fmla="*/ 2083959 w 4621256"/>
                    <a:gd name="connsiteY2" fmla="*/ 1120223 h 1618685"/>
                    <a:gd name="connsiteX3" fmla="*/ 3427245 w 4621256"/>
                    <a:gd name="connsiteY3" fmla="*/ 344684 h 1618685"/>
                    <a:gd name="connsiteX4" fmla="*/ 3128736 w 4621256"/>
                    <a:gd name="connsiteY4" fmla="*/ 172342 h 1618685"/>
                    <a:gd name="connsiteX5" fmla="*/ 4621257 w 4621256"/>
                    <a:gd name="connsiteY5" fmla="*/ 0 h 1618685"/>
                    <a:gd name="connsiteX6" fmla="*/ 2233220 w 4621256"/>
                    <a:gd name="connsiteY6" fmla="*/ 1378736 h 1618685"/>
                    <a:gd name="connsiteX7" fmla="*/ 2233220 w 4621256"/>
                    <a:gd name="connsiteY7" fmla="*/ 1378736 h 1618685"/>
                    <a:gd name="connsiteX8" fmla="*/ 442190 w 4621256"/>
                    <a:gd name="connsiteY8" fmla="*/ 1378736 h 1618685"/>
                    <a:gd name="connsiteX9" fmla="*/ 442190 w 4621256"/>
                    <a:gd name="connsiteY9" fmla="*/ 1378736 h 1618685"/>
                    <a:gd name="connsiteX10" fmla="*/ 0 w 4621256"/>
                    <a:gd name="connsiteY10" fmla="*/ 1123431 h 1618685"/>
                    <a:gd name="connsiteX11" fmla="*/ 0 w 4621256"/>
                    <a:gd name="connsiteY11" fmla="*/ 778747 h 1618685"/>
                    <a:gd name="connsiteX12" fmla="*/ 0 w 4621256"/>
                    <a:gd name="connsiteY12" fmla="*/ 778747 h 161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1256" h="1618685">
                      <a:moveTo>
                        <a:pt x="0" y="778747"/>
                      </a:moveTo>
                      <a:lnTo>
                        <a:pt x="591451" y="1120223"/>
                      </a:lnTo>
                      <a:cubicBezTo>
                        <a:pt x="1053235" y="1386836"/>
                        <a:pt x="1622175" y="1386836"/>
                        <a:pt x="2083959" y="1120223"/>
                      </a:cubicBezTo>
                      <a:lnTo>
                        <a:pt x="3427245" y="344684"/>
                      </a:lnTo>
                      <a:lnTo>
                        <a:pt x="3128736" y="172342"/>
                      </a:lnTo>
                      <a:lnTo>
                        <a:pt x="4621257" y="0"/>
                      </a:lnTo>
                      <a:cubicBezTo>
                        <a:pt x="3973516" y="586519"/>
                        <a:pt x="3184018" y="1051684"/>
                        <a:pt x="2233220" y="1378736"/>
                      </a:cubicBezTo>
                      <a:lnTo>
                        <a:pt x="2233220" y="1378736"/>
                      </a:lnTo>
                      <a:cubicBezTo>
                        <a:pt x="1679075" y="1698668"/>
                        <a:pt x="996335" y="1698668"/>
                        <a:pt x="442190" y="1378736"/>
                      </a:cubicBezTo>
                      <a:lnTo>
                        <a:pt x="442190" y="1378736"/>
                      </a:lnTo>
                      <a:lnTo>
                        <a:pt x="0" y="1123431"/>
                      </a:lnTo>
                      <a:lnTo>
                        <a:pt x="0" y="778747"/>
                      </a:lnTo>
                      <a:lnTo>
                        <a:pt x="0" y="778747"/>
                      </a:lnTo>
                      <a:close/>
                    </a:path>
                  </a:pathLst>
                </a:custGeom>
                <a:solidFill>
                  <a:schemeClr val="tx2"/>
                </a:solidFill>
                <a:ln w="13256" cap="flat">
                  <a:noFill/>
                  <a:prstDash val="solid"/>
                  <a:miter/>
                </a:ln>
              </p:spPr>
              <p:txBody>
                <a:bodyPr rtlCol="0" anchor="ctr"/>
                <a:lstStyle/>
                <a:p>
                  <a:endParaRPr lang="nl-NL"/>
                </a:p>
              </p:txBody>
            </p:sp>
            <p:sp>
              <p:nvSpPr>
                <p:cNvPr id="68" name="Vrije vorm 67">
                  <a:extLst>
                    <a:ext uri="{FF2B5EF4-FFF2-40B4-BE49-F238E27FC236}">
                      <a16:creationId xmlns:a16="http://schemas.microsoft.com/office/drawing/2014/main" id="{1ECCB1E1-5E89-CD9F-B029-F8D92E642240}"/>
                    </a:ext>
                  </a:extLst>
                </p:cNvPr>
                <p:cNvSpPr/>
                <p:nvPr/>
              </p:nvSpPr>
              <p:spPr>
                <a:xfrm>
                  <a:off x="2321788" y="2948449"/>
                  <a:ext cx="2686559" cy="3295258"/>
                </a:xfrm>
                <a:custGeom>
                  <a:avLst/>
                  <a:gdLst>
                    <a:gd name="connsiteX0" fmla="*/ 1827010 w 2686559"/>
                    <a:gd name="connsiteY0" fmla="*/ 3295258 h 3295258"/>
                    <a:gd name="connsiteX1" fmla="*/ 298523 w 2686559"/>
                    <a:gd name="connsiteY1" fmla="*/ 2412787 h 3295258"/>
                    <a:gd name="connsiteX2" fmla="*/ 298497 w 2686559"/>
                    <a:gd name="connsiteY2" fmla="*/ 2412774 h 3295258"/>
                    <a:gd name="connsiteX3" fmla="*/ 0 w 2686559"/>
                    <a:gd name="connsiteY3" fmla="*/ 1895761 h 3295258"/>
                    <a:gd name="connsiteX4" fmla="*/ 298497 w 2686559"/>
                    <a:gd name="connsiteY4" fmla="*/ 1378749 h 3295258"/>
                    <a:gd name="connsiteX5" fmla="*/ 2686559 w 2686559"/>
                    <a:gd name="connsiteY5" fmla="*/ 0 h 3295258"/>
                    <a:gd name="connsiteX6" fmla="*/ 2388063 w 2686559"/>
                    <a:gd name="connsiteY6" fmla="*/ 861710 h 3295258"/>
                    <a:gd name="connsiteX7" fmla="*/ 2089553 w 2686559"/>
                    <a:gd name="connsiteY7" fmla="*/ 689368 h 3295258"/>
                    <a:gd name="connsiteX8" fmla="*/ 746280 w 2686559"/>
                    <a:gd name="connsiteY8" fmla="*/ 1464907 h 3295258"/>
                    <a:gd name="connsiteX9" fmla="*/ 568742 w 2686559"/>
                    <a:gd name="connsiteY9" fmla="*/ 1567397 h 3295258"/>
                    <a:gd name="connsiteX10" fmla="*/ 379166 w 2686559"/>
                    <a:gd name="connsiteY10" fmla="*/ 1895761 h 3295258"/>
                    <a:gd name="connsiteX11" fmla="*/ 568742 w 2686559"/>
                    <a:gd name="connsiteY11" fmla="*/ 2224113 h 3295258"/>
                    <a:gd name="connsiteX12" fmla="*/ 2424016 w 2686559"/>
                    <a:gd name="connsiteY12" fmla="*/ 3295258 h 3295258"/>
                    <a:gd name="connsiteX13" fmla="*/ 1827010 w 2686559"/>
                    <a:gd name="connsiteY13" fmla="*/ 3295258 h 3295258"/>
                    <a:gd name="connsiteX14" fmla="*/ 1827010 w 2686559"/>
                    <a:gd name="connsiteY14" fmla="*/ 3295258 h 329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6559" h="3295258">
                      <a:moveTo>
                        <a:pt x="1827010" y="3295258"/>
                      </a:moveTo>
                      <a:lnTo>
                        <a:pt x="298523" y="2412787"/>
                      </a:lnTo>
                      <a:cubicBezTo>
                        <a:pt x="298523" y="2412787"/>
                        <a:pt x="298510" y="2412774"/>
                        <a:pt x="298497" y="2412774"/>
                      </a:cubicBezTo>
                      <a:cubicBezTo>
                        <a:pt x="113786" y="2306121"/>
                        <a:pt x="0" y="2109042"/>
                        <a:pt x="0" y="1895761"/>
                      </a:cubicBezTo>
                      <a:cubicBezTo>
                        <a:pt x="0" y="1682469"/>
                        <a:pt x="113786" y="1485389"/>
                        <a:pt x="298497" y="1378749"/>
                      </a:cubicBezTo>
                      <a:lnTo>
                        <a:pt x="2686559" y="0"/>
                      </a:lnTo>
                      <a:lnTo>
                        <a:pt x="2388063" y="861710"/>
                      </a:lnTo>
                      <a:lnTo>
                        <a:pt x="2089553" y="689368"/>
                      </a:lnTo>
                      <a:lnTo>
                        <a:pt x="746280" y="1464907"/>
                      </a:lnTo>
                      <a:cubicBezTo>
                        <a:pt x="746280" y="1464907"/>
                        <a:pt x="671246" y="1508231"/>
                        <a:pt x="568742" y="1567397"/>
                      </a:cubicBezTo>
                      <a:cubicBezTo>
                        <a:pt x="451443" y="1635128"/>
                        <a:pt x="379166" y="1760301"/>
                        <a:pt x="379166" y="1895761"/>
                      </a:cubicBezTo>
                      <a:cubicBezTo>
                        <a:pt x="379166" y="2031222"/>
                        <a:pt x="451443" y="2156382"/>
                        <a:pt x="568742" y="2224113"/>
                      </a:cubicBezTo>
                      <a:lnTo>
                        <a:pt x="2424016" y="3295258"/>
                      </a:lnTo>
                      <a:lnTo>
                        <a:pt x="1827010" y="3295258"/>
                      </a:lnTo>
                      <a:lnTo>
                        <a:pt x="1827010" y="3295258"/>
                      </a:lnTo>
                      <a:close/>
                    </a:path>
                  </a:pathLst>
                </a:custGeom>
                <a:solidFill>
                  <a:srgbClr val="F7B27A"/>
                </a:solidFill>
                <a:ln w="13256" cap="flat">
                  <a:noFill/>
                  <a:prstDash val="solid"/>
                  <a:miter/>
                </a:ln>
              </p:spPr>
              <p:txBody>
                <a:bodyPr rtlCol="0" anchor="ctr"/>
                <a:lstStyle/>
                <a:p>
                  <a:endParaRPr lang="nl-NL"/>
                </a:p>
              </p:txBody>
            </p:sp>
            <p:grpSp>
              <p:nvGrpSpPr>
                <p:cNvPr id="69" name="Groep 68">
                  <a:extLst>
                    <a:ext uri="{FF2B5EF4-FFF2-40B4-BE49-F238E27FC236}">
                      <a16:creationId xmlns:a16="http://schemas.microsoft.com/office/drawing/2014/main" id="{946E3FA0-F858-9306-84BD-5B655A1AD469}"/>
                    </a:ext>
                  </a:extLst>
                </p:cNvPr>
                <p:cNvGrpSpPr/>
                <p:nvPr/>
              </p:nvGrpSpPr>
              <p:grpSpPr>
                <a:xfrm>
                  <a:off x="4106968" y="2198397"/>
                  <a:ext cx="537741" cy="1046804"/>
                  <a:chOff x="488868" y="2187304"/>
                  <a:chExt cx="1162317" cy="2262676"/>
                </a:xfrm>
              </p:grpSpPr>
              <p:sp>
                <p:nvSpPr>
                  <p:cNvPr id="78" name="Ovaal 77">
                    <a:extLst>
                      <a:ext uri="{FF2B5EF4-FFF2-40B4-BE49-F238E27FC236}">
                        <a16:creationId xmlns:a16="http://schemas.microsoft.com/office/drawing/2014/main" id="{3E0EFFCE-BA1C-1480-E2A6-DE32E901852A}"/>
                      </a:ext>
                    </a:extLst>
                  </p:cNvPr>
                  <p:cNvSpPr>
                    <a:spLocks noChangeAspect="1"/>
                  </p:cNvSpPr>
                  <p:nvPr/>
                </p:nvSpPr>
                <p:spPr>
                  <a:xfrm>
                    <a:off x="488868" y="4407515"/>
                    <a:ext cx="288000" cy="42465"/>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500">
                      <a:latin typeface="+mj-lt"/>
                    </a:endParaRPr>
                  </a:p>
                </p:txBody>
              </p:sp>
              <p:grpSp>
                <p:nvGrpSpPr>
                  <p:cNvPr id="79" name="Groep 78">
                    <a:extLst>
                      <a:ext uri="{FF2B5EF4-FFF2-40B4-BE49-F238E27FC236}">
                        <a16:creationId xmlns:a16="http://schemas.microsoft.com/office/drawing/2014/main" id="{303CE701-018D-0EA3-A039-DD83BA31B6C0}"/>
                      </a:ext>
                    </a:extLst>
                  </p:cNvPr>
                  <p:cNvGrpSpPr/>
                  <p:nvPr/>
                </p:nvGrpSpPr>
                <p:grpSpPr>
                  <a:xfrm>
                    <a:off x="557755" y="2187304"/>
                    <a:ext cx="1093430" cy="2239032"/>
                    <a:chOff x="788472" y="2124626"/>
                    <a:chExt cx="437281" cy="895426"/>
                  </a:xfrm>
                </p:grpSpPr>
                <p:sp>
                  <p:nvSpPr>
                    <p:cNvPr id="80" name="Vrije vorm 79">
                      <a:extLst>
                        <a:ext uri="{FF2B5EF4-FFF2-40B4-BE49-F238E27FC236}">
                          <a16:creationId xmlns:a16="http://schemas.microsoft.com/office/drawing/2014/main" id="{EBAD2CCC-51E8-099E-8EF5-7F5D7EE494B0}"/>
                        </a:ext>
                      </a:extLst>
                    </p:cNvPr>
                    <p:cNvSpPr/>
                    <p:nvPr/>
                  </p:nvSpPr>
                  <p:spPr>
                    <a:xfrm>
                      <a:off x="828332" y="2158535"/>
                      <a:ext cx="397421" cy="296513"/>
                    </a:xfrm>
                    <a:custGeom>
                      <a:avLst/>
                      <a:gdLst>
                        <a:gd name="connsiteX0" fmla="*/ 397383 w 397421"/>
                        <a:gd name="connsiteY0" fmla="*/ 252508 h 296513"/>
                        <a:gd name="connsiteX1" fmla="*/ 387667 w 397421"/>
                        <a:gd name="connsiteY1" fmla="*/ 268986 h 296513"/>
                        <a:gd name="connsiteX2" fmla="*/ 279559 w 397421"/>
                        <a:gd name="connsiteY2" fmla="*/ 296513 h 296513"/>
                        <a:gd name="connsiteX3" fmla="*/ 138207 w 397421"/>
                        <a:gd name="connsiteY3" fmla="*/ 262604 h 296513"/>
                        <a:gd name="connsiteX4" fmla="*/ 19145 w 397421"/>
                        <a:gd name="connsiteY4" fmla="*/ 295180 h 296513"/>
                        <a:gd name="connsiteX5" fmla="*/ 3143 w 397421"/>
                        <a:gd name="connsiteY5" fmla="*/ 193357 h 296513"/>
                        <a:gd name="connsiteX6" fmla="*/ 0 w 397421"/>
                        <a:gd name="connsiteY6" fmla="*/ 191262 h 296513"/>
                        <a:gd name="connsiteX7" fmla="*/ 0 w 397421"/>
                        <a:gd name="connsiteY7" fmla="*/ 41815 h 296513"/>
                        <a:gd name="connsiteX8" fmla="*/ 138207 w 397421"/>
                        <a:gd name="connsiteY8" fmla="*/ 0 h 296513"/>
                        <a:gd name="connsiteX9" fmla="*/ 279559 w 397421"/>
                        <a:gd name="connsiteY9" fmla="*/ 33909 h 296513"/>
                        <a:gd name="connsiteX10" fmla="*/ 369665 w 397421"/>
                        <a:gd name="connsiteY10" fmla="*/ 10096 h 296513"/>
                        <a:gd name="connsiteX11" fmla="*/ 382143 w 397421"/>
                        <a:gd name="connsiteY11" fmla="*/ 16954 h 296513"/>
                        <a:gd name="connsiteX12" fmla="*/ 397383 w 397421"/>
                        <a:gd name="connsiteY12" fmla="*/ 252508 h 29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7421" h="296513">
                          <a:moveTo>
                            <a:pt x="397383" y="252508"/>
                          </a:moveTo>
                          <a:cubicBezTo>
                            <a:pt x="397859" y="259461"/>
                            <a:pt x="393954" y="266033"/>
                            <a:pt x="387667" y="268986"/>
                          </a:cubicBezTo>
                          <a:cubicBezTo>
                            <a:pt x="367950" y="278225"/>
                            <a:pt x="323564" y="296513"/>
                            <a:pt x="279559" y="296513"/>
                          </a:cubicBezTo>
                          <a:cubicBezTo>
                            <a:pt x="220599" y="296513"/>
                            <a:pt x="205359" y="262604"/>
                            <a:pt x="138207" y="262604"/>
                          </a:cubicBezTo>
                          <a:cubicBezTo>
                            <a:pt x="98203" y="262604"/>
                            <a:pt x="50863" y="280606"/>
                            <a:pt x="19145" y="295180"/>
                          </a:cubicBezTo>
                          <a:cubicBezTo>
                            <a:pt x="14478" y="265557"/>
                            <a:pt x="3619" y="196310"/>
                            <a:pt x="3143" y="193357"/>
                          </a:cubicBezTo>
                          <a:cubicBezTo>
                            <a:pt x="2571" y="190595"/>
                            <a:pt x="476" y="191071"/>
                            <a:pt x="0" y="191262"/>
                          </a:cubicBezTo>
                          <a:lnTo>
                            <a:pt x="0" y="41815"/>
                          </a:lnTo>
                          <a:cubicBezTo>
                            <a:pt x="28765" y="27146"/>
                            <a:pt x="89059" y="0"/>
                            <a:pt x="138207" y="0"/>
                          </a:cubicBezTo>
                          <a:cubicBezTo>
                            <a:pt x="205359" y="0"/>
                            <a:pt x="220599" y="33909"/>
                            <a:pt x="279559" y="33909"/>
                          </a:cubicBezTo>
                          <a:cubicBezTo>
                            <a:pt x="320231" y="33909"/>
                            <a:pt x="353091" y="19145"/>
                            <a:pt x="369665" y="10096"/>
                          </a:cubicBezTo>
                          <a:cubicBezTo>
                            <a:pt x="375094" y="7144"/>
                            <a:pt x="381666" y="10859"/>
                            <a:pt x="382143" y="16954"/>
                          </a:cubicBezTo>
                          <a:lnTo>
                            <a:pt x="397383" y="252508"/>
                          </a:lnTo>
                          <a:close/>
                        </a:path>
                      </a:pathLst>
                    </a:custGeom>
                    <a:solidFill>
                      <a:srgbClr val="034EA2"/>
                    </a:solidFill>
                    <a:ln w="9525" cap="flat">
                      <a:noFill/>
                      <a:prstDash val="solid"/>
                      <a:miter/>
                    </a:ln>
                  </p:spPr>
                  <p:txBody>
                    <a:bodyPr rtlCol="0" anchor="ctr"/>
                    <a:lstStyle/>
                    <a:p>
                      <a:endParaRPr lang="nl-NL"/>
                    </a:p>
                  </p:txBody>
                </p:sp>
                <p:sp>
                  <p:nvSpPr>
                    <p:cNvPr id="81" name="Vrije vorm 80">
                      <a:extLst>
                        <a:ext uri="{FF2B5EF4-FFF2-40B4-BE49-F238E27FC236}">
                          <a16:creationId xmlns:a16="http://schemas.microsoft.com/office/drawing/2014/main" id="{B3188065-0073-ABA7-2D53-3C0B4641F23C}"/>
                        </a:ext>
                      </a:extLst>
                    </p:cNvPr>
                    <p:cNvSpPr/>
                    <p:nvPr/>
                  </p:nvSpPr>
                  <p:spPr>
                    <a:xfrm>
                      <a:off x="788472" y="2124626"/>
                      <a:ext cx="54830" cy="895426"/>
                    </a:xfrm>
                    <a:custGeom>
                      <a:avLst/>
                      <a:gdLst>
                        <a:gd name="connsiteX0" fmla="*/ 54830 w 54830"/>
                        <a:gd name="connsiteY0" fmla="*/ 12847 h 895426"/>
                        <a:gd name="connsiteX1" fmla="*/ 54830 w 54830"/>
                        <a:gd name="connsiteY1" fmla="*/ 18294 h 895426"/>
                        <a:gd name="connsiteX2" fmla="*/ 45683 w 54830"/>
                        <a:gd name="connsiteY2" fmla="*/ 27441 h 895426"/>
                        <a:gd name="connsiteX3" fmla="*/ 41110 w 54830"/>
                        <a:gd name="connsiteY3" fmla="*/ 27441 h 895426"/>
                        <a:gd name="connsiteX4" fmla="*/ 41110 w 54830"/>
                        <a:gd name="connsiteY4" fmla="*/ 895427 h 895426"/>
                        <a:gd name="connsiteX5" fmla="*/ 13720 w 54830"/>
                        <a:gd name="connsiteY5" fmla="*/ 895427 h 895426"/>
                        <a:gd name="connsiteX6" fmla="*/ 13720 w 54830"/>
                        <a:gd name="connsiteY6" fmla="*/ 27441 h 895426"/>
                        <a:gd name="connsiteX7" fmla="*/ 9147 w 54830"/>
                        <a:gd name="connsiteY7" fmla="*/ 27441 h 895426"/>
                        <a:gd name="connsiteX8" fmla="*/ 0 w 54830"/>
                        <a:gd name="connsiteY8" fmla="*/ 18294 h 895426"/>
                        <a:gd name="connsiteX9" fmla="*/ 0 w 54830"/>
                        <a:gd name="connsiteY9" fmla="*/ 12847 h 895426"/>
                        <a:gd name="connsiteX10" fmla="*/ 27389 w 54830"/>
                        <a:gd name="connsiteY10" fmla="*/ 0 h 895426"/>
                        <a:gd name="connsiteX11" fmla="*/ 54830 w 54830"/>
                        <a:gd name="connsiteY11" fmla="*/ 12847 h 895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30" h="895426">
                          <a:moveTo>
                            <a:pt x="54830" y="12847"/>
                          </a:moveTo>
                          <a:lnTo>
                            <a:pt x="54830" y="18294"/>
                          </a:lnTo>
                          <a:cubicBezTo>
                            <a:pt x="54830" y="23330"/>
                            <a:pt x="50719" y="27441"/>
                            <a:pt x="45683" y="27441"/>
                          </a:cubicBezTo>
                          <a:lnTo>
                            <a:pt x="41110" y="27441"/>
                          </a:lnTo>
                          <a:lnTo>
                            <a:pt x="41110" y="895427"/>
                          </a:lnTo>
                          <a:lnTo>
                            <a:pt x="13720" y="895427"/>
                          </a:lnTo>
                          <a:lnTo>
                            <a:pt x="13720" y="27441"/>
                          </a:lnTo>
                          <a:lnTo>
                            <a:pt x="9147" y="27441"/>
                          </a:lnTo>
                          <a:cubicBezTo>
                            <a:pt x="4060" y="27441"/>
                            <a:pt x="0" y="23330"/>
                            <a:pt x="0" y="18294"/>
                          </a:cubicBezTo>
                          <a:lnTo>
                            <a:pt x="0" y="12847"/>
                          </a:lnTo>
                          <a:cubicBezTo>
                            <a:pt x="0" y="2107"/>
                            <a:pt x="16649" y="0"/>
                            <a:pt x="27389" y="0"/>
                          </a:cubicBezTo>
                          <a:cubicBezTo>
                            <a:pt x="38129" y="0"/>
                            <a:pt x="54830" y="2107"/>
                            <a:pt x="54830" y="12847"/>
                          </a:cubicBezTo>
                          <a:close/>
                        </a:path>
                      </a:pathLst>
                    </a:custGeom>
                    <a:solidFill>
                      <a:schemeClr val="tx1">
                        <a:lumMod val="75000"/>
                        <a:lumOff val="25000"/>
                      </a:schemeClr>
                    </a:solidFill>
                    <a:ln w="9525" cap="flat">
                      <a:noFill/>
                      <a:prstDash val="solid"/>
                      <a:miter/>
                    </a:ln>
                  </p:spPr>
                  <p:txBody>
                    <a:bodyPr rtlCol="0" anchor="ctr"/>
                    <a:lstStyle/>
                    <a:p>
                      <a:endParaRPr lang="nl-NL"/>
                    </a:p>
                  </p:txBody>
                </p:sp>
                <p:sp>
                  <p:nvSpPr>
                    <p:cNvPr id="82" name="Vrije vorm 81">
                      <a:extLst>
                        <a:ext uri="{FF2B5EF4-FFF2-40B4-BE49-F238E27FC236}">
                          <a16:creationId xmlns:a16="http://schemas.microsoft.com/office/drawing/2014/main" id="{62427833-1747-AFB7-586B-52204B64F03B}"/>
                        </a:ext>
                      </a:extLst>
                    </p:cNvPr>
                    <p:cNvSpPr/>
                    <p:nvPr/>
                  </p:nvSpPr>
                  <p:spPr>
                    <a:xfrm>
                      <a:off x="931336" y="2207863"/>
                      <a:ext cx="187671" cy="186223"/>
                    </a:xfrm>
                    <a:custGeom>
                      <a:avLst/>
                      <a:gdLst>
                        <a:gd name="connsiteX0" fmla="*/ 161649 w 187671"/>
                        <a:gd name="connsiteY0" fmla="*/ 39091 h 186223"/>
                        <a:gd name="connsiteX1" fmla="*/ 165316 w 187671"/>
                        <a:gd name="connsiteY1" fmla="*/ 50530 h 186223"/>
                        <a:gd name="connsiteX2" fmla="*/ 177289 w 187671"/>
                        <a:gd name="connsiteY2" fmla="*/ 50530 h 186223"/>
                        <a:gd name="connsiteX3" fmla="*/ 167564 w 187671"/>
                        <a:gd name="connsiteY3" fmla="*/ 57502 h 186223"/>
                        <a:gd name="connsiteX4" fmla="*/ 171212 w 187671"/>
                        <a:gd name="connsiteY4" fmla="*/ 68799 h 186223"/>
                        <a:gd name="connsiteX5" fmla="*/ 161649 w 187671"/>
                        <a:gd name="connsiteY5" fmla="*/ 61817 h 186223"/>
                        <a:gd name="connsiteX6" fmla="*/ 152076 w 187671"/>
                        <a:gd name="connsiteY6" fmla="*/ 68799 h 186223"/>
                        <a:gd name="connsiteX7" fmla="*/ 155715 w 187671"/>
                        <a:gd name="connsiteY7" fmla="*/ 57502 h 186223"/>
                        <a:gd name="connsiteX8" fmla="*/ 145990 w 187671"/>
                        <a:gd name="connsiteY8" fmla="*/ 50521 h 186223"/>
                        <a:gd name="connsiteX9" fmla="*/ 157972 w 187671"/>
                        <a:gd name="connsiteY9" fmla="*/ 50540 h 186223"/>
                        <a:gd name="connsiteX10" fmla="*/ 161649 w 187671"/>
                        <a:gd name="connsiteY10" fmla="*/ 39091 h 186223"/>
                        <a:gd name="connsiteX11" fmla="*/ 129416 w 187671"/>
                        <a:gd name="connsiteY11" fmla="*/ 21974 h 186223"/>
                        <a:gd name="connsiteX12" fmla="*/ 133064 w 187671"/>
                        <a:gd name="connsiteY12" fmla="*/ 10506 h 186223"/>
                        <a:gd name="connsiteX13" fmla="*/ 136741 w 187671"/>
                        <a:gd name="connsiteY13" fmla="*/ 21955 h 186223"/>
                        <a:gd name="connsiteX14" fmla="*/ 148723 w 187671"/>
                        <a:gd name="connsiteY14" fmla="*/ 21955 h 186223"/>
                        <a:gd name="connsiteX15" fmla="*/ 139008 w 187671"/>
                        <a:gd name="connsiteY15" fmla="*/ 28946 h 186223"/>
                        <a:gd name="connsiteX16" fmla="*/ 142637 w 187671"/>
                        <a:gd name="connsiteY16" fmla="*/ 40253 h 186223"/>
                        <a:gd name="connsiteX17" fmla="*/ 133083 w 187671"/>
                        <a:gd name="connsiteY17" fmla="*/ 33242 h 186223"/>
                        <a:gd name="connsiteX18" fmla="*/ 123511 w 187671"/>
                        <a:gd name="connsiteY18" fmla="*/ 40243 h 186223"/>
                        <a:gd name="connsiteX19" fmla="*/ 127140 w 187671"/>
                        <a:gd name="connsiteY19" fmla="*/ 28946 h 186223"/>
                        <a:gd name="connsiteX20" fmla="*/ 117434 w 187671"/>
                        <a:gd name="connsiteY20" fmla="*/ 21946 h 186223"/>
                        <a:gd name="connsiteX21" fmla="*/ 129416 w 187671"/>
                        <a:gd name="connsiteY21" fmla="*/ 21974 h 186223"/>
                        <a:gd name="connsiteX22" fmla="*/ 51102 w 187671"/>
                        <a:gd name="connsiteY22" fmla="*/ 21965 h 186223"/>
                        <a:gd name="connsiteX23" fmla="*/ 54769 w 187671"/>
                        <a:gd name="connsiteY23" fmla="*/ 10506 h 186223"/>
                        <a:gd name="connsiteX24" fmla="*/ 58436 w 187671"/>
                        <a:gd name="connsiteY24" fmla="*/ 21955 h 186223"/>
                        <a:gd name="connsiteX25" fmla="*/ 70418 w 187671"/>
                        <a:gd name="connsiteY25" fmla="*/ 21955 h 186223"/>
                        <a:gd name="connsiteX26" fmla="*/ 60703 w 187671"/>
                        <a:gd name="connsiteY26" fmla="*/ 28937 h 186223"/>
                        <a:gd name="connsiteX27" fmla="*/ 64332 w 187671"/>
                        <a:gd name="connsiteY27" fmla="*/ 40224 h 186223"/>
                        <a:gd name="connsiteX28" fmla="*/ 54778 w 187671"/>
                        <a:gd name="connsiteY28" fmla="*/ 33242 h 186223"/>
                        <a:gd name="connsiteX29" fmla="*/ 45215 w 187671"/>
                        <a:gd name="connsiteY29" fmla="*/ 40224 h 186223"/>
                        <a:gd name="connsiteX30" fmla="*/ 48844 w 187671"/>
                        <a:gd name="connsiteY30" fmla="*/ 28937 h 186223"/>
                        <a:gd name="connsiteX31" fmla="*/ 39129 w 187671"/>
                        <a:gd name="connsiteY31" fmla="*/ 21955 h 186223"/>
                        <a:gd name="connsiteX32" fmla="*/ 51102 w 187671"/>
                        <a:gd name="connsiteY32" fmla="*/ 21965 h 186223"/>
                        <a:gd name="connsiteX33" fmla="*/ 22488 w 187671"/>
                        <a:gd name="connsiteY33" fmla="*/ 50654 h 186223"/>
                        <a:gd name="connsiteX34" fmla="*/ 26156 w 187671"/>
                        <a:gd name="connsiteY34" fmla="*/ 39186 h 186223"/>
                        <a:gd name="connsiteX35" fmla="*/ 29823 w 187671"/>
                        <a:gd name="connsiteY35" fmla="*/ 50645 h 186223"/>
                        <a:gd name="connsiteX36" fmla="*/ 41796 w 187671"/>
                        <a:gd name="connsiteY36" fmla="*/ 50645 h 186223"/>
                        <a:gd name="connsiteX37" fmla="*/ 32080 w 187671"/>
                        <a:gd name="connsiteY37" fmla="*/ 57626 h 186223"/>
                        <a:gd name="connsiteX38" fmla="*/ 35719 w 187671"/>
                        <a:gd name="connsiteY38" fmla="*/ 68913 h 186223"/>
                        <a:gd name="connsiteX39" fmla="*/ 26156 w 187671"/>
                        <a:gd name="connsiteY39" fmla="*/ 61932 h 186223"/>
                        <a:gd name="connsiteX40" fmla="*/ 16593 w 187671"/>
                        <a:gd name="connsiteY40" fmla="*/ 68913 h 186223"/>
                        <a:gd name="connsiteX41" fmla="*/ 20221 w 187671"/>
                        <a:gd name="connsiteY41" fmla="*/ 57626 h 186223"/>
                        <a:gd name="connsiteX42" fmla="*/ 10506 w 187671"/>
                        <a:gd name="connsiteY42" fmla="*/ 50635 h 186223"/>
                        <a:gd name="connsiteX43" fmla="*/ 22488 w 187671"/>
                        <a:gd name="connsiteY43" fmla="*/ 50654 h 186223"/>
                        <a:gd name="connsiteX44" fmla="*/ 0 w 187671"/>
                        <a:gd name="connsiteY44" fmla="*/ 89697 h 186223"/>
                        <a:gd name="connsiteX45" fmla="*/ 11992 w 187671"/>
                        <a:gd name="connsiteY45" fmla="*/ 89725 h 186223"/>
                        <a:gd name="connsiteX46" fmla="*/ 15659 w 187671"/>
                        <a:gd name="connsiteY46" fmla="*/ 78248 h 186223"/>
                        <a:gd name="connsiteX47" fmla="*/ 19326 w 187671"/>
                        <a:gd name="connsiteY47" fmla="*/ 89697 h 186223"/>
                        <a:gd name="connsiteX48" fmla="*/ 31299 w 187671"/>
                        <a:gd name="connsiteY48" fmla="*/ 89697 h 186223"/>
                        <a:gd name="connsiteX49" fmla="*/ 21584 w 187671"/>
                        <a:gd name="connsiteY49" fmla="*/ 96688 h 186223"/>
                        <a:gd name="connsiteX50" fmla="*/ 25213 w 187671"/>
                        <a:gd name="connsiteY50" fmla="*/ 107975 h 186223"/>
                        <a:gd name="connsiteX51" fmla="*/ 15659 w 187671"/>
                        <a:gd name="connsiteY51" fmla="*/ 100994 h 186223"/>
                        <a:gd name="connsiteX52" fmla="*/ 6096 w 187671"/>
                        <a:gd name="connsiteY52" fmla="*/ 107975 h 186223"/>
                        <a:gd name="connsiteX53" fmla="*/ 9735 w 187671"/>
                        <a:gd name="connsiteY53" fmla="*/ 96688 h 186223"/>
                        <a:gd name="connsiteX54" fmla="*/ 0 w 187671"/>
                        <a:gd name="connsiteY54" fmla="*/ 89697 h 186223"/>
                        <a:gd name="connsiteX55" fmla="*/ 26156 w 187671"/>
                        <a:gd name="connsiteY55" fmla="*/ 140170 h 186223"/>
                        <a:gd name="connsiteX56" fmla="*/ 16583 w 187671"/>
                        <a:gd name="connsiteY56" fmla="*/ 147171 h 186223"/>
                        <a:gd name="connsiteX57" fmla="*/ 20221 w 187671"/>
                        <a:gd name="connsiteY57" fmla="*/ 135874 h 186223"/>
                        <a:gd name="connsiteX58" fmla="*/ 10506 w 187671"/>
                        <a:gd name="connsiteY58" fmla="*/ 128883 h 186223"/>
                        <a:gd name="connsiteX59" fmla="*/ 22489 w 187671"/>
                        <a:gd name="connsiteY59" fmla="*/ 128892 h 186223"/>
                        <a:gd name="connsiteX60" fmla="*/ 26156 w 187671"/>
                        <a:gd name="connsiteY60" fmla="*/ 117434 h 186223"/>
                        <a:gd name="connsiteX61" fmla="*/ 29823 w 187671"/>
                        <a:gd name="connsiteY61" fmla="*/ 128883 h 186223"/>
                        <a:gd name="connsiteX62" fmla="*/ 41796 w 187671"/>
                        <a:gd name="connsiteY62" fmla="*/ 128883 h 186223"/>
                        <a:gd name="connsiteX63" fmla="*/ 32080 w 187671"/>
                        <a:gd name="connsiteY63" fmla="*/ 135875 h 186223"/>
                        <a:gd name="connsiteX64" fmla="*/ 35719 w 187671"/>
                        <a:gd name="connsiteY64" fmla="*/ 147171 h 186223"/>
                        <a:gd name="connsiteX65" fmla="*/ 26156 w 187671"/>
                        <a:gd name="connsiteY65" fmla="*/ 140170 h 186223"/>
                        <a:gd name="connsiteX66" fmla="*/ 64398 w 187671"/>
                        <a:gd name="connsiteY66" fmla="*/ 175832 h 186223"/>
                        <a:gd name="connsiteX67" fmla="*/ 54835 w 187671"/>
                        <a:gd name="connsiteY67" fmla="*/ 168850 h 186223"/>
                        <a:gd name="connsiteX68" fmla="*/ 45272 w 187671"/>
                        <a:gd name="connsiteY68" fmla="*/ 175832 h 186223"/>
                        <a:gd name="connsiteX69" fmla="*/ 48901 w 187671"/>
                        <a:gd name="connsiteY69" fmla="*/ 164545 h 186223"/>
                        <a:gd name="connsiteX70" fmla="*/ 39186 w 187671"/>
                        <a:gd name="connsiteY70" fmla="*/ 157562 h 186223"/>
                        <a:gd name="connsiteX71" fmla="*/ 51168 w 187671"/>
                        <a:gd name="connsiteY71" fmla="*/ 157582 h 186223"/>
                        <a:gd name="connsiteX72" fmla="*/ 54826 w 187671"/>
                        <a:gd name="connsiteY72" fmla="*/ 146123 h 186223"/>
                        <a:gd name="connsiteX73" fmla="*/ 58502 w 187671"/>
                        <a:gd name="connsiteY73" fmla="*/ 157562 h 186223"/>
                        <a:gd name="connsiteX74" fmla="*/ 70475 w 187671"/>
                        <a:gd name="connsiteY74" fmla="*/ 157562 h 186223"/>
                        <a:gd name="connsiteX75" fmla="*/ 60760 w 187671"/>
                        <a:gd name="connsiteY75" fmla="*/ 164545 h 186223"/>
                        <a:gd name="connsiteX76" fmla="*/ 64398 w 187671"/>
                        <a:gd name="connsiteY76" fmla="*/ 175832 h 186223"/>
                        <a:gd name="connsiteX77" fmla="*/ 90221 w 187671"/>
                        <a:gd name="connsiteY77" fmla="*/ 11459 h 186223"/>
                        <a:gd name="connsiteX78" fmla="*/ 93888 w 187671"/>
                        <a:gd name="connsiteY78" fmla="*/ 0 h 186223"/>
                        <a:gd name="connsiteX79" fmla="*/ 97564 w 187671"/>
                        <a:gd name="connsiteY79" fmla="*/ 11449 h 186223"/>
                        <a:gd name="connsiteX80" fmla="*/ 109538 w 187671"/>
                        <a:gd name="connsiteY80" fmla="*/ 11449 h 186223"/>
                        <a:gd name="connsiteX81" fmla="*/ 99813 w 187671"/>
                        <a:gd name="connsiteY81" fmla="*/ 18431 h 186223"/>
                        <a:gd name="connsiteX82" fmla="*/ 103451 w 187671"/>
                        <a:gd name="connsiteY82" fmla="*/ 29718 h 186223"/>
                        <a:gd name="connsiteX83" fmla="*/ 93888 w 187671"/>
                        <a:gd name="connsiteY83" fmla="*/ 22736 h 186223"/>
                        <a:gd name="connsiteX84" fmla="*/ 84334 w 187671"/>
                        <a:gd name="connsiteY84" fmla="*/ 29718 h 186223"/>
                        <a:gd name="connsiteX85" fmla="*/ 87963 w 187671"/>
                        <a:gd name="connsiteY85" fmla="*/ 18431 h 186223"/>
                        <a:gd name="connsiteX86" fmla="*/ 78238 w 187671"/>
                        <a:gd name="connsiteY86" fmla="*/ 11439 h 186223"/>
                        <a:gd name="connsiteX87" fmla="*/ 90221 w 187671"/>
                        <a:gd name="connsiteY87" fmla="*/ 11459 h 186223"/>
                        <a:gd name="connsiteX88" fmla="*/ 103470 w 187671"/>
                        <a:gd name="connsiteY88" fmla="*/ 186224 h 186223"/>
                        <a:gd name="connsiteX89" fmla="*/ 93898 w 187671"/>
                        <a:gd name="connsiteY89" fmla="*/ 179241 h 186223"/>
                        <a:gd name="connsiteX90" fmla="*/ 84344 w 187671"/>
                        <a:gd name="connsiteY90" fmla="*/ 186224 h 186223"/>
                        <a:gd name="connsiteX91" fmla="*/ 87963 w 187671"/>
                        <a:gd name="connsiteY91" fmla="*/ 174936 h 186223"/>
                        <a:gd name="connsiteX92" fmla="*/ 78248 w 187671"/>
                        <a:gd name="connsiteY92" fmla="*/ 167945 h 186223"/>
                        <a:gd name="connsiteX93" fmla="*/ 90230 w 187671"/>
                        <a:gd name="connsiteY93" fmla="*/ 167964 h 186223"/>
                        <a:gd name="connsiteX94" fmla="*/ 93898 w 187671"/>
                        <a:gd name="connsiteY94" fmla="*/ 156506 h 186223"/>
                        <a:gd name="connsiteX95" fmla="*/ 97564 w 187671"/>
                        <a:gd name="connsiteY95" fmla="*/ 167954 h 186223"/>
                        <a:gd name="connsiteX96" fmla="*/ 109538 w 187671"/>
                        <a:gd name="connsiteY96" fmla="*/ 167954 h 186223"/>
                        <a:gd name="connsiteX97" fmla="*/ 99822 w 187671"/>
                        <a:gd name="connsiteY97" fmla="*/ 174936 h 186223"/>
                        <a:gd name="connsiteX98" fmla="*/ 103470 w 187671"/>
                        <a:gd name="connsiteY98" fmla="*/ 186224 h 186223"/>
                        <a:gd name="connsiteX99" fmla="*/ 142532 w 187671"/>
                        <a:gd name="connsiteY99" fmla="*/ 175841 h 186223"/>
                        <a:gd name="connsiteX100" fmla="*/ 132959 w 187671"/>
                        <a:gd name="connsiteY100" fmla="*/ 168850 h 186223"/>
                        <a:gd name="connsiteX101" fmla="*/ 123396 w 187671"/>
                        <a:gd name="connsiteY101" fmla="*/ 175832 h 186223"/>
                        <a:gd name="connsiteX102" fmla="*/ 127035 w 187671"/>
                        <a:gd name="connsiteY102" fmla="*/ 164545 h 186223"/>
                        <a:gd name="connsiteX103" fmla="*/ 117319 w 187671"/>
                        <a:gd name="connsiteY103" fmla="*/ 157562 h 186223"/>
                        <a:gd name="connsiteX104" fmla="*/ 129292 w 187671"/>
                        <a:gd name="connsiteY104" fmla="*/ 157582 h 186223"/>
                        <a:gd name="connsiteX105" fmla="*/ 132959 w 187671"/>
                        <a:gd name="connsiteY105" fmla="*/ 146123 h 186223"/>
                        <a:gd name="connsiteX106" fmla="*/ 136627 w 187671"/>
                        <a:gd name="connsiteY106" fmla="*/ 157562 h 186223"/>
                        <a:gd name="connsiteX107" fmla="*/ 148609 w 187671"/>
                        <a:gd name="connsiteY107" fmla="*/ 157562 h 186223"/>
                        <a:gd name="connsiteX108" fmla="*/ 138884 w 187671"/>
                        <a:gd name="connsiteY108" fmla="*/ 164545 h 186223"/>
                        <a:gd name="connsiteX109" fmla="*/ 142532 w 187671"/>
                        <a:gd name="connsiteY109" fmla="*/ 175841 h 186223"/>
                        <a:gd name="connsiteX110" fmla="*/ 167564 w 187671"/>
                        <a:gd name="connsiteY110" fmla="*/ 135874 h 186223"/>
                        <a:gd name="connsiteX111" fmla="*/ 171212 w 187671"/>
                        <a:gd name="connsiteY111" fmla="*/ 147171 h 186223"/>
                        <a:gd name="connsiteX112" fmla="*/ 161649 w 187671"/>
                        <a:gd name="connsiteY112" fmla="*/ 140170 h 186223"/>
                        <a:gd name="connsiteX113" fmla="*/ 152076 w 187671"/>
                        <a:gd name="connsiteY113" fmla="*/ 147171 h 186223"/>
                        <a:gd name="connsiteX114" fmla="*/ 155715 w 187671"/>
                        <a:gd name="connsiteY114" fmla="*/ 135874 h 186223"/>
                        <a:gd name="connsiteX115" fmla="*/ 145990 w 187671"/>
                        <a:gd name="connsiteY115" fmla="*/ 128883 h 186223"/>
                        <a:gd name="connsiteX116" fmla="*/ 157972 w 187671"/>
                        <a:gd name="connsiteY116" fmla="*/ 128892 h 186223"/>
                        <a:gd name="connsiteX117" fmla="*/ 161649 w 187671"/>
                        <a:gd name="connsiteY117" fmla="*/ 117434 h 186223"/>
                        <a:gd name="connsiteX118" fmla="*/ 165316 w 187671"/>
                        <a:gd name="connsiteY118" fmla="*/ 128883 h 186223"/>
                        <a:gd name="connsiteX119" fmla="*/ 177279 w 187671"/>
                        <a:gd name="connsiteY119" fmla="*/ 128883 h 186223"/>
                        <a:gd name="connsiteX120" fmla="*/ 167564 w 187671"/>
                        <a:gd name="connsiteY120" fmla="*/ 135874 h 186223"/>
                        <a:gd name="connsiteX121" fmla="*/ 181584 w 187671"/>
                        <a:gd name="connsiteY121" fmla="*/ 107871 h 186223"/>
                        <a:gd name="connsiteX122" fmla="*/ 172021 w 187671"/>
                        <a:gd name="connsiteY122" fmla="*/ 100870 h 186223"/>
                        <a:gd name="connsiteX123" fmla="*/ 162468 w 187671"/>
                        <a:gd name="connsiteY123" fmla="*/ 107871 h 186223"/>
                        <a:gd name="connsiteX124" fmla="*/ 166097 w 187671"/>
                        <a:gd name="connsiteY124" fmla="*/ 96584 h 186223"/>
                        <a:gd name="connsiteX125" fmla="*/ 156372 w 187671"/>
                        <a:gd name="connsiteY125" fmla="*/ 89592 h 186223"/>
                        <a:gd name="connsiteX126" fmla="*/ 168354 w 187671"/>
                        <a:gd name="connsiteY126" fmla="*/ 89611 h 186223"/>
                        <a:gd name="connsiteX127" fmla="*/ 172021 w 187671"/>
                        <a:gd name="connsiteY127" fmla="*/ 78143 h 186223"/>
                        <a:gd name="connsiteX128" fmla="*/ 175698 w 187671"/>
                        <a:gd name="connsiteY128" fmla="*/ 89602 h 186223"/>
                        <a:gd name="connsiteX129" fmla="*/ 187671 w 187671"/>
                        <a:gd name="connsiteY129" fmla="*/ 89602 h 186223"/>
                        <a:gd name="connsiteX130" fmla="*/ 177946 w 187671"/>
                        <a:gd name="connsiteY130" fmla="*/ 96584 h 186223"/>
                        <a:gd name="connsiteX131" fmla="*/ 181584 w 187671"/>
                        <a:gd name="connsiteY131" fmla="*/ 107871 h 18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87671" h="186223">
                          <a:moveTo>
                            <a:pt x="161649" y="39091"/>
                          </a:moveTo>
                          <a:lnTo>
                            <a:pt x="165316" y="50530"/>
                          </a:lnTo>
                          <a:lnTo>
                            <a:pt x="177289" y="50530"/>
                          </a:lnTo>
                          <a:lnTo>
                            <a:pt x="167564" y="57502"/>
                          </a:lnTo>
                          <a:lnTo>
                            <a:pt x="171212" y="68799"/>
                          </a:lnTo>
                          <a:lnTo>
                            <a:pt x="161649" y="61817"/>
                          </a:lnTo>
                          <a:lnTo>
                            <a:pt x="152076" y="68799"/>
                          </a:lnTo>
                          <a:lnTo>
                            <a:pt x="155715" y="57502"/>
                          </a:lnTo>
                          <a:lnTo>
                            <a:pt x="145990" y="50521"/>
                          </a:lnTo>
                          <a:lnTo>
                            <a:pt x="157972" y="50540"/>
                          </a:lnTo>
                          <a:lnTo>
                            <a:pt x="161649" y="39091"/>
                          </a:lnTo>
                          <a:close/>
                          <a:moveTo>
                            <a:pt x="129416" y="21974"/>
                          </a:moveTo>
                          <a:lnTo>
                            <a:pt x="133064" y="10506"/>
                          </a:lnTo>
                          <a:lnTo>
                            <a:pt x="136741" y="21955"/>
                          </a:lnTo>
                          <a:lnTo>
                            <a:pt x="148723" y="21955"/>
                          </a:lnTo>
                          <a:lnTo>
                            <a:pt x="139008" y="28946"/>
                          </a:lnTo>
                          <a:lnTo>
                            <a:pt x="142637" y="40253"/>
                          </a:lnTo>
                          <a:lnTo>
                            <a:pt x="133083" y="33242"/>
                          </a:lnTo>
                          <a:lnTo>
                            <a:pt x="123511" y="40243"/>
                          </a:lnTo>
                          <a:lnTo>
                            <a:pt x="127140" y="28946"/>
                          </a:lnTo>
                          <a:lnTo>
                            <a:pt x="117434" y="21946"/>
                          </a:lnTo>
                          <a:lnTo>
                            <a:pt x="129416" y="21974"/>
                          </a:lnTo>
                          <a:close/>
                          <a:moveTo>
                            <a:pt x="51102" y="21965"/>
                          </a:moveTo>
                          <a:lnTo>
                            <a:pt x="54769" y="10506"/>
                          </a:lnTo>
                          <a:lnTo>
                            <a:pt x="58436" y="21955"/>
                          </a:lnTo>
                          <a:lnTo>
                            <a:pt x="70418" y="21955"/>
                          </a:lnTo>
                          <a:lnTo>
                            <a:pt x="60703" y="28937"/>
                          </a:lnTo>
                          <a:lnTo>
                            <a:pt x="64332" y="40224"/>
                          </a:lnTo>
                          <a:lnTo>
                            <a:pt x="54778" y="33242"/>
                          </a:lnTo>
                          <a:lnTo>
                            <a:pt x="45215" y="40224"/>
                          </a:lnTo>
                          <a:lnTo>
                            <a:pt x="48844" y="28937"/>
                          </a:lnTo>
                          <a:lnTo>
                            <a:pt x="39129" y="21955"/>
                          </a:lnTo>
                          <a:lnTo>
                            <a:pt x="51102" y="21965"/>
                          </a:lnTo>
                          <a:close/>
                          <a:moveTo>
                            <a:pt x="22488" y="50654"/>
                          </a:moveTo>
                          <a:lnTo>
                            <a:pt x="26156" y="39186"/>
                          </a:lnTo>
                          <a:lnTo>
                            <a:pt x="29823" y="50645"/>
                          </a:lnTo>
                          <a:lnTo>
                            <a:pt x="41796" y="50645"/>
                          </a:lnTo>
                          <a:lnTo>
                            <a:pt x="32080" y="57626"/>
                          </a:lnTo>
                          <a:lnTo>
                            <a:pt x="35719" y="68913"/>
                          </a:lnTo>
                          <a:lnTo>
                            <a:pt x="26156" y="61932"/>
                          </a:lnTo>
                          <a:lnTo>
                            <a:pt x="16593" y="68913"/>
                          </a:lnTo>
                          <a:lnTo>
                            <a:pt x="20221" y="57626"/>
                          </a:lnTo>
                          <a:lnTo>
                            <a:pt x="10506" y="50635"/>
                          </a:lnTo>
                          <a:lnTo>
                            <a:pt x="22488" y="50654"/>
                          </a:lnTo>
                          <a:close/>
                          <a:moveTo>
                            <a:pt x="0" y="89697"/>
                          </a:moveTo>
                          <a:lnTo>
                            <a:pt x="11992" y="89725"/>
                          </a:lnTo>
                          <a:lnTo>
                            <a:pt x="15659" y="78248"/>
                          </a:lnTo>
                          <a:lnTo>
                            <a:pt x="19326" y="89697"/>
                          </a:lnTo>
                          <a:lnTo>
                            <a:pt x="31299" y="89697"/>
                          </a:lnTo>
                          <a:lnTo>
                            <a:pt x="21584" y="96688"/>
                          </a:lnTo>
                          <a:lnTo>
                            <a:pt x="25213" y="107975"/>
                          </a:lnTo>
                          <a:lnTo>
                            <a:pt x="15659" y="100994"/>
                          </a:lnTo>
                          <a:lnTo>
                            <a:pt x="6096" y="107975"/>
                          </a:lnTo>
                          <a:lnTo>
                            <a:pt x="9735" y="96688"/>
                          </a:lnTo>
                          <a:lnTo>
                            <a:pt x="0" y="89697"/>
                          </a:lnTo>
                          <a:close/>
                          <a:moveTo>
                            <a:pt x="26156" y="140170"/>
                          </a:moveTo>
                          <a:lnTo>
                            <a:pt x="16583" y="147171"/>
                          </a:lnTo>
                          <a:lnTo>
                            <a:pt x="20221" y="135874"/>
                          </a:lnTo>
                          <a:lnTo>
                            <a:pt x="10506" y="128883"/>
                          </a:lnTo>
                          <a:lnTo>
                            <a:pt x="22489" y="128892"/>
                          </a:lnTo>
                          <a:lnTo>
                            <a:pt x="26156" y="117434"/>
                          </a:lnTo>
                          <a:lnTo>
                            <a:pt x="29823" y="128883"/>
                          </a:lnTo>
                          <a:lnTo>
                            <a:pt x="41796" y="128883"/>
                          </a:lnTo>
                          <a:lnTo>
                            <a:pt x="32080" y="135875"/>
                          </a:lnTo>
                          <a:lnTo>
                            <a:pt x="35719" y="147171"/>
                          </a:lnTo>
                          <a:lnTo>
                            <a:pt x="26156" y="140170"/>
                          </a:lnTo>
                          <a:close/>
                          <a:moveTo>
                            <a:pt x="64398" y="175832"/>
                          </a:moveTo>
                          <a:lnTo>
                            <a:pt x="54835" y="168850"/>
                          </a:lnTo>
                          <a:lnTo>
                            <a:pt x="45272" y="175832"/>
                          </a:lnTo>
                          <a:lnTo>
                            <a:pt x="48901" y="164545"/>
                          </a:lnTo>
                          <a:lnTo>
                            <a:pt x="39186" y="157562"/>
                          </a:lnTo>
                          <a:lnTo>
                            <a:pt x="51168" y="157582"/>
                          </a:lnTo>
                          <a:lnTo>
                            <a:pt x="54826" y="146123"/>
                          </a:lnTo>
                          <a:lnTo>
                            <a:pt x="58502" y="157562"/>
                          </a:lnTo>
                          <a:lnTo>
                            <a:pt x="70475" y="157562"/>
                          </a:lnTo>
                          <a:lnTo>
                            <a:pt x="60760" y="164545"/>
                          </a:lnTo>
                          <a:lnTo>
                            <a:pt x="64398" y="175832"/>
                          </a:lnTo>
                          <a:close/>
                          <a:moveTo>
                            <a:pt x="90221" y="11459"/>
                          </a:moveTo>
                          <a:lnTo>
                            <a:pt x="93888" y="0"/>
                          </a:lnTo>
                          <a:lnTo>
                            <a:pt x="97564" y="11449"/>
                          </a:lnTo>
                          <a:lnTo>
                            <a:pt x="109538" y="11449"/>
                          </a:lnTo>
                          <a:lnTo>
                            <a:pt x="99813" y="18431"/>
                          </a:lnTo>
                          <a:lnTo>
                            <a:pt x="103451" y="29718"/>
                          </a:lnTo>
                          <a:lnTo>
                            <a:pt x="93888" y="22736"/>
                          </a:lnTo>
                          <a:lnTo>
                            <a:pt x="84334" y="29718"/>
                          </a:lnTo>
                          <a:lnTo>
                            <a:pt x="87963" y="18431"/>
                          </a:lnTo>
                          <a:lnTo>
                            <a:pt x="78238" y="11439"/>
                          </a:lnTo>
                          <a:lnTo>
                            <a:pt x="90221" y="11459"/>
                          </a:lnTo>
                          <a:close/>
                          <a:moveTo>
                            <a:pt x="103470" y="186224"/>
                          </a:moveTo>
                          <a:lnTo>
                            <a:pt x="93898" y="179241"/>
                          </a:lnTo>
                          <a:lnTo>
                            <a:pt x="84344" y="186224"/>
                          </a:lnTo>
                          <a:lnTo>
                            <a:pt x="87963" y="174936"/>
                          </a:lnTo>
                          <a:lnTo>
                            <a:pt x="78248" y="167945"/>
                          </a:lnTo>
                          <a:lnTo>
                            <a:pt x="90230" y="167964"/>
                          </a:lnTo>
                          <a:lnTo>
                            <a:pt x="93898" y="156506"/>
                          </a:lnTo>
                          <a:lnTo>
                            <a:pt x="97564" y="167954"/>
                          </a:lnTo>
                          <a:lnTo>
                            <a:pt x="109538" y="167954"/>
                          </a:lnTo>
                          <a:lnTo>
                            <a:pt x="99822" y="174936"/>
                          </a:lnTo>
                          <a:lnTo>
                            <a:pt x="103470" y="186224"/>
                          </a:lnTo>
                          <a:close/>
                          <a:moveTo>
                            <a:pt x="142532" y="175841"/>
                          </a:moveTo>
                          <a:lnTo>
                            <a:pt x="132959" y="168850"/>
                          </a:lnTo>
                          <a:lnTo>
                            <a:pt x="123396" y="175832"/>
                          </a:lnTo>
                          <a:lnTo>
                            <a:pt x="127035" y="164545"/>
                          </a:lnTo>
                          <a:lnTo>
                            <a:pt x="117319" y="157562"/>
                          </a:lnTo>
                          <a:lnTo>
                            <a:pt x="129292" y="157582"/>
                          </a:lnTo>
                          <a:lnTo>
                            <a:pt x="132959" y="146123"/>
                          </a:lnTo>
                          <a:lnTo>
                            <a:pt x="136627" y="157562"/>
                          </a:lnTo>
                          <a:lnTo>
                            <a:pt x="148609" y="157562"/>
                          </a:lnTo>
                          <a:lnTo>
                            <a:pt x="138884" y="164545"/>
                          </a:lnTo>
                          <a:lnTo>
                            <a:pt x="142532" y="175841"/>
                          </a:lnTo>
                          <a:close/>
                          <a:moveTo>
                            <a:pt x="167564" y="135874"/>
                          </a:moveTo>
                          <a:lnTo>
                            <a:pt x="171212" y="147171"/>
                          </a:lnTo>
                          <a:lnTo>
                            <a:pt x="161649" y="140170"/>
                          </a:lnTo>
                          <a:lnTo>
                            <a:pt x="152076" y="147171"/>
                          </a:lnTo>
                          <a:lnTo>
                            <a:pt x="155715" y="135874"/>
                          </a:lnTo>
                          <a:lnTo>
                            <a:pt x="145990" y="128883"/>
                          </a:lnTo>
                          <a:lnTo>
                            <a:pt x="157972" y="128892"/>
                          </a:lnTo>
                          <a:lnTo>
                            <a:pt x="161649" y="117434"/>
                          </a:lnTo>
                          <a:lnTo>
                            <a:pt x="165316" y="128883"/>
                          </a:lnTo>
                          <a:lnTo>
                            <a:pt x="177279" y="128883"/>
                          </a:lnTo>
                          <a:lnTo>
                            <a:pt x="167564" y="135874"/>
                          </a:lnTo>
                          <a:close/>
                          <a:moveTo>
                            <a:pt x="181584" y="107871"/>
                          </a:moveTo>
                          <a:lnTo>
                            <a:pt x="172021" y="100870"/>
                          </a:lnTo>
                          <a:lnTo>
                            <a:pt x="162468" y="107871"/>
                          </a:lnTo>
                          <a:lnTo>
                            <a:pt x="166097" y="96584"/>
                          </a:lnTo>
                          <a:lnTo>
                            <a:pt x="156372" y="89592"/>
                          </a:lnTo>
                          <a:lnTo>
                            <a:pt x="168354" y="89611"/>
                          </a:lnTo>
                          <a:lnTo>
                            <a:pt x="172021" y="78143"/>
                          </a:lnTo>
                          <a:lnTo>
                            <a:pt x="175698" y="89602"/>
                          </a:lnTo>
                          <a:lnTo>
                            <a:pt x="187671" y="89602"/>
                          </a:lnTo>
                          <a:lnTo>
                            <a:pt x="177946" y="96584"/>
                          </a:lnTo>
                          <a:lnTo>
                            <a:pt x="181584" y="107871"/>
                          </a:lnTo>
                          <a:close/>
                        </a:path>
                      </a:pathLst>
                    </a:custGeom>
                    <a:solidFill>
                      <a:srgbClr val="FFF200"/>
                    </a:solidFill>
                    <a:ln w="9525" cap="flat">
                      <a:noFill/>
                      <a:prstDash val="solid"/>
                      <a:miter/>
                    </a:ln>
                  </p:spPr>
                  <p:txBody>
                    <a:bodyPr rtlCol="0" anchor="ctr"/>
                    <a:lstStyle/>
                    <a:p>
                      <a:endParaRPr lang="nl-NL"/>
                    </a:p>
                  </p:txBody>
                </p:sp>
              </p:grpSp>
            </p:grpSp>
            <p:grpSp>
              <p:nvGrpSpPr>
                <p:cNvPr id="70" name="Groep 69">
                  <a:extLst>
                    <a:ext uri="{FF2B5EF4-FFF2-40B4-BE49-F238E27FC236}">
                      <a16:creationId xmlns:a16="http://schemas.microsoft.com/office/drawing/2014/main" id="{D9849B15-2DAD-EED2-B9BB-B1DA4B1B5033}"/>
                    </a:ext>
                  </a:extLst>
                </p:cNvPr>
                <p:cNvGrpSpPr/>
                <p:nvPr/>
              </p:nvGrpSpPr>
              <p:grpSpPr>
                <a:xfrm>
                  <a:off x="4555109" y="2399667"/>
                  <a:ext cx="541150" cy="1046804"/>
                  <a:chOff x="10654032" y="2187304"/>
                  <a:chExt cx="1169686" cy="2262676"/>
                </a:xfrm>
              </p:grpSpPr>
              <p:sp>
                <p:nvSpPr>
                  <p:cNvPr id="71" name="Ovaal 70">
                    <a:extLst>
                      <a:ext uri="{FF2B5EF4-FFF2-40B4-BE49-F238E27FC236}">
                        <a16:creationId xmlns:a16="http://schemas.microsoft.com/office/drawing/2014/main" id="{89058FCA-22E7-8513-BE50-29B0608601E0}"/>
                      </a:ext>
                    </a:extLst>
                  </p:cNvPr>
                  <p:cNvSpPr>
                    <a:spLocks noChangeAspect="1"/>
                  </p:cNvSpPr>
                  <p:nvPr/>
                </p:nvSpPr>
                <p:spPr>
                  <a:xfrm>
                    <a:off x="10654032" y="4407515"/>
                    <a:ext cx="288000" cy="42465"/>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500">
                      <a:latin typeface="+mj-lt"/>
                    </a:endParaRPr>
                  </a:p>
                </p:txBody>
              </p:sp>
              <p:grpSp>
                <p:nvGrpSpPr>
                  <p:cNvPr id="72" name="Groep 71">
                    <a:extLst>
                      <a:ext uri="{FF2B5EF4-FFF2-40B4-BE49-F238E27FC236}">
                        <a16:creationId xmlns:a16="http://schemas.microsoft.com/office/drawing/2014/main" id="{D3031883-AA9D-0588-5BC8-2D8E69217634}"/>
                      </a:ext>
                    </a:extLst>
                  </p:cNvPr>
                  <p:cNvGrpSpPr/>
                  <p:nvPr/>
                </p:nvGrpSpPr>
                <p:grpSpPr>
                  <a:xfrm>
                    <a:off x="10730290" y="2187304"/>
                    <a:ext cx="1093428" cy="2239032"/>
                    <a:chOff x="1455222" y="2124626"/>
                    <a:chExt cx="437281" cy="895426"/>
                  </a:xfrm>
                </p:grpSpPr>
                <p:grpSp>
                  <p:nvGrpSpPr>
                    <p:cNvPr id="73" name="Graphic 169">
                      <a:extLst>
                        <a:ext uri="{FF2B5EF4-FFF2-40B4-BE49-F238E27FC236}">
                          <a16:creationId xmlns:a16="http://schemas.microsoft.com/office/drawing/2014/main" id="{714E5F78-9C80-D7BF-EE3C-9F512C6F618C}"/>
                        </a:ext>
                      </a:extLst>
                    </p:cNvPr>
                    <p:cNvGrpSpPr/>
                    <p:nvPr/>
                  </p:nvGrpSpPr>
                  <p:grpSpPr>
                    <a:xfrm>
                      <a:off x="1495082" y="2158535"/>
                      <a:ext cx="397421" cy="296513"/>
                      <a:chOff x="1495082" y="2158535"/>
                      <a:chExt cx="397421" cy="296513"/>
                    </a:xfrm>
                  </p:grpSpPr>
                  <p:sp>
                    <p:nvSpPr>
                      <p:cNvPr id="75" name="Vrije vorm 74">
                        <a:extLst>
                          <a:ext uri="{FF2B5EF4-FFF2-40B4-BE49-F238E27FC236}">
                            <a16:creationId xmlns:a16="http://schemas.microsoft.com/office/drawing/2014/main" id="{0E58569B-364E-E024-E036-1AE3DEB7AB0A}"/>
                          </a:ext>
                        </a:extLst>
                      </p:cNvPr>
                      <p:cNvSpPr/>
                      <p:nvPr/>
                    </p:nvSpPr>
                    <p:spPr>
                      <a:xfrm>
                        <a:off x="1495082" y="2158535"/>
                        <a:ext cx="387286" cy="127539"/>
                      </a:xfrm>
                      <a:custGeom>
                        <a:avLst/>
                        <a:gdLst>
                          <a:gd name="connsiteX0" fmla="*/ 387286 w 387286"/>
                          <a:gd name="connsiteY0" fmla="*/ 96964 h 127539"/>
                          <a:gd name="connsiteX1" fmla="*/ 294608 w 387286"/>
                          <a:gd name="connsiteY1" fmla="*/ 119634 h 127539"/>
                          <a:gd name="connsiteX2" fmla="*/ 145637 w 387286"/>
                          <a:gd name="connsiteY2" fmla="*/ 85725 h 127539"/>
                          <a:gd name="connsiteX3" fmla="*/ 0 w 387286"/>
                          <a:gd name="connsiteY3" fmla="*/ 127540 h 127539"/>
                          <a:gd name="connsiteX4" fmla="*/ 0 w 387286"/>
                          <a:gd name="connsiteY4" fmla="*/ 41815 h 127539"/>
                          <a:gd name="connsiteX5" fmla="*/ 138207 w 387286"/>
                          <a:gd name="connsiteY5" fmla="*/ 0 h 127539"/>
                          <a:gd name="connsiteX6" fmla="*/ 279559 w 387286"/>
                          <a:gd name="connsiteY6" fmla="*/ 33909 h 127539"/>
                          <a:gd name="connsiteX7" fmla="*/ 369665 w 387286"/>
                          <a:gd name="connsiteY7" fmla="*/ 10096 h 127539"/>
                          <a:gd name="connsiteX8" fmla="*/ 382143 w 387286"/>
                          <a:gd name="connsiteY8" fmla="*/ 16954 h 127539"/>
                          <a:gd name="connsiteX9" fmla="*/ 387286 w 387286"/>
                          <a:gd name="connsiteY9" fmla="*/ 96964 h 1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286" h="127539">
                            <a:moveTo>
                              <a:pt x="387286" y="96964"/>
                            </a:moveTo>
                            <a:cubicBezTo>
                              <a:pt x="369189" y="106109"/>
                              <a:pt x="335661" y="119634"/>
                              <a:pt x="294608" y="119634"/>
                            </a:cubicBezTo>
                            <a:cubicBezTo>
                              <a:pt x="232505" y="119634"/>
                              <a:pt x="216408" y="85725"/>
                              <a:pt x="145637" y="85725"/>
                            </a:cubicBezTo>
                            <a:cubicBezTo>
                              <a:pt x="93821" y="85725"/>
                              <a:pt x="30289" y="112871"/>
                              <a:pt x="0" y="127540"/>
                            </a:cubicBezTo>
                            <a:lnTo>
                              <a:pt x="0" y="41815"/>
                            </a:lnTo>
                            <a:cubicBezTo>
                              <a:pt x="28765" y="27146"/>
                              <a:pt x="89059" y="0"/>
                              <a:pt x="138207" y="0"/>
                            </a:cubicBezTo>
                            <a:cubicBezTo>
                              <a:pt x="205359" y="0"/>
                              <a:pt x="220599" y="33909"/>
                              <a:pt x="279559" y="33909"/>
                            </a:cubicBezTo>
                            <a:cubicBezTo>
                              <a:pt x="320230" y="33909"/>
                              <a:pt x="353091" y="19145"/>
                              <a:pt x="369665" y="10096"/>
                            </a:cubicBezTo>
                            <a:cubicBezTo>
                              <a:pt x="375094" y="7144"/>
                              <a:pt x="381666" y="10859"/>
                              <a:pt x="382143" y="16954"/>
                            </a:cubicBezTo>
                            <a:lnTo>
                              <a:pt x="387286" y="96964"/>
                            </a:lnTo>
                            <a:close/>
                          </a:path>
                        </a:pathLst>
                      </a:custGeom>
                      <a:solidFill>
                        <a:srgbClr val="A81A27"/>
                      </a:solidFill>
                      <a:ln w="9525" cap="flat">
                        <a:noFill/>
                        <a:prstDash val="solid"/>
                        <a:miter/>
                      </a:ln>
                    </p:spPr>
                    <p:txBody>
                      <a:bodyPr rtlCol="0" anchor="ctr"/>
                      <a:lstStyle/>
                      <a:p>
                        <a:endParaRPr lang="nl-NL"/>
                      </a:p>
                    </p:txBody>
                  </p:sp>
                  <p:sp>
                    <p:nvSpPr>
                      <p:cNvPr id="76" name="Vrije vorm 75">
                        <a:extLst>
                          <a:ext uri="{FF2B5EF4-FFF2-40B4-BE49-F238E27FC236}">
                            <a16:creationId xmlns:a16="http://schemas.microsoft.com/office/drawing/2014/main" id="{DE9FB213-4734-50C7-3E5C-B673162AC326}"/>
                          </a:ext>
                        </a:extLst>
                      </p:cNvPr>
                      <p:cNvSpPr/>
                      <p:nvPr/>
                    </p:nvSpPr>
                    <p:spPr>
                      <a:xfrm>
                        <a:off x="1495082" y="2244260"/>
                        <a:ext cx="392715" cy="124777"/>
                      </a:xfrm>
                      <a:custGeom>
                        <a:avLst/>
                        <a:gdLst>
                          <a:gd name="connsiteX0" fmla="*/ 392716 w 392715"/>
                          <a:gd name="connsiteY0" fmla="*/ 94869 h 124777"/>
                          <a:gd name="connsiteX1" fmla="*/ 389572 w 392715"/>
                          <a:gd name="connsiteY1" fmla="*/ 95821 h 124777"/>
                          <a:gd name="connsiteX2" fmla="*/ 294608 w 392715"/>
                          <a:gd name="connsiteY2" fmla="*/ 119634 h 124777"/>
                          <a:gd name="connsiteX3" fmla="*/ 145637 w 392715"/>
                          <a:gd name="connsiteY3" fmla="*/ 85725 h 124777"/>
                          <a:gd name="connsiteX4" fmla="*/ 5810 w 392715"/>
                          <a:gd name="connsiteY4" fmla="*/ 124777 h 124777"/>
                          <a:gd name="connsiteX5" fmla="*/ 3143 w 392715"/>
                          <a:gd name="connsiteY5" fmla="*/ 107632 h 124777"/>
                          <a:gd name="connsiteX6" fmla="*/ 0 w 392715"/>
                          <a:gd name="connsiteY6" fmla="*/ 105537 h 124777"/>
                          <a:gd name="connsiteX7" fmla="*/ 0 w 392715"/>
                          <a:gd name="connsiteY7" fmla="*/ 41815 h 124777"/>
                          <a:gd name="connsiteX8" fmla="*/ 145637 w 392715"/>
                          <a:gd name="connsiteY8" fmla="*/ 0 h 124777"/>
                          <a:gd name="connsiteX9" fmla="*/ 294608 w 392715"/>
                          <a:gd name="connsiteY9" fmla="*/ 33909 h 124777"/>
                          <a:gd name="connsiteX10" fmla="*/ 387286 w 392715"/>
                          <a:gd name="connsiteY10" fmla="*/ 11240 h 124777"/>
                          <a:gd name="connsiteX11" fmla="*/ 392716 w 392715"/>
                          <a:gd name="connsiteY11" fmla="*/ 94869 h 12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715" h="124777">
                            <a:moveTo>
                              <a:pt x="392716" y="94869"/>
                            </a:moveTo>
                            <a:cubicBezTo>
                              <a:pt x="391668" y="94964"/>
                              <a:pt x="390525" y="95345"/>
                              <a:pt x="389572" y="95821"/>
                            </a:cubicBezTo>
                            <a:cubicBezTo>
                              <a:pt x="372141" y="104870"/>
                              <a:pt x="337471" y="119634"/>
                              <a:pt x="294608" y="119634"/>
                            </a:cubicBezTo>
                            <a:cubicBezTo>
                              <a:pt x="232505" y="119634"/>
                              <a:pt x="216408" y="85725"/>
                              <a:pt x="145637" y="85725"/>
                            </a:cubicBezTo>
                            <a:cubicBezTo>
                              <a:pt x="96869" y="85725"/>
                              <a:pt x="37814" y="109728"/>
                              <a:pt x="5810" y="124777"/>
                            </a:cubicBezTo>
                            <a:cubicBezTo>
                              <a:pt x="4381" y="115062"/>
                              <a:pt x="3334" y="108490"/>
                              <a:pt x="3143" y="107632"/>
                            </a:cubicBezTo>
                            <a:cubicBezTo>
                              <a:pt x="2571" y="104870"/>
                              <a:pt x="476" y="105346"/>
                              <a:pt x="0" y="105537"/>
                            </a:cubicBezTo>
                            <a:lnTo>
                              <a:pt x="0" y="41815"/>
                            </a:lnTo>
                            <a:cubicBezTo>
                              <a:pt x="30289" y="27146"/>
                              <a:pt x="93821" y="0"/>
                              <a:pt x="145637" y="0"/>
                            </a:cubicBezTo>
                            <a:cubicBezTo>
                              <a:pt x="216408" y="0"/>
                              <a:pt x="232505" y="33909"/>
                              <a:pt x="294608" y="33909"/>
                            </a:cubicBezTo>
                            <a:cubicBezTo>
                              <a:pt x="335661" y="33909"/>
                              <a:pt x="369189" y="20384"/>
                              <a:pt x="387286" y="11240"/>
                            </a:cubicBezTo>
                            <a:lnTo>
                              <a:pt x="392716" y="94869"/>
                            </a:lnTo>
                            <a:close/>
                          </a:path>
                        </a:pathLst>
                      </a:custGeom>
                      <a:solidFill>
                        <a:srgbClr val="FFFFFF"/>
                      </a:solidFill>
                      <a:ln w="9525" cap="flat">
                        <a:noFill/>
                        <a:prstDash val="solid"/>
                        <a:miter/>
                      </a:ln>
                    </p:spPr>
                    <p:txBody>
                      <a:bodyPr rtlCol="0" anchor="ctr"/>
                      <a:lstStyle/>
                      <a:p>
                        <a:endParaRPr lang="nl-NL"/>
                      </a:p>
                    </p:txBody>
                  </p:sp>
                  <p:sp>
                    <p:nvSpPr>
                      <p:cNvPr id="77" name="Vrije vorm 76">
                        <a:extLst>
                          <a:ext uri="{FF2B5EF4-FFF2-40B4-BE49-F238E27FC236}">
                            <a16:creationId xmlns:a16="http://schemas.microsoft.com/office/drawing/2014/main" id="{A04327B4-B3F0-66CA-A4E8-53BCB9FA0370}"/>
                          </a:ext>
                        </a:extLst>
                      </p:cNvPr>
                      <p:cNvSpPr/>
                      <p:nvPr/>
                    </p:nvSpPr>
                    <p:spPr>
                      <a:xfrm>
                        <a:off x="1500892" y="2329985"/>
                        <a:ext cx="391611" cy="125063"/>
                      </a:xfrm>
                      <a:custGeom>
                        <a:avLst/>
                        <a:gdLst>
                          <a:gd name="connsiteX0" fmla="*/ 391573 w 391611"/>
                          <a:gd name="connsiteY0" fmla="*/ 81058 h 125063"/>
                          <a:gd name="connsiteX1" fmla="*/ 381857 w 391611"/>
                          <a:gd name="connsiteY1" fmla="*/ 97536 h 125063"/>
                          <a:gd name="connsiteX2" fmla="*/ 273748 w 391611"/>
                          <a:gd name="connsiteY2" fmla="*/ 125063 h 125063"/>
                          <a:gd name="connsiteX3" fmla="*/ 132397 w 391611"/>
                          <a:gd name="connsiteY3" fmla="*/ 91154 h 125063"/>
                          <a:gd name="connsiteX4" fmla="*/ 13335 w 391611"/>
                          <a:gd name="connsiteY4" fmla="*/ 123730 h 125063"/>
                          <a:gd name="connsiteX5" fmla="*/ 0 w 391611"/>
                          <a:gd name="connsiteY5" fmla="*/ 39052 h 125063"/>
                          <a:gd name="connsiteX6" fmla="*/ 139827 w 391611"/>
                          <a:gd name="connsiteY6" fmla="*/ 0 h 125063"/>
                          <a:gd name="connsiteX7" fmla="*/ 288798 w 391611"/>
                          <a:gd name="connsiteY7" fmla="*/ 33909 h 125063"/>
                          <a:gd name="connsiteX8" fmla="*/ 383762 w 391611"/>
                          <a:gd name="connsiteY8" fmla="*/ 10096 h 125063"/>
                          <a:gd name="connsiteX9" fmla="*/ 386905 w 391611"/>
                          <a:gd name="connsiteY9" fmla="*/ 9144 h 125063"/>
                          <a:gd name="connsiteX10" fmla="*/ 391573 w 391611"/>
                          <a:gd name="connsiteY10" fmla="*/ 81058 h 12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1611" h="125063">
                            <a:moveTo>
                              <a:pt x="391573" y="81058"/>
                            </a:moveTo>
                            <a:cubicBezTo>
                              <a:pt x="392049" y="88011"/>
                              <a:pt x="388144" y="94583"/>
                              <a:pt x="381857" y="97536"/>
                            </a:cubicBezTo>
                            <a:cubicBezTo>
                              <a:pt x="362140" y="106775"/>
                              <a:pt x="317754" y="125063"/>
                              <a:pt x="273748" y="125063"/>
                            </a:cubicBezTo>
                            <a:cubicBezTo>
                              <a:pt x="214789" y="125063"/>
                              <a:pt x="199549" y="91154"/>
                              <a:pt x="132397" y="91154"/>
                            </a:cubicBezTo>
                            <a:cubicBezTo>
                              <a:pt x="92393" y="91154"/>
                              <a:pt x="45053" y="109156"/>
                              <a:pt x="13335" y="123730"/>
                            </a:cubicBezTo>
                            <a:cubicBezTo>
                              <a:pt x="10001" y="102870"/>
                              <a:pt x="3715" y="62198"/>
                              <a:pt x="0" y="39052"/>
                            </a:cubicBezTo>
                            <a:cubicBezTo>
                              <a:pt x="32004" y="24003"/>
                              <a:pt x="91059" y="0"/>
                              <a:pt x="139827" y="0"/>
                            </a:cubicBezTo>
                            <a:cubicBezTo>
                              <a:pt x="210598" y="0"/>
                              <a:pt x="226695" y="33909"/>
                              <a:pt x="288798" y="33909"/>
                            </a:cubicBezTo>
                            <a:cubicBezTo>
                              <a:pt x="331661" y="33909"/>
                              <a:pt x="366331" y="19145"/>
                              <a:pt x="383762" y="10096"/>
                            </a:cubicBezTo>
                            <a:cubicBezTo>
                              <a:pt x="384715" y="9620"/>
                              <a:pt x="385858" y="9239"/>
                              <a:pt x="386905" y="9144"/>
                            </a:cubicBezTo>
                            <a:lnTo>
                              <a:pt x="391573" y="81058"/>
                            </a:lnTo>
                            <a:close/>
                          </a:path>
                        </a:pathLst>
                      </a:custGeom>
                      <a:solidFill>
                        <a:srgbClr val="034EA2"/>
                      </a:solidFill>
                      <a:ln w="9525" cap="flat">
                        <a:noFill/>
                        <a:prstDash val="solid"/>
                        <a:miter/>
                      </a:ln>
                    </p:spPr>
                    <p:txBody>
                      <a:bodyPr rtlCol="0" anchor="ctr"/>
                      <a:lstStyle/>
                      <a:p>
                        <a:endParaRPr lang="nl-NL"/>
                      </a:p>
                    </p:txBody>
                  </p:sp>
                </p:grpSp>
                <p:sp>
                  <p:nvSpPr>
                    <p:cNvPr id="74" name="Vrije vorm 73">
                      <a:extLst>
                        <a:ext uri="{FF2B5EF4-FFF2-40B4-BE49-F238E27FC236}">
                          <a16:creationId xmlns:a16="http://schemas.microsoft.com/office/drawing/2014/main" id="{85EDEA7B-BF20-62A8-4E26-D1C813963081}"/>
                        </a:ext>
                      </a:extLst>
                    </p:cNvPr>
                    <p:cNvSpPr/>
                    <p:nvPr/>
                  </p:nvSpPr>
                  <p:spPr>
                    <a:xfrm>
                      <a:off x="1455222" y="2124626"/>
                      <a:ext cx="54830" cy="895426"/>
                    </a:xfrm>
                    <a:custGeom>
                      <a:avLst/>
                      <a:gdLst>
                        <a:gd name="connsiteX0" fmla="*/ 54830 w 54830"/>
                        <a:gd name="connsiteY0" fmla="*/ 12847 h 895426"/>
                        <a:gd name="connsiteX1" fmla="*/ 54830 w 54830"/>
                        <a:gd name="connsiteY1" fmla="*/ 18294 h 895426"/>
                        <a:gd name="connsiteX2" fmla="*/ 45683 w 54830"/>
                        <a:gd name="connsiteY2" fmla="*/ 27441 h 895426"/>
                        <a:gd name="connsiteX3" fmla="*/ 41110 w 54830"/>
                        <a:gd name="connsiteY3" fmla="*/ 27441 h 895426"/>
                        <a:gd name="connsiteX4" fmla="*/ 41110 w 54830"/>
                        <a:gd name="connsiteY4" fmla="*/ 895427 h 895426"/>
                        <a:gd name="connsiteX5" fmla="*/ 13720 w 54830"/>
                        <a:gd name="connsiteY5" fmla="*/ 895427 h 895426"/>
                        <a:gd name="connsiteX6" fmla="*/ 13720 w 54830"/>
                        <a:gd name="connsiteY6" fmla="*/ 27441 h 895426"/>
                        <a:gd name="connsiteX7" fmla="*/ 9147 w 54830"/>
                        <a:gd name="connsiteY7" fmla="*/ 27441 h 895426"/>
                        <a:gd name="connsiteX8" fmla="*/ 0 w 54830"/>
                        <a:gd name="connsiteY8" fmla="*/ 18294 h 895426"/>
                        <a:gd name="connsiteX9" fmla="*/ 0 w 54830"/>
                        <a:gd name="connsiteY9" fmla="*/ 12847 h 895426"/>
                        <a:gd name="connsiteX10" fmla="*/ 27389 w 54830"/>
                        <a:gd name="connsiteY10" fmla="*/ 0 h 895426"/>
                        <a:gd name="connsiteX11" fmla="*/ 54830 w 54830"/>
                        <a:gd name="connsiteY11" fmla="*/ 12847 h 895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30" h="895426">
                          <a:moveTo>
                            <a:pt x="54830" y="12847"/>
                          </a:moveTo>
                          <a:lnTo>
                            <a:pt x="54830" y="18294"/>
                          </a:lnTo>
                          <a:cubicBezTo>
                            <a:pt x="54830" y="23330"/>
                            <a:pt x="50720" y="27441"/>
                            <a:pt x="45683" y="27441"/>
                          </a:cubicBezTo>
                          <a:lnTo>
                            <a:pt x="41110" y="27441"/>
                          </a:lnTo>
                          <a:lnTo>
                            <a:pt x="41110" y="895427"/>
                          </a:lnTo>
                          <a:lnTo>
                            <a:pt x="13720" y="895427"/>
                          </a:lnTo>
                          <a:lnTo>
                            <a:pt x="13720" y="27441"/>
                          </a:lnTo>
                          <a:lnTo>
                            <a:pt x="9147" y="27441"/>
                          </a:lnTo>
                          <a:cubicBezTo>
                            <a:pt x="4059" y="27441"/>
                            <a:pt x="0" y="23330"/>
                            <a:pt x="0" y="18294"/>
                          </a:cubicBezTo>
                          <a:lnTo>
                            <a:pt x="0" y="12847"/>
                          </a:lnTo>
                          <a:cubicBezTo>
                            <a:pt x="0" y="2107"/>
                            <a:pt x="16650" y="0"/>
                            <a:pt x="27389" y="0"/>
                          </a:cubicBezTo>
                          <a:cubicBezTo>
                            <a:pt x="38130" y="0"/>
                            <a:pt x="54830" y="2107"/>
                            <a:pt x="54830" y="12847"/>
                          </a:cubicBezTo>
                          <a:close/>
                        </a:path>
                      </a:pathLst>
                    </a:custGeom>
                    <a:solidFill>
                      <a:schemeClr val="tx1">
                        <a:lumMod val="75000"/>
                        <a:lumOff val="25000"/>
                      </a:schemeClr>
                    </a:solidFill>
                    <a:ln w="9525" cap="flat">
                      <a:noFill/>
                      <a:prstDash val="solid"/>
                      <a:miter/>
                    </a:ln>
                  </p:spPr>
                  <p:txBody>
                    <a:bodyPr rtlCol="0" anchor="ctr"/>
                    <a:lstStyle/>
                    <a:p>
                      <a:endParaRPr lang="nl-NL"/>
                    </a:p>
                  </p:txBody>
                </p:sp>
              </p:grpSp>
            </p:grpSp>
          </p:grpSp>
          <p:grpSp>
            <p:nvGrpSpPr>
              <p:cNvPr id="26" name="Graphic 20">
                <a:extLst>
                  <a:ext uri="{FF2B5EF4-FFF2-40B4-BE49-F238E27FC236}">
                    <a16:creationId xmlns:a16="http://schemas.microsoft.com/office/drawing/2014/main" id="{C8A4AAC6-9E91-1C1F-190C-AA48587B3352}"/>
                  </a:ext>
                </a:extLst>
              </p:cNvPr>
              <p:cNvGrpSpPr/>
              <p:nvPr/>
            </p:nvGrpSpPr>
            <p:grpSpPr>
              <a:xfrm>
                <a:off x="8783380" y="2767201"/>
                <a:ext cx="490191" cy="1389035"/>
                <a:chOff x="2168065" y="5253248"/>
                <a:chExt cx="529635" cy="1500805"/>
              </a:xfrm>
            </p:grpSpPr>
            <p:sp>
              <p:nvSpPr>
                <p:cNvPr id="42" name="Vrije vorm 41">
                  <a:extLst>
                    <a:ext uri="{FF2B5EF4-FFF2-40B4-BE49-F238E27FC236}">
                      <a16:creationId xmlns:a16="http://schemas.microsoft.com/office/drawing/2014/main" id="{41D7846F-BEFD-CE32-9F82-1D35B56DE3A8}"/>
                    </a:ext>
                  </a:extLst>
                </p:cNvPr>
                <p:cNvSpPr/>
                <p:nvPr/>
              </p:nvSpPr>
              <p:spPr>
                <a:xfrm>
                  <a:off x="2168065" y="6460902"/>
                  <a:ext cx="435097" cy="293151"/>
                </a:xfrm>
                <a:custGeom>
                  <a:avLst/>
                  <a:gdLst>
                    <a:gd name="connsiteX0" fmla="*/ 426257 w 435097"/>
                    <a:gd name="connsiteY0" fmla="*/ 109699 h 293151"/>
                    <a:gd name="connsiteX1" fmla="*/ 200475 w 435097"/>
                    <a:gd name="connsiteY1" fmla="*/ 234218 h 293151"/>
                    <a:gd name="connsiteX2" fmla="*/ 42427 w 435097"/>
                    <a:gd name="connsiteY2" fmla="*/ 207040 h 293151"/>
                    <a:gd name="connsiteX3" fmla="*/ 230605 w 435097"/>
                    <a:gd name="connsiteY3" fmla="*/ 49573 h 293151"/>
                    <a:gd name="connsiteX4" fmla="*/ 426257 w 435097"/>
                    <a:gd name="connsiteY4" fmla="*/ 109699 h 293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7" h="293151">
                      <a:moveTo>
                        <a:pt x="426257" y="109699"/>
                      </a:moveTo>
                      <a:cubicBezTo>
                        <a:pt x="406116" y="160641"/>
                        <a:pt x="313992" y="163863"/>
                        <a:pt x="200475" y="234218"/>
                      </a:cubicBezTo>
                      <a:cubicBezTo>
                        <a:pt x="-5457" y="361847"/>
                        <a:pt x="-42231" y="248613"/>
                        <a:pt x="42427" y="207040"/>
                      </a:cubicBezTo>
                      <a:cubicBezTo>
                        <a:pt x="117023" y="170409"/>
                        <a:pt x="128052" y="200968"/>
                        <a:pt x="230605" y="49573"/>
                      </a:cubicBezTo>
                      <a:cubicBezTo>
                        <a:pt x="281069" y="-24926"/>
                        <a:pt x="478939" y="-23551"/>
                        <a:pt x="426257" y="109699"/>
                      </a:cubicBezTo>
                      <a:close/>
                    </a:path>
                  </a:pathLst>
                </a:custGeom>
                <a:solidFill>
                  <a:schemeClr val="accent3">
                    <a:lumMod val="50000"/>
                    <a:alpha val="10000"/>
                  </a:schemeClr>
                </a:solidFill>
                <a:ln w="12700" cap="flat">
                  <a:noFill/>
                  <a:prstDash val="solid"/>
                  <a:miter/>
                </a:ln>
              </p:spPr>
              <p:txBody>
                <a:bodyPr rtlCol="0" anchor="ctr"/>
                <a:lstStyle/>
                <a:p>
                  <a:endParaRPr lang="nl-NL"/>
                </a:p>
              </p:txBody>
            </p:sp>
            <p:sp>
              <p:nvSpPr>
                <p:cNvPr id="43" name="Vrije vorm 42">
                  <a:extLst>
                    <a:ext uri="{FF2B5EF4-FFF2-40B4-BE49-F238E27FC236}">
                      <a16:creationId xmlns:a16="http://schemas.microsoft.com/office/drawing/2014/main" id="{AB1877EF-2D11-5FFD-9F3B-ADC7D4975D80}"/>
                    </a:ext>
                  </a:extLst>
                </p:cNvPr>
                <p:cNvSpPr/>
                <p:nvPr/>
              </p:nvSpPr>
              <p:spPr>
                <a:xfrm>
                  <a:off x="2197441" y="5862906"/>
                  <a:ext cx="68125" cy="105248"/>
                </a:xfrm>
                <a:custGeom>
                  <a:avLst/>
                  <a:gdLst>
                    <a:gd name="connsiteX0" fmla="*/ 45956 w 68125"/>
                    <a:gd name="connsiteY0" fmla="*/ 77844 h 105248"/>
                    <a:gd name="connsiteX1" fmla="*/ 50502 w 68125"/>
                    <a:gd name="connsiteY1" fmla="*/ 49184 h 105248"/>
                    <a:gd name="connsiteX2" fmla="*/ 55763 w 68125"/>
                    <a:gd name="connsiteY2" fmla="*/ 59804 h 105248"/>
                    <a:gd name="connsiteX3" fmla="*/ 65309 w 68125"/>
                    <a:gd name="connsiteY3" fmla="*/ 74375 h 105248"/>
                    <a:gd name="connsiteX4" fmla="*/ 66508 w 68125"/>
                    <a:gd name="connsiteY4" fmla="*/ 59159 h 105248"/>
                    <a:gd name="connsiteX5" fmla="*/ 63675 w 68125"/>
                    <a:gd name="connsiteY5" fmla="*/ 40944 h 105248"/>
                    <a:gd name="connsiteX6" fmla="*/ 57500 w 68125"/>
                    <a:gd name="connsiteY6" fmla="*/ 31525 h 105248"/>
                    <a:gd name="connsiteX7" fmla="*/ 42729 w 68125"/>
                    <a:gd name="connsiteY7" fmla="*/ 7390 h 105248"/>
                    <a:gd name="connsiteX8" fmla="*/ 38189 w 68125"/>
                    <a:gd name="connsiteY8" fmla="*/ 1407 h 105248"/>
                    <a:gd name="connsiteX9" fmla="*/ 7458 w 68125"/>
                    <a:gd name="connsiteY9" fmla="*/ 3445 h 105248"/>
                    <a:gd name="connsiteX10" fmla="*/ 2731 w 68125"/>
                    <a:gd name="connsiteY10" fmla="*/ 21732 h 105248"/>
                    <a:gd name="connsiteX11" fmla="*/ 1663 w 68125"/>
                    <a:gd name="connsiteY11" fmla="*/ 58537 h 105248"/>
                    <a:gd name="connsiteX12" fmla="*/ 9570 w 68125"/>
                    <a:gd name="connsiteY12" fmla="*/ 90409 h 105248"/>
                    <a:gd name="connsiteX13" fmla="*/ 27890 w 68125"/>
                    <a:gd name="connsiteY13" fmla="*/ 105015 h 105248"/>
                    <a:gd name="connsiteX14" fmla="*/ 45956 w 68125"/>
                    <a:gd name="connsiteY14" fmla="*/ 77844 h 10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25" h="105248">
                      <a:moveTo>
                        <a:pt x="45956" y="77844"/>
                      </a:moveTo>
                      <a:cubicBezTo>
                        <a:pt x="46601" y="73097"/>
                        <a:pt x="47647" y="54042"/>
                        <a:pt x="50502" y="49184"/>
                      </a:cubicBezTo>
                      <a:cubicBezTo>
                        <a:pt x="51188" y="50235"/>
                        <a:pt x="55538" y="58659"/>
                        <a:pt x="55763" y="59804"/>
                      </a:cubicBezTo>
                      <a:cubicBezTo>
                        <a:pt x="57807" y="70192"/>
                        <a:pt x="60510" y="72275"/>
                        <a:pt x="65309" y="74375"/>
                      </a:cubicBezTo>
                      <a:cubicBezTo>
                        <a:pt x="70368" y="76572"/>
                        <a:pt x="67210" y="69594"/>
                        <a:pt x="66508" y="59159"/>
                      </a:cubicBezTo>
                      <a:cubicBezTo>
                        <a:pt x="66226" y="54771"/>
                        <a:pt x="65496" y="44802"/>
                        <a:pt x="63675" y="40944"/>
                      </a:cubicBezTo>
                      <a:cubicBezTo>
                        <a:pt x="62554" y="38553"/>
                        <a:pt x="60420" y="35096"/>
                        <a:pt x="57500" y="31525"/>
                      </a:cubicBezTo>
                      <a:cubicBezTo>
                        <a:pt x="51605" y="21850"/>
                        <a:pt x="43408" y="17343"/>
                        <a:pt x="42729" y="7390"/>
                      </a:cubicBezTo>
                      <a:cubicBezTo>
                        <a:pt x="42550" y="4779"/>
                        <a:pt x="41661" y="2761"/>
                        <a:pt x="38189" y="1407"/>
                      </a:cubicBezTo>
                      <a:cubicBezTo>
                        <a:pt x="36319" y="678"/>
                        <a:pt x="16893" y="-2265"/>
                        <a:pt x="7458" y="3445"/>
                      </a:cubicBezTo>
                      <a:cubicBezTo>
                        <a:pt x="3219" y="6011"/>
                        <a:pt x="9339" y="7365"/>
                        <a:pt x="2731" y="21732"/>
                      </a:cubicBezTo>
                      <a:cubicBezTo>
                        <a:pt x="-2065" y="32161"/>
                        <a:pt x="719" y="39544"/>
                        <a:pt x="1663" y="58537"/>
                      </a:cubicBezTo>
                      <a:cubicBezTo>
                        <a:pt x="1955" y="64487"/>
                        <a:pt x="3767" y="84541"/>
                        <a:pt x="9570" y="90409"/>
                      </a:cubicBezTo>
                      <a:cubicBezTo>
                        <a:pt x="15362" y="96261"/>
                        <a:pt x="23970" y="103801"/>
                        <a:pt x="27890" y="105015"/>
                      </a:cubicBezTo>
                      <a:cubicBezTo>
                        <a:pt x="35322" y="107316"/>
                        <a:pt x="44008" y="92209"/>
                        <a:pt x="45956" y="77844"/>
                      </a:cubicBezTo>
                      <a:close/>
                    </a:path>
                  </a:pathLst>
                </a:custGeom>
                <a:solidFill>
                  <a:srgbClr val="EDC1A6"/>
                </a:solidFill>
                <a:ln w="12700" cap="flat">
                  <a:noFill/>
                  <a:prstDash val="solid"/>
                  <a:miter/>
                </a:ln>
              </p:spPr>
              <p:txBody>
                <a:bodyPr rtlCol="0" anchor="ctr"/>
                <a:lstStyle/>
                <a:p>
                  <a:endParaRPr lang="nl-NL"/>
                </a:p>
              </p:txBody>
            </p:sp>
            <p:sp>
              <p:nvSpPr>
                <p:cNvPr id="44" name="Vrije vorm 43">
                  <a:extLst>
                    <a:ext uri="{FF2B5EF4-FFF2-40B4-BE49-F238E27FC236}">
                      <a16:creationId xmlns:a16="http://schemas.microsoft.com/office/drawing/2014/main" id="{8EF795E8-A74A-8BD2-FA09-D946DD066829}"/>
                    </a:ext>
                  </a:extLst>
                </p:cNvPr>
                <p:cNvSpPr/>
                <p:nvPr/>
              </p:nvSpPr>
              <p:spPr>
                <a:xfrm>
                  <a:off x="2410724" y="6502409"/>
                  <a:ext cx="161077" cy="83825"/>
                </a:xfrm>
                <a:custGeom>
                  <a:avLst/>
                  <a:gdLst>
                    <a:gd name="connsiteX0" fmla="*/ 48647 w 161077"/>
                    <a:gd name="connsiteY0" fmla="*/ 31707 h 83825"/>
                    <a:gd name="connsiteX1" fmla="*/ 104924 w 161077"/>
                    <a:gd name="connsiteY1" fmla="*/ 7895 h 83825"/>
                    <a:gd name="connsiteX2" fmla="*/ 158366 w 161077"/>
                    <a:gd name="connsiteY2" fmla="*/ 7461 h 83825"/>
                    <a:gd name="connsiteX3" fmla="*/ 141680 w 161077"/>
                    <a:gd name="connsiteY3" fmla="*/ 43981 h 83825"/>
                    <a:gd name="connsiteX4" fmla="*/ 79212 w 161077"/>
                    <a:gd name="connsiteY4" fmla="*/ 68272 h 83825"/>
                    <a:gd name="connsiteX5" fmla="*/ 56339 w 161077"/>
                    <a:gd name="connsiteY5" fmla="*/ 79597 h 83825"/>
                    <a:gd name="connsiteX6" fmla="*/ 4434 w 161077"/>
                    <a:gd name="connsiteY6" fmla="*/ 73784 h 83825"/>
                    <a:gd name="connsiteX7" fmla="*/ 1702 w 161077"/>
                    <a:gd name="connsiteY7" fmla="*/ 43924 h 83825"/>
                    <a:gd name="connsiteX8" fmla="*/ 48647 w 161077"/>
                    <a:gd name="connsiteY8" fmla="*/ 31707 h 8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77" h="83825">
                      <a:moveTo>
                        <a:pt x="48647" y="31707"/>
                      </a:moveTo>
                      <a:cubicBezTo>
                        <a:pt x="68829" y="20455"/>
                        <a:pt x="74996" y="14535"/>
                        <a:pt x="104924" y="7895"/>
                      </a:cubicBezTo>
                      <a:cubicBezTo>
                        <a:pt x="113844" y="5913"/>
                        <a:pt x="149291" y="-8566"/>
                        <a:pt x="158366" y="7461"/>
                      </a:cubicBezTo>
                      <a:cubicBezTo>
                        <a:pt x="168198" y="24826"/>
                        <a:pt x="148652" y="40745"/>
                        <a:pt x="141680" y="43981"/>
                      </a:cubicBezTo>
                      <a:cubicBezTo>
                        <a:pt x="115457" y="56147"/>
                        <a:pt x="103512" y="57627"/>
                        <a:pt x="79212" y="68272"/>
                      </a:cubicBezTo>
                      <a:cubicBezTo>
                        <a:pt x="74848" y="70184"/>
                        <a:pt x="67052" y="75939"/>
                        <a:pt x="56339" y="79597"/>
                      </a:cubicBezTo>
                      <a:cubicBezTo>
                        <a:pt x="37246" y="86119"/>
                        <a:pt x="14783" y="85768"/>
                        <a:pt x="4434" y="73784"/>
                      </a:cubicBezTo>
                      <a:cubicBezTo>
                        <a:pt x="-3566" y="64520"/>
                        <a:pt x="1702" y="43924"/>
                        <a:pt x="1702" y="43924"/>
                      </a:cubicBezTo>
                      <a:cubicBezTo>
                        <a:pt x="10799" y="41805"/>
                        <a:pt x="32662" y="40631"/>
                        <a:pt x="48647" y="31707"/>
                      </a:cubicBezTo>
                      <a:close/>
                    </a:path>
                  </a:pathLst>
                </a:custGeom>
                <a:solidFill>
                  <a:srgbClr val="103352"/>
                </a:solidFill>
                <a:ln w="12700" cap="flat">
                  <a:noFill/>
                  <a:prstDash val="solid"/>
                  <a:miter/>
                </a:ln>
              </p:spPr>
              <p:txBody>
                <a:bodyPr rtlCol="0" anchor="ctr"/>
                <a:lstStyle/>
                <a:p>
                  <a:endParaRPr lang="nl-NL"/>
                </a:p>
              </p:txBody>
            </p:sp>
            <p:sp>
              <p:nvSpPr>
                <p:cNvPr id="45" name="Vrije vorm 44">
                  <a:extLst>
                    <a:ext uri="{FF2B5EF4-FFF2-40B4-BE49-F238E27FC236}">
                      <a16:creationId xmlns:a16="http://schemas.microsoft.com/office/drawing/2014/main" id="{3567FCAE-D8FD-86C8-94E7-59371CF62115}"/>
                    </a:ext>
                  </a:extLst>
                </p:cNvPr>
                <p:cNvSpPr/>
                <p:nvPr/>
              </p:nvSpPr>
              <p:spPr>
                <a:xfrm>
                  <a:off x="2411257" y="6482497"/>
                  <a:ext cx="159422" cy="89251"/>
                </a:xfrm>
                <a:custGeom>
                  <a:avLst/>
                  <a:gdLst>
                    <a:gd name="connsiteX0" fmla="*/ 168 w 159422"/>
                    <a:gd name="connsiteY0" fmla="*/ 65387 h 89251"/>
                    <a:gd name="connsiteX1" fmla="*/ 7034 w 159422"/>
                    <a:gd name="connsiteY1" fmla="*/ 33888 h 89251"/>
                    <a:gd name="connsiteX2" fmla="*/ 55852 w 159422"/>
                    <a:gd name="connsiteY2" fmla="*/ 307 h 89251"/>
                    <a:gd name="connsiteX3" fmla="*/ 104921 w 159422"/>
                    <a:gd name="connsiteY3" fmla="*/ 8477 h 89251"/>
                    <a:gd name="connsiteX4" fmla="*/ 153505 w 159422"/>
                    <a:gd name="connsiteY4" fmla="*/ 14629 h 89251"/>
                    <a:gd name="connsiteX5" fmla="*/ 158568 w 159422"/>
                    <a:gd name="connsiteY5" fmla="*/ 23239 h 89251"/>
                    <a:gd name="connsiteX6" fmla="*/ 159391 w 159422"/>
                    <a:gd name="connsiteY6" fmla="*/ 28056 h 89251"/>
                    <a:gd name="connsiteX7" fmla="*/ 141114 w 159422"/>
                    <a:gd name="connsiteY7" fmla="*/ 54082 h 89251"/>
                    <a:gd name="connsiteX8" fmla="*/ 79308 w 159422"/>
                    <a:gd name="connsiteY8" fmla="*/ 76607 h 89251"/>
                    <a:gd name="connsiteX9" fmla="*/ 39396 w 159422"/>
                    <a:gd name="connsiteY9" fmla="*/ 88355 h 89251"/>
                    <a:gd name="connsiteX10" fmla="*/ 4307 w 159422"/>
                    <a:gd name="connsiteY10" fmla="*/ 80423 h 89251"/>
                    <a:gd name="connsiteX11" fmla="*/ 168 w 159422"/>
                    <a:gd name="connsiteY11" fmla="*/ 65387 h 8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422" h="89251">
                      <a:moveTo>
                        <a:pt x="168" y="65387"/>
                      </a:moveTo>
                      <a:cubicBezTo>
                        <a:pt x="168" y="65387"/>
                        <a:pt x="1692" y="43025"/>
                        <a:pt x="7034" y="33888"/>
                      </a:cubicBezTo>
                      <a:cubicBezTo>
                        <a:pt x="14510" y="21100"/>
                        <a:pt x="38226" y="5232"/>
                        <a:pt x="55852" y="307"/>
                      </a:cubicBezTo>
                      <a:cubicBezTo>
                        <a:pt x="65933" y="-2506"/>
                        <a:pt x="74989" y="15114"/>
                        <a:pt x="104921" y="8477"/>
                      </a:cubicBezTo>
                      <a:cubicBezTo>
                        <a:pt x="113841" y="6495"/>
                        <a:pt x="141905" y="2153"/>
                        <a:pt x="153505" y="14629"/>
                      </a:cubicBezTo>
                      <a:cubicBezTo>
                        <a:pt x="157173" y="18574"/>
                        <a:pt x="158568" y="23239"/>
                        <a:pt x="158568" y="23239"/>
                      </a:cubicBezTo>
                      <a:cubicBezTo>
                        <a:pt x="158568" y="23239"/>
                        <a:pt x="159339" y="26816"/>
                        <a:pt x="159391" y="28056"/>
                      </a:cubicBezTo>
                      <a:cubicBezTo>
                        <a:pt x="159664" y="35620"/>
                        <a:pt x="158522" y="43423"/>
                        <a:pt x="141114" y="54082"/>
                      </a:cubicBezTo>
                      <a:cubicBezTo>
                        <a:pt x="119107" y="67554"/>
                        <a:pt x="103791" y="68804"/>
                        <a:pt x="79308" y="76607"/>
                      </a:cubicBezTo>
                      <a:cubicBezTo>
                        <a:pt x="74766" y="78052"/>
                        <a:pt x="50594" y="86611"/>
                        <a:pt x="39396" y="88355"/>
                      </a:cubicBezTo>
                      <a:cubicBezTo>
                        <a:pt x="31949" y="89501"/>
                        <a:pt x="15377" y="91404"/>
                        <a:pt x="4307" y="80423"/>
                      </a:cubicBezTo>
                      <a:cubicBezTo>
                        <a:pt x="-1277" y="74886"/>
                        <a:pt x="168" y="65387"/>
                        <a:pt x="168" y="65387"/>
                      </a:cubicBezTo>
                      <a:close/>
                    </a:path>
                  </a:pathLst>
                </a:custGeom>
                <a:solidFill>
                  <a:schemeClr val="tx1"/>
                </a:solidFill>
                <a:ln w="12700" cap="flat">
                  <a:noFill/>
                  <a:prstDash val="solid"/>
                  <a:miter/>
                </a:ln>
              </p:spPr>
              <p:txBody>
                <a:bodyPr rtlCol="0" anchor="ctr"/>
                <a:lstStyle/>
                <a:p>
                  <a:endParaRPr lang="nl-NL"/>
                </a:p>
              </p:txBody>
            </p:sp>
            <p:sp>
              <p:nvSpPr>
                <p:cNvPr id="46" name="Vrije vorm 45">
                  <a:extLst>
                    <a:ext uri="{FF2B5EF4-FFF2-40B4-BE49-F238E27FC236}">
                      <a16:creationId xmlns:a16="http://schemas.microsoft.com/office/drawing/2014/main" id="{F63CE99F-B485-5DB8-AD06-99954AEA0D8E}"/>
                    </a:ext>
                  </a:extLst>
                </p:cNvPr>
                <p:cNvSpPr/>
                <p:nvPr/>
              </p:nvSpPr>
              <p:spPr>
                <a:xfrm>
                  <a:off x="2206208" y="6546873"/>
                  <a:ext cx="168493" cy="82675"/>
                </a:xfrm>
                <a:custGeom>
                  <a:avLst/>
                  <a:gdLst>
                    <a:gd name="connsiteX0" fmla="*/ 60905 w 168493"/>
                    <a:gd name="connsiteY0" fmla="*/ 18773 h 82675"/>
                    <a:gd name="connsiteX1" fmla="*/ 119759 w 168493"/>
                    <a:gd name="connsiteY1" fmla="*/ 33503 h 82675"/>
                    <a:gd name="connsiteX2" fmla="*/ 168222 w 168493"/>
                    <a:gd name="connsiteY2" fmla="*/ 57571 h 82675"/>
                    <a:gd name="connsiteX3" fmla="*/ 126583 w 168493"/>
                    <a:gd name="connsiteY3" fmla="*/ 82393 h 82675"/>
                    <a:gd name="connsiteX4" fmla="*/ 63685 w 168493"/>
                    <a:gd name="connsiteY4" fmla="*/ 62061 h 82675"/>
                    <a:gd name="connsiteX5" fmla="*/ 38046 w 168493"/>
                    <a:gd name="connsiteY5" fmla="*/ 57504 h 82675"/>
                    <a:gd name="connsiteX6" fmla="*/ 1441 w 168493"/>
                    <a:gd name="connsiteY6" fmla="*/ 28633 h 82675"/>
                    <a:gd name="connsiteX7" fmla="*/ 24467 w 168493"/>
                    <a:gd name="connsiteY7" fmla="*/ 400 h 82675"/>
                    <a:gd name="connsiteX8" fmla="*/ 60905 w 168493"/>
                    <a:gd name="connsiteY8" fmla="*/ 18773 h 8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93" h="82675">
                      <a:moveTo>
                        <a:pt x="60905" y="18773"/>
                      </a:moveTo>
                      <a:cubicBezTo>
                        <a:pt x="83699" y="22071"/>
                        <a:pt x="92212" y="21265"/>
                        <a:pt x="119759" y="33503"/>
                      </a:cubicBezTo>
                      <a:cubicBezTo>
                        <a:pt x="127972" y="37147"/>
                        <a:pt x="172362" y="40990"/>
                        <a:pt x="168222" y="57571"/>
                      </a:cubicBezTo>
                      <a:cubicBezTo>
                        <a:pt x="164108" y="74049"/>
                        <a:pt x="146501" y="84560"/>
                        <a:pt x="126583" y="82393"/>
                      </a:cubicBezTo>
                      <a:cubicBezTo>
                        <a:pt x="100396" y="79544"/>
                        <a:pt x="87698" y="70337"/>
                        <a:pt x="63685" y="62061"/>
                      </a:cubicBezTo>
                      <a:cubicBezTo>
                        <a:pt x="59231" y="60524"/>
                        <a:pt x="48171" y="62116"/>
                        <a:pt x="38046" y="57504"/>
                      </a:cubicBezTo>
                      <a:cubicBezTo>
                        <a:pt x="19364" y="48995"/>
                        <a:pt x="6424" y="41982"/>
                        <a:pt x="1441" y="28633"/>
                      </a:cubicBezTo>
                      <a:cubicBezTo>
                        <a:pt x="-5632" y="9691"/>
                        <a:pt x="15145" y="-2392"/>
                        <a:pt x="24467" y="400"/>
                      </a:cubicBezTo>
                      <a:cubicBezTo>
                        <a:pt x="33335" y="3053"/>
                        <a:pt x="42846" y="16170"/>
                        <a:pt x="60905" y="18773"/>
                      </a:cubicBezTo>
                      <a:close/>
                    </a:path>
                  </a:pathLst>
                </a:custGeom>
                <a:solidFill>
                  <a:srgbClr val="103352"/>
                </a:solidFill>
                <a:ln w="12700" cap="flat">
                  <a:noFill/>
                  <a:prstDash val="solid"/>
                  <a:miter/>
                </a:ln>
              </p:spPr>
              <p:txBody>
                <a:bodyPr rtlCol="0" anchor="ctr"/>
                <a:lstStyle/>
                <a:p>
                  <a:endParaRPr lang="nl-NL"/>
                </a:p>
              </p:txBody>
            </p:sp>
            <p:sp>
              <p:nvSpPr>
                <p:cNvPr id="47" name="Vrije vorm 46">
                  <a:extLst>
                    <a:ext uri="{FF2B5EF4-FFF2-40B4-BE49-F238E27FC236}">
                      <a16:creationId xmlns:a16="http://schemas.microsoft.com/office/drawing/2014/main" id="{9BB24BA0-0AB2-8DC2-08DE-A294DD63BEE2}"/>
                    </a:ext>
                  </a:extLst>
                </p:cNvPr>
                <p:cNvSpPr/>
                <p:nvPr/>
              </p:nvSpPr>
              <p:spPr>
                <a:xfrm>
                  <a:off x="2212632" y="6519382"/>
                  <a:ext cx="163301" cy="101540"/>
                </a:xfrm>
                <a:custGeom>
                  <a:avLst/>
                  <a:gdLst>
                    <a:gd name="connsiteX0" fmla="*/ 35455 w 163301"/>
                    <a:gd name="connsiteY0" fmla="*/ 1282 h 101540"/>
                    <a:gd name="connsiteX1" fmla="*/ 56527 w 163301"/>
                    <a:gd name="connsiteY1" fmla="*/ 1799 h 101540"/>
                    <a:gd name="connsiteX2" fmla="*/ 91682 w 163301"/>
                    <a:gd name="connsiteY2" fmla="*/ 17216 h 101540"/>
                    <a:gd name="connsiteX3" fmla="*/ 120366 w 163301"/>
                    <a:gd name="connsiteY3" fmla="*/ 47521 h 101540"/>
                    <a:gd name="connsiteX4" fmla="*/ 155908 w 163301"/>
                    <a:gd name="connsiteY4" fmla="*/ 58143 h 101540"/>
                    <a:gd name="connsiteX5" fmla="*/ 155046 w 163301"/>
                    <a:gd name="connsiteY5" fmla="*/ 92784 h 101540"/>
                    <a:gd name="connsiteX6" fmla="*/ 118903 w 163301"/>
                    <a:gd name="connsiteY6" fmla="*/ 100970 h 101540"/>
                    <a:gd name="connsiteX7" fmla="*/ 63343 w 163301"/>
                    <a:gd name="connsiteY7" fmla="*/ 82354 h 101540"/>
                    <a:gd name="connsiteX8" fmla="*/ 27074 w 163301"/>
                    <a:gd name="connsiteY8" fmla="*/ 66807 h 101540"/>
                    <a:gd name="connsiteX9" fmla="*/ 263 w 163301"/>
                    <a:gd name="connsiteY9" fmla="*/ 38820 h 101540"/>
                    <a:gd name="connsiteX10" fmla="*/ 4564 w 163301"/>
                    <a:gd name="connsiteY10" fmla="*/ 27458 h 101540"/>
                    <a:gd name="connsiteX11" fmla="*/ 35455 w 163301"/>
                    <a:gd name="connsiteY11" fmla="*/ 1282 h 101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301" h="101540">
                      <a:moveTo>
                        <a:pt x="35455" y="1282"/>
                      </a:moveTo>
                      <a:cubicBezTo>
                        <a:pt x="41749" y="-852"/>
                        <a:pt x="50259" y="-73"/>
                        <a:pt x="56527" y="1799"/>
                      </a:cubicBezTo>
                      <a:cubicBezTo>
                        <a:pt x="65400" y="4461"/>
                        <a:pt x="74826" y="10749"/>
                        <a:pt x="91682" y="17216"/>
                      </a:cubicBezTo>
                      <a:cubicBezTo>
                        <a:pt x="101322" y="20918"/>
                        <a:pt x="92812" y="35279"/>
                        <a:pt x="120366" y="47521"/>
                      </a:cubicBezTo>
                      <a:cubicBezTo>
                        <a:pt x="128579" y="51167"/>
                        <a:pt x="143975" y="46256"/>
                        <a:pt x="155908" y="58143"/>
                      </a:cubicBezTo>
                      <a:cubicBezTo>
                        <a:pt x="162162" y="64372"/>
                        <a:pt x="169210" y="81135"/>
                        <a:pt x="155046" y="92784"/>
                      </a:cubicBezTo>
                      <a:cubicBezTo>
                        <a:pt x="149447" y="97388"/>
                        <a:pt x="139119" y="103435"/>
                        <a:pt x="118903" y="100970"/>
                      </a:cubicBezTo>
                      <a:cubicBezTo>
                        <a:pt x="98021" y="98423"/>
                        <a:pt x="87357" y="90630"/>
                        <a:pt x="63343" y="82354"/>
                      </a:cubicBezTo>
                      <a:cubicBezTo>
                        <a:pt x="58889" y="80819"/>
                        <a:pt x="36920" y="71930"/>
                        <a:pt x="27074" y="66807"/>
                      </a:cubicBezTo>
                      <a:cubicBezTo>
                        <a:pt x="20534" y="63395"/>
                        <a:pt x="5632" y="57393"/>
                        <a:pt x="263" y="38820"/>
                      </a:cubicBezTo>
                      <a:cubicBezTo>
                        <a:pt x="-1006" y="34432"/>
                        <a:pt x="2627" y="31287"/>
                        <a:pt x="4564" y="27458"/>
                      </a:cubicBezTo>
                      <a:cubicBezTo>
                        <a:pt x="4564" y="27458"/>
                        <a:pt x="15982" y="7887"/>
                        <a:pt x="35455" y="1282"/>
                      </a:cubicBezTo>
                      <a:close/>
                    </a:path>
                  </a:pathLst>
                </a:custGeom>
                <a:solidFill>
                  <a:schemeClr val="tx1"/>
                </a:solidFill>
                <a:ln w="12700" cap="flat">
                  <a:noFill/>
                  <a:prstDash val="solid"/>
                  <a:miter/>
                </a:ln>
              </p:spPr>
              <p:txBody>
                <a:bodyPr rtlCol="0" anchor="ctr"/>
                <a:lstStyle/>
                <a:p>
                  <a:endParaRPr lang="nl-NL"/>
                </a:p>
              </p:txBody>
            </p:sp>
            <p:sp>
              <p:nvSpPr>
                <p:cNvPr id="48" name="Vrije vorm 47">
                  <a:extLst>
                    <a:ext uri="{FF2B5EF4-FFF2-40B4-BE49-F238E27FC236}">
                      <a16:creationId xmlns:a16="http://schemas.microsoft.com/office/drawing/2014/main" id="{31AE70C4-6C8B-889D-448B-93A5624DBFB2}"/>
                    </a:ext>
                  </a:extLst>
                </p:cNvPr>
                <p:cNvSpPr/>
                <p:nvPr/>
              </p:nvSpPr>
              <p:spPr>
                <a:xfrm>
                  <a:off x="2243146" y="5871448"/>
                  <a:ext cx="283924" cy="687832"/>
                </a:xfrm>
                <a:custGeom>
                  <a:avLst/>
                  <a:gdLst>
                    <a:gd name="connsiteX0" fmla="*/ 278438 w 283924"/>
                    <a:gd name="connsiteY0" fmla="*/ 333517 h 687832"/>
                    <a:gd name="connsiteX1" fmla="*/ 270691 w 283924"/>
                    <a:gd name="connsiteY1" fmla="*/ 401208 h 687832"/>
                    <a:gd name="connsiteX2" fmla="*/ 233988 w 283924"/>
                    <a:gd name="connsiteY2" fmla="*/ 452390 h 687832"/>
                    <a:gd name="connsiteX3" fmla="*/ 233988 w 283924"/>
                    <a:gd name="connsiteY3" fmla="*/ 452517 h 687832"/>
                    <a:gd name="connsiteX4" fmla="*/ 241862 w 283924"/>
                    <a:gd name="connsiteY4" fmla="*/ 625744 h 687832"/>
                    <a:gd name="connsiteX5" fmla="*/ 212779 w 283924"/>
                    <a:gd name="connsiteY5" fmla="*/ 663464 h 687832"/>
                    <a:gd name="connsiteX6" fmla="*/ 173155 w 283924"/>
                    <a:gd name="connsiteY6" fmla="*/ 643905 h 687832"/>
                    <a:gd name="connsiteX7" fmla="*/ 160836 w 283924"/>
                    <a:gd name="connsiteY7" fmla="*/ 546242 h 687832"/>
                    <a:gd name="connsiteX8" fmla="*/ 68253 w 283924"/>
                    <a:gd name="connsiteY8" fmla="*/ 675275 h 687832"/>
                    <a:gd name="connsiteX9" fmla="*/ 37011 w 283924"/>
                    <a:gd name="connsiteY9" fmla="*/ 686578 h 687832"/>
                    <a:gd name="connsiteX10" fmla="*/ 1451 w 283924"/>
                    <a:gd name="connsiteY10" fmla="*/ 647969 h 687832"/>
                    <a:gd name="connsiteX11" fmla="*/ 145088 w 283924"/>
                    <a:gd name="connsiteY11" fmla="*/ 422037 h 687832"/>
                    <a:gd name="connsiteX12" fmla="*/ 137341 w 283924"/>
                    <a:gd name="connsiteY12" fmla="*/ 361839 h 687832"/>
                    <a:gd name="connsiteX13" fmla="*/ 137214 w 283924"/>
                    <a:gd name="connsiteY13" fmla="*/ 361077 h 687832"/>
                    <a:gd name="connsiteX14" fmla="*/ 93780 w 283924"/>
                    <a:gd name="connsiteY14" fmla="*/ 214138 h 687832"/>
                    <a:gd name="connsiteX15" fmla="*/ 58474 w 283924"/>
                    <a:gd name="connsiteY15" fmla="*/ 107838 h 687832"/>
                    <a:gd name="connsiteX16" fmla="*/ 51109 w 283924"/>
                    <a:gd name="connsiteY16" fmla="*/ 15129 h 687832"/>
                    <a:gd name="connsiteX17" fmla="*/ 92256 w 283924"/>
                    <a:gd name="connsiteY17" fmla="*/ 1412 h 687832"/>
                    <a:gd name="connsiteX18" fmla="*/ 139627 w 283924"/>
                    <a:gd name="connsiteY18" fmla="*/ 4714 h 687832"/>
                    <a:gd name="connsiteX19" fmla="*/ 277676 w 283924"/>
                    <a:gd name="connsiteY19" fmla="*/ 24018 h 687832"/>
                    <a:gd name="connsiteX20" fmla="*/ 283899 w 283924"/>
                    <a:gd name="connsiteY20" fmla="*/ 158257 h 687832"/>
                    <a:gd name="connsiteX21" fmla="*/ 278438 w 283924"/>
                    <a:gd name="connsiteY21" fmla="*/ 333517 h 68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3924" h="687832">
                      <a:moveTo>
                        <a:pt x="278438" y="333517"/>
                      </a:moveTo>
                      <a:cubicBezTo>
                        <a:pt x="276787" y="367807"/>
                        <a:pt x="277296" y="389017"/>
                        <a:pt x="270691" y="401208"/>
                      </a:cubicBezTo>
                      <a:cubicBezTo>
                        <a:pt x="262563" y="414290"/>
                        <a:pt x="249610" y="431942"/>
                        <a:pt x="233988" y="452390"/>
                      </a:cubicBezTo>
                      <a:lnTo>
                        <a:pt x="233988" y="452517"/>
                      </a:lnTo>
                      <a:cubicBezTo>
                        <a:pt x="236655" y="503317"/>
                        <a:pt x="241735" y="585867"/>
                        <a:pt x="241862" y="625744"/>
                      </a:cubicBezTo>
                      <a:cubicBezTo>
                        <a:pt x="241862" y="632221"/>
                        <a:pt x="245037" y="654446"/>
                        <a:pt x="212779" y="663464"/>
                      </a:cubicBezTo>
                      <a:cubicBezTo>
                        <a:pt x="172901" y="674513"/>
                        <a:pt x="173663" y="649367"/>
                        <a:pt x="173155" y="643905"/>
                      </a:cubicBezTo>
                      <a:cubicBezTo>
                        <a:pt x="172774" y="639968"/>
                        <a:pt x="167440" y="597296"/>
                        <a:pt x="160836" y="546242"/>
                      </a:cubicBezTo>
                      <a:cubicBezTo>
                        <a:pt x="119435" y="598948"/>
                        <a:pt x="80446" y="650002"/>
                        <a:pt x="68253" y="675275"/>
                      </a:cubicBezTo>
                      <a:cubicBezTo>
                        <a:pt x="68253" y="675275"/>
                        <a:pt x="64697" y="692546"/>
                        <a:pt x="37011" y="686578"/>
                      </a:cubicBezTo>
                      <a:cubicBezTo>
                        <a:pt x="-10995" y="676417"/>
                        <a:pt x="1451" y="647969"/>
                        <a:pt x="1451" y="647969"/>
                      </a:cubicBezTo>
                      <a:cubicBezTo>
                        <a:pt x="1451" y="647969"/>
                        <a:pt x="89209" y="508651"/>
                        <a:pt x="145088" y="422037"/>
                      </a:cubicBezTo>
                      <a:cubicBezTo>
                        <a:pt x="140897" y="390160"/>
                        <a:pt x="137849" y="366411"/>
                        <a:pt x="137341" y="361839"/>
                      </a:cubicBezTo>
                      <a:cubicBezTo>
                        <a:pt x="137214" y="361330"/>
                        <a:pt x="137214" y="361077"/>
                        <a:pt x="137214" y="361077"/>
                      </a:cubicBezTo>
                      <a:cubicBezTo>
                        <a:pt x="128705" y="324881"/>
                        <a:pt x="109401" y="267478"/>
                        <a:pt x="93780" y="214138"/>
                      </a:cubicBezTo>
                      <a:cubicBezTo>
                        <a:pt x="81588" y="171846"/>
                        <a:pt x="67746" y="145430"/>
                        <a:pt x="58474" y="107838"/>
                      </a:cubicBezTo>
                      <a:cubicBezTo>
                        <a:pt x="50854" y="76596"/>
                        <a:pt x="47298" y="28463"/>
                        <a:pt x="51109" y="15129"/>
                      </a:cubicBezTo>
                      <a:cubicBezTo>
                        <a:pt x="54537" y="2682"/>
                        <a:pt x="79556" y="4333"/>
                        <a:pt x="92256" y="1412"/>
                      </a:cubicBezTo>
                      <a:cubicBezTo>
                        <a:pt x="103559" y="-1128"/>
                        <a:pt x="122609" y="-366"/>
                        <a:pt x="139627" y="4714"/>
                      </a:cubicBezTo>
                      <a:cubicBezTo>
                        <a:pt x="179251" y="7635"/>
                        <a:pt x="264214" y="14874"/>
                        <a:pt x="277676" y="24018"/>
                      </a:cubicBezTo>
                      <a:cubicBezTo>
                        <a:pt x="282629" y="27320"/>
                        <a:pt x="283772" y="107457"/>
                        <a:pt x="283899" y="158257"/>
                      </a:cubicBezTo>
                      <a:cubicBezTo>
                        <a:pt x="284153" y="206009"/>
                        <a:pt x="282502" y="249317"/>
                        <a:pt x="278438" y="333517"/>
                      </a:cubicBezTo>
                      <a:close/>
                    </a:path>
                  </a:pathLst>
                </a:custGeom>
                <a:solidFill>
                  <a:srgbClr val="103352"/>
                </a:solidFill>
                <a:ln w="12700" cap="flat">
                  <a:noFill/>
                  <a:prstDash val="solid"/>
                  <a:miter/>
                </a:ln>
              </p:spPr>
              <p:txBody>
                <a:bodyPr rtlCol="0" anchor="ctr"/>
                <a:lstStyle/>
                <a:p>
                  <a:endParaRPr lang="nl-NL"/>
                </a:p>
              </p:txBody>
            </p:sp>
            <p:sp>
              <p:nvSpPr>
                <p:cNvPr id="49" name="Vrije vorm 48">
                  <a:extLst>
                    <a:ext uri="{FF2B5EF4-FFF2-40B4-BE49-F238E27FC236}">
                      <a16:creationId xmlns:a16="http://schemas.microsoft.com/office/drawing/2014/main" id="{AD3683EC-F9BE-7D7C-6917-9A8B6853E753}"/>
                    </a:ext>
                  </a:extLst>
                </p:cNvPr>
                <p:cNvSpPr/>
                <p:nvPr/>
              </p:nvSpPr>
              <p:spPr>
                <a:xfrm>
                  <a:off x="2629808" y="5902935"/>
                  <a:ext cx="67892" cy="101917"/>
                </a:xfrm>
                <a:custGeom>
                  <a:avLst/>
                  <a:gdLst>
                    <a:gd name="connsiteX0" fmla="*/ 66733 w 67892"/>
                    <a:gd name="connsiteY0" fmla="*/ 51176 h 101917"/>
                    <a:gd name="connsiteX1" fmla="*/ 58691 w 67892"/>
                    <a:gd name="connsiteY1" fmla="*/ 29473 h 101917"/>
                    <a:gd name="connsiteX2" fmla="*/ 36991 w 67892"/>
                    <a:gd name="connsiteY2" fmla="*/ 8002 h 101917"/>
                    <a:gd name="connsiteX3" fmla="*/ 31817 w 67892"/>
                    <a:gd name="connsiteY3" fmla="*/ 443 h 101917"/>
                    <a:gd name="connsiteX4" fmla="*/ 79 w 67892"/>
                    <a:gd name="connsiteY4" fmla="*/ 25359 h 101917"/>
                    <a:gd name="connsiteX5" fmla="*/ 17835 w 67892"/>
                    <a:gd name="connsiteY5" fmla="*/ 56404 h 101917"/>
                    <a:gd name="connsiteX6" fmla="*/ 23691 w 67892"/>
                    <a:gd name="connsiteY6" fmla="*/ 74690 h 101917"/>
                    <a:gd name="connsiteX7" fmla="*/ 27671 w 67892"/>
                    <a:gd name="connsiteY7" fmla="*/ 90516 h 101917"/>
                    <a:gd name="connsiteX8" fmla="*/ 31641 w 67892"/>
                    <a:gd name="connsiteY8" fmla="*/ 82164 h 101917"/>
                    <a:gd name="connsiteX9" fmla="*/ 32487 w 67892"/>
                    <a:gd name="connsiteY9" fmla="*/ 73877 h 101917"/>
                    <a:gd name="connsiteX10" fmla="*/ 30054 w 67892"/>
                    <a:gd name="connsiteY10" fmla="*/ 58269 h 101917"/>
                    <a:gd name="connsiteX11" fmla="*/ 33901 w 67892"/>
                    <a:gd name="connsiteY11" fmla="*/ 73187 h 101917"/>
                    <a:gd name="connsiteX12" fmla="*/ 33109 w 67892"/>
                    <a:gd name="connsiteY12" fmla="*/ 82312 h 101917"/>
                    <a:gd name="connsiteX13" fmla="*/ 35255 w 67892"/>
                    <a:gd name="connsiteY13" fmla="*/ 97124 h 101917"/>
                    <a:gd name="connsiteX14" fmla="*/ 42565 w 67892"/>
                    <a:gd name="connsiteY14" fmla="*/ 79682 h 101917"/>
                    <a:gd name="connsiteX15" fmla="*/ 43537 w 67892"/>
                    <a:gd name="connsiteY15" fmla="*/ 72554 h 101917"/>
                    <a:gd name="connsiteX16" fmla="*/ 41658 w 67892"/>
                    <a:gd name="connsiteY16" fmla="*/ 55089 h 101917"/>
                    <a:gd name="connsiteX17" fmla="*/ 44899 w 67892"/>
                    <a:gd name="connsiteY17" fmla="*/ 72148 h 101917"/>
                    <a:gd name="connsiteX18" fmla="*/ 43907 w 67892"/>
                    <a:gd name="connsiteY18" fmla="*/ 81835 h 101917"/>
                    <a:gd name="connsiteX19" fmla="*/ 45635 w 67892"/>
                    <a:gd name="connsiteY19" fmla="*/ 101533 h 101917"/>
                    <a:gd name="connsiteX20" fmla="*/ 53740 w 67892"/>
                    <a:gd name="connsiteY20" fmla="*/ 85398 h 101917"/>
                    <a:gd name="connsiteX21" fmla="*/ 55672 w 67892"/>
                    <a:gd name="connsiteY21" fmla="*/ 75045 h 101917"/>
                    <a:gd name="connsiteX22" fmla="*/ 54306 w 67892"/>
                    <a:gd name="connsiteY22" fmla="*/ 52237 h 101917"/>
                    <a:gd name="connsiteX23" fmla="*/ 57538 w 67892"/>
                    <a:gd name="connsiteY23" fmla="*/ 75146 h 101917"/>
                    <a:gd name="connsiteX24" fmla="*/ 55576 w 67892"/>
                    <a:gd name="connsiteY24" fmla="*/ 84686 h 101917"/>
                    <a:gd name="connsiteX25" fmla="*/ 56082 w 67892"/>
                    <a:gd name="connsiteY25" fmla="*/ 97007 h 101917"/>
                    <a:gd name="connsiteX26" fmla="*/ 64771 w 67892"/>
                    <a:gd name="connsiteY26" fmla="*/ 87433 h 101917"/>
                    <a:gd name="connsiteX27" fmla="*/ 67601 w 67892"/>
                    <a:gd name="connsiteY27" fmla="*/ 75340 h 101917"/>
                    <a:gd name="connsiteX28" fmla="*/ 66733 w 67892"/>
                    <a:gd name="connsiteY28" fmla="*/ 51176 h 10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892" h="101917">
                      <a:moveTo>
                        <a:pt x="66733" y="51176"/>
                      </a:moveTo>
                      <a:cubicBezTo>
                        <a:pt x="65974" y="46286"/>
                        <a:pt x="62817" y="34065"/>
                        <a:pt x="58691" y="29473"/>
                      </a:cubicBezTo>
                      <a:cubicBezTo>
                        <a:pt x="50339" y="22358"/>
                        <a:pt x="42649" y="16941"/>
                        <a:pt x="36991" y="8002"/>
                      </a:cubicBezTo>
                      <a:cubicBezTo>
                        <a:pt x="35372" y="5447"/>
                        <a:pt x="32305" y="665"/>
                        <a:pt x="31817" y="443"/>
                      </a:cubicBezTo>
                      <a:cubicBezTo>
                        <a:pt x="24538" y="-2864"/>
                        <a:pt x="-1614" y="13036"/>
                        <a:pt x="79" y="25359"/>
                      </a:cubicBezTo>
                      <a:cubicBezTo>
                        <a:pt x="3018" y="46762"/>
                        <a:pt x="11603" y="43587"/>
                        <a:pt x="17835" y="56404"/>
                      </a:cubicBezTo>
                      <a:cubicBezTo>
                        <a:pt x="20445" y="61773"/>
                        <a:pt x="23827" y="69119"/>
                        <a:pt x="23691" y="74690"/>
                      </a:cubicBezTo>
                      <a:cubicBezTo>
                        <a:pt x="23423" y="85910"/>
                        <a:pt x="23215" y="89368"/>
                        <a:pt x="27671" y="90516"/>
                      </a:cubicBezTo>
                      <a:cubicBezTo>
                        <a:pt x="30885" y="91348"/>
                        <a:pt x="31017" y="86363"/>
                        <a:pt x="31641" y="82164"/>
                      </a:cubicBezTo>
                      <a:cubicBezTo>
                        <a:pt x="32132" y="78825"/>
                        <a:pt x="32281" y="76707"/>
                        <a:pt x="32487" y="73877"/>
                      </a:cubicBezTo>
                      <a:cubicBezTo>
                        <a:pt x="32574" y="72729"/>
                        <a:pt x="29287" y="58040"/>
                        <a:pt x="30054" y="58269"/>
                      </a:cubicBezTo>
                      <a:cubicBezTo>
                        <a:pt x="31457" y="58679"/>
                        <a:pt x="33942" y="72325"/>
                        <a:pt x="33901" y="73187"/>
                      </a:cubicBezTo>
                      <a:cubicBezTo>
                        <a:pt x="33770" y="75768"/>
                        <a:pt x="33222" y="78558"/>
                        <a:pt x="33109" y="82312"/>
                      </a:cubicBezTo>
                      <a:cubicBezTo>
                        <a:pt x="32930" y="88268"/>
                        <a:pt x="30261" y="94187"/>
                        <a:pt x="35255" y="97124"/>
                      </a:cubicBezTo>
                      <a:cubicBezTo>
                        <a:pt x="41264" y="100663"/>
                        <a:pt x="41673" y="85493"/>
                        <a:pt x="42565" y="79682"/>
                      </a:cubicBezTo>
                      <a:cubicBezTo>
                        <a:pt x="43197" y="75597"/>
                        <a:pt x="43073" y="74591"/>
                        <a:pt x="43537" y="72554"/>
                      </a:cubicBezTo>
                      <a:cubicBezTo>
                        <a:pt x="43727" y="71700"/>
                        <a:pt x="40900" y="54667"/>
                        <a:pt x="41658" y="55089"/>
                      </a:cubicBezTo>
                      <a:cubicBezTo>
                        <a:pt x="42793" y="55727"/>
                        <a:pt x="45043" y="71088"/>
                        <a:pt x="44899" y="72148"/>
                      </a:cubicBezTo>
                      <a:cubicBezTo>
                        <a:pt x="44559" y="74736"/>
                        <a:pt x="44632" y="77286"/>
                        <a:pt x="43907" y="81835"/>
                      </a:cubicBezTo>
                      <a:cubicBezTo>
                        <a:pt x="42715" y="89384"/>
                        <a:pt x="41180" y="99471"/>
                        <a:pt x="45635" y="101533"/>
                      </a:cubicBezTo>
                      <a:cubicBezTo>
                        <a:pt x="51231" y="104131"/>
                        <a:pt x="52649" y="92981"/>
                        <a:pt x="53740" y="85398"/>
                      </a:cubicBezTo>
                      <a:cubicBezTo>
                        <a:pt x="54168" y="82393"/>
                        <a:pt x="55429" y="78343"/>
                        <a:pt x="55672" y="75045"/>
                      </a:cubicBezTo>
                      <a:cubicBezTo>
                        <a:pt x="55805" y="73297"/>
                        <a:pt x="54060" y="52140"/>
                        <a:pt x="54306" y="52237"/>
                      </a:cubicBezTo>
                      <a:cubicBezTo>
                        <a:pt x="55880" y="52846"/>
                        <a:pt x="57672" y="73958"/>
                        <a:pt x="57538" y="75146"/>
                      </a:cubicBezTo>
                      <a:cubicBezTo>
                        <a:pt x="57264" y="77448"/>
                        <a:pt x="56295" y="80110"/>
                        <a:pt x="55576" y="84686"/>
                      </a:cubicBezTo>
                      <a:cubicBezTo>
                        <a:pt x="54116" y="94016"/>
                        <a:pt x="53997" y="95699"/>
                        <a:pt x="56082" y="97007"/>
                      </a:cubicBezTo>
                      <a:cubicBezTo>
                        <a:pt x="58209" y="98342"/>
                        <a:pt x="61831" y="97612"/>
                        <a:pt x="64771" y="87433"/>
                      </a:cubicBezTo>
                      <a:cubicBezTo>
                        <a:pt x="65716" y="84164"/>
                        <a:pt x="66871" y="79256"/>
                        <a:pt x="67601" y="75340"/>
                      </a:cubicBezTo>
                      <a:cubicBezTo>
                        <a:pt x="68388" y="71125"/>
                        <a:pt x="67404" y="55536"/>
                        <a:pt x="66733" y="51176"/>
                      </a:cubicBezTo>
                      <a:close/>
                    </a:path>
                  </a:pathLst>
                </a:custGeom>
                <a:solidFill>
                  <a:srgbClr val="FBD5BF"/>
                </a:solidFill>
                <a:ln w="12700" cap="flat">
                  <a:noFill/>
                  <a:prstDash val="solid"/>
                  <a:miter/>
                </a:ln>
              </p:spPr>
              <p:txBody>
                <a:bodyPr rtlCol="0" anchor="ctr"/>
                <a:lstStyle/>
                <a:p>
                  <a:endParaRPr lang="nl-NL"/>
                </a:p>
              </p:txBody>
            </p:sp>
            <p:sp>
              <p:nvSpPr>
                <p:cNvPr id="50" name="Vrije vorm 49">
                  <a:extLst>
                    <a:ext uri="{FF2B5EF4-FFF2-40B4-BE49-F238E27FC236}">
                      <a16:creationId xmlns:a16="http://schemas.microsoft.com/office/drawing/2014/main" id="{5162FC52-A410-C4C6-6848-4457EC4B83E6}"/>
                    </a:ext>
                  </a:extLst>
                </p:cNvPr>
                <p:cNvSpPr/>
                <p:nvPr/>
              </p:nvSpPr>
              <p:spPr>
                <a:xfrm>
                  <a:off x="2178734" y="5454650"/>
                  <a:ext cx="486422" cy="477332"/>
                </a:xfrm>
                <a:custGeom>
                  <a:avLst/>
                  <a:gdLst>
                    <a:gd name="connsiteX0" fmla="*/ 472772 w 486422"/>
                    <a:gd name="connsiteY0" fmla="*/ 464439 h 477332"/>
                    <a:gd name="connsiteX1" fmla="*/ 446863 w 486422"/>
                    <a:gd name="connsiteY1" fmla="*/ 477139 h 477332"/>
                    <a:gd name="connsiteX2" fmla="*/ 346534 w 486422"/>
                    <a:gd name="connsiteY2" fmla="*/ 369443 h 477332"/>
                    <a:gd name="connsiteX3" fmla="*/ 346534 w 486422"/>
                    <a:gd name="connsiteY3" fmla="*/ 370459 h 477332"/>
                    <a:gd name="connsiteX4" fmla="*/ 342723 w 486422"/>
                    <a:gd name="connsiteY4" fmla="*/ 434340 h 477332"/>
                    <a:gd name="connsiteX5" fmla="*/ 273127 w 486422"/>
                    <a:gd name="connsiteY5" fmla="*/ 461899 h 477332"/>
                    <a:gd name="connsiteX6" fmla="*/ 168734 w 486422"/>
                    <a:gd name="connsiteY6" fmla="*/ 454406 h 477332"/>
                    <a:gd name="connsiteX7" fmla="*/ 113997 w 486422"/>
                    <a:gd name="connsiteY7" fmla="*/ 426720 h 477332"/>
                    <a:gd name="connsiteX8" fmla="*/ 97867 w 486422"/>
                    <a:gd name="connsiteY8" fmla="*/ 316738 h 477332"/>
                    <a:gd name="connsiteX9" fmla="*/ 87708 w 486422"/>
                    <a:gd name="connsiteY9" fmla="*/ 170180 h 477332"/>
                    <a:gd name="connsiteX10" fmla="*/ 62181 w 486422"/>
                    <a:gd name="connsiteY10" fmla="*/ 219710 h 477332"/>
                    <a:gd name="connsiteX11" fmla="*/ 65356 w 486422"/>
                    <a:gd name="connsiteY11" fmla="*/ 412496 h 477332"/>
                    <a:gd name="connsiteX12" fmla="*/ 44527 w 486422"/>
                    <a:gd name="connsiteY12" fmla="*/ 421259 h 477332"/>
                    <a:gd name="connsiteX13" fmla="*/ 20524 w 486422"/>
                    <a:gd name="connsiteY13" fmla="*/ 412496 h 477332"/>
                    <a:gd name="connsiteX14" fmla="*/ 2236 w 486422"/>
                    <a:gd name="connsiteY14" fmla="*/ 274065 h 477332"/>
                    <a:gd name="connsiteX15" fmla="*/ 459 w 486422"/>
                    <a:gd name="connsiteY15" fmla="*/ 219456 h 477332"/>
                    <a:gd name="connsiteX16" fmla="*/ 9095 w 486422"/>
                    <a:gd name="connsiteY16" fmla="*/ 187452 h 477332"/>
                    <a:gd name="connsiteX17" fmla="*/ 82500 w 486422"/>
                    <a:gd name="connsiteY17" fmla="*/ 42799 h 477332"/>
                    <a:gd name="connsiteX18" fmla="*/ 140794 w 486422"/>
                    <a:gd name="connsiteY18" fmla="*/ 3175 h 477332"/>
                    <a:gd name="connsiteX19" fmla="*/ 149937 w 486422"/>
                    <a:gd name="connsiteY19" fmla="*/ 5842 h 477332"/>
                    <a:gd name="connsiteX20" fmla="*/ 152732 w 486422"/>
                    <a:gd name="connsiteY20" fmla="*/ 5715 h 477332"/>
                    <a:gd name="connsiteX21" fmla="*/ 184355 w 486422"/>
                    <a:gd name="connsiteY21" fmla="*/ 10922 h 477332"/>
                    <a:gd name="connsiteX22" fmla="*/ 190577 w 486422"/>
                    <a:gd name="connsiteY22" fmla="*/ 0 h 477332"/>
                    <a:gd name="connsiteX23" fmla="*/ 209627 w 486422"/>
                    <a:gd name="connsiteY23" fmla="*/ 11303 h 477332"/>
                    <a:gd name="connsiteX24" fmla="*/ 272620 w 486422"/>
                    <a:gd name="connsiteY24" fmla="*/ 17399 h 477332"/>
                    <a:gd name="connsiteX25" fmla="*/ 281128 w 486422"/>
                    <a:gd name="connsiteY25" fmla="*/ 45720 h 477332"/>
                    <a:gd name="connsiteX26" fmla="*/ 281001 w 486422"/>
                    <a:gd name="connsiteY26" fmla="*/ 45847 h 477332"/>
                    <a:gd name="connsiteX27" fmla="*/ 331801 w 486422"/>
                    <a:gd name="connsiteY27" fmla="*/ 93345 h 477332"/>
                    <a:gd name="connsiteX28" fmla="*/ 367488 w 486422"/>
                    <a:gd name="connsiteY28" fmla="*/ 139446 h 477332"/>
                    <a:gd name="connsiteX29" fmla="*/ 377013 w 486422"/>
                    <a:gd name="connsiteY29" fmla="*/ 294513 h 477332"/>
                    <a:gd name="connsiteX30" fmla="*/ 405208 w 486422"/>
                    <a:gd name="connsiteY30" fmla="*/ 348234 h 477332"/>
                    <a:gd name="connsiteX31" fmla="*/ 485979 w 486422"/>
                    <a:gd name="connsiteY31" fmla="*/ 445008 h 477332"/>
                    <a:gd name="connsiteX32" fmla="*/ 472772 w 486422"/>
                    <a:gd name="connsiteY32" fmla="*/ 464439 h 477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6422" h="477332">
                      <a:moveTo>
                        <a:pt x="472772" y="464439"/>
                      </a:moveTo>
                      <a:cubicBezTo>
                        <a:pt x="462992" y="472186"/>
                        <a:pt x="448134" y="478536"/>
                        <a:pt x="446863" y="477139"/>
                      </a:cubicBezTo>
                      <a:cubicBezTo>
                        <a:pt x="428702" y="456565"/>
                        <a:pt x="373331" y="400050"/>
                        <a:pt x="346534" y="369443"/>
                      </a:cubicBezTo>
                      <a:lnTo>
                        <a:pt x="346534" y="370459"/>
                      </a:lnTo>
                      <a:cubicBezTo>
                        <a:pt x="346407" y="397764"/>
                        <a:pt x="344756" y="411480"/>
                        <a:pt x="342723" y="434340"/>
                      </a:cubicBezTo>
                      <a:cubicBezTo>
                        <a:pt x="341199" y="451358"/>
                        <a:pt x="306656" y="457200"/>
                        <a:pt x="273127" y="461899"/>
                      </a:cubicBezTo>
                      <a:cubicBezTo>
                        <a:pt x="240870" y="466471"/>
                        <a:pt x="209120" y="466598"/>
                        <a:pt x="168734" y="454406"/>
                      </a:cubicBezTo>
                      <a:cubicBezTo>
                        <a:pt x="132158" y="443357"/>
                        <a:pt x="115012" y="433959"/>
                        <a:pt x="113997" y="426720"/>
                      </a:cubicBezTo>
                      <a:cubicBezTo>
                        <a:pt x="109678" y="398018"/>
                        <a:pt x="102059" y="358394"/>
                        <a:pt x="97867" y="316738"/>
                      </a:cubicBezTo>
                      <a:cubicBezTo>
                        <a:pt x="92534" y="264033"/>
                        <a:pt x="87708" y="218821"/>
                        <a:pt x="87708" y="170180"/>
                      </a:cubicBezTo>
                      <a:lnTo>
                        <a:pt x="62181" y="219710"/>
                      </a:lnTo>
                      <a:cubicBezTo>
                        <a:pt x="56720" y="291719"/>
                        <a:pt x="65356" y="412496"/>
                        <a:pt x="65356" y="412496"/>
                      </a:cubicBezTo>
                      <a:cubicBezTo>
                        <a:pt x="65356" y="412496"/>
                        <a:pt x="64594" y="419989"/>
                        <a:pt x="44527" y="421259"/>
                      </a:cubicBezTo>
                      <a:cubicBezTo>
                        <a:pt x="22557" y="422783"/>
                        <a:pt x="20524" y="412496"/>
                        <a:pt x="20524" y="412496"/>
                      </a:cubicBezTo>
                      <a:cubicBezTo>
                        <a:pt x="20524" y="412496"/>
                        <a:pt x="11253" y="370459"/>
                        <a:pt x="2236" y="274065"/>
                      </a:cubicBezTo>
                      <a:cubicBezTo>
                        <a:pt x="459" y="253873"/>
                        <a:pt x="-684" y="236601"/>
                        <a:pt x="459" y="219456"/>
                      </a:cubicBezTo>
                      <a:cubicBezTo>
                        <a:pt x="839" y="214249"/>
                        <a:pt x="5920" y="194310"/>
                        <a:pt x="9095" y="187452"/>
                      </a:cubicBezTo>
                      <a:lnTo>
                        <a:pt x="82500" y="42799"/>
                      </a:lnTo>
                      <a:cubicBezTo>
                        <a:pt x="82500" y="42799"/>
                        <a:pt x="108409" y="-1905"/>
                        <a:pt x="140794" y="3175"/>
                      </a:cubicBezTo>
                      <a:cubicBezTo>
                        <a:pt x="144476" y="3810"/>
                        <a:pt x="147524" y="4699"/>
                        <a:pt x="149937" y="5842"/>
                      </a:cubicBezTo>
                      <a:cubicBezTo>
                        <a:pt x="150826" y="5715"/>
                        <a:pt x="151716" y="5715"/>
                        <a:pt x="152732" y="5715"/>
                      </a:cubicBezTo>
                      <a:cubicBezTo>
                        <a:pt x="156034" y="5715"/>
                        <a:pt x="168607" y="7747"/>
                        <a:pt x="184355" y="10922"/>
                      </a:cubicBezTo>
                      <a:lnTo>
                        <a:pt x="190577" y="0"/>
                      </a:lnTo>
                      <a:cubicBezTo>
                        <a:pt x="190577" y="0"/>
                        <a:pt x="193498" y="6985"/>
                        <a:pt x="209627" y="11303"/>
                      </a:cubicBezTo>
                      <a:cubicBezTo>
                        <a:pt x="253570" y="23114"/>
                        <a:pt x="272620" y="17399"/>
                        <a:pt x="272620" y="17399"/>
                      </a:cubicBezTo>
                      <a:lnTo>
                        <a:pt x="281128" y="45720"/>
                      </a:lnTo>
                      <a:cubicBezTo>
                        <a:pt x="281128" y="45720"/>
                        <a:pt x="281128" y="45720"/>
                        <a:pt x="281001" y="45847"/>
                      </a:cubicBezTo>
                      <a:cubicBezTo>
                        <a:pt x="300306" y="60706"/>
                        <a:pt x="320245" y="81026"/>
                        <a:pt x="331801" y="93345"/>
                      </a:cubicBezTo>
                      <a:cubicBezTo>
                        <a:pt x="360376" y="94742"/>
                        <a:pt x="367488" y="139446"/>
                        <a:pt x="367488" y="139446"/>
                      </a:cubicBezTo>
                      <a:lnTo>
                        <a:pt x="377013" y="294513"/>
                      </a:lnTo>
                      <a:cubicBezTo>
                        <a:pt x="378919" y="303276"/>
                        <a:pt x="385269" y="321056"/>
                        <a:pt x="405208" y="348234"/>
                      </a:cubicBezTo>
                      <a:cubicBezTo>
                        <a:pt x="429084" y="380746"/>
                        <a:pt x="470232" y="424815"/>
                        <a:pt x="485979" y="445008"/>
                      </a:cubicBezTo>
                      <a:cubicBezTo>
                        <a:pt x="488392" y="447928"/>
                        <a:pt x="480519" y="458597"/>
                        <a:pt x="472772" y="464439"/>
                      </a:cubicBezTo>
                      <a:close/>
                    </a:path>
                  </a:pathLst>
                </a:custGeom>
                <a:solidFill>
                  <a:srgbClr val="5C9CF2"/>
                </a:solidFill>
                <a:ln w="12700" cap="flat">
                  <a:noFill/>
                  <a:prstDash val="solid"/>
                  <a:miter/>
                </a:ln>
              </p:spPr>
              <p:txBody>
                <a:bodyPr rtlCol="0" anchor="ctr"/>
                <a:lstStyle/>
                <a:p>
                  <a:endParaRPr lang="nl-NL"/>
                </a:p>
              </p:txBody>
            </p:sp>
            <p:sp>
              <p:nvSpPr>
                <p:cNvPr id="51" name="Vrije vorm 50">
                  <a:extLst>
                    <a:ext uri="{FF2B5EF4-FFF2-40B4-BE49-F238E27FC236}">
                      <a16:creationId xmlns:a16="http://schemas.microsoft.com/office/drawing/2014/main" id="{6B039BB4-5860-02F4-44E8-FF2FA20BD762}"/>
                    </a:ext>
                  </a:extLst>
                </p:cNvPr>
                <p:cNvSpPr/>
                <p:nvPr/>
              </p:nvSpPr>
              <p:spPr>
                <a:xfrm>
                  <a:off x="2289331" y="5867158"/>
                  <a:ext cx="234798" cy="58461"/>
                </a:xfrm>
                <a:custGeom>
                  <a:avLst/>
                  <a:gdLst>
                    <a:gd name="connsiteX0" fmla="*/ 119242 w 234798"/>
                    <a:gd name="connsiteY0" fmla="*/ 58461 h 58461"/>
                    <a:gd name="connsiteX1" fmla="*/ 74644 w 234798"/>
                    <a:gd name="connsiteY1" fmla="*/ 54799 h 58461"/>
                    <a:gd name="connsiteX2" fmla="*/ 2870 w 234798"/>
                    <a:gd name="connsiteY2" fmla="*/ 27859 h 58461"/>
                    <a:gd name="connsiteX3" fmla="*/ 0 w 234798"/>
                    <a:gd name="connsiteY3" fmla="*/ 13109 h 58461"/>
                    <a:gd name="connsiteX4" fmla="*/ 1173 w 234798"/>
                    <a:gd name="connsiteY4" fmla="*/ 0 h 58461"/>
                    <a:gd name="connsiteX5" fmla="*/ 77288 w 234798"/>
                    <a:gd name="connsiteY5" fmla="*/ 34528 h 58461"/>
                    <a:gd name="connsiteX6" fmla="*/ 232895 w 234798"/>
                    <a:gd name="connsiteY6" fmla="*/ 13580 h 58461"/>
                    <a:gd name="connsiteX7" fmla="*/ 234798 w 234798"/>
                    <a:gd name="connsiteY7" fmla="*/ 25300 h 58461"/>
                    <a:gd name="connsiteX8" fmla="*/ 234108 w 234798"/>
                    <a:gd name="connsiteY8" fmla="*/ 35760 h 58461"/>
                    <a:gd name="connsiteX9" fmla="*/ 119242 w 234798"/>
                    <a:gd name="connsiteY9" fmla="*/ 58461 h 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798" h="58461">
                      <a:moveTo>
                        <a:pt x="119242" y="58461"/>
                      </a:moveTo>
                      <a:cubicBezTo>
                        <a:pt x="104060" y="58461"/>
                        <a:pt x="87732" y="56506"/>
                        <a:pt x="74644" y="54799"/>
                      </a:cubicBezTo>
                      <a:cubicBezTo>
                        <a:pt x="41507" y="50478"/>
                        <a:pt x="17660" y="38512"/>
                        <a:pt x="2870" y="27859"/>
                      </a:cubicBezTo>
                      <a:cubicBezTo>
                        <a:pt x="1744" y="27048"/>
                        <a:pt x="0" y="19663"/>
                        <a:pt x="0" y="13109"/>
                      </a:cubicBezTo>
                      <a:cubicBezTo>
                        <a:pt x="0" y="4877"/>
                        <a:pt x="1173" y="0"/>
                        <a:pt x="1173" y="0"/>
                      </a:cubicBezTo>
                      <a:cubicBezTo>
                        <a:pt x="1422" y="298"/>
                        <a:pt x="24719" y="27670"/>
                        <a:pt x="77288" y="34528"/>
                      </a:cubicBezTo>
                      <a:cubicBezTo>
                        <a:pt x="133840" y="41901"/>
                        <a:pt x="195671" y="33858"/>
                        <a:pt x="232895" y="13580"/>
                      </a:cubicBezTo>
                      <a:cubicBezTo>
                        <a:pt x="232895" y="13580"/>
                        <a:pt x="234777" y="17688"/>
                        <a:pt x="234798" y="25300"/>
                      </a:cubicBezTo>
                      <a:cubicBezTo>
                        <a:pt x="234816" y="31728"/>
                        <a:pt x="234108" y="35760"/>
                        <a:pt x="234108" y="35760"/>
                      </a:cubicBezTo>
                      <a:cubicBezTo>
                        <a:pt x="202028" y="50308"/>
                        <a:pt x="155304" y="58461"/>
                        <a:pt x="119242" y="58461"/>
                      </a:cubicBezTo>
                      <a:close/>
                    </a:path>
                  </a:pathLst>
                </a:custGeom>
                <a:solidFill>
                  <a:schemeClr val="tx2">
                    <a:lumMod val="75000"/>
                  </a:schemeClr>
                </a:solidFill>
                <a:ln w="12700" cap="flat">
                  <a:noFill/>
                  <a:prstDash val="solid"/>
                  <a:miter/>
                </a:ln>
              </p:spPr>
              <p:txBody>
                <a:bodyPr rtlCol="0" anchor="ctr"/>
                <a:lstStyle/>
                <a:p>
                  <a:endParaRPr lang="nl-NL"/>
                </a:p>
              </p:txBody>
            </p:sp>
            <p:sp>
              <p:nvSpPr>
                <p:cNvPr id="52" name="Vrije vorm 51">
                  <a:extLst>
                    <a:ext uri="{FF2B5EF4-FFF2-40B4-BE49-F238E27FC236}">
                      <a16:creationId xmlns:a16="http://schemas.microsoft.com/office/drawing/2014/main" id="{F7510F92-FE42-59C3-984D-3FCD49A5A571}"/>
                    </a:ext>
                  </a:extLst>
                </p:cNvPr>
                <p:cNvSpPr/>
                <p:nvPr/>
              </p:nvSpPr>
              <p:spPr>
                <a:xfrm>
                  <a:off x="2369299" y="5412550"/>
                  <a:ext cx="86231" cy="91876"/>
                </a:xfrm>
                <a:custGeom>
                  <a:avLst/>
                  <a:gdLst>
                    <a:gd name="connsiteX0" fmla="*/ 0 w 86231"/>
                    <a:gd name="connsiteY0" fmla="*/ 0 h 91876"/>
                    <a:gd name="connsiteX1" fmla="*/ 86232 w 86231"/>
                    <a:gd name="connsiteY1" fmla="*/ 14012 h 91876"/>
                    <a:gd name="connsiteX2" fmla="*/ 80223 w 86231"/>
                    <a:gd name="connsiteY2" fmla="*/ 80043 h 91876"/>
                    <a:gd name="connsiteX3" fmla="*/ 56127 w 86231"/>
                    <a:gd name="connsiteY3" fmla="*/ 91468 h 91876"/>
                    <a:gd name="connsiteX4" fmla="*/ 4 w 86231"/>
                    <a:gd name="connsiteY4" fmla="*/ 60629 h 91876"/>
                    <a:gd name="connsiteX5" fmla="*/ 0 w 86231"/>
                    <a:gd name="connsiteY5" fmla="*/ 0 h 9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31" h="91876">
                      <a:moveTo>
                        <a:pt x="0" y="0"/>
                      </a:moveTo>
                      <a:lnTo>
                        <a:pt x="86232" y="14012"/>
                      </a:lnTo>
                      <a:lnTo>
                        <a:pt x="80223" y="80043"/>
                      </a:lnTo>
                      <a:cubicBezTo>
                        <a:pt x="80116" y="84626"/>
                        <a:pt x="72120" y="89900"/>
                        <a:pt x="56127" y="91468"/>
                      </a:cubicBezTo>
                      <a:cubicBezTo>
                        <a:pt x="36831" y="93360"/>
                        <a:pt x="-427" y="89586"/>
                        <a:pt x="4" y="60629"/>
                      </a:cubicBezTo>
                      <a:cubicBezTo>
                        <a:pt x="108" y="53641"/>
                        <a:pt x="0" y="0"/>
                        <a:pt x="0" y="0"/>
                      </a:cubicBezTo>
                      <a:close/>
                    </a:path>
                  </a:pathLst>
                </a:custGeom>
                <a:solidFill>
                  <a:srgbClr val="EDC1A6"/>
                </a:solidFill>
                <a:ln w="12700" cap="flat">
                  <a:noFill/>
                  <a:prstDash val="solid"/>
                  <a:miter/>
                </a:ln>
              </p:spPr>
              <p:txBody>
                <a:bodyPr rtlCol="0" anchor="ctr"/>
                <a:lstStyle/>
                <a:p>
                  <a:endParaRPr lang="nl-NL"/>
                </a:p>
              </p:txBody>
            </p:sp>
            <p:sp>
              <p:nvSpPr>
                <p:cNvPr id="53" name="Vrije vorm 52">
                  <a:extLst>
                    <a:ext uri="{FF2B5EF4-FFF2-40B4-BE49-F238E27FC236}">
                      <a16:creationId xmlns:a16="http://schemas.microsoft.com/office/drawing/2014/main" id="{E5600C59-0980-B12D-22BB-E47C1044B7BE}"/>
                    </a:ext>
                  </a:extLst>
                </p:cNvPr>
                <p:cNvSpPr/>
                <p:nvPr/>
              </p:nvSpPr>
              <p:spPr>
                <a:xfrm>
                  <a:off x="2329937" y="5261956"/>
                  <a:ext cx="185050" cy="196308"/>
                </a:xfrm>
                <a:custGeom>
                  <a:avLst/>
                  <a:gdLst>
                    <a:gd name="connsiteX0" fmla="*/ 1282 w 185050"/>
                    <a:gd name="connsiteY0" fmla="*/ 86861 h 196308"/>
                    <a:gd name="connsiteX1" fmla="*/ 87216 w 185050"/>
                    <a:gd name="connsiteY1" fmla="*/ 153867 h 196308"/>
                    <a:gd name="connsiteX2" fmla="*/ 95704 w 185050"/>
                    <a:gd name="connsiteY2" fmla="*/ 166362 h 196308"/>
                    <a:gd name="connsiteX3" fmla="*/ 105189 w 185050"/>
                    <a:gd name="connsiteY3" fmla="*/ 163568 h 196308"/>
                    <a:gd name="connsiteX4" fmla="*/ 120237 w 185050"/>
                    <a:gd name="connsiteY4" fmla="*/ 187086 h 196308"/>
                    <a:gd name="connsiteX5" fmla="*/ 165970 w 185050"/>
                    <a:gd name="connsiteY5" fmla="*/ 184767 h 196308"/>
                    <a:gd name="connsiteX6" fmla="*/ 173439 w 185050"/>
                    <a:gd name="connsiteY6" fmla="*/ 154952 h 196308"/>
                    <a:gd name="connsiteX7" fmla="*/ 173799 w 185050"/>
                    <a:gd name="connsiteY7" fmla="*/ 136526 h 196308"/>
                    <a:gd name="connsiteX8" fmla="*/ 185036 w 185050"/>
                    <a:gd name="connsiteY8" fmla="*/ 119294 h 196308"/>
                    <a:gd name="connsiteX9" fmla="*/ 165884 w 185050"/>
                    <a:gd name="connsiteY9" fmla="*/ 87721 h 196308"/>
                    <a:gd name="connsiteX10" fmla="*/ 168173 w 185050"/>
                    <a:gd name="connsiteY10" fmla="*/ 68613 h 196308"/>
                    <a:gd name="connsiteX11" fmla="*/ 100090 w 185050"/>
                    <a:gd name="connsiteY11" fmla="*/ 204 h 196308"/>
                    <a:gd name="connsiteX12" fmla="*/ 1282 w 185050"/>
                    <a:gd name="connsiteY12" fmla="*/ 86861 h 1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050" h="196308">
                      <a:moveTo>
                        <a:pt x="1282" y="86861"/>
                      </a:moveTo>
                      <a:cubicBezTo>
                        <a:pt x="14896" y="170495"/>
                        <a:pt x="87396" y="148597"/>
                        <a:pt x="87216" y="153867"/>
                      </a:cubicBezTo>
                      <a:cubicBezTo>
                        <a:pt x="86947" y="161765"/>
                        <a:pt x="91983" y="165203"/>
                        <a:pt x="95704" y="166362"/>
                      </a:cubicBezTo>
                      <a:cubicBezTo>
                        <a:pt x="99047" y="167404"/>
                        <a:pt x="103100" y="165156"/>
                        <a:pt x="105189" y="163568"/>
                      </a:cubicBezTo>
                      <a:cubicBezTo>
                        <a:pt x="108333" y="161178"/>
                        <a:pt x="103293" y="174221"/>
                        <a:pt x="120237" y="187086"/>
                      </a:cubicBezTo>
                      <a:cubicBezTo>
                        <a:pt x="138222" y="200741"/>
                        <a:pt x="163861" y="198618"/>
                        <a:pt x="165970" y="184767"/>
                      </a:cubicBezTo>
                      <a:cubicBezTo>
                        <a:pt x="167528" y="174530"/>
                        <a:pt x="170309" y="162887"/>
                        <a:pt x="173439" y="154952"/>
                      </a:cubicBezTo>
                      <a:cubicBezTo>
                        <a:pt x="176276" y="147793"/>
                        <a:pt x="172415" y="144001"/>
                        <a:pt x="173799" y="136526"/>
                      </a:cubicBezTo>
                      <a:cubicBezTo>
                        <a:pt x="175311" y="128482"/>
                        <a:pt x="185478" y="127354"/>
                        <a:pt x="185036" y="119294"/>
                      </a:cubicBezTo>
                      <a:cubicBezTo>
                        <a:pt x="184710" y="112680"/>
                        <a:pt x="167908" y="92401"/>
                        <a:pt x="165884" y="87721"/>
                      </a:cubicBezTo>
                      <a:cubicBezTo>
                        <a:pt x="164241" y="83954"/>
                        <a:pt x="169039" y="72686"/>
                        <a:pt x="168173" y="68613"/>
                      </a:cubicBezTo>
                      <a:cubicBezTo>
                        <a:pt x="159889" y="29664"/>
                        <a:pt x="157149" y="2869"/>
                        <a:pt x="100090" y="204"/>
                      </a:cubicBezTo>
                      <a:cubicBezTo>
                        <a:pt x="32219" y="-2965"/>
                        <a:pt x="-7821" y="30940"/>
                        <a:pt x="1282" y="86861"/>
                      </a:cubicBezTo>
                      <a:close/>
                    </a:path>
                  </a:pathLst>
                </a:custGeom>
                <a:solidFill>
                  <a:srgbClr val="FBD5BF"/>
                </a:solidFill>
                <a:ln w="12700" cap="flat">
                  <a:noFill/>
                  <a:prstDash val="solid"/>
                  <a:miter/>
                </a:ln>
              </p:spPr>
              <p:txBody>
                <a:bodyPr rtlCol="0" anchor="ctr"/>
                <a:lstStyle/>
                <a:p>
                  <a:endParaRPr lang="nl-NL"/>
                </a:p>
              </p:txBody>
            </p:sp>
            <p:sp>
              <p:nvSpPr>
                <p:cNvPr id="54" name="Vrije vorm 53">
                  <a:extLst>
                    <a:ext uri="{FF2B5EF4-FFF2-40B4-BE49-F238E27FC236}">
                      <a16:creationId xmlns:a16="http://schemas.microsoft.com/office/drawing/2014/main" id="{7FCC6D39-AD2E-F683-4648-4A58FC6F3EB8}"/>
                    </a:ext>
                  </a:extLst>
                </p:cNvPr>
                <p:cNvSpPr/>
                <p:nvPr/>
              </p:nvSpPr>
              <p:spPr>
                <a:xfrm>
                  <a:off x="2313670" y="5253248"/>
                  <a:ext cx="176481" cy="198393"/>
                </a:xfrm>
                <a:custGeom>
                  <a:avLst/>
                  <a:gdLst>
                    <a:gd name="connsiteX0" fmla="*/ 17549 w 176481"/>
                    <a:gd name="connsiteY0" fmla="*/ 47304 h 198393"/>
                    <a:gd name="connsiteX1" fmla="*/ 20723 w 176481"/>
                    <a:gd name="connsiteY1" fmla="*/ 28170 h 198393"/>
                    <a:gd name="connsiteX2" fmla="*/ 35675 w 176481"/>
                    <a:gd name="connsiteY2" fmla="*/ 19386 h 198393"/>
                    <a:gd name="connsiteX3" fmla="*/ 46591 w 176481"/>
                    <a:gd name="connsiteY3" fmla="*/ 7282 h 198393"/>
                    <a:gd name="connsiteX4" fmla="*/ 64771 w 176481"/>
                    <a:gd name="connsiteY4" fmla="*/ 5708 h 198393"/>
                    <a:gd name="connsiteX5" fmla="*/ 81673 w 176481"/>
                    <a:gd name="connsiteY5" fmla="*/ 3 h 198393"/>
                    <a:gd name="connsiteX6" fmla="*/ 98035 w 176481"/>
                    <a:gd name="connsiteY6" fmla="*/ 4436 h 198393"/>
                    <a:gd name="connsiteX7" fmla="*/ 112551 w 176481"/>
                    <a:gd name="connsiteY7" fmla="*/ 1585 h 198393"/>
                    <a:gd name="connsiteX8" fmla="*/ 126027 w 176481"/>
                    <a:gd name="connsiteY8" fmla="*/ 7882 h 198393"/>
                    <a:gd name="connsiteX9" fmla="*/ 139388 w 176481"/>
                    <a:gd name="connsiteY9" fmla="*/ 5858 h 198393"/>
                    <a:gd name="connsiteX10" fmla="*/ 153785 w 176481"/>
                    <a:gd name="connsiteY10" fmla="*/ 10489 h 198393"/>
                    <a:gd name="connsiteX11" fmla="*/ 175708 w 176481"/>
                    <a:gd name="connsiteY11" fmla="*/ 18885 h 198393"/>
                    <a:gd name="connsiteX12" fmla="*/ 173015 w 176481"/>
                    <a:gd name="connsiteY12" fmla="*/ 32918 h 198393"/>
                    <a:gd name="connsiteX13" fmla="*/ 172046 w 176481"/>
                    <a:gd name="connsiteY13" fmla="*/ 49058 h 198393"/>
                    <a:gd name="connsiteX14" fmla="*/ 157495 w 176481"/>
                    <a:gd name="connsiteY14" fmla="*/ 57287 h 198393"/>
                    <a:gd name="connsiteX15" fmla="*/ 141745 w 176481"/>
                    <a:gd name="connsiteY15" fmla="*/ 77226 h 198393"/>
                    <a:gd name="connsiteX16" fmla="*/ 143399 w 176481"/>
                    <a:gd name="connsiteY16" fmla="*/ 110039 h 198393"/>
                    <a:gd name="connsiteX17" fmla="*/ 143754 w 176481"/>
                    <a:gd name="connsiteY17" fmla="*/ 133877 h 198393"/>
                    <a:gd name="connsiteX18" fmla="*/ 125647 w 176481"/>
                    <a:gd name="connsiteY18" fmla="*/ 133877 h 198393"/>
                    <a:gd name="connsiteX19" fmla="*/ 129493 w 176481"/>
                    <a:gd name="connsiteY19" fmla="*/ 121887 h 198393"/>
                    <a:gd name="connsiteX20" fmla="*/ 113663 w 176481"/>
                    <a:gd name="connsiteY20" fmla="*/ 108251 h 198393"/>
                    <a:gd name="connsiteX21" fmla="*/ 103043 w 176481"/>
                    <a:gd name="connsiteY21" fmla="*/ 157548 h 198393"/>
                    <a:gd name="connsiteX22" fmla="*/ 105762 w 176481"/>
                    <a:gd name="connsiteY22" fmla="*/ 174387 h 198393"/>
                    <a:gd name="connsiteX23" fmla="*/ 88241 w 176481"/>
                    <a:gd name="connsiteY23" fmla="*/ 182616 h 198393"/>
                    <a:gd name="connsiteX24" fmla="*/ 80234 w 176481"/>
                    <a:gd name="connsiteY24" fmla="*/ 197528 h 198393"/>
                    <a:gd name="connsiteX25" fmla="*/ 57908 w 176481"/>
                    <a:gd name="connsiteY25" fmla="*/ 195592 h 198393"/>
                    <a:gd name="connsiteX26" fmla="*/ 40771 w 176481"/>
                    <a:gd name="connsiteY26" fmla="*/ 197174 h 198393"/>
                    <a:gd name="connsiteX27" fmla="*/ 36305 w 176481"/>
                    <a:gd name="connsiteY27" fmla="*/ 178532 h 198393"/>
                    <a:gd name="connsiteX28" fmla="*/ 23957 w 176481"/>
                    <a:gd name="connsiteY28" fmla="*/ 166475 h 198393"/>
                    <a:gd name="connsiteX29" fmla="*/ 22117 w 176481"/>
                    <a:gd name="connsiteY29" fmla="*/ 146205 h 198393"/>
                    <a:gd name="connsiteX30" fmla="*/ 11994 w 176481"/>
                    <a:gd name="connsiteY30" fmla="*/ 136725 h 198393"/>
                    <a:gd name="connsiteX31" fmla="*/ 10698 w 176481"/>
                    <a:gd name="connsiteY31" fmla="*/ 119445 h 198393"/>
                    <a:gd name="connsiteX32" fmla="*/ 30 w 176481"/>
                    <a:gd name="connsiteY32" fmla="*/ 99269 h 198393"/>
                    <a:gd name="connsiteX33" fmla="*/ 7888 w 176481"/>
                    <a:gd name="connsiteY33" fmla="*/ 78143 h 198393"/>
                    <a:gd name="connsiteX34" fmla="*/ 6634 w 176481"/>
                    <a:gd name="connsiteY34" fmla="*/ 58869 h 198393"/>
                    <a:gd name="connsiteX35" fmla="*/ 17549 w 176481"/>
                    <a:gd name="connsiteY35" fmla="*/ 47304 h 1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6481" h="198393">
                      <a:moveTo>
                        <a:pt x="17549" y="47304"/>
                      </a:moveTo>
                      <a:cubicBezTo>
                        <a:pt x="19977" y="42744"/>
                        <a:pt x="18244" y="32436"/>
                        <a:pt x="20723" y="28170"/>
                      </a:cubicBezTo>
                      <a:cubicBezTo>
                        <a:pt x="23822" y="22840"/>
                        <a:pt x="31248" y="23681"/>
                        <a:pt x="35675" y="19386"/>
                      </a:cubicBezTo>
                      <a:cubicBezTo>
                        <a:pt x="39275" y="15893"/>
                        <a:pt x="41280" y="9707"/>
                        <a:pt x="46591" y="7282"/>
                      </a:cubicBezTo>
                      <a:cubicBezTo>
                        <a:pt x="51077" y="5233"/>
                        <a:pt x="58572" y="6767"/>
                        <a:pt x="64771" y="5708"/>
                      </a:cubicBezTo>
                      <a:cubicBezTo>
                        <a:pt x="70735" y="4688"/>
                        <a:pt x="75758" y="140"/>
                        <a:pt x="81673" y="3"/>
                      </a:cubicBezTo>
                      <a:cubicBezTo>
                        <a:pt x="86889" y="-118"/>
                        <a:pt x="93013" y="4090"/>
                        <a:pt x="98035" y="4436"/>
                      </a:cubicBezTo>
                      <a:cubicBezTo>
                        <a:pt x="103450" y="4809"/>
                        <a:pt x="107540" y="918"/>
                        <a:pt x="112551" y="1585"/>
                      </a:cubicBezTo>
                      <a:cubicBezTo>
                        <a:pt x="116856" y="2159"/>
                        <a:pt x="122147" y="7269"/>
                        <a:pt x="126027" y="7882"/>
                      </a:cubicBezTo>
                      <a:cubicBezTo>
                        <a:pt x="131359" y="8725"/>
                        <a:pt x="135118" y="5306"/>
                        <a:pt x="139388" y="5858"/>
                      </a:cubicBezTo>
                      <a:cubicBezTo>
                        <a:pt x="144959" y="6578"/>
                        <a:pt x="150614" y="11095"/>
                        <a:pt x="153785" y="10489"/>
                      </a:cubicBezTo>
                      <a:cubicBezTo>
                        <a:pt x="156454" y="9979"/>
                        <a:pt x="171237" y="7599"/>
                        <a:pt x="175708" y="18885"/>
                      </a:cubicBezTo>
                      <a:cubicBezTo>
                        <a:pt x="177072" y="22328"/>
                        <a:pt x="176896" y="30860"/>
                        <a:pt x="173015" y="32918"/>
                      </a:cubicBezTo>
                      <a:cubicBezTo>
                        <a:pt x="168210" y="35465"/>
                        <a:pt x="177985" y="43057"/>
                        <a:pt x="172046" y="49058"/>
                      </a:cubicBezTo>
                      <a:cubicBezTo>
                        <a:pt x="167034" y="54122"/>
                        <a:pt x="164286" y="56338"/>
                        <a:pt x="157495" y="57287"/>
                      </a:cubicBezTo>
                      <a:cubicBezTo>
                        <a:pt x="142032" y="59450"/>
                        <a:pt x="138235" y="73433"/>
                        <a:pt x="141745" y="77226"/>
                      </a:cubicBezTo>
                      <a:cubicBezTo>
                        <a:pt x="158142" y="94949"/>
                        <a:pt x="140451" y="96221"/>
                        <a:pt x="143399" y="110039"/>
                      </a:cubicBezTo>
                      <a:cubicBezTo>
                        <a:pt x="145614" y="120419"/>
                        <a:pt x="149920" y="127694"/>
                        <a:pt x="143754" y="133877"/>
                      </a:cubicBezTo>
                      <a:cubicBezTo>
                        <a:pt x="136476" y="141176"/>
                        <a:pt x="126368" y="138849"/>
                        <a:pt x="125647" y="133877"/>
                      </a:cubicBezTo>
                      <a:cubicBezTo>
                        <a:pt x="125011" y="129496"/>
                        <a:pt x="128616" y="126356"/>
                        <a:pt x="129493" y="121887"/>
                      </a:cubicBezTo>
                      <a:cubicBezTo>
                        <a:pt x="131213" y="113126"/>
                        <a:pt x="124924" y="106319"/>
                        <a:pt x="113663" y="108251"/>
                      </a:cubicBezTo>
                      <a:cubicBezTo>
                        <a:pt x="105902" y="109583"/>
                        <a:pt x="94112" y="117470"/>
                        <a:pt x="103043" y="157548"/>
                      </a:cubicBezTo>
                      <a:cubicBezTo>
                        <a:pt x="104502" y="164091"/>
                        <a:pt x="107134" y="169406"/>
                        <a:pt x="105762" y="174387"/>
                      </a:cubicBezTo>
                      <a:cubicBezTo>
                        <a:pt x="104258" y="179842"/>
                        <a:pt x="92085" y="178904"/>
                        <a:pt x="88241" y="182616"/>
                      </a:cubicBezTo>
                      <a:cubicBezTo>
                        <a:pt x="84204" y="186515"/>
                        <a:pt x="85606" y="195400"/>
                        <a:pt x="80234" y="197528"/>
                      </a:cubicBezTo>
                      <a:cubicBezTo>
                        <a:pt x="73239" y="200301"/>
                        <a:pt x="64681" y="195512"/>
                        <a:pt x="57908" y="195592"/>
                      </a:cubicBezTo>
                      <a:cubicBezTo>
                        <a:pt x="50041" y="195685"/>
                        <a:pt x="44242" y="200208"/>
                        <a:pt x="40771" y="197174"/>
                      </a:cubicBezTo>
                      <a:cubicBezTo>
                        <a:pt x="31717" y="189262"/>
                        <a:pt x="37769" y="184238"/>
                        <a:pt x="36305" y="178532"/>
                      </a:cubicBezTo>
                      <a:cubicBezTo>
                        <a:pt x="34520" y="171575"/>
                        <a:pt x="26601" y="172318"/>
                        <a:pt x="23957" y="166475"/>
                      </a:cubicBezTo>
                      <a:cubicBezTo>
                        <a:pt x="21849" y="161817"/>
                        <a:pt x="24214" y="150731"/>
                        <a:pt x="22117" y="146205"/>
                      </a:cubicBezTo>
                      <a:cubicBezTo>
                        <a:pt x="20147" y="141954"/>
                        <a:pt x="13919" y="141179"/>
                        <a:pt x="11994" y="136725"/>
                      </a:cubicBezTo>
                      <a:cubicBezTo>
                        <a:pt x="10103" y="132353"/>
                        <a:pt x="12514" y="124307"/>
                        <a:pt x="10698" y="119445"/>
                      </a:cubicBezTo>
                      <a:cubicBezTo>
                        <a:pt x="8582" y="113778"/>
                        <a:pt x="514" y="105784"/>
                        <a:pt x="30" y="99269"/>
                      </a:cubicBezTo>
                      <a:cubicBezTo>
                        <a:pt x="-526" y="91771"/>
                        <a:pt x="6739" y="85677"/>
                        <a:pt x="7888" y="78143"/>
                      </a:cubicBezTo>
                      <a:cubicBezTo>
                        <a:pt x="8874" y="71674"/>
                        <a:pt x="4725" y="64569"/>
                        <a:pt x="6634" y="58869"/>
                      </a:cubicBezTo>
                      <a:cubicBezTo>
                        <a:pt x="8161" y="54308"/>
                        <a:pt x="15608" y="50948"/>
                        <a:pt x="17549" y="47304"/>
                      </a:cubicBezTo>
                      <a:close/>
                    </a:path>
                  </a:pathLst>
                </a:custGeom>
                <a:solidFill>
                  <a:schemeClr val="tx1"/>
                </a:solidFill>
                <a:ln w="12700" cap="flat">
                  <a:noFill/>
                  <a:prstDash val="solid"/>
                  <a:miter/>
                </a:ln>
              </p:spPr>
              <p:txBody>
                <a:bodyPr rtlCol="0" anchor="ctr"/>
                <a:lstStyle/>
                <a:p>
                  <a:endParaRPr lang="nl-NL"/>
                </a:p>
              </p:txBody>
            </p:sp>
          </p:grpSp>
          <p:grpSp>
            <p:nvGrpSpPr>
              <p:cNvPr id="27" name="Graphic 20">
                <a:extLst>
                  <a:ext uri="{FF2B5EF4-FFF2-40B4-BE49-F238E27FC236}">
                    <a16:creationId xmlns:a16="http://schemas.microsoft.com/office/drawing/2014/main" id="{3636920B-49F3-DFD4-5136-152E0D74991E}"/>
                  </a:ext>
                </a:extLst>
              </p:cNvPr>
              <p:cNvGrpSpPr/>
              <p:nvPr/>
            </p:nvGrpSpPr>
            <p:grpSpPr>
              <a:xfrm flipH="1">
                <a:off x="9109540" y="2918805"/>
                <a:ext cx="592160" cy="1359879"/>
                <a:chOff x="7847093" y="5224323"/>
                <a:chExt cx="639808" cy="1469301"/>
              </a:xfrm>
            </p:grpSpPr>
            <p:sp>
              <p:nvSpPr>
                <p:cNvPr id="28" name="Vrije vorm 27">
                  <a:extLst>
                    <a:ext uri="{FF2B5EF4-FFF2-40B4-BE49-F238E27FC236}">
                      <a16:creationId xmlns:a16="http://schemas.microsoft.com/office/drawing/2014/main" id="{750EA621-D672-2814-9BDB-6A8FBCB921E7}"/>
                    </a:ext>
                  </a:extLst>
                </p:cNvPr>
                <p:cNvSpPr/>
                <p:nvPr/>
              </p:nvSpPr>
              <p:spPr>
                <a:xfrm>
                  <a:off x="7931457" y="6464627"/>
                  <a:ext cx="467192" cy="228997"/>
                </a:xfrm>
                <a:custGeom>
                  <a:avLst/>
                  <a:gdLst>
                    <a:gd name="connsiteX0" fmla="*/ 519 w 467192"/>
                    <a:gd name="connsiteY0" fmla="*/ 12673 h 228997"/>
                    <a:gd name="connsiteX1" fmla="*/ 460013 w 467192"/>
                    <a:gd name="connsiteY1" fmla="*/ 215875 h 228997"/>
                    <a:gd name="connsiteX2" fmla="*/ 519 w 467192"/>
                    <a:gd name="connsiteY2" fmla="*/ 12673 h 228997"/>
                  </a:gdLst>
                  <a:ahLst/>
                  <a:cxnLst>
                    <a:cxn ang="0">
                      <a:pos x="connsiteX0" y="connsiteY0"/>
                    </a:cxn>
                    <a:cxn ang="0">
                      <a:pos x="connsiteX1" y="connsiteY1"/>
                    </a:cxn>
                    <a:cxn ang="0">
                      <a:pos x="connsiteX2" y="connsiteY2"/>
                    </a:cxn>
                  </a:cxnLst>
                  <a:rect l="l" t="t" r="r" b="b"/>
                  <a:pathLst>
                    <a:path w="467192" h="228997">
                      <a:moveTo>
                        <a:pt x="519" y="12673"/>
                      </a:moveTo>
                      <a:cubicBezTo>
                        <a:pt x="19800" y="-50511"/>
                        <a:pt x="533450" y="139180"/>
                        <a:pt x="460013" y="215875"/>
                      </a:cubicBezTo>
                      <a:cubicBezTo>
                        <a:pt x="394991" y="283783"/>
                        <a:pt x="-16604" y="68784"/>
                        <a:pt x="519" y="12673"/>
                      </a:cubicBezTo>
                      <a:close/>
                    </a:path>
                  </a:pathLst>
                </a:custGeom>
                <a:solidFill>
                  <a:schemeClr val="accent6">
                    <a:lumMod val="50000"/>
                    <a:alpha val="5000"/>
                  </a:schemeClr>
                </a:solidFill>
                <a:ln w="12700" cap="flat">
                  <a:noFill/>
                  <a:prstDash val="solid"/>
                  <a:miter/>
                </a:ln>
              </p:spPr>
              <p:txBody>
                <a:bodyPr rtlCol="0" anchor="ctr"/>
                <a:lstStyle/>
                <a:p>
                  <a:endParaRPr lang="nl-NL"/>
                </a:p>
              </p:txBody>
            </p:sp>
            <p:sp>
              <p:nvSpPr>
                <p:cNvPr id="29" name="Vrije vorm 28">
                  <a:extLst>
                    <a:ext uri="{FF2B5EF4-FFF2-40B4-BE49-F238E27FC236}">
                      <a16:creationId xmlns:a16="http://schemas.microsoft.com/office/drawing/2014/main" id="{B4572141-9F44-8D4A-BEC2-E9970061C0E7}"/>
                    </a:ext>
                  </a:extLst>
                </p:cNvPr>
                <p:cNvSpPr/>
                <p:nvPr/>
              </p:nvSpPr>
              <p:spPr>
                <a:xfrm>
                  <a:off x="8218534" y="6570190"/>
                  <a:ext cx="143019" cy="58870"/>
                </a:xfrm>
                <a:custGeom>
                  <a:avLst/>
                  <a:gdLst>
                    <a:gd name="connsiteX0" fmla="*/ 95174 w 143019"/>
                    <a:gd name="connsiteY0" fmla="*/ 13696 h 58870"/>
                    <a:gd name="connsiteX1" fmla="*/ 47520 w 143019"/>
                    <a:gd name="connsiteY1" fmla="*/ 772 h 58870"/>
                    <a:gd name="connsiteX2" fmla="*/ 2696 w 143019"/>
                    <a:gd name="connsiteY2" fmla="*/ 10739 h 58870"/>
                    <a:gd name="connsiteX3" fmla="*/ 16488 w 143019"/>
                    <a:gd name="connsiteY3" fmla="*/ 41487 h 58870"/>
                    <a:gd name="connsiteX4" fmla="*/ 76812 w 143019"/>
                    <a:gd name="connsiteY4" fmla="*/ 53810 h 58870"/>
                    <a:gd name="connsiteX5" fmla="*/ 113351 w 143019"/>
                    <a:gd name="connsiteY5" fmla="*/ 58856 h 58870"/>
                    <a:gd name="connsiteX6" fmla="*/ 140270 w 143019"/>
                    <a:gd name="connsiteY6" fmla="*/ 41993 h 58870"/>
                    <a:gd name="connsiteX7" fmla="*/ 127873 w 143019"/>
                    <a:gd name="connsiteY7" fmla="*/ 13744 h 58870"/>
                    <a:gd name="connsiteX8" fmla="*/ 95174 w 143019"/>
                    <a:gd name="connsiteY8" fmla="*/ 13696 h 5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019" h="58870">
                      <a:moveTo>
                        <a:pt x="95174" y="13696"/>
                      </a:moveTo>
                      <a:cubicBezTo>
                        <a:pt x="77460" y="6597"/>
                        <a:pt x="71713" y="2290"/>
                        <a:pt x="47520" y="772"/>
                      </a:cubicBezTo>
                      <a:cubicBezTo>
                        <a:pt x="40255" y="323"/>
                        <a:pt x="12421" y="-3399"/>
                        <a:pt x="2696" y="10739"/>
                      </a:cubicBezTo>
                      <a:cubicBezTo>
                        <a:pt x="-6520" y="24120"/>
                        <a:pt x="10354" y="38671"/>
                        <a:pt x="16488" y="41487"/>
                      </a:cubicBezTo>
                      <a:cubicBezTo>
                        <a:pt x="37429" y="51126"/>
                        <a:pt x="54299" y="50049"/>
                        <a:pt x="76812" y="53810"/>
                      </a:cubicBezTo>
                      <a:cubicBezTo>
                        <a:pt x="81000" y="54505"/>
                        <a:pt x="103507" y="59164"/>
                        <a:pt x="113351" y="58856"/>
                      </a:cubicBezTo>
                      <a:cubicBezTo>
                        <a:pt x="119857" y="58655"/>
                        <a:pt x="131967" y="59302"/>
                        <a:pt x="140270" y="41993"/>
                      </a:cubicBezTo>
                      <a:cubicBezTo>
                        <a:pt x="148735" y="24355"/>
                        <a:pt x="135663" y="15406"/>
                        <a:pt x="127873" y="13744"/>
                      </a:cubicBezTo>
                      <a:cubicBezTo>
                        <a:pt x="120500" y="12159"/>
                        <a:pt x="109483" y="19426"/>
                        <a:pt x="95174" y="13696"/>
                      </a:cubicBezTo>
                      <a:close/>
                    </a:path>
                  </a:pathLst>
                </a:custGeom>
                <a:solidFill>
                  <a:srgbClr val="103352"/>
                </a:solidFill>
                <a:ln w="12700" cap="flat">
                  <a:noFill/>
                  <a:prstDash val="solid"/>
                  <a:miter/>
                </a:ln>
              </p:spPr>
              <p:txBody>
                <a:bodyPr rtlCol="0" anchor="ctr"/>
                <a:lstStyle/>
                <a:p>
                  <a:endParaRPr lang="nl-NL"/>
                </a:p>
              </p:txBody>
            </p:sp>
            <p:sp>
              <p:nvSpPr>
                <p:cNvPr id="30" name="Vrije vorm 29">
                  <a:extLst>
                    <a:ext uri="{FF2B5EF4-FFF2-40B4-BE49-F238E27FC236}">
                      <a16:creationId xmlns:a16="http://schemas.microsoft.com/office/drawing/2014/main" id="{328A395E-8009-7D82-0921-A819B7D4EF2E}"/>
                    </a:ext>
                  </a:extLst>
                </p:cNvPr>
                <p:cNvSpPr/>
                <p:nvPr/>
              </p:nvSpPr>
              <p:spPr>
                <a:xfrm>
                  <a:off x="8217953" y="6542512"/>
                  <a:ext cx="140318" cy="75947"/>
                </a:xfrm>
                <a:custGeom>
                  <a:avLst/>
                  <a:gdLst>
                    <a:gd name="connsiteX0" fmla="*/ 139445 w 140318"/>
                    <a:gd name="connsiteY0" fmla="*/ 46847 h 75947"/>
                    <a:gd name="connsiteX1" fmla="*/ 122752 w 140318"/>
                    <a:gd name="connsiteY1" fmla="*/ 12939 h 75947"/>
                    <a:gd name="connsiteX2" fmla="*/ 108069 w 140318"/>
                    <a:gd name="connsiteY2" fmla="*/ 5303 h 75947"/>
                    <a:gd name="connsiteX3" fmla="*/ 80507 w 140318"/>
                    <a:gd name="connsiteY3" fmla="*/ 30 h 75947"/>
                    <a:gd name="connsiteX4" fmla="*/ 49048 w 140318"/>
                    <a:gd name="connsiteY4" fmla="*/ 15376 h 75947"/>
                    <a:gd name="connsiteX5" fmla="*/ 3405 w 140318"/>
                    <a:gd name="connsiteY5" fmla="*/ 24305 h 75947"/>
                    <a:gd name="connsiteX6" fmla="*/ 2 w 140318"/>
                    <a:gd name="connsiteY6" fmla="*/ 33361 h 75947"/>
                    <a:gd name="connsiteX7" fmla="*/ 41 w 140318"/>
                    <a:gd name="connsiteY7" fmla="*/ 36877 h 75947"/>
                    <a:gd name="connsiteX8" fmla="*/ 16573 w 140318"/>
                    <a:gd name="connsiteY8" fmla="*/ 59013 h 75947"/>
                    <a:gd name="connsiteX9" fmla="*/ 75591 w 140318"/>
                    <a:gd name="connsiteY9" fmla="*/ 70978 h 75947"/>
                    <a:gd name="connsiteX10" fmla="*/ 111333 w 140318"/>
                    <a:gd name="connsiteY10" fmla="*/ 75938 h 75947"/>
                    <a:gd name="connsiteX11" fmla="*/ 137799 w 140318"/>
                    <a:gd name="connsiteY11" fmla="*/ 59874 h 75947"/>
                    <a:gd name="connsiteX12" fmla="*/ 139445 w 140318"/>
                    <a:gd name="connsiteY12" fmla="*/ 46847 h 7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318" h="75947">
                      <a:moveTo>
                        <a:pt x="139445" y="46847"/>
                      </a:moveTo>
                      <a:cubicBezTo>
                        <a:pt x="139491" y="46847"/>
                        <a:pt x="122752" y="12939"/>
                        <a:pt x="122752" y="12939"/>
                      </a:cubicBezTo>
                      <a:cubicBezTo>
                        <a:pt x="120565" y="7820"/>
                        <a:pt x="112838" y="6301"/>
                        <a:pt x="108069" y="5303"/>
                      </a:cubicBezTo>
                      <a:cubicBezTo>
                        <a:pt x="101293" y="3895"/>
                        <a:pt x="93780" y="1681"/>
                        <a:pt x="80507" y="30"/>
                      </a:cubicBezTo>
                      <a:cubicBezTo>
                        <a:pt x="72919" y="-913"/>
                        <a:pt x="71787" y="20689"/>
                        <a:pt x="49048" y="15376"/>
                      </a:cubicBezTo>
                      <a:cubicBezTo>
                        <a:pt x="31804" y="11346"/>
                        <a:pt x="9669" y="13356"/>
                        <a:pt x="3405" y="24305"/>
                      </a:cubicBezTo>
                      <a:cubicBezTo>
                        <a:pt x="1394" y="27819"/>
                        <a:pt x="102" y="30433"/>
                        <a:pt x="2" y="33361"/>
                      </a:cubicBezTo>
                      <a:cubicBezTo>
                        <a:pt x="-11" y="33502"/>
                        <a:pt x="57" y="35765"/>
                        <a:pt x="41" y="36877"/>
                      </a:cubicBezTo>
                      <a:cubicBezTo>
                        <a:pt x="-105" y="44003"/>
                        <a:pt x="1015" y="51346"/>
                        <a:pt x="16573" y="59013"/>
                      </a:cubicBezTo>
                      <a:cubicBezTo>
                        <a:pt x="36821" y="68959"/>
                        <a:pt x="53561" y="67325"/>
                        <a:pt x="75591" y="70978"/>
                      </a:cubicBezTo>
                      <a:cubicBezTo>
                        <a:pt x="79673" y="71658"/>
                        <a:pt x="101683" y="76184"/>
                        <a:pt x="111333" y="75938"/>
                      </a:cubicBezTo>
                      <a:cubicBezTo>
                        <a:pt x="117701" y="75749"/>
                        <a:pt x="129545" y="76408"/>
                        <a:pt x="137799" y="59874"/>
                      </a:cubicBezTo>
                      <a:cubicBezTo>
                        <a:pt x="140747" y="53952"/>
                        <a:pt x="140843" y="49827"/>
                        <a:pt x="139445" y="46847"/>
                      </a:cubicBezTo>
                      <a:close/>
                    </a:path>
                  </a:pathLst>
                </a:custGeom>
                <a:solidFill>
                  <a:schemeClr val="tx2"/>
                </a:solidFill>
                <a:ln w="12700" cap="flat">
                  <a:noFill/>
                  <a:prstDash val="solid"/>
                  <a:miter/>
                </a:ln>
              </p:spPr>
              <p:txBody>
                <a:bodyPr rtlCol="0" anchor="ctr"/>
                <a:lstStyle/>
                <a:p>
                  <a:endParaRPr lang="nl-NL"/>
                </a:p>
              </p:txBody>
            </p:sp>
            <p:sp>
              <p:nvSpPr>
                <p:cNvPr id="31" name="Vrije vorm 30">
                  <a:extLst>
                    <a:ext uri="{FF2B5EF4-FFF2-40B4-BE49-F238E27FC236}">
                      <a16:creationId xmlns:a16="http://schemas.microsoft.com/office/drawing/2014/main" id="{F7512439-B7D7-D242-A13F-8EE413C1D102}"/>
                    </a:ext>
                  </a:extLst>
                </p:cNvPr>
                <p:cNvSpPr/>
                <p:nvPr/>
              </p:nvSpPr>
              <p:spPr>
                <a:xfrm>
                  <a:off x="7962581" y="6465944"/>
                  <a:ext cx="136940" cy="79762"/>
                </a:xfrm>
                <a:custGeom>
                  <a:avLst/>
                  <a:gdLst>
                    <a:gd name="connsiteX0" fmla="*/ 94150 w 136940"/>
                    <a:gd name="connsiteY0" fmla="*/ 30216 h 79762"/>
                    <a:gd name="connsiteX1" fmla="*/ 50950 w 136940"/>
                    <a:gd name="connsiteY1" fmla="*/ 6304 h 79762"/>
                    <a:gd name="connsiteX2" fmla="*/ 5043 w 136940"/>
                    <a:gd name="connsiteY2" fmla="*/ 5297 h 79762"/>
                    <a:gd name="connsiteX3" fmla="*/ 11107 w 136940"/>
                    <a:gd name="connsiteY3" fmla="*/ 38447 h 79762"/>
                    <a:gd name="connsiteX4" fmla="*/ 66755 w 136940"/>
                    <a:gd name="connsiteY4" fmla="*/ 64796 h 79762"/>
                    <a:gd name="connsiteX5" fmla="*/ 101037 w 136940"/>
                    <a:gd name="connsiteY5" fmla="*/ 78407 h 79762"/>
                    <a:gd name="connsiteX6" fmla="*/ 131200 w 136940"/>
                    <a:gd name="connsiteY6" fmla="*/ 68447 h 79762"/>
                    <a:gd name="connsiteX7" fmla="*/ 125895 w 136940"/>
                    <a:gd name="connsiteY7" fmla="*/ 38058 h 79762"/>
                    <a:gd name="connsiteX8" fmla="*/ 94150 w 136940"/>
                    <a:gd name="connsiteY8" fmla="*/ 30216 h 7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940" h="79762">
                      <a:moveTo>
                        <a:pt x="94150" y="30216"/>
                      </a:moveTo>
                      <a:cubicBezTo>
                        <a:pt x="78639" y="19099"/>
                        <a:pt x="74085" y="13545"/>
                        <a:pt x="50950" y="6304"/>
                      </a:cubicBezTo>
                      <a:cubicBezTo>
                        <a:pt x="44002" y="4136"/>
                        <a:pt x="17858" y="-6114"/>
                        <a:pt x="5043" y="5297"/>
                      </a:cubicBezTo>
                      <a:cubicBezTo>
                        <a:pt x="-7097" y="16096"/>
                        <a:pt x="5821" y="34250"/>
                        <a:pt x="11107" y="38447"/>
                      </a:cubicBezTo>
                      <a:cubicBezTo>
                        <a:pt x="29147" y="52801"/>
                        <a:pt x="45788" y="55776"/>
                        <a:pt x="66755" y="64796"/>
                      </a:cubicBezTo>
                      <a:cubicBezTo>
                        <a:pt x="70656" y="66469"/>
                        <a:pt x="91403" y="76359"/>
                        <a:pt x="101037" y="78407"/>
                      </a:cubicBezTo>
                      <a:cubicBezTo>
                        <a:pt x="107403" y="79763"/>
                        <a:pt x="119010" y="83278"/>
                        <a:pt x="131200" y="68447"/>
                      </a:cubicBezTo>
                      <a:cubicBezTo>
                        <a:pt x="143626" y="53336"/>
                        <a:pt x="133064" y="41529"/>
                        <a:pt x="125895" y="38058"/>
                      </a:cubicBezTo>
                      <a:cubicBezTo>
                        <a:pt x="119112" y="34761"/>
                        <a:pt x="106680" y="39192"/>
                        <a:pt x="94150" y="30216"/>
                      </a:cubicBezTo>
                      <a:close/>
                    </a:path>
                  </a:pathLst>
                </a:custGeom>
                <a:solidFill>
                  <a:srgbClr val="103352"/>
                </a:solidFill>
                <a:ln w="12700" cap="flat">
                  <a:noFill/>
                  <a:prstDash val="solid"/>
                  <a:miter/>
                </a:ln>
              </p:spPr>
              <p:txBody>
                <a:bodyPr rtlCol="0" anchor="ctr"/>
                <a:lstStyle/>
                <a:p>
                  <a:endParaRPr lang="nl-NL"/>
                </a:p>
              </p:txBody>
            </p:sp>
            <p:sp>
              <p:nvSpPr>
                <p:cNvPr id="32" name="Vrije vorm 31">
                  <a:extLst>
                    <a:ext uri="{FF2B5EF4-FFF2-40B4-BE49-F238E27FC236}">
                      <a16:creationId xmlns:a16="http://schemas.microsoft.com/office/drawing/2014/main" id="{31B4CC99-B167-8284-86DC-B276E5211EBB}"/>
                    </a:ext>
                  </a:extLst>
                </p:cNvPr>
                <p:cNvSpPr/>
                <p:nvPr/>
              </p:nvSpPr>
              <p:spPr>
                <a:xfrm>
                  <a:off x="7963855" y="6452001"/>
                  <a:ext cx="134175" cy="82805"/>
                </a:xfrm>
                <a:custGeom>
                  <a:avLst/>
                  <a:gdLst>
                    <a:gd name="connsiteX0" fmla="*/ 134002 w 134175"/>
                    <a:gd name="connsiteY0" fmla="*/ 59890 h 82805"/>
                    <a:gd name="connsiteX1" fmla="*/ 125874 w 134175"/>
                    <a:gd name="connsiteY1" fmla="*/ 22979 h 82805"/>
                    <a:gd name="connsiteX2" fmla="*/ 113435 w 134175"/>
                    <a:gd name="connsiteY2" fmla="*/ 12063 h 82805"/>
                    <a:gd name="connsiteX3" fmla="*/ 87923 w 134175"/>
                    <a:gd name="connsiteY3" fmla="*/ 372 h 82805"/>
                    <a:gd name="connsiteX4" fmla="*/ 51123 w 134175"/>
                    <a:gd name="connsiteY4" fmla="*/ 3990 h 82805"/>
                    <a:gd name="connsiteX5" fmla="*/ 7258 w 134175"/>
                    <a:gd name="connsiteY5" fmla="*/ 5566 h 82805"/>
                    <a:gd name="connsiteX6" fmla="*/ 1794 w 134175"/>
                    <a:gd name="connsiteY6" fmla="*/ 13550 h 82805"/>
                    <a:gd name="connsiteX7" fmla="*/ 994 w 134175"/>
                    <a:gd name="connsiteY7" fmla="*/ 16973 h 82805"/>
                    <a:gd name="connsiteX8" fmla="*/ 11773 w 134175"/>
                    <a:gd name="connsiteY8" fmla="*/ 42412 h 82805"/>
                    <a:gd name="connsiteX9" fmla="*/ 66237 w 134175"/>
                    <a:gd name="connsiteY9" fmla="*/ 68102 h 82805"/>
                    <a:gd name="connsiteX10" fmla="*/ 99765 w 134175"/>
                    <a:gd name="connsiteY10" fmla="*/ 81440 h 82805"/>
                    <a:gd name="connsiteX11" fmla="*/ 129298 w 134175"/>
                    <a:gd name="connsiteY11" fmla="*/ 72149 h 82805"/>
                    <a:gd name="connsiteX12" fmla="*/ 134002 w 134175"/>
                    <a:gd name="connsiteY12" fmla="*/ 59890 h 8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175" h="82805">
                      <a:moveTo>
                        <a:pt x="134002" y="59890"/>
                      </a:moveTo>
                      <a:cubicBezTo>
                        <a:pt x="134047" y="59900"/>
                        <a:pt x="125874" y="22979"/>
                        <a:pt x="125874" y="22979"/>
                      </a:cubicBezTo>
                      <a:cubicBezTo>
                        <a:pt x="124971" y="17487"/>
                        <a:pt x="117828" y="14170"/>
                        <a:pt x="113435" y="12063"/>
                      </a:cubicBezTo>
                      <a:cubicBezTo>
                        <a:pt x="107189" y="9080"/>
                        <a:pt x="100420" y="5139"/>
                        <a:pt x="87923" y="372"/>
                      </a:cubicBezTo>
                      <a:cubicBezTo>
                        <a:pt x="80779" y="-2353"/>
                        <a:pt x="73388" y="11030"/>
                        <a:pt x="51123" y="3990"/>
                      </a:cubicBezTo>
                      <a:cubicBezTo>
                        <a:pt x="44446" y="1883"/>
                        <a:pt x="20678" y="-3475"/>
                        <a:pt x="7258" y="5566"/>
                      </a:cubicBezTo>
                      <a:cubicBezTo>
                        <a:pt x="3901" y="7829"/>
                        <a:pt x="2589" y="10730"/>
                        <a:pt x="1794" y="13550"/>
                      </a:cubicBezTo>
                      <a:cubicBezTo>
                        <a:pt x="1748" y="13684"/>
                        <a:pt x="1275" y="15898"/>
                        <a:pt x="994" y="16973"/>
                      </a:cubicBezTo>
                      <a:cubicBezTo>
                        <a:pt x="-847" y="23859"/>
                        <a:pt x="-1509" y="31257"/>
                        <a:pt x="11773" y="42412"/>
                      </a:cubicBezTo>
                      <a:cubicBezTo>
                        <a:pt x="29065" y="56899"/>
                        <a:pt x="45712" y="59303"/>
                        <a:pt x="66237" y="68102"/>
                      </a:cubicBezTo>
                      <a:cubicBezTo>
                        <a:pt x="70038" y="69736"/>
                        <a:pt x="90335" y="79379"/>
                        <a:pt x="99765" y="81440"/>
                      </a:cubicBezTo>
                      <a:cubicBezTo>
                        <a:pt x="105995" y="82774"/>
                        <a:pt x="117340" y="86239"/>
                        <a:pt x="129298" y="72149"/>
                      </a:cubicBezTo>
                      <a:cubicBezTo>
                        <a:pt x="133572" y="67099"/>
                        <a:pt x="134649" y="63117"/>
                        <a:pt x="134002" y="59890"/>
                      </a:cubicBezTo>
                      <a:close/>
                    </a:path>
                  </a:pathLst>
                </a:custGeom>
                <a:solidFill>
                  <a:schemeClr val="tx2"/>
                </a:solidFill>
                <a:ln w="12700" cap="flat">
                  <a:noFill/>
                  <a:prstDash val="solid"/>
                  <a:miter/>
                </a:ln>
              </p:spPr>
              <p:txBody>
                <a:bodyPr rtlCol="0" anchor="ctr"/>
                <a:lstStyle/>
                <a:p>
                  <a:endParaRPr lang="nl-NL"/>
                </a:p>
              </p:txBody>
            </p:sp>
            <p:sp>
              <p:nvSpPr>
                <p:cNvPr id="33" name="Vrije vorm 32">
                  <a:extLst>
                    <a:ext uri="{FF2B5EF4-FFF2-40B4-BE49-F238E27FC236}">
                      <a16:creationId xmlns:a16="http://schemas.microsoft.com/office/drawing/2014/main" id="{2CC4C32A-2067-40CA-2418-7981356BAD33}"/>
                    </a:ext>
                  </a:extLst>
                </p:cNvPr>
                <p:cNvSpPr/>
                <p:nvPr/>
              </p:nvSpPr>
              <p:spPr>
                <a:xfrm>
                  <a:off x="8311745" y="5608677"/>
                  <a:ext cx="164481" cy="286674"/>
                </a:xfrm>
                <a:custGeom>
                  <a:avLst/>
                  <a:gdLst>
                    <a:gd name="connsiteX0" fmla="*/ 156615 w 164481"/>
                    <a:gd name="connsiteY0" fmla="*/ 64539 h 286674"/>
                    <a:gd name="connsiteX1" fmla="*/ 110895 w 164481"/>
                    <a:gd name="connsiteY1" fmla="*/ 169568 h 286674"/>
                    <a:gd name="connsiteX2" fmla="*/ 80923 w 164481"/>
                    <a:gd name="connsiteY2" fmla="*/ 223797 h 286674"/>
                    <a:gd name="connsiteX3" fmla="*/ 80542 w 164481"/>
                    <a:gd name="connsiteY3" fmla="*/ 223924 h 286674"/>
                    <a:gd name="connsiteX4" fmla="*/ 78256 w 164481"/>
                    <a:gd name="connsiteY4" fmla="*/ 233576 h 286674"/>
                    <a:gd name="connsiteX5" fmla="*/ 61873 w 164481"/>
                    <a:gd name="connsiteY5" fmla="*/ 266851 h 286674"/>
                    <a:gd name="connsiteX6" fmla="*/ 25297 w 164481"/>
                    <a:gd name="connsiteY6" fmla="*/ 286535 h 286674"/>
                    <a:gd name="connsiteX7" fmla="*/ 7390 w 164481"/>
                    <a:gd name="connsiteY7" fmla="*/ 272565 h 286674"/>
                    <a:gd name="connsiteX8" fmla="*/ 25170 w 164481"/>
                    <a:gd name="connsiteY8" fmla="*/ 234211 h 286674"/>
                    <a:gd name="connsiteX9" fmla="*/ 15010 w 164481"/>
                    <a:gd name="connsiteY9" fmla="*/ 238021 h 286674"/>
                    <a:gd name="connsiteX10" fmla="*/ 23 w 164481"/>
                    <a:gd name="connsiteY10" fmla="*/ 247673 h 286674"/>
                    <a:gd name="connsiteX11" fmla="*/ 9422 w 164481"/>
                    <a:gd name="connsiteY11" fmla="*/ 224305 h 286674"/>
                    <a:gd name="connsiteX12" fmla="*/ 48284 w 164481"/>
                    <a:gd name="connsiteY12" fmla="*/ 205509 h 286674"/>
                    <a:gd name="connsiteX13" fmla="*/ 53363 w 164481"/>
                    <a:gd name="connsiteY13" fmla="*/ 198397 h 286674"/>
                    <a:gd name="connsiteX14" fmla="*/ 76859 w 164481"/>
                    <a:gd name="connsiteY14" fmla="*/ 125372 h 286674"/>
                    <a:gd name="connsiteX15" fmla="*/ 101370 w 164481"/>
                    <a:gd name="connsiteY15" fmla="*/ 43076 h 286674"/>
                    <a:gd name="connsiteX16" fmla="*/ 121436 w 164481"/>
                    <a:gd name="connsiteY16" fmla="*/ 10437 h 286674"/>
                    <a:gd name="connsiteX17" fmla="*/ 160552 w 164481"/>
                    <a:gd name="connsiteY17" fmla="*/ 5738 h 286674"/>
                    <a:gd name="connsiteX18" fmla="*/ 156615 w 164481"/>
                    <a:gd name="connsiteY18" fmla="*/ 64539 h 28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4481" h="286674">
                      <a:moveTo>
                        <a:pt x="156615" y="64539"/>
                      </a:moveTo>
                      <a:cubicBezTo>
                        <a:pt x="143661" y="99083"/>
                        <a:pt x="131342" y="130326"/>
                        <a:pt x="110895" y="169568"/>
                      </a:cubicBezTo>
                      <a:cubicBezTo>
                        <a:pt x="107211" y="176553"/>
                        <a:pt x="80923" y="223797"/>
                        <a:pt x="80923" y="223797"/>
                      </a:cubicBezTo>
                      <a:cubicBezTo>
                        <a:pt x="80923" y="223797"/>
                        <a:pt x="80796" y="223797"/>
                        <a:pt x="80542" y="223924"/>
                      </a:cubicBezTo>
                      <a:cubicBezTo>
                        <a:pt x="79398" y="226845"/>
                        <a:pt x="78636" y="229893"/>
                        <a:pt x="78256" y="233576"/>
                      </a:cubicBezTo>
                      <a:cubicBezTo>
                        <a:pt x="76859" y="248308"/>
                        <a:pt x="66698" y="260627"/>
                        <a:pt x="61873" y="266851"/>
                      </a:cubicBezTo>
                      <a:cubicBezTo>
                        <a:pt x="57555" y="272565"/>
                        <a:pt x="42823" y="288313"/>
                        <a:pt x="25297" y="286535"/>
                      </a:cubicBezTo>
                      <a:cubicBezTo>
                        <a:pt x="20851" y="286027"/>
                        <a:pt x="8533" y="281836"/>
                        <a:pt x="7390" y="272565"/>
                      </a:cubicBezTo>
                      <a:cubicBezTo>
                        <a:pt x="7009" y="268755"/>
                        <a:pt x="25043" y="238021"/>
                        <a:pt x="25170" y="234211"/>
                      </a:cubicBezTo>
                      <a:cubicBezTo>
                        <a:pt x="25297" y="232941"/>
                        <a:pt x="18438" y="231544"/>
                        <a:pt x="15010" y="238021"/>
                      </a:cubicBezTo>
                      <a:cubicBezTo>
                        <a:pt x="7390" y="252372"/>
                        <a:pt x="-484" y="250086"/>
                        <a:pt x="23" y="247673"/>
                      </a:cubicBezTo>
                      <a:cubicBezTo>
                        <a:pt x="1294" y="239672"/>
                        <a:pt x="6247" y="228496"/>
                        <a:pt x="9422" y="224305"/>
                      </a:cubicBezTo>
                      <a:cubicBezTo>
                        <a:pt x="16661" y="214653"/>
                        <a:pt x="38632" y="211732"/>
                        <a:pt x="48284" y="205509"/>
                      </a:cubicBezTo>
                      <a:cubicBezTo>
                        <a:pt x="49935" y="204493"/>
                        <a:pt x="51712" y="201445"/>
                        <a:pt x="53363" y="198397"/>
                      </a:cubicBezTo>
                      <a:cubicBezTo>
                        <a:pt x="57047" y="187856"/>
                        <a:pt x="68477" y="154582"/>
                        <a:pt x="76859" y="125372"/>
                      </a:cubicBezTo>
                      <a:cubicBezTo>
                        <a:pt x="83336" y="103020"/>
                        <a:pt x="91972" y="81938"/>
                        <a:pt x="101370" y="43076"/>
                      </a:cubicBezTo>
                      <a:cubicBezTo>
                        <a:pt x="104798" y="28726"/>
                        <a:pt x="121436" y="10437"/>
                        <a:pt x="121436" y="10437"/>
                      </a:cubicBezTo>
                      <a:cubicBezTo>
                        <a:pt x="121436" y="10437"/>
                        <a:pt x="150011" y="-9502"/>
                        <a:pt x="160552" y="5738"/>
                      </a:cubicBezTo>
                      <a:cubicBezTo>
                        <a:pt x="166648" y="14628"/>
                        <a:pt x="165886" y="39901"/>
                        <a:pt x="156615" y="64539"/>
                      </a:cubicBezTo>
                      <a:close/>
                    </a:path>
                  </a:pathLst>
                </a:custGeom>
                <a:solidFill>
                  <a:schemeClr val="accent6">
                    <a:lumMod val="50000"/>
                  </a:schemeClr>
                </a:solidFill>
                <a:ln w="12700" cap="flat">
                  <a:noFill/>
                  <a:prstDash val="solid"/>
                  <a:miter/>
                </a:ln>
              </p:spPr>
              <p:txBody>
                <a:bodyPr rtlCol="0" anchor="ctr"/>
                <a:lstStyle/>
                <a:p>
                  <a:endParaRPr lang="nl-NL"/>
                </a:p>
              </p:txBody>
            </p:sp>
            <p:sp>
              <p:nvSpPr>
                <p:cNvPr id="34" name="Vrije vorm 33">
                  <a:extLst>
                    <a:ext uri="{FF2B5EF4-FFF2-40B4-BE49-F238E27FC236}">
                      <a16:creationId xmlns:a16="http://schemas.microsoft.com/office/drawing/2014/main" id="{2515793D-4308-3D06-0D47-BF3012F3ECEE}"/>
                    </a:ext>
                  </a:extLst>
                </p:cNvPr>
                <p:cNvSpPr/>
                <p:nvPr/>
              </p:nvSpPr>
              <p:spPr>
                <a:xfrm>
                  <a:off x="8031015" y="5845376"/>
                  <a:ext cx="316187" cy="745938"/>
                </a:xfrm>
                <a:custGeom>
                  <a:avLst/>
                  <a:gdLst>
                    <a:gd name="connsiteX0" fmla="*/ 316187 w 316187"/>
                    <a:gd name="connsiteY0" fmla="*/ 721031 h 745938"/>
                    <a:gd name="connsiteX1" fmla="*/ 287739 w 316187"/>
                    <a:gd name="connsiteY1" fmla="*/ 745923 h 745938"/>
                    <a:gd name="connsiteX2" fmla="*/ 251290 w 316187"/>
                    <a:gd name="connsiteY2" fmla="*/ 717602 h 745938"/>
                    <a:gd name="connsiteX3" fmla="*/ 181694 w 316187"/>
                    <a:gd name="connsiteY3" fmla="*/ 502083 h 745938"/>
                    <a:gd name="connsiteX4" fmla="*/ 152865 w 316187"/>
                    <a:gd name="connsiteY4" fmla="*/ 418644 h 745938"/>
                    <a:gd name="connsiteX5" fmla="*/ 152357 w 316187"/>
                    <a:gd name="connsiteY5" fmla="*/ 417502 h 745938"/>
                    <a:gd name="connsiteX6" fmla="*/ 114003 w 316187"/>
                    <a:gd name="connsiteY6" fmla="*/ 281739 h 745938"/>
                    <a:gd name="connsiteX7" fmla="*/ 93683 w 316187"/>
                    <a:gd name="connsiteY7" fmla="*/ 308027 h 745938"/>
                    <a:gd name="connsiteX8" fmla="*/ 74887 w 316187"/>
                    <a:gd name="connsiteY8" fmla="*/ 408103 h 745938"/>
                    <a:gd name="connsiteX9" fmla="*/ 61933 w 316187"/>
                    <a:gd name="connsiteY9" fmla="*/ 637084 h 745938"/>
                    <a:gd name="connsiteX10" fmla="*/ 23579 w 316187"/>
                    <a:gd name="connsiteY10" fmla="*/ 658039 h 745938"/>
                    <a:gd name="connsiteX11" fmla="*/ 1735 w 316187"/>
                    <a:gd name="connsiteY11" fmla="*/ 616256 h 745938"/>
                    <a:gd name="connsiteX12" fmla="*/ 84 w 316187"/>
                    <a:gd name="connsiteY12" fmla="*/ 304344 h 745938"/>
                    <a:gd name="connsiteX13" fmla="*/ 84 w 316187"/>
                    <a:gd name="connsiteY13" fmla="*/ 303709 h 745938"/>
                    <a:gd name="connsiteX14" fmla="*/ 22563 w 316187"/>
                    <a:gd name="connsiteY14" fmla="*/ 238177 h 745938"/>
                    <a:gd name="connsiteX15" fmla="*/ 80983 w 316187"/>
                    <a:gd name="connsiteY15" fmla="*/ 157786 h 745938"/>
                    <a:gd name="connsiteX16" fmla="*/ 80983 w 316187"/>
                    <a:gd name="connsiteY16" fmla="*/ 157659 h 745938"/>
                    <a:gd name="connsiteX17" fmla="*/ 78062 w 316187"/>
                    <a:gd name="connsiteY17" fmla="*/ 147245 h 745938"/>
                    <a:gd name="connsiteX18" fmla="*/ 60663 w 316187"/>
                    <a:gd name="connsiteY18" fmla="*/ 65330 h 745938"/>
                    <a:gd name="connsiteX19" fmla="*/ 167978 w 316187"/>
                    <a:gd name="connsiteY19" fmla="*/ 17959 h 745938"/>
                    <a:gd name="connsiteX20" fmla="*/ 204046 w 316187"/>
                    <a:gd name="connsiteY20" fmla="*/ 26722 h 745938"/>
                    <a:gd name="connsiteX21" fmla="*/ 212174 w 316187"/>
                    <a:gd name="connsiteY21" fmla="*/ 31040 h 745938"/>
                    <a:gd name="connsiteX22" fmla="*/ 292819 w 316187"/>
                    <a:gd name="connsiteY22" fmla="*/ 4243 h 745938"/>
                    <a:gd name="connsiteX23" fmla="*/ 301328 w 316187"/>
                    <a:gd name="connsiteY23" fmla="*/ 82094 h 745938"/>
                    <a:gd name="connsiteX24" fmla="*/ 267165 w 316187"/>
                    <a:gd name="connsiteY24" fmla="*/ 155119 h 745938"/>
                    <a:gd name="connsiteX25" fmla="*/ 227287 w 316187"/>
                    <a:gd name="connsiteY25" fmla="*/ 191060 h 745938"/>
                    <a:gd name="connsiteX26" fmla="*/ 225509 w 316187"/>
                    <a:gd name="connsiteY26" fmla="*/ 223191 h 745938"/>
                    <a:gd name="connsiteX27" fmla="*/ 243035 w 316187"/>
                    <a:gd name="connsiteY27" fmla="*/ 392482 h 745938"/>
                    <a:gd name="connsiteX28" fmla="*/ 243162 w 316187"/>
                    <a:gd name="connsiteY28" fmla="*/ 393117 h 745938"/>
                    <a:gd name="connsiteX29" fmla="*/ 243416 w 316187"/>
                    <a:gd name="connsiteY29" fmla="*/ 394768 h 745938"/>
                    <a:gd name="connsiteX30" fmla="*/ 243924 w 316187"/>
                    <a:gd name="connsiteY30" fmla="*/ 398578 h 745938"/>
                    <a:gd name="connsiteX31" fmla="*/ 258529 w 316187"/>
                    <a:gd name="connsiteY31" fmla="*/ 477191 h 745938"/>
                    <a:gd name="connsiteX32" fmla="*/ 316187 w 316187"/>
                    <a:gd name="connsiteY32" fmla="*/ 721031 h 74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6187" h="745938">
                      <a:moveTo>
                        <a:pt x="316187" y="721031"/>
                      </a:moveTo>
                      <a:cubicBezTo>
                        <a:pt x="316187" y="721031"/>
                        <a:pt x="315933" y="745289"/>
                        <a:pt x="287739" y="745923"/>
                      </a:cubicBezTo>
                      <a:cubicBezTo>
                        <a:pt x="254846" y="746685"/>
                        <a:pt x="251290" y="717602"/>
                        <a:pt x="251290" y="717602"/>
                      </a:cubicBezTo>
                      <a:cubicBezTo>
                        <a:pt x="234272" y="645593"/>
                        <a:pt x="194394" y="544882"/>
                        <a:pt x="181694" y="502083"/>
                      </a:cubicBezTo>
                      <a:cubicBezTo>
                        <a:pt x="170772" y="465507"/>
                        <a:pt x="159342" y="436170"/>
                        <a:pt x="152865" y="418644"/>
                      </a:cubicBezTo>
                      <a:cubicBezTo>
                        <a:pt x="152611" y="418264"/>
                        <a:pt x="152484" y="417882"/>
                        <a:pt x="152357" y="417502"/>
                      </a:cubicBezTo>
                      <a:cubicBezTo>
                        <a:pt x="142197" y="385116"/>
                        <a:pt x="127592" y="332284"/>
                        <a:pt x="114003" y="281739"/>
                      </a:cubicBezTo>
                      <a:cubicBezTo>
                        <a:pt x="106383" y="290502"/>
                        <a:pt x="99652" y="299391"/>
                        <a:pt x="93683" y="308027"/>
                      </a:cubicBezTo>
                      <a:cubicBezTo>
                        <a:pt x="85809" y="321489"/>
                        <a:pt x="78824" y="350445"/>
                        <a:pt x="74887" y="408103"/>
                      </a:cubicBezTo>
                      <a:cubicBezTo>
                        <a:pt x="71458" y="460173"/>
                        <a:pt x="62822" y="625527"/>
                        <a:pt x="61933" y="637084"/>
                      </a:cubicBezTo>
                      <a:cubicBezTo>
                        <a:pt x="60790" y="651308"/>
                        <a:pt x="47328" y="665024"/>
                        <a:pt x="23579" y="658039"/>
                      </a:cubicBezTo>
                      <a:cubicBezTo>
                        <a:pt x="-932" y="650801"/>
                        <a:pt x="719" y="623368"/>
                        <a:pt x="1735" y="616256"/>
                      </a:cubicBezTo>
                      <a:cubicBezTo>
                        <a:pt x="12149" y="546026"/>
                        <a:pt x="-551" y="356287"/>
                        <a:pt x="84" y="304344"/>
                      </a:cubicBezTo>
                      <a:lnTo>
                        <a:pt x="84" y="303709"/>
                      </a:lnTo>
                      <a:cubicBezTo>
                        <a:pt x="-932" y="277928"/>
                        <a:pt x="7323" y="260529"/>
                        <a:pt x="22563" y="238177"/>
                      </a:cubicBezTo>
                      <a:cubicBezTo>
                        <a:pt x="38565" y="214936"/>
                        <a:pt x="59139" y="185980"/>
                        <a:pt x="80983" y="157786"/>
                      </a:cubicBezTo>
                      <a:cubicBezTo>
                        <a:pt x="80983" y="157786"/>
                        <a:pt x="80983" y="157786"/>
                        <a:pt x="80983" y="157659"/>
                      </a:cubicBezTo>
                      <a:cubicBezTo>
                        <a:pt x="79713" y="153087"/>
                        <a:pt x="78697" y="149531"/>
                        <a:pt x="78062" y="147245"/>
                      </a:cubicBezTo>
                      <a:cubicBezTo>
                        <a:pt x="70188" y="119178"/>
                        <a:pt x="60536" y="72950"/>
                        <a:pt x="60663" y="65330"/>
                      </a:cubicBezTo>
                      <a:cubicBezTo>
                        <a:pt x="61933" y="22531"/>
                        <a:pt x="146388" y="18975"/>
                        <a:pt x="167978" y="17959"/>
                      </a:cubicBezTo>
                      <a:cubicBezTo>
                        <a:pt x="185758" y="17197"/>
                        <a:pt x="189314" y="18975"/>
                        <a:pt x="204046" y="26722"/>
                      </a:cubicBezTo>
                      <a:cubicBezTo>
                        <a:pt x="206586" y="28119"/>
                        <a:pt x="209380" y="29516"/>
                        <a:pt x="212174" y="31040"/>
                      </a:cubicBezTo>
                      <a:cubicBezTo>
                        <a:pt x="239733" y="11990"/>
                        <a:pt x="276563" y="-9219"/>
                        <a:pt x="292819" y="4243"/>
                      </a:cubicBezTo>
                      <a:cubicBezTo>
                        <a:pt x="303868" y="13387"/>
                        <a:pt x="307043" y="50217"/>
                        <a:pt x="301328" y="82094"/>
                      </a:cubicBezTo>
                      <a:cubicBezTo>
                        <a:pt x="298280" y="98604"/>
                        <a:pt x="289517" y="130481"/>
                        <a:pt x="267165" y="155119"/>
                      </a:cubicBezTo>
                      <a:cubicBezTo>
                        <a:pt x="256243" y="167184"/>
                        <a:pt x="243289" y="178741"/>
                        <a:pt x="227287" y="191060"/>
                      </a:cubicBezTo>
                      <a:cubicBezTo>
                        <a:pt x="226017" y="201855"/>
                        <a:pt x="225255" y="212523"/>
                        <a:pt x="225509" y="223191"/>
                      </a:cubicBezTo>
                      <a:cubicBezTo>
                        <a:pt x="226779" y="266117"/>
                        <a:pt x="235542" y="343968"/>
                        <a:pt x="243035" y="392482"/>
                      </a:cubicBezTo>
                      <a:cubicBezTo>
                        <a:pt x="243035" y="392482"/>
                        <a:pt x="243035" y="392736"/>
                        <a:pt x="243162" y="393117"/>
                      </a:cubicBezTo>
                      <a:cubicBezTo>
                        <a:pt x="243162" y="393626"/>
                        <a:pt x="243289" y="394260"/>
                        <a:pt x="243416" y="394768"/>
                      </a:cubicBezTo>
                      <a:cubicBezTo>
                        <a:pt x="243543" y="395657"/>
                        <a:pt x="243670" y="397054"/>
                        <a:pt x="243924" y="398578"/>
                      </a:cubicBezTo>
                      <a:cubicBezTo>
                        <a:pt x="246210" y="413056"/>
                        <a:pt x="252306" y="450521"/>
                        <a:pt x="258529" y="477191"/>
                      </a:cubicBezTo>
                      <a:cubicBezTo>
                        <a:pt x="271991" y="534214"/>
                        <a:pt x="316187" y="721031"/>
                        <a:pt x="316187" y="721031"/>
                      </a:cubicBezTo>
                      <a:close/>
                    </a:path>
                  </a:pathLst>
                </a:custGeom>
                <a:solidFill>
                  <a:srgbClr val="103352"/>
                </a:solidFill>
                <a:ln w="12700" cap="flat">
                  <a:noFill/>
                  <a:prstDash val="solid"/>
                  <a:miter/>
                </a:ln>
              </p:spPr>
              <p:txBody>
                <a:bodyPr rtlCol="0" anchor="ctr"/>
                <a:lstStyle/>
                <a:p>
                  <a:endParaRPr lang="nl-NL"/>
                </a:p>
              </p:txBody>
            </p:sp>
            <p:sp>
              <p:nvSpPr>
                <p:cNvPr id="35" name="Vrije vorm 34">
                  <a:extLst>
                    <a:ext uri="{FF2B5EF4-FFF2-40B4-BE49-F238E27FC236}">
                      <a16:creationId xmlns:a16="http://schemas.microsoft.com/office/drawing/2014/main" id="{46C164E3-3594-07D2-32C0-E11BAD394608}"/>
                    </a:ext>
                  </a:extLst>
                </p:cNvPr>
                <p:cNvSpPr/>
                <p:nvPr/>
              </p:nvSpPr>
              <p:spPr>
                <a:xfrm>
                  <a:off x="7847093" y="5733415"/>
                  <a:ext cx="267598" cy="235557"/>
                </a:xfrm>
                <a:custGeom>
                  <a:avLst/>
                  <a:gdLst>
                    <a:gd name="connsiteX0" fmla="*/ 267445 w 267598"/>
                    <a:gd name="connsiteY0" fmla="*/ 20955 h 235557"/>
                    <a:gd name="connsiteX1" fmla="*/ 235187 w 267598"/>
                    <a:gd name="connsiteY1" fmla="*/ 76200 h 235557"/>
                    <a:gd name="connsiteX2" fmla="*/ 144509 w 267598"/>
                    <a:gd name="connsiteY2" fmla="*/ 155321 h 235557"/>
                    <a:gd name="connsiteX3" fmla="*/ 108695 w 267598"/>
                    <a:gd name="connsiteY3" fmla="*/ 180975 h 235557"/>
                    <a:gd name="connsiteX4" fmla="*/ 107678 w 267598"/>
                    <a:gd name="connsiteY4" fmla="*/ 181863 h 235557"/>
                    <a:gd name="connsiteX5" fmla="*/ 86470 w 267598"/>
                    <a:gd name="connsiteY5" fmla="*/ 204470 h 235557"/>
                    <a:gd name="connsiteX6" fmla="*/ 55482 w 267598"/>
                    <a:gd name="connsiteY6" fmla="*/ 228853 h 235557"/>
                    <a:gd name="connsiteX7" fmla="*/ 11286 w 267598"/>
                    <a:gd name="connsiteY7" fmla="*/ 230886 h 235557"/>
                    <a:gd name="connsiteX8" fmla="*/ 618 w 267598"/>
                    <a:gd name="connsiteY8" fmla="*/ 209423 h 235557"/>
                    <a:gd name="connsiteX9" fmla="*/ 35288 w 267598"/>
                    <a:gd name="connsiteY9" fmla="*/ 180848 h 235557"/>
                    <a:gd name="connsiteX10" fmla="*/ 23604 w 267598"/>
                    <a:gd name="connsiteY10" fmla="*/ 179705 h 235557"/>
                    <a:gd name="connsiteX11" fmla="*/ 4809 w 267598"/>
                    <a:gd name="connsiteY11" fmla="*/ 182118 h 235557"/>
                    <a:gd name="connsiteX12" fmla="*/ 24748 w 267598"/>
                    <a:gd name="connsiteY12" fmla="*/ 163957 h 235557"/>
                    <a:gd name="connsiteX13" fmla="*/ 70595 w 267598"/>
                    <a:gd name="connsiteY13" fmla="*/ 163830 h 235557"/>
                    <a:gd name="connsiteX14" fmla="*/ 79103 w 267598"/>
                    <a:gd name="connsiteY14" fmla="*/ 159003 h 235557"/>
                    <a:gd name="connsiteX15" fmla="*/ 79358 w 267598"/>
                    <a:gd name="connsiteY15" fmla="*/ 158750 h 235557"/>
                    <a:gd name="connsiteX16" fmla="*/ 132189 w 267598"/>
                    <a:gd name="connsiteY16" fmla="*/ 97282 h 235557"/>
                    <a:gd name="connsiteX17" fmla="*/ 197213 w 267598"/>
                    <a:gd name="connsiteY17" fmla="*/ 27432 h 235557"/>
                    <a:gd name="connsiteX18" fmla="*/ 228710 w 267598"/>
                    <a:gd name="connsiteY18" fmla="*/ 0 h 235557"/>
                    <a:gd name="connsiteX19" fmla="*/ 267445 w 267598"/>
                    <a:gd name="connsiteY19" fmla="*/ 20955 h 235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598" h="235557">
                      <a:moveTo>
                        <a:pt x="267445" y="20955"/>
                      </a:moveTo>
                      <a:cubicBezTo>
                        <a:pt x="269223" y="32258"/>
                        <a:pt x="255380" y="56769"/>
                        <a:pt x="235187" y="76200"/>
                      </a:cubicBezTo>
                      <a:cubicBezTo>
                        <a:pt x="206865" y="103377"/>
                        <a:pt x="182227" y="127000"/>
                        <a:pt x="144509" y="155321"/>
                      </a:cubicBezTo>
                      <a:cubicBezTo>
                        <a:pt x="140572" y="158242"/>
                        <a:pt x="122791" y="170942"/>
                        <a:pt x="108695" y="180975"/>
                      </a:cubicBezTo>
                      <a:cubicBezTo>
                        <a:pt x="108313" y="181228"/>
                        <a:pt x="108060" y="181483"/>
                        <a:pt x="107678" y="181863"/>
                      </a:cubicBezTo>
                      <a:cubicBezTo>
                        <a:pt x="98915" y="188975"/>
                        <a:pt x="92058" y="195072"/>
                        <a:pt x="86470" y="204470"/>
                      </a:cubicBezTo>
                      <a:cubicBezTo>
                        <a:pt x="78341" y="218059"/>
                        <a:pt x="62975" y="225044"/>
                        <a:pt x="55482" y="228853"/>
                      </a:cubicBezTo>
                      <a:cubicBezTo>
                        <a:pt x="48624" y="232410"/>
                        <a:pt x="27414" y="240792"/>
                        <a:pt x="11286" y="230886"/>
                      </a:cubicBezTo>
                      <a:cubicBezTo>
                        <a:pt x="7349" y="228473"/>
                        <a:pt x="-2557" y="218694"/>
                        <a:pt x="618" y="209423"/>
                      </a:cubicBezTo>
                      <a:cubicBezTo>
                        <a:pt x="1888" y="205613"/>
                        <a:pt x="33384" y="184276"/>
                        <a:pt x="35288" y="180848"/>
                      </a:cubicBezTo>
                      <a:cubicBezTo>
                        <a:pt x="35924" y="179577"/>
                        <a:pt x="29954" y="175006"/>
                        <a:pt x="23604" y="179705"/>
                      </a:cubicBezTo>
                      <a:cubicBezTo>
                        <a:pt x="9888" y="189992"/>
                        <a:pt x="3412" y="184150"/>
                        <a:pt x="4809" y="182118"/>
                      </a:cubicBezTo>
                      <a:cubicBezTo>
                        <a:pt x="9762" y="175006"/>
                        <a:pt x="19668" y="166624"/>
                        <a:pt x="24748" y="163957"/>
                      </a:cubicBezTo>
                      <a:cubicBezTo>
                        <a:pt x="36050" y="158114"/>
                        <a:pt x="58530" y="165353"/>
                        <a:pt x="70595" y="163830"/>
                      </a:cubicBezTo>
                      <a:cubicBezTo>
                        <a:pt x="72626" y="163575"/>
                        <a:pt x="75928" y="161289"/>
                        <a:pt x="79103" y="159003"/>
                      </a:cubicBezTo>
                      <a:cubicBezTo>
                        <a:pt x="79103" y="159003"/>
                        <a:pt x="79231" y="158750"/>
                        <a:pt x="79358" y="158750"/>
                      </a:cubicBezTo>
                      <a:cubicBezTo>
                        <a:pt x="79358" y="158750"/>
                        <a:pt x="106282" y="126492"/>
                        <a:pt x="132189" y="97282"/>
                      </a:cubicBezTo>
                      <a:cubicBezTo>
                        <a:pt x="148700" y="78867"/>
                        <a:pt x="170289" y="60578"/>
                        <a:pt x="197213" y="27432"/>
                      </a:cubicBezTo>
                      <a:cubicBezTo>
                        <a:pt x="207120" y="15239"/>
                        <a:pt x="228710" y="0"/>
                        <a:pt x="228710" y="0"/>
                      </a:cubicBezTo>
                      <a:cubicBezTo>
                        <a:pt x="228710" y="0"/>
                        <a:pt x="264397" y="1397"/>
                        <a:pt x="267445" y="20955"/>
                      </a:cubicBezTo>
                      <a:close/>
                    </a:path>
                  </a:pathLst>
                </a:custGeom>
                <a:solidFill>
                  <a:schemeClr val="accent6">
                    <a:lumMod val="50000"/>
                  </a:schemeClr>
                </a:solidFill>
                <a:ln w="12700" cap="flat">
                  <a:noFill/>
                  <a:prstDash val="solid"/>
                  <a:miter/>
                </a:ln>
              </p:spPr>
              <p:txBody>
                <a:bodyPr rtlCol="0" anchor="ctr"/>
                <a:lstStyle/>
                <a:p>
                  <a:endParaRPr lang="nl-NL"/>
                </a:p>
              </p:txBody>
            </p:sp>
            <p:sp>
              <p:nvSpPr>
                <p:cNvPr id="36" name="Vrije vorm 35">
                  <a:extLst>
                    <a:ext uri="{FF2B5EF4-FFF2-40B4-BE49-F238E27FC236}">
                      <a16:creationId xmlns:a16="http://schemas.microsoft.com/office/drawing/2014/main" id="{0DB29BC2-500C-6C56-2704-B7E67FEE8E47}"/>
                    </a:ext>
                  </a:extLst>
                </p:cNvPr>
                <p:cNvSpPr/>
                <p:nvPr/>
              </p:nvSpPr>
              <p:spPr>
                <a:xfrm>
                  <a:off x="8044811" y="5414880"/>
                  <a:ext cx="442090" cy="507958"/>
                </a:xfrm>
                <a:custGeom>
                  <a:avLst/>
                  <a:gdLst>
                    <a:gd name="connsiteX0" fmla="*/ 442090 w 442090"/>
                    <a:gd name="connsiteY0" fmla="*/ 178453 h 507958"/>
                    <a:gd name="connsiteX1" fmla="*/ 429898 w 442090"/>
                    <a:gd name="connsiteY1" fmla="*/ 180739 h 507958"/>
                    <a:gd name="connsiteX2" fmla="*/ 306455 w 442090"/>
                    <a:gd name="connsiteY2" fmla="*/ 23386 h 507958"/>
                    <a:gd name="connsiteX3" fmla="*/ 268355 w 442090"/>
                    <a:gd name="connsiteY3" fmla="*/ 18 h 507958"/>
                    <a:gd name="connsiteX4" fmla="*/ 262385 w 442090"/>
                    <a:gd name="connsiteY4" fmla="*/ 273 h 507958"/>
                    <a:gd name="connsiteX5" fmla="*/ 228731 w 442090"/>
                    <a:gd name="connsiteY5" fmla="*/ 8527 h 507958"/>
                    <a:gd name="connsiteX6" fmla="*/ 210443 w 442090"/>
                    <a:gd name="connsiteY6" fmla="*/ 15512 h 507958"/>
                    <a:gd name="connsiteX7" fmla="*/ 196091 w 442090"/>
                    <a:gd name="connsiteY7" fmla="*/ 32785 h 507958"/>
                    <a:gd name="connsiteX8" fmla="*/ 153038 w 442090"/>
                    <a:gd name="connsiteY8" fmla="*/ 39388 h 507958"/>
                    <a:gd name="connsiteX9" fmla="*/ 125225 w 442090"/>
                    <a:gd name="connsiteY9" fmla="*/ 32658 h 507958"/>
                    <a:gd name="connsiteX10" fmla="*/ 124463 w 442090"/>
                    <a:gd name="connsiteY10" fmla="*/ 49040 h 507958"/>
                    <a:gd name="connsiteX11" fmla="*/ 113669 w 442090"/>
                    <a:gd name="connsiteY11" fmla="*/ 39388 h 507958"/>
                    <a:gd name="connsiteX12" fmla="*/ 110366 w 442090"/>
                    <a:gd name="connsiteY12" fmla="*/ 61740 h 507958"/>
                    <a:gd name="connsiteX13" fmla="*/ 115065 w 442090"/>
                    <a:gd name="connsiteY13" fmla="*/ 59327 h 507958"/>
                    <a:gd name="connsiteX14" fmla="*/ 110366 w 442090"/>
                    <a:gd name="connsiteY14" fmla="*/ 61867 h 507958"/>
                    <a:gd name="connsiteX15" fmla="*/ 110366 w 442090"/>
                    <a:gd name="connsiteY15" fmla="*/ 61740 h 507958"/>
                    <a:gd name="connsiteX16" fmla="*/ 59820 w 442090"/>
                    <a:gd name="connsiteY16" fmla="*/ 89046 h 507958"/>
                    <a:gd name="connsiteX17" fmla="*/ 59058 w 442090"/>
                    <a:gd name="connsiteY17" fmla="*/ 89553 h 507958"/>
                    <a:gd name="connsiteX18" fmla="*/ 44707 w 442090"/>
                    <a:gd name="connsiteY18" fmla="*/ 101110 h 507958"/>
                    <a:gd name="connsiteX19" fmla="*/ 44453 w 442090"/>
                    <a:gd name="connsiteY19" fmla="*/ 101491 h 507958"/>
                    <a:gd name="connsiteX20" fmla="*/ 44199 w 442090"/>
                    <a:gd name="connsiteY20" fmla="*/ 102126 h 507958"/>
                    <a:gd name="connsiteX21" fmla="*/ 38993 w 442090"/>
                    <a:gd name="connsiteY21" fmla="*/ 125495 h 507958"/>
                    <a:gd name="connsiteX22" fmla="*/ 33150 w 442090"/>
                    <a:gd name="connsiteY22" fmla="*/ 172738 h 507958"/>
                    <a:gd name="connsiteX23" fmla="*/ 10418 w 442090"/>
                    <a:gd name="connsiteY23" fmla="*/ 234968 h 507958"/>
                    <a:gd name="connsiteX24" fmla="*/ 20196 w 442090"/>
                    <a:gd name="connsiteY24" fmla="*/ 272941 h 507958"/>
                    <a:gd name="connsiteX25" fmla="*/ 16132 w 442090"/>
                    <a:gd name="connsiteY25" fmla="*/ 300373 h 507958"/>
                    <a:gd name="connsiteX26" fmla="*/ 9020 w 442090"/>
                    <a:gd name="connsiteY26" fmla="*/ 303422 h 507958"/>
                    <a:gd name="connsiteX27" fmla="*/ 3051 w 442090"/>
                    <a:gd name="connsiteY27" fmla="*/ 336060 h 507958"/>
                    <a:gd name="connsiteX28" fmla="*/ 58043 w 442090"/>
                    <a:gd name="connsiteY28" fmla="*/ 360825 h 507958"/>
                    <a:gd name="connsiteX29" fmla="*/ 53470 w 442090"/>
                    <a:gd name="connsiteY29" fmla="*/ 403244 h 507958"/>
                    <a:gd name="connsiteX30" fmla="*/ 43564 w 442090"/>
                    <a:gd name="connsiteY30" fmla="*/ 479698 h 507958"/>
                    <a:gd name="connsiteX31" fmla="*/ 95381 w 442090"/>
                    <a:gd name="connsiteY31" fmla="*/ 500525 h 507958"/>
                    <a:gd name="connsiteX32" fmla="*/ 192155 w 442090"/>
                    <a:gd name="connsiteY32" fmla="*/ 505351 h 507958"/>
                    <a:gd name="connsiteX33" fmla="*/ 294262 w 442090"/>
                    <a:gd name="connsiteY33" fmla="*/ 459504 h 507958"/>
                    <a:gd name="connsiteX34" fmla="*/ 287912 w 442090"/>
                    <a:gd name="connsiteY34" fmla="*/ 383558 h 507958"/>
                    <a:gd name="connsiteX35" fmla="*/ 290580 w 442090"/>
                    <a:gd name="connsiteY35" fmla="*/ 205885 h 507958"/>
                    <a:gd name="connsiteX36" fmla="*/ 299343 w 442090"/>
                    <a:gd name="connsiteY36" fmla="*/ 125748 h 507958"/>
                    <a:gd name="connsiteX37" fmla="*/ 359032 w 442090"/>
                    <a:gd name="connsiteY37" fmla="*/ 203853 h 507958"/>
                    <a:gd name="connsiteX38" fmla="*/ 353445 w 442090"/>
                    <a:gd name="connsiteY38" fmla="*/ 212108 h 507958"/>
                    <a:gd name="connsiteX39" fmla="*/ 366398 w 442090"/>
                    <a:gd name="connsiteY39" fmla="*/ 238651 h 507958"/>
                    <a:gd name="connsiteX40" fmla="*/ 439296 w 442090"/>
                    <a:gd name="connsiteY40" fmla="*/ 222141 h 507958"/>
                    <a:gd name="connsiteX41" fmla="*/ 442090 w 442090"/>
                    <a:gd name="connsiteY41" fmla="*/ 178453 h 50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42090" h="507958">
                      <a:moveTo>
                        <a:pt x="442090" y="178453"/>
                      </a:moveTo>
                      <a:cubicBezTo>
                        <a:pt x="442090" y="178453"/>
                        <a:pt x="437264" y="179215"/>
                        <a:pt x="429898" y="180739"/>
                      </a:cubicBezTo>
                      <a:cubicBezTo>
                        <a:pt x="414277" y="155593"/>
                        <a:pt x="310772" y="27959"/>
                        <a:pt x="306455" y="23386"/>
                      </a:cubicBezTo>
                      <a:cubicBezTo>
                        <a:pt x="292865" y="9543"/>
                        <a:pt x="280927" y="-490"/>
                        <a:pt x="268355" y="18"/>
                      </a:cubicBezTo>
                      <a:cubicBezTo>
                        <a:pt x="266195" y="146"/>
                        <a:pt x="264163" y="273"/>
                        <a:pt x="262385" y="273"/>
                      </a:cubicBezTo>
                      <a:cubicBezTo>
                        <a:pt x="252860" y="-109"/>
                        <a:pt x="235715" y="5734"/>
                        <a:pt x="228731" y="8527"/>
                      </a:cubicBezTo>
                      <a:cubicBezTo>
                        <a:pt x="223396" y="10686"/>
                        <a:pt x="217173" y="12973"/>
                        <a:pt x="210443" y="15512"/>
                      </a:cubicBezTo>
                      <a:cubicBezTo>
                        <a:pt x="210443" y="15512"/>
                        <a:pt x="211585" y="26688"/>
                        <a:pt x="196091" y="32785"/>
                      </a:cubicBezTo>
                      <a:cubicBezTo>
                        <a:pt x="179962" y="39135"/>
                        <a:pt x="164976" y="40277"/>
                        <a:pt x="153038" y="39388"/>
                      </a:cubicBezTo>
                      <a:cubicBezTo>
                        <a:pt x="136147" y="38118"/>
                        <a:pt x="125225" y="32658"/>
                        <a:pt x="125225" y="32658"/>
                      </a:cubicBezTo>
                      <a:lnTo>
                        <a:pt x="124463" y="49040"/>
                      </a:lnTo>
                      <a:lnTo>
                        <a:pt x="113669" y="39388"/>
                      </a:lnTo>
                      <a:lnTo>
                        <a:pt x="110366" y="61740"/>
                      </a:lnTo>
                      <a:cubicBezTo>
                        <a:pt x="111890" y="60978"/>
                        <a:pt x="113541" y="60089"/>
                        <a:pt x="115065" y="59327"/>
                      </a:cubicBezTo>
                      <a:lnTo>
                        <a:pt x="110366" y="61867"/>
                      </a:lnTo>
                      <a:lnTo>
                        <a:pt x="110366" y="61740"/>
                      </a:lnTo>
                      <a:cubicBezTo>
                        <a:pt x="92078" y="71647"/>
                        <a:pt x="73156" y="81934"/>
                        <a:pt x="59820" y="89046"/>
                      </a:cubicBezTo>
                      <a:cubicBezTo>
                        <a:pt x="59566" y="89173"/>
                        <a:pt x="59312" y="89299"/>
                        <a:pt x="59058" y="89553"/>
                      </a:cubicBezTo>
                      <a:cubicBezTo>
                        <a:pt x="52200" y="91077"/>
                        <a:pt x="47756" y="95014"/>
                        <a:pt x="44707" y="101110"/>
                      </a:cubicBezTo>
                      <a:cubicBezTo>
                        <a:pt x="44707" y="101237"/>
                        <a:pt x="44707" y="101364"/>
                        <a:pt x="44453" y="101491"/>
                      </a:cubicBezTo>
                      <a:cubicBezTo>
                        <a:pt x="44453" y="101746"/>
                        <a:pt x="44453" y="101873"/>
                        <a:pt x="44199" y="102126"/>
                      </a:cubicBezTo>
                      <a:cubicBezTo>
                        <a:pt x="41659" y="108096"/>
                        <a:pt x="40135" y="115970"/>
                        <a:pt x="38993" y="125495"/>
                      </a:cubicBezTo>
                      <a:cubicBezTo>
                        <a:pt x="38865" y="126891"/>
                        <a:pt x="36452" y="146576"/>
                        <a:pt x="33150" y="172738"/>
                      </a:cubicBezTo>
                      <a:cubicBezTo>
                        <a:pt x="28070" y="194201"/>
                        <a:pt x="20705" y="216935"/>
                        <a:pt x="10418" y="234968"/>
                      </a:cubicBezTo>
                      <a:cubicBezTo>
                        <a:pt x="3559" y="246907"/>
                        <a:pt x="11307" y="262273"/>
                        <a:pt x="20196" y="272941"/>
                      </a:cubicBezTo>
                      <a:cubicBezTo>
                        <a:pt x="18672" y="283863"/>
                        <a:pt x="17275" y="293388"/>
                        <a:pt x="16132" y="300373"/>
                      </a:cubicBezTo>
                      <a:cubicBezTo>
                        <a:pt x="13211" y="300500"/>
                        <a:pt x="10671" y="301389"/>
                        <a:pt x="9020" y="303422"/>
                      </a:cubicBezTo>
                      <a:cubicBezTo>
                        <a:pt x="-3044" y="317773"/>
                        <a:pt x="-759" y="334028"/>
                        <a:pt x="3051" y="336060"/>
                      </a:cubicBezTo>
                      <a:cubicBezTo>
                        <a:pt x="6734" y="338220"/>
                        <a:pt x="28324" y="339362"/>
                        <a:pt x="58043" y="360825"/>
                      </a:cubicBezTo>
                      <a:cubicBezTo>
                        <a:pt x="57407" y="377082"/>
                        <a:pt x="54995" y="392322"/>
                        <a:pt x="53470" y="403244"/>
                      </a:cubicBezTo>
                      <a:cubicBezTo>
                        <a:pt x="51311" y="418357"/>
                        <a:pt x="47628" y="449345"/>
                        <a:pt x="43564" y="479698"/>
                      </a:cubicBezTo>
                      <a:cubicBezTo>
                        <a:pt x="41913" y="492271"/>
                        <a:pt x="95381" y="500525"/>
                        <a:pt x="95381" y="500525"/>
                      </a:cubicBezTo>
                      <a:cubicBezTo>
                        <a:pt x="116462" y="505605"/>
                        <a:pt x="144275" y="511448"/>
                        <a:pt x="192155" y="505351"/>
                      </a:cubicBezTo>
                      <a:cubicBezTo>
                        <a:pt x="222888" y="501541"/>
                        <a:pt x="288801" y="479316"/>
                        <a:pt x="294262" y="459504"/>
                      </a:cubicBezTo>
                      <a:cubicBezTo>
                        <a:pt x="298072" y="446042"/>
                        <a:pt x="292231" y="415181"/>
                        <a:pt x="287912" y="383558"/>
                      </a:cubicBezTo>
                      <a:cubicBezTo>
                        <a:pt x="286896" y="376573"/>
                        <a:pt x="276101" y="290594"/>
                        <a:pt x="290580" y="205885"/>
                      </a:cubicBezTo>
                      <a:cubicBezTo>
                        <a:pt x="294262" y="184041"/>
                        <a:pt x="297564" y="154323"/>
                        <a:pt x="299343" y="125748"/>
                      </a:cubicBezTo>
                      <a:cubicBezTo>
                        <a:pt x="322837" y="156482"/>
                        <a:pt x="349253" y="191026"/>
                        <a:pt x="359032" y="203853"/>
                      </a:cubicBezTo>
                      <a:cubicBezTo>
                        <a:pt x="355476" y="206393"/>
                        <a:pt x="353318" y="209187"/>
                        <a:pt x="353445" y="212108"/>
                      </a:cubicBezTo>
                      <a:cubicBezTo>
                        <a:pt x="353825" y="223919"/>
                        <a:pt x="362207" y="239667"/>
                        <a:pt x="366398" y="238651"/>
                      </a:cubicBezTo>
                      <a:cubicBezTo>
                        <a:pt x="370970" y="237635"/>
                        <a:pt x="394720" y="224427"/>
                        <a:pt x="439296" y="222141"/>
                      </a:cubicBezTo>
                      <a:cubicBezTo>
                        <a:pt x="444249" y="221760"/>
                        <a:pt x="437010" y="194201"/>
                        <a:pt x="442090" y="178453"/>
                      </a:cubicBezTo>
                      <a:close/>
                    </a:path>
                  </a:pathLst>
                </a:custGeom>
                <a:solidFill>
                  <a:srgbClr val="017BC6"/>
                </a:solidFill>
                <a:ln w="12700" cap="flat">
                  <a:noFill/>
                  <a:prstDash val="solid"/>
                  <a:miter/>
                </a:ln>
              </p:spPr>
              <p:txBody>
                <a:bodyPr rtlCol="0" anchor="ctr"/>
                <a:lstStyle/>
                <a:p>
                  <a:endParaRPr lang="nl-NL"/>
                </a:p>
              </p:txBody>
            </p:sp>
            <p:sp>
              <p:nvSpPr>
                <p:cNvPr id="37" name="Vrije vorm 36">
                  <a:extLst>
                    <a:ext uri="{FF2B5EF4-FFF2-40B4-BE49-F238E27FC236}">
                      <a16:creationId xmlns:a16="http://schemas.microsoft.com/office/drawing/2014/main" id="{419086D9-7899-DD20-CF3A-99400CF3C188}"/>
                    </a:ext>
                  </a:extLst>
                </p:cNvPr>
                <p:cNvSpPr/>
                <p:nvPr/>
              </p:nvSpPr>
              <p:spPr>
                <a:xfrm>
                  <a:off x="8168602" y="5359478"/>
                  <a:ext cx="87831" cy="101516"/>
                </a:xfrm>
                <a:custGeom>
                  <a:avLst/>
                  <a:gdLst>
                    <a:gd name="connsiteX0" fmla="*/ 87831 w 87831"/>
                    <a:gd name="connsiteY0" fmla="*/ 80285 h 101516"/>
                    <a:gd name="connsiteX1" fmla="*/ 77636 w 87831"/>
                    <a:gd name="connsiteY1" fmla="*/ 0 h 101516"/>
                    <a:gd name="connsiteX2" fmla="*/ 0 w 87831"/>
                    <a:gd name="connsiteY2" fmla="*/ 29464 h 101516"/>
                    <a:gd name="connsiteX3" fmla="*/ 12513 w 87831"/>
                    <a:gd name="connsiteY3" fmla="*/ 101088 h 101516"/>
                    <a:gd name="connsiteX4" fmla="*/ 64365 w 87831"/>
                    <a:gd name="connsiteY4" fmla="*/ 97297 h 101516"/>
                    <a:gd name="connsiteX5" fmla="*/ 87831 w 87831"/>
                    <a:gd name="connsiteY5" fmla="*/ 80285 h 10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831" h="101516">
                      <a:moveTo>
                        <a:pt x="87831" y="80285"/>
                      </a:moveTo>
                      <a:lnTo>
                        <a:pt x="77636" y="0"/>
                      </a:lnTo>
                      <a:lnTo>
                        <a:pt x="0" y="29464"/>
                      </a:lnTo>
                      <a:lnTo>
                        <a:pt x="12513" y="101088"/>
                      </a:lnTo>
                      <a:cubicBezTo>
                        <a:pt x="12513" y="101088"/>
                        <a:pt x="32210" y="103396"/>
                        <a:pt x="64365" y="97297"/>
                      </a:cubicBezTo>
                      <a:cubicBezTo>
                        <a:pt x="78341" y="94646"/>
                        <a:pt x="86982" y="85048"/>
                        <a:pt x="87831" y="80285"/>
                      </a:cubicBezTo>
                      <a:close/>
                    </a:path>
                  </a:pathLst>
                </a:custGeom>
                <a:solidFill>
                  <a:schemeClr val="accent6">
                    <a:lumMod val="50000"/>
                  </a:schemeClr>
                </a:solidFill>
                <a:ln w="12700" cap="flat">
                  <a:noFill/>
                  <a:prstDash val="solid"/>
                  <a:miter/>
                </a:ln>
              </p:spPr>
              <p:txBody>
                <a:bodyPr rtlCol="0" anchor="ctr"/>
                <a:lstStyle/>
                <a:p>
                  <a:endParaRPr lang="nl-NL"/>
                </a:p>
              </p:txBody>
            </p:sp>
            <p:sp>
              <p:nvSpPr>
                <p:cNvPr id="38" name="Vrije vorm 37">
                  <a:extLst>
                    <a:ext uri="{FF2B5EF4-FFF2-40B4-BE49-F238E27FC236}">
                      <a16:creationId xmlns:a16="http://schemas.microsoft.com/office/drawing/2014/main" id="{BB09BB5C-6D39-01BC-66FC-74C0380E16D2}"/>
                    </a:ext>
                  </a:extLst>
                </p:cNvPr>
                <p:cNvSpPr/>
                <p:nvPr/>
              </p:nvSpPr>
              <p:spPr>
                <a:xfrm>
                  <a:off x="8115698" y="5237370"/>
                  <a:ext cx="163992" cy="182797"/>
                </a:xfrm>
                <a:custGeom>
                  <a:avLst/>
                  <a:gdLst>
                    <a:gd name="connsiteX0" fmla="*/ 163724 w 163992"/>
                    <a:gd name="connsiteY0" fmla="*/ 72063 h 182797"/>
                    <a:gd name="connsiteX1" fmla="*/ 91174 w 163992"/>
                    <a:gd name="connsiteY1" fmla="*/ 139529 h 182797"/>
                    <a:gd name="connsiteX2" fmla="*/ 84464 w 163992"/>
                    <a:gd name="connsiteY2" fmla="*/ 151513 h 182797"/>
                    <a:gd name="connsiteX3" fmla="*/ 75666 w 163992"/>
                    <a:gd name="connsiteY3" fmla="*/ 149735 h 182797"/>
                    <a:gd name="connsiteX4" fmla="*/ 63875 w 163992"/>
                    <a:gd name="connsiteY4" fmla="*/ 172217 h 182797"/>
                    <a:gd name="connsiteX5" fmla="*/ 22324 w 163992"/>
                    <a:gd name="connsiteY5" fmla="*/ 173741 h 182797"/>
                    <a:gd name="connsiteX6" fmla="*/ 13257 w 163992"/>
                    <a:gd name="connsiteY6" fmla="*/ 147342 h 182797"/>
                    <a:gd name="connsiteX7" fmla="*/ 11504 w 163992"/>
                    <a:gd name="connsiteY7" fmla="*/ 130691 h 182797"/>
                    <a:gd name="connsiteX8" fmla="*/ 3 w 163992"/>
                    <a:gd name="connsiteY8" fmla="*/ 115982 h 182797"/>
                    <a:gd name="connsiteX9" fmla="*/ 14883 w 163992"/>
                    <a:gd name="connsiteY9" fmla="*/ 85882 h 182797"/>
                    <a:gd name="connsiteX10" fmla="*/ 11332 w 163992"/>
                    <a:gd name="connsiteY10" fmla="*/ 68767 h 182797"/>
                    <a:gd name="connsiteX11" fmla="*/ 67624 w 163992"/>
                    <a:gd name="connsiteY11" fmla="*/ 1445 h 182797"/>
                    <a:gd name="connsiteX12" fmla="*/ 163724 w 163992"/>
                    <a:gd name="connsiteY12" fmla="*/ 72063 h 18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992" h="182797">
                      <a:moveTo>
                        <a:pt x="163724" y="72063"/>
                      </a:moveTo>
                      <a:cubicBezTo>
                        <a:pt x="157887" y="148851"/>
                        <a:pt x="90603" y="134773"/>
                        <a:pt x="91174" y="139529"/>
                      </a:cubicBezTo>
                      <a:cubicBezTo>
                        <a:pt x="92029" y="146657"/>
                        <a:pt x="87741" y="150168"/>
                        <a:pt x="84464" y="151513"/>
                      </a:cubicBezTo>
                      <a:cubicBezTo>
                        <a:pt x="81520" y="152721"/>
                        <a:pt x="77679" y="151007"/>
                        <a:pt x="75666" y="149735"/>
                      </a:cubicBezTo>
                      <a:cubicBezTo>
                        <a:pt x="72637" y="147820"/>
                        <a:pt x="78207" y="159227"/>
                        <a:pt x="63875" y="172217"/>
                      </a:cubicBezTo>
                      <a:cubicBezTo>
                        <a:pt x="48663" y="186003"/>
                        <a:pt x="25304" y="186113"/>
                        <a:pt x="22324" y="173741"/>
                      </a:cubicBezTo>
                      <a:cubicBezTo>
                        <a:pt x="20121" y="164597"/>
                        <a:pt x="16703" y="154278"/>
                        <a:pt x="13257" y="147342"/>
                      </a:cubicBezTo>
                      <a:cubicBezTo>
                        <a:pt x="10135" y="141086"/>
                        <a:pt x="13335" y="137348"/>
                        <a:pt x="11504" y="130691"/>
                      </a:cubicBezTo>
                      <a:cubicBezTo>
                        <a:pt x="9513" y="123528"/>
                        <a:pt x="228" y="123312"/>
                        <a:pt x="3" y="115982"/>
                      </a:cubicBezTo>
                      <a:cubicBezTo>
                        <a:pt x="-214" y="109969"/>
                        <a:pt x="13415" y="90280"/>
                        <a:pt x="14883" y="85882"/>
                      </a:cubicBezTo>
                      <a:cubicBezTo>
                        <a:pt x="16078" y="82342"/>
                        <a:pt x="10864" y="72522"/>
                        <a:pt x="11332" y="68767"/>
                      </a:cubicBezTo>
                      <a:cubicBezTo>
                        <a:pt x="15809" y="32851"/>
                        <a:pt x="16212" y="8378"/>
                        <a:pt x="67624" y="1445"/>
                      </a:cubicBezTo>
                      <a:cubicBezTo>
                        <a:pt x="128778" y="-6801"/>
                        <a:pt x="167626" y="20718"/>
                        <a:pt x="163724" y="72063"/>
                      </a:cubicBezTo>
                      <a:close/>
                    </a:path>
                  </a:pathLst>
                </a:custGeom>
                <a:solidFill>
                  <a:schemeClr val="accent6">
                    <a:lumMod val="50000"/>
                  </a:schemeClr>
                </a:solidFill>
                <a:ln w="12700" cap="flat">
                  <a:noFill/>
                  <a:prstDash val="solid"/>
                  <a:miter/>
                </a:ln>
              </p:spPr>
              <p:txBody>
                <a:bodyPr rtlCol="0" anchor="ctr"/>
                <a:lstStyle/>
                <a:p>
                  <a:endParaRPr lang="nl-NL"/>
                </a:p>
              </p:txBody>
            </p:sp>
            <p:sp>
              <p:nvSpPr>
                <p:cNvPr id="39" name="Vrije vorm 38">
                  <a:extLst>
                    <a:ext uri="{FF2B5EF4-FFF2-40B4-BE49-F238E27FC236}">
                      <a16:creationId xmlns:a16="http://schemas.microsoft.com/office/drawing/2014/main" id="{8FA00E4C-EDA1-6BFE-68E8-0388A87BA1D3}"/>
                    </a:ext>
                  </a:extLst>
                </p:cNvPr>
                <p:cNvSpPr/>
                <p:nvPr/>
              </p:nvSpPr>
              <p:spPr>
                <a:xfrm>
                  <a:off x="8127481" y="5224323"/>
                  <a:ext cx="181065" cy="179718"/>
                </a:xfrm>
                <a:custGeom>
                  <a:avLst/>
                  <a:gdLst>
                    <a:gd name="connsiteX0" fmla="*/ 180083 w 181065"/>
                    <a:gd name="connsiteY0" fmla="*/ 118864 h 179718"/>
                    <a:gd name="connsiteX1" fmla="*/ 172980 w 181065"/>
                    <a:gd name="connsiteY1" fmla="*/ 53303 h 179718"/>
                    <a:gd name="connsiteX2" fmla="*/ 89090 w 181065"/>
                    <a:gd name="connsiteY2" fmla="*/ 32 h 179718"/>
                    <a:gd name="connsiteX3" fmla="*/ 4402 w 181065"/>
                    <a:gd name="connsiteY3" fmla="*/ 34158 h 179718"/>
                    <a:gd name="connsiteX4" fmla="*/ 603 w 181065"/>
                    <a:gd name="connsiteY4" fmla="*/ 53821 h 179718"/>
                    <a:gd name="connsiteX5" fmla="*/ 8514 w 181065"/>
                    <a:gd name="connsiteY5" fmla="*/ 98841 h 179718"/>
                    <a:gd name="connsiteX6" fmla="*/ 50595 w 181065"/>
                    <a:gd name="connsiteY6" fmla="*/ 137723 h 179718"/>
                    <a:gd name="connsiteX7" fmla="*/ 52630 w 181065"/>
                    <a:gd name="connsiteY7" fmla="*/ 108665 h 179718"/>
                    <a:gd name="connsiteX8" fmla="*/ 64817 w 181065"/>
                    <a:gd name="connsiteY8" fmla="*/ 99825 h 179718"/>
                    <a:gd name="connsiteX9" fmla="*/ 74531 w 181065"/>
                    <a:gd name="connsiteY9" fmla="*/ 144460 h 179718"/>
                    <a:gd name="connsiteX10" fmla="*/ 117346 w 181065"/>
                    <a:gd name="connsiteY10" fmla="*/ 179503 h 179718"/>
                    <a:gd name="connsiteX11" fmla="*/ 180083 w 181065"/>
                    <a:gd name="connsiteY11" fmla="*/ 118864 h 17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065" h="179718">
                      <a:moveTo>
                        <a:pt x="180083" y="118864"/>
                      </a:moveTo>
                      <a:cubicBezTo>
                        <a:pt x="182839" y="101374"/>
                        <a:pt x="179579" y="74180"/>
                        <a:pt x="172980" y="53303"/>
                      </a:cubicBezTo>
                      <a:cubicBezTo>
                        <a:pt x="160618" y="14199"/>
                        <a:pt x="130405" y="-795"/>
                        <a:pt x="89090" y="32"/>
                      </a:cubicBezTo>
                      <a:cubicBezTo>
                        <a:pt x="45955" y="896"/>
                        <a:pt x="18958" y="8115"/>
                        <a:pt x="4402" y="34158"/>
                      </a:cubicBezTo>
                      <a:cubicBezTo>
                        <a:pt x="2826" y="36979"/>
                        <a:pt x="501" y="49760"/>
                        <a:pt x="603" y="53821"/>
                      </a:cubicBezTo>
                      <a:cubicBezTo>
                        <a:pt x="-321" y="61920"/>
                        <a:pt x="-1556" y="75973"/>
                        <a:pt x="8514" y="98841"/>
                      </a:cubicBezTo>
                      <a:cubicBezTo>
                        <a:pt x="23301" y="132420"/>
                        <a:pt x="47233" y="133720"/>
                        <a:pt x="50595" y="137723"/>
                      </a:cubicBezTo>
                      <a:cubicBezTo>
                        <a:pt x="52316" y="139771"/>
                        <a:pt x="49162" y="116308"/>
                        <a:pt x="52630" y="108665"/>
                      </a:cubicBezTo>
                      <a:cubicBezTo>
                        <a:pt x="55645" y="102024"/>
                        <a:pt x="60316" y="99568"/>
                        <a:pt x="64817" y="99825"/>
                      </a:cubicBezTo>
                      <a:cubicBezTo>
                        <a:pt x="76465" y="100491"/>
                        <a:pt x="73089" y="111188"/>
                        <a:pt x="74531" y="144460"/>
                      </a:cubicBezTo>
                      <a:cubicBezTo>
                        <a:pt x="75778" y="173222"/>
                        <a:pt x="102421" y="181196"/>
                        <a:pt x="117346" y="179503"/>
                      </a:cubicBezTo>
                      <a:cubicBezTo>
                        <a:pt x="141251" y="176791"/>
                        <a:pt x="174526" y="154128"/>
                        <a:pt x="180083" y="118864"/>
                      </a:cubicBezTo>
                      <a:close/>
                    </a:path>
                  </a:pathLst>
                </a:custGeom>
                <a:solidFill>
                  <a:schemeClr val="tx1"/>
                </a:solidFill>
                <a:ln w="12700" cap="flat">
                  <a:noFill/>
                  <a:prstDash val="solid"/>
                  <a:miter/>
                </a:ln>
              </p:spPr>
              <p:txBody>
                <a:bodyPr rtlCol="0" anchor="ctr"/>
                <a:lstStyle/>
                <a:p>
                  <a:endParaRPr lang="nl-NL"/>
                </a:p>
              </p:txBody>
            </p:sp>
            <p:sp>
              <p:nvSpPr>
                <p:cNvPr id="40" name="Vrije vorm 39">
                  <a:extLst>
                    <a:ext uri="{FF2B5EF4-FFF2-40B4-BE49-F238E27FC236}">
                      <a16:creationId xmlns:a16="http://schemas.microsoft.com/office/drawing/2014/main" id="{040F4DD5-F050-534F-653D-46985DA1936B}"/>
                    </a:ext>
                  </a:extLst>
                </p:cNvPr>
                <p:cNvSpPr/>
                <p:nvPr/>
              </p:nvSpPr>
              <p:spPr>
                <a:xfrm>
                  <a:off x="8256398" y="5263467"/>
                  <a:ext cx="71746" cy="71746"/>
                </a:xfrm>
                <a:custGeom>
                  <a:avLst/>
                  <a:gdLst>
                    <a:gd name="connsiteX0" fmla="*/ 26 w 71746"/>
                    <a:gd name="connsiteY0" fmla="*/ 37224 h 71746"/>
                    <a:gd name="connsiteX1" fmla="*/ 37224 w 71746"/>
                    <a:gd name="connsiteY1" fmla="*/ 71720 h 71746"/>
                    <a:gd name="connsiteX2" fmla="*/ 71721 w 71746"/>
                    <a:gd name="connsiteY2" fmla="*/ 34523 h 71746"/>
                    <a:gd name="connsiteX3" fmla="*/ 34524 w 71746"/>
                    <a:gd name="connsiteY3" fmla="*/ 26 h 71746"/>
                    <a:gd name="connsiteX4" fmla="*/ 26 w 71746"/>
                    <a:gd name="connsiteY4" fmla="*/ 37224 h 71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46" h="71746">
                      <a:moveTo>
                        <a:pt x="26" y="37224"/>
                      </a:moveTo>
                      <a:cubicBezTo>
                        <a:pt x="772" y="57022"/>
                        <a:pt x="17426" y="72466"/>
                        <a:pt x="37224" y="71720"/>
                      </a:cubicBezTo>
                      <a:cubicBezTo>
                        <a:pt x="57022" y="70975"/>
                        <a:pt x="72466" y="54321"/>
                        <a:pt x="71721" y="34523"/>
                      </a:cubicBezTo>
                      <a:cubicBezTo>
                        <a:pt x="70975" y="14725"/>
                        <a:pt x="54321" y="-720"/>
                        <a:pt x="34524" y="26"/>
                      </a:cubicBezTo>
                      <a:cubicBezTo>
                        <a:pt x="14726" y="772"/>
                        <a:pt x="-720" y="17426"/>
                        <a:pt x="26" y="37224"/>
                      </a:cubicBezTo>
                      <a:close/>
                    </a:path>
                  </a:pathLst>
                </a:custGeom>
                <a:solidFill>
                  <a:srgbClr val="0077C1"/>
                </a:solidFill>
                <a:ln w="12700" cap="flat">
                  <a:noFill/>
                  <a:prstDash val="solid"/>
                  <a:miter/>
                </a:ln>
              </p:spPr>
              <p:txBody>
                <a:bodyPr rtlCol="0" anchor="ctr"/>
                <a:lstStyle/>
                <a:p>
                  <a:endParaRPr lang="nl-NL"/>
                </a:p>
              </p:txBody>
            </p:sp>
            <p:sp>
              <p:nvSpPr>
                <p:cNvPr id="41" name="Vrije vorm 40">
                  <a:extLst>
                    <a:ext uri="{FF2B5EF4-FFF2-40B4-BE49-F238E27FC236}">
                      <a16:creationId xmlns:a16="http://schemas.microsoft.com/office/drawing/2014/main" id="{7CBDFFFC-F66C-27BA-E578-BFB3E538E9FE}"/>
                    </a:ext>
                  </a:extLst>
                </p:cNvPr>
                <p:cNvSpPr/>
                <p:nvPr/>
              </p:nvSpPr>
              <p:spPr>
                <a:xfrm>
                  <a:off x="8291405" y="5290831"/>
                  <a:ext cx="143646" cy="201120"/>
                </a:xfrm>
                <a:custGeom>
                  <a:avLst/>
                  <a:gdLst>
                    <a:gd name="connsiteX0" fmla="*/ 32881 w 143646"/>
                    <a:gd name="connsiteY0" fmla="*/ 287 h 201120"/>
                    <a:gd name="connsiteX1" fmla="*/ 115385 w 143646"/>
                    <a:gd name="connsiteY1" fmla="*/ 82620 h 201120"/>
                    <a:gd name="connsiteX2" fmla="*/ 143647 w 143646"/>
                    <a:gd name="connsiteY2" fmla="*/ 179940 h 201120"/>
                    <a:gd name="connsiteX3" fmla="*/ 69763 w 143646"/>
                    <a:gd name="connsiteY3" fmla="*/ 194587 h 201120"/>
                    <a:gd name="connsiteX4" fmla="*/ 19828 w 143646"/>
                    <a:gd name="connsiteY4" fmla="*/ 106161 h 201120"/>
                    <a:gd name="connsiteX5" fmla="*/ 4512 w 143646"/>
                    <a:gd name="connsiteY5" fmla="*/ 20288 h 201120"/>
                    <a:gd name="connsiteX6" fmla="*/ 32881 w 143646"/>
                    <a:gd name="connsiteY6" fmla="*/ 287 h 20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646" h="201120">
                      <a:moveTo>
                        <a:pt x="32881" y="287"/>
                      </a:moveTo>
                      <a:cubicBezTo>
                        <a:pt x="32881" y="287"/>
                        <a:pt x="110111" y="-5858"/>
                        <a:pt x="115385" y="82620"/>
                      </a:cubicBezTo>
                      <a:cubicBezTo>
                        <a:pt x="120659" y="171098"/>
                        <a:pt x="143647" y="179940"/>
                        <a:pt x="143647" y="179940"/>
                      </a:cubicBezTo>
                      <a:cubicBezTo>
                        <a:pt x="143647" y="179940"/>
                        <a:pt x="108087" y="215364"/>
                        <a:pt x="69763" y="194587"/>
                      </a:cubicBezTo>
                      <a:cubicBezTo>
                        <a:pt x="31438" y="173811"/>
                        <a:pt x="16149" y="163136"/>
                        <a:pt x="19828" y="106161"/>
                      </a:cubicBezTo>
                      <a:cubicBezTo>
                        <a:pt x="23508" y="49186"/>
                        <a:pt x="17213" y="22900"/>
                        <a:pt x="4512" y="20288"/>
                      </a:cubicBezTo>
                      <a:cubicBezTo>
                        <a:pt x="-8190" y="17676"/>
                        <a:pt x="7399" y="-2636"/>
                        <a:pt x="32881" y="287"/>
                      </a:cubicBezTo>
                      <a:close/>
                    </a:path>
                  </a:pathLst>
                </a:custGeom>
                <a:solidFill>
                  <a:schemeClr val="tx1"/>
                </a:solidFill>
                <a:ln w="12700" cap="flat">
                  <a:noFill/>
                  <a:prstDash val="solid"/>
                  <a:miter/>
                </a:ln>
              </p:spPr>
              <p:txBody>
                <a:bodyPr rtlCol="0" anchor="ctr"/>
                <a:lstStyle/>
                <a:p>
                  <a:endParaRPr lang="nl-NL"/>
                </a:p>
              </p:txBody>
            </p:sp>
          </p:grpSp>
        </p:grpSp>
        <p:sp>
          <p:nvSpPr>
            <p:cNvPr id="83" name="Tekstvak 82">
              <a:extLst>
                <a:ext uri="{FF2B5EF4-FFF2-40B4-BE49-F238E27FC236}">
                  <a16:creationId xmlns:a16="http://schemas.microsoft.com/office/drawing/2014/main" id="{E1D9A60F-21DB-DDD1-7F1F-A46820E8E7EA}"/>
                </a:ext>
              </a:extLst>
            </p:cNvPr>
            <p:cNvSpPr txBox="1"/>
            <p:nvPr/>
          </p:nvSpPr>
          <p:spPr>
            <a:xfrm>
              <a:off x="1624730" y="3538681"/>
              <a:ext cx="1122286" cy="369332"/>
            </a:xfrm>
            <a:prstGeom prst="rect">
              <a:avLst/>
            </a:prstGeom>
            <a:noFill/>
          </p:spPr>
          <p:txBody>
            <a:bodyPr wrap="square" lIns="0" tIns="0" rIns="0" bIns="0" rtlCol="0">
              <a:spAutoFit/>
            </a:bodyPr>
            <a:lstStyle/>
            <a:p>
              <a:pPr algn="r"/>
              <a:r>
                <a:rPr lang="nl-NL" sz="2400">
                  <a:solidFill>
                    <a:schemeClr val="tx2"/>
                  </a:solidFill>
                </a:rPr>
                <a:t>EHDS</a:t>
              </a:r>
            </a:p>
          </p:txBody>
        </p:sp>
        <p:sp>
          <p:nvSpPr>
            <p:cNvPr id="84" name="Tekstvak 83">
              <a:extLst>
                <a:ext uri="{FF2B5EF4-FFF2-40B4-BE49-F238E27FC236}">
                  <a16:creationId xmlns:a16="http://schemas.microsoft.com/office/drawing/2014/main" id="{24E20323-38A3-BF2D-C161-8810A96D4C3E}"/>
                </a:ext>
              </a:extLst>
            </p:cNvPr>
            <p:cNvSpPr txBox="1"/>
            <p:nvPr/>
          </p:nvSpPr>
          <p:spPr>
            <a:xfrm>
              <a:off x="3812440" y="3740154"/>
              <a:ext cx="1122286" cy="369332"/>
            </a:xfrm>
            <a:prstGeom prst="rect">
              <a:avLst/>
            </a:prstGeom>
            <a:noFill/>
          </p:spPr>
          <p:txBody>
            <a:bodyPr wrap="square" lIns="0" tIns="0" rIns="0" bIns="0" rtlCol="0">
              <a:spAutoFit/>
            </a:bodyPr>
            <a:lstStyle/>
            <a:p>
              <a:pPr algn="l"/>
              <a:r>
                <a:rPr lang="nl-NL" sz="2400" err="1">
                  <a:solidFill>
                    <a:schemeClr val="tx2"/>
                  </a:solidFill>
                </a:rPr>
                <a:t>Wegiz</a:t>
              </a:r>
              <a:endParaRPr lang="nl-NL" sz="2400">
                <a:solidFill>
                  <a:schemeClr val="tx2"/>
                </a:solidFill>
              </a:endParaRPr>
            </a:p>
          </p:txBody>
        </p:sp>
      </p:grpSp>
      <p:sp>
        <p:nvSpPr>
          <p:cNvPr id="3" name="Tekstvak 2">
            <a:extLst>
              <a:ext uri="{FF2B5EF4-FFF2-40B4-BE49-F238E27FC236}">
                <a16:creationId xmlns:a16="http://schemas.microsoft.com/office/drawing/2014/main" id="{687FD618-E77D-0D07-7581-A19E0D682749}"/>
              </a:ext>
            </a:extLst>
          </p:cNvPr>
          <p:cNvSpPr txBox="1"/>
          <p:nvPr/>
        </p:nvSpPr>
        <p:spPr>
          <a:xfrm>
            <a:off x="525975" y="6350924"/>
            <a:ext cx="2924229" cy="338554"/>
          </a:xfrm>
          <a:prstGeom prst="rect">
            <a:avLst/>
          </a:prstGeom>
          <a:noFill/>
        </p:spPr>
        <p:txBody>
          <a:bodyPr wrap="square" lIns="0" tIns="0" rIns="0" bIns="0" rtlCol="0">
            <a:spAutoFit/>
          </a:bodyPr>
          <a:lstStyle/>
          <a:p>
            <a:pPr algn="l"/>
            <a:r>
              <a:rPr lang="nl-NL" sz="1100" i="1">
                <a:solidFill>
                  <a:schemeClr val="tx2"/>
                </a:solidFill>
                <a:hlinkClick r:id="rId3"/>
              </a:rPr>
              <a:t>Meer informatie over de Wegiz</a:t>
            </a:r>
            <a:endParaRPr lang="nl-NL" sz="1100" i="1">
              <a:solidFill>
                <a:schemeClr val="tx2"/>
              </a:solidFill>
            </a:endParaRPr>
          </a:p>
          <a:p>
            <a:pPr algn="l"/>
            <a:r>
              <a:rPr lang="nl-NL" sz="1100" i="1">
                <a:solidFill>
                  <a:schemeClr val="tx2"/>
                </a:solidFill>
                <a:hlinkClick r:id="rId4"/>
              </a:rPr>
              <a:t>Meer informatie over de EHDS</a:t>
            </a:r>
            <a:endParaRPr lang="nl-NL" sz="1100" i="1">
              <a:solidFill>
                <a:schemeClr val="tx2"/>
              </a:solidFill>
            </a:endParaRPr>
          </a:p>
        </p:txBody>
      </p:sp>
    </p:spTree>
    <p:extLst>
      <p:ext uri="{BB962C8B-B14F-4D97-AF65-F5344CB8AC3E}">
        <p14:creationId xmlns:p14="http://schemas.microsoft.com/office/powerpoint/2010/main" val="3443096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Vrije vorm 261">
            <a:extLst>
              <a:ext uri="{FF2B5EF4-FFF2-40B4-BE49-F238E27FC236}">
                <a16:creationId xmlns:a16="http://schemas.microsoft.com/office/drawing/2014/main" id="{5E3E7556-124E-6206-43F7-8F63BE3F0725}"/>
              </a:ext>
            </a:extLst>
          </p:cNvPr>
          <p:cNvSpPr/>
          <p:nvPr/>
        </p:nvSpPr>
        <p:spPr>
          <a:xfrm>
            <a:off x="0" y="2676419"/>
            <a:ext cx="5719268" cy="4058835"/>
          </a:xfrm>
          <a:custGeom>
            <a:avLst/>
            <a:gdLst>
              <a:gd name="connsiteX0" fmla="*/ 2280657 w 5719268"/>
              <a:gd name="connsiteY0" fmla="*/ 37 h 4058835"/>
              <a:gd name="connsiteX1" fmla="*/ 4674051 w 5719268"/>
              <a:gd name="connsiteY1" fmla="*/ 942202 h 4058835"/>
              <a:gd name="connsiteX2" fmla="*/ 5381397 w 5719268"/>
              <a:gd name="connsiteY2" fmla="*/ 3986474 h 4058835"/>
              <a:gd name="connsiteX3" fmla="*/ 5331693 w 5719268"/>
              <a:gd name="connsiteY3" fmla="*/ 4058835 h 4058835"/>
              <a:gd name="connsiteX4" fmla="*/ 0 w 5719268"/>
              <a:gd name="connsiteY4" fmla="*/ 4058835 h 4058835"/>
              <a:gd name="connsiteX5" fmla="*/ 0 w 5719268"/>
              <a:gd name="connsiteY5" fmla="*/ 103015 h 4058835"/>
              <a:gd name="connsiteX6" fmla="*/ 108435 w 5719268"/>
              <a:gd name="connsiteY6" fmla="*/ 106096 h 4058835"/>
              <a:gd name="connsiteX7" fmla="*/ 2280657 w 5719268"/>
              <a:gd name="connsiteY7" fmla="*/ 37 h 405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9268" h="4058835">
                <a:moveTo>
                  <a:pt x="2280657" y="37"/>
                </a:moveTo>
                <a:cubicBezTo>
                  <a:pt x="3092658" y="2900"/>
                  <a:pt x="3812418" y="176853"/>
                  <a:pt x="4674051" y="942202"/>
                </a:cubicBezTo>
                <a:cubicBezTo>
                  <a:pt x="5846702" y="1983797"/>
                  <a:pt x="5955797" y="3097372"/>
                  <a:pt x="5381397" y="3986474"/>
                </a:cubicBezTo>
                <a:lnTo>
                  <a:pt x="5331693" y="4058835"/>
                </a:lnTo>
                <a:lnTo>
                  <a:pt x="0" y="4058835"/>
                </a:lnTo>
                <a:lnTo>
                  <a:pt x="0" y="103015"/>
                </a:lnTo>
                <a:lnTo>
                  <a:pt x="108435" y="106096"/>
                </a:lnTo>
                <a:cubicBezTo>
                  <a:pt x="961745" y="99082"/>
                  <a:pt x="1649101" y="-2190"/>
                  <a:pt x="2280657" y="37"/>
                </a:cubicBezTo>
                <a:close/>
              </a:path>
            </a:pathLst>
          </a:custGeom>
          <a:solidFill>
            <a:srgbClr val="D0EBEE">
              <a:alpha val="50381"/>
            </a:srgbClr>
          </a:solidFill>
          <a:ln w="9505" cap="flat">
            <a:noFill/>
            <a:prstDash val="solid"/>
            <a:miter/>
          </a:ln>
        </p:spPr>
        <p:txBody>
          <a:bodyPr wrap="square" rtlCol="0" anchor="ctr">
            <a:noAutofit/>
          </a:bodyPr>
          <a:lstStyle/>
          <a:p>
            <a:endParaRPr lang="nl-NL"/>
          </a:p>
        </p:txBody>
      </p:sp>
      <p:sp>
        <p:nvSpPr>
          <p:cNvPr id="824" name="Titel 2">
            <a:extLst>
              <a:ext uri="{FF2B5EF4-FFF2-40B4-BE49-F238E27FC236}">
                <a16:creationId xmlns:a16="http://schemas.microsoft.com/office/drawing/2014/main" id="{F306DAAA-DF29-FDE2-03FB-51ACC8E562E9}"/>
              </a:ext>
            </a:extLst>
          </p:cNvPr>
          <p:cNvSpPr>
            <a:spLocks noGrp="1"/>
          </p:cNvSpPr>
          <p:nvPr>
            <p:ph type="title"/>
          </p:nvPr>
        </p:nvSpPr>
        <p:spPr/>
        <p:txBody>
          <a:bodyPr/>
          <a:lstStyle/>
          <a:p>
            <a:r>
              <a:rPr lang="nl-NL" sz="3730"/>
              <a:t>Informatiestandaard Medicatieproces 9</a:t>
            </a:r>
          </a:p>
        </p:txBody>
      </p:sp>
      <p:grpSp>
        <p:nvGrpSpPr>
          <p:cNvPr id="505" name="Groep 504">
            <a:extLst>
              <a:ext uri="{FF2B5EF4-FFF2-40B4-BE49-F238E27FC236}">
                <a16:creationId xmlns:a16="http://schemas.microsoft.com/office/drawing/2014/main" id="{47EAC00E-4DFF-A3F3-3D13-7244E2E600C3}"/>
              </a:ext>
            </a:extLst>
          </p:cNvPr>
          <p:cNvGrpSpPr/>
          <p:nvPr/>
        </p:nvGrpSpPr>
        <p:grpSpPr>
          <a:xfrm>
            <a:off x="877765" y="4110903"/>
            <a:ext cx="3528872" cy="1520169"/>
            <a:chOff x="844972" y="4110903"/>
            <a:chExt cx="3528872" cy="1520169"/>
          </a:xfrm>
        </p:grpSpPr>
        <p:sp>
          <p:nvSpPr>
            <p:cNvPr id="503" name="Rechthoek met aan één zijde afgeronde hoeken 502">
              <a:extLst>
                <a:ext uri="{FF2B5EF4-FFF2-40B4-BE49-F238E27FC236}">
                  <a16:creationId xmlns:a16="http://schemas.microsoft.com/office/drawing/2014/main" id="{D4E70A1F-B793-3047-24F3-BBDC71825338}"/>
                </a:ext>
              </a:extLst>
            </p:cNvPr>
            <p:cNvSpPr/>
            <p:nvPr/>
          </p:nvSpPr>
          <p:spPr>
            <a:xfrm>
              <a:off x="844972" y="4110903"/>
              <a:ext cx="3528872" cy="1504728"/>
            </a:xfrm>
            <a:prstGeom prst="round2SameRect">
              <a:avLst>
                <a:gd name="adj1" fmla="val 17224"/>
                <a:gd name="adj2" fmla="val 15494"/>
              </a:avLst>
            </a:prstGeom>
            <a:solidFill>
              <a:schemeClr val="accent3">
                <a:lumMod val="20000"/>
                <a:lumOff val="80000"/>
              </a:schemeClr>
            </a:solid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5" name="Afgeronde rechthoek 344">
              <a:extLst>
                <a:ext uri="{FF2B5EF4-FFF2-40B4-BE49-F238E27FC236}">
                  <a16:creationId xmlns:a16="http://schemas.microsoft.com/office/drawing/2014/main" id="{EE3EA22F-00FA-5568-07A8-685B6A87E754}"/>
                </a:ext>
              </a:extLst>
            </p:cNvPr>
            <p:cNvSpPr/>
            <p:nvPr/>
          </p:nvSpPr>
          <p:spPr>
            <a:xfrm rot="16200000" flipH="1">
              <a:off x="464603" y="4700758"/>
              <a:ext cx="1270945" cy="325018"/>
            </a:xfrm>
            <a:prstGeom prst="roundRect">
              <a:avLst>
                <a:gd name="adj" fmla="val 50000"/>
              </a:avLst>
            </a:prstGeom>
            <a:no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a:solidFill>
                    <a:schemeClr val="accent3"/>
                  </a:solidFill>
                </a:rPr>
                <a:t>logistiek</a:t>
              </a:r>
            </a:p>
          </p:txBody>
        </p:sp>
        <p:grpSp>
          <p:nvGrpSpPr>
            <p:cNvPr id="501" name="Groep 500">
              <a:extLst>
                <a:ext uri="{FF2B5EF4-FFF2-40B4-BE49-F238E27FC236}">
                  <a16:creationId xmlns:a16="http://schemas.microsoft.com/office/drawing/2014/main" id="{9A444E8B-DD70-52EB-7384-082B88E8B9A8}"/>
                </a:ext>
              </a:extLst>
            </p:cNvPr>
            <p:cNvGrpSpPr/>
            <p:nvPr/>
          </p:nvGrpSpPr>
          <p:grpSpPr>
            <a:xfrm>
              <a:off x="1385027" y="4280129"/>
              <a:ext cx="1616064" cy="1350943"/>
              <a:chOff x="1026483" y="4253464"/>
              <a:chExt cx="1616064" cy="1350943"/>
            </a:xfrm>
          </p:grpSpPr>
          <p:grpSp>
            <p:nvGrpSpPr>
              <p:cNvPr id="308" name="Groep 307">
                <a:extLst>
                  <a:ext uri="{FF2B5EF4-FFF2-40B4-BE49-F238E27FC236}">
                    <a16:creationId xmlns:a16="http://schemas.microsoft.com/office/drawing/2014/main" id="{AFFAC382-F5B9-7A33-A5D7-B4D6CA4F65C1}"/>
                  </a:ext>
                </a:extLst>
              </p:cNvPr>
              <p:cNvGrpSpPr/>
              <p:nvPr/>
            </p:nvGrpSpPr>
            <p:grpSpPr>
              <a:xfrm>
                <a:off x="1492574" y="4253464"/>
                <a:ext cx="683879" cy="683874"/>
                <a:chOff x="821029" y="3227065"/>
                <a:chExt cx="713774" cy="713768"/>
              </a:xfrm>
            </p:grpSpPr>
            <p:sp>
              <p:nvSpPr>
                <p:cNvPr id="331" name="Vrije vorm 330">
                  <a:extLst>
                    <a:ext uri="{FF2B5EF4-FFF2-40B4-BE49-F238E27FC236}">
                      <a16:creationId xmlns:a16="http://schemas.microsoft.com/office/drawing/2014/main" id="{ABFD6905-CB80-142B-E112-3EC98A7233C6}"/>
                    </a:ext>
                  </a:extLst>
                </p:cNvPr>
                <p:cNvSpPr/>
                <p:nvPr/>
              </p:nvSpPr>
              <p:spPr>
                <a:xfrm>
                  <a:off x="834572" y="3240314"/>
                  <a:ext cx="686689" cy="686689"/>
                </a:xfrm>
                <a:custGeom>
                  <a:avLst/>
                  <a:gdLst>
                    <a:gd name="connsiteX0" fmla="*/ 686689 w 686689"/>
                    <a:gd name="connsiteY0" fmla="*/ 343345 h 686689"/>
                    <a:gd name="connsiteX1" fmla="*/ 343345 w 686689"/>
                    <a:gd name="connsiteY1" fmla="*/ 686689 h 686689"/>
                    <a:gd name="connsiteX2" fmla="*/ 0 w 686689"/>
                    <a:gd name="connsiteY2" fmla="*/ 343345 h 686689"/>
                    <a:gd name="connsiteX3" fmla="*/ 343345 w 686689"/>
                    <a:gd name="connsiteY3" fmla="*/ 0 h 686689"/>
                    <a:gd name="connsiteX4" fmla="*/ 686689 w 686689"/>
                    <a:gd name="connsiteY4" fmla="*/ 343345 h 686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689" h="686689">
                      <a:moveTo>
                        <a:pt x="686689" y="343345"/>
                      </a:moveTo>
                      <a:cubicBezTo>
                        <a:pt x="686689" y="532969"/>
                        <a:pt x="532969" y="686689"/>
                        <a:pt x="343345" y="686689"/>
                      </a:cubicBezTo>
                      <a:cubicBezTo>
                        <a:pt x="153721" y="686689"/>
                        <a:pt x="0" y="532969"/>
                        <a:pt x="0" y="343345"/>
                      </a:cubicBezTo>
                      <a:cubicBezTo>
                        <a:pt x="0" y="153721"/>
                        <a:pt x="153721" y="0"/>
                        <a:pt x="343345" y="0"/>
                      </a:cubicBezTo>
                      <a:cubicBezTo>
                        <a:pt x="532969" y="0"/>
                        <a:pt x="686689" y="153721"/>
                        <a:pt x="686689" y="343345"/>
                      </a:cubicBezTo>
                      <a:close/>
                    </a:path>
                  </a:pathLst>
                </a:custGeom>
                <a:solidFill>
                  <a:srgbClr val="D2E9EE"/>
                </a:solidFill>
                <a:ln w="7120" cap="flat">
                  <a:noFill/>
                  <a:prstDash val="solid"/>
                  <a:miter/>
                </a:ln>
              </p:spPr>
              <p:txBody>
                <a:bodyPr rtlCol="0" anchor="ctr"/>
                <a:lstStyle/>
                <a:p>
                  <a:endParaRPr lang="nl-NL"/>
                </a:p>
              </p:txBody>
            </p:sp>
            <p:grpSp>
              <p:nvGrpSpPr>
                <p:cNvPr id="332" name="Graphic 265">
                  <a:extLst>
                    <a:ext uri="{FF2B5EF4-FFF2-40B4-BE49-F238E27FC236}">
                      <a16:creationId xmlns:a16="http://schemas.microsoft.com/office/drawing/2014/main" id="{FCE5A9FC-9A20-D36E-E9A2-2232087F9C05}"/>
                    </a:ext>
                  </a:extLst>
                </p:cNvPr>
                <p:cNvGrpSpPr/>
                <p:nvPr/>
              </p:nvGrpSpPr>
              <p:grpSpPr>
                <a:xfrm>
                  <a:off x="821029" y="3227065"/>
                  <a:ext cx="713774" cy="713768"/>
                  <a:chOff x="821029" y="3227065"/>
                  <a:chExt cx="713774" cy="713768"/>
                </a:xfrm>
              </p:grpSpPr>
              <p:sp>
                <p:nvSpPr>
                  <p:cNvPr id="333" name="Vrije vorm 332">
                    <a:extLst>
                      <a:ext uri="{FF2B5EF4-FFF2-40B4-BE49-F238E27FC236}">
                        <a16:creationId xmlns:a16="http://schemas.microsoft.com/office/drawing/2014/main" id="{09899193-AE54-84E7-B5B5-A08E43272A27}"/>
                      </a:ext>
                    </a:extLst>
                  </p:cNvPr>
                  <p:cNvSpPr/>
                  <p:nvPr/>
                </p:nvSpPr>
                <p:spPr>
                  <a:xfrm>
                    <a:off x="821029" y="3227065"/>
                    <a:ext cx="713774" cy="713768"/>
                  </a:xfrm>
                  <a:custGeom>
                    <a:avLst/>
                    <a:gdLst>
                      <a:gd name="connsiteX0" fmla="*/ 356890 w 713774"/>
                      <a:gd name="connsiteY0" fmla="*/ 713769 h 713768"/>
                      <a:gd name="connsiteX1" fmla="*/ 0 w 713774"/>
                      <a:gd name="connsiteY1" fmla="*/ 356879 h 713768"/>
                      <a:gd name="connsiteX2" fmla="*/ 356890 w 713774"/>
                      <a:gd name="connsiteY2" fmla="*/ 0 h 713768"/>
                      <a:gd name="connsiteX3" fmla="*/ 713775 w 713774"/>
                      <a:gd name="connsiteY3" fmla="*/ 356879 h 713768"/>
                      <a:gd name="connsiteX4" fmla="*/ 356890 w 713774"/>
                      <a:gd name="connsiteY4" fmla="*/ 713769 h 713768"/>
                      <a:gd name="connsiteX5" fmla="*/ 356890 w 713774"/>
                      <a:gd name="connsiteY5" fmla="*/ 33813 h 713768"/>
                      <a:gd name="connsiteX6" fmla="*/ 33813 w 713774"/>
                      <a:gd name="connsiteY6" fmla="*/ 356879 h 713768"/>
                      <a:gd name="connsiteX7" fmla="*/ 356890 w 713774"/>
                      <a:gd name="connsiteY7" fmla="*/ 679955 h 713768"/>
                      <a:gd name="connsiteX8" fmla="*/ 679961 w 713774"/>
                      <a:gd name="connsiteY8" fmla="*/ 356879 h 713768"/>
                      <a:gd name="connsiteX9" fmla="*/ 356890 w 713774"/>
                      <a:gd name="connsiteY9" fmla="*/ 33813 h 71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774" h="713768">
                        <a:moveTo>
                          <a:pt x="356890" y="713769"/>
                        </a:moveTo>
                        <a:cubicBezTo>
                          <a:pt x="160102" y="713769"/>
                          <a:pt x="0" y="553673"/>
                          <a:pt x="0" y="356879"/>
                        </a:cubicBezTo>
                        <a:cubicBezTo>
                          <a:pt x="0" y="160096"/>
                          <a:pt x="160102" y="0"/>
                          <a:pt x="356890" y="0"/>
                        </a:cubicBezTo>
                        <a:cubicBezTo>
                          <a:pt x="553678" y="0"/>
                          <a:pt x="713775" y="160096"/>
                          <a:pt x="713775" y="356879"/>
                        </a:cubicBezTo>
                        <a:cubicBezTo>
                          <a:pt x="713775" y="553673"/>
                          <a:pt x="553678" y="713769"/>
                          <a:pt x="356890" y="713769"/>
                        </a:cubicBezTo>
                        <a:close/>
                        <a:moveTo>
                          <a:pt x="356890" y="33813"/>
                        </a:moveTo>
                        <a:cubicBezTo>
                          <a:pt x="178742" y="33813"/>
                          <a:pt x="33813" y="178742"/>
                          <a:pt x="33813" y="356879"/>
                        </a:cubicBezTo>
                        <a:cubicBezTo>
                          <a:pt x="33813" y="535027"/>
                          <a:pt x="178742" y="679955"/>
                          <a:pt x="356890" y="679955"/>
                        </a:cubicBezTo>
                        <a:cubicBezTo>
                          <a:pt x="535038" y="679955"/>
                          <a:pt x="679961" y="535027"/>
                          <a:pt x="679961" y="356879"/>
                        </a:cubicBezTo>
                        <a:cubicBezTo>
                          <a:pt x="679961" y="178742"/>
                          <a:pt x="535032" y="33813"/>
                          <a:pt x="356890" y="33813"/>
                        </a:cubicBezTo>
                        <a:close/>
                      </a:path>
                    </a:pathLst>
                  </a:custGeom>
                  <a:solidFill>
                    <a:srgbClr val="FFFFFF"/>
                  </a:solidFill>
                  <a:ln w="7120" cap="flat">
                    <a:noFill/>
                    <a:prstDash val="solid"/>
                    <a:miter/>
                  </a:ln>
                </p:spPr>
                <p:txBody>
                  <a:bodyPr rtlCol="0" anchor="ctr"/>
                  <a:lstStyle/>
                  <a:p>
                    <a:endParaRPr lang="nl-NL"/>
                  </a:p>
                </p:txBody>
              </p:sp>
              <p:sp>
                <p:nvSpPr>
                  <p:cNvPr id="334" name="Vrije vorm 333">
                    <a:extLst>
                      <a:ext uri="{FF2B5EF4-FFF2-40B4-BE49-F238E27FC236}">
                        <a16:creationId xmlns:a16="http://schemas.microsoft.com/office/drawing/2014/main" id="{F7532E49-70F5-2A00-7FA4-478F461D57E0}"/>
                      </a:ext>
                    </a:extLst>
                  </p:cNvPr>
                  <p:cNvSpPr/>
                  <p:nvPr/>
                </p:nvSpPr>
                <p:spPr>
                  <a:xfrm>
                    <a:off x="1079965" y="3343497"/>
                    <a:ext cx="242294" cy="367011"/>
                  </a:xfrm>
                  <a:custGeom>
                    <a:avLst/>
                    <a:gdLst>
                      <a:gd name="connsiteX0" fmla="*/ 0 w 242294"/>
                      <a:gd name="connsiteY0" fmla="*/ 339475 h 367011"/>
                      <a:gd name="connsiteX1" fmla="*/ 165055 w 242294"/>
                      <a:gd name="connsiteY1" fmla="*/ 83134 h 367011"/>
                      <a:gd name="connsiteX2" fmla="*/ 239745 w 242294"/>
                      <a:gd name="connsiteY2" fmla="*/ 145 h 367011"/>
                      <a:gd name="connsiteX3" fmla="*/ 224991 w 242294"/>
                      <a:gd name="connsiteY3" fmla="*/ 45328 h 367011"/>
                      <a:gd name="connsiteX4" fmla="*/ 46374 w 242294"/>
                      <a:gd name="connsiteY4" fmla="*/ 362453 h 367011"/>
                      <a:gd name="connsiteX5" fmla="*/ 42441 w 242294"/>
                      <a:gd name="connsiteY5" fmla="*/ 367012 h 367011"/>
                      <a:gd name="connsiteX6" fmla="*/ 20621 w 242294"/>
                      <a:gd name="connsiteY6" fmla="*/ 352855 h 367011"/>
                      <a:gd name="connsiteX7" fmla="*/ 1 w 242294"/>
                      <a:gd name="connsiteY7" fmla="*/ 339475 h 3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294" h="367011">
                        <a:moveTo>
                          <a:pt x="0" y="339475"/>
                        </a:moveTo>
                        <a:cubicBezTo>
                          <a:pt x="0" y="339475"/>
                          <a:pt x="97742" y="173499"/>
                          <a:pt x="165055" y="83134"/>
                        </a:cubicBezTo>
                        <a:cubicBezTo>
                          <a:pt x="232367" y="-7231"/>
                          <a:pt x="231446" y="145"/>
                          <a:pt x="239745" y="145"/>
                        </a:cubicBezTo>
                        <a:cubicBezTo>
                          <a:pt x="248043" y="145"/>
                          <a:pt x="234212" y="27808"/>
                          <a:pt x="224991" y="45328"/>
                        </a:cubicBezTo>
                        <a:cubicBezTo>
                          <a:pt x="215770" y="62848"/>
                          <a:pt x="106311" y="292374"/>
                          <a:pt x="46374" y="362453"/>
                        </a:cubicBezTo>
                        <a:lnTo>
                          <a:pt x="42441" y="367012"/>
                        </a:lnTo>
                        <a:lnTo>
                          <a:pt x="20621" y="352855"/>
                        </a:lnTo>
                        <a:lnTo>
                          <a:pt x="1" y="339475"/>
                        </a:lnTo>
                        <a:close/>
                      </a:path>
                    </a:pathLst>
                  </a:custGeom>
                  <a:solidFill>
                    <a:schemeClr val="accent3"/>
                  </a:solidFill>
                  <a:ln w="7120" cap="flat">
                    <a:noFill/>
                    <a:prstDash val="solid"/>
                    <a:miter/>
                  </a:ln>
                </p:spPr>
                <p:txBody>
                  <a:bodyPr rtlCol="0" anchor="ctr"/>
                  <a:lstStyle/>
                  <a:p>
                    <a:endParaRPr lang="nl-NL"/>
                  </a:p>
                </p:txBody>
              </p:sp>
              <p:sp>
                <p:nvSpPr>
                  <p:cNvPr id="335" name="Vrije vorm 334">
                    <a:extLst>
                      <a:ext uri="{FF2B5EF4-FFF2-40B4-BE49-F238E27FC236}">
                        <a16:creationId xmlns:a16="http://schemas.microsoft.com/office/drawing/2014/main" id="{37769ACC-FA8A-C6DD-B4A9-E294D178A8BC}"/>
                      </a:ext>
                    </a:extLst>
                  </p:cNvPr>
                  <p:cNvSpPr/>
                  <p:nvPr/>
                </p:nvSpPr>
                <p:spPr>
                  <a:xfrm>
                    <a:off x="1014121" y="3695677"/>
                    <a:ext cx="100697" cy="122048"/>
                  </a:xfrm>
                  <a:custGeom>
                    <a:avLst/>
                    <a:gdLst>
                      <a:gd name="connsiteX0" fmla="*/ 65844 w 100697"/>
                      <a:gd name="connsiteY0" fmla="*/ 0 h 122048"/>
                      <a:gd name="connsiteX1" fmla="*/ 21376 w 100697"/>
                      <a:gd name="connsiteY1" fmla="*/ 28801 h 122048"/>
                      <a:gd name="connsiteX2" fmla="*/ 16939 w 100697"/>
                      <a:gd name="connsiteY2" fmla="*/ 80389 h 122048"/>
                      <a:gd name="connsiteX3" fmla="*/ 853 w 100697"/>
                      <a:gd name="connsiteY3" fmla="*/ 102576 h 122048"/>
                      <a:gd name="connsiteX4" fmla="*/ 19712 w 100697"/>
                      <a:gd name="connsiteY4" fmla="*/ 107568 h 122048"/>
                      <a:gd name="connsiteX5" fmla="*/ 27478 w 100697"/>
                      <a:gd name="connsiteY5" fmla="*/ 121990 h 122048"/>
                      <a:gd name="connsiteX6" fmla="*/ 40790 w 100697"/>
                      <a:gd name="connsiteY6" fmla="*/ 99804 h 122048"/>
                      <a:gd name="connsiteX7" fmla="*/ 100697 w 100697"/>
                      <a:gd name="connsiteY7" fmla="*/ 26582 h 122048"/>
                      <a:gd name="connsiteX8" fmla="*/ 65844 w 100697"/>
                      <a:gd name="connsiteY8" fmla="*/ 0 h 122048"/>
                      <a:gd name="connsiteX9" fmla="*/ 35260 w 100697"/>
                      <a:gd name="connsiteY9" fmla="*/ 62316 h 122048"/>
                      <a:gd name="connsiteX10" fmla="*/ 36683 w 100697"/>
                      <a:gd name="connsiteY10" fmla="*/ 40842 h 122048"/>
                      <a:gd name="connsiteX11" fmla="*/ 50710 w 100697"/>
                      <a:gd name="connsiteY11" fmla="*/ 24523 h 122048"/>
                      <a:gd name="connsiteX12" fmla="*/ 49288 w 100697"/>
                      <a:gd name="connsiteY12" fmla="*/ 45996 h 122048"/>
                      <a:gd name="connsiteX13" fmla="*/ 35260 w 100697"/>
                      <a:gd name="connsiteY13" fmla="*/ 62316 h 122048"/>
                      <a:gd name="connsiteX14" fmla="*/ 70658 w 100697"/>
                      <a:gd name="connsiteY14" fmla="*/ 65702 h 122048"/>
                      <a:gd name="connsiteX15" fmla="*/ 51408 w 100697"/>
                      <a:gd name="connsiteY15" fmla="*/ 75324 h 122048"/>
                      <a:gd name="connsiteX16" fmla="*/ 61030 w 100697"/>
                      <a:gd name="connsiteY16" fmla="*/ 56074 h 122048"/>
                      <a:gd name="connsiteX17" fmla="*/ 80279 w 100697"/>
                      <a:gd name="connsiteY17" fmla="*/ 46453 h 122048"/>
                      <a:gd name="connsiteX18" fmla="*/ 70658 w 100697"/>
                      <a:gd name="connsiteY18" fmla="*/ 65702 h 12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697" h="122048">
                        <a:moveTo>
                          <a:pt x="65844" y="0"/>
                        </a:moveTo>
                        <a:cubicBezTo>
                          <a:pt x="65844" y="0"/>
                          <a:pt x="33025" y="3840"/>
                          <a:pt x="21376" y="28801"/>
                        </a:cubicBezTo>
                        <a:cubicBezTo>
                          <a:pt x="9728" y="53764"/>
                          <a:pt x="21376" y="68186"/>
                          <a:pt x="16939" y="80389"/>
                        </a:cubicBezTo>
                        <a:cubicBezTo>
                          <a:pt x="12501" y="92591"/>
                          <a:pt x="5290" y="98693"/>
                          <a:pt x="853" y="102576"/>
                        </a:cubicBezTo>
                        <a:cubicBezTo>
                          <a:pt x="-3585" y="106460"/>
                          <a:pt x="10282" y="111451"/>
                          <a:pt x="19712" y="107568"/>
                        </a:cubicBezTo>
                        <a:cubicBezTo>
                          <a:pt x="19712" y="107568"/>
                          <a:pt x="20267" y="120882"/>
                          <a:pt x="27478" y="121990"/>
                        </a:cubicBezTo>
                        <a:cubicBezTo>
                          <a:pt x="34689" y="123100"/>
                          <a:pt x="36907" y="108123"/>
                          <a:pt x="40790" y="99804"/>
                        </a:cubicBezTo>
                        <a:cubicBezTo>
                          <a:pt x="44673" y="91482"/>
                          <a:pt x="99033" y="98139"/>
                          <a:pt x="100697" y="26582"/>
                        </a:cubicBezTo>
                        <a:cubicBezTo>
                          <a:pt x="100697" y="26582"/>
                          <a:pt x="94658" y="3104"/>
                          <a:pt x="65844" y="0"/>
                        </a:cubicBezTo>
                        <a:close/>
                        <a:moveTo>
                          <a:pt x="35260" y="62316"/>
                        </a:moveTo>
                        <a:cubicBezTo>
                          <a:pt x="31780" y="60894"/>
                          <a:pt x="32417" y="51279"/>
                          <a:pt x="36683" y="40842"/>
                        </a:cubicBezTo>
                        <a:cubicBezTo>
                          <a:pt x="40949" y="30407"/>
                          <a:pt x="47230" y="23100"/>
                          <a:pt x="50710" y="24523"/>
                        </a:cubicBezTo>
                        <a:cubicBezTo>
                          <a:pt x="54190" y="25945"/>
                          <a:pt x="53554" y="35558"/>
                          <a:pt x="49288" y="45996"/>
                        </a:cubicBezTo>
                        <a:cubicBezTo>
                          <a:pt x="45021" y="56432"/>
                          <a:pt x="38741" y="63739"/>
                          <a:pt x="35260" y="62316"/>
                        </a:cubicBezTo>
                        <a:close/>
                        <a:moveTo>
                          <a:pt x="70658" y="65702"/>
                        </a:moveTo>
                        <a:cubicBezTo>
                          <a:pt x="62686" y="73676"/>
                          <a:pt x="54067" y="77982"/>
                          <a:pt x="51408" y="75324"/>
                        </a:cubicBezTo>
                        <a:cubicBezTo>
                          <a:pt x="48749" y="72664"/>
                          <a:pt x="53057" y="64047"/>
                          <a:pt x="61030" y="56074"/>
                        </a:cubicBezTo>
                        <a:cubicBezTo>
                          <a:pt x="69002" y="48101"/>
                          <a:pt x="77620" y="43794"/>
                          <a:pt x="80279" y="46453"/>
                        </a:cubicBezTo>
                        <a:cubicBezTo>
                          <a:pt x="82937" y="49110"/>
                          <a:pt x="78631" y="57729"/>
                          <a:pt x="70658" y="65702"/>
                        </a:cubicBezTo>
                        <a:close/>
                      </a:path>
                    </a:pathLst>
                  </a:custGeom>
                  <a:solidFill>
                    <a:srgbClr val="303B39"/>
                  </a:solidFill>
                  <a:ln w="7120" cap="flat">
                    <a:noFill/>
                    <a:prstDash val="solid"/>
                    <a:miter/>
                  </a:ln>
                </p:spPr>
                <p:txBody>
                  <a:bodyPr rtlCol="0" anchor="ctr"/>
                  <a:lstStyle/>
                  <a:p>
                    <a:endParaRPr lang="nl-NL"/>
                  </a:p>
                </p:txBody>
              </p:sp>
              <p:sp>
                <p:nvSpPr>
                  <p:cNvPr id="336" name="Vrije vorm 335">
                    <a:extLst>
                      <a:ext uri="{FF2B5EF4-FFF2-40B4-BE49-F238E27FC236}">
                        <a16:creationId xmlns:a16="http://schemas.microsoft.com/office/drawing/2014/main" id="{4C2377E8-0743-268F-C9A1-0C3684E0DDCC}"/>
                      </a:ext>
                    </a:extLst>
                  </p:cNvPr>
                  <p:cNvSpPr/>
                  <p:nvPr/>
                </p:nvSpPr>
                <p:spPr>
                  <a:xfrm>
                    <a:off x="1072086" y="3682973"/>
                    <a:ext cx="50319" cy="39287"/>
                  </a:xfrm>
                  <a:custGeom>
                    <a:avLst/>
                    <a:gdLst>
                      <a:gd name="connsiteX0" fmla="*/ 7879 w 50319"/>
                      <a:gd name="connsiteY0" fmla="*/ 0 h 39287"/>
                      <a:gd name="connsiteX1" fmla="*/ 0 w 50319"/>
                      <a:gd name="connsiteY1" fmla="*/ 14333 h 39287"/>
                      <a:gd name="connsiteX2" fmla="*/ 42733 w 50319"/>
                      <a:gd name="connsiteY2" fmla="*/ 39287 h 39287"/>
                      <a:gd name="connsiteX3" fmla="*/ 50320 w 50319"/>
                      <a:gd name="connsiteY3" fmla="*/ 27537 h 39287"/>
                      <a:gd name="connsiteX4" fmla="*/ 7879 w 50319"/>
                      <a:gd name="connsiteY4" fmla="*/ 0 h 39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9" h="39287">
                        <a:moveTo>
                          <a:pt x="7879" y="0"/>
                        </a:moveTo>
                        <a:cubicBezTo>
                          <a:pt x="7879" y="0"/>
                          <a:pt x="270" y="3344"/>
                          <a:pt x="0" y="14333"/>
                        </a:cubicBezTo>
                        <a:cubicBezTo>
                          <a:pt x="0" y="14333"/>
                          <a:pt x="18031" y="21413"/>
                          <a:pt x="42733" y="39287"/>
                        </a:cubicBezTo>
                        <a:cubicBezTo>
                          <a:pt x="42733" y="39287"/>
                          <a:pt x="47579" y="33865"/>
                          <a:pt x="50320" y="27537"/>
                        </a:cubicBezTo>
                        <a:cubicBezTo>
                          <a:pt x="50320" y="27537"/>
                          <a:pt x="28197" y="5954"/>
                          <a:pt x="7879" y="0"/>
                        </a:cubicBezTo>
                        <a:close/>
                      </a:path>
                    </a:pathLst>
                  </a:custGeom>
                  <a:solidFill>
                    <a:srgbClr val="FFFFFF"/>
                  </a:solidFill>
                  <a:ln w="7120" cap="flat">
                    <a:noFill/>
                    <a:prstDash val="solid"/>
                    <a:miter/>
                  </a:ln>
                </p:spPr>
                <p:txBody>
                  <a:bodyPr rtlCol="0" anchor="ctr"/>
                  <a:lstStyle/>
                  <a:p>
                    <a:endParaRPr lang="nl-NL"/>
                  </a:p>
                </p:txBody>
              </p:sp>
            </p:grpSp>
          </p:grpSp>
          <p:sp>
            <p:nvSpPr>
              <p:cNvPr id="11" name="Tekstvak 10">
                <a:extLst>
                  <a:ext uri="{FF2B5EF4-FFF2-40B4-BE49-F238E27FC236}">
                    <a16:creationId xmlns:a16="http://schemas.microsoft.com/office/drawing/2014/main" id="{660866EE-2A97-34C2-5B9C-6D4FAF5C6660}"/>
                  </a:ext>
                </a:extLst>
              </p:cNvPr>
              <p:cNvSpPr txBox="1"/>
              <p:nvPr/>
            </p:nvSpPr>
            <p:spPr>
              <a:xfrm>
                <a:off x="1026483" y="5050409"/>
                <a:ext cx="1616064" cy="553998"/>
              </a:xfrm>
              <a:prstGeom prst="rect">
                <a:avLst/>
              </a:prstGeom>
              <a:noFill/>
            </p:spPr>
            <p:txBody>
              <a:bodyPr wrap="square" lIns="0" tIns="0" rIns="0" bIns="0" rtlCol="0">
                <a:spAutoFit/>
              </a:bodyPr>
              <a:lstStyle/>
              <a:p>
                <a:pPr algn="ctr"/>
                <a:r>
                  <a:rPr lang="nl-NL" sz="1200" err="1">
                    <a:solidFill>
                      <a:schemeClr val="accent3"/>
                    </a:solidFill>
                  </a:rPr>
                  <a:t>verstrekkingsverzoek</a:t>
                </a:r>
                <a:endParaRPr lang="nl-NL" sz="1200">
                  <a:solidFill>
                    <a:schemeClr val="accent3"/>
                  </a:solidFill>
                </a:endParaRPr>
              </a:p>
              <a:p>
                <a:pPr algn="ctr"/>
                <a:r>
                  <a:rPr lang="nl-NL" sz="1200">
                    <a:solidFill>
                      <a:schemeClr val="accent3"/>
                    </a:solidFill>
                  </a:rPr>
                  <a:t>&amp; medicatieafspraak (recept)</a:t>
                </a:r>
              </a:p>
            </p:txBody>
          </p:sp>
        </p:grpSp>
        <p:grpSp>
          <p:nvGrpSpPr>
            <p:cNvPr id="502" name="Groep 501">
              <a:extLst>
                <a:ext uri="{FF2B5EF4-FFF2-40B4-BE49-F238E27FC236}">
                  <a16:creationId xmlns:a16="http://schemas.microsoft.com/office/drawing/2014/main" id="{A3802276-E170-77B2-927B-97EAA5333CB0}"/>
                </a:ext>
              </a:extLst>
            </p:cNvPr>
            <p:cNvGrpSpPr/>
            <p:nvPr/>
          </p:nvGrpSpPr>
          <p:grpSpPr>
            <a:xfrm>
              <a:off x="2960346" y="4280129"/>
              <a:ext cx="1120406" cy="1166277"/>
              <a:chOff x="2476163" y="4253464"/>
              <a:chExt cx="1120406" cy="1166277"/>
            </a:xfrm>
          </p:grpSpPr>
          <p:grpSp>
            <p:nvGrpSpPr>
              <p:cNvPr id="309" name="Groep 308">
                <a:extLst>
                  <a:ext uri="{FF2B5EF4-FFF2-40B4-BE49-F238E27FC236}">
                    <a16:creationId xmlns:a16="http://schemas.microsoft.com/office/drawing/2014/main" id="{B13A06A6-4852-5869-72F2-0D225D19ADF1}"/>
                  </a:ext>
                </a:extLst>
              </p:cNvPr>
              <p:cNvGrpSpPr/>
              <p:nvPr/>
            </p:nvGrpSpPr>
            <p:grpSpPr>
              <a:xfrm>
                <a:off x="2694426" y="4253464"/>
                <a:ext cx="683879" cy="683874"/>
                <a:chOff x="1952406" y="3227065"/>
                <a:chExt cx="713774" cy="713768"/>
              </a:xfrm>
            </p:grpSpPr>
            <p:sp>
              <p:nvSpPr>
                <p:cNvPr id="320" name="Vrije vorm 319">
                  <a:extLst>
                    <a:ext uri="{FF2B5EF4-FFF2-40B4-BE49-F238E27FC236}">
                      <a16:creationId xmlns:a16="http://schemas.microsoft.com/office/drawing/2014/main" id="{9F9E74DF-1938-AB9D-359A-E52C3A010B53}"/>
                    </a:ext>
                  </a:extLst>
                </p:cNvPr>
                <p:cNvSpPr/>
                <p:nvPr/>
              </p:nvSpPr>
              <p:spPr>
                <a:xfrm>
                  <a:off x="1965949" y="3240314"/>
                  <a:ext cx="686689" cy="686689"/>
                </a:xfrm>
                <a:custGeom>
                  <a:avLst/>
                  <a:gdLst>
                    <a:gd name="connsiteX0" fmla="*/ 686689 w 686689"/>
                    <a:gd name="connsiteY0" fmla="*/ 343345 h 686689"/>
                    <a:gd name="connsiteX1" fmla="*/ 343345 w 686689"/>
                    <a:gd name="connsiteY1" fmla="*/ 686689 h 686689"/>
                    <a:gd name="connsiteX2" fmla="*/ 0 w 686689"/>
                    <a:gd name="connsiteY2" fmla="*/ 343345 h 686689"/>
                    <a:gd name="connsiteX3" fmla="*/ 343345 w 686689"/>
                    <a:gd name="connsiteY3" fmla="*/ 0 h 686689"/>
                    <a:gd name="connsiteX4" fmla="*/ 686689 w 686689"/>
                    <a:gd name="connsiteY4" fmla="*/ 343345 h 686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689" h="686689">
                      <a:moveTo>
                        <a:pt x="686689" y="343345"/>
                      </a:moveTo>
                      <a:cubicBezTo>
                        <a:pt x="686689" y="532969"/>
                        <a:pt x="532969" y="686689"/>
                        <a:pt x="343345" y="686689"/>
                      </a:cubicBezTo>
                      <a:cubicBezTo>
                        <a:pt x="153721" y="686689"/>
                        <a:pt x="0" y="532969"/>
                        <a:pt x="0" y="343345"/>
                      </a:cubicBezTo>
                      <a:cubicBezTo>
                        <a:pt x="0" y="153721"/>
                        <a:pt x="153721" y="0"/>
                        <a:pt x="343345" y="0"/>
                      </a:cubicBezTo>
                      <a:cubicBezTo>
                        <a:pt x="532969" y="0"/>
                        <a:pt x="686689" y="153721"/>
                        <a:pt x="686689" y="343345"/>
                      </a:cubicBezTo>
                      <a:close/>
                    </a:path>
                  </a:pathLst>
                </a:custGeom>
                <a:solidFill>
                  <a:srgbClr val="D2E9EE"/>
                </a:solidFill>
                <a:ln w="7120" cap="flat">
                  <a:noFill/>
                  <a:prstDash val="solid"/>
                  <a:miter/>
                </a:ln>
              </p:spPr>
              <p:txBody>
                <a:bodyPr rtlCol="0" anchor="ctr"/>
                <a:lstStyle/>
                <a:p>
                  <a:endParaRPr lang="nl-NL"/>
                </a:p>
              </p:txBody>
            </p:sp>
            <p:grpSp>
              <p:nvGrpSpPr>
                <p:cNvPr id="321" name="Graphic 266">
                  <a:extLst>
                    <a:ext uri="{FF2B5EF4-FFF2-40B4-BE49-F238E27FC236}">
                      <a16:creationId xmlns:a16="http://schemas.microsoft.com/office/drawing/2014/main" id="{3375ABEA-8C63-9D7C-D5F2-DA327A4F5E49}"/>
                    </a:ext>
                  </a:extLst>
                </p:cNvPr>
                <p:cNvGrpSpPr/>
                <p:nvPr/>
              </p:nvGrpSpPr>
              <p:grpSpPr>
                <a:xfrm>
                  <a:off x="1952406" y="3227065"/>
                  <a:ext cx="713774" cy="713768"/>
                  <a:chOff x="1952406" y="3227065"/>
                  <a:chExt cx="713774" cy="713768"/>
                </a:xfrm>
              </p:grpSpPr>
              <p:sp>
                <p:nvSpPr>
                  <p:cNvPr id="322" name="Vrije vorm 321">
                    <a:extLst>
                      <a:ext uri="{FF2B5EF4-FFF2-40B4-BE49-F238E27FC236}">
                        <a16:creationId xmlns:a16="http://schemas.microsoft.com/office/drawing/2014/main" id="{7BCF59D0-94C0-A559-CC18-E168F80CC6DF}"/>
                      </a:ext>
                    </a:extLst>
                  </p:cNvPr>
                  <p:cNvSpPr/>
                  <p:nvPr/>
                </p:nvSpPr>
                <p:spPr>
                  <a:xfrm>
                    <a:off x="1975512" y="3477554"/>
                    <a:ext cx="125871" cy="187242"/>
                  </a:xfrm>
                  <a:custGeom>
                    <a:avLst/>
                    <a:gdLst>
                      <a:gd name="connsiteX0" fmla="*/ 0 w 125871"/>
                      <a:gd name="connsiteY0" fmla="*/ 118984 h 187242"/>
                      <a:gd name="connsiteX1" fmla="*/ 57613 w 125871"/>
                      <a:gd name="connsiteY1" fmla="*/ 32564 h 187242"/>
                      <a:gd name="connsiteX2" fmla="*/ 125872 w 125871"/>
                      <a:gd name="connsiteY2" fmla="*/ 0 h 187242"/>
                      <a:gd name="connsiteX3" fmla="*/ 118357 w 125871"/>
                      <a:gd name="connsiteY3" fmla="*/ 90803 h 187242"/>
                      <a:gd name="connsiteX4" fmla="*/ 8141 w 125871"/>
                      <a:gd name="connsiteY4" fmla="*/ 187243 h 187242"/>
                      <a:gd name="connsiteX5" fmla="*/ 0 w 125871"/>
                      <a:gd name="connsiteY5" fmla="*/ 118983 h 18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71" h="187242">
                        <a:moveTo>
                          <a:pt x="0" y="118984"/>
                        </a:moveTo>
                        <a:cubicBezTo>
                          <a:pt x="0" y="118984"/>
                          <a:pt x="42584" y="51977"/>
                          <a:pt x="57613" y="32564"/>
                        </a:cubicBezTo>
                        <a:cubicBezTo>
                          <a:pt x="72643" y="13151"/>
                          <a:pt x="97066" y="626"/>
                          <a:pt x="125872" y="0"/>
                        </a:cubicBezTo>
                        <a:lnTo>
                          <a:pt x="118357" y="90803"/>
                        </a:lnTo>
                        <a:lnTo>
                          <a:pt x="8141" y="187243"/>
                        </a:lnTo>
                        <a:lnTo>
                          <a:pt x="0" y="118983"/>
                        </a:lnTo>
                        <a:close/>
                      </a:path>
                    </a:pathLst>
                  </a:custGeom>
                  <a:solidFill>
                    <a:srgbClr val="A59C9E"/>
                  </a:solidFill>
                  <a:ln w="7120" cap="flat">
                    <a:noFill/>
                    <a:prstDash val="solid"/>
                    <a:miter/>
                  </a:ln>
                </p:spPr>
                <p:txBody>
                  <a:bodyPr rtlCol="0" anchor="ctr"/>
                  <a:lstStyle/>
                  <a:p>
                    <a:endParaRPr lang="nl-NL"/>
                  </a:p>
                </p:txBody>
              </p:sp>
              <p:sp>
                <p:nvSpPr>
                  <p:cNvPr id="323" name="Vrije vorm 322">
                    <a:extLst>
                      <a:ext uri="{FF2B5EF4-FFF2-40B4-BE49-F238E27FC236}">
                        <a16:creationId xmlns:a16="http://schemas.microsoft.com/office/drawing/2014/main" id="{306390E2-64D5-41A8-8A46-B1E43671199A}"/>
                      </a:ext>
                    </a:extLst>
                  </p:cNvPr>
                  <p:cNvSpPr/>
                  <p:nvPr/>
                </p:nvSpPr>
                <p:spPr>
                  <a:xfrm>
                    <a:off x="2090442" y="3414985"/>
                    <a:ext cx="444065" cy="300120"/>
                  </a:xfrm>
                  <a:custGeom>
                    <a:avLst/>
                    <a:gdLst>
                      <a:gd name="connsiteX0" fmla="*/ 444065 w 444065"/>
                      <a:gd name="connsiteY0" fmla="*/ 300121 h 300120"/>
                      <a:gd name="connsiteX1" fmla="*/ 21280 w 444065"/>
                      <a:gd name="connsiteY1" fmla="*/ 300121 h 300120"/>
                      <a:gd name="connsiteX2" fmla="*/ 0 w 444065"/>
                      <a:gd name="connsiteY2" fmla="*/ 278858 h 300120"/>
                      <a:gd name="connsiteX3" fmla="*/ 21280 w 444065"/>
                      <a:gd name="connsiteY3" fmla="*/ 21262 h 300120"/>
                      <a:gd name="connsiteX4" fmla="*/ 422804 w 444065"/>
                      <a:gd name="connsiteY4" fmla="*/ 0 h 300120"/>
                      <a:gd name="connsiteX5" fmla="*/ 444065 w 444065"/>
                      <a:gd name="connsiteY5" fmla="*/ 21262 h 300120"/>
                      <a:gd name="connsiteX6" fmla="*/ 444065 w 444065"/>
                      <a:gd name="connsiteY6" fmla="*/ 300121 h 30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065" h="300120">
                        <a:moveTo>
                          <a:pt x="444065" y="300121"/>
                        </a:moveTo>
                        <a:lnTo>
                          <a:pt x="21280" y="300121"/>
                        </a:lnTo>
                        <a:lnTo>
                          <a:pt x="0" y="278858"/>
                        </a:lnTo>
                        <a:lnTo>
                          <a:pt x="21280" y="21262"/>
                        </a:lnTo>
                        <a:lnTo>
                          <a:pt x="422804" y="0"/>
                        </a:lnTo>
                        <a:lnTo>
                          <a:pt x="444065" y="21262"/>
                        </a:lnTo>
                        <a:lnTo>
                          <a:pt x="444065" y="300121"/>
                        </a:lnTo>
                        <a:close/>
                      </a:path>
                    </a:pathLst>
                  </a:custGeom>
                  <a:solidFill>
                    <a:srgbClr val="86848F"/>
                  </a:solidFill>
                  <a:ln w="7120" cap="flat">
                    <a:noFill/>
                    <a:prstDash val="solid"/>
                    <a:miter/>
                  </a:ln>
                </p:spPr>
                <p:txBody>
                  <a:bodyPr rtlCol="0" anchor="ctr"/>
                  <a:lstStyle/>
                  <a:p>
                    <a:endParaRPr lang="nl-NL"/>
                  </a:p>
                </p:txBody>
              </p:sp>
              <p:sp>
                <p:nvSpPr>
                  <p:cNvPr id="324" name="Vrije vorm 323">
                    <a:extLst>
                      <a:ext uri="{FF2B5EF4-FFF2-40B4-BE49-F238E27FC236}">
                        <a16:creationId xmlns:a16="http://schemas.microsoft.com/office/drawing/2014/main" id="{836A7547-BADC-4C0F-2A1A-6E1EC0CAE4AD}"/>
                      </a:ext>
                    </a:extLst>
                  </p:cNvPr>
                  <p:cNvSpPr/>
                  <p:nvPr/>
                </p:nvSpPr>
                <p:spPr>
                  <a:xfrm>
                    <a:off x="2090442" y="3414985"/>
                    <a:ext cx="422785" cy="278859"/>
                  </a:xfrm>
                  <a:custGeom>
                    <a:avLst/>
                    <a:gdLst>
                      <a:gd name="connsiteX0" fmla="*/ 0 w 422785"/>
                      <a:gd name="connsiteY0" fmla="*/ 0 h 278859"/>
                      <a:gd name="connsiteX1" fmla="*/ 422786 w 422785"/>
                      <a:gd name="connsiteY1" fmla="*/ 0 h 278859"/>
                      <a:gd name="connsiteX2" fmla="*/ 422786 w 422785"/>
                      <a:gd name="connsiteY2" fmla="*/ 278859 h 278859"/>
                      <a:gd name="connsiteX3" fmla="*/ 0 w 422785"/>
                      <a:gd name="connsiteY3" fmla="*/ 278859 h 278859"/>
                    </a:gdLst>
                    <a:ahLst/>
                    <a:cxnLst>
                      <a:cxn ang="0">
                        <a:pos x="connsiteX0" y="connsiteY0"/>
                      </a:cxn>
                      <a:cxn ang="0">
                        <a:pos x="connsiteX1" y="connsiteY1"/>
                      </a:cxn>
                      <a:cxn ang="0">
                        <a:pos x="connsiteX2" y="connsiteY2"/>
                      </a:cxn>
                      <a:cxn ang="0">
                        <a:pos x="connsiteX3" y="connsiteY3"/>
                      </a:cxn>
                    </a:cxnLst>
                    <a:rect l="l" t="t" r="r" b="b"/>
                    <a:pathLst>
                      <a:path w="422785" h="278859">
                        <a:moveTo>
                          <a:pt x="0" y="0"/>
                        </a:moveTo>
                        <a:lnTo>
                          <a:pt x="422786" y="0"/>
                        </a:lnTo>
                        <a:lnTo>
                          <a:pt x="422786" y="278859"/>
                        </a:lnTo>
                        <a:lnTo>
                          <a:pt x="0" y="278859"/>
                        </a:lnTo>
                        <a:close/>
                      </a:path>
                    </a:pathLst>
                  </a:custGeom>
                  <a:solidFill>
                    <a:srgbClr val="FFFFFF"/>
                  </a:solidFill>
                  <a:ln w="7120" cap="flat">
                    <a:noFill/>
                    <a:prstDash val="solid"/>
                    <a:miter/>
                  </a:ln>
                </p:spPr>
                <p:txBody>
                  <a:bodyPr rtlCol="0" anchor="ctr"/>
                  <a:lstStyle/>
                  <a:p>
                    <a:endParaRPr lang="nl-NL"/>
                  </a:p>
                </p:txBody>
              </p:sp>
              <p:sp>
                <p:nvSpPr>
                  <p:cNvPr id="325" name="Vrije vorm 324">
                    <a:extLst>
                      <a:ext uri="{FF2B5EF4-FFF2-40B4-BE49-F238E27FC236}">
                        <a16:creationId xmlns:a16="http://schemas.microsoft.com/office/drawing/2014/main" id="{6F17F91D-BB32-114F-E006-146D7EA0B47C}"/>
                      </a:ext>
                    </a:extLst>
                  </p:cNvPr>
                  <p:cNvSpPr/>
                  <p:nvPr/>
                </p:nvSpPr>
                <p:spPr>
                  <a:xfrm>
                    <a:off x="1980522" y="3520963"/>
                    <a:ext cx="189288" cy="280351"/>
                  </a:xfrm>
                  <a:custGeom>
                    <a:avLst/>
                    <a:gdLst>
                      <a:gd name="connsiteX0" fmla="*/ 8767 w 189288"/>
                      <a:gd name="connsiteY0" fmla="*/ 89978 h 280351"/>
                      <a:gd name="connsiteX1" fmla="*/ 59492 w 189288"/>
                      <a:gd name="connsiteY1" fmla="*/ 22972 h 280351"/>
                      <a:gd name="connsiteX2" fmla="*/ 122741 w 189288"/>
                      <a:gd name="connsiteY2" fmla="*/ 14830 h 280351"/>
                      <a:gd name="connsiteX3" fmla="*/ 178475 w 189288"/>
                      <a:gd name="connsiteY3" fmla="*/ 1680 h 280351"/>
                      <a:gd name="connsiteX4" fmla="*/ 172213 w 189288"/>
                      <a:gd name="connsiteY4" fmla="*/ 62985 h 280351"/>
                      <a:gd name="connsiteX5" fmla="*/ 108964 w 189288"/>
                      <a:gd name="connsiteY5" fmla="*/ 97493 h 280351"/>
                      <a:gd name="connsiteX6" fmla="*/ 109920 w 189288"/>
                      <a:gd name="connsiteY6" fmla="*/ 172881 h 280351"/>
                      <a:gd name="connsiteX7" fmla="*/ 133654 w 189288"/>
                      <a:gd name="connsiteY7" fmla="*/ 194054 h 280351"/>
                      <a:gd name="connsiteX8" fmla="*/ 187580 w 189288"/>
                      <a:gd name="connsiteY8" fmla="*/ 194060 h 280351"/>
                      <a:gd name="connsiteX9" fmla="*/ 80783 w 189288"/>
                      <a:gd name="connsiteY9" fmla="*/ 280352 h 280351"/>
                      <a:gd name="connsiteX10" fmla="*/ 13777 w 189288"/>
                      <a:gd name="connsiteY10" fmla="*/ 170135 h 280351"/>
                      <a:gd name="connsiteX11" fmla="*/ 0 w 189288"/>
                      <a:gd name="connsiteY11" fmla="*/ 103755 h 280351"/>
                      <a:gd name="connsiteX12" fmla="*/ 8767 w 189288"/>
                      <a:gd name="connsiteY12" fmla="*/ 89978 h 280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288" h="280351">
                        <a:moveTo>
                          <a:pt x="8767" y="89978"/>
                        </a:moveTo>
                        <a:cubicBezTo>
                          <a:pt x="8767" y="89978"/>
                          <a:pt x="44463" y="31739"/>
                          <a:pt x="59492" y="22972"/>
                        </a:cubicBezTo>
                        <a:cubicBezTo>
                          <a:pt x="74521" y="14204"/>
                          <a:pt x="100197" y="18588"/>
                          <a:pt x="122741" y="14830"/>
                        </a:cubicBezTo>
                        <a:cubicBezTo>
                          <a:pt x="145285" y="11073"/>
                          <a:pt x="160941" y="-5209"/>
                          <a:pt x="178475" y="1680"/>
                        </a:cubicBezTo>
                        <a:cubicBezTo>
                          <a:pt x="196010" y="8568"/>
                          <a:pt x="191000" y="52901"/>
                          <a:pt x="172213" y="62985"/>
                        </a:cubicBezTo>
                        <a:cubicBezTo>
                          <a:pt x="153426" y="73070"/>
                          <a:pt x="108964" y="97493"/>
                          <a:pt x="108964" y="97493"/>
                        </a:cubicBezTo>
                        <a:lnTo>
                          <a:pt x="109920" y="172881"/>
                        </a:lnTo>
                        <a:lnTo>
                          <a:pt x="133654" y="194054"/>
                        </a:lnTo>
                        <a:lnTo>
                          <a:pt x="187580" y="194060"/>
                        </a:lnTo>
                        <a:cubicBezTo>
                          <a:pt x="187580" y="194060"/>
                          <a:pt x="169082" y="275342"/>
                          <a:pt x="80783" y="280352"/>
                        </a:cubicBezTo>
                        <a:lnTo>
                          <a:pt x="13777" y="170135"/>
                        </a:lnTo>
                        <a:lnTo>
                          <a:pt x="0" y="103755"/>
                        </a:lnTo>
                        <a:lnTo>
                          <a:pt x="8767" y="89978"/>
                        </a:lnTo>
                        <a:close/>
                      </a:path>
                    </a:pathLst>
                  </a:custGeom>
                  <a:solidFill>
                    <a:srgbClr val="C3BCB6"/>
                  </a:solidFill>
                  <a:ln w="7120" cap="flat">
                    <a:noFill/>
                    <a:prstDash val="solid"/>
                    <a:miter/>
                  </a:ln>
                </p:spPr>
                <p:txBody>
                  <a:bodyPr rtlCol="0" anchor="ctr"/>
                  <a:lstStyle/>
                  <a:p>
                    <a:endParaRPr lang="nl-NL"/>
                  </a:p>
                </p:txBody>
              </p:sp>
              <p:sp>
                <p:nvSpPr>
                  <p:cNvPr id="326" name="Vrije vorm 325">
                    <a:extLst>
                      <a:ext uri="{FF2B5EF4-FFF2-40B4-BE49-F238E27FC236}">
                        <a16:creationId xmlns:a16="http://schemas.microsoft.com/office/drawing/2014/main" id="{87A4BC3D-716B-79DB-774D-51AA51D2B9C6}"/>
                      </a:ext>
                    </a:extLst>
                  </p:cNvPr>
                  <p:cNvSpPr/>
                  <p:nvPr/>
                </p:nvSpPr>
                <p:spPr>
                  <a:xfrm>
                    <a:off x="2197377" y="3450810"/>
                    <a:ext cx="207208" cy="207208"/>
                  </a:xfrm>
                  <a:custGeom>
                    <a:avLst/>
                    <a:gdLst>
                      <a:gd name="connsiteX0" fmla="*/ 207209 w 207208"/>
                      <a:gd name="connsiteY0" fmla="*/ 103604 h 207208"/>
                      <a:gd name="connsiteX1" fmla="*/ 103604 w 207208"/>
                      <a:gd name="connsiteY1" fmla="*/ 207209 h 207208"/>
                      <a:gd name="connsiteX2" fmla="*/ 0 w 207208"/>
                      <a:gd name="connsiteY2" fmla="*/ 103604 h 207208"/>
                      <a:gd name="connsiteX3" fmla="*/ 103604 w 207208"/>
                      <a:gd name="connsiteY3" fmla="*/ 0 h 207208"/>
                      <a:gd name="connsiteX4" fmla="*/ 207209 w 207208"/>
                      <a:gd name="connsiteY4" fmla="*/ 103604 h 20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08" h="207208">
                        <a:moveTo>
                          <a:pt x="207209" y="103604"/>
                        </a:moveTo>
                        <a:cubicBezTo>
                          <a:pt x="207209" y="160823"/>
                          <a:pt x="160823" y="207209"/>
                          <a:pt x="103604" y="207209"/>
                        </a:cubicBezTo>
                        <a:cubicBezTo>
                          <a:pt x="46385" y="207209"/>
                          <a:pt x="0" y="160823"/>
                          <a:pt x="0" y="103604"/>
                        </a:cubicBezTo>
                        <a:cubicBezTo>
                          <a:pt x="0" y="46385"/>
                          <a:pt x="46385" y="0"/>
                          <a:pt x="103604" y="0"/>
                        </a:cubicBezTo>
                        <a:cubicBezTo>
                          <a:pt x="160823" y="0"/>
                          <a:pt x="207209" y="46385"/>
                          <a:pt x="207209" y="103604"/>
                        </a:cubicBezTo>
                        <a:close/>
                      </a:path>
                    </a:pathLst>
                  </a:custGeom>
                  <a:solidFill>
                    <a:schemeClr val="accent3"/>
                  </a:solidFill>
                  <a:ln w="7120" cap="flat">
                    <a:noFill/>
                    <a:prstDash val="solid"/>
                    <a:miter/>
                  </a:ln>
                </p:spPr>
                <p:txBody>
                  <a:bodyPr rtlCol="0" anchor="ctr"/>
                  <a:lstStyle/>
                  <a:p>
                    <a:endParaRPr lang="nl-NL"/>
                  </a:p>
                </p:txBody>
              </p:sp>
              <p:grpSp>
                <p:nvGrpSpPr>
                  <p:cNvPr id="327" name="Graphic 266">
                    <a:extLst>
                      <a:ext uri="{FF2B5EF4-FFF2-40B4-BE49-F238E27FC236}">
                        <a16:creationId xmlns:a16="http://schemas.microsoft.com/office/drawing/2014/main" id="{5FAC513F-A6FB-5247-ED75-3CB0B27E8B00}"/>
                      </a:ext>
                    </a:extLst>
                  </p:cNvPr>
                  <p:cNvGrpSpPr/>
                  <p:nvPr/>
                </p:nvGrpSpPr>
                <p:grpSpPr>
                  <a:xfrm>
                    <a:off x="2258421" y="3509176"/>
                    <a:ext cx="84328" cy="90215"/>
                    <a:chOff x="2258421" y="3509176"/>
                    <a:chExt cx="84328" cy="90215"/>
                  </a:xfrm>
                </p:grpSpPr>
                <p:sp>
                  <p:nvSpPr>
                    <p:cNvPr id="329" name="Vrije vorm 328">
                      <a:extLst>
                        <a:ext uri="{FF2B5EF4-FFF2-40B4-BE49-F238E27FC236}">
                          <a16:creationId xmlns:a16="http://schemas.microsoft.com/office/drawing/2014/main" id="{B71B92E0-F477-D58D-9ED1-C9ABE1330074}"/>
                        </a:ext>
                      </a:extLst>
                    </p:cNvPr>
                    <p:cNvSpPr/>
                    <p:nvPr/>
                  </p:nvSpPr>
                  <p:spPr>
                    <a:xfrm>
                      <a:off x="2258421" y="3509176"/>
                      <a:ext cx="84328" cy="90215"/>
                    </a:xfrm>
                    <a:custGeom>
                      <a:avLst/>
                      <a:gdLst>
                        <a:gd name="connsiteX0" fmla="*/ 76271 w 84328"/>
                        <a:gd name="connsiteY0" fmla="*/ 5679 h 90215"/>
                        <a:gd name="connsiteX1" fmla="*/ 76271 w 84328"/>
                        <a:gd name="connsiteY1" fmla="*/ 5679 h 90215"/>
                        <a:gd name="connsiteX2" fmla="*/ 78650 w 84328"/>
                        <a:gd name="connsiteY2" fmla="*/ 38546 h 90215"/>
                        <a:gd name="connsiteX3" fmla="*/ 40926 w 84328"/>
                        <a:gd name="connsiteY3" fmla="*/ 82157 h 90215"/>
                        <a:gd name="connsiteX4" fmla="*/ 8057 w 84328"/>
                        <a:gd name="connsiteY4" fmla="*/ 84536 h 90215"/>
                        <a:gd name="connsiteX5" fmla="*/ 8057 w 84328"/>
                        <a:gd name="connsiteY5" fmla="*/ 84536 h 90215"/>
                        <a:gd name="connsiteX6" fmla="*/ 5679 w 84328"/>
                        <a:gd name="connsiteY6" fmla="*/ 51668 h 90215"/>
                        <a:gd name="connsiteX7" fmla="*/ 43404 w 84328"/>
                        <a:gd name="connsiteY7" fmla="*/ 8058 h 90215"/>
                        <a:gd name="connsiteX8" fmla="*/ 76271 w 84328"/>
                        <a:gd name="connsiteY8" fmla="*/ 5679 h 9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28" h="90215">
                          <a:moveTo>
                            <a:pt x="76271" y="5679"/>
                          </a:moveTo>
                          <a:lnTo>
                            <a:pt x="76271" y="5679"/>
                          </a:lnTo>
                          <a:cubicBezTo>
                            <a:pt x="86004" y="14098"/>
                            <a:pt x="87069" y="28814"/>
                            <a:pt x="78650" y="38546"/>
                          </a:cubicBezTo>
                          <a:lnTo>
                            <a:pt x="40926" y="82157"/>
                          </a:lnTo>
                          <a:cubicBezTo>
                            <a:pt x="32505" y="91891"/>
                            <a:pt x="17791" y="92955"/>
                            <a:pt x="8057" y="84536"/>
                          </a:cubicBezTo>
                          <a:lnTo>
                            <a:pt x="8057" y="84536"/>
                          </a:lnTo>
                          <a:cubicBezTo>
                            <a:pt x="-1675" y="76117"/>
                            <a:pt x="-2741" y="61401"/>
                            <a:pt x="5679" y="51668"/>
                          </a:cubicBezTo>
                          <a:lnTo>
                            <a:pt x="43404" y="8058"/>
                          </a:lnTo>
                          <a:cubicBezTo>
                            <a:pt x="51822" y="-1675"/>
                            <a:pt x="66538" y="-2740"/>
                            <a:pt x="76271" y="5679"/>
                          </a:cubicBezTo>
                          <a:close/>
                        </a:path>
                      </a:pathLst>
                    </a:custGeom>
                    <a:solidFill>
                      <a:srgbClr val="FFFFFF"/>
                    </a:solidFill>
                    <a:ln w="7120" cap="flat">
                      <a:noFill/>
                      <a:prstDash val="solid"/>
                      <a:miter/>
                    </a:ln>
                  </p:spPr>
                  <p:txBody>
                    <a:bodyPr rtlCol="0" anchor="ctr"/>
                    <a:lstStyle/>
                    <a:p>
                      <a:endParaRPr lang="nl-NL"/>
                    </a:p>
                  </p:txBody>
                </p:sp>
                <p:sp>
                  <p:nvSpPr>
                    <p:cNvPr id="330" name="Vrije vorm 329">
                      <a:extLst>
                        <a:ext uri="{FF2B5EF4-FFF2-40B4-BE49-F238E27FC236}">
                          <a16:creationId xmlns:a16="http://schemas.microsoft.com/office/drawing/2014/main" id="{CF80371E-56F1-51B7-4E2F-042703A0F591}"/>
                        </a:ext>
                      </a:extLst>
                    </p:cNvPr>
                    <p:cNvSpPr/>
                    <p:nvPr/>
                  </p:nvSpPr>
                  <p:spPr>
                    <a:xfrm>
                      <a:off x="2282962" y="3509176"/>
                      <a:ext cx="59787" cy="60351"/>
                    </a:xfrm>
                    <a:custGeom>
                      <a:avLst/>
                      <a:gdLst>
                        <a:gd name="connsiteX0" fmla="*/ 51730 w 59787"/>
                        <a:gd name="connsiteY0" fmla="*/ 5679 h 60351"/>
                        <a:gd name="connsiteX1" fmla="*/ 54108 w 59787"/>
                        <a:gd name="connsiteY1" fmla="*/ 38547 h 60351"/>
                        <a:gd name="connsiteX2" fmla="*/ 35247 w 59787"/>
                        <a:gd name="connsiteY2" fmla="*/ 60352 h 60351"/>
                        <a:gd name="connsiteX3" fmla="*/ 0 w 59787"/>
                        <a:gd name="connsiteY3" fmla="*/ 29863 h 60351"/>
                        <a:gd name="connsiteX4" fmla="*/ 18862 w 59787"/>
                        <a:gd name="connsiteY4" fmla="*/ 8058 h 60351"/>
                        <a:gd name="connsiteX5" fmla="*/ 51730 w 59787"/>
                        <a:gd name="connsiteY5" fmla="*/ 5679 h 60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87" h="60351">
                          <a:moveTo>
                            <a:pt x="51730" y="5679"/>
                          </a:moveTo>
                          <a:cubicBezTo>
                            <a:pt x="61463" y="14098"/>
                            <a:pt x="62528" y="28814"/>
                            <a:pt x="54108" y="38547"/>
                          </a:cubicBezTo>
                          <a:lnTo>
                            <a:pt x="35247" y="60352"/>
                          </a:lnTo>
                          <a:lnTo>
                            <a:pt x="0" y="29863"/>
                          </a:lnTo>
                          <a:lnTo>
                            <a:pt x="18862" y="8058"/>
                          </a:lnTo>
                          <a:cubicBezTo>
                            <a:pt x="27281" y="-1675"/>
                            <a:pt x="41997" y="-2740"/>
                            <a:pt x="51730" y="5679"/>
                          </a:cubicBezTo>
                          <a:close/>
                        </a:path>
                      </a:pathLst>
                    </a:custGeom>
                    <a:solidFill>
                      <a:srgbClr val="86848F"/>
                    </a:solidFill>
                    <a:ln w="7120" cap="flat">
                      <a:noFill/>
                      <a:prstDash val="solid"/>
                      <a:miter/>
                    </a:ln>
                  </p:spPr>
                  <p:txBody>
                    <a:bodyPr rtlCol="0" anchor="ctr"/>
                    <a:lstStyle/>
                    <a:p>
                      <a:endParaRPr lang="nl-NL"/>
                    </a:p>
                  </p:txBody>
                </p:sp>
              </p:grpSp>
              <p:sp>
                <p:nvSpPr>
                  <p:cNvPr id="328" name="Vrije vorm 327">
                    <a:extLst>
                      <a:ext uri="{FF2B5EF4-FFF2-40B4-BE49-F238E27FC236}">
                        <a16:creationId xmlns:a16="http://schemas.microsoft.com/office/drawing/2014/main" id="{D4C0B675-4A79-9F51-36EE-88C7198B1A97}"/>
                      </a:ext>
                    </a:extLst>
                  </p:cNvPr>
                  <p:cNvSpPr/>
                  <p:nvPr/>
                </p:nvSpPr>
                <p:spPr>
                  <a:xfrm>
                    <a:off x="1952406" y="3227065"/>
                    <a:ext cx="713774" cy="713768"/>
                  </a:xfrm>
                  <a:custGeom>
                    <a:avLst/>
                    <a:gdLst>
                      <a:gd name="connsiteX0" fmla="*/ 356884 w 713774"/>
                      <a:gd name="connsiteY0" fmla="*/ 713769 h 713768"/>
                      <a:gd name="connsiteX1" fmla="*/ 0 w 713774"/>
                      <a:gd name="connsiteY1" fmla="*/ 356879 h 713768"/>
                      <a:gd name="connsiteX2" fmla="*/ 356884 w 713774"/>
                      <a:gd name="connsiteY2" fmla="*/ 0 h 713768"/>
                      <a:gd name="connsiteX3" fmla="*/ 713775 w 713774"/>
                      <a:gd name="connsiteY3" fmla="*/ 356879 h 713768"/>
                      <a:gd name="connsiteX4" fmla="*/ 356884 w 713774"/>
                      <a:gd name="connsiteY4" fmla="*/ 713769 h 713768"/>
                      <a:gd name="connsiteX5" fmla="*/ 356884 w 713774"/>
                      <a:gd name="connsiteY5" fmla="*/ 33813 h 713768"/>
                      <a:gd name="connsiteX6" fmla="*/ 33813 w 713774"/>
                      <a:gd name="connsiteY6" fmla="*/ 356879 h 713768"/>
                      <a:gd name="connsiteX7" fmla="*/ 356884 w 713774"/>
                      <a:gd name="connsiteY7" fmla="*/ 679955 h 713768"/>
                      <a:gd name="connsiteX8" fmla="*/ 679961 w 713774"/>
                      <a:gd name="connsiteY8" fmla="*/ 356879 h 713768"/>
                      <a:gd name="connsiteX9" fmla="*/ 356884 w 713774"/>
                      <a:gd name="connsiteY9" fmla="*/ 33813 h 71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774" h="713768">
                        <a:moveTo>
                          <a:pt x="356884" y="713769"/>
                        </a:moveTo>
                        <a:cubicBezTo>
                          <a:pt x="160096" y="713769"/>
                          <a:pt x="0" y="553673"/>
                          <a:pt x="0" y="356879"/>
                        </a:cubicBezTo>
                        <a:cubicBezTo>
                          <a:pt x="0" y="160096"/>
                          <a:pt x="160096" y="0"/>
                          <a:pt x="356884" y="0"/>
                        </a:cubicBezTo>
                        <a:cubicBezTo>
                          <a:pt x="553673" y="0"/>
                          <a:pt x="713775" y="160096"/>
                          <a:pt x="713775" y="356879"/>
                        </a:cubicBezTo>
                        <a:cubicBezTo>
                          <a:pt x="713775" y="553673"/>
                          <a:pt x="553673" y="713769"/>
                          <a:pt x="356884" y="713769"/>
                        </a:cubicBezTo>
                        <a:close/>
                        <a:moveTo>
                          <a:pt x="356884" y="33813"/>
                        </a:moveTo>
                        <a:cubicBezTo>
                          <a:pt x="178742" y="33813"/>
                          <a:pt x="33813" y="178742"/>
                          <a:pt x="33813" y="356879"/>
                        </a:cubicBezTo>
                        <a:cubicBezTo>
                          <a:pt x="33813" y="535027"/>
                          <a:pt x="178742" y="679955"/>
                          <a:pt x="356884" y="679955"/>
                        </a:cubicBezTo>
                        <a:cubicBezTo>
                          <a:pt x="535027" y="679955"/>
                          <a:pt x="679961" y="535027"/>
                          <a:pt x="679961" y="356879"/>
                        </a:cubicBezTo>
                        <a:cubicBezTo>
                          <a:pt x="679961" y="178742"/>
                          <a:pt x="535032" y="33813"/>
                          <a:pt x="356884" y="33813"/>
                        </a:cubicBezTo>
                        <a:close/>
                      </a:path>
                    </a:pathLst>
                  </a:custGeom>
                  <a:solidFill>
                    <a:srgbClr val="FFFFFF"/>
                  </a:solidFill>
                  <a:ln w="7120" cap="flat">
                    <a:noFill/>
                    <a:prstDash val="solid"/>
                    <a:miter/>
                  </a:ln>
                </p:spPr>
                <p:txBody>
                  <a:bodyPr rtlCol="0" anchor="ctr"/>
                  <a:lstStyle/>
                  <a:p>
                    <a:endParaRPr lang="nl-NL"/>
                  </a:p>
                </p:txBody>
              </p:sp>
            </p:grpSp>
          </p:grpSp>
          <p:sp>
            <p:nvSpPr>
              <p:cNvPr id="12" name="Tekstvak 11">
                <a:extLst>
                  <a:ext uri="{FF2B5EF4-FFF2-40B4-BE49-F238E27FC236}">
                    <a16:creationId xmlns:a16="http://schemas.microsoft.com/office/drawing/2014/main" id="{81B3F8D1-48B7-B7B9-09C2-280D1377ACBC}"/>
                  </a:ext>
                </a:extLst>
              </p:cNvPr>
              <p:cNvSpPr txBox="1"/>
              <p:nvPr/>
            </p:nvSpPr>
            <p:spPr>
              <a:xfrm>
                <a:off x="2476163" y="5050409"/>
                <a:ext cx="1120406" cy="369332"/>
              </a:xfrm>
              <a:prstGeom prst="rect">
                <a:avLst/>
              </a:prstGeom>
              <a:noFill/>
            </p:spPr>
            <p:txBody>
              <a:bodyPr wrap="square" lIns="0" tIns="0" rIns="0" bIns="0" rtlCol="0">
                <a:spAutoFit/>
              </a:bodyPr>
              <a:lstStyle/>
              <a:p>
                <a:pPr algn="ctr"/>
                <a:r>
                  <a:rPr lang="nl-NL" sz="1200">
                    <a:solidFill>
                      <a:schemeClr val="accent3"/>
                    </a:solidFill>
                  </a:rPr>
                  <a:t>medicatie-verstrekking</a:t>
                </a:r>
              </a:p>
            </p:txBody>
          </p:sp>
        </p:grpSp>
      </p:grpSp>
      <p:sp>
        <p:nvSpPr>
          <p:cNvPr id="510" name="Titel 2">
            <a:extLst>
              <a:ext uri="{FF2B5EF4-FFF2-40B4-BE49-F238E27FC236}">
                <a16:creationId xmlns:a16="http://schemas.microsoft.com/office/drawing/2014/main" id="{647232F9-170D-F1CE-21E9-6E8AED84C2C7}"/>
              </a:ext>
            </a:extLst>
          </p:cNvPr>
          <p:cNvSpPr txBox="1">
            <a:spLocks/>
          </p:cNvSpPr>
          <p:nvPr/>
        </p:nvSpPr>
        <p:spPr>
          <a:xfrm>
            <a:off x="7252298" y="1539268"/>
            <a:ext cx="3713126" cy="440480"/>
          </a:xfrm>
          <a:prstGeom prst="rect">
            <a:avLst/>
          </a:prstGeom>
        </p:spPr>
        <p:txBody>
          <a:bodyPr vert="horz" lIns="0" tIns="0" rIns="0" bIns="0" rtlCol="0" anchor="t" anchorCtr="0">
            <a:noAutofit/>
          </a:bodyPr>
          <a:lstStyle>
            <a:lvl1pPr algn="l" defTabSz="914377" rtl="0" eaLnBrk="1" latinLnBrk="0" hangingPunct="1">
              <a:lnSpc>
                <a:spcPts val="3733"/>
              </a:lnSpc>
              <a:spcBef>
                <a:spcPct val="0"/>
              </a:spcBef>
              <a:buNone/>
              <a:defRPr sz="3733" b="1" i="0" kern="1200" baseline="0">
                <a:solidFill>
                  <a:schemeClr val="accent2"/>
                </a:solidFill>
                <a:latin typeface="+mj-lt"/>
                <a:ea typeface="+mj-ea"/>
                <a:cs typeface="+mj-cs"/>
              </a:defRPr>
            </a:lvl1pPr>
          </a:lstStyle>
          <a:p>
            <a:pPr algn="ctr"/>
            <a:r>
              <a:rPr lang="nl-NL" sz="2800" b="0">
                <a:solidFill>
                  <a:schemeClr val="tx2"/>
                </a:solidFill>
              </a:rPr>
              <a:t>Toekomstige situatie</a:t>
            </a:r>
          </a:p>
        </p:txBody>
      </p:sp>
      <p:sp>
        <p:nvSpPr>
          <p:cNvPr id="511" name="Titel 2">
            <a:extLst>
              <a:ext uri="{FF2B5EF4-FFF2-40B4-BE49-F238E27FC236}">
                <a16:creationId xmlns:a16="http://schemas.microsoft.com/office/drawing/2014/main" id="{613F51CC-CDE2-476E-F881-B11A815F20E0}"/>
              </a:ext>
            </a:extLst>
          </p:cNvPr>
          <p:cNvSpPr txBox="1">
            <a:spLocks/>
          </p:cNvSpPr>
          <p:nvPr/>
        </p:nvSpPr>
        <p:spPr>
          <a:xfrm>
            <a:off x="877765" y="3367912"/>
            <a:ext cx="3528872" cy="440480"/>
          </a:xfrm>
          <a:prstGeom prst="rect">
            <a:avLst/>
          </a:prstGeom>
        </p:spPr>
        <p:txBody>
          <a:bodyPr vert="horz" lIns="0" tIns="0" rIns="0" bIns="0" rtlCol="0" anchor="t" anchorCtr="0">
            <a:noAutofit/>
          </a:bodyPr>
          <a:lstStyle>
            <a:lvl1pPr algn="l" defTabSz="914377" rtl="0" eaLnBrk="1" latinLnBrk="0" hangingPunct="1">
              <a:lnSpc>
                <a:spcPts val="3733"/>
              </a:lnSpc>
              <a:spcBef>
                <a:spcPct val="0"/>
              </a:spcBef>
              <a:buNone/>
              <a:defRPr sz="3733" b="1" i="0" kern="1200" baseline="0">
                <a:solidFill>
                  <a:schemeClr val="accent2"/>
                </a:solidFill>
                <a:latin typeface="+mj-lt"/>
                <a:ea typeface="+mj-ea"/>
                <a:cs typeface="+mj-cs"/>
              </a:defRPr>
            </a:lvl1pPr>
          </a:lstStyle>
          <a:p>
            <a:pPr algn="ctr"/>
            <a:r>
              <a:rPr lang="nl-NL" sz="2800" b="0">
                <a:solidFill>
                  <a:schemeClr val="tx2"/>
                </a:solidFill>
              </a:rPr>
              <a:t>Huidige situatie</a:t>
            </a:r>
          </a:p>
        </p:txBody>
      </p:sp>
      <p:sp>
        <p:nvSpPr>
          <p:cNvPr id="176" name="Titel 2">
            <a:extLst>
              <a:ext uri="{FF2B5EF4-FFF2-40B4-BE49-F238E27FC236}">
                <a16:creationId xmlns:a16="http://schemas.microsoft.com/office/drawing/2014/main" id="{40A6F6AE-F51A-DB78-BE41-D62238D27A41}"/>
              </a:ext>
            </a:extLst>
          </p:cNvPr>
          <p:cNvSpPr txBox="1">
            <a:spLocks/>
          </p:cNvSpPr>
          <p:nvPr/>
        </p:nvSpPr>
        <p:spPr>
          <a:xfrm>
            <a:off x="2436523" y="5468998"/>
            <a:ext cx="2159408" cy="440480"/>
          </a:xfrm>
          <a:prstGeom prst="rect">
            <a:avLst/>
          </a:prstGeom>
        </p:spPr>
        <p:txBody>
          <a:bodyPr vert="horz" lIns="0" tIns="0" rIns="0" bIns="0" rtlCol="0" anchor="t" anchorCtr="0">
            <a:noAutofit/>
          </a:bodyPr>
          <a:lstStyle>
            <a:lvl1pPr algn="l" defTabSz="914377" rtl="0" eaLnBrk="1" latinLnBrk="0" hangingPunct="1">
              <a:lnSpc>
                <a:spcPts val="3733"/>
              </a:lnSpc>
              <a:spcBef>
                <a:spcPct val="0"/>
              </a:spcBef>
              <a:buNone/>
              <a:defRPr sz="3733" b="1" i="0" kern="1200" baseline="0">
                <a:solidFill>
                  <a:schemeClr val="accent2"/>
                </a:solidFill>
                <a:latin typeface="+mj-lt"/>
                <a:ea typeface="+mj-ea"/>
                <a:cs typeface="+mj-cs"/>
              </a:defRPr>
            </a:lvl1pPr>
          </a:lstStyle>
          <a:p>
            <a:pPr algn="ctr"/>
            <a:endParaRPr lang="nl-NL" sz="1400" b="0">
              <a:solidFill>
                <a:schemeClr val="tx2"/>
              </a:solidFill>
            </a:endParaRPr>
          </a:p>
        </p:txBody>
      </p:sp>
      <p:grpSp>
        <p:nvGrpSpPr>
          <p:cNvPr id="8" name="Groep 7">
            <a:extLst>
              <a:ext uri="{FF2B5EF4-FFF2-40B4-BE49-F238E27FC236}">
                <a16:creationId xmlns:a16="http://schemas.microsoft.com/office/drawing/2014/main" id="{9342C779-7D2F-384C-E4E0-AB70A67225BE}"/>
              </a:ext>
            </a:extLst>
          </p:cNvPr>
          <p:cNvGrpSpPr/>
          <p:nvPr/>
        </p:nvGrpSpPr>
        <p:grpSpPr>
          <a:xfrm>
            <a:off x="5975439" y="2167941"/>
            <a:ext cx="6266845" cy="3741537"/>
            <a:chOff x="5975439" y="2167941"/>
            <a:chExt cx="6266845" cy="3741537"/>
          </a:xfrm>
        </p:grpSpPr>
        <p:grpSp>
          <p:nvGrpSpPr>
            <p:cNvPr id="21" name="Groep 20">
              <a:extLst>
                <a:ext uri="{FF2B5EF4-FFF2-40B4-BE49-F238E27FC236}">
                  <a16:creationId xmlns:a16="http://schemas.microsoft.com/office/drawing/2014/main" id="{249DE186-A4E4-33E9-510E-6F57CCF772A4}"/>
                </a:ext>
              </a:extLst>
            </p:cNvPr>
            <p:cNvGrpSpPr/>
            <p:nvPr/>
          </p:nvGrpSpPr>
          <p:grpSpPr>
            <a:xfrm>
              <a:off x="5975439" y="2167941"/>
              <a:ext cx="6266845" cy="3741537"/>
              <a:chOff x="5975439" y="2167941"/>
              <a:chExt cx="6266845" cy="3741537"/>
            </a:xfrm>
          </p:grpSpPr>
          <p:grpSp>
            <p:nvGrpSpPr>
              <p:cNvPr id="20" name="Groep 19">
                <a:extLst>
                  <a:ext uri="{FF2B5EF4-FFF2-40B4-BE49-F238E27FC236}">
                    <a16:creationId xmlns:a16="http://schemas.microsoft.com/office/drawing/2014/main" id="{8CDD5845-30FD-B103-25F1-F6F5CF95ADA3}"/>
                  </a:ext>
                </a:extLst>
              </p:cNvPr>
              <p:cNvGrpSpPr/>
              <p:nvPr/>
            </p:nvGrpSpPr>
            <p:grpSpPr>
              <a:xfrm>
                <a:off x="5975439" y="2167941"/>
                <a:ext cx="5926298" cy="3477587"/>
                <a:chOff x="5975439" y="2167941"/>
                <a:chExt cx="5926298" cy="3477587"/>
              </a:xfrm>
            </p:grpSpPr>
            <p:sp>
              <p:nvSpPr>
                <p:cNvPr id="57" name="Rechthoek met aan één zijde afgeronde hoeken 56">
                  <a:extLst>
                    <a:ext uri="{FF2B5EF4-FFF2-40B4-BE49-F238E27FC236}">
                      <a16:creationId xmlns:a16="http://schemas.microsoft.com/office/drawing/2014/main" id="{BB9C395B-73C3-ED24-2389-2ECA18E379B7}"/>
                    </a:ext>
                  </a:extLst>
                </p:cNvPr>
                <p:cNvSpPr/>
                <p:nvPr/>
              </p:nvSpPr>
              <p:spPr>
                <a:xfrm>
                  <a:off x="5994000" y="2316079"/>
                  <a:ext cx="5907737" cy="1808265"/>
                </a:xfrm>
                <a:prstGeom prst="round2SameRect">
                  <a:avLst>
                    <a:gd name="adj1" fmla="val 10735"/>
                    <a:gd name="adj2" fmla="val 0"/>
                  </a:avLst>
                </a:prstGeom>
                <a:solidFill>
                  <a:srgbClr val="D2E9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Rechthoek met aan één zijde afgeronde hoeken 57">
                  <a:extLst>
                    <a:ext uri="{FF2B5EF4-FFF2-40B4-BE49-F238E27FC236}">
                      <a16:creationId xmlns:a16="http://schemas.microsoft.com/office/drawing/2014/main" id="{26E2DE8D-2188-2C12-3459-96D1FD5E7D30}"/>
                    </a:ext>
                  </a:extLst>
                </p:cNvPr>
                <p:cNvSpPr/>
                <p:nvPr/>
              </p:nvSpPr>
              <p:spPr>
                <a:xfrm>
                  <a:off x="5982701" y="2211657"/>
                  <a:ext cx="5911752" cy="489408"/>
                </a:xfrm>
                <a:prstGeom prst="round2SameRect">
                  <a:avLst>
                    <a:gd name="adj1" fmla="val 39381"/>
                    <a:gd name="adj2" fmla="val 0"/>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400" b="1"/>
                </a:p>
              </p:txBody>
            </p:sp>
            <p:sp>
              <p:nvSpPr>
                <p:cNvPr id="59" name="Afgeronde rechthoek 58">
                  <a:extLst>
                    <a:ext uri="{FF2B5EF4-FFF2-40B4-BE49-F238E27FC236}">
                      <a16:creationId xmlns:a16="http://schemas.microsoft.com/office/drawing/2014/main" id="{357EF05E-A63A-2C1C-0FB3-991BDAD59FE1}"/>
                    </a:ext>
                  </a:extLst>
                </p:cNvPr>
                <p:cNvSpPr/>
                <p:nvPr/>
              </p:nvSpPr>
              <p:spPr>
                <a:xfrm rot="16200000">
                  <a:off x="5667847" y="3260704"/>
                  <a:ext cx="1125594" cy="325016"/>
                </a:xfrm>
                <a:prstGeom prst="roundRect">
                  <a:avLst>
                    <a:gd name="adj" fmla="val 50000"/>
                  </a:avLst>
                </a:prstGeom>
                <a:noFill/>
                <a:ln w="63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a:solidFill>
                        <a:schemeClr val="accent2"/>
                      </a:solidFill>
                    </a:rPr>
                    <a:t>therapie</a:t>
                  </a:r>
                </a:p>
              </p:txBody>
            </p:sp>
            <p:sp>
              <p:nvSpPr>
                <p:cNvPr id="61" name="Rechthoek met aan één zijde afgeronde hoeken 60">
                  <a:extLst>
                    <a:ext uri="{FF2B5EF4-FFF2-40B4-BE49-F238E27FC236}">
                      <a16:creationId xmlns:a16="http://schemas.microsoft.com/office/drawing/2014/main" id="{7474CB2D-FD53-617D-CC3F-7192DA33309A}"/>
                    </a:ext>
                  </a:extLst>
                </p:cNvPr>
                <p:cNvSpPr/>
                <p:nvPr/>
              </p:nvSpPr>
              <p:spPr>
                <a:xfrm rot="10800000">
                  <a:off x="5975439" y="4110903"/>
                  <a:ext cx="5911757" cy="1511822"/>
                </a:xfrm>
                <a:prstGeom prst="round2SameRect">
                  <a:avLst>
                    <a:gd name="adj1" fmla="val 15437"/>
                    <a:gd name="adj2" fmla="val 0"/>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62" name="Groep 61">
                  <a:extLst>
                    <a:ext uri="{FF2B5EF4-FFF2-40B4-BE49-F238E27FC236}">
                      <a16:creationId xmlns:a16="http://schemas.microsoft.com/office/drawing/2014/main" id="{0CE2AB70-F767-DD16-D9A7-08A9443BD990}"/>
                    </a:ext>
                  </a:extLst>
                </p:cNvPr>
                <p:cNvGrpSpPr>
                  <a:grpSpLocks noChangeAspect="1"/>
                </p:cNvGrpSpPr>
                <p:nvPr/>
              </p:nvGrpSpPr>
              <p:grpSpPr>
                <a:xfrm>
                  <a:off x="6623042" y="2816368"/>
                  <a:ext cx="683879" cy="683874"/>
                  <a:chOff x="817236" y="2329442"/>
                  <a:chExt cx="713774" cy="713768"/>
                </a:xfrm>
              </p:grpSpPr>
              <p:sp>
                <p:nvSpPr>
                  <p:cNvPr id="494" name="Vrije vorm 493">
                    <a:extLst>
                      <a:ext uri="{FF2B5EF4-FFF2-40B4-BE49-F238E27FC236}">
                        <a16:creationId xmlns:a16="http://schemas.microsoft.com/office/drawing/2014/main" id="{FE83C846-AAC3-D59F-5951-70E0AA705143}"/>
                      </a:ext>
                    </a:extLst>
                  </p:cNvPr>
                  <p:cNvSpPr/>
                  <p:nvPr/>
                </p:nvSpPr>
                <p:spPr>
                  <a:xfrm>
                    <a:off x="830779" y="2342691"/>
                    <a:ext cx="686689" cy="686689"/>
                  </a:xfrm>
                  <a:custGeom>
                    <a:avLst/>
                    <a:gdLst>
                      <a:gd name="connsiteX0" fmla="*/ 686689 w 686689"/>
                      <a:gd name="connsiteY0" fmla="*/ 343345 h 686689"/>
                      <a:gd name="connsiteX1" fmla="*/ 343345 w 686689"/>
                      <a:gd name="connsiteY1" fmla="*/ 686689 h 686689"/>
                      <a:gd name="connsiteX2" fmla="*/ 0 w 686689"/>
                      <a:gd name="connsiteY2" fmla="*/ 343345 h 686689"/>
                      <a:gd name="connsiteX3" fmla="*/ 343345 w 686689"/>
                      <a:gd name="connsiteY3" fmla="*/ 0 h 686689"/>
                      <a:gd name="connsiteX4" fmla="*/ 686689 w 686689"/>
                      <a:gd name="connsiteY4" fmla="*/ 343345 h 686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689" h="686689">
                        <a:moveTo>
                          <a:pt x="686689" y="343345"/>
                        </a:moveTo>
                        <a:cubicBezTo>
                          <a:pt x="686689" y="532969"/>
                          <a:pt x="532969" y="686689"/>
                          <a:pt x="343345" y="686689"/>
                        </a:cubicBezTo>
                        <a:cubicBezTo>
                          <a:pt x="153721" y="686689"/>
                          <a:pt x="0" y="532969"/>
                          <a:pt x="0" y="343345"/>
                        </a:cubicBezTo>
                        <a:cubicBezTo>
                          <a:pt x="0" y="153721"/>
                          <a:pt x="153721" y="0"/>
                          <a:pt x="343345" y="0"/>
                        </a:cubicBezTo>
                        <a:cubicBezTo>
                          <a:pt x="532969" y="0"/>
                          <a:pt x="686689" y="153721"/>
                          <a:pt x="686689" y="343345"/>
                        </a:cubicBezTo>
                        <a:close/>
                      </a:path>
                    </a:pathLst>
                  </a:custGeom>
                  <a:solidFill>
                    <a:srgbClr val="D2E9EE"/>
                  </a:solidFill>
                  <a:ln w="7120" cap="flat">
                    <a:noFill/>
                    <a:prstDash val="solid"/>
                    <a:miter/>
                  </a:ln>
                </p:spPr>
                <p:txBody>
                  <a:bodyPr rtlCol="0" anchor="ctr"/>
                  <a:lstStyle/>
                  <a:p>
                    <a:endParaRPr lang="nl-NL"/>
                  </a:p>
                </p:txBody>
              </p:sp>
              <p:grpSp>
                <p:nvGrpSpPr>
                  <p:cNvPr id="495" name="Graphic 258">
                    <a:extLst>
                      <a:ext uri="{FF2B5EF4-FFF2-40B4-BE49-F238E27FC236}">
                        <a16:creationId xmlns:a16="http://schemas.microsoft.com/office/drawing/2014/main" id="{4A7E82AB-01D9-ABB5-95E0-2B15D05F7AE3}"/>
                      </a:ext>
                    </a:extLst>
                  </p:cNvPr>
                  <p:cNvGrpSpPr/>
                  <p:nvPr/>
                </p:nvGrpSpPr>
                <p:grpSpPr>
                  <a:xfrm>
                    <a:off x="817236" y="2329442"/>
                    <a:ext cx="713774" cy="713768"/>
                    <a:chOff x="817236" y="2329442"/>
                    <a:chExt cx="713774" cy="713768"/>
                  </a:xfrm>
                </p:grpSpPr>
                <p:sp>
                  <p:nvSpPr>
                    <p:cNvPr id="496" name="Vrije vorm 495">
                      <a:extLst>
                        <a:ext uri="{FF2B5EF4-FFF2-40B4-BE49-F238E27FC236}">
                          <a16:creationId xmlns:a16="http://schemas.microsoft.com/office/drawing/2014/main" id="{455B5AFE-E1CA-55F0-E66E-F5FFA6B2FE47}"/>
                        </a:ext>
                      </a:extLst>
                    </p:cNvPr>
                    <p:cNvSpPr/>
                    <p:nvPr/>
                  </p:nvSpPr>
                  <p:spPr>
                    <a:xfrm>
                      <a:off x="817236" y="2329442"/>
                      <a:ext cx="713774" cy="713768"/>
                    </a:xfrm>
                    <a:custGeom>
                      <a:avLst/>
                      <a:gdLst>
                        <a:gd name="connsiteX0" fmla="*/ 356890 w 713774"/>
                        <a:gd name="connsiteY0" fmla="*/ 713769 h 713768"/>
                        <a:gd name="connsiteX1" fmla="*/ 0 w 713774"/>
                        <a:gd name="connsiteY1" fmla="*/ 356879 h 713768"/>
                        <a:gd name="connsiteX2" fmla="*/ 356890 w 713774"/>
                        <a:gd name="connsiteY2" fmla="*/ 0 h 713768"/>
                        <a:gd name="connsiteX3" fmla="*/ 713775 w 713774"/>
                        <a:gd name="connsiteY3" fmla="*/ 356879 h 713768"/>
                        <a:gd name="connsiteX4" fmla="*/ 356890 w 713774"/>
                        <a:gd name="connsiteY4" fmla="*/ 713769 h 713768"/>
                        <a:gd name="connsiteX5" fmla="*/ 356890 w 713774"/>
                        <a:gd name="connsiteY5" fmla="*/ 33813 h 713768"/>
                        <a:gd name="connsiteX6" fmla="*/ 33813 w 713774"/>
                        <a:gd name="connsiteY6" fmla="*/ 356879 h 713768"/>
                        <a:gd name="connsiteX7" fmla="*/ 356890 w 713774"/>
                        <a:gd name="connsiteY7" fmla="*/ 679955 h 713768"/>
                        <a:gd name="connsiteX8" fmla="*/ 679961 w 713774"/>
                        <a:gd name="connsiteY8" fmla="*/ 356879 h 713768"/>
                        <a:gd name="connsiteX9" fmla="*/ 356890 w 713774"/>
                        <a:gd name="connsiteY9" fmla="*/ 33813 h 71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774" h="713768">
                          <a:moveTo>
                            <a:pt x="356890" y="713769"/>
                          </a:moveTo>
                          <a:cubicBezTo>
                            <a:pt x="160102" y="713769"/>
                            <a:pt x="0" y="553673"/>
                            <a:pt x="0" y="356879"/>
                          </a:cubicBezTo>
                          <a:cubicBezTo>
                            <a:pt x="0" y="160096"/>
                            <a:pt x="160102" y="0"/>
                            <a:pt x="356890" y="0"/>
                          </a:cubicBezTo>
                          <a:cubicBezTo>
                            <a:pt x="553678" y="0"/>
                            <a:pt x="713775" y="160096"/>
                            <a:pt x="713775" y="356879"/>
                          </a:cubicBezTo>
                          <a:cubicBezTo>
                            <a:pt x="713775" y="553673"/>
                            <a:pt x="553678" y="713769"/>
                            <a:pt x="356890" y="713769"/>
                          </a:cubicBezTo>
                          <a:close/>
                          <a:moveTo>
                            <a:pt x="356890" y="33813"/>
                          </a:moveTo>
                          <a:cubicBezTo>
                            <a:pt x="178742" y="33813"/>
                            <a:pt x="33813" y="178742"/>
                            <a:pt x="33813" y="356879"/>
                          </a:cubicBezTo>
                          <a:cubicBezTo>
                            <a:pt x="33813" y="535027"/>
                            <a:pt x="178742" y="679955"/>
                            <a:pt x="356890" y="679955"/>
                          </a:cubicBezTo>
                          <a:cubicBezTo>
                            <a:pt x="535038" y="679955"/>
                            <a:pt x="679961" y="535027"/>
                            <a:pt x="679961" y="356879"/>
                          </a:cubicBezTo>
                          <a:cubicBezTo>
                            <a:pt x="679961" y="178742"/>
                            <a:pt x="535032" y="33813"/>
                            <a:pt x="356890" y="33813"/>
                          </a:cubicBezTo>
                          <a:close/>
                        </a:path>
                      </a:pathLst>
                    </a:custGeom>
                    <a:solidFill>
                      <a:srgbClr val="FFFFFF"/>
                    </a:solidFill>
                    <a:ln w="7120" cap="flat">
                      <a:noFill/>
                      <a:prstDash val="solid"/>
                      <a:miter/>
                    </a:ln>
                  </p:spPr>
                  <p:txBody>
                    <a:bodyPr rtlCol="0" anchor="ctr"/>
                    <a:lstStyle/>
                    <a:p>
                      <a:endParaRPr lang="nl-NL"/>
                    </a:p>
                  </p:txBody>
                </p:sp>
                <p:sp>
                  <p:nvSpPr>
                    <p:cNvPr id="498" name="Vrije vorm 497">
                      <a:extLst>
                        <a:ext uri="{FF2B5EF4-FFF2-40B4-BE49-F238E27FC236}">
                          <a16:creationId xmlns:a16="http://schemas.microsoft.com/office/drawing/2014/main" id="{D67AE8ED-B568-229E-C88C-9B3EB771923B}"/>
                        </a:ext>
                      </a:extLst>
                    </p:cNvPr>
                    <p:cNvSpPr/>
                    <p:nvPr/>
                  </p:nvSpPr>
                  <p:spPr>
                    <a:xfrm>
                      <a:off x="1076172" y="2445874"/>
                      <a:ext cx="242294" cy="367011"/>
                    </a:xfrm>
                    <a:custGeom>
                      <a:avLst/>
                      <a:gdLst>
                        <a:gd name="connsiteX0" fmla="*/ 0 w 242294"/>
                        <a:gd name="connsiteY0" fmla="*/ 339475 h 367011"/>
                        <a:gd name="connsiteX1" fmla="*/ 165055 w 242294"/>
                        <a:gd name="connsiteY1" fmla="*/ 83134 h 367011"/>
                        <a:gd name="connsiteX2" fmla="*/ 239745 w 242294"/>
                        <a:gd name="connsiteY2" fmla="*/ 145 h 367011"/>
                        <a:gd name="connsiteX3" fmla="*/ 224991 w 242294"/>
                        <a:gd name="connsiteY3" fmla="*/ 45328 h 367011"/>
                        <a:gd name="connsiteX4" fmla="*/ 46374 w 242294"/>
                        <a:gd name="connsiteY4" fmla="*/ 362453 h 367011"/>
                        <a:gd name="connsiteX5" fmla="*/ 42441 w 242294"/>
                        <a:gd name="connsiteY5" fmla="*/ 367012 h 367011"/>
                        <a:gd name="connsiteX6" fmla="*/ 20621 w 242294"/>
                        <a:gd name="connsiteY6" fmla="*/ 352855 h 367011"/>
                        <a:gd name="connsiteX7" fmla="*/ 1 w 242294"/>
                        <a:gd name="connsiteY7" fmla="*/ 339475 h 3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294" h="367011">
                          <a:moveTo>
                            <a:pt x="0" y="339475"/>
                          </a:moveTo>
                          <a:cubicBezTo>
                            <a:pt x="0" y="339475"/>
                            <a:pt x="97742" y="173499"/>
                            <a:pt x="165055" y="83134"/>
                          </a:cubicBezTo>
                          <a:cubicBezTo>
                            <a:pt x="232367" y="-7231"/>
                            <a:pt x="231446" y="145"/>
                            <a:pt x="239745" y="145"/>
                          </a:cubicBezTo>
                          <a:cubicBezTo>
                            <a:pt x="248043" y="145"/>
                            <a:pt x="234212" y="27808"/>
                            <a:pt x="224991" y="45328"/>
                          </a:cubicBezTo>
                          <a:cubicBezTo>
                            <a:pt x="215770" y="62848"/>
                            <a:pt x="106311" y="292374"/>
                            <a:pt x="46374" y="362453"/>
                          </a:cubicBezTo>
                          <a:lnTo>
                            <a:pt x="42441" y="367012"/>
                          </a:lnTo>
                          <a:lnTo>
                            <a:pt x="20621" y="352855"/>
                          </a:lnTo>
                          <a:lnTo>
                            <a:pt x="1" y="339475"/>
                          </a:lnTo>
                          <a:close/>
                        </a:path>
                      </a:pathLst>
                    </a:custGeom>
                    <a:solidFill>
                      <a:srgbClr val="00A9B9"/>
                    </a:solidFill>
                    <a:ln w="7120" cap="flat">
                      <a:noFill/>
                      <a:prstDash val="solid"/>
                      <a:miter/>
                    </a:ln>
                  </p:spPr>
                  <p:txBody>
                    <a:bodyPr rtlCol="0" anchor="ctr"/>
                    <a:lstStyle/>
                    <a:p>
                      <a:endParaRPr lang="nl-NL"/>
                    </a:p>
                  </p:txBody>
                </p:sp>
                <p:sp>
                  <p:nvSpPr>
                    <p:cNvPr id="499" name="Vrije vorm 498">
                      <a:extLst>
                        <a:ext uri="{FF2B5EF4-FFF2-40B4-BE49-F238E27FC236}">
                          <a16:creationId xmlns:a16="http://schemas.microsoft.com/office/drawing/2014/main" id="{D6FBBDB4-C98F-5DA1-E7C3-0064A29081F6}"/>
                        </a:ext>
                      </a:extLst>
                    </p:cNvPr>
                    <p:cNvSpPr/>
                    <p:nvPr/>
                  </p:nvSpPr>
                  <p:spPr>
                    <a:xfrm>
                      <a:off x="1010328" y="2798054"/>
                      <a:ext cx="100697" cy="122048"/>
                    </a:xfrm>
                    <a:custGeom>
                      <a:avLst/>
                      <a:gdLst>
                        <a:gd name="connsiteX0" fmla="*/ 65844 w 100697"/>
                        <a:gd name="connsiteY0" fmla="*/ 0 h 122048"/>
                        <a:gd name="connsiteX1" fmla="*/ 21376 w 100697"/>
                        <a:gd name="connsiteY1" fmla="*/ 28801 h 122048"/>
                        <a:gd name="connsiteX2" fmla="*/ 16939 w 100697"/>
                        <a:gd name="connsiteY2" fmla="*/ 80389 h 122048"/>
                        <a:gd name="connsiteX3" fmla="*/ 853 w 100697"/>
                        <a:gd name="connsiteY3" fmla="*/ 102576 h 122048"/>
                        <a:gd name="connsiteX4" fmla="*/ 19712 w 100697"/>
                        <a:gd name="connsiteY4" fmla="*/ 107568 h 122048"/>
                        <a:gd name="connsiteX5" fmla="*/ 27478 w 100697"/>
                        <a:gd name="connsiteY5" fmla="*/ 121990 h 122048"/>
                        <a:gd name="connsiteX6" fmla="*/ 40790 w 100697"/>
                        <a:gd name="connsiteY6" fmla="*/ 99804 h 122048"/>
                        <a:gd name="connsiteX7" fmla="*/ 100697 w 100697"/>
                        <a:gd name="connsiteY7" fmla="*/ 26582 h 122048"/>
                        <a:gd name="connsiteX8" fmla="*/ 65844 w 100697"/>
                        <a:gd name="connsiteY8" fmla="*/ 0 h 122048"/>
                        <a:gd name="connsiteX9" fmla="*/ 35260 w 100697"/>
                        <a:gd name="connsiteY9" fmla="*/ 62316 h 122048"/>
                        <a:gd name="connsiteX10" fmla="*/ 36683 w 100697"/>
                        <a:gd name="connsiteY10" fmla="*/ 40842 h 122048"/>
                        <a:gd name="connsiteX11" fmla="*/ 50710 w 100697"/>
                        <a:gd name="connsiteY11" fmla="*/ 24523 h 122048"/>
                        <a:gd name="connsiteX12" fmla="*/ 49288 w 100697"/>
                        <a:gd name="connsiteY12" fmla="*/ 45996 h 122048"/>
                        <a:gd name="connsiteX13" fmla="*/ 35260 w 100697"/>
                        <a:gd name="connsiteY13" fmla="*/ 62316 h 122048"/>
                        <a:gd name="connsiteX14" fmla="*/ 70658 w 100697"/>
                        <a:gd name="connsiteY14" fmla="*/ 65702 h 122048"/>
                        <a:gd name="connsiteX15" fmla="*/ 51408 w 100697"/>
                        <a:gd name="connsiteY15" fmla="*/ 75324 h 122048"/>
                        <a:gd name="connsiteX16" fmla="*/ 61030 w 100697"/>
                        <a:gd name="connsiteY16" fmla="*/ 56074 h 122048"/>
                        <a:gd name="connsiteX17" fmla="*/ 80279 w 100697"/>
                        <a:gd name="connsiteY17" fmla="*/ 46453 h 122048"/>
                        <a:gd name="connsiteX18" fmla="*/ 70658 w 100697"/>
                        <a:gd name="connsiteY18" fmla="*/ 65702 h 12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697" h="122048">
                          <a:moveTo>
                            <a:pt x="65844" y="0"/>
                          </a:moveTo>
                          <a:cubicBezTo>
                            <a:pt x="65844" y="0"/>
                            <a:pt x="33025" y="3840"/>
                            <a:pt x="21376" y="28801"/>
                          </a:cubicBezTo>
                          <a:cubicBezTo>
                            <a:pt x="9728" y="53764"/>
                            <a:pt x="21376" y="68186"/>
                            <a:pt x="16939" y="80389"/>
                          </a:cubicBezTo>
                          <a:cubicBezTo>
                            <a:pt x="12501" y="92591"/>
                            <a:pt x="5290" y="98693"/>
                            <a:pt x="853" y="102576"/>
                          </a:cubicBezTo>
                          <a:cubicBezTo>
                            <a:pt x="-3585" y="106460"/>
                            <a:pt x="10282" y="111451"/>
                            <a:pt x="19712" y="107568"/>
                          </a:cubicBezTo>
                          <a:cubicBezTo>
                            <a:pt x="19712" y="107568"/>
                            <a:pt x="20267" y="120882"/>
                            <a:pt x="27478" y="121990"/>
                          </a:cubicBezTo>
                          <a:cubicBezTo>
                            <a:pt x="34689" y="123100"/>
                            <a:pt x="36907" y="108123"/>
                            <a:pt x="40790" y="99804"/>
                          </a:cubicBezTo>
                          <a:cubicBezTo>
                            <a:pt x="44673" y="91482"/>
                            <a:pt x="99033" y="98139"/>
                            <a:pt x="100697" y="26582"/>
                          </a:cubicBezTo>
                          <a:cubicBezTo>
                            <a:pt x="100697" y="26582"/>
                            <a:pt x="94658" y="3104"/>
                            <a:pt x="65844" y="0"/>
                          </a:cubicBezTo>
                          <a:close/>
                          <a:moveTo>
                            <a:pt x="35260" y="62316"/>
                          </a:moveTo>
                          <a:cubicBezTo>
                            <a:pt x="31780" y="60894"/>
                            <a:pt x="32417" y="51279"/>
                            <a:pt x="36683" y="40842"/>
                          </a:cubicBezTo>
                          <a:cubicBezTo>
                            <a:pt x="40949" y="30407"/>
                            <a:pt x="47230" y="23100"/>
                            <a:pt x="50710" y="24523"/>
                          </a:cubicBezTo>
                          <a:cubicBezTo>
                            <a:pt x="54190" y="25945"/>
                            <a:pt x="53554" y="35558"/>
                            <a:pt x="49288" y="45996"/>
                          </a:cubicBezTo>
                          <a:cubicBezTo>
                            <a:pt x="45021" y="56432"/>
                            <a:pt x="38741" y="63739"/>
                            <a:pt x="35260" y="62316"/>
                          </a:cubicBezTo>
                          <a:close/>
                          <a:moveTo>
                            <a:pt x="70658" y="65702"/>
                          </a:moveTo>
                          <a:cubicBezTo>
                            <a:pt x="62686" y="73676"/>
                            <a:pt x="54067" y="77982"/>
                            <a:pt x="51408" y="75324"/>
                          </a:cubicBezTo>
                          <a:cubicBezTo>
                            <a:pt x="48749" y="72664"/>
                            <a:pt x="53057" y="64047"/>
                            <a:pt x="61030" y="56074"/>
                          </a:cubicBezTo>
                          <a:cubicBezTo>
                            <a:pt x="69002" y="48101"/>
                            <a:pt x="77620" y="43794"/>
                            <a:pt x="80279" y="46453"/>
                          </a:cubicBezTo>
                          <a:cubicBezTo>
                            <a:pt x="82937" y="49110"/>
                            <a:pt x="78631" y="57729"/>
                            <a:pt x="70658" y="65702"/>
                          </a:cubicBezTo>
                          <a:close/>
                        </a:path>
                      </a:pathLst>
                    </a:custGeom>
                    <a:solidFill>
                      <a:srgbClr val="303B39"/>
                    </a:solidFill>
                    <a:ln w="7120" cap="flat">
                      <a:noFill/>
                      <a:prstDash val="solid"/>
                      <a:miter/>
                    </a:ln>
                  </p:spPr>
                  <p:txBody>
                    <a:bodyPr rtlCol="0" anchor="ctr"/>
                    <a:lstStyle/>
                    <a:p>
                      <a:endParaRPr lang="nl-NL"/>
                    </a:p>
                  </p:txBody>
                </p:sp>
                <p:sp>
                  <p:nvSpPr>
                    <p:cNvPr id="500" name="Vrije vorm 499">
                      <a:extLst>
                        <a:ext uri="{FF2B5EF4-FFF2-40B4-BE49-F238E27FC236}">
                          <a16:creationId xmlns:a16="http://schemas.microsoft.com/office/drawing/2014/main" id="{AE1672F3-7F68-34B3-2943-9551F4DB52D5}"/>
                        </a:ext>
                      </a:extLst>
                    </p:cNvPr>
                    <p:cNvSpPr/>
                    <p:nvPr/>
                  </p:nvSpPr>
                  <p:spPr>
                    <a:xfrm>
                      <a:off x="1068293" y="2785350"/>
                      <a:ext cx="50319" cy="39287"/>
                    </a:xfrm>
                    <a:custGeom>
                      <a:avLst/>
                      <a:gdLst>
                        <a:gd name="connsiteX0" fmla="*/ 7879 w 50319"/>
                        <a:gd name="connsiteY0" fmla="*/ 0 h 39287"/>
                        <a:gd name="connsiteX1" fmla="*/ 0 w 50319"/>
                        <a:gd name="connsiteY1" fmla="*/ 14333 h 39287"/>
                        <a:gd name="connsiteX2" fmla="*/ 42733 w 50319"/>
                        <a:gd name="connsiteY2" fmla="*/ 39287 h 39287"/>
                        <a:gd name="connsiteX3" fmla="*/ 50320 w 50319"/>
                        <a:gd name="connsiteY3" fmla="*/ 27537 h 39287"/>
                        <a:gd name="connsiteX4" fmla="*/ 7879 w 50319"/>
                        <a:gd name="connsiteY4" fmla="*/ 0 h 39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9" h="39287">
                          <a:moveTo>
                            <a:pt x="7879" y="0"/>
                          </a:moveTo>
                          <a:cubicBezTo>
                            <a:pt x="7879" y="0"/>
                            <a:pt x="270" y="3344"/>
                            <a:pt x="0" y="14333"/>
                          </a:cubicBezTo>
                          <a:cubicBezTo>
                            <a:pt x="0" y="14333"/>
                            <a:pt x="18031" y="21413"/>
                            <a:pt x="42733" y="39287"/>
                          </a:cubicBezTo>
                          <a:cubicBezTo>
                            <a:pt x="42733" y="39287"/>
                            <a:pt x="47579" y="33865"/>
                            <a:pt x="50320" y="27537"/>
                          </a:cubicBezTo>
                          <a:cubicBezTo>
                            <a:pt x="50320" y="27537"/>
                            <a:pt x="28197" y="5954"/>
                            <a:pt x="7879" y="0"/>
                          </a:cubicBezTo>
                          <a:close/>
                        </a:path>
                      </a:pathLst>
                    </a:custGeom>
                    <a:solidFill>
                      <a:srgbClr val="FFFFFF"/>
                    </a:solidFill>
                    <a:ln w="7120" cap="flat">
                      <a:noFill/>
                      <a:prstDash val="solid"/>
                      <a:miter/>
                    </a:ln>
                  </p:spPr>
                  <p:txBody>
                    <a:bodyPr rtlCol="0" anchor="ctr"/>
                    <a:lstStyle/>
                    <a:p>
                      <a:endParaRPr lang="nl-NL"/>
                    </a:p>
                  </p:txBody>
                </p:sp>
              </p:grpSp>
            </p:grpSp>
            <p:grpSp>
              <p:nvGrpSpPr>
                <p:cNvPr id="450" name="Groep 449">
                  <a:extLst>
                    <a:ext uri="{FF2B5EF4-FFF2-40B4-BE49-F238E27FC236}">
                      <a16:creationId xmlns:a16="http://schemas.microsoft.com/office/drawing/2014/main" id="{3AFD4014-3DFD-3BCE-8798-502E6252DDEC}"/>
                    </a:ext>
                  </a:extLst>
                </p:cNvPr>
                <p:cNvGrpSpPr/>
                <p:nvPr/>
              </p:nvGrpSpPr>
              <p:grpSpPr>
                <a:xfrm>
                  <a:off x="6623042" y="4260558"/>
                  <a:ext cx="683879" cy="683874"/>
                  <a:chOff x="821029" y="3227065"/>
                  <a:chExt cx="713774" cy="713768"/>
                </a:xfrm>
              </p:grpSpPr>
              <p:sp>
                <p:nvSpPr>
                  <p:cNvPr id="488" name="Vrije vorm 487">
                    <a:extLst>
                      <a:ext uri="{FF2B5EF4-FFF2-40B4-BE49-F238E27FC236}">
                        <a16:creationId xmlns:a16="http://schemas.microsoft.com/office/drawing/2014/main" id="{0D1C5F71-2F26-912F-0891-89AA17E7CDE0}"/>
                      </a:ext>
                    </a:extLst>
                  </p:cNvPr>
                  <p:cNvSpPr/>
                  <p:nvPr/>
                </p:nvSpPr>
                <p:spPr>
                  <a:xfrm>
                    <a:off x="834572" y="3240314"/>
                    <a:ext cx="686689" cy="686689"/>
                  </a:xfrm>
                  <a:custGeom>
                    <a:avLst/>
                    <a:gdLst>
                      <a:gd name="connsiteX0" fmla="*/ 686689 w 686689"/>
                      <a:gd name="connsiteY0" fmla="*/ 343345 h 686689"/>
                      <a:gd name="connsiteX1" fmla="*/ 343345 w 686689"/>
                      <a:gd name="connsiteY1" fmla="*/ 686689 h 686689"/>
                      <a:gd name="connsiteX2" fmla="*/ 0 w 686689"/>
                      <a:gd name="connsiteY2" fmla="*/ 343345 h 686689"/>
                      <a:gd name="connsiteX3" fmla="*/ 343345 w 686689"/>
                      <a:gd name="connsiteY3" fmla="*/ 0 h 686689"/>
                      <a:gd name="connsiteX4" fmla="*/ 686689 w 686689"/>
                      <a:gd name="connsiteY4" fmla="*/ 343345 h 686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689" h="686689">
                        <a:moveTo>
                          <a:pt x="686689" y="343345"/>
                        </a:moveTo>
                        <a:cubicBezTo>
                          <a:pt x="686689" y="532969"/>
                          <a:pt x="532969" y="686689"/>
                          <a:pt x="343345" y="686689"/>
                        </a:cubicBezTo>
                        <a:cubicBezTo>
                          <a:pt x="153721" y="686689"/>
                          <a:pt x="0" y="532969"/>
                          <a:pt x="0" y="343345"/>
                        </a:cubicBezTo>
                        <a:cubicBezTo>
                          <a:pt x="0" y="153721"/>
                          <a:pt x="153721" y="0"/>
                          <a:pt x="343345" y="0"/>
                        </a:cubicBezTo>
                        <a:cubicBezTo>
                          <a:pt x="532969" y="0"/>
                          <a:pt x="686689" y="153721"/>
                          <a:pt x="686689" y="343345"/>
                        </a:cubicBezTo>
                        <a:close/>
                      </a:path>
                    </a:pathLst>
                  </a:custGeom>
                  <a:solidFill>
                    <a:srgbClr val="D2E9EE"/>
                  </a:solidFill>
                  <a:ln w="7120" cap="flat">
                    <a:noFill/>
                    <a:prstDash val="solid"/>
                    <a:miter/>
                  </a:ln>
                </p:spPr>
                <p:txBody>
                  <a:bodyPr rtlCol="0" anchor="ctr"/>
                  <a:lstStyle/>
                  <a:p>
                    <a:endParaRPr lang="nl-NL"/>
                  </a:p>
                </p:txBody>
              </p:sp>
              <p:grpSp>
                <p:nvGrpSpPr>
                  <p:cNvPr id="489" name="Graphic 265">
                    <a:extLst>
                      <a:ext uri="{FF2B5EF4-FFF2-40B4-BE49-F238E27FC236}">
                        <a16:creationId xmlns:a16="http://schemas.microsoft.com/office/drawing/2014/main" id="{8F85EF1D-EAF1-FFEC-7B5F-D999C10C66E0}"/>
                      </a:ext>
                    </a:extLst>
                  </p:cNvPr>
                  <p:cNvGrpSpPr/>
                  <p:nvPr/>
                </p:nvGrpSpPr>
                <p:grpSpPr>
                  <a:xfrm>
                    <a:off x="821029" y="3227065"/>
                    <a:ext cx="713774" cy="713768"/>
                    <a:chOff x="821029" y="3227065"/>
                    <a:chExt cx="713774" cy="713768"/>
                  </a:xfrm>
                </p:grpSpPr>
                <p:sp>
                  <p:nvSpPr>
                    <p:cNvPr id="490" name="Vrije vorm 489">
                      <a:extLst>
                        <a:ext uri="{FF2B5EF4-FFF2-40B4-BE49-F238E27FC236}">
                          <a16:creationId xmlns:a16="http://schemas.microsoft.com/office/drawing/2014/main" id="{9168E64E-0CB0-9A4C-5A85-8D24A49B23DD}"/>
                        </a:ext>
                      </a:extLst>
                    </p:cNvPr>
                    <p:cNvSpPr/>
                    <p:nvPr/>
                  </p:nvSpPr>
                  <p:spPr>
                    <a:xfrm>
                      <a:off x="821029" y="3227065"/>
                      <a:ext cx="713774" cy="713768"/>
                    </a:xfrm>
                    <a:custGeom>
                      <a:avLst/>
                      <a:gdLst>
                        <a:gd name="connsiteX0" fmla="*/ 356890 w 713774"/>
                        <a:gd name="connsiteY0" fmla="*/ 713769 h 713768"/>
                        <a:gd name="connsiteX1" fmla="*/ 0 w 713774"/>
                        <a:gd name="connsiteY1" fmla="*/ 356879 h 713768"/>
                        <a:gd name="connsiteX2" fmla="*/ 356890 w 713774"/>
                        <a:gd name="connsiteY2" fmla="*/ 0 h 713768"/>
                        <a:gd name="connsiteX3" fmla="*/ 713775 w 713774"/>
                        <a:gd name="connsiteY3" fmla="*/ 356879 h 713768"/>
                        <a:gd name="connsiteX4" fmla="*/ 356890 w 713774"/>
                        <a:gd name="connsiteY4" fmla="*/ 713769 h 713768"/>
                        <a:gd name="connsiteX5" fmla="*/ 356890 w 713774"/>
                        <a:gd name="connsiteY5" fmla="*/ 33813 h 713768"/>
                        <a:gd name="connsiteX6" fmla="*/ 33813 w 713774"/>
                        <a:gd name="connsiteY6" fmla="*/ 356879 h 713768"/>
                        <a:gd name="connsiteX7" fmla="*/ 356890 w 713774"/>
                        <a:gd name="connsiteY7" fmla="*/ 679955 h 713768"/>
                        <a:gd name="connsiteX8" fmla="*/ 679961 w 713774"/>
                        <a:gd name="connsiteY8" fmla="*/ 356879 h 713768"/>
                        <a:gd name="connsiteX9" fmla="*/ 356890 w 713774"/>
                        <a:gd name="connsiteY9" fmla="*/ 33813 h 71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774" h="713768">
                          <a:moveTo>
                            <a:pt x="356890" y="713769"/>
                          </a:moveTo>
                          <a:cubicBezTo>
                            <a:pt x="160102" y="713769"/>
                            <a:pt x="0" y="553673"/>
                            <a:pt x="0" y="356879"/>
                          </a:cubicBezTo>
                          <a:cubicBezTo>
                            <a:pt x="0" y="160096"/>
                            <a:pt x="160102" y="0"/>
                            <a:pt x="356890" y="0"/>
                          </a:cubicBezTo>
                          <a:cubicBezTo>
                            <a:pt x="553678" y="0"/>
                            <a:pt x="713775" y="160096"/>
                            <a:pt x="713775" y="356879"/>
                          </a:cubicBezTo>
                          <a:cubicBezTo>
                            <a:pt x="713775" y="553673"/>
                            <a:pt x="553678" y="713769"/>
                            <a:pt x="356890" y="713769"/>
                          </a:cubicBezTo>
                          <a:close/>
                          <a:moveTo>
                            <a:pt x="356890" y="33813"/>
                          </a:moveTo>
                          <a:cubicBezTo>
                            <a:pt x="178742" y="33813"/>
                            <a:pt x="33813" y="178742"/>
                            <a:pt x="33813" y="356879"/>
                          </a:cubicBezTo>
                          <a:cubicBezTo>
                            <a:pt x="33813" y="535027"/>
                            <a:pt x="178742" y="679955"/>
                            <a:pt x="356890" y="679955"/>
                          </a:cubicBezTo>
                          <a:cubicBezTo>
                            <a:pt x="535038" y="679955"/>
                            <a:pt x="679961" y="535027"/>
                            <a:pt x="679961" y="356879"/>
                          </a:cubicBezTo>
                          <a:cubicBezTo>
                            <a:pt x="679961" y="178742"/>
                            <a:pt x="535032" y="33813"/>
                            <a:pt x="356890" y="33813"/>
                          </a:cubicBezTo>
                          <a:close/>
                        </a:path>
                      </a:pathLst>
                    </a:custGeom>
                    <a:solidFill>
                      <a:srgbClr val="FFFFFF"/>
                    </a:solidFill>
                    <a:ln w="7120" cap="flat">
                      <a:noFill/>
                      <a:prstDash val="solid"/>
                      <a:miter/>
                    </a:ln>
                  </p:spPr>
                  <p:txBody>
                    <a:bodyPr rtlCol="0" anchor="ctr"/>
                    <a:lstStyle/>
                    <a:p>
                      <a:endParaRPr lang="nl-NL"/>
                    </a:p>
                  </p:txBody>
                </p:sp>
                <p:sp>
                  <p:nvSpPr>
                    <p:cNvPr id="491" name="Vrije vorm 490">
                      <a:extLst>
                        <a:ext uri="{FF2B5EF4-FFF2-40B4-BE49-F238E27FC236}">
                          <a16:creationId xmlns:a16="http://schemas.microsoft.com/office/drawing/2014/main" id="{82B80C66-CC3A-8EF2-A8F2-6F37D260767A}"/>
                        </a:ext>
                      </a:extLst>
                    </p:cNvPr>
                    <p:cNvSpPr/>
                    <p:nvPr/>
                  </p:nvSpPr>
                  <p:spPr>
                    <a:xfrm>
                      <a:off x="1079965" y="3343497"/>
                      <a:ext cx="242294" cy="367011"/>
                    </a:xfrm>
                    <a:custGeom>
                      <a:avLst/>
                      <a:gdLst>
                        <a:gd name="connsiteX0" fmla="*/ 0 w 242294"/>
                        <a:gd name="connsiteY0" fmla="*/ 339475 h 367011"/>
                        <a:gd name="connsiteX1" fmla="*/ 165055 w 242294"/>
                        <a:gd name="connsiteY1" fmla="*/ 83134 h 367011"/>
                        <a:gd name="connsiteX2" fmla="*/ 239745 w 242294"/>
                        <a:gd name="connsiteY2" fmla="*/ 145 h 367011"/>
                        <a:gd name="connsiteX3" fmla="*/ 224991 w 242294"/>
                        <a:gd name="connsiteY3" fmla="*/ 45328 h 367011"/>
                        <a:gd name="connsiteX4" fmla="*/ 46374 w 242294"/>
                        <a:gd name="connsiteY4" fmla="*/ 362453 h 367011"/>
                        <a:gd name="connsiteX5" fmla="*/ 42441 w 242294"/>
                        <a:gd name="connsiteY5" fmla="*/ 367012 h 367011"/>
                        <a:gd name="connsiteX6" fmla="*/ 20621 w 242294"/>
                        <a:gd name="connsiteY6" fmla="*/ 352855 h 367011"/>
                        <a:gd name="connsiteX7" fmla="*/ 1 w 242294"/>
                        <a:gd name="connsiteY7" fmla="*/ 339475 h 3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294" h="367011">
                          <a:moveTo>
                            <a:pt x="0" y="339475"/>
                          </a:moveTo>
                          <a:cubicBezTo>
                            <a:pt x="0" y="339475"/>
                            <a:pt x="97742" y="173499"/>
                            <a:pt x="165055" y="83134"/>
                          </a:cubicBezTo>
                          <a:cubicBezTo>
                            <a:pt x="232367" y="-7231"/>
                            <a:pt x="231446" y="145"/>
                            <a:pt x="239745" y="145"/>
                          </a:cubicBezTo>
                          <a:cubicBezTo>
                            <a:pt x="248043" y="145"/>
                            <a:pt x="234212" y="27808"/>
                            <a:pt x="224991" y="45328"/>
                          </a:cubicBezTo>
                          <a:cubicBezTo>
                            <a:pt x="215770" y="62848"/>
                            <a:pt x="106311" y="292374"/>
                            <a:pt x="46374" y="362453"/>
                          </a:cubicBezTo>
                          <a:lnTo>
                            <a:pt x="42441" y="367012"/>
                          </a:lnTo>
                          <a:lnTo>
                            <a:pt x="20621" y="352855"/>
                          </a:lnTo>
                          <a:lnTo>
                            <a:pt x="1" y="339475"/>
                          </a:lnTo>
                          <a:close/>
                        </a:path>
                      </a:pathLst>
                    </a:custGeom>
                    <a:solidFill>
                      <a:schemeClr val="accent3"/>
                    </a:solidFill>
                    <a:ln w="7120" cap="flat">
                      <a:noFill/>
                      <a:prstDash val="solid"/>
                      <a:miter/>
                    </a:ln>
                  </p:spPr>
                  <p:txBody>
                    <a:bodyPr rtlCol="0" anchor="ctr"/>
                    <a:lstStyle/>
                    <a:p>
                      <a:endParaRPr lang="nl-NL"/>
                    </a:p>
                  </p:txBody>
                </p:sp>
                <p:sp>
                  <p:nvSpPr>
                    <p:cNvPr id="492" name="Vrije vorm 491">
                      <a:extLst>
                        <a:ext uri="{FF2B5EF4-FFF2-40B4-BE49-F238E27FC236}">
                          <a16:creationId xmlns:a16="http://schemas.microsoft.com/office/drawing/2014/main" id="{EC43569D-EB6D-334E-5986-3D84FB635692}"/>
                        </a:ext>
                      </a:extLst>
                    </p:cNvPr>
                    <p:cNvSpPr/>
                    <p:nvPr/>
                  </p:nvSpPr>
                  <p:spPr>
                    <a:xfrm>
                      <a:off x="1014121" y="3695677"/>
                      <a:ext cx="100697" cy="122048"/>
                    </a:xfrm>
                    <a:custGeom>
                      <a:avLst/>
                      <a:gdLst>
                        <a:gd name="connsiteX0" fmla="*/ 65844 w 100697"/>
                        <a:gd name="connsiteY0" fmla="*/ 0 h 122048"/>
                        <a:gd name="connsiteX1" fmla="*/ 21376 w 100697"/>
                        <a:gd name="connsiteY1" fmla="*/ 28801 h 122048"/>
                        <a:gd name="connsiteX2" fmla="*/ 16939 w 100697"/>
                        <a:gd name="connsiteY2" fmla="*/ 80389 h 122048"/>
                        <a:gd name="connsiteX3" fmla="*/ 853 w 100697"/>
                        <a:gd name="connsiteY3" fmla="*/ 102576 h 122048"/>
                        <a:gd name="connsiteX4" fmla="*/ 19712 w 100697"/>
                        <a:gd name="connsiteY4" fmla="*/ 107568 h 122048"/>
                        <a:gd name="connsiteX5" fmla="*/ 27478 w 100697"/>
                        <a:gd name="connsiteY5" fmla="*/ 121990 h 122048"/>
                        <a:gd name="connsiteX6" fmla="*/ 40790 w 100697"/>
                        <a:gd name="connsiteY6" fmla="*/ 99804 h 122048"/>
                        <a:gd name="connsiteX7" fmla="*/ 100697 w 100697"/>
                        <a:gd name="connsiteY7" fmla="*/ 26582 h 122048"/>
                        <a:gd name="connsiteX8" fmla="*/ 65844 w 100697"/>
                        <a:gd name="connsiteY8" fmla="*/ 0 h 122048"/>
                        <a:gd name="connsiteX9" fmla="*/ 35260 w 100697"/>
                        <a:gd name="connsiteY9" fmla="*/ 62316 h 122048"/>
                        <a:gd name="connsiteX10" fmla="*/ 36683 w 100697"/>
                        <a:gd name="connsiteY10" fmla="*/ 40842 h 122048"/>
                        <a:gd name="connsiteX11" fmla="*/ 50710 w 100697"/>
                        <a:gd name="connsiteY11" fmla="*/ 24523 h 122048"/>
                        <a:gd name="connsiteX12" fmla="*/ 49288 w 100697"/>
                        <a:gd name="connsiteY12" fmla="*/ 45996 h 122048"/>
                        <a:gd name="connsiteX13" fmla="*/ 35260 w 100697"/>
                        <a:gd name="connsiteY13" fmla="*/ 62316 h 122048"/>
                        <a:gd name="connsiteX14" fmla="*/ 70658 w 100697"/>
                        <a:gd name="connsiteY14" fmla="*/ 65702 h 122048"/>
                        <a:gd name="connsiteX15" fmla="*/ 51408 w 100697"/>
                        <a:gd name="connsiteY15" fmla="*/ 75324 h 122048"/>
                        <a:gd name="connsiteX16" fmla="*/ 61030 w 100697"/>
                        <a:gd name="connsiteY16" fmla="*/ 56074 h 122048"/>
                        <a:gd name="connsiteX17" fmla="*/ 80279 w 100697"/>
                        <a:gd name="connsiteY17" fmla="*/ 46453 h 122048"/>
                        <a:gd name="connsiteX18" fmla="*/ 70658 w 100697"/>
                        <a:gd name="connsiteY18" fmla="*/ 65702 h 12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697" h="122048">
                          <a:moveTo>
                            <a:pt x="65844" y="0"/>
                          </a:moveTo>
                          <a:cubicBezTo>
                            <a:pt x="65844" y="0"/>
                            <a:pt x="33025" y="3840"/>
                            <a:pt x="21376" y="28801"/>
                          </a:cubicBezTo>
                          <a:cubicBezTo>
                            <a:pt x="9728" y="53764"/>
                            <a:pt x="21376" y="68186"/>
                            <a:pt x="16939" y="80389"/>
                          </a:cubicBezTo>
                          <a:cubicBezTo>
                            <a:pt x="12501" y="92591"/>
                            <a:pt x="5290" y="98693"/>
                            <a:pt x="853" y="102576"/>
                          </a:cubicBezTo>
                          <a:cubicBezTo>
                            <a:pt x="-3585" y="106460"/>
                            <a:pt x="10282" y="111451"/>
                            <a:pt x="19712" y="107568"/>
                          </a:cubicBezTo>
                          <a:cubicBezTo>
                            <a:pt x="19712" y="107568"/>
                            <a:pt x="20267" y="120882"/>
                            <a:pt x="27478" y="121990"/>
                          </a:cubicBezTo>
                          <a:cubicBezTo>
                            <a:pt x="34689" y="123100"/>
                            <a:pt x="36907" y="108123"/>
                            <a:pt x="40790" y="99804"/>
                          </a:cubicBezTo>
                          <a:cubicBezTo>
                            <a:pt x="44673" y="91482"/>
                            <a:pt x="99033" y="98139"/>
                            <a:pt x="100697" y="26582"/>
                          </a:cubicBezTo>
                          <a:cubicBezTo>
                            <a:pt x="100697" y="26582"/>
                            <a:pt x="94658" y="3104"/>
                            <a:pt x="65844" y="0"/>
                          </a:cubicBezTo>
                          <a:close/>
                          <a:moveTo>
                            <a:pt x="35260" y="62316"/>
                          </a:moveTo>
                          <a:cubicBezTo>
                            <a:pt x="31780" y="60894"/>
                            <a:pt x="32417" y="51279"/>
                            <a:pt x="36683" y="40842"/>
                          </a:cubicBezTo>
                          <a:cubicBezTo>
                            <a:pt x="40949" y="30407"/>
                            <a:pt x="47230" y="23100"/>
                            <a:pt x="50710" y="24523"/>
                          </a:cubicBezTo>
                          <a:cubicBezTo>
                            <a:pt x="54190" y="25945"/>
                            <a:pt x="53554" y="35558"/>
                            <a:pt x="49288" y="45996"/>
                          </a:cubicBezTo>
                          <a:cubicBezTo>
                            <a:pt x="45021" y="56432"/>
                            <a:pt x="38741" y="63739"/>
                            <a:pt x="35260" y="62316"/>
                          </a:cubicBezTo>
                          <a:close/>
                          <a:moveTo>
                            <a:pt x="70658" y="65702"/>
                          </a:moveTo>
                          <a:cubicBezTo>
                            <a:pt x="62686" y="73676"/>
                            <a:pt x="54067" y="77982"/>
                            <a:pt x="51408" y="75324"/>
                          </a:cubicBezTo>
                          <a:cubicBezTo>
                            <a:pt x="48749" y="72664"/>
                            <a:pt x="53057" y="64047"/>
                            <a:pt x="61030" y="56074"/>
                          </a:cubicBezTo>
                          <a:cubicBezTo>
                            <a:pt x="69002" y="48101"/>
                            <a:pt x="77620" y="43794"/>
                            <a:pt x="80279" y="46453"/>
                          </a:cubicBezTo>
                          <a:cubicBezTo>
                            <a:pt x="82937" y="49110"/>
                            <a:pt x="78631" y="57729"/>
                            <a:pt x="70658" y="65702"/>
                          </a:cubicBezTo>
                          <a:close/>
                        </a:path>
                      </a:pathLst>
                    </a:custGeom>
                    <a:solidFill>
                      <a:srgbClr val="303B39"/>
                    </a:solidFill>
                    <a:ln w="7120" cap="flat">
                      <a:noFill/>
                      <a:prstDash val="solid"/>
                      <a:miter/>
                    </a:ln>
                  </p:spPr>
                  <p:txBody>
                    <a:bodyPr rtlCol="0" anchor="ctr"/>
                    <a:lstStyle/>
                    <a:p>
                      <a:endParaRPr lang="nl-NL"/>
                    </a:p>
                  </p:txBody>
                </p:sp>
                <p:sp>
                  <p:nvSpPr>
                    <p:cNvPr id="493" name="Vrije vorm 492">
                      <a:extLst>
                        <a:ext uri="{FF2B5EF4-FFF2-40B4-BE49-F238E27FC236}">
                          <a16:creationId xmlns:a16="http://schemas.microsoft.com/office/drawing/2014/main" id="{94DD0E6C-F499-DF9C-C1D3-B6928F3F7053}"/>
                        </a:ext>
                      </a:extLst>
                    </p:cNvPr>
                    <p:cNvSpPr/>
                    <p:nvPr/>
                  </p:nvSpPr>
                  <p:spPr>
                    <a:xfrm>
                      <a:off x="1072086" y="3682973"/>
                      <a:ext cx="50319" cy="39287"/>
                    </a:xfrm>
                    <a:custGeom>
                      <a:avLst/>
                      <a:gdLst>
                        <a:gd name="connsiteX0" fmla="*/ 7879 w 50319"/>
                        <a:gd name="connsiteY0" fmla="*/ 0 h 39287"/>
                        <a:gd name="connsiteX1" fmla="*/ 0 w 50319"/>
                        <a:gd name="connsiteY1" fmla="*/ 14333 h 39287"/>
                        <a:gd name="connsiteX2" fmla="*/ 42733 w 50319"/>
                        <a:gd name="connsiteY2" fmla="*/ 39287 h 39287"/>
                        <a:gd name="connsiteX3" fmla="*/ 50320 w 50319"/>
                        <a:gd name="connsiteY3" fmla="*/ 27537 h 39287"/>
                        <a:gd name="connsiteX4" fmla="*/ 7879 w 50319"/>
                        <a:gd name="connsiteY4" fmla="*/ 0 h 39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9" h="39287">
                          <a:moveTo>
                            <a:pt x="7879" y="0"/>
                          </a:moveTo>
                          <a:cubicBezTo>
                            <a:pt x="7879" y="0"/>
                            <a:pt x="270" y="3344"/>
                            <a:pt x="0" y="14333"/>
                          </a:cubicBezTo>
                          <a:cubicBezTo>
                            <a:pt x="0" y="14333"/>
                            <a:pt x="18031" y="21413"/>
                            <a:pt x="42733" y="39287"/>
                          </a:cubicBezTo>
                          <a:cubicBezTo>
                            <a:pt x="42733" y="39287"/>
                            <a:pt x="47579" y="33865"/>
                            <a:pt x="50320" y="27537"/>
                          </a:cubicBezTo>
                          <a:cubicBezTo>
                            <a:pt x="50320" y="27537"/>
                            <a:pt x="28197" y="5954"/>
                            <a:pt x="7879" y="0"/>
                          </a:cubicBezTo>
                          <a:close/>
                        </a:path>
                      </a:pathLst>
                    </a:custGeom>
                    <a:solidFill>
                      <a:srgbClr val="FFFFFF"/>
                    </a:solidFill>
                    <a:ln w="7120" cap="flat">
                      <a:noFill/>
                      <a:prstDash val="solid"/>
                      <a:miter/>
                    </a:ln>
                  </p:spPr>
                  <p:txBody>
                    <a:bodyPr rtlCol="0" anchor="ctr"/>
                    <a:lstStyle/>
                    <a:p>
                      <a:endParaRPr lang="nl-NL"/>
                    </a:p>
                  </p:txBody>
                </p:sp>
              </p:grpSp>
            </p:grpSp>
            <p:sp>
              <p:nvSpPr>
                <p:cNvPr id="453" name="Tekstvak 452">
                  <a:extLst>
                    <a:ext uri="{FF2B5EF4-FFF2-40B4-BE49-F238E27FC236}">
                      <a16:creationId xmlns:a16="http://schemas.microsoft.com/office/drawing/2014/main" id="{7417A0F8-9789-C19B-465F-44A4908D7449}"/>
                    </a:ext>
                  </a:extLst>
                </p:cNvPr>
                <p:cNvSpPr txBox="1"/>
                <p:nvPr/>
              </p:nvSpPr>
              <p:spPr>
                <a:xfrm>
                  <a:off x="6329234" y="2383372"/>
                  <a:ext cx="1271494" cy="184667"/>
                </a:xfrm>
                <a:prstGeom prst="rect">
                  <a:avLst/>
                </a:prstGeom>
                <a:noFill/>
              </p:spPr>
              <p:txBody>
                <a:bodyPr wrap="square" lIns="0" tIns="0" rIns="0" bIns="0" rtlCol="0">
                  <a:spAutoFit/>
                </a:bodyPr>
                <a:lstStyle/>
                <a:p>
                  <a:pPr algn="ctr"/>
                  <a:r>
                    <a:rPr lang="nl-NL" sz="1200">
                      <a:solidFill>
                        <a:schemeClr val="bg1"/>
                      </a:solidFill>
                    </a:rPr>
                    <a:t>VOORSCHRIJVEN</a:t>
                  </a:r>
                </a:p>
              </p:txBody>
            </p:sp>
            <p:sp>
              <p:nvSpPr>
                <p:cNvPr id="456" name="Afgeronde rechthoek 455">
                  <a:extLst>
                    <a:ext uri="{FF2B5EF4-FFF2-40B4-BE49-F238E27FC236}">
                      <a16:creationId xmlns:a16="http://schemas.microsoft.com/office/drawing/2014/main" id="{BF6E165F-C52B-E0C1-0C3A-208E6FB8FE6B}"/>
                    </a:ext>
                  </a:extLst>
                </p:cNvPr>
                <p:cNvSpPr/>
                <p:nvPr/>
              </p:nvSpPr>
              <p:spPr>
                <a:xfrm rot="16200000" flipH="1">
                  <a:off x="5595071" y="4723219"/>
                  <a:ext cx="1270945" cy="325018"/>
                </a:xfrm>
                <a:prstGeom prst="roundRect">
                  <a:avLst>
                    <a:gd name="adj" fmla="val 50000"/>
                  </a:avLst>
                </a:prstGeom>
                <a:no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a:solidFill>
                        <a:schemeClr val="accent3"/>
                      </a:solidFill>
                    </a:rPr>
                    <a:t>logistiek</a:t>
                  </a:r>
                </a:p>
              </p:txBody>
            </p:sp>
            <p:sp>
              <p:nvSpPr>
                <p:cNvPr id="457" name="Tekstvak 456">
                  <a:extLst>
                    <a:ext uri="{FF2B5EF4-FFF2-40B4-BE49-F238E27FC236}">
                      <a16:creationId xmlns:a16="http://schemas.microsoft.com/office/drawing/2014/main" id="{1EFBB83E-4625-8329-D350-4928203270D3}"/>
                    </a:ext>
                  </a:extLst>
                </p:cNvPr>
                <p:cNvSpPr txBox="1"/>
                <p:nvPr/>
              </p:nvSpPr>
              <p:spPr>
                <a:xfrm>
                  <a:off x="6386647" y="3600811"/>
                  <a:ext cx="1156671" cy="369332"/>
                </a:xfrm>
                <a:prstGeom prst="rect">
                  <a:avLst/>
                </a:prstGeom>
              </p:spPr>
              <p:txBody>
                <a:bodyPr wrap="square" lIns="0" tIns="0" rIns="0" bIns="0" rtlCol="0">
                  <a:spAutoFit/>
                </a:bodyPr>
                <a:lstStyle/>
                <a:p>
                  <a:pPr algn="ctr"/>
                  <a:r>
                    <a:rPr lang="nl-NL" sz="1200">
                      <a:solidFill>
                        <a:schemeClr val="accent2"/>
                      </a:solidFill>
                    </a:rPr>
                    <a:t>medicatie-</a:t>
                  </a:r>
                </a:p>
                <a:p>
                  <a:pPr algn="ctr"/>
                  <a:r>
                    <a:rPr lang="nl-NL" sz="1200">
                      <a:solidFill>
                        <a:schemeClr val="accent2"/>
                      </a:solidFill>
                    </a:rPr>
                    <a:t>afspraak</a:t>
                  </a:r>
                </a:p>
              </p:txBody>
            </p:sp>
            <p:grpSp>
              <p:nvGrpSpPr>
                <p:cNvPr id="4" name="Groep 3">
                  <a:extLst>
                    <a:ext uri="{FF2B5EF4-FFF2-40B4-BE49-F238E27FC236}">
                      <a16:creationId xmlns:a16="http://schemas.microsoft.com/office/drawing/2014/main" id="{08E92AEA-AF5D-ADF8-C0E2-D8C8902060DE}"/>
                    </a:ext>
                  </a:extLst>
                </p:cNvPr>
                <p:cNvGrpSpPr/>
                <p:nvPr/>
              </p:nvGrpSpPr>
              <p:grpSpPr>
                <a:xfrm>
                  <a:off x="9624844" y="2383372"/>
                  <a:ext cx="1062853" cy="1586771"/>
                  <a:chOff x="8721469" y="2383372"/>
                  <a:chExt cx="1062853" cy="1586771"/>
                </a:xfrm>
              </p:grpSpPr>
              <p:pic>
                <p:nvPicPr>
                  <p:cNvPr id="448" name="Graphic 447">
                    <a:extLst>
                      <a:ext uri="{FF2B5EF4-FFF2-40B4-BE49-F238E27FC236}">
                        <a16:creationId xmlns:a16="http://schemas.microsoft.com/office/drawing/2014/main" id="{6988BCD8-1B09-6C9E-A1DD-0246CC26D1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11688" y="2816366"/>
                    <a:ext cx="682414" cy="682414"/>
                  </a:xfrm>
                  <a:prstGeom prst="rect">
                    <a:avLst/>
                  </a:prstGeom>
                </p:spPr>
              </p:pic>
              <p:sp>
                <p:nvSpPr>
                  <p:cNvPr id="455" name="Tekstvak 454">
                    <a:extLst>
                      <a:ext uri="{FF2B5EF4-FFF2-40B4-BE49-F238E27FC236}">
                        <a16:creationId xmlns:a16="http://schemas.microsoft.com/office/drawing/2014/main" id="{4DB564B6-28BA-148D-9F28-D24EACE8B091}"/>
                      </a:ext>
                    </a:extLst>
                  </p:cNvPr>
                  <p:cNvSpPr txBox="1"/>
                  <p:nvPr/>
                </p:nvSpPr>
                <p:spPr>
                  <a:xfrm>
                    <a:off x="8825905" y="2383372"/>
                    <a:ext cx="853981" cy="184667"/>
                  </a:xfrm>
                  <a:prstGeom prst="rect">
                    <a:avLst/>
                  </a:prstGeom>
                  <a:noFill/>
                </p:spPr>
                <p:txBody>
                  <a:bodyPr wrap="square" lIns="0" tIns="0" rIns="0" bIns="0" rtlCol="0">
                    <a:spAutoFit/>
                  </a:bodyPr>
                  <a:lstStyle/>
                  <a:p>
                    <a:pPr algn="ctr"/>
                    <a:r>
                      <a:rPr lang="nl-NL" sz="1200">
                        <a:solidFill>
                          <a:schemeClr val="bg1"/>
                        </a:solidFill>
                      </a:rPr>
                      <a:t>TOEDIENEN</a:t>
                    </a:r>
                  </a:p>
                </p:txBody>
              </p:sp>
              <p:sp>
                <p:nvSpPr>
                  <p:cNvPr id="459" name="Tekstvak 458">
                    <a:extLst>
                      <a:ext uri="{FF2B5EF4-FFF2-40B4-BE49-F238E27FC236}">
                        <a16:creationId xmlns:a16="http://schemas.microsoft.com/office/drawing/2014/main" id="{60C35D20-3ADD-0854-F3A6-312EEDA3532F}"/>
                      </a:ext>
                    </a:extLst>
                  </p:cNvPr>
                  <p:cNvSpPr txBox="1"/>
                  <p:nvPr/>
                </p:nvSpPr>
                <p:spPr>
                  <a:xfrm>
                    <a:off x="8721469" y="3600811"/>
                    <a:ext cx="1062853" cy="369332"/>
                  </a:xfrm>
                  <a:prstGeom prst="rect">
                    <a:avLst/>
                  </a:prstGeom>
                </p:spPr>
                <p:txBody>
                  <a:bodyPr wrap="square" lIns="0" tIns="0" rIns="0" bIns="0" rtlCol="0">
                    <a:spAutoFit/>
                  </a:bodyPr>
                  <a:lstStyle/>
                  <a:p>
                    <a:pPr algn="ctr"/>
                    <a:r>
                      <a:rPr lang="nl-NL" sz="1200">
                        <a:solidFill>
                          <a:schemeClr val="accent2"/>
                        </a:solidFill>
                      </a:rPr>
                      <a:t>medicatie-</a:t>
                    </a:r>
                  </a:p>
                  <a:p>
                    <a:pPr algn="ctr"/>
                    <a:r>
                      <a:rPr lang="nl-NL" sz="1200">
                        <a:solidFill>
                          <a:schemeClr val="accent2"/>
                        </a:solidFill>
                      </a:rPr>
                      <a:t>toediening</a:t>
                    </a:r>
                  </a:p>
                </p:txBody>
              </p:sp>
            </p:grpSp>
            <p:sp>
              <p:nvSpPr>
                <p:cNvPr id="461" name="Tekstvak 460">
                  <a:extLst>
                    <a:ext uri="{FF2B5EF4-FFF2-40B4-BE49-F238E27FC236}">
                      <a16:creationId xmlns:a16="http://schemas.microsoft.com/office/drawing/2014/main" id="{2E6D8709-8659-6F48-CA7A-A20E49430C24}"/>
                    </a:ext>
                  </a:extLst>
                </p:cNvPr>
                <p:cNvSpPr txBox="1"/>
                <p:nvPr/>
              </p:nvSpPr>
              <p:spPr>
                <a:xfrm>
                  <a:off x="6386647" y="5057503"/>
                  <a:ext cx="1156671" cy="369332"/>
                </a:xfrm>
                <a:prstGeom prst="rect">
                  <a:avLst/>
                </a:prstGeom>
                <a:noFill/>
              </p:spPr>
              <p:txBody>
                <a:bodyPr wrap="square" lIns="0" tIns="0" rIns="0" bIns="0" rtlCol="0">
                  <a:spAutoFit/>
                </a:bodyPr>
                <a:lstStyle/>
                <a:p>
                  <a:pPr algn="ctr"/>
                  <a:r>
                    <a:rPr lang="nl-NL" sz="1200">
                      <a:solidFill>
                        <a:schemeClr val="accent3"/>
                      </a:solidFill>
                    </a:rPr>
                    <a:t>verstrekkings-</a:t>
                  </a:r>
                </a:p>
                <a:p>
                  <a:pPr algn="ctr"/>
                  <a:r>
                    <a:rPr lang="nl-NL" sz="1200">
                      <a:solidFill>
                        <a:schemeClr val="accent3"/>
                      </a:solidFill>
                    </a:rPr>
                    <a:t>verzoek</a:t>
                  </a:r>
                </a:p>
              </p:txBody>
            </p:sp>
            <p:grpSp>
              <p:nvGrpSpPr>
                <p:cNvPr id="5" name="Groep 4">
                  <a:extLst>
                    <a:ext uri="{FF2B5EF4-FFF2-40B4-BE49-F238E27FC236}">
                      <a16:creationId xmlns:a16="http://schemas.microsoft.com/office/drawing/2014/main" id="{70B5A0E4-5DD9-C651-CF64-9800D24BB60D}"/>
                    </a:ext>
                  </a:extLst>
                </p:cNvPr>
                <p:cNvGrpSpPr/>
                <p:nvPr/>
              </p:nvGrpSpPr>
              <p:grpSpPr>
                <a:xfrm>
                  <a:off x="8426626" y="2383372"/>
                  <a:ext cx="1147106" cy="3043463"/>
                  <a:chOff x="7579933" y="2383372"/>
                  <a:chExt cx="1147106" cy="3043463"/>
                </a:xfrm>
              </p:grpSpPr>
              <p:pic>
                <p:nvPicPr>
                  <p:cNvPr id="63" name="Graphic 62">
                    <a:extLst>
                      <a:ext uri="{FF2B5EF4-FFF2-40B4-BE49-F238E27FC236}">
                        <a16:creationId xmlns:a16="http://schemas.microsoft.com/office/drawing/2014/main" id="{E98E3B81-50D7-BE22-FFE8-DA10FBB36F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25627" y="2816366"/>
                    <a:ext cx="682414" cy="682414"/>
                  </a:xfrm>
                  <a:prstGeom prst="rect">
                    <a:avLst/>
                  </a:prstGeom>
                </p:spPr>
              </p:pic>
              <p:grpSp>
                <p:nvGrpSpPr>
                  <p:cNvPr id="451" name="Groep 450">
                    <a:extLst>
                      <a:ext uri="{FF2B5EF4-FFF2-40B4-BE49-F238E27FC236}">
                        <a16:creationId xmlns:a16="http://schemas.microsoft.com/office/drawing/2014/main" id="{23208FB3-25DA-42CC-E713-896C17C3058B}"/>
                      </a:ext>
                    </a:extLst>
                  </p:cNvPr>
                  <p:cNvGrpSpPr/>
                  <p:nvPr/>
                </p:nvGrpSpPr>
                <p:grpSpPr>
                  <a:xfrm>
                    <a:off x="7824894" y="4260558"/>
                    <a:ext cx="683879" cy="683874"/>
                    <a:chOff x="1952406" y="3227065"/>
                    <a:chExt cx="713774" cy="713768"/>
                  </a:xfrm>
                </p:grpSpPr>
                <p:sp>
                  <p:nvSpPr>
                    <p:cNvPr id="477" name="Vrije vorm 476">
                      <a:extLst>
                        <a:ext uri="{FF2B5EF4-FFF2-40B4-BE49-F238E27FC236}">
                          <a16:creationId xmlns:a16="http://schemas.microsoft.com/office/drawing/2014/main" id="{4D7C1E59-C668-8D7E-9A70-60B01532EBB0}"/>
                        </a:ext>
                      </a:extLst>
                    </p:cNvPr>
                    <p:cNvSpPr/>
                    <p:nvPr/>
                  </p:nvSpPr>
                  <p:spPr>
                    <a:xfrm>
                      <a:off x="1965949" y="3240314"/>
                      <a:ext cx="686689" cy="686689"/>
                    </a:xfrm>
                    <a:custGeom>
                      <a:avLst/>
                      <a:gdLst>
                        <a:gd name="connsiteX0" fmla="*/ 686689 w 686689"/>
                        <a:gd name="connsiteY0" fmla="*/ 343345 h 686689"/>
                        <a:gd name="connsiteX1" fmla="*/ 343345 w 686689"/>
                        <a:gd name="connsiteY1" fmla="*/ 686689 h 686689"/>
                        <a:gd name="connsiteX2" fmla="*/ 0 w 686689"/>
                        <a:gd name="connsiteY2" fmla="*/ 343345 h 686689"/>
                        <a:gd name="connsiteX3" fmla="*/ 343345 w 686689"/>
                        <a:gd name="connsiteY3" fmla="*/ 0 h 686689"/>
                        <a:gd name="connsiteX4" fmla="*/ 686689 w 686689"/>
                        <a:gd name="connsiteY4" fmla="*/ 343345 h 686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689" h="686689">
                          <a:moveTo>
                            <a:pt x="686689" y="343345"/>
                          </a:moveTo>
                          <a:cubicBezTo>
                            <a:pt x="686689" y="532969"/>
                            <a:pt x="532969" y="686689"/>
                            <a:pt x="343345" y="686689"/>
                          </a:cubicBezTo>
                          <a:cubicBezTo>
                            <a:pt x="153721" y="686689"/>
                            <a:pt x="0" y="532969"/>
                            <a:pt x="0" y="343345"/>
                          </a:cubicBezTo>
                          <a:cubicBezTo>
                            <a:pt x="0" y="153721"/>
                            <a:pt x="153721" y="0"/>
                            <a:pt x="343345" y="0"/>
                          </a:cubicBezTo>
                          <a:cubicBezTo>
                            <a:pt x="532969" y="0"/>
                            <a:pt x="686689" y="153721"/>
                            <a:pt x="686689" y="343345"/>
                          </a:cubicBezTo>
                          <a:close/>
                        </a:path>
                      </a:pathLst>
                    </a:custGeom>
                    <a:solidFill>
                      <a:srgbClr val="D2E9EE"/>
                    </a:solidFill>
                    <a:ln w="7120" cap="flat">
                      <a:noFill/>
                      <a:prstDash val="solid"/>
                      <a:miter/>
                    </a:ln>
                  </p:spPr>
                  <p:txBody>
                    <a:bodyPr rtlCol="0" anchor="ctr"/>
                    <a:lstStyle/>
                    <a:p>
                      <a:endParaRPr lang="nl-NL"/>
                    </a:p>
                  </p:txBody>
                </p:sp>
                <p:grpSp>
                  <p:nvGrpSpPr>
                    <p:cNvPr id="478" name="Graphic 266">
                      <a:extLst>
                        <a:ext uri="{FF2B5EF4-FFF2-40B4-BE49-F238E27FC236}">
                          <a16:creationId xmlns:a16="http://schemas.microsoft.com/office/drawing/2014/main" id="{A83F0D02-06C7-ECAF-3809-9939D481EF05}"/>
                        </a:ext>
                      </a:extLst>
                    </p:cNvPr>
                    <p:cNvGrpSpPr/>
                    <p:nvPr/>
                  </p:nvGrpSpPr>
                  <p:grpSpPr>
                    <a:xfrm>
                      <a:off x="1952406" y="3227065"/>
                      <a:ext cx="713774" cy="713768"/>
                      <a:chOff x="1952406" y="3227065"/>
                      <a:chExt cx="713774" cy="713768"/>
                    </a:xfrm>
                  </p:grpSpPr>
                  <p:sp>
                    <p:nvSpPr>
                      <p:cNvPr id="479" name="Vrije vorm 478">
                        <a:extLst>
                          <a:ext uri="{FF2B5EF4-FFF2-40B4-BE49-F238E27FC236}">
                            <a16:creationId xmlns:a16="http://schemas.microsoft.com/office/drawing/2014/main" id="{486D4366-0569-3888-2D9F-FB06A42D9CF7}"/>
                          </a:ext>
                        </a:extLst>
                      </p:cNvPr>
                      <p:cNvSpPr/>
                      <p:nvPr/>
                    </p:nvSpPr>
                    <p:spPr>
                      <a:xfrm>
                        <a:off x="1975512" y="3477554"/>
                        <a:ext cx="125871" cy="187242"/>
                      </a:xfrm>
                      <a:custGeom>
                        <a:avLst/>
                        <a:gdLst>
                          <a:gd name="connsiteX0" fmla="*/ 0 w 125871"/>
                          <a:gd name="connsiteY0" fmla="*/ 118984 h 187242"/>
                          <a:gd name="connsiteX1" fmla="*/ 57613 w 125871"/>
                          <a:gd name="connsiteY1" fmla="*/ 32564 h 187242"/>
                          <a:gd name="connsiteX2" fmla="*/ 125872 w 125871"/>
                          <a:gd name="connsiteY2" fmla="*/ 0 h 187242"/>
                          <a:gd name="connsiteX3" fmla="*/ 118357 w 125871"/>
                          <a:gd name="connsiteY3" fmla="*/ 90803 h 187242"/>
                          <a:gd name="connsiteX4" fmla="*/ 8141 w 125871"/>
                          <a:gd name="connsiteY4" fmla="*/ 187243 h 187242"/>
                          <a:gd name="connsiteX5" fmla="*/ 0 w 125871"/>
                          <a:gd name="connsiteY5" fmla="*/ 118983 h 18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71" h="187242">
                            <a:moveTo>
                              <a:pt x="0" y="118984"/>
                            </a:moveTo>
                            <a:cubicBezTo>
                              <a:pt x="0" y="118984"/>
                              <a:pt x="42584" y="51977"/>
                              <a:pt x="57613" y="32564"/>
                            </a:cubicBezTo>
                            <a:cubicBezTo>
                              <a:pt x="72643" y="13151"/>
                              <a:pt x="97066" y="626"/>
                              <a:pt x="125872" y="0"/>
                            </a:cubicBezTo>
                            <a:lnTo>
                              <a:pt x="118357" y="90803"/>
                            </a:lnTo>
                            <a:lnTo>
                              <a:pt x="8141" y="187243"/>
                            </a:lnTo>
                            <a:lnTo>
                              <a:pt x="0" y="118983"/>
                            </a:lnTo>
                            <a:close/>
                          </a:path>
                        </a:pathLst>
                      </a:custGeom>
                      <a:solidFill>
                        <a:srgbClr val="A59C9E"/>
                      </a:solidFill>
                      <a:ln w="7120" cap="flat">
                        <a:noFill/>
                        <a:prstDash val="solid"/>
                        <a:miter/>
                      </a:ln>
                    </p:spPr>
                    <p:txBody>
                      <a:bodyPr rtlCol="0" anchor="ctr"/>
                      <a:lstStyle/>
                      <a:p>
                        <a:endParaRPr lang="nl-NL"/>
                      </a:p>
                    </p:txBody>
                  </p:sp>
                  <p:sp>
                    <p:nvSpPr>
                      <p:cNvPr id="480" name="Vrije vorm 479">
                        <a:extLst>
                          <a:ext uri="{FF2B5EF4-FFF2-40B4-BE49-F238E27FC236}">
                            <a16:creationId xmlns:a16="http://schemas.microsoft.com/office/drawing/2014/main" id="{FC085AEF-A8CD-4403-109C-F9F7799F1604}"/>
                          </a:ext>
                        </a:extLst>
                      </p:cNvPr>
                      <p:cNvSpPr/>
                      <p:nvPr/>
                    </p:nvSpPr>
                    <p:spPr>
                      <a:xfrm>
                        <a:off x="2090442" y="3414985"/>
                        <a:ext cx="444065" cy="300120"/>
                      </a:xfrm>
                      <a:custGeom>
                        <a:avLst/>
                        <a:gdLst>
                          <a:gd name="connsiteX0" fmla="*/ 444065 w 444065"/>
                          <a:gd name="connsiteY0" fmla="*/ 300121 h 300120"/>
                          <a:gd name="connsiteX1" fmla="*/ 21280 w 444065"/>
                          <a:gd name="connsiteY1" fmla="*/ 300121 h 300120"/>
                          <a:gd name="connsiteX2" fmla="*/ 0 w 444065"/>
                          <a:gd name="connsiteY2" fmla="*/ 278858 h 300120"/>
                          <a:gd name="connsiteX3" fmla="*/ 21280 w 444065"/>
                          <a:gd name="connsiteY3" fmla="*/ 21262 h 300120"/>
                          <a:gd name="connsiteX4" fmla="*/ 422804 w 444065"/>
                          <a:gd name="connsiteY4" fmla="*/ 0 h 300120"/>
                          <a:gd name="connsiteX5" fmla="*/ 444065 w 444065"/>
                          <a:gd name="connsiteY5" fmla="*/ 21262 h 300120"/>
                          <a:gd name="connsiteX6" fmla="*/ 444065 w 444065"/>
                          <a:gd name="connsiteY6" fmla="*/ 300121 h 30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065" h="300120">
                            <a:moveTo>
                              <a:pt x="444065" y="300121"/>
                            </a:moveTo>
                            <a:lnTo>
                              <a:pt x="21280" y="300121"/>
                            </a:lnTo>
                            <a:lnTo>
                              <a:pt x="0" y="278858"/>
                            </a:lnTo>
                            <a:lnTo>
                              <a:pt x="21280" y="21262"/>
                            </a:lnTo>
                            <a:lnTo>
                              <a:pt x="422804" y="0"/>
                            </a:lnTo>
                            <a:lnTo>
                              <a:pt x="444065" y="21262"/>
                            </a:lnTo>
                            <a:lnTo>
                              <a:pt x="444065" y="300121"/>
                            </a:lnTo>
                            <a:close/>
                          </a:path>
                        </a:pathLst>
                      </a:custGeom>
                      <a:solidFill>
                        <a:srgbClr val="86848F"/>
                      </a:solidFill>
                      <a:ln w="7120" cap="flat">
                        <a:noFill/>
                        <a:prstDash val="solid"/>
                        <a:miter/>
                      </a:ln>
                    </p:spPr>
                    <p:txBody>
                      <a:bodyPr rtlCol="0" anchor="ctr"/>
                      <a:lstStyle/>
                      <a:p>
                        <a:endParaRPr lang="nl-NL"/>
                      </a:p>
                    </p:txBody>
                  </p:sp>
                  <p:sp>
                    <p:nvSpPr>
                      <p:cNvPr id="481" name="Vrije vorm 480">
                        <a:extLst>
                          <a:ext uri="{FF2B5EF4-FFF2-40B4-BE49-F238E27FC236}">
                            <a16:creationId xmlns:a16="http://schemas.microsoft.com/office/drawing/2014/main" id="{5E0E84B6-C2C7-5DF4-307F-66AD04D6E1AD}"/>
                          </a:ext>
                        </a:extLst>
                      </p:cNvPr>
                      <p:cNvSpPr/>
                      <p:nvPr/>
                    </p:nvSpPr>
                    <p:spPr>
                      <a:xfrm>
                        <a:off x="2090442" y="3414985"/>
                        <a:ext cx="422785" cy="278859"/>
                      </a:xfrm>
                      <a:custGeom>
                        <a:avLst/>
                        <a:gdLst>
                          <a:gd name="connsiteX0" fmla="*/ 0 w 422785"/>
                          <a:gd name="connsiteY0" fmla="*/ 0 h 278859"/>
                          <a:gd name="connsiteX1" fmla="*/ 422786 w 422785"/>
                          <a:gd name="connsiteY1" fmla="*/ 0 h 278859"/>
                          <a:gd name="connsiteX2" fmla="*/ 422786 w 422785"/>
                          <a:gd name="connsiteY2" fmla="*/ 278859 h 278859"/>
                          <a:gd name="connsiteX3" fmla="*/ 0 w 422785"/>
                          <a:gd name="connsiteY3" fmla="*/ 278859 h 278859"/>
                        </a:gdLst>
                        <a:ahLst/>
                        <a:cxnLst>
                          <a:cxn ang="0">
                            <a:pos x="connsiteX0" y="connsiteY0"/>
                          </a:cxn>
                          <a:cxn ang="0">
                            <a:pos x="connsiteX1" y="connsiteY1"/>
                          </a:cxn>
                          <a:cxn ang="0">
                            <a:pos x="connsiteX2" y="connsiteY2"/>
                          </a:cxn>
                          <a:cxn ang="0">
                            <a:pos x="connsiteX3" y="connsiteY3"/>
                          </a:cxn>
                        </a:cxnLst>
                        <a:rect l="l" t="t" r="r" b="b"/>
                        <a:pathLst>
                          <a:path w="422785" h="278859">
                            <a:moveTo>
                              <a:pt x="0" y="0"/>
                            </a:moveTo>
                            <a:lnTo>
                              <a:pt x="422786" y="0"/>
                            </a:lnTo>
                            <a:lnTo>
                              <a:pt x="422786" y="278859"/>
                            </a:lnTo>
                            <a:lnTo>
                              <a:pt x="0" y="278859"/>
                            </a:lnTo>
                            <a:close/>
                          </a:path>
                        </a:pathLst>
                      </a:custGeom>
                      <a:solidFill>
                        <a:srgbClr val="FFFFFF"/>
                      </a:solidFill>
                      <a:ln w="7120" cap="flat">
                        <a:noFill/>
                        <a:prstDash val="solid"/>
                        <a:miter/>
                      </a:ln>
                    </p:spPr>
                    <p:txBody>
                      <a:bodyPr rtlCol="0" anchor="ctr"/>
                      <a:lstStyle/>
                      <a:p>
                        <a:endParaRPr lang="nl-NL"/>
                      </a:p>
                    </p:txBody>
                  </p:sp>
                  <p:sp>
                    <p:nvSpPr>
                      <p:cNvPr id="482" name="Vrije vorm 481">
                        <a:extLst>
                          <a:ext uri="{FF2B5EF4-FFF2-40B4-BE49-F238E27FC236}">
                            <a16:creationId xmlns:a16="http://schemas.microsoft.com/office/drawing/2014/main" id="{C56D77C1-20F4-03C8-33F8-3E58E70CA844}"/>
                          </a:ext>
                        </a:extLst>
                      </p:cNvPr>
                      <p:cNvSpPr/>
                      <p:nvPr/>
                    </p:nvSpPr>
                    <p:spPr>
                      <a:xfrm>
                        <a:off x="1980522" y="3520963"/>
                        <a:ext cx="189288" cy="280351"/>
                      </a:xfrm>
                      <a:custGeom>
                        <a:avLst/>
                        <a:gdLst>
                          <a:gd name="connsiteX0" fmla="*/ 8767 w 189288"/>
                          <a:gd name="connsiteY0" fmla="*/ 89978 h 280351"/>
                          <a:gd name="connsiteX1" fmla="*/ 59492 w 189288"/>
                          <a:gd name="connsiteY1" fmla="*/ 22972 h 280351"/>
                          <a:gd name="connsiteX2" fmla="*/ 122741 w 189288"/>
                          <a:gd name="connsiteY2" fmla="*/ 14830 h 280351"/>
                          <a:gd name="connsiteX3" fmla="*/ 178475 w 189288"/>
                          <a:gd name="connsiteY3" fmla="*/ 1680 h 280351"/>
                          <a:gd name="connsiteX4" fmla="*/ 172213 w 189288"/>
                          <a:gd name="connsiteY4" fmla="*/ 62985 h 280351"/>
                          <a:gd name="connsiteX5" fmla="*/ 108964 w 189288"/>
                          <a:gd name="connsiteY5" fmla="*/ 97493 h 280351"/>
                          <a:gd name="connsiteX6" fmla="*/ 109920 w 189288"/>
                          <a:gd name="connsiteY6" fmla="*/ 172881 h 280351"/>
                          <a:gd name="connsiteX7" fmla="*/ 133654 w 189288"/>
                          <a:gd name="connsiteY7" fmla="*/ 194054 h 280351"/>
                          <a:gd name="connsiteX8" fmla="*/ 187580 w 189288"/>
                          <a:gd name="connsiteY8" fmla="*/ 194060 h 280351"/>
                          <a:gd name="connsiteX9" fmla="*/ 80783 w 189288"/>
                          <a:gd name="connsiteY9" fmla="*/ 280352 h 280351"/>
                          <a:gd name="connsiteX10" fmla="*/ 13777 w 189288"/>
                          <a:gd name="connsiteY10" fmla="*/ 170135 h 280351"/>
                          <a:gd name="connsiteX11" fmla="*/ 0 w 189288"/>
                          <a:gd name="connsiteY11" fmla="*/ 103755 h 280351"/>
                          <a:gd name="connsiteX12" fmla="*/ 8767 w 189288"/>
                          <a:gd name="connsiteY12" fmla="*/ 89978 h 280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288" h="280351">
                            <a:moveTo>
                              <a:pt x="8767" y="89978"/>
                            </a:moveTo>
                            <a:cubicBezTo>
                              <a:pt x="8767" y="89978"/>
                              <a:pt x="44463" y="31739"/>
                              <a:pt x="59492" y="22972"/>
                            </a:cubicBezTo>
                            <a:cubicBezTo>
                              <a:pt x="74521" y="14204"/>
                              <a:pt x="100197" y="18588"/>
                              <a:pt x="122741" y="14830"/>
                            </a:cubicBezTo>
                            <a:cubicBezTo>
                              <a:pt x="145285" y="11073"/>
                              <a:pt x="160941" y="-5209"/>
                              <a:pt x="178475" y="1680"/>
                            </a:cubicBezTo>
                            <a:cubicBezTo>
                              <a:pt x="196010" y="8568"/>
                              <a:pt x="191000" y="52901"/>
                              <a:pt x="172213" y="62985"/>
                            </a:cubicBezTo>
                            <a:cubicBezTo>
                              <a:pt x="153426" y="73070"/>
                              <a:pt x="108964" y="97493"/>
                              <a:pt x="108964" y="97493"/>
                            </a:cubicBezTo>
                            <a:lnTo>
                              <a:pt x="109920" y="172881"/>
                            </a:lnTo>
                            <a:lnTo>
                              <a:pt x="133654" y="194054"/>
                            </a:lnTo>
                            <a:lnTo>
                              <a:pt x="187580" y="194060"/>
                            </a:lnTo>
                            <a:cubicBezTo>
                              <a:pt x="187580" y="194060"/>
                              <a:pt x="169082" y="275342"/>
                              <a:pt x="80783" y="280352"/>
                            </a:cubicBezTo>
                            <a:lnTo>
                              <a:pt x="13777" y="170135"/>
                            </a:lnTo>
                            <a:lnTo>
                              <a:pt x="0" y="103755"/>
                            </a:lnTo>
                            <a:lnTo>
                              <a:pt x="8767" y="89978"/>
                            </a:lnTo>
                            <a:close/>
                          </a:path>
                        </a:pathLst>
                      </a:custGeom>
                      <a:solidFill>
                        <a:srgbClr val="C3BCB6"/>
                      </a:solidFill>
                      <a:ln w="7120" cap="flat">
                        <a:noFill/>
                        <a:prstDash val="solid"/>
                        <a:miter/>
                      </a:ln>
                    </p:spPr>
                    <p:txBody>
                      <a:bodyPr rtlCol="0" anchor="ctr"/>
                      <a:lstStyle/>
                      <a:p>
                        <a:endParaRPr lang="nl-NL"/>
                      </a:p>
                    </p:txBody>
                  </p:sp>
                  <p:sp>
                    <p:nvSpPr>
                      <p:cNvPr id="483" name="Vrije vorm 482">
                        <a:extLst>
                          <a:ext uri="{FF2B5EF4-FFF2-40B4-BE49-F238E27FC236}">
                            <a16:creationId xmlns:a16="http://schemas.microsoft.com/office/drawing/2014/main" id="{749AB402-EEF5-50E6-5A85-2F4625495F87}"/>
                          </a:ext>
                        </a:extLst>
                      </p:cNvPr>
                      <p:cNvSpPr/>
                      <p:nvPr/>
                    </p:nvSpPr>
                    <p:spPr>
                      <a:xfrm>
                        <a:off x="2197377" y="3450810"/>
                        <a:ext cx="207208" cy="207208"/>
                      </a:xfrm>
                      <a:custGeom>
                        <a:avLst/>
                        <a:gdLst>
                          <a:gd name="connsiteX0" fmla="*/ 207209 w 207208"/>
                          <a:gd name="connsiteY0" fmla="*/ 103604 h 207208"/>
                          <a:gd name="connsiteX1" fmla="*/ 103604 w 207208"/>
                          <a:gd name="connsiteY1" fmla="*/ 207209 h 207208"/>
                          <a:gd name="connsiteX2" fmla="*/ 0 w 207208"/>
                          <a:gd name="connsiteY2" fmla="*/ 103604 h 207208"/>
                          <a:gd name="connsiteX3" fmla="*/ 103604 w 207208"/>
                          <a:gd name="connsiteY3" fmla="*/ 0 h 207208"/>
                          <a:gd name="connsiteX4" fmla="*/ 207209 w 207208"/>
                          <a:gd name="connsiteY4" fmla="*/ 103604 h 20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08" h="207208">
                            <a:moveTo>
                              <a:pt x="207209" y="103604"/>
                            </a:moveTo>
                            <a:cubicBezTo>
                              <a:pt x="207209" y="160823"/>
                              <a:pt x="160823" y="207209"/>
                              <a:pt x="103604" y="207209"/>
                            </a:cubicBezTo>
                            <a:cubicBezTo>
                              <a:pt x="46385" y="207209"/>
                              <a:pt x="0" y="160823"/>
                              <a:pt x="0" y="103604"/>
                            </a:cubicBezTo>
                            <a:cubicBezTo>
                              <a:pt x="0" y="46385"/>
                              <a:pt x="46385" y="0"/>
                              <a:pt x="103604" y="0"/>
                            </a:cubicBezTo>
                            <a:cubicBezTo>
                              <a:pt x="160823" y="0"/>
                              <a:pt x="207209" y="46385"/>
                              <a:pt x="207209" y="103604"/>
                            </a:cubicBezTo>
                            <a:close/>
                          </a:path>
                        </a:pathLst>
                      </a:custGeom>
                      <a:solidFill>
                        <a:schemeClr val="accent3"/>
                      </a:solidFill>
                      <a:ln w="7120" cap="flat">
                        <a:noFill/>
                        <a:prstDash val="solid"/>
                        <a:miter/>
                      </a:ln>
                    </p:spPr>
                    <p:txBody>
                      <a:bodyPr rtlCol="0" anchor="ctr"/>
                      <a:lstStyle/>
                      <a:p>
                        <a:endParaRPr lang="nl-NL"/>
                      </a:p>
                    </p:txBody>
                  </p:sp>
                  <p:grpSp>
                    <p:nvGrpSpPr>
                      <p:cNvPr id="484" name="Graphic 266">
                        <a:extLst>
                          <a:ext uri="{FF2B5EF4-FFF2-40B4-BE49-F238E27FC236}">
                            <a16:creationId xmlns:a16="http://schemas.microsoft.com/office/drawing/2014/main" id="{1E03B14E-3CD7-0929-A2B2-CCB3693B8B32}"/>
                          </a:ext>
                        </a:extLst>
                      </p:cNvPr>
                      <p:cNvGrpSpPr/>
                      <p:nvPr/>
                    </p:nvGrpSpPr>
                    <p:grpSpPr>
                      <a:xfrm>
                        <a:off x="2258421" y="3509176"/>
                        <a:ext cx="84328" cy="90215"/>
                        <a:chOff x="2258421" y="3509176"/>
                        <a:chExt cx="84328" cy="90215"/>
                      </a:xfrm>
                    </p:grpSpPr>
                    <p:sp>
                      <p:nvSpPr>
                        <p:cNvPr id="486" name="Vrije vorm 485">
                          <a:extLst>
                            <a:ext uri="{FF2B5EF4-FFF2-40B4-BE49-F238E27FC236}">
                              <a16:creationId xmlns:a16="http://schemas.microsoft.com/office/drawing/2014/main" id="{125FB59F-07B0-8AF0-A1E1-851BCB1BE31D}"/>
                            </a:ext>
                          </a:extLst>
                        </p:cNvPr>
                        <p:cNvSpPr/>
                        <p:nvPr/>
                      </p:nvSpPr>
                      <p:spPr>
                        <a:xfrm>
                          <a:off x="2258421" y="3509176"/>
                          <a:ext cx="84328" cy="90215"/>
                        </a:xfrm>
                        <a:custGeom>
                          <a:avLst/>
                          <a:gdLst>
                            <a:gd name="connsiteX0" fmla="*/ 76271 w 84328"/>
                            <a:gd name="connsiteY0" fmla="*/ 5679 h 90215"/>
                            <a:gd name="connsiteX1" fmla="*/ 76271 w 84328"/>
                            <a:gd name="connsiteY1" fmla="*/ 5679 h 90215"/>
                            <a:gd name="connsiteX2" fmla="*/ 78650 w 84328"/>
                            <a:gd name="connsiteY2" fmla="*/ 38546 h 90215"/>
                            <a:gd name="connsiteX3" fmla="*/ 40926 w 84328"/>
                            <a:gd name="connsiteY3" fmla="*/ 82157 h 90215"/>
                            <a:gd name="connsiteX4" fmla="*/ 8057 w 84328"/>
                            <a:gd name="connsiteY4" fmla="*/ 84536 h 90215"/>
                            <a:gd name="connsiteX5" fmla="*/ 8057 w 84328"/>
                            <a:gd name="connsiteY5" fmla="*/ 84536 h 90215"/>
                            <a:gd name="connsiteX6" fmla="*/ 5679 w 84328"/>
                            <a:gd name="connsiteY6" fmla="*/ 51668 h 90215"/>
                            <a:gd name="connsiteX7" fmla="*/ 43404 w 84328"/>
                            <a:gd name="connsiteY7" fmla="*/ 8058 h 90215"/>
                            <a:gd name="connsiteX8" fmla="*/ 76271 w 84328"/>
                            <a:gd name="connsiteY8" fmla="*/ 5679 h 9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28" h="90215">
                              <a:moveTo>
                                <a:pt x="76271" y="5679"/>
                              </a:moveTo>
                              <a:lnTo>
                                <a:pt x="76271" y="5679"/>
                              </a:lnTo>
                              <a:cubicBezTo>
                                <a:pt x="86004" y="14098"/>
                                <a:pt x="87069" y="28814"/>
                                <a:pt x="78650" y="38546"/>
                              </a:cubicBezTo>
                              <a:lnTo>
                                <a:pt x="40926" y="82157"/>
                              </a:lnTo>
                              <a:cubicBezTo>
                                <a:pt x="32505" y="91891"/>
                                <a:pt x="17791" y="92955"/>
                                <a:pt x="8057" y="84536"/>
                              </a:cubicBezTo>
                              <a:lnTo>
                                <a:pt x="8057" y="84536"/>
                              </a:lnTo>
                              <a:cubicBezTo>
                                <a:pt x="-1675" y="76117"/>
                                <a:pt x="-2741" y="61401"/>
                                <a:pt x="5679" y="51668"/>
                              </a:cubicBezTo>
                              <a:lnTo>
                                <a:pt x="43404" y="8058"/>
                              </a:lnTo>
                              <a:cubicBezTo>
                                <a:pt x="51822" y="-1675"/>
                                <a:pt x="66538" y="-2740"/>
                                <a:pt x="76271" y="5679"/>
                              </a:cubicBezTo>
                              <a:close/>
                            </a:path>
                          </a:pathLst>
                        </a:custGeom>
                        <a:solidFill>
                          <a:srgbClr val="FFFFFF"/>
                        </a:solidFill>
                        <a:ln w="7120" cap="flat">
                          <a:noFill/>
                          <a:prstDash val="solid"/>
                          <a:miter/>
                        </a:ln>
                      </p:spPr>
                      <p:txBody>
                        <a:bodyPr rtlCol="0" anchor="ctr"/>
                        <a:lstStyle/>
                        <a:p>
                          <a:endParaRPr lang="nl-NL"/>
                        </a:p>
                      </p:txBody>
                    </p:sp>
                    <p:sp>
                      <p:nvSpPr>
                        <p:cNvPr id="487" name="Vrije vorm 486">
                          <a:extLst>
                            <a:ext uri="{FF2B5EF4-FFF2-40B4-BE49-F238E27FC236}">
                              <a16:creationId xmlns:a16="http://schemas.microsoft.com/office/drawing/2014/main" id="{5995C786-7676-7559-008F-4BCFA91F59D1}"/>
                            </a:ext>
                          </a:extLst>
                        </p:cNvPr>
                        <p:cNvSpPr/>
                        <p:nvPr/>
                      </p:nvSpPr>
                      <p:spPr>
                        <a:xfrm>
                          <a:off x="2282962" y="3509176"/>
                          <a:ext cx="59787" cy="60351"/>
                        </a:xfrm>
                        <a:custGeom>
                          <a:avLst/>
                          <a:gdLst>
                            <a:gd name="connsiteX0" fmla="*/ 51730 w 59787"/>
                            <a:gd name="connsiteY0" fmla="*/ 5679 h 60351"/>
                            <a:gd name="connsiteX1" fmla="*/ 54108 w 59787"/>
                            <a:gd name="connsiteY1" fmla="*/ 38547 h 60351"/>
                            <a:gd name="connsiteX2" fmla="*/ 35247 w 59787"/>
                            <a:gd name="connsiteY2" fmla="*/ 60352 h 60351"/>
                            <a:gd name="connsiteX3" fmla="*/ 0 w 59787"/>
                            <a:gd name="connsiteY3" fmla="*/ 29863 h 60351"/>
                            <a:gd name="connsiteX4" fmla="*/ 18862 w 59787"/>
                            <a:gd name="connsiteY4" fmla="*/ 8058 h 60351"/>
                            <a:gd name="connsiteX5" fmla="*/ 51730 w 59787"/>
                            <a:gd name="connsiteY5" fmla="*/ 5679 h 60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87" h="60351">
                              <a:moveTo>
                                <a:pt x="51730" y="5679"/>
                              </a:moveTo>
                              <a:cubicBezTo>
                                <a:pt x="61463" y="14098"/>
                                <a:pt x="62528" y="28814"/>
                                <a:pt x="54108" y="38547"/>
                              </a:cubicBezTo>
                              <a:lnTo>
                                <a:pt x="35247" y="60352"/>
                              </a:lnTo>
                              <a:lnTo>
                                <a:pt x="0" y="29863"/>
                              </a:lnTo>
                              <a:lnTo>
                                <a:pt x="18862" y="8058"/>
                              </a:lnTo>
                              <a:cubicBezTo>
                                <a:pt x="27281" y="-1675"/>
                                <a:pt x="41997" y="-2740"/>
                                <a:pt x="51730" y="5679"/>
                              </a:cubicBezTo>
                              <a:close/>
                            </a:path>
                          </a:pathLst>
                        </a:custGeom>
                        <a:solidFill>
                          <a:srgbClr val="86848F"/>
                        </a:solidFill>
                        <a:ln w="7120" cap="flat">
                          <a:noFill/>
                          <a:prstDash val="solid"/>
                          <a:miter/>
                        </a:ln>
                      </p:spPr>
                      <p:txBody>
                        <a:bodyPr rtlCol="0" anchor="ctr"/>
                        <a:lstStyle/>
                        <a:p>
                          <a:endParaRPr lang="nl-NL"/>
                        </a:p>
                      </p:txBody>
                    </p:sp>
                  </p:grpSp>
                  <p:sp>
                    <p:nvSpPr>
                      <p:cNvPr id="485" name="Vrije vorm 484">
                        <a:extLst>
                          <a:ext uri="{FF2B5EF4-FFF2-40B4-BE49-F238E27FC236}">
                            <a16:creationId xmlns:a16="http://schemas.microsoft.com/office/drawing/2014/main" id="{2156C38F-9499-B1CD-0D6C-FA3E4667D4DC}"/>
                          </a:ext>
                        </a:extLst>
                      </p:cNvPr>
                      <p:cNvSpPr/>
                      <p:nvPr/>
                    </p:nvSpPr>
                    <p:spPr>
                      <a:xfrm>
                        <a:off x="1952406" y="3227065"/>
                        <a:ext cx="713774" cy="713768"/>
                      </a:xfrm>
                      <a:custGeom>
                        <a:avLst/>
                        <a:gdLst>
                          <a:gd name="connsiteX0" fmla="*/ 356884 w 713774"/>
                          <a:gd name="connsiteY0" fmla="*/ 713769 h 713768"/>
                          <a:gd name="connsiteX1" fmla="*/ 0 w 713774"/>
                          <a:gd name="connsiteY1" fmla="*/ 356879 h 713768"/>
                          <a:gd name="connsiteX2" fmla="*/ 356884 w 713774"/>
                          <a:gd name="connsiteY2" fmla="*/ 0 h 713768"/>
                          <a:gd name="connsiteX3" fmla="*/ 713775 w 713774"/>
                          <a:gd name="connsiteY3" fmla="*/ 356879 h 713768"/>
                          <a:gd name="connsiteX4" fmla="*/ 356884 w 713774"/>
                          <a:gd name="connsiteY4" fmla="*/ 713769 h 713768"/>
                          <a:gd name="connsiteX5" fmla="*/ 356884 w 713774"/>
                          <a:gd name="connsiteY5" fmla="*/ 33813 h 713768"/>
                          <a:gd name="connsiteX6" fmla="*/ 33813 w 713774"/>
                          <a:gd name="connsiteY6" fmla="*/ 356879 h 713768"/>
                          <a:gd name="connsiteX7" fmla="*/ 356884 w 713774"/>
                          <a:gd name="connsiteY7" fmla="*/ 679955 h 713768"/>
                          <a:gd name="connsiteX8" fmla="*/ 679961 w 713774"/>
                          <a:gd name="connsiteY8" fmla="*/ 356879 h 713768"/>
                          <a:gd name="connsiteX9" fmla="*/ 356884 w 713774"/>
                          <a:gd name="connsiteY9" fmla="*/ 33813 h 71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774" h="713768">
                            <a:moveTo>
                              <a:pt x="356884" y="713769"/>
                            </a:moveTo>
                            <a:cubicBezTo>
                              <a:pt x="160096" y="713769"/>
                              <a:pt x="0" y="553673"/>
                              <a:pt x="0" y="356879"/>
                            </a:cubicBezTo>
                            <a:cubicBezTo>
                              <a:pt x="0" y="160096"/>
                              <a:pt x="160096" y="0"/>
                              <a:pt x="356884" y="0"/>
                            </a:cubicBezTo>
                            <a:cubicBezTo>
                              <a:pt x="553673" y="0"/>
                              <a:pt x="713775" y="160096"/>
                              <a:pt x="713775" y="356879"/>
                            </a:cubicBezTo>
                            <a:cubicBezTo>
                              <a:pt x="713775" y="553673"/>
                              <a:pt x="553673" y="713769"/>
                              <a:pt x="356884" y="713769"/>
                            </a:cubicBezTo>
                            <a:close/>
                            <a:moveTo>
                              <a:pt x="356884" y="33813"/>
                            </a:moveTo>
                            <a:cubicBezTo>
                              <a:pt x="178742" y="33813"/>
                              <a:pt x="33813" y="178742"/>
                              <a:pt x="33813" y="356879"/>
                            </a:cubicBezTo>
                            <a:cubicBezTo>
                              <a:pt x="33813" y="535027"/>
                              <a:pt x="178742" y="679955"/>
                              <a:pt x="356884" y="679955"/>
                            </a:cubicBezTo>
                            <a:cubicBezTo>
                              <a:pt x="535027" y="679955"/>
                              <a:pt x="679961" y="535027"/>
                              <a:pt x="679961" y="356879"/>
                            </a:cubicBezTo>
                            <a:cubicBezTo>
                              <a:pt x="679961" y="178742"/>
                              <a:pt x="535032" y="33813"/>
                              <a:pt x="356884" y="33813"/>
                            </a:cubicBezTo>
                            <a:close/>
                          </a:path>
                        </a:pathLst>
                      </a:custGeom>
                      <a:solidFill>
                        <a:srgbClr val="FFFFFF"/>
                      </a:solidFill>
                      <a:ln w="7120" cap="flat">
                        <a:noFill/>
                        <a:prstDash val="solid"/>
                        <a:miter/>
                      </a:ln>
                    </p:spPr>
                    <p:txBody>
                      <a:bodyPr rtlCol="0" anchor="ctr"/>
                      <a:lstStyle/>
                      <a:p>
                        <a:endParaRPr lang="nl-NL"/>
                      </a:p>
                    </p:txBody>
                  </p:sp>
                </p:grpSp>
              </p:grpSp>
              <p:sp>
                <p:nvSpPr>
                  <p:cNvPr id="454" name="Tekstvak 453">
                    <a:extLst>
                      <a:ext uri="{FF2B5EF4-FFF2-40B4-BE49-F238E27FC236}">
                        <a16:creationId xmlns:a16="http://schemas.microsoft.com/office/drawing/2014/main" id="{841DA002-5A46-01A3-0A79-48E369A13CAC}"/>
                      </a:ext>
                    </a:extLst>
                  </p:cNvPr>
                  <p:cNvSpPr txBox="1"/>
                  <p:nvPr/>
                </p:nvSpPr>
                <p:spPr>
                  <a:xfrm>
                    <a:off x="7579933" y="2383372"/>
                    <a:ext cx="1147106" cy="184666"/>
                  </a:xfrm>
                  <a:prstGeom prst="rect">
                    <a:avLst/>
                  </a:prstGeom>
                  <a:noFill/>
                </p:spPr>
                <p:txBody>
                  <a:bodyPr wrap="square" lIns="0" tIns="0" rIns="0" bIns="0" rtlCol="0">
                    <a:spAutoFit/>
                  </a:bodyPr>
                  <a:lstStyle/>
                  <a:p>
                    <a:pPr algn="ctr"/>
                    <a:r>
                      <a:rPr lang="nl-NL" sz="1200" spc="-60">
                        <a:solidFill>
                          <a:schemeClr val="bg1"/>
                        </a:solidFill>
                      </a:rPr>
                      <a:t>VERSTREKKEN</a:t>
                    </a:r>
                  </a:p>
                </p:txBody>
              </p:sp>
              <p:sp>
                <p:nvSpPr>
                  <p:cNvPr id="458" name="Tekstvak 457">
                    <a:extLst>
                      <a:ext uri="{FF2B5EF4-FFF2-40B4-BE49-F238E27FC236}">
                        <a16:creationId xmlns:a16="http://schemas.microsoft.com/office/drawing/2014/main" id="{4A0DE985-0F03-8F15-99C1-F5208D6A4338}"/>
                      </a:ext>
                    </a:extLst>
                  </p:cNvPr>
                  <p:cNvSpPr txBox="1"/>
                  <p:nvPr/>
                </p:nvSpPr>
                <p:spPr>
                  <a:xfrm>
                    <a:off x="7637727" y="3600811"/>
                    <a:ext cx="1058216" cy="369332"/>
                  </a:xfrm>
                  <a:prstGeom prst="rect">
                    <a:avLst/>
                  </a:prstGeom>
                </p:spPr>
                <p:txBody>
                  <a:bodyPr wrap="square" lIns="0" tIns="0" rIns="0" bIns="0" rtlCol="0">
                    <a:spAutoFit/>
                  </a:bodyPr>
                  <a:lstStyle/>
                  <a:p>
                    <a:pPr algn="ctr"/>
                    <a:r>
                      <a:rPr lang="nl-NL" sz="1200">
                        <a:solidFill>
                          <a:schemeClr val="accent2"/>
                        </a:solidFill>
                      </a:rPr>
                      <a:t>toedienings-</a:t>
                    </a:r>
                  </a:p>
                  <a:p>
                    <a:pPr algn="ctr"/>
                    <a:r>
                      <a:rPr lang="nl-NL" sz="1200">
                        <a:solidFill>
                          <a:schemeClr val="accent2"/>
                        </a:solidFill>
                      </a:rPr>
                      <a:t>afspraak</a:t>
                    </a:r>
                  </a:p>
                </p:txBody>
              </p:sp>
              <p:sp>
                <p:nvSpPr>
                  <p:cNvPr id="462" name="Tekstvak 461">
                    <a:extLst>
                      <a:ext uri="{FF2B5EF4-FFF2-40B4-BE49-F238E27FC236}">
                        <a16:creationId xmlns:a16="http://schemas.microsoft.com/office/drawing/2014/main" id="{992414BF-2735-85BD-73E9-0BBD75A03B32}"/>
                      </a:ext>
                    </a:extLst>
                  </p:cNvPr>
                  <p:cNvSpPr txBox="1"/>
                  <p:nvPr/>
                </p:nvSpPr>
                <p:spPr>
                  <a:xfrm>
                    <a:off x="7685134" y="5057503"/>
                    <a:ext cx="963402" cy="369332"/>
                  </a:xfrm>
                  <a:prstGeom prst="rect">
                    <a:avLst/>
                  </a:prstGeom>
                  <a:noFill/>
                </p:spPr>
                <p:txBody>
                  <a:bodyPr wrap="square" lIns="0" tIns="0" rIns="0" bIns="0" rtlCol="0">
                    <a:spAutoFit/>
                  </a:bodyPr>
                  <a:lstStyle/>
                  <a:p>
                    <a:pPr algn="ctr"/>
                    <a:r>
                      <a:rPr lang="nl-NL" sz="1200">
                        <a:solidFill>
                          <a:schemeClr val="accent3"/>
                        </a:solidFill>
                      </a:rPr>
                      <a:t>medicatie-verstrekking</a:t>
                    </a:r>
                  </a:p>
                </p:txBody>
              </p:sp>
            </p:grpSp>
            <p:grpSp>
              <p:nvGrpSpPr>
                <p:cNvPr id="19" name="Groep 18">
                  <a:extLst>
                    <a:ext uri="{FF2B5EF4-FFF2-40B4-BE49-F238E27FC236}">
                      <a16:creationId xmlns:a16="http://schemas.microsoft.com/office/drawing/2014/main" id="{D9A93573-A43A-0AED-71FB-10D9484C1C28}"/>
                    </a:ext>
                  </a:extLst>
                </p:cNvPr>
                <p:cNvGrpSpPr/>
                <p:nvPr/>
              </p:nvGrpSpPr>
              <p:grpSpPr>
                <a:xfrm>
                  <a:off x="10769904" y="2383372"/>
                  <a:ext cx="1058400" cy="3043463"/>
                  <a:chOff x="10769904" y="2383372"/>
                  <a:chExt cx="1058400" cy="3043463"/>
                </a:xfrm>
              </p:grpSpPr>
              <p:sp>
                <p:nvSpPr>
                  <p:cNvPr id="60" name="Tekstvak 59">
                    <a:extLst>
                      <a:ext uri="{FF2B5EF4-FFF2-40B4-BE49-F238E27FC236}">
                        <a16:creationId xmlns:a16="http://schemas.microsoft.com/office/drawing/2014/main" id="{18E9FD90-4027-28EB-FA84-926BCBE853DE}"/>
                      </a:ext>
                    </a:extLst>
                  </p:cNvPr>
                  <p:cNvSpPr txBox="1"/>
                  <p:nvPr/>
                </p:nvSpPr>
                <p:spPr>
                  <a:xfrm>
                    <a:off x="10858338" y="2383372"/>
                    <a:ext cx="881532" cy="184667"/>
                  </a:xfrm>
                  <a:prstGeom prst="rect">
                    <a:avLst/>
                  </a:prstGeom>
                  <a:noFill/>
                </p:spPr>
                <p:txBody>
                  <a:bodyPr wrap="square" lIns="0" tIns="0" rIns="0" bIns="0" rtlCol="0">
                    <a:spAutoFit/>
                  </a:bodyPr>
                  <a:lstStyle/>
                  <a:p>
                    <a:pPr algn="ctr"/>
                    <a:r>
                      <a:rPr lang="nl-NL" sz="1200">
                        <a:solidFill>
                          <a:schemeClr val="bg1"/>
                        </a:solidFill>
                      </a:rPr>
                      <a:t>GEBRUIKEN</a:t>
                    </a:r>
                  </a:p>
                </p:txBody>
              </p:sp>
              <p:pic>
                <p:nvPicPr>
                  <p:cNvPr id="449" name="Graphic 448">
                    <a:extLst>
                      <a:ext uri="{FF2B5EF4-FFF2-40B4-BE49-F238E27FC236}">
                        <a16:creationId xmlns:a16="http://schemas.microsoft.com/office/drawing/2014/main" id="{45F0BE37-06BF-4D71-520A-6E7BC005801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57897" y="2816366"/>
                    <a:ext cx="682414" cy="682414"/>
                  </a:xfrm>
                  <a:prstGeom prst="rect">
                    <a:avLst/>
                  </a:prstGeom>
                </p:spPr>
              </p:pic>
              <p:grpSp>
                <p:nvGrpSpPr>
                  <p:cNvPr id="452" name="Groep 451">
                    <a:extLst>
                      <a:ext uri="{FF2B5EF4-FFF2-40B4-BE49-F238E27FC236}">
                        <a16:creationId xmlns:a16="http://schemas.microsoft.com/office/drawing/2014/main" id="{42A12746-91E6-9AD4-8C86-D14C5C6B3741}"/>
                      </a:ext>
                    </a:extLst>
                  </p:cNvPr>
                  <p:cNvGrpSpPr/>
                  <p:nvPr/>
                </p:nvGrpSpPr>
                <p:grpSpPr>
                  <a:xfrm>
                    <a:off x="10957165" y="4260558"/>
                    <a:ext cx="683879" cy="683874"/>
                    <a:chOff x="4155587" y="3227065"/>
                    <a:chExt cx="713774" cy="713768"/>
                  </a:xfrm>
                </p:grpSpPr>
                <p:sp>
                  <p:nvSpPr>
                    <p:cNvPr id="468" name="Vrije vorm 467">
                      <a:extLst>
                        <a:ext uri="{FF2B5EF4-FFF2-40B4-BE49-F238E27FC236}">
                          <a16:creationId xmlns:a16="http://schemas.microsoft.com/office/drawing/2014/main" id="{F0B462DA-7C5D-BC35-E815-619AAA5B550B}"/>
                        </a:ext>
                      </a:extLst>
                    </p:cNvPr>
                    <p:cNvSpPr/>
                    <p:nvPr/>
                  </p:nvSpPr>
                  <p:spPr>
                    <a:xfrm>
                      <a:off x="4169129" y="3240314"/>
                      <a:ext cx="686689" cy="686689"/>
                    </a:xfrm>
                    <a:custGeom>
                      <a:avLst/>
                      <a:gdLst>
                        <a:gd name="connsiteX0" fmla="*/ 686689 w 686689"/>
                        <a:gd name="connsiteY0" fmla="*/ 343345 h 686689"/>
                        <a:gd name="connsiteX1" fmla="*/ 343345 w 686689"/>
                        <a:gd name="connsiteY1" fmla="*/ 686689 h 686689"/>
                        <a:gd name="connsiteX2" fmla="*/ 0 w 686689"/>
                        <a:gd name="connsiteY2" fmla="*/ 343345 h 686689"/>
                        <a:gd name="connsiteX3" fmla="*/ 343345 w 686689"/>
                        <a:gd name="connsiteY3" fmla="*/ 0 h 686689"/>
                        <a:gd name="connsiteX4" fmla="*/ 686689 w 686689"/>
                        <a:gd name="connsiteY4" fmla="*/ 343345 h 686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689" h="686689">
                          <a:moveTo>
                            <a:pt x="686689" y="343345"/>
                          </a:moveTo>
                          <a:cubicBezTo>
                            <a:pt x="686689" y="532969"/>
                            <a:pt x="532969" y="686689"/>
                            <a:pt x="343345" y="686689"/>
                          </a:cubicBezTo>
                          <a:cubicBezTo>
                            <a:pt x="153721" y="686689"/>
                            <a:pt x="0" y="532969"/>
                            <a:pt x="0" y="343345"/>
                          </a:cubicBezTo>
                          <a:cubicBezTo>
                            <a:pt x="0" y="153721"/>
                            <a:pt x="153721" y="0"/>
                            <a:pt x="343345" y="0"/>
                          </a:cubicBezTo>
                          <a:cubicBezTo>
                            <a:pt x="532969" y="0"/>
                            <a:pt x="686689" y="153721"/>
                            <a:pt x="686689" y="343345"/>
                          </a:cubicBezTo>
                          <a:close/>
                        </a:path>
                      </a:pathLst>
                    </a:custGeom>
                    <a:solidFill>
                      <a:srgbClr val="D2E9EE"/>
                    </a:solidFill>
                    <a:ln w="7120" cap="flat">
                      <a:noFill/>
                      <a:prstDash val="solid"/>
                      <a:miter/>
                    </a:ln>
                  </p:spPr>
                  <p:txBody>
                    <a:bodyPr rtlCol="0" anchor="ctr"/>
                    <a:lstStyle/>
                    <a:p>
                      <a:endParaRPr lang="nl-NL"/>
                    </a:p>
                  </p:txBody>
                </p:sp>
                <p:grpSp>
                  <p:nvGrpSpPr>
                    <p:cNvPr id="469" name="Graphic 268">
                      <a:extLst>
                        <a:ext uri="{FF2B5EF4-FFF2-40B4-BE49-F238E27FC236}">
                          <a16:creationId xmlns:a16="http://schemas.microsoft.com/office/drawing/2014/main" id="{AB8E7316-8E70-9684-BB6B-BF5D70CE10FB}"/>
                        </a:ext>
                      </a:extLst>
                    </p:cNvPr>
                    <p:cNvGrpSpPr/>
                    <p:nvPr/>
                  </p:nvGrpSpPr>
                  <p:grpSpPr>
                    <a:xfrm>
                      <a:off x="4155587" y="3227065"/>
                      <a:ext cx="713774" cy="713768"/>
                      <a:chOff x="4155587" y="3227065"/>
                      <a:chExt cx="713774" cy="713768"/>
                    </a:xfrm>
                  </p:grpSpPr>
                  <p:sp>
                    <p:nvSpPr>
                      <p:cNvPr id="470" name="Vrije vorm 469">
                        <a:extLst>
                          <a:ext uri="{FF2B5EF4-FFF2-40B4-BE49-F238E27FC236}">
                            <a16:creationId xmlns:a16="http://schemas.microsoft.com/office/drawing/2014/main" id="{94DB74F7-C56A-123D-F421-3CC483646896}"/>
                          </a:ext>
                        </a:extLst>
                      </p:cNvPr>
                      <p:cNvSpPr/>
                      <p:nvPr/>
                    </p:nvSpPr>
                    <p:spPr>
                      <a:xfrm>
                        <a:off x="4608892" y="3289642"/>
                        <a:ext cx="239038" cy="515575"/>
                      </a:xfrm>
                      <a:custGeom>
                        <a:avLst/>
                        <a:gdLst>
                          <a:gd name="connsiteX0" fmla="*/ 48723 w 239038"/>
                          <a:gd name="connsiteY0" fmla="*/ 0 h 515575"/>
                          <a:gd name="connsiteX1" fmla="*/ 467 w 239038"/>
                          <a:gd name="connsiteY1" fmla="*/ 58079 h 515575"/>
                          <a:gd name="connsiteX2" fmla="*/ 24595 w 239038"/>
                          <a:gd name="connsiteY2" fmla="*/ 95162 h 515575"/>
                          <a:gd name="connsiteX3" fmla="*/ 72681 w 239038"/>
                          <a:gd name="connsiteY3" fmla="*/ 126390 h 515575"/>
                          <a:gd name="connsiteX4" fmla="*/ 64875 w 239038"/>
                          <a:gd name="connsiteY4" fmla="*/ 150787 h 515575"/>
                          <a:gd name="connsiteX5" fmla="*/ 41453 w 239038"/>
                          <a:gd name="connsiteY5" fmla="*/ 199580 h 515575"/>
                          <a:gd name="connsiteX6" fmla="*/ 106837 w 239038"/>
                          <a:gd name="connsiteY6" fmla="*/ 265936 h 515575"/>
                          <a:gd name="connsiteX7" fmla="*/ 83416 w 239038"/>
                          <a:gd name="connsiteY7" fmla="*/ 305950 h 515575"/>
                          <a:gd name="connsiteX8" fmla="*/ 61947 w 239038"/>
                          <a:gd name="connsiteY8" fmla="*/ 346937 h 515575"/>
                          <a:gd name="connsiteX9" fmla="*/ 93154 w 239038"/>
                          <a:gd name="connsiteY9" fmla="*/ 400070 h 515575"/>
                          <a:gd name="connsiteX10" fmla="*/ 93891 w 239038"/>
                          <a:gd name="connsiteY10" fmla="*/ 453135 h 515575"/>
                          <a:gd name="connsiteX11" fmla="*/ 161700 w 239038"/>
                          <a:gd name="connsiteY11" fmla="*/ 515576 h 515575"/>
                          <a:gd name="connsiteX12" fmla="*/ 237201 w 239038"/>
                          <a:gd name="connsiteY12" fmla="*/ 359973 h 515575"/>
                          <a:gd name="connsiteX13" fmla="*/ 172439 w 239038"/>
                          <a:gd name="connsiteY13" fmla="*/ 86225 h 515575"/>
                          <a:gd name="connsiteX14" fmla="*/ 48723 w 239038"/>
                          <a:gd name="connsiteY14" fmla="*/ 0 h 51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9038" h="515575">
                            <a:moveTo>
                              <a:pt x="48723" y="0"/>
                            </a:moveTo>
                            <a:cubicBezTo>
                              <a:pt x="48723" y="0"/>
                              <a:pt x="3394" y="39538"/>
                              <a:pt x="467" y="58079"/>
                            </a:cubicBezTo>
                            <a:cubicBezTo>
                              <a:pt x="-2460" y="76620"/>
                              <a:pt x="8712" y="84428"/>
                              <a:pt x="24595" y="95162"/>
                            </a:cubicBezTo>
                            <a:cubicBezTo>
                              <a:pt x="40478" y="105897"/>
                              <a:pt x="70730" y="121511"/>
                              <a:pt x="72681" y="126390"/>
                            </a:cubicBezTo>
                            <a:cubicBezTo>
                              <a:pt x="74633" y="131269"/>
                              <a:pt x="76585" y="140052"/>
                              <a:pt x="64875" y="150787"/>
                            </a:cubicBezTo>
                            <a:cubicBezTo>
                              <a:pt x="53164" y="161521"/>
                              <a:pt x="31695" y="179087"/>
                              <a:pt x="41453" y="199580"/>
                            </a:cubicBezTo>
                            <a:cubicBezTo>
                              <a:pt x="51212" y="220074"/>
                              <a:pt x="100982" y="248366"/>
                              <a:pt x="106837" y="265936"/>
                            </a:cubicBezTo>
                            <a:cubicBezTo>
                              <a:pt x="112692" y="283505"/>
                              <a:pt x="100982" y="294240"/>
                              <a:pt x="83416" y="305950"/>
                            </a:cubicBezTo>
                            <a:cubicBezTo>
                              <a:pt x="65850" y="317661"/>
                              <a:pt x="51212" y="323516"/>
                              <a:pt x="61947" y="346937"/>
                            </a:cubicBezTo>
                            <a:cubicBezTo>
                              <a:pt x="72681" y="370357"/>
                              <a:pt x="91680" y="386805"/>
                              <a:pt x="93154" y="400070"/>
                            </a:cubicBezTo>
                            <a:cubicBezTo>
                              <a:pt x="94629" y="413337"/>
                              <a:pt x="82836" y="430288"/>
                              <a:pt x="93891" y="453135"/>
                            </a:cubicBezTo>
                            <a:cubicBezTo>
                              <a:pt x="104947" y="475983"/>
                              <a:pt x="161700" y="515576"/>
                              <a:pt x="161700" y="515576"/>
                            </a:cubicBezTo>
                            <a:cubicBezTo>
                              <a:pt x="161700" y="515576"/>
                              <a:pt x="230840" y="425641"/>
                              <a:pt x="237201" y="359973"/>
                            </a:cubicBezTo>
                            <a:cubicBezTo>
                              <a:pt x="243561" y="294306"/>
                              <a:pt x="236016" y="163782"/>
                              <a:pt x="172439" y="86225"/>
                            </a:cubicBezTo>
                            <a:cubicBezTo>
                              <a:pt x="108862" y="8668"/>
                              <a:pt x="48723" y="0"/>
                              <a:pt x="48723" y="0"/>
                            </a:cubicBezTo>
                            <a:close/>
                          </a:path>
                        </a:pathLst>
                      </a:custGeom>
                      <a:solidFill>
                        <a:srgbClr val="C3BCB6"/>
                      </a:solidFill>
                      <a:ln w="7120" cap="flat">
                        <a:noFill/>
                        <a:prstDash val="solid"/>
                        <a:miter/>
                      </a:ln>
                    </p:spPr>
                    <p:txBody>
                      <a:bodyPr rtlCol="0" anchor="ctr"/>
                      <a:lstStyle/>
                      <a:p>
                        <a:endParaRPr lang="nl-NL"/>
                      </a:p>
                    </p:txBody>
                  </p:sp>
                  <p:sp>
                    <p:nvSpPr>
                      <p:cNvPr id="471" name="Vrije vorm 470">
                        <a:extLst>
                          <a:ext uri="{FF2B5EF4-FFF2-40B4-BE49-F238E27FC236}">
                            <a16:creationId xmlns:a16="http://schemas.microsoft.com/office/drawing/2014/main" id="{081999A2-101C-E729-E497-B80D152E6C71}"/>
                          </a:ext>
                        </a:extLst>
                      </p:cNvPr>
                      <p:cNvSpPr/>
                      <p:nvPr/>
                    </p:nvSpPr>
                    <p:spPr>
                      <a:xfrm>
                        <a:off x="4282719" y="3499496"/>
                        <a:ext cx="174527" cy="292949"/>
                      </a:xfrm>
                      <a:custGeom>
                        <a:avLst/>
                        <a:gdLst>
                          <a:gd name="connsiteX0" fmla="*/ 75316 w 174527"/>
                          <a:gd name="connsiteY0" fmla="*/ 1 h 292949"/>
                          <a:gd name="connsiteX1" fmla="*/ 143196 w 174527"/>
                          <a:gd name="connsiteY1" fmla="*/ 47934 h 292949"/>
                          <a:gd name="connsiteX2" fmla="*/ 148214 w 174527"/>
                          <a:gd name="connsiteY2" fmla="*/ 127154 h 292949"/>
                          <a:gd name="connsiteX3" fmla="*/ 174189 w 174527"/>
                          <a:gd name="connsiteY3" fmla="*/ 178217 h 292949"/>
                          <a:gd name="connsiteX4" fmla="*/ 171122 w 174527"/>
                          <a:gd name="connsiteY4" fmla="*/ 235143 h 292949"/>
                          <a:gd name="connsiteX5" fmla="*/ 147202 w 174527"/>
                          <a:gd name="connsiteY5" fmla="*/ 264584 h 292949"/>
                          <a:gd name="connsiteX6" fmla="*/ 82188 w 174527"/>
                          <a:gd name="connsiteY6" fmla="*/ 292797 h 292949"/>
                          <a:gd name="connsiteX7" fmla="*/ 68694 w 174527"/>
                          <a:gd name="connsiteY7" fmla="*/ 273170 h 292949"/>
                          <a:gd name="connsiteX8" fmla="*/ 17787 w 174527"/>
                          <a:gd name="connsiteY8" fmla="*/ 137009 h 292949"/>
                          <a:gd name="connsiteX9" fmla="*/ 0 w 174527"/>
                          <a:gd name="connsiteY9" fmla="*/ 59727 h 292949"/>
                          <a:gd name="connsiteX10" fmla="*/ 75316 w 174527"/>
                          <a:gd name="connsiteY10" fmla="*/ 0 h 292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527" h="292949">
                            <a:moveTo>
                              <a:pt x="75316" y="1"/>
                            </a:moveTo>
                            <a:cubicBezTo>
                              <a:pt x="75316" y="1"/>
                              <a:pt x="125991" y="31082"/>
                              <a:pt x="143196" y="47934"/>
                            </a:cubicBezTo>
                            <a:cubicBezTo>
                              <a:pt x="160400" y="64787"/>
                              <a:pt x="158250" y="105648"/>
                              <a:pt x="148214" y="127154"/>
                            </a:cubicBezTo>
                            <a:lnTo>
                              <a:pt x="174189" y="178217"/>
                            </a:lnTo>
                            <a:cubicBezTo>
                              <a:pt x="174189" y="178217"/>
                              <a:pt x="176029" y="214903"/>
                              <a:pt x="171122" y="235143"/>
                            </a:cubicBezTo>
                            <a:cubicBezTo>
                              <a:pt x="166216" y="255384"/>
                              <a:pt x="161309" y="258450"/>
                              <a:pt x="147202" y="264584"/>
                            </a:cubicBezTo>
                            <a:cubicBezTo>
                              <a:pt x="133095" y="270717"/>
                              <a:pt x="99361" y="290957"/>
                              <a:pt x="82188" y="292797"/>
                            </a:cubicBezTo>
                            <a:cubicBezTo>
                              <a:pt x="65014" y="294637"/>
                              <a:pt x="66241" y="279304"/>
                              <a:pt x="68694" y="273170"/>
                            </a:cubicBezTo>
                            <a:lnTo>
                              <a:pt x="17787" y="137009"/>
                            </a:lnTo>
                            <a:lnTo>
                              <a:pt x="0" y="59727"/>
                            </a:lnTo>
                            <a:lnTo>
                              <a:pt x="75316" y="0"/>
                            </a:lnTo>
                            <a:close/>
                          </a:path>
                        </a:pathLst>
                      </a:custGeom>
                      <a:solidFill>
                        <a:srgbClr val="A59C9E"/>
                      </a:solidFill>
                      <a:ln w="7120" cap="flat">
                        <a:noFill/>
                        <a:prstDash val="solid"/>
                        <a:miter/>
                      </a:ln>
                    </p:spPr>
                    <p:txBody>
                      <a:bodyPr rtlCol="0" anchor="ctr"/>
                      <a:lstStyle/>
                      <a:p>
                        <a:endParaRPr lang="nl-NL"/>
                      </a:p>
                    </p:txBody>
                  </p:sp>
                  <p:sp>
                    <p:nvSpPr>
                      <p:cNvPr id="472" name="Vrije vorm 471">
                        <a:extLst>
                          <a:ext uri="{FF2B5EF4-FFF2-40B4-BE49-F238E27FC236}">
                            <a16:creationId xmlns:a16="http://schemas.microsoft.com/office/drawing/2014/main" id="{A5BAC020-413C-B751-59B4-DA6E3D4BDA4E}"/>
                          </a:ext>
                        </a:extLst>
                      </p:cNvPr>
                      <p:cNvSpPr/>
                      <p:nvPr/>
                    </p:nvSpPr>
                    <p:spPr>
                      <a:xfrm>
                        <a:off x="4188021" y="3410429"/>
                        <a:ext cx="389278" cy="417014"/>
                      </a:xfrm>
                      <a:custGeom>
                        <a:avLst/>
                        <a:gdLst>
                          <a:gd name="connsiteX0" fmla="*/ 0 w 389278"/>
                          <a:gd name="connsiteY0" fmla="*/ 204145 h 417014"/>
                          <a:gd name="connsiteX1" fmla="*/ 56146 w 389278"/>
                          <a:gd name="connsiteY1" fmla="*/ 104102 h 417014"/>
                          <a:gd name="connsiteX2" fmla="*/ 179668 w 389278"/>
                          <a:gd name="connsiteY2" fmla="*/ 6101 h 417014"/>
                          <a:gd name="connsiteX3" fmla="*/ 261336 w 389278"/>
                          <a:gd name="connsiteY3" fmla="*/ 997 h 417014"/>
                          <a:gd name="connsiteX4" fmla="*/ 314420 w 389278"/>
                          <a:gd name="connsiteY4" fmla="*/ 13247 h 417014"/>
                          <a:gd name="connsiteX5" fmla="*/ 378668 w 389278"/>
                          <a:gd name="connsiteY5" fmla="*/ 96320 h 417014"/>
                          <a:gd name="connsiteX6" fmla="*/ 361372 w 389278"/>
                          <a:gd name="connsiteY6" fmla="*/ 118211 h 417014"/>
                          <a:gd name="connsiteX7" fmla="*/ 317307 w 389278"/>
                          <a:gd name="connsiteY7" fmla="*/ 106194 h 417014"/>
                          <a:gd name="connsiteX8" fmla="*/ 276676 w 389278"/>
                          <a:gd name="connsiteY8" fmla="*/ 75864 h 417014"/>
                          <a:gd name="connsiteX9" fmla="*/ 220022 w 389278"/>
                          <a:gd name="connsiteY9" fmla="*/ 74147 h 417014"/>
                          <a:gd name="connsiteX10" fmla="*/ 193697 w 389278"/>
                          <a:gd name="connsiteY10" fmla="*/ 89026 h 417014"/>
                          <a:gd name="connsiteX11" fmla="*/ 149633 w 389278"/>
                          <a:gd name="connsiteY11" fmla="*/ 145149 h 417014"/>
                          <a:gd name="connsiteX12" fmla="*/ 145627 w 389278"/>
                          <a:gd name="connsiteY12" fmla="*/ 206913 h 417014"/>
                          <a:gd name="connsiteX13" fmla="*/ 174813 w 389278"/>
                          <a:gd name="connsiteY13" fmla="*/ 219503 h 417014"/>
                          <a:gd name="connsiteX14" fmla="*/ 248063 w 389278"/>
                          <a:gd name="connsiteY14" fmla="*/ 204052 h 417014"/>
                          <a:gd name="connsiteX15" fmla="*/ 316163 w 389278"/>
                          <a:gd name="connsiteY15" fmla="*/ 174494 h 417014"/>
                          <a:gd name="connsiteX16" fmla="*/ 388268 w 389278"/>
                          <a:gd name="connsiteY16" fmla="*/ 202907 h 417014"/>
                          <a:gd name="connsiteX17" fmla="*/ 357366 w 389278"/>
                          <a:gd name="connsiteY17" fmla="*/ 238960 h 417014"/>
                          <a:gd name="connsiteX18" fmla="*/ 262370 w 389278"/>
                          <a:gd name="connsiteY18" fmla="*/ 281308 h 417014"/>
                          <a:gd name="connsiteX19" fmla="*/ 171952 w 389278"/>
                          <a:gd name="connsiteY19" fmla="*/ 365431 h 417014"/>
                          <a:gd name="connsiteX20" fmla="*/ 131321 w 389278"/>
                          <a:gd name="connsiteY20" fmla="*/ 379166 h 417014"/>
                          <a:gd name="connsiteX21" fmla="*/ 83461 w 389278"/>
                          <a:gd name="connsiteY21" fmla="*/ 417015 h 417014"/>
                          <a:gd name="connsiteX22" fmla="*/ 18170 w 389278"/>
                          <a:gd name="connsiteY22" fmla="*/ 293016 h 417014"/>
                          <a:gd name="connsiteX23" fmla="*/ 0 w 389278"/>
                          <a:gd name="connsiteY23" fmla="*/ 204145 h 41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9278" h="417014">
                            <a:moveTo>
                              <a:pt x="0" y="204145"/>
                            </a:moveTo>
                            <a:cubicBezTo>
                              <a:pt x="0" y="204145"/>
                              <a:pt x="38792" y="125540"/>
                              <a:pt x="56146" y="104102"/>
                            </a:cubicBezTo>
                            <a:cubicBezTo>
                              <a:pt x="73501" y="82664"/>
                              <a:pt x="161293" y="14268"/>
                              <a:pt x="179668" y="6101"/>
                            </a:cubicBezTo>
                            <a:cubicBezTo>
                              <a:pt x="198044" y="-2066"/>
                              <a:pt x="248065" y="-24"/>
                              <a:pt x="261336" y="997"/>
                            </a:cubicBezTo>
                            <a:cubicBezTo>
                              <a:pt x="274607" y="2018"/>
                              <a:pt x="303190" y="2018"/>
                              <a:pt x="314420" y="13247"/>
                            </a:cubicBezTo>
                            <a:cubicBezTo>
                              <a:pt x="325649" y="24476"/>
                              <a:pt x="373286" y="83878"/>
                              <a:pt x="378668" y="96320"/>
                            </a:cubicBezTo>
                            <a:cubicBezTo>
                              <a:pt x="384049" y="108763"/>
                              <a:pt x="372245" y="117067"/>
                              <a:pt x="361372" y="118211"/>
                            </a:cubicBezTo>
                            <a:cubicBezTo>
                              <a:pt x="350499" y="119356"/>
                              <a:pt x="327036" y="115350"/>
                              <a:pt x="317307" y="106194"/>
                            </a:cubicBezTo>
                            <a:cubicBezTo>
                              <a:pt x="307579" y="97038"/>
                              <a:pt x="285261" y="75864"/>
                              <a:pt x="276676" y="75864"/>
                            </a:cubicBezTo>
                            <a:cubicBezTo>
                              <a:pt x="268093" y="75864"/>
                              <a:pt x="230323" y="73003"/>
                              <a:pt x="220022" y="74147"/>
                            </a:cubicBezTo>
                            <a:cubicBezTo>
                              <a:pt x="209721" y="75292"/>
                              <a:pt x="204570" y="79298"/>
                              <a:pt x="193697" y="89026"/>
                            </a:cubicBezTo>
                            <a:cubicBezTo>
                              <a:pt x="182825" y="98755"/>
                              <a:pt x="156500" y="129740"/>
                              <a:pt x="149633" y="145149"/>
                            </a:cubicBezTo>
                            <a:cubicBezTo>
                              <a:pt x="142766" y="160559"/>
                              <a:pt x="141049" y="195468"/>
                              <a:pt x="145627" y="206913"/>
                            </a:cubicBezTo>
                            <a:cubicBezTo>
                              <a:pt x="150205" y="218359"/>
                              <a:pt x="162795" y="220075"/>
                              <a:pt x="174813" y="219503"/>
                            </a:cubicBezTo>
                            <a:cubicBezTo>
                              <a:pt x="186830" y="218931"/>
                              <a:pt x="230895" y="212064"/>
                              <a:pt x="248063" y="204052"/>
                            </a:cubicBezTo>
                            <a:cubicBezTo>
                              <a:pt x="265231" y="196040"/>
                              <a:pt x="281827" y="176410"/>
                              <a:pt x="316163" y="174494"/>
                            </a:cubicBezTo>
                            <a:cubicBezTo>
                              <a:pt x="350499" y="172577"/>
                              <a:pt x="384263" y="181161"/>
                              <a:pt x="388268" y="202907"/>
                            </a:cubicBezTo>
                            <a:cubicBezTo>
                              <a:pt x="392275" y="224653"/>
                              <a:pt x="384835" y="236099"/>
                              <a:pt x="357366" y="238960"/>
                            </a:cubicBezTo>
                            <a:cubicBezTo>
                              <a:pt x="329897" y="241821"/>
                              <a:pt x="301284" y="257273"/>
                              <a:pt x="262370" y="281308"/>
                            </a:cubicBezTo>
                            <a:cubicBezTo>
                              <a:pt x="223456" y="305343"/>
                              <a:pt x="203426" y="352269"/>
                              <a:pt x="171952" y="365431"/>
                            </a:cubicBezTo>
                            <a:cubicBezTo>
                              <a:pt x="140477" y="378593"/>
                              <a:pt x="131321" y="379166"/>
                              <a:pt x="131321" y="379166"/>
                            </a:cubicBezTo>
                            <a:lnTo>
                              <a:pt x="83461" y="417015"/>
                            </a:lnTo>
                            <a:lnTo>
                              <a:pt x="18170" y="293016"/>
                            </a:lnTo>
                            <a:lnTo>
                              <a:pt x="0" y="204145"/>
                            </a:lnTo>
                            <a:close/>
                          </a:path>
                        </a:pathLst>
                      </a:custGeom>
                      <a:solidFill>
                        <a:srgbClr val="C3BCB6"/>
                      </a:solidFill>
                      <a:ln w="7120" cap="flat">
                        <a:noFill/>
                        <a:prstDash val="solid"/>
                        <a:miter/>
                      </a:ln>
                    </p:spPr>
                    <p:txBody>
                      <a:bodyPr rtlCol="0" anchor="ctr"/>
                      <a:lstStyle/>
                      <a:p>
                        <a:endParaRPr lang="nl-NL"/>
                      </a:p>
                    </p:txBody>
                  </p:sp>
                  <p:grpSp>
                    <p:nvGrpSpPr>
                      <p:cNvPr id="473" name="Graphic 268">
                        <a:extLst>
                          <a:ext uri="{FF2B5EF4-FFF2-40B4-BE49-F238E27FC236}">
                            <a16:creationId xmlns:a16="http://schemas.microsoft.com/office/drawing/2014/main" id="{223ADAA9-302C-C874-3BBC-411EE32A9EF7}"/>
                          </a:ext>
                        </a:extLst>
                      </p:cNvPr>
                      <p:cNvGrpSpPr/>
                      <p:nvPr/>
                    </p:nvGrpSpPr>
                    <p:grpSpPr>
                      <a:xfrm>
                        <a:off x="4468211" y="3526234"/>
                        <a:ext cx="131304" cy="58688"/>
                        <a:chOff x="4468211" y="3526234"/>
                        <a:chExt cx="131304" cy="58688"/>
                      </a:xfrm>
                    </p:grpSpPr>
                    <p:sp>
                      <p:nvSpPr>
                        <p:cNvPr id="475" name="Vrije vorm 474">
                          <a:extLst>
                            <a:ext uri="{FF2B5EF4-FFF2-40B4-BE49-F238E27FC236}">
                              <a16:creationId xmlns:a16="http://schemas.microsoft.com/office/drawing/2014/main" id="{0E076667-35D1-1CEC-B069-5D8D85763502}"/>
                            </a:ext>
                          </a:extLst>
                        </p:cNvPr>
                        <p:cNvSpPr/>
                        <p:nvPr/>
                      </p:nvSpPr>
                      <p:spPr>
                        <a:xfrm>
                          <a:off x="4468211" y="3526234"/>
                          <a:ext cx="131304" cy="58687"/>
                        </a:xfrm>
                        <a:custGeom>
                          <a:avLst/>
                          <a:gdLst>
                            <a:gd name="connsiteX0" fmla="*/ 131304 w 131304"/>
                            <a:gd name="connsiteY0" fmla="*/ 29344 h 58687"/>
                            <a:gd name="connsiteX1" fmla="*/ 131303 w 131304"/>
                            <a:gd name="connsiteY1" fmla="*/ 29344 h 58687"/>
                            <a:gd name="connsiteX2" fmla="*/ 101960 w 131304"/>
                            <a:gd name="connsiteY2" fmla="*/ 58688 h 58687"/>
                            <a:gd name="connsiteX3" fmla="*/ 29344 w 131304"/>
                            <a:gd name="connsiteY3" fmla="*/ 58688 h 58687"/>
                            <a:gd name="connsiteX4" fmla="*/ 0 w 131304"/>
                            <a:gd name="connsiteY4" fmla="*/ 29344 h 58687"/>
                            <a:gd name="connsiteX5" fmla="*/ 0 w 131304"/>
                            <a:gd name="connsiteY5" fmla="*/ 29344 h 58687"/>
                            <a:gd name="connsiteX6" fmla="*/ 29344 w 131304"/>
                            <a:gd name="connsiteY6" fmla="*/ 0 h 58687"/>
                            <a:gd name="connsiteX7" fmla="*/ 101959 w 131304"/>
                            <a:gd name="connsiteY7" fmla="*/ 0 h 58687"/>
                            <a:gd name="connsiteX8" fmla="*/ 131304 w 131304"/>
                            <a:gd name="connsiteY8" fmla="*/ 29344 h 5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304" h="58687">
                              <a:moveTo>
                                <a:pt x="131304" y="29344"/>
                              </a:moveTo>
                              <a:lnTo>
                                <a:pt x="131303" y="29344"/>
                              </a:lnTo>
                              <a:cubicBezTo>
                                <a:pt x="131303" y="45551"/>
                                <a:pt x="118166" y="58688"/>
                                <a:pt x="101960" y="58688"/>
                              </a:cubicBezTo>
                              <a:lnTo>
                                <a:pt x="29344" y="58688"/>
                              </a:lnTo>
                              <a:cubicBezTo>
                                <a:pt x="13138" y="58688"/>
                                <a:pt x="0" y="45550"/>
                                <a:pt x="0" y="29344"/>
                              </a:cubicBezTo>
                              <a:lnTo>
                                <a:pt x="0" y="29344"/>
                              </a:lnTo>
                              <a:cubicBezTo>
                                <a:pt x="0" y="13138"/>
                                <a:pt x="13138" y="-1"/>
                                <a:pt x="29344" y="0"/>
                              </a:cubicBezTo>
                              <a:lnTo>
                                <a:pt x="101959" y="0"/>
                              </a:lnTo>
                              <a:cubicBezTo>
                                <a:pt x="118166" y="0"/>
                                <a:pt x="131303" y="13138"/>
                                <a:pt x="131304" y="29344"/>
                              </a:cubicBezTo>
                              <a:close/>
                            </a:path>
                          </a:pathLst>
                        </a:custGeom>
                        <a:solidFill>
                          <a:srgbClr val="FFFFFF"/>
                        </a:solidFill>
                        <a:ln w="7120" cap="flat">
                          <a:noFill/>
                          <a:prstDash val="solid"/>
                          <a:miter/>
                        </a:ln>
                      </p:spPr>
                      <p:txBody>
                        <a:bodyPr rtlCol="0" anchor="ctr"/>
                        <a:lstStyle/>
                        <a:p>
                          <a:endParaRPr lang="nl-NL"/>
                        </a:p>
                      </p:txBody>
                    </p:sp>
                    <p:sp>
                      <p:nvSpPr>
                        <p:cNvPr id="476" name="Vrije vorm 475">
                          <a:extLst>
                            <a:ext uri="{FF2B5EF4-FFF2-40B4-BE49-F238E27FC236}">
                              <a16:creationId xmlns:a16="http://schemas.microsoft.com/office/drawing/2014/main" id="{0B347EF3-779D-9DF3-7EA2-A477F173B67C}"/>
                            </a:ext>
                          </a:extLst>
                        </p:cNvPr>
                        <p:cNvSpPr/>
                        <p:nvPr/>
                      </p:nvSpPr>
                      <p:spPr>
                        <a:xfrm>
                          <a:off x="4533863" y="3526234"/>
                          <a:ext cx="65651" cy="58688"/>
                        </a:xfrm>
                        <a:custGeom>
                          <a:avLst/>
                          <a:gdLst>
                            <a:gd name="connsiteX0" fmla="*/ 65652 w 65651"/>
                            <a:gd name="connsiteY0" fmla="*/ 29344 h 58688"/>
                            <a:gd name="connsiteX1" fmla="*/ 36307 w 65651"/>
                            <a:gd name="connsiteY1" fmla="*/ 58688 h 58688"/>
                            <a:gd name="connsiteX2" fmla="*/ 0 w 65651"/>
                            <a:gd name="connsiteY2" fmla="*/ 58688 h 58688"/>
                            <a:gd name="connsiteX3" fmla="*/ 0 w 65651"/>
                            <a:gd name="connsiteY3" fmla="*/ 0 h 58688"/>
                            <a:gd name="connsiteX4" fmla="*/ 36307 w 65651"/>
                            <a:gd name="connsiteY4" fmla="*/ 0 h 58688"/>
                            <a:gd name="connsiteX5" fmla="*/ 65652 w 65651"/>
                            <a:gd name="connsiteY5" fmla="*/ 29344 h 5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51" h="58688">
                              <a:moveTo>
                                <a:pt x="65652" y="29344"/>
                              </a:moveTo>
                              <a:cubicBezTo>
                                <a:pt x="65652" y="45551"/>
                                <a:pt x="52514" y="58688"/>
                                <a:pt x="36307" y="58688"/>
                              </a:cubicBezTo>
                              <a:lnTo>
                                <a:pt x="0" y="58688"/>
                              </a:lnTo>
                              <a:cubicBezTo>
                                <a:pt x="0" y="58688"/>
                                <a:pt x="0" y="0"/>
                                <a:pt x="0" y="0"/>
                              </a:cubicBezTo>
                              <a:lnTo>
                                <a:pt x="36307" y="0"/>
                              </a:lnTo>
                              <a:cubicBezTo>
                                <a:pt x="52514" y="0"/>
                                <a:pt x="65651" y="13138"/>
                                <a:pt x="65652" y="29344"/>
                              </a:cubicBezTo>
                              <a:close/>
                            </a:path>
                          </a:pathLst>
                        </a:custGeom>
                        <a:solidFill>
                          <a:schemeClr val="accent3"/>
                        </a:solidFill>
                        <a:ln w="7120" cap="flat">
                          <a:noFill/>
                          <a:prstDash val="solid"/>
                          <a:miter/>
                        </a:ln>
                      </p:spPr>
                      <p:txBody>
                        <a:bodyPr rtlCol="0" anchor="ctr"/>
                        <a:lstStyle/>
                        <a:p>
                          <a:endParaRPr lang="nl-NL"/>
                        </a:p>
                      </p:txBody>
                    </p:sp>
                  </p:grpSp>
                  <p:sp>
                    <p:nvSpPr>
                      <p:cNvPr id="474" name="Vrije vorm 473">
                        <a:extLst>
                          <a:ext uri="{FF2B5EF4-FFF2-40B4-BE49-F238E27FC236}">
                            <a16:creationId xmlns:a16="http://schemas.microsoft.com/office/drawing/2014/main" id="{872223B3-D5D5-D0BB-C08D-75E20BCF9051}"/>
                          </a:ext>
                        </a:extLst>
                      </p:cNvPr>
                      <p:cNvSpPr/>
                      <p:nvPr/>
                    </p:nvSpPr>
                    <p:spPr>
                      <a:xfrm>
                        <a:off x="4155587" y="3227065"/>
                        <a:ext cx="713774" cy="713768"/>
                      </a:xfrm>
                      <a:custGeom>
                        <a:avLst/>
                        <a:gdLst>
                          <a:gd name="connsiteX0" fmla="*/ 356884 w 713774"/>
                          <a:gd name="connsiteY0" fmla="*/ 713769 h 713768"/>
                          <a:gd name="connsiteX1" fmla="*/ 0 w 713774"/>
                          <a:gd name="connsiteY1" fmla="*/ 356879 h 713768"/>
                          <a:gd name="connsiteX2" fmla="*/ 356884 w 713774"/>
                          <a:gd name="connsiteY2" fmla="*/ 0 h 713768"/>
                          <a:gd name="connsiteX3" fmla="*/ 713775 w 713774"/>
                          <a:gd name="connsiteY3" fmla="*/ 356879 h 713768"/>
                          <a:gd name="connsiteX4" fmla="*/ 356884 w 713774"/>
                          <a:gd name="connsiteY4" fmla="*/ 713769 h 713768"/>
                          <a:gd name="connsiteX5" fmla="*/ 356884 w 713774"/>
                          <a:gd name="connsiteY5" fmla="*/ 33813 h 713768"/>
                          <a:gd name="connsiteX6" fmla="*/ 33813 w 713774"/>
                          <a:gd name="connsiteY6" fmla="*/ 356879 h 713768"/>
                          <a:gd name="connsiteX7" fmla="*/ 356884 w 713774"/>
                          <a:gd name="connsiteY7" fmla="*/ 679955 h 713768"/>
                          <a:gd name="connsiteX8" fmla="*/ 679961 w 713774"/>
                          <a:gd name="connsiteY8" fmla="*/ 356879 h 713768"/>
                          <a:gd name="connsiteX9" fmla="*/ 356884 w 713774"/>
                          <a:gd name="connsiteY9" fmla="*/ 33813 h 71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774" h="713768">
                            <a:moveTo>
                              <a:pt x="356884" y="713769"/>
                            </a:moveTo>
                            <a:cubicBezTo>
                              <a:pt x="160096" y="713769"/>
                              <a:pt x="0" y="553673"/>
                              <a:pt x="0" y="356879"/>
                            </a:cubicBezTo>
                            <a:cubicBezTo>
                              <a:pt x="0" y="160096"/>
                              <a:pt x="160096" y="0"/>
                              <a:pt x="356884" y="0"/>
                            </a:cubicBezTo>
                            <a:cubicBezTo>
                              <a:pt x="553673" y="0"/>
                              <a:pt x="713775" y="160096"/>
                              <a:pt x="713775" y="356879"/>
                            </a:cubicBezTo>
                            <a:cubicBezTo>
                              <a:pt x="713775" y="553673"/>
                              <a:pt x="553673" y="713769"/>
                              <a:pt x="356884" y="713769"/>
                            </a:cubicBezTo>
                            <a:close/>
                            <a:moveTo>
                              <a:pt x="356884" y="33813"/>
                            </a:moveTo>
                            <a:cubicBezTo>
                              <a:pt x="178743" y="33813"/>
                              <a:pt x="33813" y="178742"/>
                              <a:pt x="33813" y="356879"/>
                            </a:cubicBezTo>
                            <a:cubicBezTo>
                              <a:pt x="33813" y="535027"/>
                              <a:pt x="178743" y="679955"/>
                              <a:pt x="356884" y="679955"/>
                            </a:cubicBezTo>
                            <a:cubicBezTo>
                              <a:pt x="535027" y="679955"/>
                              <a:pt x="679961" y="535027"/>
                              <a:pt x="679961" y="356879"/>
                            </a:cubicBezTo>
                            <a:cubicBezTo>
                              <a:pt x="679961" y="178742"/>
                              <a:pt x="535033" y="33813"/>
                              <a:pt x="356884" y="33813"/>
                            </a:cubicBezTo>
                            <a:close/>
                          </a:path>
                        </a:pathLst>
                      </a:custGeom>
                      <a:solidFill>
                        <a:srgbClr val="FFFFFF"/>
                      </a:solidFill>
                      <a:ln w="7120" cap="flat">
                        <a:noFill/>
                        <a:prstDash val="solid"/>
                        <a:miter/>
                      </a:ln>
                    </p:spPr>
                    <p:txBody>
                      <a:bodyPr rtlCol="0" anchor="ctr"/>
                      <a:lstStyle/>
                      <a:p>
                        <a:endParaRPr lang="nl-NL"/>
                      </a:p>
                    </p:txBody>
                  </p:sp>
                </p:grpSp>
              </p:grpSp>
              <p:sp>
                <p:nvSpPr>
                  <p:cNvPr id="460" name="Tekstvak 459">
                    <a:extLst>
                      <a:ext uri="{FF2B5EF4-FFF2-40B4-BE49-F238E27FC236}">
                        <a16:creationId xmlns:a16="http://schemas.microsoft.com/office/drawing/2014/main" id="{A19365C4-90C9-5E2B-292E-4B0B81BD77FF}"/>
                      </a:ext>
                    </a:extLst>
                  </p:cNvPr>
                  <p:cNvSpPr txBox="1"/>
                  <p:nvPr/>
                </p:nvSpPr>
                <p:spPr>
                  <a:xfrm>
                    <a:off x="10769904" y="3600811"/>
                    <a:ext cx="1058400" cy="369332"/>
                  </a:xfrm>
                  <a:prstGeom prst="rect">
                    <a:avLst/>
                  </a:prstGeom>
                </p:spPr>
                <p:txBody>
                  <a:bodyPr wrap="square" lIns="0" tIns="0" rIns="0" bIns="0" rtlCol="0">
                    <a:spAutoFit/>
                  </a:bodyPr>
                  <a:lstStyle/>
                  <a:p>
                    <a:pPr algn="ctr"/>
                    <a:r>
                      <a:rPr lang="nl-NL" sz="1200">
                        <a:solidFill>
                          <a:schemeClr val="accent2"/>
                        </a:solidFill>
                      </a:rPr>
                      <a:t>medicatie-</a:t>
                    </a:r>
                  </a:p>
                  <a:p>
                    <a:pPr algn="ctr"/>
                    <a:r>
                      <a:rPr lang="nl-NL" sz="1200">
                        <a:solidFill>
                          <a:schemeClr val="accent2"/>
                        </a:solidFill>
                      </a:rPr>
                      <a:t>gebruik</a:t>
                    </a:r>
                  </a:p>
                </p:txBody>
              </p:sp>
              <p:sp>
                <p:nvSpPr>
                  <p:cNvPr id="463" name="Tekstvak 462">
                    <a:extLst>
                      <a:ext uri="{FF2B5EF4-FFF2-40B4-BE49-F238E27FC236}">
                        <a16:creationId xmlns:a16="http://schemas.microsoft.com/office/drawing/2014/main" id="{6721FB9D-79AA-ABA1-02EF-D2E7A3047BA7}"/>
                      </a:ext>
                    </a:extLst>
                  </p:cNvPr>
                  <p:cNvSpPr txBox="1"/>
                  <p:nvPr/>
                </p:nvSpPr>
                <p:spPr>
                  <a:xfrm>
                    <a:off x="10769904" y="5057503"/>
                    <a:ext cx="1058400" cy="369332"/>
                  </a:xfrm>
                  <a:prstGeom prst="rect">
                    <a:avLst/>
                  </a:prstGeom>
                  <a:noFill/>
                </p:spPr>
                <p:txBody>
                  <a:bodyPr wrap="square" lIns="0" tIns="0" rIns="0" bIns="0" rtlCol="0">
                    <a:spAutoFit/>
                  </a:bodyPr>
                  <a:lstStyle/>
                  <a:p>
                    <a:pPr algn="ctr"/>
                    <a:r>
                      <a:rPr lang="nl-NL" sz="1200">
                        <a:solidFill>
                          <a:schemeClr val="accent3"/>
                        </a:solidFill>
                      </a:rPr>
                      <a:t>medicatie-</a:t>
                    </a:r>
                  </a:p>
                  <a:p>
                    <a:pPr algn="ctr"/>
                    <a:r>
                      <a:rPr lang="nl-NL" sz="1200">
                        <a:solidFill>
                          <a:schemeClr val="accent3"/>
                        </a:solidFill>
                      </a:rPr>
                      <a:t>verbruik</a:t>
                    </a:r>
                  </a:p>
                </p:txBody>
              </p:sp>
            </p:grpSp>
            <p:cxnSp>
              <p:nvCxnSpPr>
                <p:cNvPr id="464" name="Rechte verbindingslijn 463">
                  <a:extLst>
                    <a:ext uri="{FF2B5EF4-FFF2-40B4-BE49-F238E27FC236}">
                      <a16:creationId xmlns:a16="http://schemas.microsoft.com/office/drawing/2014/main" id="{AE2A348B-DA69-1E39-5BE1-FD74B6402F25}"/>
                    </a:ext>
                  </a:extLst>
                </p:cNvPr>
                <p:cNvCxnSpPr>
                  <a:cxnSpLocks/>
                </p:cNvCxnSpPr>
                <p:nvPr/>
              </p:nvCxnSpPr>
              <p:spPr>
                <a:xfrm>
                  <a:off x="8416919" y="2167941"/>
                  <a:ext cx="0" cy="3477587"/>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465" name="Rechthoek met aan één zijde afgeronde hoeken 464">
                  <a:extLst>
                    <a:ext uri="{FF2B5EF4-FFF2-40B4-BE49-F238E27FC236}">
                      <a16:creationId xmlns:a16="http://schemas.microsoft.com/office/drawing/2014/main" id="{C68C941E-4C59-5D8D-4156-09E716EF2932}"/>
                    </a:ext>
                  </a:extLst>
                </p:cNvPr>
                <p:cNvSpPr/>
                <p:nvPr/>
              </p:nvSpPr>
              <p:spPr>
                <a:xfrm rot="10800000">
                  <a:off x="5982712" y="2707484"/>
                  <a:ext cx="5911752" cy="2915240"/>
                </a:xfrm>
                <a:prstGeom prst="round2SameRect">
                  <a:avLst>
                    <a:gd name="adj1" fmla="val 7595"/>
                    <a:gd name="adj2" fmla="val 0"/>
                  </a:avLst>
                </a:prstGeom>
                <a:no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66" name="Rechte verbindingslijn 465">
                  <a:extLst>
                    <a:ext uri="{FF2B5EF4-FFF2-40B4-BE49-F238E27FC236}">
                      <a16:creationId xmlns:a16="http://schemas.microsoft.com/office/drawing/2014/main" id="{C54F0717-6053-A7C7-2F00-A44DB36C446B}"/>
                    </a:ext>
                  </a:extLst>
                </p:cNvPr>
                <p:cNvCxnSpPr>
                  <a:cxnSpLocks/>
                </p:cNvCxnSpPr>
                <p:nvPr/>
              </p:nvCxnSpPr>
              <p:spPr>
                <a:xfrm>
                  <a:off x="9577028" y="2204933"/>
                  <a:ext cx="0" cy="3417792"/>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467" name="Rechte verbindingslijn 466">
                  <a:extLst>
                    <a:ext uri="{FF2B5EF4-FFF2-40B4-BE49-F238E27FC236}">
                      <a16:creationId xmlns:a16="http://schemas.microsoft.com/office/drawing/2014/main" id="{F2F2CB73-57CF-C378-1ED9-0799179AF302}"/>
                    </a:ext>
                  </a:extLst>
                </p:cNvPr>
                <p:cNvCxnSpPr>
                  <a:cxnSpLocks/>
                </p:cNvCxnSpPr>
                <p:nvPr/>
              </p:nvCxnSpPr>
              <p:spPr>
                <a:xfrm>
                  <a:off x="10737138" y="2204933"/>
                  <a:ext cx="0" cy="3417792"/>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grpSp>
              <p:nvGrpSpPr>
                <p:cNvPr id="18" name="Groep 17">
                  <a:extLst>
                    <a:ext uri="{FF2B5EF4-FFF2-40B4-BE49-F238E27FC236}">
                      <a16:creationId xmlns:a16="http://schemas.microsoft.com/office/drawing/2014/main" id="{C2DCCC72-7893-749E-F5A6-4E3748DB4C93}"/>
                    </a:ext>
                  </a:extLst>
                </p:cNvPr>
                <p:cNvGrpSpPr/>
                <p:nvPr/>
              </p:nvGrpSpPr>
              <p:grpSpPr>
                <a:xfrm>
                  <a:off x="7245541" y="2816368"/>
                  <a:ext cx="1156671" cy="1140636"/>
                  <a:chOff x="7245541" y="2816368"/>
                  <a:chExt cx="1156671" cy="1140636"/>
                </a:xfrm>
              </p:grpSpPr>
              <p:grpSp>
                <p:nvGrpSpPr>
                  <p:cNvPr id="7" name="Graphic 3">
                    <a:extLst>
                      <a:ext uri="{FF2B5EF4-FFF2-40B4-BE49-F238E27FC236}">
                        <a16:creationId xmlns:a16="http://schemas.microsoft.com/office/drawing/2014/main" id="{D73BE0FF-DFAB-8602-E711-F11CC62F520E}"/>
                      </a:ext>
                    </a:extLst>
                  </p:cNvPr>
                  <p:cNvGrpSpPr>
                    <a:grpSpLocks noChangeAspect="1"/>
                  </p:cNvGrpSpPr>
                  <p:nvPr/>
                </p:nvGrpSpPr>
                <p:grpSpPr>
                  <a:xfrm>
                    <a:off x="7482145" y="2816368"/>
                    <a:ext cx="683463" cy="684000"/>
                    <a:chOff x="1063489" y="1132853"/>
                    <a:chExt cx="686578" cy="687117"/>
                  </a:xfrm>
                </p:grpSpPr>
                <p:sp>
                  <p:nvSpPr>
                    <p:cNvPr id="9" name="Vrije vorm 8">
                      <a:extLst>
                        <a:ext uri="{FF2B5EF4-FFF2-40B4-BE49-F238E27FC236}">
                          <a16:creationId xmlns:a16="http://schemas.microsoft.com/office/drawing/2014/main" id="{4B70B8C6-AF89-CE49-9ECF-E16023BF421C}"/>
                        </a:ext>
                      </a:extLst>
                    </p:cNvPr>
                    <p:cNvSpPr/>
                    <p:nvPr/>
                  </p:nvSpPr>
                  <p:spPr>
                    <a:xfrm>
                      <a:off x="1063489" y="1132853"/>
                      <a:ext cx="686578" cy="687117"/>
                    </a:xfrm>
                    <a:custGeom>
                      <a:avLst/>
                      <a:gdLst>
                        <a:gd name="connsiteX0" fmla="*/ 343289 w 686578"/>
                        <a:gd name="connsiteY0" fmla="*/ 687118 h 687117"/>
                        <a:gd name="connsiteX1" fmla="*/ 0 w 686578"/>
                        <a:gd name="connsiteY1" fmla="*/ 343559 h 687117"/>
                        <a:gd name="connsiteX2" fmla="*/ 343289 w 686578"/>
                        <a:gd name="connsiteY2" fmla="*/ 0 h 687117"/>
                        <a:gd name="connsiteX3" fmla="*/ 686579 w 686578"/>
                        <a:gd name="connsiteY3" fmla="*/ 343559 h 687117"/>
                        <a:gd name="connsiteX4" fmla="*/ 343289 w 686578"/>
                        <a:gd name="connsiteY4" fmla="*/ 687118 h 687117"/>
                        <a:gd name="connsiteX5" fmla="*/ 343289 w 686578"/>
                        <a:gd name="connsiteY5" fmla="*/ 34146 h 687117"/>
                        <a:gd name="connsiteX6" fmla="*/ 34119 w 686578"/>
                        <a:gd name="connsiteY6" fmla="*/ 343559 h 687117"/>
                        <a:gd name="connsiteX7" fmla="*/ 343289 w 686578"/>
                        <a:gd name="connsiteY7" fmla="*/ 652972 h 687117"/>
                        <a:gd name="connsiteX8" fmla="*/ 652460 w 686578"/>
                        <a:gd name="connsiteY8" fmla="*/ 343559 h 687117"/>
                        <a:gd name="connsiteX9" fmla="*/ 343289 w 686578"/>
                        <a:gd name="connsiteY9" fmla="*/ 34146 h 68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578" h="687117">
                          <a:moveTo>
                            <a:pt x="343289" y="687118"/>
                          </a:moveTo>
                          <a:cubicBezTo>
                            <a:pt x="154000" y="687118"/>
                            <a:pt x="0" y="532997"/>
                            <a:pt x="0" y="343559"/>
                          </a:cubicBezTo>
                          <a:cubicBezTo>
                            <a:pt x="0" y="154121"/>
                            <a:pt x="154000" y="0"/>
                            <a:pt x="343289" y="0"/>
                          </a:cubicBezTo>
                          <a:cubicBezTo>
                            <a:pt x="532579" y="0"/>
                            <a:pt x="686579" y="154121"/>
                            <a:pt x="686579" y="343559"/>
                          </a:cubicBezTo>
                          <a:cubicBezTo>
                            <a:pt x="686579" y="532997"/>
                            <a:pt x="532579" y="687118"/>
                            <a:pt x="343289" y="687118"/>
                          </a:cubicBezTo>
                          <a:close/>
                          <a:moveTo>
                            <a:pt x="343289" y="34146"/>
                          </a:moveTo>
                          <a:cubicBezTo>
                            <a:pt x="172812" y="34146"/>
                            <a:pt x="34119" y="172947"/>
                            <a:pt x="34119" y="343559"/>
                          </a:cubicBezTo>
                          <a:cubicBezTo>
                            <a:pt x="34119" y="514171"/>
                            <a:pt x="172812" y="652972"/>
                            <a:pt x="343289" y="652972"/>
                          </a:cubicBezTo>
                          <a:cubicBezTo>
                            <a:pt x="513767" y="652972"/>
                            <a:pt x="652460" y="514171"/>
                            <a:pt x="652460" y="343559"/>
                          </a:cubicBezTo>
                          <a:cubicBezTo>
                            <a:pt x="652460" y="172947"/>
                            <a:pt x="513767" y="34146"/>
                            <a:pt x="343289" y="34146"/>
                          </a:cubicBezTo>
                          <a:close/>
                        </a:path>
                      </a:pathLst>
                    </a:custGeom>
                    <a:solidFill>
                      <a:srgbClr val="FFFFFF"/>
                    </a:solidFill>
                    <a:ln w="7676" cap="flat">
                      <a:noFill/>
                      <a:prstDash val="solid"/>
                      <a:miter/>
                    </a:ln>
                  </p:spPr>
                  <p:txBody>
                    <a:bodyPr rtlCol="0" anchor="ctr"/>
                    <a:lstStyle/>
                    <a:p>
                      <a:endParaRPr lang="nl-NL"/>
                    </a:p>
                  </p:txBody>
                </p:sp>
                <p:grpSp>
                  <p:nvGrpSpPr>
                    <p:cNvPr id="10" name="Graphic 3">
                      <a:extLst>
                        <a:ext uri="{FF2B5EF4-FFF2-40B4-BE49-F238E27FC236}">
                          <a16:creationId xmlns:a16="http://schemas.microsoft.com/office/drawing/2014/main" id="{1CDEBC24-C40B-568C-0066-4B8D37E6D0FD}"/>
                        </a:ext>
                      </a:extLst>
                    </p:cNvPr>
                    <p:cNvGrpSpPr/>
                    <p:nvPr/>
                  </p:nvGrpSpPr>
                  <p:grpSpPr>
                    <a:xfrm>
                      <a:off x="1224162" y="1274634"/>
                      <a:ext cx="365231" cy="403554"/>
                      <a:chOff x="1224162" y="1274634"/>
                      <a:chExt cx="365231" cy="403554"/>
                    </a:xfrm>
                  </p:grpSpPr>
                  <p:sp>
                    <p:nvSpPr>
                      <p:cNvPr id="13" name="Vrije vorm 12">
                        <a:extLst>
                          <a:ext uri="{FF2B5EF4-FFF2-40B4-BE49-F238E27FC236}">
                            <a16:creationId xmlns:a16="http://schemas.microsoft.com/office/drawing/2014/main" id="{191804FD-A14E-E546-7AE7-E7E9716799D9}"/>
                          </a:ext>
                        </a:extLst>
                      </p:cNvPr>
                      <p:cNvSpPr/>
                      <p:nvPr/>
                    </p:nvSpPr>
                    <p:spPr>
                      <a:xfrm>
                        <a:off x="1224162" y="1274634"/>
                        <a:ext cx="365231" cy="403554"/>
                      </a:xfrm>
                      <a:custGeom>
                        <a:avLst/>
                        <a:gdLst>
                          <a:gd name="connsiteX0" fmla="*/ 179200 w 365231"/>
                          <a:gd name="connsiteY0" fmla="*/ 400158 h 403554"/>
                          <a:gd name="connsiteX1" fmla="*/ 213766 w 365231"/>
                          <a:gd name="connsiteY1" fmla="*/ 390889 h 403554"/>
                          <a:gd name="connsiteX2" fmla="*/ 361837 w 365231"/>
                          <a:gd name="connsiteY2" fmla="*/ 134220 h 403554"/>
                          <a:gd name="connsiteX3" fmla="*/ 364366 w 365231"/>
                          <a:gd name="connsiteY3" fmla="*/ 115003 h 403554"/>
                          <a:gd name="connsiteX4" fmla="*/ 352576 w 365231"/>
                          <a:gd name="connsiteY4" fmla="*/ 99627 h 403554"/>
                          <a:gd name="connsiteX5" fmla="*/ 186031 w 365231"/>
                          <a:gd name="connsiteY5" fmla="*/ 3397 h 403554"/>
                          <a:gd name="connsiteX6" fmla="*/ 151466 w 365231"/>
                          <a:gd name="connsiteY6" fmla="*/ 12666 h 403554"/>
                          <a:gd name="connsiteX7" fmla="*/ 3394 w 365231"/>
                          <a:gd name="connsiteY7" fmla="*/ 269335 h 403554"/>
                          <a:gd name="connsiteX8" fmla="*/ 12656 w 365231"/>
                          <a:gd name="connsiteY8" fmla="*/ 303928 h 403554"/>
                          <a:gd name="connsiteX9" fmla="*/ 179200 w 365231"/>
                          <a:gd name="connsiteY9" fmla="*/ 400158 h 40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231" h="403554">
                            <a:moveTo>
                              <a:pt x="179200" y="400158"/>
                            </a:moveTo>
                            <a:cubicBezTo>
                              <a:pt x="191303" y="407151"/>
                              <a:pt x="206779" y="403000"/>
                              <a:pt x="213766" y="390889"/>
                            </a:cubicBezTo>
                            <a:lnTo>
                              <a:pt x="361837" y="134220"/>
                            </a:lnTo>
                            <a:cubicBezTo>
                              <a:pt x="365331" y="128163"/>
                              <a:pt x="366042" y="121263"/>
                              <a:pt x="364366" y="115003"/>
                            </a:cubicBezTo>
                            <a:cubicBezTo>
                              <a:pt x="362689" y="108744"/>
                              <a:pt x="358627" y="103124"/>
                              <a:pt x="352576" y="99627"/>
                            </a:cubicBezTo>
                            <a:lnTo>
                              <a:pt x="186031" y="3397"/>
                            </a:lnTo>
                            <a:cubicBezTo>
                              <a:pt x="173928" y="-3596"/>
                              <a:pt x="158454" y="553"/>
                              <a:pt x="151466" y="12666"/>
                            </a:cubicBezTo>
                            <a:cubicBezTo>
                              <a:pt x="119217" y="68578"/>
                              <a:pt x="34485" y="215433"/>
                              <a:pt x="3394" y="269335"/>
                            </a:cubicBezTo>
                            <a:cubicBezTo>
                              <a:pt x="-3593" y="281446"/>
                              <a:pt x="554" y="296935"/>
                              <a:pt x="12656" y="303928"/>
                            </a:cubicBezTo>
                            <a:lnTo>
                              <a:pt x="179200" y="400158"/>
                            </a:lnTo>
                            <a:close/>
                          </a:path>
                        </a:pathLst>
                      </a:custGeom>
                      <a:solidFill>
                        <a:srgbClr val="DFE4E3"/>
                      </a:solidFill>
                      <a:ln w="7676" cap="flat">
                        <a:noFill/>
                        <a:prstDash val="solid"/>
                        <a:miter/>
                      </a:ln>
                    </p:spPr>
                    <p:txBody>
                      <a:bodyPr rtlCol="0" anchor="ctr"/>
                      <a:lstStyle/>
                      <a:p>
                        <a:endParaRPr lang="nl-NL"/>
                      </a:p>
                    </p:txBody>
                  </p:sp>
                  <p:grpSp>
                    <p:nvGrpSpPr>
                      <p:cNvPr id="14" name="Graphic 3">
                        <a:extLst>
                          <a:ext uri="{FF2B5EF4-FFF2-40B4-BE49-F238E27FC236}">
                            <a16:creationId xmlns:a16="http://schemas.microsoft.com/office/drawing/2014/main" id="{709FEFCA-B932-87E8-3D8F-7D5ADA303345}"/>
                          </a:ext>
                        </a:extLst>
                      </p:cNvPr>
                      <p:cNvGrpSpPr/>
                      <p:nvPr/>
                    </p:nvGrpSpPr>
                    <p:grpSpPr>
                      <a:xfrm>
                        <a:off x="1260365" y="1309871"/>
                        <a:ext cx="292824" cy="333079"/>
                        <a:chOff x="1260365" y="1309871"/>
                        <a:chExt cx="292824" cy="333079"/>
                      </a:xfrm>
                    </p:grpSpPr>
                    <p:sp>
                      <p:nvSpPr>
                        <p:cNvPr id="15" name="Vrije vorm 14">
                          <a:extLst>
                            <a:ext uri="{FF2B5EF4-FFF2-40B4-BE49-F238E27FC236}">
                              <a16:creationId xmlns:a16="http://schemas.microsoft.com/office/drawing/2014/main" id="{3AEEC8AA-679F-4078-7DCF-8B32455E580A}"/>
                            </a:ext>
                          </a:extLst>
                        </p:cNvPr>
                        <p:cNvSpPr/>
                        <p:nvPr/>
                      </p:nvSpPr>
                      <p:spPr>
                        <a:xfrm>
                          <a:off x="1260365" y="1309871"/>
                          <a:ext cx="263358" cy="318529"/>
                        </a:xfrm>
                        <a:custGeom>
                          <a:avLst/>
                          <a:gdLst>
                            <a:gd name="connsiteX0" fmla="*/ 175567 w 263358"/>
                            <a:gd name="connsiteY0" fmla="*/ 14550 h 318529"/>
                            <a:gd name="connsiteX1" fmla="*/ 159258 w 263358"/>
                            <a:gd name="connsiteY1" fmla="*/ 42820 h 318529"/>
                            <a:gd name="connsiteX2" fmla="*/ 138598 w 263358"/>
                            <a:gd name="connsiteY2" fmla="*/ 30882 h 318529"/>
                            <a:gd name="connsiteX3" fmla="*/ 154907 w 263358"/>
                            <a:gd name="connsiteY3" fmla="*/ 2613 h 318529"/>
                            <a:gd name="connsiteX4" fmla="*/ 175567 w 263358"/>
                            <a:gd name="connsiteY4" fmla="*/ 14550 h 318529"/>
                            <a:gd name="connsiteX5" fmla="*/ 242698 w 263358"/>
                            <a:gd name="connsiteY5" fmla="*/ 53339 h 318529"/>
                            <a:gd name="connsiteX6" fmla="*/ 226389 w 263358"/>
                            <a:gd name="connsiteY6" fmla="*/ 81609 h 318529"/>
                            <a:gd name="connsiteX7" fmla="*/ 247050 w 263358"/>
                            <a:gd name="connsiteY7" fmla="*/ 93546 h 318529"/>
                            <a:gd name="connsiteX8" fmla="*/ 263359 w 263358"/>
                            <a:gd name="connsiteY8" fmla="*/ 65276 h 318529"/>
                            <a:gd name="connsiteX9" fmla="*/ 242698 w 263358"/>
                            <a:gd name="connsiteY9" fmla="*/ 53339 h 318529"/>
                            <a:gd name="connsiteX10" fmla="*/ 122458 w 263358"/>
                            <a:gd name="connsiteY10" fmla="*/ 58858 h 318529"/>
                            <a:gd name="connsiteX11" fmla="*/ 106150 w 263358"/>
                            <a:gd name="connsiteY11" fmla="*/ 87128 h 318529"/>
                            <a:gd name="connsiteX12" fmla="*/ 126810 w 263358"/>
                            <a:gd name="connsiteY12" fmla="*/ 99066 h 318529"/>
                            <a:gd name="connsiteX13" fmla="*/ 143119 w 263358"/>
                            <a:gd name="connsiteY13" fmla="*/ 70796 h 318529"/>
                            <a:gd name="connsiteX14" fmla="*/ 122458 w 263358"/>
                            <a:gd name="connsiteY14" fmla="*/ 58858 h 318529"/>
                            <a:gd name="connsiteX15" fmla="*/ 210250 w 263358"/>
                            <a:gd name="connsiteY15" fmla="*/ 109584 h 318529"/>
                            <a:gd name="connsiteX16" fmla="*/ 193941 w 263358"/>
                            <a:gd name="connsiteY16" fmla="*/ 137854 h 318529"/>
                            <a:gd name="connsiteX17" fmla="*/ 214602 w 263358"/>
                            <a:gd name="connsiteY17" fmla="*/ 149792 h 318529"/>
                            <a:gd name="connsiteX18" fmla="*/ 230910 w 263358"/>
                            <a:gd name="connsiteY18" fmla="*/ 121522 h 318529"/>
                            <a:gd name="connsiteX19" fmla="*/ 210250 w 263358"/>
                            <a:gd name="connsiteY19" fmla="*/ 109584 h 318529"/>
                            <a:gd name="connsiteX20" fmla="*/ 90010 w 263358"/>
                            <a:gd name="connsiteY20" fmla="*/ 115104 h 318529"/>
                            <a:gd name="connsiteX21" fmla="*/ 73702 w 263358"/>
                            <a:gd name="connsiteY21" fmla="*/ 143374 h 318529"/>
                            <a:gd name="connsiteX22" fmla="*/ 94362 w 263358"/>
                            <a:gd name="connsiteY22" fmla="*/ 155312 h 318529"/>
                            <a:gd name="connsiteX23" fmla="*/ 110671 w 263358"/>
                            <a:gd name="connsiteY23" fmla="*/ 127042 h 318529"/>
                            <a:gd name="connsiteX24" fmla="*/ 90010 w 263358"/>
                            <a:gd name="connsiteY24" fmla="*/ 115104 h 318529"/>
                            <a:gd name="connsiteX25" fmla="*/ 177802 w 263358"/>
                            <a:gd name="connsiteY25" fmla="*/ 165830 h 318529"/>
                            <a:gd name="connsiteX26" fmla="*/ 161493 w 263358"/>
                            <a:gd name="connsiteY26" fmla="*/ 194100 h 318529"/>
                            <a:gd name="connsiteX27" fmla="*/ 182154 w 263358"/>
                            <a:gd name="connsiteY27" fmla="*/ 206038 h 318529"/>
                            <a:gd name="connsiteX28" fmla="*/ 198462 w 263358"/>
                            <a:gd name="connsiteY28" fmla="*/ 177768 h 318529"/>
                            <a:gd name="connsiteX29" fmla="*/ 177802 w 263358"/>
                            <a:gd name="connsiteY29" fmla="*/ 165830 h 318529"/>
                            <a:gd name="connsiteX30" fmla="*/ 57562 w 263358"/>
                            <a:gd name="connsiteY30" fmla="*/ 171350 h 318529"/>
                            <a:gd name="connsiteX31" fmla="*/ 41253 w 263358"/>
                            <a:gd name="connsiteY31" fmla="*/ 199620 h 318529"/>
                            <a:gd name="connsiteX32" fmla="*/ 61914 w 263358"/>
                            <a:gd name="connsiteY32" fmla="*/ 211558 h 318529"/>
                            <a:gd name="connsiteX33" fmla="*/ 78223 w 263358"/>
                            <a:gd name="connsiteY33" fmla="*/ 183288 h 318529"/>
                            <a:gd name="connsiteX34" fmla="*/ 57562 w 263358"/>
                            <a:gd name="connsiteY34" fmla="*/ 171350 h 318529"/>
                            <a:gd name="connsiteX35" fmla="*/ 145354 w 263358"/>
                            <a:gd name="connsiteY35" fmla="*/ 222076 h 318529"/>
                            <a:gd name="connsiteX36" fmla="*/ 129045 w 263358"/>
                            <a:gd name="connsiteY36" fmla="*/ 250346 h 318529"/>
                            <a:gd name="connsiteX37" fmla="*/ 149705 w 263358"/>
                            <a:gd name="connsiteY37" fmla="*/ 262284 h 318529"/>
                            <a:gd name="connsiteX38" fmla="*/ 166014 w 263358"/>
                            <a:gd name="connsiteY38" fmla="*/ 234014 h 318529"/>
                            <a:gd name="connsiteX39" fmla="*/ 145354 w 263358"/>
                            <a:gd name="connsiteY39" fmla="*/ 222076 h 318529"/>
                            <a:gd name="connsiteX40" fmla="*/ 25114 w 263358"/>
                            <a:gd name="connsiteY40" fmla="*/ 227596 h 318529"/>
                            <a:gd name="connsiteX41" fmla="*/ 8806 w 263358"/>
                            <a:gd name="connsiteY41" fmla="*/ 255866 h 318529"/>
                            <a:gd name="connsiteX42" fmla="*/ 29466 w 263358"/>
                            <a:gd name="connsiteY42" fmla="*/ 267803 h 318529"/>
                            <a:gd name="connsiteX43" fmla="*/ 45775 w 263358"/>
                            <a:gd name="connsiteY43" fmla="*/ 239533 h 318529"/>
                            <a:gd name="connsiteX44" fmla="*/ 25114 w 263358"/>
                            <a:gd name="connsiteY44" fmla="*/ 227596 h 318529"/>
                            <a:gd name="connsiteX45" fmla="*/ 112905 w 263358"/>
                            <a:gd name="connsiteY45" fmla="*/ 278322 h 318529"/>
                            <a:gd name="connsiteX46" fmla="*/ 96597 w 263358"/>
                            <a:gd name="connsiteY46" fmla="*/ 306592 h 318529"/>
                            <a:gd name="connsiteX47" fmla="*/ 117257 w 263358"/>
                            <a:gd name="connsiteY47" fmla="*/ 318529 h 318529"/>
                            <a:gd name="connsiteX48" fmla="*/ 133566 w 263358"/>
                            <a:gd name="connsiteY48" fmla="*/ 290260 h 318529"/>
                            <a:gd name="connsiteX49" fmla="*/ 112905 w 263358"/>
                            <a:gd name="connsiteY49" fmla="*/ 278322 h 31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63358" h="318529">
                              <a:moveTo>
                                <a:pt x="175567" y="14550"/>
                              </a:moveTo>
                              <a:lnTo>
                                <a:pt x="159258" y="42820"/>
                              </a:lnTo>
                              <a:lnTo>
                                <a:pt x="138598" y="30882"/>
                              </a:lnTo>
                              <a:cubicBezTo>
                                <a:pt x="119080" y="19605"/>
                                <a:pt x="135364" y="-8679"/>
                                <a:pt x="154907" y="2613"/>
                              </a:cubicBezTo>
                              <a:lnTo>
                                <a:pt x="175567" y="14550"/>
                              </a:lnTo>
                              <a:close/>
                              <a:moveTo>
                                <a:pt x="242698" y="53339"/>
                              </a:moveTo>
                              <a:cubicBezTo>
                                <a:pt x="223155" y="42047"/>
                                <a:pt x="206871" y="70331"/>
                                <a:pt x="226389" y="81609"/>
                              </a:cubicBezTo>
                              <a:lnTo>
                                <a:pt x="247050" y="93546"/>
                              </a:lnTo>
                              <a:lnTo>
                                <a:pt x="263359" y="65276"/>
                              </a:lnTo>
                              <a:lnTo>
                                <a:pt x="242698" y="53339"/>
                              </a:lnTo>
                              <a:close/>
                              <a:moveTo>
                                <a:pt x="122458" y="58858"/>
                              </a:moveTo>
                              <a:cubicBezTo>
                                <a:pt x="102916" y="47566"/>
                                <a:pt x="86631" y="75851"/>
                                <a:pt x="106150" y="87128"/>
                              </a:cubicBezTo>
                              <a:lnTo>
                                <a:pt x="126810" y="99066"/>
                              </a:lnTo>
                              <a:lnTo>
                                <a:pt x="143119" y="70796"/>
                              </a:lnTo>
                              <a:lnTo>
                                <a:pt x="122458" y="58858"/>
                              </a:lnTo>
                              <a:close/>
                              <a:moveTo>
                                <a:pt x="210250" y="109584"/>
                              </a:moveTo>
                              <a:cubicBezTo>
                                <a:pt x="190707" y="98293"/>
                                <a:pt x="174423" y="126577"/>
                                <a:pt x="193941" y="137854"/>
                              </a:cubicBezTo>
                              <a:lnTo>
                                <a:pt x="214602" y="149792"/>
                              </a:lnTo>
                              <a:lnTo>
                                <a:pt x="230910" y="121522"/>
                              </a:lnTo>
                              <a:lnTo>
                                <a:pt x="210250" y="109584"/>
                              </a:lnTo>
                              <a:close/>
                              <a:moveTo>
                                <a:pt x="90010" y="115104"/>
                              </a:moveTo>
                              <a:cubicBezTo>
                                <a:pt x="70468" y="103812"/>
                                <a:pt x="54184" y="132096"/>
                                <a:pt x="73702" y="143374"/>
                              </a:cubicBezTo>
                              <a:lnTo>
                                <a:pt x="94362" y="155312"/>
                              </a:lnTo>
                              <a:lnTo>
                                <a:pt x="110671" y="127042"/>
                              </a:lnTo>
                              <a:lnTo>
                                <a:pt x="90010" y="115104"/>
                              </a:lnTo>
                              <a:close/>
                              <a:moveTo>
                                <a:pt x="177802" y="165830"/>
                              </a:moveTo>
                              <a:cubicBezTo>
                                <a:pt x="158259" y="154538"/>
                                <a:pt x="141975" y="182822"/>
                                <a:pt x="161493" y="194100"/>
                              </a:cubicBezTo>
                              <a:lnTo>
                                <a:pt x="182154" y="206038"/>
                              </a:lnTo>
                              <a:lnTo>
                                <a:pt x="198462" y="177768"/>
                              </a:lnTo>
                              <a:lnTo>
                                <a:pt x="177802" y="165830"/>
                              </a:lnTo>
                              <a:close/>
                              <a:moveTo>
                                <a:pt x="57562" y="171350"/>
                              </a:moveTo>
                              <a:cubicBezTo>
                                <a:pt x="38020" y="160058"/>
                                <a:pt x="21735" y="188342"/>
                                <a:pt x="41253" y="199620"/>
                              </a:cubicBezTo>
                              <a:lnTo>
                                <a:pt x="61914" y="211558"/>
                              </a:lnTo>
                              <a:lnTo>
                                <a:pt x="78223" y="183288"/>
                              </a:lnTo>
                              <a:lnTo>
                                <a:pt x="57562" y="171350"/>
                              </a:lnTo>
                              <a:close/>
                              <a:moveTo>
                                <a:pt x="145354" y="222076"/>
                              </a:moveTo>
                              <a:cubicBezTo>
                                <a:pt x="125811" y="210784"/>
                                <a:pt x="109526" y="239068"/>
                                <a:pt x="129045" y="250346"/>
                              </a:cubicBezTo>
                              <a:lnTo>
                                <a:pt x="149705" y="262284"/>
                              </a:lnTo>
                              <a:lnTo>
                                <a:pt x="166014" y="234014"/>
                              </a:lnTo>
                              <a:lnTo>
                                <a:pt x="145354" y="222076"/>
                              </a:lnTo>
                              <a:close/>
                              <a:moveTo>
                                <a:pt x="25114" y="227596"/>
                              </a:moveTo>
                              <a:cubicBezTo>
                                <a:pt x="5571" y="216304"/>
                                <a:pt x="-10713" y="244588"/>
                                <a:pt x="8806" y="255866"/>
                              </a:cubicBezTo>
                              <a:lnTo>
                                <a:pt x="29466" y="267803"/>
                              </a:lnTo>
                              <a:lnTo>
                                <a:pt x="45775" y="239533"/>
                              </a:lnTo>
                              <a:lnTo>
                                <a:pt x="25114" y="227596"/>
                              </a:lnTo>
                              <a:close/>
                              <a:moveTo>
                                <a:pt x="112905" y="278322"/>
                              </a:moveTo>
                              <a:cubicBezTo>
                                <a:pt x="93363" y="267030"/>
                                <a:pt x="77078" y="295314"/>
                                <a:pt x="96597" y="306592"/>
                              </a:cubicBezTo>
                              <a:lnTo>
                                <a:pt x="117257" y="318529"/>
                              </a:lnTo>
                              <a:lnTo>
                                <a:pt x="133566" y="290260"/>
                              </a:lnTo>
                              <a:lnTo>
                                <a:pt x="112905" y="278322"/>
                              </a:lnTo>
                              <a:close/>
                            </a:path>
                          </a:pathLst>
                        </a:custGeom>
                        <a:solidFill>
                          <a:srgbClr val="00A9B9"/>
                        </a:solidFill>
                        <a:ln w="7676" cap="flat">
                          <a:noFill/>
                          <a:prstDash val="solid"/>
                          <a:miter/>
                        </a:ln>
                      </p:spPr>
                      <p:txBody>
                        <a:bodyPr rtlCol="0" anchor="ctr"/>
                        <a:lstStyle/>
                        <a:p>
                          <a:endParaRPr lang="nl-NL"/>
                        </a:p>
                      </p:txBody>
                    </p:sp>
                    <p:sp>
                      <p:nvSpPr>
                        <p:cNvPr id="16" name="Vrije vorm 15">
                          <a:extLst>
                            <a:ext uri="{FF2B5EF4-FFF2-40B4-BE49-F238E27FC236}">
                              <a16:creationId xmlns:a16="http://schemas.microsoft.com/office/drawing/2014/main" id="{DC2CEAAE-83D6-C7F7-D671-CEA7D3812C62}"/>
                            </a:ext>
                          </a:extLst>
                        </p:cNvPr>
                        <p:cNvSpPr/>
                        <p:nvPr/>
                      </p:nvSpPr>
                      <p:spPr>
                        <a:xfrm>
                          <a:off x="1289831" y="1324422"/>
                          <a:ext cx="263358" cy="318529"/>
                        </a:xfrm>
                        <a:custGeom>
                          <a:avLst/>
                          <a:gdLst>
                            <a:gd name="connsiteX0" fmla="*/ 150453 w 263358"/>
                            <a:gd name="connsiteY0" fmla="*/ 40208 h 318529"/>
                            <a:gd name="connsiteX1" fmla="*/ 129792 w 263358"/>
                            <a:gd name="connsiteY1" fmla="*/ 28270 h 318529"/>
                            <a:gd name="connsiteX2" fmla="*/ 146101 w 263358"/>
                            <a:gd name="connsiteY2" fmla="*/ 0 h 318529"/>
                            <a:gd name="connsiteX3" fmla="*/ 166762 w 263358"/>
                            <a:gd name="connsiteY3" fmla="*/ 11938 h 318529"/>
                            <a:gd name="connsiteX4" fmla="*/ 150453 w 263358"/>
                            <a:gd name="connsiteY4" fmla="*/ 40208 h 318529"/>
                            <a:gd name="connsiteX5" fmla="*/ 254553 w 263358"/>
                            <a:gd name="connsiteY5" fmla="*/ 62664 h 318529"/>
                            <a:gd name="connsiteX6" fmla="*/ 233892 w 263358"/>
                            <a:gd name="connsiteY6" fmla="*/ 50726 h 318529"/>
                            <a:gd name="connsiteX7" fmla="*/ 217584 w 263358"/>
                            <a:gd name="connsiteY7" fmla="*/ 78996 h 318529"/>
                            <a:gd name="connsiteX8" fmla="*/ 238244 w 263358"/>
                            <a:gd name="connsiteY8" fmla="*/ 90934 h 318529"/>
                            <a:gd name="connsiteX9" fmla="*/ 254553 w 263358"/>
                            <a:gd name="connsiteY9" fmla="*/ 62664 h 318529"/>
                            <a:gd name="connsiteX10" fmla="*/ 134314 w 263358"/>
                            <a:gd name="connsiteY10" fmla="*/ 68184 h 318529"/>
                            <a:gd name="connsiteX11" fmla="*/ 113653 w 263358"/>
                            <a:gd name="connsiteY11" fmla="*/ 56246 h 318529"/>
                            <a:gd name="connsiteX12" fmla="*/ 97344 w 263358"/>
                            <a:gd name="connsiteY12" fmla="*/ 84516 h 318529"/>
                            <a:gd name="connsiteX13" fmla="*/ 118005 w 263358"/>
                            <a:gd name="connsiteY13" fmla="*/ 96454 h 318529"/>
                            <a:gd name="connsiteX14" fmla="*/ 134314 w 263358"/>
                            <a:gd name="connsiteY14" fmla="*/ 68184 h 318529"/>
                            <a:gd name="connsiteX15" fmla="*/ 222105 w 263358"/>
                            <a:gd name="connsiteY15" fmla="*/ 118910 h 318529"/>
                            <a:gd name="connsiteX16" fmla="*/ 201444 w 263358"/>
                            <a:gd name="connsiteY16" fmla="*/ 106972 h 318529"/>
                            <a:gd name="connsiteX17" fmla="*/ 185135 w 263358"/>
                            <a:gd name="connsiteY17" fmla="*/ 135242 h 318529"/>
                            <a:gd name="connsiteX18" fmla="*/ 205796 w 263358"/>
                            <a:gd name="connsiteY18" fmla="*/ 147180 h 318529"/>
                            <a:gd name="connsiteX19" fmla="*/ 222105 w 263358"/>
                            <a:gd name="connsiteY19" fmla="*/ 118910 h 318529"/>
                            <a:gd name="connsiteX20" fmla="*/ 101866 w 263358"/>
                            <a:gd name="connsiteY20" fmla="*/ 124429 h 318529"/>
                            <a:gd name="connsiteX21" fmla="*/ 81205 w 263358"/>
                            <a:gd name="connsiteY21" fmla="*/ 112492 h 318529"/>
                            <a:gd name="connsiteX22" fmla="*/ 64896 w 263358"/>
                            <a:gd name="connsiteY22" fmla="*/ 140762 h 318529"/>
                            <a:gd name="connsiteX23" fmla="*/ 85557 w 263358"/>
                            <a:gd name="connsiteY23" fmla="*/ 152699 h 318529"/>
                            <a:gd name="connsiteX24" fmla="*/ 101866 w 263358"/>
                            <a:gd name="connsiteY24" fmla="*/ 124429 h 318529"/>
                            <a:gd name="connsiteX25" fmla="*/ 189657 w 263358"/>
                            <a:gd name="connsiteY25" fmla="*/ 175156 h 318529"/>
                            <a:gd name="connsiteX26" fmla="*/ 168996 w 263358"/>
                            <a:gd name="connsiteY26" fmla="*/ 163218 h 318529"/>
                            <a:gd name="connsiteX27" fmla="*/ 152687 w 263358"/>
                            <a:gd name="connsiteY27" fmla="*/ 191488 h 318529"/>
                            <a:gd name="connsiteX28" fmla="*/ 173348 w 263358"/>
                            <a:gd name="connsiteY28" fmla="*/ 203425 h 318529"/>
                            <a:gd name="connsiteX29" fmla="*/ 189657 w 263358"/>
                            <a:gd name="connsiteY29" fmla="*/ 175156 h 318529"/>
                            <a:gd name="connsiteX30" fmla="*/ 69418 w 263358"/>
                            <a:gd name="connsiteY30" fmla="*/ 180675 h 318529"/>
                            <a:gd name="connsiteX31" fmla="*/ 48757 w 263358"/>
                            <a:gd name="connsiteY31" fmla="*/ 168737 h 318529"/>
                            <a:gd name="connsiteX32" fmla="*/ 32448 w 263358"/>
                            <a:gd name="connsiteY32" fmla="*/ 197007 h 318529"/>
                            <a:gd name="connsiteX33" fmla="*/ 53109 w 263358"/>
                            <a:gd name="connsiteY33" fmla="*/ 208945 h 318529"/>
                            <a:gd name="connsiteX34" fmla="*/ 69418 w 263358"/>
                            <a:gd name="connsiteY34" fmla="*/ 180675 h 318529"/>
                            <a:gd name="connsiteX35" fmla="*/ 157209 w 263358"/>
                            <a:gd name="connsiteY35" fmla="*/ 231401 h 318529"/>
                            <a:gd name="connsiteX36" fmla="*/ 136548 w 263358"/>
                            <a:gd name="connsiteY36" fmla="*/ 219464 h 318529"/>
                            <a:gd name="connsiteX37" fmla="*/ 120239 w 263358"/>
                            <a:gd name="connsiteY37" fmla="*/ 247733 h 318529"/>
                            <a:gd name="connsiteX38" fmla="*/ 140900 w 263358"/>
                            <a:gd name="connsiteY38" fmla="*/ 259671 h 318529"/>
                            <a:gd name="connsiteX39" fmla="*/ 157209 w 263358"/>
                            <a:gd name="connsiteY39" fmla="*/ 231401 h 318529"/>
                            <a:gd name="connsiteX40" fmla="*/ 36970 w 263358"/>
                            <a:gd name="connsiteY40" fmla="*/ 236921 h 318529"/>
                            <a:gd name="connsiteX41" fmla="*/ 16309 w 263358"/>
                            <a:gd name="connsiteY41" fmla="*/ 224983 h 318529"/>
                            <a:gd name="connsiteX42" fmla="*/ 0 w 263358"/>
                            <a:gd name="connsiteY42" fmla="*/ 253253 h 318529"/>
                            <a:gd name="connsiteX43" fmla="*/ 20661 w 263358"/>
                            <a:gd name="connsiteY43" fmla="*/ 265191 h 318529"/>
                            <a:gd name="connsiteX44" fmla="*/ 36970 w 263358"/>
                            <a:gd name="connsiteY44" fmla="*/ 236921 h 318529"/>
                            <a:gd name="connsiteX45" fmla="*/ 124761 w 263358"/>
                            <a:gd name="connsiteY45" fmla="*/ 287647 h 318529"/>
                            <a:gd name="connsiteX46" fmla="*/ 104100 w 263358"/>
                            <a:gd name="connsiteY46" fmla="*/ 275709 h 318529"/>
                            <a:gd name="connsiteX47" fmla="*/ 87791 w 263358"/>
                            <a:gd name="connsiteY47" fmla="*/ 303979 h 318529"/>
                            <a:gd name="connsiteX48" fmla="*/ 108452 w 263358"/>
                            <a:gd name="connsiteY48" fmla="*/ 315917 h 318529"/>
                            <a:gd name="connsiteX49" fmla="*/ 124761 w 263358"/>
                            <a:gd name="connsiteY49" fmla="*/ 287647 h 31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63358" h="318529">
                              <a:moveTo>
                                <a:pt x="150453" y="40208"/>
                              </a:moveTo>
                              <a:lnTo>
                                <a:pt x="129792" y="28270"/>
                              </a:lnTo>
                              <a:lnTo>
                                <a:pt x="146101" y="0"/>
                              </a:lnTo>
                              <a:lnTo>
                                <a:pt x="166762" y="11938"/>
                              </a:lnTo>
                              <a:cubicBezTo>
                                <a:pt x="186280" y="23216"/>
                                <a:pt x="169996" y="51500"/>
                                <a:pt x="150453" y="40208"/>
                              </a:cubicBezTo>
                              <a:close/>
                              <a:moveTo>
                                <a:pt x="254553" y="62664"/>
                              </a:moveTo>
                              <a:lnTo>
                                <a:pt x="233892" y="50726"/>
                              </a:lnTo>
                              <a:lnTo>
                                <a:pt x="217584" y="78996"/>
                              </a:lnTo>
                              <a:lnTo>
                                <a:pt x="238244" y="90934"/>
                              </a:lnTo>
                              <a:cubicBezTo>
                                <a:pt x="257787" y="102226"/>
                                <a:pt x="274071" y="73942"/>
                                <a:pt x="254553" y="62664"/>
                              </a:cubicBezTo>
                              <a:close/>
                              <a:moveTo>
                                <a:pt x="134314" y="68184"/>
                              </a:moveTo>
                              <a:lnTo>
                                <a:pt x="113653" y="56246"/>
                              </a:lnTo>
                              <a:lnTo>
                                <a:pt x="97344" y="84516"/>
                              </a:lnTo>
                              <a:lnTo>
                                <a:pt x="118005" y="96454"/>
                              </a:lnTo>
                              <a:cubicBezTo>
                                <a:pt x="137548" y="107745"/>
                                <a:pt x="153832" y="79461"/>
                                <a:pt x="134314" y="68184"/>
                              </a:cubicBezTo>
                              <a:close/>
                              <a:moveTo>
                                <a:pt x="222105" y="118910"/>
                              </a:moveTo>
                              <a:lnTo>
                                <a:pt x="201444" y="106972"/>
                              </a:lnTo>
                              <a:lnTo>
                                <a:pt x="185135" y="135242"/>
                              </a:lnTo>
                              <a:lnTo>
                                <a:pt x="205796" y="147180"/>
                              </a:lnTo>
                              <a:cubicBezTo>
                                <a:pt x="225339" y="158472"/>
                                <a:pt x="241623" y="130187"/>
                                <a:pt x="222105" y="118910"/>
                              </a:cubicBezTo>
                              <a:close/>
                              <a:moveTo>
                                <a:pt x="101866" y="124429"/>
                              </a:moveTo>
                              <a:lnTo>
                                <a:pt x="81205" y="112492"/>
                              </a:lnTo>
                              <a:lnTo>
                                <a:pt x="64896" y="140762"/>
                              </a:lnTo>
                              <a:lnTo>
                                <a:pt x="85557" y="152699"/>
                              </a:lnTo>
                              <a:cubicBezTo>
                                <a:pt x="105100" y="163991"/>
                                <a:pt x="121384" y="135707"/>
                                <a:pt x="101866" y="124429"/>
                              </a:cubicBezTo>
                              <a:close/>
                              <a:moveTo>
                                <a:pt x="189657" y="175156"/>
                              </a:moveTo>
                              <a:lnTo>
                                <a:pt x="168996" y="163218"/>
                              </a:lnTo>
                              <a:lnTo>
                                <a:pt x="152687" y="191488"/>
                              </a:lnTo>
                              <a:lnTo>
                                <a:pt x="173348" y="203425"/>
                              </a:lnTo>
                              <a:cubicBezTo>
                                <a:pt x="192891" y="214717"/>
                                <a:pt x="209175" y="186433"/>
                                <a:pt x="189657" y="175156"/>
                              </a:cubicBezTo>
                              <a:close/>
                              <a:moveTo>
                                <a:pt x="69418" y="180675"/>
                              </a:moveTo>
                              <a:lnTo>
                                <a:pt x="48757" y="168737"/>
                              </a:lnTo>
                              <a:lnTo>
                                <a:pt x="32448" y="197007"/>
                              </a:lnTo>
                              <a:lnTo>
                                <a:pt x="53109" y="208945"/>
                              </a:lnTo>
                              <a:cubicBezTo>
                                <a:pt x="72652" y="220237"/>
                                <a:pt x="88936" y="191953"/>
                                <a:pt x="69418" y="180675"/>
                              </a:cubicBezTo>
                              <a:close/>
                              <a:moveTo>
                                <a:pt x="157209" y="231401"/>
                              </a:moveTo>
                              <a:lnTo>
                                <a:pt x="136548" y="219464"/>
                              </a:lnTo>
                              <a:lnTo>
                                <a:pt x="120239" y="247733"/>
                              </a:lnTo>
                              <a:lnTo>
                                <a:pt x="140900" y="259671"/>
                              </a:lnTo>
                              <a:cubicBezTo>
                                <a:pt x="160443" y="270963"/>
                                <a:pt x="176727" y="242679"/>
                                <a:pt x="157209" y="231401"/>
                              </a:cubicBezTo>
                              <a:close/>
                              <a:moveTo>
                                <a:pt x="36970" y="236921"/>
                              </a:moveTo>
                              <a:lnTo>
                                <a:pt x="16309" y="224983"/>
                              </a:lnTo>
                              <a:lnTo>
                                <a:pt x="0" y="253253"/>
                              </a:lnTo>
                              <a:lnTo>
                                <a:pt x="20661" y="265191"/>
                              </a:lnTo>
                              <a:cubicBezTo>
                                <a:pt x="40204" y="276483"/>
                                <a:pt x="56488" y="248199"/>
                                <a:pt x="36970" y="236921"/>
                              </a:cubicBezTo>
                              <a:close/>
                              <a:moveTo>
                                <a:pt x="124761" y="287647"/>
                              </a:moveTo>
                              <a:lnTo>
                                <a:pt x="104100" y="275709"/>
                              </a:lnTo>
                              <a:lnTo>
                                <a:pt x="87791" y="303979"/>
                              </a:lnTo>
                              <a:lnTo>
                                <a:pt x="108452" y="315917"/>
                              </a:lnTo>
                              <a:cubicBezTo>
                                <a:pt x="127995" y="327209"/>
                                <a:pt x="144279" y="298925"/>
                                <a:pt x="124761" y="287647"/>
                              </a:cubicBezTo>
                              <a:close/>
                            </a:path>
                          </a:pathLst>
                        </a:custGeom>
                        <a:solidFill>
                          <a:srgbClr val="FFFFFF"/>
                        </a:solidFill>
                        <a:ln w="7676" cap="flat">
                          <a:noFill/>
                          <a:prstDash val="solid"/>
                          <a:miter/>
                        </a:ln>
                      </p:spPr>
                      <p:txBody>
                        <a:bodyPr rtlCol="0" anchor="ctr"/>
                        <a:lstStyle/>
                        <a:p>
                          <a:endParaRPr lang="nl-NL"/>
                        </a:p>
                      </p:txBody>
                    </p:sp>
                  </p:grpSp>
                </p:grpSp>
              </p:grpSp>
              <p:sp>
                <p:nvSpPr>
                  <p:cNvPr id="17" name="Tekstvak 16">
                    <a:extLst>
                      <a:ext uri="{FF2B5EF4-FFF2-40B4-BE49-F238E27FC236}">
                        <a16:creationId xmlns:a16="http://schemas.microsoft.com/office/drawing/2014/main" id="{3BDB9F93-90E9-2664-4CAF-033DA2A56364}"/>
                      </a:ext>
                    </a:extLst>
                  </p:cNvPr>
                  <p:cNvSpPr txBox="1"/>
                  <p:nvPr/>
                </p:nvSpPr>
                <p:spPr>
                  <a:xfrm>
                    <a:off x="7245541" y="3587672"/>
                    <a:ext cx="1156671" cy="369332"/>
                  </a:xfrm>
                  <a:prstGeom prst="rect">
                    <a:avLst/>
                  </a:prstGeom>
                </p:spPr>
                <p:txBody>
                  <a:bodyPr wrap="square" lIns="0" tIns="0" rIns="0" bIns="0" rtlCol="0">
                    <a:spAutoFit/>
                  </a:bodyPr>
                  <a:lstStyle/>
                  <a:p>
                    <a:pPr algn="ctr"/>
                    <a:r>
                      <a:rPr lang="nl-NL" sz="1200">
                        <a:solidFill>
                          <a:schemeClr val="accent2"/>
                        </a:solidFill>
                      </a:rPr>
                      <a:t>wisselend</a:t>
                    </a:r>
                  </a:p>
                  <a:p>
                    <a:pPr algn="ctr"/>
                    <a:r>
                      <a:rPr lang="nl-NL" sz="1200">
                        <a:solidFill>
                          <a:schemeClr val="accent2"/>
                        </a:solidFill>
                      </a:rPr>
                      <a:t>doseerschema</a:t>
                    </a:r>
                  </a:p>
                </p:txBody>
              </p:sp>
            </p:grpSp>
          </p:grpSp>
          <p:sp>
            <p:nvSpPr>
              <p:cNvPr id="130" name="Titel 2">
                <a:extLst>
                  <a:ext uri="{FF2B5EF4-FFF2-40B4-BE49-F238E27FC236}">
                    <a16:creationId xmlns:a16="http://schemas.microsoft.com/office/drawing/2014/main" id="{5F483547-DC79-0BBE-D536-90F1F388599B}"/>
                  </a:ext>
                </a:extLst>
              </p:cNvPr>
              <p:cNvSpPr txBox="1">
                <a:spLocks/>
              </p:cNvSpPr>
              <p:nvPr/>
            </p:nvSpPr>
            <p:spPr>
              <a:xfrm>
                <a:off x="10082876" y="5468998"/>
                <a:ext cx="2159408" cy="440480"/>
              </a:xfrm>
              <a:prstGeom prst="rect">
                <a:avLst/>
              </a:prstGeom>
            </p:spPr>
            <p:txBody>
              <a:bodyPr vert="horz" lIns="0" tIns="0" rIns="0" bIns="0" rtlCol="0" anchor="t" anchorCtr="0">
                <a:noAutofit/>
              </a:bodyPr>
              <a:lstStyle>
                <a:lvl1pPr algn="l" defTabSz="914377" rtl="0" eaLnBrk="1" latinLnBrk="0" hangingPunct="1">
                  <a:lnSpc>
                    <a:spcPts val="3733"/>
                  </a:lnSpc>
                  <a:spcBef>
                    <a:spcPct val="0"/>
                  </a:spcBef>
                  <a:buNone/>
                  <a:defRPr sz="3733" b="1" i="0" kern="1200" baseline="0">
                    <a:solidFill>
                      <a:schemeClr val="accent2"/>
                    </a:solidFill>
                    <a:latin typeface="+mj-lt"/>
                    <a:ea typeface="+mj-ea"/>
                    <a:cs typeface="+mj-cs"/>
                  </a:defRPr>
                </a:lvl1pPr>
              </a:lstStyle>
              <a:p>
                <a:pPr algn="ctr"/>
                <a:r>
                  <a:rPr lang="nl-NL" sz="1400" b="0">
                    <a:solidFill>
                      <a:schemeClr val="tx2"/>
                    </a:solidFill>
                  </a:rPr>
                  <a:t>Medicatieproces 9</a:t>
                </a:r>
              </a:p>
            </p:txBody>
          </p:sp>
        </p:grpSp>
        <p:sp>
          <p:nvSpPr>
            <p:cNvPr id="3" name="Rechthoek 2">
              <a:extLst>
                <a:ext uri="{FF2B5EF4-FFF2-40B4-BE49-F238E27FC236}">
                  <a16:creationId xmlns:a16="http://schemas.microsoft.com/office/drawing/2014/main" id="{9B364A41-6BBB-03F8-6747-5EF5C1EF21F0}"/>
                </a:ext>
              </a:extLst>
            </p:cNvPr>
            <p:cNvSpPr/>
            <p:nvPr/>
          </p:nvSpPr>
          <p:spPr>
            <a:xfrm>
              <a:off x="10775768" y="4170561"/>
              <a:ext cx="1052055" cy="1328179"/>
            </a:xfrm>
            <a:prstGeom prst="rect">
              <a:avLst/>
            </a:prstGeom>
            <a:solidFill>
              <a:srgbClr val="F3FC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6" name="Groep 5">
            <a:extLst>
              <a:ext uri="{FF2B5EF4-FFF2-40B4-BE49-F238E27FC236}">
                <a16:creationId xmlns:a16="http://schemas.microsoft.com/office/drawing/2014/main" id="{66B8E695-64EB-3429-238B-0E8FB4955D6C}"/>
              </a:ext>
            </a:extLst>
          </p:cNvPr>
          <p:cNvGrpSpPr/>
          <p:nvPr/>
        </p:nvGrpSpPr>
        <p:grpSpPr>
          <a:xfrm>
            <a:off x="4231281" y="2626367"/>
            <a:ext cx="2763848" cy="4125619"/>
            <a:chOff x="4231281" y="2626367"/>
            <a:chExt cx="2763848" cy="4125619"/>
          </a:xfrm>
        </p:grpSpPr>
        <p:grpSp>
          <p:nvGrpSpPr>
            <p:cNvPr id="178" name="Groep 177">
              <a:extLst>
                <a:ext uri="{FF2B5EF4-FFF2-40B4-BE49-F238E27FC236}">
                  <a16:creationId xmlns:a16="http://schemas.microsoft.com/office/drawing/2014/main" id="{BAE9ECD3-86B0-3E64-E8C7-1D0B96CC2B67}"/>
                </a:ext>
              </a:extLst>
            </p:cNvPr>
            <p:cNvGrpSpPr/>
            <p:nvPr/>
          </p:nvGrpSpPr>
          <p:grpSpPr>
            <a:xfrm flipH="1">
              <a:off x="4263503" y="3760856"/>
              <a:ext cx="854408" cy="2991130"/>
              <a:chOff x="8650929" y="1200297"/>
              <a:chExt cx="1264450" cy="4426614"/>
            </a:xfrm>
          </p:grpSpPr>
          <p:grpSp>
            <p:nvGrpSpPr>
              <p:cNvPr id="189" name="Graphic 14">
                <a:extLst>
                  <a:ext uri="{FF2B5EF4-FFF2-40B4-BE49-F238E27FC236}">
                    <a16:creationId xmlns:a16="http://schemas.microsoft.com/office/drawing/2014/main" id="{D0EE1830-5A44-B477-1128-EB64E0E318F0}"/>
                  </a:ext>
                </a:extLst>
              </p:cNvPr>
              <p:cNvGrpSpPr/>
              <p:nvPr/>
            </p:nvGrpSpPr>
            <p:grpSpPr>
              <a:xfrm>
                <a:off x="8650929" y="1200297"/>
                <a:ext cx="1221689" cy="4426614"/>
                <a:chOff x="8650929" y="1200297"/>
                <a:chExt cx="1221689" cy="4426614"/>
              </a:xfrm>
            </p:grpSpPr>
            <p:sp>
              <p:nvSpPr>
                <p:cNvPr id="2000" name="Vrije vorm 1999">
                  <a:extLst>
                    <a:ext uri="{FF2B5EF4-FFF2-40B4-BE49-F238E27FC236}">
                      <a16:creationId xmlns:a16="http://schemas.microsoft.com/office/drawing/2014/main" id="{13C8E2F5-ECF2-6174-BC86-4E90CCF0AFEC}"/>
                    </a:ext>
                  </a:extLst>
                </p:cNvPr>
                <p:cNvSpPr/>
                <p:nvPr/>
              </p:nvSpPr>
              <p:spPr>
                <a:xfrm>
                  <a:off x="8905680" y="5462498"/>
                  <a:ext cx="288631" cy="164413"/>
                </a:xfrm>
                <a:custGeom>
                  <a:avLst/>
                  <a:gdLst>
                    <a:gd name="connsiteX0" fmla="*/ 2501 w 288631"/>
                    <a:gd name="connsiteY0" fmla="*/ 164414 h 164413"/>
                    <a:gd name="connsiteX1" fmla="*/ 10921 w 288631"/>
                    <a:gd name="connsiteY1" fmla="*/ 101295 h 164413"/>
                    <a:gd name="connsiteX2" fmla="*/ 76275 w 288631"/>
                    <a:gd name="connsiteY2" fmla="*/ 94094 h 164413"/>
                    <a:gd name="connsiteX3" fmla="*/ 136041 w 288631"/>
                    <a:gd name="connsiteY3" fmla="*/ 0 h 164413"/>
                    <a:gd name="connsiteX4" fmla="*/ 229272 w 288631"/>
                    <a:gd name="connsiteY4" fmla="*/ 0 h 164413"/>
                    <a:gd name="connsiteX5" fmla="*/ 276339 w 288631"/>
                    <a:gd name="connsiteY5" fmla="*/ 52578 h 164413"/>
                    <a:gd name="connsiteX6" fmla="*/ 288632 w 288631"/>
                    <a:gd name="connsiteY6" fmla="*/ 164414 h 164413"/>
                    <a:gd name="connsiteX7" fmla="*/ 2501 w 288631"/>
                    <a:gd name="connsiteY7" fmla="*/ 164414 h 16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631" h="164413">
                      <a:moveTo>
                        <a:pt x="2501" y="164414"/>
                      </a:moveTo>
                      <a:cubicBezTo>
                        <a:pt x="697" y="148044"/>
                        <a:pt x="-5068" y="112979"/>
                        <a:pt x="10921" y="101295"/>
                      </a:cubicBezTo>
                      <a:cubicBezTo>
                        <a:pt x="22580" y="92786"/>
                        <a:pt x="69125" y="96812"/>
                        <a:pt x="76275" y="94094"/>
                      </a:cubicBezTo>
                      <a:cubicBezTo>
                        <a:pt x="85013" y="90779"/>
                        <a:pt x="127545" y="14135"/>
                        <a:pt x="136041" y="0"/>
                      </a:cubicBezTo>
                      <a:lnTo>
                        <a:pt x="229272" y="0"/>
                      </a:lnTo>
                      <a:lnTo>
                        <a:pt x="276339" y="52578"/>
                      </a:lnTo>
                      <a:lnTo>
                        <a:pt x="288632" y="164414"/>
                      </a:lnTo>
                      <a:lnTo>
                        <a:pt x="2501" y="164414"/>
                      </a:lnTo>
                      <a:close/>
                    </a:path>
                  </a:pathLst>
                </a:custGeom>
                <a:solidFill>
                  <a:srgbClr val="152F32"/>
                </a:solidFill>
                <a:ln w="12690" cap="flat">
                  <a:noFill/>
                  <a:prstDash val="solid"/>
                  <a:miter/>
                </a:ln>
              </p:spPr>
              <p:txBody>
                <a:bodyPr rtlCol="0" anchor="ctr"/>
                <a:lstStyle/>
                <a:p>
                  <a:endParaRPr lang="nl-NL"/>
                </a:p>
              </p:txBody>
            </p:sp>
            <p:sp>
              <p:nvSpPr>
                <p:cNvPr id="2001" name="Vrije vorm 2000">
                  <a:extLst>
                    <a:ext uri="{FF2B5EF4-FFF2-40B4-BE49-F238E27FC236}">
                      <a16:creationId xmlns:a16="http://schemas.microsoft.com/office/drawing/2014/main" id="{6BA7C1C8-DD4C-0703-ECCD-3C94FF7EC3D4}"/>
                    </a:ext>
                  </a:extLst>
                </p:cNvPr>
                <p:cNvSpPr/>
                <p:nvPr/>
              </p:nvSpPr>
              <p:spPr>
                <a:xfrm>
                  <a:off x="9620587" y="5462498"/>
                  <a:ext cx="252031" cy="164413"/>
                </a:xfrm>
                <a:custGeom>
                  <a:avLst/>
                  <a:gdLst>
                    <a:gd name="connsiteX0" fmla="*/ 252032 w 252031"/>
                    <a:gd name="connsiteY0" fmla="*/ 164414 h 164413"/>
                    <a:gd name="connsiteX1" fmla="*/ 234556 w 252031"/>
                    <a:gd name="connsiteY1" fmla="*/ 101295 h 164413"/>
                    <a:gd name="connsiteX2" fmla="*/ 206019 w 252031"/>
                    <a:gd name="connsiteY2" fmla="*/ 94094 h 164413"/>
                    <a:gd name="connsiteX3" fmla="*/ 132766 w 252031"/>
                    <a:gd name="connsiteY3" fmla="*/ 0 h 164413"/>
                    <a:gd name="connsiteX4" fmla="*/ 39522 w 252031"/>
                    <a:gd name="connsiteY4" fmla="*/ 0 h 164413"/>
                    <a:gd name="connsiteX5" fmla="*/ 0 w 252031"/>
                    <a:gd name="connsiteY5" fmla="*/ 52578 h 164413"/>
                    <a:gd name="connsiteX6" fmla="*/ 3746 w 252031"/>
                    <a:gd name="connsiteY6" fmla="*/ 164414 h 164413"/>
                    <a:gd name="connsiteX7" fmla="*/ 252032 w 252031"/>
                    <a:gd name="connsiteY7" fmla="*/ 164414 h 16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31" h="164413">
                      <a:moveTo>
                        <a:pt x="252032" y="164414"/>
                      </a:moveTo>
                      <a:cubicBezTo>
                        <a:pt x="251473" y="148044"/>
                        <a:pt x="252235" y="112979"/>
                        <a:pt x="234556" y="101295"/>
                      </a:cubicBezTo>
                      <a:cubicBezTo>
                        <a:pt x="221666" y="92761"/>
                        <a:pt x="213564" y="96812"/>
                        <a:pt x="206019" y="94094"/>
                      </a:cubicBezTo>
                      <a:cubicBezTo>
                        <a:pt x="196812" y="90779"/>
                        <a:pt x="143281" y="14135"/>
                        <a:pt x="132766" y="0"/>
                      </a:cubicBezTo>
                      <a:lnTo>
                        <a:pt x="39522" y="0"/>
                      </a:lnTo>
                      <a:lnTo>
                        <a:pt x="0" y="52578"/>
                      </a:lnTo>
                      <a:lnTo>
                        <a:pt x="3746" y="164414"/>
                      </a:lnTo>
                      <a:lnTo>
                        <a:pt x="252032" y="164414"/>
                      </a:lnTo>
                      <a:close/>
                    </a:path>
                  </a:pathLst>
                </a:custGeom>
                <a:solidFill>
                  <a:srgbClr val="152F32"/>
                </a:solidFill>
                <a:ln w="12690" cap="flat">
                  <a:noFill/>
                  <a:prstDash val="solid"/>
                  <a:miter/>
                </a:ln>
              </p:spPr>
              <p:txBody>
                <a:bodyPr rtlCol="0" anchor="ctr"/>
                <a:lstStyle/>
                <a:p>
                  <a:endParaRPr lang="nl-NL"/>
                </a:p>
              </p:txBody>
            </p:sp>
            <p:sp>
              <p:nvSpPr>
                <p:cNvPr id="2002" name="Vrije vorm 2001">
                  <a:extLst>
                    <a:ext uri="{FF2B5EF4-FFF2-40B4-BE49-F238E27FC236}">
                      <a16:creationId xmlns:a16="http://schemas.microsoft.com/office/drawing/2014/main" id="{FA598DCB-79CE-6783-703A-F1E1A70DF7BA}"/>
                    </a:ext>
                  </a:extLst>
                </p:cNvPr>
                <p:cNvSpPr/>
                <p:nvPr/>
              </p:nvSpPr>
              <p:spPr>
                <a:xfrm>
                  <a:off x="8864823" y="3003526"/>
                  <a:ext cx="490257" cy="2519017"/>
                </a:xfrm>
                <a:custGeom>
                  <a:avLst/>
                  <a:gdLst>
                    <a:gd name="connsiteX0" fmla="*/ 18338 w 490257"/>
                    <a:gd name="connsiteY0" fmla="*/ 0 h 2519017"/>
                    <a:gd name="connsiteX1" fmla="*/ 0 w 490257"/>
                    <a:gd name="connsiteY1" fmla="*/ 507746 h 2519017"/>
                    <a:gd name="connsiteX2" fmla="*/ 87681 w 490257"/>
                    <a:gd name="connsiteY2" fmla="*/ 2498330 h 2519017"/>
                    <a:gd name="connsiteX3" fmla="*/ 408394 w 490257"/>
                    <a:gd name="connsiteY3" fmla="*/ 2519018 h 2519017"/>
                    <a:gd name="connsiteX4" fmla="*/ 490258 w 490257"/>
                    <a:gd name="connsiteY4" fmla="*/ 727582 h 2519017"/>
                    <a:gd name="connsiteX5" fmla="*/ 341693 w 490257"/>
                    <a:gd name="connsiteY5" fmla="*/ 0 h 251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257" h="2519017">
                      <a:moveTo>
                        <a:pt x="18338" y="0"/>
                      </a:moveTo>
                      <a:lnTo>
                        <a:pt x="0" y="507746"/>
                      </a:lnTo>
                      <a:lnTo>
                        <a:pt x="87681" y="2498330"/>
                      </a:lnTo>
                      <a:lnTo>
                        <a:pt x="408394" y="2519018"/>
                      </a:lnTo>
                      <a:lnTo>
                        <a:pt x="490258" y="727582"/>
                      </a:lnTo>
                      <a:lnTo>
                        <a:pt x="341693" y="0"/>
                      </a:lnTo>
                      <a:close/>
                    </a:path>
                  </a:pathLst>
                </a:custGeom>
                <a:solidFill>
                  <a:srgbClr val="77ADDA"/>
                </a:solidFill>
                <a:ln w="12690" cap="flat">
                  <a:noFill/>
                  <a:prstDash val="solid"/>
                  <a:miter/>
                </a:ln>
              </p:spPr>
              <p:txBody>
                <a:bodyPr rtlCol="0" anchor="ctr"/>
                <a:lstStyle/>
                <a:p>
                  <a:endParaRPr lang="nl-NL"/>
                </a:p>
              </p:txBody>
            </p:sp>
            <p:sp>
              <p:nvSpPr>
                <p:cNvPr id="2003" name="Vrije vorm 2002">
                  <a:extLst>
                    <a:ext uri="{FF2B5EF4-FFF2-40B4-BE49-F238E27FC236}">
                      <a16:creationId xmlns:a16="http://schemas.microsoft.com/office/drawing/2014/main" id="{305F58D2-9696-E7E9-6BEA-CE1926B061C0}"/>
                    </a:ext>
                  </a:extLst>
                </p:cNvPr>
                <p:cNvSpPr/>
                <p:nvPr/>
              </p:nvSpPr>
              <p:spPr>
                <a:xfrm>
                  <a:off x="9245772" y="3019033"/>
                  <a:ext cx="561721" cy="2497948"/>
                </a:xfrm>
                <a:custGeom>
                  <a:avLst/>
                  <a:gdLst>
                    <a:gd name="connsiteX0" fmla="*/ 462674 w 561721"/>
                    <a:gd name="connsiteY0" fmla="*/ 0 h 2497948"/>
                    <a:gd name="connsiteX1" fmla="*/ 505054 w 561721"/>
                    <a:gd name="connsiteY1" fmla="*/ 375653 h 2497948"/>
                    <a:gd name="connsiteX2" fmla="*/ 561721 w 561721"/>
                    <a:gd name="connsiteY2" fmla="*/ 2489846 h 2497948"/>
                    <a:gd name="connsiteX3" fmla="*/ 277888 w 561721"/>
                    <a:gd name="connsiteY3" fmla="*/ 2497949 h 2497948"/>
                    <a:gd name="connsiteX4" fmla="*/ 0 w 561721"/>
                    <a:gd name="connsiteY4" fmla="*/ 456806 h 2497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721" h="2497948">
                      <a:moveTo>
                        <a:pt x="462674" y="0"/>
                      </a:moveTo>
                      <a:lnTo>
                        <a:pt x="505054" y="375653"/>
                      </a:lnTo>
                      <a:lnTo>
                        <a:pt x="561721" y="2489846"/>
                      </a:lnTo>
                      <a:lnTo>
                        <a:pt x="277888" y="2497949"/>
                      </a:lnTo>
                      <a:lnTo>
                        <a:pt x="0" y="456806"/>
                      </a:lnTo>
                      <a:close/>
                    </a:path>
                  </a:pathLst>
                </a:custGeom>
                <a:solidFill>
                  <a:srgbClr val="77ADDA"/>
                </a:solidFill>
                <a:ln w="12690" cap="flat">
                  <a:noFill/>
                  <a:prstDash val="solid"/>
                  <a:miter/>
                </a:ln>
              </p:spPr>
              <p:txBody>
                <a:bodyPr rtlCol="0" anchor="ctr"/>
                <a:lstStyle/>
                <a:p>
                  <a:endParaRPr lang="nl-NL"/>
                </a:p>
              </p:txBody>
            </p:sp>
            <p:sp>
              <p:nvSpPr>
                <p:cNvPr id="2004" name="Vrije vorm 2003">
                  <a:extLst>
                    <a:ext uri="{FF2B5EF4-FFF2-40B4-BE49-F238E27FC236}">
                      <a16:creationId xmlns:a16="http://schemas.microsoft.com/office/drawing/2014/main" id="{9BDF269C-CC12-98B7-5B5F-6871D7726783}"/>
                    </a:ext>
                  </a:extLst>
                </p:cNvPr>
                <p:cNvSpPr/>
                <p:nvPr/>
              </p:nvSpPr>
              <p:spPr>
                <a:xfrm>
                  <a:off x="8852288" y="1874446"/>
                  <a:ext cx="930897" cy="1856662"/>
                </a:xfrm>
                <a:custGeom>
                  <a:avLst/>
                  <a:gdLst>
                    <a:gd name="connsiteX0" fmla="*/ 930897 w 930897"/>
                    <a:gd name="connsiteY0" fmla="*/ 1843506 h 1856662"/>
                    <a:gd name="connsiteX1" fmla="*/ 0 w 930897"/>
                    <a:gd name="connsiteY1" fmla="*/ 1856663 h 1856662"/>
                    <a:gd name="connsiteX2" fmla="*/ 47536 w 930897"/>
                    <a:gd name="connsiteY2" fmla="*/ 636612 h 1856662"/>
                    <a:gd name="connsiteX3" fmla="*/ 16675 w 930897"/>
                    <a:gd name="connsiteY3" fmla="*/ 97472 h 1856662"/>
                    <a:gd name="connsiteX4" fmla="*/ 438696 w 930897"/>
                    <a:gd name="connsiteY4" fmla="*/ 0 h 1856662"/>
                    <a:gd name="connsiteX5" fmla="*/ 860729 w 930897"/>
                    <a:gd name="connsiteY5" fmla="*/ 97472 h 1856662"/>
                    <a:gd name="connsiteX6" fmla="*/ 836167 w 930897"/>
                    <a:gd name="connsiteY6" fmla="*/ 636612 h 1856662"/>
                    <a:gd name="connsiteX7" fmla="*/ 930897 w 930897"/>
                    <a:gd name="connsiteY7" fmla="*/ 1843506 h 185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0897" h="1856662">
                      <a:moveTo>
                        <a:pt x="930897" y="1843506"/>
                      </a:moveTo>
                      <a:lnTo>
                        <a:pt x="0" y="1856663"/>
                      </a:lnTo>
                      <a:lnTo>
                        <a:pt x="47536" y="636612"/>
                      </a:lnTo>
                      <a:lnTo>
                        <a:pt x="16675" y="97472"/>
                      </a:lnTo>
                      <a:cubicBezTo>
                        <a:pt x="131242" y="33668"/>
                        <a:pt x="275488" y="0"/>
                        <a:pt x="438696" y="0"/>
                      </a:cubicBezTo>
                      <a:cubicBezTo>
                        <a:pt x="601916" y="0"/>
                        <a:pt x="746163" y="33668"/>
                        <a:pt x="860729" y="97472"/>
                      </a:cubicBezTo>
                      <a:lnTo>
                        <a:pt x="836167" y="636612"/>
                      </a:lnTo>
                      <a:lnTo>
                        <a:pt x="930897" y="1843506"/>
                      </a:lnTo>
                      <a:close/>
                    </a:path>
                  </a:pathLst>
                </a:custGeom>
                <a:solidFill>
                  <a:srgbClr val="77ADDA"/>
                </a:solidFill>
                <a:ln w="12690" cap="flat">
                  <a:noFill/>
                  <a:prstDash val="solid"/>
                  <a:miter/>
                </a:ln>
              </p:spPr>
              <p:txBody>
                <a:bodyPr rtlCol="0" anchor="ctr"/>
                <a:lstStyle/>
                <a:p>
                  <a:endParaRPr lang="nl-NL"/>
                </a:p>
              </p:txBody>
            </p:sp>
            <p:sp>
              <p:nvSpPr>
                <p:cNvPr id="2005" name="Vrije vorm 2004">
                  <a:extLst>
                    <a:ext uri="{FF2B5EF4-FFF2-40B4-BE49-F238E27FC236}">
                      <a16:creationId xmlns:a16="http://schemas.microsoft.com/office/drawing/2014/main" id="{262510F5-BDE9-A923-3DBC-3A04F041F731}"/>
                    </a:ext>
                  </a:extLst>
                </p:cNvPr>
                <p:cNvSpPr/>
                <p:nvPr/>
              </p:nvSpPr>
              <p:spPr>
                <a:xfrm>
                  <a:off x="9156732" y="1593471"/>
                  <a:ext cx="268528" cy="612063"/>
                </a:xfrm>
                <a:custGeom>
                  <a:avLst/>
                  <a:gdLst>
                    <a:gd name="connsiteX0" fmla="*/ 0 w 268528"/>
                    <a:gd name="connsiteY0" fmla="*/ 288810 h 612063"/>
                    <a:gd name="connsiteX1" fmla="*/ 130886 w 268528"/>
                    <a:gd name="connsiteY1" fmla="*/ 612063 h 612063"/>
                    <a:gd name="connsiteX2" fmla="*/ 268529 w 268528"/>
                    <a:gd name="connsiteY2" fmla="*/ 288810 h 612063"/>
                    <a:gd name="connsiteX3" fmla="*/ 243408 w 268528"/>
                    <a:gd name="connsiteY3" fmla="*/ 0 h 612063"/>
                    <a:gd name="connsiteX4" fmla="*/ 25159 w 268528"/>
                    <a:gd name="connsiteY4" fmla="*/ 0 h 612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528" h="612063">
                      <a:moveTo>
                        <a:pt x="0" y="288810"/>
                      </a:moveTo>
                      <a:lnTo>
                        <a:pt x="130886" y="612063"/>
                      </a:lnTo>
                      <a:lnTo>
                        <a:pt x="268529" y="288810"/>
                      </a:lnTo>
                      <a:lnTo>
                        <a:pt x="243408" y="0"/>
                      </a:lnTo>
                      <a:lnTo>
                        <a:pt x="25159" y="0"/>
                      </a:lnTo>
                      <a:close/>
                    </a:path>
                  </a:pathLst>
                </a:custGeom>
                <a:solidFill>
                  <a:srgbClr val="E5B6AE"/>
                </a:solidFill>
                <a:ln w="12690" cap="flat">
                  <a:noFill/>
                  <a:prstDash val="solid"/>
                  <a:miter/>
                </a:ln>
              </p:spPr>
              <p:txBody>
                <a:bodyPr rtlCol="0" anchor="ctr"/>
                <a:lstStyle/>
                <a:p>
                  <a:endParaRPr lang="nl-NL"/>
                </a:p>
              </p:txBody>
            </p:sp>
            <p:sp>
              <p:nvSpPr>
                <p:cNvPr id="2006" name="Vrije vorm 2005">
                  <a:extLst>
                    <a:ext uri="{FF2B5EF4-FFF2-40B4-BE49-F238E27FC236}">
                      <a16:creationId xmlns:a16="http://schemas.microsoft.com/office/drawing/2014/main" id="{B28E392A-72A3-E2D2-E565-99C3BE23A3B3}"/>
                    </a:ext>
                  </a:extLst>
                </p:cNvPr>
                <p:cNvSpPr/>
                <p:nvPr/>
              </p:nvSpPr>
              <p:spPr>
                <a:xfrm>
                  <a:off x="9212244" y="2019391"/>
                  <a:ext cx="154635" cy="186143"/>
                </a:xfrm>
                <a:custGeom>
                  <a:avLst/>
                  <a:gdLst>
                    <a:gd name="connsiteX0" fmla="*/ 0 w 154635"/>
                    <a:gd name="connsiteY0" fmla="*/ 0 h 186143"/>
                    <a:gd name="connsiteX1" fmla="*/ 75374 w 154635"/>
                    <a:gd name="connsiteY1" fmla="*/ 186144 h 186143"/>
                    <a:gd name="connsiteX2" fmla="*/ 154635 w 154635"/>
                    <a:gd name="connsiteY2" fmla="*/ 0 h 186143"/>
                  </a:gdLst>
                  <a:ahLst/>
                  <a:cxnLst>
                    <a:cxn ang="0">
                      <a:pos x="connsiteX0" y="connsiteY0"/>
                    </a:cxn>
                    <a:cxn ang="0">
                      <a:pos x="connsiteX1" y="connsiteY1"/>
                    </a:cxn>
                    <a:cxn ang="0">
                      <a:pos x="connsiteX2" y="connsiteY2"/>
                    </a:cxn>
                  </a:cxnLst>
                  <a:rect l="l" t="t" r="r" b="b"/>
                  <a:pathLst>
                    <a:path w="154635" h="186143">
                      <a:moveTo>
                        <a:pt x="0" y="0"/>
                      </a:moveTo>
                      <a:lnTo>
                        <a:pt x="75374" y="186144"/>
                      </a:lnTo>
                      <a:lnTo>
                        <a:pt x="154635" y="0"/>
                      </a:lnTo>
                      <a:close/>
                    </a:path>
                  </a:pathLst>
                </a:custGeom>
                <a:solidFill>
                  <a:srgbClr val="FFFFFF"/>
                </a:solidFill>
                <a:ln w="12690" cap="flat">
                  <a:noFill/>
                  <a:prstDash val="solid"/>
                  <a:miter/>
                </a:ln>
              </p:spPr>
              <p:txBody>
                <a:bodyPr rtlCol="0" anchor="ctr"/>
                <a:lstStyle/>
                <a:p>
                  <a:endParaRPr lang="nl-NL"/>
                </a:p>
              </p:txBody>
            </p:sp>
            <p:sp>
              <p:nvSpPr>
                <p:cNvPr id="2007" name="Vrije vorm 2006">
                  <a:extLst>
                    <a:ext uri="{FF2B5EF4-FFF2-40B4-BE49-F238E27FC236}">
                      <a16:creationId xmlns:a16="http://schemas.microsoft.com/office/drawing/2014/main" id="{27913CEC-975F-EE76-3EF9-75DB3C0D1DFB}"/>
                    </a:ext>
                  </a:extLst>
                </p:cNvPr>
                <p:cNvSpPr/>
                <p:nvPr/>
              </p:nvSpPr>
              <p:spPr>
                <a:xfrm>
                  <a:off x="8662918" y="1971918"/>
                  <a:ext cx="273103" cy="1631135"/>
                </a:xfrm>
                <a:custGeom>
                  <a:avLst/>
                  <a:gdLst>
                    <a:gd name="connsiteX0" fmla="*/ 206045 w 273103"/>
                    <a:gd name="connsiteY0" fmla="*/ 0 h 1631135"/>
                    <a:gd name="connsiteX1" fmla="*/ 0 w 273103"/>
                    <a:gd name="connsiteY1" fmla="*/ 956525 h 1631135"/>
                    <a:gd name="connsiteX2" fmla="*/ 34303 w 273103"/>
                    <a:gd name="connsiteY2" fmla="*/ 1631136 h 1631135"/>
                    <a:gd name="connsiteX3" fmla="*/ 130277 w 273103"/>
                    <a:gd name="connsiteY3" fmla="*/ 1631136 h 1631135"/>
                    <a:gd name="connsiteX4" fmla="*/ 202641 w 273103"/>
                    <a:gd name="connsiteY4" fmla="*/ 969695 h 1631135"/>
                    <a:gd name="connsiteX5" fmla="*/ 273100 w 273103"/>
                    <a:gd name="connsiteY5" fmla="*/ 517829 h 1631135"/>
                    <a:gd name="connsiteX6" fmla="*/ 206045 w 273103"/>
                    <a:gd name="connsiteY6" fmla="*/ 0 h 163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103" h="1631135">
                      <a:moveTo>
                        <a:pt x="206045" y="0"/>
                      </a:moveTo>
                      <a:cubicBezTo>
                        <a:pt x="94031" y="35217"/>
                        <a:pt x="0" y="710704"/>
                        <a:pt x="0" y="956525"/>
                      </a:cubicBezTo>
                      <a:cubicBezTo>
                        <a:pt x="0" y="1202359"/>
                        <a:pt x="34303" y="1631136"/>
                        <a:pt x="34303" y="1631136"/>
                      </a:cubicBezTo>
                      <a:lnTo>
                        <a:pt x="130277" y="1631136"/>
                      </a:lnTo>
                      <a:cubicBezTo>
                        <a:pt x="130277" y="1631136"/>
                        <a:pt x="185483" y="1078306"/>
                        <a:pt x="202641" y="969695"/>
                      </a:cubicBezTo>
                      <a:cubicBezTo>
                        <a:pt x="219786" y="861072"/>
                        <a:pt x="273100" y="517829"/>
                        <a:pt x="273100" y="517829"/>
                      </a:cubicBezTo>
                      <a:cubicBezTo>
                        <a:pt x="273100" y="517829"/>
                        <a:pt x="274650" y="154356"/>
                        <a:pt x="206045" y="0"/>
                      </a:cubicBezTo>
                      <a:close/>
                    </a:path>
                  </a:pathLst>
                </a:custGeom>
                <a:solidFill>
                  <a:srgbClr val="E6B6AE"/>
                </a:solidFill>
                <a:ln w="12690" cap="flat">
                  <a:noFill/>
                  <a:prstDash val="solid"/>
                  <a:miter/>
                </a:ln>
              </p:spPr>
              <p:txBody>
                <a:bodyPr rtlCol="0" anchor="ctr"/>
                <a:lstStyle/>
                <a:p>
                  <a:endParaRPr lang="nl-NL"/>
                </a:p>
              </p:txBody>
            </p:sp>
            <p:sp>
              <p:nvSpPr>
                <p:cNvPr id="2008" name="Vrije vorm 2007">
                  <a:extLst>
                    <a:ext uri="{FF2B5EF4-FFF2-40B4-BE49-F238E27FC236}">
                      <a16:creationId xmlns:a16="http://schemas.microsoft.com/office/drawing/2014/main" id="{F8A2C6B3-EF86-1EF7-BEC1-12BD2EBE0DF3}"/>
                    </a:ext>
                  </a:extLst>
                </p:cNvPr>
                <p:cNvSpPr/>
                <p:nvPr/>
              </p:nvSpPr>
              <p:spPr>
                <a:xfrm>
                  <a:off x="9166765" y="1663309"/>
                  <a:ext cx="243624" cy="143317"/>
                </a:xfrm>
                <a:custGeom>
                  <a:avLst/>
                  <a:gdLst>
                    <a:gd name="connsiteX0" fmla="*/ 0 w 243624"/>
                    <a:gd name="connsiteY0" fmla="*/ 103657 h 143317"/>
                    <a:gd name="connsiteX1" fmla="*/ 1194 w 243624"/>
                    <a:gd name="connsiteY1" fmla="*/ 88913 h 143317"/>
                    <a:gd name="connsiteX2" fmla="*/ 240018 w 243624"/>
                    <a:gd name="connsiteY2" fmla="*/ 0 h 143317"/>
                    <a:gd name="connsiteX3" fmla="*/ 243625 w 243624"/>
                    <a:gd name="connsiteY3" fmla="*/ 47968 h 143317"/>
                    <a:gd name="connsiteX4" fmla="*/ 83541 w 243624"/>
                    <a:gd name="connsiteY4" fmla="*/ 142748 h 143317"/>
                    <a:gd name="connsiteX5" fmla="*/ 0 w 243624"/>
                    <a:gd name="connsiteY5" fmla="*/ 103657 h 14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624" h="143317">
                      <a:moveTo>
                        <a:pt x="0" y="103657"/>
                      </a:moveTo>
                      <a:lnTo>
                        <a:pt x="1194" y="88913"/>
                      </a:lnTo>
                      <a:cubicBezTo>
                        <a:pt x="78575" y="99962"/>
                        <a:pt x="172707" y="66358"/>
                        <a:pt x="240018" y="0"/>
                      </a:cubicBezTo>
                      <a:lnTo>
                        <a:pt x="243625" y="47968"/>
                      </a:lnTo>
                      <a:cubicBezTo>
                        <a:pt x="195872" y="127762"/>
                        <a:pt x="131852" y="147079"/>
                        <a:pt x="83541" y="142748"/>
                      </a:cubicBezTo>
                      <a:cubicBezTo>
                        <a:pt x="56820" y="140348"/>
                        <a:pt x="21375" y="131343"/>
                        <a:pt x="0" y="103657"/>
                      </a:cubicBezTo>
                      <a:close/>
                    </a:path>
                  </a:pathLst>
                </a:custGeom>
                <a:solidFill>
                  <a:srgbClr val="C4918C"/>
                </a:solidFill>
                <a:ln w="12690" cap="flat">
                  <a:noFill/>
                  <a:prstDash val="solid"/>
                  <a:miter/>
                </a:ln>
              </p:spPr>
              <p:txBody>
                <a:bodyPr rtlCol="0" anchor="ctr"/>
                <a:lstStyle/>
                <a:p>
                  <a:endParaRPr lang="nl-NL"/>
                </a:p>
              </p:txBody>
            </p:sp>
            <p:sp>
              <p:nvSpPr>
                <p:cNvPr id="2009" name="Vrije vorm 2008">
                  <a:extLst>
                    <a:ext uri="{FF2B5EF4-FFF2-40B4-BE49-F238E27FC236}">
                      <a16:creationId xmlns:a16="http://schemas.microsoft.com/office/drawing/2014/main" id="{7206776F-13BB-02E9-D6F9-ADE1DC8C96E1}"/>
                    </a:ext>
                  </a:extLst>
                </p:cNvPr>
                <p:cNvSpPr/>
                <p:nvPr/>
              </p:nvSpPr>
              <p:spPr>
                <a:xfrm>
                  <a:off x="8650929" y="1971918"/>
                  <a:ext cx="285092" cy="700976"/>
                </a:xfrm>
                <a:custGeom>
                  <a:avLst/>
                  <a:gdLst>
                    <a:gd name="connsiteX0" fmla="*/ 218034 w 285092"/>
                    <a:gd name="connsiteY0" fmla="*/ 0 h 700976"/>
                    <a:gd name="connsiteX1" fmla="*/ 0 w 285092"/>
                    <a:gd name="connsiteY1" fmla="*/ 671728 h 700976"/>
                    <a:gd name="connsiteX2" fmla="*/ 265608 w 285092"/>
                    <a:gd name="connsiteY2" fmla="*/ 700976 h 700976"/>
                    <a:gd name="connsiteX3" fmla="*/ 285090 w 285092"/>
                    <a:gd name="connsiteY3" fmla="*/ 517829 h 700976"/>
                    <a:gd name="connsiteX4" fmla="*/ 218034 w 285092"/>
                    <a:gd name="connsiteY4" fmla="*/ 0 h 700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092" h="700976">
                      <a:moveTo>
                        <a:pt x="218034" y="0"/>
                      </a:moveTo>
                      <a:cubicBezTo>
                        <a:pt x="134709" y="26187"/>
                        <a:pt x="32119" y="377368"/>
                        <a:pt x="0" y="671728"/>
                      </a:cubicBezTo>
                      <a:lnTo>
                        <a:pt x="265608" y="700976"/>
                      </a:lnTo>
                      <a:cubicBezTo>
                        <a:pt x="280937" y="602462"/>
                        <a:pt x="285090" y="517829"/>
                        <a:pt x="285090" y="517829"/>
                      </a:cubicBezTo>
                      <a:cubicBezTo>
                        <a:pt x="285090" y="517829"/>
                        <a:pt x="286639" y="154356"/>
                        <a:pt x="218034" y="0"/>
                      </a:cubicBezTo>
                      <a:close/>
                    </a:path>
                  </a:pathLst>
                </a:custGeom>
                <a:solidFill>
                  <a:srgbClr val="77ADDA"/>
                </a:solidFill>
                <a:ln w="12690" cap="flat">
                  <a:noFill/>
                  <a:prstDash val="solid"/>
                  <a:miter/>
                </a:ln>
              </p:spPr>
              <p:txBody>
                <a:bodyPr rtlCol="0" anchor="ctr"/>
                <a:lstStyle/>
                <a:p>
                  <a:endParaRPr lang="nl-NL"/>
                </a:p>
              </p:txBody>
            </p:sp>
            <p:sp>
              <p:nvSpPr>
                <p:cNvPr id="2010" name="Vrije vorm 2009">
                  <a:extLst>
                    <a:ext uri="{FF2B5EF4-FFF2-40B4-BE49-F238E27FC236}">
                      <a16:creationId xmlns:a16="http://schemas.microsoft.com/office/drawing/2014/main" id="{05704699-B9F1-650A-0313-7DBBC8A10456}"/>
                    </a:ext>
                  </a:extLst>
                </p:cNvPr>
                <p:cNvSpPr/>
                <p:nvPr/>
              </p:nvSpPr>
              <p:spPr>
                <a:xfrm>
                  <a:off x="8684648" y="3603042"/>
                  <a:ext cx="167144" cy="302767"/>
                </a:xfrm>
                <a:custGeom>
                  <a:avLst/>
                  <a:gdLst>
                    <a:gd name="connsiteX0" fmla="*/ 108547 w 167144"/>
                    <a:gd name="connsiteY0" fmla="*/ 12 h 302767"/>
                    <a:gd name="connsiteX1" fmla="*/ 146774 w 167144"/>
                    <a:gd name="connsiteY1" fmla="*/ 103556 h 302767"/>
                    <a:gd name="connsiteX2" fmla="*/ 151536 w 167144"/>
                    <a:gd name="connsiteY2" fmla="*/ 159854 h 302767"/>
                    <a:gd name="connsiteX3" fmla="*/ 167145 w 167144"/>
                    <a:gd name="connsiteY3" fmla="*/ 230276 h 302767"/>
                    <a:gd name="connsiteX4" fmla="*/ 144335 w 167144"/>
                    <a:gd name="connsiteY4" fmla="*/ 221119 h 302767"/>
                    <a:gd name="connsiteX5" fmla="*/ 120815 w 167144"/>
                    <a:gd name="connsiteY5" fmla="*/ 171462 h 302767"/>
                    <a:gd name="connsiteX6" fmla="*/ 115481 w 167144"/>
                    <a:gd name="connsiteY6" fmla="*/ 126695 h 302767"/>
                    <a:gd name="connsiteX7" fmla="*/ 102350 w 167144"/>
                    <a:gd name="connsiteY7" fmla="*/ 166967 h 302767"/>
                    <a:gd name="connsiteX8" fmla="*/ 116725 w 167144"/>
                    <a:gd name="connsiteY8" fmla="*/ 231622 h 302767"/>
                    <a:gd name="connsiteX9" fmla="*/ 137833 w 167144"/>
                    <a:gd name="connsiteY9" fmla="*/ 263334 h 302767"/>
                    <a:gd name="connsiteX10" fmla="*/ 158991 w 167144"/>
                    <a:gd name="connsiteY10" fmla="*/ 287210 h 302767"/>
                    <a:gd name="connsiteX11" fmla="*/ 140957 w 167144"/>
                    <a:gd name="connsiteY11" fmla="*/ 294144 h 302767"/>
                    <a:gd name="connsiteX12" fmla="*/ 143256 w 167144"/>
                    <a:gd name="connsiteY12" fmla="*/ 302768 h 302767"/>
                    <a:gd name="connsiteX13" fmla="*/ 113868 w 167144"/>
                    <a:gd name="connsiteY13" fmla="*/ 300113 h 302767"/>
                    <a:gd name="connsiteX14" fmla="*/ 88455 w 167144"/>
                    <a:gd name="connsiteY14" fmla="*/ 285737 h 302767"/>
                    <a:gd name="connsiteX15" fmla="*/ 76098 w 167144"/>
                    <a:gd name="connsiteY15" fmla="*/ 285204 h 302767"/>
                    <a:gd name="connsiteX16" fmla="*/ 28448 w 167144"/>
                    <a:gd name="connsiteY16" fmla="*/ 247104 h 302767"/>
                    <a:gd name="connsiteX17" fmla="*/ 6490 w 167144"/>
                    <a:gd name="connsiteY17" fmla="*/ 225539 h 302767"/>
                    <a:gd name="connsiteX18" fmla="*/ 0 w 167144"/>
                    <a:gd name="connsiteY18" fmla="*/ 153886 h 302767"/>
                    <a:gd name="connsiteX19" fmla="*/ 12382 w 167144"/>
                    <a:gd name="connsiteY19" fmla="*/ 32728 h 302767"/>
                    <a:gd name="connsiteX20" fmla="*/ 12573 w 167144"/>
                    <a:gd name="connsiteY20" fmla="*/ 0 h 302767"/>
                    <a:gd name="connsiteX21" fmla="*/ 108547 w 167144"/>
                    <a:gd name="connsiteY21" fmla="*/ 12 h 30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144" h="302767">
                      <a:moveTo>
                        <a:pt x="108547" y="12"/>
                      </a:moveTo>
                      <a:cubicBezTo>
                        <a:pt x="116522" y="27127"/>
                        <a:pt x="142240" y="81509"/>
                        <a:pt x="146774" y="103556"/>
                      </a:cubicBezTo>
                      <a:cubicBezTo>
                        <a:pt x="148260" y="110756"/>
                        <a:pt x="148806" y="124993"/>
                        <a:pt x="151536" y="159854"/>
                      </a:cubicBezTo>
                      <a:cubicBezTo>
                        <a:pt x="156731" y="194856"/>
                        <a:pt x="167145" y="230276"/>
                        <a:pt x="167145" y="230276"/>
                      </a:cubicBezTo>
                      <a:cubicBezTo>
                        <a:pt x="167145" y="230276"/>
                        <a:pt x="152539" y="232283"/>
                        <a:pt x="144335" y="221119"/>
                      </a:cubicBezTo>
                      <a:cubicBezTo>
                        <a:pt x="136080" y="209969"/>
                        <a:pt x="122936" y="186817"/>
                        <a:pt x="120815" y="171462"/>
                      </a:cubicBezTo>
                      <a:cubicBezTo>
                        <a:pt x="118720" y="156108"/>
                        <a:pt x="117335" y="132029"/>
                        <a:pt x="115481" y="126695"/>
                      </a:cubicBezTo>
                      <a:cubicBezTo>
                        <a:pt x="107772" y="146545"/>
                        <a:pt x="102350" y="166967"/>
                        <a:pt x="102350" y="166967"/>
                      </a:cubicBezTo>
                      <a:cubicBezTo>
                        <a:pt x="106058" y="188557"/>
                        <a:pt x="113525" y="215811"/>
                        <a:pt x="116725" y="231622"/>
                      </a:cubicBezTo>
                      <a:cubicBezTo>
                        <a:pt x="123939" y="240043"/>
                        <a:pt x="137833" y="263334"/>
                        <a:pt x="137833" y="263334"/>
                      </a:cubicBezTo>
                      <a:cubicBezTo>
                        <a:pt x="140818" y="263398"/>
                        <a:pt x="156845" y="279692"/>
                        <a:pt x="158991" y="287210"/>
                      </a:cubicBezTo>
                      <a:cubicBezTo>
                        <a:pt x="150025" y="292811"/>
                        <a:pt x="140957" y="294144"/>
                        <a:pt x="140957" y="294144"/>
                      </a:cubicBezTo>
                      <a:cubicBezTo>
                        <a:pt x="143052" y="296850"/>
                        <a:pt x="143866" y="300050"/>
                        <a:pt x="143256" y="302768"/>
                      </a:cubicBezTo>
                      <a:lnTo>
                        <a:pt x="113868" y="300113"/>
                      </a:lnTo>
                      <a:lnTo>
                        <a:pt x="88455" y="285737"/>
                      </a:lnTo>
                      <a:lnTo>
                        <a:pt x="76098" y="285204"/>
                      </a:lnTo>
                      <a:lnTo>
                        <a:pt x="28448" y="247104"/>
                      </a:lnTo>
                      <a:lnTo>
                        <a:pt x="6490" y="225539"/>
                      </a:lnTo>
                      <a:lnTo>
                        <a:pt x="0" y="153886"/>
                      </a:lnTo>
                      <a:cubicBezTo>
                        <a:pt x="0" y="153886"/>
                        <a:pt x="12294" y="48374"/>
                        <a:pt x="12382" y="32728"/>
                      </a:cubicBezTo>
                      <a:cubicBezTo>
                        <a:pt x="12408" y="28778"/>
                        <a:pt x="12459" y="16523"/>
                        <a:pt x="12573" y="0"/>
                      </a:cubicBezTo>
                      <a:lnTo>
                        <a:pt x="108547" y="12"/>
                      </a:lnTo>
                      <a:close/>
                    </a:path>
                  </a:pathLst>
                </a:custGeom>
                <a:solidFill>
                  <a:srgbClr val="E6B6AE"/>
                </a:solidFill>
                <a:ln w="12690" cap="flat">
                  <a:noFill/>
                  <a:prstDash val="solid"/>
                  <a:miter/>
                </a:ln>
              </p:spPr>
              <p:txBody>
                <a:bodyPr rtlCol="0" anchor="ctr"/>
                <a:lstStyle/>
                <a:p>
                  <a:endParaRPr lang="nl-NL"/>
                </a:p>
              </p:txBody>
            </p:sp>
            <p:sp>
              <p:nvSpPr>
                <p:cNvPr id="2011" name="Vrije vorm 2010">
                  <a:extLst>
                    <a:ext uri="{FF2B5EF4-FFF2-40B4-BE49-F238E27FC236}">
                      <a16:creationId xmlns:a16="http://schemas.microsoft.com/office/drawing/2014/main" id="{76CAD67C-1AAE-37BA-8FAB-2FD942AD6783}"/>
                    </a:ext>
                  </a:extLst>
                </p:cNvPr>
                <p:cNvSpPr/>
                <p:nvPr/>
              </p:nvSpPr>
              <p:spPr>
                <a:xfrm>
                  <a:off x="9072665" y="1222766"/>
                  <a:ext cx="382377" cy="547260"/>
                </a:xfrm>
                <a:custGeom>
                  <a:avLst/>
                  <a:gdLst>
                    <a:gd name="connsiteX0" fmla="*/ 196487 w 382377"/>
                    <a:gd name="connsiteY0" fmla="*/ 1 h 547260"/>
                    <a:gd name="connsiteX1" fmla="*/ 382352 w 382377"/>
                    <a:gd name="connsiteY1" fmla="*/ 194048 h 547260"/>
                    <a:gd name="connsiteX2" fmla="*/ 327704 w 382377"/>
                    <a:gd name="connsiteY2" fmla="*/ 463301 h 547260"/>
                    <a:gd name="connsiteX3" fmla="*/ 137280 w 382377"/>
                    <a:gd name="connsiteY3" fmla="*/ 547260 h 547260"/>
                    <a:gd name="connsiteX4" fmla="*/ 40988 w 382377"/>
                    <a:gd name="connsiteY4" fmla="*/ 462424 h 547260"/>
                    <a:gd name="connsiteX5" fmla="*/ 1034 w 382377"/>
                    <a:gd name="connsiteY5" fmla="*/ 184396 h 547260"/>
                    <a:gd name="connsiteX6" fmla="*/ 196487 w 382377"/>
                    <a:gd name="connsiteY6" fmla="*/ 1 h 54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377" h="547260">
                      <a:moveTo>
                        <a:pt x="196487" y="1"/>
                      </a:moveTo>
                      <a:cubicBezTo>
                        <a:pt x="243350" y="2314"/>
                        <a:pt x="384536" y="10900"/>
                        <a:pt x="382352" y="194048"/>
                      </a:cubicBezTo>
                      <a:cubicBezTo>
                        <a:pt x="380180" y="377220"/>
                        <a:pt x="350666" y="436504"/>
                        <a:pt x="327704" y="463301"/>
                      </a:cubicBezTo>
                      <a:cubicBezTo>
                        <a:pt x="298354" y="497603"/>
                        <a:pt x="251465" y="535145"/>
                        <a:pt x="137280" y="547260"/>
                      </a:cubicBezTo>
                      <a:cubicBezTo>
                        <a:pt x="70935" y="541914"/>
                        <a:pt x="60889" y="501947"/>
                        <a:pt x="40988" y="462424"/>
                      </a:cubicBezTo>
                      <a:cubicBezTo>
                        <a:pt x="25139" y="430903"/>
                        <a:pt x="-6065" y="367428"/>
                        <a:pt x="1034" y="184396"/>
                      </a:cubicBezTo>
                      <a:cubicBezTo>
                        <a:pt x="8121" y="1361"/>
                        <a:pt x="149561" y="-60"/>
                        <a:pt x="196487" y="1"/>
                      </a:cubicBezTo>
                      <a:close/>
                    </a:path>
                  </a:pathLst>
                </a:custGeom>
                <a:solidFill>
                  <a:srgbClr val="E5B6AE"/>
                </a:solidFill>
                <a:ln w="12690" cap="flat">
                  <a:noFill/>
                  <a:prstDash val="solid"/>
                  <a:miter/>
                </a:ln>
              </p:spPr>
              <p:txBody>
                <a:bodyPr rtlCol="0" anchor="ctr"/>
                <a:lstStyle/>
                <a:p>
                  <a:endParaRPr lang="nl-NL"/>
                </a:p>
              </p:txBody>
            </p:sp>
            <p:sp>
              <p:nvSpPr>
                <p:cNvPr id="2012" name="Vrije vorm 2011">
                  <a:extLst>
                    <a:ext uri="{FF2B5EF4-FFF2-40B4-BE49-F238E27FC236}">
                      <a16:creationId xmlns:a16="http://schemas.microsoft.com/office/drawing/2014/main" id="{0121B13F-E567-A22A-A44B-C790CB79EF05}"/>
                    </a:ext>
                  </a:extLst>
                </p:cNvPr>
                <p:cNvSpPr/>
                <p:nvPr/>
              </p:nvSpPr>
              <p:spPr>
                <a:xfrm>
                  <a:off x="9253030" y="1488415"/>
                  <a:ext cx="32589" cy="39881"/>
                </a:xfrm>
                <a:custGeom>
                  <a:avLst/>
                  <a:gdLst>
                    <a:gd name="connsiteX0" fmla="*/ 17495 w 32589"/>
                    <a:gd name="connsiteY0" fmla="*/ 2 h 39881"/>
                    <a:gd name="connsiteX1" fmla="*/ 45 w 32589"/>
                    <a:gd name="connsiteY1" fmla="*/ 19662 h 39881"/>
                    <a:gd name="connsiteX2" fmla="*/ 15082 w 32589"/>
                    <a:gd name="connsiteY2" fmla="*/ 39880 h 39881"/>
                    <a:gd name="connsiteX3" fmla="*/ 32544 w 32589"/>
                    <a:gd name="connsiteY3" fmla="*/ 20233 h 39881"/>
                    <a:gd name="connsiteX4" fmla="*/ 17495 w 32589"/>
                    <a:gd name="connsiteY4" fmla="*/ 2 h 39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9" h="39881">
                      <a:moveTo>
                        <a:pt x="17495" y="2"/>
                      </a:moveTo>
                      <a:cubicBezTo>
                        <a:pt x="8516" y="-150"/>
                        <a:pt x="705" y="8651"/>
                        <a:pt x="45" y="19662"/>
                      </a:cubicBezTo>
                      <a:cubicBezTo>
                        <a:pt x="-616" y="30660"/>
                        <a:pt x="6103" y="39728"/>
                        <a:pt x="15082" y="39880"/>
                      </a:cubicBezTo>
                      <a:cubicBezTo>
                        <a:pt x="24060" y="40032"/>
                        <a:pt x="31871" y="31244"/>
                        <a:pt x="32544" y="20233"/>
                      </a:cubicBezTo>
                      <a:cubicBezTo>
                        <a:pt x="33205" y="9209"/>
                        <a:pt x="26461" y="154"/>
                        <a:pt x="17495" y="2"/>
                      </a:cubicBezTo>
                      <a:close/>
                    </a:path>
                  </a:pathLst>
                </a:custGeom>
                <a:solidFill>
                  <a:srgbClr val="152F32"/>
                </a:solidFill>
                <a:ln w="12690" cap="flat">
                  <a:noFill/>
                  <a:prstDash val="solid"/>
                  <a:miter/>
                </a:ln>
              </p:spPr>
              <p:txBody>
                <a:bodyPr rtlCol="0" anchor="ctr"/>
                <a:lstStyle/>
                <a:p>
                  <a:endParaRPr lang="nl-NL"/>
                </a:p>
              </p:txBody>
            </p:sp>
            <p:sp>
              <p:nvSpPr>
                <p:cNvPr id="2013" name="Vrije vorm 2012">
                  <a:extLst>
                    <a:ext uri="{FF2B5EF4-FFF2-40B4-BE49-F238E27FC236}">
                      <a16:creationId xmlns:a16="http://schemas.microsoft.com/office/drawing/2014/main" id="{4CA97ECA-FB05-2E96-348C-F86A556B3D2B}"/>
                    </a:ext>
                  </a:extLst>
                </p:cNvPr>
                <p:cNvSpPr/>
                <p:nvPr/>
              </p:nvSpPr>
              <p:spPr>
                <a:xfrm>
                  <a:off x="9106516" y="1488410"/>
                  <a:ext cx="32488" cy="39968"/>
                </a:xfrm>
                <a:custGeom>
                  <a:avLst/>
                  <a:gdLst>
                    <a:gd name="connsiteX0" fmla="*/ 16066 w 32488"/>
                    <a:gd name="connsiteY0" fmla="*/ 7 h 39968"/>
                    <a:gd name="connsiteX1" fmla="*/ 32487 w 32488"/>
                    <a:gd name="connsiteY1" fmla="*/ 20518 h 39968"/>
                    <a:gd name="connsiteX2" fmla="*/ 16447 w 32488"/>
                    <a:gd name="connsiteY2" fmla="*/ 39961 h 39968"/>
                    <a:gd name="connsiteX3" fmla="*/ 1 w 32488"/>
                    <a:gd name="connsiteY3" fmla="*/ 19451 h 39968"/>
                    <a:gd name="connsiteX4" fmla="*/ 16066 w 32488"/>
                    <a:gd name="connsiteY4" fmla="*/ 7 h 39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88" h="39968">
                      <a:moveTo>
                        <a:pt x="16066" y="7"/>
                      </a:moveTo>
                      <a:cubicBezTo>
                        <a:pt x="25045" y="299"/>
                        <a:pt x="32386" y="9494"/>
                        <a:pt x="32487" y="20518"/>
                      </a:cubicBezTo>
                      <a:cubicBezTo>
                        <a:pt x="32601" y="31554"/>
                        <a:pt x="25426" y="40253"/>
                        <a:pt x="16447" y="39961"/>
                      </a:cubicBezTo>
                      <a:cubicBezTo>
                        <a:pt x="7468" y="39657"/>
                        <a:pt x="115" y="30474"/>
                        <a:pt x="1" y="19451"/>
                      </a:cubicBezTo>
                      <a:cubicBezTo>
                        <a:pt x="-100" y="8402"/>
                        <a:pt x="7087" y="-285"/>
                        <a:pt x="16066" y="7"/>
                      </a:cubicBezTo>
                      <a:close/>
                    </a:path>
                  </a:pathLst>
                </a:custGeom>
                <a:solidFill>
                  <a:srgbClr val="152F32"/>
                </a:solidFill>
                <a:ln w="12690" cap="flat">
                  <a:noFill/>
                  <a:prstDash val="solid"/>
                  <a:miter/>
                </a:ln>
              </p:spPr>
              <p:txBody>
                <a:bodyPr rtlCol="0" anchor="ctr"/>
                <a:lstStyle/>
                <a:p>
                  <a:endParaRPr lang="nl-NL"/>
                </a:p>
              </p:txBody>
            </p:sp>
            <p:sp>
              <p:nvSpPr>
                <p:cNvPr id="2014" name="Vrije vorm 2013">
                  <a:extLst>
                    <a:ext uri="{FF2B5EF4-FFF2-40B4-BE49-F238E27FC236}">
                      <a16:creationId xmlns:a16="http://schemas.microsoft.com/office/drawing/2014/main" id="{9E5480C0-0EBC-EE18-A75C-6AD349A0CDAB}"/>
                    </a:ext>
                  </a:extLst>
                </p:cNvPr>
                <p:cNvSpPr/>
                <p:nvPr/>
              </p:nvSpPr>
              <p:spPr>
                <a:xfrm>
                  <a:off x="9131454" y="1646240"/>
                  <a:ext cx="95064" cy="22491"/>
                </a:xfrm>
                <a:custGeom>
                  <a:avLst/>
                  <a:gdLst>
                    <a:gd name="connsiteX0" fmla="*/ 53764 w 95064"/>
                    <a:gd name="connsiteY0" fmla="*/ 22492 h 22491"/>
                    <a:gd name="connsiteX1" fmla="*/ 2812 w 95064"/>
                    <a:gd name="connsiteY1" fmla="*/ 9550 h 22491"/>
                    <a:gd name="connsiteX2" fmla="*/ 513 w 95064"/>
                    <a:gd name="connsiteY2" fmla="*/ 2819 h 22491"/>
                    <a:gd name="connsiteX3" fmla="*/ 7244 w 95064"/>
                    <a:gd name="connsiteY3" fmla="*/ 521 h 22491"/>
                    <a:gd name="connsiteX4" fmla="*/ 87153 w 95064"/>
                    <a:gd name="connsiteY4" fmla="*/ 3950 h 22491"/>
                    <a:gd name="connsiteX5" fmla="*/ 94137 w 95064"/>
                    <a:gd name="connsiteY5" fmla="*/ 5169 h 22491"/>
                    <a:gd name="connsiteX6" fmla="*/ 92956 w 95064"/>
                    <a:gd name="connsiteY6" fmla="*/ 12166 h 22491"/>
                    <a:gd name="connsiteX7" fmla="*/ 53764 w 95064"/>
                    <a:gd name="connsiteY7" fmla="*/ 22492 h 2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064" h="22491">
                      <a:moveTo>
                        <a:pt x="53764" y="22492"/>
                      </a:moveTo>
                      <a:cubicBezTo>
                        <a:pt x="39934" y="22492"/>
                        <a:pt x="22776" y="19329"/>
                        <a:pt x="2812" y="9550"/>
                      </a:cubicBezTo>
                      <a:cubicBezTo>
                        <a:pt x="322" y="8331"/>
                        <a:pt x="-706" y="5309"/>
                        <a:pt x="513" y="2819"/>
                      </a:cubicBezTo>
                      <a:cubicBezTo>
                        <a:pt x="1732" y="317"/>
                        <a:pt x="4717" y="-711"/>
                        <a:pt x="7244" y="521"/>
                      </a:cubicBezTo>
                      <a:cubicBezTo>
                        <a:pt x="56482" y="24663"/>
                        <a:pt x="85921" y="4813"/>
                        <a:pt x="87153" y="3950"/>
                      </a:cubicBezTo>
                      <a:cubicBezTo>
                        <a:pt x="89401" y="2375"/>
                        <a:pt x="92550" y="2921"/>
                        <a:pt x="94137" y="5169"/>
                      </a:cubicBezTo>
                      <a:cubicBezTo>
                        <a:pt x="95737" y="7442"/>
                        <a:pt x="95217" y="10566"/>
                        <a:pt x="92956" y="12166"/>
                      </a:cubicBezTo>
                      <a:cubicBezTo>
                        <a:pt x="92067" y="12802"/>
                        <a:pt x="78021" y="22492"/>
                        <a:pt x="53764" y="22492"/>
                      </a:cubicBezTo>
                      <a:close/>
                    </a:path>
                  </a:pathLst>
                </a:custGeom>
                <a:solidFill>
                  <a:srgbClr val="C4918C"/>
                </a:solidFill>
                <a:ln w="12690" cap="flat">
                  <a:noFill/>
                  <a:prstDash val="solid"/>
                  <a:miter/>
                </a:ln>
              </p:spPr>
              <p:txBody>
                <a:bodyPr rtlCol="0" anchor="ctr"/>
                <a:lstStyle/>
                <a:p>
                  <a:endParaRPr lang="nl-NL"/>
                </a:p>
              </p:txBody>
            </p:sp>
            <p:sp>
              <p:nvSpPr>
                <p:cNvPr id="2015" name="Vrije vorm 2014">
                  <a:extLst>
                    <a:ext uri="{FF2B5EF4-FFF2-40B4-BE49-F238E27FC236}">
                      <a16:creationId xmlns:a16="http://schemas.microsoft.com/office/drawing/2014/main" id="{8BD5F0BC-1477-CD09-D87B-CC557A854BE5}"/>
                    </a:ext>
                  </a:extLst>
                </p:cNvPr>
                <p:cNvSpPr/>
                <p:nvPr/>
              </p:nvSpPr>
              <p:spPr>
                <a:xfrm>
                  <a:off x="9237148" y="1441265"/>
                  <a:ext cx="64668" cy="13712"/>
                </a:xfrm>
                <a:custGeom>
                  <a:avLst/>
                  <a:gdLst>
                    <a:gd name="connsiteX0" fmla="*/ 2184 w 64668"/>
                    <a:gd name="connsiteY0" fmla="*/ 13713 h 13712"/>
                    <a:gd name="connsiteX1" fmla="*/ 0 w 64668"/>
                    <a:gd name="connsiteY1" fmla="*/ 3896 h 13712"/>
                    <a:gd name="connsiteX2" fmla="*/ 64669 w 64668"/>
                    <a:gd name="connsiteY2" fmla="*/ 2968 h 13712"/>
                    <a:gd name="connsiteX3" fmla="*/ 61049 w 64668"/>
                    <a:gd name="connsiteY3" fmla="*/ 12341 h 13712"/>
                    <a:gd name="connsiteX4" fmla="*/ 2184 w 64668"/>
                    <a:gd name="connsiteY4" fmla="*/ 13713 h 13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68" h="13712">
                      <a:moveTo>
                        <a:pt x="2184" y="13713"/>
                      </a:moveTo>
                      <a:lnTo>
                        <a:pt x="0" y="3896"/>
                      </a:lnTo>
                      <a:cubicBezTo>
                        <a:pt x="19279" y="-372"/>
                        <a:pt x="52439" y="-1769"/>
                        <a:pt x="64669" y="2968"/>
                      </a:cubicBezTo>
                      <a:lnTo>
                        <a:pt x="61049" y="12341"/>
                      </a:lnTo>
                      <a:cubicBezTo>
                        <a:pt x="51689" y="8734"/>
                        <a:pt x="21425" y="9445"/>
                        <a:pt x="2184" y="13713"/>
                      </a:cubicBezTo>
                      <a:close/>
                    </a:path>
                  </a:pathLst>
                </a:custGeom>
                <a:solidFill>
                  <a:srgbClr val="152F32"/>
                </a:solidFill>
                <a:ln w="12690" cap="flat">
                  <a:noFill/>
                  <a:prstDash val="solid"/>
                  <a:miter/>
                </a:ln>
              </p:spPr>
              <p:txBody>
                <a:bodyPr rtlCol="0" anchor="ctr"/>
                <a:lstStyle/>
                <a:p>
                  <a:endParaRPr lang="nl-NL"/>
                </a:p>
              </p:txBody>
            </p:sp>
            <p:sp>
              <p:nvSpPr>
                <p:cNvPr id="2016" name="Vrije vorm 2015">
                  <a:extLst>
                    <a:ext uri="{FF2B5EF4-FFF2-40B4-BE49-F238E27FC236}">
                      <a16:creationId xmlns:a16="http://schemas.microsoft.com/office/drawing/2014/main" id="{68966EAF-8708-2531-4FA7-2CCE8E24AE92}"/>
                    </a:ext>
                  </a:extLst>
                </p:cNvPr>
                <p:cNvSpPr/>
                <p:nvPr/>
              </p:nvSpPr>
              <p:spPr>
                <a:xfrm>
                  <a:off x="9028667" y="1200297"/>
                  <a:ext cx="457104" cy="301364"/>
                </a:xfrm>
                <a:custGeom>
                  <a:avLst/>
                  <a:gdLst>
                    <a:gd name="connsiteX0" fmla="*/ 360640 w 457104"/>
                    <a:gd name="connsiteY0" fmla="*/ 156358 h 301364"/>
                    <a:gd name="connsiteX1" fmla="*/ 417015 w 457104"/>
                    <a:gd name="connsiteY1" fmla="*/ 301011 h 301364"/>
                    <a:gd name="connsiteX2" fmla="*/ 411859 w 457104"/>
                    <a:gd name="connsiteY2" fmla="*/ 92756 h 301364"/>
                    <a:gd name="connsiteX3" fmla="*/ 250442 w 457104"/>
                    <a:gd name="connsiteY3" fmla="*/ 162 h 301364"/>
                    <a:gd name="connsiteX4" fmla="*/ 93864 w 457104"/>
                    <a:gd name="connsiteY4" fmla="*/ 45766 h 301364"/>
                    <a:gd name="connsiteX5" fmla="*/ 12126 w 457104"/>
                    <a:gd name="connsiteY5" fmla="*/ 145334 h 301364"/>
                    <a:gd name="connsiteX6" fmla="*/ 89774 w 457104"/>
                    <a:gd name="connsiteY6" fmla="*/ 162987 h 301364"/>
                    <a:gd name="connsiteX7" fmla="*/ 240917 w 457104"/>
                    <a:gd name="connsiteY7" fmla="*/ 199855 h 301364"/>
                    <a:gd name="connsiteX8" fmla="*/ 360640 w 457104"/>
                    <a:gd name="connsiteY8" fmla="*/ 156358 h 301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04" h="301364">
                      <a:moveTo>
                        <a:pt x="360640" y="156358"/>
                      </a:moveTo>
                      <a:cubicBezTo>
                        <a:pt x="377074" y="166772"/>
                        <a:pt x="340840" y="309380"/>
                        <a:pt x="417015" y="301011"/>
                      </a:cubicBezTo>
                      <a:cubicBezTo>
                        <a:pt x="466646" y="225916"/>
                        <a:pt x="475968" y="131263"/>
                        <a:pt x="411859" y="92756"/>
                      </a:cubicBezTo>
                      <a:cubicBezTo>
                        <a:pt x="399718" y="25746"/>
                        <a:pt x="334122" y="-2419"/>
                        <a:pt x="250442" y="162"/>
                      </a:cubicBezTo>
                      <a:cubicBezTo>
                        <a:pt x="202156" y="1653"/>
                        <a:pt x="148690" y="45368"/>
                        <a:pt x="93864" y="45766"/>
                      </a:cubicBezTo>
                      <a:cubicBezTo>
                        <a:pt x="8177" y="46400"/>
                        <a:pt x="-18226" y="97950"/>
                        <a:pt x="12126" y="145334"/>
                      </a:cubicBezTo>
                      <a:cubicBezTo>
                        <a:pt x="25335" y="165934"/>
                        <a:pt x="70267" y="170023"/>
                        <a:pt x="89774" y="162987"/>
                      </a:cubicBezTo>
                      <a:cubicBezTo>
                        <a:pt x="116990" y="153208"/>
                        <a:pt x="189164" y="201773"/>
                        <a:pt x="240917" y="199855"/>
                      </a:cubicBezTo>
                      <a:cubicBezTo>
                        <a:pt x="299857" y="197658"/>
                        <a:pt x="320242" y="166365"/>
                        <a:pt x="360640" y="156358"/>
                      </a:cubicBezTo>
                      <a:close/>
                    </a:path>
                  </a:pathLst>
                </a:custGeom>
                <a:solidFill>
                  <a:srgbClr val="152F32"/>
                </a:solidFill>
                <a:ln w="12690" cap="flat">
                  <a:noFill/>
                  <a:prstDash val="solid"/>
                  <a:miter/>
                </a:ln>
              </p:spPr>
              <p:txBody>
                <a:bodyPr rtlCol="0" anchor="ctr"/>
                <a:lstStyle/>
                <a:p>
                  <a:endParaRPr lang="nl-NL"/>
                </a:p>
              </p:txBody>
            </p:sp>
            <p:sp>
              <p:nvSpPr>
                <p:cNvPr id="2017" name="Vrije vorm 2016">
                  <a:extLst>
                    <a:ext uri="{FF2B5EF4-FFF2-40B4-BE49-F238E27FC236}">
                      <a16:creationId xmlns:a16="http://schemas.microsoft.com/office/drawing/2014/main" id="{699CC360-8CE6-868E-9AC0-292F505C1568}"/>
                    </a:ext>
                  </a:extLst>
                </p:cNvPr>
                <p:cNvSpPr/>
                <p:nvPr/>
              </p:nvSpPr>
              <p:spPr>
                <a:xfrm>
                  <a:off x="9435867" y="1473018"/>
                  <a:ext cx="70325" cy="116470"/>
                </a:xfrm>
                <a:custGeom>
                  <a:avLst/>
                  <a:gdLst>
                    <a:gd name="connsiteX0" fmla="*/ 2970 w 70325"/>
                    <a:gd name="connsiteY0" fmla="*/ 22715 h 116470"/>
                    <a:gd name="connsiteX1" fmla="*/ 31075 w 70325"/>
                    <a:gd name="connsiteY1" fmla="*/ 464 h 116470"/>
                    <a:gd name="connsiteX2" fmla="*/ 70292 w 70325"/>
                    <a:gd name="connsiteY2" fmla="*/ 46476 h 116470"/>
                    <a:gd name="connsiteX3" fmla="*/ 13054 w 70325"/>
                    <a:gd name="connsiteY3" fmla="*/ 115907 h 116470"/>
                    <a:gd name="connsiteX4" fmla="*/ 2970 w 70325"/>
                    <a:gd name="connsiteY4" fmla="*/ 22715 h 116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25" h="116470">
                      <a:moveTo>
                        <a:pt x="2970" y="22715"/>
                      </a:moveTo>
                      <a:cubicBezTo>
                        <a:pt x="9167" y="11881"/>
                        <a:pt x="16635" y="3118"/>
                        <a:pt x="31075" y="464"/>
                      </a:cubicBezTo>
                      <a:cubicBezTo>
                        <a:pt x="45502" y="-2203"/>
                        <a:pt x="71384" y="5785"/>
                        <a:pt x="70292" y="46476"/>
                      </a:cubicBezTo>
                      <a:cubicBezTo>
                        <a:pt x="69200" y="87180"/>
                        <a:pt x="34402" y="121305"/>
                        <a:pt x="13054" y="115907"/>
                      </a:cubicBezTo>
                      <a:cubicBezTo>
                        <a:pt x="-8295" y="110510"/>
                        <a:pt x="2970" y="22715"/>
                        <a:pt x="2970" y="22715"/>
                      </a:cubicBezTo>
                      <a:close/>
                    </a:path>
                  </a:pathLst>
                </a:custGeom>
                <a:solidFill>
                  <a:srgbClr val="E5B6AE"/>
                </a:solidFill>
                <a:ln w="12690" cap="flat">
                  <a:noFill/>
                  <a:prstDash val="solid"/>
                  <a:miter/>
                </a:ln>
              </p:spPr>
              <p:txBody>
                <a:bodyPr rtlCol="0" anchor="ctr"/>
                <a:lstStyle/>
                <a:p>
                  <a:endParaRPr lang="nl-NL"/>
                </a:p>
              </p:txBody>
            </p:sp>
            <p:sp>
              <p:nvSpPr>
                <p:cNvPr id="2018" name="Vrije vorm 2017">
                  <a:extLst>
                    <a:ext uri="{FF2B5EF4-FFF2-40B4-BE49-F238E27FC236}">
                      <a16:creationId xmlns:a16="http://schemas.microsoft.com/office/drawing/2014/main" id="{8AD7D8A4-B058-6111-E295-AE28018DF102}"/>
                    </a:ext>
                  </a:extLst>
                </p:cNvPr>
                <p:cNvSpPr/>
                <p:nvPr/>
              </p:nvSpPr>
              <p:spPr>
                <a:xfrm>
                  <a:off x="8987238" y="2271664"/>
                  <a:ext cx="183560" cy="109437"/>
                </a:xfrm>
                <a:custGeom>
                  <a:avLst/>
                  <a:gdLst>
                    <a:gd name="connsiteX0" fmla="*/ 0 w 183560"/>
                    <a:gd name="connsiteY0" fmla="*/ 0 h 109437"/>
                    <a:gd name="connsiteX1" fmla="*/ 183561 w 183560"/>
                    <a:gd name="connsiteY1" fmla="*/ 0 h 109437"/>
                    <a:gd name="connsiteX2" fmla="*/ 183561 w 183560"/>
                    <a:gd name="connsiteY2" fmla="*/ 109437 h 109437"/>
                    <a:gd name="connsiteX3" fmla="*/ 0 w 183560"/>
                    <a:gd name="connsiteY3" fmla="*/ 109437 h 109437"/>
                  </a:gdLst>
                  <a:ahLst/>
                  <a:cxnLst>
                    <a:cxn ang="0">
                      <a:pos x="connsiteX0" y="connsiteY0"/>
                    </a:cxn>
                    <a:cxn ang="0">
                      <a:pos x="connsiteX1" y="connsiteY1"/>
                    </a:cxn>
                    <a:cxn ang="0">
                      <a:pos x="connsiteX2" y="connsiteY2"/>
                    </a:cxn>
                    <a:cxn ang="0">
                      <a:pos x="connsiteX3" y="connsiteY3"/>
                    </a:cxn>
                  </a:cxnLst>
                  <a:rect l="l" t="t" r="r" b="b"/>
                  <a:pathLst>
                    <a:path w="183560" h="109437">
                      <a:moveTo>
                        <a:pt x="0" y="0"/>
                      </a:moveTo>
                      <a:lnTo>
                        <a:pt x="183561" y="0"/>
                      </a:lnTo>
                      <a:lnTo>
                        <a:pt x="183561" y="109437"/>
                      </a:lnTo>
                      <a:lnTo>
                        <a:pt x="0" y="109437"/>
                      </a:lnTo>
                      <a:close/>
                    </a:path>
                  </a:pathLst>
                </a:custGeom>
                <a:solidFill>
                  <a:srgbClr val="FFFFFF"/>
                </a:solidFill>
                <a:ln w="12690" cap="flat">
                  <a:noFill/>
                  <a:prstDash val="solid"/>
                  <a:miter/>
                </a:ln>
              </p:spPr>
              <p:txBody>
                <a:bodyPr rtlCol="0" anchor="ctr"/>
                <a:lstStyle/>
                <a:p>
                  <a:endParaRPr lang="nl-NL"/>
                </a:p>
              </p:txBody>
            </p:sp>
            <p:sp>
              <p:nvSpPr>
                <p:cNvPr id="2019" name="Vrije vorm 2018">
                  <a:extLst>
                    <a:ext uri="{FF2B5EF4-FFF2-40B4-BE49-F238E27FC236}">
                      <a16:creationId xmlns:a16="http://schemas.microsoft.com/office/drawing/2014/main" id="{21F48653-EDC5-2188-F0AE-B477308BFF94}"/>
                    </a:ext>
                  </a:extLst>
                </p:cNvPr>
                <p:cNvSpPr/>
                <p:nvPr/>
              </p:nvSpPr>
              <p:spPr>
                <a:xfrm>
                  <a:off x="9061368" y="2234592"/>
                  <a:ext cx="35293" cy="109428"/>
                </a:xfrm>
                <a:custGeom>
                  <a:avLst/>
                  <a:gdLst>
                    <a:gd name="connsiteX0" fmla="*/ 0 w 35293"/>
                    <a:gd name="connsiteY0" fmla="*/ 0 h 109428"/>
                    <a:gd name="connsiteX1" fmla="*/ 35294 w 35293"/>
                    <a:gd name="connsiteY1" fmla="*/ 0 h 109428"/>
                    <a:gd name="connsiteX2" fmla="*/ 35294 w 35293"/>
                    <a:gd name="connsiteY2" fmla="*/ 109428 h 109428"/>
                    <a:gd name="connsiteX3" fmla="*/ 0 w 35293"/>
                    <a:gd name="connsiteY3" fmla="*/ 109428 h 109428"/>
                  </a:gdLst>
                  <a:ahLst/>
                  <a:cxnLst>
                    <a:cxn ang="0">
                      <a:pos x="connsiteX0" y="connsiteY0"/>
                    </a:cxn>
                    <a:cxn ang="0">
                      <a:pos x="connsiteX1" y="connsiteY1"/>
                    </a:cxn>
                    <a:cxn ang="0">
                      <a:pos x="connsiteX2" y="connsiteY2"/>
                    </a:cxn>
                    <a:cxn ang="0">
                      <a:pos x="connsiteX3" y="connsiteY3"/>
                    </a:cxn>
                  </a:cxnLst>
                  <a:rect l="l" t="t" r="r" b="b"/>
                  <a:pathLst>
                    <a:path w="35293" h="109428">
                      <a:moveTo>
                        <a:pt x="0" y="0"/>
                      </a:moveTo>
                      <a:lnTo>
                        <a:pt x="35294" y="0"/>
                      </a:lnTo>
                      <a:lnTo>
                        <a:pt x="35294" y="109428"/>
                      </a:lnTo>
                      <a:lnTo>
                        <a:pt x="0" y="109428"/>
                      </a:lnTo>
                      <a:close/>
                    </a:path>
                  </a:pathLst>
                </a:custGeom>
                <a:solidFill>
                  <a:srgbClr val="FFFFFF"/>
                </a:solidFill>
                <a:ln w="12690" cap="flat">
                  <a:noFill/>
                  <a:prstDash val="solid"/>
                  <a:miter/>
                </a:ln>
              </p:spPr>
              <p:txBody>
                <a:bodyPr rtlCol="0" anchor="ctr"/>
                <a:lstStyle/>
                <a:p>
                  <a:endParaRPr lang="nl-NL"/>
                </a:p>
              </p:txBody>
            </p:sp>
            <p:sp>
              <p:nvSpPr>
                <p:cNvPr id="256" name="Vrije vorm 255">
                  <a:extLst>
                    <a:ext uri="{FF2B5EF4-FFF2-40B4-BE49-F238E27FC236}">
                      <a16:creationId xmlns:a16="http://schemas.microsoft.com/office/drawing/2014/main" id="{E62FBD1B-2788-8F7B-2082-96C365A39476}"/>
                    </a:ext>
                  </a:extLst>
                </p:cNvPr>
                <p:cNvSpPr/>
                <p:nvPr/>
              </p:nvSpPr>
              <p:spPr>
                <a:xfrm>
                  <a:off x="9093702" y="2296848"/>
                  <a:ext cx="48533" cy="57855"/>
                </a:xfrm>
                <a:custGeom>
                  <a:avLst/>
                  <a:gdLst>
                    <a:gd name="connsiteX0" fmla="*/ 0 w 48533"/>
                    <a:gd name="connsiteY0" fmla="*/ 0 h 57855"/>
                    <a:gd name="connsiteX1" fmla="*/ 48533 w 48533"/>
                    <a:gd name="connsiteY1" fmla="*/ 0 h 57855"/>
                    <a:gd name="connsiteX2" fmla="*/ 48533 w 48533"/>
                    <a:gd name="connsiteY2" fmla="*/ 57856 h 57855"/>
                    <a:gd name="connsiteX3" fmla="*/ 0 w 48533"/>
                    <a:gd name="connsiteY3" fmla="*/ 57856 h 57855"/>
                  </a:gdLst>
                  <a:ahLst/>
                  <a:cxnLst>
                    <a:cxn ang="0">
                      <a:pos x="connsiteX0" y="connsiteY0"/>
                    </a:cxn>
                    <a:cxn ang="0">
                      <a:pos x="connsiteX1" y="connsiteY1"/>
                    </a:cxn>
                    <a:cxn ang="0">
                      <a:pos x="connsiteX2" y="connsiteY2"/>
                    </a:cxn>
                    <a:cxn ang="0">
                      <a:pos x="connsiteX3" y="connsiteY3"/>
                    </a:cxn>
                  </a:cxnLst>
                  <a:rect l="l" t="t" r="r" b="b"/>
                  <a:pathLst>
                    <a:path w="48533" h="57855">
                      <a:moveTo>
                        <a:pt x="0" y="0"/>
                      </a:moveTo>
                      <a:lnTo>
                        <a:pt x="48533" y="0"/>
                      </a:lnTo>
                      <a:lnTo>
                        <a:pt x="48533" y="57856"/>
                      </a:lnTo>
                      <a:lnTo>
                        <a:pt x="0" y="57856"/>
                      </a:lnTo>
                      <a:close/>
                    </a:path>
                  </a:pathLst>
                </a:custGeom>
                <a:solidFill>
                  <a:srgbClr val="4792CD"/>
                </a:solidFill>
                <a:ln w="12690" cap="flat">
                  <a:noFill/>
                  <a:prstDash val="solid"/>
                  <a:miter/>
                </a:ln>
              </p:spPr>
              <p:txBody>
                <a:bodyPr rtlCol="0" anchor="ctr"/>
                <a:lstStyle/>
                <a:p>
                  <a:endParaRPr lang="nl-NL"/>
                </a:p>
              </p:txBody>
            </p:sp>
            <p:sp>
              <p:nvSpPr>
                <p:cNvPr id="257" name="Vrije vorm 256">
                  <a:extLst>
                    <a:ext uri="{FF2B5EF4-FFF2-40B4-BE49-F238E27FC236}">
                      <a16:creationId xmlns:a16="http://schemas.microsoft.com/office/drawing/2014/main" id="{71D14887-0E40-9BAA-DA81-7352CD832DD5}"/>
                    </a:ext>
                  </a:extLst>
                </p:cNvPr>
                <p:cNvSpPr/>
                <p:nvPr/>
              </p:nvSpPr>
              <p:spPr>
                <a:xfrm>
                  <a:off x="8997373" y="2296848"/>
                  <a:ext cx="79911" cy="15679"/>
                </a:xfrm>
                <a:custGeom>
                  <a:avLst/>
                  <a:gdLst>
                    <a:gd name="connsiteX0" fmla="*/ 0 w 79911"/>
                    <a:gd name="connsiteY0" fmla="*/ 0 h 15679"/>
                    <a:gd name="connsiteX1" fmla="*/ 79912 w 79911"/>
                    <a:gd name="connsiteY1" fmla="*/ 0 h 15679"/>
                    <a:gd name="connsiteX2" fmla="*/ 79912 w 79911"/>
                    <a:gd name="connsiteY2" fmla="*/ 15679 h 15679"/>
                    <a:gd name="connsiteX3" fmla="*/ 0 w 79911"/>
                    <a:gd name="connsiteY3" fmla="*/ 15679 h 15679"/>
                  </a:gdLst>
                  <a:ahLst/>
                  <a:cxnLst>
                    <a:cxn ang="0">
                      <a:pos x="connsiteX0" y="connsiteY0"/>
                    </a:cxn>
                    <a:cxn ang="0">
                      <a:pos x="connsiteX1" y="connsiteY1"/>
                    </a:cxn>
                    <a:cxn ang="0">
                      <a:pos x="connsiteX2" y="connsiteY2"/>
                    </a:cxn>
                    <a:cxn ang="0">
                      <a:pos x="connsiteX3" y="connsiteY3"/>
                    </a:cxn>
                  </a:cxnLst>
                  <a:rect l="l" t="t" r="r" b="b"/>
                  <a:pathLst>
                    <a:path w="79911" h="15679">
                      <a:moveTo>
                        <a:pt x="0" y="0"/>
                      </a:moveTo>
                      <a:lnTo>
                        <a:pt x="79912" y="0"/>
                      </a:lnTo>
                      <a:lnTo>
                        <a:pt x="79912" y="15679"/>
                      </a:lnTo>
                      <a:lnTo>
                        <a:pt x="0" y="15679"/>
                      </a:lnTo>
                      <a:close/>
                    </a:path>
                  </a:pathLst>
                </a:custGeom>
                <a:solidFill>
                  <a:srgbClr val="4792CD"/>
                </a:solidFill>
                <a:ln w="12690" cap="flat">
                  <a:noFill/>
                  <a:prstDash val="solid"/>
                  <a:miter/>
                </a:ln>
              </p:spPr>
              <p:txBody>
                <a:bodyPr rtlCol="0" anchor="ctr"/>
                <a:lstStyle/>
                <a:p>
                  <a:endParaRPr lang="nl-NL"/>
                </a:p>
              </p:txBody>
            </p:sp>
            <p:sp>
              <p:nvSpPr>
                <p:cNvPr id="258" name="Vrije vorm 257">
                  <a:extLst>
                    <a:ext uri="{FF2B5EF4-FFF2-40B4-BE49-F238E27FC236}">
                      <a16:creationId xmlns:a16="http://schemas.microsoft.com/office/drawing/2014/main" id="{C47BA20B-A679-A3E4-57F6-76CADCB6FD03}"/>
                    </a:ext>
                  </a:extLst>
                </p:cNvPr>
                <p:cNvSpPr/>
                <p:nvPr/>
              </p:nvSpPr>
              <p:spPr>
                <a:xfrm>
                  <a:off x="8997373" y="2325232"/>
                  <a:ext cx="79911" cy="15672"/>
                </a:xfrm>
                <a:custGeom>
                  <a:avLst/>
                  <a:gdLst>
                    <a:gd name="connsiteX0" fmla="*/ 0 w 79911"/>
                    <a:gd name="connsiteY0" fmla="*/ 0 h 15672"/>
                    <a:gd name="connsiteX1" fmla="*/ 79912 w 79911"/>
                    <a:gd name="connsiteY1" fmla="*/ 0 h 15672"/>
                    <a:gd name="connsiteX2" fmla="*/ 79912 w 79911"/>
                    <a:gd name="connsiteY2" fmla="*/ 15672 h 15672"/>
                    <a:gd name="connsiteX3" fmla="*/ 0 w 79911"/>
                    <a:gd name="connsiteY3" fmla="*/ 15672 h 15672"/>
                  </a:gdLst>
                  <a:ahLst/>
                  <a:cxnLst>
                    <a:cxn ang="0">
                      <a:pos x="connsiteX0" y="connsiteY0"/>
                    </a:cxn>
                    <a:cxn ang="0">
                      <a:pos x="connsiteX1" y="connsiteY1"/>
                    </a:cxn>
                    <a:cxn ang="0">
                      <a:pos x="connsiteX2" y="connsiteY2"/>
                    </a:cxn>
                    <a:cxn ang="0">
                      <a:pos x="connsiteX3" y="connsiteY3"/>
                    </a:cxn>
                  </a:cxnLst>
                  <a:rect l="l" t="t" r="r" b="b"/>
                  <a:pathLst>
                    <a:path w="79911" h="15672">
                      <a:moveTo>
                        <a:pt x="0" y="0"/>
                      </a:moveTo>
                      <a:lnTo>
                        <a:pt x="79912" y="0"/>
                      </a:lnTo>
                      <a:lnTo>
                        <a:pt x="79912" y="15672"/>
                      </a:lnTo>
                      <a:lnTo>
                        <a:pt x="0" y="15672"/>
                      </a:lnTo>
                      <a:close/>
                    </a:path>
                  </a:pathLst>
                </a:custGeom>
                <a:solidFill>
                  <a:srgbClr val="4792CD"/>
                </a:solidFill>
                <a:ln w="12690" cap="flat">
                  <a:noFill/>
                  <a:prstDash val="solid"/>
                  <a:miter/>
                </a:ln>
              </p:spPr>
              <p:txBody>
                <a:bodyPr rtlCol="0" anchor="ctr"/>
                <a:lstStyle/>
                <a:p>
                  <a:endParaRPr lang="nl-NL"/>
                </a:p>
              </p:txBody>
            </p:sp>
          </p:grpSp>
          <p:sp>
            <p:nvSpPr>
              <p:cNvPr id="190" name="Vrije vorm 189">
                <a:extLst>
                  <a:ext uri="{FF2B5EF4-FFF2-40B4-BE49-F238E27FC236}">
                    <a16:creationId xmlns:a16="http://schemas.microsoft.com/office/drawing/2014/main" id="{5DA4A02B-4F4A-14BB-0BA2-01180C36B491}"/>
                  </a:ext>
                </a:extLst>
              </p:cNvPr>
              <p:cNvSpPr/>
              <p:nvPr/>
            </p:nvSpPr>
            <p:spPr>
              <a:xfrm>
                <a:off x="9475134" y="2834222"/>
                <a:ext cx="313588" cy="891615"/>
              </a:xfrm>
              <a:custGeom>
                <a:avLst/>
                <a:gdLst>
                  <a:gd name="connsiteX0" fmla="*/ 89 w 313588"/>
                  <a:gd name="connsiteY0" fmla="*/ 891615 h 891615"/>
                  <a:gd name="connsiteX1" fmla="*/ 0 w 313588"/>
                  <a:gd name="connsiteY1" fmla="*/ 881303 h 891615"/>
                  <a:gd name="connsiteX2" fmla="*/ 302514 w 313588"/>
                  <a:gd name="connsiteY2" fmla="*/ 878636 h 891615"/>
                  <a:gd name="connsiteX3" fmla="*/ 237833 w 313588"/>
                  <a:gd name="connsiteY3" fmla="*/ 775 h 891615"/>
                  <a:gd name="connsiteX4" fmla="*/ 248095 w 313588"/>
                  <a:gd name="connsiteY4" fmla="*/ 0 h 891615"/>
                  <a:gd name="connsiteX5" fmla="*/ 313589 w 313588"/>
                  <a:gd name="connsiteY5" fmla="*/ 888834 h 89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588" h="891615">
                    <a:moveTo>
                      <a:pt x="89" y="891615"/>
                    </a:moveTo>
                    <a:lnTo>
                      <a:pt x="0" y="881303"/>
                    </a:lnTo>
                    <a:lnTo>
                      <a:pt x="302514" y="878636"/>
                    </a:lnTo>
                    <a:lnTo>
                      <a:pt x="237833" y="775"/>
                    </a:lnTo>
                    <a:lnTo>
                      <a:pt x="248095" y="0"/>
                    </a:lnTo>
                    <a:lnTo>
                      <a:pt x="313589" y="888834"/>
                    </a:lnTo>
                    <a:close/>
                  </a:path>
                </a:pathLst>
              </a:custGeom>
              <a:solidFill>
                <a:srgbClr val="4792CD"/>
              </a:solidFill>
              <a:ln w="12690" cap="flat">
                <a:noFill/>
                <a:prstDash val="solid"/>
                <a:miter/>
              </a:ln>
            </p:spPr>
            <p:txBody>
              <a:bodyPr rtlCol="0" anchor="ctr"/>
              <a:lstStyle/>
              <a:p>
                <a:endParaRPr lang="nl-NL"/>
              </a:p>
            </p:txBody>
          </p:sp>
          <p:grpSp>
            <p:nvGrpSpPr>
              <p:cNvPr id="191" name="Graphic 14">
                <a:extLst>
                  <a:ext uri="{FF2B5EF4-FFF2-40B4-BE49-F238E27FC236}">
                    <a16:creationId xmlns:a16="http://schemas.microsoft.com/office/drawing/2014/main" id="{FEB71314-FDA1-1EED-7E39-F7E9A9DF91BD}"/>
                  </a:ext>
                </a:extLst>
              </p:cNvPr>
              <p:cNvGrpSpPr/>
              <p:nvPr/>
            </p:nvGrpSpPr>
            <p:grpSpPr>
              <a:xfrm>
                <a:off x="9560692" y="1954162"/>
                <a:ext cx="354687" cy="880440"/>
                <a:chOff x="9560692" y="1954162"/>
                <a:chExt cx="354687" cy="880440"/>
              </a:xfrm>
            </p:grpSpPr>
            <p:sp>
              <p:nvSpPr>
                <p:cNvPr id="1987" name="Vrije vorm 1986">
                  <a:extLst>
                    <a:ext uri="{FF2B5EF4-FFF2-40B4-BE49-F238E27FC236}">
                      <a16:creationId xmlns:a16="http://schemas.microsoft.com/office/drawing/2014/main" id="{59E9961F-4A0D-C66E-0B05-EC8FFAB94BA6}"/>
                    </a:ext>
                  </a:extLst>
                </p:cNvPr>
                <p:cNvSpPr/>
                <p:nvPr/>
              </p:nvSpPr>
              <p:spPr>
                <a:xfrm>
                  <a:off x="9568747" y="2018710"/>
                  <a:ext cx="336230" cy="815892"/>
                </a:xfrm>
                <a:custGeom>
                  <a:avLst/>
                  <a:gdLst>
                    <a:gd name="connsiteX0" fmla="*/ 169645 w 336230"/>
                    <a:gd name="connsiteY0" fmla="*/ 5659 h 815892"/>
                    <a:gd name="connsiteX1" fmla="*/ 336231 w 336230"/>
                    <a:gd name="connsiteY1" fmla="*/ 787801 h 815892"/>
                    <a:gd name="connsiteX2" fmla="*/ 149351 w 336230"/>
                    <a:gd name="connsiteY2" fmla="*/ 815893 h 815892"/>
                    <a:gd name="connsiteX3" fmla="*/ 1332 w 336230"/>
                    <a:gd name="connsiteY3" fmla="*/ 188717 h 815892"/>
                    <a:gd name="connsiteX4" fmla="*/ 169645 w 336230"/>
                    <a:gd name="connsiteY4" fmla="*/ 5659 h 815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30" h="815892">
                      <a:moveTo>
                        <a:pt x="169645" y="5659"/>
                      </a:moveTo>
                      <a:cubicBezTo>
                        <a:pt x="292619" y="63038"/>
                        <a:pt x="331671" y="680879"/>
                        <a:pt x="336231" y="787801"/>
                      </a:cubicBezTo>
                      <a:lnTo>
                        <a:pt x="149351" y="815893"/>
                      </a:lnTo>
                      <a:cubicBezTo>
                        <a:pt x="127836" y="708057"/>
                        <a:pt x="9777" y="232786"/>
                        <a:pt x="1332" y="188717"/>
                      </a:cubicBezTo>
                      <a:cubicBezTo>
                        <a:pt x="-13095" y="113291"/>
                        <a:pt x="92784" y="-30219"/>
                        <a:pt x="169645" y="5659"/>
                      </a:cubicBezTo>
                      <a:close/>
                    </a:path>
                  </a:pathLst>
                </a:custGeom>
                <a:solidFill>
                  <a:srgbClr val="E5B6AE"/>
                </a:solidFill>
                <a:ln w="12690" cap="flat">
                  <a:noFill/>
                  <a:prstDash val="solid"/>
                  <a:miter/>
                </a:ln>
              </p:spPr>
              <p:txBody>
                <a:bodyPr rtlCol="0" anchor="ctr"/>
                <a:lstStyle/>
                <a:p>
                  <a:endParaRPr lang="nl-NL"/>
                </a:p>
              </p:txBody>
            </p:sp>
            <p:sp>
              <p:nvSpPr>
                <p:cNvPr id="1999" name="Vrije vorm 1998">
                  <a:extLst>
                    <a:ext uri="{FF2B5EF4-FFF2-40B4-BE49-F238E27FC236}">
                      <a16:creationId xmlns:a16="http://schemas.microsoft.com/office/drawing/2014/main" id="{0BA9B021-5969-8515-0CA6-D45D6FEBD0E8}"/>
                    </a:ext>
                  </a:extLst>
                </p:cNvPr>
                <p:cNvSpPr/>
                <p:nvPr/>
              </p:nvSpPr>
              <p:spPr>
                <a:xfrm>
                  <a:off x="9560692" y="1954162"/>
                  <a:ext cx="354687" cy="683019"/>
                </a:xfrm>
                <a:custGeom>
                  <a:avLst/>
                  <a:gdLst>
                    <a:gd name="connsiteX0" fmla="*/ 100217 w 354687"/>
                    <a:gd name="connsiteY0" fmla="*/ 865 h 683019"/>
                    <a:gd name="connsiteX1" fmla="*/ 354687 w 354687"/>
                    <a:gd name="connsiteY1" fmla="*/ 642875 h 683019"/>
                    <a:gd name="connsiteX2" fmla="*/ 90514 w 354687"/>
                    <a:gd name="connsiteY2" fmla="*/ 683020 h 683019"/>
                    <a:gd name="connsiteX3" fmla="*/ 100217 w 354687"/>
                    <a:gd name="connsiteY3" fmla="*/ 865 h 683019"/>
                  </a:gdLst>
                  <a:ahLst/>
                  <a:cxnLst>
                    <a:cxn ang="0">
                      <a:pos x="connsiteX0" y="connsiteY0"/>
                    </a:cxn>
                    <a:cxn ang="0">
                      <a:pos x="connsiteX1" y="connsiteY1"/>
                    </a:cxn>
                    <a:cxn ang="0">
                      <a:pos x="connsiteX2" y="connsiteY2"/>
                    </a:cxn>
                    <a:cxn ang="0">
                      <a:pos x="connsiteX3" y="connsiteY3"/>
                    </a:cxn>
                  </a:cxnLst>
                  <a:rect l="l" t="t" r="r" b="b"/>
                  <a:pathLst>
                    <a:path w="354687" h="683019">
                      <a:moveTo>
                        <a:pt x="100217" y="865"/>
                      </a:moveTo>
                      <a:cubicBezTo>
                        <a:pt x="210822" y="-20268"/>
                        <a:pt x="310478" y="350077"/>
                        <a:pt x="354687" y="642875"/>
                      </a:cubicBezTo>
                      <a:lnTo>
                        <a:pt x="90514" y="683020"/>
                      </a:lnTo>
                      <a:cubicBezTo>
                        <a:pt x="28119" y="467526"/>
                        <a:pt x="-82180" y="35727"/>
                        <a:pt x="100217" y="865"/>
                      </a:cubicBezTo>
                      <a:close/>
                    </a:path>
                  </a:pathLst>
                </a:custGeom>
                <a:solidFill>
                  <a:srgbClr val="77ADDA"/>
                </a:solidFill>
                <a:ln w="12690" cap="flat">
                  <a:noFill/>
                  <a:prstDash val="solid"/>
                  <a:miter/>
                </a:ln>
              </p:spPr>
              <p:txBody>
                <a:bodyPr rtlCol="0" anchor="ctr"/>
                <a:lstStyle/>
                <a:p>
                  <a:endParaRPr lang="nl-NL"/>
                </a:p>
              </p:txBody>
            </p:sp>
          </p:grpSp>
          <p:sp>
            <p:nvSpPr>
              <p:cNvPr id="1984" name="Vrije vorm 1983">
                <a:extLst>
                  <a:ext uri="{FF2B5EF4-FFF2-40B4-BE49-F238E27FC236}">
                    <a16:creationId xmlns:a16="http://schemas.microsoft.com/office/drawing/2014/main" id="{C46D184E-76FA-0FD1-5D09-EE117C878641}"/>
                  </a:ext>
                </a:extLst>
              </p:cNvPr>
              <p:cNvSpPr/>
              <p:nvPr/>
            </p:nvSpPr>
            <p:spPr>
              <a:xfrm>
                <a:off x="9145065" y="1490182"/>
                <a:ext cx="42481" cy="119291"/>
              </a:xfrm>
              <a:custGeom>
                <a:avLst/>
                <a:gdLst>
                  <a:gd name="connsiteX0" fmla="*/ 33308 w 42481"/>
                  <a:gd name="connsiteY0" fmla="*/ 119291 h 119291"/>
                  <a:gd name="connsiteX1" fmla="*/ 4150 w 42481"/>
                  <a:gd name="connsiteY1" fmla="*/ 109106 h 119291"/>
                  <a:gd name="connsiteX2" fmla="*/ 1330 w 42481"/>
                  <a:gd name="connsiteY2" fmla="*/ 88506 h 119291"/>
                  <a:gd name="connsiteX3" fmla="*/ 2320 w 42481"/>
                  <a:gd name="connsiteY3" fmla="*/ 85280 h 119291"/>
                  <a:gd name="connsiteX4" fmla="*/ 12087 w 42481"/>
                  <a:gd name="connsiteY4" fmla="*/ 5118 h 119291"/>
                  <a:gd name="connsiteX5" fmla="*/ 17294 w 42481"/>
                  <a:gd name="connsiteY5" fmla="*/ 0 h 119291"/>
                  <a:gd name="connsiteX6" fmla="*/ 17370 w 42481"/>
                  <a:gd name="connsiteY6" fmla="*/ 0 h 119291"/>
                  <a:gd name="connsiteX7" fmla="*/ 22488 w 42481"/>
                  <a:gd name="connsiteY7" fmla="*/ 5283 h 119291"/>
                  <a:gd name="connsiteX8" fmla="*/ 12252 w 42481"/>
                  <a:gd name="connsiteY8" fmla="*/ 88379 h 119291"/>
                  <a:gd name="connsiteX9" fmla="*/ 11286 w 42481"/>
                  <a:gd name="connsiteY9" fmla="*/ 91503 h 119291"/>
                  <a:gd name="connsiteX10" fmla="*/ 12227 w 42481"/>
                  <a:gd name="connsiteY10" fmla="*/ 102552 h 119291"/>
                  <a:gd name="connsiteX11" fmla="*/ 36865 w 42481"/>
                  <a:gd name="connsiteY11" fmla="*/ 108763 h 119291"/>
                  <a:gd name="connsiteX12" fmla="*/ 42465 w 42481"/>
                  <a:gd name="connsiteY12" fmla="*/ 113525 h 119291"/>
                  <a:gd name="connsiteX13" fmla="*/ 37716 w 42481"/>
                  <a:gd name="connsiteY13" fmla="*/ 119126 h 119291"/>
                  <a:gd name="connsiteX14" fmla="*/ 33308 w 42481"/>
                  <a:gd name="connsiteY14" fmla="*/ 119291 h 11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481" h="119291">
                    <a:moveTo>
                      <a:pt x="33308" y="119291"/>
                    </a:moveTo>
                    <a:cubicBezTo>
                      <a:pt x="25879" y="119291"/>
                      <a:pt x="11389" y="118059"/>
                      <a:pt x="4150" y="109106"/>
                    </a:cubicBezTo>
                    <a:cubicBezTo>
                      <a:pt x="1152" y="105397"/>
                      <a:pt x="-1782" y="98831"/>
                      <a:pt x="1330" y="88506"/>
                    </a:cubicBezTo>
                    <a:lnTo>
                      <a:pt x="2320" y="85280"/>
                    </a:lnTo>
                    <a:cubicBezTo>
                      <a:pt x="5915" y="73787"/>
                      <a:pt x="11325" y="56439"/>
                      <a:pt x="12087" y="5118"/>
                    </a:cubicBezTo>
                    <a:cubicBezTo>
                      <a:pt x="12138" y="2273"/>
                      <a:pt x="14461" y="0"/>
                      <a:pt x="17294" y="0"/>
                    </a:cubicBezTo>
                    <a:cubicBezTo>
                      <a:pt x="17319" y="0"/>
                      <a:pt x="17345" y="0"/>
                      <a:pt x="17370" y="0"/>
                    </a:cubicBezTo>
                    <a:cubicBezTo>
                      <a:pt x="20240" y="38"/>
                      <a:pt x="22539" y="2400"/>
                      <a:pt x="22488" y="5283"/>
                    </a:cubicBezTo>
                    <a:cubicBezTo>
                      <a:pt x="21700" y="58103"/>
                      <a:pt x="16011" y="76327"/>
                      <a:pt x="12252" y="88379"/>
                    </a:cubicBezTo>
                    <a:lnTo>
                      <a:pt x="11286" y="91503"/>
                    </a:lnTo>
                    <a:cubicBezTo>
                      <a:pt x="9128" y="98717"/>
                      <a:pt x="11465" y="101600"/>
                      <a:pt x="12227" y="102552"/>
                    </a:cubicBezTo>
                    <a:cubicBezTo>
                      <a:pt x="17281" y="108801"/>
                      <a:pt x="32039" y="109118"/>
                      <a:pt x="36865" y="108763"/>
                    </a:cubicBezTo>
                    <a:cubicBezTo>
                      <a:pt x="39646" y="108496"/>
                      <a:pt x="42236" y="110668"/>
                      <a:pt x="42465" y="113525"/>
                    </a:cubicBezTo>
                    <a:cubicBezTo>
                      <a:pt x="42694" y="116383"/>
                      <a:pt x="40573" y="118897"/>
                      <a:pt x="37716" y="119126"/>
                    </a:cubicBezTo>
                    <a:cubicBezTo>
                      <a:pt x="37144" y="119177"/>
                      <a:pt x="35544" y="119291"/>
                      <a:pt x="33308" y="119291"/>
                    </a:cubicBezTo>
                    <a:close/>
                  </a:path>
                </a:pathLst>
              </a:custGeom>
              <a:solidFill>
                <a:srgbClr val="C4918C"/>
              </a:solidFill>
              <a:ln w="12690" cap="flat">
                <a:noFill/>
                <a:prstDash val="solid"/>
                <a:miter/>
              </a:ln>
            </p:spPr>
            <p:txBody>
              <a:bodyPr rtlCol="0" anchor="ctr"/>
              <a:lstStyle/>
              <a:p>
                <a:endParaRPr lang="nl-NL"/>
              </a:p>
            </p:txBody>
          </p:sp>
          <p:sp>
            <p:nvSpPr>
              <p:cNvPr id="1986" name="Vrije vorm 1985">
                <a:extLst>
                  <a:ext uri="{FF2B5EF4-FFF2-40B4-BE49-F238E27FC236}">
                    <a16:creationId xmlns:a16="http://schemas.microsoft.com/office/drawing/2014/main" id="{6761EACC-792F-B839-11D2-D41E7805A1E7}"/>
                  </a:ext>
                </a:extLst>
              </p:cNvPr>
              <p:cNvSpPr/>
              <p:nvPr/>
            </p:nvSpPr>
            <p:spPr>
              <a:xfrm>
                <a:off x="9084241" y="1440486"/>
                <a:ext cx="64643" cy="13514"/>
              </a:xfrm>
              <a:custGeom>
                <a:avLst/>
                <a:gdLst>
                  <a:gd name="connsiteX0" fmla="*/ 4013 w 64643"/>
                  <a:gd name="connsiteY0" fmla="*/ 13514 h 13514"/>
                  <a:gd name="connsiteX1" fmla="*/ 0 w 64643"/>
                  <a:gd name="connsiteY1" fmla="*/ 4294 h 13514"/>
                  <a:gd name="connsiteX2" fmla="*/ 64643 w 64643"/>
                  <a:gd name="connsiteY2" fmla="*/ 2415 h 13514"/>
                  <a:gd name="connsiteX3" fmla="*/ 62903 w 64643"/>
                  <a:gd name="connsiteY3" fmla="*/ 12333 h 13514"/>
                  <a:gd name="connsiteX4" fmla="*/ 4013 w 64643"/>
                  <a:gd name="connsiteY4" fmla="*/ 13514 h 13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43" h="13514">
                    <a:moveTo>
                      <a:pt x="4013" y="13514"/>
                    </a:moveTo>
                    <a:lnTo>
                      <a:pt x="0" y="4294"/>
                    </a:lnTo>
                    <a:cubicBezTo>
                      <a:pt x="12179" y="-1040"/>
                      <a:pt x="44780" y="-1091"/>
                      <a:pt x="64643" y="2415"/>
                    </a:cubicBezTo>
                    <a:lnTo>
                      <a:pt x="62903" y="12333"/>
                    </a:lnTo>
                    <a:cubicBezTo>
                      <a:pt x="43473" y="8904"/>
                      <a:pt x="13221" y="9527"/>
                      <a:pt x="4013" y="13514"/>
                    </a:cubicBezTo>
                    <a:close/>
                  </a:path>
                </a:pathLst>
              </a:custGeom>
              <a:solidFill>
                <a:srgbClr val="152F32"/>
              </a:solidFill>
              <a:ln w="12690" cap="flat">
                <a:noFill/>
                <a:prstDash val="solid"/>
                <a:miter/>
              </a:ln>
            </p:spPr>
            <p:txBody>
              <a:bodyPr rtlCol="0" anchor="ctr"/>
              <a:lstStyle/>
              <a:p>
                <a:endParaRPr lang="nl-NL"/>
              </a:p>
            </p:txBody>
          </p:sp>
        </p:grpSp>
        <p:grpSp>
          <p:nvGrpSpPr>
            <p:cNvPr id="179" name="Graphic 63">
              <a:extLst>
                <a:ext uri="{FF2B5EF4-FFF2-40B4-BE49-F238E27FC236}">
                  <a16:creationId xmlns:a16="http://schemas.microsoft.com/office/drawing/2014/main" id="{EB27367E-4383-5571-8CF7-CA760E557E99}"/>
                </a:ext>
              </a:extLst>
            </p:cNvPr>
            <p:cNvGrpSpPr/>
            <p:nvPr/>
          </p:nvGrpSpPr>
          <p:grpSpPr>
            <a:xfrm flipH="1">
              <a:off x="4231281" y="2626367"/>
              <a:ext cx="2763848" cy="3155962"/>
              <a:chOff x="4806427" y="2347102"/>
              <a:chExt cx="1250379" cy="1427773"/>
            </a:xfrm>
          </p:grpSpPr>
          <p:sp>
            <p:nvSpPr>
              <p:cNvPr id="183" name="Vrije vorm 182">
                <a:extLst>
                  <a:ext uri="{FF2B5EF4-FFF2-40B4-BE49-F238E27FC236}">
                    <a16:creationId xmlns:a16="http://schemas.microsoft.com/office/drawing/2014/main" id="{38832B66-D1F5-5747-7E84-7DE25763F362}"/>
                  </a:ext>
                </a:extLst>
              </p:cNvPr>
              <p:cNvSpPr/>
              <p:nvPr/>
            </p:nvSpPr>
            <p:spPr>
              <a:xfrm rot="8428203">
                <a:off x="5461414" y="2899933"/>
                <a:ext cx="67675" cy="414600"/>
              </a:xfrm>
              <a:custGeom>
                <a:avLst/>
                <a:gdLst>
                  <a:gd name="connsiteX0" fmla="*/ 0 w 67675"/>
                  <a:gd name="connsiteY0" fmla="*/ 0 h 414600"/>
                  <a:gd name="connsiteX1" fmla="*/ 67675 w 67675"/>
                  <a:gd name="connsiteY1" fmla="*/ 0 h 414600"/>
                  <a:gd name="connsiteX2" fmla="*/ 67675 w 67675"/>
                  <a:gd name="connsiteY2" fmla="*/ 414600 h 414600"/>
                  <a:gd name="connsiteX3" fmla="*/ 0 w 67675"/>
                  <a:gd name="connsiteY3" fmla="*/ 414600 h 414600"/>
                </a:gdLst>
                <a:ahLst/>
                <a:cxnLst>
                  <a:cxn ang="0">
                    <a:pos x="connsiteX0" y="connsiteY0"/>
                  </a:cxn>
                  <a:cxn ang="0">
                    <a:pos x="connsiteX1" y="connsiteY1"/>
                  </a:cxn>
                  <a:cxn ang="0">
                    <a:pos x="connsiteX2" y="connsiteY2"/>
                  </a:cxn>
                  <a:cxn ang="0">
                    <a:pos x="connsiteX3" y="connsiteY3"/>
                  </a:cxn>
                </a:cxnLst>
                <a:rect l="l" t="t" r="r" b="b"/>
                <a:pathLst>
                  <a:path w="67675" h="414600">
                    <a:moveTo>
                      <a:pt x="0" y="0"/>
                    </a:moveTo>
                    <a:lnTo>
                      <a:pt x="67675" y="0"/>
                    </a:lnTo>
                    <a:lnTo>
                      <a:pt x="67675" y="414600"/>
                    </a:lnTo>
                    <a:lnTo>
                      <a:pt x="0" y="414600"/>
                    </a:lnTo>
                    <a:close/>
                  </a:path>
                </a:pathLst>
              </a:custGeom>
              <a:solidFill>
                <a:schemeClr val="tx2">
                  <a:lumMod val="75000"/>
                </a:schemeClr>
              </a:solidFill>
              <a:ln w="8096" cap="flat">
                <a:noFill/>
                <a:prstDash val="solid"/>
                <a:miter/>
              </a:ln>
            </p:spPr>
            <p:txBody>
              <a:bodyPr rtlCol="0" anchor="ctr"/>
              <a:lstStyle/>
              <a:p>
                <a:endParaRPr lang="nl-NL"/>
              </a:p>
            </p:txBody>
          </p:sp>
          <p:sp>
            <p:nvSpPr>
              <p:cNvPr id="184" name="Vrije vorm 183">
                <a:extLst>
                  <a:ext uri="{FF2B5EF4-FFF2-40B4-BE49-F238E27FC236}">
                    <a16:creationId xmlns:a16="http://schemas.microsoft.com/office/drawing/2014/main" id="{B0E134E1-1FB7-FA22-75CA-322F604A36FF}"/>
                  </a:ext>
                </a:extLst>
              </p:cNvPr>
              <p:cNvSpPr/>
              <p:nvPr/>
            </p:nvSpPr>
            <p:spPr>
              <a:xfrm>
                <a:off x="4820501" y="2361176"/>
                <a:ext cx="677317" cy="677310"/>
              </a:xfrm>
              <a:custGeom>
                <a:avLst/>
                <a:gdLst>
                  <a:gd name="connsiteX0" fmla="*/ 554242 w 677317"/>
                  <a:gd name="connsiteY0" fmla="*/ 600033 h 677310"/>
                  <a:gd name="connsiteX1" fmla="*/ 77284 w 677317"/>
                  <a:gd name="connsiteY1" fmla="*/ 554155 h 677310"/>
                  <a:gd name="connsiteX2" fmla="*/ 123075 w 677317"/>
                  <a:gd name="connsiteY2" fmla="*/ 77284 h 677310"/>
                  <a:gd name="connsiteX3" fmla="*/ 600034 w 677317"/>
                  <a:gd name="connsiteY3" fmla="*/ 123075 h 677310"/>
                  <a:gd name="connsiteX4" fmla="*/ 554242 w 677317"/>
                  <a:gd name="connsiteY4" fmla="*/ 600033 h 67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317" h="677310">
                    <a:moveTo>
                      <a:pt x="554242" y="600033"/>
                    </a:moveTo>
                    <a:cubicBezTo>
                      <a:pt x="410116" y="718884"/>
                      <a:pt x="196134" y="698368"/>
                      <a:pt x="77284" y="554155"/>
                    </a:cubicBezTo>
                    <a:cubicBezTo>
                      <a:pt x="-41567" y="410116"/>
                      <a:pt x="-21051" y="196221"/>
                      <a:pt x="123075" y="77284"/>
                    </a:cubicBezTo>
                    <a:cubicBezTo>
                      <a:pt x="267202" y="-41566"/>
                      <a:pt x="481183" y="-21051"/>
                      <a:pt x="600034" y="123075"/>
                    </a:cubicBezTo>
                    <a:cubicBezTo>
                      <a:pt x="718884" y="267115"/>
                      <a:pt x="698368" y="481183"/>
                      <a:pt x="554242" y="600033"/>
                    </a:cubicBezTo>
                    <a:close/>
                  </a:path>
                </a:pathLst>
              </a:custGeom>
              <a:solidFill>
                <a:srgbClr val="FFFFFF">
                  <a:alpha val="20000"/>
                </a:srgbClr>
              </a:solidFill>
              <a:ln w="8096" cap="flat">
                <a:noFill/>
                <a:prstDash val="solid"/>
                <a:miter/>
              </a:ln>
            </p:spPr>
            <p:txBody>
              <a:bodyPr rtlCol="0" anchor="ctr"/>
              <a:lstStyle/>
              <a:p>
                <a:endParaRPr lang="nl-NL"/>
              </a:p>
            </p:txBody>
          </p:sp>
          <p:sp>
            <p:nvSpPr>
              <p:cNvPr id="185" name="Vrije vorm 184">
                <a:extLst>
                  <a:ext uri="{FF2B5EF4-FFF2-40B4-BE49-F238E27FC236}">
                    <a16:creationId xmlns:a16="http://schemas.microsoft.com/office/drawing/2014/main" id="{8BB4729E-7F13-2450-3B9E-B1B53D48CB65}"/>
                  </a:ext>
                </a:extLst>
              </p:cNvPr>
              <p:cNvSpPr/>
              <p:nvPr/>
            </p:nvSpPr>
            <p:spPr>
              <a:xfrm>
                <a:off x="4806427" y="2347102"/>
                <a:ext cx="705424" cy="705443"/>
              </a:xfrm>
              <a:custGeom>
                <a:avLst/>
                <a:gdLst>
                  <a:gd name="connsiteX0" fmla="*/ 624888 w 705424"/>
                  <a:gd name="connsiteY0" fmla="*/ 128183 h 705443"/>
                  <a:gd name="connsiteX1" fmla="*/ 128183 w 705424"/>
                  <a:gd name="connsiteY1" fmla="*/ 80496 h 705443"/>
                  <a:gd name="connsiteX2" fmla="*/ 80496 w 705424"/>
                  <a:gd name="connsiteY2" fmla="*/ 577201 h 705443"/>
                  <a:gd name="connsiteX3" fmla="*/ 577282 w 705424"/>
                  <a:gd name="connsiteY3" fmla="*/ 624888 h 705443"/>
                  <a:gd name="connsiteX4" fmla="*/ 624888 w 705424"/>
                  <a:gd name="connsiteY4" fmla="*/ 128183 h 705443"/>
                  <a:gd name="connsiteX5" fmla="*/ 554370 w 705424"/>
                  <a:gd name="connsiteY5" fmla="*/ 597199 h 705443"/>
                  <a:gd name="connsiteX6" fmla="*/ 108266 w 705424"/>
                  <a:gd name="connsiteY6" fmla="*/ 554289 h 705443"/>
                  <a:gd name="connsiteX7" fmla="*/ 151095 w 705424"/>
                  <a:gd name="connsiteY7" fmla="*/ 108266 h 705443"/>
                  <a:gd name="connsiteX8" fmla="*/ 597199 w 705424"/>
                  <a:gd name="connsiteY8" fmla="*/ 151095 h 705443"/>
                  <a:gd name="connsiteX9" fmla="*/ 554370 w 705424"/>
                  <a:gd name="connsiteY9" fmla="*/ 597199 h 70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424" h="705443">
                    <a:moveTo>
                      <a:pt x="624888" y="128183"/>
                    </a:moveTo>
                    <a:cubicBezTo>
                      <a:pt x="501096" y="-21921"/>
                      <a:pt x="278288" y="-43296"/>
                      <a:pt x="128183" y="80496"/>
                    </a:cubicBezTo>
                    <a:cubicBezTo>
                      <a:pt x="-21922" y="204288"/>
                      <a:pt x="-43296" y="427177"/>
                      <a:pt x="80496" y="577201"/>
                    </a:cubicBezTo>
                    <a:cubicBezTo>
                      <a:pt x="204288" y="727386"/>
                      <a:pt x="427178" y="748761"/>
                      <a:pt x="577282" y="624888"/>
                    </a:cubicBezTo>
                    <a:cubicBezTo>
                      <a:pt x="727305" y="501177"/>
                      <a:pt x="748761" y="278288"/>
                      <a:pt x="624888" y="128183"/>
                    </a:cubicBezTo>
                    <a:close/>
                    <a:moveTo>
                      <a:pt x="554370" y="597199"/>
                    </a:moveTo>
                    <a:cubicBezTo>
                      <a:pt x="419567" y="708360"/>
                      <a:pt x="219428" y="689172"/>
                      <a:pt x="108266" y="554289"/>
                    </a:cubicBezTo>
                    <a:cubicBezTo>
                      <a:pt x="-2896" y="419567"/>
                      <a:pt x="16293" y="219509"/>
                      <a:pt x="151095" y="108266"/>
                    </a:cubicBezTo>
                    <a:cubicBezTo>
                      <a:pt x="285898" y="-2895"/>
                      <a:pt x="486037" y="16292"/>
                      <a:pt x="597199" y="151095"/>
                    </a:cubicBezTo>
                    <a:cubicBezTo>
                      <a:pt x="708360" y="285817"/>
                      <a:pt x="689172" y="486037"/>
                      <a:pt x="554370" y="597199"/>
                    </a:cubicBezTo>
                    <a:close/>
                  </a:path>
                </a:pathLst>
              </a:custGeom>
              <a:solidFill>
                <a:schemeClr val="tx2">
                  <a:lumMod val="75000"/>
                </a:schemeClr>
              </a:solidFill>
              <a:ln w="8096" cap="flat">
                <a:noFill/>
                <a:prstDash val="solid"/>
                <a:miter/>
              </a:ln>
            </p:spPr>
            <p:txBody>
              <a:bodyPr rtlCol="0" anchor="ctr"/>
              <a:lstStyle/>
              <a:p>
                <a:endParaRPr lang="nl-NL"/>
              </a:p>
            </p:txBody>
          </p:sp>
          <p:sp>
            <p:nvSpPr>
              <p:cNvPr id="186" name="Vrije vorm 185">
                <a:extLst>
                  <a:ext uri="{FF2B5EF4-FFF2-40B4-BE49-F238E27FC236}">
                    <a16:creationId xmlns:a16="http://schemas.microsoft.com/office/drawing/2014/main" id="{6B66A392-9FE8-2613-4298-C9C21ADB5451}"/>
                  </a:ext>
                </a:extLst>
              </p:cNvPr>
              <p:cNvSpPr/>
              <p:nvPr/>
            </p:nvSpPr>
            <p:spPr>
              <a:xfrm>
                <a:off x="5556372" y="3193266"/>
                <a:ext cx="500434" cy="581609"/>
              </a:xfrm>
              <a:custGeom>
                <a:avLst/>
                <a:gdLst>
                  <a:gd name="connsiteX0" fmla="*/ 474605 w 500434"/>
                  <a:gd name="connsiteY0" fmla="*/ 565345 h 581609"/>
                  <a:gd name="connsiteX1" fmla="*/ 474605 w 500434"/>
                  <a:gd name="connsiteY1" fmla="*/ 565345 h 581609"/>
                  <a:gd name="connsiteX2" fmla="*/ 482370 w 500434"/>
                  <a:gd name="connsiteY2" fmla="*/ 463222 h 581609"/>
                  <a:gd name="connsiteX3" fmla="*/ 72137 w 500434"/>
                  <a:gd name="connsiteY3" fmla="*/ 3755 h 581609"/>
                  <a:gd name="connsiteX4" fmla="*/ 56621 w 500434"/>
                  <a:gd name="connsiteY4" fmla="*/ 2566 h 581609"/>
                  <a:gd name="connsiteX5" fmla="*/ 4075 w 500434"/>
                  <a:gd name="connsiteY5" fmla="*/ 45930 h 581609"/>
                  <a:gd name="connsiteX6" fmla="*/ 2257 w 500434"/>
                  <a:gd name="connsiteY6" fmla="*/ 61291 h 581609"/>
                  <a:gd name="connsiteX7" fmla="*/ 372622 w 500434"/>
                  <a:gd name="connsiteY7" fmla="*/ 553279 h 581609"/>
                  <a:gd name="connsiteX8" fmla="*/ 474605 w 500434"/>
                  <a:gd name="connsiteY8" fmla="*/ 565345 h 58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434" h="581609">
                    <a:moveTo>
                      <a:pt x="474605" y="565345"/>
                    </a:moveTo>
                    <a:lnTo>
                      <a:pt x="474605" y="565345"/>
                    </a:lnTo>
                    <a:cubicBezTo>
                      <a:pt x="505700" y="539697"/>
                      <a:pt x="509249" y="493289"/>
                      <a:pt x="482370" y="463222"/>
                    </a:cubicBezTo>
                    <a:lnTo>
                      <a:pt x="72137" y="3755"/>
                    </a:lnTo>
                    <a:cubicBezTo>
                      <a:pt x="68102" y="-729"/>
                      <a:pt x="61263" y="-1287"/>
                      <a:pt x="56621" y="2566"/>
                    </a:cubicBezTo>
                    <a:lnTo>
                      <a:pt x="4075" y="45930"/>
                    </a:lnTo>
                    <a:cubicBezTo>
                      <a:pt x="-551" y="49694"/>
                      <a:pt x="-1352" y="56484"/>
                      <a:pt x="2257" y="61291"/>
                    </a:cubicBezTo>
                    <a:lnTo>
                      <a:pt x="372622" y="553279"/>
                    </a:lnTo>
                    <a:cubicBezTo>
                      <a:pt x="396981" y="585620"/>
                      <a:pt x="443356" y="591140"/>
                      <a:pt x="474605" y="565345"/>
                    </a:cubicBezTo>
                    <a:close/>
                  </a:path>
                </a:pathLst>
              </a:custGeom>
              <a:solidFill>
                <a:schemeClr val="tx2">
                  <a:lumMod val="75000"/>
                </a:schemeClr>
              </a:solidFill>
              <a:ln w="8096" cap="flat">
                <a:noFill/>
                <a:prstDash val="solid"/>
                <a:miter/>
              </a:ln>
            </p:spPr>
            <p:txBody>
              <a:bodyPr rtlCol="0" anchor="ctr"/>
              <a:lstStyle/>
              <a:p>
                <a:endParaRPr lang="nl-NL"/>
              </a:p>
            </p:txBody>
          </p:sp>
          <p:sp>
            <p:nvSpPr>
              <p:cNvPr id="187" name="Vrije vorm 186">
                <a:extLst>
                  <a:ext uri="{FF2B5EF4-FFF2-40B4-BE49-F238E27FC236}">
                    <a16:creationId xmlns:a16="http://schemas.microsoft.com/office/drawing/2014/main" id="{BBCD2499-45E5-048B-C13E-0B88B893811A}"/>
                  </a:ext>
                </a:extLst>
              </p:cNvPr>
              <p:cNvSpPr/>
              <p:nvPr/>
            </p:nvSpPr>
            <p:spPr>
              <a:xfrm>
                <a:off x="4832044" y="2372719"/>
                <a:ext cx="654230" cy="654223"/>
              </a:xfrm>
              <a:custGeom>
                <a:avLst/>
                <a:gdLst>
                  <a:gd name="connsiteX0" fmla="*/ 535350 w 654230"/>
                  <a:gd name="connsiteY0" fmla="*/ 579581 h 654223"/>
                  <a:gd name="connsiteX1" fmla="*/ 74650 w 654230"/>
                  <a:gd name="connsiteY1" fmla="*/ 535267 h 654223"/>
                  <a:gd name="connsiteX2" fmla="*/ 118880 w 654230"/>
                  <a:gd name="connsiteY2" fmla="*/ 74650 h 654223"/>
                  <a:gd name="connsiteX3" fmla="*/ 579581 w 654230"/>
                  <a:gd name="connsiteY3" fmla="*/ 118880 h 654223"/>
                  <a:gd name="connsiteX4" fmla="*/ 535350 w 654230"/>
                  <a:gd name="connsiteY4" fmla="*/ 579581 h 654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230" h="654223">
                    <a:moveTo>
                      <a:pt x="535350" y="579581"/>
                    </a:moveTo>
                    <a:cubicBezTo>
                      <a:pt x="396137" y="694380"/>
                      <a:pt x="189448" y="674564"/>
                      <a:pt x="74650" y="535267"/>
                    </a:cubicBezTo>
                    <a:cubicBezTo>
                      <a:pt x="-40150" y="396137"/>
                      <a:pt x="-20333" y="189532"/>
                      <a:pt x="118880" y="74650"/>
                    </a:cubicBezTo>
                    <a:cubicBezTo>
                      <a:pt x="258094" y="-40150"/>
                      <a:pt x="464782" y="-20333"/>
                      <a:pt x="579581" y="118880"/>
                    </a:cubicBezTo>
                    <a:cubicBezTo>
                      <a:pt x="694380" y="258010"/>
                      <a:pt x="674564" y="464782"/>
                      <a:pt x="535350" y="579581"/>
                    </a:cubicBezTo>
                    <a:close/>
                  </a:path>
                </a:pathLst>
              </a:custGeom>
              <a:solidFill>
                <a:srgbClr val="BFE4FD">
                  <a:alpha val="20000"/>
                </a:srgbClr>
              </a:solidFill>
              <a:ln w="8096" cap="flat">
                <a:noFill/>
                <a:prstDash val="solid"/>
                <a:miter/>
              </a:ln>
            </p:spPr>
            <p:txBody>
              <a:bodyPr rtlCol="0" anchor="ctr"/>
              <a:lstStyle/>
              <a:p>
                <a:endParaRPr lang="nl-NL"/>
              </a:p>
            </p:txBody>
          </p:sp>
          <p:sp>
            <p:nvSpPr>
              <p:cNvPr id="188" name="Vrije vorm 187">
                <a:extLst>
                  <a:ext uri="{FF2B5EF4-FFF2-40B4-BE49-F238E27FC236}">
                    <a16:creationId xmlns:a16="http://schemas.microsoft.com/office/drawing/2014/main" id="{2C11FF7A-668F-0D9A-2133-DFBB47129960}"/>
                  </a:ext>
                </a:extLst>
              </p:cNvPr>
              <p:cNvSpPr/>
              <p:nvPr/>
            </p:nvSpPr>
            <p:spPr>
              <a:xfrm>
                <a:off x="5077718" y="2417716"/>
                <a:ext cx="359183" cy="310799"/>
              </a:xfrm>
              <a:custGeom>
                <a:avLst/>
                <a:gdLst>
                  <a:gd name="connsiteX0" fmla="*/ 4744 w 359183"/>
                  <a:gd name="connsiteY0" fmla="*/ 26255 h 310799"/>
                  <a:gd name="connsiteX1" fmla="*/ 21646 w 359183"/>
                  <a:gd name="connsiteY1" fmla="*/ 23827 h 310799"/>
                  <a:gd name="connsiteX2" fmla="*/ 57638 w 359183"/>
                  <a:gd name="connsiteY2" fmla="*/ 20775 h 310799"/>
                  <a:gd name="connsiteX3" fmla="*/ 105673 w 359183"/>
                  <a:gd name="connsiteY3" fmla="*/ 23657 h 310799"/>
                  <a:gd name="connsiteX4" fmla="*/ 279739 w 359183"/>
                  <a:gd name="connsiteY4" fmla="*/ 118520 h 310799"/>
                  <a:gd name="connsiteX5" fmla="*/ 331124 w 359183"/>
                  <a:gd name="connsiteY5" fmla="*/ 207476 h 310799"/>
                  <a:gd name="connsiteX6" fmla="*/ 347700 w 359183"/>
                  <a:gd name="connsiteY6" fmla="*/ 290911 h 310799"/>
                  <a:gd name="connsiteX7" fmla="*/ 348639 w 359183"/>
                  <a:gd name="connsiteY7" fmla="*/ 307252 h 310799"/>
                  <a:gd name="connsiteX8" fmla="*/ 354668 w 359183"/>
                  <a:gd name="connsiteY8" fmla="*/ 308345 h 310799"/>
                  <a:gd name="connsiteX9" fmla="*/ 359124 w 359183"/>
                  <a:gd name="connsiteY9" fmla="*/ 264560 h 310799"/>
                  <a:gd name="connsiteX10" fmla="*/ 302732 w 359183"/>
                  <a:gd name="connsiteY10" fmla="*/ 100804 h 310799"/>
                  <a:gd name="connsiteX11" fmla="*/ 161951 w 359183"/>
                  <a:gd name="connsiteY11" fmla="*/ 8449 h 310799"/>
                  <a:gd name="connsiteX12" fmla="*/ 85783 w 359183"/>
                  <a:gd name="connsiteY12" fmla="*/ 48 h 310799"/>
                  <a:gd name="connsiteX13" fmla="*/ 28672 w 359183"/>
                  <a:gd name="connsiteY13" fmla="*/ 8619 h 310799"/>
                  <a:gd name="connsiteX14" fmla="*/ 4468 w 359183"/>
                  <a:gd name="connsiteY14" fmla="*/ 16793 h 310799"/>
                  <a:gd name="connsiteX15" fmla="*/ 4744 w 359183"/>
                  <a:gd name="connsiteY15" fmla="*/ 26255 h 310799"/>
                  <a:gd name="connsiteX16" fmla="*/ 4744 w 359183"/>
                  <a:gd name="connsiteY16" fmla="*/ 26255 h 31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9183" h="310799">
                    <a:moveTo>
                      <a:pt x="4744" y="26255"/>
                    </a:moveTo>
                    <a:cubicBezTo>
                      <a:pt x="6119" y="27631"/>
                      <a:pt x="19963" y="24086"/>
                      <a:pt x="21646" y="23827"/>
                    </a:cubicBezTo>
                    <a:cubicBezTo>
                      <a:pt x="33373" y="22054"/>
                      <a:pt x="45744" y="20710"/>
                      <a:pt x="57638" y="20775"/>
                    </a:cubicBezTo>
                    <a:cubicBezTo>
                      <a:pt x="72793" y="20832"/>
                      <a:pt x="92654" y="22103"/>
                      <a:pt x="105673" y="23657"/>
                    </a:cubicBezTo>
                    <a:cubicBezTo>
                      <a:pt x="173532" y="36283"/>
                      <a:pt x="234173" y="65160"/>
                      <a:pt x="279739" y="118520"/>
                    </a:cubicBezTo>
                    <a:cubicBezTo>
                      <a:pt x="300482" y="142809"/>
                      <a:pt x="318147" y="175813"/>
                      <a:pt x="331124" y="207476"/>
                    </a:cubicBezTo>
                    <a:cubicBezTo>
                      <a:pt x="337972" y="233343"/>
                      <a:pt x="346300" y="262237"/>
                      <a:pt x="347700" y="290911"/>
                    </a:cubicBezTo>
                    <a:cubicBezTo>
                      <a:pt x="347975" y="296366"/>
                      <a:pt x="348254" y="301821"/>
                      <a:pt x="348639" y="307252"/>
                    </a:cubicBezTo>
                    <a:cubicBezTo>
                      <a:pt x="348862" y="310757"/>
                      <a:pt x="353965" y="312578"/>
                      <a:pt x="354668" y="308345"/>
                    </a:cubicBezTo>
                    <a:cubicBezTo>
                      <a:pt x="357234" y="308345"/>
                      <a:pt x="359036" y="268257"/>
                      <a:pt x="359124" y="264560"/>
                    </a:cubicBezTo>
                    <a:cubicBezTo>
                      <a:pt x="360468" y="205785"/>
                      <a:pt x="339250" y="146661"/>
                      <a:pt x="302732" y="100804"/>
                    </a:cubicBezTo>
                    <a:cubicBezTo>
                      <a:pt x="265523" y="54056"/>
                      <a:pt x="217646" y="26279"/>
                      <a:pt x="161951" y="8449"/>
                    </a:cubicBezTo>
                    <a:cubicBezTo>
                      <a:pt x="136245" y="2492"/>
                      <a:pt x="111905" y="-1"/>
                      <a:pt x="85783" y="48"/>
                    </a:cubicBezTo>
                    <a:cubicBezTo>
                      <a:pt x="66953" y="-503"/>
                      <a:pt x="46744" y="3771"/>
                      <a:pt x="28672" y="8619"/>
                    </a:cubicBezTo>
                    <a:cubicBezTo>
                      <a:pt x="20464" y="10813"/>
                      <a:pt x="12452" y="13921"/>
                      <a:pt x="4468" y="16793"/>
                    </a:cubicBezTo>
                    <a:cubicBezTo>
                      <a:pt x="-505" y="18590"/>
                      <a:pt x="-2505" y="27193"/>
                      <a:pt x="4744" y="26255"/>
                    </a:cubicBezTo>
                    <a:cubicBezTo>
                      <a:pt x="4744" y="26255"/>
                      <a:pt x="2691" y="26522"/>
                      <a:pt x="4744" y="26255"/>
                    </a:cubicBezTo>
                    <a:close/>
                  </a:path>
                </a:pathLst>
              </a:custGeom>
              <a:solidFill>
                <a:srgbClr val="FFFFFF">
                  <a:alpha val="70000"/>
                </a:srgbClr>
              </a:solidFill>
              <a:ln w="8096" cap="flat">
                <a:noFill/>
                <a:prstDash val="solid"/>
                <a:miter/>
              </a:ln>
            </p:spPr>
            <p:txBody>
              <a:bodyPr rtlCol="0" anchor="ctr"/>
              <a:lstStyle/>
              <a:p>
                <a:endParaRPr lang="nl-NL"/>
              </a:p>
            </p:txBody>
          </p:sp>
        </p:grpSp>
      </p:grpSp>
      <p:grpSp>
        <p:nvGrpSpPr>
          <p:cNvPr id="180" name="Groep 179">
            <a:extLst>
              <a:ext uri="{FF2B5EF4-FFF2-40B4-BE49-F238E27FC236}">
                <a16:creationId xmlns:a16="http://schemas.microsoft.com/office/drawing/2014/main" id="{B55CB7E9-5CAB-37D7-1D0B-A5E5493EB7BE}"/>
              </a:ext>
            </a:extLst>
          </p:cNvPr>
          <p:cNvGrpSpPr/>
          <p:nvPr/>
        </p:nvGrpSpPr>
        <p:grpSpPr>
          <a:xfrm flipH="1">
            <a:off x="4270524" y="4755595"/>
            <a:ext cx="681860" cy="203282"/>
            <a:chOff x="5717907" y="4949948"/>
            <a:chExt cx="612077" cy="182478"/>
          </a:xfrm>
        </p:grpSpPr>
        <p:sp>
          <p:nvSpPr>
            <p:cNvPr id="181" name="Vrije vorm 180">
              <a:extLst>
                <a:ext uri="{FF2B5EF4-FFF2-40B4-BE49-F238E27FC236}">
                  <a16:creationId xmlns:a16="http://schemas.microsoft.com/office/drawing/2014/main" id="{C19E5F97-16E5-D791-2A6B-BF2835B40A92}"/>
                </a:ext>
              </a:extLst>
            </p:cNvPr>
            <p:cNvSpPr/>
            <p:nvPr/>
          </p:nvSpPr>
          <p:spPr>
            <a:xfrm>
              <a:off x="5717907" y="5025401"/>
              <a:ext cx="193611" cy="107025"/>
            </a:xfrm>
            <a:custGeom>
              <a:avLst/>
              <a:gdLst>
                <a:gd name="connsiteX0" fmla="*/ 299789 w 319194"/>
                <a:gd name="connsiteY0" fmla="*/ 62435 h 176446"/>
                <a:gd name="connsiteX1" fmla="*/ 153917 w 319194"/>
                <a:gd name="connsiteY1" fmla="*/ 27 h 176446"/>
                <a:gd name="connsiteX2" fmla="*/ 71354 w 319194"/>
                <a:gd name="connsiteY2" fmla="*/ 15166 h 176446"/>
                <a:gd name="connsiteX3" fmla="*/ 1021 w 319194"/>
                <a:gd name="connsiteY3" fmla="*/ 81625 h 176446"/>
                <a:gd name="connsiteX4" fmla="*/ 39414 w 319194"/>
                <a:gd name="connsiteY4" fmla="*/ 76659 h 176446"/>
                <a:gd name="connsiteX5" fmla="*/ 69157 w 319194"/>
                <a:gd name="connsiteY5" fmla="*/ 50624 h 176446"/>
                <a:gd name="connsiteX6" fmla="*/ 109441 w 319194"/>
                <a:gd name="connsiteY6" fmla="*/ 46979 h 176446"/>
                <a:gd name="connsiteX7" fmla="*/ 80244 w 319194"/>
                <a:gd name="connsiteY7" fmla="*/ 71249 h 176446"/>
                <a:gd name="connsiteX8" fmla="*/ 526 w 319194"/>
                <a:gd name="connsiteY8" fmla="*/ 151043 h 176446"/>
                <a:gd name="connsiteX9" fmla="*/ 35553 w 319194"/>
                <a:gd name="connsiteY9" fmla="*/ 150814 h 176446"/>
                <a:gd name="connsiteX10" fmla="*/ 83102 w 319194"/>
                <a:gd name="connsiteY10" fmla="*/ 116690 h 176446"/>
                <a:gd name="connsiteX11" fmla="*/ 41077 w 319194"/>
                <a:gd name="connsiteY11" fmla="*/ 168226 h 176446"/>
                <a:gd name="connsiteX12" fmla="*/ 64788 w 319194"/>
                <a:gd name="connsiteY12" fmla="*/ 169445 h 176446"/>
                <a:gd name="connsiteX13" fmla="*/ 62896 w 319194"/>
                <a:gd name="connsiteY13" fmla="*/ 173649 h 176446"/>
                <a:gd name="connsiteX14" fmla="*/ 99701 w 319194"/>
                <a:gd name="connsiteY14" fmla="*/ 173941 h 176446"/>
                <a:gd name="connsiteX15" fmla="*/ 127869 w 319194"/>
                <a:gd name="connsiteY15" fmla="*/ 158206 h 176446"/>
                <a:gd name="connsiteX16" fmla="*/ 173323 w 319194"/>
                <a:gd name="connsiteY16" fmla="*/ 155348 h 176446"/>
                <a:gd name="connsiteX17" fmla="*/ 226929 w 319194"/>
                <a:gd name="connsiteY17" fmla="*/ 161101 h 176446"/>
                <a:gd name="connsiteX18" fmla="*/ 297681 w 319194"/>
                <a:gd name="connsiteY18" fmla="*/ 159692 h 176446"/>
                <a:gd name="connsiteX19" fmla="*/ 319194 w 319194"/>
                <a:gd name="connsiteY19" fmla="*/ 139270 h 176446"/>
                <a:gd name="connsiteX20" fmla="*/ 299789 w 319194"/>
                <a:gd name="connsiteY20" fmla="*/ 62435 h 17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9194" h="176446">
                  <a:moveTo>
                    <a:pt x="299789" y="62435"/>
                  </a:moveTo>
                  <a:cubicBezTo>
                    <a:pt x="277399" y="53799"/>
                    <a:pt x="159061" y="802"/>
                    <a:pt x="153917" y="27"/>
                  </a:cubicBezTo>
                  <a:cubicBezTo>
                    <a:pt x="148786" y="-747"/>
                    <a:pt x="71354" y="15166"/>
                    <a:pt x="71354" y="15166"/>
                  </a:cubicBezTo>
                  <a:lnTo>
                    <a:pt x="1021" y="81625"/>
                  </a:lnTo>
                  <a:cubicBezTo>
                    <a:pt x="1021" y="81625"/>
                    <a:pt x="30117" y="80774"/>
                    <a:pt x="39414" y="76659"/>
                  </a:cubicBezTo>
                  <a:cubicBezTo>
                    <a:pt x="48722" y="72532"/>
                    <a:pt x="69157" y="50624"/>
                    <a:pt x="69157" y="50624"/>
                  </a:cubicBezTo>
                  <a:lnTo>
                    <a:pt x="109441" y="46979"/>
                  </a:lnTo>
                  <a:lnTo>
                    <a:pt x="80244" y="71249"/>
                  </a:lnTo>
                  <a:cubicBezTo>
                    <a:pt x="80244" y="71249"/>
                    <a:pt x="5098" y="148579"/>
                    <a:pt x="526" y="151043"/>
                  </a:cubicBezTo>
                  <a:cubicBezTo>
                    <a:pt x="-4059" y="153507"/>
                    <a:pt x="22472" y="157266"/>
                    <a:pt x="35553" y="150814"/>
                  </a:cubicBezTo>
                  <a:cubicBezTo>
                    <a:pt x="48634" y="144375"/>
                    <a:pt x="83102" y="116690"/>
                    <a:pt x="83102" y="116690"/>
                  </a:cubicBezTo>
                  <a:cubicBezTo>
                    <a:pt x="83102" y="116690"/>
                    <a:pt x="45103" y="162524"/>
                    <a:pt x="41077" y="168226"/>
                  </a:cubicBezTo>
                  <a:cubicBezTo>
                    <a:pt x="44620" y="172176"/>
                    <a:pt x="56292" y="173408"/>
                    <a:pt x="64788" y="169445"/>
                  </a:cubicBezTo>
                  <a:lnTo>
                    <a:pt x="62896" y="173649"/>
                  </a:lnTo>
                  <a:cubicBezTo>
                    <a:pt x="62896" y="173649"/>
                    <a:pt x="80663" y="179745"/>
                    <a:pt x="99701" y="173941"/>
                  </a:cubicBezTo>
                  <a:cubicBezTo>
                    <a:pt x="118737" y="168150"/>
                    <a:pt x="127869" y="158206"/>
                    <a:pt x="127869" y="158206"/>
                  </a:cubicBezTo>
                  <a:cubicBezTo>
                    <a:pt x="127869" y="158206"/>
                    <a:pt x="166820" y="156479"/>
                    <a:pt x="173323" y="155348"/>
                  </a:cubicBezTo>
                  <a:cubicBezTo>
                    <a:pt x="179800" y="154231"/>
                    <a:pt x="213112" y="158472"/>
                    <a:pt x="226929" y="161101"/>
                  </a:cubicBezTo>
                  <a:cubicBezTo>
                    <a:pt x="240746" y="163718"/>
                    <a:pt x="289324" y="164492"/>
                    <a:pt x="297681" y="159692"/>
                  </a:cubicBezTo>
                  <a:cubicBezTo>
                    <a:pt x="306024" y="154916"/>
                    <a:pt x="319194" y="139270"/>
                    <a:pt x="319194" y="139270"/>
                  </a:cubicBezTo>
                  <a:lnTo>
                    <a:pt x="299789" y="62435"/>
                  </a:lnTo>
                  <a:close/>
                </a:path>
              </a:pathLst>
            </a:custGeom>
            <a:solidFill>
              <a:srgbClr val="E5B6AE"/>
            </a:solidFill>
            <a:ln w="12690" cap="flat">
              <a:noFill/>
              <a:prstDash val="solid"/>
              <a:miter/>
            </a:ln>
          </p:spPr>
          <p:txBody>
            <a:bodyPr rtlCol="0" anchor="ctr"/>
            <a:lstStyle/>
            <a:p>
              <a:endParaRPr lang="nl-NL"/>
            </a:p>
          </p:txBody>
        </p:sp>
        <p:sp>
          <p:nvSpPr>
            <p:cNvPr id="182" name="Vrije vorm 181">
              <a:extLst>
                <a:ext uri="{FF2B5EF4-FFF2-40B4-BE49-F238E27FC236}">
                  <a16:creationId xmlns:a16="http://schemas.microsoft.com/office/drawing/2014/main" id="{390BBA77-5540-1E27-8602-33C32E57B03A}"/>
                </a:ext>
              </a:extLst>
            </p:cNvPr>
            <p:cNvSpPr/>
            <p:nvPr/>
          </p:nvSpPr>
          <p:spPr>
            <a:xfrm>
              <a:off x="5874249" y="4949948"/>
              <a:ext cx="455735" cy="173617"/>
            </a:xfrm>
            <a:custGeom>
              <a:avLst/>
              <a:gdLst>
                <a:gd name="connsiteX0" fmla="*/ 751344 w 751343"/>
                <a:gd name="connsiteY0" fmla="*/ 134086 h 286232"/>
                <a:gd name="connsiteX1" fmla="*/ 0 w 751343"/>
                <a:gd name="connsiteY1" fmla="*/ 286232 h 286232"/>
                <a:gd name="connsiteX2" fmla="*/ 4648 w 751343"/>
                <a:gd name="connsiteY2" fmla="*/ 189332 h 286232"/>
                <a:gd name="connsiteX3" fmla="*/ 599478 w 751343"/>
                <a:gd name="connsiteY3" fmla="*/ 0 h 286232"/>
                <a:gd name="connsiteX4" fmla="*/ 751344 w 751343"/>
                <a:gd name="connsiteY4" fmla="*/ 134086 h 286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343" h="286232">
                  <a:moveTo>
                    <a:pt x="751344" y="134086"/>
                  </a:moveTo>
                  <a:cubicBezTo>
                    <a:pt x="526084" y="280898"/>
                    <a:pt x="0" y="286232"/>
                    <a:pt x="0" y="286232"/>
                  </a:cubicBezTo>
                  <a:lnTo>
                    <a:pt x="4648" y="189332"/>
                  </a:lnTo>
                  <a:cubicBezTo>
                    <a:pt x="4648" y="189332"/>
                    <a:pt x="495223" y="34963"/>
                    <a:pt x="599478" y="0"/>
                  </a:cubicBezTo>
                  <a:lnTo>
                    <a:pt x="751344" y="134086"/>
                  </a:lnTo>
                  <a:close/>
                </a:path>
              </a:pathLst>
            </a:custGeom>
            <a:solidFill>
              <a:srgbClr val="E5B6AE"/>
            </a:solidFill>
            <a:ln w="12690" cap="flat">
              <a:noFill/>
              <a:prstDash val="solid"/>
              <a:miter/>
            </a:ln>
          </p:spPr>
          <p:txBody>
            <a:bodyPr rtlCol="0" anchor="ctr"/>
            <a:lstStyle/>
            <a:p>
              <a:endParaRPr lang="nl-NL"/>
            </a:p>
          </p:txBody>
        </p:sp>
      </p:grpSp>
    </p:spTree>
    <p:extLst>
      <p:ext uri="{BB962C8B-B14F-4D97-AF65-F5344CB8AC3E}">
        <p14:creationId xmlns:p14="http://schemas.microsoft.com/office/powerpoint/2010/main" val="111076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1500"/>
                                  </p:stCondLst>
                                  <p:childTnLst>
                                    <p:set>
                                      <p:cBhvr>
                                        <p:cTn id="9" dur="1" fill="hold">
                                          <p:stCondLst>
                                            <p:cond delay="0"/>
                                          </p:stCondLst>
                                        </p:cTn>
                                        <p:tgtEl>
                                          <p:spTgt spid="180"/>
                                        </p:tgtEl>
                                        <p:attrNameLst>
                                          <p:attrName>style.visibility</p:attrName>
                                        </p:attrNameLst>
                                      </p:cBhvr>
                                      <p:to>
                                        <p:strVal val="visible"/>
                                      </p:to>
                                    </p:set>
                                    <p:animEffect transition="in" filter="fade">
                                      <p:cBhvr>
                                        <p:cTn id="10" dur="1000"/>
                                        <p:tgtEl>
                                          <p:spTgt spid="180"/>
                                        </p:tgtEl>
                                      </p:cBhvr>
                                    </p:animEffect>
                                  </p:childTnLst>
                                </p:cTn>
                              </p:par>
                              <p:par>
                                <p:cTn id="11" presetID="10" presetClass="entr" presetSubtype="0" fill="hold" nodeType="withEffect">
                                  <p:stCondLst>
                                    <p:cond delay="1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510"/>
                                        </p:tgtEl>
                                        <p:attrNameLst>
                                          <p:attrName>style.visibility</p:attrName>
                                        </p:attrNameLst>
                                      </p:cBhvr>
                                      <p:to>
                                        <p:strVal val="visible"/>
                                      </p:to>
                                    </p:set>
                                    <p:animEffect transition="in" filter="fade">
                                      <p:cBhvr>
                                        <p:cTn id="16" dur="500"/>
                                        <p:tgtEl>
                                          <p:spTgt spid="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A173E-3F43-E90E-F80D-E75E48BAE7F3}"/>
              </a:ext>
            </a:extLst>
          </p:cNvPr>
          <p:cNvSpPr>
            <a:spLocks noGrp="1"/>
          </p:cNvSpPr>
          <p:nvPr>
            <p:ph type="title"/>
          </p:nvPr>
        </p:nvSpPr>
        <p:spPr/>
        <p:txBody>
          <a:bodyPr/>
          <a:lstStyle/>
          <a:p>
            <a:r>
              <a:rPr lang="nl-NL"/>
              <a:t>Ketenafspraken</a:t>
            </a:r>
          </a:p>
        </p:txBody>
      </p:sp>
      <p:pic>
        <p:nvPicPr>
          <p:cNvPr id="1360" name="Tijdelijke aanduiding voor inhoud 1359" descr="Afbeelding met schermopname, cirkel, kunst&#10;&#10;Door AI gegenereerde inhoud is mogelijk onjuist.">
            <a:extLst>
              <a:ext uri="{FF2B5EF4-FFF2-40B4-BE49-F238E27FC236}">
                <a16:creationId xmlns:a16="http://schemas.microsoft.com/office/drawing/2014/main" id="{A1ECF832-A555-FD3A-A853-791095ECC740}"/>
              </a:ext>
            </a:extLst>
          </p:cNvPr>
          <p:cNvPicPr>
            <a:picLocks noGrp="1" noChangeAspect="1"/>
          </p:cNvPicPr>
          <p:nvPr>
            <p:ph idx="1"/>
          </p:nvPr>
        </p:nvPicPr>
        <p:blipFill>
          <a:blip r:embed="rId3"/>
          <a:stretch>
            <a:fillRect/>
          </a:stretch>
        </p:blipFill>
        <p:spPr>
          <a:xfrm>
            <a:off x="621306" y="678024"/>
            <a:ext cx="10989371" cy="6179976"/>
          </a:xfrm>
        </p:spPr>
      </p:pic>
      <p:sp>
        <p:nvSpPr>
          <p:cNvPr id="3" name="Tekstvak 2">
            <a:extLst>
              <a:ext uri="{FF2B5EF4-FFF2-40B4-BE49-F238E27FC236}">
                <a16:creationId xmlns:a16="http://schemas.microsoft.com/office/drawing/2014/main" id="{E5EAFC11-4D87-6A51-0F4E-6112254FC05D}"/>
              </a:ext>
            </a:extLst>
          </p:cNvPr>
          <p:cNvSpPr txBox="1"/>
          <p:nvPr/>
        </p:nvSpPr>
        <p:spPr>
          <a:xfrm>
            <a:off x="158504" y="6179976"/>
            <a:ext cx="2924229" cy="507831"/>
          </a:xfrm>
          <a:prstGeom prst="rect">
            <a:avLst/>
          </a:prstGeom>
          <a:noFill/>
        </p:spPr>
        <p:txBody>
          <a:bodyPr wrap="square" lIns="0" tIns="0" rIns="0" bIns="0" rtlCol="0">
            <a:spAutoFit/>
          </a:bodyPr>
          <a:lstStyle/>
          <a:p>
            <a:pPr algn="l"/>
            <a:r>
              <a:rPr lang="nl-NL" sz="1100" i="1">
                <a:solidFill>
                  <a:schemeClr val="tx2"/>
                </a:solidFill>
                <a:hlinkClick r:id="rId4"/>
              </a:rPr>
              <a:t>Factsheet over ketenafspraken</a:t>
            </a:r>
            <a:endParaRPr lang="nl-NL" sz="1100" i="1">
              <a:solidFill>
                <a:schemeClr val="tx2"/>
              </a:solidFill>
            </a:endParaRPr>
          </a:p>
          <a:p>
            <a:pPr algn="l"/>
            <a:r>
              <a:rPr lang="nl-NL" sz="1100" i="1">
                <a:solidFill>
                  <a:schemeClr val="tx2"/>
                </a:solidFill>
                <a:hlinkClick r:id="rId5"/>
              </a:rPr>
              <a:t>Implementatiehandboek zorgaanbieders</a:t>
            </a:r>
            <a:endParaRPr lang="nl-NL" sz="1100" i="1">
              <a:solidFill>
                <a:schemeClr val="tx2"/>
              </a:solidFill>
            </a:endParaRPr>
          </a:p>
          <a:p>
            <a:pPr algn="l"/>
            <a:r>
              <a:rPr lang="nl-NL" sz="1100" i="1">
                <a:solidFill>
                  <a:schemeClr val="tx2"/>
                </a:solidFill>
                <a:hlinkClick r:id="rId6"/>
              </a:rPr>
              <a:t>Factsheet over de hybride situatie</a:t>
            </a:r>
            <a:endParaRPr lang="nl-NL" sz="1100" i="1">
              <a:solidFill>
                <a:schemeClr val="tx2"/>
              </a:solidFill>
            </a:endParaRPr>
          </a:p>
        </p:txBody>
      </p:sp>
    </p:spTree>
    <p:extLst>
      <p:ext uri="{BB962C8B-B14F-4D97-AF65-F5344CB8AC3E}">
        <p14:creationId xmlns:p14="http://schemas.microsoft.com/office/powerpoint/2010/main" val="526578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D3877B5A-81BF-26DA-4821-C434D82E6EA1}"/>
              </a:ext>
            </a:extLst>
          </p:cNvPr>
          <p:cNvSpPr>
            <a:spLocks noGrp="1"/>
          </p:cNvSpPr>
          <p:nvPr>
            <p:ph type="subTitle" idx="1"/>
          </p:nvPr>
        </p:nvSpPr>
        <p:spPr/>
        <p:txBody>
          <a:bodyPr/>
          <a:lstStyle/>
          <a:p>
            <a:r>
              <a:rPr lang="nl-NL"/>
              <a:t>Uitleg informatiestandaard Medicatieproces 9</a:t>
            </a:r>
          </a:p>
        </p:txBody>
      </p:sp>
      <p:sp>
        <p:nvSpPr>
          <p:cNvPr id="3" name="Tekstvak 2">
            <a:extLst>
              <a:ext uri="{FF2B5EF4-FFF2-40B4-BE49-F238E27FC236}">
                <a16:creationId xmlns:a16="http://schemas.microsoft.com/office/drawing/2014/main" id="{0821C660-434A-3328-ECAD-F0F3BF9ED464}"/>
              </a:ext>
            </a:extLst>
          </p:cNvPr>
          <p:cNvSpPr txBox="1"/>
          <p:nvPr/>
        </p:nvSpPr>
        <p:spPr>
          <a:xfrm>
            <a:off x="864113" y="6424766"/>
            <a:ext cx="2924229" cy="169277"/>
          </a:xfrm>
          <a:prstGeom prst="rect">
            <a:avLst/>
          </a:prstGeom>
          <a:noFill/>
        </p:spPr>
        <p:txBody>
          <a:bodyPr wrap="square" lIns="0" tIns="0" rIns="0" bIns="0" rtlCol="0">
            <a:spAutoFit/>
          </a:bodyPr>
          <a:lstStyle/>
          <a:p>
            <a:pPr algn="l"/>
            <a:r>
              <a:rPr lang="nl-NL" sz="1100" i="1">
                <a:solidFill>
                  <a:schemeClr val="tx2"/>
                </a:solidFill>
                <a:hlinkClick r:id="rId3"/>
              </a:rPr>
              <a:t>Factsheet informatiestandaard Medicatieproces 9 </a:t>
            </a:r>
            <a:endParaRPr lang="nl-NL" sz="1100" i="1">
              <a:solidFill>
                <a:schemeClr val="tx2"/>
              </a:solidFill>
            </a:endParaRPr>
          </a:p>
        </p:txBody>
      </p:sp>
    </p:spTree>
    <p:extLst>
      <p:ext uri="{BB962C8B-B14F-4D97-AF65-F5344CB8AC3E}">
        <p14:creationId xmlns:p14="http://schemas.microsoft.com/office/powerpoint/2010/main" val="3195749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itel 92">
            <a:extLst>
              <a:ext uri="{FF2B5EF4-FFF2-40B4-BE49-F238E27FC236}">
                <a16:creationId xmlns:a16="http://schemas.microsoft.com/office/drawing/2014/main" id="{DA5DB6A4-C062-3B40-B8B0-7B9B751C08AE}"/>
              </a:ext>
            </a:extLst>
          </p:cNvPr>
          <p:cNvSpPr>
            <a:spLocks noGrp="1"/>
          </p:cNvSpPr>
          <p:nvPr>
            <p:ph type="ctrTitle"/>
          </p:nvPr>
        </p:nvSpPr>
        <p:spPr/>
        <p:txBody>
          <a:bodyPr/>
          <a:lstStyle/>
          <a:p>
            <a:r>
              <a:rPr lang="nl-NL"/>
              <a:t>Voorschrijven</a:t>
            </a:r>
          </a:p>
        </p:txBody>
      </p:sp>
      <p:grpSp>
        <p:nvGrpSpPr>
          <p:cNvPr id="4" name="Graphic 16">
            <a:extLst>
              <a:ext uri="{FF2B5EF4-FFF2-40B4-BE49-F238E27FC236}">
                <a16:creationId xmlns:a16="http://schemas.microsoft.com/office/drawing/2014/main" id="{6B45EDFA-F7B9-F926-FE19-208AF800FE28}"/>
              </a:ext>
            </a:extLst>
          </p:cNvPr>
          <p:cNvGrpSpPr/>
          <p:nvPr/>
        </p:nvGrpSpPr>
        <p:grpSpPr>
          <a:xfrm>
            <a:off x="553787" y="3805313"/>
            <a:ext cx="2192867" cy="2513158"/>
            <a:chOff x="2387497" y="953674"/>
            <a:chExt cx="1337257" cy="1532577"/>
          </a:xfrm>
        </p:grpSpPr>
        <p:grpSp>
          <p:nvGrpSpPr>
            <p:cNvPr id="7" name="Graphic 16">
              <a:extLst>
                <a:ext uri="{FF2B5EF4-FFF2-40B4-BE49-F238E27FC236}">
                  <a16:creationId xmlns:a16="http://schemas.microsoft.com/office/drawing/2014/main" id="{7FEA0098-F8B5-BE41-67E0-6C752E98C095}"/>
                </a:ext>
              </a:extLst>
            </p:cNvPr>
            <p:cNvGrpSpPr/>
            <p:nvPr/>
          </p:nvGrpSpPr>
          <p:grpSpPr>
            <a:xfrm>
              <a:off x="2496601" y="953674"/>
              <a:ext cx="1127713" cy="1526815"/>
              <a:chOff x="2496601" y="953674"/>
              <a:chExt cx="1127713" cy="1526815"/>
            </a:xfrm>
          </p:grpSpPr>
          <p:sp>
            <p:nvSpPr>
              <p:cNvPr id="12" name="Vrije vorm 11">
                <a:extLst>
                  <a:ext uri="{FF2B5EF4-FFF2-40B4-BE49-F238E27FC236}">
                    <a16:creationId xmlns:a16="http://schemas.microsoft.com/office/drawing/2014/main" id="{580FD654-8D2A-2C5B-C9A8-D04D065C7B1E}"/>
                  </a:ext>
                </a:extLst>
              </p:cNvPr>
              <p:cNvSpPr/>
              <p:nvPr/>
            </p:nvSpPr>
            <p:spPr>
              <a:xfrm>
                <a:off x="2496601" y="1837202"/>
                <a:ext cx="357561" cy="643287"/>
              </a:xfrm>
              <a:custGeom>
                <a:avLst/>
                <a:gdLst>
                  <a:gd name="connsiteX0" fmla="*/ 316039 w 357561"/>
                  <a:gd name="connsiteY0" fmla="*/ 4829 h 643287"/>
                  <a:gd name="connsiteX1" fmla="*/ 159747 w 357561"/>
                  <a:gd name="connsiteY1" fmla="*/ 154259 h 643287"/>
                  <a:gd name="connsiteX2" fmla="*/ 0 w 357561"/>
                  <a:gd name="connsiteY2" fmla="*/ 642922 h 643287"/>
                  <a:gd name="connsiteX3" fmla="*/ 201960 w 357561"/>
                  <a:gd name="connsiteY3" fmla="*/ 642922 h 643287"/>
                  <a:gd name="connsiteX4" fmla="*/ 338168 w 357561"/>
                  <a:gd name="connsiteY4" fmla="*/ 205318 h 643287"/>
                  <a:gd name="connsiteX5" fmla="*/ 316039 w 357561"/>
                  <a:gd name="connsiteY5" fmla="*/ 4829 h 64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61" h="643287">
                    <a:moveTo>
                      <a:pt x="316039" y="4829"/>
                    </a:moveTo>
                    <a:cubicBezTo>
                      <a:pt x="243805" y="-23035"/>
                      <a:pt x="187329" y="75372"/>
                      <a:pt x="159747" y="154259"/>
                    </a:cubicBezTo>
                    <a:cubicBezTo>
                      <a:pt x="135865" y="222559"/>
                      <a:pt x="30989" y="531196"/>
                      <a:pt x="0" y="642922"/>
                    </a:cubicBezTo>
                    <a:cubicBezTo>
                      <a:pt x="69342" y="642922"/>
                      <a:pt x="125046" y="643743"/>
                      <a:pt x="201960" y="642922"/>
                    </a:cubicBezTo>
                    <a:cubicBezTo>
                      <a:pt x="245030" y="525866"/>
                      <a:pt x="310512" y="282245"/>
                      <a:pt x="338168" y="205318"/>
                    </a:cubicBezTo>
                    <a:cubicBezTo>
                      <a:pt x="355409" y="157395"/>
                      <a:pt x="380001" y="29495"/>
                      <a:pt x="316039" y="4829"/>
                    </a:cubicBezTo>
                    <a:close/>
                  </a:path>
                </a:pathLst>
              </a:custGeom>
              <a:solidFill>
                <a:srgbClr val="D3A77F"/>
              </a:solidFill>
              <a:ln w="12244" cap="flat">
                <a:noFill/>
                <a:prstDash val="solid"/>
                <a:miter/>
              </a:ln>
            </p:spPr>
            <p:txBody>
              <a:bodyPr rtlCol="0" anchor="ctr"/>
              <a:lstStyle/>
              <a:p>
                <a:endParaRPr lang="nl-NL"/>
              </a:p>
            </p:txBody>
          </p:sp>
          <p:sp>
            <p:nvSpPr>
              <p:cNvPr id="13" name="Vrije vorm 12">
                <a:extLst>
                  <a:ext uri="{FF2B5EF4-FFF2-40B4-BE49-F238E27FC236}">
                    <a16:creationId xmlns:a16="http://schemas.microsoft.com/office/drawing/2014/main" id="{80000598-1F28-E3C1-BA74-080BC25863B0}"/>
                  </a:ext>
                </a:extLst>
              </p:cNvPr>
              <p:cNvSpPr/>
              <p:nvPr/>
            </p:nvSpPr>
            <p:spPr>
              <a:xfrm>
                <a:off x="3319395" y="1831507"/>
                <a:ext cx="304919" cy="648693"/>
              </a:xfrm>
              <a:custGeom>
                <a:avLst/>
                <a:gdLst>
                  <a:gd name="connsiteX0" fmla="*/ 194112 w 304919"/>
                  <a:gd name="connsiteY0" fmla="*/ 162552 h 648693"/>
                  <a:gd name="connsiteX1" fmla="*/ 47734 w 304919"/>
                  <a:gd name="connsiteY1" fmla="*/ 3381 h 648693"/>
                  <a:gd name="connsiteX2" fmla="*/ 12775 w 304919"/>
                  <a:gd name="connsiteY2" fmla="*/ 202044 h 648693"/>
                  <a:gd name="connsiteX3" fmla="*/ 127344 w 304919"/>
                  <a:gd name="connsiteY3" fmla="*/ 648618 h 648693"/>
                  <a:gd name="connsiteX4" fmla="*/ 304919 w 304919"/>
                  <a:gd name="connsiteY4" fmla="*/ 648618 h 648693"/>
                  <a:gd name="connsiteX5" fmla="*/ 194112 w 304919"/>
                  <a:gd name="connsiteY5" fmla="*/ 162552 h 64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919" h="648693">
                    <a:moveTo>
                      <a:pt x="194112" y="162552"/>
                    </a:moveTo>
                    <a:cubicBezTo>
                      <a:pt x="177227" y="80711"/>
                      <a:pt x="121609" y="-19778"/>
                      <a:pt x="47734" y="3381"/>
                    </a:cubicBezTo>
                    <a:cubicBezTo>
                      <a:pt x="-17675" y="23905"/>
                      <a:pt x="-1353" y="153104"/>
                      <a:pt x="12775" y="202044"/>
                    </a:cubicBezTo>
                    <a:cubicBezTo>
                      <a:pt x="35811" y="281911"/>
                      <a:pt x="91135" y="525790"/>
                      <a:pt x="127344" y="648618"/>
                    </a:cubicBezTo>
                    <a:cubicBezTo>
                      <a:pt x="187214" y="648789"/>
                      <a:pt x="251470" y="648618"/>
                      <a:pt x="304919" y="648618"/>
                    </a:cubicBezTo>
                    <a:cubicBezTo>
                      <a:pt x="280425" y="538007"/>
                      <a:pt x="208424" y="231881"/>
                      <a:pt x="194112" y="162552"/>
                    </a:cubicBezTo>
                    <a:close/>
                  </a:path>
                </a:pathLst>
              </a:custGeom>
              <a:solidFill>
                <a:srgbClr val="D3A77F"/>
              </a:solidFill>
              <a:ln w="12244" cap="flat">
                <a:noFill/>
                <a:prstDash val="solid"/>
                <a:miter/>
              </a:ln>
            </p:spPr>
            <p:txBody>
              <a:bodyPr rtlCol="0" anchor="ctr"/>
              <a:lstStyle/>
              <a:p>
                <a:endParaRPr lang="nl-NL"/>
              </a:p>
            </p:txBody>
          </p:sp>
          <p:sp>
            <p:nvSpPr>
              <p:cNvPr id="14" name="Vrije vorm 13">
                <a:extLst>
                  <a:ext uri="{FF2B5EF4-FFF2-40B4-BE49-F238E27FC236}">
                    <a16:creationId xmlns:a16="http://schemas.microsoft.com/office/drawing/2014/main" id="{44092366-2363-C566-CB32-94E4F80816AC}"/>
                  </a:ext>
                </a:extLst>
              </p:cNvPr>
              <p:cNvSpPr/>
              <p:nvPr/>
            </p:nvSpPr>
            <p:spPr>
              <a:xfrm>
                <a:off x="2566004" y="2143402"/>
                <a:ext cx="234970" cy="140215"/>
              </a:xfrm>
              <a:custGeom>
                <a:avLst/>
                <a:gdLst>
                  <a:gd name="connsiteX0" fmla="*/ 212988 w 234970"/>
                  <a:gd name="connsiteY0" fmla="*/ 140215 h 140215"/>
                  <a:gd name="connsiteX1" fmla="*/ 0 w 234970"/>
                  <a:gd name="connsiteY1" fmla="*/ 50655 h 140215"/>
                  <a:gd name="connsiteX2" fmla="*/ 17473 w 234970"/>
                  <a:gd name="connsiteY2" fmla="*/ 0 h 140215"/>
                  <a:gd name="connsiteX3" fmla="*/ 234970 w 234970"/>
                  <a:gd name="connsiteY3" fmla="*/ 84070 h 140215"/>
                  <a:gd name="connsiteX4" fmla="*/ 212988 w 234970"/>
                  <a:gd name="connsiteY4" fmla="*/ 140215 h 140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970" h="140215">
                    <a:moveTo>
                      <a:pt x="212988" y="140215"/>
                    </a:moveTo>
                    <a:lnTo>
                      <a:pt x="0" y="50655"/>
                    </a:lnTo>
                    <a:lnTo>
                      <a:pt x="17473" y="0"/>
                    </a:lnTo>
                    <a:lnTo>
                      <a:pt x="234970" y="84070"/>
                    </a:lnTo>
                    <a:lnTo>
                      <a:pt x="212988" y="140215"/>
                    </a:lnTo>
                    <a:close/>
                  </a:path>
                </a:pathLst>
              </a:custGeom>
              <a:solidFill>
                <a:srgbClr val="4792CD"/>
              </a:solidFill>
              <a:ln w="12244" cap="flat">
                <a:noFill/>
                <a:prstDash val="solid"/>
                <a:miter/>
              </a:ln>
            </p:spPr>
            <p:txBody>
              <a:bodyPr rtlCol="0" anchor="ctr"/>
              <a:lstStyle/>
              <a:p>
                <a:endParaRPr lang="nl-NL"/>
              </a:p>
            </p:txBody>
          </p:sp>
          <p:sp>
            <p:nvSpPr>
              <p:cNvPr id="15" name="Vrije vorm 14">
                <a:extLst>
                  <a:ext uri="{FF2B5EF4-FFF2-40B4-BE49-F238E27FC236}">
                    <a16:creationId xmlns:a16="http://schemas.microsoft.com/office/drawing/2014/main" id="{B8EDEB7E-689B-5A0F-D498-88B8EEEBF872}"/>
                  </a:ext>
                </a:extLst>
              </p:cNvPr>
              <p:cNvSpPr/>
              <p:nvPr/>
            </p:nvSpPr>
            <p:spPr>
              <a:xfrm>
                <a:off x="3344423" y="2195050"/>
                <a:ext cx="237274" cy="116419"/>
              </a:xfrm>
              <a:custGeom>
                <a:avLst/>
                <a:gdLst>
                  <a:gd name="connsiteX0" fmla="*/ 15280 w 237274"/>
                  <a:gd name="connsiteY0" fmla="*/ 116419 h 116419"/>
                  <a:gd name="connsiteX1" fmla="*/ 237274 w 237274"/>
                  <a:gd name="connsiteY1" fmla="*/ 52346 h 116419"/>
                  <a:gd name="connsiteX2" fmla="*/ 225842 w 237274"/>
                  <a:gd name="connsiteY2" fmla="*/ 0 h 116419"/>
                  <a:gd name="connsiteX3" fmla="*/ 0 w 237274"/>
                  <a:gd name="connsiteY3" fmla="*/ 58081 h 116419"/>
                  <a:gd name="connsiteX4" fmla="*/ 15280 w 237274"/>
                  <a:gd name="connsiteY4" fmla="*/ 116419 h 116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274" h="116419">
                    <a:moveTo>
                      <a:pt x="15280" y="116419"/>
                    </a:moveTo>
                    <a:lnTo>
                      <a:pt x="237274" y="52346"/>
                    </a:lnTo>
                    <a:lnTo>
                      <a:pt x="225842" y="0"/>
                    </a:lnTo>
                    <a:lnTo>
                      <a:pt x="0" y="58081"/>
                    </a:lnTo>
                    <a:lnTo>
                      <a:pt x="15280" y="116419"/>
                    </a:lnTo>
                    <a:close/>
                  </a:path>
                </a:pathLst>
              </a:custGeom>
              <a:solidFill>
                <a:srgbClr val="4792CD"/>
              </a:solidFill>
              <a:ln w="12244" cap="flat">
                <a:noFill/>
                <a:prstDash val="solid"/>
                <a:miter/>
              </a:ln>
            </p:spPr>
            <p:txBody>
              <a:bodyPr rtlCol="0" anchor="ctr"/>
              <a:lstStyle/>
              <a:p>
                <a:endParaRPr lang="nl-NL"/>
              </a:p>
            </p:txBody>
          </p:sp>
          <p:sp>
            <p:nvSpPr>
              <p:cNvPr id="16" name="Vrije vorm 15">
                <a:extLst>
                  <a:ext uri="{FF2B5EF4-FFF2-40B4-BE49-F238E27FC236}">
                    <a16:creationId xmlns:a16="http://schemas.microsoft.com/office/drawing/2014/main" id="{532C793E-8602-FA7A-3AAC-EE270CA91F05}"/>
                  </a:ext>
                </a:extLst>
              </p:cNvPr>
              <p:cNvSpPr/>
              <p:nvPr/>
            </p:nvSpPr>
            <p:spPr>
              <a:xfrm>
                <a:off x="2565943" y="1683514"/>
                <a:ext cx="1016256" cy="796773"/>
              </a:xfrm>
              <a:custGeom>
                <a:avLst/>
                <a:gdLst>
                  <a:gd name="connsiteX0" fmla="*/ 1016256 w 1016256"/>
                  <a:gd name="connsiteY0" fmla="*/ 536901 h 796773"/>
                  <a:gd name="connsiteX1" fmla="*/ 896284 w 1016256"/>
                  <a:gd name="connsiteY1" fmla="*/ 138838 h 796773"/>
                  <a:gd name="connsiteX2" fmla="*/ 893306 w 1016256"/>
                  <a:gd name="connsiteY2" fmla="*/ 128656 h 796773"/>
                  <a:gd name="connsiteX3" fmla="*/ 862698 w 1016256"/>
                  <a:gd name="connsiteY3" fmla="*/ 92876 h 796773"/>
                  <a:gd name="connsiteX4" fmla="*/ 682206 w 1016256"/>
                  <a:gd name="connsiteY4" fmla="*/ 17775 h 796773"/>
                  <a:gd name="connsiteX5" fmla="*/ 520155 w 1016256"/>
                  <a:gd name="connsiteY5" fmla="*/ 57 h 796773"/>
                  <a:gd name="connsiteX6" fmla="*/ 360261 w 1016256"/>
                  <a:gd name="connsiteY6" fmla="*/ 9345 h 796773"/>
                  <a:gd name="connsiteX7" fmla="*/ 151256 w 1016256"/>
                  <a:gd name="connsiteY7" fmla="*/ 66703 h 796773"/>
                  <a:gd name="connsiteX8" fmla="*/ 151256 w 1016256"/>
                  <a:gd name="connsiteY8" fmla="*/ 66703 h 796773"/>
                  <a:gd name="connsiteX9" fmla="*/ 151243 w 1016256"/>
                  <a:gd name="connsiteY9" fmla="*/ 66715 h 796773"/>
                  <a:gd name="connsiteX10" fmla="*/ 151121 w 1016256"/>
                  <a:gd name="connsiteY10" fmla="*/ 66776 h 796773"/>
                  <a:gd name="connsiteX11" fmla="*/ 151133 w 1016256"/>
                  <a:gd name="connsiteY11" fmla="*/ 66801 h 796773"/>
                  <a:gd name="connsiteX12" fmla="*/ 3308 w 1016256"/>
                  <a:gd name="connsiteY12" fmla="*/ 472485 h 796773"/>
                  <a:gd name="connsiteX13" fmla="*/ 0 w 1016256"/>
                  <a:gd name="connsiteY13" fmla="*/ 483623 h 796773"/>
                  <a:gd name="connsiteX14" fmla="*/ 228991 w 1016256"/>
                  <a:gd name="connsiteY14" fmla="*/ 587617 h 796773"/>
                  <a:gd name="connsiteX15" fmla="*/ 239480 w 1016256"/>
                  <a:gd name="connsiteY15" fmla="*/ 556151 h 796773"/>
                  <a:gd name="connsiteX16" fmla="*/ 262896 w 1016256"/>
                  <a:gd name="connsiteY16" fmla="*/ 796610 h 796773"/>
                  <a:gd name="connsiteX17" fmla="*/ 503772 w 1016256"/>
                  <a:gd name="connsiteY17" fmla="*/ 796610 h 796773"/>
                  <a:gd name="connsiteX18" fmla="*/ 816931 w 1016256"/>
                  <a:gd name="connsiteY18" fmla="*/ 796610 h 796773"/>
                  <a:gd name="connsiteX19" fmla="*/ 849942 w 1016256"/>
                  <a:gd name="connsiteY19" fmla="*/ 586894 h 796773"/>
                  <a:gd name="connsiteX20" fmla="*/ 1016256 w 1016256"/>
                  <a:gd name="connsiteY20" fmla="*/ 536901 h 79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16256" h="796773">
                    <a:moveTo>
                      <a:pt x="1016256" y="536901"/>
                    </a:moveTo>
                    <a:cubicBezTo>
                      <a:pt x="951718" y="272106"/>
                      <a:pt x="932541" y="186050"/>
                      <a:pt x="896284" y="138838"/>
                    </a:cubicBezTo>
                    <a:cubicBezTo>
                      <a:pt x="894728" y="138863"/>
                      <a:pt x="894838" y="128582"/>
                      <a:pt x="893306" y="128656"/>
                    </a:cubicBezTo>
                    <a:cubicBezTo>
                      <a:pt x="883724" y="113290"/>
                      <a:pt x="870233" y="100828"/>
                      <a:pt x="862698" y="92876"/>
                    </a:cubicBezTo>
                    <a:cubicBezTo>
                      <a:pt x="760272" y="14295"/>
                      <a:pt x="791738" y="49867"/>
                      <a:pt x="682206" y="17775"/>
                    </a:cubicBezTo>
                    <a:cubicBezTo>
                      <a:pt x="618145" y="-1941"/>
                      <a:pt x="593148" y="57"/>
                      <a:pt x="520155" y="57"/>
                    </a:cubicBezTo>
                    <a:cubicBezTo>
                      <a:pt x="465003" y="57"/>
                      <a:pt x="411615" y="3194"/>
                      <a:pt x="360261" y="9345"/>
                    </a:cubicBezTo>
                    <a:cubicBezTo>
                      <a:pt x="224677" y="25593"/>
                      <a:pt x="253350" y="9835"/>
                      <a:pt x="151256" y="66703"/>
                    </a:cubicBezTo>
                    <a:cubicBezTo>
                      <a:pt x="151256" y="66703"/>
                      <a:pt x="151256" y="66703"/>
                      <a:pt x="151256" y="66703"/>
                    </a:cubicBezTo>
                    <a:cubicBezTo>
                      <a:pt x="151243" y="66703"/>
                      <a:pt x="151243" y="66703"/>
                      <a:pt x="151243" y="66715"/>
                    </a:cubicBezTo>
                    <a:cubicBezTo>
                      <a:pt x="151194" y="66727"/>
                      <a:pt x="151170" y="66752"/>
                      <a:pt x="151121" y="66776"/>
                    </a:cubicBezTo>
                    <a:cubicBezTo>
                      <a:pt x="151121" y="66776"/>
                      <a:pt x="151121" y="66789"/>
                      <a:pt x="151133" y="66801"/>
                    </a:cubicBezTo>
                    <a:cubicBezTo>
                      <a:pt x="101764" y="101392"/>
                      <a:pt x="85394" y="201159"/>
                      <a:pt x="3308" y="472485"/>
                    </a:cubicBezTo>
                    <a:cubicBezTo>
                      <a:pt x="2181" y="476222"/>
                      <a:pt x="1115" y="479910"/>
                      <a:pt x="0" y="483623"/>
                    </a:cubicBezTo>
                    <a:lnTo>
                      <a:pt x="228991" y="587617"/>
                    </a:lnTo>
                    <a:cubicBezTo>
                      <a:pt x="232740" y="576577"/>
                      <a:pt x="236208" y="566162"/>
                      <a:pt x="239480" y="556151"/>
                    </a:cubicBezTo>
                    <a:cubicBezTo>
                      <a:pt x="251954" y="632293"/>
                      <a:pt x="262442" y="738922"/>
                      <a:pt x="262896" y="796610"/>
                    </a:cubicBezTo>
                    <a:lnTo>
                      <a:pt x="503772" y="796610"/>
                    </a:lnTo>
                    <a:cubicBezTo>
                      <a:pt x="615645" y="796610"/>
                      <a:pt x="714346" y="796978"/>
                      <a:pt x="816931" y="796610"/>
                    </a:cubicBezTo>
                    <a:cubicBezTo>
                      <a:pt x="824406" y="748173"/>
                      <a:pt x="838240" y="636888"/>
                      <a:pt x="849942" y="586894"/>
                    </a:cubicBezTo>
                    <a:lnTo>
                      <a:pt x="1016256" y="536901"/>
                    </a:lnTo>
                    <a:close/>
                  </a:path>
                </a:pathLst>
              </a:custGeom>
              <a:solidFill>
                <a:srgbClr val="FFFFFF"/>
              </a:solidFill>
              <a:ln w="12244" cap="flat">
                <a:noFill/>
                <a:prstDash val="solid"/>
                <a:miter/>
              </a:ln>
            </p:spPr>
            <p:txBody>
              <a:bodyPr rtlCol="0" anchor="ctr"/>
              <a:lstStyle/>
              <a:p>
                <a:endParaRPr lang="nl-NL"/>
              </a:p>
            </p:txBody>
          </p:sp>
          <p:sp>
            <p:nvSpPr>
              <p:cNvPr id="17" name="Vrije vorm 16">
                <a:extLst>
                  <a:ext uri="{FF2B5EF4-FFF2-40B4-BE49-F238E27FC236}">
                    <a16:creationId xmlns:a16="http://schemas.microsoft.com/office/drawing/2014/main" id="{77DF1254-EB93-05D8-92C2-A6D17FC26683}"/>
                  </a:ext>
                </a:extLst>
              </p:cNvPr>
              <p:cNvSpPr/>
              <p:nvPr/>
            </p:nvSpPr>
            <p:spPr>
              <a:xfrm>
                <a:off x="2962461" y="1693275"/>
                <a:ext cx="318084" cy="527445"/>
              </a:xfrm>
              <a:custGeom>
                <a:avLst/>
                <a:gdLst>
                  <a:gd name="connsiteX0" fmla="*/ 244589 w 318084"/>
                  <a:gd name="connsiteY0" fmla="*/ 511369 h 527445"/>
                  <a:gd name="connsiteX1" fmla="*/ 42740 w 318084"/>
                  <a:gd name="connsiteY1" fmla="*/ 154245 h 527445"/>
                  <a:gd name="connsiteX2" fmla="*/ 0 w 318084"/>
                  <a:gd name="connsiteY2" fmla="*/ 32520 h 527445"/>
                  <a:gd name="connsiteX3" fmla="*/ 257308 w 318084"/>
                  <a:gd name="connsiteY3" fmla="*/ 0 h 527445"/>
                  <a:gd name="connsiteX4" fmla="*/ 318085 w 318084"/>
                  <a:gd name="connsiteY4" fmla="*/ 61230 h 527445"/>
                  <a:gd name="connsiteX5" fmla="*/ 276742 w 318084"/>
                  <a:gd name="connsiteY5" fmla="*/ 527446 h 527445"/>
                  <a:gd name="connsiteX6" fmla="*/ 244589 w 318084"/>
                  <a:gd name="connsiteY6" fmla="*/ 511369 h 52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084" h="527445">
                    <a:moveTo>
                      <a:pt x="244589" y="511369"/>
                    </a:moveTo>
                    <a:lnTo>
                      <a:pt x="42740" y="154245"/>
                    </a:lnTo>
                    <a:lnTo>
                      <a:pt x="0" y="32520"/>
                    </a:lnTo>
                    <a:lnTo>
                      <a:pt x="257308" y="0"/>
                    </a:lnTo>
                    <a:lnTo>
                      <a:pt x="318085" y="61230"/>
                    </a:lnTo>
                    <a:lnTo>
                      <a:pt x="276742" y="527446"/>
                    </a:lnTo>
                    <a:lnTo>
                      <a:pt x="244589" y="511369"/>
                    </a:lnTo>
                    <a:close/>
                  </a:path>
                </a:pathLst>
              </a:custGeom>
              <a:solidFill>
                <a:srgbClr val="4792CD"/>
              </a:solidFill>
              <a:ln w="12244" cap="flat">
                <a:noFill/>
                <a:prstDash val="solid"/>
                <a:miter/>
              </a:ln>
            </p:spPr>
            <p:txBody>
              <a:bodyPr rtlCol="0" anchor="ctr"/>
              <a:lstStyle/>
              <a:p>
                <a:endParaRPr lang="nl-NL"/>
              </a:p>
            </p:txBody>
          </p:sp>
          <p:sp>
            <p:nvSpPr>
              <p:cNvPr id="18" name="Vrije vorm 17">
                <a:extLst>
                  <a:ext uri="{FF2B5EF4-FFF2-40B4-BE49-F238E27FC236}">
                    <a16:creationId xmlns:a16="http://schemas.microsoft.com/office/drawing/2014/main" id="{EB6E8B75-1560-2720-306C-23FFB177BC0B}"/>
                  </a:ext>
                </a:extLst>
              </p:cNvPr>
              <p:cNvSpPr/>
              <p:nvPr/>
            </p:nvSpPr>
            <p:spPr>
              <a:xfrm>
                <a:off x="2698555" y="953674"/>
                <a:ext cx="725560" cy="718284"/>
              </a:xfrm>
              <a:custGeom>
                <a:avLst/>
                <a:gdLst>
                  <a:gd name="connsiteX0" fmla="*/ 498608 w 725560"/>
                  <a:gd name="connsiteY0" fmla="*/ 60816 h 718284"/>
                  <a:gd name="connsiteX1" fmla="*/ 155550 w 725560"/>
                  <a:gd name="connsiteY1" fmla="*/ 64731 h 718284"/>
                  <a:gd name="connsiteX2" fmla="*/ 27969 w 725560"/>
                  <a:gd name="connsiteY2" fmla="*/ 435339 h 718284"/>
                  <a:gd name="connsiteX3" fmla="*/ 77766 w 725560"/>
                  <a:gd name="connsiteY3" fmla="*/ 613355 h 718284"/>
                  <a:gd name="connsiteX4" fmla="*/ 169777 w 725560"/>
                  <a:gd name="connsiteY4" fmla="*/ 680210 h 718284"/>
                  <a:gd name="connsiteX5" fmla="*/ 374187 w 725560"/>
                  <a:gd name="connsiteY5" fmla="*/ 645190 h 718284"/>
                  <a:gd name="connsiteX6" fmla="*/ 466798 w 725560"/>
                  <a:gd name="connsiteY6" fmla="*/ 586055 h 718284"/>
                  <a:gd name="connsiteX7" fmla="*/ 644619 w 725560"/>
                  <a:gd name="connsiteY7" fmla="*/ 575823 h 718284"/>
                  <a:gd name="connsiteX8" fmla="*/ 705273 w 725560"/>
                  <a:gd name="connsiteY8" fmla="*/ 400110 h 718284"/>
                  <a:gd name="connsiteX9" fmla="*/ 676085 w 725560"/>
                  <a:gd name="connsiteY9" fmla="*/ 183695 h 718284"/>
                  <a:gd name="connsiteX10" fmla="*/ 498608 w 725560"/>
                  <a:gd name="connsiteY10" fmla="*/ 60818 h 71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560" h="718284">
                    <a:moveTo>
                      <a:pt x="498608" y="60816"/>
                    </a:moveTo>
                    <a:cubicBezTo>
                      <a:pt x="435846" y="-9729"/>
                      <a:pt x="251727" y="-31639"/>
                      <a:pt x="155550" y="64731"/>
                    </a:cubicBezTo>
                    <a:cubicBezTo>
                      <a:pt x="7113" y="213482"/>
                      <a:pt x="86515" y="368611"/>
                      <a:pt x="27969" y="435339"/>
                    </a:cubicBezTo>
                    <a:cubicBezTo>
                      <a:pt x="-37660" y="510158"/>
                      <a:pt x="26033" y="603357"/>
                      <a:pt x="77766" y="613355"/>
                    </a:cubicBezTo>
                    <a:cubicBezTo>
                      <a:pt x="129500" y="623354"/>
                      <a:pt x="128740" y="647922"/>
                      <a:pt x="169777" y="680210"/>
                    </a:cubicBezTo>
                    <a:cubicBezTo>
                      <a:pt x="236374" y="732605"/>
                      <a:pt x="326117" y="739675"/>
                      <a:pt x="374187" y="645190"/>
                    </a:cubicBezTo>
                    <a:cubicBezTo>
                      <a:pt x="394675" y="604888"/>
                      <a:pt x="466798" y="586055"/>
                      <a:pt x="466798" y="586055"/>
                    </a:cubicBezTo>
                    <a:cubicBezTo>
                      <a:pt x="497689" y="561708"/>
                      <a:pt x="539228" y="601543"/>
                      <a:pt x="644619" y="575823"/>
                    </a:cubicBezTo>
                    <a:cubicBezTo>
                      <a:pt x="711056" y="559600"/>
                      <a:pt x="752509" y="454638"/>
                      <a:pt x="705273" y="400110"/>
                    </a:cubicBezTo>
                    <a:cubicBezTo>
                      <a:pt x="621288" y="303188"/>
                      <a:pt x="687640" y="257419"/>
                      <a:pt x="676085" y="183695"/>
                    </a:cubicBezTo>
                    <a:cubicBezTo>
                      <a:pt x="660977" y="87453"/>
                      <a:pt x="595127" y="25315"/>
                      <a:pt x="498608" y="60818"/>
                    </a:cubicBezTo>
                    <a:close/>
                  </a:path>
                </a:pathLst>
              </a:custGeom>
              <a:solidFill>
                <a:srgbClr val="404947"/>
              </a:solidFill>
              <a:ln w="12244" cap="flat">
                <a:noFill/>
                <a:prstDash val="solid"/>
                <a:miter/>
              </a:ln>
            </p:spPr>
            <p:txBody>
              <a:bodyPr rtlCol="0" anchor="ctr"/>
              <a:lstStyle/>
              <a:p>
                <a:endParaRPr lang="nl-NL"/>
              </a:p>
            </p:txBody>
          </p:sp>
          <p:sp>
            <p:nvSpPr>
              <p:cNvPr id="19" name="Vrije vorm 18">
                <a:extLst>
                  <a:ext uri="{FF2B5EF4-FFF2-40B4-BE49-F238E27FC236}">
                    <a16:creationId xmlns:a16="http://schemas.microsoft.com/office/drawing/2014/main" id="{09BDDAC5-B9C7-F7AD-2F23-5B3A09F6124A}"/>
                  </a:ext>
                </a:extLst>
              </p:cNvPr>
              <p:cNvSpPr/>
              <p:nvPr/>
            </p:nvSpPr>
            <p:spPr>
              <a:xfrm>
                <a:off x="2982863" y="1385128"/>
                <a:ext cx="235926" cy="417820"/>
              </a:xfrm>
              <a:custGeom>
                <a:avLst/>
                <a:gdLst>
                  <a:gd name="connsiteX0" fmla="*/ 0 w 235926"/>
                  <a:gd name="connsiteY0" fmla="*/ 312632 h 417820"/>
                  <a:gd name="connsiteX1" fmla="*/ 235926 w 235926"/>
                  <a:gd name="connsiteY1" fmla="*/ 312632 h 417820"/>
                  <a:gd name="connsiteX2" fmla="*/ 235926 w 235926"/>
                  <a:gd name="connsiteY2" fmla="*/ 130302 h 417820"/>
                  <a:gd name="connsiteX3" fmla="*/ 0 w 235926"/>
                  <a:gd name="connsiteY3" fmla="*/ 0 h 417820"/>
                  <a:gd name="connsiteX4" fmla="*/ 0 w 235926"/>
                  <a:gd name="connsiteY4" fmla="*/ 312632 h 417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26" h="417820">
                    <a:moveTo>
                      <a:pt x="0" y="312632"/>
                    </a:moveTo>
                    <a:cubicBezTo>
                      <a:pt x="0" y="452884"/>
                      <a:pt x="235926" y="452884"/>
                      <a:pt x="235926" y="312632"/>
                    </a:cubicBezTo>
                    <a:lnTo>
                      <a:pt x="235926" y="130302"/>
                    </a:lnTo>
                    <a:cubicBezTo>
                      <a:pt x="157284" y="130302"/>
                      <a:pt x="78642" y="0"/>
                      <a:pt x="0" y="0"/>
                    </a:cubicBezTo>
                    <a:lnTo>
                      <a:pt x="0" y="312632"/>
                    </a:lnTo>
                    <a:close/>
                  </a:path>
                </a:pathLst>
              </a:custGeom>
              <a:solidFill>
                <a:srgbClr val="D3A77F"/>
              </a:solidFill>
              <a:ln w="12244" cap="flat">
                <a:noFill/>
                <a:prstDash val="solid"/>
                <a:miter/>
              </a:ln>
            </p:spPr>
            <p:txBody>
              <a:bodyPr rtlCol="0" anchor="ctr"/>
              <a:lstStyle/>
              <a:p>
                <a:endParaRPr lang="nl-NL"/>
              </a:p>
            </p:txBody>
          </p:sp>
          <p:sp>
            <p:nvSpPr>
              <p:cNvPr id="20" name="Vrije vorm 19">
                <a:extLst>
                  <a:ext uri="{FF2B5EF4-FFF2-40B4-BE49-F238E27FC236}">
                    <a16:creationId xmlns:a16="http://schemas.microsoft.com/office/drawing/2014/main" id="{A79D488A-DA3F-A966-6550-D2D6A2B5AA7F}"/>
                  </a:ext>
                </a:extLst>
              </p:cNvPr>
              <p:cNvSpPr/>
              <p:nvPr/>
            </p:nvSpPr>
            <p:spPr>
              <a:xfrm>
                <a:off x="2982863" y="1385128"/>
                <a:ext cx="235926" cy="211869"/>
              </a:xfrm>
              <a:custGeom>
                <a:avLst/>
                <a:gdLst>
                  <a:gd name="connsiteX0" fmla="*/ 0 w 235926"/>
                  <a:gd name="connsiteY0" fmla="*/ 149711 h 211869"/>
                  <a:gd name="connsiteX1" fmla="*/ 181693 w 235926"/>
                  <a:gd name="connsiteY1" fmla="*/ 211395 h 211869"/>
                  <a:gd name="connsiteX2" fmla="*/ 235926 w 235926"/>
                  <a:gd name="connsiteY2" fmla="*/ 187881 h 211869"/>
                  <a:gd name="connsiteX3" fmla="*/ 235926 w 235926"/>
                  <a:gd name="connsiteY3" fmla="*/ 130302 h 211869"/>
                  <a:gd name="connsiteX4" fmla="*/ 0 w 235926"/>
                  <a:gd name="connsiteY4" fmla="*/ 0 h 211869"/>
                  <a:gd name="connsiteX5" fmla="*/ 0 w 235926"/>
                  <a:gd name="connsiteY5" fmla="*/ 149711 h 2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926" h="211869">
                    <a:moveTo>
                      <a:pt x="0" y="149711"/>
                    </a:moveTo>
                    <a:cubicBezTo>
                      <a:pt x="31920" y="180565"/>
                      <a:pt x="80529" y="216419"/>
                      <a:pt x="181693" y="211395"/>
                    </a:cubicBezTo>
                    <a:cubicBezTo>
                      <a:pt x="203847" y="210292"/>
                      <a:pt x="221516" y="200918"/>
                      <a:pt x="235926" y="187881"/>
                    </a:cubicBezTo>
                    <a:lnTo>
                      <a:pt x="235926" y="130302"/>
                    </a:lnTo>
                    <a:cubicBezTo>
                      <a:pt x="157284" y="130302"/>
                      <a:pt x="78642" y="0"/>
                      <a:pt x="0" y="0"/>
                    </a:cubicBezTo>
                    <a:lnTo>
                      <a:pt x="0" y="149711"/>
                    </a:lnTo>
                    <a:close/>
                  </a:path>
                </a:pathLst>
              </a:custGeom>
              <a:solidFill>
                <a:srgbClr val="A07355"/>
              </a:solidFill>
              <a:ln w="12244" cap="flat">
                <a:noFill/>
                <a:prstDash val="solid"/>
                <a:miter/>
              </a:ln>
            </p:spPr>
            <p:txBody>
              <a:bodyPr rtlCol="0" anchor="ctr"/>
              <a:lstStyle/>
              <a:p>
                <a:endParaRPr lang="nl-NL"/>
              </a:p>
            </p:txBody>
          </p:sp>
          <p:sp>
            <p:nvSpPr>
              <p:cNvPr id="21" name="Vrije vorm 20">
                <a:extLst>
                  <a:ext uri="{FF2B5EF4-FFF2-40B4-BE49-F238E27FC236}">
                    <a16:creationId xmlns:a16="http://schemas.microsoft.com/office/drawing/2014/main" id="{3CA92B22-6EA5-797A-B093-5DE79297408B}"/>
                  </a:ext>
                </a:extLst>
              </p:cNvPr>
              <p:cNvSpPr/>
              <p:nvPr/>
            </p:nvSpPr>
            <p:spPr>
              <a:xfrm>
                <a:off x="2890955" y="1041600"/>
                <a:ext cx="397756" cy="529222"/>
              </a:xfrm>
              <a:custGeom>
                <a:avLst/>
                <a:gdLst>
                  <a:gd name="connsiteX0" fmla="*/ 160687 w 397756"/>
                  <a:gd name="connsiteY0" fmla="*/ 2621 h 529222"/>
                  <a:gd name="connsiteX1" fmla="*/ 385609 w 397756"/>
                  <a:gd name="connsiteY1" fmla="*/ 157670 h 529222"/>
                  <a:gd name="connsiteX2" fmla="*/ 381137 w 397756"/>
                  <a:gd name="connsiteY2" fmla="*/ 427292 h 529222"/>
                  <a:gd name="connsiteX3" fmla="*/ 292668 w 397756"/>
                  <a:gd name="connsiteY3" fmla="*/ 525784 h 529222"/>
                  <a:gd name="connsiteX4" fmla="*/ 93747 w 397756"/>
                  <a:gd name="connsiteY4" fmla="*/ 468966 h 529222"/>
                  <a:gd name="connsiteX5" fmla="*/ 1981 w 397756"/>
                  <a:gd name="connsiteY5" fmla="*/ 211480 h 529222"/>
                  <a:gd name="connsiteX6" fmla="*/ 160687 w 397756"/>
                  <a:gd name="connsiteY6" fmla="*/ 2621 h 52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756" h="529222">
                    <a:moveTo>
                      <a:pt x="160687" y="2621"/>
                    </a:moveTo>
                    <a:cubicBezTo>
                      <a:pt x="210558" y="-2564"/>
                      <a:pt x="360980" y="-16679"/>
                      <a:pt x="385609" y="157670"/>
                    </a:cubicBezTo>
                    <a:cubicBezTo>
                      <a:pt x="410239" y="332022"/>
                      <a:pt x="391479" y="393350"/>
                      <a:pt x="381137" y="427292"/>
                    </a:cubicBezTo>
                    <a:cubicBezTo>
                      <a:pt x="369276" y="466196"/>
                      <a:pt x="345480" y="518371"/>
                      <a:pt x="292668" y="525784"/>
                    </a:cubicBezTo>
                    <a:cubicBezTo>
                      <a:pt x="178846" y="541751"/>
                      <a:pt x="128130" y="498570"/>
                      <a:pt x="93747" y="468966"/>
                    </a:cubicBezTo>
                    <a:cubicBezTo>
                      <a:pt x="66863" y="445831"/>
                      <a:pt x="21391" y="386488"/>
                      <a:pt x="1981" y="211480"/>
                    </a:cubicBezTo>
                    <a:cubicBezTo>
                      <a:pt x="-17440" y="36474"/>
                      <a:pt x="111110" y="9975"/>
                      <a:pt x="160687" y="2621"/>
                    </a:cubicBezTo>
                    <a:close/>
                  </a:path>
                </a:pathLst>
              </a:custGeom>
              <a:solidFill>
                <a:srgbClr val="D3A77F"/>
              </a:solidFill>
              <a:ln w="12244" cap="flat">
                <a:noFill/>
                <a:prstDash val="solid"/>
                <a:miter/>
              </a:ln>
            </p:spPr>
            <p:txBody>
              <a:bodyPr rtlCol="0" anchor="ctr"/>
              <a:lstStyle/>
              <a:p>
                <a:endParaRPr lang="nl-NL"/>
              </a:p>
            </p:txBody>
          </p:sp>
          <p:sp>
            <p:nvSpPr>
              <p:cNvPr id="22" name="Vrije vorm 21">
                <a:extLst>
                  <a:ext uri="{FF2B5EF4-FFF2-40B4-BE49-F238E27FC236}">
                    <a16:creationId xmlns:a16="http://schemas.microsoft.com/office/drawing/2014/main" id="{DA0288C1-B371-1B1D-9325-9AA677A04826}"/>
                  </a:ext>
                </a:extLst>
              </p:cNvPr>
              <p:cNvSpPr/>
              <p:nvPr/>
            </p:nvSpPr>
            <p:spPr>
              <a:xfrm>
                <a:off x="2877727" y="1013164"/>
                <a:ext cx="408457" cy="312231"/>
              </a:xfrm>
              <a:custGeom>
                <a:avLst/>
                <a:gdLst>
                  <a:gd name="connsiteX0" fmla="*/ 307831 w 408457"/>
                  <a:gd name="connsiteY0" fmla="*/ 71479 h 312231"/>
                  <a:gd name="connsiteX1" fmla="*/ 406826 w 408457"/>
                  <a:gd name="connsiteY1" fmla="*/ 253506 h 312231"/>
                  <a:gd name="connsiteX2" fmla="*/ 174613 w 408457"/>
                  <a:gd name="connsiteY2" fmla="*/ 2283 h 312231"/>
                  <a:gd name="connsiteX3" fmla="*/ 19559 w 408457"/>
                  <a:gd name="connsiteY3" fmla="*/ 312231 h 312231"/>
                  <a:gd name="connsiteX4" fmla="*/ 153819 w 408457"/>
                  <a:gd name="connsiteY4" fmla="*/ 216499 h 312231"/>
                  <a:gd name="connsiteX5" fmla="*/ 307831 w 408457"/>
                  <a:gd name="connsiteY5" fmla="*/ 71479 h 3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457" h="312231">
                    <a:moveTo>
                      <a:pt x="307831" y="71479"/>
                    </a:moveTo>
                    <a:cubicBezTo>
                      <a:pt x="348071" y="62716"/>
                      <a:pt x="403983" y="159200"/>
                      <a:pt x="406826" y="253506"/>
                    </a:cubicBezTo>
                    <a:cubicBezTo>
                      <a:pt x="420427" y="93358"/>
                      <a:pt x="349468" y="-17497"/>
                      <a:pt x="174613" y="2283"/>
                    </a:cubicBezTo>
                    <a:cubicBezTo>
                      <a:pt x="-230" y="22065"/>
                      <a:pt x="-25472" y="181564"/>
                      <a:pt x="19559" y="312231"/>
                    </a:cubicBezTo>
                    <a:cubicBezTo>
                      <a:pt x="50070" y="233635"/>
                      <a:pt x="109070" y="238792"/>
                      <a:pt x="153819" y="216499"/>
                    </a:cubicBezTo>
                    <a:cubicBezTo>
                      <a:pt x="277296" y="154995"/>
                      <a:pt x="245045" y="77124"/>
                      <a:pt x="307831" y="71479"/>
                    </a:cubicBezTo>
                    <a:close/>
                  </a:path>
                </a:pathLst>
              </a:custGeom>
              <a:solidFill>
                <a:srgbClr val="404947"/>
              </a:solidFill>
              <a:ln w="12244" cap="flat">
                <a:noFill/>
                <a:prstDash val="solid"/>
                <a:miter/>
              </a:ln>
            </p:spPr>
            <p:txBody>
              <a:bodyPr rtlCol="0" anchor="ctr"/>
              <a:lstStyle/>
              <a:p>
                <a:endParaRPr lang="nl-NL"/>
              </a:p>
            </p:txBody>
          </p:sp>
          <p:sp>
            <p:nvSpPr>
              <p:cNvPr id="23" name="Vrije vorm 22">
                <a:extLst>
                  <a:ext uri="{FF2B5EF4-FFF2-40B4-BE49-F238E27FC236}">
                    <a16:creationId xmlns:a16="http://schemas.microsoft.com/office/drawing/2014/main" id="{BB58039A-FD4C-8958-5760-1AE6A42188DB}"/>
                  </a:ext>
                </a:extLst>
              </p:cNvPr>
              <p:cNvSpPr/>
              <p:nvPr/>
            </p:nvSpPr>
            <p:spPr>
              <a:xfrm>
                <a:off x="3225175" y="1271167"/>
                <a:ext cx="34183" cy="42207"/>
              </a:xfrm>
              <a:custGeom>
                <a:avLst/>
                <a:gdLst>
                  <a:gd name="connsiteX0" fmla="*/ 15180 w 34183"/>
                  <a:gd name="connsiteY0" fmla="*/ 125 h 42207"/>
                  <a:gd name="connsiteX1" fmla="*/ 109 w 34183"/>
                  <a:gd name="connsiteY1" fmla="*/ 23377 h 42207"/>
                  <a:gd name="connsiteX2" fmla="*/ 18991 w 34183"/>
                  <a:gd name="connsiteY2" fmla="*/ 42083 h 42207"/>
                  <a:gd name="connsiteX3" fmla="*/ 34075 w 34183"/>
                  <a:gd name="connsiteY3" fmla="*/ 18827 h 42207"/>
                  <a:gd name="connsiteX4" fmla="*/ 15180 w 34183"/>
                  <a:gd name="connsiteY4" fmla="*/ 125 h 42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83" h="42207">
                    <a:moveTo>
                      <a:pt x="15180" y="125"/>
                    </a:moveTo>
                    <a:cubicBezTo>
                      <a:pt x="5794" y="1378"/>
                      <a:pt x="-945" y="11794"/>
                      <a:pt x="109" y="23377"/>
                    </a:cubicBezTo>
                    <a:cubicBezTo>
                      <a:pt x="1150" y="34964"/>
                      <a:pt x="9605" y="43337"/>
                      <a:pt x="18991" y="42083"/>
                    </a:cubicBezTo>
                    <a:cubicBezTo>
                      <a:pt x="28377" y="40825"/>
                      <a:pt x="35129" y="30409"/>
                      <a:pt x="34075" y="18827"/>
                    </a:cubicBezTo>
                    <a:cubicBezTo>
                      <a:pt x="33021" y="7238"/>
                      <a:pt x="24566" y="-1133"/>
                      <a:pt x="15180" y="125"/>
                    </a:cubicBezTo>
                    <a:close/>
                  </a:path>
                </a:pathLst>
              </a:custGeom>
              <a:solidFill>
                <a:srgbClr val="404947"/>
              </a:solidFill>
              <a:ln w="12244" cap="flat">
                <a:noFill/>
                <a:prstDash val="solid"/>
                <a:miter/>
              </a:ln>
            </p:spPr>
            <p:txBody>
              <a:bodyPr rtlCol="0" anchor="ctr"/>
              <a:lstStyle/>
              <a:p>
                <a:endParaRPr lang="nl-NL"/>
              </a:p>
            </p:txBody>
          </p:sp>
          <p:sp>
            <p:nvSpPr>
              <p:cNvPr id="24" name="Vrije vorm 23">
                <a:extLst>
                  <a:ext uri="{FF2B5EF4-FFF2-40B4-BE49-F238E27FC236}">
                    <a16:creationId xmlns:a16="http://schemas.microsoft.com/office/drawing/2014/main" id="{992EE36C-A421-DE4B-C484-38898674CEF3}"/>
                  </a:ext>
                </a:extLst>
              </p:cNvPr>
              <p:cNvSpPr/>
              <p:nvPr/>
            </p:nvSpPr>
            <p:spPr>
              <a:xfrm>
                <a:off x="3155219" y="1273499"/>
                <a:ext cx="63213" cy="125001"/>
              </a:xfrm>
              <a:custGeom>
                <a:avLst/>
                <a:gdLst>
                  <a:gd name="connsiteX0" fmla="*/ 49896 w 63213"/>
                  <a:gd name="connsiteY0" fmla="*/ 54965 h 125001"/>
                  <a:gd name="connsiteX1" fmla="*/ 32864 w 63213"/>
                  <a:gd name="connsiteY1" fmla="*/ 0 h 125001"/>
                  <a:gd name="connsiteX2" fmla="*/ 20512 w 63213"/>
                  <a:gd name="connsiteY2" fmla="*/ 1194 h 125001"/>
                  <a:gd name="connsiteX3" fmla="*/ 38696 w 63213"/>
                  <a:gd name="connsiteY3" fmla="*/ 60236 h 125001"/>
                  <a:gd name="connsiteX4" fmla="*/ 50655 w 63213"/>
                  <a:gd name="connsiteY4" fmla="*/ 91656 h 125001"/>
                  <a:gd name="connsiteX5" fmla="*/ 47702 w 63213"/>
                  <a:gd name="connsiteY5" fmla="*/ 102206 h 125001"/>
                  <a:gd name="connsiteX6" fmla="*/ 821 w 63213"/>
                  <a:gd name="connsiteY6" fmla="*/ 112438 h 125001"/>
                  <a:gd name="connsiteX7" fmla="*/ 0 w 63213"/>
                  <a:gd name="connsiteY7" fmla="*/ 124789 h 125001"/>
                  <a:gd name="connsiteX8" fmla="*/ 3774 w 63213"/>
                  <a:gd name="connsiteY8" fmla="*/ 124949 h 125001"/>
                  <a:gd name="connsiteX9" fmla="*/ 56782 w 63213"/>
                  <a:gd name="connsiteY9" fmla="*/ 110624 h 125001"/>
                  <a:gd name="connsiteX10" fmla="*/ 62909 w 63213"/>
                  <a:gd name="connsiteY10" fmla="*/ 89904 h 125001"/>
                  <a:gd name="connsiteX11" fmla="*/ 49896 w 63213"/>
                  <a:gd name="connsiteY11" fmla="*/ 54965 h 12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213" h="125001">
                    <a:moveTo>
                      <a:pt x="49896" y="54965"/>
                    </a:moveTo>
                    <a:cubicBezTo>
                      <a:pt x="41698" y="37575"/>
                      <a:pt x="32851" y="18740"/>
                      <a:pt x="32864" y="0"/>
                    </a:cubicBezTo>
                    <a:lnTo>
                      <a:pt x="20512" y="1194"/>
                    </a:lnTo>
                    <a:cubicBezTo>
                      <a:pt x="20929" y="22182"/>
                      <a:pt x="30352" y="42523"/>
                      <a:pt x="38696" y="60236"/>
                    </a:cubicBezTo>
                    <a:cubicBezTo>
                      <a:pt x="44198" y="71914"/>
                      <a:pt x="49418" y="82944"/>
                      <a:pt x="50655" y="91656"/>
                    </a:cubicBezTo>
                    <a:cubicBezTo>
                      <a:pt x="51280" y="96006"/>
                      <a:pt x="50337" y="99364"/>
                      <a:pt x="47702" y="102206"/>
                    </a:cubicBezTo>
                    <a:cubicBezTo>
                      <a:pt x="38157" y="112499"/>
                      <a:pt x="10513" y="113014"/>
                      <a:pt x="821" y="112438"/>
                    </a:cubicBezTo>
                    <a:lnTo>
                      <a:pt x="0" y="124789"/>
                    </a:lnTo>
                    <a:cubicBezTo>
                      <a:pt x="625" y="124826"/>
                      <a:pt x="1936" y="124900"/>
                      <a:pt x="3774" y="124949"/>
                    </a:cubicBezTo>
                    <a:cubicBezTo>
                      <a:pt x="14582" y="125255"/>
                      <a:pt x="43745" y="124679"/>
                      <a:pt x="56782" y="110624"/>
                    </a:cubicBezTo>
                    <a:cubicBezTo>
                      <a:pt x="61928" y="105062"/>
                      <a:pt x="64060" y="97893"/>
                      <a:pt x="62909" y="89904"/>
                    </a:cubicBezTo>
                    <a:cubicBezTo>
                      <a:pt x="61389" y="79342"/>
                      <a:pt x="55814" y="67499"/>
                      <a:pt x="49896" y="54965"/>
                    </a:cubicBezTo>
                    <a:close/>
                  </a:path>
                </a:pathLst>
              </a:custGeom>
              <a:solidFill>
                <a:srgbClr val="A07355"/>
              </a:solidFill>
              <a:ln w="12244" cap="flat">
                <a:noFill/>
                <a:prstDash val="solid"/>
                <a:miter/>
              </a:ln>
            </p:spPr>
            <p:txBody>
              <a:bodyPr rtlCol="0" anchor="ctr"/>
              <a:lstStyle/>
              <a:p>
                <a:endParaRPr lang="nl-NL"/>
              </a:p>
            </p:txBody>
          </p:sp>
          <p:sp>
            <p:nvSpPr>
              <p:cNvPr id="25" name="Vrije vorm 24">
                <a:extLst>
                  <a:ext uri="{FF2B5EF4-FFF2-40B4-BE49-F238E27FC236}">
                    <a16:creationId xmlns:a16="http://schemas.microsoft.com/office/drawing/2014/main" id="{870AF625-9C9E-8F5C-AAB5-D165C9DB073D}"/>
                  </a:ext>
                </a:extLst>
              </p:cNvPr>
              <p:cNvSpPr/>
              <p:nvPr/>
            </p:nvSpPr>
            <p:spPr>
              <a:xfrm>
                <a:off x="3064557" y="1291594"/>
                <a:ext cx="34716" cy="41785"/>
              </a:xfrm>
              <a:custGeom>
                <a:avLst/>
                <a:gdLst>
                  <a:gd name="connsiteX0" fmla="*/ 13992 w 34716"/>
                  <a:gd name="connsiteY0" fmla="*/ 100 h 41785"/>
                  <a:gd name="connsiteX1" fmla="*/ 34382 w 34716"/>
                  <a:gd name="connsiteY1" fmla="*/ 18879 h 41785"/>
                  <a:gd name="connsiteX2" fmla="*/ 20720 w 34716"/>
                  <a:gd name="connsiteY2" fmla="*/ 41687 h 41785"/>
                  <a:gd name="connsiteX3" fmla="*/ 330 w 34716"/>
                  <a:gd name="connsiteY3" fmla="*/ 22906 h 41785"/>
                  <a:gd name="connsiteX4" fmla="*/ 13992 w 34716"/>
                  <a:gd name="connsiteY4" fmla="*/ 100 h 41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16" h="41785">
                    <a:moveTo>
                      <a:pt x="13992" y="100"/>
                    </a:moveTo>
                    <a:cubicBezTo>
                      <a:pt x="23403" y="-1018"/>
                      <a:pt x="32520" y="7398"/>
                      <a:pt x="34382" y="18879"/>
                    </a:cubicBezTo>
                    <a:cubicBezTo>
                      <a:pt x="36245" y="30361"/>
                      <a:pt x="30130" y="40577"/>
                      <a:pt x="20720" y="41687"/>
                    </a:cubicBezTo>
                    <a:cubicBezTo>
                      <a:pt x="11321" y="42796"/>
                      <a:pt x="2205" y="34387"/>
                      <a:pt x="330" y="22906"/>
                    </a:cubicBezTo>
                    <a:cubicBezTo>
                      <a:pt x="-1520" y="11421"/>
                      <a:pt x="4594" y="1202"/>
                      <a:pt x="13992" y="100"/>
                    </a:cubicBezTo>
                    <a:close/>
                  </a:path>
                </a:pathLst>
              </a:custGeom>
              <a:solidFill>
                <a:srgbClr val="404947"/>
              </a:solidFill>
              <a:ln w="12244" cap="flat">
                <a:noFill/>
                <a:prstDash val="solid"/>
                <a:miter/>
              </a:ln>
            </p:spPr>
            <p:txBody>
              <a:bodyPr rtlCol="0" anchor="ctr"/>
              <a:lstStyle/>
              <a:p>
                <a:endParaRPr lang="nl-NL"/>
              </a:p>
            </p:txBody>
          </p:sp>
          <p:sp>
            <p:nvSpPr>
              <p:cNvPr id="26" name="Vrije vorm 25">
                <a:extLst>
                  <a:ext uri="{FF2B5EF4-FFF2-40B4-BE49-F238E27FC236}">
                    <a16:creationId xmlns:a16="http://schemas.microsoft.com/office/drawing/2014/main" id="{D6C05138-BF0D-B317-0582-5AF9C37AD49C}"/>
                  </a:ext>
                </a:extLst>
              </p:cNvPr>
              <p:cNvSpPr/>
              <p:nvPr/>
            </p:nvSpPr>
            <p:spPr>
              <a:xfrm>
                <a:off x="3034928" y="1234188"/>
                <a:ext cx="67234" cy="24163"/>
              </a:xfrm>
              <a:custGeom>
                <a:avLst/>
                <a:gdLst>
                  <a:gd name="connsiteX0" fmla="*/ 6507 w 67234"/>
                  <a:gd name="connsiteY0" fmla="*/ 24164 h 24163"/>
                  <a:gd name="connsiteX1" fmla="*/ 0 w 67234"/>
                  <a:gd name="connsiteY1" fmla="*/ 13633 h 24163"/>
                  <a:gd name="connsiteX2" fmla="*/ 67234 w 67234"/>
                  <a:gd name="connsiteY2" fmla="*/ 5216 h 24163"/>
                  <a:gd name="connsiteX3" fmla="*/ 61156 w 67234"/>
                  <a:gd name="connsiteY3" fmla="*/ 15992 h 24163"/>
                  <a:gd name="connsiteX4" fmla="*/ 6507 w 67234"/>
                  <a:gd name="connsiteY4" fmla="*/ 24164 h 24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34" h="24163">
                    <a:moveTo>
                      <a:pt x="6507" y="24164"/>
                    </a:moveTo>
                    <a:lnTo>
                      <a:pt x="0" y="13633"/>
                    </a:lnTo>
                    <a:cubicBezTo>
                      <a:pt x="38831" y="-10445"/>
                      <a:pt x="66095" y="4566"/>
                      <a:pt x="67234" y="5216"/>
                    </a:cubicBezTo>
                    <a:lnTo>
                      <a:pt x="61156" y="15992"/>
                    </a:lnTo>
                    <a:cubicBezTo>
                      <a:pt x="60237" y="15533"/>
                      <a:pt x="38794" y="4190"/>
                      <a:pt x="6507" y="24164"/>
                    </a:cubicBezTo>
                    <a:close/>
                  </a:path>
                </a:pathLst>
              </a:custGeom>
              <a:solidFill>
                <a:srgbClr val="404947"/>
              </a:solidFill>
              <a:ln w="12244" cap="flat">
                <a:noFill/>
                <a:prstDash val="solid"/>
                <a:miter/>
              </a:ln>
            </p:spPr>
            <p:txBody>
              <a:bodyPr rtlCol="0" anchor="ctr"/>
              <a:lstStyle/>
              <a:p>
                <a:endParaRPr lang="nl-NL"/>
              </a:p>
            </p:txBody>
          </p:sp>
          <p:sp>
            <p:nvSpPr>
              <p:cNvPr id="27" name="Vrije vorm 26">
                <a:extLst>
                  <a:ext uri="{FF2B5EF4-FFF2-40B4-BE49-F238E27FC236}">
                    <a16:creationId xmlns:a16="http://schemas.microsoft.com/office/drawing/2014/main" id="{4BF61DE4-B5F8-C44A-7FE5-03F7AB4DEA23}"/>
                  </a:ext>
                </a:extLst>
              </p:cNvPr>
              <p:cNvSpPr/>
              <p:nvPr/>
            </p:nvSpPr>
            <p:spPr>
              <a:xfrm>
                <a:off x="3199650" y="1214036"/>
                <a:ext cx="67234" cy="22021"/>
              </a:xfrm>
              <a:custGeom>
                <a:avLst/>
                <a:gdLst>
                  <a:gd name="connsiteX0" fmla="*/ 8577 w 67234"/>
                  <a:gd name="connsiteY0" fmla="*/ 22021 h 22021"/>
                  <a:gd name="connsiteX1" fmla="*/ 0 w 67234"/>
                  <a:gd name="connsiteY1" fmla="*/ 13081 h 22021"/>
                  <a:gd name="connsiteX2" fmla="*/ 67234 w 67234"/>
                  <a:gd name="connsiteY2" fmla="*/ 4561 h 22021"/>
                  <a:gd name="connsiteX3" fmla="*/ 63521 w 67234"/>
                  <a:gd name="connsiteY3" fmla="*/ 16371 h 22021"/>
                  <a:gd name="connsiteX4" fmla="*/ 8577 w 67234"/>
                  <a:gd name="connsiteY4" fmla="*/ 22021 h 22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34" h="22021">
                    <a:moveTo>
                      <a:pt x="8577" y="22021"/>
                    </a:moveTo>
                    <a:lnTo>
                      <a:pt x="0" y="13081"/>
                    </a:lnTo>
                    <a:cubicBezTo>
                      <a:pt x="956" y="12179"/>
                      <a:pt x="23637" y="-9095"/>
                      <a:pt x="67234" y="4561"/>
                    </a:cubicBezTo>
                    <a:lnTo>
                      <a:pt x="63521" y="16371"/>
                    </a:lnTo>
                    <a:cubicBezTo>
                      <a:pt x="27300" y="4963"/>
                      <a:pt x="9312" y="21320"/>
                      <a:pt x="8577" y="22021"/>
                    </a:cubicBezTo>
                    <a:close/>
                  </a:path>
                </a:pathLst>
              </a:custGeom>
              <a:solidFill>
                <a:srgbClr val="404947"/>
              </a:solidFill>
              <a:ln w="12244" cap="flat">
                <a:noFill/>
                <a:prstDash val="solid"/>
                <a:miter/>
              </a:ln>
            </p:spPr>
            <p:txBody>
              <a:bodyPr rtlCol="0" anchor="ctr"/>
              <a:lstStyle/>
              <a:p>
                <a:endParaRPr lang="nl-NL"/>
              </a:p>
            </p:txBody>
          </p:sp>
          <p:sp>
            <p:nvSpPr>
              <p:cNvPr id="28" name="Vrije vorm 27">
                <a:extLst>
                  <a:ext uri="{FF2B5EF4-FFF2-40B4-BE49-F238E27FC236}">
                    <a16:creationId xmlns:a16="http://schemas.microsoft.com/office/drawing/2014/main" id="{22FA18A0-841B-0C7D-13D3-B0E764A89A9D}"/>
                  </a:ext>
                </a:extLst>
              </p:cNvPr>
              <p:cNvSpPr/>
              <p:nvPr/>
            </p:nvSpPr>
            <p:spPr>
              <a:xfrm>
                <a:off x="2864867" y="1313866"/>
                <a:ext cx="74822" cy="115729"/>
              </a:xfrm>
              <a:custGeom>
                <a:avLst/>
                <a:gdLst>
                  <a:gd name="connsiteX0" fmla="*/ 62857 w 74822"/>
                  <a:gd name="connsiteY0" fmla="*/ 19785 h 115729"/>
                  <a:gd name="connsiteX1" fmla="*/ 35568 w 74822"/>
                  <a:gd name="connsiteY1" fmla="*/ 91 h 115729"/>
                  <a:gd name="connsiteX2" fmla="*/ 695 w 74822"/>
                  <a:gd name="connsiteY2" fmla="*/ 50419 h 115729"/>
                  <a:gd name="connsiteX3" fmla="*/ 65405 w 74822"/>
                  <a:gd name="connsiteY3" fmla="*/ 114578 h 115729"/>
                  <a:gd name="connsiteX4" fmla="*/ 62857 w 74822"/>
                  <a:gd name="connsiteY4" fmla="*/ 19785 h 115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22" h="115729">
                    <a:moveTo>
                      <a:pt x="62857" y="19785"/>
                    </a:moveTo>
                    <a:cubicBezTo>
                      <a:pt x="56901" y="8715"/>
                      <a:pt x="50371" y="1307"/>
                      <a:pt x="35568" y="91"/>
                    </a:cubicBezTo>
                    <a:cubicBezTo>
                      <a:pt x="20754" y="-1125"/>
                      <a:pt x="-4512" y="9532"/>
                      <a:pt x="695" y="50419"/>
                    </a:cubicBezTo>
                    <a:cubicBezTo>
                      <a:pt x="5915" y="91309"/>
                      <a:pt x="44440" y="122163"/>
                      <a:pt x="65405" y="114578"/>
                    </a:cubicBezTo>
                    <a:cubicBezTo>
                      <a:pt x="86359" y="106981"/>
                      <a:pt x="66300" y="30436"/>
                      <a:pt x="62857" y="19785"/>
                    </a:cubicBezTo>
                    <a:close/>
                  </a:path>
                </a:pathLst>
              </a:custGeom>
              <a:solidFill>
                <a:srgbClr val="D3A77F"/>
              </a:solidFill>
              <a:ln w="12244" cap="flat">
                <a:noFill/>
                <a:prstDash val="solid"/>
                <a:miter/>
              </a:ln>
            </p:spPr>
            <p:txBody>
              <a:bodyPr rtlCol="0" anchor="ctr"/>
              <a:lstStyle/>
              <a:p>
                <a:endParaRPr lang="nl-NL"/>
              </a:p>
            </p:txBody>
          </p:sp>
          <p:sp>
            <p:nvSpPr>
              <p:cNvPr id="29" name="Vrije vorm 28">
                <a:extLst>
                  <a:ext uri="{FF2B5EF4-FFF2-40B4-BE49-F238E27FC236}">
                    <a16:creationId xmlns:a16="http://schemas.microsoft.com/office/drawing/2014/main" id="{BFD4FA72-42D9-416A-C060-F2B9F3C02FFA}"/>
                  </a:ext>
                </a:extLst>
              </p:cNvPr>
              <p:cNvSpPr/>
              <p:nvPr/>
            </p:nvSpPr>
            <p:spPr>
              <a:xfrm>
                <a:off x="2978013" y="1250135"/>
                <a:ext cx="348856" cy="127286"/>
              </a:xfrm>
              <a:custGeom>
                <a:avLst/>
                <a:gdLst>
                  <a:gd name="connsiteX0" fmla="*/ 186102 w 348856"/>
                  <a:gd name="connsiteY0" fmla="*/ 19181 h 127286"/>
                  <a:gd name="connsiteX1" fmla="*/ 1836 w 348856"/>
                  <a:gd name="connsiteY1" fmla="*/ 33719 h 127286"/>
                  <a:gd name="connsiteX2" fmla="*/ 35226 w 348856"/>
                  <a:gd name="connsiteY2" fmla="*/ 125374 h 127286"/>
                  <a:gd name="connsiteX3" fmla="*/ 159843 w 348856"/>
                  <a:gd name="connsiteY3" fmla="*/ 119113 h 127286"/>
                  <a:gd name="connsiteX4" fmla="*/ 184325 w 348856"/>
                  <a:gd name="connsiteY4" fmla="*/ 41172 h 127286"/>
                  <a:gd name="connsiteX5" fmla="*/ 185636 w 348856"/>
                  <a:gd name="connsiteY5" fmla="*/ 33072 h 127286"/>
                  <a:gd name="connsiteX6" fmla="*/ 217103 w 348856"/>
                  <a:gd name="connsiteY6" fmla="*/ 30293 h 127286"/>
                  <a:gd name="connsiteX7" fmla="*/ 219798 w 348856"/>
                  <a:gd name="connsiteY7" fmla="*/ 38150 h 127286"/>
                  <a:gd name="connsiteX8" fmla="*/ 257122 w 348856"/>
                  <a:gd name="connsiteY8" fmla="*/ 110817 h 127286"/>
                  <a:gd name="connsiteX9" fmla="*/ 326501 w 348856"/>
                  <a:gd name="connsiteY9" fmla="*/ 100549 h 127286"/>
                  <a:gd name="connsiteX10" fmla="*/ 343913 w 348856"/>
                  <a:gd name="connsiteY10" fmla="*/ 4561 h 127286"/>
                  <a:gd name="connsiteX11" fmla="*/ 215252 w 348856"/>
                  <a:gd name="connsiteY11" fmla="*/ 16557 h 127286"/>
                  <a:gd name="connsiteX12" fmla="*/ 186102 w 348856"/>
                  <a:gd name="connsiteY12" fmla="*/ 19181 h 127286"/>
                  <a:gd name="connsiteX13" fmla="*/ 186102 w 348856"/>
                  <a:gd name="connsiteY13" fmla="*/ 19181 h 127286"/>
                  <a:gd name="connsiteX14" fmla="*/ 231758 w 348856"/>
                  <a:gd name="connsiteY14" fmla="*/ 23554 h 127286"/>
                  <a:gd name="connsiteX15" fmla="*/ 327983 w 348856"/>
                  <a:gd name="connsiteY15" fmla="*/ 14334 h 127286"/>
                  <a:gd name="connsiteX16" fmla="*/ 313757 w 348856"/>
                  <a:gd name="connsiteY16" fmla="*/ 92728 h 127286"/>
                  <a:gd name="connsiteX17" fmla="*/ 267084 w 348856"/>
                  <a:gd name="connsiteY17" fmla="*/ 100267 h 127286"/>
                  <a:gd name="connsiteX18" fmla="*/ 236622 w 348856"/>
                  <a:gd name="connsiteY18" fmla="*/ 40914 h 127286"/>
                  <a:gd name="connsiteX19" fmla="*/ 231758 w 348856"/>
                  <a:gd name="connsiteY19" fmla="*/ 23554 h 127286"/>
                  <a:gd name="connsiteX20" fmla="*/ 231758 w 348856"/>
                  <a:gd name="connsiteY20" fmla="*/ 23554 h 127286"/>
                  <a:gd name="connsiteX21" fmla="*/ 170074 w 348856"/>
                  <a:gd name="connsiteY21" fmla="*/ 28815 h 127286"/>
                  <a:gd name="connsiteX22" fmla="*/ 168212 w 348856"/>
                  <a:gd name="connsiteY22" fmla="*/ 46742 h 127286"/>
                  <a:gd name="connsiteX23" fmla="*/ 148226 w 348856"/>
                  <a:gd name="connsiteY23" fmla="*/ 110388 h 127286"/>
                  <a:gd name="connsiteX24" fmla="*/ 46450 w 348856"/>
                  <a:gd name="connsiteY24" fmla="*/ 115510 h 127286"/>
                  <a:gd name="connsiteX25" fmla="*/ 19174 w 348856"/>
                  <a:gd name="connsiteY25" fmla="*/ 40652 h 127286"/>
                  <a:gd name="connsiteX26" fmla="*/ 170074 w 348856"/>
                  <a:gd name="connsiteY26" fmla="*/ 28815 h 12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8856" h="127286">
                    <a:moveTo>
                      <a:pt x="186102" y="19181"/>
                    </a:moveTo>
                    <a:cubicBezTo>
                      <a:pt x="170748" y="18273"/>
                      <a:pt x="57221" y="9942"/>
                      <a:pt x="1836" y="33719"/>
                    </a:cubicBezTo>
                    <a:cubicBezTo>
                      <a:pt x="-8004" y="64398"/>
                      <a:pt x="24406" y="120081"/>
                      <a:pt x="35226" y="125374"/>
                    </a:cubicBezTo>
                    <a:cubicBezTo>
                      <a:pt x="46046" y="130668"/>
                      <a:pt x="141573" y="123781"/>
                      <a:pt x="159843" y="119113"/>
                    </a:cubicBezTo>
                    <a:cubicBezTo>
                      <a:pt x="178333" y="116907"/>
                      <a:pt x="182315" y="50041"/>
                      <a:pt x="184325" y="41172"/>
                    </a:cubicBezTo>
                    <a:cubicBezTo>
                      <a:pt x="184889" y="38667"/>
                      <a:pt x="185317" y="35851"/>
                      <a:pt x="185636" y="33072"/>
                    </a:cubicBezTo>
                    <a:cubicBezTo>
                      <a:pt x="199825" y="28539"/>
                      <a:pt x="202350" y="27246"/>
                      <a:pt x="217103" y="30293"/>
                    </a:cubicBezTo>
                    <a:cubicBezTo>
                      <a:pt x="217899" y="33001"/>
                      <a:pt x="218818" y="35751"/>
                      <a:pt x="219798" y="38150"/>
                    </a:cubicBezTo>
                    <a:cubicBezTo>
                      <a:pt x="223291" y="46550"/>
                      <a:pt x="238521" y="111785"/>
                      <a:pt x="257122" y="110817"/>
                    </a:cubicBezTo>
                    <a:cubicBezTo>
                      <a:pt x="275919" y="112324"/>
                      <a:pt x="316735" y="107607"/>
                      <a:pt x="326501" y="100549"/>
                    </a:cubicBezTo>
                    <a:cubicBezTo>
                      <a:pt x="336279" y="93496"/>
                      <a:pt x="358788" y="33136"/>
                      <a:pt x="343913" y="4561"/>
                    </a:cubicBezTo>
                    <a:cubicBezTo>
                      <a:pt x="286371" y="-9246"/>
                      <a:pt x="233351" y="12294"/>
                      <a:pt x="215252" y="16557"/>
                    </a:cubicBezTo>
                    <a:cubicBezTo>
                      <a:pt x="199776" y="14657"/>
                      <a:pt x="201112" y="15276"/>
                      <a:pt x="186102" y="19181"/>
                    </a:cubicBezTo>
                    <a:lnTo>
                      <a:pt x="186102" y="19181"/>
                    </a:lnTo>
                    <a:close/>
                    <a:moveTo>
                      <a:pt x="231758" y="23554"/>
                    </a:moveTo>
                    <a:cubicBezTo>
                      <a:pt x="242283" y="21138"/>
                      <a:pt x="279558" y="2721"/>
                      <a:pt x="327983" y="14334"/>
                    </a:cubicBezTo>
                    <a:cubicBezTo>
                      <a:pt x="340139" y="37676"/>
                      <a:pt x="321746" y="86972"/>
                      <a:pt x="313757" y="92728"/>
                    </a:cubicBezTo>
                    <a:cubicBezTo>
                      <a:pt x="305792" y="98478"/>
                      <a:pt x="282450" y="101492"/>
                      <a:pt x="267084" y="100267"/>
                    </a:cubicBezTo>
                    <a:cubicBezTo>
                      <a:pt x="251914" y="101051"/>
                      <a:pt x="239465" y="47786"/>
                      <a:pt x="236622" y="40914"/>
                    </a:cubicBezTo>
                    <a:cubicBezTo>
                      <a:pt x="233767" y="34041"/>
                      <a:pt x="231758" y="23554"/>
                      <a:pt x="231758" y="23554"/>
                    </a:cubicBezTo>
                    <a:lnTo>
                      <a:pt x="231758" y="23554"/>
                    </a:lnTo>
                    <a:close/>
                    <a:moveTo>
                      <a:pt x="170074" y="28815"/>
                    </a:moveTo>
                    <a:cubicBezTo>
                      <a:pt x="170074" y="28815"/>
                      <a:pt x="169854" y="39489"/>
                      <a:pt x="168212" y="46742"/>
                    </a:cubicBezTo>
                    <a:cubicBezTo>
                      <a:pt x="166570" y="53995"/>
                      <a:pt x="163323" y="108599"/>
                      <a:pt x="148226" y="110388"/>
                    </a:cubicBezTo>
                    <a:cubicBezTo>
                      <a:pt x="133314" y="114199"/>
                      <a:pt x="55297" y="119824"/>
                      <a:pt x="46450" y="115510"/>
                    </a:cubicBezTo>
                    <a:cubicBezTo>
                      <a:pt x="37628" y="111185"/>
                      <a:pt x="11148" y="65709"/>
                      <a:pt x="19174" y="40652"/>
                    </a:cubicBezTo>
                    <a:cubicBezTo>
                      <a:pt x="64940" y="21014"/>
                      <a:pt x="159304" y="28209"/>
                      <a:pt x="170074" y="28815"/>
                    </a:cubicBezTo>
                    <a:close/>
                  </a:path>
                </a:pathLst>
              </a:custGeom>
              <a:solidFill>
                <a:srgbClr val="FFFFFF"/>
              </a:solidFill>
              <a:ln w="12244" cap="flat">
                <a:noFill/>
                <a:prstDash val="solid"/>
                <a:miter/>
              </a:ln>
            </p:spPr>
            <p:txBody>
              <a:bodyPr rtlCol="0" anchor="ctr"/>
              <a:lstStyle/>
              <a:p>
                <a:endParaRPr lang="nl-NL"/>
              </a:p>
            </p:txBody>
          </p:sp>
          <p:sp>
            <p:nvSpPr>
              <p:cNvPr id="30" name="Vrije vorm 29">
                <a:extLst>
                  <a:ext uri="{FF2B5EF4-FFF2-40B4-BE49-F238E27FC236}">
                    <a16:creationId xmlns:a16="http://schemas.microsoft.com/office/drawing/2014/main" id="{FFFA963A-E724-DCD5-21B0-943055ADB8CE}"/>
                  </a:ext>
                </a:extLst>
              </p:cNvPr>
              <p:cNvSpPr/>
              <p:nvPr/>
            </p:nvSpPr>
            <p:spPr>
              <a:xfrm>
                <a:off x="2905287" y="1687614"/>
                <a:ext cx="327348" cy="609555"/>
              </a:xfrm>
              <a:custGeom>
                <a:avLst/>
                <a:gdLst>
                  <a:gd name="connsiteX0" fmla="*/ 74231 w 327348"/>
                  <a:gd name="connsiteY0" fmla="*/ 0 h 609555"/>
                  <a:gd name="connsiteX1" fmla="*/ 0 w 327348"/>
                  <a:gd name="connsiteY1" fmla="*/ 7646 h 609555"/>
                  <a:gd name="connsiteX2" fmla="*/ 2892 w 327348"/>
                  <a:gd name="connsiteY2" fmla="*/ 164918 h 609555"/>
                  <a:gd name="connsiteX3" fmla="*/ 107621 w 327348"/>
                  <a:gd name="connsiteY3" fmla="*/ 205427 h 609555"/>
                  <a:gd name="connsiteX4" fmla="*/ 55581 w 327348"/>
                  <a:gd name="connsiteY4" fmla="*/ 296825 h 609555"/>
                  <a:gd name="connsiteX5" fmla="*/ 323721 w 327348"/>
                  <a:gd name="connsiteY5" fmla="*/ 609555 h 609555"/>
                  <a:gd name="connsiteX6" fmla="*/ 327349 w 327348"/>
                  <a:gd name="connsiteY6" fmla="*/ 519542 h 609555"/>
                  <a:gd name="connsiteX7" fmla="*/ 132312 w 327348"/>
                  <a:gd name="connsiteY7" fmla="*/ 161634 h 609555"/>
                  <a:gd name="connsiteX8" fmla="*/ 74231 w 327348"/>
                  <a:gd name="connsiteY8" fmla="*/ 0 h 609555"/>
                  <a:gd name="connsiteX9" fmla="*/ 74231 w 327348"/>
                  <a:gd name="connsiteY9" fmla="*/ 0 h 60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348" h="609555">
                    <a:moveTo>
                      <a:pt x="74231" y="0"/>
                    </a:moveTo>
                    <a:cubicBezTo>
                      <a:pt x="74231" y="0"/>
                      <a:pt x="35755" y="3553"/>
                      <a:pt x="0" y="7646"/>
                    </a:cubicBezTo>
                    <a:lnTo>
                      <a:pt x="2892" y="164918"/>
                    </a:lnTo>
                    <a:lnTo>
                      <a:pt x="107621" y="205427"/>
                    </a:lnTo>
                    <a:lnTo>
                      <a:pt x="55581" y="296825"/>
                    </a:lnTo>
                    <a:lnTo>
                      <a:pt x="323721" y="609555"/>
                    </a:lnTo>
                    <a:lnTo>
                      <a:pt x="327349" y="519542"/>
                    </a:lnTo>
                    <a:lnTo>
                      <a:pt x="132312" y="161634"/>
                    </a:lnTo>
                    <a:cubicBezTo>
                      <a:pt x="104754" y="111064"/>
                      <a:pt x="85161" y="56549"/>
                      <a:pt x="74231" y="0"/>
                    </a:cubicBezTo>
                    <a:lnTo>
                      <a:pt x="74231" y="0"/>
                    </a:lnTo>
                    <a:close/>
                  </a:path>
                </a:pathLst>
              </a:custGeom>
              <a:solidFill>
                <a:srgbClr val="D0DCE7"/>
              </a:solidFill>
              <a:ln w="12244" cap="flat">
                <a:noFill/>
                <a:prstDash val="solid"/>
                <a:miter/>
              </a:ln>
            </p:spPr>
            <p:txBody>
              <a:bodyPr rtlCol="0" anchor="ctr"/>
              <a:lstStyle/>
              <a:p>
                <a:endParaRPr lang="nl-NL"/>
              </a:p>
            </p:txBody>
          </p:sp>
          <p:sp>
            <p:nvSpPr>
              <p:cNvPr id="31" name="Vrije vorm 30">
                <a:extLst>
                  <a:ext uri="{FF2B5EF4-FFF2-40B4-BE49-F238E27FC236}">
                    <a16:creationId xmlns:a16="http://schemas.microsoft.com/office/drawing/2014/main" id="{5F48804E-8EAA-6408-21FB-AEC8E765A236}"/>
                  </a:ext>
                </a:extLst>
              </p:cNvPr>
              <p:cNvSpPr/>
              <p:nvPr/>
            </p:nvSpPr>
            <p:spPr>
              <a:xfrm>
                <a:off x="3219770" y="1693275"/>
                <a:ext cx="131662" cy="603894"/>
              </a:xfrm>
              <a:custGeom>
                <a:avLst/>
                <a:gdLst>
                  <a:gd name="connsiteX0" fmla="*/ 0 w 131662"/>
                  <a:gd name="connsiteY0" fmla="*/ 0 h 603894"/>
                  <a:gd name="connsiteX1" fmla="*/ 61524 w 131662"/>
                  <a:gd name="connsiteY1" fmla="*/ 16812 h 603894"/>
                  <a:gd name="connsiteX2" fmla="*/ 131662 w 131662"/>
                  <a:gd name="connsiteY2" fmla="*/ 152493 h 603894"/>
                  <a:gd name="connsiteX3" fmla="*/ 75285 w 131662"/>
                  <a:gd name="connsiteY3" fmla="*/ 194069 h 603894"/>
                  <a:gd name="connsiteX4" fmla="*/ 114606 w 131662"/>
                  <a:gd name="connsiteY4" fmla="*/ 245410 h 603894"/>
                  <a:gd name="connsiteX5" fmla="*/ 9239 w 131662"/>
                  <a:gd name="connsiteY5" fmla="*/ 603894 h 603894"/>
                  <a:gd name="connsiteX6" fmla="*/ 14312 w 131662"/>
                  <a:gd name="connsiteY6" fmla="*/ 476214 h 603894"/>
                  <a:gd name="connsiteX7" fmla="*/ 34910 w 131662"/>
                  <a:gd name="connsiteY7" fmla="*/ 256548 h 603894"/>
                  <a:gd name="connsiteX8" fmla="*/ 0 w 131662"/>
                  <a:gd name="connsiteY8" fmla="*/ 0 h 60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62" h="603894">
                    <a:moveTo>
                      <a:pt x="0" y="0"/>
                    </a:moveTo>
                    <a:cubicBezTo>
                      <a:pt x="0" y="0"/>
                      <a:pt x="21982" y="4926"/>
                      <a:pt x="61524" y="16812"/>
                    </a:cubicBezTo>
                    <a:lnTo>
                      <a:pt x="131662" y="152493"/>
                    </a:lnTo>
                    <a:lnTo>
                      <a:pt x="75285" y="194069"/>
                    </a:lnTo>
                    <a:lnTo>
                      <a:pt x="114606" y="245410"/>
                    </a:lnTo>
                    <a:lnTo>
                      <a:pt x="9239" y="603894"/>
                    </a:lnTo>
                    <a:cubicBezTo>
                      <a:pt x="9239" y="603894"/>
                      <a:pt x="9006" y="547186"/>
                      <a:pt x="14312" y="476214"/>
                    </a:cubicBezTo>
                    <a:cubicBezTo>
                      <a:pt x="20463" y="393860"/>
                      <a:pt x="32422" y="293357"/>
                      <a:pt x="34910" y="256548"/>
                    </a:cubicBezTo>
                    <a:cubicBezTo>
                      <a:pt x="39541" y="188028"/>
                      <a:pt x="9153" y="33464"/>
                      <a:pt x="0" y="0"/>
                    </a:cubicBezTo>
                    <a:close/>
                  </a:path>
                </a:pathLst>
              </a:custGeom>
              <a:solidFill>
                <a:srgbClr val="D0DCE7"/>
              </a:solidFill>
              <a:ln w="12244" cap="flat">
                <a:noFill/>
                <a:prstDash val="solid"/>
                <a:miter/>
              </a:ln>
            </p:spPr>
            <p:txBody>
              <a:bodyPr rtlCol="0" anchor="ctr"/>
              <a:lstStyle/>
              <a:p>
                <a:endParaRPr lang="nl-NL"/>
              </a:p>
            </p:txBody>
          </p:sp>
          <p:grpSp>
            <p:nvGrpSpPr>
              <p:cNvPr id="32" name="Graphic 16">
                <a:extLst>
                  <a:ext uri="{FF2B5EF4-FFF2-40B4-BE49-F238E27FC236}">
                    <a16:creationId xmlns:a16="http://schemas.microsoft.com/office/drawing/2014/main" id="{8D043BCA-5F17-842C-240A-0C1FF98DACEB}"/>
                  </a:ext>
                </a:extLst>
              </p:cNvPr>
              <p:cNvGrpSpPr/>
              <p:nvPr/>
            </p:nvGrpSpPr>
            <p:grpSpPr>
              <a:xfrm>
                <a:off x="2851948" y="1994438"/>
                <a:ext cx="196519" cy="150667"/>
                <a:chOff x="2851948" y="1994438"/>
                <a:chExt cx="196519" cy="150667"/>
              </a:xfrm>
            </p:grpSpPr>
            <p:sp>
              <p:nvSpPr>
                <p:cNvPr id="89" name="Vrije vorm 88">
                  <a:extLst>
                    <a:ext uri="{FF2B5EF4-FFF2-40B4-BE49-F238E27FC236}">
                      <a16:creationId xmlns:a16="http://schemas.microsoft.com/office/drawing/2014/main" id="{41EE0C15-5965-B2BE-9145-F7DA78B0BBD4}"/>
                    </a:ext>
                  </a:extLst>
                </p:cNvPr>
                <p:cNvSpPr/>
                <p:nvPr/>
              </p:nvSpPr>
              <p:spPr>
                <a:xfrm rot="-432145">
                  <a:off x="2862841" y="2008845"/>
                  <a:ext cx="174753" cy="121843"/>
                </a:xfrm>
                <a:custGeom>
                  <a:avLst/>
                  <a:gdLst>
                    <a:gd name="connsiteX0" fmla="*/ 0 w 174753"/>
                    <a:gd name="connsiteY0" fmla="*/ 0 h 121843"/>
                    <a:gd name="connsiteX1" fmla="*/ 174754 w 174753"/>
                    <a:gd name="connsiteY1" fmla="*/ 0 h 121843"/>
                    <a:gd name="connsiteX2" fmla="*/ 174754 w 174753"/>
                    <a:gd name="connsiteY2" fmla="*/ 121844 h 121843"/>
                    <a:gd name="connsiteX3" fmla="*/ 0 w 174753"/>
                    <a:gd name="connsiteY3" fmla="*/ 121844 h 121843"/>
                  </a:gdLst>
                  <a:ahLst/>
                  <a:cxnLst>
                    <a:cxn ang="0">
                      <a:pos x="connsiteX0" y="connsiteY0"/>
                    </a:cxn>
                    <a:cxn ang="0">
                      <a:pos x="connsiteX1" y="connsiteY1"/>
                    </a:cxn>
                    <a:cxn ang="0">
                      <a:pos x="connsiteX2" y="connsiteY2"/>
                    </a:cxn>
                    <a:cxn ang="0">
                      <a:pos x="connsiteX3" y="connsiteY3"/>
                    </a:cxn>
                  </a:cxnLst>
                  <a:rect l="l" t="t" r="r" b="b"/>
                  <a:pathLst>
                    <a:path w="174753" h="121843">
                      <a:moveTo>
                        <a:pt x="0" y="0"/>
                      </a:moveTo>
                      <a:lnTo>
                        <a:pt x="174754" y="0"/>
                      </a:lnTo>
                      <a:lnTo>
                        <a:pt x="174754" y="121844"/>
                      </a:lnTo>
                      <a:lnTo>
                        <a:pt x="0" y="121844"/>
                      </a:lnTo>
                      <a:close/>
                    </a:path>
                  </a:pathLst>
                </a:custGeom>
                <a:solidFill>
                  <a:srgbClr val="FFFFFF"/>
                </a:solidFill>
                <a:ln w="12244" cap="flat">
                  <a:noFill/>
                  <a:prstDash val="solid"/>
                  <a:miter/>
                </a:ln>
              </p:spPr>
              <p:txBody>
                <a:bodyPr rtlCol="0" anchor="ctr"/>
                <a:lstStyle/>
                <a:p>
                  <a:endParaRPr lang="nl-NL"/>
                </a:p>
              </p:txBody>
            </p:sp>
            <p:sp>
              <p:nvSpPr>
                <p:cNvPr id="90" name="Vrije vorm 89">
                  <a:extLst>
                    <a:ext uri="{FF2B5EF4-FFF2-40B4-BE49-F238E27FC236}">
                      <a16:creationId xmlns:a16="http://schemas.microsoft.com/office/drawing/2014/main" id="{DCB9E8A6-23E3-FCD6-BB9B-781A0D5DF7D4}"/>
                    </a:ext>
                  </a:extLst>
                </p:cNvPr>
                <p:cNvSpPr/>
                <p:nvPr/>
              </p:nvSpPr>
              <p:spPr>
                <a:xfrm>
                  <a:off x="2851948" y="1994438"/>
                  <a:ext cx="196519" cy="150667"/>
                </a:xfrm>
                <a:custGeom>
                  <a:avLst/>
                  <a:gdLst>
                    <a:gd name="connsiteX0" fmla="*/ 174255 w 196519"/>
                    <a:gd name="connsiteY0" fmla="*/ 7879 h 150667"/>
                    <a:gd name="connsiteX1" fmla="*/ 188653 w 196519"/>
                    <a:gd name="connsiteY1" fmla="*/ 121762 h 150667"/>
                    <a:gd name="connsiteX2" fmla="*/ 22264 w 196519"/>
                    <a:gd name="connsiteY2" fmla="*/ 142800 h 150667"/>
                    <a:gd name="connsiteX3" fmla="*/ 7879 w 196519"/>
                    <a:gd name="connsiteY3" fmla="*/ 28906 h 150667"/>
                    <a:gd name="connsiteX4" fmla="*/ 174255 w 196519"/>
                    <a:gd name="connsiteY4" fmla="*/ 7879 h 150667"/>
                    <a:gd name="connsiteX5" fmla="*/ 180357 w 196519"/>
                    <a:gd name="connsiteY5" fmla="*/ 0 h 150667"/>
                    <a:gd name="connsiteX6" fmla="*/ 0 w 196519"/>
                    <a:gd name="connsiteY6" fmla="*/ 22803 h 150667"/>
                    <a:gd name="connsiteX7" fmla="*/ 16162 w 196519"/>
                    <a:gd name="connsiteY7" fmla="*/ 150667 h 150667"/>
                    <a:gd name="connsiteX8" fmla="*/ 196519 w 196519"/>
                    <a:gd name="connsiteY8" fmla="*/ 127876 h 150667"/>
                    <a:gd name="connsiteX9" fmla="*/ 180357 w 196519"/>
                    <a:gd name="connsiteY9" fmla="*/ 0 h 150667"/>
                    <a:gd name="connsiteX10" fmla="*/ 180357 w 196519"/>
                    <a:gd name="connsiteY10" fmla="*/ 0 h 15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519" h="150667">
                      <a:moveTo>
                        <a:pt x="174255" y="7879"/>
                      </a:moveTo>
                      <a:lnTo>
                        <a:pt x="188653" y="121762"/>
                      </a:lnTo>
                      <a:lnTo>
                        <a:pt x="22264" y="142800"/>
                      </a:lnTo>
                      <a:lnTo>
                        <a:pt x="7879" y="28906"/>
                      </a:lnTo>
                      <a:lnTo>
                        <a:pt x="174255" y="7879"/>
                      </a:lnTo>
                      <a:moveTo>
                        <a:pt x="180357" y="0"/>
                      </a:moveTo>
                      <a:lnTo>
                        <a:pt x="0" y="22803"/>
                      </a:lnTo>
                      <a:lnTo>
                        <a:pt x="16162" y="150667"/>
                      </a:lnTo>
                      <a:lnTo>
                        <a:pt x="196519" y="127876"/>
                      </a:lnTo>
                      <a:lnTo>
                        <a:pt x="180357" y="0"/>
                      </a:lnTo>
                      <a:lnTo>
                        <a:pt x="180357" y="0"/>
                      </a:lnTo>
                      <a:close/>
                    </a:path>
                  </a:pathLst>
                </a:custGeom>
                <a:solidFill>
                  <a:srgbClr val="E8F2FB"/>
                </a:solidFill>
                <a:ln w="12244" cap="flat">
                  <a:noFill/>
                  <a:prstDash val="solid"/>
                  <a:miter/>
                </a:ln>
              </p:spPr>
              <p:txBody>
                <a:bodyPr rtlCol="0" anchor="ctr"/>
                <a:lstStyle/>
                <a:p>
                  <a:endParaRPr lang="nl-NL"/>
                </a:p>
              </p:txBody>
            </p:sp>
          </p:grpSp>
          <p:sp>
            <p:nvSpPr>
              <p:cNvPr id="33" name="Vrije vorm 32">
                <a:extLst>
                  <a:ext uri="{FF2B5EF4-FFF2-40B4-BE49-F238E27FC236}">
                    <a16:creationId xmlns:a16="http://schemas.microsoft.com/office/drawing/2014/main" id="{29E2C09B-3D18-114A-6A71-45BBF259435C}"/>
                  </a:ext>
                </a:extLst>
              </p:cNvPr>
              <p:cNvSpPr/>
              <p:nvPr/>
            </p:nvSpPr>
            <p:spPr>
              <a:xfrm rot="10367793">
                <a:off x="2864978" y="2095287"/>
                <a:ext cx="181795" cy="38569"/>
              </a:xfrm>
              <a:custGeom>
                <a:avLst/>
                <a:gdLst>
                  <a:gd name="connsiteX0" fmla="*/ 0 w 181795"/>
                  <a:gd name="connsiteY0" fmla="*/ 0 h 38569"/>
                  <a:gd name="connsiteX1" fmla="*/ 181796 w 181795"/>
                  <a:gd name="connsiteY1" fmla="*/ 0 h 38569"/>
                  <a:gd name="connsiteX2" fmla="*/ 181796 w 181795"/>
                  <a:gd name="connsiteY2" fmla="*/ 38570 h 38569"/>
                  <a:gd name="connsiteX3" fmla="*/ 0 w 181795"/>
                  <a:gd name="connsiteY3" fmla="*/ 38570 h 38569"/>
                </a:gdLst>
                <a:ahLst/>
                <a:cxnLst>
                  <a:cxn ang="0">
                    <a:pos x="connsiteX0" y="connsiteY0"/>
                  </a:cxn>
                  <a:cxn ang="0">
                    <a:pos x="connsiteX1" y="connsiteY1"/>
                  </a:cxn>
                  <a:cxn ang="0">
                    <a:pos x="connsiteX2" y="connsiteY2"/>
                  </a:cxn>
                  <a:cxn ang="0">
                    <a:pos x="connsiteX3" y="connsiteY3"/>
                  </a:cxn>
                </a:cxnLst>
                <a:rect l="l" t="t" r="r" b="b"/>
                <a:pathLst>
                  <a:path w="181795" h="38569">
                    <a:moveTo>
                      <a:pt x="0" y="0"/>
                    </a:moveTo>
                    <a:lnTo>
                      <a:pt x="181796" y="0"/>
                    </a:lnTo>
                    <a:lnTo>
                      <a:pt x="181796" y="38570"/>
                    </a:lnTo>
                    <a:lnTo>
                      <a:pt x="0" y="38570"/>
                    </a:lnTo>
                    <a:close/>
                  </a:path>
                </a:pathLst>
              </a:custGeom>
              <a:solidFill>
                <a:srgbClr val="E8F2FB"/>
              </a:solidFill>
              <a:ln w="12244" cap="flat">
                <a:noFill/>
                <a:prstDash val="solid"/>
                <a:miter/>
              </a:ln>
            </p:spPr>
            <p:txBody>
              <a:bodyPr rtlCol="0" anchor="ctr"/>
              <a:lstStyle/>
              <a:p>
                <a:endParaRPr lang="nl-NL"/>
              </a:p>
            </p:txBody>
          </p:sp>
          <p:sp>
            <p:nvSpPr>
              <p:cNvPr id="34" name="Vrije vorm 33">
                <a:extLst>
                  <a:ext uri="{FF2B5EF4-FFF2-40B4-BE49-F238E27FC236}">
                    <a16:creationId xmlns:a16="http://schemas.microsoft.com/office/drawing/2014/main" id="{1429EE84-D233-C9A5-1C92-0C8B8687A19D}"/>
                  </a:ext>
                </a:extLst>
              </p:cNvPr>
              <p:cNvSpPr/>
              <p:nvPr/>
            </p:nvSpPr>
            <p:spPr>
              <a:xfrm rot="10367793">
                <a:off x="2930292" y="1971779"/>
                <a:ext cx="21504" cy="50986"/>
              </a:xfrm>
              <a:custGeom>
                <a:avLst/>
                <a:gdLst>
                  <a:gd name="connsiteX0" fmla="*/ 0 w 21504"/>
                  <a:gd name="connsiteY0" fmla="*/ 0 h 50986"/>
                  <a:gd name="connsiteX1" fmla="*/ 21505 w 21504"/>
                  <a:gd name="connsiteY1" fmla="*/ 0 h 50986"/>
                  <a:gd name="connsiteX2" fmla="*/ 21505 w 21504"/>
                  <a:gd name="connsiteY2" fmla="*/ 46991 h 50986"/>
                  <a:gd name="connsiteX3" fmla="*/ 17510 w 21504"/>
                  <a:gd name="connsiteY3" fmla="*/ 50986 h 50986"/>
                  <a:gd name="connsiteX4" fmla="*/ 3995 w 21504"/>
                  <a:gd name="connsiteY4" fmla="*/ 50986 h 50986"/>
                  <a:gd name="connsiteX5" fmla="*/ 0 w 21504"/>
                  <a:gd name="connsiteY5" fmla="*/ 46991 h 50986"/>
                  <a:gd name="connsiteX6" fmla="*/ 0 w 21504"/>
                  <a:gd name="connsiteY6" fmla="*/ 0 h 50986"/>
                  <a:gd name="connsiteX7" fmla="*/ 0 w 21504"/>
                  <a:gd name="connsiteY7" fmla="*/ 0 h 5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04" h="50986">
                    <a:moveTo>
                      <a:pt x="0" y="0"/>
                    </a:moveTo>
                    <a:lnTo>
                      <a:pt x="21505" y="0"/>
                    </a:lnTo>
                    <a:lnTo>
                      <a:pt x="21505" y="46991"/>
                    </a:lnTo>
                    <a:cubicBezTo>
                      <a:pt x="21505" y="49197"/>
                      <a:pt x="19716" y="50986"/>
                      <a:pt x="17510" y="50986"/>
                    </a:cubicBezTo>
                    <a:lnTo>
                      <a:pt x="3995" y="50986"/>
                    </a:lnTo>
                    <a:cubicBezTo>
                      <a:pt x="1789" y="50986"/>
                      <a:pt x="0" y="49197"/>
                      <a:pt x="0" y="46991"/>
                    </a:cubicBezTo>
                    <a:lnTo>
                      <a:pt x="0" y="0"/>
                    </a:lnTo>
                    <a:lnTo>
                      <a:pt x="0" y="0"/>
                    </a:lnTo>
                    <a:close/>
                  </a:path>
                </a:pathLst>
              </a:custGeom>
              <a:solidFill>
                <a:srgbClr val="E8F2FB"/>
              </a:solidFill>
              <a:ln w="12244" cap="flat">
                <a:noFill/>
                <a:prstDash val="solid"/>
                <a:miter/>
              </a:ln>
            </p:spPr>
            <p:txBody>
              <a:bodyPr rtlCol="0" anchor="ctr"/>
              <a:lstStyle/>
              <a:p>
                <a:endParaRPr lang="nl-NL"/>
              </a:p>
            </p:txBody>
          </p:sp>
          <p:sp>
            <p:nvSpPr>
              <p:cNvPr id="35" name="Vrije vorm 34">
                <a:extLst>
                  <a:ext uri="{FF2B5EF4-FFF2-40B4-BE49-F238E27FC236}">
                    <a16:creationId xmlns:a16="http://schemas.microsoft.com/office/drawing/2014/main" id="{D953EC20-E10F-6DDF-68BE-B991B592E074}"/>
                  </a:ext>
                </a:extLst>
              </p:cNvPr>
              <p:cNvSpPr/>
              <p:nvPr/>
            </p:nvSpPr>
            <p:spPr>
              <a:xfrm>
                <a:off x="2925894" y="1969329"/>
                <a:ext cx="30980" cy="56551"/>
              </a:xfrm>
              <a:custGeom>
                <a:avLst/>
                <a:gdLst>
                  <a:gd name="connsiteX0" fmla="*/ 6167 w 30980"/>
                  <a:gd name="connsiteY0" fmla="*/ 56552 h 56551"/>
                  <a:gd name="connsiteX1" fmla="*/ 53 w 30980"/>
                  <a:gd name="connsiteY1" fmla="*/ 8176 h 56551"/>
                  <a:gd name="connsiteX2" fmla="*/ 1204 w 30980"/>
                  <a:gd name="connsiteY2" fmla="*/ 3936 h 56551"/>
                  <a:gd name="connsiteX3" fmla="*/ 5027 w 30980"/>
                  <a:gd name="connsiteY3" fmla="*/ 1755 h 56551"/>
                  <a:gd name="connsiteX4" fmla="*/ 18445 w 30980"/>
                  <a:gd name="connsiteY4" fmla="*/ 52 h 56551"/>
                  <a:gd name="connsiteX5" fmla="*/ 22684 w 30980"/>
                  <a:gd name="connsiteY5" fmla="*/ 1216 h 56551"/>
                  <a:gd name="connsiteX6" fmla="*/ 24866 w 30980"/>
                  <a:gd name="connsiteY6" fmla="*/ 5039 h 56551"/>
                  <a:gd name="connsiteX7" fmla="*/ 30980 w 30980"/>
                  <a:gd name="connsiteY7" fmla="*/ 53415 h 56551"/>
                  <a:gd name="connsiteX8" fmla="*/ 6167 w 30980"/>
                  <a:gd name="connsiteY8" fmla="*/ 56552 h 56551"/>
                  <a:gd name="connsiteX9" fmla="*/ 19180 w 30980"/>
                  <a:gd name="connsiteY9" fmla="*/ 3532 h 56551"/>
                  <a:gd name="connsiteX10" fmla="*/ 18886 w 30980"/>
                  <a:gd name="connsiteY10" fmla="*/ 3556 h 56551"/>
                  <a:gd name="connsiteX11" fmla="*/ 5469 w 30980"/>
                  <a:gd name="connsiteY11" fmla="*/ 5247 h 56551"/>
                  <a:gd name="connsiteX12" fmla="*/ 3986 w 30980"/>
                  <a:gd name="connsiteY12" fmla="*/ 6092 h 56551"/>
                  <a:gd name="connsiteX13" fmla="*/ 3545 w 30980"/>
                  <a:gd name="connsiteY13" fmla="*/ 7734 h 56551"/>
                  <a:gd name="connsiteX14" fmla="*/ 9218 w 30980"/>
                  <a:gd name="connsiteY14" fmla="*/ 52618 h 56551"/>
                  <a:gd name="connsiteX15" fmla="*/ 27047 w 30980"/>
                  <a:gd name="connsiteY15" fmla="*/ 50364 h 56551"/>
                  <a:gd name="connsiteX16" fmla="*/ 21373 w 30980"/>
                  <a:gd name="connsiteY16" fmla="*/ 5480 h 56551"/>
                  <a:gd name="connsiteX17" fmla="*/ 20528 w 30980"/>
                  <a:gd name="connsiteY17" fmla="*/ 3997 h 56551"/>
                  <a:gd name="connsiteX18" fmla="*/ 19180 w 30980"/>
                  <a:gd name="connsiteY18" fmla="*/ 3532 h 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980" h="56551">
                    <a:moveTo>
                      <a:pt x="6167" y="56552"/>
                    </a:moveTo>
                    <a:lnTo>
                      <a:pt x="53" y="8176"/>
                    </a:lnTo>
                    <a:cubicBezTo>
                      <a:pt x="-156" y="6656"/>
                      <a:pt x="261" y="5149"/>
                      <a:pt x="1204" y="3936"/>
                    </a:cubicBezTo>
                    <a:cubicBezTo>
                      <a:pt x="2148" y="2723"/>
                      <a:pt x="3508" y="1939"/>
                      <a:pt x="5027" y="1755"/>
                    </a:cubicBezTo>
                    <a:lnTo>
                      <a:pt x="18445" y="52"/>
                    </a:lnTo>
                    <a:cubicBezTo>
                      <a:pt x="19952" y="-157"/>
                      <a:pt x="21471" y="272"/>
                      <a:pt x="22684" y="1216"/>
                    </a:cubicBezTo>
                    <a:cubicBezTo>
                      <a:pt x="23898" y="2159"/>
                      <a:pt x="24682" y="3519"/>
                      <a:pt x="24866" y="5039"/>
                    </a:cubicBezTo>
                    <a:lnTo>
                      <a:pt x="30980" y="53415"/>
                    </a:lnTo>
                    <a:lnTo>
                      <a:pt x="6167" y="56552"/>
                    </a:lnTo>
                    <a:close/>
                    <a:moveTo>
                      <a:pt x="19180" y="3532"/>
                    </a:moveTo>
                    <a:cubicBezTo>
                      <a:pt x="19082" y="3532"/>
                      <a:pt x="18984" y="3544"/>
                      <a:pt x="18886" y="3556"/>
                    </a:cubicBezTo>
                    <a:lnTo>
                      <a:pt x="5469" y="5247"/>
                    </a:lnTo>
                    <a:cubicBezTo>
                      <a:pt x="4880" y="5320"/>
                      <a:pt x="4353" y="5615"/>
                      <a:pt x="3986" y="6092"/>
                    </a:cubicBezTo>
                    <a:cubicBezTo>
                      <a:pt x="3630" y="6558"/>
                      <a:pt x="3459" y="7146"/>
                      <a:pt x="3545" y="7734"/>
                    </a:cubicBezTo>
                    <a:lnTo>
                      <a:pt x="9218" y="52618"/>
                    </a:lnTo>
                    <a:lnTo>
                      <a:pt x="27047" y="50364"/>
                    </a:lnTo>
                    <a:lnTo>
                      <a:pt x="21373" y="5480"/>
                    </a:lnTo>
                    <a:cubicBezTo>
                      <a:pt x="21300" y="4892"/>
                      <a:pt x="20994" y="4365"/>
                      <a:pt x="20528" y="3997"/>
                    </a:cubicBezTo>
                    <a:cubicBezTo>
                      <a:pt x="20136" y="3691"/>
                      <a:pt x="19670" y="3532"/>
                      <a:pt x="19180" y="3532"/>
                    </a:cubicBezTo>
                    <a:close/>
                  </a:path>
                </a:pathLst>
              </a:custGeom>
              <a:solidFill>
                <a:srgbClr val="A0BACF"/>
              </a:solidFill>
              <a:ln w="12244" cap="flat">
                <a:noFill/>
                <a:prstDash val="solid"/>
                <a:miter/>
              </a:ln>
            </p:spPr>
            <p:txBody>
              <a:bodyPr rtlCol="0" anchor="ctr"/>
              <a:lstStyle/>
              <a:p>
                <a:endParaRPr lang="nl-NL"/>
              </a:p>
            </p:txBody>
          </p:sp>
          <p:sp>
            <p:nvSpPr>
              <p:cNvPr id="36" name="Vrije vorm 35">
                <a:extLst>
                  <a:ext uri="{FF2B5EF4-FFF2-40B4-BE49-F238E27FC236}">
                    <a16:creationId xmlns:a16="http://schemas.microsoft.com/office/drawing/2014/main" id="{3F142345-91DA-F59D-D166-48ED6CCBA7A8}"/>
                  </a:ext>
                </a:extLst>
              </p:cNvPr>
              <p:cNvSpPr/>
              <p:nvPr/>
            </p:nvSpPr>
            <p:spPr>
              <a:xfrm rot="10367793">
                <a:off x="2980483" y="2012767"/>
                <a:ext cx="42518" cy="42518"/>
              </a:xfrm>
              <a:custGeom>
                <a:avLst/>
                <a:gdLst>
                  <a:gd name="connsiteX0" fmla="*/ 0 w 42518"/>
                  <a:gd name="connsiteY0" fmla="*/ 0 h 42518"/>
                  <a:gd name="connsiteX1" fmla="*/ 42518 w 42518"/>
                  <a:gd name="connsiteY1" fmla="*/ 0 h 42518"/>
                  <a:gd name="connsiteX2" fmla="*/ 42518 w 42518"/>
                  <a:gd name="connsiteY2" fmla="*/ 42518 h 42518"/>
                  <a:gd name="connsiteX3" fmla="*/ 0 w 42518"/>
                  <a:gd name="connsiteY3" fmla="*/ 42518 h 42518"/>
                </a:gdLst>
                <a:ahLst/>
                <a:cxnLst>
                  <a:cxn ang="0">
                    <a:pos x="connsiteX0" y="connsiteY0"/>
                  </a:cxn>
                  <a:cxn ang="0">
                    <a:pos x="connsiteX1" y="connsiteY1"/>
                  </a:cxn>
                  <a:cxn ang="0">
                    <a:pos x="connsiteX2" y="connsiteY2"/>
                  </a:cxn>
                  <a:cxn ang="0">
                    <a:pos x="connsiteX3" y="connsiteY3"/>
                  </a:cxn>
                </a:cxnLst>
                <a:rect l="l" t="t" r="r" b="b"/>
                <a:pathLst>
                  <a:path w="42518" h="42518">
                    <a:moveTo>
                      <a:pt x="0" y="0"/>
                    </a:moveTo>
                    <a:lnTo>
                      <a:pt x="42518" y="0"/>
                    </a:lnTo>
                    <a:lnTo>
                      <a:pt x="42518" y="42518"/>
                    </a:lnTo>
                    <a:lnTo>
                      <a:pt x="0" y="42518"/>
                    </a:lnTo>
                    <a:close/>
                  </a:path>
                </a:pathLst>
              </a:custGeom>
              <a:solidFill>
                <a:srgbClr val="E8F2FB"/>
              </a:solidFill>
              <a:ln w="12244" cap="flat">
                <a:noFill/>
                <a:prstDash val="solid"/>
                <a:miter/>
              </a:ln>
            </p:spPr>
            <p:txBody>
              <a:bodyPr rtlCol="0" anchor="ctr"/>
              <a:lstStyle/>
              <a:p>
                <a:endParaRPr lang="nl-NL"/>
              </a:p>
            </p:txBody>
          </p:sp>
          <p:sp>
            <p:nvSpPr>
              <p:cNvPr id="37" name="Vrije vorm 36">
                <a:extLst>
                  <a:ext uri="{FF2B5EF4-FFF2-40B4-BE49-F238E27FC236}">
                    <a16:creationId xmlns:a16="http://schemas.microsoft.com/office/drawing/2014/main" id="{E7334DF3-9212-886F-B43E-DB85B81F57FC}"/>
                  </a:ext>
                </a:extLst>
              </p:cNvPr>
              <p:cNvSpPr/>
              <p:nvPr/>
            </p:nvSpPr>
            <p:spPr>
              <a:xfrm>
                <a:off x="2987801" y="2016541"/>
                <a:ext cx="34799" cy="40670"/>
              </a:xfrm>
              <a:custGeom>
                <a:avLst/>
                <a:gdLst>
                  <a:gd name="connsiteX0" fmla="*/ 147 w 34799"/>
                  <a:gd name="connsiteY0" fmla="*/ 40205 h 40670"/>
                  <a:gd name="connsiteX1" fmla="*/ 6470 w 34799"/>
                  <a:gd name="connsiteY1" fmla="*/ 33037 h 40670"/>
                  <a:gd name="connsiteX2" fmla="*/ 2059 w 34799"/>
                  <a:gd name="connsiteY2" fmla="*/ 19791 h 40670"/>
                  <a:gd name="connsiteX3" fmla="*/ 208 w 34799"/>
                  <a:gd name="connsiteY3" fmla="*/ 10332 h 40670"/>
                  <a:gd name="connsiteX4" fmla="*/ 4472 w 34799"/>
                  <a:gd name="connsiteY4" fmla="*/ 4376 h 40670"/>
                  <a:gd name="connsiteX5" fmla="*/ 15598 w 34799"/>
                  <a:gd name="connsiteY5" fmla="*/ 284 h 40670"/>
                  <a:gd name="connsiteX6" fmla="*/ 25193 w 34799"/>
                  <a:gd name="connsiteY6" fmla="*/ 8420 h 40670"/>
                  <a:gd name="connsiteX7" fmla="*/ 25487 w 34799"/>
                  <a:gd name="connsiteY7" fmla="*/ 23185 h 40670"/>
                  <a:gd name="connsiteX8" fmla="*/ 30168 w 34799"/>
                  <a:gd name="connsiteY8" fmla="*/ 32057 h 40670"/>
                  <a:gd name="connsiteX9" fmla="*/ 29776 w 34799"/>
                  <a:gd name="connsiteY9" fmla="*/ 32621 h 40670"/>
                  <a:gd name="connsiteX10" fmla="*/ 34799 w 34799"/>
                  <a:gd name="connsiteY10" fmla="*/ 36284 h 40670"/>
                  <a:gd name="connsiteX11" fmla="*/ 0 w 34799"/>
                  <a:gd name="connsiteY11" fmla="*/ 40671 h 40670"/>
                  <a:gd name="connsiteX12" fmla="*/ 147 w 34799"/>
                  <a:gd name="connsiteY12" fmla="*/ 40205 h 4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99" h="40670">
                    <a:moveTo>
                      <a:pt x="147" y="40205"/>
                    </a:moveTo>
                    <a:cubicBezTo>
                      <a:pt x="1728" y="36652"/>
                      <a:pt x="4240" y="34422"/>
                      <a:pt x="6470" y="33037"/>
                    </a:cubicBezTo>
                    <a:cubicBezTo>
                      <a:pt x="4325" y="29569"/>
                      <a:pt x="2279" y="23712"/>
                      <a:pt x="2059" y="19791"/>
                    </a:cubicBezTo>
                    <a:cubicBezTo>
                      <a:pt x="1813" y="15172"/>
                      <a:pt x="61" y="13518"/>
                      <a:pt x="208" y="10332"/>
                    </a:cubicBezTo>
                    <a:cubicBezTo>
                      <a:pt x="343" y="7317"/>
                      <a:pt x="1434" y="5871"/>
                      <a:pt x="4472" y="4376"/>
                    </a:cubicBezTo>
                    <a:cubicBezTo>
                      <a:pt x="5624" y="664"/>
                      <a:pt x="12327" y="-635"/>
                      <a:pt x="15598" y="284"/>
                    </a:cubicBezTo>
                    <a:cubicBezTo>
                      <a:pt x="21921" y="2048"/>
                      <a:pt x="23453" y="5197"/>
                      <a:pt x="25193" y="8420"/>
                    </a:cubicBezTo>
                    <a:cubicBezTo>
                      <a:pt x="28195" y="13983"/>
                      <a:pt x="24617" y="18664"/>
                      <a:pt x="25487" y="23185"/>
                    </a:cubicBezTo>
                    <a:cubicBezTo>
                      <a:pt x="26590" y="28797"/>
                      <a:pt x="30168" y="32057"/>
                      <a:pt x="30168" y="32057"/>
                    </a:cubicBezTo>
                    <a:cubicBezTo>
                      <a:pt x="30070" y="32265"/>
                      <a:pt x="29935" y="32449"/>
                      <a:pt x="29776" y="32621"/>
                    </a:cubicBezTo>
                    <a:cubicBezTo>
                      <a:pt x="31393" y="33392"/>
                      <a:pt x="33121" y="34716"/>
                      <a:pt x="34799" y="36284"/>
                    </a:cubicBezTo>
                    <a:lnTo>
                      <a:pt x="0" y="40671"/>
                    </a:lnTo>
                    <a:cubicBezTo>
                      <a:pt x="61" y="40536"/>
                      <a:pt x="86" y="40316"/>
                      <a:pt x="147" y="40205"/>
                    </a:cubicBezTo>
                    <a:close/>
                  </a:path>
                </a:pathLst>
              </a:custGeom>
              <a:solidFill>
                <a:srgbClr val="A0BACF"/>
              </a:solidFill>
              <a:ln w="12244" cap="flat">
                <a:noFill/>
                <a:prstDash val="solid"/>
                <a:miter/>
              </a:ln>
            </p:spPr>
            <p:txBody>
              <a:bodyPr rtlCol="0" anchor="ctr"/>
              <a:lstStyle/>
              <a:p>
                <a:endParaRPr lang="nl-NL"/>
              </a:p>
            </p:txBody>
          </p:sp>
          <p:sp>
            <p:nvSpPr>
              <p:cNvPr id="38" name="Vrije vorm 37">
                <a:extLst>
                  <a:ext uri="{FF2B5EF4-FFF2-40B4-BE49-F238E27FC236}">
                    <a16:creationId xmlns:a16="http://schemas.microsoft.com/office/drawing/2014/main" id="{79D03EE5-FB93-9A2C-BB20-4B452684D576}"/>
                  </a:ext>
                </a:extLst>
              </p:cNvPr>
              <p:cNvSpPr/>
              <p:nvPr/>
            </p:nvSpPr>
            <p:spPr>
              <a:xfrm rot="10367793">
                <a:off x="2912859" y="2036935"/>
                <a:ext cx="60190" cy="7807"/>
              </a:xfrm>
              <a:custGeom>
                <a:avLst/>
                <a:gdLst>
                  <a:gd name="connsiteX0" fmla="*/ 56286 w 60190"/>
                  <a:gd name="connsiteY0" fmla="*/ 0 h 7807"/>
                  <a:gd name="connsiteX1" fmla="*/ 60190 w 60190"/>
                  <a:gd name="connsiteY1" fmla="*/ 3904 h 7807"/>
                  <a:gd name="connsiteX2" fmla="*/ 60190 w 60190"/>
                  <a:gd name="connsiteY2" fmla="*/ 3904 h 7807"/>
                  <a:gd name="connsiteX3" fmla="*/ 56286 w 60190"/>
                  <a:gd name="connsiteY3" fmla="*/ 7807 h 7807"/>
                  <a:gd name="connsiteX4" fmla="*/ 3904 w 60190"/>
                  <a:gd name="connsiteY4" fmla="*/ 7807 h 7807"/>
                  <a:gd name="connsiteX5" fmla="*/ 0 w 60190"/>
                  <a:gd name="connsiteY5" fmla="*/ 3904 h 7807"/>
                  <a:gd name="connsiteX6" fmla="*/ 0 w 60190"/>
                  <a:gd name="connsiteY6" fmla="*/ 3904 h 7807"/>
                  <a:gd name="connsiteX7" fmla="*/ 3904 w 60190"/>
                  <a:gd name="connsiteY7" fmla="*/ 0 h 7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90" h="7807">
                    <a:moveTo>
                      <a:pt x="56286" y="0"/>
                    </a:moveTo>
                    <a:cubicBezTo>
                      <a:pt x="58442" y="0"/>
                      <a:pt x="60190" y="1748"/>
                      <a:pt x="60190" y="3904"/>
                    </a:cubicBezTo>
                    <a:lnTo>
                      <a:pt x="60190" y="3904"/>
                    </a:lnTo>
                    <a:cubicBezTo>
                      <a:pt x="60190" y="6060"/>
                      <a:pt x="58442" y="7807"/>
                      <a:pt x="56286" y="7807"/>
                    </a:cubicBezTo>
                    <a:lnTo>
                      <a:pt x="3904" y="7807"/>
                    </a:lnTo>
                    <a:cubicBezTo>
                      <a:pt x="1748" y="7807"/>
                      <a:pt x="0" y="6060"/>
                      <a:pt x="0" y="3904"/>
                    </a:cubicBezTo>
                    <a:lnTo>
                      <a:pt x="0" y="3904"/>
                    </a:lnTo>
                    <a:cubicBezTo>
                      <a:pt x="0" y="1748"/>
                      <a:pt x="1748" y="0"/>
                      <a:pt x="3904" y="0"/>
                    </a:cubicBezTo>
                    <a:close/>
                  </a:path>
                </a:pathLst>
              </a:custGeom>
              <a:solidFill>
                <a:srgbClr val="A0BACF"/>
              </a:solidFill>
              <a:ln w="12244" cap="flat">
                <a:noFill/>
                <a:prstDash val="solid"/>
                <a:miter/>
              </a:ln>
            </p:spPr>
            <p:txBody>
              <a:bodyPr rtlCol="0" anchor="ctr"/>
              <a:lstStyle/>
              <a:p>
                <a:endParaRPr lang="nl-NL"/>
              </a:p>
            </p:txBody>
          </p:sp>
          <p:sp>
            <p:nvSpPr>
              <p:cNvPr id="39" name="Vrije vorm 38">
                <a:extLst>
                  <a:ext uri="{FF2B5EF4-FFF2-40B4-BE49-F238E27FC236}">
                    <a16:creationId xmlns:a16="http://schemas.microsoft.com/office/drawing/2014/main" id="{E00C63D0-1DF2-3222-AD8B-ABA75D0B1860}"/>
                  </a:ext>
                </a:extLst>
              </p:cNvPr>
              <p:cNvSpPr/>
              <p:nvPr/>
            </p:nvSpPr>
            <p:spPr>
              <a:xfrm rot="10367793">
                <a:off x="2885409" y="2052139"/>
                <a:ext cx="89432" cy="7595"/>
              </a:xfrm>
              <a:custGeom>
                <a:avLst/>
                <a:gdLst>
                  <a:gd name="connsiteX0" fmla="*/ 85635 w 89432"/>
                  <a:gd name="connsiteY0" fmla="*/ 0 h 7595"/>
                  <a:gd name="connsiteX1" fmla="*/ 89432 w 89432"/>
                  <a:gd name="connsiteY1" fmla="*/ 3798 h 7595"/>
                  <a:gd name="connsiteX2" fmla="*/ 89432 w 89432"/>
                  <a:gd name="connsiteY2" fmla="*/ 3798 h 7595"/>
                  <a:gd name="connsiteX3" fmla="*/ 85635 w 89432"/>
                  <a:gd name="connsiteY3" fmla="*/ 7596 h 7595"/>
                  <a:gd name="connsiteX4" fmla="*/ 3798 w 89432"/>
                  <a:gd name="connsiteY4" fmla="*/ 7596 h 7595"/>
                  <a:gd name="connsiteX5" fmla="*/ 0 w 89432"/>
                  <a:gd name="connsiteY5" fmla="*/ 3798 h 7595"/>
                  <a:gd name="connsiteX6" fmla="*/ 0 w 89432"/>
                  <a:gd name="connsiteY6" fmla="*/ 3798 h 7595"/>
                  <a:gd name="connsiteX7" fmla="*/ 3798 w 89432"/>
                  <a:gd name="connsiteY7" fmla="*/ 0 h 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32" h="7595">
                    <a:moveTo>
                      <a:pt x="85635" y="0"/>
                    </a:moveTo>
                    <a:cubicBezTo>
                      <a:pt x="87732" y="0"/>
                      <a:pt x="89432" y="1700"/>
                      <a:pt x="89432" y="3798"/>
                    </a:cubicBezTo>
                    <a:lnTo>
                      <a:pt x="89432" y="3798"/>
                    </a:lnTo>
                    <a:cubicBezTo>
                      <a:pt x="89432" y="5895"/>
                      <a:pt x="87732" y="7596"/>
                      <a:pt x="85635" y="7596"/>
                    </a:cubicBezTo>
                    <a:lnTo>
                      <a:pt x="3798" y="7596"/>
                    </a:lnTo>
                    <a:cubicBezTo>
                      <a:pt x="1700" y="7596"/>
                      <a:pt x="0" y="5895"/>
                      <a:pt x="0" y="3798"/>
                    </a:cubicBezTo>
                    <a:lnTo>
                      <a:pt x="0" y="3798"/>
                    </a:lnTo>
                    <a:cubicBezTo>
                      <a:pt x="0" y="1700"/>
                      <a:pt x="1700" y="0"/>
                      <a:pt x="3798" y="0"/>
                    </a:cubicBezTo>
                    <a:close/>
                  </a:path>
                </a:pathLst>
              </a:custGeom>
              <a:solidFill>
                <a:srgbClr val="A0BACF"/>
              </a:solidFill>
              <a:ln w="12244" cap="flat">
                <a:noFill/>
                <a:prstDash val="solid"/>
                <a:miter/>
              </a:ln>
            </p:spPr>
            <p:txBody>
              <a:bodyPr rtlCol="0" anchor="ctr"/>
              <a:lstStyle/>
              <a:p>
                <a:endParaRPr lang="nl-NL"/>
              </a:p>
            </p:txBody>
          </p:sp>
          <p:sp>
            <p:nvSpPr>
              <p:cNvPr id="40" name="Vrije vorm 39">
                <a:extLst>
                  <a:ext uri="{FF2B5EF4-FFF2-40B4-BE49-F238E27FC236}">
                    <a16:creationId xmlns:a16="http://schemas.microsoft.com/office/drawing/2014/main" id="{65691D6D-81E9-CAE9-58C3-1301E3FC417E}"/>
                  </a:ext>
                </a:extLst>
              </p:cNvPr>
              <p:cNvSpPr/>
              <p:nvPr/>
            </p:nvSpPr>
            <p:spPr>
              <a:xfrm>
                <a:off x="2560429" y="1688693"/>
                <a:ext cx="374805" cy="486298"/>
              </a:xfrm>
              <a:custGeom>
                <a:avLst/>
                <a:gdLst>
                  <a:gd name="connsiteX0" fmla="*/ 11702 w 374805"/>
                  <a:gd name="connsiteY0" fmla="*/ 486299 h 486298"/>
                  <a:gd name="connsiteX1" fmla="*/ 0 w 374805"/>
                  <a:gd name="connsiteY1" fmla="*/ 480981 h 486298"/>
                  <a:gd name="connsiteX2" fmla="*/ 1103 w 374805"/>
                  <a:gd name="connsiteY2" fmla="*/ 477170 h 486298"/>
                  <a:gd name="connsiteX3" fmla="*/ 90638 w 374805"/>
                  <a:gd name="connsiteY3" fmla="*/ 174267 h 486298"/>
                  <a:gd name="connsiteX4" fmla="*/ 153878 w 374805"/>
                  <a:gd name="connsiteY4" fmla="*/ 57946 h 486298"/>
                  <a:gd name="connsiteX5" fmla="*/ 287072 w 374805"/>
                  <a:gd name="connsiteY5" fmla="*/ 7683 h 486298"/>
                  <a:gd name="connsiteX6" fmla="*/ 374083 w 374805"/>
                  <a:gd name="connsiteY6" fmla="*/ 0 h 486298"/>
                  <a:gd name="connsiteX7" fmla="*/ 374806 w 374805"/>
                  <a:gd name="connsiteY7" fmla="*/ 9165 h 486298"/>
                  <a:gd name="connsiteX8" fmla="*/ 287954 w 374805"/>
                  <a:gd name="connsiteY8" fmla="*/ 16824 h 486298"/>
                  <a:gd name="connsiteX9" fmla="*/ 159404 w 374805"/>
                  <a:gd name="connsiteY9" fmla="*/ 65286 h 486298"/>
                  <a:gd name="connsiteX10" fmla="*/ 99424 w 374805"/>
                  <a:gd name="connsiteY10" fmla="*/ 176951 h 486298"/>
                  <a:gd name="connsiteX11" fmla="*/ 11028 w 374805"/>
                  <a:gd name="connsiteY11" fmla="*/ 475896 h 486298"/>
                  <a:gd name="connsiteX12" fmla="*/ 15500 w 374805"/>
                  <a:gd name="connsiteY12" fmla="*/ 477930 h 486298"/>
                  <a:gd name="connsiteX13" fmla="*/ 11702 w 374805"/>
                  <a:gd name="connsiteY13" fmla="*/ 486299 h 48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805" h="486298">
                    <a:moveTo>
                      <a:pt x="11702" y="486299"/>
                    </a:moveTo>
                    <a:lnTo>
                      <a:pt x="0" y="480981"/>
                    </a:lnTo>
                    <a:lnTo>
                      <a:pt x="1103" y="477170"/>
                    </a:lnTo>
                    <a:cubicBezTo>
                      <a:pt x="1850" y="474548"/>
                      <a:pt x="76669" y="214127"/>
                      <a:pt x="90638" y="174267"/>
                    </a:cubicBezTo>
                    <a:cubicBezTo>
                      <a:pt x="91447" y="171118"/>
                      <a:pt x="113393" y="88396"/>
                      <a:pt x="153878" y="57946"/>
                    </a:cubicBezTo>
                    <a:cubicBezTo>
                      <a:pt x="190662" y="30266"/>
                      <a:pt x="237960" y="12413"/>
                      <a:pt x="287072" y="7683"/>
                    </a:cubicBezTo>
                    <a:cubicBezTo>
                      <a:pt x="331098" y="3419"/>
                      <a:pt x="374083" y="0"/>
                      <a:pt x="374083" y="0"/>
                    </a:cubicBezTo>
                    <a:lnTo>
                      <a:pt x="374806" y="9165"/>
                    </a:lnTo>
                    <a:cubicBezTo>
                      <a:pt x="374793" y="9165"/>
                      <a:pt x="331894" y="12572"/>
                      <a:pt x="287954" y="16824"/>
                    </a:cubicBezTo>
                    <a:cubicBezTo>
                      <a:pt x="240509" y="21407"/>
                      <a:pt x="194853" y="38623"/>
                      <a:pt x="159404" y="65286"/>
                    </a:cubicBezTo>
                    <a:cubicBezTo>
                      <a:pt x="121480" y="93812"/>
                      <a:pt x="99632" y="176130"/>
                      <a:pt x="99424" y="176951"/>
                    </a:cubicBezTo>
                    <a:cubicBezTo>
                      <a:pt x="86362" y="214262"/>
                      <a:pt x="20377" y="443412"/>
                      <a:pt x="11028" y="475896"/>
                    </a:cubicBezTo>
                    <a:lnTo>
                      <a:pt x="15500" y="477930"/>
                    </a:lnTo>
                    <a:lnTo>
                      <a:pt x="11702" y="486299"/>
                    </a:lnTo>
                    <a:close/>
                  </a:path>
                </a:pathLst>
              </a:custGeom>
              <a:solidFill>
                <a:srgbClr val="D0E7F7"/>
              </a:solidFill>
              <a:ln w="12244" cap="flat">
                <a:noFill/>
                <a:prstDash val="solid"/>
                <a:miter/>
              </a:ln>
            </p:spPr>
            <p:txBody>
              <a:bodyPr rtlCol="0" anchor="ctr"/>
              <a:lstStyle/>
              <a:p>
                <a:endParaRPr lang="nl-NL"/>
              </a:p>
            </p:txBody>
          </p:sp>
          <p:sp>
            <p:nvSpPr>
              <p:cNvPr id="41" name="Vrije vorm 40">
                <a:extLst>
                  <a:ext uri="{FF2B5EF4-FFF2-40B4-BE49-F238E27FC236}">
                    <a16:creationId xmlns:a16="http://schemas.microsoft.com/office/drawing/2014/main" id="{A3D5FEBA-948A-5C36-4D22-C4D160CE1F85}"/>
                  </a:ext>
                </a:extLst>
              </p:cNvPr>
              <p:cNvSpPr/>
              <p:nvPr/>
            </p:nvSpPr>
            <p:spPr>
              <a:xfrm>
                <a:off x="2901280" y="1662458"/>
                <a:ext cx="89976" cy="345765"/>
              </a:xfrm>
              <a:custGeom>
                <a:avLst/>
                <a:gdLst>
                  <a:gd name="connsiteX0" fmla="*/ 29899 w 89976"/>
                  <a:gd name="connsiteY0" fmla="*/ 59796 h 345765"/>
                  <a:gd name="connsiteX1" fmla="*/ 81583 w 89976"/>
                  <a:gd name="connsiteY1" fmla="*/ 19728 h 345765"/>
                  <a:gd name="connsiteX2" fmla="*/ 81583 w 89976"/>
                  <a:gd name="connsiteY2" fmla="*/ 0 h 345765"/>
                  <a:gd name="connsiteX3" fmla="*/ 9325 w 89976"/>
                  <a:gd name="connsiteY3" fmla="*/ 53535 h 345765"/>
                  <a:gd name="connsiteX4" fmla="*/ 73631 w 89976"/>
                  <a:gd name="connsiteY4" fmla="*/ 345765 h 345765"/>
                  <a:gd name="connsiteX5" fmla="*/ 89977 w 89976"/>
                  <a:gd name="connsiteY5" fmla="*/ 331907 h 345765"/>
                  <a:gd name="connsiteX6" fmla="*/ 29899 w 89976"/>
                  <a:gd name="connsiteY6" fmla="*/ 59796 h 34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76" h="345765">
                    <a:moveTo>
                      <a:pt x="29899" y="59796"/>
                    </a:moveTo>
                    <a:cubicBezTo>
                      <a:pt x="38255" y="32643"/>
                      <a:pt x="50876" y="26320"/>
                      <a:pt x="81583" y="19728"/>
                    </a:cubicBezTo>
                    <a:lnTo>
                      <a:pt x="81583" y="0"/>
                    </a:lnTo>
                    <a:cubicBezTo>
                      <a:pt x="50203" y="7327"/>
                      <a:pt x="21603" y="13074"/>
                      <a:pt x="9325" y="53535"/>
                    </a:cubicBezTo>
                    <a:cubicBezTo>
                      <a:pt x="-21786" y="156010"/>
                      <a:pt x="31443" y="295502"/>
                      <a:pt x="73631" y="345765"/>
                    </a:cubicBezTo>
                    <a:cubicBezTo>
                      <a:pt x="78373" y="340165"/>
                      <a:pt x="83826" y="335582"/>
                      <a:pt x="89977" y="331907"/>
                    </a:cubicBezTo>
                    <a:cubicBezTo>
                      <a:pt x="50190" y="285258"/>
                      <a:pt x="1520" y="152052"/>
                      <a:pt x="29899" y="59796"/>
                    </a:cubicBezTo>
                    <a:close/>
                  </a:path>
                </a:pathLst>
              </a:custGeom>
              <a:solidFill>
                <a:srgbClr val="404947"/>
              </a:solidFill>
              <a:ln w="12244" cap="flat">
                <a:noFill/>
                <a:prstDash val="solid"/>
                <a:miter/>
              </a:ln>
            </p:spPr>
            <p:txBody>
              <a:bodyPr rtlCol="0" anchor="ctr"/>
              <a:lstStyle/>
              <a:p>
                <a:endParaRPr lang="nl-NL"/>
              </a:p>
            </p:txBody>
          </p:sp>
          <p:sp>
            <p:nvSpPr>
              <p:cNvPr id="42" name="Vrije vorm 41">
                <a:extLst>
                  <a:ext uri="{FF2B5EF4-FFF2-40B4-BE49-F238E27FC236}">
                    <a16:creationId xmlns:a16="http://schemas.microsoft.com/office/drawing/2014/main" id="{F65D6943-D6C0-F31B-5B6D-D55FFD9CF935}"/>
                  </a:ext>
                </a:extLst>
              </p:cNvPr>
              <p:cNvSpPr/>
              <p:nvPr/>
            </p:nvSpPr>
            <p:spPr>
              <a:xfrm>
                <a:off x="2926401" y="1950617"/>
                <a:ext cx="129720" cy="126403"/>
              </a:xfrm>
              <a:custGeom>
                <a:avLst/>
                <a:gdLst>
                  <a:gd name="connsiteX0" fmla="*/ 83052 w 129720"/>
                  <a:gd name="connsiteY0" fmla="*/ 2233 h 126403"/>
                  <a:gd name="connsiteX1" fmla="*/ 20743 w 129720"/>
                  <a:gd name="connsiteY1" fmla="*/ 17672 h 126403"/>
                  <a:gd name="connsiteX2" fmla="*/ 7596 w 129720"/>
                  <a:gd name="connsiteY2" fmla="*/ 34582 h 126403"/>
                  <a:gd name="connsiteX3" fmla="*/ 2608 w 129720"/>
                  <a:gd name="connsiteY3" fmla="*/ 46627 h 126403"/>
                  <a:gd name="connsiteX4" fmla="*/ 46671 w 129720"/>
                  <a:gd name="connsiteY4" fmla="*/ 124166 h 126403"/>
                  <a:gd name="connsiteX5" fmla="*/ 127115 w 129720"/>
                  <a:gd name="connsiteY5" fmla="*/ 79772 h 126403"/>
                  <a:gd name="connsiteX6" fmla="*/ 83052 w 129720"/>
                  <a:gd name="connsiteY6" fmla="*/ 2233 h 12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720" h="126403">
                    <a:moveTo>
                      <a:pt x="83052" y="2233"/>
                    </a:moveTo>
                    <a:cubicBezTo>
                      <a:pt x="60371" y="-3808"/>
                      <a:pt x="36942" y="2760"/>
                      <a:pt x="20743" y="17672"/>
                    </a:cubicBezTo>
                    <a:cubicBezTo>
                      <a:pt x="15474" y="22525"/>
                      <a:pt x="11088" y="28137"/>
                      <a:pt x="7596" y="34582"/>
                    </a:cubicBezTo>
                    <a:cubicBezTo>
                      <a:pt x="5610" y="38356"/>
                      <a:pt x="3907" y="42351"/>
                      <a:pt x="2608" y="46627"/>
                    </a:cubicBezTo>
                    <a:cubicBezTo>
                      <a:pt x="-7403" y="80299"/>
                      <a:pt x="12276" y="115111"/>
                      <a:pt x="46671" y="124166"/>
                    </a:cubicBezTo>
                    <a:cubicBezTo>
                      <a:pt x="81005" y="133344"/>
                      <a:pt x="117092" y="113445"/>
                      <a:pt x="127115" y="79772"/>
                    </a:cubicBezTo>
                    <a:cubicBezTo>
                      <a:pt x="137138" y="46100"/>
                      <a:pt x="117361" y="11325"/>
                      <a:pt x="83052" y="2233"/>
                    </a:cubicBezTo>
                    <a:close/>
                  </a:path>
                </a:pathLst>
              </a:custGeom>
              <a:solidFill>
                <a:srgbClr val="BFC8C7"/>
              </a:solidFill>
              <a:ln w="12244" cap="flat">
                <a:noFill/>
                <a:prstDash val="solid"/>
                <a:miter/>
              </a:ln>
            </p:spPr>
            <p:txBody>
              <a:bodyPr rtlCol="0" anchor="ctr"/>
              <a:lstStyle/>
              <a:p>
                <a:endParaRPr lang="nl-NL"/>
              </a:p>
            </p:txBody>
          </p:sp>
          <p:sp>
            <p:nvSpPr>
              <p:cNvPr id="43" name="Vrije vorm 42">
                <a:extLst>
                  <a:ext uri="{FF2B5EF4-FFF2-40B4-BE49-F238E27FC236}">
                    <a16:creationId xmlns:a16="http://schemas.microsoft.com/office/drawing/2014/main" id="{FD92A7E5-836E-4F79-84C6-AB3E8C3D26F1}"/>
                  </a:ext>
                </a:extLst>
              </p:cNvPr>
              <p:cNvSpPr/>
              <p:nvPr/>
            </p:nvSpPr>
            <p:spPr>
              <a:xfrm>
                <a:off x="2947923" y="1971598"/>
                <a:ext cx="86643" cy="84454"/>
              </a:xfrm>
              <a:custGeom>
                <a:avLst/>
                <a:gdLst>
                  <a:gd name="connsiteX0" fmla="*/ 31191 w 86643"/>
                  <a:gd name="connsiteY0" fmla="*/ 82968 h 84454"/>
                  <a:gd name="connsiteX1" fmla="*/ 1746 w 86643"/>
                  <a:gd name="connsiteY1" fmla="*/ 31173 h 84454"/>
                  <a:gd name="connsiteX2" fmla="*/ 55452 w 86643"/>
                  <a:gd name="connsiteY2" fmla="*/ 1483 h 84454"/>
                  <a:gd name="connsiteX3" fmla="*/ 84897 w 86643"/>
                  <a:gd name="connsiteY3" fmla="*/ 53290 h 84454"/>
                  <a:gd name="connsiteX4" fmla="*/ 31191 w 86643"/>
                  <a:gd name="connsiteY4" fmla="*/ 82968 h 84454"/>
                  <a:gd name="connsiteX5" fmla="*/ 31191 w 86643"/>
                  <a:gd name="connsiteY5" fmla="*/ 82968 h 84454"/>
                  <a:gd name="connsiteX6" fmla="*/ 35332 w 86643"/>
                  <a:gd name="connsiteY6" fmla="*/ 69048 h 84454"/>
                  <a:gd name="connsiteX7" fmla="*/ 70683 w 86643"/>
                  <a:gd name="connsiteY7" fmla="*/ 49504 h 84454"/>
                  <a:gd name="connsiteX8" fmla="*/ 51311 w 86643"/>
                  <a:gd name="connsiteY8" fmla="*/ 15415 h 84454"/>
                  <a:gd name="connsiteX9" fmla="*/ 15948 w 86643"/>
                  <a:gd name="connsiteY9" fmla="*/ 34947 h 84454"/>
                  <a:gd name="connsiteX10" fmla="*/ 35332 w 86643"/>
                  <a:gd name="connsiteY10" fmla="*/ 69048 h 8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43" h="84454">
                    <a:moveTo>
                      <a:pt x="31191" y="82968"/>
                    </a:moveTo>
                    <a:cubicBezTo>
                      <a:pt x="8228" y="76866"/>
                      <a:pt x="-4957" y="53670"/>
                      <a:pt x="1746" y="31173"/>
                    </a:cubicBezTo>
                    <a:cubicBezTo>
                      <a:pt x="8449" y="8663"/>
                      <a:pt x="32490" y="-4619"/>
                      <a:pt x="55452" y="1483"/>
                    </a:cubicBezTo>
                    <a:cubicBezTo>
                      <a:pt x="78415" y="7597"/>
                      <a:pt x="91600" y="30781"/>
                      <a:pt x="84897" y="53290"/>
                    </a:cubicBezTo>
                    <a:cubicBezTo>
                      <a:pt x="78195" y="75787"/>
                      <a:pt x="54154" y="89082"/>
                      <a:pt x="31191" y="82968"/>
                    </a:cubicBezTo>
                    <a:lnTo>
                      <a:pt x="31191" y="82968"/>
                    </a:lnTo>
                    <a:close/>
                    <a:moveTo>
                      <a:pt x="35332" y="69048"/>
                    </a:moveTo>
                    <a:cubicBezTo>
                      <a:pt x="50453" y="73067"/>
                      <a:pt x="66284" y="64318"/>
                      <a:pt x="70683" y="49504"/>
                    </a:cubicBezTo>
                    <a:cubicBezTo>
                      <a:pt x="75095" y="34702"/>
                      <a:pt x="66419" y="19434"/>
                      <a:pt x="51311" y="15415"/>
                    </a:cubicBezTo>
                    <a:cubicBezTo>
                      <a:pt x="36190" y="11384"/>
                      <a:pt x="20371" y="20132"/>
                      <a:pt x="15948" y="34947"/>
                    </a:cubicBezTo>
                    <a:cubicBezTo>
                      <a:pt x="11549" y="49761"/>
                      <a:pt x="20224" y="65029"/>
                      <a:pt x="35332" y="69048"/>
                    </a:cubicBezTo>
                    <a:close/>
                  </a:path>
                </a:pathLst>
              </a:custGeom>
              <a:solidFill>
                <a:srgbClr val="FFFFFF"/>
              </a:solidFill>
              <a:ln w="12244" cap="flat">
                <a:noFill/>
                <a:prstDash val="solid"/>
                <a:miter/>
              </a:ln>
            </p:spPr>
            <p:txBody>
              <a:bodyPr rtlCol="0" anchor="ctr"/>
              <a:lstStyle/>
              <a:p>
                <a:endParaRPr lang="nl-NL"/>
              </a:p>
            </p:txBody>
          </p:sp>
          <p:sp>
            <p:nvSpPr>
              <p:cNvPr id="44" name="Vrije vorm 43">
                <a:extLst>
                  <a:ext uri="{FF2B5EF4-FFF2-40B4-BE49-F238E27FC236}">
                    <a16:creationId xmlns:a16="http://schemas.microsoft.com/office/drawing/2014/main" id="{61AF4368-D5E3-0671-3408-02D2814F0067}"/>
                  </a:ext>
                </a:extLst>
              </p:cNvPr>
              <p:cNvSpPr/>
              <p:nvPr/>
            </p:nvSpPr>
            <p:spPr>
              <a:xfrm>
                <a:off x="3179250" y="2161796"/>
                <a:ext cx="101042" cy="49116"/>
              </a:xfrm>
              <a:custGeom>
                <a:avLst/>
                <a:gdLst>
                  <a:gd name="connsiteX0" fmla="*/ 20890 w 101042"/>
                  <a:gd name="connsiteY0" fmla="*/ 832 h 49116"/>
                  <a:gd name="connsiteX1" fmla="*/ 6248 w 101042"/>
                  <a:gd name="connsiteY1" fmla="*/ 2106 h 49116"/>
                  <a:gd name="connsiteX2" fmla="*/ 476 w 101042"/>
                  <a:gd name="connsiteY2" fmla="*/ 8907 h 49116"/>
                  <a:gd name="connsiteX3" fmla="*/ 1665 w 101042"/>
                  <a:gd name="connsiteY3" fmla="*/ 17926 h 49116"/>
                  <a:gd name="connsiteX4" fmla="*/ 12950 w 101042"/>
                  <a:gd name="connsiteY4" fmla="*/ 26454 h 49116"/>
                  <a:gd name="connsiteX5" fmla="*/ 33376 w 101042"/>
                  <a:gd name="connsiteY5" fmla="*/ 18379 h 49116"/>
                  <a:gd name="connsiteX6" fmla="*/ 20890 w 101042"/>
                  <a:gd name="connsiteY6" fmla="*/ 832 h 49116"/>
                  <a:gd name="connsiteX7" fmla="*/ 99410 w 101042"/>
                  <a:gd name="connsiteY7" fmla="*/ 31490 h 49116"/>
                  <a:gd name="connsiteX8" fmla="*/ 88039 w 101042"/>
                  <a:gd name="connsiteY8" fmla="*/ 22459 h 49116"/>
                  <a:gd name="connsiteX9" fmla="*/ 68017 w 101042"/>
                  <a:gd name="connsiteY9" fmla="*/ 30154 h 49116"/>
                  <a:gd name="connsiteX10" fmla="*/ 80589 w 101042"/>
                  <a:gd name="connsiteY10" fmla="*/ 48093 h 49116"/>
                  <a:gd name="connsiteX11" fmla="*/ 94741 w 101042"/>
                  <a:gd name="connsiteY11" fmla="*/ 47199 h 49116"/>
                  <a:gd name="connsiteX12" fmla="*/ 100611 w 101042"/>
                  <a:gd name="connsiteY12" fmla="*/ 40410 h 49116"/>
                  <a:gd name="connsiteX13" fmla="*/ 99410 w 101042"/>
                  <a:gd name="connsiteY13" fmla="*/ 31490 h 4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042" h="49116">
                    <a:moveTo>
                      <a:pt x="20890" y="832"/>
                    </a:moveTo>
                    <a:cubicBezTo>
                      <a:pt x="15487" y="-663"/>
                      <a:pt x="10144" y="-87"/>
                      <a:pt x="6248" y="2106"/>
                    </a:cubicBezTo>
                    <a:cubicBezTo>
                      <a:pt x="3442" y="3736"/>
                      <a:pt x="1322" y="5966"/>
                      <a:pt x="476" y="8907"/>
                    </a:cubicBezTo>
                    <a:cubicBezTo>
                      <a:pt x="-480" y="11958"/>
                      <a:pt x="47" y="15132"/>
                      <a:pt x="1665" y="17926"/>
                    </a:cubicBezTo>
                    <a:cubicBezTo>
                      <a:pt x="3760" y="21724"/>
                      <a:pt x="7755" y="24861"/>
                      <a:pt x="12950" y="26454"/>
                    </a:cubicBezTo>
                    <a:cubicBezTo>
                      <a:pt x="22091" y="29015"/>
                      <a:pt x="31257" y="25449"/>
                      <a:pt x="33376" y="18379"/>
                    </a:cubicBezTo>
                    <a:cubicBezTo>
                      <a:pt x="35496" y="11309"/>
                      <a:pt x="29933" y="3479"/>
                      <a:pt x="20890" y="832"/>
                    </a:cubicBezTo>
                    <a:close/>
                    <a:moveTo>
                      <a:pt x="99410" y="31490"/>
                    </a:moveTo>
                    <a:cubicBezTo>
                      <a:pt x="97412" y="27495"/>
                      <a:pt x="93344" y="24052"/>
                      <a:pt x="88039" y="22459"/>
                    </a:cubicBezTo>
                    <a:cubicBezTo>
                      <a:pt x="79008" y="19604"/>
                      <a:pt x="70038" y="23084"/>
                      <a:pt x="68017" y="30154"/>
                    </a:cubicBezTo>
                    <a:cubicBezTo>
                      <a:pt x="65897" y="37224"/>
                      <a:pt x="71558" y="45348"/>
                      <a:pt x="80589" y="48093"/>
                    </a:cubicBezTo>
                    <a:cubicBezTo>
                      <a:pt x="85698" y="49784"/>
                      <a:pt x="90943" y="49306"/>
                      <a:pt x="94741" y="47199"/>
                    </a:cubicBezTo>
                    <a:cubicBezTo>
                      <a:pt x="97633" y="45777"/>
                      <a:pt x="99753" y="43449"/>
                      <a:pt x="100611" y="40410"/>
                    </a:cubicBezTo>
                    <a:cubicBezTo>
                      <a:pt x="101468" y="37457"/>
                      <a:pt x="101039" y="34296"/>
                      <a:pt x="99410" y="31490"/>
                    </a:cubicBezTo>
                    <a:close/>
                  </a:path>
                </a:pathLst>
              </a:custGeom>
              <a:solidFill>
                <a:srgbClr val="303B39"/>
              </a:solidFill>
              <a:ln w="12244" cap="flat">
                <a:noFill/>
                <a:prstDash val="solid"/>
                <a:miter/>
              </a:ln>
            </p:spPr>
            <p:txBody>
              <a:bodyPr rtlCol="0" anchor="ctr"/>
              <a:lstStyle/>
              <a:p>
                <a:endParaRPr lang="nl-NL"/>
              </a:p>
            </p:txBody>
          </p:sp>
          <p:sp>
            <p:nvSpPr>
              <p:cNvPr id="45" name="Vrije vorm 44">
                <a:extLst>
                  <a:ext uri="{FF2B5EF4-FFF2-40B4-BE49-F238E27FC236}">
                    <a16:creationId xmlns:a16="http://schemas.microsoft.com/office/drawing/2014/main" id="{E0F9D6B9-A52F-8736-B384-AF170482BED7}"/>
                  </a:ext>
                </a:extLst>
              </p:cNvPr>
              <p:cNvSpPr/>
              <p:nvPr/>
            </p:nvSpPr>
            <p:spPr>
              <a:xfrm>
                <a:off x="3155545" y="2020244"/>
                <a:ext cx="186228" cy="190973"/>
              </a:xfrm>
              <a:custGeom>
                <a:avLst/>
                <a:gdLst>
                  <a:gd name="connsiteX0" fmla="*/ 61125 w 186228"/>
                  <a:gd name="connsiteY0" fmla="*/ 15647 h 190973"/>
                  <a:gd name="connsiteX1" fmla="*/ 16437 w 186228"/>
                  <a:gd name="connsiteY1" fmla="*/ 123134 h 190973"/>
                  <a:gd name="connsiteX2" fmla="*/ 18544 w 186228"/>
                  <a:gd name="connsiteY2" fmla="*/ 135914 h 190973"/>
                  <a:gd name="connsiteX3" fmla="*/ 29952 w 186228"/>
                  <a:gd name="connsiteY3" fmla="*/ 143658 h 190973"/>
                  <a:gd name="connsiteX4" fmla="*/ 24181 w 186228"/>
                  <a:gd name="connsiteY4" fmla="*/ 150459 h 190973"/>
                  <a:gd name="connsiteX5" fmla="*/ 25369 w 186228"/>
                  <a:gd name="connsiteY5" fmla="*/ 159477 h 190973"/>
                  <a:gd name="connsiteX6" fmla="*/ 15861 w 186228"/>
                  <a:gd name="connsiteY6" fmla="*/ 155728 h 190973"/>
                  <a:gd name="connsiteX7" fmla="*/ 4624 w 186228"/>
                  <a:gd name="connsiteY7" fmla="*/ 144724 h 190973"/>
                  <a:gd name="connsiteX8" fmla="*/ 5 w 186228"/>
                  <a:gd name="connsiteY8" fmla="*/ 124568 h 190973"/>
                  <a:gd name="connsiteX9" fmla="*/ 49496 w 186228"/>
                  <a:gd name="connsiteY9" fmla="*/ 0 h 190973"/>
                  <a:gd name="connsiteX10" fmla="*/ 51346 w 186228"/>
                  <a:gd name="connsiteY10" fmla="*/ 1127 h 190973"/>
                  <a:gd name="connsiteX11" fmla="*/ 57204 w 186228"/>
                  <a:gd name="connsiteY11" fmla="*/ 4411 h 190973"/>
                  <a:gd name="connsiteX12" fmla="*/ 62558 w 186228"/>
                  <a:gd name="connsiteY12" fmla="*/ 8173 h 190973"/>
                  <a:gd name="connsiteX13" fmla="*/ 64997 w 186228"/>
                  <a:gd name="connsiteY13" fmla="*/ 9803 h 190973"/>
                  <a:gd name="connsiteX14" fmla="*/ 61125 w 186228"/>
                  <a:gd name="connsiteY14" fmla="*/ 15647 h 190973"/>
                  <a:gd name="connsiteX15" fmla="*/ 185643 w 186228"/>
                  <a:gd name="connsiteY15" fmla="*/ 38757 h 190973"/>
                  <a:gd name="connsiteX16" fmla="*/ 182298 w 186228"/>
                  <a:gd name="connsiteY16" fmla="*/ 38586 h 190973"/>
                  <a:gd name="connsiteX17" fmla="*/ 175485 w 186228"/>
                  <a:gd name="connsiteY17" fmla="*/ 38353 h 190973"/>
                  <a:gd name="connsiteX18" fmla="*/ 168856 w 186228"/>
                  <a:gd name="connsiteY18" fmla="*/ 38610 h 190973"/>
                  <a:gd name="connsiteX19" fmla="*/ 167471 w 186228"/>
                  <a:gd name="connsiteY19" fmla="*/ 38671 h 190973"/>
                  <a:gd name="connsiteX20" fmla="*/ 167655 w 186228"/>
                  <a:gd name="connsiteY20" fmla="*/ 49062 h 190973"/>
                  <a:gd name="connsiteX21" fmla="*/ 145844 w 186228"/>
                  <a:gd name="connsiteY21" fmla="*/ 163325 h 190973"/>
                  <a:gd name="connsiteX22" fmla="*/ 137046 w 186228"/>
                  <a:gd name="connsiteY22" fmla="*/ 172833 h 190973"/>
                  <a:gd name="connsiteX23" fmla="*/ 123114 w 186228"/>
                  <a:gd name="connsiteY23" fmla="*/ 173042 h 190973"/>
                  <a:gd name="connsiteX24" fmla="*/ 124315 w 186228"/>
                  <a:gd name="connsiteY24" fmla="*/ 181962 h 190973"/>
                  <a:gd name="connsiteX25" fmla="*/ 118446 w 186228"/>
                  <a:gd name="connsiteY25" fmla="*/ 188751 h 190973"/>
                  <a:gd name="connsiteX26" fmla="*/ 130062 w 186228"/>
                  <a:gd name="connsiteY26" fmla="*/ 190968 h 190973"/>
                  <a:gd name="connsiteX27" fmla="*/ 143859 w 186228"/>
                  <a:gd name="connsiteY27" fmla="*/ 187893 h 190973"/>
                  <a:gd name="connsiteX28" fmla="*/ 158771 w 186228"/>
                  <a:gd name="connsiteY28" fmla="*/ 173569 h 190973"/>
                  <a:gd name="connsiteX29" fmla="*/ 185643 w 186228"/>
                  <a:gd name="connsiteY29" fmla="*/ 38757 h 19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6228" h="190973">
                    <a:moveTo>
                      <a:pt x="61125" y="15647"/>
                    </a:moveTo>
                    <a:cubicBezTo>
                      <a:pt x="41323" y="46367"/>
                      <a:pt x="16914" y="85197"/>
                      <a:pt x="16437" y="123134"/>
                    </a:cubicBezTo>
                    <a:cubicBezTo>
                      <a:pt x="16400" y="129555"/>
                      <a:pt x="17209" y="133819"/>
                      <a:pt x="18544" y="135914"/>
                    </a:cubicBezTo>
                    <a:cubicBezTo>
                      <a:pt x="21424" y="140325"/>
                      <a:pt x="24842" y="142176"/>
                      <a:pt x="29952" y="143658"/>
                    </a:cubicBezTo>
                    <a:cubicBezTo>
                      <a:pt x="27146" y="145288"/>
                      <a:pt x="25026" y="147518"/>
                      <a:pt x="24181" y="150459"/>
                    </a:cubicBezTo>
                    <a:cubicBezTo>
                      <a:pt x="23225" y="153510"/>
                      <a:pt x="23752" y="156683"/>
                      <a:pt x="25369" y="159477"/>
                    </a:cubicBezTo>
                    <a:cubicBezTo>
                      <a:pt x="21840" y="158411"/>
                      <a:pt x="18703" y="157260"/>
                      <a:pt x="15861" y="155728"/>
                    </a:cubicBezTo>
                    <a:cubicBezTo>
                      <a:pt x="11768" y="153473"/>
                      <a:pt x="8276" y="150238"/>
                      <a:pt x="4624" y="144724"/>
                    </a:cubicBezTo>
                    <a:cubicBezTo>
                      <a:pt x="1953" y="140521"/>
                      <a:pt x="115" y="133659"/>
                      <a:pt x="5" y="124568"/>
                    </a:cubicBezTo>
                    <a:cubicBezTo>
                      <a:pt x="-412" y="91851"/>
                      <a:pt x="25614" y="32018"/>
                      <a:pt x="49496" y="0"/>
                    </a:cubicBezTo>
                    <a:lnTo>
                      <a:pt x="51346" y="1127"/>
                    </a:lnTo>
                    <a:lnTo>
                      <a:pt x="57204" y="4411"/>
                    </a:lnTo>
                    <a:lnTo>
                      <a:pt x="62558" y="8173"/>
                    </a:lnTo>
                    <a:lnTo>
                      <a:pt x="64997" y="9803"/>
                    </a:lnTo>
                    <a:cubicBezTo>
                      <a:pt x="63783" y="11555"/>
                      <a:pt x="62558" y="13503"/>
                      <a:pt x="61125" y="15647"/>
                    </a:cubicBezTo>
                    <a:close/>
                    <a:moveTo>
                      <a:pt x="185643" y="38757"/>
                    </a:moveTo>
                    <a:lnTo>
                      <a:pt x="182298" y="38586"/>
                    </a:lnTo>
                    <a:lnTo>
                      <a:pt x="175485" y="38353"/>
                    </a:lnTo>
                    <a:lnTo>
                      <a:pt x="168856" y="38610"/>
                    </a:lnTo>
                    <a:lnTo>
                      <a:pt x="167471" y="38671"/>
                    </a:lnTo>
                    <a:cubicBezTo>
                      <a:pt x="167606" y="41649"/>
                      <a:pt x="167631" y="45105"/>
                      <a:pt x="167655" y="49062"/>
                    </a:cubicBezTo>
                    <a:cubicBezTo>
                      <a:pt x="167300" y="85614"/>
                      <a:pt x="166258" y="131442"/>
                      <a:pt x="145844" y="163325"/>
                    </a:cubicBezTo>
                    <a:cubicBezTo>
                      <a:pt x="142377" y="168692"/>
                      <a:pt x="139350" y="171792"/>
                      <a:pt x="137046" y="172833"/>
                    </a:cubicBezTo>
                    <a:cubicBezTo>
                      <a:pt x="132170" y="174904"/>
                      <a:pt x="128322" y="174537"/>
                      <a:pt x="123114" y="173042"/>
                    </a:cubicBezTo>
                    <a:cubicBezTo>
                      <a:pt x="124732" y="175848"/>
                      <a:pt x="125173" y="179009"/>
                      <a:pt x="124315" y="181962"/>
                    </a:cubicBezTo>
                    <a:cubicBezTo>
                      <a:pt x="123457" y="185001"/>
                      <a:pt x="121338" y="187329"/>
                      <a:pt x="118446" y="188751"/>
                    </a:cubicBezTo>
                    <a:cubicBezTo>
                      <a:pt x="122673" y="190025"/>
                      <a:pt x="126313" y="190895"/>
                      <a:pt x="130062" y="190968"/>
                    </a:cubicBezTo>
                    <a:cubicBezTo>
                      <a:pt x="134302" y="191054"/>
                      <a:pt x="138578" y="190160"/>
                      <a:pt x="143859" y="187893"/>
                    </a:cubicBezTo>
                    <a:cubicBezTo>
                      <a:pt x="148442" y="185908"/>
                      <a:pt x="153674" y="181178"/>
                      <a:pt x="158771" y="173569"/>
                    </a:cubicBezTo>
                    <a:cubicBezTo>
                      <a:pt x="177728" y="145705"/>
                      <a:pt x="188988" y="78250"/>
                      <a:pt x="185643" y="38757"/>
                    </a:cubicBezTo>
                    <a:close/>
                  </a:path>
                </a:pathLst>
              </a:custGeom>
              <a:solidFill>
                <a:srgbClr val="BFC8C7"/>
              </a:solidFill>
              <a:ln w="12244" cap="flat">
                <a:noFill/>
                <a:prstDash val="solid"/>
                <a:miter/>
              </a:ln>
            </p:spPr>
            <p:txBody>
              <a:bodyPr rtlCol="0" anchor="ctr"/>
              <a:lstStyle/>
              <a:p>
                <a:endParaRPr lang="nl-NL"/>
              </a:p>
            </p:txBody>
          </p:sp>
          <p:sp>
            <p:nvSpPr>
              <p:cNvPr id="46" name="Vrije vorm 45">
                <a:extLst>
                  <a:ext uri="{FF2B5EF4-FFF2-40B4-BE49-F238E27FC236}">
                    <a16:creationId xmlns:a16="http://schemas.microsoft.com/office/drawing/2014/main" id="{347B6BCE-24F2-F02A-C213-F94145C6E424}"/>
                  </a:ext>
                </a:extLst>
              </p:cNvPr>
              <p:cNvSpPr/>
              <p:nvPr/>
            </p:nvSpPr>
            <p:spPr>
              <a:xfrm>
                <a:off x="3294123" y="1708384"/>
                <a:ext cx="293578" cy="519934"/>
              </a:xfrm>
              <a:custGeom>
                <a:avLst/>
                <a:gdLst>
                  <a:gd name="connsiteX0" fmla="*/ 277771 w 293578"/>
                  <a:gd name="connsiteY0" fmla="*/ 519934 h 519934"/>
                  <a:gd name="connsiteX1" fmla="*/ 275137 w 293578"/>
                  <a:gd name="connsiteY1" fmla="*/ 511136 h 519934"/>
                  <a:gd name="connsiteX2" fmla="*/ 282587 w 293578"/>
                  <a:gd name="connsiteY2" fmla="*/ 508894 h 519934"/>
                  <a:gd name="connsiteX3" fmla="*/ 244246 w 293578"/>
                  <a:gd name="connsiteY3" fmla="*/ 351892 h 519934"/>
                  <a:gd name="connsiteX4" fmla="*/ 126871 w 293578"/>
                  <a:gd name="connsiteY4" fmla="*/ 64832 h 519934"/>
                  <a:gd name="connsiteX5" fmla="*/ 0 w 293578"/>
                  <a:gd name="connsiteY5" fmla="*/ 9153 h 519934"/>
                  <a:gd name="connsiteX6" fmla="*/ 760 w 293578"/>
                  <a:gd name="connsiteY6" fmla="*/ 0 h 519934"/>
                  <a:gd name="connsiteX7" fmla="*/ 133108 w 293578"/>
                  <a:gd name="connsiteY7" fmla="*/ 58081 h 519934"/>
                  <a:gd name="connsiteX8" fmla="*/ 253167 w 293578"/>
                  <a:gd name="connsiteY8" fmla="*/ 349723 h 519934"/>
                  <a:gd name="connsiteX9" fmla="*/ 293578 w 293578"/>
                  <a:gd name="connsiteY9" fmla="*/ 515180 h 519934"/>
                  <a:gd name="connsiteX10" fmla="*/ 277771 w 293578"/>
                  <a:gd name="connsiteY10" fmla="*/ 519934 h 51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3578" h="519934">
                    <a:moveTo>
                      <a:pt x="277771" y="519934"/>
                    </a:moveTo>
                    <a:lnTo>
                      <a:pt x="275137" y="511136"/>
                    </a:lnTo>
                    <a:lnTo>
                      <a:pt x="282587" y="508894"/>
                    </a:lnTo>
                    <a:lnTo>
                      <a:pt x="244246" y="351892"/>
                    </a:lnTo>
                    <a:cubicBezTo>
                      <a:pt x="205942" y="195098"/>
                      <a:pt x="181877" y="115672"/>
                      <a:pt x="126871" y="64832"/>
                    </a:cubicBezTo>
                    <a:cubicBezTo>
                      <a:pt x="73900" y="15856"/>
                      <a:pt x="735" y="9227"/>
                      <a:pt x="0" y="9153"/>
                    </a:cubicBezTo>
                    <a:lnTo>
                      <a:pt x="760" y="0"/>
                    </a:lnTo>
                    <a:cubicBezTo>
                      <a:pt x="3872" y="257"/>
                      <a:pt x="77748" y="6911"/>
                      <a:pt x="133108" y="58081"/>
                    </a:cubicBezTo>
                    <a:cubicBezTo>
                      <a:pt x="189951" y="110611"/>
                      <a:pt x="214422" y="191091"/>
                      <a:pt x="253167" y="349723"/>
                    </a:cubicBezTo>
                    <a:lnTo>
                      <a:pt x="293578" y="515180"/>
                    </a:lnTo>
                    <a:lnTo>
                      <a:pt x="277771" y="519934"/>
                    </a:lnTo>
                    <a:close/>
                  </a:path>
                </a:pathLst>
              </a:custGeom>
              <a:solidFill>
                <a:srgbClr val="D0E7F7"/>
              </a:solidFill>
              <a:ln w="12244" cap="flat">
                <a:noFill/>
                <a:prstDash val="solid"/>
                <a:miter/>
              </a:ln>
            </p:spPr>
            <p:txBody>
              <a:bodyPr rtlCol="0" anchor="ctr"/>
              <a:lstStyle/>
              <a:p>
                <a:endParaRPr lang="nl-NL"/>
              </a:p>
            </p:txBody>
          </p:sp>
          <p:sp>
            <p:nvSpPr>
              <p:cNvPr id="47" name="Vrije vorm 46">
                <a:extLst>
                  <a:ext uri="{FF2B5EF4-FFF2-40B4-BE49-F238E27FC236}">
                    <a16:creationId xmlns:a16="http://schemas.microsoft.com/office/drawing/2014/main" id="{B81BBD47-12AB-E96A-12B8-BB1DBDEDC220}"/>
                  </a:ext>
                </a:extLst>
              </p:cNvPr>
              <p:cNvSpPr/>
              <p:nvPr/>
            </p:nvSpPr>
            <p:spPr>
              <a:xfrm>
                <a:off x="3199662" y="1669774"/>
                <a:ext cx="146720" cy="389423"/>
              </a:xfrm>
              <a:custGeom>
                <a:avLst/>
                <a:gdLst>
                  <a:gd name="connsiteX0" fmla="*/ 146611 w 146720"/>
                  <a:gd name="connsiteY0" fmla="*/ 372820 h 389423"/>
                  <a:gd name="connsiteX1" fmla="*/ 145300 w 146720"/>
                  <a:gd name="connsiteY1" fmla="*/ 359758 h 389423"/>
                  <a:gd name="connsiteX2" fmla="*/ 143805 w 146720"/>
                  <a:gd name="connsiteY2" fmla="*/ 345888 h 389423"/>
                  <a:gd name="connsiteX3" fmla="*/ 141551 w 146720"/>
                  <a:gd name="connsiteY3" fmla="*/ 330338 h 389423"/>
                  <a:gd name="connsiteX4" fmla="*/ 134787 w 146720"/>
                  <a:gd name="connsiteY4" fmla="*/ 298970 h 389423"/>
                  <a:gd name="connsiteX5" fmla="*/ 123930 w 146720"/>
                  <a:gd name="connsiteY5" fmla="*/ 264464 h 389423"/>
                  <a:gd name="connsiteX6" fmla="*/ 122534 w 146720"/>
                  <a:gd name="connsiteY6" fmla="*/ 260678 h 389423"/>
                  <a:gd name="connsiteX7" fmla="*/ 119875 w 146720"/>
                  <a:gd name="connsiteY7" fmla="*/ 259930 h 389423"/>
                  <a:gd name="connsiteX8" fmla="*/ 108148 w 146720"/>
                  <a:gd name="connsiteY8" fmla="*/ 55949 h 389423"/>
                  <a:gd name="connsiteX9" fmla="*/ 19115 w 146720"/>
                  <a:gd name="connsiteY9" fmla="*/ 0 h 389423"/>
                  <a:gd name="connsiteX10" fmla="*/ 19115 w 146720"/>
                  <a:gd name="connsiteY10" fmla="*/ 21762 h 389423"/>
                  <a:gd name="connsiteX11" fmla="*/ 89829 w 146720"/>
                  <a:gd name="connsiteY11" fmla="*/ 67320 h 389423"/>
                  <a:gd name="connsiteX12" fmla="*/ 99252 w 146720"/>
                  <a:gd name="connsiteY12" fmla="*/ 253681 h 389423"/>
                  <a:gd name="connsiteX13" fmla="*/ 96201 w 146720"/>
                  <a:gd name="connsiteY13" fmla="*/ 252823 h 389423"/>
                  <a:gd name="connsiteX14" fmla="*/ 92378 w 146720"/>
                  <a:gd name="connsiteY14" fmla="*/ 251757 h 389423"/>
                  <a:gd name="connsiteX15" fmla="*/ 89070 w 146720"/>
                  <a:gd name="connsiteY15" fmla="*/ 254159 h 389423"/>
                  <a:gd name="connsiteX16" fmla="*/ 60630 w 146720"/>
                  <a:gd name="connsiteY16" fmla="*/ 277391 h 389423"/>
                  <a:gd name="connsiteX17" fmla="*/ 37336 w 146720"/>
                  <a:gd name="connsiteY17" fmla="*/ 300232 h 389423"/>
                  <a:gd name="connsiteX18" fmla="*/ 26614 w 146720"/>
                  <a:gd name="connsiteY18" fmla="*/ 312068 h 389423"/>
                  <a:gd name="connsiteX19" fmla="*/ 17706 w 146720"/>
                  <a:gd name="connsiteY19" fmla="*/ 322753 h 389423"/>
                  <a:gd name="connsiteX20" fmla="*/ 9092 w 146720"/>
                  <a:gd name="connsiteY20" fmla="*/ 333156 h 389423"/>
                  <a:gd name="connsiteX21" fmla="*/ 4301 w 146720"/>
                  <a:gd name="connsiteY21" fmla="*/ 340263 h 389423"/>
                  <a:gd name="connsiteX22" fmla="*/ 0 w 146720"/>
                  <a:gd name="connsiteY22" fmla="*/ 347395 h 389423"/>
                  <a:gd name="connsiteX23" fmla="*/ 5379 w 146720"/>
                  <a:gd name="connsiteY23" fmla="*/ 350470 h 389423"/>
                  <a:gd name="connsiteX24" fmla="*/ 7229 w 146720"/>
                  <a:gd name="connsiteY24" fmla="*/ 351598 h 389423"/>
                  <a:gd name="connsiteX25" fmla="*/ 13087 w 146720"/>
                  <a:gd name="connsiteY25" fmla="*/ 354882 h 389423"/>
                  <a:gd name="connsiteX26" fmla="*/ 18441 w 146720"/>
                  <a:gd name="connsiteY26" fmla="*/ 358643 h 389423"/>
                  <a:gd name="connsiteX27" fmla="*/ 20880 w 146720"/>
                  <a:gd name="connsiteY27" fmla="*/ 360273 h 389423"/>
                  <a:gd name="connsiteX28" fmla="*/ 24972 w 146720"/>
                  <a:gd name="connsiteY28" fmla="*/ 363116 h 389423"/>
                  <a:gd name="connsiteX29" fmla="*/ 29653 w 146720"/>
                  <a:gd name="connsiteY29" fmla="*/ 356695 h 389423"/>
                  <a:gd name="connsiteX30" fmla="*/ 34934 w 146720"/>
                  <a:gd name="connsiteY30" fmla="*/ 349686 h 389423"/>
                  <a:gd name="connsiteX31" fmla="*/ 40718 w 146720"/>
                  <a:gd name="connsiteY31" fmla="*/ 342297 h 389423"/>
                  <a:gd name="connsiteX32" fmla="*/ 44345 w 146720"/>
                  <a:gd name="connsiteY32" fmla="*/ 338719 h 389423"/>
                  <a:gd name="connsiteX33" fmla="*/ 48278 w 146720"/>
                  <a:gd name="connsiteY33" fmla="*/ 335338 h 389423"/>
                  <a:gd name="connsiteX34" fmla="*/ 60764 w 146720"/>
                  <a:gd name="connsiteY34" fmla="*/ 328378 h 389423"/>
                  <a:gd name="connsiteX35" fmla="*/ 86215 w 146720"/>
                  <a:gd name="connsiteY35" fmla="*/ 325939 h 389423"/>
                  <a:gd name="connsiteX36" fmla="*/ 106053 w 146720"/>
                  <a:gd name="connsiteY36" fmla="*/ 341464 h 389423"/>
                  <a:gd name="connsiteX37" fmla="*/ 112621 w 146720"/>
                  <a:gd name="connsiteY37" fmla="*/ 353558 h 389423"/>
                  <a:gd name="connsiteX38" fmla="*/ 114103 w 146720"/>
                  <a:gd name="connsiteY38" fmla="*/ 358521 h 389423"/>
                  <a:gd name="connsiteX39" fmla="*/ 115096 w 146720"/>
                  <a:gd name="connsiteY39" fmla="*/ 363091 h 389423"/>
                  <a:gd name="connsiteX40" fmla="*/ 115794 w 146720"/>
                  <a:gd name="connsiteY40" fmla="*/ 372490 h 389423"/>
                  <a:gd name="connsiteX41" fmla="*/ 115782 w 146720"/>
                  <a:gd name="connsiteY41" fmla="*/ 372588 h 389423"/>
                  <a:gd name="connsiteX42" fmla="*/ 116297 w 146720"/>
                  <a:gd name="connsiteY42" fmla="*/ 381300 h 389423"/>
                  <a:gd name="connsiteX43" fmla="*/ 116627 w 146720"/>
                  <a:gd name="connsiteY43" fmla="*/ 389412 h 389423"/>
                  <a:gd name="connsiteX44" fmla="*/ 123355 w 146720"/>
                  <a:gd name="connsiteY44" fmla="*/ 389154 h 389423"/>
                  <a:gd name="connsiteX45" fmla="*/ 124739 w 146720"/>
                  <a:gd name="connsiteY45" fmla="*/ 389081 h 389423"/>
                  <a:gd name="connsiteX46" fmla="*/ 131356 w 146720"/>
                  <a:gd name="connsiteY46" fmla="*/ 388823 h 389423"/>
                  <a:gd name="connsiteX47" fmla="*/ 138169 w 146720"/>
                  <a:gd name="connsiteY47" fmla="*/ 389056 h 389423"/>
                  <a:gd name="connsiteX48" fmla="*/ 141526 w 146720"/>
                  <a:gd name="connsiteY48" fmla="*/ 389228 h 389423"/>
                  <a:gd name="connsiteX49" fmla="*/ 146268 w 146720"/>
                  <a:gd name="connsiteY49" fmla="*/ 389424 h 389423"/>
                  <a:gd name="connsiteX50" fmla="*/ 146636 w 146720"/>
                  <a:gd name="connsiteY50" fmla="*/ 381226 h 389423"/>
                  <a:gd name="connsiteX51" fmla="*/ 146611 w 146720"/>
                  <a:gd name="connsiteY51" fmla="*/ 372833 h 389423"/>
                  <a:gd name="connsiteX52" fmla="*/ 94804 w 146720"/>
                  <a:gd name="connsiteY52" fmla="*/ 297070 h 389423"/>
                  <a:gd name="connsiteX53" fmla="*/ 85957 w 146720"/>
                  <a:gd name="connsiteY53" fmla="*/ 295110 h 389423"/>
                  <a:gd name="connsiteX54" fmla="*/ 89070 w 146720"/>
                  <a:gd name="connsiteY54" fmla="*/ 292500 h 389423"/>
                  <a:gd name="connsiteX55" fmla="*/ 98909 w 146720"/>
                  <a:gd name="connsiteY55" fmla="*/ 284596 h 389423"/>
                  <a:gd name="connsiteX56" fmla="*/ 103088 w 146720"/>
                  <a:gd name="connsiteY56" fmla="*/ 298124 h 389423"/>
                  <a:gd name="connsiteX57" fmla="*/ 103737 w 146720"/>
                  <a:gd name="connsiteY57" fmla="*/ 300207 h 389423"/>
                  <a:gd name="connsiteX58" fmla="*/ 94804 w 146720"/>
                  <a:gd name="connsiteY58" fmla="*/ 297070 h 38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46720" h="389423">
                    <a:moveTo>
                      <a:pt x="146611" y="372820"/>
                    </a:moveTo>
                    <a:cubicBezTo>
                      <a:pt x="146489" y="369071"/>
                      <a:pt x="146084" y="364513"/>
                      <a:pt x="145300" y="359758"/>
                    </a:cubicBezTo>
                    <a:cubicBezTo>
                      <a:pt x="144896" y="355494"/>
                      <a:pt x="144393" y="350850"/>
                      <a:pt x="143805" y="345888"/>
                    </a:cubicBezTo>
                    <a:cubicBezTo>
                      <a:pt x="143119" y="340741"/>
                      <a:pt x="142433" y="335485"/>
                      <a:pt x="141551" y="330338"/>
                    </a:cubicBezTo>
                    <a:cubicBezTo>
                      <a:pt x="139872" y="320609"/>
                      <a:pt x="137715" y="310095"/>
                      <a:pt x="134787" y="298970"/>
                    </a:cubicBezTo>
                    <a:cubicBezTo>
                      <a:pt x="131846" y="287843"/>
                      <a:pt x="128329" y="276215"/>
                      <a:pt x="123930" y="264464"/>
                    </a:cubicBezTo>
                    <a:lnTo>
                      <a:pt x="122534" y="260678"/>
                    </a:lnTo>
                    <a:lnTo>
                      <a:pt x="119875" y="259930"/>
                    </a:lnTo>
                    <a:cubicBezTo>
                      <a:pt x="141073" y="199497"/>
                      <a:pt x="143744" y="112694"/>
                      <a:pt x="108148" y="55949"/>
                    </a:cubicBezTo>
                    <a:cubicBezTo>
                      <a:pt x="88004" y="23833"/>
                      <a:pt x="57309" y="4840"/>
                      <a:pt x="19115" y="0"/>
                    </a:cubicBezTo>
                    <a:lnTo>
                      <a:pt x="19115" y="21762"/>
                    </a:lnTo>
                    <a:cubicBezTo>
                      <a:pt x="49798" y="26185"/>
                      <a:pt x="73618" y="41465"/>
                      <a:pt x="89829" y="67320"/>
                    </a:cubicBezTo>
                    <a:cubicBezTo>
                      <a:pt x="121798" y="118073"/>
                      <a:pt x="118551" y="199338"/>
                      <a:pt x="99252" y="253681"/>
                    </a:cubicBezTo>
                    <a:lnTo>
                      <a:pt x="96201" y="252823"/>
                    </a:lnTo>
                    <a:lnTo>
                      <a:pt x="92378" y="251757"/>
                    </a:lnTo>
                    <a:lnTo>
                      <a:pt x="89070" y="254159"/>
                    </a:lnTo>
                    <a:cubicBezTo>
                      <a:pt x="78728" y="261756"/>
                      <a:pt x="69281" y="269561"/>
                      <a:pt x="60630" y="277391"/>
                    </a:cubicBezTo>
                    <a:cubicBezTo>
                      <a:pt x="51966" y="285221"/>
                      <a:pt x="44198" y="292867"/>
                      <a:pt x="37336" y="300232"/>
                    </a:cubicBezTo>
                    <a:cubicBezTo>
                      <a:pt x="33599" y="304214"/>
                      <a:pt x="30058" y="308086"/>
                      <a:pt x="26614" y="312068"/>
                    </a:cubicBezTo>
                    <a:cubicBezTo>
                      <a:pt x="23379" y="315757"/>
                      <a:pt x="20439" y="319359"/>
                      <a:pt x="17706" y="322753"/>
                    </a:cubicBezTo>
                    <a:cubicBezTo>
                      <a:pt x="14165" y="326540"/>
                      <a:pt x="11224" y="330130"/>
                      <a:pt x="9092" y="333156"/>
                    </a:cubicBezTo>
                    <a:cubicBezTo>
                      <a:pt x="6850" y="336171"/>
                      <a:pt x="5318" y="338707"/>
                      <a:pt x="4301" y="340263"/>
                    </a:cubicBezTo>
                    <a:lnTo>
                      <a:pt x="0" y="347395"/>
                    </a:lnTo>
                    <a:lnTo>
                      <a:pt x="5379" y="350470"/>
                    </a:lnTo>
                    <a:lnTo>
                      <a:pt x="7229" y="351598"/>
                    </a:lnTo>
                    <a:lnTo>
                      <a:pt x="13087" y="354882"/>
                    </a:lnTo>
                    <a:lnTo>
                      <a:pt x="18441" y="358643"/>
                    </a:lnTo>
                    <a:lnTo>
                      <a:pt x="20880" y="360273"/>
                    </a:lnTo>
                    <a:lnTo>
                      <a:pt x="24972" y="363116"/>
                    </a:lnTo>
                    <a:lnTo>
                      <a:pt x="29653" y="356695"/>
                    </a:lnTo>
                    <a:cubicBezTo>
                      <a:pt x="31185" y="354551"/>
                      <a:pt x="32998" y="352223"/>
                      <a:pt x="34934" y="349686"/>
                    </a:cubicBezTo>
                    <a:cubicBezTo>
                      <a:pt x="36760" y="347358"/>
                      <a:pt x="38586" y="344920"/>
                      <a:pt x="40718" y="342297"/>
                    </a:cubicBezTo>
                    <a:cubicBezTo>
                      <a:pt x="41931" y="341035"/>
                      <a:pt x="43144" y="339884"/>
                      <a:pt x="44345" y="338719"/>
                    </a:cubicBezTo>
                    <a:cubicBezTo>
                      <a:pt x="45558" y="337555"/>
                      <a:pt x="46869" y="336502"/>
                      <a:pt x="48278" y="335338"/>
                    </a:cubicBezTo>
                    <a:cubicBezTo>
                      <a:pt x="52579" y="332360"/>
                      <a:pt x="56782" y="330081"/>
                      <a:pt x="60764" y="328378"/>
                    </a:cubicBezTo>
                    <a:cubicBezTo>
                      <a:pt x="70040" y="324518"/>
                      <a:pt x="78642" y="323709"/>
                      <a:pt x="86215" y="325939"/>
                    </a:cubicBezTo>
                    <a:cubicBezTo>
                      <a:pt x="93775" y="328071"/>
                      <a:pt x="100490" y="333352"/>
                      <a:pt x="106053" y="341464"/>
                    </a:cubicBezTo>
                    <a:cubicBezTo>
                      <a:pt x="108540" y="344969"/>
                      <a:pt x="110734" y="348975"/>
                      <a:pt x="112621" y="353558"/>
                    </a:cubicBezTo>
                    <a:cubicBezTo>
                      <a:pt x="113184" y="355053"/>
                      <a:pt x="113638" y="356744"/>
                      <a:pt x="114103" y="358521"/>
                    </a:cubicBezTo>
                    <a:cubicBezTo>
                      <a:pt x="114459" y="360212"/>
                      <a:pt x="114826" y="361707"/>
                      <a:pt x="115096" y="363091"/>
                    </a:cubicBezTo>
                    <a:cubicBezTo>
                      <a:pt x="115414" y="366755"/>
                      <a:pt x="115647" y="369916"/>
                      <a:pt x="115794" y="372490"/>
                    </a:cubicBezTo>
                    <a:lnTo>
                      <a:pt x="115782" y="372588"/>
                    </a:lnTo>
                    <a:cubicBezTo>
                      <a:pt x="116015" y="375859"/>
                      <a:pt x="116150" y="378727"/>
                      <a:pt x="116297" y="381300"/>
                    </a:cubicBezTo>
                    <a:lnTo>
                      <a:pt x="116627" y="389412"/>
                    </a:lnTo>
                    <a:lnTo>
                      <a:pt x="123355" y="389154"/>
                    </a:lnTo>
                    <a:lnTo>
                      <a:pt x="124739" y="389081"/>
                    </a:lnTo>
                    <a:lnTo>
                      <a:pt x="131356" y="388823"/>
                    </a:lnTo>
                    <a:lnTo>
                      <a:pt x="138169" y="389056"/>
                    </a:lnTo>
                    <a:lnTo>
                      <a:pt x="141526" y="389228"/>
                    </a:lnTo>
                    <a:lnTo>
                      <a:pt x="146268" y="389424"/>
                    </a:lnTo>
                    <a:lnTo>
                      <a:pt x="146636" y="381226"/>
                    </a:lnTo>
                    <a:cubicBezTo>
                      <a:pt x="146673" y="379548"/>
                      <a:pt x="146820" y="376693"/>
                      <a:pt x="146611" y="372833"/>
                    </a:cubicBezTo>
                    <a:close/>
                    <a:moveTo>
                      <a:pt x="94804" y="297070"/>
                    </a:moveTo>
                    <a:cubicBezTo>
                      <a:pt x="91864" y="296212"/>
                      <a:pt x="88910" y="295563"/>
                      <a:pt x="85957" y="295110"/>
                    </a:cubicBezTo>
                    <a:lnTo>
                      <a:pt x="89070" y="292500"/>
                    </a:lnTo>
                    <a:cubicBezTo>
                      <a:pt x="92586" y="289510"/>
                      <a:pt x="96005" y="286814"/>
                      <a:pt x="98909" y="284596"/>
                    </a:cubicBezTo>
                    <a:cubicBezTo>
                      <a:pt x="100404" y="289081"/>
                      <a:pt x="101789" y="293652"/>
                      <a:pt x="103088" y="298124"/>
                    </a:cubicBezTo>
                    <a:lnTo>
                      <a:pt x="103737" y="300207"/>
                    </a:lnTo>
                    <a:cubicBezTo>
                      <a:pt x="100796" y="298970"/>
                      <a:pt x="97855" y="297916"/>
                      <a:pt x="94804" y="297070"/>
                    </a:cubicBezTo>
                    <a:close/>
                  </a:path>
                </a:pathLst>
              </a:custGeom>
              <a:solidFill>
                <a:srgbClr val="404947"/>
              </a:solidFill>
              <a:ln w="12244" cap="flat">
                <a:noFill/>
                <a:prstDash val="solid"/>
                <a:miter/>
              </a:ln>
            </p:spPr>
            <p:txBody>
              <a:bodyPr rtlCol="0" anchor="ctr"/>
              <a:lstStyle/>
              <a:p>
                <a:endParaRPr lang="nl-NL"/>
              </a:p>
            </p:txBody>
          </p:sp>
          <p:sp>
            <p:nvSpPr>
              <p:cNvPr id="88" name="Vrije vorm 87">
                <a:extLst>
                  <a:ext uri="{FF2B5EF4-FFF2-40B4-BE49-F238E27FC236}">
                    <a16:creationId xmlns:a16="http://schemas.microsoft.com/office/drawing/2014/main" id="{6B40968C-A17B-E5C9-3BEB-4AC7ACDD0ED5}"/>
                  </a:ext>
                </a:extLst>
              </p:cNvPr>
              <p:cNvSpPr/>
              <p:nvPr/>
            </p:nvSpPr>
            <p:spPr>
              <a:xfrm>
                <a:off x="3120677" y="1437646"/>
                <a:ext cx="113000" cy="45743"/>
              </a:xfrm>
              <a:custGeom>
                <a:avLst/>
                <a:gdLst>
                  <a:gd name="connsiteX0" fmla="*/ 113000 w 113000"/>
                  <a:gd name="connsiteY0" fmla="*/ 0 h 45743"/>
                  <a:gd name="connsiteX1" fmla="*/ 0 w 113000"/>
                  <a:gd name="connsiteY1" fmla="*/ 8798 h 45743"/>
                  <a:gd name="connsiteX2" fmla="*/ 63852 w 113000"/>
                  <a:gd name="connsiteY2" fmla="*/ 45448 h 45743"/>
                  <a:gd name="connsiteX3" fmla="*/ 113000 w 113000"/>
                  <a:gd name="connsiteY3" fmla="*/ 0 h 45743"/>
                </a:gdLst>
                <a:ahLst/>
                <a:cxnLst>
                  <a:cxn ang="0">
                    <a:pos x="connsiteX0" y="connsiteY0"/>
                  </a:cxn>
                  <a:cxn ang="0">
                    <a:pos x="connsiteX1" y="connsiteY1"/>
                  </a:cxn>
                  <a:cxn ang="0">
                    <a:pos x="connsiteX2" y="connsiteY2"/>
                  </a:cxn>
                  <a:cxn ang="0">
                    <a:pos x="connsiteX3" y="connsiteY3"/>
                  </a:cxn>
                </a:cxnLst>
                <a:rect l="l" t="t" r="r" b="b"/>
                <a:pathLst>
                  <a:path w="113000" h="45743">
                    <a:moveTo>
                      <a:pt x="113000" y="0"/>
                    </a:moveTo>
                    <a:cubicBezTo>
                      <a:pt x="113000" y="0"/>
                      <a:pt x="60826" y="23134"/>
                      <a:pt x="0" y="8798"/>
                    </a:cubicBezTo>
                    <a:cubicBezTo>
                      <a:pt x="3970" y="27533"/>
                      <a:pt x="30805" y="48487"/>
                      <a:pt x="63852" y="45448"/>
                    </a:cubicBezTo>
                    <a:cubicBezTo>
                      <a:pt x="96900" y="42409"/>
                      <a:pt x="109030" y="15476"/>
                      <a:pt x="113000" y="0"/>
                    </a:cubicBezTo>
                    <a:close/>
                  </a:path>
                </a:pathLst>
              </a:custGeom>
              <a:solidFill>
                <a:srgbClr val="FFFFFF"/>
              </a:solidFill>
              <a:ln w="12244" cap="flat">
                <a:noFill/>
                <a:prstDash val="solid"/>
                <a:miter/>
              </a:ln>
            </p:spPr>
            <p:txBody>
              <a:bodyPr rtlCol="0" anchor="ctr"/>
              <a:lstStyle/>
              <a:p>
                <a:endParaRPr lang="nl-NL"/>
              </a:p>
            </p:txBody>
          </p:sp>
        </p:grpSp>
        <p:sp>
          <p:nvSpPr>
            <p:cNvPr id="8" name="Vrije vorm 7">
              <a:extLst>
                <a:ext uri="{FF2B5EF4-FFF2-40B4-BE49-F238E27FC236}">
                  <a16:creationId xmlns:a16="http://schemas.microsoft.com/office/drawing/2014/main" id="{582EA3A3-4AB9-F558-A18B-79995993138E}"/>
                </a:ext>
              </a:extLst>
            </p:cNvPr>
            <p:cNvSpPr/>
            <p:nvPr/>
          </p:nvSpPr>
          <p:spPr>
            <a:xfrm>
              <a:off x="2387497" y="2473998"/>
              <a:ext cx="1337257" cy="12253"/>
            </a:xfrm>
            <a:custGeom>
              <a:avLst/>
              <a:gdLst>
                <a:gd name="connsiteX0" fmla="*/ 0 w 1337257"/>
                <a:gd name="connsiteY0" fmla="*/ 0 h 12253"/>
                <a:gd name="connsiteX1" fmla="*/ 1337258 w 1337257"/>
                <a:gd name="connsiteY1" fmla="*/ 0 h 12253"/>
                <a:gd name="connsiteX2" fmla="*/ 1337258 w 1337257"/>
                <a:gd name="connsiteY2" fmla="*/ 12253 h 12253"/>
                <a:gd name="connsiteX3" fmla="*/ 0 w 1337257"/>
                <a:gd name="connsiteY3" fmla="*/ 12253 h 12253"/>
              </a:gdLst>
              <a:ahLst/>
              <a:cxnLst>
                <a:cxn ang="0">
                  <a:pos x="connsiteX0" y="connsiteY0"/>
                </a:cxn>
                <a:cxn ang="0">
                  <a:pos x="connsiteX1" y="connsiteY1"/>
                </a:cxn>
                <a:cxn ang="0">
                  <a:pos x="connsiteX2" y="connsiteY2"/>
                </a:cxn>
                <a:cxn ang="0">
                  <a:pos x="connsiteX3" y="connsiteY3"/>
                </a:cxn>
              </a:cxnLst>
              <a:rect l="l" t="t" r="r" b="b"/>
              <a:pathLst>
                <a:path w="1337257" h="12253">
                  <a:moveTo>
                    <a:pt x="0" y="0"/>
                  </a:moveTo>
                  <a:lnTo>
                    <a:pt x="1337258" y="0"/>
                  </a:lnTo>
                  <a:lnTo>
                    <a:pt x="1337258" y="12253"/>
                  </a:lnTo>
                  <a:lnTo>
                    <a:pt x="0" y="12253"/>
                  </a:lnTo>
                  <a:close/>
                </a:path>
              </a:pathLst>
            </a:custGeom>
            <a:solidFill>
              <a:srgbClr val="D0E7F7"/>
            </a:solidFill>
            <a:ln w="12244" cap="flat">
              <a:noFill/>
              <a:prstDash val="solid"/>
              <a:miter/>
            </a:ln>
          </p:spPr>
          <p:txBody>
            <a:bodyPr rtlCol="0" anchor="ctr"/>
            <a:lstStyle/>
            <a:p>
              <a:endParaRPr lang="nl-NL"/>
            </a:p>
          </p:txBody>
        </p:sp>
        <p:sp>
          <p:nvSpPr>
            <p:cNvPr id="9" name="Vrije vorm 8">
              <a:extLst>
                <a:ext uri="{FF2B5EF4-FFF2-40B4-BE49-F238E27FC236}">
                  <a16:creationId xmlns:a16="http://schemas.microsoft.com/office/drawing/2014/main" id="{F3F4B6B4-8C3B-676B-FC65-FBF6E356E903}"/>
                </a:ext>
              </a:extLst>
            </p:cNvPr>
            <p:cNvSpPr/>
            <p:nvPr/>
          </p:nvSpPr>
          <p:spPr>
            <a:xfrm>
              <a:off x="2783673" y="2220280"/>
              <a:ext cx="49760" cy="259967"/>
            </a:xfrm>
            <a:custGeom>
              <a:avLst/>
              <a:gdLst>
                <a:gd name="connsiteX0" fmla="*/ 40571 w 49760"/>
                <a:gd name="connsiteY0" fmla="*/ 259967 h 259967"/>
                <a:gd name="connsiteX1" fmla="*/ 19998 w 49760"/>
                <a:gd name="connsiteY1" fmla="*/ 39149 h 259967"/>
                <a:gd name="connsiteX2" fmla="*/ 14079 w 49760"/>
                <a:gd name="connsiteY2" fmla="*/ 56917 h 259967"/>
                <a:gd name="connsiteX3" fmla="*/ 0 w 49760"/>
                <a:gd name="connsiteY3" fmla="*/ 51305 h 259967"/>
                <a:gd name="connsiteX4" fmla="*/ 3406 w 49760"/>
                <a:gd name="connsiteY4" fmla="*/ 42776 h 259967"/>
                <a:gd name="connsiteX5" fmla="*/ 8443 w 49760"/>
                <a:gd name="connsiteY5" fmla="*/ 44774 h 259967"/>
                <a:gd name="connsiteX6" fmla="*/ 23379 w 49760"/>
                <a:gd name="connsiteY6" fmla="*/ 0 h 259967"/>
                <a:gd name="connsiteX7" fmla="*/ 26296 w 49760"/>
                <a:gd name="connsiteY7" fmla="*/ 18686 h 259967"/>
                <a:gd name="connsiteX8" fmla="*/ 49761 w 49760"/>
                <a:gd name="connsiteY8" fmla="*/ 259734 h 259967"/>
                <a:gd name="connsiteX9" fmla="*/ 40571 w 49760"/>
                <a:gd name="connsiteY9" fmla="*/ 259967 h 25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760" h="259967">
                  <a:moveTo>
                    <a:pt x="40571" y="259967"/>
                  </a:moveTo>
                  <a:cubicBezTo>
                    <a:pt x="38549" y="177980"/>
                    <a:pt x="25757" y="79794"/>
                    <a:pt x="19998" y="39149"/>
                  </a:cubicBezTo>
                  <a:lnTo>
                    <a:pt x="14079" y="56917"/>
                  </a:lnTo>
                  <a:lnTo>
                    <a:pt x="0" y="51305"/>
                  </a:lnTo>
                  <a:lnTo>
                    <a:pt x="3406" y="42776"/>
                  </a:lnTo>
                  <a:lnTo>
                    <a:pt x="8443" y="44774"/>
                  </a:lnTo>
                  <a:lnTo>
                    <a:pt x="23379" y="0"/>
                  </a:lnTo>
                  <a:lnTo>
                    <a:pt x="26296" y="18686"/>
                  </a:lnTo>
                  <a:cubicBezTo>
                    <a:pt x="26504" y="20022"/>
                    <a:pt x="47139" y="153351"/>
                    <a:pt x="49761" y="259734"/>
                  </a:cubicBezTo>
                  <a:lnTo>
                    <a:pt x="40571" y="259967"/>
                  </a:lnTo>
                  <a:close/>
                </a:path>
              </a:pathLst>
            </a:custGeom>
            <a:solidFill>
              <a:srgbClr val="D0E7F7"/>
            </a:solidFill>
            <a:ln w="12244" cap="flat">
              <a:noFill/>
              <a:prstDash val="solid"/>
              <a:miter/>
            </a:ln>
          </p:spPr>
          <p:txBody>
            <a:bodyPr rtlCol="0" anchor="ctr"/>
            <a:lstStyle/>
            <a:p>
              <a:endParaRPr lang="nl-NL"/>
            </a:p>
          </p:txBody>
        </p:sp>
        <p:sp>
          <p:nvSpPr>
            <p:cNvPr id="11" name="Vrije vorm 10">
              <a:extLst>
                <a:ext uri="{FF2B5EF4-FFF2-40B4-BE49-F238E27FC236}">
                  <a16:creationId xmlns:a16="http://schemas.microsoft.com/office/drawing/2014/main" id="{CA386E46-D3DF-12E6-442E-94D3E1109F18}"/>
                </a:ext>
              </a:extLst>
            </p:cNvPr>
            <p:cNvSpPr/>
            <p:nvPr/>
          </p:nvSpPr>
          <p:spPr>
            <a:xfrm>
              <a:off x="3378328" y="2258375"/>
              <a:ext cx="64281" cy="222398"/>
            </a:xfrm>
            <a:custGeom>
              <a:avLst/>
              <a:gdLst>
                <a:gd name="connsiteX0" fmla="*/ 9092 w 64281"/>
                <a:gd name="connsiteY0" fmla="*/ 222398 h 222398"/>
                <a:gd name="connsiteX1" fmla="*/ 0 w 64281"/>
                <a:gd name="connsiteY1" fmla="*/ 221112 h 222398"/>
                <a:gd name="connsiteX2" fmla="*/ 33072 w 64281"/>
                <a:gd name="connsiteY2" fmla="*/ 11016 h 222398"/>
                <a:gd name="connsiteX3" fmla="*/ 33672 w 64281"/>
                <a:gd name="connsiteY3" fmla="*/ 8406 h 222398"/>
                <a:gd name="connsiteX4" fmla="*/ 61634 w 64281"/>
                <a:gd name="connsiteY4" fmla="*/ 0 h 222398"/>
                <a:gd name="connsiteX5" fmla="*/ 64281 w 64281"/>
                <a:gd name="connsiteY5" fmla="*/ 8798 h 222398"/>
                <a:gd name="connsiteX6" fmla="*/ 41465 w 64281"/>
                <a:gd name="connsiteY6" fmla="*/ 15660 h 222398"/>
                <a:gd name="connsiteX7" fmla="*/ 9092 w 64281"/>
                <a:gd name="connsiteY7" fmla="*/ 222398 h 22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81" h="222398">
                  <a:moveTo>
                    <a:pt x="9092" y="222398"/>
                  </a:moveTo>
                  <a:lnTo>
                    <a:pt x="0" y="221112"/>
                  </a:lnTo>
                  <a:cubicBezTo>
                    <a:pt x="1005" y="214091"/>
                    <a:pt x="24544" y="48634"/>
                    <a:pt x="33072" y="11016"/>
                  </a:cubicBezTo>
                  <a:lnTo>
                    <a:pt x="33672" y="8406"/>
                  </a:lnTo>
                  <a:lnTo>
                    <a:pt x="61634" y="0"/>
                  </a:lnTo>
                  <a:lnTo>
                    <a:pt x="64281" y="8798"/>
                  </a:lnTo>
                  <a:lnTo>
                    <a:pt x="41465" y="15660"/>
                  </a:lnTo>
                  <a:cubicBezTo>
                    <a:pt x="32557" y="57603"/>
                    <a:pt x="9337" y="220720"/>
                    <a:pt x="9092" y="222398"/>
                  </a:cubicBezTo>
                  <a:close/>
                </a:path>
              </a:pathLst>
            </a:custGeom>
            <a:solidFill>
              <a:srgbClr val="D0E7F7"/>
            </a:solidFill>
            <a:ln w="12244" cap="flat">
              <a:noFill/>
              <a:prstDash val="solid"/>
              <a:miter/>
            </a:ln>
          </p:spPr>
          <p:txBody>
            <a:bodyPr rtlCol="0" anchor="ctr"/>
            <a:lstStyle/>
            <a:p>
              <a:endParaRPr lang="nl-NL"/>
            </a:p>
          </p:txBody>
        </p:sp>
      </p:grpSp>
      <p:sp>
        <p:nvSpPr>
          <p:cNvPr id="91" name="Afgeronde rechthoek 30">
            <a:extLst>
              <a:ext uri="{FF2B5EF4-FFF2-40B4-BE49-F238E27FC236}">
                <a16:creationId xmlns:a16="http://schemas.microsoft.com/office/drawing/2014/main" id="{489102D0-EF6F-E5E1-148F-5C85D00A5475}"/>
              </a:ext>
            </a:extLst>
          </p:cNvPr>
          <p:cNvSpPr/>
          <p:nvPr/>
        </p:nvSpPr>
        <p:spPr>
          <a:xfrm flipH="1">
            <a:off x="2581415" y="4500184"/>
            <a:ext cx="2102484" cy="487695"/>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48000" tIns="48000" rIns="48000" rtlCol="0" anchor="ctr"/>
          <a:lstStyle/>
          <a:p>
            <a:pPr algn="ctr"/>
            <a:r>
              <a:rPr lang="nl-NL" sz="2000">
                <a:solidFill>
                  <a:schemeClr val="bg1"/>
                </a:solidFill>
              </a:rPr>
              <a:t>Voorschrijver</a:t>
            </a:r>
          </a:p>
        </p:txBody>
      </p:sp>
    </p:spTree>
    <p:extLst>
      <p:ext uri="{BB962C8B-B14F-4D97-AF65-F5344CB8AC3E}">
        <p14:creationId xmlns:p14="http://schemas.microsoft.com/office/powerpoint/2010/main" val="271808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D1AA3-36BA-08BF-CA32-EA24A647963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32175EF-2F4D-510D-7093-99B79265E2CC}"/>
              </a:ext>
            </a:extLst>
          </p:cNvPr>
          <p:cNvSpPr>
            <a:spLocks noGrp="1"/>
          </p:cNvSpPr>
          <p:nvPr>
            <p:ph type="title"/>
          </p:nvPr>
        </p:nvSpPr>
        <p:spPr/>
        <p:txBody>
          <a:bodyPr/>
          <a:lstStyle/>
          <a:p>
            <a:r>
              <a:rPr lang="nl-NL"/>
              <a:t>Medicatieafspraak en verstrekkingsverzoek</a:t>
            </a:r>
          </a:p>
        </p:txBody>
      </p:sp>
      <p:sp>
        <p:nvSpPr>
          <p:cNvPr id="5" name="Tekstvak 4">
            <a:extLst>
              <a:ext uri="{FF2B5EF4-FFF2-40B4-BE49-F238E27FC236}">
                <a16:creationId xmlns:a16="http://schemas.microsoft.com/office/drawing/2014/main" id="{B850A3AF-B1A1-5C0F-AEF9-3CBE8DF51DAD}"/>
              </a:ext>
            </a:extLst>
          </p:cNvPr>
          <p:cNvSpPr txBox="1"/>
          <p:nvPr/>
        </p:nvSpPr>
        <p:spPr>
          <a:xfrm>
            <a:off x="834759" y="6519123"/>
            <a:ext cx="5455917" cy="153888"/>
          </a:xfrm>
          <a:prstGeom prst="rect">
            <a:avLst/>
          </a:prstGeom>
          <a:noFill/>
        </p:spPr>
        <p:txBody>
          <a:bodyPr wrap="square" lIns="0" tIns="0" rIns="0" bIns="0" rtlCol="0">
            <a:spAutoFit/>
          </a:bodyPr>
          <a:lstStyle/>
          <a:p>
            <a:pPr algn="l"/>
            <a:r>
              <a:rPr lang="nl-NL" sz="1000" b="1">
                <a:solidFill>
                  <a:srgbClr val="A1ADAA"/>
                </a:solidFill>
              </a:rPr>
              <a:t>MA</a:t>
            </a:r>
            <a:r>
              <a:rPr lang="nl-NL" sz="1000">
                <a:solidFill>
                  <a:srgbClr val="A1ADAA"/>
                </a:solidFill>
              </a:rPr>
              <a:t> Medicatieafspraak  |  </a:t>
            </a:r>
            <a:r>
              <a:rPr lang="nl-NL" sz="1000" b="1">
                <a:solidFill>
                  <a:srgbClr val="A1ADAA"/>
                </a:solidFill>
              </a:rPr>
              <a:t>VV</a:t>
            </a:r>
            <a:r>
              <a:rPr lang="nl-NL" sz="1000">
                <a:solidFill>
                  <a:srgbClr val="A1ADAA"/>
                </a:solidFill>
              </a:rPr>
              <a:t> Verstrekkingsverzoek</a:t>
            </a:r>
          </a:p>
        </p:txBody>
      </p:sp>
      <p:sp>
        <p:nvSpPr>
          <p:cNvPr id="260" name="Vrije vorm 259">
            <a:extLst>
              <a:ext uri="{FF2B5EF4-FFF2-40B4-BE49-F238E27FC236}">
                <a16:creationId xmlns:a16="http://schemas.microsoft.com/office/drawing/2014/main" id="{CC7E8B33-7A7D-1621-4B49-177D20676D49}"/>
              </a:ext>
            </a:extLst>
          </p:cNvPr>
          <p:cNvSpPr/>
          <p:nvPr/>
        </p:nvSpPr>
        <p:spPr>
          <a:xfrm flipH="1">
            <a:off x="-1" y="4552041"/>
            <a:ext cx="9335386" cy="2181564"/>
          </a:xfrm>
          <a:custGeom>
            <a:avLst/>
            <a:gdLst>
              <a:gd name="connsiteX0" fmla="*/ 6368263 w 6368262"/>
              <a:gd name="connsiteY0" fmla="*/ 0 h 3145488"/>
              <a:gd name="connsiteX1" fmla="*/ 3654161 w 6368262"/>
              <a:gd name="connsiteY1" fmla="*/ 811168 h 3145488"/>
              <a:gd name="connsiteX2" fmla="*/ 0 w 6368262"/>
              <a:gd name="connsiteY2" fmla="*/ 3145489 h 3145488"/>
              <a:gd name="connsiteX3" fmla="*/ 6368263 w 6368262"/>
              <a:gd name="connsiteY3" fmla="*/ 3145489 h 3145488"/>
              <a:gd name="connsiteX4" fmla="*/ 6368263 w 6368262"/>
              <a:gd name="connsiteY4" fmla="*/ 0 h 3145488"/>
              <a:gd name="connsiteX0" fmla="*/ 6368263 w 6368263"/>
              <a:gd name="connsiteY0" fmla="*/ 0 h 3145490"/>
              <a:gd name="connsiteX1" fmla="*/ 3594080 w 6368263"/>
              <a:gd name="connsiteY1" fmla="*/ 497931 h 3145490"/>
              <a:gd name="connsiteX2" fmla="*/ 0 w 6368263"/>
              <a:gd name="connsiteY2" fmla="*/ 3145489 h 3145490"/>
              <a:gd name="connsiteX3" fmla="*/ 6368263 w 6368263"/>
              <a:gd name="connsiteY3" fmla="*/ 3145489 h 3145490"/>
              <a:gd name="connsiteX4" fmla="*/ 6368263 w 6368263"/>
              <a:gd name="connsiteY4" fmla="*/ 0 h 3145490"/>
              <a:gd name="connsiteX0" fmla="*/ 6368263 w 6368263"/>
              <a:gd name="connsiteY0" fmla="*/ 0 h 3145488"/>
              <a:gd name="connsiteX1" fmla="*/ 3594080 w 6368263"/>
              <a:gd name="connsiteY1" fmla="*/ 497931 h 3145488"/>
              <a:gd name="connsiteX2" fmla="*/ 0 w 6368263"/>
              <a:gd name="connsiteY2" fmla="*/ 3145489 h 3145488"/>
              <a:gd name="connsiteX3" fmla="*/ 6368263 w 6368263"/>
              <a:gd name="connsiteY3" fmla="*/ 3145489 h 3145488"/>
              <a:gd name="connsiteX4" fmla="*/ 6368263 w 6368263"/>
              <a:gd name="connsiteY4" fmla="*/ 0 h 3145488"/>
              <a:gd name="connsiteX0" fmla="*/ 6368263 w 6368263"/>
              <a:gd name="connsiteY0" fmla="*/ 0 h 3145490"/>
              <a:gd name="connsiteX1" fmla="*/ 3594080 w 6368263"/>
              <a:gd name="connsiteY1" fmla="*/ 227024 h 3145490"/>
              <a:gd name="connsiteX2" fmla="*/ 0 w 6368263"/>
              <a:gd name="connsiteY2" fmla="*/ 3145489 h 3145490"/>
              <a:gd name="connsiteX3" fmla="*/ 6368263 w 6368263"/>
              <a:gd name="connsiteY3" fmla="*/ 3145489 h 3145490"/>
              <a:gd name="connsiteX4" fmla="*/ 6368263 w 6368263"/>
              <a:gd name="connsiteY4" fmla="*/ 0 h 314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8263" h="3145490">
                <a:moveTo>
                  <a:pt x="6368263" y="0"/>
                </a:moveTo>
                <a:cubicBezTo>
                  <a:pt x="5455949" y="386315"/>
                  <a:pt x="4365834" y="187705"/>
                  <a:pt x="3594080" y="227024"/>
                </a:cubicBezTo>
                <a:cubicBezTo>
                  <a:pt x="1564036" y="330447"/>
                  <a:pt x="713601" y="1361762"/>
                  <a:pt x="0" y="3145489"/>
                </a:cubicBezTo>
                <a:lnTo>
                  <a:pt x="6368263" y="3145489"/>
                </a:lnTo>
                <a:lnTo>
                  <a:pt x="6368263" y="0"/>
                </a:lnTo>
                <a:close/>
              </a:path>
            </a:pathLst>
          </a:custGeom>
          <a:solidFill>
            <a:srgbClr val="E7F4FB"/>
          </a:solidFill>
          <a:ln w="9525" cap="flat">
            <a:noFill/>
            <a:prstDash val="solid"/>
            <a:miter/>
          </a:ln>
        </p:spPr>
        <p:txBody>
          <a:bodyPr rtlCol="0" anchor="ctr"/>
          <a:lstStyle/>
          <a:p>
            <a:endParaRPr lang="nl-NL"/>
          </a:p>
        </p:txBody>
      </p:sp>
      <p:sp>
        <p:nvSpPr>
          <p:cNvPr id="453" name="Vrije vorm 452">
            <a:extLst>
              <a:ext uri="{FF2B5EF4-FFF2-40B4-BE49-F238E27FC236}">
                <a16:creationId xmlns:a16="http://schemas.microsoft.com/office/drawing/2014/main" id="{17144506-27B3-509E-4725-E2462D685B1E}"/>
              </a:ext>
            </a:extLst>
          </p:cNvPr>
          <p:cNvSpPr/>
          <p:nvPr/>
        </p:nvSpPr>
        <p:spPr>
          <a:xfrm>
            <a:off x="5088826" y="5542065"/>
            <a:ext cx="1782689" cy="914669"/>
          </a:xfrm>
          <a:custGeom>
            <a:avLst/>
            <a:gdLst>
              <a:gd name="connsiteX0" fmla="*/ 0 w 498602"/>
              <a:gd name="connsiteY0" fmla="*/ 0 h 388864"/>
              <a:gd name="connsiteX1" fmla="*/ 498602 w 498602"/>
              <a:gd name="connsiteY1" fmla="*/ 0 h 388864"/>
              <a:gd name="connsiteX2" fmla="*/ 498602 w 498602"/>
              <a:gd name="connsiteY2" fmla="*/ 388865 h 388864"/>
              <a:gd name="connsiteX3" fmla="*/ 0 w 498602"/>
              <a:gd name="connsiteY3" fmla="*/ 388865 h 388864"/>
            </a:gdLst>
            <a:ahLst/>
            <a:cxnLst>
              <a:cxn ang="0">
                <a:pos x="connsiteX0" y="connsiteY0"/>
              </a:cxn>
              <a:cxn ang="0">
                <a:pos x="connsiteX1" y="connsiteY1"/>
              </a:cxn>
              <a:cxn ang="0">
                <a:pos x="connsiteX2" y="connsiteY2"/>
              </a:cxn>
              <a:cxn ang="0">
                <a:pos x="connsiteX3" y="connsiteY3"/>
              </a:cxn>
            </a:cxnLst>
            <a:rect l="l" t="t" r="r" b="b"/>
            <a:pathLst>
              <a:path w="498602" h="388864">
                <a:moveTo>
                  <a:pt x="0" y="0"/>
                </a:moveTo>
                <a:lnTo>
                  <a:pt x="498602" y="0"/>
                </a:lnTo>
                <a:lnTo>
                  <a:pt x="498602" y="388865"/>
                </a:lnTo>
                <a:lnTo>
                  <a:pt x="0" y="388865"/>
                </a:lnTo>
                <a:close/>
              </a:path>
            </a:pathLst>
          </a:custGeom>
          <a:solidFill>
            <a:srgbClr val="B9DAF4"/>
          </a:solidFill>
          <a:ln w="9525" cap="flat">
            <a:noFill/>
            <a:prstDash val="solid"/>
            <a:miter/>
          </a:ln>
        </p:spPr>
        <p:txBody>
          <a:bodyPr rtlCol="0" anchor="ctr"/>
          <a:lstStyle/>
          <a:p>
            <a:endParaRPr lang="nl-NL" sz="2400"/>
          </a:p>
        </p:txBody>
      </p:sp>
      <p:sp>
        <p:nvSpPr>
          <p:cNvPr id="454" name="Vrije vorm 453">
            <a:extLst>
              <a:ext uri="{FF2B5EF4-FFF2-40B4-BE49-F238E27FC236}">
                <a16:creationId xmlns:a16="http://schemas.microsoft.com/office/drawing/2014/main" id="{BDC0C7E7-6049-D913-379E-CC2A6E8F6C23}"/>
              </a:ext>
            </a:extLst>
          </p:cNvPr>
          <p:cNvSpPr/>
          <p:nvPr/>
        </p:nvSpPr>
        <p:spPr>
          <a:xfrm>
            <a:off x="5088820" y="5542068"/>
            <a:ext cx="1782664" cy="571164"/>
          </a:xfrm>
          <a:custGeom>
            <a:avLst/>
            <a:gdLst>
              <a:gd name="connsiteX0" fmla="*/ 0 w 498595"/>
              <a:gd name="connsiteY0" fmla="*/ 0 h 254984"/>
              <a:gd name="connsiteX1" fmla="*/ 498595 w 498595"/>
              <a:gd name="connsiteY1" fmla="*/ 254984 h 254984"/>
              <a:gd name="connsiteX2" fmla="*/ 498595 w 498595"/>
              <a:gd name="connsiteY2" fmla="*/ 0 h 254984"/>
            </a:gdLst>
            <a:ahLst/>
            <a:cxnLst>
              <a:cxn ang="0">
                <a:pos x="connsiteX0" y="connsiteY0"/>
              </a:cxn>
              <a:cxn ang="0">
                <a:pos x="connsiteX1" y="connsiteY1"/>
              </a:cxn>
              <a:cxn ang="0">
                <a:pos x="connsiteX2" y="connsiteY2"/>
              </a:cxn>
            </a:cxnLst>
            <a:rect l="l" t="t" r="r" b="b"/>
            <a:pathLst>
              <a:path w="498595" h="254984">
                <a:moveTo>
                  <a:pt x="0" y="0"/>
                </a:moveTo>
                <a:lnTo>
                  <a:pt x="498595" y="254984"/>
                </a:lnTo>
                <a:lnTo>
                  <a:pt x="498595" y="0"/>
                </a:lnTo>
                <a:close/>
              </a:path>
            </a:pathLst>
          </a:custGeom>
          <a:solidFill>
            <a:srgbClr val="86C2EB"/>
          </a:solidFill>
          <a:ln w="9525" cap="flat">
            <a:noFill/>
            <a:prstDash val="solid"/>
            <a:miter/>
          </a:ln>
        </p:spPr>
        <p:txBody>
          <a:bodyPr rtlCol="0" anchor="ctr"/>
          <a:lstStyle/>
          <a:p>
            <a:endParaRPr lang="nl-NL" sz="2400"/>
          </a:p>
        </p:txBody>
      </p:sp>
      <p:sp>
        <p:nvSpPr>
          <p:cNvPr id="455" name="Vrije vorm 454">
            <a:extLst>
              <a:ext uri="{FF2B5EF4-FFF2-40B4-BE49-F238E27FC236}">
                <a16:creationId xmlns:a16="http://schemas.microsoft.com/office/drawing/2014/main" id="{0C712D93-83CF-9D4A-1D99-E39B395B809A}"/>
              </a:ext>
            </a:extLst>
          </p:cNvPr>
          <p:cNvSpPr/>
          <p:nvPr/>
        </p:nvSpPr>
        <p:spPr>
          <a:xfrm>
            <a:off x="2972949" y="1513981"/>
            <a:ext cx="6067735" cy="4028082"/>
          </a:xfrm>
          <a:custGeom>
            <a:avLst/>
            <a:gdLst>
              <a:gd name="connsiteX0" fmla="*/ 2649036 w 2708814"/>
              <a:gd name="connsiteY0" fmla="*/ 1798254 h 1798253"/>
              <a:gd name="connsiteX1" fmla="*/ 59779 w 2708814"/>
              <a:gd name="connsiteY1" fmla="*/ 1798254 h 1798253"/>
              <a:gd name="connsiteX2" fmla="*/ 0 w 2708814"/>
              <a:gd name="connsiteY2" fmla="*/ 1738475 h 1798253"/>
              <a:gd name="connsiteX3" fmla="*/ 0 w 2708814"/>
              <a:gd name="connsiteY3" fmla="*/ 59779 h 1798253"/>
              <a:gd name="connsiteX4" fmla="*/ 59779 w 2708814"/>
              <a:gd name="connsiteY4" fmla="*/ 0 h 1798253"/>
              <a:gd name="connsiteX5" fmla="*/ 2649036 w 2708814"/>
              <a:gd name="connsiteY5" fmla="*/ 0 h 1798253"/>
              <a:gd name="connsiteX6" fmla="*/ 2708815 w 2708814"/>
              <a:gd name="connsiteY6" fmla="*/ 59779 h 1798253"/>
              <a:gd name="connsiteX7" fmla="*/ 2708815 w 2708814"/>
              <a:gd name="connsiteY7" fmla="*/ 1738475 h 1798253"/>
              <a:gd name="connsiteX8" fmla="*/ 2649036 w 2708814"/>
              <a:gd name="connsiteY8" fmla="*/ 1798254 h 179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814" h="1798253">
                <a:moveTo>
                  <a:pt x="2649036" y="1798254"/>
                </a:moveTo>
                <a:lnTo>
                  <a:pt x="59779" y="1798254"/>
                </a:lnTo>
                <a:cubicBezTo>
                  <a:pt x="26898" y="1798254"/>
                  <a:pt x="0" y="1771355"/>
                  <a:pt x="0" y="1738475"/>
                </a:cubicBezTo>
                <a:lnTo>
                  <a:pt x="0" y="59779"/>
                </a:lnTo>
                <a:cubicBezTo>
                  <a:pt x="0" y="26899"/>
                  <a:pt x="26898" y="0"/>
                  <a:pt x="59779" y="0"/>
                </a:cubicBezTo>
                <a:lnTo>
                  <a:pt x="2649036" y="0"/>
                </a:lnTo>
                <a:cubicBezTo>
                  <a:pt x="2681916" y="0"/>
                  <a:pt x="2708815" y="26899"/>
                  <a:pt x="2708815" y="59779"/>
                </a:cubicBezTo>
                <a:lnTo>
                  <a:pt x="2708815" y="1738475"/>
                </a:lnTo>
                <a:cubicBezTo>
                  <a:pt x="2708815" y="1771355"/>
                  <a:pt x="2681916" y="1798254"/>
                  <a:pt x="2649036" y="1798254"/>
                </a:cubicBezTo>
                <a:close/>
              </a:path>
            </a:pathLst>
          </a:custGeom>
          <a:solidFill>
            <a:srgbClr val="B9DAF4"/>
          </a:solidFill>
          <a:ln w="9525" cap="flat">
            <a:noFill/>
            <a:prstDash val="solid"/>
            <a:miter/>
          </a:ln>
        </p:spPr>
        <p:txBody>
          <a:bodyPr rtlCol="0" anchor="ctr"/>
          <a:lstStyle/>
          <a:p>
            <a:endParaRPr lang="nl-NL" sz="2400"/>
          </a:p>
        </p:txBody>
      </p:sp>
      <p:sp>
        <p:nvSpPr>
          <p:cNvPr id="446" name="Vrije vorm 445">
            <a:extLst>
              <a:ext uri="{FF2B5EF4-FFF2-40B4-BE49-F238E27FC236}">
                <a16:creationId xmlns:a16="http://schemas.microsoft.com/office/drawing/2014/main" id="{372E4AE7-66DE-63EF-1FB5-B65B39C92E7F}"/>
              </a:ext>
            </a:extLst>
          </p:cNvPr>
          <p:cNvSpPr/>
          <p:nvPr/>
        </p:nvSpPr>
        <p:spPr>
          <a:xfrm>
            <a:off x="3164888" y="6443948"/>
            <a:ext cx="5512261" cy="289656"/>
          </a:xfrm>
          <a:custGeom>
            <a:avLst/>
            <a:gdLst>
              <a:gd name="connsiteX0" fmla="*/ 1532763 w 1532763"/>
              <a:gd name="connsiteY0" fmla="*/ 80543 h 80543"/>
              <a:gd name="connsiteX1" fmla="*/ 0 w 1532763"/>
              <a:gd name="connsiteY1" fmla="*/ 80543 h 80543"/>
              <a:gd name="connsiteX2" fmla="*/ 0 w 1532763"/>
              <a:gd name="connsiteY2" fmla="*/ 80534 h 80543"/>
              <a:gd name="connsiteX3" fmla="*/ 80534 w 1532763"/>
              <a:gd name="connsiteY3" fmla="*/ 0 h 80543"/>
              <a:gd name="connsiteX4" fmla="*/ 1452229 w 1532763"/>
              <a:gd name="connsiteY4" fmla="*/ 0 h 80543"/>
              <a:gd name="connsiteX5" fmla="*/ 1532763 w 1532763"/>
              <a:gd name="connsiteY5" fmla="*/ 80534 h 80543"/>
              <a:gd name="connsiteX6" fmla="*/ 1532763 w 1532763"/>
              <a:gd name="connsiteY6" fmla="*/ 80543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2763" h="80543">
                <a:moveTo>
                  <a:pt x="1532763" y="80543"/>
                </a:moveTo>
                <a:lnTo>
                  <a:pt x="0" y="80543"/>
                </a:lnTo>
                <a:lnTo>
                  <a:pt x="0" y="80534"/>
                </a:lnTo>
                <a:cubicBezTo>
                  <a:pt x="0" y="36233"/>
                  <a:pt x="36233" y="0"/>
                  <a:pt x="80534" y="0"/>
                </a:cubicBezTo>
                <a:lnTo>
                  <a:pt x="1452229" y="0"/>
                </a:lnTo>
                <a:cubicBezTo>
                  <a:pt x="1496530" y="0"/>
                  <a:pt x="1532763" y="36233"/>
                  <a:pt x="1532763" y="80534"/>
                </a:cubicBezTo>
                <a:lnTo>
                  <a:pt x="1532763" y="80543"/>
                </a:lnTo>
                <a:close/>
              </a:path>
            </a:pathLst>
          </a:custGeom>
          <a:solidFill>
            <a:srgbClr val="B9DBF4"/>
          </a:solidFill>
          <a:ln w="9525" cap="flat">
            <a:noFill/>
            <a:prstDash val="solid"/>
            <a:miter/>
          </a:ln>
        </p:spPr>
        <p:txBody>
          <a:bodyPr rtlCol="0" anchor="ctr"/>
          <a:lstStyle/>
          <a:p>
            <a:endParaRPr lang="nl-NL" sz="2400"/>
          </a:p>
        </p:txBody>
      </p:sp>
      <p:sp>
        <p:nvSpPr>
          <p:cNvPr id="601" name="Vrije vorm 600">
            <a:extLst>
              <a:ext uri="{FF2B5EF4-FFF2-40B4-BE49-F238E27FC236}">
                <a16:creationId xmlns:a16="http://schemas.microsoft.com/office/drawing/2014/main" id="{86AC3FB7-7E4D-C88E-A3E6-C418936A97C3}"/>
              </a:ext>
            </a:extLst>
          </p:cNvPr>
          <p:cNvSpPr/>
          <p:nvPr/>
        </p:nvSpPr>
        <p:spPr>
          <a:xfrm>
            <a:off x="3123882" y="1698324"/>
            <a:ext cx="5765853" cy="3659396"/>
          </a:xfrm>
          <a:custGeom>
            <a:avLst/>
            <a:gdLst>
              <a:gd name="connsiteX0" fmla="*/ 0 w 2574045"/>
              <a:gd name="connsiteY0" fmla="*/ 0 h 1633661"/>
              <a:gd name="connsiteX1" fmla="*/ 2574046 w 2574045"/>
              <a:gd name="connsiteY1" fmla="*/ 0 h 1633661"/>
              <a:gd name="connsiteX2" fmla="*/ 2574046 w 2574045"/>
              <a:gd name="connsiteY2" fmla="*/ 1633661 h 1633661"/>
              <a:gd name="connsiteX3" fmla="*/ 0 w 2574045"/>
              <a:gd name="connsiteY3" fmla="*/ 1633661 h 1633661"/>
            </a:gdLst>
            <a:ahLst/>
            <a:cxnLst>
              <a:cxn ang="0">
                <a:pos x="connsiteX0" y="connsiteY0"/>
              </a:cxn>
              <a:cxn ang="0">
                <a:pos x="connsiteX1" y="connsiteY1"/>
              </a:cxn>
              <a:cxn ang="0">
                <a:pos x="connsiteX2" y="connsiteY2"/>
              </a:cxn>
              <a:cxn ang="0">
                <a:pos x="connsiteX3" y="connsiteY3"/>
              </a:cxn>
            </a:cxnLst>
            <a:rect l="l" t="t" r="r" b="b"/>
            <a:pathLst>
              <a:path w="2574045" h="1633661">
                <a:moveTo>
                  <a:pt x="0" y="0"/>
                </a:moveTo>
                <a:lnTo>
                  <a:pt x="2574046" y="0"/>
                </a:lnTo>
                <a:lnTo>
                  <a:pt x="2574046" y="1633661"/>
                </a:lnTo>
                <a:lnTo>
                  <a:pt x="0" y="1633661"/>
                </a:lnTo>
                <a:close/>
              </a:path>
            </a:pathLst>
          </a:custGeom>
          <a:solidFill>
            <a:srgbClr val="FFFFFF"/>
          </a:solidFill>
          <a:ln w="9525" cap="flat">
            <a:noFill/>
            <a:prstDash val="solid"/>
            <a:miter/>
          </a:ln>
        </p:spPr>
        <p:txBody>
          <a:bodyPr rtlCol="0" anchor="ctr"/>
          <a:lstStyle/>
          <a:p>
            <a:endParaRPr lang="nl-NL" sz="2400"/>
          </a:p>
        </p:txBody>
      </p:sp>
      <p:grpSp>
        <p:nvGrpSpPr>
          <p:cNvPr id="685" name="Groep 684">
            <a:extLst>
              <a:ext uri="{FF2B5EF4-FFF2-40B4-BE49-F238E27FC236}">
                <a16:creationId xmlns:a16="http://schemas.microsoft.com/office/drawing/2014/main" id="{B7F8F223-B99D-1E30-280B-7F0F966D13DB}"/>
              </a:ext>
            </a:extLst>
          </p:cNvPr>
          <p:cNvGrpSpPr/>
          <p:nvPr/>
        </p:nvGrpSpPr>
        <p:grpSpPr>
          <a:xfrm>
            <a:off x="7836479" y="2156947"/>
            <a:ext cx="901776" cy="868814"/>
            <a:chOff x="1982544" y="1703648"/>
            <a:chExt cx="698575" cy="698575"/>
          </a:xfrm>
        </p:grpSpPr>
        <p:grpSp>
          <p:nvGrpSpPr>
            <p:cNvPr id="713" name="Graphic 46">
              <a:extLst>
                <a:ext uri="{FF2B5EF4-FFF2-40B4-BE49-F238E27FC236}">
                  <a16:creationId xmlns:a16="http://schemas.microsoft.com/office/drawing/2014/main" id="{3C93CAC0-1252-9733-0D70-825B6030F8D2}"/>
                </a:ext>
              </a:extLst>
            </p:cNvPr>
            <p:cNvGrpSpPr/>
            <p:nvPr/>
          </p:nvGrpSpPr>
          <p:grpSpPr>
            <a:xfrm>
              <a:off x="1982544" y="1703648"/>
              <a:ext cx="698575" cy="698575"/>
              <a:chOff x="7309554" y="1791904"/>
              <a:chExt cx="223736" cy="223736"/>
            </a:xfrm>
          </p:grpSpPr>
          <p:sp>
            <p:nvSpPr>
              <p:cNvPr id="715" name="Vrije vorm 714">
                <a:extLst>
                  <a:ext uri="{FF2B5EF4-FFF2-40B4-BE49-F238E27FC236}">
                    <a16:creationId xmlns:a16="http://schemas.microsoft.com/office/drawing/2014/main" id="{E9E3850F-8F6F-040C-78F8-BB874EDD8F0C}"/>
                  </a:ext>
                </a:extLst>
              </p:cNvPr>
              <p:cNvSpPr/>
              <p:nvPr/>
            </p:nvSpPr>
            <p:spPr>
              <a:xfrm>
                <a:off x="7309554" y="1791904"/>
                <a:ext cx="223736" cy="223736"/>
              </a:xfrm>
              <a:custGeom>
                <a:avLst/>
                <a:gdLst>
                  <a:gd name="connsiteX0" fmla="*/ 223737 w 223736"/>
                  <a:gd name="connsiteY0" fmla="*/ 111868 h 223736"/>
                  <a:gd name="connsiteX1" fmla="*/ 111869 w 223736"/>
                  <a:gd name="connsiteY1" fmla="*/ 223737 h 223736"/>
                  <a:gd name="connsiteX2" fmla="*/ 0 w 223736"/>
                  <a:gd name="connsiteY2" fmla="*/ 111868 h 223736"/>
                  <a:gd name="connsiteX3" fmla="*/ 111869 w 223736"/>
                  <a:gd name="connsiteY3" fmla="*/ 0 h 223736"/>
                  <a:gd name="connsiteX4" fmla="*/ 223737 w 223736"/>
                  <a:gd name="connsiteY4" fmla="*/ 111868 h 223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36" h="223736">
                    <a:moveTo>
                      <a:pt x="223737" y="111868"/>
                    </a:moveTo>
                    <a:cubicBezTo>
                      <a:pt x="223737" y="173651"/>
                      <a:pt x="173651" y="223737"/>
                      <a:pt x="111869" y="223737"/>
                    </a:cubicBezTo>
                    <a:cubicBezTo>
                      <a:pt x="50086" y="223737"/>
                      <a:pt x="0" y="173651"/>
                      <a:pt x="0" y="111868"/>
                    </a:cubicBezTo>
                    <a:cubicBezTo>
                      <a:pt x="0" y="50085"/>
                      <a:pt x="50086" y="0"/>
                      <a:pt x="111869" y="0"/>
                    </a:cubicBezTo>
                    <a:cubicBezTo>
                      <a:pt x="173651" y="0"/>
                      <a:pt x="223737" y="50085"/>
                      <a:pt x="223737" y="111868"/>
                    </a:cubicBezTo>
                    <a:close/>
                  </a:path>
                </a:pathLst>
              </a:custGeom>
              <a:solidFill>
                <a:schemeClr val="tx2">
                  <a:alpha val="10000"/>
                </a:schemeClr>
              </a:solidFill>
              <a:ln w="9525" cap="flat">
                <a:noFill/>
                <a:prstDash val="solid"/>
                <a:miter/>
              </a:ln>
            </p:spPr>
            <p:txBody>
              <a:bodyPr rtlCol="0" anchor="ctr"/>
              <a:lstStyle/>
              <a:p>
                <a:endParaRPr lang="nl-NL" sz="1200"/>
              </a:p>
            </p:txBody>
          </p:sp>
          <p:grpSp>
            <p:nvGrpSpPr>
              <p:cNvPr id="716" name="Graphic 46">
                <a:extLst>
                  <a:ext uri="{FF2B5EF4-FFF2-40B4-BE49-F238E27FC236}">
                    <a16:creationId xmlns:a16="http://schemas.microsoft.com/office/drawing/2014/main" id="{A6907BF9-D45C-DA9B-65BB-4D94E9DB2423}"/>
                  </a:ext>
                </a:extLst>
              </p:cNvPr>
              <p:cNvGrpSpPr/>
              <p:nvPr/>
            </p:nvGrpSpPr>
            <p:grpSpPr>
              <a:xfrm>
                <a:off x="7338012" y="1819223"/>
                <a:ext cx="159619" cy="196417"/>
                <a:chOff x="7338012" y="1819223"/>
                <a:chExt cx="159619" cy="196417"/>
              </a:xfrm>
            </p:grpSpPr>
            <p:sp>
              <p:nvSpPr>
                <p:cNvPr id="717" name="Vrije vorm 716">
                  <a:extLst>
                    <a:ext uri="{FF2B5EF4-FFF2-40B4-BE49-F238E27FC236}">
                      <a16:creationId xmlns:a16="http://schemas.microsoft.com/office/drawing/2014/main" id="{6C3B3DAF-F416-D0F5-BBD4-A46ABB84665A}"/>
                    </a:ext>
                  </a:extLst>
                </p:cNvPr>
                <p:cNvSpPr/>
                <p:nvPr/>
              </p:nvSpPr>
              <p:spPr>
                <a:xfrm>
                  <a:off x="7338374" y="1961408"/>
                  <a:ext cx="156714" cy="54232"/>
                </a:xfrm>
                <a:custGeom>
                  <a:avLst/>
                  <a:gdLst>
                    <a:gd name="connsiteX0" fmla="*/ 110423 w 156714"/>
                    <a:gd name="connsiteY0" fmla="*/ 2257 h 54232"/>
                    <a:gd name="connsiteX1" fmla="*/ 81934 w 156714"/>
                    <a:gd name="connsiteY1" fmla="*/ 343 h 54232"/>
                    <a:gd name="connsiteX2" fmla="*/ 54102 w 156714"/>
                    <a:gd name="connsiteY2" fmla="*/ 2067 h 54232"/>
                    <a:gd name="connsiteX3" fmla="*/ 0 w 156714"/>
                    <a:gd name="connsiteY3" fmla="*/ 17269 h 54232"/>
                    <a:gd name="connsiteX4" fmla="*/ 84211 w 156714"/>
                    <a:gd name="connsiteY4" fmla="*/ 54226 h 54232"/>
                    <a:gd name="connsiteX5" fmla="*/ 156715 w 156714"/>
                    <a:gd name="connsiteY5" fmla="*/ 26527 h 54232"/>
                    <a:gd name="connsiteX6" fmla="*/ 156391 w 156714"/>
                    <a:gd name="connsiteY6" fmla="*/ 23831 h 54232"/>
                    <a:gd name="connsiteX7" fmla="*/ 110423 w 156714"/>
                    <a:gd name="connsiteY7" fmla="*/ 2257 h 5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714" h="54232">
                      <a:moveTo>
                        <a:pt x="110423" y="2257"/>
                      </a:moveTo>
                      <a:cubicBezTo>
                        <a:pt x="99260" y="-1134"/>
                        <a:pt x="94650" y="286"/>
                        <a:pt x="81934" y="343"/>
                      </a:cubicBezTo>
                      <a:cubicBezTo>
                        <a:pt x="72333" y="381"/>
                        <a:pt x="63037" y="962"/>
                        <a:pt x="54102" y="2067"/>
                      </a:cubicBezTo>
                      <a:cubicBezTo>
                        <a:pt x="34100" y="4543"/>
                        <a:pt x="15907" y="9696"/>
                        <a:pt x="0" y="17269"/>
                      </a:cubicBezTo>
                      <a:cubicBezTo>
                        <a:pt x="20736" y="40243"/>
                        <a:pt x="50835" y="54578"/>
                        <a:pt x="84211" y="54226"/>
                      </a:cubicBezTo>
                      <a:cubicBezTo>
                        <a:pt x="112014" y="53940"/>
                        <a:pt x="137322" y="43510"/>
                        <a:pt x="156715" y="26527"/>
                      </a:cubicBezTo>
                      <a:cubicBezTo>
                        <a:pt x="156601" y="25622"/>
                        <a:pt x="156506" y="24755"/>
                        <a:pt x="156391" y="23831"/>
                      </a:cubicBezTo>
                      <a:cubicBezTo>
                        <a:pt x="138503" y="10220"/>
                        <a:pt x="130312" y="8296"/>
                        <a:pt x="110423" y="2257"/>
                      </a:cubicBezTo>
                      <a:close/>
                    </a:path>
                  </a:pathLst>
                </a:custGeom>
                <a:solidFill>
                  <a:srgbClr val="FFFFFF"/>
                </a:solidFill>
                <a:ln w="9525" cap="flat">
                  <a:noFill/>
                  <a:prstDash val="solid"/>
                  <a:miter/>
                </a:ln>
              </p:spPr>
              <p:txBody>
                <a:bodyPr rtlCol="0" anchor="ctr"/>
                <a:lstStyle/>
                <a:p>
                  <a:endParaRPr lang="nl-NL" sz="1200"/>
                </a:p>
              </p:txBody>
            </p:sp>
            <p:sp>
              <p:nvSpPr>
                <p:cNvPr id="718" name="Vrije vorm 717">
                  <a:extLst>
                    <a:ext uri="{FF2B5EF4-FFF2-40B4-BE49-F238E27FC236}">
                      <a16:creationId xmlns:a16="http://schemas.microsoft.com/office/drawing/2014/main" id="{B529A1A2-5087-670B-D5A1-BC6A16F3A849}"/>
                    </a:ext>
                  </a:extLst>
                </p:cNvPr>
                <p:cNvSpPr/>
                <p:nvPr/>
              </p:nvSpPr>
              <p:spPr>
                <a:xfrm>
                  <a:off x="7378931" y="1961484"/>
                  <a:ext cx="83753" cy="39647"/>
                </a:xfrm>
                <a:custGeom>
                  <a:avLst/>
                  <a:gdLst>
                    <a:gd name="connsiteX0" fmla="*/ 0 w 83753"/>
                    <a:gd name="connsiteY0" fmla="*/ 3362 h 39647"/>
                    <a:gd name="connsiteX1" fmla="*/ 83754 w 83753"/>
                    <a:gd name="connsiteY1" fmla="*/ 6458 h 39647"/>
                    <a:gd name="connsiteX2" fmla="*/ 67704 w 83753"/>
                    <a:gd name="connsiteY2" fmla="*/ 0 h 39647"/>
                    <a:gd name="connsiteX3" fmla="*/ 18965 w 83753"/>
                    <a:gd name="connsiteY3" fmla="*/ 191 h 39647"/>
                    <a:gd name="connsiteX4" fmla="*/ 0 w 83753"/>
                    <a:gd name="connsiteY4" fmla="*/ 3362 h 39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3" h="39647">
                      <a:moveTo>
                        <a:pt x="0" y="3362"/>
                      </a:moveTo>
                      <a:cubicBezTo>
                        <a:pt x="33290" y="53073"/>
                        <a:pt x="61189" y="49378"/>
                        <a:pt x="83754" y="6458"/>
                      </a:cubicBezTo>
                      <a:lnTo>
                        <a:pt x="67704" y="0"/>
                      </a:lnTo>
                      <a:lnTo>
                        <a:pt x="18965" y="191"/>
                      </a:lnTo>
                      <a:cubicBezTo>
                        <a:pt x="12592" y="1515"/>
                        <a:pt x="5735" y="1562"/>
                        <a:pt x="0" y="3362"/>
                      </a:cubicBezTo>
                      <a:close/>
                    </a:path>
                  </a:pathLst>
                </a:custGeom>
                <a:solidFill>
                  <a:srgbClr val="FFFFFF"/>
                </a:solidFill>
                <a:ln w="9525" cap="flat">
                  <a:noFill/>
                  <a:prstDash val="solid"/>
                  <a:miter/>
                </a:ln>
              </p:spPr>
              <p:txBody>
                <a:bodyPr rtlCol="0" anchor="ctr"/>
                <a:lstStyle/>
                <a:p>
                  <a:endParaRPr lang="nl-NL" sz="1200"/>
                </a:p>
              </p:txBody>
            </p:sp>
            <p:sp>
              <p:nvSpPr>
                <p:cNvPr id="719" name="Vrije vorm 718">
                  <a:extLst>
                    <a:ext uri="{FF2B5EF4-FFF2-40B4-BE49-F238E27FC236}">
                      <a16:creationId xmlns:a16="http://schemas.microsoft.com/office/drawing/2014/main" id="{136A50B4-6443-9859-923F-903AF3AB0565}"/>
                    </a:ext>
                  </a:extLst>
                </p:cNvPr>
                <p:cNvSpPr/>
                <p:nvPr/>
              </p:nvSpPr>
              <p:spPr>
                <a:xfrm>
                  <a:off x="7338012" y="1963646"/>
                  <a:ext cx="47110" cy="45948"/>
                </a:xfrm>
                <a:custGeom>
                  <a:avLst/>
                  <a:gdLst>
                    <a:gd name="connsiteX0" fmla="*/ 41634 w 47110"/>
                    <a:gd name="connsiteY0" fmla="*/ 0 h 45948"/>
                    <a:gd name="connsiteX1" fmla="*/ 0 w 47110"/>
                    <a:gd name="connsiteY1" fmla="*/ 14621 h 45948"/>
                    <a:gd name="connsiteX2" fmla="*/ 47110 w 47110"/>
                    <a:gd name="connsiteY2" fmla="*/ 45949 h 45948"/>
                    <a:gd name="connsiteX3" fmla="*/ 41634 w 47110"/>
                    <a:gd name="connsiteY3" fmla="*/ 0 h 45948"/>
                  </a:gdLst>
                  <a:ahLst/>
                  <a:cxnLst>
                    <a:cxn ang="0">
                      <a:pos x="connsiteX0" y="connsiteY0"/>
                    </a:cxn>
                    <a:cxn ang="0">
                      <a:pos x="connsiteX1" y="connsiteY1"/>
                    </a:cxn>
                    <a:cxn ang="0">
                      <a:pos x="connsiteX2" y="connsiteY2"/>
                    </a:cxn>
                    <a:cxn ang="0">
                      <a:pos x="connsiteX3" y="connsiteY3"/>
                    </a:cxn>
                  </a:cxnLst>
                  <a:rect l="l" t="t" r="r" b="b"/>
                  <a:pathLst>
                    <a:path w="47110" h="45948">
                      <a:moveTo>
                        <a:pt x="41634" y="0"/>
                      </a:moveTo>
                      <a:cubicBezTo>
                        <a:pt x="21764" y="4448"/>
                        <a:pt x="7934" y="10478"/>
                        <a:pt x="0" y="14621"/>
                      </a:cubicBezTo>
                      <a:cubicBezTo>
                        <a:pt x="12639" y="28766"/>
                        <a:pt x="28803" y="39672"/>
                        <a:pt x="47110" y="45949"/>
                      </a:cubicBezTo>
                      <a:cubicBezTo>
                        <a:pt x="44110" y="17069"/>
                        <a:pt x="41634" y="0"/>
                        <a:pt x="41634" y="0"/>
                      </a:cubicBezTo>
                      <a:close/>
                    </a:path>
                  </a:pathLst>
                </a:custGeom>
                <a:solidFill>
                  <a:srgbClr val="A1ADAA"/>
                </a:solidFill>
                <a:ln w="9525" cap="flat">
                  <a:noFill/>
                  <a:prstDash val="solid"/>
                  <a:miter/>
                </a:ln>
              </p:spPr>
              <p:txBody>
                <a:bodyPr rtlCol="0" anchor="ctr"/>
                <a:lstStyle/>
                <a:p>
                  <a:endParaRPr lang="nl-NL" sz="1200"/>
                </a:p>
              </p:txBody>
            </p:sp>
            <p:sp>
              <p:nvSpPr>
                <p:cNvPr id="720" name="Vrije vorm 719">
                  <a:extLst>
                    <a:ext uri="{FF2B5EF4-FFF2-40B4-BE49-F238E27FC236}">
                      <a16:creationId xmlns:a16="http://schemas.microsoft.com/office/drawing/2014/main" id="{21EA1AED-20E3-6791-5E18-D578E6FBEF32}"/>
                    </a:ext>
                  </a:extLst>
                </p:cNvPr>
                <p:cNvSpPr/>
                <p:nvPr/>
              </p:nvSpPr>
              <p:spPr>
                <a:xfrm>
                  <a:off x="7464723" y="1967513"/>
                  <a:ext cx="32909" cy="39042"/>
                </a:xfrm>
                <a:custGeom>
                  <a:avLst/>
                  <a:gdLst>
                    <a:gd name="connsiteX0" fmla="*/ 0 w 32909"/>
                    <a:gd name="connsiteY0" fmla="*/ 0 h 39042"/>
                    <a:gd name="connsiteX1" fmla="*/ 914 w 32909"/>
                    <a:gd name="connsiteY1" fmla="*/ 39043 h 39042"/>
                    <a:gd name="connsiteX2" fmla="*/ 32909 w 32909"/>
                    <a:gd name="connsiteY2" fmla="*/ 18155 h 39042"/>
                    <a:gd name="connsiteX3" fmla="*/ 0 w 32909"/>
                    <a:gd name="connsiteY3" fmla="*/ 0 h 39042"/>
                  </a:gdLst>
                  <a:ahLst/>
                  <a:cxnLst>
                    <a:cxn ang="0">
                      <a:pos x="connsiteX0" y="connsiteY0"/>
                    </a:cxn>
                    <a:cxn ang="0">
                      <a:pos x="connsiteX1" y="connsiteY1"/>
                    </a:cxn>
                    <a:cxn ang="0">
                      <a:pos x="connsiteX2" y="connsiteY2"/>
                    </a:cxn>
                    <a:cxn ang="0">
                      <a:pos x="connsiteX3" y="connsiteY3"/>
                    </a:cxn>
                  </a:cxnLst>
                  <a:rect l="l" t="t" r="r" b="b"/>
                  <a:pathLst>
                    <a:path w="32909" h="39042">
                      <a:moveTo>
                        <a:pt x="0" y="0"/>
                      </a:moveTo>
                      <a:cubicBezTo>
                        <a:pt x="0" y="0"/>
                        <a:pt x="362" y="15364"/>
                        <a:pt x="914" y="39043"/>
                      </a:cubicBezTo>
                      <a:cubicBezTo>
                        <a:pt x="12782" y="33928"/>
                        <a:pt x="23593" y="26832"/>
                        <a:pt x="32909" y="18155"/>
                      </a:cubicBezTo>
                      <a:cubicBezTo>
                        <a:pt x="22279" y="9858"/>
                        <a:pt x="8468" y="2353"/>
                        <a:pt x="0" y="0"/>
                      </a:cubicBezTo>
                      <a:close/>
                    </a:path>
                  </a:pathLst>
                </a:custGeom>
                <a:solidFill>
                  <a:srgbClr val="A1ADAA"/>
                </a:solidFill>
                <a:ln w="9525" cap="flat">
                  <a:noFill/>
                  <a:prstDash val="solid"/>
                  <a:miter/>
                </a:ln>
              </p:spPr>
              <p:txBody>
                <a:bodyPr rtlCol="0" anchor="ctr"/>
                <a:lstStyle/>
                <a:p>
                  <a:endParaRPr lang="nl-NL" sz="1200"/>
                </a:p>
              </p:txBody>
            </p:sp>
            <p:sp>
              <p:nvSpPr>
                <p:cNvPr id="721" name="Vrije vorm 720">
                  <a:extLst>
                    <a:ext uri="{FF2B5EF4-FFF2-40B4-BE49-F238E27FC236}">
                      <a16:creationId xmlns:a16="http://schemas.microsoft.com/office/drawing/2014/main" id="{2B5AA788-3E26-6AF5-3539-537FAB638121}"/>
                    </a:ext>
                  </a:extLst>
                </p:cNvPr>
                <p:cNvSpPr/>
                <p:nvPr/>
              </p:nvSpPr>
              <p:spPr>
                <a:xfrm>
                  <a:off x="7390514" y="1900038"/>
                  <a:ext cx="59636" cy="89925"/>
                </a:xfrm>
                <a:custGeom>
                  <a:avLst/>
                  <a:gdLst>
                    <a:gd name="connsiteX0" fmla="*/ 59636 w 59636"/>
                    <a:gd name="connsiteY0" fmla="*/ 67027 h 89925"/>
                    <a:gd name="connsiteX1" fmla="*/ 33452 w 59636"/>
                    <a:gd name="connsiteY1" fmla="*/ 89925 h 89925"/>
                    <a:gd name="connsiteX2" fmla="*/ 343 w 59636"/>
                    <a:gd name="connsiteY2" fmla="*/ 63055 h 89925"/>
                    <a:gd name="connsiteX3" fmla="*/ 0 w 59636"/>
                    <a:gd name="connsiteY3" fmla="*/ 0 h 89925"/>
                    <a:gd name="connsiteX4" fmla="*/ 54931 w 59636"/>
                    <a:gd name="connsiteY4" fmla="*/ 7515 h 89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36" h="89925">
                      <a:moveTo>
                        <a:pt x="59636" y="67027"/>
                      </a:moveTo>
                      <a:lnTo>
                        <a:pt x="33452" y="89925"/>
                      </a:lnTo>
                      <a:lnTo>
                        <a:pt x="343" y="63055"/>
                      </a:lnTo>
                      <a:lnTo>
                        <a:pt x="0" y="0"/>
                      </a:lnTo>
                      <a:lnTo>
                        <a:pt x="54931" y="7515"/>
                      </a:lnTo>
                      <a:close/>
                    </a:path>
                  </a:pathLst>
                </a:custGeom>
                <a:solidFill>
                  <a:srgbClr val="E5B6AE"/>
                </a:solidFill>
                <a:ln w="9525" cap="flat">
                  <a:noFill/>
                  <a:prstDash val="solid"/>
                  <a:miter/>
                </a:ln>
              </p:spPr>
              <p:txBody>
                <a:bodyPr rtlCol="0" anchor="ctr"/>
                <a:lstStyle/>
                <a:p>
                  <a:endParaRPr lang="nl-NL" sz="1200"/>
                </a:p>
              </p:txBody>
            </p:sp>
            <p:sp>
              <p:nvSpPr>
                <p:cNvPr id="722" name="Vrije vorm 721">
                  <a:extLst>
                    <a:ext uri="{FF2B5EF4-FFF2-40B4-BE49-F238E27FC236}">
                      <a16:creationId xmlns:a16="http://schemas.microsoft.com/office/drawing/2014/main" id="{553433A6-FB7F-8A3F-612B-CEF03A39F94A}"/>
                    </a:ext>
                  </a:extLst>
                </p:cNvPr>
                <p:cNvSpPr/>
                <p:nvPr/>
              </p:nvSpPr>
              <p:spPr>
                <a:xfrm>
                  <a:off x="7394667" y="1920059"/>
                  <a:ext cx="53844" cy="36699"/>
                </a:xfrm>
                <a:custGeom>
                  <a:avLst/>
                  <a:gdLst>
                    <a:gd name="connsiteX0" fmla="*/ 0 w 53844"/>
                    <a:gd name="connsiteY0" fmla="*/ 0 h 36699"/>
                    <a:gd name="connsiteX1" fmla="*/ 53844 w 53844"/>
                    <a:gd name="connsiteY1" fmla="*/ 26241 h 36699"/>
                    <a:gd name="connsiteX2" fmla="*/ 52616 w 53844"/>
                    <a:gd name="connsiteY2" fmla="*/ 10716 h 36699"/>
                    <a:gd name="connsiteX3" fmla="*/ 0 w 53844"/>
                    <a:gd name="connsiteY3" fmla="*/ 0 h 36699"/>
                  </a:gdLst>
                  <a:ahLst/>
                  <a:cxnLst>
                    <a:cxn ang="0">
                      <a:pos x="connsiteX0" y="connsiteY0"/>
                    </a:cxn>
                    <a:cxn ang="0">
                      <a:pos x="connsiteX1" y="connsiteY1"/>
                    </a:cxn>
                    <a:cxn ang="0">
                      <a:pos x="connsiteX2" y="connsiteY2"/>
                    </a:cxn>
                    <a:cxn ang="0">
                      <a:pos x="connsiteX3" y="connsiteY3"/>
                    </a:cxn>
                  </a:cxnLst>
                  <a:rect l="l" t="t" r="r" b="b"/>
                  <a:pathLst>
                    <a:path w="53844" h="36699">
                      <a:moveTo>
                        <a:pt x="0" y="0"/>
                      </a:moveTo>
                      <a:cubicBezTo>
                        <a:pt x="9725" y="30375"/>
                        <a:pt x="32547" y="49768"/>
                        <a:pt x="53844" y="26241"/>
                      </a:cubicBezTo>
                      <a:lnTo>
                        <a:pt x="52616" y="10716"/>
                      </a:lnTo>
                      <a:lnTo>
                        <a:pt x="0" y="0"/>
                      </a:lnTo>
                      <a:close/>
                    </a:path>
                  </a:pathLst>
                </a:custGeom>
                <a:solidFill>
                  <a:srgbClr val="C4918C"/>
                </a:solidFill>
                <a:ln w="9525" cap="flat">
                  <a:noFill/>
                  <a:prstDash val="solid"/>
                  <a:miter/>
                </a:ln>
              </p:spPr>
              <p:txBody>
                <a:bodyPr rtlCol="0" anchor="ctr"/>
                <a:lstStyle/>
                <a:p>
                  <a:endParaRPr lang="nl-NL" sz="1200"/>
                </a:p>
              </p:txBody>
            </p:sp>
            <p:sp>
              <p:nvSpPr>
                <p:cNvPr id="723" name="Vrije vorm 722">
                  <a:extLst>
                    <a:ext uri="{FF2B5EF4-FFF2-40B4-BE49-F238E27FC236}">
                      <a16:creationId xmlns:a16="http://schemas.microsoft.com/office/drawing/2014/main" id="{BCEBA856-BB3B-DF3E-C932-3AE751D7A42A}"/>
                    </a:ext>
                  </a:extLst>
                </p:cNvPr>
                <p:cNvSpPr/>
                <p:nvPr/>
              </p:nvSpPr>
              <p:spPr>
                <a:xfrm>
                  <a:off x="7379106" y="1819223"/>
                  <a:ext cx="88544" cy="121782"/>
                </a:xfrm>
                <a:custGeom>
                  <a:avLst/>
                  <a:gdLst>
                    <a:gd name="connsiteX0" fmla="*/ 38040 w 88544"/>
                    <a:gd name="connsiteY0" fmla="*/ 501 h 121782"/>
                    <a:gd name="connsiteX1" fmla="*/ 807 w 88544"/>
                    <a:gd name="connsiteY1" fmla="*/ 48211 h 121782"/>
                    <a:gd name="connsiteX2" fmla="*/ 19180 w 88544"/>
                    <a:gd name="connsiteY2" fmla="*/ 107304 h 121782"/>
                    <a:gd name="connsiteX3" fmla="*/ 63767 w 88544"/>
                    <a:gd name="connsiteY3" fmla="*/ 121782 h 121782"/>
                    <a:gd name="connsiteX4" fmla="*/ 83407 w 88544"/>
                    <a:gd name="connsiteY4" fmla="*/ 100580 h 121782"/>
                    <a:gd name="connsiteX5" fmla="*/ 86027 w 88544"/>
                    <a:gd name="connsiteY5" fmla="*/ 37372 h 121782"/>
                    <a:gd name="connsiteX6" fmla="*/ 38040 w 88544"/>
                    <a:gd name="connsiteY6" fmla="*/ 501 h 12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44" h="121782">
                      <a:moveTo>
                        <a:pt x="38040" y="501"/>
                      </a:moveTo>
                      <a:cubicBezTo>
                        <a:pt x="11998" y="3148"/>
                        <a:pt x="-3841" y="7225"/>
                        <a:pt x="807" y="48211"/>
                      </a:cubicBezTo>
                      <a:cubicBezTo>
                        <a:pt x="5464" y="89207"/>
                        <a:pt x="13437" y="101818"/>
                        <a:pt x="19180" y="107304"/>
                      </a:cubicBezTo>
                      <a:cubicBezTo>
                        <a:pt x="26543" y="114315"/>
                        <a:pt x="37907" y="121659"/>
                        <a:pt x="63767" y="121782"/>
                      </a:cubicBezTo>
                      <a:cubicBezTo>
                        <a:pt x="79588" y="119458"/>
                        <a:pt x="79845" y="109886"/>
                        <a:pt x="83407" y="100580"/>
                      </a:cubicBezTo>
                      <a:cubicBezTo>
                        <a:pt x="86246" y="93150"/>
                        <a:pt x="91789" y="78225"/>
                        <a:pt x="86027" y="37372"/>
                      </a:cubicBezTo>
                      <a:cubicBezTo>
                        <a:pt x="80274" y="-3481"/>
                        <a:pt x="48555" y="-576"/>
                        <a:pt x="38040" y="501"/>
                      </a:cubicBezTo>
                      <a:close/>
                    </a:path>
                  </a:pathLst>
                </a:custGeom>
                <a:solidFill>
                  <a:srgbClr val="E5B6AE"/>
                </a:solidFill>
                <a:ln w="9525" cap="flat">
                  <a:noFill/>
                  <a:prstDash val="solid"/>
                  <a:miter/>
                </a:ln>
              </p:spPr>
              <p:txBody>
                <a:bodyPr rtlCol="0" anchor="ctr"/>
                <a:lstStyle/>
                <a:p>
                  <a:endParaRPr lang="nl-NL" sz="1200"/>
                </a:p>
              </p:txBody>
            </p:sp>
            <p:sp>
              <p:nvSpPr>
                <p:cNvPr id="724" name="Vrije vorm 723">
                  <a:extLst>
                    <a:ext uri="{FF2B5EF4-FFF2-40B4-BE49-F238E27FC236}">
                      <a16:creationId xmlns:a16="http://schemas.microsoft.com/office/drawing/2014/main" id="{C8B2E113-15D3-76DF-25DF-D03E06917C7B}"/>
                    </a:ext>
                  </a:extLst>
                </p:cNvPr>
                <p:cNvSpPr/>
                <p:nvPr/>
              </p:nvSpPr>
              <p:spPr>
                <a:xfrm>
                  <a:off x="7419902" y="1879260"/>
                  <a:ext cx="7411" cy="8921"/>
                </a:xfrm>
                <a:custGeom>
                  <a:avLst/>
                  <a:gdLst>
                    <a:gd name="connsiteX0" fmla="*/ 2977 w 7411"/>
                    <a:gd name="connsiteY0" fmla="*/ 23 h 8921"/>
                    <a:gd name="connsiteX1" fmla="*/ 7340 w 7411"/>
                    <a:gd name="connsiteY1" fmla="*/ 4023 h 8921"/>
                    <a:gd name="connsiteX2" fmla="*/ 4425 w 7411"/>
                    <a:gd name="connsiteY2" fmla="*/ 8900 h 8921"/>
                    <a:gd name="connsiteX3" fmla="*/ 72 w 7411"/>
                    <a:gd name="connsiteY3" fmla="*/ 4890 h 8921"/>
                    <a:gd name="connsiteX4" fmla="*/ 2977 w 7411"/>
                    <a:gd name="connsiteY4" fmla="*/ 23 h 8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 h="8921">
                      <a:moveTo>
                        <a:pt x="2977" y="23"/>
                      </a:moveTo>
                      <a:cubicBezTo>
                        <a:pt x="4987" y="-225"/>
                        <a:pt x="6940" y="1575"/>
                        <a:pt x="7340" y="4023"/>
                      </a:cubicBezTo>
                      <a:cubicBezTo>
                        <a:pt x="7740" y="6481"/>
                        <a:pt x="6435" y="8662"/>
                        <a:pt x="4425" y="8900"/>
                      </a:cubicBezTo>
                      <a:cubicBezTo>
                        <a:pt x="2425" y="9138"/>
                        <a:pt x="472" y="7347"/>
                        <a:pt x="72" y="4890"/>
                      </a:cubicBezTo>
                      <a:cubicBezTo>
                        <a:pt x="-328" y="2442"/>
                        <a:pt x="977" y="261"/>
                        <a:pt x="2977" y="23"/>
                      </a:cubicBezTo>
                      <a:close/>
                    </a:path>
                  </a:pathLst>
                </a:custGeom>
                <a:solidFill>
                  <a:srgbClr val="303B39"/>
                </a:solidFill>
                <a:ln w="9525" cap="flat">
                  <a:noFill/>
                  <a:prstDash val="solid"/>
                  <a:miter/>
                </a:ln>
              </p:spPr>
              <p:txBody>
                <a:bodyPr rtlCol="0" anchor="ctr"/>
                <a:lstStyle/>
                <a:p>
                  <a:endParaRPr lang="nl-NL" sz="1200"/>
                </a:p>
              </p:txBody>
            </p:sp>
            <p:sp>
              <p:nvSpPr>
                <p:cNvPr id="725" name="Vrije vorm 724">
                  <a:extLst>
                    <a:ext uri="{FF2B5EF4-FFF2-40B4-BE49-F238E27FC236}">
                      <a16:creationId xmlns:a16="http://schemas.microsoft.com/office/drawing/2014/main" id="{CF9B1EE4-D012-D756-E527-D57306494C99}"/>
                    </a:ext>
                  </a:extLst>
                </p:cNvPr>
                <p:cNvSpPr/>
                <p:nvPr/>
              </p:nvSpPr>
              <p:spPr>
                <a:xfrm>
                  <a:off x="7452793" y="1875885"/>
                  <a:ext cx="7305" cy="9015"/>
                </a:xfrm>
                <a:custGeom>
                  <a:avLst/>
                  <a:gdLst>
                    <a:gd name="connsiteX0" fmla="*/ 3243 w 7305"/>
                    <a:gd name="connsiteY0" fmla="*/ 26 h 9015"/>
                    <a:gd name="connsiteX1" fmla="*/ 24 w 7305"/>
                    <a:gd name="connsiteY1" fmla="*/ 4999 h 9015"/>
                    <a:gd name="connsiteX2" fmla="*/ 4063 w 7305"/>
                    <a:gd name="connsiteY2" fmla="*/ 8989 h 9015"/>
                    <a:gd name="connsiteX3" fmla="*/ 7282 w 7305"/>
                    <a:gd name="connsiteY3" fmla="*/ 4017 h 9015"/>
                    <a:gd name="connsiteX4" fmla="*/ 3243 w 7305"/>
                    <a:gd name="connsiteY4" fmla="*/ 26 h 9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5" h="9015">
                      <a:moveTo>
                        <a:pt x="3243" y="26"/>
                      </a:moveTo>
                      <a:cubicBezTo>
                        <a:pt x="1234" y="293"/>
                        <a:pt x="-205" y="2522"/>
                        <a:pt x="24" y="4999"/>
                      </a:cubicBezTo>
                      <a:cubicBezTo>
                        <a:pt x="252" y="7475"/>
                        <a:pt x="2062" y="9256"/>
                        <a:pt x="4063" y="8989"/>
                      </a:cubicBezTo>
                      <a:cubicBezTo>
                        <a:pt x="6072" y="8713"/>
                        <a:pt x="7511" y="6494"/>
                        <a:pt x="7282" y="4017"/>
                      </a:cubicBezTo>
                      <a:cubicBezTo>
                        <a:pt x="7053" y="1541"/>
                        <a:pt x="5243" y="-240"/>
                        <a:pt x="3243" y="26"/>
                      </a:cubicBezTo>
                      <a:close/>
                    </a:path>
                  </a:pathLst>
                </a:custGeom>
                <a:solidFill>
                  <a:srgbClr val="303B39"/>
                </a:solidFill>
                <a:ln w="9525" cap="flat">
                  <a:noFill/>
                  <a:prstDash val="solid"/>
                  <a:miter/>
                </a:ln>
              </p:spPr>
              <p:txBody>
                <a:bodyPr rtlCol="0" anchor="ctr"/>
                <a:lstStyle/>
                <a:p>
                  <a:endParaRPr lang="nl-NL" sz="1200"/>
                </a:p>
              </p:txBody>
            </p:sp>
            <p:sp>
              <p:nvSpPr>
                <p:cNvPr id="726" name="Vrije vorm 725">
                  <a:extLst>
                    <a:ext uri="{FF2B5EF4-FFF2-40B4-BE49-F238E27FC236}">
                      <a16:creationId xmlns:a16="http://schemas.microsoft.com/office/drawing/2014/main" id="{6D2C9F2E-94E7-2AB3-6D16-2CDA95484425}"/>
                    </a:ext>
                  </a:extLst>
                </p:cNvPr>
                <p:cNvSpPr/>
                <p:nvPr/>
              </p:nvSpPr>
              <p:spPr>
                <a:xfrm>
                  <a:off x="7414631" y="1868098"/>
                  <a:ext cx="14811" cy="4470"/>
                </a:xfrm>
                <a:custGeom>
                  <a:avLst/>
                  <a:gdLst>
                    <a:gd name="connsiteX0" fmla="*/ 14421 w 14811"/>
                    <a:gd name="connsiteY0" fmla="*/ 3489 h 4470"/>
                    <a:gd name="connsiteX1" fmla="*/ 14811 w 14811"/>
                    <a:gd name="connsiteY1" fmla="*/ 222 h 4470"/>
                    <a:gd name="connsiteX2" fmla="*/ 0 w 14811"/>
                    <a:gd name="connsiteY2" fmla="*/ 1537 h 4470"/>
                    <a:gd name="connsiteX3" fmla="*/ 1495 w 14811"/>
                    <a:gd name="connsiteY3" fmla="*/ 4470 h 4470"/>
                    <a:gd name="connsiteX4" fmla="*/ 14421 w 14811"/>
                    <a:gd name="connsiteY4" fmla="*/ 3489 h 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1" h="4470">
                      <a:moveTo>
                        <a:pt x="14421" y="3489"/>
                      </a:moveTo>
                      <a:lnTo>
                        <a:pt x="14811" y="222"/>
                      </a:lnTo>
                      <a:cubicBezTo>
                        <a:pt x="10220" y="-321"/>
                        <a:pt x="2762" y="136"/>
                        <a:pt x="0" y="1537"/>
                      </a:cubicBezTo>
                      <a:lnTo>
                        <a:pt x="1495" y="4470"/>
                      </a:lnTo>
                      <a:cubicBezTo>
                        <a:pt x="3400" y="3499"/>
                        <a:pt x="10173" y="2994"/>
                        <a:pt x="14421" y="3489"/>
                      </a:cubicBezTo>
                      <a:close/>
                    </a:path>
                  </a:pathLst>
                </a:custGeom>
                <a:solidFill>
                  <a:srgbClr val="A1ADAA"/>
                </a:solidFill>
                <a:ln w="9525" cap="flat">
                  <a:noFill/>
                  <a:prstDash val="solid"/>
                  <a:miter/>
                </a:ln>
              </p:spPr>
              <p:txBody>
                <a:bodyPr rtlCol="0" anchor="ctr"/>
                <a:lstStyle/>
                <a:p>
                  <a:endParaRPr lang="nl-NL" sz="1200"/>
                </a:p>
              </p:txBody>
            </p:sp>
            <p:sp>
              <p:nvSpPr>
                <p:cNvPr id="727" name="Vrije vorm 726">
                  <a:extLst>
                    <a:ext uri="{FF2B5EF4-FFF2-40B4-BE49-F238E27FC236}">
                      <a16:creationId xmlns:a16="http://schemas.microsoft.com/office/drawing/2014/main" id="{DBAB3F1D-378D-E299-BD88-129E0E60156A}"/>
                    </a:ext>
                  </a:extLst>
                </p:cNvPr>
                <p:cNvSpPr/>
                <p:nvPr/>
              </p:nvSpPr>
              <p:spPr>
                <a:xfrm>
                  <a:off x="7449226" y="1864395"/>
                  <a:ext cx="14849" cy="4439"/>
                </a:xfrm>
                <a:custGeom>
                  <a:avLst/>
                  <a:gdLst>
                    <a:gd name="connsiteX0" fmla="*/ 13774 w 14849"/>
                    <a:gd name="connsiteY0" fmla="*/ 3629 h 4439"/>
                    <a:gd name="connsiteX1" fmla="*/ 14850 w 14849"/>
                    <a:gd name="connsiteY1" fmla="*/ 515 h 4439"/>
                    <a:gd name="connsiteX2" fmla="*/ 0 w 14849"/>
                    <a:gd name="connsiteY2" fmla="*/ 1248 h 4439"/>
                    <a:gd name="connsiteX3" fmla="*/ 829 w 14849"/>
                    <a:gd name="connsiteY3" fmla="*/ 4439 h 4439"/>
                    <a:gd name="connsiteX4" fmla="*/ 13774 w 14849"/>
                    <a:gd name="connsiteY4" fmla="*/ 3629 h 4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9" h="4439">
                      <a:moveTo>
                        <a:pt x="13774" y="3629"/>
                      </a:moveTo>
                      <a:lnTo>
                        <a:pt x="14850" y="515"/>
                      </a:lnTo>
                      <a:cubicBezTo>
                        <a:pt x="11925" y="-485"/>
                        <a:pt x="4477" y="86"/>
                        <a:pt x="0" y="1248"/>
                      </a:cubicBezTo>
                      <a:lnTo>
                        <a:pt x="829" y="4439"/>
                      </a:lnTo>
                      <a:cubicBezTo>
                        <a:pt x="4972" y="3353"/>
                        <a:pt x="11754" y="2934"/>
                        <a:pt x="13774" y="3629"/>
                      </a:cubicBezTo>
                      <a:close/>
                    </a:path>
                  </a:pathLst>
                </a:custGeom>
                <a:solidFill>
                  <a:srgbClr val="A1ADAA"/>
                </a:solidFill>
                <a:ln w="9525" cap="flat">
                  <a:noFill/>
                  <a:prstDash val="solid"/>
                  <a:miter/>
                </a:ln>
              </p:spPr>
              <p:txBody>
                <a:bodyPr rtlCol="0" anchor="ctr"/>
                <a:lstStyle/>
                <a:p>
                  <a:endParaRPr lang="nl-NL" sz="1200"/>
                </a:p>
              </p:txBody>
            </p:sp>
            <p:sp>
              <p:nvSpPr>
                <p:cNvPr id="728" name="Vrije vorm 727">
                  <a:extLst>
                    <a:ext uri="{FF2B5EF4-FFF2-40B4-BE49-F238E27FC236}">
                      <a16:creationId xmlns:a16="http://schemas.microsoft.com/office/drawing/2014/main" id="{46FB1ED4-DDE9-5AE0-F363-4FC43DCB7106}"/>
                    </a:ext>
                  </a:extLst>
                </p:cNvPr>
                <p:cNvSpPr/>
                <p:nvPr/>
              </p:nvSpPr>
              <p:spPr>
                <a:xfrm>
                  <a:off x="7406753" y="1872075"/>
                  <a:ext cx="65577" cy="24713"/>
                </a:xfrm>
                <a:custGeom>
                  <a:avLst/>
                  <a:gdLst>
                    <a:gd name="connsiteX0" fmla="*/ 34929 w 65577"/>
                    <a:gd name="connsiteY0" fmla="*/ 3979 h 24713"/>
                    <a:gd name="connsiteX1" fmla="*/ 306 w 65577"/>
                    <a:gd name="connsiteY1" fmla="*/ 7275 h 24713"/>
                    <a:gd name="connsiteX2" fmla="*/ 6869 w 65577"/>
                    <a:gd name="connsiteY2" fmla="*/ 24410 h 24713"/>
                    <a:gd name="connsiteX3" fmla="*/ 30291 w 65577"/>
                    <a:gd name="connsiteY3" fmla="*/ 22857 h 24713"/>
                    <a:gd name="connsiteX4" fmla="*/ 34653 w 65577"/>
                    <a:gd name="connsiteY4" fmla="*/ 8122 h 24713"/>
                    <a:gd name="connsiteX5" fmla="*/ 34882 w 65577"/>
                    <a:gd name="connsiteY5" fmla="*/ 6589 h 24713"/>
                    <a:gd name="connsiteX6" fmla="*/ 40787 w 65577"/>
                    <a:gd name="connsiteY6" fmla="*/ 5970 h 24713"/>
                    <a:gd name="connsiteX7" fmla="*/ 41321 w 65577"/>
                    <a:gd name="connsiteY7" fmla="*/ 7437 h 24713"/>
                    <a:gd name="connsiteX8" fmla="*/ 48569 w 65577"/>
                    <a:gd name="connsiteY8" fmla="*/ 21000 h 24713"/>
                    <a:gd name="connsiteX9" fmla="*/ 61590 w 65577"/>
                    <a:gd name="connsiteY9" fmla="*/ 18857 h 24713"/>
                    <a:gd name="connsiteX10" fmla="*/ 64571 w 65577"/>
                    <a:gd name="connsiteY10" fmla="*/ 740 h 24713"/>
                    <a:gd name="connsiteX11" fmla="*/ 40397 w 65577"/>
                    <a:gd name="connsiteY11" fmla="*/ 3398 h 24713"/>
                    <a:gd name="connsiteX12" fmla="*/ 34929 w 65577"/>
                    <a:gd name="connsiteY12" fmla="*/ 3979 h 24713"/>
                    <a:gd name="connsiteX13" fmla="*/ 34929 w 65577"/>
                    <a:gd name="connsiteY13" fmla="*/ 3979 h 24713"/>
                    <a:gd name="connsiteX14" fmla="*/ 43531 w 65577"/>
                    <a:gd name="connsiteY14" fmla="*/ 4655 h 24713"/>
                    <a:gd name="connsiteX15" fmla="*/ 61599 w 65577"/>
                    <a:gd name="connsiteY15" fmla="*/ 2626 h 24713"/>
                    <a:gd name="connsiteX16" fmla="*/ 59170 w 65577"/>
                    <a:gd name="connsiteY16" fmla="*/ 17419 h 24713"/>
                    <a:gd name="connsiteX17" fmla="*/ 50407 w 65577"/>
                    <a:gd name="connsiteY17" fmla="*/ 18981 h 24713"/>
                    <a:gd name="connsiteX18" fmla="*/ 44493 w 65577"/>
                    <a:gd name="connsiteY18" fmla="*/ 7913 h 24713"/>
                    <a:gd name="connsiteX19" fmla="*/ 43531 w 65577"/>
                    <a:gd name="connsiteY19" fmla="*/ 4655 h 24713"/>
                    <a:gd name="connsiteX20" fmla="*/ 43531 w 65577"/>
                    <a:gd name="connsiteY20" fmla="*/ 4655 h 24713"/>
                    <a:gd name="connsiteX21" fmla="*/ 31939 w 65577"/>
                    <a:gd name="connsiteY21" fmla="*/ 5836 h 24713"/>
                    <a:gd name="connsiteX22" fmla="*/ 31643 w 65577"/>
                    <a:gd name="connsiteY22" fmla="*/ 9218 h 24713"/>
                    <a:gd name="connsiteX23" fmla="*/ 28081 w 65577"/>
                    <a:gd name="connsiteY23" fmla="*/ 21248 h 24713"/>
                    <a:gd name="connsiteX24" fmla="*/ 8945 w 65577"/>
                    <a:gd name="connsiteY24" fmla="*/ 22524 h 24713"/>
                    <a:gd name="connsiteX25" fmla="*/ 3592 w 65577"/>
                    <a:gd name="connsiteY25" fmla="*/ 8522 h 24713"/>
                    <a:gd name="connsiteX26" fmla="*/ 31939 w 65577"/>
                    <a:gd name="connsiteY26" fmla="*/ 5836 h 2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577" h="24713">
                      <a:moveTo>
                        <a:pt x="34929" y="3979"/>
                      </a:moveTo>
                      <a:cubicBezTo>
                        <a:pt x="32034" y="3855"/>
                        <a:pt x="10650" y="2626"/>
                        <a:pt x="306" y="7275"/>
                      </a:cubicBezTo>
                      <a:cubicBezTo>
                        <a:pt x="-1446" y="13075"/>
                        <a:pt x="4811" y="23448"/>
                        <a:pt x="6869" y="24410"/>
                      </a:cubicBezTo>
                      <a:cubicBezTo>
                        <a:pt x="8916" y="25381"/>
                        <a:pt x="26871" y="23791"/>
                        <a:pt x="30291" y="22857"/>
                      </a:cubicBezTo>
                      <a:cubicBezTo>
                        <a:pt x="33758" y="22381"/>
                        <a:pt x="34310" y="9789"/>
                        <a:pt x="34653" y="8122"/>
                      </a:cubicBezTo>
                      <a:cubicBezTo>
                        <a:pt x="34758" y="7646"/>
                        <a:pt x="34825" y="7113"/>
                        <a:pt x="34882" y="6589"/>
                      </a:cubicBezTo>
                      <a:cubicBezTo>
                        <a:pt x="37539" y="5693"/>
                        <a:pt x="38006" y="5446"/>
                        <a:pt x="40787" y="5970"/>
                      </a:cubicBezTo>
                      <a:cubicBezTo>
                        <a:pt x="40949" y="6474"/>
                        <a:pt x="41130" y="6998"/>
                        <a:pt x="41321" y="7437"/>
                      </a:cubicBezTo>
                      <a:cubicBezTo>
                        <a:pt x="42006" y="9008"/>
                        <a:pt x="45073" y="21238"/>
                        <a:pt x="48569" y="21000"/>
                      </a:cubicBezTo>
                      <a:cubicBezTo>
                        <a:pt x="52103" y="21229"/>
                        <a:pt x="59771" y="20209"/>
                        <a:pt x="61590" y="18857"/>
                      </a:cubicBezTo>
                      <a:cubicBezTo>
                        <a:pt x="63400" y="17495"/>
                        <a:pt x="67457" y="6074"/>
                        <a:pt x="64571" y="740"/>
                      </a:cubicBezTo>
                      <a:cubicBezTo>
                        <a:pt x="53703" y="-1679"/>
                        <a:pt x="43797" y="2531"/>
                        <a:pt x="40397" y="3398"/>
                      </a:cubicBezTo>
                      <a:cubicBezTo>
                        <a:pt x="37482" y="3084"/>
                        <a:pt x="37739" y="3198"/>
                        <a:pt x="34929" y="3979"/>
                      </a:cubicBezTo>
                      <a:lnTo>
                        <a:pt x="34929" y="3979"/>
                      </a:lnTo>
                      <a:close/>
                      <a:moveTo>
                        <a:pt x="43531" y="4655"/>
                      </a:moveTo>
                      <a:cubicBezTo>
                        <a:pt x="45502" y="4169"/>
                        <a:pt x="52456" y="598"/>
                        <a:pt x="61599" y="2626"/>
                      </a:cubicBezTo>
                      <a:cubicBezTo>
                        <a:pt x="63962" y="6989"/>
                        <a:pt x="60647" y="16314"/>
                        <a:pt x="59170" y="17419"/>
                      </a:cubicBezTo>
                      <a:cubicBezTo>
                        <a:pt x="57685" y="18533"/>
                        <a:pt x="53303" y="19162"/>
                        <a:pt x="50407" y="18981"/>
                      </a:cubicBezTo>
                      <a:cubicBezTo>
                        <a:pt x="47559" y="19181"/>
                        <a:pt x="45054" y="9189"/>
                        <a:pt x="44493" y="7913"/>
                      </a:cubicBezTo>
                      <a:cubicBezTo>
                        <a:pt x="43940" y="6627"/>
                        <a:pt x="43531" y="4655"/>
                        <a:pt x="43531" y="4655"/>
                      </a:cubicBezTo>
                      <a:lnTo>
                        <a:pt x="43531" y="4655"/>
                      </a:lnTo>
                      <a:close/>
                      <a:moveTo>
                        <a:pt x="31939" y="5836"/>
                      </a:moveTo>
                      <a:cubicBezTo>
                        <a:pt x="31939" y="5836"/>
                        <a:pt x="31929" y="7846"/>
                        <a:pt x="31643" y="9218"/>
                      </a:cubicBezTo>
                      <a:cubicBezTo>
                        <a:pt x="31357" y="10580"/>
                        <a:pt x="30910" y="20867"/>
                        <a:pt x="28081" y="21248"/>
                      </a:cubicBezTo>
                      <a:cubicBezTo>
                        <a:pt x="25281" y="22010"/>
                        <a:pt x="10622" y="23305"/>
                        <a:pt x="8945" y="22524"/>
                      </a:cubicBezTo>
                      <a:cubicBezTo>
                        <a:pt x="7269" y="21733"/>
                        <a:pt x="2154" y="13266"/>
                        <a:pt x="3592" y="8522"/>
                      </a:cubicBezTo>
                      <a:cubicBezTo>
                        <a:pt x="12136" y="4693"/>
                        <a:pt x="29910" y="5760"/>
                        <a:pt x="31939" y="5836"/>
                      </a:cubicBezTo>
                      <a:close/>
                    </a:path>
                  </a:pathLst>
                </a:custGeom>
                <a:solidFill>
                  <a:srgbClr val="303B39"/>
                </a:solidFill>
                <a:ln w="9525" cap="flat">
                  <a:noFill/>
                  <a:prstDash val="solid"/>
                  <a:miter/>
                </a:ln>
              </p:spPr>
              <p:txBody>
                <a:bodyPr rtlCol="0" anchor="ctr"/>
                <a:lstStyle/>
                <a:p>
                  <a:endParaRPr lang="nl-NL" sz="1200"/>
                </a:p>
              </p:txBody>
            </p:sp>
            <p:sp>
              <p:nvSpPr>
                <p:cNvPr id="729" name="Vrije vorm 728">
                  <a:extLst>
                    <a:ext uri="{FF2B5EF4-FFF2-40B4-BE49-F238E27FC236}">
                      <a16:creationId xmlns:a16="http://schemas.microsoft.com/office/drawing/2014/main" id="{689285C5-4B3B-05B1-96E5-E3CF81163C60}"/>
                    </a:ext>
                  </a:extLst>
                </p:cNvPr>
                <p:cNvSpPr/>
                <p:nvPr/>
              </p:nvSpPr>
              <p:spPr>
                <a:xfrm>
                  <a:off x="7370639" y="1880387"/>
                  <a:ext cx="16672" cy="25729"/>
                </a:xfrm>
                <a:custGeom>
                  <a:avLst/>
                  <a:gdLst>
                    <a:gd name="connsiteX0" fmla="*/ 14703 w 16672"/>
                    <a:gd name="connsiteY0" fmla="*/ 4363 h 25729"/>
                    <a:gd name="connsiteX1" fmla="*/ 7892 w 16672"/>
                    <a:gd name="connsiteY1" fmla="*/ 20 h 25729"/>
                    <a:gd name="connsiteX2" fmla="*/ 158 w 16672"/>
                    <a:gd name="connsiteY2" fmla="*/ 11221 h 25729"/>
                    <a:gd name="connsiteX3" fmla="*/ 14560 w 16672"/>
                    <a:gd name="connsiteY3" fmla="*/ 25470 h 25729"/>
                    <a:gd name="connsiteX4" fmla="*/ 14703 w 16672"/>
                    <a:gd name="connsiteY4" fmla="*/ 4363 h 25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 h="25729">
                      <a:moveTo>
                        <a:pt x="14703" y="4363"/>
                      </a:moveTo>
                      <a:cubicBezTo>
                        <a:pt x="13065" y="2077"/>
                        <a:pt x="11188" y="286"/>
                        <a:pt x="7892" y="20"/>
                      </a:cubicBezTo>
                      <a:cubicBezTo>
                        <a:pt x="4607" y="-247"/>
                        <a:pt x="-1013" y="2125"/>
                        <a:pt x="158" y="11221"/>
                      </a:cubicBezTo>
                      <a:cubicBezTo>
                        <a:pt x="1320" y="20317"/>
                        <a:pt x="9902" y="27166"/>
                        <a:pt x="14560" y="25470"/>
                      </a:cubicBezTo>
                      <a:cubicBezTo>
                        <a:pt x="19227" y="23775"/>
                        <a:pt x="14703" y="4363"/>
                        <a:pt x="14703" y="4363"/>
                      </a:cubicBezTo>
                      <a:close/>
                    </a:path>
                  </a:pathLst>
                </a:custGeom>
                <a:solidFill>
                  <a:srgbClr val="E5B6AE"/>
                </a:solidFill>
                <a:ln w="9525" cap="flat">
                  <a:noFill/>
                  <a:prstDash val="solid"/>
                  <a:miter/>
                </a:ln>
              </p:spPr>
              <p:txBody>
                <a:bodyPr rtlCol="0" anchor="ctr"/>
                <a:lstStyle/>
                <a:p>
                  <a:endParaRPr lang="nl-NL" sz="1200"/>
                </a:p>
              </p:txBody>
            </p:sp>
            <p:sp>
              <p:nvSpPr>
                <p:cNvPr id="730" name="Vrije vorm 729">
                  <a:extLst>
                    <a:ext uri="{FF2B5EF4-FFF2-40B4-BE49-F238E27FC236}">
                      <a16:creationId xmlns:a16="http://schemas.microsoft.com/office/drawing/2014/main" id="{6760BC27-4BCE-F55F-9877-D3A8C57641C2}"/>
                    </a:ext>
                  </a:extLst>
                </p:cNvPr>
                <p:cNvSpPr/>
                <p:nvPr/>
              </p:nvSpPr>
              <p:spPr>
                <a:xfrm>
                  <a:off x="7436834" y="1877168"/>
                  <a:ext cx="18374" cy="30362"/>
                </a:xfrm>
                <a:custGeom>
                  <a:avLst/>
                  <a:gdLst>
                    <a:gd name="connsiteX0" fmla="*/ 8430 w 18374"/>
                    <a:gd name="connsiteY0" fmla="*/ 30280 h 30362"/>
                    <a:gd name="connsiteX1" fmla="*/ 9858 w 18374"/>
                    <a:gd name="connsiteY1" fmla="*/ 30070 h 30362"/>
                    <a:gd name="connsiteX2" fmla="*/ 18345 w 18374"/>
                    <a:gd name="connsiteY2" fmla="*/ 23384 h 30362"/>
                    <a:gd name="connsiteX3" fmla="*/ 14288 w 18374"/>
                    <a:gd name="connsiteY3" fmla="*/ 13706 h 30362"/>
                    <a:gd name="connsiteX4" fmla="*/ 8096 w 18374"/>
                    <a:gd name="connsiteY4" fmla="*/ 0 h 30362"/>
                    <a:gd name="connsiteX5" fmla="*/ 4829 w 18374"/>
                    <a:gd name="connsiteY5" fmla="*/ 476 h 30362"/>
                    <a:gd name="connsiteX6" fmla="*/ 11506 w 18374"/>
                    <a:gd name="connsiteY6" fmla="*/ 15469 h 30362"/>
                    <a:gd name="connsiteX7" fmla="*/ 15068 w 18374"/>
                    <a:gd name="connsiteY7" fmla="*/ 23041 h 30362"/>
                    <a:gd name="connsiteX8" fmla="*/ 9239 w 18374"/>
                    <a:gd name="connsiteY8" fmla="*/ 26832 h 30362"/>
                    <a:gd name="connsiteX9" fmla="*/ 2914 w 18374"/>
                    <a:gd name="connsiteY9" fmla="*/ 25746 h 30362"/>
                    <a:gd name="connsiteX10" fmla="*/ 0 w 18374"/>
                    <a:gd name="connsiteY10" fmla="*/ 27270 h 30362"/>
                    <a:gd name="connsiteX11" fmla="*/ 8430 w 18374"/>
                    <a:gd name="connsiteY11" fmla="*/ 30280 h 3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4" h="30362">
                      <a:moveTo>
                        <a:pt x="8430" y="30280"/>
                      </a:moveTo>
                      <a:cubicBezTo>
                        <a:pt x="8924" y="30232"/>
                        <a:pt x="9401" y="30156"/>
                        <a:pt x="9858" y="30070"/>
                      </a:cubicBezTo>
                      <a:cubicBezTo>
                        <a:pt x="13535" y="29366"/>
                        <a:pt x="17955" y="27194"/>
                        <a:pt x="18345" y="23384"/>
                      </a:cubicBezTo>
                      <a:cubicBezTo>
                        <a:pt x="18640" y="20583"/>
                        <a:pt x="16716" y="17545"/>
                        <a:pt x="14288" y="13706"/>
                      </a:cubicBezTo>
                      <a:cubicBezTo>
                        <a:pt x="11735" y="9668"/>
                        <a:pt x="8839" y="5086"/>
                        <a:pt x="8096" y="0"/>
                      </a:cubicBezTo>
                      <a:lnTo>
                        <a:pt x="4829" y="476"/>
                      </a:lnTo>
                      <a:cubicBezTo>
                        <a:pt x="5677" y="6248"/>
                        <a:pt x="8906" y="11363"/>
                        <a:pt x="11506" y="15469"/>
                      </a:cubicBezTo>
                      <a:cubicBezTo>
                        <a:pt x="13430" y="18507"/>
                        <a:pt x="15249" y="21384"/>
                        <a:pt x="15068" y="23041"/>
                      </a:cubicBezTo>
                      <a:cubicBezTo>
                        <a:pt x="14907" y="24622"/>
                        <a:pt x="12459" y="26222"/>
                        <a:pt x="9239" y="26832"/>
                      </a:cubicBezTo>
                      <a:cubicBezTo>
                        <a:pt x="6305" y="27403"/>
                        <a:pt x="3524" y="26918"/>
                        <a:pt x="2914" y="25746"/>
                      </a:cubicBezTo>
                      <a:lnTo>
                        <a:pt x="0" y="27270"/>
                      </a:lnTo>
                      <a:cubicBezTo>
                        <a:pt x="1428" y="30004"/>
                        <a:pt x="5162" y="30613"/>
                        <a:pt x="8430" y="30280"/>
                      </a:cubicBezTo>
                      <a:close/>
                    </a:path>
                  </a:pathLst>
                </a:custGeom>
                <a:solidFill>
                  <a:srgbClr val="303B39"/>
                </a:solidFill>
                <a:ln w="9525" cap="flat">
                  <a:noFill/>
                  <a:prstDash val="solid"/>
                  <a:miter/>
                </a:ln>
              </p:spPr>
              <p:txBody>
                <a:bodyPr rtlCol="0" anchor="ctr"/>
                <a:lstStyle/>
                <a:p>
                  <a:endParaRPr lang="nl-NL" sz="1200"/>
                </a:p>
              </p:txBody>
            </p:sp>
            <p:sp>
              <p:nvSpPr>
                <p:cNvPr id="731" name="Vrije vorm 730">
                  <a:extLst>
                    <a:ext uri="{FF2B5EF4-FFF2-40B4-BE49-F238E27FC236}">
                      <a16:creationId xmlns:a16="http://schemas.microsoft.com/office/drawing/2014/main" id="{56243235-E356-ADCA-C464-2C856369F385}"/>
                    </a:ext>
                  </a:extLst>
                </p:cNvPr>
                <p:cNvSpPr/>
                <p:nvPr/>
              </p:nvSpPr>
              <p:spPr>
                <a:xfrm>
                  <a:off x="7434053" y="1916316"/>
                  <a:ext cx="16715" cy="4813"/>
                </a:xfrm>
                <a:custGeom>
                  <a:avLst/>
                  <a:gdLst>
                    <a:gd name="connsiteX0" fmla="*/ 9544 w 16715"/>
                    <a:gd name="connsiteY0" fmla="*/ 4677 h 4813"/>
                    <a:gd name="connsiteX1" fmla="*/ 16716 w 16715"/>
                    <a:gd name="connsiteY1" fmla="*/ 3086 h 4813"/>
                    <a:gd name="connsiteX2" fmla="*/ 15573 w 16715"/>
                    <a:gd name="connsiteY2" fmla="*/ 0 h 4813"/>
                    <a:gd name="connsiteX3" fmla="*/ 1257 w 16715"/>
                    <a:gd name="connsiteY3" fmla="*/ 543 h 4813"/>
                    <a:gd name="connsiteX4" fmla="*/ 0 w 16715"/>
                    <a:gd name="connsiteY4" fmla="*/ 3581 h 4813"/>
                    <a:gd name="connsiteX5" fmla="*/ 9544 w 16715"/>
                    <a:gd name="connsiteY5" fmla="*/ 4677 h 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15" h="4813">
                      <a:moveTo>
                        <a:pt x="9544" y="4677"/>
                      </a:moveTo>
                      <a:cubicBezTo>
                        <a:pt x="13458" y="4277"/>
                        <a:pt x="16497" y="3172"/>
                        <a:pt x="16716" y="3086"/>
                      </a:cubicBezTo>
                      <a:lnTo>
                        <a:pt x="15573" y="0"/>
                      </a:lnTo>
                      <a:cubicBezTo>
                        <a:pt x="15497" y="28"/>
                        <a:pt x="7229" y="3010"/>
                        <a:pt x="1257" y="543"/>
                      </a:cubicBezTo>
                      <a:lnTo>
                        <a:pt x="0" y="3581"/>
                      </a:lnTo>
                      <a:cubicBezTo>
                        <a:pt x="3105" y="4867"/>
                        <a:pt x="6572" y="4972"/>
                        <a:pt x="9544" y="4677"/>
                      </a:cubicBezTo>
                      <a:close/>
                    </a:path>
                  </a:pathLst>
                </a:custGeom>
                <a:solidFill>
                  <a:srgbClr val="303B39"/>
                </a:solidFill>
                <a:ln w="9525" cap="flat">
                  <a:noFill/>
                  <a:prstDash val="solid"/>
                  <a:miter/>
                </a:ln>
              </p:spPr>
              <p:txBody>
                <a:bodyPr rtlCol="0" anchor="ctr"/>
                <a:lstStyle/>
                <a:p>
                  <a:endParaRPr lang="nl-NL" sz="1200"/>
                </a:p>
              </p:txBody>
            </p:sp>
            <p:sp>
              <p:nvSpPr>
                <p:cNvPr id="732" name="Vrije vorm 731">
                  <a:extLst>
                    <a:ext uri="{FF2B5EF4-FFF2-40B4-BE49-F238E27FC236}">
                      <a16:creationId xmlns:a16="http://schemas.microsoft.com/office/drawing/2014/main" id="{AB791DFB-0069-9A00-87F5-94713E370B25}"/>
                    </a:ext>
                  </a:extLst>
                </p:cNvPr>
                <p:cNvSpPr/>
                <p:nvPr/>
              </p:nvSpPr>
              <p:spPr>
                <a:xfrm>
                  <a:off x="7376682" y="1822705"/>
                  <a:ext cx="23566" cy="69654"/>
                </a:xfrm>
                <a:custGeom>
                  <a:avLst/>
                  <a:gdLst>
                    <a:gd name="connsiteX0" fmla="*/ 13765 w 23566"/>
                    <a:gd name="connsiteY0" fmla="*/ 69618 h 69654"/>
                    <a:gd name="connsiteX1" fmla="*/ 18299 w 23566"/>
                    <a:gd name="connsiteY1" fmla="*/ 33185 h 69654"/>
                    <a:gd name="connsiteX2" fmla="*/ 18213 w 23566"/>
                    <a:gd name="connsiteY2" fmla="*/ 21507 h 69654"/>
                    <a:gd name="connsiteX3" fmla="*/ 14022 w 23566"/>
                    <a:gd name="connsiteY3" fmla="*/ 15812 h 69654"/>
                    <a:gd name="connsiteX4" fmla="*/ 23566 w 23566"/>
                    <a:gd name="connsiteY4" fmla="*/ 0 h 69654"/>
                    <a:gd name="connsiteX5" fmla="*/ 11 w 23566"/>
                    <a:gd name="connsiteY5" fmla="*/ 28518 h 69654"/>
                    <a:gd name="connsiteX6" fmla="*/ 4725 w 23566"/>
                    <a:gd name="connsiteY6" fmla="*/ 58522 h 69654"/>
                    <a:gd name="connsiteX7" fmla="*/ 10336 w 23566"/>
                    <a:gd name="connsiteY7" fmla="*/ 64999 h 69654"/>
                    <a:gd name="connsiteX8" fmla="*/ 13765 w 23566"/>
                    <a:gd name="connsiteY8" fmla="*/ 69618 h 6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66" h="69654">
                      <a:moveTo>
                        <a:pt x="13765" y="69618"/>
                      </a:moveTo>
                      <a:cubicBezTo>
                        <a:pt x="13765" y="69618"/>
                        <a:pt x="12965" y="44472"/>
                        <a:pt x="18299" y="33185"/>
                      </a:cubicBezTo>
                      <a:cubicBezTo>
                        <a:pt x="21204" y="27042"/>
                        <a:pt x="19861" y="22936"/>
                        <a:pt x="18213" y="21507"/>
                      </a:cubicBezTo>
                      <a:cubicBezTo>
                        <a:pt x="18213" y="21507"/>
                        <a:pt x="15165" y="19860"/>
                        <a:pt x="14022" y="15812"/>
                      </a:cubicBezTo>
                      <a:cubicBezTo>
                        <a:pt x="12088" y="8954"/>
                        <a:pt x="20699" y="2353"/>
                        <a:pt x="23566" y="0"/>
                      </a:cubicBezTo>
                      <a:cubicBezTo>
                        <a:pt x="23566" y="0"/>
                        <a:pt x="-580" y="4162"/>
                        <a:pt x="11" y="28518"/>
                      </a:cubicBezTo>
                      <a:cubicBezTo>
                        <a:pt x="449" y="46577"/>
                        <a:pt x="4725" y="58522"/>
                        <a:pt x="4725" y="58522"/>
                      </a:cubicBezTo>
                      <a:cubicBezTo>
                        <a:pt x="4725" y="58522"/>
                        <a:pt x="9069" y="59626"/>
                        <a:pt x="10336" y="64999"/>
                      </a:cubicBezTo>
                      <a:cubicBezTo>
                        <a:pt x="11593" y="70371"/>
                        <a:pt x="13765" y="69618"/>
                        <a:pt x="13765" y="69618"/>
                      </a:cubicBezTo>
                      <a:close/>
                    </a:path>
                  </a:pathLst>
                </a:custGeom>
                <a:solidFill>
                  <a:srgbClr val="A1ADAA"/>
                </a:solidFill>
                <a:ln w="9525" cap="flat">
                  <a:noFill/>
                  <a:prstDash val="solid"/>
                  <a:miter/>
                </a:ln>
              </p:spPr>
              <p:txBody>
                <a:bodyPr rtlCol="0" anchor="ctr"/>
                <a:lstStyle/>
                <a:p>
                  <a:endParaRPr lang="nl-NL" sz="1200"/>
                </a:p>
              </p:txBody>
            </p:sp>
            <p:sp>
              <p:nvSpPr>
                <p:cNvPr id="733" name="Vrije vorm 732">
                  <a:extLst>
                    <a:ext uri="{FF2B5EF4-FFF2-40B4-BE49-F238E27FC236}">
                      <a16:creationId xmlns:a16="http://schemas.microsoft.com/office/drawing/2014/main" id="{C2110308-9246-F1F3-2860-077FE375EF85}"/>
                    </a:ext>
                  </a:extLst>
                </p:cNvPr>
                <p:cNvSpPr/>
                <p:nvPr/>
              </p:nvSpPr>
              <p:spPr>
                <a:xfrm>
                  <a:off x="7438768" y="1821095"/>
                  <a:ext cx="28269" cy="48834"/>
                </a:xfrm>
                <a:custGeom>
                  <a:avLst/>
                  <a:gdLst>
                    <a:gd name="connsiteX0" fmla="*/ 28270 w 28269"/>
                    <a:gd name="connsiteY0" fmla="*/ 48835 h 48834"/>
                    <a:gd name="connsiteX1" fmla="*/ 23631 w 28269"/>
                    <a:gd name="connsiteY1" fmla="*/ 31071 h 48834"/>
                    <a:gd name="connsiteX2" fmla="*/ 0 w 28269"/>
                    <a:gd name="connsiteY2" fmla="*/ 0 h 48834"/>
                    <a:gd name="connsiteX3" fmla="*/ 20774 w 28269"/>
                    <a:gd name="connsiteY3" fmla="*/ 13926 h 48834"/>
                    <a:gd name="connsiteX4" fmla="*/ 28270 w 28269"/>
                    <a:gd name="connsiteY4" fmla="*/ 48835 h 48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69" h="48834">
                      <a:moveTo>
                        <a:pt x="28270" y="48835"/>
                      </a:moveTo>
                      <a:cubicBezTo>
                        <a:pt x="28270" y="48835"/>
                        <a:pt x="25127" y="36090"/>
                        <a:pt x="23631" y="31071"/>
                      </a:cubicBezTo>
                      <a:cubicBezTo>
                        <a:pt x="17973" y="12154"/>
                        <a:pt x="8181" y="8992"/>
                        <a:pt x="0" y="0"/>
                      </a:cubicBezTo>
                      <a:cubicBezTo>
                        <a:pt x="0" y="0"/>
                        <a:pt x="13354" y="1429"/>
                        <a:pt x="20774" y="13926"/>
                      </a:cubicBezTo>
                      <a:cubicBezTo>
                        <a:pt x="28337" y="26680"/>
                        <a:pt x="28270" y="48835"/>
                        <a:pt x="28270" y="48835"/>
                      </a:cubicBezTo>
                      <a:close/>
                    </a:path>
                  </a:pathLst>
                </a:custGeom>
                <a:solidFill>
                  <a:srgbClr val="A1ADAA"/>
                </a:solidFill>
                <a:ln w="9525" cap="flat">
                  <a:noFill/>
                  <a:prstDash val="solid"/>
                  <a:miter/>
                </a:ln>
              </p:spPr>
              <p:txBody>
                <a:bodyPr rtlCol="0" anchor="ctr"/>
                <a:lstStyle/>
                <a:p>
                  <a:endParaRPr lang="nl-NL" sz="1200"/>
                </a:p>
              </p:txBody>
            </p:sp>
          </p:grpSp>
        </p:grpSp>
        <p:sp>
          <p:nvSpPr>
            <p:cNvPr id="714" name="Vrije vorm 713">
              <a:extLst>
                <a:ext uri="{FF2B5EF4-FFF2-40B4-BE49-F238E27FC236}">
                  <a16:creationId xmlns:a16="http://schemas.microsoft.com/office/drawing/2014/main" id="{43CA3192-249D-2305-A571-4C5394D7B30C}"/>
                </a:ext>
              </a:extLst>
            </p:cNvPr>
            <p:cNvSpPr/>
            <p:nvPr/>
          </p:nvSpPr>
          <p:spPr>
            <a:xfrm>
              <a:off x="1982544" y="1703648"/>
              <a:ext cx="698575" cy="698575"/>
            </a:xfrm>
            <a:custGeom>
              <a:avLst/>
              <a:gdLst>
                <a:gd name="connsiteX0" fmla="*/ 223737 w 223736"/>
                <a:gd name="connsiteY0" fmla="*/ 111868 h 223736"/>
                <a:gd name="connsiteX1" fmla="*/ 111869 w 223736"/>
                <a:gd name="connsiteY1" fmla="*/ 223737 h 223736"/>
                <a:gd name="connsiteX2" fmla="*/ 0 w 223736"/>
                <a:gd name="connsiteY2" fmla="*/ 111868 h 223736"/>
                <a:gd name="connsiteX3" fmla="*/ 111869 w 223736"/>
                <a:gd name="connsiteY3" fmla="*/ 0 h 223736"/>
                <a:gd name="connsiteX4" fmla="*/ 223737 w 223736"/>
                <a:gd name="connsiteY4" fmla="*/ 111868 h 223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36" h="223736">
                  <a:moveTo>
                    <a:pt x="223737" y="111868"/>
                  </a:moveTo>
                  <a:cubicBezTo>
                    <a:pt x="223737" y="173651"/>
                    <a:pt x="173651" y="223737"/>
                    <a:pt x="111869" y="223737"/>
                  </a:cubicBezTo>
                  <a:cubicBezTo>
                    <a:pt x="50086" y="223737"/>
                    <a:pt x="0" y="173651"/>
                    <a:pt x="0" y="111868"/>
                  </a:cubicBezTo>
                  <a:cubicBezTo>
                    <a:pt x="0" y="50085"/>
                    <a:pt x="50086" y="0"/>
                    <a:pt x="111869" y="0"/>
                  </a:cubicBezTo>
                  <a:cubicBezTo>
                    <a:pt x="173651" y="0"/>
                    <a:pt x="223737" y="50085"/>
                    <a:pt x="223737" y="111868"/>
                  </a:cubicBezTo>
                  <a:close/>
                </a:path>
              </a:pathLst>
            </a:custGeom>
            <a:noFill/>
            <a:ln w="9525" cap="flat">
              <a:noFill/>
              <a:prstDash val="solid"/>
              <a:miter/>
            </a:ln>
          </p:spPr>
          <p:txBody>
            <a:bodyPr rtlCol="0" anchor="ctr"/>
            <a:lstStyle/>
            <a:p>
              <a:endParaRPr lang="nl-NL" sz="1200"/>
            </a:p>
          </p:txBody>
        </p:sp>
      </p:grpSp>
      <p:sp>
        <p:nvSpPr>
          <p:cNvPr id="686" name="Afgeronde rechthoek 685">
            <a:extLst>
              <a:ext uri="{FF2B5EF4-FFF2-40B4-BE49-F238E27FC236}">
                <a16:creationId xmlns:a16="http://schemas.microsoft.com/office/drawing/2014/main" id="{EA0C7FCB-E9E6-205C-30A6-23C9CA171153}"/>
              </a:ext>
            </a:extLst>
          </p:cNvPr>
          <p:cNvSpPr/>
          <p:nvPr/>
        </p:nvSpPr>
        <p:spPr>
          <a:xfrm>
            <a:off x="3327504" y="2390944"/>
            <a:ext cx="4295964" cy="1464827"/>
          </a:xfrm>
          <a:prstGeom prst="roundRect">
            <a:avLst>
              <a:gd name="adj" fmla="val 8183"/>
            </a:avLst>
          </a:prstGeom>
          <a:solidFill>
            <a:schemeClr val="accent2">
              <a:alpha val="10000"/>
            </a:schemeClr>
          </a:solidFill>
          <a:ln w="12700" cap="flat">
            <a:solidFill>
              <a:schemeClr val="accent2">
                <a:alpha val="10000"/>
              </a:schemeClr>
            </a:solidFill>
            <a:prstDash val="solid"/>
            <a:miter/>
          </a:ln>
        </p:spPr>
        <p:txBody>
          <a:bodyPr lIns="251999" tIns="36000" bIns="36000" rtlCol="0" anchor="ctr"/>
          <a:lstStyle/>
          <a:p>
            <a:pPr>
              <a:buClr>
                <a:schemeClr val="accent2"/>
              </a:buClr>
            </a:pPr>
            <a:endParaRPr lang="nl-NL" sz="1100" b="1">
              <a:solidFill>
                <a:schemeClr val="tx2"/>
              </a:solidFill>
            </a:endParaRPr>
          </a:p>
          <a:p>
            <a:pPr>
              <a:buClr>
                <a:schemeClr val="accent2"/>
              </a:buClr>
            </a:pPr>
            <a:r>
              <a:rPr lang="nl-NL" sz="1100" b="1">
                <a:solidFill>
                  <a:schemeClr val="tx2"/>
                </a:solidFill>
              </a:rPr>
              <a:t>Nitrofurantoïne capsule 50 mg | </a:t>
            </a:r>
            <a:r>
              <a:rPr lang="nl-NL" sz="1100">
                <a:solidFill>
                  <a:schemeClr val="tx2"/>
                </a:solidFill>
              </a:rPr>
              <a:t>4 maal daags 1 capsule</a:t>
            </a:r>
          </a:p>
          <a:p>
            <a:pPr>
              <a:buClr>
                <a:schemeClr val="accent2"/>
              </a:buClr>
            </a:pPr>
            <a:endParaRPr lang="nl-NL" sz="1100" i="1">
              <a:solidFill>
                <a:schemeClr val="tx2"/>
              </a:solidFill>
            </a:endParaRPr>
          </a:p>
          <a:p>
            <a:pPr>
              <a:buClr>
                <a:schemeClr val="accent2"/>
              </a:buClr>
            </a:pPr>
            <a:endParaRPr lang="nl-NL" sz="1100" b="1">
              <a:solidFill>
                <a:schemeClr val="tx2"/>
              </a:solidFill>
            </a:endParaRPr>
          </a:p>
          <a:p>
            <a:pPr algn="l">
              <a:buClr>
                <a:schemeClr val="accent2"/>
              </a:buClr>
            </a:pPr>
            <a:endParaRPr lang="nl-NL" sz="1100">
              <a:solidFill>
                <a:schemeClr val="tx2"/>
              </a:solidFill>
            </a:endParaRPr>
          </a:p>
          <a:p>
            <a:pPr>
              <a:buClr>
                <a:schemeClr val="accent2"/>
              </a:buClr>
            </a:pPr>
            <a:r>
              <a:rPr lang="nl-NL" sz="1100">
                <a:solidFill>
                  <a:schemeClr val="tx2"/>
                </a:solidFill>
              </a:rPr>
              <a:t>Startdatum: 23-03-2025              Einddatum: 01-04-2025</a:t>
            </a:r>
          </a:p>
        </p:txBody>
      </p:sp>
      <p:grpSp>
        <p:nvGrpSpPr>
          <p:cNvPr id="687" name="Groep 686">
            <a:extLst>
              <a:ext uri="{FF2B5EF4-FFF2-40B4-BE49-F238E27FC236}">
                <a16:creationId xmlns:a16="http://schemas.microsoft.com/office/drawing/2014/main" id="{B1104297-7C20-37B1-4D99-5DF5A0539026}"/>
              </a:ext>
            </a:extLst>
          </p:cNvPr>
          <p:cNvGrpSpPr/>
          <p:nvPr/>
        </p:nvGrpSpPr>
        <p:grpSpPr>
          <a:xfrm>
            <a:off x="7829912" y="4680558"/>
            <a:ext cx="939035" cy="530791"/>
            <a:chOff x="7096069" y="4147158"/>
            <a:chExt cx="805352" cy="472498"/>
          </a:xfrm>
        </p:grpSpPr>
        <p:sp>
          <p:nvSpPr>
            <p:cNvPr id="711" name="Afgeronde rechthoek 710">
              <a:extLst>
                <a:ext uri="{FF2B5EF4-FFF2-40B4-BE49-F238E27FC236}">
                  <a16:creationId xmlns:a16="http://schemas.microsoft.com/office/drawing/2014/main" id="{CBBF7F08-CA7B-50A5-7349-459D1122E39D}"/>
                </a:ext>
              </a:extLst>
            </p:cNvPr>
            <p:cNvSpPr/>
            <p:nvPr/>
          </p:nvSpPr>
          <p:spPr>
            <a:xfrm>
              <a:off x="7096069" y="4147158"/>
              <a:ext cx="805352" cy="472498"/>
            </a:xfrm>
            <a:prstGeom prst="roundRect">
              <a:avLst>
                <a:gd name="adj" fmla="val 14347"/>
              </a:avLst>
            </a:prstGeom>
            <a:solidFill>
              <a:schemeClr val="tx2">
                <a:alpha val="10000"/>
              </a:schemeClr>
            </a:solidFill>
            <a:ln w="12700" cap="flat">
              <a:noFill/>
              <a:prstDash val="solid"/>
              <a:miter/>
            </a:ln>
          </p:spPr>
          <p:txBody>
            <a:bodyPr lIns="0" tIns="251999" rIns="0" bIns="0" rtlCol="0" anchor="ctr"/>
            <a:lstStyle/>
            <a:p>
              <a:pPr algn="ctr"/>
              <a:r>
                <a:rPr lang="nl-NL" sz="900">
                  <a:solidFill>
                    <a:schemeClr val="tx2"/>
                  </a:solidFill>
                </a:rPr>
                <a:t>Nierfunctie</a:t>
              </a:r>
            </a:p>
          </p:txBody>
        </p:sp>
        <p:pic>
          <p:nvPicPr>
            <p:cNvPr id="712" name="Graphic 711">
              <a:extLst>
                <a:ext uri="{FF2B5EF4-FFF2-40B4-BE49-F238E27FC236}">
                  <a16:creationId xmlns:a16="http://schemas.microsoft.com/office/drawing/2014/main" id="{4B2CEA63-7FE7-8C34-4FAA-337A2FA5B2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59320" y="4189650"/>
              <a:ext cx="278845" cy="224875"/>
            </a:xfrm>
            <a:prstGeom prst="rect">
              <a:avLst/>
            </a:prstGeom>
          </p:spPr>
        </p:pic>
      </p:grpSp>
      <p:grpSp>
        <p:nvGrpSpPr>
          <p:cNvPr id="688" name="Groep 687">
            <a:extLst>
              <a:ext uri="{FF2B5EF4-FFF2-40B4-BE49-F238E27FC236}">
                <a16:creationId xmlns:a16="http://schemas.microsoft.com/office/drawing/2014/main" id="{F8348577-3033-A64C-A0F0-364D63FB26B1}"/>
              </a:ext>
            </a:extLst>
          </p:cNvPr>
          <p:cNvGrpSpPr/>
          <p:nvPr/>
        </p:nvGrpSpPr>
        <p:grpSpPr>
          <a:xfrm>
            <a:off x="7826716" y="3953685"/>
            <a:ext cx="939035" cy="530791"/>
            <a:chOff x="-1960290" y="3485999"/>
            <a:chExt cx="805352" cy="472498"/>
          </a:xfrm>
        </p:grpSpPr>
        <p:sp>
          <p:nvSpPr>
            <p:cNvPr id="709" name="Afgeronde rechthoek 708">
              <a:extLst>
                <a:ext uri="{FF2B5EF4-FFF2-40B4-BE49-F238E27FC236}">
                  <a16:creationId xmlns:a16="http://schemas.microsoft.com/office/drawing/2014/main" id="{2F8ED906-070C-31B7-71F3-EA6967169A2C}"/>
                </a:ext>
              </a:extLst>
            </p:cNvPr>
            <p:cNvSpPr/>
            <p:nvPr/>
          </p:nvSpPr>
          <p:spPr>
            <a:xfrm>
              <a:off x="-1960290" y="3485999"/>
              <a:ext cx="805352" cy="472498"/>
            </a:xfrm>
            <a:prstGeom prst="roundRect">
              <a:avLst>
                <a:gd name="adj" fmla="val 14347"/>
              </a:avLst>
            </a:prstGeom>
            <a:solidFill>
              <a:schemeClr val="tx2">
                <a:alpha val="10000"/>
              </a:schemeClr>
            </a:solidFill>
            <a:ln w="12700" cap="flat">
              <a:noFill/>
              <a:prstDash val="solid"/>
              <a:miter/>
            </a:ln>
          </p:spPr>
          <p:txBody>
            <a:bodyPr tIns="251999" bIns="0" rtlCol="0" anchor="ctr"/>
            <a:lstStyle/>
            <a:p>
              <a:pPr algn="ctr"/>
              <a:r>
                <a:rPr lang="nl-NL" sz="900">
                  <a:solidFill>
                    <a:schemeClr val="tx2"/>
                  </a:solidFill>
                </a:rPr>
                <a:t>Gewicht</a:t>
              </a:r>
            </a:p>
          </p:txBody>
        </p:sp>
        <p:pic>
          <p:nvPicPr>
            <p:cNvPr id="710" name="Graphic 709">
              <a:extLst>
                <a:ext uri="{FF2B5EF4-FFF2-40B4-BE49-F238E27FC236}">
                  <a16:creationId xmlns:a16="http://schemas.microsoft.com/office/drawing/2014/main" id="{5A127D01-88DB-5248-4900-3841DDBBE0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75680" y="3525511"/>
              <a:ext cx="236131" cy="230825"/>
            </a:xfrm>
            <a:prstGeom prst="rect">
              <a:avLst/>
            </a:prstGeom>
          </p:spPr>
        </p:pic>
      </p:grpSp>
      <p:grpSp>
        <p:nvGrpSpPr>
          <p:cNvPr id="689" name="Groep 688">
            <a:extLst>
              <a:ext uri="{FF2B5EF4-FFF2-40B4-BE49-F238E27FC236}">
                <a16:creationId xmlns:a16="http://schemas.microsoft.com/office/drawing/2014/main" id="{D6F12CFE-10D0-2488-F343-C0E660439B0D}"/>
              </a:ext>
            </a:extLst>
          </p:cNvPr>
          <p:cNvGrpSpPr/>
          <p:nvPr/>
        </p:nvGrpSpPr>
        <p:grpSpPr>
          <a:xfrm>
            <a:off x="7817850" y="3199013"/>
            <a:ext cx="939035" cy="530791"/>
            <a:chOff x="-1968867" y="2913689"/>
            <a:chExt cx="805352" cy="472498"/>
          </a:xfrm>
        </p:grpSpPr>
        <p:sp>
          <p:nvSpPr>
            <p:cNvPr id="707" name="Afgeronde rechthoek 706">
              <a:extLst>
                <a:ext uri="{FF2B5EF4-FFF2-40B4-BE49-F238E27FC236}">
                  <a16:creationId xmlns:a16="http://schemas.microsoft.com/office/drawing/2014/main" id="{5A0DE3A9-2084-4E13-1CC4-0FDE4122359E}"/>
                </a:ext>
              </a:extLst>
            </p:cNvPr>
            <p:cNvSpPr/>
            <p:nvPr/>
          </p:nvSpPr>
          <p:spPr>
            <a:xfrm>
              <a:off x="-1968867" y="2913689"/>
              <a:ext cx="805352" cy="472498"/>
            </a:xfrm>
            <a:prstGeom prst="roundRect">
              <a:avLst>
                <a:gd name="adj" fmla="val 14347"/>
              </a:avLst>
            </a:prstGeom>
            <a:solidFill>
              <a:schemeClr val="tx2">
                <a:alpha val="10000"/>
              </a:schemeClr>
            </a:solidFill>
            <a:ln w="12700" cap="flat">
              <a:noFill/>
              <a:prstDash val="solid"/>
              <a:miter/>
            </a:ln>
          </p:spPr>
          <p:txBody>
            <a:bodyPr tIns="251999" bIns="0" rtlCol="0" anchor="ctr"/>
            <a:lstStyle/>
            <a:p>
              <a:pPr algn="ctr"/>
              <a:r>
                <a:rPr lang="nl-NL" sz="900">
                  <a:solidFill>
                    <a:schemeClr val="tx2"/>
                  </a:solidFill>
                </a:rPr>
                <a:t>Lengte</a:t>
              </a:r>
            </a:p>
          </p:txBody>
        </p:sp>
        <p:pic>
          <p:nvPicPr>
            <p:cNvPr id="708" name="Graphic 707">
              <a:extLst>
                <a:ext uri="{FF2B5EF4-FFF2-40B4-BE49-F238E27FC236}">
                  <a16:creationId xmlns:a16="http://schemas.microsoft.com/office/drawing/2014/main" id="{1877ECC1-5366-DEA9-05A3-E5C17E59CC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618245" y="2825696"/>
              <a:ext cx="104108" cy="485834"/>
            </a:xfrm>
            <a:prstGeom prst="rect">
              <a:avLst/>
            </a:prstGeom>
          </p:spPr>
        </p:pic>
      </p:grpSp>
      <p:sp>
        <p:nvSpPr>
          <p:cNvPr id="691" name="Afgeronde rechthoek 690">
            <a:extLst>
              <a:ext uri="{FF2B5EF4-FFF2-40B4-BE49-F238E27FC236}">
                <a16:creationId xmlns:a16="http://schemas.microsoft.com/office/drawing/2014/main" id="{DCCDEDD4-6A5E-FA7F-10FD-2140FD415523}"/>
              </a:ext>
            </a:extLst>
          </p:cNvPr>
          <p:cNvSpPr/>
          <p:nvPr/>
        </p:nvSpPr>
        <p:spPr>
          <a:xfrm>
            <a:off x="3327504" y="4132641"/>
            <a:ext cx="4295964" cy="1063341"/>
          </a:xfrm>
          <a:prstGeom prst="roundRect">
            <a:avLst>
              <a:gd name="adj" fmla="val 8183"/>
            </a:avLst>
          </a:prstGeom>
          <a:solidFill>
            <a:schemeClr val="accent3">
              <a:alpha val="10000"/>
            </a:schemeClr>
          </a:solidFill>
          <a:ln w="12700" cap="flat">
            <a:solidFill>
              <a:schemeClr val="accent3">
                <a:alpha val="10000"/>
              </a:schemeClr>
            </a:solidFill>
            <a:prstDash val="solid"/>
            <a:miter/>
          </a:ln>
        </p:spPr>
        <p:txBody>
          <a:bodyPr lIns="251999" tIns="36000" bIns="36000" rtlCol="0" anchor="ctr"/>
          <a:lstStyle/>
          <a:p>
            <a:pPr>
              <a:buClr>
                <a:schemeClr val="accent2"/>
              </a:buClr>
            </a:pPr>
            <a:r>
              <a:rPr lang="nl-NL" sz="1100" b="1">
                <a:solidFill>
                  <a:schemeClr val="tx2"/>
                </a:solidFill>
              </a:rPr>
              <a:t>Nitrofurantoïne capsule 50 mg | </a:t>
            </a:r>
            <a:r>
              <a:rPr lang="nl-NL" sz="1100">
                <a:solidFill>
                  <a:schemeClr val="tx2"/>
                </a:solidFill>
              </a:rPr>
              <a:t>28 stuks</a:t>
            </a:r>
            <a:br>
              <a:rPr lang="nl-NL" sz="1100">
                <a:solidFill>
                  <a:schemeClr val="tx2"/>
                </a:solidFill>
              </a:rPr>
            </a:br>
            <a:br>
              <a:rPr lang="nl-NL" sz="600">
                <a:solidFill>
                  <a:schemeClr val="tx2"/>
                </a:solidFill>
              </a:rPr>
            </a:br>
            <a:r>
              <a:rPr lang="nl-NL" sz="1100">
                <a:solidFill>
                  <a:schemeClr val="tx2"/>
                </a:solidFill>
              </a:rPr>
              <a:t>Apotheek Blije Pil</a:t>
            </a:r>
          </a:p>
        </p:txBody>
      </p:sp>
      <p:sp>
        <p:nvSpPr>
          <p:cNvPr id="738" name="Tekstvak 737">
            <a:extLst>
              <a:ext uri="{FF2B5EF4-FFF2-40B4-BE49-F238E27FC236}">
                <a16:creationId xmlns:a16="http://schemas.microsoft.com/office/drawing/2014/main" id="{3964D34B-94F1-D34B-A295-6D53E048B1C5}"/>
              </a:ext>
            </a:extLst>
          </p:cNvPr>
          <p:cNvSpPr txBox="1"/>
          <p:nvPr/>
        </p:nvSpPr>
        <p:spPr>
          <a:xfrm>
            <a:off x="3882153" y="3121336"/>
            <a:ext cx="667269" cy="174761"/>
          </a:xfrm>
          <a:prstGeom prst="rect">
            <a:avLst/>
          </a:prstGeom>
          <a:noFill/>
        </p:spPr>
        <p:txBody>
          <a:bodyPr wrap="square" lIns="0" tIns="0" rIns="0" bIns="0" rtlCol="0">
            <a:spAutoFit/>
          </a:bodyPr>
          <a:lstStyle/>
          <a:p>
            <a:pPr algn="l"/>
            <a:r>
              <a:rPr lang="nl-NL" sz="1100">
                <a:solidFill>
                  <a:schemeClr val="tx2"/>
                </a:solidFill>
              </a:rPr>
              <a:t>Tijdelijk</a:t>
            </a:r>
          </a:p>
        </p:txBody>
      </p:sp>
      <p:sp>
        <p:nvSpPr>
          <p:cNvPr id="739" name="Tekstvak 738">
            <a:extLst>
              <a:ext uri="{FF2B5EF4-FFF2-40B4-BE49-F238E27FC236}">
                <a16:creationId xmlns:a16="http://schemas.microsoft.com/office/drawing/2014/main" id="{9CD95FA9-D0D8-324B-43D3-436AF22C19D0}"/>
              </a:ext>
            </a:extLst>
          </p:cNvPr>
          <p:cNvSpPr txBox="1"/>
          <p:nvPr/>
        </p:nvSpPr>
        <p:spPr>
          <a:xfrm>
            <a:off x="5056950" y="3121349"/>
            <a:ext cx="916074" cy="174761"/>
          </a:xfrm>
          <a:prstGeom prst="rect">
            <a:avLst/>
          </a:prstGeom>
          <a:noFill/>
        </p:spPr>
        <p:txBody>
          <a:bodyPr wrap="square" lIns="0" tIns="0" rIns="0" bIns="0" rtlCol="0">
            <a:spAutoFit/>
          </a:bodyPr>
          <a:lstStyle/>
          <a:p>
            <a:pPr algn="l"/>
            <a:r>
              <a:rPr lang="nl-NL" sz="1100">
                <a:solidFill>
                  <a:schemeClr val="tx2"/>
                </a:solidFill>
              </a:rPr>
              <a:t>Chronisch</a:t>
            </a:r>
          </a:p>
        </p:txBody>
      </p:sp>
      <p:sp>
        <p:nvSpPr>
          <p:cNvPr id="740" name="Ovaal 739">
            <a:extLst>
              <a:ext uri="{FF2B5EF4-FFF2-40B4-BE49-F238E27FC236}">
                <a16:creationId xmlns:a16="http://schemas.microsoft.com/office/drawing/2014/main" id="{B0D61F4A-63CB-8A4A-9C9A-08E85B56B250}"/>
              </a:ext>
            </a:extLst>
          </p:cNvPr>
          <p:cNvSpPr/>
          <p:nvPr/>
        </p:nvSpPr>
        <p:spPr>
          <a:xfrm>
            <a:off x="4801273" y="3124576"/>
            <a:ext cx="163567" cy="163567"/>
          </a:xfrm>
          <a:prstGeom prst="ellipse">
            <a:avLst/>
          </a:prstGeom>
          <a:noFill/>
          <a:ln w="12700" cap="flat">
            <a:solidFill>
              <a:schemeClr val="tx2"/>
            </a:solidFill>
            <a:prstDash val="solid"/>
            <a:miter/>
          </a:ln>
        </p:spPr>
        <p:txBody>
          <a:bodyPr rtlCol="0" anchor="ctr"/>
          <a:lstStyle/>
          <a:p>
            <a:pPr algn="l"/>
            <a:endParaRPr lang="nl-NL" sz="1000"/>
          </a:p>
        </p:txBody>
      </p:sp>
      <p:sp>
        <p:nvSpPr>
          <p:cNvPr id="742" name="Ovaal 741">
            <a:extLst>
              <a:ext uri="{FF2B5EF4-FFF2-40B4-BE49-F238E27FC236}">
                <a16:creationId xmlns:a16="http://schemas.microsoft.com/office/drawing/2014/main" id="{8BFB4774-1F3E-14C5-2091-6507CF0D285B}"/>
              </a:ext>
            </a:extLst>
          </p:cNvPr>
          <p:cNvSpPr/>
          <p:nvPr/>
        </p:nvSpPr>
        <p:spPr>
          <a:xfrm>
            <a:off x="3630994" y="3124576"/>
            <a:ext cx="163567" cy="163567"/>
          </a:xfrm>
          <a:prstGeom prst="ellipse">
            <a:avLst/>
          </a:prstGeom>
          <a:noFill/>
          <a:ln w="12700" cap="flat">
            <a:solidFill>
              <a:schemeClr val="tx2"/>
            </a:solidFill>
            <a:prstDash val="solid"/>
            <a:miter/>
          </a:ln>
        </p:spPr>
        <p:txBody>
          <a:bodyPr rtlCol="0" anchor="ctr"/>
          <a:lstStyle/>
          <a:p>
            <a:pPr algn="l"/>
            <a:endParaRPr lang="nl-NL" sz="1000"/>
          </a:p>
        </p:txBody>
      </p:sp>
      <p:sp>
        <p:nvSpPr>
          <p:cNvPr id="3" name="Rechthoek met aan één zijde afgeronde hoeken 2">
            <a:extLst>
              <a:ext uri="{FF2B5EF4-FFF2-40B4-BE49-F238E27FC236}">
                <a16:creationId xmlns:a16="http://schemas.microsoft.com/office/drawing/2014/main" id="{99871CBE-AB44-6645-3A1C-A4C0B003DB80}"/>
              </a:ext>
            </a:extLst>
          </p:cNvPr>
          <p:cNvSpPr/>
          <p:nvPr/>
        </p:nvSpPr>
        <p:spPr>
          <a:xfrm>
            <a:off x="3324720" y="2365119"/>
            <a:ext cx="4295964" cy="274946"/>
          </a:xfrm>
          <a:prstGeom prst="round2SameRect">
            <a:avLst>
              <a:gd name="adj1" fmla="val 41123"/>
              <a:gd name="adj2"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bIns="108000" rtlCol="0" anchor="ctr"/>
          <a:lstStyle/>
          <a:p>
            <a:r>
              <a:rPr lang="nl-NL" sz="1100"/>
              <a:t>Medicatieafspraak</a:t>
            </a:r>
          </a:p>
        </p:txBody>
      </p:sp>
      <p:sp>
        <p:nvSpPr>
          <p:cNvPr id="4" name="Rechthoek met aan één zijde afgeronde hoeken 3">
            <a:extLst>
              <a:ext uri="{FF2B5EF4-FFF2-40B4-BE49-F238E27FC236}">
                <a16:creationId xmlns:a16="http://schemas.microsoft.com/office/drawing/2014/main" id="{1E877402-DCF8-99B7-340E-580CB0BC6481}"/>
              </a:ext>
            </a:extLst>
          </p:cNvPr>
          <p:cNvSpPr/>
          <p:nvPr/>
        </p:nvSpPr>
        <p:spPr>
          <a:xfrm>
            <a:off x="3324720" y="4029028"/>
            <a:ext cx="4295964" cy="274946"/>
          </a:xfrm>
          <a:prstGeom prst="round2SameRect">
            <a:avLst>
              <a:gd name="adj1" fmla="val 41123"/>
              <a:gd name="adj2" fmla="val 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bIns="108000" rtlCol="0" anchor="ctr"/>
          <a:lstStyle/>
          <a:p>
            <a:r>
              <a:rPr lang="nl-NL" sz="1100" err="1"/>
              <a:t>Verstrekkingsverzoek</a:t>
            </a:r>
            <a:endParaRPr lang="nl-NL" sz="1100"/>
          </a:p>
        </p:txBody>
      </p:sp>
      <p:sp>
        <p:nvSpPr>
          <p:cNvPr id="7" name="Tekstvak 6">
            <a:extLst>
              <a:ext uri="{FF2B5EF4-FFF2-40B4-BE49-F238E27FC236}">
                <a16:creationId xmlns:a16="http://schemas.microsoft.com/office/drawing/2014/main" id="{AD765606-E62F-CFFC-6269-1755572BFECF}"/>
              </a:ext>
            </a:extLst>
          </p:cNvPr>
          <p:cNvSpPr txBox="1"/>
          <p:nvPr/>
        </p:nvSpPr>
        <p:spPr>
          <a:xfrm>
            <a:off x="3324720" y="1820777"/>
            <a:ext cx="6124337" cy="430887"/>
          </a:xfrm>
          <a:prstGeom prst="rect">
            <a:avLst/>
          </a:prstGeom>
          <a:noFill/>
        </p:spPr>
        <p:txBody>
          <a:bodyPr wrap="square" lIns="0" tIns="0" rIns="0" bIns="0" rtlCol="0">
            <a:spAutoFit/>
          </a:bodyPr>
          <a:lstStyle/>
          <a:p>
            <a:r>
              <a:rPr lang="nl-NL" sz="2800">
                <a:solidFill>
                  <a:srgbClr val="86C2EB"/>
                </a:solidFill>
              </a:rPr>
              <a:t>Elektronisch voorschrijfsysteem</a:t>
            </a:r>
          </a:p>
        </p:txBody>
      </p:sp>
      <p:sp>
        <p:nvSpPr>
          <p:cNvPr id="18" name="Ovaal 17">
            <a:extLst>
              <a:ext uri="{FF2B5EF4-FFF2-40B4-BE49-F238E27FC236}">
                <a16:creationId xmlns:a16="http://schemas.microsoft.com/office/drawing/2014/main" id="{293D8EC7-467B-356A-685C-9B71E3CC5C76}"/>
              </a:ext>
            </a:extLst>
          </p:cNvPr>
          <p:cNvSpPr/>
          <p:nvPr/>
        </p:nvSpPr>
        <p:spPr>
          <a:xfrm>
            <a:off x="3643139" y="3140937"/>
            <a:ext cx="137203" cy="13504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400"/>
          </a:p>
        </p:txBody>
      </p:sp>
    </p:spTree>
    <p:extLst>
      <p:ext uri="{BB962C8B-B14F-4D97-AF65-F5344CB8AC3E}">
        <p14:creationId xmlns:p14="http://schemas.microsoft.com/office/powerpoint/2010/main" val="85989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 name="Vrije vorm 833">
            <a:extLst>
              <a:ext uri="{FF2B5EF4-FFF2-40B4-BE49-F238E27FC236}">
                <a16:creationId xmlns:a16="http://schemas.microsoft.com/office/drawing/2014/main" id="{4F67C055-8123-1A80-09E9-9CE8D6F0FEBB}"/>
              </a:ext>
            </a:extLst>
          </p:cNvPr>
          <p:cNvSpPr/>
          <p:nvPr/>
        </p:nvSpPr>
        <p:spPr>
          <a:xfrm>
            <a:off x="-1914" y="1440982"/>
            <a:ext cx="12195502" cy="5417018"/>
          </a:xfrm>
          <a:custGeom>
            <a:avLst/>
            <a:gdLst>
              <a:gd name="connsiteX0" fmla="*/ 6103296 w 6103296"/>
              <a:gd name="connsiteY0" fmla="*/ 0 h 4116752"/>
              <a:gd name="connsiteX1" fmla="*/ 2427569 w 6103296"/>
              <a:gd name="connsiteY1" fmla="*/ 1098571 h 4116752"/>
              <a:gd name="connsiteX2" fmla="*/ 299863 w 6103296"/>
              <a:gd name="connsiteY2" fmla="*/ 1596668 h 4116752"/>
              <a:gd name="connsiteX3" fmla="*/ 0 w 6103296"/>
              <a:gd name="connsiteY3" fmla="*/ 1753350 h 4116752"/>
              <a:gd name="connsiteX4" fmla="*/ 0 w 6103296"/>
              <a:gd name="connsiteY4" fmla="*/ 4116752 h 4116752"/>
              <a:gd name="connsiteX5" fmla="*/ 6103296 w 6103296"/>
              <a:gd name="connsiteY5" fmla="*/ 4116752 h 4116752"/>
              <a:gd name="connsiteX0" fmla="*/ 6103296 w 6103296"/>
              <a:gd name="connsiteY0" fmla="*/ 0 h 4116752"/>
              <a:gd name="connsiteX1" fmla="*/ 2427569 w 6103296"/>
              <a:gd name="connsiteY1" fmla="*/ 1098571 h 4116752"/>
              <a:gd name="connsiteX2" fmla="*/ 299863 w 6103296"/>
              <a:gd name="connsiteY2" fmla="*/ 1596668 h 4116752"/>
              <a:gd name="connsiteX3" fmla="*/ 0 w 6103296"/>
              <a:gd name="connsiteY3" fmla="*/ 1753350 h 4116752"/>
              <a:gd name="connsiteX4" fmla="*/ 0 w 6103296"/>
              <a:gd name="connsiteY4" fmla="*/ 4116752 h 4116752"/>
              <a:gd name="connsiteX5" fmla="*/ 6103296 w 6103296"/>
              <a:gd name="connsiteY5" fmla="*/ 4116752 h 4116752"/>
              <a:gd name="connsiteX6" fmla="*/ 6103296 w 6103296"/>
              <a:gd name="connsiteY6" fmla="*/ 0 h 4116752"/>
              <a:gd name="connsiteX0" fmla="*/ 6103296 w 6103296"/>
              <a:gd name="connsiteY0" fmla="*/ 0 h 4116752"/>
              <a:gd name="connsiteX1" fmla="*/ 2427569 w 6103296"/>
              <a:gd name="connsiteY1" fmla="*/ 1098571 h 4116752"/>
              <a:gd name="connsiteX2" fmla="*/ 299863 w 6103296"/>
              <a:gd name="connsiteY2" fmla="*/ 1596668 h 4116752"/>
              <a:gd name="connsiteX3" fmla="*/ 0 w 6103296"/>
              <a:gd name="connsiteY3" fmla="*/ 1753350 h 4116752"/>
              <a:gd name="connsiteX4" fmla="*/ 0 w 6103296"/>
              <a:gd name="connsiteY4" fmla="*/ 4116752 h 4116752"/>
              <a:gd name="connsiteX5" fmla="*/ 6103296 w 6103296"/>
              <a:gd name="connsiteY5" fmla="*/ 4116752 h 4116752"/>
              <a:gd name="connsiteX6" fmla="*/ 6103296 w 6103296"/>
              <a:gd name="connsiteY6" fmla="*/ 0 h 411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3296" h="4116752">
                <a:moveTo>
                  <a:pt x="6103296" y="0"/>
                </a:moveTo>
                <a:cubicBezTo>
                  <a:pt x="4151100" y="291567"/>
                  <a:pt x="3472761" y="1045321"/>
                  <a:pt x="2427569" y="1098571"/>
                </a:cubicBezTo>
                <a:cubicBezTo>
                  <a:pt x="1568412" y="1142342"/>
                  <a:pt x="878509" y="1323388"/>
                  <a:pt x="299863" y="1596668"/>
                </a:cubicBezTo>
                <a:lnTo>
                  <a:pt x="0" y="1753350"/>
                </a:lnTo>
                <a:lnTo>
                  <a:pt x="0" y="4116752"/>
                </a:lnTo>
                <a:lnTo>
                  <a:pt x="6103296" y="4116752"/>
                </a:lnTo>
                <a:lnTo>
                  <a:pt x="6103296" y="0"/>
                </a:lnTo>
                <a:close/>
              </a:path>
            </a:pathLst>
          </a:custGeom>
          <a:solidFill>
            <a:srgbClr val="E7F3FB"/>
          </a:solidFill>
          <a:ln w="9525" cap="flat">
            <a:noFill/>
            <a:prstDash val="solid"/>
            <a:miter/>
          </a:ln>
        </p:spPr>
        <p:txBody>
          <a:bodyPr wrap="square" rtlCol="0" anchor="ctr">
            <a:noAutofit/>
          </a:bodyPr>
          <a:lstStyle/>
          <a:p>
            <a:endParaRPr lang="nl-NL"/>
          </a:p>
        </p:txBody>
      </p:sp>
      <p:grpSp>
        <p:nvGrpSpPr>
          <p:cNvPr id="224" name="Graphic 46">
            <a:extLst>
              <a:ext uri="{FF2B5EF4-FFF2-40B4-BE49-F238E27FC236}">
                <a16:creationId xmlns:a16="http://schemas.microsoft.com/office/drawing/2014/main" id="{C4E7FA0B-6619-196B-5A63-1A82E4EB8E62}"/>
              </a:ext>
            </a:extLst>
          </p:cNvPr>
          <p:cNvGrpSpPr/>
          <p:nvPr/>
        </p:nvGrpSpPr>
        <p:grpSpPr>
          <a:xfrm>
            <a:off x="-2636921" y="6749437"/>
            <a:ext cx="10487565" cy="292427"/>
            <a:chOff x="3598630" y="3894440"/>
            <a:chExt cx="5546264" cy="154648"/>
          </a:xfrm>
        </p:grpSpPr>
        <p:sp>
          <p:nvSpPr>
            <p:cNvPr id="225" name="Vrije vorm 224">
              <a:extLst>
                <a:ext uri="{FF2B5EF4-FFF2-40B4-BE49-F238E27FC236}">
                  <a16:creationId xmlns:a16="http://schemas.microsoft.com/office/drawing/2014/main" id="{E5E42EB7-084B-2050-4106-0FDECC0DB8F1}"/>
                </a:ext>
              </a:extLst>
            </p:cNvPr>
            <p:cNvSpPr/>
            <p:nvPr/>
          </p:nvSpPr>
          <p:spPr>
            <a:xfrm>
              <a:off x="3598630" y="3901860"/>
              <a:ext cx="5546264" cy="147227"/>
            </a:xfrm>
            <a:custGeom>
              <a:avLst/>
              <a:gdLst>
                <a:gd name="connsiteX0" fmla="*/ 5546265 w 5546264"/>
                <a:gd name="connsiteY0" fmla="*/ 1362 h 147227"/>
                <a:gd name="connsiteX1" fmla="*/ 55036 w 5546264"/>
                <a:gd name="connsiteY1" fmla="*/ 1362 h 147227"/>
                <a:gd name="connsiteX2" fmla="*/ 0 w 5546264"/>
                <a:gd name="connsiteY2" fmla="*/ 10115 h 147227"/>
                <a:gd name="connsiteX3" fmla="*/ 0 w 5546264"/>
                <a:gd name="connsiteY3" fmla="*/ 119558 h 147227"/>
                <a:gd name="connsiteX4" fmla="*/ 55036 w 5546264"/>
                <a:gd name="connsiteY4" fmla="*/ 147228 h 147227"/>
                <a:gd name="connsiteX5" fmla="*/ 5546265 w 5546264"/>
                <a:gd name="connsiteY5" fmla="*/ 147228 h 147227"/>
                <a:gd name="connsiteX6" fmla="*/ 5546265 w 5546264"/>
                <a:gd name="connsiteY6" fmla="*/ 1362 h 14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6264" h="147227">
                  <a:moveTo>
                    <a:pt x="5546265" y="1362"/>
                  </a:moveTo>
                  <a:lnTo>
                    <a:pt x="55036" y="1362"/>
                  </a:lnTo>
                  <a:cubicBezTo>
                    <a:pt x="24765" y="1362"/>
                    <a:pt x="0" y="-5096"/>
                    <a:pt x="0" y="10115"/>
                  </a:cubicBezTo>
                  <a:lnTo>
                    <a:pt x="0" y="119558"/>
                  </a:lnTo>
                  <a:cubicBezTo>
                    <a:pt x="0" y="134779"/>
                    <a:pt x="24755" y="147228"/>
                    <a:pt x="55036" y="147228"/>
                  </a:cubicBezTo>
                  <a:lnTo>
                    <a:pt x="5546265" y="147228"/>
                  </a:lnTo>
                  <a:lnTo>
                    <a:pt x="5546265" y="1362"/>
                  </a:lnTo>
                  <a:close/>
                </a:path>
              </a:pathLst>
            </a:custGeom>
            <a:solidFill>
              <a:srgbClr val="FFFFFF"/>
            </a:solidFill>
            <a:ln w="9525" cap="flat">
              <a:noFill/>
              <a:prstDash val="solid"/>
              <a:miter/>
            </a:ln>
          </p:spPr>
          <p:txBody>
            <a:bodyPr rtlCol="0" anchor="ctr"/>
            <a:lstStyle/>
            <a:p>
              <a:endParaRPr lang="nl-NL" sz="2800"/>
            </a:p>
          </p:txBody>
        </p:sp>
        <p:sp>
          <p:nvSpPr>
            <p:cNvPr id="226" name="Vrije vorm 225">
              <a:extLst>
                <a:ext uri="{FF2B5EF4-FFF2-40B4-BE49-F238E27FC236}">
                  <a16:creationId xmlns:a16="http://schemas.microsoft.com/office/drawing/2014/main" id="{E1CE34C8-A7DE-9E82-629A-11F5EE069166}"/>
                </a:ext>
              </a:extLst>
            </p:cNvPr>
            <p:cNvSpPr/>
            <p:nvPr/>
          </p:nvSpPr>
          <p:spPr>
            <a:xfrm>
              <a:off x="3598630" y="3894440"/>
              <a:ext cx="5546264" cy="17530"/>
            </a:xfrm>
            <a:custGeom>
              <a:avLst/>
              <a:gdLst>
                <a:gd name="connsiteX0" fmla="*/ 0 w 5546264"/>
                <a:gd name="connsiteY0" fmla="*/ 0 h 17530"/>
                <a:gd name="connsiteX1" fmla="*/ 5546265 w 5546264"/>
                <a:gd name="connsiteY1" fmla="*/ 0 h 17530"/>
                <a:gd name="connsiteX2" fmla="*/ 5546265 w 5546264"/>
                <a:gd name="connsiteY2" fmla="*/ 17531 h 17530"/>
                <a:gd name="connsiteX3" fmla="*/ 0 w 5546264"/>
                <a:gd name="connsiteY3" fmla="*/ 17531 h 17530"/>
              </a:gdLst>
              <a:ahLst/>
              <a:cxnLst>
                <a:cxn ang="0">
                  <a:pos x="connsiteX0" y="connsiteY0"/>
                </a:cxn>
                <a:cxn ang="0">
                  <a:pos x="connsiteX1" y="connsiteY1"/>
                </a:cxn>
                <a:cxn ang="0">
                  <a:pos x="connsiteX2" y="connsiteY2"/>
                </a:cxn>
                <a:cxn ang="0">
                  <a:pos x="connsiteX3" y="connsiteY3"/>
                </a:cxn>
              </a:cxnLst>
              <a:rect l="l" t="t" r="r" b="b"/>
              <a:pathLst>
                <a:path w="5546264" h="17530">
                  <a:moveTo>
                    <a:pt x="0" y="0"/>
                  </a:moveTo>
                  <a:lnTo>
                    <a:pt x="5546265" y="0"/>
                  </a:lnTo>
                  <a:lnTo>
                    <a:pt x="5546265" y="17531"/>
                  </a:lnTo>
                  <a:lnTo>
                    <a:pt x="0" y="17531"/>
                  </a:lnTo>
                  <a:close/>
                </a:path>
              </a:pathLst>
            </a:custGeom>
            <a:solidFill>
              <a:srgbClr val="B8DAF4"/>
            </a:solidFill>
            <a:ln w="9525" cap="flat">
              <a:noFill/>
              <a:prstDash val="solid"/>
              <a:miter/>
            </a:ln>
          </p:spPr>
          <p:txBody>
            <a:bodyPr rtlCol="0" anchor="ctr"/>
            <a:lstStyle/>
            <a:p>
              <a:endParaRPr lang="nl-NL" sz="2800"/>
            </a:p>
          </p:txBody>
        </p:sp>
      </p:grpSp>
      <p:sp>
        <p:nvSpPr>
          <p:cNvPr id="294" name="Vrije vorm 293">
            <a:extLst>
              <a:ext uri="{FF2B5EF4-FFF2-40B4-BE49-F238E27FC236}">
                <a16:creationId xmlns:a16="http://schemas.microsoft.com/office/drawing/2014/main" id="{23CA1042-7877-9F9B-F96B-EDE4233B9DAE}"/>
              </a:ext>
            </a:extLst>
          </p:cNvPr>
          <p:cNvSpPr/>
          <p:nvPr/>
        </p:nvSpPr>
        <p:spPr>
          <a:xfrm>
            <a:off x="6099378" y="6758676"/>
            <a:ext cx="8769412" cy="242528"/>
          </a:xfrm>
          <a:custGeom>
            <a:avLst/>
            <a:gdLst>
              <a:gd name="connsiteX0" fmla="*/ 2737666 w 2737666"/>
              <a:gd name="connsiteY0" fmla="*/ 75295 h 75295"/>
              <a:gd name="connsiteX1" fmla="*/ 0 w 2737666"/>
              <a:gd name="connsiteY1" fmla="*/ 75295 h 75295"/>
              <a:gd name="connsiteX2" fmla="*/ 0 w 2737666"/>
              <a:gd name="connsiteY2" fmla="*/ 0 h 75295"/>
              <a:gd name="connsiteX3" fmla="*/ 2712163 w 2737666"/>
              <a:gd name="connsiteY3" fmla="*/ 0 h 75295"/>
              <a:gd name="connsiteX4" fmla="*/ 2737666 w 2737666"/>
              <a:gd name="connsiteY4" fmla="*/ 75295 h 7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666" h="75295">
                <a:moveTo>
                  <a:pt x="2737666" y="75295"/>
                </a:moveTo>
                <a:lnTo>
                  <a:pt x="0" y="75295"/>
                </a:lnTo>
                <a:lnTo>
                  <a:pt x="0" y="0"/>
                </a:lnTo>
                <a:lnTo>
                  <a:pt x="2712163" y="0"/>
                </a:lnTo>
                <a:cubicBezTo>
                  <a:pt x="2722445" y="0"/>
                  <a:pt x="2731675" y="29551"/>
                  <a:pt x="2737666" y="75295"/>
                </a:cubicBezTo>
                <a:close/>
              </a:path>
            </a:pathLst>
          </a:custGeom>
          <a:solidFill>
            <a:srgbClr val="FFFFFF"/>
          </a:solidFill>
          <a:ln w="8096" cap="flat">
            <a:noFill/>
            <a:prstDash val="solid"/>
            <a:miter/>
          </a:ln>
        </p:spPr>
        <p:txBody>
          <a:bodyPr rtlCol="0" anchor="ctr"/>
          <a:lstStyle/>
          <a:p>
            <a:endParaRPr lang="nl-NL"/>
          </a:p>
        </p:txBody>
      </p:sp>
      <p:sp>
        <p:nvSpPr>
          <p:cNvPr id="295" name="Vrije vorm 294">
            <a:extLst>
              <a:ext uri="{FF2B5EF4-FFF2-40B4-BE49-F238E27FC236}">
                <a16:creationId xmlns:a16="http://schemas.microsoft.com/office/drawing/2014/main" id="{E0ED7878-3F07-98EE-963D-F99B7DF5E916}"/>
              </a:ext>
            </a:extLst>
          </p:cNvPr>
          <p:cNvSpPr/>
          <p:nvPr/>
        </p:nvSpPr>
        <p:spPr>
          <a:xfrm>
            <a:off x="6099378" y="6742767"/>
            <a:ext cx="8775910" cy="31814"/>
          </a:xfrm>
          <a:custGeom>
            <a:avLst/>
            <a:gdLst>
              <a:gd name="connsiteX0" fmla="*/ 0 w 2744466"/>
              <a:gd name="connsiteY0" fmla="*/ 0 h 9877"/>
              <a:gd name="connsiteX1" fmla="*/ 2744467 w 2744466"/>
              <a:gd name="connsiteY1" fmla="*/ 0 h 9877"/>
              <a:gd name="connsiteX2" fmla="*/ 2744467 w 2744466"/>
              <a:gd name="connsiteY2" fmla="*/ 9878 h 9877"/>
              <a:gd name="connsiteX3" fmla="*/ 0 w 2744466"/>
              <a:gd name="connsiteY3" fmla="*/ 9878 h 9877"/>
            </a:gdLst>
            <a:ahLst/>
            <a:cxnLst>
              <a:cxn ang="0">
                <a:pos x="connsiteX0" y="connsiteY0"/>
              </a:cxn>
              <a:cxn ang="0">
                <a:pos x="connsiteX1" y="connsiteY1"/>
              </a:cxn>
              <a:cxn ang="0">
                <a:pos x="connsiteX2" y="connsiteY2"/>
              </a:cxn>
              <a:cxn ang="0">
                <a:pos x="connsiteX3" y="connsiteY3"/>
              </a:cxn>
            </a:cxnLst>
            <a:rect l="l" t="t" r="r" b="b"/>
            <a:pathLst>
              <a:path w="2744466" h="9877">
                <a:moveTo>
                  <a:pt x="0" y="0"/>
                </a:moveTo>
                <a:lnTo>
                  <a:pt x="2744467" y="0"/>
                </a:lnTo>
                <a:lnTo>
                  <a:pt x="2744467" y="9878"/>
                </a:lnTo>
                <a:lnTo>
                  <a:pt x="0" y="9878"/>
                </a:lnTo>
                <a:close/>
              </a:path>
            </a:pathLst>
          </a:custGeom>
          <a:solidFill>
            <a:srgbClr val="B8DAF4"/>
          </a:solidFill>
          <a:ln w="8096" cap="flat">
            <a:noFill/>
            <a:prstDash val="solid"/>
            <a:miter/>
          </a:ln>
        </p:spPr>
        <p:txBody>
          <a:bodyPr rtlCol="0" anchor="ctr"/>
          <a:lstStyle/>
          <a:p>
            <a:endParaRPr lang="nl-NL"/>
          </a:p>
        </p:txBody>
      </p:sp>
      <p:grpSp>
        <p:nvGrpSpPr>
          <p:cNvPr id="672" name="Groep 671">
            <a:extLst>
              <a:ext uri="{FF2B5EF4-FFF2-40B4-BE49-F238E27FC236}">
                <a16:creationId xmlns:a16="http://schemas.microsoft.com/office/drawing/2014/main" id="{FF3FD0FE-C9DA-7E4B-7E81-341A5B978221}"/>
              </a:ext>
            </a:extLst>
          </p:cNvPr>
          <p:cNvGrpSpPr/>
          <p:nvPr/>
        </p:nvGrpSpPr>
        <p:grpSpPr>
          <a:xfrm>
            <a:off x="8928040" y="457615"/>
            <a:ext cx="3265548" cy="6541407"/>
            <a:chOff x="8928040" y="195943"/>
            <a:chExt cx="3265548" cy="6541407"/>
          </a:xfrm>
        </p:grpSpPr>
        <p:sp>
          <p:nvSpPr>
            <p:cNvPr id="673" name="Rechthoek 672">
              <a:extLst>
                <a:ext uri="{FF2B5EF4-FFF2-40B4-BE49-F238E27FC236}">
                  <a16:creationId xmlns:a16="http://schemas.microsoft.com/office/drawing/2014/main" id="{A16B87DF-E7A7-E5AB-122E-72FD9224A8A9}"/>
                </a:ext>
              </a:extLst>
            </p:cNvPr>
            <p:cNvSpPr/>
            <p:nvPr/>
          </p:nvSpPr>
          <p:spPr>
            <a:xfrm>
              <a:off x="8928041" y="195943"/>
              <a:ext cx="3265547" cy="6530915"/>
            </a:xfrm>
            <a:prstGeom prst="rect">
              <a:avLst/>
            </a:prstGeom>
            <a:gradFill>
              <a:gsLst>
                <a:gs pos="0">
                  <a:srgbClr val="E7F4FB"/>
                </a:gs>
                <a:gs pos="50000">
                  <a:srgbClr val="D0E7F7"/>
                </a:gs>
                <a:gs pos="100000">
                  <a:srgbClr val="E7F4FB"/>
                </a:gs>
              </a:gsLst>
              <a:lin ang="5400000" scaled="1"/>
            </a:gradFill>
            <a:ln w="12700" cap="flat">
              <a:noFill/>
              <a:prstDash val="solid"/>
              <a:miter/>
            </a:ln>
          </p:spPr>
          <p:txBody>
            <a:bodyPr rtlCol="0" anchor="ctr"/>
            <a:lstStyle/>
            <a:p>
              <a:pPr algn="l"/>
              <a:endParaRPr lang="nl-NL" sz="1012"/>
            </a:p>
          </p:txBody>
        </p:sp>
        <p:cxnSp>
          <p:nvCxnSpPr>
            <p:cNvPr id="674" name="Rechte verbindingslijn 673">
              <a:extLst>
                <a:ext uri="{FF2B5EF4-FFF2-40B4-BE49-F238E27FC236}">
                  <a16:creationId xmlns:a16="http://schemas.microsoft.com/office/drawing/2014/main" id="{2B53CD9E-A988-70DE-3C1E-A0786BFED960}"/>
                </a:ext>
              </a:extLst>
            </p:cNvPr>
            <p:cNvCxnSpPr>
              <a:cxnSpLocks/>
            </p:cNvCxnSpPr>
            <p:nvPr/>
          </p:nvCxnSpPr>
          <p:spPr>
            <a:xfrm>
              <a:off x="8928040" y="195943"/>
              <a:ext cx="0" cy="6541407"/>
            </a:xfrm>
            <a:prstGeom prst="line">
              <a:avLst/>
            </a:prstGeom>
            <a:ln w="22225">
              <a:solidFill>
                <a:srgbClr val="90BCE1"/>
              </a:solidFill>
              <a:prstDash val="lgDash"/>
            </a:ln>
          </p:spPr>
          <p:style>
            <a:lnRef idx="1">
              <a:schemeClr val="accent1"/>
            </a:lnRef>
            <a:fillRef idx="0">
              <a:schemeClr val="accent1"/>
            </a:fillRef>
            <a:effectRef idx="0">
              <a:schemeClr val="accent1"/>
            </a:effectRef>
            <a:fontRef idx="minor">
              <a:schemeClr val="tx1"/>
            </a:fontRef>
          </p:style>
        </p:cxnSp>
      </p:grpSp>
      <p:sp>
        <p:nvSpPr>
          <p:cNvPr id="79" name="Vrije vorm 78">
            <a:extLst>
              <a:ext uri="{FF2B5EF4-FFF2-40B4-BE49-F238E27FC236}">
                <a16:creationId xmlns:a16="http://schemas.microsoft.com/office/drawing/2014/main" id="{B081103E-662B-BA91-AB88-98ED7045A68C}"/>
              </a:ext>
            </a:extLst>
          </p:cNvPr>
          <p:cNvSpPr/>
          <p:nvPr/>
        </p:nvSpPr>
        <p:spPr>
          <a:xfrm>
            <a:off x="2610700" y="6596749"/>
            <a:ext cx="2898338" cy="152301"/>
          </a:xfrm>
          <a:custGeom>
            <a:avLst/>
            <a:gdLst>
              <a:gd name="connsiteX0" fmla="*/ 1532763 w 1532763"/>
              <a:gd name="connsiteY0" fmla="*/ 80543 h 80543"/>
              <a:gd name="connsiteX1" fmla="*/ 0 w 1532763"/>
              <a:gd name="connsiteY1" fmla="*/ 80543 h 80543"/>
              <a:gd name="connsiteX2" fmla="*/ 0 w 1532763"/>
              <a:gd name="connsiteY2" fmla="*/ 80534 h 80543"/>
              <a:gd name="connsiteX3" fmla="*/ 80534 w 1532763"/>
              <a:gd name="connsiteY3" fmla="*/ 0 h 80543"/>
              <a:gd name="connsiteX4" fmla="*/ 1452229 w 1532763"/>
              <a:gd name="connsiteY4" fmla="*/ 0 h 80543"/>
              <a:gd name="connsiteX5" fmla="*/ 1532763 w 1532763"/>
              <a:gd name="connsiteY5" fmla="*/ 80534 h 80543"/>
              <a:gd name="connsiteX6" fmla="*/ 1532763 w 1532763"/>
              <a:gd name="connsiteY6" fmla="*/ 80543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2763" h="80543">
                <a:moveTo>
                  <a:pt x="1532763" y="80543"/>
                </a:moveTo>
                <a:lnTo>
                  <a:pt x="0" y="80543"/>
                </a:lnTo>
                <a:lnTo>
                  <a:pt x="0" y="80534"/>
                </a:lnTo>
                <a:cubicBezTo>
                  <a:pt x="0" y="36233"/>
                  <a:pt x="36233" y="0"/>
                  <a:pt x="80534" y="0"/>
                </a:cubicBezTo>
                <a:lnTo>
                  <a:pt x="1452229" y="0"/>
                </a:lnTo>
                <a:cubicBezTo>
                  <a:pt x="1496530" y="0"/>
                  <a:pt x="1532763" y="36233"/>
                  <a:pt x="1532763" y="80534"/>
                </a:cubicBezTo>
                <a:lnTo>
                  <a:pt x="1532763" y="80543"/>
                </a:lnTo>
                <a:close/>
              </a:path>
            </a:pathLst>
          </a:custGeom>
          <a:solidFill>
            <a:srgbClr val="B8DAF4"/>
          </a:solidFill>
          <a:ln w="9525" cap="flat">
            <a:noFill/>
            <a:prstDash val="solid"/>
            <a:miter/>
          </a:ln>
        </p:spPr>
        <p:txBody>
          <a:bodyPr rtlCol="0" anchor="ctr"/>
          <a:lstStyle/>
          <a:p>
            <a:endParaRPr lang="nl-NL" sz="2800"/>
          </a:p>
        </p:txBody>
      </p:sp>
      <p:sp>
        <p:nvSpPr>
          <p:cNvPr id="80" name="Vrije vorm 79">
            <a:extLst>
              <a:ext uri="{FF2B5EF4-FFF2-40B4-BE49-F238E27FC236}">
                <a16:creationId xmlns:a16="http://schemas.microsoft.com/office/drawing/2014/main" id="{E32A79EC-7E06-9F1A-35B9-342EAF83793C}"/>
              </a:ext>
            </a:extLst>
          </p:cNvPr>
          <p:cNvSpPr/>
          <p:nvPr/>
        </p:nvSpPr>
        <p:spPr>
          <a:xfrm>
            <a:off x="3619822" y="5861431"/>
            <a:ext cx="942819" cy="735313"/>
          </a:xfrm>
          <a:custGeom>
            <a:avLst/>
            <a:gdLst>
              <a:gd name="connsiteX0" fmla="*/ 0 w 498602"/>
              <a:gd name="connsiteY0" fmla="*/ 0 h 388864"/>
              <a:gd name="connsiteX1" fmla="*/ 498602 w 498602"/>
              <a:gd name="connsiteY1" fmla="*/ 0 h 388864"/>
              <a:gd name="connsiteX2" fmla="*/ 498602 w 498602"/>
              <a:gd name="connsiteY2" fmla="*/ 388865 h 388864"/>
              <a:gd name="connsiteX3" fmla="*/ 0 w 498602"/>
              <a:gd name="connsiteY3" fmla="*/ 388865 h 388864"/>
            </a:gdLst>
            <a:ahLst/>
            <a:cxnLst>
              <a:cxn ang="0">
                <a:pos x="connsiteX0" y="connsiteY0"/>
              </a:cxn>
              <a:cxn ang="0">
                <a:pos x="connsiteX1" y="connsiteY1"/>
              </a:cxn>
              <a:cxn ang="0">
                <a:pos x="connsiteX2" y="connsiteY2"/>
              </a:cxn>
              <a:cxn ang="0">
                <a:pos x="connsiteX3" y="connsiteY3"/>
              </a:cxn>
            </a:cxnLst>
            <a:rect l="l" t="t" r="r" b="b"/>
            <a:pathLst>
              <a:path w="498602" h="388864">
                <a:moveTo>
                  <a:pt x="0" y="0"/>
                </a:moveTo>
                <a:lnTo>
                  <a:pt x="498602" y="0"/>
                </a:lnTo>
                <a:lnTo>
                  <a:pt x="498602" y="388865"/>
                </a:lnTo>
                <a:lnTo>
                  <a:pt x="0" y="388865"/>
                </a:lnTo>
                <a:close/>
              </a:path>
            </a:pathLst>
          </a:custGeom>
          <a:solidFill>
            <a:srgbClr val="B8DAF4"/>
          </a:solidFill>
          <a:ln w="9525" cap="flat">
            <a:noFill/>
            <a:prstDash val="solid"/>
            <a:miter/>
          </a:ln>
        </p:spPr>
        <p:txBody>
          <a:bodyPr rtlCol="0" anchor="ctr"/>
          <a:lstStyle/>
          <a:p>
            <a:endParaRPr lang="nl-NL" sz="2800"/>
          </a:p>
        </p:txBody>
      </p:sp>
      <p:sp>
        <p:nvSpPr>
          <p:cNvPr id="81" name="Vrije vorm 80">
            <a:extLst>
              <a:ext uri="{FF2B5EF4-FFF2-40B4-BE49-F238E27FC236}">
                <a16:creationId xmlns:a16="http://schemas.microsoft.com/office/drawing/2014/main" id="{FF417783-C54E-C9BF-CE1D-3CE499177453}"/>
              </a:ext>
            </a:extLst>
          </p:cNvPr>
          <p:cNvSpPr/>
          <p:nvPr/>
        </p:nvSpPr>
        <p:spPr>
          <a:xfrm>
            <a:off x="3619808" y="5861431"/>
            <a:ext cx="942805" cy="482155"/>
          </a:xfrm>
          <a:custGeom>
            <a:avLst/>
            <a:gdLst>
              <a:gd name="connsiteX0" fmla="*/ 0 w 498595"/>
              <a:gd name="connsiteY0" fmla="*/ 0 h 254984"/>
              <a:gd name="connsiteX1" fmla="*/ 498595 w 498595"/>
              <a:gd name="connsiteY1" fmla="*/ 254984 h 254984"/>
              <a:gd name="connsiteX2" fmla="*/ 498595 w 498595"/>
              <a:gd name="connsiteY2" fmla="*/ 0 h 254984"/>
            </a:gdLst>
            <a:ahLst/>
            <a:cxnLst>
              <a:cxn ang="0">
                <a:pos x="connsiteX0" y="connsiteY0"/>
              </a:cxn>
              <a:cxn ang="0">
                <a:pos x="connsiteX1" y="connsiteY1"/>
              </a:cxn>
              <a:cxn ang="0">
                <a:pos x="connsiteX2" y="connsiteY2"/>
              </a:cxn>
            </a:cxnLst>
            <a:rect l="l" t="t" r="r" b="b"/>
            <a:pathLst>
              <a:path w="498595" h="254984">
                <a:moveTo>
                  <a:pt x="0" y="0"/>
                </a:moveTo>
                <a:lnTo>
                  <a:pt x="498595" y="254984"/>
                </a:lnTo>
                <a:lnTo>
                  <a:pt x="498595" y="0"/>
                </a:lnTo>
                <a:close/>
              </a:path>
            </a:pathLst>
          </a:custGeom>
          <a:solidFill>
            <a:srgbClr val="86C2EB"/>
          </a:solidFill>
          <a:ln w="9525" cap="flat">
            <a:noFill/>
            <a:prstDash val="solid"/>
            <a:miter/>
          </a:ln>
        </p:spPr>
        <p:txBody>
          <a:bodyPr rtlCol="0" anchor="ctr"/>
          <a:lstStyle/>
          <a:p>
            <a:endParaRPr lang="nl-NL" sz="2800"/>
          </a:p>
        </p:txBody>
      </p:sp>
      <p:sp>
        <p:nvSpPr>
          <p:cNvPr id="82" name="Vrije vorm 81">
            <a:extLst>
              <a:ext uri="{FF2B5EF4-FFF2-40B4-BE49-F238E27FC236}">
                <a16:creationId xmlns:a16="http://schemas.microsoft.com/office/drawing/2014/main" id="{09062B06-FAAB-6B6B-5AED-BBC3BF882A7F}"/>
              </a:ext>
            </a:extLst>
          </p:cNvPr>
          <p:cNvSpPr/>
          <p:nvPr/>
        </p:nvSpPr>
        <p:spPr>
          <a:xfrm>
            <a:off x="1498787" y="2461070"/>
            <a:ext cx="5122162" cy="3400359"/>
          </a:xfrm>
          <a:custGeom>
            <a:avLst/>
            <a:gdLst>
              <a:gd name="connsiteX0" fmla="*/ 2649036 w 2708814"/>
              <a:gd name="connsiteY0" fmla="*/ 1798254 h 1798253"/>
              <a:gd name="connsiteX1" fmla="*/ 59779 w 2708814"/>
              <a:gd name="connsiteY1" fmla="*/ 1798254 h 1798253"/>
              <a:gd name="connsiteX2" fmla="*/ 0 w 2708814"/>
              <a:gd name="connsiteY2" fmla="*/ 1738475 h 1798253"/>
              <a:gd name="connsiteX3" fmla="*/ 0 w 2708814"/>
              <a:gd name="connsiteY3" fmla="*/ 59779 h 1798253"/>
              <a:gd name="connsiteX4" fmla="*/ 59779 w 2708814"/>
              <a:gd name="connsiteY4" fmla="*/ 0 h 1798253"/>
              <a:gd name="connsiteX5" fmla="*/ 2649036 w 2708814"/>
              <a:gd name="connsiteY5" fmla="*/ 0 h 1798253"/>
              <a:gd name="connsiteX6" fmla="*/ 2708815 w 2708814"/>
              <a:gd name="connsiteY6" fmla="*/ 59779 h 1798253"/>
              <a:gd name="connsiteX7" fmla="*/ 2708815 w 2708814"/>
              <a:gd name="connsiteY7" fmla="*/ 1738475 h 1798253"/>
              <a:gd name="connsiteX8" fmla="*/ 2649036 w 2708814"/>
              <a:gd name="connsiteY8" fmla="*/ 1798254 h 179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814" h="1798253">
                <a:moveTo>
                  <a:pt x="2649036" y="1798254"/>
                </a:moveTo>
                <a:lnTo>
                  <a:pt x="59779" y="1798254"/>
                </a:lnTo>
                <a:cubicBezTo>
                  <a:pt x="26898" y="1798254"/>
                  <a:pt x="0" y="1771355"/>
                  <a:pt x="0" y="1738475"/>
                </a:cubicBezTo>
                <a:lnTo>
                  <a:pt x="0" y="59779"/>
                </a:lnTo>
                <a:cubicBezTo>
                  <a:pt x="0" y="26899"/>
                  <a:pt x="26898" y="0"/>
                  <a:pt x="59779" y="0"/>
                </a:cubicBezTo>
                <a:lnTo>
                  <a:pt x="2649036" y="0"/>
                </a:lnTo>
                <a:cubicBezTo>
                  <a:pt x="2681916" y="0"/>
                  <a:pt x="2708815" y="26899"/>
                  <a:pt x="2708815" y="59779"/>
                </a:cubicBezTo>
                <a:lnTo>
                  <a:pt x="2708815" y="1738475"/>
                </a:lnTo>
                <a:cubicBezTo>
                  <a:pt x="2708815" y="1771355"/>
                  <a:pt x="2681916" y="1798254"/>
                  <a:pt x="2649036" y="1798254"/>
                </a:cubicBezTo>
                <a:close/>
              </a:path>
            </a:pathLst>
          </a:custGeom>
          <a:solidFill>
            <a:srgbClr val="B8DAF4"/>
          </a:solidFill>
          <a:ln w="9525" cap="flat">
            <a:noFill/>
            <a:prstDash val="solid"/>
            <a:miter/>
          </a:ln>
        </p:spPr>
        <p:txBody>
          <a:bodyPr rtlCol="0" anchor="ctr"/>
          <a:lstStyle/>
          <a:p>
            <a:endParaRPr lang="nl-NL" sz="2800"/>
          </a:p>
        </p:txBody>
      </p:sp>
      <p:sp>
        <p:nvSpPr>
          <p:cNvPr id="83" name="Vrije vorm 82">
            <a:extLst>
              <a:ext uri="{FF2B5EF4-FFF2-40B4-BE49-F238E27FC236}">
                <a16:creationId xmlns:a16="http://schemas.microsoft.com/office/drawing/2014/main" id="{93071661-BC65-5FB7-9A73-A12B10AF73FD}"/>
              </a:ext>
            </a:extLst>
          </p:cNvPr>
          <p:cNvSpPr/>
          <p:nvPr/>
        </p:nvSpPr>
        <p:spPr>
          <a:xfrm>
            <a:off x="1626198" y="2616686"/>
            <a:ext cx="4867323" cy="3089129"/>
          </a:xfrm>
          <a:custGeom>
            <a:avLst/>
            <a:gdLst>
              <a:gd name="connsiteX0" fmla="*/ 0 w 2574045"/>
              <a:gd name="connsiteY0" fmla="*/ 0 h 1633661"/>
              <a:gd name="connsiteX1" fmla="*/ 2574046 w 2574045"/>
              <a:gd name="connsiteY1" fmla="*/ 0 h 1633661"/>
              <a:gd name="connsiteX2" fmla="*/ 2574046 w 2574045"/>
              <a:gd name="connsiteY2" fmla="*/ 1633661 h 1633661"/>
              <a:gd name="connsiteX3" fmla="*/ 0 w 2574045"/>
              <a:gd name="connsiteY3" fmla="*/ 1633661 h 1633661"/>
            </a:gdLst>
            <a:ahLst/>
            <a:cxnLst>
              <a:cxn ang="0">
                <a:pos x="connsiteX0" y="connsiteY0"/>
              </a:cxn>
              <a:cxn ang="0">
                <a:pos x="connsiteX1" y="connsiteY1"/>
              </a:cxn>
              <a:cxn ang="0">
                <a:pos x="connsiteX2" y="connsiteY2"/>
              </a:cxn>
              <a:cxn ang="0">
                <a:pos x="connsiteX3" y="connsiteY3"/>
              </a:cxn>
            </a:cxnLst>
            <a:rect l="l" t="t" r="r" b="b"/>
            <a:pathLst>
              <a:path w="2574045" h="1633661">
                <a:moveTo>
                  <a:pt x="0" y="0"/>
                </a:moveTo>
                <a:lnTo>
                  <a:pt x="2574046" y="0"/>
                </a:lnTo>
                <a:lnTo>
                  <a:pt x="2574046" y="1633661"/>
                </a:lnTo>
                <a:lnTo>
                  <a:pt x="0" y="1633661"/>
                </a:lnTo>
                <a:close/>
              </a:path>
            </a:pathLst>
          </a:custGeom>
          <a:solidFill>
            <a:srgbClr val="FFFFFF"/>
          </a:solidFill>
          <a:ln w="9525" cap="flat">
            <a:noFill/>
            <a:prstDash val="solid"/>
            <a:miter/>
          </a:ln>
        </p:spPr>
        <p:txBody>
          <a:bodyPr rtlCol="0" anchor="ctr"/>
          <a:lstStyle/>
          <a:p>
            <a:endParaRPr lang="nl-NL" sz="2800"/>
          </a:p>
        </p:txBody>
      </p:sp>
      <p:sp>
        <p:nvSpPr>
          <p:cNvPr id="222" name="Vrije vorm 221">
            <a:extLst>
              <a:ext uri="{FF2B5EF4-FFF2-40B4-BE49-F238E27FC236}">
                <a16:creationId xmlns:a16="http://schemas.microsoft.com/office/drawing/2014/main" id="{2B93E66B-8B30-1346-5950-F83787A19FD3}"/>
              </a:ext>
            </a:extLst>
          </p:cNvPr>
          <p:cNvSpPr/>
          <p:nvPr/>
        </p:nvSpPr>
        <p:spPr>
          <a:xfrm>
            <a:off x="5448860" y="6878416"/>
            <a:ext cx="1013489" cy="2232899"/>
          </a:xfrm>
          <a:custGeom>
            <a:avLst/>
            <a:gdLst>
              <a:gd name="connsiteX0" fmla="*/ 387682 w 535976"/>
              <a:gd name="connsiteY0" fmla="*/ 1180852 h 1180851"/>
              <a:gd name="connsiteX1" fmla="*/ 535976 w 535976"/>
              <a:gd name="connsiteY1" fmla="*/ 1180852 h 1180851"/>
              <a:gd name="connsiteX2" fmla="*/ 132917 w 535976"/>
              <a:gd name="connsiteY2" fmla="*/ 7562 h 1180851"/>
              <a:gd name="connsiteX3" fmla="*/ 102999 w 535976"/>
              <a:gd name="connsiteY3" fmla="*/ 2523 h 1180851"/>
              <a:gd name="connsiteX4" fmla="*/ 20779 w 535976"/>
              <a:gd name="connsiteY4" fmla="*/ 31118 h 1180851"/>
              <a:gd name="connsiteX5" fmla="*/ 443 w 535976"/>
              <a:gd name="connsiteY5" fmla="*/ 53644 h 1180851"/>
              <a:gd name="connsiteX6" fmla="*/ 387682 w 535976"/>
              <a:gd name="connsiteY6" fmla="*/ 1180852 h 118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976" h="1180851">
                <a:moveTo>
                  <a:pt x="387682" y="1180852"/>
                </a:moveTo>
                <a:lnTo>
                  <a:pt x="535976" y="1180852"/>
                </a:lnTo>
                <a:lnTo>
                  <a:pt x="132917" y="7562"/>
                </a:lnTo>
                <a:cubicBezTo>
                  <a:pt x="130307" y="-10"/>
                  <a:pt x="116819" y="-2286"/>
                  <a:pt x="102999" y="2523"/>
                </a:cubicBezTo>
                <a:lnTo>
                  <a:pt x="20779" y="31118"/>
                </a:lnTo>
                <a:cubicBezTo>
                  <a:pt x="6958" y="35928"/>
                  <a:pt x="-2157" y="46062"/>
                  <a:pt x="443" y="53644"/>
                </a:cubicBezTo>
                <a:lnTo>
                  <a:pt x="387682" y="1180852"/>
                </a:lnTo>
                <a:close/>
              </a:path>
            </a:pathLst>
          </a:custGeom>
          <a:solidFill>
            <a:srgbClr val="9FCEEF"/>
          </a:solidFill>
          <a:ln w="9525" cap="flat">
            <a:noFill/>
            <a:prstDash val="solid"/>
            <a:miter/>
          </a:ln>
        </p:spPr>
        <p:txBody>
          <a:bodyPr rtlCol="0" anchor="ctr"/>
          <a:lstStyle/>
          <a:p>
            <a:endParaRPr lang="nl-NL" sz="2800"/>
          </a:p>
        </p:txBody>
      </p:sp>
      <p:sp>
        <p:nvSpPr>
          <p:cNvPr id="223" name="Vrije vorm 222">
            <a:extLst>
              <a:ext uri="{FF2B5EF4-FFF2-40B4-BE49-F238E27FC236}">
                <a16:creationId xmlns:a16="http://schemas.microsoft.com/office/drawing/2014/main" id="{0ED8DEDD-DF01-C49A-975F-58A03027C3E0}"/>
              </a:ext>
            </a:extLst>
          </p:cNvPr>
          <p:cNvSpPr/>
          <p:nvPr/>
        </p:nvSpPr>
        <p:spPr>
          <a:xfrm>
            <a:off x="4519465" y="6878416"/>
            <a:ext cx="1013489" cy="2232899"/>
          </a:xfrm>
          <a:custGeom>
            <a:avLst/>
            <a:gdLst>
              <a:gd name="connsiteX0" fmla="*/ 148304 w 535976"/>
              <a:gd name="connsiteY0" fmla="*/ 1180852 h 1180851"/>
              <a:gd name="connsiteX1" fmla="*/ 535534 w 535976"/>
              <a:gd name="connsiteY1" fmla="*/ 53644 h 1180851"/>
              <a:gd name="connsiteX2" fmla="*/ 515207 w 535976"/>
              <a:gd name="connsiteY2" fmla="*/ 31118 h 1180851"/>
              <a:gd name="connsiteX3" fmla="*/ 432987 w 535976"/>
              <a:gd name="connsiteY3" fmla="*/ 2523 h 1180851"/>
              <a:gd name="connsiteX4" fmla="*/ 403069 w 535976"/>
              <a:gd name="connsiteY4" fmla="*/ 7562 h 1180851"/>
              <a:gd name="connsiteX5" fmla="*/ 0 w 535976"/>
              <a:gd name="connsiteY5" fmla="*/ 1180852 h 1180851"/>
              <a:gd name="connsiteX6" fmla="*/ 148304 w 535976"/>
              <a:gd name="connsiteY6" fmla="*/ 1180852 h 118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976" h="1180851">
                <a:moveTo>
                  <a:pt x="148304" y="1180852"/>
                </a:moveTo>
                <a:lnTo>
                  <a:pt x="535534" y="53644"/>
                </a:lnTo>
                <a:cubicBezTo>
                  <a:pt x="538133" y="46062"/>
                  <a:pt x="529028" y="35928"/>
                  <a:pt x="515207" y="31118"/>
                </a:cubicBezTo>
                <a:lnTo>
                  <a:pt x="432987" y="2523"/>
                </a:lnTo>
                <a:cubicBezTo>
                  <a:pt x="419166" y="-2286"/>
                  <a:pt x="405669" y="-10"/>
                  <a:pt x="403069" y="7562"/>
                </a:cubicBezTo>
                <a:lnTo>
                  <a:pt x="0" y="1180852"/>
                </a:lnTo>
                <a:lnTo>
                  <a:pt x="148304" y="1180852"/>
                </a:lnTo>
                <a:close/>
              </a:path>
            </a:pathLst>
          </a:custGeom>
          <a:solidFill>
            <a:srgbClr val="9FCEEF"/>
          </a:solidFill>
          <a:ln w="9525" cap="flat">
            <a:noFill/>
            <a:prstDash val="solid"/>
            <a:miter/>
          </a:ln>
        </p:spPr>
        <p:txBody>
          <a:bodyPr rtlCol="0" anchor="ctr"/>
          <a:lstStyle/>
          <a:p>
            <a:endParaRPr lang="nl-NL" sz="2800"/>
          </a:p>
        </p:txBody>
      </p:sp>
      <p:sp>
        <p:nvSpPr>
          <p:cNvPr id="6" name="Vrije vorm 5">
            <a:extLst>
              <a:ext uri="{FF2B5EF4-FFF2-40B4-BE49-F238E27FC236}">
                <a16:creationId xmlns:a16="http://schemas.microsoft.com/office/drawing/2014/main" id="{C5129ACD-0765-669A-6565-19F177F96187}"/>
              </a:ext>
            </a:extLst>
          </p:cNvPr>
          <p:cNvSpPr/>
          <p:nvPr/>
        </p:nvSpPr>
        <p:spPr>
          <a:xfrm>
            <a:off x="1647654" y="2622523"/>
            <a:ext cx="4804592" cy="3066249"/>
          </a:xfrm>
          <a:custGeom>
            <a:avLst/>
            <a:gdLst>
              <a:gd name="connsiteX0" fmla="*/ 0 w 1223221"/>
              <a:gd name="connsiteY0" fmla="*/ 0 h 776336"/>
              <a:gd name="connsiteX1" fmla="*/ 1223222 w 1223221"/>
              <a:gd name="connsiteY1" fmla="*/ 0 h 776336"/>
              <a:gd name="connsiteX2" fmla="*/ 1223222 w 1223221"/>
              <a:gd name="connsiteY2" fmla="*/ 776337 h 776336"/>
              <a:gd name="connsiteX3" fmla="*/ 0 w 1223221"/>
              <a:gd name="connsiteY3" fmla="*/ 776337 h 776336"/>
            </a:gdLst>
            <a:ahLst/>
            <a:cxnLst>
              <a:cxn ang="0">
                <a:pos x="connsiteX0" y="connsiteY0"/>
              </a:cxn>
              <a:cxn ang="0">
                <a:pos x="connsiteX1" y="connsiteY1"/>
              </a:cxn>
              <a:cxn ang="0">
                <a:pos x="connsiteX2" y="connsiteY2"/>
              </a:cxn>
              <a:cxn ang="0">
                <a:pos x="connsiteX3" y="connsiteY3"/>
              </a:cxn>
            </a:cxnLst>
            <a:rect l="l" t="t" r="r" b="b"/>
            <a:pathLst>
              <a:path w="1223221" h="776336">
                <a:moveTo>
                  <a:pt x="0" y="0"/>
                </a:moveTo>
                <a:lnTo>
                  <a:pt x="1223222" y="0"/>
                </a:lnTo>
                <a:lnTo>
                  <a:pt x="1223222" y="776337"/>
                </a:lnTo>
                <a:lnTo>
                  <a:pt x="0" y="776337"/>
                </a:lnTo>
                <a:close/>
              </a:path>
            </a:pathLst>
          </a:custGeom>
          <a:solidFill>
            <a:srgbClr val="FFFFFF"/>
          </a:solidFill>
          <a:ln w="8096" cap="flat">
            <a:noFill/>
            <a:prstDash val="solid"/>
            <a:miter/>
          </a:ln>
        </p:spPr>
        <p:txBody>
          <a:bodyPr rtlCol="0" anchor="ctr"/>
          <a:lstStyle/>
          <a:p>
            <a:endParaRPr lang="nl-NL" sz="2400"/>
          </a:p>
        </p:txBody>
      </p:sp>
      <p:grpSp>
        <p:nvGrpSpPr>
          <p:cNvPr id="451" name="Graphic 46">
            <a:extLst>
              <a:ext uri="{FF2B5EF4-FFF2-40B4-BE49-F238E27FC236}">
                <a16:creationId xmlns:a16="http://schemas.microsoft.com/office/drawing/2014/main" id="{DD8F84EF-9480-FA5C-32FC-E37B668EAD00}"/>
              </a:ext>
            </a:extLst>
          </p:cNvPr>
          <p:cNvGrpSpPr/>
          <p:nvPr/>
        </p:nvGrpSpPr>
        <p:grpSpPr>
          <a:xfrm flipH="1">
            <a:off x="5817249" y="2758834"/>
            <a:ext cx="508840" cy="508840"/>
            <a:chOff x="7309554" y="1791904"/>
            <a:chExt cx="223736" cy="223736"/>
          </a:xfrm>
        </p:grpSpPr>
        <p:sp>
          <p:nvSpPr>
            <p:cNvPr id="452" name="Vrije vorm 451">
              <a:extLst>
                <a:ext uri="{FF2B5EF4-FFF2-40B4-BE49-F238E27FC236}">
                  <a16:creationId xmlns:a16="http://schemas.microsoft.com/office/drawing/2014/main" id="{6136FA10-5B21-3890-83C0-A36F08EC6621}"/>
                </a:ext>
              </a:extLst>
            </p:cNvPr>
            <p:cNvSpPr/>
            <p:nvPr/>
          </p:nvSpPr>
          <p:spPr>
            <a:xfrm>
              <a:off x="7309554" y="1791904"/>
              <a:ext cx="223736" cy="223736"/>
            </a:xfrm>
            <a:custGeom>
              <a:avLst/>
              <a:gdLst>
                <a:gd name="connsiteX0" fmla="*/ 223737 w 223736"/>
                <a:gd name="connsiteY0" fmla="*/ 111868 h 223736"/>
                <a:gd name="connsiteX1" fmla="*/ 111869 w 223736"/>
                <a:gd name="connsiteY1" fmla="*/ 223737 h 223736"/>
                <a:gd name="connsiteX2" fmla="*/ 0 w 223736"/>
                <a:gd name="connsiteY2" fmla="*/ 111868 h 223736"/>
                <a:gd name="connsiteX3" fmla="*/ 111869 w 223736"/>
                <a:gd name="connsiteY3" fmla="*/ 0 h 223736"/>
                <a:gd name="connsiteX4" fmla="*/ 223737 w 223736"/>
                <a:gd name="connsiteY4" fmla="*/ 111868 h 223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36" h="223736">
                  <a:moveTo>
                    <a:pt x="223737" y="111868"/>
                  </a:moveTo>
                  <a:cubicBezTo>
                    <a:pt x="223737" y="173651"/>
                    <a:pt x="173651" y="223737"/>
                    <a:pt x="111869" y="223737"/>
                  </a:cubicBezTo>
                  <a:cubicBezTo>
                    <a:pt x="50086" y="223737"/>
                    <a:pt x="0" y="173651"/>
                    <a:pt x="0" y="111868"/>
                  </a:cubicBezTo>
                  <a:cubicBezTo>
                    <a:pt x="0" y="50085"/>
                    <a:pt x="50086" y="0"/>
                    <a:pt x="111869" y="0"/>
                  </a:cubicBezTo>
                  <a:cubicBezTo>
                    <a:pt x="173651" y="0"/>
                    <a:pt x="223737" y="50085"/>
                    <a:pt x="223737" y="111868"/>
                  </a:cubicBezTo>
                  <a:close/>
                </a:path>
              </a:pathLst>
            </a:custGeom>
            <a:solidFill>
              <a:srgbClr val="D2E3F3"/>
            </a:solidFill>
            <a:ln w="9525" cap="flat">
              <a:noFill/>
              <a:prstDash val="solid"/>
              <a:miter/>
            </a:ln>
          </p:spPr>
          <p:txBody>
            <a:bodyPr rtlCol="0" anchor="ctr"/>
            <a:lstStyle/>
            <a:p>
              <a:endParaRPr lang="nl-NL" sz="2800"/>
            </a:p>
          </p:txBody>
        </p:sp>
        <p:grpSp>
          <p:nvGrpSpPr>
            <p:cNvPr id="453" name="Graphic 46">
              <a:extLst>
                <a:ext uri="{FF2B5EF4-FFF2-40B4-BE49-F238E27FC236}">
                  <a16:creationId xmlns:a16="http://schemas.microsoft.com/office/drawing/2014/main" id="{CE9B0554-D06E-2778-4A3B-A5C400BC573A}"/>
                </a:ext>
              </a:extLst>
            </p:cNvPr>
            <p:cNvGrpSpPr/>
            <p:nvPr/>
          </p:nvGrpSpPr>
          <p:grpSpPr>
            <a:xfrm>
              <a:off x="7338012" y="1819223"/>
              <a:ext cx="159619" cy="196417"/>
              <a:chOff x="7338012" y="1819223"/>
              <a:chExt cx="159619" cy="196417"/>
            </a:xfrm>
          </p:grpSpPr>
          <p:sp>
            <p:nvSpPr>
              <p:cNvPr id="454" name="Vrije vorm 453">
                <a:extLst>
                  <a:ext uri="{FF2B5EF4-FFF2-40B4-BE49-F238E27FC236}">
                    <a16:creationId xmlns:a16="http://schemas.microsoft.com/office/drawing/2014/main" id="{7935F930-263C-6EEA-27C3-C2055B43D838}"/>
                  </a:ext>
                </a:extLst>
              </p:cNvPr>
              <p:cNvSpPr/>
              <p:nvPr/>
            </p:nvSpPr>
            <p:spPr>
              <a:xfrm>
                <a:off x="7338374" y="1961408"/>
                <a:ext cx="156714" cy="54232"/>
              </a:xfrm>
              <a:custGeom>
                <a:avLst/>
                <a:gdLst>
                  <a:gd name="connsiteX0" fmla="*/ 110423 w 156714"/>
                  <a:gd name="connsiteY0" fmla="*/ 2257 h 54232"/>
                  <a:gd name="connsiteX1" fmla="*/ 81934 w 156714"/>
                  <a:gd name="connsiteY1" fmla="*/ 343 h 54232"/>
                  <a:gd name="connsiteX2" fmla="*/ 54102 w 156714"/>
                  <a:gd name="connsiteY2" fmla="*/ 2067 h 54232"/>
                  <a:gd name="connsiteX3" fmla="*/ 0 w 156714"/>
                  <a:gd name="connsiteY3" fmla="*/ 17269 h 54232"/>
                  <a:gd name="connsiteX4" fmla="*/ 84211 w 156714"/>
                  <a:gd name="connsiteY4" fmla="*/ 54226 h 54232"/>
                  <a:gd name="connsiteX5" fmla="*/ 156715 w 156714"/>
                  <a:gd name="connsiteY5" fmla="*/ 26527 h 54232"/>
                  <a:gd name="connsiteX6" fmla="*/ 156391 w 156714"/>
                  <a:gd name="connsiteY6" fmla="*/ 23831 h 54232"/>
                  <a:gd name="connsiteX7" fmla="*/ 110423 w 156714"/>
                  <a:gd name="connsiteY7" fmla="*/ 2257 h 5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714" h="54232">
                    <a:moveTo>
                      <a:pt x="110423" y="2257"/>
                    </a:moveTo>
                    <a:cubicBezTo>
                      <a:pt x="99260" y="-1134"/>
                      <a:pt x="94650" y="286"/>
                      <a:pt x="81934" y="343"/>
                    </a:cubicBezTo>
                    <a:cubicBezTo>
                      <a:pt x="72333" y="381"/>
                      <a:pt x="63037" y="962"/>
                      <a:pt x="54102" y="2067"/>
                    </a:cubicBezTo>
                    <a:cubicBezTo>
                      <a:pt x="34100" y="4543"/>
                      <a:pt x="15907" y="9696"/>
                      <a:pt x="0" y="17269"/>
                    </a:cubicBezTo>
                    <a:cubicBezTo>
                      <a:pt x="20736" y="40243"/>
                      <a:pt x="50835" y="54578"/>
                      <a:pt x="84211" y="54226"/>
                    </a:cubicBezTo>
                    <a:cubicBezTo>
                      <a:pt x="112014" y="53940"/>
                      <a:pt x="137322" y="43510"/>
                      <a:pt x="156715" y="26527"/>
                    </a:cubicBezTo>
                    <a:cubicBezTo>
                      <a:pt x="156601" y="25622"/>
                      <a:pt x="156506" y="24755"/>
                      <a:pt x="156391" y="23831"/>
                    </a:cubicBezTo>
                    <a:cubicBezTo>
                      <a:pt x="138503" y="10220"/>
                      <a:pt x="130312" y="8296"/>
                      <a:pt x="110423" y="2257"/>
                    </a:cubicBezTo>
                    <a:close/>
                  </a:path>
                </a:pathLst>
              </a:custGeom>
              <a:solidFill>
                <a:srgbClr val="FFFFFF"/>
              </a:solidFill>
              <a:ln w="9525" cap="flat">
                <a:noFill/>
                <a:prstDash val="solid"/>
                <a:miter/>
              </a:ln>
            </p:spPr>
            <p:txBody>
              <a:bodyPr rtlCol="0" anchor="ctr"/>
              <a:lstStyle/>
              <a:p>
                <a:endParaRPr lang="nl-NL" sz="2800"/>
              </a:p>
            </p:txBody>
          </p:sp>
          <p:sp>
            <p:nvSpPr>
              <p:cNvPr id="455" name="Vrije vorm 454">
                <a:extLst>
                  <a:ext uri="{FF2B5EF4-FFF2-40B4-BE49-F238E27FC236}">
                    <a16:creationId xmlns:a16="http://schemas.microsoft.com/office/drawing/2014/main" id="{91732269-B30C-9B5D-0499-F5A8D5E69BDD}"/>
                  </a:ext>
                </a:extLst>
              </p:cNvPr>
              <p:cNvSpPr/>
              <p:nvPr/>
            </p:nvSpPr>
            <p:spPr>
              <a:xfrm>
                <a:off x="7378931" y="1961484"/>
                <a:ext cx="83753" cy="39647"/>
              </a:xfrm>
              <a:custGeom>
                <a:avLst/>
                <a:gdLst>
                  <a:gd name="connsiteX0" fmla="*/ 0 w 83753"/>
                  <a:gd name="connsiteY0" fmla="*/ 3362 h 39647"/>
                  <a:gd name="connsiteX1" fmla="*/ 83754 w 83753"/>
                  <a:gd name="connsiteY1" fmla="*/ 6458 h 39647"/>
                  <a:gd name="connsiteX2" fmla="*/ 67704 w 83753"/>
                  <a:gd name="connsiteY2" fmla="*/ 0 h 39647"/>
                  <a:gd name="connsiteX3" fmla="*/ 18965 w 83753"/>
                  <a:gd name="connsiteY3" fmla="*/ 191 h 39647"/>
                  <a:gd name="connsiteX4" fmla="*/ 0 w 83753"/>
                  <a:gd name="connsiteY4" fmla="*/ 3362 h 39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3" h="39647">
                    <a:moveTo>
                      <a:pt x="0" y="3362"/>
                    </a:moveTo>
                    <a:cubicBezTo>
                      <a:pt x="33290" y="53073"/>
                      <a:pt x="61189" y="49378"/>
                      <a:pt x="83754" y="6458"/>
                    </a:cubicBezTo>
                    <a:lnTo>
                      <a:pt x="67704" y="0"/>
                    </a:lnTo>
                    <a:lnTo>
                      <a:pt x="18965" y="191"/>
                    </a:lnTo>
                    <a:cubicBezTo>
                      <a:pt x="12592" y="1515"/>
                      <a:pt x="5735" y="1562"/>
                      <a:pt x="0" y="3362"/>
                    </a:cubicBezTo>
                    <a:close/>
                  </a:path>
                </a:pathLst>
              </a:custGeom>
              <a:solidFill>
                <a:srgbClr val="FFFFFF"/>
              </a:solidFill>
              <a:ln w="9525" cap="flat">
                <a:noFill/>
                <a:prstDash val="solid"/>
                <a:miter/>
              </a:ln>
            </p:spPr>
            <p:txBody>
              <a:bodyPr rtlCol="0" anchor="ctr"/>
              <a:lstStyle/>
              <a:p>
                <a:endParaRPr lang="nl-NL" sz="2800"/>
              </a:p>
            </p:txBody>
          </p:sp>
          <p:sp>
            <p:nvSpPr>
              <p:cNvPr id="456" name="Vrije vorm 455">
                <a:extLst>
                  <a:ext uri="{FF2B5EF4-FFF2-40B4-BE49-F238E27FC236}">
                    <a16:creationId xmlns:a16="http://schemas.microsoft.com/office/drawing/2014/main" id="{D9A7C63C-1F88-70DA-7A32-7763324EE4B9}"/>
                  </a:ext>
                </a:extLst>
              </p:cNvPr>
              <p:cNvSpPr/>
              <p:nvPr/>
            </p:nvSpPr>
            <p:spPr>
              <a:xfrm>
                <a:off x="7338012" y="1963646"/>
                <a:ext cx="47110" cy="45948"/>
              </a:xfrm>
              <a:custGeom>
                <a:avLst/>
                <a:gdLst>
                  <a:gd name="connsiteX0" fmla="*/ 41634 w 47110"/>
                  <a:gd name="connsiteY0" fmla="*/ 0 h 45948"/>
                  <a:gd name="connsiteX1" fmla="*/ 0 w 47110"/>
                  <a:gd name="connsiteY1" fmla="*/ 14621 h 45948"/>
                  <a:gd name="connsiteX2" fmla="*/ 47110 w 47110"/>
                  <a:gd name="connsiteY2" fmla="*/ 45949 h 45948"/>
                  <a:gd name="connsiteX3" fmla="*/ 41634 w 47110"/>
                  <a:gd name="connsiteY3" fmla="*/ 0 h 45948"/>
                </a:gdLst>
                <a:ahLst/>
                <a:cxnLst>
                  <a:cxn ang="0">
                    <a:pos x="connsiteX0" y="connsiteY0"/>
                  </a:cxn>
                  <a:cxn ang="0">
                    <a:pos x="connsiteX1" y="connsiteY1"/>
                  </a:cxn>
                  <a:cxn ang="0">
                    <a:pos x="connsiteX2" y="connsiteY2"/>
                  </a:cxn>
                  <a:cxn ang="0">
                    <a:pos x="connsiteX3" y="connsiteY3"/>
                  </a:cxn>
                </a:cxnLst>
                <a:rect l="l" t="t" r="r" b="b"/>
                <a:pathLst>
                  <a:path w="47110" h="45948">
                    <a:moveTo>
                      <a:pt x="41634" y="0"/>
                    </a:moveTo>
                    <a:cubicBezTo>
                      <a:pt x="21764" y="4448"/>
                      <a:pt x="7934" y="10478"/>
                      <a:pt x="0" y="14621"/>
                    </a:cubicBezTo>
                    <a:cubicBezTo>
                      <a:pt x="12639" y="28766"/>
                      <a:pt x="28803" y="39672"/>
                      <a:pt x="47110" y="45949"/>
                    </a:cubicBezTo>
                    <a:cubicBezTo>
                      <a:pt x="44110" y="17069"/>
                      <a:pt x="41634" y="0"/>
                      <a:pt x="41634" y="0"/>
                    </a:cubicBezTo>
                    <a:close/>
                  </a:path>
                </a:pathLst>
              </a:custGeom>
              <a:solidFill>
                <a:srgbClr val="A1ADAA"/>
              </a:solidFill>
              <a:ln w="9525" cap="flat">
                <a:noFill/>
                <a:prstDash val="solid"/>
                <a:miter/>
              </a:ln>
            </p:spPr>
            <p:txBody>
              <a:bodyPr rtlCol="0" anchor="ctr"/>
              <a:lstStyle/>
              <a:p>
                <a:endParaRPr lang="nl-NL" sz="2800"/>
              </a:p>
            </p:txBody>
          </p:sp>
          <p:sp>
            <p:nvSpPr>
              <p:cNvPr id="457" name="Vrije vorm 456">
                <a:extLst>
                  <a:ext uri="{FF2B5EF4-FFF2-40B4-BE49-F238E27FC236}">
                    <a16:creationId xmlns:a16="http://schemas.microsoft.com/office/drawing/2014/main" id="{F24A5EBA-7BEB-6DED-B898-17514C2E2355}"/>
                  </a:ext>
                </a:extLst>
              </p:cNvPr>
              <p:cNvSpPr/>
              <p:nvPr/>
            </p:nvSpPr>
            <p:spPr>
              <a:xfrm>
                <a:off x="7464723" y="1967513"/>
                <a:ext cx="32909" cy="39042"/>
              </a:xfrm>
              <a:custGeom>
                <a:avLst/>
                <a:gdLst>
                  <a:gd name="connsiteX0" fmla="*/ 0 w 32909"/>
                  <a:gd name="connsiteY0" fmla="*/ 0 h 39042"/>
                  <a:gd name="connsiteX1" fmla="*/ 914 w 32909"/>
                  <a:gd name="connsiteY1" fmla="*/ 39043 h 39042"/>
                  <a:gd name="connsiteX2" fmla="*/ 32909 w 32909"/>
                  <a:gd name="connsiteY2" fmla="*/ 18155 h 39042"/>
                  <a:gd name="connsiteX3" fmla="*/ 0 w 32909"/>
                  <a:gd name="connsiteY3" fmla="*/ 0 h 39042"/>
                </a:gdLst>
                <a:ahLst/>
                <a:cxnLst>
                  <a:cxn ang="0">
                    <a:pos x="connsiteX0" y="connsiteY0"/>
                  </a:cxn>
                  <a:cxn ang="0">
                    <a:pos x="connsiteX1" y="connsiteY1"/>
                  </a:cxn>
                  <a:cxn ang="0">
                    <a:pos x="connsiteX2" y="connsiteY2"/>
                  </a:cxn>
                  <a:cxn ang="0">
                    <a:pos x="connsiteX3" y="connsiteY3"/>
                  </a:cxn>
                </a:cxnLst>
                <a:rect l="l" t="t" r="r" b="b"/>
                <a:pathLst>
                  <a:path w="32909" h="39042">
                    <a:moveTo>
                      <a:pt x="0" y="0"/>
                    </a:moveTo>
                    <a:cubicBezTo>
                      <a:pt x="0" y="0"/>
                      <a:pt x="362" y="15364"/>
                      <a:pt x="914" y="39043"/>
                    </a:cubicBezTo>
                    <a:cubicBezTo>
                      <a:pt x="12782" y="33928"/>
                      <a:pt x="23593" y="26832"/>
                      <a:pt x="32909" y="18155"/>
                    </a:cubicBezTo>
                    <a:cubicBezTo>
                      <a:pt x="22279" y="9858"/>
                      <a:pt x="8468" y="2353"/>
                      <a:pt x="0" y="0"/>
                    </a:cubicBezTo>
                    <a:close/>
                  </a:path>
                </a:pathLst>
              </a:custGeom>
              <a:solidFill>
                <a:srgbClr val="A1ADAA"/>
              </a:solidFill>
              <a:ln w="9525" cap="flat">
                <a:noFill/>
                <a:prstDash val="solid"/>
                <a:miter/>
              </a:ln>
            </p:spPr>
            <p:txBody>
              <a:bodyPr rtlCol="0" anchor="ctr"/>
              <a:lstStyle/>
              <a:p>
                <a:endParaRPr lang="nl-NL" sz="2800"/>
              </a:p>
            </p:txBody>
          </p:sp>
          <p:sp>
            <p:nvSpPr>
              <p:cNvPr id="458" name="Vrije vorm 457">
                <a:extLst>
                  <a:ext uri="{FF2B5EF4-FFF2-40B4-BE49-F238E27FC236}">
                    <a16:creationId xmlns:a16="http://schemas.microsoft.com/office/drawing/2014/main" id="{61E4239E-85F9-B707-AD5B-7DF91CA7326F}"/>
                  </a:ext>
                </a:extLst>
              </p:cNvPr>
              <p:cNvSpPr/>
              <p:nvPr/>
            </p:nvSpPr>
            <p:spPr>
              <a:xfrm>
                <a:off x="7390514" y="1900038"/>
                <a:ext cx="59636" cy="89925"/>
              </a:xfrm>
              <a:custGeom>
                <a:avLst/>
                <a:gdLst>
                  <a:gd name="connsiteX0" fmla="*/ 59636 w 59636"/>
                  <a:gd name="connsiteY0" fmla="*/ 67027 h 89925"/>
                  <a:gd name="connsiteX1" fmla="*/ 33452 w 59636"/>
                  <a:gd name="connsiteY1" fmla="*/ 89925 h 89925"/>
                  <a:gd name="connsiteX2" fmla="*/ 343 w 59636"/>
                  <a:gd name="connsiteY2" fmla="*/ 63055 h 89925"/>
                  <a:gd name="connsiteX3" fmla="*/ 0 w 59636"/>
                  <a:gd name="connsiteY3" fmla="*/ 0 h 89925"/>
                  <a:gd name="connsiteX4" fmla="*/ 54931 w 59636"/>
                  <a:gd name="connsiteY4" fmla="*/ 7515 h 89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36" h="89925">
                    <a:moveTo>
                      <a:pt x="59636" y="67027"/>
                    </a:moveTo>
                    <a:lnTo>
                      <a:pt x="33452" y="89925"/>
                    </a:lnTo>
                    <a:lnTo>
                      <a:pt x="343" y="63055"/>
                    </a:lnTo>
                    <a:lnTo>
                      <a:pt x="0" y="0"/>
                    </a:lnTo>
                    <a:lnTo>
                      <a:pt x="54931" y="7515"/>
                    </a:lnTo>
                    <a:close/>
                  </a:path>
                </a:pathLst>
              </a:custGeom>
              <a:solidFill>
                <a:srgbClr val="E5B6AE"/>
              </a:solidFill>
              <a:ln w="9525" cap="flat">
                <a:noFill/>
                <a:prstDash val="solid"/>
                <a:miter/>
              </a:ln>
            </p:spPr>
            <p:txBody>
              <a:bodyPr rtlCol="0" anchor="ctr"/>
              <a:lstStyle/>
              <a:p>
                <a:endParaRPr lang="nl-NL" sz="2800"/>
              </a:p>
            </p:txBody>
          </p:sp>
          <p:sp>
            <p:nvSpPr>
              <p:cNvPr id="459" name="Vrije vorm 458">
                <a:extLst>
                  <a:ext uri="{FF2B5EF4-FFF2-40B4-BE49-F238E27FC236}">
                    <a16:creationId xmlns:a16="http://schemas.microsoft.com/office/drawing/2014/main" id="{80FE4EE9-BE1C-71F9-0807-78DC682C2FBC}"/>
                  </a:ext>
                </a:extLst>
              </p:cNvPr>
              <p:cNvSpPr/>
              <p:nvPr/>
            </p:nvSpPr>
            <p:spPr>
              <a:xfrm>
                <a:off x="7394667" y="1920059"/>
                <a:ext cx="53844" cy="36699"/>
              </a:xfrm>
              <a:custGeom>
                <a:avLst/>
                <a:gdLst>
                  <a:gd name="connsiteX0" fmla="*/ 0 w 53844"/>
                  <a:gd name="connsiteY0" fmla="*/ 0 h 36699"/>
                  <a:gd name="connsiteX1" fmla="*/ 53844 w 53844"/>
                  <a:gd name="connsiteY1" fmla="*/ 26241 h 36699"/>
                  <a:gd name="connsiteX2" fmla="*/ 52616 w 53844"/>
                  <a:gd name="connsiteY2" fmla="*/ 10716 h 36699"/>
                  <a:gd name="connsiteX3" fmla="*/ 0 w 53844"/>
                  <a:gd name="connsiteY3" fmla="*/ 0 h 36699"/>
                </a:gdLst>
                <a:ahLst/>
                <a:cxnLst>
                  <a:cxn ang="0">
                    <a:pos x="connsiteX0" y="connsiteY0"/>
                  </a:cxn>
                  <a:cxn ang="0">
                    <a:pos x="connsiteX1" y="connsiteY1"/>
                  </a:cxn>
                  <a:cxn ang="0">
                    <a:pos x="connsiteX2" y="connsiteY2"/>
                  </a:cxn>
                  <a:cxn ang="0">
                    <a:pos x="connsiteX3" y="connsiteY3"/>
                  </a:cxn>
                </a:cxnLst>
                <a:rect l="l" t="t" r="r" b="b"/>
                <a:pathLst>
                  <a:path w="53844" h="36699">
                    <a:moveTo>
                      <a:pt x="0" y="0"/>
                    </a:moveTo>
                    <a:cubicBezTo>
                      <a:pt x="9725" y="30375"/>
                      <a:pt x="32547" y="49768"/>
                      <a:pt x="53844" y="26241"/>
                    </a:cubicBezTo>
                    <a:lnTo>
                      <a:pt x="52616" y="10716"/>
                    </a:lnTo>
                    <a:lnTo>
                      <a:pt x="0" y="0"/>
                    </a:lnTo>
                    <a:close/>
                  </a:path>
                </a:pathLst>
              </a:custGeom>
              <a:solidFill>
                <a:srgbClr val="C4918C"/>
              </a:solidFill>
              <a:ln w="9525" cap="flat">
                <a:noFill/>
                <a:prstDash val="solid"/>
                <a:miter/>
              </a:ln>
            </p:spPr>
            <p:txBody>
              <a:bodyPr rtlCol="0" anchor="ctr"/>
              <a:lstStyle/>
              <a:p>
                <a:endParaRPr lang="nl-NL" sz="2800"/>
              </a:p>
            </p:txBody>
          </p:sp>
          <p:sp>
            <p:nvSpPr>
              <p:cNvPr id="460" name="Vrije vorm 459">
                <a:extLst>
                  <a:ext uri="{FF2B5EF4-FFF2-40B4-BE49-F238E27FC236}">
                    <a16:creationId xmlns:a16="http://schemas.microsoft.com/office/drawing/2014/main" id="{DE7E9475-E0DC-7CC8-8C87-FA624A76C43A}"/>
                  </a:ext>
                </a:extLst>
              </p:cNvPr>
              <p:cNvSpPr/>
              <p:nvPr/>
            </p:nvSpPr>
            <p:spPr>
              <a:xfrm>
                <a:off x="7379106" y="1819223"/>
                <a:ext cx="88544" cy="121782"/>
              </a:xfrm>
              <a:custGeom>
                <a:avLst/>
                <a:gdLst>
                  <a:gd name="connsiteX0" fmla="*/ 38040 w 88544"/>
                  <a:gd name="connsiteY0" fmla="*/ 501 h 121782"/>
                  <a:gd name="connsiteX1" fmla="*/ 807 w 88544"/>
                  <a:gd name="connsiteY1" fmla="*/ 48211 h 121782"/>
                  <a:gd name="connsiteX2" fmla="*/ 19180 w 88544"/>
                  <a:gd name="connsiteY2" fmla="*/ 107304 h 121782"/>
                  <a:gd name="connsiteX3" fmla="*/ 63767 w 88544"/>
                  <a:gd name="connsiteY3" fmla="*/ 121782 h 121782"/>
                  <a:gd name="connsiteX4" fmla="*/ 83407 w 88544"/>
                  <a:gd name="connsiteY4" fmla="*/ 100580 h 121782"/>
                  <a:gd name="connsiteX5" fmla="*/ 86027 w 88544"/>
                  <a:gd name="connsiteY5" fmla="*/ 37372 h 121782"/>
                  <a:gd name="connsiteX6" fmla="*/ 38040 w 88544"/>
                  <a:gd name="connsiteY6" fmla="*/ 501 h 12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44" h="121782">
                    <a:moveTo>
                      <a:pt x="38040" y="501"/>
                    </a:moveTo>
                    <a:cubicBezTo>
                      <a:pt x="11998" y="3148"/>
                      <a:pt x="-3841" y="7225"/>
                      <a:pt x="807" y="48211"/>
                    </a:cubicBezTo>
                    <a:cubicBezTo>
                      <a:pt x="5464" y="89207"/>
                      <a:pt x="13437" y="101818"/>
                      <a:pt x="19180" y="107304"/>
                    </a:cubicBezTo>
                    <a:cubicBezTo>
                      <a:pt x="26543" y="114315"/>
                      <a:pt x="37907" y="121659"/>
                      <a:pt x="63767" y="121782"/>
                    </a:cubicBezTo>
                    <a:cubicBezTo>
                      <a:pt x="79588" y="119458"/>
                      <a:pt x="79845" y="109886"/>
                      <a:pt x="83407" y="100580"/>
                    </a:cubicBezTo>
                    <a:cubicBezTo>
                      <a:pt x="86246" y="93150"/>
                      <a:pt x="91789" y="78225"/>
                      <a:pt x="86027" y="37372"/>
                    </a:cubicBezTo>
                    <a:cubicBezTo>
                      <a:pt x="80274" y="-3481"/>
                      <a:pt x="48555" y="-576"/>
                      <a:pt x="38040" y="501"/>
                    </a:cubicBezTo>
                    <a:close/>
                  </a:path>
                </a:pathLst>
              </a:custGeom>
              <a:solidFill>
                <a:srgbClr val="E5B6AE"/>
              </a:solidFill>
              <a:ln w="9525" cap="flat">
                <a:noFill/>
                <a:prstDash val="solid"/>
                <a:miter/>
              </a:ln>
            </p:spPr>
            <p:txBody>
              <a:bodyPr rtlCol="0" anchor="ctr"/>
              <a:lstStyle/>
              <a:p>
                <a:endParaRPr lang="nl-NL" sz="2800"/>
              </a:p>
            </p:txBody>
          </p:sp>
          <p:sp>
            <p:nvSpPr>
              <p:cNvPr id="461" name="Vrije vorm 460">
                <a:extLst>
                  <a:ext uri="{FF2B5EF4-FFF2-40B4-BE49-F238E27FC236}">
                    <a16:creationId xmlns:a16="http://schemas.microsoft.com/office/drawing/2014/main" id="{8A966068-59BB-288E-244D-DD164B76723F}"/>
                  </a:ext>
                </a:extLst>
              </p:cNvPr>
              <p:cNvSpPr/>
              <p:nvPr/>
            </p:nvSpPr>
            <p:spPr>
              <a:xfrm>
                <a:off x="7419902" y="1879260"/>
                <a:ext cx="7411" cy="8921"/>
              </a:xfrm>
              <a:custGeom>
                <a:avLst/>
                <a:gdLst>
                  <a:gd name="connsiteX0" fmla="*/ 2977 w 7411"/>
                  <a:gd name="connsiteY0" fmla="*/ 23 h 8921"/>
                  <a:gd name="connsiteX1" fmla="*/ 7340 w 7411"/>
                  <a:gd name="connsiteY1" fmla="*/ 4023 h 8921"/>
                  <a:gd name="connsiteX2" fmla="*/ 4425 w 7411"/>
                  <a:gd name="connsiteY2" fmla="*/ 8900 h 8921"/>
                  <a:gd name="connsiteX3" fmla="*/ 72 w 7411"/>
                  <a:gd name="connsiteY3" fmla="*/ 4890 h 8921"/>
                  <a:gd name="connsiteX4" fmla="*/ 2977 w 7411"/>
                  <a:gd name="connsiteY4" fmla="*/ 23 h 8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 h="8921">
                    <a:moveTo>
                      <a:pt x="2977" y="23"/>
                    </a:moveTo>
                    <a:cubicBezTo>
                      <a:pt x="4987" y="-225"/>
                      <a:pt x="6940" y="1575"/>
                      <a:pt x="7340" y="4023"/>
                    </a:cubicBezTo>
                    <a:cubicBezTo>
                      <a:pt x="7740" y="6481"/>
                      <a:pt x="6435" y="8662"/>
                      <a:pt x="4425" y="8900"/>
                    </a:cubicBezTo>
                    <a:cubicBezTo>
                      <a:pt x="2425" y="9138"/>
                      <a:pt x="472" y="7347"/>
                      <a:pt x="72" y="4890"/>
                    </a:cubicBezTo>
                    <a:cubicBezTo>
                      <a:pt x="-328" y="2442"/>
                      <a:pt x="977" y="261"/>
                      <a:pt x="2977" y="23"/>
                    </a:cubicBezTo>
                    <a:close/>
                  </a:path>
                </a:pathLst>
              </a:custGeom>
              <a:solidFill>
                <a:srgbClr val="303B39"/>
              </a:solidFill>
              <a:ln w="9525" cap="flat">
                <a:noFill/>
                <a:prstDash val="solid"/>
                <a:miter/>
              </a:ln>
            </p:spPr>
            <p:txBody>
              <a:bodyPr rtlCol="0" anchor="ctr"/>
              <a:lstStyle/>
              <a:p>
                <a:endParaRPr lang="nl-NL" sz="2800"/>
              </a:p>
            </p:txBody>
          </p:sp>
          <p:sp>
            <p:nvSpPr>
              <p:cNvPr id="462" name="Vrije vorm 461">
                <a:extLst>
                  <a:ext uri="{FF2B5EF4-FFF2-40B4-BE49-F238E27FC236}">
                    <a16:creationId xmlns:a16="http://schemas.microsoft.com/office/drawing/2014/main" id="{D783D295-4D0C-8AA5-C97E-209BB72E6906}"/>
                  </a:ext>
                </a:extLst>
              </p:cNvPr>
              <p:cNvSpPr/>
              <p:nvPr/>
            </p:nvSpPr>
            <p:spPr>
              <a:xfrm>
                <a:off x="7452793" y="1875885"/>
                <a:ext cx="7305" cy="9015"/>
              </a:xfrm>
              <a:custGeom>
                <a:avLst/>
                <a:gdLst>
                  <a:gd name="connsiteX0" fmla="*/ 3243 w 7305"/>
                  <a:gd name="connsiteY0" fmla="*/ 26 h 9015"/>
                  <a:gd name="connsiteX1" fmla="*/ 24 w 7305"/>
                  <a:gd name="connsiteY1" fmla="*/ 4999 h 9015"/>
                  <a:gd name="connsiteX2" fmla="*/ 4063 w 7305"/>
                  <a:gd name="connsiteY2" fmla="*/ 8989 h 9015"/>
                  <a:gd name="connsiteX3" fmla="*/ 7282 w 7305"/>
                  <a:gd name="connsiteY3" fmla="*/ 4017 h 9015"/>
                  <a:gd name="connsiteX4" fmla="*/ 3243 w 7305"/>
                  <a:gd name="connsiteY4" fmla="*/ 26 h 9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5" h="9015">
                    <a:moveTo>
                      <a:pt x="3243" y="26"/>
                    </a:moveTo>
                    <a:cubicBezTo>
                      <a:pt x="1234" y="293"/>
                      <a:pt x="-205" y="2522"/>
                      <a:pt x="24" y="4999"/>
                    </a:cubicBezTo>
                    <a:cubicBezTo>
                      <a:pt x="252" y="7475"/>
                      <a:pt x="2062" y="9256"/>
                      <a:pt x="4063" y="8989"/>
                    </a:cubicBezTo>
                    <a:cubicBezTo>
                      <a:pt x="6072" y="8713"/>
                      <a:pt x="7511" y="6494"/>
                      <a:pt x="7282" y="4017"/>
                    </a:cubicBezTo>
                    <a:cubicBezTo>
                      <a:pt x="7053" y="1541"/>
                      <a:pt x="5243" y="-240"/>
                      <a:pt x="3243" y="26"/>
                    </a:cubicBezTo>
                    <a:close/>
                  </a:path>
                </a:pathLst>
              </a:custGeom>
              <a:solidFill>
                <a:srgbClr val="303B39"/>
              </a:solidFill>
              <a:ln w="9525" cap="flat">
                <a:noFill/>
                <a:prstDash val="solid"/>
                <a:miter/>
              </a:ln>
            </p:spPr>
            <p:txBody>
              <a:bodyPr rtlCol="0" anchor="ctr"/>
              <a:lstStyle/>
              <a:p>
                <a:endParaRPr lang="nl-NL" sz="2800"/>
              </a:p>
            </p:txBody>
          </p:sp>
          <p:sp>
            <p:nvSpPr>
              <p:cNvPr id="463" name="Vrije vorm 462">
                <a:extLst>
                  <a:ext uri="{FF2B5EF4-FFF2-40B4-BE49-F238E27FC236}">
                    <a16:creationId xmlns:a16="http://schemas.microsoft.com/office/drawing/2014/main" id="{F7403B52-797F-3E23-C431-2ACFD31C12D0}"/>
                  </a:ext>
                </a:extLst>
              </p:cNvPr>
              <p:cNvSpPr/>
              <p:nvPr/>
            </p:nvSpPr>
            <p:spPr>
              <a:xfrm>
                <a:off x="7414631" y="1868098"/>
                <a:ext cx="14811" cy="4470"/>
              </a:xfrm>
              <a:custGeom>
                <a:avLst/>
                <a:gdLst>
                  <a:gd name="connsiteX0" fmla="*/ 14421 w 14811"/>
                  <a:gd name="connsiteY0" fmla="*/ 3489 h 4470"/>
                  <a:gd name="connsiteX1" fmla="*/ 14811 w 14811"/>
                  <a:gd name="connsiteY1" fmla="*/ 222 h 4470"/>
                  <a:gd name="connsiteX2" fmla="*/ 0 w 14811"/>
                  <a:gd name="connsiteY2" fmla="*/ 1537 h 4470"/>
                  <a:gd name="connsiteX3" fmla="*/ 1495 w 14811"/>
                  <a:gd name="connsiteY3" fmla="*/ 4470 h 4470"/>
                  <a:gd name="connsiteX4" fmla="*/ 14421 w 14811"/>
                  <a:gd name="connsiteY4" fmla="*/ 3489 h 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1" h="4470">
                    <a:moveTo>
                      <a:pt x="14421" y="3489"/>
                    </a:moveTo>
                    <a:lnTo>
                      <a:pt x="14811" y="222"/>
                    </a:lnTo>
                    <a:cubicBezTo>
                      <a:pt x="10220" y="-321"/>
                      <a:pt x="2762" y="136"/>
                      <a:pt x="0" y="1537"/>
                    </a:cubicBezTo>
                    <a:lnTo>
                      <a:pt x="1495" y="4470"/>
                    </a:lnTo>
                    <a:cubicBezTo>
                      <a:pt x="3400" y="3499"/>
                      <a:pt x="10173" y="2994"/>
                      <a:pt x="14421" y="3489"/>
                    </a:cubicBezTo>
                    <a:close/>
                  </a:path>
                </a:pathLst>
              </a:custGeom>
              <a:solidFill>
                <a:srgbClr val="A1ADAA"/>
              </a:solidFill>
              <a:ln w="9525" cap="flat">
                <a:noFill/>
                <a:prstDash val="solid"/>
                <a:miter/>
              </a:ln>
            </p:spPr>
            <p:txBody>
              <a:bodyPr rtlCol="0" anchor="ctr"/>
              <a:lstStyle/>
              <a:p>
                <a:endParaRPr lang="nl-NL" sz="2800"/>
              </a:p>
            </p:txBody>
          </p:sp>
          <p:sp>
            <p:nvSpPr>
              <p:cNvPr id="464" name="Vrije vorm 463">
                <a:extLst>
                  <a:ext uri="{FF2B5EF4-FFF2-40B4-BE49-F238E27FC236}">
                    <a16:creationId xmlns:a16="http://schemas.microsoft.com/office/drawing/2014/main" id="{48C1B542-34FA-C439-C5CA-4A0D679783A9}"/>
                  </a:ext>
                </a:extLst>
              </p:cNvPr>
              <p:cNvSpPr/>
              <p:nvPr/>
            </p:nvSpPr>
            <p:spPr>
              <a:xfrm>
                <a:off x="7449226" y="1864395"/>
                <a:ext cx="14849" cy="4439"/>
              </a:xfrm>
              <a:custGeom>
                <a:avLst/>
                <a:gdLst>
                  <a:gd name="connsiteX0" fmla="*/ 13774 w 14849"/>
                  <a:gd name="connsiteY0" fmla="*/ 3629 h 4439"/>
                  <a:gd name="connsiteX1" fmla="*/ 14850 w 14849"/>
                  <a:gd name="connsiteY1" fmla="*/ 515 h 4439"/>
                  <a:gd name="connsiteX2" fmla="*/ 0 w 14849"/>
                  <a:gd name="connsiteY2" fmla="*/ 1248 h 4439"/>
                  <a:gd name="connsiteX3" fmla="*/ 829 w 14849"/>
                  <a:gd name="connsiteY3" fmla="*/ 4439 h 4439"/>
                  <a:gd name="connsiteX4" fmla="*/ 13774 w 14849"/>
                  <a:gd name="connsiteY4" fmla="*/ 3629 h 4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9" h="4439">
                    <a:moveTo>
                      <a:pt x="13774" y="3629"/>
                    </a:moveTo>
                    <a:lnTo>
                      <a:pt x="14850" y="515"/>
                    </a:lnTo>
                    <a:cubicBezTo>
                      <a:pt x="11925" y="-485"/>
                      <a:pt x="4477" y="86"/>
                      <a:pt x="0" y="1248"/>
                    </a:cubicBezTo>
                    <a:lnTo>
                      <a:pt x="829" y="4439"/>
                    </a:lnTo>
                    <a:cubicBezTo>
                      <a:pt x="4972" y="3353"/>
                      <a:pt x="11754" y="2934"/>
                      <a:pt x="13774" y="3629"/>
                    </a:cubicBezTo>
                    <a:close/>
                  </a:path>
                </a:pathLst>
              </a:custGeom>
              <a:solidFill>
                <a:srgbClr val="A1ADAA"/>
              </a:solidFill>
              <a:ln w="9525" cap="flat">
                <a:noFill/>
                <a:prstDash val="solid"/>
                <a:miter/>
              </a:ln>
            </p:spPr>
            <p:txBody>
              <a:bodyPr rtlCol="0" anchor="ctr"/>
              <a:lstStyle/>
              <a:p>
                <a:endParaRPr lang="nl-NL" sz="2800"/>
              </a:p>
            </p:txBody>
          </p:sp>
          <p:sp>
            <p:nvSpPr>
              <p:cNvPr id="465" name="Vrije vorm 464">
                <a:extLst>
                  <a:ext uri="{FF2B5EF4-FFF2-40B4-BE49-F238E27FC236}">
                    <a16:creationId xmlns:a16="http://schemas.microsoft.com/office/drawing/2014/main" id="{157BF1FB-0866-BFC7-BD8A-3C30D59929FB}"/>
                  </a:ext>
                </a:extLst>
              </p:cNvPr>
              <p:cNvSpPr/>
              <p:nvPr/>
            </p:nvSpPr>
            <p:spPr>
              <a:xfrm>
                <a:off x="7406753" y="1872075"/>
                <a:ext cx="65577" cy="24713"/>
              </a:xfrm>
              <a:custGeom>
                <a:avLst/>
                <a:gdLst>
                  <a:gd name="connsiteX0" fmla="*/ 34929 w 65577"/>
                  <a:gd name="connsiteY0" fmla="*/ 3979 h 24713"/>
                  <a:gd name="connsiteX1" fmla="*/ 306 w 65577"/>
                  <a:gd name="connsiteY1" fmla="*/ 7275 h 24713"/>
                  <a:gd name="connsiteX2" fmla="*/ 6869 w 65577"/>
                  <a:gd name="connsiteY2" fmla="*/ 24410 h 24713"/>
                  <a:gd name="connsiteX3" fmla="*/ 30291 w 65577"/>
                  <a:gd name="connsiteY3" fmla="*/ 22857 h 24713"/>
                  <a:gd name="connsiteX4" fmla="*/ 34653 w 65577"/>
                  <a:gd name="connsiteY4" fmla="*/ 8122 h 24713"/>
                  <a:gd name="connsiteX5" fmla="*/ 34882 w 65577"/>
                  <a:gd name="connsiteY5" fmla="*/ 6589 h 24713"/>
                  <a:gd name="connsiteX6" fmla="*/ 40787 w 65577"/>
                  <a:gd name="connsiteY6" fmla="*/ 5970 h 24713"/>
                  <a:gd name="connsiteX7" fmla="*/ 41321 w 65577"/>
                  <a:gd name="connsiteY7" fmla="*/ 7437 h 24713"/>
                  <a:gd name="connsiteX8" fmla="*/ 48569 w 65577"/>
                  <a:gd name="connsiteY8" fmla="*/ 21000 h 24713"/>
                  <a:gd name="connsiteX9" fmla="*/ 61590 w 65577"/>
                  <a:gd name="connsiteY9" fmla="*/ 18857 h 24713"/>
                  <a:gd name="connsiteX10" fmla="*/ 64571 w 65577"/>
                  <a:gd name="connsiteY10" fmla="*/ 740 h 24713"/>
                  <a:gd name="connsiteX11" fmla="*/ 40397 w 65577"/>
                  <a:gd name="connsiteY11" fmla="*/ 3398 h 24713"/>
                  <a:gd name="connsiteX12" fmla="*/ 34929 w 65577"/>
                  <a:gd name="connsiteY12" fmla="*/ 3979 h 24713"/>
                  <a:gd name="connsiteX13" fmla="*/ 34929 w 65577"/>
                  <a:gd name="connsiteY13" fmla="*/ 3979 h 24713"/>
                  <a:gd name="connsiteX14" fmla="*/ 43531 w 65577"/>
                  <a:gd name="connsiteY14" fmla="*/ 4655 h 24713"/>
                  <a:gd name="connsiteX15" fmla="*/ 61599 w 65577"/>
                  <a:gd name="connsiteY15" fmla="*/ 2626 h 24713"/>
                  <a:gd name="connsiteX16" fmla="*/ 59170 w 65577"/>
                  <a:gd name="connsiteY16" fmla="*/ 17419 h 24713"/>
                  <a:gd name="connsiteX17" fmla="*/ 50407 w 65577"/>
                  <a:gd name="connsiteY17" fmla="*/ 18981 h 24713"/>
                  <a:gd name="connsiteX18" fmla="*/ 44493 w 65577"/>
                  <a:gd name="connsiteY18" fmla="*/ 7913 h 24713"/>
                  <a:gd name="connsiteX19" fmla="*/ 43531 w 65577"/>
                  <a:gd name="connsiteY19" fmla="*/ 4655 h 24713"/>
                  <a:gd name="connsiteX20" fmla="*/ 43531 w 65577"/>
                  <a:gd name="connsiteY20" fmla="*/ 4655 h 24713"/>
                  <a:gd name="connsiteX21" fmla="*/ 31939 w 65577"/>
                  <a:gd name="connsiteY21" fmla="*/ 5836 h 24713"/>
                  <a:gd name="connsiteX22" fmla="*/ 31643 w 65577"/>
                  <a:gd name="connsiteY22" fmla="*/ 9218 h 24713"/>
                  <a:gd name="connsiteX23" fmla="*/ 28081 w 65577"/>
                  <a:gd name="connsiteY23" fmla="*/ 21248 h 24713"/>
                  <a:gd name="connsiteX24" fmla="*/ 8945 w 65577"/>
                  <a:gd name="connsiteY24" fmla="*/ 22524 h 24713"/>
                  <a:gd name="connsiteX25" fmla="*/ 3592 w 65577"/>
                  <a:gd name="connsiteY25" fmla="*/ 8522 h 24713"/>
                  <a:gd name="connsiteX26" fmla="*/ 31939 w 65577"/>
                  <a:gd name="connsiteY26" fmla="*/ 5836 h 2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577" h="24713">
                    <a:moveTo>
                      <a:pt x="34929" y="3979"/>
                    </a:moveTo>
                    <a:cubicBezTo>
                      <a:pt x="32034" y="3855"/>
                      <a:pt x="10650" y="2626"/>
                      <a:pt x="306" y="7275"/>
                    </a:cubicBezTo>
                    <a:cubicBezTo>
                      <a:pt x="-1446" y="13075"/>
                      <a:pt x="4811" y="23448"/>
                      <a:pt x="6869" y="24410"/>
                    </a:cubicBezTo>
                    <a:cubicBezTo>
                      <a:pt x="8916" y="25381"/>
                      <a:pt x="26871" y="23791"/>
                      <a:pt x="30291" y="22857"/>
                    </a:cubicBezTo>
                    <a:cubicBezTo>
                      <a:pt x="33758" y="22381"/>
                      <a:pt x="34310" y="9789"/>
                      <a:pt x="34653" y="8122"/>
                    </a:cubicBezTo>
                    <a:cubicBezTo>
                      <a:pt x="34758" y="7646"/>
                      <a:pt x="34825" y="7113"/>
                      <a:pt x="34882" y="6589"/>
                    </a:cubicBezTo>
                    <a:cubicBezTo>
                      <a:pt x="37539" y="5693"/>
                      <a:pt x="38006" y="5446"/>
                      <a:pt x="40787" y="5970"/>
                    </a:cubicBezTo>
                    <a:cubicBezTo>
                      <a:pt x="40949" y="6474"/>
                      <a:pt x="41130" y="6998"/>
                      <a:pt x="41321" y="7437"/>
                    </a:cubicBezTo>
                    <a:cubicBezTo>
                      <a:pt x="42006" y="9008"/>
                      <a:pt x="45073" y="21238"/>
                      <a:pt x="48569" y="21000"/>
                    </a:cubicBezTo>
                    <a:cubicBezTo>
                      <a:pt x="52103" y="21229"/>
                      <a:pt x="59771" y="20209"/>
                      <a:pt x="61590" y="18857"/>
                    </a:cubicBezTo>
                    <a:cubicBezTo>
                      <a:pt x="63400" y="17495"/>
                      <a:pt x="67457" y="6074"/>
                      <a:pt x="64571" y="740"/>
                    </a:cubicBezTo>
                    <a:cubicBezTo>
                      <a:pt x="53703" y="-1679"/>
                      <a:pt x="43797" y="2531"/>
                      <a:pt x="40397" y="3398"/>
                    </a:cubicBezTo>
                    <a:cubicBezTo>
                      <a:pt x="37482" y="3084"/>
                      <a:pt x="37739" y="3198"/>
                      <a:pt x="34929" y="3979"/>
                    </a:cubicBezTo>
                    <a:lnTo>
                      <a:pt x="34929" y="3979"/>
                    </a:lnTo>
                    <a:close/>
                    <a:moveTo>
                      <a:pt x="43531" y="4655"/>
                    </a:moveTo>
                    <a:cubicBezTo>
                      <a:pt x="45502" y="4169"/>
                      <a:pt x="52456" y="598"/>
                      <a:pt x="61599" y="2626"/>
                    </a:cubicBezTo>
                    <a:cubicBezTo>
                      <a:pt x="63962" y="6989"/>
                      <a:pt x="60647" y="16314"/>
                      <a:pt x="59170" y="17419"/>
                    </a:cubicBezTo>
                    <a:cubicBezTo>
                      <a:pt x="57685" y="18533"/>
                      <a:pt x="53303" y="19162"/>
                      <a:pt x="50407" y="18981"/>
                    </a:cubicBezTo>
                    <a:cubicBezTo>
                      <a:pt x="47559" y="19181"/>
                      <a:pt x="45054" y="9189"/>
                      <a:pt x="44493" y="7913"/>
                    </a:cubicBezTo>
                    <a:cubicBezTo>
                      <a:pt x="43940" y="6627"/>
                      <a:pt x="43531" y="4655"/>
                      <a:pt x="43531" y="4655"/>
                    </a:cubicBezTo>
                    <a:lnTo>
                      <a:pt x="43531" y="4655"/>
                    </a:lnTo>
                    <a:close/>
                    <a:moveTo>
                      <a:pt x="31939" y="5836"/>
                    </a:moveTo>
                    <a:cubicBezTo>
                      <a:pt x="31939" y="5836"/>
                      <a:pt x="31929" y="7846"/>
                      <a:pt x="31643" y="9218"/>
                    </a:cubicBezTo>
                    <a:cubicBezTo>
                      <a:pt x="31357" y="10580"/>
                      <a:pt x="30910" y="20867"/>
                      <a:pt x="28081" y="21248"/>
                    </a:cubicBezTo>
                    <a:cubicBezTo>
                      <a:pt x="25281" y="22010"/>
                      <a:pt x="10622" y="23305"/>
                      <a:pt x="8945" y="22524"/>
                    </a:cubicBezTo>
                    <a:cubicBezTo>
                      <a:pt x="7269" y="21733"/>
                      <a:pt x="2154" y="13266"/>
                      <a:pt x="3592" y="8522"/>
                    </a:cubicBezTo>
                    <a:cubicBezTo>
                      <a:pt x="12136" y="4693"/>
                      <a:pt x="29910" y="5760"/>
                      <a:pt x="31939" y="5836"/>
                    </a:cubicBezTo>
                    <a:close/>
                  </a:path>
                </a:pathLst>
              </a:custGeom>
              <a:solidFill>
                <a:srgbClr val="303B39"/>
              </a:solidFill>
              <a:ln w="9525" cap="flat">
                <a:noFill/>
                <a:prstDash val="solid"/>
                <a:miter/>
              </a:ln>
            </p:spPr>
            <p:txBody>
              <a:bodyPr rtlCol="0" anchor="ctr"/>
              <a:lstStyle/>
              <a:p>
                <a:endParaRPr lang="nl-NL" sz="2800"/>
              </a:p>
            </p:txBody>
          </p:sp>
          <p:sp>
            <p:nvSpPr>
              <p:cNvPr id="466" name="Vrije vorm 465">
                <a:extLst>
                  <a:ext uri="{FF2B5EF4-FFF2-40B4-BE49-F238E27FC236}">
                    <a16:creationId xmlns:a16="http://schemas.microsoft.com/office/drawing/2014/main" id="{9884465E-6461-B690-7A22-B3E26EAE011E}"/>
                  </a:ext>
                </a:extLst>
              </p:cNvPr>
              <p:cNvSpPr/>
              <p:nvPr/>
            </p:nvSpPr>
            <p:spPr>
              <a:xfrm>
                <a:off x="7370639" y="1880387"/>
                <a:ext cx="16672" cy="25729"/>
              </a:xfrm>
              <a:custGeom>
                <a:avLst/>
                <a:gdLst>
                  <a:gd name="connsiteX0" fmla="*/ 14703 w 16672"/>
                  <a:gd name="connsiteY0" fmla="*/ 4363 h 25729"/>
                  <a:gd name="connsiteX1" fmla="*/ 7892 w 16672"/>
                  <a:gd name="connsiteY1" fmla="*/ 20 h 25729"/>
                  <a:gd name="connsiteX2" fmla="*/ 158 w 16672"/>
                  <a:gd name="connsiteY2" fmla="*/ 11221 h 25729"/>
                  <a:gd name="connsiteX3" fmla="*/ 14560 w 16672"/>
                  <a:gd name="connsiteY3" fmla="*/ 25470 h 25729"/>
                  <a:gd name="connsiteX4" fmla="*/ 14703 w 16672"/>
                  <a:gd name="connsiteY4" fmla="*/ 4363 h 25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 h="25729">
                    <a:moveTo>
                      <a:pt x="14703" y="4363"/>
                    </a:moveTo>
                    <a:cubicBezTo>
                      <a:pt x="13065" y="2077"/>
                      <a:pt x="11188" y="286"/>
                      <a:pt x="7892" y="20"/>
                    </a:cubicBezTo>
                    <a:cubicBezTo>
                      <a:pt x="4607" y="-247"/>
                      <a:pt x="-1013" y="2125"/>
                      <a:pt x="158" y="11221"/>
                    </a:cubicBezTo>
                    <a:cubicBezTo>
                      <a:pt x="1320" y="20317"/>
                      <a:pt x="9902" y="27166"/>
                      <a:pt x="14560" y="25470"/>
                    </a:cubicBezTo>
                    <a:cubicBezTo>
                      <a:pt x="19227" y="23775"/>
                      <a:pt x="14703" y="4363"/>
                      <a:pt x="14703" y="4363"/>
                    </a:cubicBezTo>
                    <a:close/>
                  </a:path>
                </a:pathLst>
              </a:custGeom>
              <a:solidFill>
                <a:srgbClr val="E5B6AE"/>
              </a:solidFill>
              <a:ln w="9525" cap="flat">
                <a:noFill/>
                <a:prstDash val="solid"/>
                <a:miter/>
              </a:ln>
            </p:spPr>
            <p:txBody>
              <a:bodyPr rtlCol="0" anchor="ctr"/>
              <a:lstStyle/>
              <a:p>
                <a:endParaRPr lang="nl-NL" sz="2800"/>
              </a:p>
            </p:txBody>
          </p:sp>
          <p:sp>
            <p:nvSpPr>
              <p:cNvPr id="467" name="Vrije vorm 466">
                <a:extLst>
                  <a:ext uri="{FF2B5EF4-FFF2-40B4-BE49-F238E27FC236}">
                    <a16:creationId xmlns:a16="http://schemas.microsoft.com/office/drawing/2014/main" id="{D86381FF-DA7F-C3EA-B1CF-1689045252F8}"/>
                  </a:ext>
                </a:extLst>
              </p:cNvPr>
              <p:cNvSpPr/>
              <p:nvPr/>
            </p:nvSpPr>
            <p:spPr>
              <a:xfrm>
                <a:off x="7436834" y="1877168"/>
                <a:ext cx="18374" cy="30362"/>
              </a:xfrm>
              <a:custGeom>
                <a:avLst/>
                <a:gdLst>
                  <a:gd name="connsiteX0" fmla="*/ 8430 w 18374"/>
                  <a:gd name="connsiteY0" fmla="*/ 30280 h 30362"/>
                  <a:gd name="connsiteX1" fmla="*/ 9858 w 18374"/>
                  <a:gd name="connsiteY1" fmla="*/ 30070 h 30362"/>
                  <a:gd name="connsiteX2" fmla="*/ 18345 w 18374"/>
                  <a:gd name="connsiteY2" fmla="*/ 23384 h 30362"/>
                  <a:gd name="connsiteX3" fmla="*/ 14288 w 18374"/>
                  <a:gd name="connsiteY3" fmla="*/ 13706 h 30362"/>
                  <a:gd name="connsiteX4" fmla="*/ 8096 w 18374"/>
                  <a:gd name="connsiteY4" fmla="*/ 0 h 30362"/>
                  <a:gd name="connsiteX5" fmla="*/ 4829 w 18374"/>
                  <a:gd name="connsiteY5" fmla="*/ 476 h 30362"/>
                  <a:gd name="connsiteX6" fmla="*/ 11506 w 18374"/>
                  <a:gd name="connsiteY6" fmla="*/ 15469 h 30362"/>
                  <a:gd name="connsiteX7" fmla="*/ 15068 w 18374"/>
                  <a:gd name="connsiteY7" fmla="*/ 23041 h 30362"/>
                  <a:gd name="connsiteX8" fmla="*/ 9239 w 18374"/>
                  <a:gd name="connsiteY8" fmla="*/ 26832 h 30362"/>
                  <a:gd name="connsiteX9" fmla="*/ 2914 w 18374"/>
                  <a:gd name="connsiteY9" fmla="*/ 25746 h 30362"/>
                  <a:gd name="connsiteX10" fmla="*/ 0 w 18374"/>
                  <a:gd name="connsiteY10" fmla="*/ 27270 h 30362"/>
                  <a:gd name="connsiteX11" fmla="*/ 8430 w 18374"/>
                  <a:gd name="connsiteY11" fmla="*/ 30280 h 3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4" h="30362">
                    <a:moveTo>
                      <a:pt x="8430" y="30280"/>
                    </a:moveTo>
                    <a:cubicBezTo>
                      <a:pt x="8924" y="30232"/>
                      <a:pt x="9401" y="30156"/>
                      <a:pt x="9858" y="30070"/>
                    </a:cubicBezTo>
                    <a:cubicBezTo>
                      <a:pt x="13535" y="29366"/>
                      <a:pt x="17955" y="27194"/>
                      <a:pt x="18345" y="23384"/>
                    </a:cubicBezTo>
                    <a:cubicBezTo>
                      <a:pt x="18640" y="20583"/>
                      <a:pt x="16716" y="17545"/>
                      <a:pt x="14288" y="13706"/>
                    </a:cubicBezTo>
                    <a:cubicBezTo>
                      <a:pt x="11735" y="9668"/>
                      <a:pt x="8839" y="5086"/>
                      <a:pt x="8096" y="0"/>
                    </a:cubicBezTo>
                    <a:lnTo>
                      <a:pt x="4829" y="476"/>
                    </a:lnTo>
                    <a:cubicBezTo>
                      <a:pt x="5677" y="6248"/>
                      <a:pt x="8906" y="11363"/>
                      <a:pt x="11506" y="15469"/>
                    </a:cubicBezTo>
                    <a:cubicBezTo>
                      <a:pt x="13430" y="18507"/>
                      <a:pt x="15249" y="21384"/>
                      <a:pt x="15068" y="23041"/>
                    </a:cubicBezTo>
                    <a:cubicBezTo>
                      <a:pt x="14907" y="24622"/>
                      <a:pt x="12459" y="26222"/>
                      <a:pt x="9239" y="26832"/>
                    </a:cubicBezTo>
                    <a:cubicBezTo>
                      <a:pt x="6305" y="27403"/>
                      <a:pt x="3524" y="26918"/>
                      <a:pt x="2914" y="25746"/>
                    </a:cubicBezTo>
                    <a:lnTo>
                      <a:pt x="0" y="27270"/>
                    </a:lnTo>
                    <a:cubicBezTo>
                      <a:pt x="1428" y="30004"/>
                      <a:pt x="5162" y="30613"/>
                      <a:pt x="8430" y="30280"/>
                    </a:cubicBezTo>
                    <a:close/>
                  </a:path>
                </a:pathLst>
              </a:custGeom>
              <a:solidFill>
                <a:srgbClr val="303B39"/>
              </a:solidFill>
              <a:ln w="9525" cap="flat">
                <a:noFill/>
                <a:prstDash val="solid"/>
                <a:miter/>
              </a:ln>
            </p:spPr>
            <p:txBody>
              <a:bodyPr rtlCol="0" anchor="ctr"/>
              <a:lstStyle/>
              <a:p>
                <a:endParaRPr lang="nl-NL" sz="2800"/>
              </a:p>
            </p:txBody>
          </p:sp>
          <p:sp>
            <p:nvSpPr>
              <p:cNvPr id="468" name="Vrije vorm 467">
                <a:extLst>
                  <a:ext uri="{FF2B5EF4-FFF2-40B4-BE49-F238E27FC236}">
                    <a16:creationId xmlns:a16="http://schemas.microsoft.com/office/drawing/2014/main" id="{0C5969FA-7B65-85AF-A983-6417727A65E2}"/>
                  </a:ext>
                </a:extLst>
              </p:cNvPr>
              <p:cNvSpPr/>
              <p:nvPr/>
            </p:nvSpPr>
            <p:spPr>
              <a:xfrm>
                <a:off x="7434053" y="1916316"/>
                <a:ext cx="16715" cy="4813"/>
              </a:xfrm>
              <a:custGeom>
                <a:avLst/>
                <a:gdLst>
                  <a:gd name="connsiteX0" fmla="*/ 9544 w 16715"/>
                  <a:gd name="connsiteY0" fmla="*/ 4677 h 4813"/>
                  <a:gd name="connsiteX1" fmla="*/ 16716 w 16715"/>
                  <a:gd name="connsiteY1" fmla="*/ 3086 h 4813"/>
                  <a:gd name="connsiteX2" fmla="*/ 15573 w 16715"/>
                  <a:gd name="connsiteY2" fmla="*/ 0 h 4813"/>
                  <a:gd name="connsiteX3" fmla="*/ 1257 w 16715"/>
                  <a:gd name="connsiteY3" fmla="*/ 543 h 4813"/>
                  <a:gd name="connsiteX4" fmla="*/ 0 w 16715"/>
                  <a:gd name="connsiteY4" fmla="*/ 3581 h 4813"/>
                  <a:gd name="connsiteX5" fmla="*/ 9544 w 16715"/>
                  <a:gd name="connsiteY5" fmla="*/ 4677 h 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15" h="4813">
                    <a:moveTo>
                      <a:pt x="9544" y="4677"/>
                    </a:moveTo>
                    <a:cubicBezTo>
                      <a:pt x="13458" y="4277"/>
                      <a:pt x="16497" y="3172"/>
                      <a:pt x="16716" y="3086"/>
                    </a:cubicBezTo>
                    <a:lnTo>
                      <a:pt x="15573" y="0"/>
                    </a:lnTo>
                    <a:cubicBezTo>
                      <a:pt x="15497" y="28"/>
                      <a:pt x="7229" y="3010"/>
                      <a:pt x="1257" y="543"/>
                    </a:cubicBezTo>
                    <a:lnTo>
                      <a:pt x="0" y="3581"/>
                    </a:lnTo>
                    <a:cubicBezTo>
                      <a:pt x="3105" y="4867"/>
                      <a:pt x="6572" y="4972"/>
                      <a:pt x="9544" y="4677"/>
                    </a:cubicBezTo>
                    <a:close/>
                  </a:path>
                </a:pathLst>
              </a:custGeom>
              <a:solidFill>
                <a:srgbClr val="303B39"/>
              </a:solidFill>
              <a:ln w="9525" cap="flat">
                <a:noFill/>
                <a:prstDash val="solid"/>
                <a:miter/>
              </a:ln>
            </p:spPr>
            <p:txBody>
              <a:bodyPr rtlCol="0" anchor="ctr"/>
              <a:lstStyle/>
              <a:p>
                <a:endParaRPr lang="nl-NL" sz="2800"/>
              </a:p>
            </p:txBody>
          </p:sp>
          <p:sp>
            <p:nvSpPr>
              <p:cNvPr id="469" name="Vrije vorm 468">
                <a:extLst>
                  <a:ext uri="{FF2B5EF4-FFF2-40B4-BE49-F238E27FC236}">
                    <a16:creationId xmlns:a16="http://schemas.microsoft.com/office/drawing/2014/main" id="{B0EAB649-106F-3138-81E2-0989BF809F47}"/>
                  </a:ext>
                </a:extLst>
              </p:cNvPr>
              <p:cNvSpPr/>
              <p:nvPr/>
            </p:nvSpPr>
            <p:spPr>
              <a:xfrm>
                <a:off x="7376682" y="1822705"/>
                <a:ext cx="23566" cy="69654"/>
              </a:xfrm>
              <a:custGeom>
                <a:avLst/>
                <a:gdLst>
                  <a:gd name="connsiteX0" fmla="*/ 13765 w 23566"/>
                  <a:gd name="connsiteY0" fmla="*/ 69618 h 69654"/>
                  <a:gd name="connsiteX1" fmla="*/ 18299 w 23566"/>
                  <a:gd name="connsiteY1" fmla="*/ 33185 h 69654"/>
                  <a:gd name="connsiteX2" fmla="*/ 18213 w 23566"/>
                  <a:gd name="connsiteY2" fmla="*/ 21507 h 69654"/>
                  <a:gd name="connsiteX3" fmla="*/ 14022 w 23566"/>
                  <a:gd name="connsiteY3" fmla="*/ 15812 h 69654"/>
                  <a:gd name="connsiteX4" fmla="*/ 23566 w 23566"/>
                  <a:gd name="connsiteY4" fmla="*/ 0 h 69654"/>
                  <a:gd name="connsiteX5" fmla="*/ 11 w 23566"/>
                  <a:gd name="connsiteY5" fmla="*/ 28518 h 69654"/>
                  <a:gd name="connsiteX6" fmla="*/ 4725 w 23566"/>
                  <a:gd name="connsiteY6" fmla="*/ 58522 h 69654"/>
                  <a:gd name="connsiteX7" fmla="*/ 10336 w 23566"/>
                  <a:gd name="connsiteY7" fmla="*/ 64999 h 69654"/>
                  <a:gd name="connsiteX8" fmla="*/ 13765 w 23566"/>
                  <a:gd name="connsiteY8" fmla="*/ 69618 h 6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66" h="69654">
                    <a:moveTo>
                      <a:pt x="13765" y="69618"/>
                    </a:moveTo>
                    <a:cubicBezTo>
                      <a:pt x="13765" y="69618"/>
                      <a:pt x="12965" y="44472"/>
                      <a:pt x="18299" y="33185"/>
                    </a:cubicBezTo>
                    <a:cubicBezTo>
                      <a:pt x="21204" y="27042"/>
                      <a:pt x="19861" y="22936"/>
                      <a:pt x="18213" y="21507"/>
                    </a:cubicBezTo>
                    <a:cubicBezTo>
                      <a:pt x="18213" y="21507"/>
                      <a:pt x="15165" y="19860"/>
                      <a:pt x="14022" y="15812"/>
                    </a:cubicBezTo>
                    <a:cubicBezTo>
                      <a:pt x="12088" y="8954"/>
                      <a:pt x="20699" y="2353"/>
                      <a:pt x="23566" y="0"/>
                    </a:cubicBezTo>
                    <a:cubicBezTo>
                      <a:pt x="23566" y="0"/>
                      <a:pt x="-580" y="4162"/>
                      <a:pt x="11" y="28518"/>
                    </a:cubicBezTo>
                    <a:cubicBezTo>
                      <a:pt x="449" y="46577"/>
                      <a:pt x="4725" y="58522"/>
                      <a:pt x="4725" y="58522"/>
                    </a:cubicBezTo>
                    <a:cubicBezTo>
                      <a:pt x="4725" y="58522"/>
                      <a:pt x="9069" y="59626"/>
                      <a:pt x="10336" y="64999"/>
                    </a:cubicBezTo>
                    <a:cubicBezTo>
                      <a:pt x="11593" y="70371"/>
                      <a:pt x="13765" y="69618"/>
                      <a:pt x="13765" y="69618"/>
                    </a:cubicBezTo>
                    <a:close/>
                  </a:path>
                </a:pathLst>
              </a:custGeom>
              <a:solidFill>
                <a:srgbClr val="A1ADAA"/>
              </a:solidFill>
              <a:ln w="9525" cap="flat">
                <a:noFill/>
                <a:prstDash val="solid"/>
                <a:miter/>
              </a:ln>
            </p:spPr>
            <p:txBody>
              <a:bodyPr rtlCol="0" anchor="ctr"/>
              <a:lstStyle/>
              <a:p>
                <a:endParaRPr lang="nl-NL" sz="2800"/>
              </a:p>
            </p:txBody>
          </p:sp>
          <p:sp>
            <p:nvSpPr>
              <p:cNvPr id="470" name="Vrije vorm 469">
                <a:extLst>
                  <a:ext uri="{FF2B5EF4-FFF2-40B4-BE49-F238E27FC236}">
                    <a16:creationId xmlns:a16="http://schemas.microsoft.com/office/drawing/2014/main" id="{DB3E4B71-F3EA-12E6-E2CF-2FFDBEC8B9D7}"/>
                  </a:ext>
                </a:extLst>
              </p:cNvPr>
              <p:cNvSpPr/>
              <p:nvPr/>
            </p:nvSpPr>
            <p:spPr>
              <a:xfrm>
                <a:off x="7438768" y="1821095"/>
                <a:ext cx="28269" cy="48834"/>
              </a:xfrm>
              <a:custGeom>
                <a:avLst/>
                <a:gdLst>
                  <a:gd name="connsiteX0" fmla="*/ 28270 w 28269"/>
                  <a:gd name="connsiteY0" fmla="*/ 48835 h 48834"/>
                  <a:gd name="connsiteX1" fmla="*/ 23631 w 28269"/>
                  <a:gd name="connsiteY1" fmla="*/ 31071 h 48834"/>
                  <a:gd name="connsiteX2" fmla="*/ 0 w 28269"/>
                  <a:gd name="connsiteY2" fmla="*/ 0 h 48834"/>
                  <a:gd name="connsiteX3" fmla="*/ 20774 w 28269"/>
                  <a:gd name="connsiteY3" fmla="*/ 13926 h 48834"/>
                  <a:gd name="connsiteX4" fmla="*/ 28270 w 28269"/>
                  <a:gd name="connsiteY4" fmla="*/ 48835 h 48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69" h="48834">
                    <a:moveTo>
                      <a:pt x="28270" y="48835"/>
                    </a:moveTo>
                    <a:cubicBezTo>
                      <a:pt x="28270" y="48835"/>
                      <a:pt x="25127" y="36090"/>
                      <a:pt x="23631" y="31071"/>
                    </a:cubicBezTo>
                    <a:cubicBezTo>
                      <a:pt x="17973" y="12154"/>
                      <a:pt x="8181" y="8992"/>
                      <a:pt x="0" y="0"/>
                    </a:cubicBezTo>
                    <a:cubicBezTo>
                      <a:pt x="0" y="0"/>
                      <a:pt x="13354" y="1429"/>
                      <a:pt x="20774" y="13926"/>
                    </a:cubicBezTo>
                    <a:cubicBezTo>
                      <a:pt x="28337" y="26680"/>
                      <a:pt x="28270" y="48835"/>
                      <a:pt x="28270" y="48835"/>
                    </a:cubicBezTo>
                    <a:close/>
                  </a:path>
                </a:pathLst>
              </a:custGeom>
              <a:solidFill>
                <a:srgbClr val="A1ADAA"/>
              </a:solidFill>
              <a:ln w="9525" cap="flat">
                <a:noFill/>
                <a:prstDash val="solid"/>
                <a:miter/>
              </a:ln>
            </p:spPr>
            <p:txBody>
              <a:bodyPr rtlCol="0" anchor="ctr"/>
              <a:lstStyle/>
              <a:p>
                <a:endParaRPr lang="nl-NL" sz="2800"/>
              </a:p>
            </p:txBody>
          </p:sp>
        </p:grpSp>
      </p:grpSp>
      <p:graphicFrame>
        <p:nvGraphicFramePr>
          <p:cNvPr id="3" name="Tabel 2">
            <a:extLst>
              <a:ext uri="{FF2B5EF4-FFF2-40B4-BE49-F238E27FC236}">
                <a16:creationId xmlns:a16="http://schemas.microsoft.com/office/drawing/2014/main" id="{3416DD9B-A857-AC97-05D2-189FE746C4E4}"/>
              </a:ext>
            </a:extLst>
          </p:cNvPr>
          <p:cNvGraphicFramePr>
            <a:graphicFrameLocks noGrp="1"/>
          </p:cNvGraphicFramePr>
          <p:nvPr>
            <p:extLst>
              <p:ext uri="{D42A27DB-BD31-4B8C-83A1-F6EECF244321}">
                <p14:modId xmlns:p14="http://schemas.microsoft.com/office/powerpoint/2010/main" val="1184568337"/>
              </p:ext>
            </p:extLst>
          </p:nvPr>
        </p:nvGraphicFramePr>
        <p:xfrm>
          <a:off x="1793120" y="3205644"/>
          <a:ext cx="3820565" cy="1861440"/>
        </p:xfrm>
        <a:graphic>
          <a:graphicData uri="http://schemas.openxmlformats.org/drawingml/2006/table">
            <a:tbl>
              <a:tblPr firstRow="1" bandRow="1">
                <a:tableStyleId>{5C22544A-7EE6-4342-B048-85BDC9FD1C3A}</a:tableStyleId>
              </a:tblPr>
              <a:tblGrid>
                <a:gridCol w="521780">
                  <a:extLst>
                    <a:ext uri="{9D8B030D-6E8A-4147-A177-3AD203B41FA5}">
                      <a16:colId xmlns:a16="http://schemas.microsoft.com/office/drawing/2014/main" val="3270922663"/>
                    </a:ext>
                  </a:extLst>
                </a:gridCol>
                <a:gridCol w="1897336">
                  <a:extLst>
                    <a:ext uri="{9D8B030D-6E8A-4147-A177-3AD203B41FA5}">
                      <a16:colId xmlns:a16="http://schemas.microsoft.com/office/drawing/2014/main" val="1607075293"/>
                    </a:ext>
                  </a:extLst>
                </a:gridCol>
                <a:gridCol w="1401449">
                  <a:extLst>
                    <a:ext uri="{9D8B030D-6E8A-4147-A177-3AD203B41FA5}">
                      <a16:colId xmlns:a16="http://schemas.microsoft.com/office/drawing/2014/main" val="3827758910"/>
                    </a:ext>
                  </a:extLst>
                </a:gridCol>
              </a:tblGrid>
              <a:tr h="292272">
                <a:tc gridSpan="2">
                  <a:txBody>
                    <a:bodyPr/>
                    <a:lstStyle/>
                    <a:p>
                      <a:r>
                        <a:rPr lang="nl-NL" sz="1400"/>
                        <a:t>Huidige medicatie</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endParaRPr lang="nl-NL"/>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tc>
                  <a:txBody>
                    <a:bodyPr/>
                    <a:lstStyle/>
                    <a:p>
                      <a:endParaRPr lang="nl-NL" sz="1400"/>
                    </a:p>
                  </a:txBody>
                  <a:tcPr>
                    <a:lnL w="12700" cap="flat" cmpd="sng" algn="ctr">
                      <a:solidFill>
                        <a:schemeClr val="accent4"/>
                      </a:solidFill>
                      <a:prstDash val="solid"/>
                      <a:round/>
                      <a:headEnd type="none" w="med" len="med"/>
                      <a:tailEnd type="none" w="med" len="med"/>
                    </a:lnL>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4217292534"/>
                  </a:ext>
                </a:extLst>
              </a:tr>
              <a:tr h="195817">
                <a:tc>
                  <a:txBody>
                    <a:bodyPr/>
                    <a:lstStyle/>
                    <a:p>
                      <a:r>
                        <a:rPr lang="nl-NL" sz="800" b="1"/>
                        <a:t>Type</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E7F4FB"/>
                    </a:solidFill>
                  </a:tcPr>
                </a:tc>
                <a:tc>
                  <a:txBody>
                    <a:bodyPr/>
                    <a:lstStyle/>
                    <a:p>
                      <a:r>
                        <a:rPr lang="nl-NL" sz="800" b="1"/>
                        <a:t>Geneesmiddel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E7F4FB"/>
                    </a:solidFill>
                  </a:tcPr>
                </a:tc>
                <a:tc>
                  <a:txBody>
                    <a:bodyPr/>
                    <a:lstStyle/>
                    <a:p>
                      <a:r>
                        <a:rPr lang="nl-NL" sz="800" b="1"/>
                        <a:t>Dosering</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E7F4FB"/>
                    </a:solidFill>
                  </a:tcPr>
                </a:tc>
                <a:extLst>
                  <a:ext uri="{0D108BD9-81ED-4DB2-BD59-A6C34878D82A}">
                    <a16:rowId xmlns:a16="http://schemas.microsoft.com/office/drawing/2014/main" val="2709301349"/>
                  </a:ext>
                </a:extLst>
              </a:tr>
              <a:tr h="252000">
                <a:tc>
                  <a:txBody>
                    <a:bodyPr/>
                    <a:lstStyle/>
                    <a:p>
                      <a:r>
                        <a:rPr lang="nl-NL" sz="800"/>
                        <a:t>MA</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nl-NL" sz="800"/>
                        <a:t>Acenocoumarol tablet 1 mg</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nl-NL" sz="800"/>
                        <a:t>Volgens schema trombosedienst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498899425"/>
                  </a:ext>
                </a:extLst>
              </a:tr>
              <a:tr h="252000">
                <a:tc>
                  <a:txBody>
                    <a:bodyPr/>
                    <a:lstStyle/>
                    <a:p>
                      <a:r>
                        <a:rPr lang="nl-NL" sz="800"/>
                        <a:t>MA</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E7F4FB"/>
                    </a:solidFill>
                  </a:tcPr>
                </a:tc>
                <a:tc>
                  <a:txBody>
                    <a:bodyPr/>
                    <a:lstStyle/>
                    <a:p>
                      <a:r>
                        <a:rPr lang="nl-NL" sz="800"/>
                        <a:t>Fentanyl pleister 12 mcg/uur</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E7F4FB"/>
                    </a:solidFill>
                  </a:tcPr>
                </a:tc>
                <a:tc>
                  <a:txBody>
                    <a:bodyPr/>
                    <a:lstStyle/>
                    <a:p>
                      <a:r>
                        <a:rPr lang="nl-NL" sz="800"/>
                        <a:t>1 maal per 3 dagen</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E7F4FB"/>
                    </a:solidFill>
                  </a:tcPr>
                </a:tc>
                <a:extLst>
                  <a:ext uri="{0D108BD9-81ED-4DB2-BD59-A6C34878D82A}">
                    <a16:rowId xmlns:a16="http://schemas.microsoft.com/office/drawing/2014/main" val="3207692843"/>
                  </a:ext>
                </a:extLst>
              </a:tr>
              <a:tr h="252000">
                <a:tc>
                  <a:txBody>
                    <a:bodyPr/>
                    <a:lstStyle/>
                    <a:p>
                      <a:r>
                        <a:rPr lang="nl-NL" sz="800"/>
                        <a:t>MA</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nl-NL" sz="800"/>
                        <a:t>Metoprololtartraat tablet 50 mg</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nl-NL" sz="800"/>
                        <a:t>2 maal daags 1 tablet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728298660"/>
                  </a:ext>
                </a:extLst>
              </a:tr>
              <a:tr h="252000">
                <a:tc>
                  <a:txBody>
                    <a:bodyPr/>
                    <a:lstStyle/>
                    <a:p>
                      <a:r>
                        <a:rPr lang="nl-NL" sz="800"/>
                        <a:t>MA</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E7F4FB"/>
                    </a:solidFill>
                  </a:tcPr>
                </a:tc>
                <a:tc>
                  <a:txBody>
                    <a:bodyPr/>
                    <a:lstStyle/>
                    <a:p>
                      <a:r>
                        <a:rPr lang="nl-NL" sz="800"/>
                        <a:t>Hydrochloorthiazide tablet 12,5 mg</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E7F4FB"/>
                    </a:solidFill>
                  </a:tcPr>
                </a:tc>
                <a:tc>
                  <a:txBody>
                    <a:bodyPr/>
                    <a:lstStyle/>
                    <a:p>
                      <a:r>
                        <a:rPr lang="nl-NL" sz="800"/>
                        <a:t>1 maal daags 1 tablet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E7F4FB"/>
                    </a:solidFill>
                  </a:tcPr>
                </a:tc>
                <a:extLst>
                  <a:ext uri="{0D108BD9-81ED-4DB2-BD59-A6C34878D82A}">
                    <a16:rowId xmlns:a16="http://schemas.microsoft.com/office/drawing/2014/main" val="3183414074"/>
                  </a:ext>
                </a:extLst>
              </a:tr>
              <a:tr h="252000">
                <a:tc>
                  <a:txBody>
                    <a:bodyPr/>
                    <a:lstStyle/>
                    <a:p>
                      <a:r>
                        <a:rPr lang="nl-NL" sz="800" b="0"/>
                        <a:t>MA</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E7F4FB"/>
                    </a:solidFill>
                  </a:tcPr>
                </a:tc>
                <a:tc>
                  <a:txBody>
                    <a:bodyPr/>
                    <a:lstStyle/>
                    <a:p>
                      <a:r>
                        <a:rPr lang="nl-NL" sz="800" b="0"/>
                        <a:t>Nitrofurantoine capsule 50 mg</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E7F4FB"/>
                    </a:solidFill>
                  </a:tcPr>
                </a:tc>
                <a:tc>
                  <a:txBody>
                    <a:bodyPr/>
                    <a:lstStyle/>
                    <a:p>
                      <a:r>
                        <a:rPr lang="nl-NL" sz="800" b="0"/>
                        <a:t>4 maal daags 1 capsule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E7F4FB"/>
                    </a:solidFill>
                  </a:tcPr>
                </a:tc>
                <a:extLst>
                  <a:ext uri="{0D108BD9-81ED-4DB2-BD59-A6C34878D82A}">
                    <a16:rowId xmlns:a16="http://schemas.microsoft.com/office/drawing/2014/main" val="636383018"/>
                  </a:ext>
                </a:extLst>
              </a:tr>
            </a:tbl>
          </a:graphicData>
        </a:graphic>
      </p:graphicFrame>
      <p:grpSp>
        <p:nvGrpSpPr>
          <p:cNvPr id="968" name="Groep 967">
            <a:extLst>
              <a:ext uri="{FF2B5EF4-FFF2-40B4-BE49-F238E27FC236}">
                <a16:creationId xmlns:a16="http://schemas.microsoft.com/office/drawing/2014/main" id="{6E014740-2681-5569-C24F-2A1C9F235D91}"/>
              </a:ext>
            </a:extLst>
          </p:cNvPr>
          <p:cNvGrpSpPr/>
          <p:nvPr/>
        </p:nvGrpSpPr>
        <p:grpSpPr>
          <a:xfrm>
            <a:off x="1628758" y="2616008"/>
            <a:ext cx="4845868" cy="3075512"/>
            <a:chOff x="1627016" y="2625450"/>
            <a:chExt cx="4845868" cy="3075512"/>
          </a:xfrm>
        </p:grpSpPr>
        <p:sp>
          <p:nvSpPr>
            <p:cNvPr id="206" name="Vrije vorm 205">
              <a:extLst>
                <a:ext uri="{FF2B5EF4-FFF2-40B4-BE49-F238E27FC236}">
                  <a16:creationId xmlns:a16="http://schemas.microsoft.com/office/drawing/2014/main" id="{7D29EDF0-086E-FA8C-2FD8-C11D5F8F413D}"/>
                </a:ext>
              </a:extLst>
            </p:cNvPr>
            <p:cNvSpPr/>
            <p:nvPr/>
          </p:nvSpPr>
          <p:spPr>
            <a:xfrm>
              <a:off x="1627016" y="2625450"/>
              <a:ext cx="4845868" cy="3075512"/>
            </a:xfrm>
            <a:custGeom>
              <a:avLst/>
              <a:gdLst>
                <a:gd name="connsiteX0" fmla="*/ 0 w 2574045"/>
                <a:gd name="connsiteY0" fmla="*/ 0 h 1633661"/>
                <a:gd name="connsiteX1" fmla="*/ 2574046 w 2574045"/>
                <a:gd name="connsiteY1" fmla="*/ 0 h 1633661"/>
                <a:gd name="connsiteX2" fmla="*/ 2574046 w 2574045"/>
                <a:gd name="connsiteY2" fmla="*/ 1633661 h 1633661"/>
                <a:gd name="connsiteX3" fmla="*/ 0 w 2574045"/>
                <a:gd name="connsiteY3" fmla="*/ 1633661 h 1633661"/>
              </a:gdLst>
              <a:ahLst/>
              <a:cxnLst>
                <a:cxn ang="0">
                  <a:pos x="connsiteX0" y="connsiteY0"/>
                </a:cxn>
                <a:cxn ang="0">
                  <a:pos x="connsiteX1" y="connsiteY1"/>
                </a:cxn>
                <a:cxn ang="0">
                  <a:pos x="connsiteX2" y="connsiteY2"/>
                </a:cxn>
                <a:cxn ang="0">
                  <a:pos x="connsiteX3" y="connsiteY3"/>
                </a:cxn>
              </a:cxnLst>
              <a:rect l="l" t="t" r="r" b="b"/>
              <a:pathLst>
                <a:path w="2574045" h="1633661">
                  <a:moveTo>
                    <a:pt x="0" y="0"/>
                  </a:moveTo>
                  <a:lnTo>
                    <a:pt x="2574046" y="0"/>
                  </a:lnTo>
                  <a:lnTo>
                    <a:pt x="2574046" y="1633661"/>
                  </a:lnTo>
                  <a:lnTo>
                    <a:pt x="0" y="1633661"/>
                  </a:lnTo>
                  <a:close/>
                </a:path>
              </a:pathLst>
            </a:custGeom>
            <a:solidFill>
              <a:srgbClr val="FFFFFF"/>
            </a:solidFill>
            <a:ln w="9525" cap="flat">
              <a:noFill/>
              <a:prstDash val="solid"/>
              <a:miter/>
            </a:ln>
          </p:spPr>
          <p:txBody>
            <a:bodyPr rtlCol="0" anchor="ctr"/>
            <a:lstStyle/>
            <a:p>
              <a:endParaRPr lang="nl-NL" sz="2000"/>
            </a:p>
          </p:txBody>
        </p:sp>
        <p:sp>
          <p:nvSpPr>
            <p:cNvPr id="236" name="Afgeronde rechthoek 235">
              <a:extLst>
                <a:ext uri="{FF2B5EF4-FFF2-40B4-BE49-F238E27FC236}">
                  <a16:creationId xmlns:a16="http://schemas.microsoft.com/office/drawing/2014/main" id="{D581860D-DBED-D72F-B8FD-6D5764E54BD1}"/>
                </a:ext>
              </a:extLst>
            </p:cNvPr>
            <p:cNvSpPr/>
            <p:nvPr/>
          </p:nvSpPr>
          <p:spPr>
            <a:xfrm>
              <a:off x="1956545" y="3250283"/>
              <a:ext cx="4353393" cy="1252919"/>
            </a:xfrm>
            <a:prstGeom prst="roundRect">
              <a:avLst>
                <a:gd name="adj" fmla="val 8183"/>
              </a:avLst>
            </a:prstGeom>
            <a:solidFill>
              <a:schemeClr val="accent2">
                <a:alpha val="10000"/>
              </a:schemeClr>
            </a:solidFill>
            <a:ln w="12700" cap="flat">
              <a:solidFill>
                <a:schemeClr val="accent2">
                  <a:alpha val="10000"/>
                </a:schemeClr>
              </a:solidFill>
              <a:prstDash val="solid"/>
              <a:miter/>
            </a:ln>
          </p:spPr>
          <p:txBody>
            <a:bodyPr lIns="144000" tIns="144000" rIns="0" bIns="36000" rtlCol="0" anchor="ctr"/>
            <a:lstStyle/>
            <a:p>
              <a:pPr>
                <a:buClr>
                  <a:schemeClr val="accent2"/>
                </a:buClr>
              </a:pPr>
              <a:endParaRPr lang="nl-NL" sz="1050" b="1">
                <a:solidFill>
                  <a:schemeClr val="tx2"/>
                </a:solidFill>
              </a:endParaRPr>
            </a:p>
            <a:p>
              <a:pPr>
                <a:buClr>
                  <a:schemeClr val="accent2"/>
                </a:buClr>
              </a:pPr>
              <a:r>
                <a:rPr lang="nl-NL" sz="1050" b="1">
                  <a:solidFill>
                    <a:schemeClr val="tx2"/>
                  </a:solidFill>
                </a:rPr>
                <a:t>Hydrochloorthiazide tablet 12,5 mg | </a:t>
              </a:r>
              <a:r>
                <a:rPr lang="nl-NL" sz="1050">
                  <a:solidFill>
                    <a:schemeClr val="tx2"/>
                  </a:solidFill>
                </a:rPr>
                <a:t>1 maal daags 1 tablet</a:t>
              </a:r>
            </a:p>
            <a:p>
              <a:pPr>
                <a:buClr>
                  <a:schemeClr val="accent2"/>
                </a:buClr>
              </a:pPr>
              <a:endParaRPr lang="nl-NL" sz="1050" i="1">
                <a:solidFill>
                  <a:schemeClr val="tx2"/>
                </a:solidFill>
              </a:endParaRPr>
            </a:p>
            <a:p>
              <a:pPr>
                <a:buClr>
                  <a:schemeClr val="accent2"/>
                </a:buClr>
              </a:pPr>
              <a:endParaRPr lang="nl-NL" sz="1050" b="1">
                <a:solidFill>
                  <a:schemeClr val="tx2"/>
                </a:solidFill>
              </a:endParaRPr>
            </a:p>
            <a:p>
              <a:pPr algn="l">
                <a:buClr>
                  <a:schemeClr val="accent2"/>
                </a:buClr>
              </a:pPr>
              <a:endParaRPr lang="nl-NL" sz="1050">
                <a:solidFill>
                  <a:schemeClr val="tx2"/>
                </a:solidFill>
              </a:endParaRPr>
            </a:p>
            <a:p>
              <a:pPr>
                <a:buClr>
                  <a:schemeClr val="accent2"/>
                </a:buClr>
              </a:pPr>
              <a:r>
                <a:rPr lang="nl-NL" sz="1050">
                  <a:solidFill>
                    <a:schemeClr val="tx2"/>
                  </a:solidFill>
                </a:rPr>
                <a:t>Startdatum: 10-04-2023            Einddatum: 25-03-2025</a:t>
              </a:r>
            </a:p>
          </p:txBody>
        </p:sp>
        <p:sp>
          <p:nvSpPr>
            <p:cNvPr id="244" name="Tekstvak 243">
              <a:extLst>
                <a:ext uri="{FF2B5EF4-FFF2-40B4-BE49-F238E27FC236}">
                  <a16:creationId xmlns:a16="http://schemas.microsoft.com/office/drawing/2014/main" id="{6FD5E280-60C8-C640-177E-2C83BB916A55}"/>
                </a:ext>
              </a:extLst>
            </p:cNvPr>
            <p:cNvSpPr txBox="1"/>
            <p:nvPr/>
          </p:nvSpPr>
          <p:spPr>
            <a:xfrm>
              <a:off x="2357459" y="3932699"/>
              <a:ext cx="560802" cy="161583"/>
            </a:xfrm>
            <a:prstGeom prst="rect">
              <a:avLst/>
            </a:prstGeom>
            <a:noFill/>
          </p:spPr>
          <p:txBody>
            <a:bodyPr wrap="square" lIns="0" tIns="0" rIns="0" bIns="0" rtlCol="0">
              <a:spAutoFit/>
            </a:bodyPr>
            <a:lstStyle/>
            <a:p>
              <a:pPr algn="l"/>
              <a:r>
                <a:rPr lang="nl-NL" sz="1050">
                  <a:solidFill>
                    <a:schemeClr val="tx2"/>
                  </a:solidFill>
                </a:rPr>
                <a:t>Tijdelijk</a:t>
              </a:r>
            </a:p>
          </p:txBody>
        </p:sp>
        <p:sp>
          <p:nvSpPr>
            <p:cNvPr id="245" name="Tekstvak 244">
              <a:extLst>
                <a:ext uri="{FF2B5EF4-FFF2-40B4-BE49-F238E27FC236}">
                  <a16:creationId xmlns:a16="http://schemas.microsoft.com/office/drawing/2014/main" id="{AAFF2C97-D207-6110-1D71-3184ACB6849A}"/>
                </a:ext>
              </a:extLst>
            </p:cNvPr>
            <p:cNvSpPr txBox="1"/>
            <p:nvPr/>
          </p:nvSpPr>
          <p:spPr>
            <a:xfrm>
              <a:off x="3344810" y="3932710"/>
              <a:ext cx="769907" cy="161583"/>
            </a:xfrm>
            <a:prstGeom prst="rect">
              <a:avLst/>
            </a:prstGeom>
            <a:noFill/>
          </p:spPr>
          <p:txBody>
            <a:bodyPr wrap="square" lIns="0" tIns="0" rIns="0" bIns="0" rtlCol="0">
              <a:spAutoFit/>
            </a:bodyPr>
            <a:lstStyle/>
            <a:p>
              <a:pPr algn="l"/>
              <a:r>
                <a:rPr lang="nl-NL" sz="1050">
                  <a:solidFill>
                    <a:schemeClr val="tx2"/>
                  </a:solidFill>
                </a:rPr>
                <a:t>Chronisch</a:t>
              </a:r>
            </a:p>
          </p:txBody>
        </p:sp>
        <p:sp>
          <p:nvSpPr>
            <p:cNvPr id="248" name="Ovaal 247">
              <a:extLst>
                <a:ext uri="{FF2B5EF4-FFF2-40B4-BE49-F238E27FC236}">
                  <a16:creationId xmlns:a16="http://schemas.microsoft.com/office/drawing/2014/main" id="{D2508FB9-A184-3E66-A0C7-8370B8947F1F}"/>
                </a:ext>
              </a:extLst>
            </p:cNvPr>
            <p:cNvSpPr/>
            <p:nvPr/>
          </p:nvSpPr>
          <p:spPr>
            <a:xfrm>
              <a:off x="3129927" y="3935422"/>
              <a:ext cx="137469" cy="137469"/>
            </a:xfrm>
            <a:prstGeom prst="ellipse">
              <a:avLst/>
            </a:prstGeom>
            <a:noFill/>
            <a:ln w="12700" cap="flat">
              <a:solidFill>
                <a:schemeClr val="tx2"/>
              </a:solidFill>
              <a:prstDash val="solid"/>
              <a:miter/>
            </a:ln>
          </p:spPr>
          <p:txBody>
            <a:bodyPr rtlCol="0" anchor="ctr"/>
            <a:lstStyle/>
            <a:p>
              <a:pPr algn="l"/>
              <a:endParaRPr lang="nl-NL" sz="900"/>
            </a:p>
          </p:txBody>
        </p:sp>
        <p:sp>
          <p:nvSpPr>
            <p:cNvPr id="249" name="Ovaal 248">
              <a:extLst>
                <a:ext uri="{FF2B5EF4-FFF2-40B4-BE49-F238E27FC236}">
                  <a16:creationId xmlns:a16="http://schemas.microsoft.com/office/drawing/2014/main" id="{F9A1309A-7945-DA40-A4C3-AC6C4DFF3013}"/>
                </a:ext>
              </a:extLst>
            </p:cNvPr>
            <p:cNvSpPr/>
            <p:nvPr/>
          </p:nvSpPr>
          <p:spPr>
            <a:xfrm>
              <a:off x="2146375" y="3935422"/>
              <a:ext cx="137469" cy="137469"/>
            </a:xfrm>
            <a:prstGeom prst="ellipse">
              <a:avLst/>
            </a:prstGeom>
            <a:noFill/>
            <a:ln w="12700" cap="flat">
              <a:solidFill>
                <a:schemeClr val="tx2"/>
              </a:solidFill>
              <a:prstDash val="solid"/>
              <a:miter/>
            </a:ln>
          </p:spPr>
          <p:txBody>
            <a:bodyPr rtlCol="0" anchor="ctr"/>
            <a:lstStyle/>
            <a:p>
              <a:pPr algn="l"/>
              <a:endParaRPr lang="nl-NL" sz="900"/>
            </a:p>
          </p:txBody>
        </p:sp>
        <p:sp>
          <p:nvSpPr>
            <p:cNvPr id="254" name="Rechthoek met aan één zijde afgeronde hoeken 253">
              <a:extLst>
                <a:ext uri="{FF2B5EF4-FFF2-40B4-BE49-F238E27FC236}">
                  <a16:creationId xmlns:a16="http://schemas.microsoft.com/office/drawing/2014/main" id="{F1855811-C851-3BD0-1B67-1843319053CD}"/>
                </a:ext>
              </a:extLst>
            </p:cNvPr>
            <p:cNvSpPr/>
            <p:nvPr/>
          </p:nvSpPr>
          <p:spPr>
            <a:xfrm>
              <a:off x="1956545" y="3250282"/>
              <a:ext cx="4353393" cy="252106"/>
            </a:xfrm>
            <a:prstGeom prst="round2SameRect">
              <a:avLst>
                <a:gd name="adj1" fmla="val 41123"/>
                <a:gd name="adj2"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bIns="108000" rtlCol="0" anchor="ctr"/>
            <a:lstStyle/>
            <a:p>
              <a:r>
                <a:rPr lang="nl-NL" sz="1050"/>
                <a:t>Medicatieafspraak</a:t>
              </a:r>
            </a:p>
          </p:txBody>
        </p:sp>
        <p:grpSp>
          <p:nvGrpSpPr>
            <p:cNvPr id="255" name="Groep 254">
              <a:extLst>
                <a:ext uri="{FF2B5EF4-FFF2-40B4-BE49-F238E27FC236}">
                  <a16:creationId xmlns:a16="http://schemas.microsoft.com/office/drawing/2014/main" id="{700DA4F4-2C2D-8A48-A066-4110D019F2AD}"/>
                </a:ext>
              </a:extLst>
            </p:cNvPr>
            <p:cNvGrpSpPr/>
            <p:nvPr/>
          </p:nvGrpSpPr>
          <p:grpSpPr>
            <a:xfrm>
              <a:off x="3602909" y="4655577"/>
              <a:ext cx="1170340" cy="772111"/>
              <a:chOff x="5029113" y="2631313"/>
              <a:chExt cx="1392528" cy="918696"/>
            </a:xfrm>
          </p:grpSpPr>
          <p:sp>
            <p:nvSpPr>
              <p:cNvPr id="256" name="Afgeronde rechthoek 255">
                <a:extLst>
                  <a:ext uri="{FF2B5EF4-FFF2-40B4-BE49-F238E27FC236}">
                    <a16:creationId xmlns:a16="http://schemas.microsoft.com/office/drawing/2014/main" id="{F939370E-5563-4504-0F64-F6C2EFA6F162}"/>
                  </a:ext>
                </a:extLst>
              </p:cNvPr>
              <p:cNvSpPr/>
              <p:nvPr/>
            </p:nvSpPr>
            <p:spPr>
              <a:xfrm>
                <a:off x="5029113" y="2716789"/>
                <a:ext cx="913733" cy="225049"/>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rtlCol="0" anchor="ctr"/>
              <a:lstStyle/>
              <a:p>
                <a:pPr algn="ctr"/>
                <a:r>
                  <a:rPr lang="nl-NL" sz="1000">
                    <a:solidFill>
                      <a:schemeClr val="bg1"/>
                    </a:solidFill>
                  </a:rPr>
                  <a:t>Stoppen</a:t>
                </a:r>
              </a:p>
            </p:txBody>
          </p:sp>
          <p:grpSp>
            <p:nvGrpSpPr>
              <p:cNvPr id="257" name="Groep 256">
                <a:extLst>
                  <a:ext uri="{FF2B5EF4-FFF2-40B4-BE49-F238E27FC236}">
                    <a16:creationId xmlns:a16="http://schemas.microsoft.com/office/drawing/2014/main" id="{620B3B23-BA37-5C20-D2DB-C3BCEE86DE9D}"/>
                  </a:ext>
                </a:extLst>
              </p:cNvPr>
              <p:cNvGrpSpPr/>
              <p:nvPr/>
            </p:nvGrpSpPr>
            <p:grpSpPr>
              <a:xfrm>
                <a:off x="5865237" y="2631313"/>
                <a:ext cx="556404" cy="918696"/>
                <a:chOff x="3791676" y="2511699"/>
                <a:chExt cx="556404" cy="918696"/>
              </a:xfrm>
            </p:grpSpPr>
            <p:sp>
              <p:nvSpPr>
                <p:cNvPr id="258" name="Ovaal 257">
                  <a:extLst>
                    <a:ext uri="{FF2B5EF4-FFF2-40B4-BE49-F238E27FC236}">
                      <a16:creationId xmlns:a16="http://schemas.microsoft.com/office/drawing/2014/main" id="{ED2C655F-1300-FDA4-BA01-53CDB92A502A}"/>
                    </a:ext>
                  </a:extLst>
                </p:cNvPr>
                <p:cNvSpPr/>
                <p:nvPr/>
              </p:nvSpPr>
              <p:spPr>
                <a:xfrm>
                  <a:off x="3791676" y="3034395"/>
                  <a:ext cx="396000" cy="396000"/>
                </a:xfrm>
                <a:prstGeom prst="ellipse">
                  <a:avLst/>
                </a:prstGeom>
                <a:solidFill>
                  <a:schemeClr val="bg1"/>
                </a:solidFill>
                <a:ln w="12700" cap="flat">
                  <a:noFill/>
                  <a:prstDash val="solid"/>
                  <a:miter/>
                </a:ln>
              </p:spPr>
              <p:txBody>
                <a:bodyPr rtlCol="0" anchor="ctr"/>
                <a:lstStyle/>
                <a:p>
                  <a:pPr algn="l"/>
                  <a:endParaRPr lang="nl-NL" sz="1000"/>
                </a:p>
              </p:txBody>
            </p:sp>
            <p:sp>
              <p:nvSpPr>
                <p:cNvPr id="259" name="Vrije vorm 258">
                  <a:extLst>
                    <a:ext uri="{FF2B5EF4-FFF2-40B4-BE49-F238E27FC236}">
                      <a16:creationId xmlns:a16="http://schemas.microsoft.com/office/drawing/2014/main" id="{F572BAD8-C5A6-399D-44B5-55C34B5C4F0E}"/>
                    </a:ext>
                  </a:extLst>
                </p:cNvPr>
                <p:cNvSpPr>
                  <a:spLocks noChangeAspect="1"/>
                </p:cNvSpPr>
                <p:nvPr/>
              </p:nvSpPr>
              <p:spPr>
                <a:xfrm>
                  <a:off x="3952080" y="2511699"/>
                  <a:ext cx="396000" cy="396000"/>
                </a:xfrm>
                <a:custGeom>
                  <a:avLst/>
                  <a:gdLst>
                    <a:gd name="connsiteX0" fmla="*/ 199815 w 399630"/>
                    <a:gd name="connsiteY0" fmla="*/ 0 h 399630"/>
                    <a:gd name="connsiteX1" fmla="*/ 0 w 399630"/>
                    <a:gd name="connsiteY1" fmla="*/ 199815 h 399630"/>
                    <a:gd name="connsiteX2" fmla="*/ 199815 w 399630"/>
                    <a:gd name="connsiteY2" fmla="*/ 399631 h 399630"/>
                    <a:gd name="connsiteX3" fmla="*/ 399631 w 399630"/>
                    <a:gd name="connsiteY3" fmla="*/ 199815 h 399630"/>
                    <a:gd name="connsiteX4" fmla="*/ 199815 w 399630"/>
                    <a:gd name="connsiteY4" fmla="*/ 0 h 399630"/>
                    <a:gd name="connsiteX5" fmla="*/ 199815 w 399630"/>
                    <a:gd name="connsiteY5" fmla="*/ 383438 h 399630"/>
                    <a:gd name="connsiteX6" fmla="*/ 16193 w 399630"/>
                    <a:gd name="connsiteY6" fmla="*/ 199815 h 399630"/>
                    <a:gd name="connsiteX7" fmla="*/ 199815 w 399630"/>
                    <a:gd name="connsiteY7" fmla="*/ 16193 h 399630"/>
                    <a:gd name="connsiteX8" fmla="*/ 383438 w 399630"/>
                    <a:gd name="connsiteY8" fmla="*/ 199815 h 399630"/>
                    <a:gd name="connsiteX9" fmla="*/ 199815 w 399630"/>
                    <a:gd name="connsiteY9" fmla="*/ 383438 h 399630"/>
                    <a:gd name="connsiteX10" fmla="*/ 273572 w 399630"/>
                    <a:gd name="connsiteY10" fmla="*/ 256408 h 399630"/>
                    <a:gd name="connsiteX11" fmla="*/ 273572 w 399630"/>
                    <a:gd name="connsiteY11" fmla="*/ 273572 h 399630"/>
                    <a:gd name="connsiteX12" fmla="*/ 264990 w 399630"/>
                    <a:gd name="connsiteY12" fmla="*/ 277134 h 399630"/>
                    <a:gd name="connsiteX13" fmla="*/ 256408 w 399630"/>
                    <a:gd name="connsiteY13" fmla="*/ 273572 h 399630"/>
                    <a:gd name="connsiteX14" fmla="*/ 199896 w 399630"/>
                    <a:gd name="connsiteY14" fmla="*/ 217060 h 399630"/>
                    <a:gd name="connsiteX15" fmla="*/ 143304 w 399630"/>
                    <a:gd name="connsiteY15" fmla="*/ 273572 h 399630"/>
                    <a:gd name="connsiteX16" fmla="*/ 134722 w 399630"/>
                    <a:gd name="connsiteY16" fmla="*/ 277134 h 399630"/>
                    <a:gd name="connsiteX17" fmla="*/ 126140 w 399630"/>
                    <a:gd name="connsiteY17" fmla="*/ 273572 h 399630"/>
                    <a:gd name="connsiteX18" fmla="*/ 126140 w 399630"/>
                    <a:gd name="connsiteY18" fmla="*/ 256408 h 399630"/>
                    <a:gd name="connsiteX19" fmla="*/ 182732 w 399630"/>
                    <a:gd name="connsiteY19" fmla="*/ 199896 h 399630"/>
                    <a:gd name="connsiteX20" fmla="*/ 126140 w 399630"/>
                    <a:gd name="connsiteY20" fmla="*/ 143304 h 399630"/>
                    <a:gd name="connsiteX21" fmla="*/ 126140 w 399630"/>
                    <a:gd name="connsiteY21" fmla="*/ 126140 h 399630"/>
                    <a:gd name="connsiteX22" fmla="*/ 143304 w 399630"/>
                    <a:gd name="connsiteY22" fmla="*/ 126140 h 399630"/>
                    <a:gd name="connsiteX23" fmla="*/ 199896 w 399630"/>
                    <a:gd name="connsiteY23" fmla="*/ 182732 h 399630"/>
                    <a:gd name="connsiteX24" fmla="*/ 256408 w 399630"/>
                    <a:gd name="connsiteY24" fmla="*/ 126140 h 399630"/>
                    <a:gd name="connsiteX25" fmla="*/ 273572 w 399630"/>
                    <a:gd name="connsiteY25" fmla="*/ 126140 h 399630"/>
                    <a:gd name="connsiteX26" fmla="*/ 273572 w 399630"/>
                    <a:gd name="connsiteY26" fmla="*/ 143304 h 399630"/>
                    <a:gd name="connsiteX27" fmla="*/ 217060 w 399630"/>
                    <a:gd name="connsiteY27" fmla="*/ 199896 h 399630"/>
                    <a:gd name="connsiteX28" fmla="*/ 273572 w 399630"/>
                    <a:gd name="connsiteY28" fmla="*/ 256408 h 39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630" h="399630">
                      <a:moveTo>
                        <a:pt x="199815" y="0"/>
                      </a:moveTo>
                      <a:cubicBezTo>
                        <a:pt x="89707" y="0"/>
                        <a:pt x="0" y="89626"/>
                        <a:pt x="0" y="199815"/>
                      </a:cubicBezTo>
                      <a:cubicBezTo>
                        <a:pt x="0" y="310005"/>
                        <a:pt x="89707" y="399631"/>
                        <a:pt x="199815" y="399631"/>
                      </a:cubicBezTo>
                      <a:cubicBezTo>
                        <a:pt x="310005" y="399631"/>
                        <a:pt x="399631" y="310005"/>
                        <a:pt x="399631" y="199815"/>
                      </a:cubicBezTo>
                      <a:cubicBezTo>
                        <a:pt x="399631" y="89626"/>
                        <a:pt x="310005" y="0"/>
                        <a:pt x="199815" y="0"/>
                      </a:cubicBezTo>
                      <a:close/>
                      <a:moveTo>
                        <a:pt x="199815" y="383438"/>
                      </a:moveTo>
                      <a:cubicBezTo>
                        <a:pt x="98612" y="383438"/>
                        <a:pt x="16193" y="301100"/>
                        <a:pt x="16193" y="199815"/>
                      </a:cubicBezTo>
                      <a:cubicBezTo>
                        <a:pt x="16193" y="98612"/>
                        <a:pt x="98612" y="16193"/>
                        <a:pt x="199815" y="16193"/>
                      </a:cubicBezTo>
                      <a:cubicBezTo>
                        <a:pt x="301100" y="16193"/>
                        <a:pt x="383438" y="98612"/>
                        <a:pt x="383438" y="199815"/>
                      </a:cubicBezTo>
                      <a:cubicBezTo>
                        <a:pt x="383438" y="301100"/>
                        <a:pt x="301100" y="383438"/>
                        <a:pt x="199815" y="383438"/>
                      </a:cubicBezTo>
                      <a:close/>
                      <a:moveTo>
                        <a:pt x="273572" y="256408"/>
                      </a:moveTo>
                      <a:cubicBezTo>
                        <a:pt x="278268" y="261104"/>
                        <a:pt x="278268" y="268796"/>
                        <a:pt x="273572" y="273572"/>
                      </a:cubicBezTo>
                      <a:cubicBezTo>
                        <a:pt x="271224" y="275920"/>
                        <a:pt x="268067" y="277134"/>
                        <a:pt x="264990" y="277134"/>
                      </a:cubicBezTo>
                      <a:cubicBezTo>
                        <a:pt x="261832" y="277134"/>
                        <a:pt x="258756" y="275920"/>
                        <a:pt x="256408" y="273572"/>
                      </a:cubicBezTo>
                      <a:lnTo>
                        <a:pt x="199896" y="217060"/>
                      </a:lnTo>
                      <a:lnTo>
                        <a:pt x="143304" y="273572"/>
                      </a:lnTo>
                      <a:cubicBezTo>
                        <a:pt x="140956" y="275920"/>
                        <a:pt x="137798" y="277134"/>
                        <a:pt x="134722" y="277134"/>
                      </a:cubicBezTo>
                      <a:cubicBezTo>
                        <a:pt x="131645" y="277134"/>
                        <a:pt x="128487" y="275920"/>
                        <a:pt x="126140" y="273572"/>
                      </a:cubicBezTo>
                      <a:cubicBezTo>
                        <a:pt x="121363" y="268796"/>
                        <a:pt x="121363" y="261104"/>
                        <a:pt x="126140" y="256408"/>
                      </a:cubicBezTo>
                      <a:lnTo>
                        <a:pt x="182732" y="199896"/>
                      </a:lnTo>
                      <a:lnTo>
                        <a:pt x="126140" y="143304"/>
                      </a:lnTo>
                      <a:cubicBezTo>
                        <a:pt x="121363" y="138527"/>
                        <a:pt x="121363" y="130835"/>
                        <a:pt x="126140" y="126140"/>
                      </a:cubicBezTo>
                      <a:cubicBezTo>
                        <a:pt x="130916" y="121363"/>
                        <a:pt x="138608" y="121363"/>
                        <a:pt x="143304" y="126140"/>
                      </a:cubicBezTo>
                      <a:lnTo>
                        <a:pt x="199896" y="182732"/>
                      </a:lnTo>
                      <a:lnTo>
                        <a:pt x="256408" y="126140"/>
                      </a:lnTo>
                      <a:cubicBezTo>
                        <a:pt x="261104" y="121363"/>
                        <a:pt x="268796" y="121363"/>
                        <a:pt x="273572" y="126140"/>
                      </a:cubicBezTo>
                      <a:cubicBezTo>
                        <a:pt x="278268" y="130835"/>
                        <a:pt x="278268" y="138527"/>
                        <a:pt x="273572" y="143304"/>
                      </a:cubicBezTo>
                      <a:lnTo>
                        <a:pt x="217060" y="199896"/>
                      </a:lnTo>
                      <a:lnTo>
                        <a:pt x="273572" y="256408"/>
                      </a:lnTo>
                      <a:close/>
                    </a:path>
                  </a:pathLst>
                </a:custGeom>
                <a:solidFill>
                  <a:schemeClr val="accent5"/>
                </a:solidFill>
                <a:ln w="8096" cap="flat">
                  <a:noFill/>
                  <a:prstDash val="solid"/>
                  <a:miter/>
                </a:ln>
              </p:spPr>
              <p:txBody>
                <a:bodyPr rtlCol="0" anchor="ctr"/>
                <a:lstStyle/>
                <a:p>
                  <a:endParaRPr lang="nl-NL" sz="1600"/>
                </a:p>
              </p:txBody>
            </p:sp>
          </p:grpSp>
        </p:grpSp>
        <p:grpSp>
          <p:nvGrpSpPr>
            <p:cNvPr id="260" name="Groep 259">
              <a:extLst>
                <a:ext uri="{FF2B5EF4-FFF2-40B4-BE49-F238E27FC236}">
                  <a16:creationId xmlns:a16="http://schemas.microsoft.com/office/drawing/2014/main" id="{32614DBD-ADA6-8EC6-C49B-8378CA7AB827}"/>
                </a:ext>
              </a:extLst>
            </p:cNvPr>
            <p:cNvGrpSpPr/>
            <p:nvPr/>
          </p:nvGrpSpPr>
          <p:grpSpPr>
            <a:xfrm>
              <a:off x="4997707" y="4694602"/>
              <a:ext cx="1302612" cy="221805"/>
              <a:chOff x="4810320" y="1607448"/>
              <a:chExt cx="1321666" cy="225049"/>
            </a:xfrm>
          </p:grpSpPr>
          <p:sp>
            <p:nvSpPr>
              <p:cNvPr id="261" name="Afgeronde rechthoek 260">
                <a:extLst>
                  <a:ext uri="{FF2B5EF4-FFF2-40B4-BE49-F238E27FC236}">
                    <a16:creationId xmlns:a16="http://schemas.microsoft.com/office/drawing/2014/main" id="{7890324A-6711-DDB6-7FFD-1B1F3534445E}"/>
                  </a:ext>
                </a:extLst>
              </p:cNvPr>
              <p:cNvSpPr/>
              <p:nvPr/>
            </p:nvSpPr>
            <p:spPr>
              <a:xfrm>
                <a:off x="4810320" y="1607448"/>
                <a:ext cx="1321666" cy="225049"/>
              </a:xfrm>
              <a:prstGeom prst="roundRect">
                <a:avLst>
                  <a:gd name="adj" fmla="val 9370"/>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72000" tIns="36000" rIns="36000" rtlCol="0" anchor="ctr"/>
              <a:lstStyle/>
              <a:p>
                <a:r>
                  <a:rPr lang="nl-NL" sz="1100">
                    <a:solidFill>
                      <a:schemeClr val="accent2"/>
                    </a:solidFill>
                  </a:rPr>
                  <a:t>Wat is de reden..?</a:t>
                </a:r>
              </a:p>
            </p:txBody>
          </p:sp>
          <p:sp>
            <p:nvSpPr>
              <p:cNvPr id="262" name="Driehoek 261">
                <a:extLst>
                  <a:ext uri="{FF2B5EF4-FFF2-40B4-BE49-F238E27FC236}">
                    <a16:creationId xmlns:a16="http://schemas.microsoft.com/office/drawing/2014/main" id="{2EC3240E-0FCA-721D-B362-ECE0141E6B7C}"/>
                  </a:ext>
                </a:extLst>
              </p:cNvPr>
              <p:cNvSpPr/>
              <p:nvPr/>
            </p:nvSpPr>
            <p:spPr>
              <a:xfrm rot="10800000">
                <a:off x="5962867" y="1676174"/>
                <a:ext cx="101607" cy="87593"/>
              </a:xfrm>
              <a:prstGeom prst="triangle">
                <a:avLst/>
              </a:prstGeom>
              <a:solidFill>
                <a:schemeClr val="accent2"/>
              </a:solidFill>
              <a:ln w="12700" cap="flat">
                <a:noFill/>
                <a:prstDash val="solid"/>
                <a:miter/>
              </a:ln>
            </p:spPr>
            <p:txBody>
              <a:bodyPr rtlCol="0" anchor="ctr"/>
              <a:lstStyle/>
              <a:p>
                <a:pPr algn="l"/>
                <a:endParaRPr lang="nl-NL" sz="1050"/>
              </a:p>
            </p:txBody>
          </p:sp>
        </p:grpSp>
        <p:sp>
          <p:nvSpPr>
            <p:cNvPr id="263" name="Ovaal 262">
              <a:extLst>
                <a:ext uri="{FF2B5EF4-FFF2-40B4-BE49-F238E27FC236}">
                  <a16:creationId xmlns:a16="http://schemas.microsoft.com/office/drawing/2014/main" id="{3131DC2D-92C9-641B-E4EA-C3081D11507D}"/>
                </a:ext>
              </a:extLst>
            </p:cNvPr>
            <p:cNvSpPr/>
            <p:nvPr/>
          </p:nvSpPr>
          <p:spPr>
            <a:xfrm>
              <a:off x="3162270" y="3968378"/>
              <a:ext cx="75250" cy="7525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00"/>
            </a:p>
          </p:txBody>
        </p:sp>
        <p:grpSp>
          <p:nvGrpSpPr>
            <p:cNvPr id="264" name="Groep 263">
              <a:extLst>
                <a:ext uri="{FF2B5EF4-FFF2-40B4-BE49-F238E27FC236}">
                  <a16:creationId xmlns:a16="http://schemas.microsoft.com/office/drawing/2014/main" id="{00D9890F-F0CA-B18E-AB12-8C11EC79F879}"/>
                </a:ext>
              </a:extLst>
            </p:cNvPr>
            <p:cNvGrpSpPr/>
            <p:nvPr/>
          </p:nvGrpSpPr>
          <p:grpSpPr>
            <a:xfrm>
              <a:off x="2100949" y="4632061"/>
              <a:ext cx="1174409" cy="811362"/>
              <a:chOff x="1211825" y="4050718"/>
              <a:chExt cx="1367320" cy="944638"/>
            </a:xfrm>
          </p:grpSpPr>
          <p:sp>
            <p:nvSpPr>
              <p:cNvPr id="265" name="Afgeronde rechthoek 264">
                <a:extLst>
                  <a:ext uri="{FF2B5EF4-FFF2-40B4-BE49-F238E27FC236}">
                    <a16:creationId xmlns:a16="http://schemas.microsoft.com/office/drawing/2014/main" id="{B2E0C4A6-A653-6E3E-E792-469382EA0AA8}"/>
                  </a:ext>
                </a:extLst>
              </p:cNvPr>
              <p:cNvSpPr/>
              <p:nvPr/>
            </p:nvSpPr>
            <p:spPr>
              <a:xfrm>
                <a:off x="1211825" y="4195424"/>
                <a:ext cx="894082" cy="220209"/>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rtlCol="0" anchor="ctr"/>
              <a:lstStyle/>
              <a:p>
                <a:pPr algn="ctr"/>
                <a:r>
                  <a:rPr lang="nl-NL" sz="1000">
                    <a:solidFill>
                      <a:schemeClr val="bg1"/>
                    </a:solidFill>
                  </a:rPr>
                  <a:t>Wijzigen</a:t>
                </a:r>
              </a:p>
            </p:txBody>
          </p:sp>
          <p:sp>
            <p:nvSpPr>
              <p:cNvPr id="266" name="Ovaal 265">
                <a:extLst>
                  <a:ext uri="{FF2B5EF4-FFF2-40B4-BE49-F238E27FC236}">
                    <a16:creationId xmlns:a16="http://schemas.microsoft.com/office/drawing/2014/main" id="{A8A0BA92-A5AC-31D3-9E30-F685DD73EEE0}"/>
                  </a:ext>
                </a:extLst>
              </p:cNvPr>
              <p:cNvSpPr/>
              <p:nvPr/>
            </p:nvSpPr>
            <p:spPr>
              <a:xfrm>
                <a:off x="2029967" y="4607872"/>
                <a:ext cx="387484" cy="387484"/>
              </a:xfrm>
              <a:prstGeom prst="ellipse">
                <a:avLst/>
              </a:prstGeom>
              <a:solidFill>
                <a:schemeClr val="bg1"/>
              </a:solidFill>
              <a:ln w="12700" cap="flat">
                <a:noFill/>
                <a:prstDash val="solid"/>
                <a:miter/>
              </a:ln>
            </p:spPr>
            <p:txBody>
              <a:bodyPr rtlCol="0" anchor="ctr"/>
              <a:lstStyle/>
              <a:p>
                <a:pPr algn="l"/>
                <a:endParaRPr lang="nl-NL" sz="1000"/>
              </a:p>
            </p:txBody>
          </p:sp>
          <p:sp>
            <p:nvSpPr>
              <p:cNvPr id="267" name="Vrije vorm 266">
                <a:extLst>
                  <a:ext uri="{FF2B5EF4-FFF2-40B4-BE49-F238E27FC236}">
                    <a16:creationId xmlns:a16="http://schemas.microsoft.com/office/drawing/2014/main" id="{12E0FBA6-866A-AC1C-471F-37A84483E369}"/>
                  </a:ext>
                </a:extLst>
              </p:cNvPr>
              <p:cNvSpPr/>
              <p:nvPr/>
            </p:nvSpPr>
            <p:spPr>
              <a:xfrm>
                <a:off x="2186920" y="4050718"/>
                <a:ext cx="392225" cy="436306"/>
              </a:xfrm>
              <a:custGeom>
                <a:avLst/>
                <a:gdLst>
                  <a:gd name="connsiteX0" fmla="*/ 399631 w 400845"/>
                  <a:gd name="connsiteY0" fmla="*/ 246080 h 445895"/>
                  <a:gd name="connsiteX1" fmla="*/ 199815 w 400845"/>
                  <a:gd name="connsiteY1" fmla="*/ 445896 h 445895"/>
                  <a:gd name="connsiteX2" fmla="*/ 0 w 400845"/>
                  <a:gd name="connsiteY2" fmla="*/ 246080 h 445895"/>
                  <a:gd name="connsiteX3" fmla="*/ 199815 w 400845"/>
                  <a:gd name="connsiteY3" fmla="*/ 46265 h 445895"/>
                  <a:gd name="connsiteX4" fmla="*/ 372265 w 400845"/>
                  <a:gd name="connsiteY4" fmla="*/ 46265 h 445895"/>
                  <a:gd name="connsiteX5" fmla="*/ 337695 w 400845"/>
                  <a:gd name="connsiteY5" fmla="*/ 14042 h 445895"/>
                  <a:gd name="connsiteX6" fmla="*/ 337290 w 400845"/>
                  <a:gd name="connsiteY6" fmla="*/ 2545 h 445895"/>
                  <a:gd name="connsiteX7" fmla="*/ 348706 w 400845"/>
                  <a:gd name="connsiteY7" fmla="*/ 2140 h 445895"/>
                  <a:gd name="connsiteX8" fmla="*/ 398336 w 400845"/>
                  <a:gd name="connsiteY8" fmla="*/ 48451 h 445895"/>
                  <a:gd name="connsiteX9" fmla="*/ 400845 w 400845"/>
                  <a:gd name="connsiteY9" fmla="*/ 54361 h 445895"/>
                  <a:gd name="connsiteX10" fmla="*/ 398336 w 400845"/>
                  <a:gd name="connsiteY10" fmla="*/ 60271 h 445895"/>
                  <a:gd name="connsiteX11" fmla="*/ 348706 w 400845"/>
                  <a:gd name="connsiteY11" fmla="*/ 106582 h 445895"/>
                  <a:gd name="connsiteX12" fmla="*/ 343200 w 400845"/>
                  <a:gd name="connsiteY12" fmla="*/ 108768 h 445895"/>
                  <a:gd name="connsiteX13" fmla="*/ 337290 w 400845"/>
                  <a:gd name="connsiteY13" fmla="*/ 106177 h 445895"/>
                  <a:gd name="connsiteX14" fmla="*/ 337695 w 400845"/>
                  <a:gd name="connsiteY14" fmla="*/ 94761 h 445895"/>
                  <a:gd name="connsiteX15" fmla="*/ 372265 w 400845"/>
                  <a:gd name="connsiteY15" fmla="*/ 62457 h 445895"/>
                  <a:gd name="connsiteX16" fmla="*/ 199815 w 400845"/>
                  <a:gd name="connsiteY16" fmla="*/ 62457 h 445895"/>
                  <a:gd name="connsiteX17" fmla="*/ 16193 w 400845"/>
                  <a:gd name="connsiteY17" fmla="*/ 246080 h 445895"/>
                  <a:gd name="connsiteX18" fmla="*/ 199815 w 400845"/>
                  <a:gd name="connsiteY18" fmla="*/ 429703 h 445895"/>
                  <a:gd name="connsiteX19" fmla="*/ 383438 w 400845"/>
                  <a:gd name="connsiteY19" fmla="*/ 246080 h 445895"/>
                  <a:gd name="connsiteX20" fmla="*/ 391535 w 400845"/>
                  <a:gd name="connsiteY20" fmla="*/ 237984 h 445895"/>
                  <a:gd name="connsiteX21" fmla="*/ 399631 w 400845"/>
                  <a:gd name="connsiteY21" fmla="*/ 246080 h 445895"/>
                  <a:gd name="connsiteX22" fmla="*/ 199815 w 400845"/>
                  <a:gd name="connsiteY22" fmla="*/ 187787 h 445895"/>
                  <a:gd name="connsiteX23" fmla="*/ 141522 w 400845"/>
                  <a:gd name="connsiteY23" fmla="*/ 246080 h 445895"/>
                  <a:gd name="connsiteX24" fmla="*/ 199815 w 400845"/>
                  <a:gd name="connsiteY24" fmla="*/ 304454 h 445895"/>
                  <a:gd name="connsiteX25" fmla="*/ 258190 w 400845"/>
                  <a:gd name="connsiteY25" fmla="*/ 246080 h 445895"/>
                  <a:gd name="connsiteX26" fmla="*/ 199815 w 400845"/>
                  <a:gd name="connsiteY26" fmla="*/ 187787 h 445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0845" h="445895">
                    <a:moveTo>
                      <a:pt x="399631" y="246080"/>
                    </a:moveTo>
                    <a:cubicBezTo>
                      <a:pt x="399631" y="356270"/>
                      <a:pt x="310005" y="445896"/>
                      <a:pt x="199815" y="445896"/>
                    </a:cubicBezTo>
                    <a:cubicBezTo>
                      <a:pt x="89707" y="445896"/>
                      <a:pt x="0" y="356270"/>
                      <a:pt x="0" y="246080"/>
                    </a:cubicBezTo>
                    <a:cubicBezTo>
                      <a:pt x="0" y="135890"/>
                      <a:pt x="89707" y="46265"/>
                      <a:pt x="199815" y="46265"/>
                    </a:cubicBezTo>
                    <a:lnTo>
                      <a:pt x="372265" y="46265"/>
                    </a:lnTo>
                    <a:lnTo>
                      <a:pt x="337695" y="14042"/>
                    </a:lnTo>
                    <a:cubicBezTo>
                      <a:pt x="334375" y="10965"/>
                      <a:pt x="334213" y="5865"/>
                      <a:pt x="337290" y="2545"/>
                    </a:cubicBezTo>
                    <a:cubicBezTo>
                      <a:pt x="340366" y="-693"/>
                      <a:pt x="345467" y="-855"/>
                      <a:pt x="348706" y="2140"/>
                    </a:cubicBezTo>
                    <a:lnTo>
                      <a:pt x="398336" y="48451"/>
                    </a:lnTo>
                    <a:cubicBezTo>
                      <a:pt x="399874" y="49989"/>
                      <a:pt x="400845" y="52094"/>
                      <a:pt x="400845" y="54361"/>
                    </a:cubicBezTo>
                    <a:cubicBezTo>
                      <a:pt x="400845" y="56628"/>
                      <a:pt x="399874" y="58733"/>
                      <a:pt x="398336" y="60271"/>
                    </a:cubicBezTo>
                    <a:lnTo>
                      <a:pt x="348706" y="106582"/>
                    </a:lnTo>
                    <a:cubicBezTo>
                      <a:pt x="347167" y="108039"/>
                      <a:pt x="345224" y="108768"/>
                      <a:pt x="343200" y="108768"/>
                    </a:cubicBezTo>
                    <a:cubicBezTo>
                      <a:pt x="341014" y="108768"/>
                      <a:pt x="338909" y="107877"/>
                      <a:pt x="337290" y="106177"/>
                    </a:cubicBezTo>
                    <a:cubicBezTo>
                      <a:pt x="334213" y="102939"/>
                      <a:pt x="334375" y="97838"/>
                      <a:pt x="337695" y="94761"/>
                    </a:cubicBezTo>
                    <a:lnTo>
                      <a:pt x="372265" y="62457"/>
                    </a:lnTo>
                    <a:lnTo>
                      <a:pt x="199815" y="62457"/>
                    </a:lnTo>
                    <a:cubicBezTo>
                      <a:pt x="98612" y="62457"/>
                      <a:pt x="16193" y="144877"/>
                      <a:pt x="16193" y="246080"/>
                    </a:cubicBezTo>
                    <a:cubicBezTo>
                      <a:pt x="16193" y="347364"/>
                      <a:pt x="98612" y="429703"/>
                      <a:pt x="199815" y="429703"/>
                    </a:cubicBezTo>
                    <a:cubicBezTo>
                      <a:pt x="301100" y="429703"/>
                      <a:pt x="383438" y="347364"/>
                      <a:pt x="383438" y="246080"/>
                    </a:cubicBezTo>
                    <a:cubicBezTo>
                      <a:pt x="383438" y="241627"/>
                      <a:pt x="387082" y="237984"/>
                      <a:pt x="391535" y="237984"/>
                    </a:cubicBezTo>
                    <a:cubicBezTo>
                      <a:pt x="396068" y="237984"/>
                      <a:pt x="399631" y="241627"/>
                      <a:pt x="399631" y="246080"/>
                    </a:cubicBezTo>
                    <a:close/>
                    <a:moveTo>
                      <a:pt x="199815" y="187787"/>
                    </a:moveTo>
                    <a:cubicBezTo>
                      <a:pt x="167674" y="187787"/>
                      <a:pt x="141522" y="213938"/>
                      <a:pt x="141522" y="246080"/>
                    </a:cubicBezTo>
                    <a:cubicBezTo>
                      <a:pt x="141522" y="278303"/>
                      <a:pt x="167674" y="304454"/>
                      <a:pt x="199815" y="304454"/>
                    </a:cubicBezTo>
                    <a:cubicBezTo>
                      <a:pt x="232038" y="304454"/>
                      <a:pt x="258190" y="278303"/>
                      <a:pt x="258190" y="246080"/>
                    </a:cubicBezTo>
                    <a:cubicBezTo>
                      <a:pt x="258190" y="213938"/>
                      <a:pt x="232038" y="187787"/>
                      <a:pt x="199815" y="187787"/>
                    </a:cubicBezTo>
                    <a:close/>
                  </a:path>
                </a:pathLst>
              </a:custGeom>
              <a:solidFill>
                <a:schemeClr val="accent3"/>
              </a:solidFill>
              <a:ln w="8096" cap="flat">
                <a:noFill/>
                <a:prstDash val="solid"/>
                <a:miter/>
              </a:ln>
            </p:spPr>
            <p:txBody>
              <a:bodyPr rtlCol="0" anchor="ctr"/>
              <a:lstStyle/>
              <a:p>
                <a:endParaRPr lang="nl-NL" sz="1600"/>
              </a:p>
            </p:txBody>
          </p:sp>
        </p:grpSp>
      </p:grpSp>
      <p:grpSp>
        <p:nvGrpSpPr>
          <p:cNvPr id="246" name="Groep 245">
            <a:extLst>
              <a:ext uri="{FF2B5EF4-FFF2-40B4-BE49-F238E27FC236}">
                <a16:creationId xmlns:a16="http://schemas.microsoft.com/office/drawing/2014/main" id="{0D208835-C0DF-EABD-76DB-2FDC578A54CC}"/>
              </a:ext>
            </a:extLst>
          </p:cNvPr>
          <p:cNvGrpSpPr/>
          <p:nvPr/>
        </p:nvGrpSpPr>
        <p:grpSpPr>
          <a:xfrm>
            <a:off x="-2111464" y="1135592"/>
            <a:ext cx="7752022" cy="7530567"/>
            <a:chOff x="-1559800" y="2274725"/>
            <a:chExt cx="5867321" cy="5699707"/>
          </a:xfrm>
        </p:grpSpPr>
        <p:grpSp>
          <p:nvGrpSpPr>
            <p:cNvPr id="243" name="Groep 242">
              <a:extLst>
                <a:ext uri="{FF2B5EF4-FFF2-40B4-BE49-F238E27FC236}">
                  <a16:creationId xmlns:a16="http://schemas.microsoft.com/office/drawing/2014/main" id="{E959DF87-88BA-1610-BEAD-2846A1641549}"/>
                </a:ext>
              </a:extLst>
            </p:cNvPr>
            <p:cNvGrpSpPr/>
            <p:nvPr/>
          </p:nvGrpSpPr>
          <p:grpSpPr>
            <a:xfrm rot="579022">
              <a:off x="1700527" y="5892560"/>
              <a:ext cx="2606994" cy="900681"/>
              <a:chOff x="1741193" y="5764307"/>
              <a:chExt cx="2606994" cy="900681"/>
            </a:xfrm>
          </p:grpSpPr>
          <p:sp>
            <p:nvSpPr>
              <p:cNvPr id="242" name="Vrije vorm 241">
                <a:extLst>
                  <a:ext uri="{FF2B5EF4-FFF2-40B4-BE49-F238E27FC236}">
                    <a16:creationId xmlns:a16="http://schemas.microsoft.com/office/drawing/2014/main" id="{252BE9C0-458C-4961-BB1F-C45C523AF018}"/>
                  </a:ext>
                </a:extLst>
              </p:cNvPr>
              <p:cNvSpPr/>
              <p:nvPr/>
            </p:nvSpPr>
            <p:spPr>
              <a:xfrm>
                <a:off x="2579731" y="5943135"/>
                <a:ext cx="1246676" cy="506553"/>
              </a:xfrm>
              <a:custGeom>
                <a:avLst/>
                <a:gdLst>
                  <a:gd name="connsiteX0" fmla="*/ 93052 w 871073"/>
                  <a:gd name="connsiteY0" fmla="*/ 77257 h 353937"/>
                  <a:gd name="connsiteX1" fmla="*/ 671944 w 871073"/>
                  <a:gd name="connsiteY1" fmla="*/ 26098 h 353937"/>
                  <a:gd name="connsiteX2" fmla="*/ 860872 w 871073"/>
                  <a:gd name="connsiteY2" fmla="*/ 0 h 353937"/>
                  <a:gd name="connsiteX3" fmla="*/ 871073 w 871073"/>
                  <a:gd name="connsiteY3" fmla="*/ 178165 h 353937"/>
                  <a:gd name="connsiteX4" fmla="*/ 446506 w 871073"/>
                  <a:gd name="connsiteY4" fmla="*/ 312877 h 353937"/>
                  <a:gd name="connsiteX5" fmla="*/ 9765 w 871073"/>
                  <a:gd name="connsiteY5" fmla="*/ 306886 h 353937"/>
                  <a:gd name="connsiteX6" fmla="*/ 93052 w 871073"/>
                  <a:gd name="connsiteY6" fmla="*/ 77257 h 35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1073" h="353937">
                    <a:moveTo>
                      <a:pt x="93052" y="77257"/>
                    </a:moveTo>
                    <a:cubicBezTo>
                      <a:pt x="233870" y="-10601"/>
                      <a:pt x="498455" y="48768"/>
                      <a:pt x="671944" y="26098"/>
                    </a:cubicBezTo>
                    <a:cubicBezTo>
                      <a:pt x="772156" y="13002"/>
                      <a:pt x="796788" y="17231"/>
                      <a:pt x="860872" y="0"/>
                    </a:cubicBezTo>
                    <a:cubicBezTo>
                      <a:pt x="860938" y="20355"/>
                      <a:pt x="870940" y="137446"/>
                      <a:pt x="871073" y="178165"/>
                    </a:cubicBezTo>
                    <a:cubicBezTo>
                      <a:pt x="697747" y="203349"/>
                      <a:pt x="531164" y="287293"/>
                      <a:pt x="446506" y="312877"/>
                    </a:cubicBezTo>
                    <a:cubicBezTo>
                      <a:pt x="361829" y="338442"/>
                      <a:pt x="98043" y="393868"/>
                      <a:pt x="9765" y="306886"/>
                    </a:cubicBezTo>
                    <a:cubicBezTo>
                      <a:pt x="-23315" y="274282"/>
                      <a:pt x="33464" y="114424"/>
                      <a:pt x="93052" y="77257"/>
                    </a:cubicBezTo>
                    <a:close/>
                  </a:path>
                </a:pathLst>
              </a:custGeom>
              <a:solidFill>
                <a:srgbClr val="D3A77F"/>
              </a:solidFill>
              <a:ln w="9525" cap="flat">
                <a:noFill/>
                <a:prstDash val="solid"/>
                <a:miter/>
              </a:ln>
            </p:spPr>
            <p:txBody>
              <a:bodyPr rtlCol="0" anchor="ctr"/>
              <a:lstStyle/>
              <a:p>
                <a:endParaRPr lang="nl-NL" sz="2800"/>
              </a:p>
            </p:txBody>
          </p:sp>
          <p:grpSp>
            <p:nvGrpSpPr>
              <p:cNvPr id="238" name="Groep 237">
                <a:extLst>
                  <a:ext uri="{FF2B5EF4-FFF2-40B4-BE49-F238E27FC236}">
                    <a16:creationId xmlns:a16="http://schemas.microsoft.com/office/drawing/2014/main" id="{6AD180B1-320E-5A48-93EE-7A3C2F6BC815}"/>
                  </a:ext>
                </a:extLst>
              </p:cNvPr>
              <p:cNvGrpSpPr/>
              <p:nvPr/>
            </p:nvGrpSpPr>
            <p:grpSpPr>
              <a:xfrm>
                <a:off x="1741193" y="5764307"/>
                <a:ext cx="2606994" cy="900681"/>
                <a:chOff x="1741193" y="5764307"/>
                <a:chExt cx="2606994" cy="900681"/>
              </a:xfrm>
            </p:grpSpPr>
            <p:sp>
              <p:nvSpPr>
                <p:cNvPr id="239" name="Vrije vorm 238">
                  <a:extLst>
                    <a:ext uri="{FF2B5EF4-FFF2-40B4-BE49-F238E27FC236}">
                      <a16:creationId xmlns:a16="http://schemas.microsoft.com/office/drawing/2014/main" id="{CF46089B-90B0-6784-A397-9D93D1578971}"/>
                    </a:ext>
                  </a:extLst>
                </p:cNvPr>
                <p:cNvSpPr/>
                <p:nvPr/>
              </p:nvSpPr>
              <p:spPr>
                <a:xfrm>
                  <a:off x="3415440" y="5764307"/>
                  <a:ext cx="932747" cy="513833"/>
                </a:xfrm>
                <a:custGeom>
                  <a:avLst/>
                  <a:gdLst>
                    <a:gd name="connsiteX0" fmla="*/ 67075 w 651726"/>
                    <a:gd name="connsiteY0" fmla="*/ 153869 h 359024"/>
                    <a:gd name="connsiteX1" fmla="*/ 279835 w 651726"/>
                    <a:gd name="connsiteY1" fmla="*/ 1202 h 359024"/>
                    <a:gd name="connsiteX2" fmla="*/ 422758 w 651726"/>
                    <a:gd name="connsiteY2" fmla="*/ 3374 h 359024"/>
                    <a:gd name="connsiteX3" fmla="*/ 538391 w 651726"/>
                    <a:gd name="connsiteY3" fmla="*/ 100214 h 359024"/>
                    <a:gd name="connsiteX4" fmla="*/ 489966 w 651726"/>
                    <a:gd name="connsiteY4" fmla="*/ 105901 h 359024"/>
                    <a:gd name="connsiteX5" fmla="*/ 443818 w 651726"/>
                    <a:gd name="connsiteY5" fmla="*/ 84317 h 359024"/>
                    <a:gd name="connsiteX6" fmla="*/ 387658 w 651726"/>
                    <a:gd name="connsiteY6" fmla="*/ 53980 h 359024"/>
                    <a:gd name="connsiteX7" fmla="*/ 456638 w 651726"/>
                    <a:gd name="connsiteY7" fmla="*/ 91242 h 359024"/>
                    <a:gd name="connsiteX8" fmla="*/ 650405 w 651726"/>
                    <a:gd name="connsiteY8" fmla="*/ 220277 h 359024"/>
                    <a:gd name="connsiteX9" fmla="*/ 579330 w 651726"/>
                    <a:gd name="connsiteY9" fmla="*/ 233993 h 359024"/>
                    <a:gd name="connsiteX10" fmla="*/ 469211 w 651726"/>
                    <a:gd name="connsiteY10" fmla="*/ 184234 h 359024"/>
                    <a:gd name="connsiteX11" fmla="*/ 575177 w 651726"/>
                    <a:gd name="connsiteY11" fmla="*/ 271436 h 359024"/>
                    <a:gd name="connsiteX12" fmla="*/ 527638 w 651726"/>
                    <a:gd name="connsiteY12" fmla="*/ 283447 h 359024"/>
                    <a:gd name="connsiteX13" fmla="*/ 533152 w 651726"/>
                    <a:gd name="connsiteY13" fmla="*/ 291181 h 359024"/>
                    <a:gd name="connsiteX14" fmla="*/ 458724 w 651726"/>
                    <a:gd name="connsiteY14" fmla="*/ 306669 h 359024"/>
                    <a:gd name="connsiteX15" fmla="*/ 395278 w 651726"/>
                    <a:gd name="connsiteY15" fmla="*/ 286247 h 359024"/>
                    <a:gd name="connsiteX16" fmla="*/ 302057 w 651726"/>
                    <a:gd name="connsiteY16" fmla="*/ 298839 h 359024"/>
                    <a:gd name="connsiteX17" fmla="*/ 195768 w 651726"/>
                    <a:gd name="connsiteY17" fmla="*/ 332110 h 359024"/>
                    <a:gd name="connsiteX18" fmla="*/ 51854 w 651726"/>
                    <a:gd name="connsiteY18" fmla="*/ 357875 h 359024"/>
                    <a:gd name="connsiteX19" fmla="*/ 0 w 651726"/>
                    <a:gd name="connsiteY19" fmla="*/ 325280 h 359024"/>
                    <a:gd name="connsiteX20" fmla="*/ 67075 w 651726"/>
                    <a:gd name="connsiteY20" fmla="*/ 153869 h 359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1726" h="359024">
                      <a:moveTo>
                        <a:pt x="67075" y="153869"/>
                      </a:moveTo>
                      <a:cubicBezTo>
                        <a:pt x="108909" y="127342"/>
                        <a:pt x="269729" y="4860"/>
                        <a:pt x="279835" y="1202"/>
                      </a:cubicBezTo>
                      <a:cubicBezTo>
                        <a:pt x="289941" y="-2446"/>
                        <a:pt x="422758" y="3374"/>
                        <a:pt x="422758" y="3374"/>
                      </a:cubicBezTo>
                      <a:lnTo>
                        <a:pt x="538391" y="100214"/>
                      </a:lnTo>
                      <a:cubicBezTo>
                        <a:pt x="538391" y="100214"/>
                        <a:pt x="510493" y="110473"/>
                        <a:pt x="489966" y="105901"/>
                      </a:cubicBezTo>
                      <a:cubicBezTo>
                        <a:pt x="469449" y="101348"/>
                        <a:pt x="443818" y="84317"/>
                        <a:pt x="443818" y="84317"/>
                      </a:cubicBezTo>
                      <a:lnTo>
                        <a:pt x="387658" y="53980"/>
                      </a:lnTo>
                      <a:lnTo>
                        <a:pt x="456638" y="91242"/>
                      </a:lnTo>
                      <a:cubicBezTo>
                        <a:pt x="456638" y="91242"/>
                        <a:pt x="640128" y="217153"/>
                        <a:pt x="650405" y="220277"/>
                      </a:cubicBezTo>
                      <a:cubicBezTo>
                        <a:pt x="660692" y="223411"/>
                        <a:pt x="608438" y="241727"/>
                        <a:pt x="579330" y="233993"/>
                      </a:cubicBezTo>
                      <a:cubicBezTo>
                        <a:pt x="550212" y="226259"/>
                        <a:pt x="469211" y="184234"/>
                        <a:pt x="469211" y="184234"/>
                      </a:cubicBezTo>
                      <a:cubicBezTo>
                        <a:pt x="469211" y="184234"/>
                        <a:pt x="564728" y="261520"/>
                        <a:pt x="575177" y="271436"/>
                      </a:cubicBezTo>
                      <a:cubicBezTo>
                        <a:pt x="569595" y="280827"/>
                        <a:pt x="546468" y="288047"/>
                        <a:pt x="527638" y="283447"/>
                      </a:cubicBezTo>
                      <a:lnTo>
                        <a:pt x="533152" y="291181"/>
                      </a:lnTo>
                      <a:cubicBezTo>
                        <a:pt x="533152" y="291181"/>
                        <a:pt x="499653" y="310707"/>
                        <a:pt x="458724" y="306669"/>
                      </a:cubicBezTo>
                      <a:cubicBezTo>
                        <a:pt x="417805" y="302630"/>
                        <a:pt x="395278" y="286247"/>
                        <a:pt x="395278" y="286247"/>
                      </a:cubicBezTo>
                      <a:cubicBezTo>
                        <a:pt x="395278" y="286247"/>
                        <a:pt x="315659" y="298477"/>
                        <a:pt x="302057" y="298839"/>
                      </a:cubicBezTo>
                      <a:cubicBezTo>
                        <a:pt x="288465" y="299182"/>
                        <a:pt x="222695" y="321232"/>
                        <a:pt x="195768" y="332110"/>
                      </a:cubicBezTo>
                      <a:cubicBezTo>
                        <a:pt x="168831" y="342987"/>
                        <a:pt x="70733" y="364181"/>
                        <a:pt x="51854" y="357875"/>
                      </a:cubicBezTo>
                      <a:cubicBezTo>
                        <a:pt x="32985" y="351579"/>
                        <a:pt x="0" y="325280"/>
                        <a:pt x="0" y="325280"/>
                      </a:cubicBezTo>
                      <a:lnTo>
                        <a:pt x="67075" y="153869"/>
                      </a:lnTo>
                      <a:close/>
                    </a:path>
                  </a:pathLst>
                </a:custGeom>
                <a:solidFill>
                  <a:srgbClr val="D3A77F"/>
                </a:solidFill>
                <a:ln w="9525" cap="flat">
                  <a:noFill/>
                  <a:prstDash val="solid"/>
                  <a:miter/>
                </a:ln>
              </p:spPr>
              <p:txBody>
                <a:bodyPr rtlCol="0" anchor="ctr"/>
                <a:lstStyle/>
                <a:p>
                  <a:endParaRPr lang="nl-NL" sz="2800"/>
                </a:p>
              </p:txBody>
            </p:sp>
            <p:sp>
              <p:nvSpPr>
                <p:cNvPr id="240" name="Vrije vorm 239">
                  <a:extLst>
                    <a:ext uri="{FF2B5EF4-FFF2-40B4-BE49-F238E27FC236}">
                      <a16:creationId xmlns:a16="http://schemas.microsoft.com/office/drawing/2014/main" id="{0366C841-CC45-C23A-1B71-2AE7A5174461}"/>
                    </a:ext>
                  </a:extLst>
                </p:cNvPr>
                <p:cNvSpPr/>
                <p:nvPr/>
              </p:nvSpPr>
              <p:spPr>
                <a:xfrm rot="21144267">
                  <a:off x="3317868" y="5960822"/>
                  <a:ext cx="158343" cy="380626"/>
                </a:xfrm>
                <a:custGeom>
                  <a:avLst/>
                  <a:gdLst>
                    <a:gd name="connsiteX0" fmla="*/ 0 w 110637"/>
                    <a:gd name="connsiteY0" fmla="*/ 0 h 265950"/>
                    <a:gd name="connsiteX1" fmla="*/ 110637 w 110637"/>
                    <a:gd name="connsiteY1" fmla="*/ 0 h 265950"/>
                    <a:gd name="connsiteX2" fmla="*/ 110637 w 110637"/>
                    <a:gd name="connsiteY2" fmla="*/ 265950 h 265950"/>
                    <a:gd name="connsiteX3" fmla="*/ 0 w 110637"/>
                    <a:gd name="connsiteY3" fmla="*/ 265950 h 265950"/>
                  </a:gdLst>
                  <a:ahLst/>
                  <a:cxnLst>
                    <a:cxn ang="0">
                      <a:pos x="connsiteX0" y="connsiteY0"/>
                    </a:cxn>
                    <a:cxn ang="0">
                      <a:pos x="connsiteX1" y="connsiteY1"/>
                    </a:cxn>
                    <a:cxn ang="0">
                      <a:pos x="connsiteX2" y="connsiteY2"/>
                    </a:cxn>
                    <a:cxn ang="0">
                      <a:pos x="connsiteX3" y="connsiteY3"/>
                    </a:cxn>
                  </a:cxnLst>
                  <a:rect l="l" t="t" r="r" b="b"/>
                  <a:pathLst>
                    <a:path w="110637" h="265950">
                      <a:moveTo>
                        <a:pt x="0" y="0"/>
                      </a:moveTo>
                      <a:lnTo>
                        <a:pt x="110637" y="0"/>
                      </a:lnTo>
                      <a:lnTo>
                        <a:pt x="110637" y="265950"/>
                      </a:lnTo>
                      <a:lnTo>
                        <a:pt x="0" y="265950"/>
                      </a:lnTo>
                      <a:close/>
                    </a:path>
                  </a:pathLst>
                </a:custGeom>
                <a:solidFill>
                  <a:srgbClr val="4792CD"/>
                </a:solidFill>
                <a:ln w="9525" cap="flat">
                  <a:noFill/>
                  <a:prstDash val="solid"/>
                  <a:miter/>
                </a:ln>
              </p:spPr>
              <p:txBody>
                <a:bodyPr rtlCol="0" anchor="ctr"/>
                <a:lstStyle/>
                <a:p>
                  <a:endParaRPr lang="nl-NL" sz="2800"/>
                </a:p>
              </p:txBody>
            </p:sp>
            <p:sp>
              <p:nvSpPr>
                <p:cNvPr id="241" name="Vrije vorm 240">
                  <a:extLst>
                    <a:ext uri="{FF2B5EF4-FFF2-40B4-BE49-F238E27FC236}">
                      <a16:creationId xmlns:a16="http://schemas.microsoft.com/office/drawing/2014/main" id="{0D8C746B-2A3C-E770-5D07-AEB0803632A8}"/>
                    </a:ext>
                  </a:extLst>
                </p:cNvPr>
                <p:cNvSpPr/>
                <p:nvPr/>
              </p:nvSpPr>
              <p:spPr>
                <a:xfrm>
                  <a:off x="1741193" y="5923603"/>
                  <a:ext cx="1625253" cy="741385"/>
                </a:xfrm>
                <a:custGeom>
                  <a:avLst/>
                  <a:gdLst>
                    <a:gd name="connsiteX0" fmla="*/ 137905 w 1135591"/>
                    <a:gd name="connsiteY0" fmla="*/ 508110 h 518018"/>
                    <a:gd name="connsiteX1" fmla="*/ 1135592 w 1135591"/>
                    <a:gd name="connsiteY1" fmla="*/ 312466 h 518018"/>
                    <a:gd name="connsiteX2" fmla="*/ 1087119 w 1135591"/>
                    <a:gd name="connsiteY2" fmla="*/ 4942 h 518018"/>
                    <a:gd name="connsiteX3" fmla="*/ 29140 w 1135591"/>
                    <a:gd name="connsiteY3" fmla="*/ 120166 h 518018"/>
                    <a:gd name="connsiteX4" fmla="*/ 137905 w 1135591"/>
                    <a:gd name="connsiteY4" fmla="*/ 508110 h 518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591" h="518018">
                      <a:moveTo>
                        <a:pt x="137905" y="508110"/>
                      </a:moveTo>
                      <a:cubicBezTo>
                        <a:pt x="398690" y="570394"/>
                        <a:pt x="1108141" y="318953"/>
                        <a:pt x="1135592" y="312466"/>
                      </a:cubicBezTo>
                      <a:cubicBezTo>
                        <a:pt x="1125410" y="212711"/>
                        <a:pt x="1108036" y="90924"/>
                        <a:pt x="1087119" y="4942"/>
                      </a:cubicBezTo>
                      <a:cubicBezTo>
                        <a:pt x="862548" y="-6545"/>
                        <a:pt x="167109" y="-8441"/>
                        <a:pt x="29140" y="120166"/>
                      </a:cubicBezTo>
                      <a:cubicBezTo>
                        <a:pt x="-15828" y="162076"/>
                        <a:pt x="-28182" y="468438"/>
                        <a:pt x="137905" y="508110"/>
                      </a:cubicBezTo>
                      <a:close/>
                    </a:path>
                  </a:pathLst>
                </a:custGeom>
                <a:solidFill>
                  <a:srgbClr val="FFFFFF"/>
                </a:solidFill>
                <a:ln w="9525" cap="flat">
                  <a:noFill/>
                  <a:prstDash val="solid"/>
                  <a:miter/>
                </a:ln>
              </p:spPr>
              <p:txBody>
                <a:bodyPr rtlCol="0" anchor="ctr"/>
                <a:lstStyle/>
                <a:p>
                  <a:endParaRPr lang="nl-NL" sz="2800"/>
                </a:p>
              </p:txBody>
            </p:sp>
          </p:grpSp>
        </p:grpSp>
        <p:grpSp>
          <p:nvGrpSpPr>
            <p:cNvPr id="43" name="Graphic 46">
              <a:extLst>
                <a:ext uri="{FF2B5EF4-FFF2-40B4-BE49-F238E27FC236}">
                  <a16:creationId xmlns:a16="http://schemas.microsoft.com/office/drawing/2014/main" id="{33912136-A604-CA5D-1235-51A7C4391331}"/>
                </a:ext>
              </a:extLst>
            </p:cNvPr>
            <p:cNvGrpSpPr/>
            <p:nvPr/>
          </p:nvGrpSpPr>
          <p:grpSpPr>
            <a:xfrm>
              <a:off x="-1559800" y="2274725"/>
              <a:ext cx="5378464" cy="5699707"/>
              <a:chOff x="4159624" y="1161020"/>
              <a:chExt cx="3758022" cy="3982480"/>
            </a:xfrm>
          </p:grpSpPr>
          <p:grpSp>
            <p:nvGrpSpPr>
              <p:cNvPr id="44" name="Graphic 46">
                <a:extLst>
                  <a:ext uri="{FF2B5EF4-FFF2-40B4-BE49-F238E27FC236}">
                    <a16:creationId xmlns:a16="http://schemas.microsoft.com/office/drawing/2014/main" id="{3CB8D3BD-E60C-3323-2280-84102EB721D4}"/>
                  </a:ext>
                </a:extLst>
              </p:cNvPr>
              <p:cNvGrpSpPr/>
              <p:nvPr/>
            </p:nvGrpSpPr>
            <p:grpSpPr>
              <a:xfrm>
                <a:off x="4159624" y="1161020"/>
                <a:ext cx="3758022" cy="3982480"/>
                <a:chOff x="4159624" y="1161020"/>
                <a:chExt cx="3758022" cy="3982480"/>
              </a:xfrm>
            </p:grpSpPr>
            <p:sp>
              <p:nvSpPr>
                <p:cNvPr id="51" name="Vrije vorm 50">
                  <a:extLst>
                    <a:ext uri="{FF2B5EF4-FFF2-40B4-BE49-F238E27FC236}">
                      <a16:creationId xmlns:a16="http://schemas.microsoft.com/office/drawing/2014/main" id="{48505C54-52AD-2FB9-ECF6-BB74A2245B76}"/>
                    </a:ext>
                  </a:extLst>
                </p:cNvPr>
                <p:cNvSpPr/>
                <p:nvPr/>
              </p:nvSpPr>
              <p:spPr>
                <a:xfrm>
                  <a:off x="5340305" y="4508345"/>
                  <a:ext cx="2577341" cy="635155"/>
                </a:xfrm>
                <a:custGeom>
                  <a:avLst/>
                  <a:gdLst>
                    <a:gd name="connsiteX0" fmla="*/ 2577342 w 2577341"/>
                    <a:gd name="connsiteY0" fmla="*/ 635156 h 635155"/>
                    <a:gd name="connsiteX1" fmla="*/ 2400729 w 2577341"/>
                    <a:gd name="connsiteY1" fmla="*/ 235611 h 635155"/>
                    <a:gd name="connsiteX2" fmla="*/ 0 w 2577341"/>
                    <a:gd name="connsiteY2" fmla="*/ 0 h 635155"/>
                    <a:gd name="connsiteX3" fmla="*/ 88983 w 2577341"/>
                    <a:gd name="connsiteY3" fmla="*/ 635156 h 635155"/>
                    <a:gd name="connsiteX4" fmla="*/ 2577342 w 2577341"/>
                    <a:gd name="connsiteY4" fmla="*/ 635156 h 635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7341" h="635155">
                      <a:moveTo>
                        <a:pt x="2577342" y="635156"/>
                      </a:moveTo>
                      <a:cubicBezTo>
                        <a:pt x="2576865" y="358893"/>
                        <a:pt x="2550824" y="257546"/>
                        <a:pt x="2400729" y="235611"/>
                      </a:cubicBezTo>
                      <a:cubicBezTo>
                        <a:pt x="1544393" y="110480"/>
                        <a:pt x="901951" y="28794"/>
                        <a:pt x="0" y="0"/>
                      </a:cubicBezTo>
                      <a:cubicBezTo>
                        <a:pt x="10306" y="270605"/>
                        <a:pt x="28775" y="478269"/>
                        <a:pt x="88983" y="635156"/>
                      </a:cubicBezTo>
                      <a:lnTo>
                        <a:pt x="2577342" y="635156"/>
                      </a:lnTo>
                      <a:close/>
                    </a:path>
                  </a:pathLst>
                </a:custGeom>
                <a:solidFill>
                  <a:srgbClr val="40769F"/>
                </a:solidFill>
                <a:ln w="9525" cap="flat">
                  <a:noFill/>
                  <a:prstDash val="solid"/>
                  <a:miter/>
                </a:ln>
              </p:spPr>
              <p:txBody>
                <a:bodyPr rtlCol="0" anchor="ctr"/>
                <a:lstStyle/>
                <a:p>
                  <a:endParaRPr lang="nl-NL" sz="2800"/>
                </a:p>
              </p:txBody>
            </p:sp>
            <p:sp>
              <p:nvSpPr>
                <p:cNvPr id="52" name="Vrije vorm 51">
                  <a:extLst>
                    <a:ext uri="{FF2B5EF4-FFF2-40B4-BE49-F238E27FC236}">
                      <a16:creationId xmlns:a16="http://schemas.microsoft.com/office/drawing/2014/main" id="{D40D3435-5A3B-8710-CCF1-A5A39242BE5F}"/>
                    </a:ext>
                  </a:extLst>
                </p:cNvPr>
                <p:cNvSpPr/>
                <p:nvPr/>
              </p:nvSpPr>
              <p:spPr>
                <a:xfrm>
                  <a:off x="4836342" y="4503287"/>
                  <a:ext cx="2627647" cy="640213"/>
                </a:xfrm>
                <a:custGeom>
                  <a:avLst/>
                  <a:gdLst>
                    <a:gd name="connsiteX0" fmla="*/ 1841435 w 2627647"/>
                    <a:gd name="connsiteY0" fmla="*/ 640213 h 640213"/>
                    <a:gd name="connsiteX1" fmla="*/ 2627648 w 2627647"/>
                    <a:gd name="connsiteY1" fmla="*/ 199044 h 640213"/>
                    <a:gd name="connsiteX2" fmla="*/ 1281604 w 2627647"/>
                    <a:gd name="connsiteY2" fmla="*/ 18317 h 640213"/>
                    <a:gd name="connsiteX3" fmla="*/ 134927 w 2627647"/>
                    <a:gd name="connsiteY3" fmla="*/ 0 h 640213"/>
                    <a:gd name="connsiteX4" fmla="*/ 8235 w 2627647"/>
                    <a:gd name="connsiteY4" fmla="*/ 360778 h 640213"/>
                    <a:gd name="connsiteX5" fmla="*/ 23141 w 2627647"/>
                    <a:gd name="connsiteY5" fmla="*/ 640213 h 640213"/>
                    <a:gd name="connsiteX6" fmla="*/ 1841435 w 2627647"/>
                    <a:gd name="connsiteY6" fmla="*/ 640213 h 64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7647" h="640213">
                      <a:moveTo>
                        <a:pt x="1841435" y="640213"/>
                      </a:moveTo>
                      <a:cubicBezTo>
                        <a:pt x="2046499" y="414442"/>
                        <a:pt x="2330211" y="194586"/>
                        <a:pt x="2627648" y="199044"/>
                      </a:cubicBezTo>
                      <a:cubicBezTo>
                        <a:pt x="2124680" y="124796"/>
                        <a:pt x="1780504" y="50016"/>
                        <a:pt x="1281604" y="18317"/>
                      </a:cubicBezTo>
                      <a:cubicBezTo>
                        <a:pt x="952924" y="-2562"/>
                        <a:pt x="486933" y="11230"/>
                        <a:pt x="134927" y="0"/>
                      </a:cubicBezTo>
                      <a:cubicBezTo>
                        <a:pt x="72614" y="140960"/>
                        <a:pt x="24256" y="247726"/>
                        <a:pt x="8235" y="360778"/>
                      </a:cubicBezTo>
                      <a:cubicBezTo>
                        <a:pt x="-6548" y="465077"/>
                        <a:pt x="-1338" y="558403"/>
                        <a:pt x="23141" y="640213"/>
                      </a:cubicBezTo>
                      <a:lnTo>
                        <a:pt x="1841435" y="640213"/>
                      </a:lnTo>
                      <a:close/>
                    </a:path>
                  </a:pathLst>
                </a:custGeom>
                <a:solidFill>
                  <a:srgbClr val="40769F"/>
                </a:solidFill>
                <a:ln w="9525" cap="flat">
                  <a:noFill/>
                  <a:prstDash val="solid"/>
                  <a:miter/>
                </a:ln>
              </p:spPr>
              <p:txBody>
                <a:bodyPr rtlCol="0" anchor="ctr"/>
                <a:lstStyle/>
                <a:p>
                  <a:endParaRPr lang="nl-NL" sz="2800"/>
                </a:p>
              </p:txBody>
            </p:sp>
            <p:sp>
              <p:nvSpPr>
                <p:cNvPr id="53" name="Vrije vorm 52">
                  <a:extLst>
                    <a:ext uri="{FF2B5EF4-FFF2-40B4-BE49-F238E27FC236}">
                      <a16:creationId xmlns:a16="http://schemas.microsoft.com/office/drawing/2014/main" id="{E1B10477-24E1-16FF-374A-94EFC4BF08D2}"/>
                    </a:ext>
                  </a:extLst>
                </p:cNvPr>
                <p:cNvSpPr/>
                <p:nvPr/>
              </p:nvSpPr>
              <p:spPr>
                <a:xfrm>
                  <a:off x="6000746" y="2638730"/>
                  <a:ext cx="895890" cy="1451757"/>
                </a:xfrm>
                <a:custGeom>
                  <a:avLst/>
                  <a:gdLst>
                    <a:gd name="connsiteX0" fmla="*/ 200420 w 895890"/>
                    <a:gd name="connsiteY0" fmla="*/ 0 h 1451757"/>
                    <a:gd name="connsiteX1" fmla="*/ 564493 w 895890"/>
                    <a:gd name="connsiteY1" fmla="*/ 680742 h 1451757"/>
                    <a:gd name="connsiteX2" fmla="*/ 889982 w 895890"/>
                    <a:gd name="connsiteY2" fmla="*/ 1368495 h 1451757"/>
                    <a:gd name="connsiteX3" fmla="*/ 493351 w 895890"/>
                    <a:gd name="connsiteY3" fmla="*/ 1413081 h 1451757"/>
                    <a:gd name="connsiteX4" fmla="*/ 309433 w 895890"/>
                    <a:gd name="connsiteY4" fmla="*/ 1161059 h 1451757"/>
                    <a:gd name="connsiteX5" fmla="*/ 102521 w 895890"/>
                    <a:gd name="connsiteY5" fmla="*/ 748855 h 1451757"/>
                    <a:gd name="connsiteX6" fmla="*/ 200420 w 895890"/>
                    <a:gd name="connsiteY6" fmla="*/ 0 h 145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890" h="1451757">
                      <a:moveTo>
                        <a:pt x="200420" y="0"/>
                      </a:moveTo>
                      <a:cubicBezTo>
                        <a:pt x="282468" y="71361"/>
                        <a:pt x="347686" y="219551"/>
                        <a:pt x="564493" y="680742"/>
                      </a:cubicBezTo>
                      <a:cubicBezTo>
                        <a:pt x="781292" y="1141933"/>
                        <a:pt x="858502" y="1305335"/>
                        <a:pt x="889982" y="1368495"/>
                      </a:cubicBezTo>
                      <a:cubicBezTo>
                        <a:pt x="928311" y="1445276"/>
                        <a:pt x="778358" y="1487081"/>
                        <a:pt x="493351" y="1413081"/>
                      </a:cubicBezTo>
                      <a:cubicBezTo>
                        <a:pt x="454384" y="1402966"/>
                        <a:pt x="366669" y="1242831"/>
                        <a:pt x="309433" y="1161059"/>
                      </a:cubicBezTo>
                      <a:cubicBezTo>
                        <a:pt x="145184" y="926363"/>
                        <a:pt x="136135" y="823941"/>
                        <a:pt x="102521" y="748855"/>
                      </a:cubicBezTo>
                      <a:cubicBezTo>
                        <a:pt x="38332" y="605514"/>
                        <a:pt x="-135842" y="73981"/>
                        <a:pt x="200420" y="0"/>
                      </a:cubicBezTo>
                      <a:close/>
                    </a:path>
                  </a:pathLst>
                </a:custGeom>
                <a:solidFill>
                  <a:srgbClr val="FFFFFF"/>
                </a:solidFill>
                <a:ln w="9525" cap="flat">
                  <a:noFill/>
                  <a:prstDash val="solid"/>
                  <a:miter/>
                </a:ln>
              </p:spPr>
              <p:txBody>
                <a:bodyPr rtlCol="0" anchor="ctr"/>
                <a:lstStyle/>
                <a:p>
                  <a:endParaRPr lang="nl-NL" sz="2800"/>
                </a:p>
              </p:txBody>
            </p:sp>
            <p:sp>
              <p:nvSpPr>
                <p:cNvPr id="54" name="Vrije vorm 53">
                  <a:extLst>
                    <a:ext uri="{FF2B5EF4-FFF2-40B4-BE49-F238E27FC236}">
                      <a16:creationId xmlns:a16="http://schemas.microsoft.com/office/drawing/2014/main" id="{0FEE66CD-7670-D47C-A82E-91029A1D3449}"/>
                    </a:ext>
                  </a:extLst>
                </p:cNvPr>
                <p:cNvSpPr/>
                <p:nvPr/>
              </p:nvSpPr>
              <p:spPr>
                <a:xfrm>
                  <a:off x="4844576" y="2471922"/>
                  <a:ext cx="1374255" cy="2394200"/>
                </a:xfrm>
                <a:custGeom>
                  <a:avLst/>
                  <a:gdLst>
                    <a:gd name="connsiteX0" fmla="*/ 1252642 w 1374255"/>
                    <a:gd name="connsiteY0" fmla="*/ 2394201 h 2394200"/>
                    <a:gd name="connsiteX1" fmla="*/ 0 w 1374255"/>
                    <a:gd name="connsiteY1" fmla="*/ 2392143 h 2394200"/>
                    <a:gd name="connsiteX2" fmla="*/ 266519 w 1374255"/>
                    <a:gd name="connsiteY2" fmla="*/ 1497003 h 2394200"/>
                    <a:gd name="connsiteX3" fmla="*/ 78495 w 1374255"/>
                    <a:gd name="connsiteY3" fmla="*/ 119935 h 2394200"/>
                    <a:gd name="connsiteX4" fmla="*/ 454133 w 1374255"/>
                    <a:gd name="connsiteY4" fmla="*/ 16770 h 2394200"/>
                    <a:gd name="connsiteX5" fmla="*/ 741331 w 1374255"/>
                    <a:gd name="connsiteY5" fmla="*/ 101 h 2394200"/>
                    <a:gd name="connsiteX6" fmla="*/ 1032386 w 1374255"/>
                    <a:gd name="connsiteY6" fmla="*/ 31934 h 2394200"/>
                    <a:gd name="connsiteX7" fmla="*/ 1356589 w 1374255"/>
                    <a:gd name="connsiteY7" fmla="*/ 166808 h 2394200"/>
                    <a:gd name="connsiteX8" fmla="*/ 1267558 w 1374255"/>
                    <a:gd name="connsiteY8" fmla="*/ 1411230 h 2394200"/>
                    <a:gd name="connsiteX9" fmla="*/ 1252642 w 1374255"/>
                    <a:gd name="connsiteY9" fmla="*/ 2394201 h 239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4255" h="2394200">
                      <a:moveTo>
                        <a:pt x="1252642" y="2394201"/>
                      </a:moveTo>
                      <a:lnTo>
                        <a:pt x="0" y="2392143"/>
                      </a:lnTo>
                      <a:cubicBezTo>
                        <a:pt x="88839" y="2093754"/>
                        <a:pt x="174946" y="1985035"/>
                        <a:pt x="266519" y="1497003"/>
                      </a:cubicBezTo>
                      <a:cubicBezTo>
                        <a:pt x="319354" y="1215291"/>
                        <a:pt x="141161" y="578955"/>
                        <a:pt x="78495" y="119935"/>
                      </a:cubicBezTo>
                      <a:cubicBezTo>
                        <a:pt x="262157" y="17637"/>
                        <a:pt x="210502" y="45974"/>
                        <a:pt x="454133" y="16770"/>
                      </a:cubicBezTo>
                      <a:cubicBezTo>
                        <a:pt x="546364" y="5721"/>
                        <a:pt x="642271" y="101"/>
                        <a:pt x="741331" y="101"/>
                      </a:cubicBezTo>
                      <a:cubicBezTo>
                        <a:pt x="872442" y="101"/>
                        <a:pt x="917334" y="-3480"/>
                        <a:pt x="1032386" y="31934"/>
                      </a:cubicBezTo>
                      <a:cubicBezTo>
                        <a:pt x="1229134" y="89570"/>
                        <a:pt x="1172613" y="25666"/>
                        <a:pt x="1356589" y="166808"/>
                      </a:cubicBezTo>
                      <a:cubicBezTo>
                        <a:pt x="1418473" y="663089"/>
                        <a:pt x="1300486" y="1052947"/>
                        <a:pt x="1267558" y="1411230"/>
                      </a:cubicBezTo>
                      <a:cubicBezTo>
                        <a:pt x="1237488" y="1738509"/>
                        <a:pt x="1282770" y="2066855"/>
                        <a:pt x="1252642" y="2394201"/>
                      </a:cubicBezTo>
                      <a:close/>
                    </a:path>
                  </a:pathLst>
                </a:custGeom>
                <a:solidFill>
                  <a:srgbClr val="FFFFFF"/>
                </a:solidFill>
                <a:ln w="9525" cap="flat">
                  <a:noFill/>
                  <a:prstDash val="solid"/>
                  <a:miter/>
                </a:ln>
              </p:spPr>
              <p:txBody>
                <a:bodyPr rtlCol="0" anchor="ctr"/>
                <a:lstStyle/>
                <a:p>
                  <a:endParaRPr lang="nl-NL" sz="2800"/>
                </a:p>
              </p:txBody>
            </p:sp>
            <p:sp>
              <p:nvSpPr>
                <p:cNvPr id="55" name="Vrije vorm 54">
                  <a:extLst>
                    <a:ext uri="{FF2B5EF4-FFF2-40B4-BE49-F238E27FC236}">
                      <a16:creationId xmlns:a16="http://schemas.microsoft.com/office/drawing/2014/main" id="{EDFFA823-B1AC-00AD-7550-0FDEE6463540}"/>
                    </a:ext>
                  </a:extLst>
                </p:cNvPr>
                <p:cNvSpPr/>
                <p:nvPr/>
              </p:nvSpPr>
              <p:spPr>
                <a:xfrm>
                  <a:off x="4159624" y="2591858"/>
                  <a:ext cx="953114" cy="1553613"/>
                </a:xfrm>
                <a:custGeom>
                  <a:avLst/>
                  <a:gdLst>
                    <a:gd name="connsiteX0" fmla="*/ 763448 w 953114"/>
                    <a:gd name="connsiteY0" fmla="*/ 0 h 1553613"/>
                    <a:gd name="connsiteX1" fmla="*/ 370370 w 953114"/>
                    <a:gd name="connsiteY1" fmla="*/ 668827 h 1553613"/>
                    <a:gd name="connsiteX2" fmla="*/ 0 w 953114"/>
                    <a:gd name="connsiteY2" fmla="*/ 1553613 h 1553613"/>
                    <a:gd name="connsiteX3" fmla="*/ 468287 w 953114"/>
                    <a:gd name="connsiteY3" fmla="*/ 1358494 h 1553613"/>
                    <a:gd name="connsiteX4" fmla="*/ 834285 w 953114"/>
                    <a:gd name="connsiteY4" fmla="*/ 751894 h 1553613"/>
                    <a:gd name="connsiteX5" fmla="*/ 763448 w 953114"/>
                    <a:gd name="connsiteY5" fmla="*/ 0 h 155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3114" h="1553613">
                      <a:moveTo>
                        <a:pt x="763448" y="0"/>
                      </a:moveTo>
                      <a:cubicBezTo>
                        <a:pt x="673580" y="14449"/>
                        <a:pt x="603666" y="215751"/>
                        <a:pt x="370370" y="668827"/>
                      </a:cubicBezTo>
                      <a:cubicBezTo>
                        <a:pt x="137084" y="1121902"/>
                        <a:pt x="33728" y="1491625"/>
                        <a:pt x="0" y="1553613"/>
                      </a:cubicBezTo>
                      <a:cubicBezTo>
                        <a:pt x="269510" y="1464383"/>
                        <a:pt x="342062" y="1430026"/>
                        <a:pt x="468287" y="1358494"/>
                      </a:cubicBezTo>
                      <a:cubicBezTo>
                        <a:pt x="640909" y="1129846"/>
                        <a:pt x="797986" y="825722"/>
                        <a:pt x="834285" y="751894"/>
                      </a:cubicBezTo>
                      <a:cubicBezTo>
                        <a:pt x="903608" y="610962"/>
                        <a:pt x="1096804" y="86058"/>
                        <a:pt x="763448" y="0"/>
                      </a:cubicBezTo>
                      <a:close/>
                    </a:path>
                  </a:pathLst>
                </a:custGeom>
                <a:solidFill>
                  <a:srgbClr val="FFFFFF"/>
                </a:solidFill>
                <a:ln w="9525" cap="flat">
                  <a:noFill/>
                  <a:prstDash val="solid"/>
                  <a:miter/>
                </a:ln>
              </p:spPr>
              <p:txBody>
                <a:bodyPr rtlCol="0" anchor="ctr"/>
                <a:lstStyle/>
                <a:p>
                  <a:endParaRPr lang="nl-NL" sz="2800"/>
                </a:p>
              </p:txBody>
            </p:sp>
            <p:sp>
              <p:nvSpPr>
                <p:cNvPr id="56" name="Vrije vorm 55">
                  <a:extLst>
                    <a:ext uri="{FF2B5EF4-FFF2-40B4-BE49-F238E27FC236}">
                      <a16:creationId xmlns:a16="http://schemas.microsoft.com/office/drawing/2014/main" id="{A68208BE-FAC0-FFC8-D08E-C330CCEA51DB}"/>
                    </a:ext>
                  </a:extLst>
                </p:cNvPr>
                <p:cNvSpPr/>
                <p:nvPr/>
              </p:nvSpPr>
              <p:spPr>
                <a:xfrm>
                  <a:off x="5361203" y="3951806"/>
                  <a:ext cx="600266" cy="328023"/>
                </a:xfrm>
                <a:custGeom>
                  <a:avLst/>
                  <a:gdLst>
                    <a:gd name="connsiteX0" fmla="*/ 22336 w 600266"/>
                    <a:gd name="connsiteY0" fmla="*/ 143621 h 328023"/>
                    <a:gd name="connsiteX1" fmla="*/ 284254 w 600266"/>
                    <a:gd name="connsiteY1" fmla="*/ 98 h 328023"/>
                    <a:gd name="connsiteX2" fmla="*/ 420319 w 600266"/>
                    <a:gd name="connsiteY2" fmla="*/ 39322 h 328023"/>
                    <a:gd name="connsiteX3" fmla="*/ 558336 w 600266"/>
                    <a:gd name="connsiteY3" fmla="*/ 151784 h 328023"/>
                    <a:gd name="connsiteX4" fmla="*/ 485489 w 600266"/>
                    <a:gd name="connsiteY4" fmla="*/ 149450 h 328023"/>
                    <a:gd name="connsiteX5" fmla="*/ 435283 w 600266"/>
                    <a:gd name="connsiteY5" fmla="*/ 120123 h 328023"/>
                    <a:gd name="connsiteX6" fmla="*/ 376142 w 600266"/>
                    <a:gd name="connsiteY6" fmla="*/ 79965 h 328023"/>
                    <a:gd name="connsiteX7" fmla="*/ 435283 w 600266"/>
                    <a:gd name="connsiteY7" fmla="*/ 120123 h 328023"/>
                    <a:gd name="connsiteX8" fmla="*/ 599170 w 600266"/>
                    <a:gd name="connsiteY8" fmla="*/ 255083 h 328023"/>
                    <a:gd name="connsiteX9" fmla="*/ 533485 w 600266"/>
                    <a:gd name="connsiteY9" fmla="*/ 261045 h 328023"/>
                    <a:gd name="connsiteX10" fmla="*/ 438198 w 600266"/>
                    <a:gd name="connsiteY10" fmla="*/ 205772 h 328023"/>
                    <a:gd name="connsiteX11" fmla="*/ 526313 w 600266"/>
                    <a:gd name="connsiteY11" fmla="*/ 294687 h 328023"/>
                    <a:gd name="connsiteX12" fmla="*/ 482127 w 600266"/>
                    <a:gd name="connsiteY12" fmla="*/ 301250 h 328023"/>
                    <a:gd name="connsiteX13" fmla="*/ 486423 w 600266"/>
                    <a:gd name="connsiteY13" fmla="*/ 308785 h 328023"/>
                    <a:gd name="connsiteX14" fmla="*/ 417528 w 600266"/>
                    <a:gd name="connsiteY14" fmla="*/ 316071 h 328023"/>
                    <a:gd name="connsiteX15" fmla="*/ 361874 w 600266"/>
                    <a:gd name="connsiteY15" fmla="*/ 291716 h 328023"/>
                    <a:gd name="connsiteX16" fmla="*/ 276215 w 600266"/>
                    <a:gd name="connsiteY16" fmla="*/ 294640 h 328023"/>
                    <a:gd name="connsiteX17" fmla="*/ 176832 w 600266"/>
                    <a:gd name="connsiteY17" fmla="*/ 315166 h 328023"/>
                    <a:gd name="connsiteX18" fmla="*/ 44015 w 600266"/>
                    <a:gd name="connsiteY18" fmla="*/ 325444 h 328023"/>
                    <a:gd name="connsiteX19" fmla="*/ 0 w 600266"/>
                    <a:gd name="connsiteY19" fmla="*/ 291078 h 328023"/>
                    <a:gd name="connsiteX20" fmla="*/ 22336 w 600266"/>
                    <a:gd name="connsiteY20" fmla="*/ 143621 h 32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0266" h="328023">
                      <a:moveTo>
                        <a:pt x="22336" y="143621"/>
                      </a:moveTo>
                      <a:cubicBezTo>
                        <a:pt x="62684" y="123342"/>
                        <a:pt x="274748" y="2499"/>
                        <a:pt x="284254" y="98"/>
                      </a:cubicBezTo>
                      <a:cubicBezTo>
                        <a:pt x="293741" y="-2283"/>
                        <a:pt x="420319" y="39322"/>
                        <a:pt x="420319" y="39322"/>
                      </a:cubicBezTo>
                      <a:lnTo>
                        <a:pt x="558336" y="151784"/>
                      </a:lnTo>
                      <a:cubicBezTo>
                        <a:pt x="558336" y="151784"/>
                        <a:pt x="503691" y="155480"/>
                        <a:pt x="485489" y="149450"/>
                      </a:cubicBezTo>
                      <a:cubicBezTo>
                        <a:pt x="467306" y="143440"/>
                        <a:pt x="435283" y="120123"/>
                        <a:pt x="435283" y="120123"/>
                      </a:cubicBezTo>
                      <a:lnTo>
                        <a:pt x="376142" y="79965"/>
                      </a:lnTo>
                      <a:lnTo>
                        <a:pt x="435283" y="120123"/>
                      </a:lnTo>
                      <a:cubicBezTo>
                        <a:pt x="435283" y="120123"/>
                        <a:pt x="590140" y="251301"/>
                        <a:pt x="599170" y="255083"/>
                      </a:cubicBezTo>
                      <a:cubicBezTo>
                        <a:pt x="608209" y="258864"/>
                        <a:pt x="559155" y="270732"/>
                        <a:pt x="533485" y="261045"/>
                      </a:cubicBezTo>
                      <a:cubicBezTo>
                        <a:pt x="507797" y="251358"/>
                        <a:pt x="438198" y="205772"/>
                        <a:pt x="438198" y="205772"/>
                      </a:cubicBezTo>
                      <a:cubicBezTo>
                        <a:pt x="438198" y="205772"/>
                        <a:pt x="517731" y="284724"/>
                        <a:pt x="526313" y="294687"/>
                      </a:cubicBezTo>
                      <a:cubicBezTo>
                        <a:pt x="520389" y="302717"/>
                        <a:pt x="498767" y="307156"/>
                        <a:pt x="482127" y="301250"/>
                      </a:cubicBezTo>
                      <a:lnTo>
                        <a:pt x="486423" y="308785"/>
                      </a:lnTo>
                      <a:cubicBezTo>
                        <a:pt x="486423" y="308785"/>
                        <a:pt x="454257" y="323472"/>
                        <a:pt x="417528" y="316071"/>
                      </a:cubicBezTo>
                      <a:cubicBezTo>
                        <a:pt x="380800" y="308670"/>
                        <a:pt x="361874" y="291716"/>
                        <a:pt x="361874" y="291716"/>
                      </a:cubicBezTo>
                      <a:cubicBezTo>
                        <a:pt x="361874" y="291716"/>
                        <a:pt x="288579" y="295564"/>
                        <a:pt x="276215" y="294640"/>
                      </a:cubicBezTo>
                      <a:cubicBezTo>
                        <a:pt x="263871" y="293716"/>
                        <a:pt x="202225" y="307746"/>
                        <a:pt x="176832" y="315166"/>
                      </a:cubicBezTo>
                      <a:cubicBezTo>
                        <a:pt x="151409" y="322605"/>
                        <a:pt x="60550" y="332883"/>
                        <a:pt x="44015" y="325444"/>
                      </a:cubicBezTo>
                      <a:cubicBezTo>
                        <a:pt x="27489" y="318005"/>
                        <a:pt x="0" y="291078"/>
                        <a:pt x="0" y="291078"/>
                      </a:cubicBezTo>
                      <a:lnTo>
                        <a:pt x="22336" y="143621"/>
                      </a:lnTo>
                      <a:close/>
                    </a:path>
                  </a:pathLst>
                </a:custGeom>
                <a:solidFill>
                  <a:srgbClr val="D3A77F"/>
                </a:solidFill>
                <a:ln w="9525" cap="flat">
                  <a:noFill/>
                  <a:prstDash val="solid"/>
                  <a:miter/>
                </a:ln>
              </p:spPr>
              <p:txBody>
                <a:bodyPr rtlCol="0" anchor="ctr"/>
                <a:lstStyle/>
                <a:p>
                  <a:endParaRPr lang="nl-NL" sz="2800"/>
                </a:p>
              </p:txBody>
            </p:sp>
            <p:sp>
              <p:nvSpPr>
                <p:cNvPr id="57" name="Vrije vorm 56">
                  <a:extLst>
                    <a:ext uri="{FF2B5EF4-FFF2-40B4-BE49-F238E27FC236}">
                      <a16:creationId xmlns:a16="http://schemas.microsoft.com/office/drawing/2014/main" id="{00A68C79-0CCB-9519-6130-ECCFE15955C7}"/>
                    </a:ext>
                  </a:extLst>
                </p:cNvPr>
                <p:cNvSpPr/>
                <p:nvPr/>
              </p:nvSpPr>
              <p:spPr>
                <a:xfrm rot="-4963506">
                  <a:off x="5223829" y="4103024"/>
                  <a:ext cx="249809" cy="103914"/>
                </a:xfrm>
                <a:custGeom>
                  <a:avLst/>
                  <a:gdLst>
                    <a:gd name="connsiteX0" fmla="*/ 0 w 249809"/>
                    <a:gd name="connsiteY0" fmla="*/ 0 h 103914"/>
                    <a:gd name="connsiteX1" fmla="*/ 249809 w 249809"/>
                    <a:gd name="connsiteY1" fmla="*/ 0 h 103914"/>
                    <a:gd name="connsiteX2" fmla="*/ 249809 w 249809"/>
                    <a:gd name="connsiteY2" fmla="*/ 103915 h 103914"/>
                    <a:gd name="connsiteX3" fmla="*/ 0 w 249809"/>
                    <a:gd name="connsiteY3" fmla="*/ 103915 h 103914"/>
                  </a:gdLst>
                  <a:ahLst/>
                  <a:cxnLst>
                    <a:cxn ang="0">
                      <a:pos x="connsiteX0" y="connsiteY0"/>
                    </a:cxn>
                    <a:cxn ang="0">
                      <a:pos x="connsiteX1" y="connsiteY1"/>
                    </a:cxn>
                    <a:cxn ang="0">
                      <a:pos x="connsiteX2" y="connsiteY2"/>
                    </a:cxn>
                    <a:cxn ang="0">
                      <a:pos x="connsiteX3" y="connsiteY3"/>
                    </a:cxn>
                  </a:cxnLst>
                  <a:rect l="l" t="t" r="r" b="b"/>
                  <a:pathLst>
                    <a:path w="249809" h="103914">
                      <a:moveTo>
                        <a:pt x="0" y="0"/>
                      </a:moveTo>
                      <a:lnTo>
                        <a:pt x="249809" y="0"/>
                      </a:lnTo>
                      <a:lnTo>
                        <a:pt x="249809" y="103915"/>
                      </a:lnTo>
                      <a:lnTo>
                        <a:pt x="0" y="103915"/>
                      </a:lnTo>
                      <a:close/>
                    </a:path>
                  </a:pathLst>
                </a:custGeom>
                <a:solidFill>
                  <a:srgbClr val="0075BF"/>
                </a:solidFill>
                <a:ln w="9525" cap="flat">
                  <a:noFill/>
                  <a:prstDash val="solid"/>
                  <a:miter/>
                </a:ln>
              </p:spPr>
              <p:txBody>
                <a:bodyPr rtlCol="0" anchor="ctr"/>
                <a:lstStyle/>
                <a:p>
                  <a:endParaRPr lang="nl-NL" sz="2800"/>
                </a:p>
              </p:txBody>
            </p:sp>
            <p:sp>
              <p:nvSpPr>
                <p:cNvPr id="58" name="Vrije vorm 57">
                  <a:extLst>
                    <a:ext uri="{FF2B5EF4-FFF2-40B4-BE49-F238E27FC236}">
                      <a16:creationId xmlns:a16="http://schemas.microsoft.com/office/drawing/2014/main" id="{84A5E742-9CC2-6D8F-C943-51AE04A94270}"/>
                    </a:ext>
                  </a:extLst>
                </p:cNvPr>
                <p:cNvSpPr/>
                <p:nvPr/>
              </p:nvSpPr>
              <p:spPr>
                <a:xfrm>
                  <a:off x="4159624" y="3937122"/>
                  <a:ext cx="1184710" cy="359530"/>
                </a:xfrm>
                <a:custGeom>
                  <a:avLst/>
                  <a:gdLst>
                    <a:gd name="connsiteX0" fmla="*/ 288903 w 1184710"/>
                    <a:gd name="connsiteY0" fmla="*/ 695 h 359530"/>
                    <a:gd name="connsiteX1" fmla="*/ 1184710 w 1184710"/>
                    <a:gd name="connsiteY1" fmla="*/ 83038 h 359530"/>
                    <a:gd name="connsiteX2" fmla="*/ 1120254 w 1184710"/>
                    <a:gd name="connsiteY2" fmla="*/ 359530 h 359530"/>
                    <a:gd name="connsiteX3" fmla="*/ 273596 w 1184710"/>
                    <a:gd name="connsiteY3" fmla="*/ 353215 h 359530"/>
                    <a:gd name="connsiteX4" fmla="*/ 0 w 1184710"/>
                    <a:gd name="connsiteY4" fmla="*/ 208349 h 359530"/>
                    <a:gd name="connsiteX5" fmla="*/ 288903 w 1184710"/>
                    <a:gd name="connsiteY5" fmla="*/ 695 h 35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710" h="359530">
                      <a:moveTo>
                        <a:pt x="288903" y="695"/>
                      </a:moveTo>
                      <a:cubicBezTo>
                        <a:pt x="572596" y="-7287"/>
                        <a:pt x="886120" y="55587"/>
                        <a:pt x="1184710" y="83038"/>
                      </a:cubicBezTo>
                      <a:cubicBezTo>
                        <a:pt x="1156964" y="214788"/>
                        <a:pt x="1148010" y="227780"/>
                        <a:pt x="1120254" y="359530"/>
                      </a:cubicBezTo>
                      <a:cubicBezTo>
                        <a:pt x="776297" y="357415"/>
                        <a:pt x="617563" y="355329"/>
                        <a:pt x="273596" y="353215"/>
                      </a:cubicBezTo>
                      <a:cubicBezTo>
                        <a:pt x="172546" y="352596"/>
                        <a:pt x="89697" y="297541"/>
                        <a:pt x="0" y="208349"/>
                      </a:cubicBezTo>
                      <a:cubicBezTo>
                        <a:pt x="52826" y="132130"/>
                        <a:pt x="200930" y="-372"/>
                        <a:pt x="288903" y="695"/>
                      </a:cubicBezTo>
                      <a:close/>
                    </a:path>
                  </a:pathLst>
                </a:custGeom>
                <a:solidFill>
                  <a:srgbClr val="FFFFFF"/>
                </a:solidFill>
                <a:ln w="9525" cap="flat">
                  <a:noFill/>
                  <a:prstDash val="solid"/>
                  <a:miter/>
                </a:ln>
              </p:spPr>
              <p:txBody>
                <a:bodyPr rtlCol="0" anchor="ctr"/>
                <a:lstStyle/>
                <a:p>
                  <a:endParaRPr lang="nl-NL" sz="2800"/>
                </a:p>
              </p:txBody>
            </p:sp>
            <p:sp>
              <p:nvSpPr>
                <p:cNvPr id="59" name="Vrije vorm 58">
                  <a:extLst>
                    <a:ext uri="{FF2B5EF4-FFF2-40B4-BE49-F238E27FC236}">
                      <a16:creationId xmlns:a16="http://schemas.microsoft.com/office/drawing/2014/main" id="{07B595FB-DF58-2E57-7861-6379C40706F5}"/>
                    </a:ext>
                  </a:extLst>
                </p:cNvPr>
                <p:cNvSpPr/>
                <p:nvPr/>
              </p:nvSpPr>
              <p:spPr>
                <a:xfrm>
                  <a:off x="5400494" y="1935966"/>
                  <a:ext cx="423738" cy="750481"/>
                </a:xfrm>
                <a:custGeom>
                  <a:avLst/>
                  <a:gdLst>
                    <a:gd name="connsiteX0" fmla="*/ 0 w 423738"/>
                    <a:gd name="connsiteY0" fmla="*/ 561537 h 750481"/>
                    <a:gd name="connsiteX1" fmla="*/ 423739 w 423738"/>
                    <a:gd name="connsiteY1" fmla="*/ 561537 h 750481"/>
                    <a:gd name="connsiteX2" fmla="*/ 423739 w 423738"/>
                    <a:gd name="connsiteY2" fmla="*/ 234048 h 750481"/>
                    <a:gd name="connsiteX3" fmla="*/ 0 w 423738"/>
                    <a:gd name="connsiteY3" fmla="*/ 0 h 750481"/>
                    <a:gd name="connsiteX4" fmla="*/ 0 w 423738"/>
                    <a:gd name="connsiteY4" fmla="*/ 561537 h 75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738" h="750481">
                      <a:moveTo>
                        <a:pt x="0" y="561537"/>
                      </a:moveTo>
                      <a:cubicBezTo>
                        <a:pt x="0" y="813463"/>
                        <a:pt x="423739" y="813463"/>
                        <a:pt x="423739" y="561537"/>
                      </a:cubicBezTo>
                      <a:cubicBezTo>
                        <a:pt x="423739" y="409022"/>
                        <a:pt x="423739" y="386563"/>
                        <a:pt x="423739" y="234048"/>
                      </a:cubicBezTo>
                      <a:cubicBezTo>
                        <a:pt x="282502" y="234048"/>
                        <a:pt x="141246" y="0"/>
                        <a:pt x="0" y="0"/>
                      </a:cubicBezTo>
                      <a:cubicBezTo>
                        <a:pt x="0" y="152543"/>
                        <a:pt x="0" y="409022"/>
                        <a:pt x="0" y="561537"/>
                      </a:cubicBezTo>
                      <a:close/>
                    </a:path>
                  </a:pathLst>
                </a:custGeom>
                <a:solidFill>
                  <a:srgbClr val="D3A77F"/>
                </a:solidFill>
                <a:ln w="9525" cap="flat">
                  <a:noFill/>
                  <a:prstDash val="solid"/>
                  <a:miter/>
                </a:ln>
              </p:spPr>
              <p:txBody>
                <a:bodyPr rtlCol="0" anchor="ctr"/>
                <a:lstStyle/>
                <a:p>
                  <a:endParaRPr lang="nl-NL" sz="2800"/>
                </a:p>
              </p:txBody>
            </p:sp>
            <p:sp>
              <p:nvSpPr>
                <p:cNvPr id="60" name="Vrije vorm 59">
                  <a:extLst>
                    <a:ext uri="{FF2B5EF4-FFF2-40B4-BE49-F238E27FC236}">
                      <a16:creationId xmlns:a16="http://schemas.microsoft.com/office/drawing/2014/main" id="{2C848CE1-D25F-99C7-F23B-EB7F79542EA2}"/>
                    </a:ext>
                  </a:extLst>
                </p:cNvPr>
                <p:cNvSpPr/>
                <p:nvPr/>
              </p:nvSpPr>
              <p:spPr>
                <a:xfrm>
                  <a:off x="5400494" y="1935966"/>
                  <a:ext cx="423747" cy="380557"/>
                </a:xfrm>
                <a:custGeom>
                  <a:avLst/>
                  <a:gdLst>
                    <a:gd name="connsiteX0" fmla="*/ 0 w 423747"/>
                    <a:gd name="connsiteY0" fmla="*/ 268900 h 380557"/>
                    <a:gd name="connsiteX1" fmla="*/ 326336 w 423747"/>
                    <a:gd name="connsiteY1" fmla="*/ 379705 h 380557"/>
                    <a:gd name="connsiteX2" fmla="*/ 423748 w 423747"/>
                    <a:gd name="connsiteY2" fmla="*/ 337461 h 380557"/>
                    <a:gd name="connsiteX3" fmla="*/ 423748 w 423747"/>
                    <a:gd name="connsiteY3" fmla="*/ 234048 h 380557"/>
                    <a:gd name="connsiteX4" fmla="*/ 0 w 423747"/>
                    <a:gd name="connsiteY4" fmla="*/ 0 h 380557"/>
                    <a:gd name="connsiteX5" fmla="*/ 0 w 423747"/>
                    <a:gd name="connsiteY5" fmla="*/ 268900 h 38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747" h="380557">
                      <a:moveTo>
                        <a:pt x="0" y="268900"/>
                      </a:moveTo>
                      <a:cubicBezTo>
                        <a:pt x="57312" y="324326"/>
                        <a:pt x="144637" y="388734"/>
                        <a:pt x="326336" y="379705"/>
                      </a:cubicBezTo>
                      <a:cubicBezTo>
                        <a:pt x="366131" y="377723"/>
                        <a:pt x="397859" y="360874"/>
                        <a:pt x="423748" y="337461"/>
                      </a:cubicBezTo>
                      <a:lnTo>
                        <a:pt x="423748" y="234048"/>
                      </a:lnTo>
                      <a:cubicBezTo>
                        <a:pt x="282502" y="234048"/>
                        <a:pt x="141246" y="0"/>
                        <a:pt x="0" y="0"/>
                      </a:cubicBezTo>
                      <a:lnTo>
                        <a:pt x="0" y="268900"/>
                      </a:lnTo>
                      <a:close/>
                    </a:path>
                  </a:pathLst>
                </a:custGeom>
                <a:solidFill>
                  <a:srgbClr val="A07355"/>
                </a:solidFill>
                <a:ln w="9525" cap="flat">
                  <a:noFill/>
                  <a:prstDash val="solid"/>
                  <a:miter/>
                </a:ln>
              </p:spPr>
              <p:txBody>
                <a:bodyPr rtlCol="0" anchor="ctr"/>
                <a:lstStyle/>
                <a:p>
                  <a:endParaRPr lang="nl-NL" sz="2800"/>
                </a:p>
              </p:txBody>
            </p:sp>
            <p:sp>
              <p:nvSpPr>
                <p:cNvPr id="61" name="Vrije vorm 60">
                  <a:extLst>
                    <a:ext uri="{FF2B5EF4-FFF2-40B4-BE49-F238E27FC236}">
                      <a16:creationId xmlns:a16="http://schemas.microsoft.com/office/drawing/2014/main" id="{CA750DC9-E7FB-C1C7-ECE7-B1E9E388714E}"/>
                    </a:ext>
                  </a:extLst>
                </p:cNvPr>
                <p:cNvSpPr/>
                <p:nvPr/>
              </p:nvSpPr>
              <p:spPr>
                <a:xfrm>
                  <a:off x="5211637" y="1267878"/>
                  <a:ext cx="732531" cy="560808"/>
                </a:xfrm>
                <a:custGeom>
                  <a:avLst/>
                  <a:gdLst>
                    <a:gd name="connsiteX0" fmla="*/ 552912 w 732531"/>
                    <a:gd name="connsiteY0" fmla="*/ 128383 h 560808"/>
                    <a:gd name="connsiteX1" fmla="*/ 729581 w 732531"/>
                    <a:gd name="connsiteY1" fmla="*/ 455319 h 560808"/>
                    <a:gd name="connsiteX2" fmla="*/ 313643 w 732531"/>
                    <a:gd name="connsiteY2" fmla="*/ 4101 h 560808"/>
                    <a:gd name="connsiteX3" fmla="*/ 35133 w 732531"/>
                    <a:gd name="connsiteY3" fmla="*/ 560808 h 560808"/>
                    <a:gd name="connsiteX4" fmla="*/ 276286 w 732531"/>
                    <a:gd name="connsiteY4" fmla="*/ 388863 h 560808"/>
                    <a:gd name="connsiteX5" fmla="*/ 552912 w 732531"/>
                    <a:gd name="connsiteY5" fmla="*/ 128383 h 560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1" h="560808">
                      <a:moveTo>
                        <a:pt x="552912" y="128383"/>
                      </a:moveTo>
                      <a:cubicBezTo>
                        <a:pt x="625197" y="112647"/>
                        <a:pt x="724476" y="285936"/>
                        <a:pt x="729581" y="455319"/>
                      </a:cubicBezTo>
                      <a:cubicBezTo>
                        <a:pt x="754013" y="167673"/>
                        <a:pt x="627702" y="-31428"/>
                        <a:pt x="313643" y="4101"/>
                      </a:cubicBezTo>
                      <a:cubicBezTo>
                        <a:pt x="-415" y="39629"/>
                        <a:pt x="-45754" y="326112"/>
                        <a:pt x="35133" y="560808"/>
                      </a:cubicBezTo>
                      <a:cubicBezTo>
                        <a:pt x="89930" y="419638"/>
                        <a:pt x="195915" y="428897"/>
                        <a:pt x="276286" y="388863"/>
                      </a:cubicBezTo>
                      <a:cubicBezTo>
                        <a:pt x="498057" y="278392"/>
                        <a:pt x="440136" y="138517"/>
                        <a:pt x="552912" y="128383"/>
                      </a:cubicBezTo>
                      <a:close/>
                    </a:path>
                  </a:pathLst>
                </a:custGeom>
                <a:solidFill>
                  <a:srgbClr val="404947"/>
                </a:solidFill>
                <a:ln w="9525" cap="flat">
                  <a:noFill/>
                  <a:prstDash val="solid"/>
                  <a:miter/>
                </a:ln>
              </p:spPr>
              <p:txBody>
                <a:bodyPr rtlCol="0" anchor="ctr"/>
                <a:lstStyle/>
                <a:p>
                  <a:endParaRPr lang="nl-NL" sz="2800"/>
                </a:p>
              </p:txBody>
            </p:sp>
            <p:sp>
              <p:nvSpPr>
                <p:cNvPr id="62" name="Vrije vorm 61">
                  <a:extLst>
                    <a:ext uri="{FF2B5EF4-FFF2-40B4-BE49-F238E27FC236}">
                      <a16:creationId xmlns:a16="http://schemas.microsoft.com/office/drawing/2014/main" id="{16627114-5CAC-551A-8B27-C8B6829D85FE}"/>
                    </a:ext>
                  </a:extLst>
                </p:cNvPr>
                <p:cNvSpPr/>
                <p:nvPr/>
              </p:nvSpPr>
              <p:spPr>
                <a:xfrm>
                  <a:off x="5835703" y="1731286"/>
                  <a:ext cx="61407" cy="75810"/>
                </a:xfrm>
                <a:custGeom>
                  <a:avLst/>
                  <a:gdLst>
                    <a:gd name="connsiteX0" fmla="*/ 27277 w 61407"/>
                    <a:gd name="connsiteY0" fmla="*/ 226 h 75810"/>
                    <a:gd name="connsiteX1" fmla="*/ 197 w 61407"/>
                    <a:gd name="connsiteY1" fmla="*/ 41984 h 75810"/>
                    <a:gd name="connsiteX2" fmla="*/ 34116 w 61407"/>
                    <a:gd name="connsiteY2" fmla="*/ 75588 h 75810"/>
                    <a:gd name="connsiteX3" fmla="*/ 61214 w 61407"/>
                    <a:gd name="connsiteY3" fmla="*/ 33811 h 75810"/>
                    <a:gd name="connsiteX4" fmla="*/ 27277 w 61407"/>
                    <a:gd name="connsiteY4" fmla="*/ 226 h 75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07" h="75810">
                      <a:moveTo>
                        <a:pt x="27277" y="226"/>
                      </a:moveTo>
                      <a:cubicBezTo>
                        <a:pt x="10417" y="2474"/>
                        <a:pt x="-1708" y="21181"/>
                        <a:pt x="197" y="41984"/>
                      </a:cubicBezTo>
                      <a:cubicBezTo>
                        <a:pt x="2074" y="62796"/>
                        <a:pt x="17266" y="77836"/>
                        <a:pt x="34116" y="75588"/>
                      </a:cubicBezTo>
                      <a:cubicBezTo>
                        <a:pt x="50975" y="73321"/>
                        <a:pt x="63100" y="54614"/>
                        <a:pt x="61214" y="33811"/>
                      </a:cubicBezTo>
                      <a:cubicBezTo>
                        <a:pt x="59319" y="12999"/>
                        <a:pt x="44136" y="-2041"/>
                        <a:pt x="27277" y="226"/>
                      </a:cubicBezTo>
                      <a:close/>
                    </a:path>
                  </a:pathLst>
                </a:custGeom>
                <a:solidFill>
                  <a:srgbClr val="404947"/>
                </a:solidFill>
                <a:ln w="9525" cap="flat">
                  <a:noFill/>
                  <a:prstDash val="solid"/>
                  <a:miter/>
                </a:ln>
              </p:spPr>
              <p:txBody>
                <a:bodyPr rtlCol="0" anchor="ctr"/>
                <a:lstStyle/>
                <a:p>
                  <a:endParaRPr lang="nl-NL" sz="2800"/>
                </a:p>
              </p:txBody>
            </p:sp>
            <p:sp>
              <p:nvSpPr>
                <p:cNvPr id="63" name="Vrije vorm 62">
                  <a:extLst>
                    <a:ext uri="{FF2B5EF4-FFF2-40B4-BE49-F238E27FC236}">
                      <a16:creationId xmlns:a16="http://schemas.microsoft.com/office/drawing/2014/main" id="{7C2FFBFD-6E69-4510-55AA-3B7DA85C4939}"/>
                    </a:ext>
                  </a:extLst>
                </p:cNvPr>
                <p:cNvSpPr/>
                <p:nvPr/>
              </p:nvSpPr>
              <p:spPr>
                <a:xfrm>
                  <a:off x="5710065" y="1735475"/>
                  <a:ext cx="113535" cy="224520"/>
                </a:xfrm>
                <a:custGeom>
                  <a:avLst/>
                  <a:gdLst>
                    <a:gd name="connsiteX0" fmla="*/ 89611 w 113535"/>
                    <a:gd name="connsiteY0" fmla="*/ 98727 h 224520"/>
                    <a:gd name="connsiteX1" fmla="*/ 59027 w 113535"/>
                    <a:gd name="connsiteY1" fmla="*/ 0 h 224520"/>
                    <a:gd name="connsiteX2" fmla="*/ 36843 w 113535"/>
                    <a:gd name="connsiteY2" fmla="*/ 2143 h 224520"/>
                    <a:gd name="connsiteX3" fmla="*/ 69495 w 113535"/>
                    <a:gd name="connsiteY3" fmla="*/ 108195 h 224520"/>
                    <a:gd name="connsiteX4" fmla="*/ 90983 w 113535"/>
                    <a:gd name="connsiteY4" fmla="*/ 164630 h 224520"/>
                    <a:gd name="connsiteX5" fmla="*/ 85668 w 113535"/>
                    <a:gd name="connsiteY5" fmla="*/ 183585 h 224520"/>
                    <a:gd name="connsiteX6" fmla="*/ 1477 w 113535"/>
                    <a:gd name="connsiteY6" fmla="*/ 201949 h 224520"/>
                    <a:gd name="connsiteX7" fmla="*/ 0 w 113535"/>
                    <a:gd name="connsiteY7" fmla="*/ 224123 h 224520"/>
                    <a:gd name="connsiteX8" fmla="*/ 6772 w 113535"/>
                    <a:gd name="connsiteY8" fmla="*/ 224428 h 224520"/>
                    <a:gd name="connsiteX9" fmla="*/ 101975 w 113535"/>
                    <a:gd name="connsiteY9" fmla="*/ 198701 h 224520"/>
                    <a:gd name="connsiteX10" fmla="*/ 112986 w 113535"/>
                    <a:gd name="connsiteY10" fmla="*/ 161468 h 224520"/>
                    <a:gd name="connsiteX11" fmla="*/ 89611 w 113535"/>
                    <a:gd name="connsiteY11" fmla="*/ 98727 h 22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535" h="224520">
                      <a:moveTo>
                        <a:pt x="89611" y="98727"/>
                      </a:moveTo>
                      <a:cubicBezTo>
                        <a:pt x="74886" y="67485"/>
                        <a:pt x="58998" y="33661"/>
                        <a:pt x="59027" y="0"/>
                      </a:cubicBezTo>
                      <a:lnTo>
                        <a:pt x="36843" y="2143"/>
                      </a:lnTo>
                      <a:cubicBezTo>
                        <a:pt x="37576" y="39843"/>
                        <a:pt x="54502" y="76372"/>
                        <a:pt x="69495" y="108195"/>
                      </a:cubicBezTo>
                      <a:cubicBezTo>
                        <a:pt x="79381" y="129169"/>
                        <a:pt x="88754" y="148981"/>
                        <a:pt x="90983" y="164630"/>
                      </a:cubicBezTo>
                      <a:cubicBezTo>
                        <a:pt x="92088" y="172441"/>
                        <a:pt x="90402" y="178460"/>
                        <a:pt x="85668" y="183585"/>
                      </a:cubicBezTo>
                      <a:cubicBezTo>
                        <a:pt x="68523" y="202063"/>
                        <a:pt x="18888" y="202997"/>
                        <a:pt x="1477" y="201949"/>
                      </a:cubicBezTo>
                      <a:lnTo>
                        <a:pt x="0" y="224123"/>
                      </a:lnTo>
                      <a:cubicBezTo>
                        <a:pt x="1105" y="224200"/>
                        <a:pt x="3477" y="224333"/>
                        <a:pt x="6772" y="224428"/>
                      </a:cubicBezTo>
                      <a:cubicBezTo>
                        <a:pt x="26194" y="224971"/>
                        <a:pt x="78572" y="223933"/>
                        <a:pt x="101975" y="198701"/>
                      </a:cubicBezTo>
                      <a:cubicBezTo>
                        <a:pt x="111223" y="188709"/>
                        <a:pt x="115062" y="175822"/>
                        <a:pt x="112986" y="161468"/>
                      </a:cubicBezTo>
                      <a:cubicBezTo>
                        <a:pt x="110261" y="142513"/>
                        <a:pt x="100232" y="121234"/>
                        <a:pt x="89611" y="98727"/>
                      </a:cubicBezTo>
                      <a:close/>
                    </a:path>
                  </a:pathLst>
                </a:custGeom>
                <a:solidFill>
                  <a:srgbClr val="A07355"/>
                </a:solidFill>
                <a:ln w="9525" cap="flat">
                  <a:noFill/>
                  <a:prstDash val="solid"/>
                  <a:miter/>
                </a:ln>
              </p:spPr>
              <p:txBody>
                <a:bodyPr rtlCol="0" anchor="ctr"/>
                <a:lstStyle/>
                <a:p>
                  <a:endParaRPr lang="nl-NL" sz="2800"/>
                </a:p>
              </p:txBody>
            </p:sp>
            <p:sp>
              <p:nvSpPr>
                <p:cNvPr id="64" name="Vrije vorm 63">
                  <a:extLst>
                    <a:ext uri="{FF2B5EF4-FFF2-40B4-BE49-F238E27FC236}">
                      <a16:creationId xmlns:a16="http://schemas.microsoft.com/office/drawing/2014/main" id="{267423C0-492E-539E-3390-866BFAACF648}"/>
                    </a:ext>
                  </a:extLst>
                </p:cNvPr>
                <p:cNvSpPr/>
                <p:nvPr/>
              </p:nvSpPr>
              <p:spPr>
                <a:xfrm>
                  <a:off x="5547223" y="1767975"/>
                  <a:ext cx="62340" cy="75050"/>
                </a:xfrm>
                <a:custGeom>
                  <a:avLst/>
                  <a:gdLst>
                    <a:gd name="connsiteX0" fmla="*/ 25130 w 62340"/>
                    <a:gd name="connsiteY0" fmla="*/ 179 h 75050"/>
                    <a:gd name="connsiteX1" fmla="*/ 61744 w 62340"/>
                    <a:gd name="connsiteY1" fmla="*/ 33907 h 75050"/>
                    <a:gd name="connsiteX2" fmla="*/ 37208 w 62340"/>
                    <a:gd name="connsiteY2" fmla="*/ 74874 h 75050"/>
                    <a:gd name="connsiteX3" fmla="*/ 594 w 62340"/>
                    <a:gd name="connsiteY3" fmla="*/ 41137 h 75050"/>
                    <a:gd name="connsiteX4" fmla="*/ 25130 w 62340"/>
                    <a:gd name="connsiteY4" fmla="*/ 179 h 7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0" h="75050">
                      <a:moveTo>
                        <a:pt x="25130" y="179"/>
                      </a:moveTo>
                      <a:cubicBezTo>
                        <a:pt x="42027" y="-1830"/>
                        <a:pt x="58410" y="13286"/>
                        <a:pt x="61744" y="33907"/>
                      </a:cubicBezTo>
                      <a:cubicBezTo>
                        <a:pt x="65078" y="54529"/>
                        <a:pt x="54105" y="72884"/>
                        <a:pt x="37208" y="74874"/>
                      </a:cubicBezTo>
                      <a:cubicBezTo>
                        <a:pt x="20330" y="76865"/>
                        <a:pt x="3937" y="61759"/>
                        <a:pt x="594" y="41137"/>
                      </a:cubicBezTo>
                      <a:cubicBezTo>
                        <a:pt x="-2731" y="20515"/>
                        <a:pt x="8242" y="2161"/>
                        <a:pt x="25130" y="179"/>
                      </a:cubicBezTo>
                      <a:close/>
                    </a:path>
                  </a:pathLst>
                </a:custGeom>
                <a:solidFill>
                  <a:srgbClr val="404947"/>
                </a:solidFill>
                <a:ln w="9525" cap="flat">
                  <a:noFill/>
                  <a:prstDash val="solid"/>
                  <a:miter/>
                </a:ln>
              </p:spPr>
              <p:txBody>
                <a:bodyPr rtlCol="0" anchor="ctr"/>
                <a:lstStyle/>
                <a:p>
                  <a:endParaRPr lang="nl-NL" sz="2800"/>
                </a:p>
              </p:txBody>
            </p:sp>
            <p:sp>
              <p:nvSpPr>
                <p:cNvPr id="65" name="Vrije vorm 64">
                  <a:extLst>
                    <a:ext uri="{FF2B5EF4-FFF2-40B4-BE49-F238E27FC236}">
                      <a16:creationId xmlns:a16="http://schemas.microsoft.com/office/drawing/2014/main" id="{34A13BEC-52D8-E1F8-A01A-5278F6425FA7}"/>
                    </a:ext>
                  </a:extLst>
                </p:cNvPr>
                <p:cNvSpPr/>
                <p:nvPr/>
              </p:nvSpPr>
              <p:spPr>
                <a:xfrm>
                  <a:off x="5493991" y="1664864"/>
                  <a:ext cx="120757" cy="43397"/>
                </a:xfrm>
                <a:custGeom>
                  <a:avLst/>
                  <a:gdLst>
                    <a:gd name="connsiteX0" fmla="*/ 11687 w 120757"/>
                    <a:gd name="connsiteY0" fmla="*/ 43398 h 43397"/>
                    <a:gd name="connsiteX1" fmla="*/ 0 w 120757"/>
                    <a:gd name="connsiteY1" fmla="*/ 24491 h 43397"/>
                    <a:gd name="connsiteX2" fmla="*/ 120758 w 120757"/>
                    <a:gd name="connsiteY2" fmla="*/ 9365 h 43397"/>
                    <a:gd name="connsiteX3" fmla="*/ 109842 w 120757"/>
                    <a:gd name="connsiteY3" fmla="*/ 28720 h 43397"/>
                    <a:gd name="connsiteX4" fmla="*/ 11687 w 120757"/>
                    <a:gd name="connsiteY4" fmla="*/ 43398 h 43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57" h="43397">
                      <a:moveTo>
                        <a:pt x="11687" y="43398"/>
                      </a:moveTo>
                      <a:lnTo>
                        <a:pt x="0" y="24491"/>
                      </a:lnTo>
                      <a:cubicBezTo>
                        <a:pt x="69752" y="-18762"/>
                        <a:pt x="118720" y="8203"/>
                        <a:pt x="120758" y="9365"/>
                      </a:cubicBezTo>
                      <a:lnTo>
                        <a:pt x="109842" y="28720"/>
                      </a:lnTo>
                      <a:cubicBezTo>
                        <a:pt x="108204" y="27901"/>
                        <a:pt x="69675" y="7527"/>
                        <a:pt x="11687" y="43398"/>
                      </a:cubicBezTo>
                      <a:close/>
                    </a:path>
                  </a:pathLst>
                </a:custGeom>
                <a:solidFill>
                  <a:srgbClr val="404947"/>
                </a:solidFill>
                <a:ln w="9525" cap="flat">
                  <a:noFill/>
                  <a:prstDash val="solid"/>
                  <a:miter/>
                </a:ln>
              </p:spPr>
              <p:txBody>
                <a:bodyPr rtlCol="0" anchor="ctr"/>
                <a:lstStyle/>
                <a:p>
                  <a:endParaRPr lang="nl-NL" sz="2800"/>
                </a:p>
              </p:txBody>
            </p:sp>
            <p:sp>
              <p:nvSpPr>
                <p:cNvPr id="66" name="Vrije vorm 65">
                  <a:extLst>
                    <a:ext uri="{FF2B5EF4-FFF2-40B4-BE49-F238E27FC236}">
                      <a16:creationId xmlns:a16="http://schemas.microsoft.com/office/drawing/2014/main" id="{A24F1AE5-7511-1806-9CB1-BDBB16BC8916}"/>
                    </a:ext>
                  </a:extLst>
                </p:cNvPr>
                <p:cNvSpPr/>
                <p:nvPr/>
              </p:nvSpPr>
              <p:spPr>
                <a:xfrm>
                  <a:off x="5789866" y="1628671"/>
                  <a:ext cx="120767" cy="39547"/>
                </a:xfrm>
                <a:custGeom>
                  <a:avLst/>
                  <a:gdLst>
                    <a:gd name="connsiteX0" fmla="*/ 15402 w 120767"/>
                    <a:gd name="connsiteY0" fmla="*/ 39548 h 39547"/>
                    <a:gd name="connsiteX1" fmla="*/ 0 w 120767"/>
                    <a:gd name="connsiteY1" fmla="*/ 23498 h 39547"/>
                    <a:gd name="connsiteX2" fmla="*/ 120768 w 120767"/>
                    <a:gd name="connsiteY2" fmla="*/ 8191 h 39547"/>
                    <a:gd name="connsiteX3" fmla="*/ 114100 w 120767"/>
                    <a:gd name="connsiteY3" fmla="*/ 29403 h 39547"/>
                    <a:gd name="connsiteX4" fmla="*/ 15402 w 120767"/>
                    <a:gd name="connsiteY4" fmla="*/ 39548 h 39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67" h="39547">
                      <a:moveTo>
                        <a:pt x="15402" y="39548"/>
                      </a:moveTo>
                      <a:lnTo>
                        <a:pt x="0" y="23498"/>
                      </a:lnTo>
                      <a:cubicBezTo>
                        <a:pt x="1714" y="21879"/>
                        <a:pt x="42443" y="-16336"/>
                        <a:pt x="120768" y="8191"/>
                      </a:cubicBezTo>
                      <a:lnTo>
                        <a:pt x="114100" y="29403"/>
                      </a:lnTo>
                      <a:cubicBezTo>
                        <a:pt x="49025" y="8915"/>
                        <a:pt x="16736" y="38290"/>
                        <a:pt x="15402" y="39548"/>
                      </a:cubicBezTo>
                      <a:close/>
                    </a:path>
                  </a:pathLst>
                </a:custGeom>
                <a:solidFill>
                  <a:srgbClr val="404947"/>
                </a:solidFill>
                <a:ln w="9525" cap="flat">
                  <a:noFill/>
                  <a:prstDash val="solid"/>
                  <a:miter/>
                </a:ln>
              </p:spPr>
              <p:txBody>
                <a:bodyPr rtlCol="0" anchor="ctr"/>
                <a:lstStyle/>
                <a:p>
                  <a:endParaRPr lang="nl-NL" sz="2800"/>
                </a:p>
              </p:txBody>
            </p:sp>
            <p:sp>
              <p:nvSpPr>
                <p:cNvPr id="67" name="Vrije vorm 66">
                  <a:extLst>
                    <a:ext uri="{FF2B5EF4-FFF2-40B4-BE49-F238E27FC236}">
                      <a16:creationId xmlns:a16="http://schemas.microsoft.com/office/drawing/2014/main" id="{7E55ACCF-C7FE-DEDD-56D9-FE72A3402E02}"/>
                    </a:ext>
                  </a:extLst>
                </p:cNvPr>
                <p:cNvSpPr/>
                <p:nvPr/>
              </p:nvSpPr>
              <p:spPr>
                <a:xfrm>
                  <a:off x="5188540" y="1807978"/>
                  <a:ext cx="134391" cy="207867"/>
                </a:xfrm>
                <a:custGeom>
                  <a:avLst/>
                  <a:gdLst>
                    <a:gd name="connsiteX0" fmla="*/ 112903 w 134391"/>
                    <a:gd name="connsiteY0" fmla="*/ 35539 h 207867"/>
                    <a:gd name="connsiteX1" fmla="*/ 63878 w 134391"/>
                    <a:gd name="connsiteY1" fmla="*/ 163 h 207867"/>
                    <a:gd name="connsiteX2" fmla="*/ 1251 w 134391"/>
                    <a:gd name="connsiteY2" fmla="*/ 90565 h 207867"/>
                    <a:gd name="connsiteX3" fmla="*/ 117475 w 134391"/>
                    <a:gd name="connsiteY3" fmla="*/ 205798 h 207867"/>
                    <a:gd name="connsiteX4" fmla="*/ 112903 w 134391"/>
                    <a:gd name="connsiteY4" fmla="*/ 35539 h 20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91" h="207867">
                      <a:moveTo>
                        <a:pt x="112903" y="35539"/>
                      </a:moveTo>
                      <a:cubicBezTo>
                        <a:pt x="102207" y="15651"/>
                        <a:pt x="90482" y="2344"/>
                        <a:pt x="63878" y="163"/>
                      </a:cubicBezTo>
                      <a:cubicBezTo>
                        <a:pt x="37284" y="-2018"/>
                        <a:pt x="-8112" y="17118"/>
                        <a:pt x="1251" y="90565"/>
                      </a:cubicBezTo>
                      <a:cubicBezTo>
                        <a:pt x="10624" y="163993"/>
                        <a:pt x="79832" y="219429"/>
                        <a:pt x="117475" y="205798"/>
                      </a:cubicBezTo>
                      <a:cubicBezTo>
                        <a:pt x="155118" y="192149"/>
                        <a:pt x="119075" y="54665"/>
                        <a:pt x="112903" y="35539"/>
                      </a:cubicBezTo>
                      <a:close/>
                    </a:path>
                  </a:pathLst>
                </a:custGeom>
                <a:solidFill>
                  <a:srgbClr val="D3A77F"/>
                </a:solidFill>
                <a:ln w="9525" cap="flat">
                  <a:noFill/>
                  <a:prstDash val="solid"/>
                  <a:miter/>
                </a:ln>
              </p:spPr>
              <p:txBody>
                <a:bodyPr rtlCol="0" anchor="ctr"/>
                <a:lstStyle/>
                <a:p>
                  <a:endParaRPr lang="nl-NL" sz="2800"/>
                </a:p>
              </p:txBody>
            </p:sp>
            <p:sp>
              <p:nvSpPr>
                <p:cNvPr id="68" name="Vrije vorm 67">
                  <a:extLst>
                    <a:ext uri="{FF2B5EF4-FFF2-40B4-BE49-F238E27FC236}">
                      <a16:creationId xmlns:a16="http://schemas.microsoft.com/office/drawing/2014/main" id="{E0AC0F24-34D5-1607-7C0C-A6D7901DAA62}"/>
                    </a:ext>
                  </a:extLst>
                </p:cNvPr>
                <p:cNvSpPr/>
                <p:nvPr/>
              </p:nvSpPr>
              <p:spPr>
                <a:xfrm>
                  <a:off x="5391764" y="1693509"/>
                  <a:ext cx="626604" cy="228620"/>
                </a:xfrm>
                <a:custGeom>
                  <a:avLst/>
                  <a:gdLst>
                    <a:gd name="connsiteX0" fmla="*/ 334265 w 626604"/>
                    <a:gd name="connsiteY0" fmla="*/ 34451 h 228620"/>
                    <a:gd name="connsiteX1" fmla="*/ 3290 w 626604"/>
                    <a:gd name="connsiteY1" fmla="*/ 60568 h 228620"/>
                    <a:gd name="connsiteX2" fmla="*/ 63279 w 626604"/>
                    <a:gd name="connsiteY2" fmla="*/ 225189 h 228620"/>
                    <a:gd name="connsiteX3" fmla="*/ 287117 w 626604"/>
                    <a:gd name="connsiteY3" fmla="*/ 213949 h 228620"/>
                    <a:gd name="connsiteX4" fmla="*/ 331074 w 626604"/>
                    <a:gd name="connsiteY4" fmla="*/ 73951 h 228620"/>
                    <a:gd name="connsiteX5" fmla="*/ 333436 w 626604"/>
                    <a:gd name="connsiteY5" fmla="*/ 59406 h 228620"/>
                    <a:gd name="connsiteX6" fmla="*/ 389958 w 626604"/>
                    <a:gd name="connsiteY6" fmla="*/ 54406 h 228620"/>
                    <a:gd name="connsiteX7" fmla="*/ 394787 w 626604"/>
                    <a:gd name="connsiteY7" fmla="*/ 68522 h 228620"/>
                    <a:gd name="connsiteX8" fmla="*/ 461834 w 626604"/>
                    <a:gd name="connsiteY8" fmla="*/ 199052 h 228620"/>
                    <a:gd name="connsiteX9" fmla="*/ 586459 w 626604"/>
                    <a:gd name="connsiteY9" fmla="*/ 180612 h 228620"/>
                    <a:gd name="connsiteX10" fmla="*/ 617720 w 626604"/>
                    <a:gd name="connsiteY10" fmla="*/ 8190 h 228620"/>
                    <a:gd name="connsiteX11" fmla="*/ 386624 w 626604"/>
                    <a:gd name="connsiteY11" fmla="*/ 29736 h 228620"/>
                    <a:gd name="connsiteX12" fmla="*/ 334265 w 626604"/>
                    <a:gd name="connsiteY12" fmla="*/ 34451 h 228620"/>
                    <a:gd name="connsiteX13" fmla="*/ 334265 w 626604"/>
                    <a:gd name="connsiteY13" fmla="*/ 34451 h 228620"/>
                    <a:gd name="connsiteX14" fmla="*/ 416276 w 626604"/>
                    <a:gd name="connsiteY14" fmla="*/ 42309 h 228620"/>
                    <a:gd name="connsiteX15" fmla="*/ 589116 w 626604"/>
                    <a:gd name="connsiteY15" fmla="*/ 25745 h 228620"/>
                    <a:gd name="connsiteX16" fmla="*/ 563561 w 626604"/>
                    <a:gd name="connsiteY16" fmla="*/ 166553 h 228620"/>
                    <a:gd name="connsiteX17" fmla="*/ 479731 w 626604"/>
                    <a:gd name="connsiteY17" fmla="*/ 180088 h 228620"/>
                    <a:gd name="connsiteX18" fmla="*/ 425010 w 626604"/>
                    <a:gd name="connsiteY18" fmla="*/ 73484 h 228620"/>
                    <a:gd name="connsiteX19" fmla="*/ 416276 w 626604"/>
                    <a:gd name="connsiteY19" fmla="*/ 42309 h 228620"/>
                    <a:gd name="connsiteX20" fmla="*/ 416276 w 626604"/>
                    <a:gd name="connsiteY20" fmla="*/ 42309 h 228620"/>
                    <a:gd name="connsiteX21" fmla="*/ 305490 w 626604"/>
                    <a:gd name="connsiteY21" fmla="*/ 51758 h 228620"/>
                    <a:gd name="connsiteX22" fmla="*/ 302147 w 626604"/>
                    <a:gd name="connsiteY22" fmla="*/ 83952 h 228620"/>
                    <a:gd name="connsiteX23" fmla="*/ 266238 w 626604"/>
                    <a:gd name="connsiteY23" fmla="*/ 198281 h 228620"/>
                    <a:gd name="connsiteX24" fmla="*/ 83444 w 626604"/>
                    <a:gd name="connsiteY24" fmla="*/ 207463 h 228620"/>
                    <a:gd name="connsiteX25" fmla="*/ 34456 w 626604"/>
                    <a:gd name="connsiteY25" fmla="*/ 73017 h 228620"/>
                    <a:gd name="connsiteX26" fmla="*/ 305490 w 626604"/>
                    <a:gd name="connsiteY26" fmla="*/ 51758 h 22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26604" h="228620">
                      <a:moveTo>
                        <a:pt x="334265" y="34451"/>
                      </a:moveTo>
                      <a:cubicBezTo>
                        <a:pt x="306700" y="32822"/>
                        <a:pt x="102789" y="17858"/>
                        <a:pt x="3290" y="60568"/>
                      </a:cubicBezTo>
                      <a:cubicBezTo>
                        <a:pt x="-14359" y="115670"/>
                        <a:pt x="43829" y="215683"/>
                        <a:pt x="63279" y="225189"/>
                      </a:cubicBezTo>
                      <a:cubicBezTo>
                        <a:pt x="82710" y="234695"/>
                        <a:pt x="254294" y="222312"/>
                        <a:pt x="287117" y="213949"/>
                      </a:cubicBezTo>
                      <a:cubicBezTo>
                        <a:pt x="320311" y="209987"/>
                        <a:pt x="327464" y="89877"/>
                        <a:pt x="331074" y="73951"/>
                      </a:cubicBezTo>
                      <a:cubicBezTo>
                        <a:pt x="332093" y="69446"/>
                        <a:pt x="332865" y="64388"/>
                        <a:pt x="333436" y="59406"/>
                      </a:cubicBezTo>
                      <a:cubicBezTo>
                        <a:pt x="358926" y="51253"/>
                        <a:pt x="363460" y="48938"/>
                        <a:pt x="389958" y="54406"/>
                      </a:cubicBezTo>
                      <a:cubicBezTo>
                        <a:pt x="391387" y="59273"/>
                        <a:pt x="393025" y="64216"/>
                        <a:pt x="394787" y="68522"/>
                      </a:cubicBezTo>
                      <a:cubicBezTo>
                        <a:pt x="401054" y="83609"/>
                        <a:pt x="428429" y="200776"/>
                        <a:pt x="461834" y="199052"/>
                      </a:cubicBezTo>
                      <a:cubicBezTo>
                        <a:pt x="495590" y="201748"/>
                        <a:pt x="568914" y="193271"/>
                        <a:pt x="586459" y="180612"/>
                      </a:cubicBezTo>
                      <a:cubicBezTo>
                        <a:pt x="604014" y="167934"/>
                        <a:pt x="644447" y="59511"/>
                        <a:pt x="617720" y="8190"/>
                      </a:cubicBezTo>
                      <a:cubicBezTo>
                        <a:pt x="514374" y="-16603"/>
                        <a:pt x="419133" y="22078"/>
                        <a:pt x="386624" y="29736"/>
                      </a:cubicBezTo>
                      <a:cubicBezTo>
                        <a:pt x="358821" y="26326"/>
                        <a:pt x="361221" y="27440"/>
                        <a:pt x="334265" y="34451"/>
                      </a:cubicBezTo>
                      <a:lnTo>
                        <a:pt x="334265" y="34451"/>
                      </a:lnTo>
                      <a:close/>
                      <a:moveTo>
                        <a:pt x="416276" y="42309"/>
                      </a:moveTo>
                      <a:cubicBezTo>
                        <a:pt x="435173" y="37965"/>
                        <a:pt x="502124" y="4885"/>
                        <a:pt x="589116" y="25745"/>
                      </a:cubicBezTo>
                      <a:cubicBezTo>
                        <a:pt x="610938" y="67674"/>
                        <a:pt x="577915" y="156218"/>
                        <a:pt x="563561" y="166553"/>
                      </a:cubicBezTo>
                      <a:cubicBezTo>
                        <a:pt x="549245" y="176888"/>
                        <a:pt x="507325" y="182298"/>
                        <a:pt x="479731" y="180088"/>
                      </a:cubicBezTo>
                      <a:cubicBezTo>
                        <a:pt x="452480" y="181498"/>
                        <a:pt x="430115" y="85829"/>
                        <a:pt x="425010" y="73484"/>
                      </a:cubicBezTo>
                      <a:cubicBezTo>
                        <a:pt x="419895" y="61140"/>
                        <a:pt x="416276" y="42309"/>
                        <a:pt x="416276" y="42309"/>
                      </a:cubicBezTo>
                      <a:lnTo>
                        <a:pt x="416276" y="42309"/>
                      </a:lnTo>
                      <a:close/>
                      <a:moveTo>
                        <a:pt x="305490" y="51758"/>
                      </a:moveTo>
                      <a:cubicBezTo>
                        <a:pt x="305490" y="51758"/>
                        <a:pt x="305081" y="70931"/>
                        <a:pt x="302147" y="83952"/>
                      </a:cubicBezTo>
                      <a:cubicBezTo>
                        <a:pt x="299194" y="96982"/>
                        <a:pt x="293355" y="195061"/>
                        <a:pt x="266238" y="198281"/>
                      </a:cubicBezTo>
                      <a:cubicBezTo>
                        <a:pt x="239453" y="205120"/>
                        <a:pt x="99322" y="215226"/>
                        <a:pt x="83444" y="207463"/>
                      </a:cubicBezTo>
                      <a:cubicBezTo>
                        <a:pt x="67584" y="199700"/>
                        <a:pt x="20036" y="118023"/>
                        <a:pt x="34456" y="73017"/>
                      </a:cubicBezTo>
                      <a:cubicBezTo>
                        <a:pt x="116647" y="37746"/>
                        <a:pt x="286135" y="50662"/>
                        <a:pt x="305490" y="51758"/>
                      </a:cubicBezTo>
                      <a:close/>
                    </a:path>
                  </a:pathLst>
                </a:custGeom>
                <a:solidFill>
                  <a:srgbClr val="FFFFFF"/>
                </a:solidFill>
                <a:ln w="9525" cap="flat">
                  <a:noFill/>
                  <a:prstDash val="solid"/>
                  <a:miter/>
                </a:ln>
              </p:spPr>
              <p:txBody>
                <a:bodyPr rtlCol="0" anchor="ctr"/>
                <a:lstStyle/>
                <a:p>
                  <a:endParaRPr lang="nl-NL" sz="2800"/>
                </a:p>
              </p:txBody>
            </p:sp>
            <p:sp>
              <p:nvSpPr>
                <p:cNvPr id="69" name="Vrije vorm 68">
                  <a:extLst>
                    <a:ext uri="{FF2B5EF4-FFF2-40B4-BE49-F238E27FC236}">
                      <a16:creationId xmlns:a16="http://schemas.microsoft.com/office/drawing/2014/main" id="{71D52DDD-BC0F-482F-85AE-F757F9718212}"/>
                    </a:ext>
                  </a:extLst>
                </p:cNvPr>
                <p:cNvSpPr/>
                <p:nvPr/>
              </p:nvSpPr>
              <p:spPr>
                <a:xfrm>
                  <a:off x="6039905" y="2886066"/>
                  <a:ext cx="765895" cy="1335975"/>
                </a:xfrm>
                <a:custGeom>
                  <a:avLst/>
                  <a:gdLst>
                    <a:gd name="connsiteX0" fmla="*/ 171176 w 765895"/>
                    <a:gd name="connsiteY0" fmla="*/ 0 h 1335975"/>
                    <a:gd name="connsiteX1" fmla="*/ 577513 w 765895"/>
                    <a:gd name="connsiteY1" fmla="*/ 523265 h 1335975"/>
                    <a:gd name="connsiteX2" fmla="*/ 760145 w 765895"/>
                    <a:gd name="connsiteY2" fmla="*/ 1168842 h 1335975"/>
                    <a:gd name="connsiteX3" fmla="*/ 381288 w 765895"/>
                    <a:gd name="connsiteY3" fmla="*/ 1168632 h 1335975"/>
                    <a:gd name="connsiteX4" fmla="*/ 87566 w 765895"/>
                    <a:gd name="connsiteY4" fmla="*/ 639604 h 1335975"/>
                    <a:gd name="connsiteX5" fmla="*/ 171176 w 765895"/>
                    <a:gd name="connsiteY5" fmla="*/ 0 h 133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95" h="1335975">
                      <a:moveTo>
                        <a:pt x="171176" y="0"/>
                      </a:moveTo>
                      <a:cubicBezTo>
                        <a:pt x="357571" y="19069"/>
                        <a:pt x="392337" y="129359"/>
                        <a:pt x="577513" y="523265"/>
                      </a:cubicBezTo>
                      <a:cubicBezTo>
                        <a:pt x="762688" y="917172"/>
                        <a:pt x="733256" y="1114892"/>
                        <a:pt x="760145" y="1168842"/>
                      </a:cubicBezTo>
                      <a:cubicBezTo>
                        <a:pt x="801636" y="1251976"/>
                        <a:pt x="612803" y="1499388"/>
                        <a:pt x="381288" y="1168632"/>
                      </a:cubicBezTo>
                      <a:cubicBezTo>
                        <a:pt x="240975" y="968150"/>
                        <a:pt x="116283" y="703736"/>
                        <a:pt x="87566" y="639604"/>
                      </a:cubicBezTo>
                      <a:cubicBezTo>
                        <a:pt x="32739" y="517160"/>
                        <a:pt x="-116022" y="63189"/>
                        <a:pt x="171176" y="0"/>
                      </a:cubicBezTo>
                      <a:close/>
                    </a:path>
                  </a:pathLst>
                </a:custGeom>
                <a:solidFill>
                  <a:srgbClr val="FFFFFF"/>
                </a:solidFill>
                <a:ln w="9525" cap="flat">
                  <a:noFill/>
                  <a:prstDash val="solid"/>
                  <a:miter/>
                </a:ln>
              </p:spPr>
              <p:txBody>
                <a:bodyPr rtlCol="0" anchor="ctr"/>
                <a:lstStyle/>
                <a:p>
                  <a:endParaRPr lang="nl-NL" sz="2800"/>
                </a:p>
              </p:txBody>
            </p:sp>
            <p:sp>
              <p:nvSpPr>
                <p:cNvPr id="70" name="Vrije vorm 69">
                  <a:extLst>
                    <a:ext uri="{FF2B5EF4-FFF2-40B4-BE49-F238E27FC236}">
                      <a16:creationId xmlns:a16="http://schemas.microsoft.com/office/drawing/2014/main" id="{23385705-A8A0-CEEE-06A9-44563E853E4E}"/>
                    </a:ext>
                  </a:extLst>
                </p:cNvPr>
                <p:cNvSpPr/>
                <p:nvPr/>
              </p:nvSpPr>
              <p:spPr>
                <a:xfrm>
                  <a:off x="6027162" y="2525754"/>
                  <a:ext cx="681352" cy="1092793"/>
                </a:xfrm>
                <a:custGeom>
                  <a:avLst/>
                  <a:gdLst>
                    <a:gd name="connsiteX0" fmla="*/ 681352 w 681352"/>
                    <a:gd name="connsiteY0" fmla="*/ 1072401 h 1092793"/>
                    <a:gd name="connsiteX1" fmla="*/ 346110 w 681352"/>
                    <a:gd name="connsiteY1" fmla="*/ 363131 h 1092793"/>
                    <a:gd name="connsiteX2" fmla="*/ 3296 w 681352"/>
                    <a:gd name="connsiteY2" fmla="*/ 0 h 1092793"/>
                    <a:gd name="connsiteX3" fmla="*/ 0 w 681352"/>
                    <a:gd name="connsiteY3" fmla="*/ 21793 h 1092793"/>
                    <a:gd name="connsiteX4" fmla="*/ 326184 w 681352"/>
                    <a:gd name="connsiteY4" fmla="*/ 372599 h 1092793"/>
                    <a:gd name="connsiteX5" fmla="*/ 666636 w 681352"/>
                    <a:gd name="connsiteY5" fmla="*/ 1092794 h 1092793"/>
                    <a:gd name="connsiteX6" fmla="*/ 681352 w 681352"/>
                    <a:gd name="connsiteY6" fmla="*/ 1072401 h 109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1352" h="1092793">
                      <a:moveTo>
                        <a:pt x="681352" y="1072401"/>
                      </a:moveTo>
                      <a:cubicBezTo>
                        <a:pt x="610657" y="922268"/>
                        <a:pt x="461143" y="605133"/>
                        <a:pt x="346110" y="363131"/>
                      </a:cubicBezTo>
                      <a:cubicBezTo>
                        <a:pt x="188252" y="31147"/>
                        <a:pt x="10753" y="1114"/>
                        <a:pt x="3296" y="0"/>
                      </a:cubicBezTo>
                      <a:lnTo>
                        <a:pt x="0" y="21793"/>
                      </a:lnTo>
                      <a:cubicBezTo>
                        <a:pt x="1724" y="22041"/>
                        <a:pt x="173984" y="52473"/>
                        <a:pt x="326184" y="372599"/>
                      </a:cubicBezTo>
                      <a:cubicBezTo>
                        <a:pt x="444170" y="620716"/>
                        <a:pt x="598332" y="947719"/>
                        <a:pt x="666636" y="1092794"/>
                      </a:cubicBezTo>
                      <a:lnTo>
                        <a:pt x="681352" y="1072401"/>
                      </a:lnTo>
                      <a:close/>
                    </a:path>
                  </a:pathLst>
                </a:custGeom>
                <a:solidFill>
                  <a:srgbClr val="D0E7F7"/>
                </a:solidFill>
                <a:ln w="9525" cap="flat">
                  <a:noFill/>
                  <a:prstDash val="solid"/>
                  <a:miter/>
                </a:ln>
              </p:spPr>
              <p:txBody>
                <a:bodyPr rtlCol="0" anchor="ctr"/>
                <a:lstStyle/>
                <a:p>
                  <a:endParaRPr lang="nl-NL" sz="2800"/>
                </a:p>
              </p:txBody>
            </p:sp>
            <p:sp>
              <p:nvSpPr>
                <p:cNvPr id="71" name="Vrije vorm 70">
                  <a:extLst>
                    <a:ext uri="{FF2B5EF4-FFF2-40B4-BE49-F238E27FC236}">
                      <a16:creationId xmlns:a16="http://schemas.microsoft.com/office/drawing/2014/main" id="{3CA0D9A9-5709-0E37-717D-E3FE578D258A}"/>
                    </a:ext>
                  </a:extLst>
                </p:cNvPr>
                <p:cNvSpPr/>
                <p:nvPr/>
              </p:nvSpPr>
              <p:spPr>
                <a:xfrm>
                  <a:off x="4889826" y="1161020"/>
                  <a:ext cx="1303210" cy="1290145"/>
                </a:xfrm>
                <a:custGeom>
                  <a:avLst/>
                  <a:gdLst>
                    <a:gd name="connsiteX0" fmla="*/ 895573 w 1303210"/>
                    <a:gd name="connsiteY0" fmla="*/ 109234 h 1290145"/>
                    <a:gd name="connsiteX1" fmla="*/ 279391 w 1303210"/>
                    <a:gd name="connsiteY1" fmla="*/ 116264 h 1290145"/>
                    <a:gd name="connsiteX2" fmla="*/ 50239 w 1303210"/>
                    <a:gd name="connsiteY2" fmla="*/ 781928 h 1290145"/>
                    <a:gd name="connsiteX3" fmla="*/ 139678 w 1303210"/>
                    <a:gd name="connsiteY3" fmla="*/ 1101673 h 1290145"/>
                    <a:gd name="connsiteX4" fmla="*/ 304937 w 1303210"/>
                    <a:gd name="connsiteY4" fmla="*/ 1221764 h 1290145"/>
                    <a:gd name="connsiteX5" fmla="*/ 672087 w 1303210"/>
                    <a:gd name="connsiteY5" fmla="*/ 1158861 h 1290145"/>
                    <a:gd name="connsiteX6" fmla="*/ 838423 w 1303210"/>
                    <a:gd name="connsiteY6" fmla="*/ 1052638 h 1290145"/>
                    <a:gd name="connsiteX7" fmla="*/ 1157825 w 1303210"/>
                    <a:gd name="connsiteY7" fmla="*/ 1034255 h 1290145"/>
                    <a:gd name="connsiteX8" fmla="*/ 1266762 w 1303210"/>
                    <a:gd name="connsiteY8" fmla="*/ 718663 h 1290145"/>
                    <a:gd name="connsiteX9" fmla="*/ 1214327 w 1303210"/>
                    <a:gd name="connsiteY9" fmla="*/ 329938 h 1290145"/>
                    <a:gd name="connsiteX10" fmla="*/ 895573 w 1303210"/>
                    <a:gd name="connsiteY10" fmla="*/ 109234 h 129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3210" h="1290145">
                      <a:moveTo>
                        <a:pt x="895573" y="109234"/>
                      </a:moveTo>
                      <a:cubicBezTo>
                        <a:pt x="782845" y="-17477"/>
                        <a:pt x="452136" y="-56825"/>
                        <a:pt x="279391" y="116264"/>
                      </a:cubicBezTo>
                      <a:cubicBezTo>
                        <a:pt x="12776" y="383440"/>
                        <a:pt x="155385" y="662075"/>
                        <a:pt x="50239" y="781928"/>
                      </a:cubicBezTo>
                      <a:cubicBezTo>
                        <a:pt x="-67643" y="916326"/>
                        <a:pt x="46752" y="1083728"/>
                        <a:pt x="139678" y="1101673"/>
                      </a:cubicBezTo>
                      <a:cubicBezTo>
                        <a:pt x="232604" y="1119627"/>
                        <a:pt x="231242" y="1163757"/>
                        <a:pt x="304937" y="1221764"/>
                      </a:cubicBezTo>
                      <a:cubicBezTo>
                        <a:pt x="424552" y="1315861"/>
                        <a:pt x="585743" y="1328568"/>
                        <a:pt x="672087" y="1158861"/>
                      </a:cubicBezTo>
                      <a:cubicBezTo>
                        <a:pt x="708892" y="1086471"/>
                        <a:pt x="838423" y="1052638"/>
                        <a:pt x="838423" y="1052638"/>
                      </a:cubicBezTo>
                      <a:cubicBezTo>
                        <a:pt x="893906" y="1008909"/>
                        <a:pt x="968534" y="1080460"/>
                        <a:pt x="1157825" y="1034255"/>
                      </a:cubicBezTo>
                      <a:cubicBezTo>
                        <a:pt x="1277163" y="1005118"/>
                        <a:pt x="1351620" y="816599"/>
                        <a:pt x="1266762" y="718663"/>
                      </a:cubicBezTo>
                      <a:cubicBezTo>
                        <a:pt x="1115924" y="544565"/>
                        <a:pt x="1235111" y="462364"/>
                        <a:pt x="1214327" y="329938"/>
                      </a:cubicBezTo>
                      <a:cubicBezTo>
                        <a:pt x="1187200" y="157078"/>
                        <a:pt x="1068937" y="45464"/>
                        <a:pt x="895573" y="109234"/>
                      </a:cubicBezTo>
                      <a:close/>
                    </a:path>
                  </a:pathLst>
                </a:custGeom>
                <a:solidFill>
                  <a:srgbClr val="404947"/>
                </a:solidFill>
                <a:ln w="9525" cap="flat">
                  <a:noFill/>
                  <a:prstDash val="solid"/>
                  <a:miter/>
                </a:ln>
              </p:spPr>
              <p:txBody>
                <a:bodyPr rtlCol="0" anchor="ctr"/>
                <a:lstStyle/>
                <a:p>
                  <a:endParaRPr lang="nl-NL" sz="2800"/>
                </a:p>
              </p:txBody>
            </p:sp>
            <p:sp>
              <p:nvSpPr>
                <p:cNvPr id="72" name="Vrije vorm 71">
                  <a:extLst>
                    <a:ext uri="{FF2B5EF4-FFF2-40B4-BE49-F238E27FC236}">
                      <a16:creationId xmlns:a16="http://schemas.microsoft.com/office/drawing/2014/main" id="{D3588233-8370-9992-05D7-96F22ECB68BC}"/>
                    </a:ext>
                  </a:extLst>
                </p:cNvPr>
                <p:cNvSpPr/>
                <p:nvPr/>
              </p:nvSpPr>
              <p:spPr>
                <a:xfrm>
                  <a:off x="5434612" y="1916797"/>
                  <a:ext cx="765597" cy="483031"/>
                </a:xfrm>
                <a:custGeom>
                  <a:avLst/>
                  <a:gdLst>
                    <a:gd name="connsiteX0" fmla="*/ 0 w 765597"/>
                    <a:gd name="connsiteY0" fmla="*/ 327389 h 483031"/>
                    <a:gd name="connsiteX1" fmla="*/ 431797 w 765597"/>
                    <a:gd name="connsiteY1" fmla="*/ 468102 h 483031"/>
                    <a:gd name="connsiteX2" fmla="*/ 756723 w 765597"/>
                    <a:gd name="connsiteY2" fmla="*/ 43201 h 483031"/>
                    <a:gd name="connsiteX3" fmla="*/ 230905 w 765597"/>
                    <a:gd name="connsiteY3" fmla="*/ 19170 h 483031"/>
                    <a:gd name="connsiteX4" fmla="*/ 0 w 765597"/>
                    <a:gd name="connsiteY4" fmla="*/ 327389 h 483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597" h="483031">
                      <a:moveTo>
                        <a:pt x="0" y="327389"/>
                      </a:moveTo>
                      <a:cubicBezTo>
                        <a:pt x="0" y="327389"/>
                        <a:pt x="131179" y="540264"/>
                        <a:pt x="431797" y="468102"/>
                      </a:cubicBezTo>
                      <a:cubicBezTo>
                        <a:pt x="732406" y="395941"/>
                        <a:pt x="791470" y="123516"/>
                        <a:pt x="756723" y="43201"/>
                      </a:cubicBezTo>
                      <a:cubicBezTo>
                        <a:pt x="721976" y="-37114"/>
                        <a:pt x="230905" y="19170"/>
                        <a:pt x="230905" y="19170"/>
                      </a:cubicBezTo>
                      <a:lnTo>
                        <a:pt x="0" y="327389"/>
                      </a:lnTo>
                      <a:close/>
                    </a:path>
                  </a:pathLst>
                </a:custGeom>
                <a:solidFill>
                  <a:srgbClr val="404947"/>
                </a:solidFill>
                <a:ln w="9525" cap="flat">
                  <a:noFill/>
                  <a:prstDash val="solid"/>
                  <a:miter/>
                </a:ln>
              </p:spPr>
              <p:txBody>
                <a:bodyPr rtlCol="0" anchor="ctr"/>
                <a:lstStyle/>
                <a:p>
                  <a:endParaRPr lang="nl-NL" sz="2800"/>
                </a:p>
              </p:txBody>
            </p:sp>
            <p:sp>
              <p:nvSpPr>
                <p:cNvPr id="73" name="Vrije vorm 72">
                  <a:extLst>
                    <a:ext uri="{FF2B5EF4-FFF2-40B4-BE49-F238E27FC236}">
                      <a16:creationId xmlns:a16="http://schemas.microsoft.com/office/drawing/2014/main" id="{256F9D83-A978-1467-0609-24649B0CEDD3}"/>
                    </a:ext>
                  </a:extLst>
                </p:cNvPr>
                <p:cNvSpPr/>
                <p:nvPr/>
              </p:nvSpPr>
              <p:spPr>
                <a:xfrm>
                  <a:off x="5358031" y="2480587"/>
                  <a:ext cx="496262" cy="248650"/>
                </a:xfrm>
                <a:custGeom>
                  <a:avLst/>
                  <a:gdLst>
                    <a:gd name="connsiteX0" fmla="*/ 496262 w 496262"/>
                    <a:gd name="connsiteY0" fmla="*/ 16536 h 248650"/>
                    <a:gd name="connsiteX1" fmla="*/ 63865 w 496262"/>
                    <a:gd name="connsiteY1" fmla="*/ 0 h 248650"/>
                    <a:gd name="connsiteX2" fmla="*/ 5200 w 496262"/>
                    <a:gd name="connsiteY2" fmla="*/ 8268 h 248650"/>
                    <a:gd name="connsiteX3" fmla="*/ 0 w 496262"/>
                    <a:gd name="connsiteY3" fmla="*/ 71428 h 248650"/>
                    <a:gd name="connsiteX4" fmla="*/ 128435 w 496262"/>
                    <a:gd name="connsiteY4" fmla="*/ 228562 h 248650"/>
                    <a:gd name="connsiteX5" fmla="*/ 351587 w 496262"/>
                    <a:gd name="connsiteY5" fmla="*/ 248650 h 248650"/>
                    <a:gd name="connsiteX6" fmla="*/ 475002 w 496262"/>
                    <a:gd name="connsiteY6" fmla="*/ 212065 h 24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262" h="248650">
                      <a:moveTo>
                        <a:pt x="496262" y="16536"/>
                      </a:moveTo>
                      <a:lnTo>
                        <a:pt x="63865" y="0"/>
                      </a:lnTo>
                      <a:lnTo>
                        <a:pt x="5200" y="8268"/>
                      </a:lnTo>
                      <a:lnTo>
                        <a:pt x="0" y="71428"/>
                      </a:lnTo>
                      <a:lnTo>
                        <a:pt x="128435" y="228562"/>
                      </a:lnTo>
                      <a:lnTo>
                        <a:pt x="351587" y="248650"/>
                      </a:lnTo>
                      <a:lnTo>
                        <a:pt x="475002" y="212065"/>
                      </a:lnTo>
                      <a:close/>
                    </a:path>
                  </a:pathLst>
                </a:custGeom>
                <a:solidFill>
                  <a:srgbClr val="FFFFFF"/>
                </a:solidFill>
                <a:ln w="9525" cap="flat">
                  <a:noFill/>
                  <a:prstDash val="solid"/>
                  <a:miter/>
                </a:ln>
              </p:spPr>
              <p:txBody>
                <a:bodyPr rtlCol="0" anchor="ctr"/>
                <a:lstStyle/>
                <a:p>
                  <a:endParaRPr lang="nl-NL" sz="2800"/>
                </a:p>
              </p:txBody>
            </p:sp>
            <p:sp>
              <p:nvSpPr>
                <p:cNvPr id="74" name="Vrije vorm 73">
                  <a:extLst>
                    <a:ext uri="{FF2B5EF4-FFF2-40B4-BE49-F238E27FC236}">
                      <a16:creationId xmlns:a16="http://schemas.microsoft.com/office/drawing/2014/main" id="{DADC8C4D-C650-3AE6-5CA6-58EEC0918ACC}"/>
                    </a:ext>
                  </a:extLst>
                </p:cNvPr>
                <p:cNvSpPr/>
                <p:nvPr/>
              </p:nvSpPr>
              <p:spPr>
                <a:xfrm>
                  <a:off x="5357812" y="2469328"/>
                  <a:ext cx="511444" cy="68892"/>
                </a:xfrm>
                <a:custGeom>
                  <a:avLst/>
                  <a:gdLst>
                    <a:gd name="connsiteX0" fmla="*/ 472859 w 511444"/>
                    <a:gd name="connsiteY0" fmla="*/ 1905 h 68892"/>
                    <a:gd name="connsiteX1" fmla="*/ 112747 w 511444"/>
                    <a:gd name="connsiteY1" fmla="*/ 20393 h 68892"/>
                    <a:gd name="connsiteX2" fmla="*/ 55245 w 511444"/>
                    <a:gd name="connsiteY2" fmla="*/ 0 h 68892"/>
                    <a:gd name="connsiteX3" fmla="*/ 0 w 511444"/>
                    <a:gd name="connsiteY3" fmla="*/ 13097 h 68892"/>
                    <a:gd name="connsiteX4" fmla="*/ 49797 w 511444"/>
                    <a:gd name="connsiteY4" fmla="*/ 39576 h 68892"/>
                    <a:gd name="connsiteX5" fmla="*/ 511445 w 511444"/>
                    <a:gd name="connsiteY5" fmla="*/ 32166 h 68892"/>
                    <a:gd name="connsiteX6" fmla="*/ 472859 w 511444"/>
                    <a:gd name="connsiteY6" fmla="*/ 1905 h 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444" h="68892">
                      <a:moveTo>
                        <a:pt x="472859" y="1905"/>
                      </a:moveTo>
                      <a:cubicBezTo>
                        <a:pt x="385106" y="43158"/>
                        <a:pt x="260795" y="50930"/>
                        <a:pt x="112747" y="20393"/>
                      </a:cubicBezTo>
                      <a:cubicBezTo>
                        <a:pt x="83915" y="14449"/>
                        <a:pt x="66990" y="8877"/>
                        <a:pt x="55245" y="0"/>
                      </a:cubicBezTo>
                      <a:lnTo>
                        <a:pt x="0" y="13097"/>
                      </a:lnTo>
                      <a:cubicBezTo>
                        <a:pt x="14887" y="31194"/>
                        <a:pt x="22489" y="33861"/>
                        <a:pt x="49797" y="39576"/>
                      </a:cubicBezTo>
                      <a:cubicBezTo>
                        <a:pt x="207473" y="72590"/>
                        <a:pt x="350539" y="87068"/>
                        <a:pt x="511445" y="32166"/>
                      </a:cubicBezTo>
                      <a:lnTo>
                        <a:pt x="472859" y="1905"/>
                      </a:lnTo>
                      <a:close/>
                    </a:path>
                  </a:pathLst>
                </a:custGeom>
                <a:solidFill>
                  <a:srgbClr val="404947"/>
                </a:solidFill>
                <a:ln w="9525" cap="flat">
                  <a:noFill/>
                  <a:prstDash val="solid"/>
                  <a:miter/>
                </a:ln>
              </p:spPr>
              <p:txBody>
                <a:bodyPr rtlCol="0" anchor="ctr"/>
                <a:lstStyle/>
                <a:p>
                  <a:endParaRPr lang="nl-NL" sz="2800"/>
                </a:p>
              </p:txBody>
            </p:sp>
            <p:sp>
              <p:nvSpPr>
                <p:cNvPr id="75" name="Vrije vorm 74">
                  <a:extLst>
                    <a:ext uri="{FF2B5EF4-FFF2-40B4-BE49-F238E27FC236}">
                      <a16:creationId xmlns:a16="http://schemas.microsoft.com/office/drawing/2014/main" id="{882F6846-D1FC-209E-7F74-7D82C2D92088}"/>
                    </a:ext>
                  </a:extLst>
                </p:cNvPr>
                <p:cNvSpPr/>
                <p:nvPr/>
              </p:nvSpPr>
              <p:spPr>
                <a:xfrm>
                  <a:off x="5363231" y="2435400"/>
                  <a:ext cx="500320" cy="82994"/>
                </a:xfrm>
                <a:custGeom>
                  <a:avLst/>
                  <a:gdLst>
                    <a:gd name="connsiteX0" fmla="*/ 0 w 500320"/>
                    <a:gd name="connsiteY0" fmla="*/ 27013 h 82994"/>
                    <a:gd name="connsiteX1" fmla="*/ 2181 w 500320"/>
                    <a:gd name="connsiteY1" fmla="*/ 57883 h 82994"/>
                    <a:gd name="connsiteX2" fmla="*/ 26880 w 500320"/>
                    <a:gd name="connsiteY2" fmla="*/ 79877 h 82994"/>
                    <a:gd name="connsiteX3" fmla="*/ 147761 w 500320"/>
                    <a:gd name="connsiteY3" fmla="*/ 74362 h 82994"/>
                    <a:gd name="connsiteX4" fmla="*/ 346234 w 500320"/>
                    <a:gd name="connsiteY4" fmla="*/ 75724 h 82994"/>
                    <a:gd name="connsiteX5" fmla="*/ 468069 w 500320"/>
                    <a:gd name="connsiteY5" fmla="*/ 82953 h 82994"/>
                    <a:gd name="connsiteX6" fmla="*/ 492681 w 500320"/>
                    <a:gd name="connsiteY6" fmla="*/ 63980 h 82994"/>
                    <a:gd name="connsiteX7" fmla="*/ 500320 w 500320"/>
                    <a:gd name="connsiteY7" fmla="*/ 26003 h 82994"/>
                    <a:gd name="connsiteX8" fmla="*/ 242478 w 500320"/>
                    <a:gd name="connsiteY8" fmla="*/ 0 h 82994"/>
                    <a:gd name="connsiteX9" fmla="*/ 0 w 500320"/>
                    <a:gd name="connsiteY9" fmla="*/ 27013 h 8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320" h="82994">
                      <a:moveTo>
                        <a:pt x="0" y="27013"/>
                      </a:moveTo>
                      <a:lnTo>
                        <a:pt x="2181" y="57883"/>
                      </a:lnTo>
                      <a:cubicBezTo>
                        <a:pt x="3086" y="70704"/>
                        <a:pt x="14040" y="80458"/>
                        <a:pt x="26880" y="79877"/>
                      </a:cubicBezTo>
                      <a:lnTo>
                        <a:pt x="147761" y="74362"/>
                      </a:lnTo>
                      <a:cubicBezTo>
                        <a:pt x="213894" y="71342"/>
                        <a:pt x="280150" y="71799"/>
                        <a:pt x="346234" y="75724"/>
                      </a:cubicBezTo>
                      <a:lnTo>
                        <a:pt x="468069" y="82953"/>
                      </a:lnTo>
                      <a:cubicBezTo>
                        <a:pt x="479851" y="83649"/>
                        <a:pt x="490357" y="75562"/>
                        <a:pt x="492681" y="63980"/>
                      </a:cubicBezTo>
                      <a:lnTo>
                        <a:pt x="500320" y="26003"/>
                      </a:lnTo>
                      <a:lnTo>
                        <a:pt x="242478" y="0"/>
                      </a:lnTo>
                      <a:lnTo>
                        <a:pt x="0" y="27013"/>
                      </a:lnTo>
                      <a:close/>
                    </a:path>
                  </a:pathLst>
                </a:custGeom>
                <a:solidFill>
                  <a:srgbClr val="D0DCE7"/>
                </a:solidFill>
                <a:ln w="9525" cap="flat">
                  <a:noFill/>
                  <a:prstDash val="solid"/>
                  <a:miter/>
                </a:ln>
              </p:spPr>
              <p:txBody>
                <a:bodyPr rtlCol="0" anchor="ctr"/>
                <a:lstStyle/>
                <a:p>
                  <a:endParaRPr lang="nl-NL" sz="2800"/>
                </a:p>
              </p:txBody>
            </p:sp>
            <p:sp>
              <p:nvSpPr>
                <p:cNvPr id="76" name="Vrije vorm 75">
                  <a:extLst>
                    <a:ext uri="{FF2B5EF4-FFF2-40B4-BE49-F238E27FC236}">
                      <a16:creationId xmlns:a16="http://schemas.microsoft.com/office/drawing/2014/main" id="{F81AA845-D7AB-E377-E592-C3487BD2DB6C}"/>
                    </a:ext>
                  </a:extLst>
                </p:cNvPr>
                <p:cNvSpPr/>
                <p:nvPr/>
              </p:nvSpPr>
              <p:spPr>
                <a:xfrm>
                  <a:off x="5345715" y="2461403"/>
                  <a:ext cx="548592" cy="47405"/>
                </a:xfrm>
                <a:custGeom>
                  <a:avLst/>
                  <a:gdLst>
                    <a:gd name="connsiteX0" fmla="*/ 17516 w 548592"/>
                    <a:gd name="connsiteY0" fmla="*/ 1010 h 47405"/>
                    <a:gd name="connsiteX1" fmla="*/ 0 w 548592"/>
                    <a:gd name="connsiteY1" fmla="*/ 22165 h 47405"/>
                    <a:gd name="connsiteX2" fmla="*/ 18888 w 548592"/>
                    <a:gd name="connsiteY2" fmla="*/ 20383 h 47405"/>
                    <a:gd name="connsiteX3" fmla="*/ 330327 w 548592"/>
                    <a:gd name="connsiteY3" fmla="*/ 0 h 47405"/>
                    <a:gd name="connsiteX4" fmla="*/ 508578 w 548592"/>
                    <a:gd name="connsiteY4" fmla="*/ 35719 h 47405"/>
                    <a:gd name="connsiteX5" fmla="*/ 548593 w 548592"/>
                    <a:gd name="connsiteY5" fmla="*/ 47406 h 47405"/>
                    <a:gd name="connsiteX6" fmla="*/ 517836 w 548592"/>
                    <a:gd name="connsiteY6" fmla="*/ 0 h 47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592" h="47405">
                      <a:moveTo>
                        <a:pt x="17516" y="1010"/>
                      </a:moveTo>
                      <a:lnTo>
                        <a:pt x="0" y="22165"/>
                      </a:lnTo>
                      <a:lnTo>
                        <a:pt x="18888" y="20383"/>
                      </a:lnTo>
                      <a:lnTo>
                        <a:pt x="330327" y="0"/>
                      </a:lnTo>
                      <a:lnTo>
                        <a:pt x="508578" y="35719"/>
                      </a:lnTo>
                      <a:lnTo>
                        <a:pt x="548593" y="47406"/>
                      </a:lnTo>
                      <a:lnTo>
                        <a:pt x="517836" y="0"/>
                      </a:lnTo>
                    </a:path>
                  </a:pathLst>
                </a:custGeom>
                <a:solidFill>
                  <a:srgbClr val="D0DCE7"/>
                </a:solidFill>
                <a:ln w="9525" cap="flat">
                  <a:noFill/>
                  <a:prstDash val="solid"/>
                  <a:miter/>
                </a:ln>
              </p:spPr>
              <p:txBody>
                <a:bodyPr rtlCol="0" anchor="ctr"/>
                <a:lstStyle/>
                <a:p>
                  <a:endParaRPr lang="nl-NL" sz="2800"/>
                </a:p>
              </p:txBody>
            </p:sp>
            <p:sp>
              <p:nvSpPr>
                <p:cNvPr id="77" name="Vrije vorm 76">
                  <a:extLst>
                    <a:ext uri="{FF2B5EF4-FFF2-40B4-BE49-F238E27FC236}">
                      <a16:creationId xmlns:a16="http://schemas.microsoft.com/office/drawing/2014/main" id="{D933C18A-893F-E2E8-E12E-7960CC34EB4C}"/>
                    </a:ext>
                  </a:extLst>
                </p:cNvPr>
                <p:cNvSpPr/>
                <p:nvPr/>
              </p:nvSpPr>
              <p:spPr>
                <a:xfrm>
                  <a:off x="5856179" y="2492169"/>
                  <a:ext cx="13077" cy="9325"/>
                </a:xfrm>
                <a:custGeom>
                  <a:avLst/>
                  <a:gdLst>
                    <a:gd name="connsiteX0" fmla="*/ 13078 w 13077"/>
                    <a:gd name="connsiteY0" fmla="*/ 9325 h 9325"/>
                    <a:gd name="connsiteX1" fmla="*/ 1191 w 13077"/>
                    <a:gd name="connsiteY1" fmla="*/ 0 h 9325"/>
                    <a:gd name="connsiteX2" fmla="*/ 0 w 13077"/>
                    <a:gd name="connsiteY2" fmla="*/ 5915 h 9325"/>
                    <a:gd name="connsiteX3" fmla="*/ 13078 w 13077"/>
                    <a:gd name="connsiteY3" fmla="*/ 9325 h 9325"/>
                  </a:gdLst>
                  <a:ahLst/>
                  <a:cxnLst>
                    <a:cxn ang="0">
                      <a:pos x="connsiteX0" y="connsiteY0"/>
                    </a:cxn>
                    <a:cxn ang="0">
                      <a:pos x="connsiteX1" y="connsiteY1"/>
                    </a:cxn>
                    <a:cxn ang="0">
                      <a:pos x="connsiteX2" y="connsiteY2"/>
                    </a:cxn>
                    <a:cxn ang="0">
                      <a:pos x="connsiteX3" y="connsiteY3"/>
                    </a:cxn>
                  </a:cxnLst>
                  <a:rect l="l" t="t" r="r" b="b"/>
                  <a:pathLst>
                    <a:path w="13077" h="9325">
                      <a:moveTo>
                        <a:pt x="13078" y="9325"/>
                      </a:moveTo>
                      <a:cubicBezTo>
                        <a:pt x="13078" y="9325"/>
                        <a:pt x="11954" y="-19"/>
                        <a:pt x="1191" y="0"/>
                      </a:cubicBezTo>
                      <a:lnTo>
                        <a:pt x="0" y="5915"/>
                      </a:lnTo>
                      <a:lnTo>
                        <a:pt x="13078" y="9325"/>
                      </a:lnTo>
                      <a:close/>
                    </a:path>
                  </a:pathLst>
                </a:custGeom>
                <a:solidFill>
                  <a:srgbClr val="404947"/>
                </a:solidFill>
                <a:ln w="9525" cap="flat">
                  <a:noFill/>
                  <a:prstDash val="solid"/>
                  <a:miter/>
                </a:ln>
              </p:spPr>
              <p:txBody>
                <a:bodyPr rtlCol="0" anchor="ctr"/>
                <a:lstStyle/>
                <a:p>
                  <a:endParaRPr lang="nl-NL" sz="2800"/>
                </a:p>
              </p:txBody>
            </p:sp>
            <p:sp>
              <p:nvSpPr>
                <p:cNvPr id="78" name="Vrije vorm 77">
                  <a:extLst>
                    <a:ext uri="{FF2B5EF4-FFF2-40B4-BE49-F238E27FC236}">
                      <a16:creationId xmlns:a16="http://schemas.microsoft.com/office/drawing/2014/main" id="{400721B9-FB3A-3B25-E8D9-B6E60663E48B}"/>
                    </a:ext>
                  </a:extLst>
                </p:cNvPr>
                <p:cNvSpPr/>
                <p:nvPr/>
              </p:nvSpPr>
              <p:spPr>
                <a:xfrm>
                  <a:off x="5357812" y="2478645"/>
                  <a:ext cx="6572" cy="4322"/>
                </a:xfrm>
                <a:custGeom>
                  <a:avLst/>
                  <a:gdLst>
                    <a:gd name="connsiteX0" fmla="*/ 3591 w 6572"/>
                    <a:gd name="connsiteY0" fmla="*/ 4323 h 4322"/>
                    <a:gd name="connsiteX1" fmla="*/ 0 w 6572"/>
                    <a:gd name="connsiteY1" fmla="*/ 3780 h 4322"/>
                    <a:gd name="connsiteX2" fmla="*/ 6572 w 6572"/>
                    <a:gd name="connsiteY2" fmla="*/ 46 h 4322"/>
                  </a:gdLst>
                  <a:ahLst/>
                  <a:cxnLst>
                    <a:cxn ang="0">
                      <a:pos x="connsiteX0" y="connsiteY0"/>
                    </a:cxn>
                    <a:cxn ang="0">
                      <a:pos x="connsiteX1" y="connsiteY1"/>
                    </a:cxn>
                    <a:cxn ang="0">
                      <a:pos x="connsiteX2" y="connsiteY2"/>
                    </a:cxn>
                  </a:cxnLst>
                  <a:rect l="l" t="t" r="r" b="b"/>
                  <a:pathLst>
                    <a:path w="6572" h="4322">
                      <a:moveTo>
                        <a:pt x="3591" y="4323"/>
                      </a:moveTo>
                      <a:lnTo>
                        <a:pt x="0" y="3780"/>
                      </a:lnTo>
                      <a:cubicBezTo>
                        <a:pt x="0" y="3780"/>
                        <a:pt x="2562" y="-487"/>
                        <a:pt x="6572" y="46"/>
                      </a:cubicBezTo>
                    </a:path>
                  </a:pathLst>
                </a:custGeom>
                <a:solidFill>
                  <a:srgbClr val="404947"/>
                </a:solidFill>
                <a:ln w="9525" cap="flat">
                  <a:noFill/>
                  <a:prstDash val="solid"/>
                  <a:miter/>
                </a:ln>
              </p:spPr>
              <p:txBody>
                <a:bodyPr rtlCol="0" anchor="ctr"/>
                <a:lstStyle/>
                <a:p>
                  <a:endParaRPr lang="nl-NL" sz="2800"/>
                </a:p>
              </p:txBody>
            </p:sp>
          </p:grpSp>
          <p:sp>
            <p:nvSpPr>
              <p:cNvPr id="45" name="Vrije vorm 44">
                <a:extLst>
                  <a:ext uri="{FF2B5EF4-FFF2-40B4-BE49-F238E27FC236}">
                    <a16:creationId xmlns:a16="http://schemas.microsoft.com/office/drawing/2014/main" id="{8A80D14F-D0E3-C669-1C92-BEE4F2343B9E}"/>
                  </a:ext>
                </a:extLst>
              </p:cNvPr>
              <p:cNvSpPr/>
              <p:nvPr/>
            </p:nvSpPr>
            <p:spPr>
              <a:xfrm>
                <a:off x="4190599" y="2522278"/>
                <a:ext cx="1833276" cy="2555023"/>
              </a:xfrm>
              <a:custGeom>
                <a:avLst/>
                <a:gdLst>
                  <a:gd name="connsiteX0" fmla="*/ 303210 w 1833276"/>
                  <a:gd name="connsiteY0" fmla="*/ 0 h 2555023"/>
                  <a:gd name="connsiteX1" fmla="*/ 1286733 w 1833276"/>
                  <a:gd name="connsiteY1" fmla="*/ 0 h 2555023"/>
                  <a:gd name="connsiteX2" fmla="*/ 1651941 w 1833276"/>
                  <a:gd name="connsiteY2" fmla="*/ 333451 h 2555023"/>
                  <a:gd name="connsiteX3" fmla="*/ 1831763 w 1833276"/>
                  <a:gd name="connsiteY3" fmla="*/ 2221573 h 2555023"/>
                  <a:gd name="connsiteX4" fmla="*/ 1530068 w 1833276"/>
                  <a:gd name="connsiteY4" fmla="*/ 2555024 h 2555023"/>
                  <a:gd name="connsiteX5" fmla="*/ 546536 w 1833276"/>
                  <a:gd name="connsiteY5" fmla="*/ 2555024 h 2555023"/>
                  <a:gd name="connsiteX6" fmla="*/ 181328 w 1833276"/>
                  <a:gd name="connsiteY6" fmla="*/ 2221573 h 2555023"/>
                  <a:gd name="connsiteX7" fmla="*/ 1515 w 1833276"/>
                  <a:gd name="connsiteY7" fmla="*/ 333451 h 2555023"/>
                  <a:gd name="connsiteX8" fmla="*/ 303210 w 1833276"/>
                  <a:gd name="connsiteY8" fmla="*/ 0 h 255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276" h="2555023">
                    <a:moveTo>
                      <a:pt x="303210" y="0"/>
                    </a:moveTo>
                    <a:lnTo>
                      <a:pt x="1286733" y="0"/>
                    </a:lnTo>
                    <a:cubicBezTo>
                      <a:pt x="1470137" y="0"/>
                      <a:pt x="1634481" y="150047"/>
                      <a:pt x="1651941" y="333451"/>
                    </a:cubicBezTo>
                    <a:lnTo>
                      <a:pt x="1831763" y="2221573"/>
                    </a:lnTo>
                    <a:cubicBezTo>
                      <a:pt x="1849232" y="2404977"/>
                      <a:pt x="1713482" y="2555024"/>
                      <a:pt x="1530068" y="2555024"/>
                    </a:cubicBezTo>
                    <a:lnTo>
                      <a:pt x="546536" y="2555024"/>
                    </a:lnTo>
                    <a:cubicBezTo>
                      <a:pt x="363132" y="2555024"/>
                      <a:pt x="198788" y="2404977"/>
                      <a:pt x="181328" y="2221573"/>
                    </a:cubicBezTo>
                    <a:lnTo>
                      <a:pt x="1515" y="333451"/>
                    </a:lnTo>
                    <a:cubicBezTo>
                      <a:pt x="-15963" y="150047"/>
                      <a:pt x="119806" y="0"/>
                      <a:pt x="303210" y="0"/>
                    </a:cubicBezTo>
                    <a:close/>
                  </a:path>
                </a:pathLst>
              </a:custGeom>
              <a:solidFill>
                <a:srgbClr val="86C2EB"/>
              </a:solidFill>
              <a:ln w="9525" cap="flat">
                <a:noFill/>
                <a:prstDash val="solid"/>
                <a:miter/>
              </a:ln>
            </p:spPr>
            <p:txBody>
              <a:bodyPr rtlCol="0" anchor="ctr"/>
              <a:lstStyle/>
              <a:p>
                <a:endParaRPr lang="nl-NL" sz="2800"/>
              </a:p>
            </p:txBody>
          </p:sp>
        </p:grpSp>
      </p:grpSp>
      <p:sp>
        <p:nvSpPr>
          <p:cNvPr id="490" name="Rechthoek met aan één zijde afgeronde hoeken 489">
            <a:extLst>
              <a:ext uri="{FF2B5EF4-FFF2-40B4-BE49-F238E27FC236}">
                <a16:creationId xmlns:a16="http://schemas.microsoft.com/office/drawing/2014/main" id="{ACDFB2ED-EB55-FBF0-8F34-D7E690202E2F}"/>
              </a:ext>
            </a:extLst>
          </p:cNvPr>
          <p:cNvSpPr/>
          <p:nvPr/>
        </p:nvSpPr>
        <p:spPr>
          <a:xfrm>
            <a:off x="3045716" y="195943"/>
            <a:ext cx="2028304" cy="445525"/>
          </a:xfrm>
          <a:prstGeom prst="round2SameRect">
            <a:avLst>
              <a:gd name="adj1" fmla="val 0"/>
              <a:gd name="adj2" fmla="val 36842"/>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64800" rtlCol="0" anchor="ctr"/>
          <a:lstStyle/>
          <a:p>
            <a:pPr algn="ctr"/>
            <a:r>
              <a:rPr lang="nl-NL"/>
              <a:t>Voorschrijver</a:t>
            </a:r>
          </a:p>
        </p:txBody>
      </p:sp>
      <p:grpSp>
        <p:nvGrpSpPr>
          <p:cNvPr id="204" name="Groep 203">
            <a:extLst>
              <a:ext uri="{FF2B5EF4-FFF2-40B4-BE49-F238E27FC236}">
                <a16:creationId xmlns:a16="http://schemas.microsoft.com/office/drawing/2014/main" id="{E60C7B6B-99E6-A876-D526-A4D333F036E6}"/>
              </a:ext>
            </a:extLst>
          </p:cNvPr>
          <p:cNvGrpSpPr/>
          <p:nvPr/>
        </p:nvGrpSpPr>
        <p:grpSpPr>
          <a:xfrm>
            <a:off x="2194297" y="987220"/>
            <a:ext cx="2140369" cy="1821306"/>
            <a:chOff x="-2592429" y="-1978044"/>
            <a:chExt cx="2431580" cy="2069108"/>
          </a:xfrm>
        </p:grpSpPr>
        <p:sp>
          <p:nvSpPr>
            <p:cNvPr id="537" name="Ovaal 536">
              <a:extLst>
                <a:ext uri="{FF2B5EF4-FFF2-40B4-BE49-F238E27FC236}">
                  <a16:creationId xmlns:a16="http://schemas.microsoft.com/office/drawing/2014/main" id="{EBAEBB5C-3E3E-E3EE-63D2-8FAA034A08B8}"/>
                </a:ext>
              </a:extLst>
            </p:cNvPr>
            <p:cNvSpPr/>
            <p:nvPr/>
          </p:nvSpPr>
          <p:spPr>
            <a:xfrm>
              <a:off x="-2592429" y="-1978044"/>
              <a:ext cx="2069107" cy="2069107"/>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2" name="Vrije vorm 501">
              <a:extLst>
                <a:ext uri="{FF2B5EF4-FFF2-40B4-BE49-F238E27FC236}">
                  <a16:creationId xmlns:a16="http://schemas.microsoft.com/office/drawing/2014/main" id="{EAC2429E-76ED-8642-6A16-9F1817174193}"/>
                </a:ext>
              </a:extLst>
            </p:cNvPr>
            <p:cNvSpPr/>
            <p:nvPr/>
          </p:nvSpPr>
          <p:spPr>
            <a:xfrm>
              <a:off x="-1558862" y="-656190"/>
              <a:ext cx="881138" cy="591919"/>
            </a:xfrm>
            <a:custGeom>
              <a:avLst/>
              <a:gdLst>
                <a:gd name="connsiteX0" fmla="*/ 179839 w 881138"/>
                <a:gd name="connsiteY0" fmla="*/ 181 h 591919"/>
                <a:gd name="connsiteX1" fmla="*/ 593290 w 881138"/>
                <a:gd name="connsiteY1" fmla="*/ 112792 h 591919"/>
                <a:gd name="connsiteX2" fmla="*/ 790052 w 881138"/>
                <a:gd name="connsiteY2" fmla="*/ 205611 h 591919"/>
                <a:gd name="connsiteX3" fmla="*/ 881138 w 881138"/>
                <a:gd name="connsiteY3" fmla="*/ 254451 h 591919"/>
                <a:gd name="connsiteX4" fmla="*/ 858855 w 881138"/>
                <a:gd name="connsiteY4" fmla="*/ 291130 h 591919"/>
                <a:gd name="connsiteX5" fmla="*/ 579416 w 881138"/>
                <a:gd name="connsiteY5" fmla="*/ 570569 h 591919"/>
                <a:gd name="connsiteX6" fmla="*/ 544274 w 881138"/>
                <a:gd name="connsiteY6" fmla="*/ 591919 h 591919"/>
                <a:gd name="connsiteX7" fmla="*/ 500707 w 881138"/>
                <a:gd name="connsiteY7" fmla="*/ 572962 h 591919"/>
                <a:gd name="connsiteX8" fmla="*/ 0 w 881138"/>
                <a:gd name="connsiteY8" fmla="*/ 139972 h 591919"/>
                <a:gd name="connsiteX9" fmla="*/ 179839 w 881138"/>
                <a:gd name="connsiteY9" fmla="*/ 181 h 59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1138" h="591919">
                  <a:moveTo>
                    <a:pt x="179839" y="181"/>
                  </a:moveTo>
                  <a:cubicBezTo>
                    <a:pt x="328106" y="-4501"/>
                    <a:pt x="522824" y="82669"/>
                    <a:pt x="593290" y="112792"/>
                  </a:cubicBezTo>
                  <a:cubicBezTo>
                    <a:pt x="622821" y="125411"/>
                    <a:pt x="698504" y="159209"/>
                    <a:pt x="790052" y="205611"/>
                  </a:cubicBezTo>
                  <a:lnTo>
                    <a:pt x="881138" y="254451"/>
                  </a:lnTo>
                  <a:lnTo>
                    <a:pt x="858855" y="291130"/>
                  </a:lnTo>
                  <a:cubicBezTo>
                    <a:pt x="784489" y="401207"/>
                    <a:pt x="689493" y="496203"/>
                    <a:pt x="579416" y="570569"/>
                  </a:cubicBezTo>
                  <a:lnTo>
                    <a:pt x="544274" y="591919"/>
                  </a:lnTo>
                  <a:lnTo>
                    <a:pt x="500707" y="572962"/>
                  </a:lnTo>
                  <a:cubicBezTo>
                    <a:pt x="137730" y="409716"/>
                    <a:pt x="21398" y="293142"/>
                    <a:pt x="0" y="139972"/>
                  </a:cubicBezTo>
                  <a:cubicBezTo>
                    <a:pt x="18642" y="38867"/>
                    <a:pt x="90879" y="2991"/>
                    <a:pt x="179839" y="181"/>
                  </a:cubicBezTo>
                  <a:close/>
                </a:path>
              </a:pathLst>
            </a:custGeom>
            <a:solidFill>
              <a:srgbClr val="A1ADAA"/>
            </a:solidFill>
            <a:ln w="9525" cap="flat">
              <a:noFill/>
              <a:prstDash val="solid"/>
              <a:miter/>
            </a:ln>
          </p:spPr>
          <p:txBody>
            <a:bodyPr wrap="square" rtlCol="0" anchor="ctr">
              <a:noAutofit/>
            </a:bodyPr>
            <a:lstStyle/>
            <a:p>
              <a:endParaRPr lang="nl-NL"/>
            </a:p>
          </p:txBody>
        </p:sp>
        <p:sp>
          <p:nvSpPr>
            <p:cNvPr id="505" name="Vrije vorm 504">
              <a:extLst>
                <a:ext uri="{FF2B5EF4-FFF2-40B4-BE49-F238E27FC236}">
                  <a16:creationId xmlns:a16="http://schemas.microsoft.com/office/drawing/2014/main" id="{FB0BAAB5-0AC1-C9C5-4560-63A56FF36E00}"/>
                </a:ext>
              </a:extLst>
            </p:cNvPr>
            <p:cNvSpPr/>
            <p:nvPr/>
          </p:nvSpPr>
          <p:spPr>
            <a:xfrm>
              <a:off x="-2334925" y="-715038"/>
              <a:ext cx="1291209" cy="806102"/>
            </a:xfrm>
            <a:custGeom>
              <a:avLst/>
              <a:gdLst>
                <a:gd name="connsiteX0" fmla="*/ 808238 w 1291209"/>
                <a:gd name="connsiteY0" fmla="*/ 87 h 806102"/>
                <a:gd name="connsiteX1" fmla="*/ 913114 w 1291209"/>
                <a:gd name="connsiteY1" fmla="*/ 17762 h 806102"/>
                <a:gd name="connsiteX2" fmla="*/ 1265458 w 1291209"/>
                <a:gd name="connsiteY2" fmla="*/ 184894 h 806102"/>
                <a:gd name="connsiteX3" fmla="*/ 1290194 w 1291209"/>
                <a:gd name="connsiteY3" fmla="*/ 661537 h 806102"/>
                <a:gd name="connsiteX4" fmla="*/ 1290011 w 1291209"/>
                <a:gd name="connsiteY4" fmla="*/ 664951 h 806102"/>
                <a:gd name="connsiteX5" fmla="*/ 1179745 w 1291209"/>
                <a:gd name="connsiteY5" fmla="*/ 724802 h 806102"/>
                <a:gd name="connsiteX6" fmla="*/ 777050 w 1291209"/>
                <a:gd name="connsiteY6" fmla="*/ 806102 h 806102"/>
                <a:gd name="connsiteX7" fmla="*/ 45510 w 1291209"/>
                <a:gd name="connsiteY7" fmla="*/ 503088 h 806102"/>
                <a:gd name="connsiteX8" fmla="*/ 43860 w 1291209"/>
                <a:gd name="connsiteY8" fmla="*/ 501273 h 806102"/>
                <a:gd name="connsiteX9" fmla="*/ 0 w 1291209"/>
                <a:gd name="connsiteY9" fmla="*/ 162566 h 806102"/>
                <a:gd name="connsiteX10" fmla="*/ 480580 w 1291209"/>
                <a:gd name="connsiteY10" fmla="*/ 14601 h 806102"/>
                <a:gd name="connsiteX11" fmla="*/ 694403 w 1291209"/>
                <a:gd name="connsiteY11" fmla="*/ 2183 h 806102"/>
                <a:gd name="connsiteX12" fmla="*/ 808238 w 1291209"/>
                <a:gd name="connsiteY12" fmla="*/ 87 h 80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1209" h="806102">
                  <a:moveTo>
                    <a:pt x="808238" y="87"/>
                  </a:moveTo>
                  <a:cubicBezTo>
                    <a:pt x="840009" y="687"/>
                    <a:pt x="870286" y="4581"/>
                    <a:pt x="913114" y="17762"/>
                  </a:cubicBezTo>
                  <a:cubicBezTo>
                    <a:pt x="1065671" y="64732"/>
                    <a:pt x="1128490" y="79819"/>
                    <a:pt x="1265458" y="184894"/>
                  </a:cubicBezTo>
                  <a:cubicBezTo>
                    <a:pt x="1288497" y="369636"/>
                    <a:pt x="1293758" y="522006"/>
                    <a:pt x="1290194" y="661537"/>
                  </a:cubicBezTo>
                  <a:lnTo>
                    <a:pt x="1290011" y="664951"/>
                  </a:lnTo>
                  <a:lnTo>
                    <a:pt x="1179745" y="724802"/>
                  </a:lnTo>
                  <a:cubicBezTo>
                    <a:pt x="1055973" y="777153"/>
                    <a:pt x="919892" y="806102"/>
                    <a:pt x="777050" y="806102"/>
                  </a:cubicBezTo>
                  <a:cubicBezTo>
                    <a:pt x="491366" y="806102"/>
                    <a:pt x="232728" y="690306"/>
                    <a:pt x="45510" y="503088"/>
                  </a:cubicBezTo>
                  <a:lnTo>
                    <a:pt x="43860" y="501273"/>
                  </a:lnTo>
                  <a:lnTo>
                    <a:pt x="0" y="162566"/>
                  </a:lnTo>
                  <a:cubicBezTo>
                    <a:pt x="136736" y="86400"/>
                    <a:pt x="299191" y="36343"/>
                    <a:pt x="480580" y="14601"/>
                  </a:cubicBezTo>
                  <a:cubicBezTo>
                    <a:pt x="549255" y="6376"/>
                    <a:pt x="620653" y="2183"/>
                    <a:pt x="694403" y="2183"/>
                  </a:cubicBezTo>
                  <a:cubicBezTo>
                    <a:pt x="743204" y="2183"/>
                    <a:pt x="776468" y="-513"/>
                    <a:pt x="808238" y="87"/>
                  </a:cubicBezTo>
                  <a:close/>
                </a:path>
              </a:pathLst>
            </a:custGeom>
            <a:solidFill>
              <a:srgbClr val="FFFFFF"/>
            </a:solidFill>
            <a:ln w="9525" cap="flat">
              <a:noFill/>
              <a:prstDash val="solid"/>
              <a:miter/>
            </a:ln>
          </p:spPr>
          <p:txBody>
            <a:bodyPr wrap="square" rtlCol="0" anchor="ctr">
              <a:noAutofit/>
            </a:bodyPr>
            <a:lstStyle/>
            <a:p>
              <a:endParaRPr lang="nl-NL"/>
            </a:p>
          </p:txBody>
        </p:sp>
        <p:sp>
          <p:nvSpPr>
            <p:cNvPr id="13" name="Vrije vorm 12">
              <a:extLst>
                <a:ext uri="{FF2B5EF4-FFF2-40B4-BE49-F238E27FC236}">
                  <a16:creationId xmlns:a16="http://schemas.microsoft.com/office/drawing/2014/main" id="{A0BC452C-65DE-4A92-DEC0-938EEC879A62}"/>
                </a:ext>
              </a:extLst>
            </p:cNvPr>
            <p:cNvSpPr/>
            <p:nvPr/>
          </p:nvSpPr>
          <p:spPr>
            <a:xfrm>
              <a:off x="-1958395" y="-714091"/>
              <a:ext cx="643119" cy="303808"/>
            </a:xfrm>
            <a:custGeom>
              <a:avLst/>
              <a:gdLst>
                <a:gd name="connsiteX0" fmla="*/ 0 w 659003"/>
                <a:gd name="connsiteY0" fmla="*/ 24365 h 311311"/>
                <a:gd name="connsiteX1" fmla="*/ 659003 w 659003"/>
                <a:gd name="connsiteY1" fmla="*/ 51311 h 311311"/>
                <a:gd name="connsiteX2" fmla="*/ 532930 w 659003"/>
                <a:gd name="connsiteY2" fmla="*/ 0 h 311311"/>
                <a:gd name="connsiteX3" fmla="*/ 149321 w 659003"/>
                <a:gd name="connsiteY3" fmla="*/ 0 h 311311"/>
                <a:gd name="connsiteX4" fmla="*/ 0 w 659003"/>
                <a:gd name="connsiteY4" fmla="*/ 24365 h 311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003" h="311311">
                  <a:moveTo>
                    <a:pt x="0" y="24365"/>
                  </a:moveTo>
                  <a:cubicBezTo>
                    <a:pt x="260401" y="416566"/>
                    <a:pt x="480048" y="388372"/>
                    <a:pt x="659003" y="51311"/>
                  </a:cubicBezTo>
                  <a:lnTo>
                    <a:pt x="532930" y="0"/>
                  </a:lnTo>
                  <a:lnTo>
                    <a:pt x="149321" y="0"/>
                  </a:lnTo>
                  <a:cubicBezTo>
                    <a:pt x="99133" y="10211"/>
                    <a:pt x="45174" y="10392"/>
                    <a:pt x="0" y="24365"/>
                  </a:cubicBezTo>
                  <a:close/>
                </a:path>
              </a:pathLst>
            </a:custGeom>
            <a:solidFill>
              <a:srgbClr val="FFFFFF"/>
            </a:solidFill>
            <a:ln w="9525" cap="flat">
              <a:noFill/>
              <a:prstDash val="solid"/>
              <a:miter/>
            </a:ln>
          </p:spPr>
          <p:txBody>
            <a:bodyPr rtlCol="0" anchor="ctr"/>
            <a:lstStyle/>
            <a:p>
              <a:endParaRPr lang="nl-NL"/>
            </a:p>
          </p:txBody>
        </p:sp>
        <p:sp>
          <p:nvSpPr>
            <p:cNvPr id="532" name="Vrije vorm 531">
              <a:extLst>
                <a:ext uri="{FF2B5EF4-FFF2-40B4-BE49-F238E27FC236}">
                  <a16:creationId xmlns:a16="http://schemas.microsoft.com/office/drawing/2014/main" id="{90B09CD9-0983-157D-7F5F-A0452D3DC980}"/>
                </a:ext>
              </a:extLst>
            </p:cNvPr>
            <p:cNvSpPr/>
            <p:nvPr/>
          </p:nvSpPr>
          <p:spPr>
            <a:xfrm>
              <a:off x="-2334923" y="-699497"/>
              <a:ext cx="455519" cy="734456"/>
            </a:xfrm>
            <a:custGeom>
              <a:avLst/>
              <a:gdLst>
                <a:gd name="connsiteX0" fmla="*/ 382109 w 455519"/>
                <a:gd name="connsiteY0" fmla="*/ 0 h 734456"/>
                <a:gd name="connsiteX1" fmla="*/ 451377 w 455519"/>
                <a:gd name="connsiteY1" fmla="*/ 677186 h 734456"/>
                <a:gd name="connsiteX2" fmla="*/ 455519 w 455519"/>
                <a:gd name="connsiteY2" fmla="*/ 734456 h 734456"/>
                <a:gd name="connsiteX3" fmla="*/ 374354 w 455519"/>
                <a:gd name="connsiteY3" fmla="*/ 709261 h 734456"/>
                <a:gd name="connsiteX4" fmla="*/ 45509 w 455519"/>
                <a:gd name="connsiteY4" fmla="*/ 487547 h 734456"/>
                <a:gd name="connsiteX5" fmla="*/ 43860 w 455519"/>
                <a:gd name="connsiteY5" fmla="*/ 485732 h 734456"/>
                <a:gd name="connsiteX6" fmla="*/ 0 w 455519"/>
                <a:gd name="connsiteY6" fmla="*/ 147026 h 734456"/>
                <a:gd name="connsiteX7" fmla="*/ 382109 w 455519"/>
                <a:gd name="connsiteY7" fmla="*/ 0 h 73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519" h="734456">
                  <a:moveTo>
                    <a:pt x="382109" y="0"/>
                  </a:moveTo>
                  <a:cubicBezTo>
                    <a:pt x="382109" y="0"/>
                    <a:pt x="419282" y="263465"/>
                    <a:pt x="451377" y="677186"/>
                  </a:cubicBezTo>
                  <a:lnTo>
                    <a:pt x="455519" y="734456"/>
                  </a:lnTo>
                  <a:lnTo>
                    <a:pt x="374354" y="709261"/>
                  </a:lnTo>
                  <a:cubicBezTo>
                    <a:pt x="250582" y="656909"/>
                    <a:pt x="139118" y="581156"/>
                    <a:pt x="45509" y="487547"/>
                  </a:cubicBezTo>
                  <a:lnTo>
                    <a:pt x="43860" y="485732"/>
                  </a:lnTo>
                  <a:lnTo>
                    <a:pt x="0" y="147026"/>
                  </a:lnTo>
                  <a:cubicBezTo>
                    <a:pt x="-1" y="147026"/>
                    <a:pt x="126640" y="56042"/>
                    <a:pt x="382109" y="0"/>
                  </a:cubicBezTo>
                  <a:close/>
                </a:path>
              </a:pathLst>
            </a:custGeom>
            <a:solidFill>
              <a:srgbClr val="A1ADAA"/>
            </a:solidFill>
            <a:ln w="9525" cap="flat">
              <a:noFill/>
              <a:prstDash val="solid"/>
              <a:miter/>
            </a:ln>
          </p:spPr>
          <p:txBody>
            <a:bodyPr wrap="square" rtlCol="0" anchor="ctr">
              <a:noAutofit/>
            </a:bodyPr>
            <a:lstStyle/>
            <a:p>
              <a:endParaRPr lang="nl-NL"/>
            </a:p>
          </p:txBody>
        </p:sp>
        <p:sp>
          <p:nvSpPr>
            <p:cNvPr id="536" name="Vrije vorm 535">
              <a:extLst>
                <a:ext uri="{FF2B5EF4-FFF2-40B4-BE49-F238E27FC236}">
                  <a16:creationId xmlns:a16="http://schemas.microsoft.com/office/drawing/2014/main" id="{15F7D3E9-68E2-906B-18B9-EBAE95B62B6F}"/>
                </a:ext>
              </a:extLst>
            </p:cNvPr>
            <p:cNvSpPr/>
            <p:nvPr/>
          </p:nvSpPr>
          <p:spPr>
            <a:xfrm>
              <a:off x="-1299649" y="-667242"/>
              <a:ext cx="311445" cy="717488"/>
            </a:xfrm>
            <a:custGeom>
              <a:avLst/>
              <a:gdLst>
                <a:gd name="connsiteX0" fmla="*/ 0 w 311445"/>
                <a:gd name="connsiteY0" fmla="*/ 0 h 717488"/>
                <a:gd name="connsiteX1" fmla="*/ 283436 w 311445"/>
                <a:gd name="connsiteY1" fmla="*/ 165430 h 717488"/>
                <a:gd name="connsiteX2" fmla="*/ 305139 w 311445"/>
                <a:gd name="connsiteY2" fmla="*/ 523397 h 717488"/>
                <a:gd name="connsiteX3" fmla="*/ 298534 w 311445"/>
                <a:gd name="connsiteY3" fmla="*/ 593382 h 717488"/>
                <a:gd name="connsiteX4" fmla="*/ 144470 w 311445"/>
                <a:gd name="connsiteY4" fmla="*/ 677006 h 717488"/>
                <a:gd name="connsiteX5" fmla="*/ 14056 w 311445"/>
                <a:gd name="connsiteY5" fmla="*/ 717488 h 717488"/>
                <a:gd name="connsiteX6" fmla="*/ 11704 w 311445"/>
                <a:gd name="connsiteY6" fmla="*/ 597851 h 717488"/>
                <a:gd name="connsiteX7" fmla="*/ 0 w 311445"/>
                <a:gd name="connsiteY7" fmla="*/ 0 h 71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445" h="717488">
                  <a:moveTo>
                    <a:pt x="0" y="0"/>
                  </a:moveTo>
                  <a:cubicBezTo>
                    <a:pt x="72338" y="20469"/>
                    <a:pt x="200029" y="92982"/>
                    <a:pt x="283436" y="165430"/>
                  </a:cubicBezTo>
                  <a:cubicBezTo>
                    <a:pt x="315031" y="231110"/>
                    <a:pt x="316120" y="372418"/>
                    <a:pt x="305139" y="523397"/>
                  </a:cubicBezTo>
                  <a:lnTo>
                    <a:pt x="298534" y="593382"/>
                  </a:lnTo>
                  <a:lnTo>
                    <a:pt x="144470" y="677006"/>
                  </a:lnTo>
                  <a:lnTo>
                    <a:pt x="14056" y="717488"/>
                  </a:lnTo>
                  <a:lnTo>
                    <a:pt x="11704" y="597851"/>
                  </a:lnTo>
                  <a:cubicBezTo>
                    <a:pt x="5012" y="257164"/>
                    <a:pt x="0" y="0"/>
                    <a:pt x="0" y="0"/>
                  </a:cubicBezTo>
                  <a:close/>
                </a:path>
              </a:pathLst>
            </a:custGeom>
            <a:solidFill>
              <a:srgbClr val="A1ADAA"/>
            </a:solidFill>
            <a:ln w="9525" cap="flat">
              <a:noFill/>
              <a:prstDash val="solid"/>
              <a:miter/>
            </a:ln>
          </p:spPr>
          <p:txBody>
            <a:bodyPr wrap="square" rtlCol="0" anchor="ctr">
              <a:noAutofit/>
            </a:bodyPr>
            <a:lstStyle/>
            <a:p>
              <a:endParaRPr lang="nl-NL"/>
            </a:p>
          </p:txBody>
        </p:sp>
        <p:sp>
          <p:nvSpPr>
            <p:cNvPr id="16" name="Vrije vorm 15">
              <a:extLst>
                <a:ext uri="{FF2B5EF4-FFF2-40B4-BE49-F238E27FC236}">
                  <a16:creationId xmlns:a16="http://schemas.microsoft.com/office/drawing/2014/main" id="{6EC68BD2-450F-2263-74F7-877BF8E9FC9C}"/>
                </a:ext>
              </a:extLst>
            </p:cNvPr>
            <p:cNvSpPr/>
            <p:nvPr/>
          </p:nvSpPr>
          <p:spPr>
            <a:xfrm>
              <a:off x="-1867414" y="-1187702"/>
              <a:ext cx="455903" cy="691625"/>
            </a:xfrm>
            <a:custGeom>
              <a:avLst/>
              <a:gdLst>
                <a:gd name="connsiteX0" fmla="*/ 467163 w 467163"/>
                <a:gd name="connsiteY0" fmla="*/ 529380 h 708707"/>
                <a:gd name="connsiteX1" fmla="*/ 260366 w 467163"/>
                <a:gd name="connsiteY1" fmla="*/ 708708 h 708707"/>
                <a:gd name="connsiteX2" fmla="*/ 667 w 467163"/>
                <a:gd name="connsiteY2" fmla="*/ 496243 h 708707"/>
                <a:gd name="connsiteX3" fmla="*/ 0 w 467163"/>
                <a:gd name="connsiteY3" fmla="*/ 0 h 708707"/>
                <a:gd name="connsiteX4" fmla="*/ 431968 w 467163"/>
                <a:gd name="connsiteY4" fmla="*/ 60874 h 708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163" h="708707">
                  <a:moveTo>
                    <a:pt x="467163" y="529380"/>
                  </a:moveTo>
                  <a:lnTo>
                    <a:pt x="260366" y="708708"/>
                  </a:lnTo>
                  <a:lnTo>
                    <a:pt x="667" y="496243"/>
                  </a:lnTo>
                  <a:lnTo>
                    <a:pt x="0" y="0"/>
                  </a:lnTo>
                  <a:lnTo>
                    <a:pt x="431968" y="60874"/>
                  </a:lnTo>
                  <a:close/>
                </a:path>
              </a:pathLst>
            </a:custGeom>
            <a:solidFill>
              <a:srgbClr val="E5B6AE"/>
            </a:solidFill>
            <a:ln w="9525" cap="flat">
              <a:noFill/>
              <a:prstDash val="solid"/>
              <a:miter/>
            </a:ln>
          </p:spPr>
          <p:txBody>
            <a:bodyPr rtlCol="0" anchor="ctr"/>
            <a:lstStyle/>
            <a:p>
              <a:endParaRPr lang="nl-NL"/>
            </a:p>
          </p:txBody>
        </p:sp>
        <p:sp>
          <p:nvSpPr>
            <p:cNvPr id="17" name="Vrije vorm 16">
              <a:extLst>
                <a:ext uri="{FF2B5EF4-FFF2-40B4-BE49-F238E27FC236}">
                  <a16:creationId xmlns:a16="http://schemas.microsoft.com/office/drawing/2014/main" id="{11B74654-BE31-8E6F-844A-9DF5AC220E87}"/>
                </a:ext>
              </a:extLst>
            </p:cNvPr>
            <p:cNvSpPr/>
            <p:nvPr/>
          </p:nvSpPr>
          <p:spPr>
            <a:xfrm>
              <a:off x="-1836135" y="-1033779"/>
              <a:ext cx="412641" cy="282877"/>
            </a:xfrm>
            <a:custGeom>
              <a:avLst/>
              <a:gdLst>
                <a:gd name="connsiteX0" fmla="*/ 0 w 422833"/>
                <a:gd name="connsiteY0" fmla="*/ 0 h 289864"/>
                <a:gd name="connsiteX1" fmla="*/ 422834 w 422833"/>
                <a:gd name="connsiteY1" fmla="*/ 208217 h 289864"/>
                <a:gd name="connsiteX2" fmla="*/ 413652 w 422833"/>
                <a:gd name="connsiteY2" fmla="*/ 85935 h 289864"/>
                <a:gd name="connsiteX3" fmla="*/ 0 w 422833"/>
                <a:gd name="connsiteY3" fmla="*/ 0 h 289864"/>
              </a:gdLst>
              <a:ahLst/>
              <a:cxnLst>
                <a:cxn ang="0">
                  <a:pos x="connsiteX0" y="connsiteY0"/>
                </a:cxn>
                <a:cxn ang="0">
                  <a:pos x="connsiteX1" y="connsiteY1"/>
                </a:cxn>
                <a:cxn ang="0">
                  <a:pos x="connsiteX2" y="connsiteY2"/>
                </a:cxn>
                <a:cxn ang="0">
                  <a:pos x="connsiteX3" y="connsiteY3"/>
                </a:cxn>
              </a:cxnLst>
              <a:rect l="l" t="t" r="r" b="b"/>
              <a:pathLst>
                <a:path w="422833" h="289864">
                  <a:moveTo>
                    <a:pt x="0" y="0"/>
                  </a:moveTo>
                  <a:cubicBezTo>
                    <a:pt x="75581" y="239344"/>
                    <a:pt x="254527" y="392640"/>
                    <a:pt x="422834" y="208217"/>
                  </a:cubicBezTo>
                  <a:lnTo>
                    <a:pt x="413652" y="85935"/>
                  </a:lnTo>
                  <a:lnTo>
                    <a:pt x="0" y="0"/>
                  </a:lnTo>
                  <a:close/>
                </a:path>
              </a:pathLst>
            </a:custGeom>
            <a:solidFill>
              <a:srgbClr val="C4918C"/>
            </a:solidFill>
            <a:ln w="9525" cap="flat">
              <a:noFill/>
              <a:prstDash val="solid"/>
              <a:miter/>
            </a:ln>
          </p:spPr>
          <p:txBody>
            <a:bodyPr rtlCol="0" anchor="ctr"/>
            <a:lstStyle/>
            <a:p>
              <a:endParaRPr lang="nl-NL"/>
            </a:p>
          </p:txBody>
        </p:sp>
        <p:sp>
          <p:nvSpPr>
            <p:cNvPr id="18" name="Vrije vorm 17">
              <a:extLst>
                <a:ext uri="{FF2B5EF4-FFF2-40B4-BE49-F238E27FC236}">
                  <a16:creationId xmlns:a16="http://schemas.microsoft.com/office/drawing/2014/main" id="{9E884D05-9E3F-82FA-63D7-BB6F6ABCF014}"/>
                </a:ext>
              </a:extLst>
            </p:cNvPr>
            <p:cNvSpPr/>
            <p:nvPr/>
          </p:nvSpPr>
          <p:spPr>
            <a:xfrm>
              <a:off x="-1953639" y="-1807212"/>
              <a:ext cx="678932" cy="935721"/>
            </a:xfrm>
            <a:custGeom>
              <a:avLst/>
              <a:gdLst>
                <a:gd name="connsiteX0" fmla="*/ 300429 w 695700"/>
                <a:gd name="connsiteY0" fmla="*/ 3685 h 958832"/>
                <a:gd name="connsiteX1" fmla="*/ 5964 w 695700"/>
                <a:gd name="connsiteY1" fmla="*/ 377979 h 958832"/>
                <a:gd name="connsiteX2" fmla="*/ 148686 w 695700"/>
                <a:gd name="connsiteY2" fmla="*/ 843522 h 958832"/>
                <a:gd name="connsiteX3" fmla="*/ 499025 w 695700"/>
                <a:gd name="connsiteY3" fmla="*/ 958832 h 958832"/>
                <a:gd name="connsiteX4" fmla="*/ 654264 w 695700"/>
                <a:gd name="connsiteY4" fmla="*/ 792621 h 958832"/>
                <a:gd name="connsiteX5" fmla="*/ 676905 w 695700"/>
                <a:gd name="connsiteY5" fmla="*/ 295321 h 958832"/>
                <a:gd name="connsiteX6" fmla="*/ 300429 w 695700"/>
                <a:gd name="connsiteY6" fmla="*/ 3685 h 95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700" h="958832">
                  <a:moveTo>
                    <a:pt x="300429" y="3685"/>
                  </a:moveTo>
                  <a:cubicBezTo>
                    <a:pt x="95413" y="23687"/>
                    <a:pt x="-29384" y="55291"/>
                    <a:pt x="5964" y="377979"/>
                  </a:cubicBezTo>
                  <a:cubicBezTo>
                    <a:pt x="41311" y="700686"/>
                    <a:pt x="103605" y="800184"/>
                    <a:pt x="148686" y="843522"/>
                  </a:cubicBezTo>
                  <a:cubicBezTo>
                    <a:pt x="206360" y="898958"/>
                    <a:pt x="295552" y="957099"/>
                    <a:pt x="499025" y="958832"/>
                  </a:cubicBezTo>
                  <a:cubicBezTo>
                    <a:pt x="623603" y="941039"/>
                    <a:pt x="625965" y="865754"/>
                    <a:pt x="654264" y="792621"/>
                  </a:cubicBezTo>
                  <a:cubicBezTo>
                    <a:pt x="676810" y="734299"/>
                    <a:pt x="720920" y="616961"/>
                    <a:pt x="676905" y="295321"/>
                  </a:cubicBezTo>
                  <a:cubicBezTo>
                    <a:pt x="632890" y="-26305"/>
                    <a:pt x="383192" y="-4475"/>
                    <a:pt x="300429" y="3685"/>
                  </a:cubicBezTo>
                  <a:close/>
                </a:path>
              </a:pathLst>
            </a:custGeom>
            <a:solidFill>
              <a:srgbClr val="E5B6AE"/>
            </a:solidFill>
            <a:ln w="9525" cap="flat">
              <a:noFill/>
              <a:prstDash val="solid"/>
              <a:miter/>
            </a:ln>
          </p:spPr>
          <p:txBody>
            <a:bodyPr rtlCol="0" anchor="ctr"/>
            <a:lstStyle/>
            <a:p>
              <a:endParaRPr lang="nl-NL"/>
            </a:p>
          </p:txBody>
        </p:sp>
        <p:sp>
          <p:nvSpPr>
            <p:cNvPr id="19" name="Vrije vorm 18">
              <a:extLst>
                <a:ext uri="{FF2B5EF4-FFF2-40B4-BE49-F238E27FC236}">
                  <a16:creationId xmlns:a16="http://schemas.microsoft.com/office/drawing/2014/main" id="{1D301ECF-08D8-E9E4-79E3-688C42C418E1}"/>
                </a:ext>
              </a:extLst>
            </p:cNvPr>
            <p:cNvSpPr/>
            <p:nvPr/>
          </p:nvSpPr>
          <p:spPr>
            <a:xfrm>
              <a:off x="-1641241" y="-1346241"/>
              <a:ext cx="56897" cy="68547"/>
            </a:xfrm>
            <a:custGeom>
              <a:avLst/>
              <a:gdLst>
                <a:gd name="connsiteX0" fmla="*/ 23597 w 58302"/>
                <a:gd name="connsiteY0" fmla="*/ 159 h 70240"/>
                <a:gd name="connsiteX1" fmla="*/ 57763 w 58302"/>
                <a:gd name="connsiteY1" fmla="*/ 31820 h 70240"/>
                <a:gd name="connsiteX2" fmla="*/ 34712 w 58302"/>
                <a:gd name="connsiteY2" fmla="*/ 70082 h 70240"/>
                <a:gd name="connsiteX3" fmla="*/ 537 w 58302"/>
                <a:gd name="connsiteY3" fmla="*/ 38421 h 70240"/>
                <a:gd name="connsiteX4" fmla="*/ 23597 w 58302"/>
                <a:gd name="connsiteY4" fmla="*/ 159 h 7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02" h="70240">
                  <a:moveTo>
                    <a:pt x="23597" y="159"/>
                  </a:moveTo>
                  <a:cubicBezTo>
                    <a:pt x="39399" y="-1670"/>
                    <a:pt x="54705" y="12513"/>
                    <a:pt x="57763" y="31820"/>
                  </a:cubicBezTo>
                  <a:cubicBezTo>
                    <a:pt x="60830" y="51127"/>
                    <a:pt x="50514" y="68262"/>
                    <a:pt x="34712" y="70082"/>
                  </a:cubicBezTo>
                  <a:cubicBezTo>
                    <a:pt x="18891" y="71910"/>
                    <a:pt x="3604" y="57728"/>
                    <a:pt x="537" y="38421"/>
                  </a:cubicBezTo>
                  <a:cubicBezTo>
                    <a:pt x="-2521" y="19104"/>
                    <a:pt x="7795" y="1978"/>
                    <a:pt x="23597" y="159"/>
                  </a:cubicBezTo>
                  <a:close/>
                </a:path>
              </a:pathLst>
            </a:custGeom>
            <a:solidFill>
              <a:srgbClr val="303B39"/>
            </a:solidFill>
            <a:ln w="9525" cap="flat">
              <a:noFill/>
              <a:prstDash val="solid"/>
              <a:miter/>
            </a:ln>
          </p:spPr>
          <p:txBody>
            <a:bodyPr rtlCol="0" anchor="ctr"/>
            <a:lstStyle/>
            <a:p>
              <a:endParaRPr lang="nl-NL"/>
            </a:p>
          </p:txBody>
        </p:sp>
        <p:sp>
          <p:nvSpPr>
            <p:cNvPr id="20" name="Vrije vorm 19">
              <a:extLst>
                <a:ext uri="{FF2B5EF4-FFF2-40B4-BE49-F238E27FC236}">
                  <a16:creationId xmlns:a16="http://schemas.microsoft.com/office/drawing/2014/main" id="{C699B6D9-DB79-1CBA-055C-3898AE06A783}"/>
                </a:ext>
              </a:extLst>
            </p:cNvPr>
            <p:cNvSpPr/>
            <p:nvPr/>
          </p:nvSpPr>
          <p:spPr>
            <a:xfrm>
              <a:off x="-1388543" y="-1371129"/>
              <a:ext cx="56069" cy="69226"/>
            </a:xfrm>
            <a:custGeom>
              <a:avLst/>
              <a:gdLst>
                <a:gd name="connsiteX0" fmla="*/ 25633 w 57454"/>
                <a:gd name="connsiteY0" fmla="*/ 201 h 70936"/>
                <a:gd name="connsiteX1" fmla="*/ 172 w 57454"/>
                <a:gd name="connsiteY1" fmla="*/ 39215 h 70936"/>
                <a:gd name="connsiteX2" fmla="*/ 31824 w 57454"/>
                <a:gd name="connsiteY2" fmla="*/ 70734 h 70936"/>
                <a:gd name="connsiteX3" fmla="*/ 57284 w 57454"/>
                <a:gd name="connsiteY3" fmla="*/ 31729 h 70936"/>
                <a:gd name="connsiteX4" fmla="*/ 25633 w 57454"/>
                <a:gd name="connsiteY4" fmla="*/ 201 h 7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54" h="70936">
                  <a:moveTo>
                    <a:pt x="25633" y="201"/>
                  </a:moveTo>
                  <a:cubicBezTo>
                    <a:pt x="9850" y="2258"/>
                    <a:pt x="-1552" y="19737"/>
                    <a:pt x="172" y="39215"/>
                  </a:cubicBezTo>
                  <a:cubicBezTo>
                    <a:pt x="1877" y="58684"/>
                    <a:pt x="16051" y="72810"/>
                    <a:pt x="31824" y="70734"/>
                  </a:cubicBezTo>
                  <a:cubicBezTo>
                    <a:pt x="47597" y="68667"/>
                    <a:pt x="58999" y="51198"/>
                    <a:pt x="57284" y="31729"/>
                  </a:cubicBezTo>
                  <a:cubicBezTo>
                    <a:pt x="55579" y="12250"/>
                    <a:pt x="41397" y="-1866"/>
                    <a:pt x="25633" y="201"/>
                  </a:cubicBezTo>
                  <a:close/>
                </a:path>
              </a:pathLst>
            </a:custGeom>
            <a:solidFill>
              <a:srgbClr val="303B39"/>
            </a:solidFill>
            <a:ln w="9525" cap="flat">
              <a:noFill/>
              <a:prstDash val="solid"/>
              <a:miter/>
            </a:ln>
          </p:spPr>
          <p:txBody>
            <a:bodyPr rtlCol="0" anchor="ctr"/>
            <a:lstStyle/>
            <a:p>
              <a:endParaRPr lang="nl-NL"/>
            </a:p>
          </p:txBody>
        </p:sp>
        <p:sp>
          <p:nvSpPr>
            <p:cNvPr id="21" name="Vrije vorm 20">
              <a:extLst>
                <a:ext uri="{FF2B5EF4-FFF2-40B4-BE49-F238E27FC236}">
                  <a16:creationId xmlns:a16="http://schemas.microsoft.com/office/drawing/2014/main" id="{A4E3ACDC-6814-73E8-2795-15C325493291}"/>
                </a:ext>
              </a:extLst>
            </p:cNvPr>
            <p:cNvSpPr/>
            <p:nvPr/>
          </p:nvSpPr>
          <p:spPr>
            <a:xfrm>
              <a:off x="-1681273" y="-1431895"/>
              <a:ext cx="113729" cy="34079"/>
            </a:xfrm>
            <a:custGeom>
              <a:avLst/>
              <a:gdLst>
                <a:gd name="connsiteX0" fmla="*/ 113405 w 116538"/>
                <a:gd name="connsiteY0" fmla="*/ 27615 h 34921"/>
                <a:gd name="connsiteX1" fmla="*/ 116538 w 116538"/>
                <a:gd name="connsiteY1" fmla="*/ 1869 h 34921"/>
                <a:gd name="connsiteX2" fmla="*/ 0 w 116538"/>
                <a:gd name="connsiteY2" fmla="*/ 11737 h 34921"/>
                <a:gd name="connsiteX3" fmla="*/ 11640 w 116538"/>
                <a:gd name="connsiteY3" fmla="*/ 34921 h 34921"/>
                <a:gd name="connsiteX4" fmla="*/ 113405 w 116538"/>
                <a:gd name="connsiteY4" fmla="*/ 27615 h 34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38" h="34921">
                  <a:moveTo>
                    <a:pt x="113405" y="27615"/>
                  </a:moveTo>
                  <a:lnTo>
                    <a:pt x="116538" y="1869"/>
                  </a:lnTo>
                  <a:cubicBezTo>
                    <a:pt x="80467" y="-2531"/>
                    <a:pt x="21736" y="869"/>
                    <a:pt x="0" y="11737"/>
                  </a:cubicBezTo>
                  <a:lnTo>
                    <a:pt x="11640" y="34921"/>
                  </a:lnTo>
                  <a:cubicBezTo>
                    <a:pt x="26670" y="27311"/>
                    <a:pt x="79962" y="23539"/>
                    <a:pt x="113405" y="27615"/>
                  </a:cubicBezTo>
                  <a:close/>
                </a:path>
              </a:pathLst>
            </a:custGeom>
            <a:solidFill>
              <a:srgbClr val="A1ADAA"/>
            </a:solidFill>
            <a:ln w="9525" cap="flat">
              <a:noFill/>
              <a:prstDash val="solid"/>
              <a:miter/>
            </a:ln>
          </p:spPr>
          <p:txBody>
            <a:bodyPr rtlCol="0" anchor="ctr"/>
            <a:lstStyle/>
            <a:p>
              <a:endParaRPr lang="nl-NL"/>
            </a:p>
          </p:txBody>
        </p:sp>
        <p:sp>
          <p:nvSpPr>
            <p:cNvPr id="22" name="Vrije vorm 21">
              <a:extLst>
                <a:ext uri="{FF2B5EF4-FFF2-40B4-BE49-F238E27FC236}">
                  <a16:creationId xmlns:a16="http://schemas.microsoft.com/office/drawing/2014/main" id="{CC9D6683-31F3-F6B6-0967-1C35D5CCF818}"/>
                </a:ext>
              </a:extLst>
            </p:cNvPr>
            <p:cNvSpPr/>
            <p:nvPr/>
          </p:nvSpPr>
          <p:spPr>
            <a:xfrm>
              <a:off x="-1415536" y="-1459277"/>
              <a:ext cx="114054" cy="33798"/>
            </a:xfrm>
            <a:custGeom>
              <a:avLst/>
              <a:gdLst>
                <a:gd name="connsiteX0" fmla="*/ 108318 w 116871"/>
                <a:gd name="connsiteY0" fmla="*/ 28709 h 34633"/>
                <a:gd name="connsiteX1" fmla="*/ 116872 w 116871"/>
                <a:gd name="connsiteY1" fmla="*/ 4230 h 34633"/>
                <a:gd name="connsiteX2" fmla="*/ 0 w 116871"/>
                <a:gd name="connsiteY2" fmla="*/ 9507 h 34633"/>
                <a:gd name="connsiteX3" fmla="*/ 6439 w 116871"/>
                <a:gd name="connsiteY3" fmla="*/ 34634 h 34633"/>
                <a:gd name="connsiteX4" fmla="*/ 108318 w 116871"/>
                <a:gd name="connsiteY4" fmla="*/ 28709 h 34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71" h="34633">
                  <a:moveTo>
                    <a:pt x="108318" y="28709"/>
                  </a:moveTo>
                  <a:lnTo>
                    <a:pt x="116872" y="4230"/>
                  </a:lnTo>
                  <a:cubicBezTo>
                    <a:pt x="93955" y="-3790"/>
                    <a:pt x="35262" y="506"/>
                    <a:pt x="0" y="9507"/>
                  </a:cubicBezTo>
                  <a:lnTo>
                    <a:pt x="6439" y="34634"/>
                  </a:lnTo>
                  <a:cubicBezTo>
                    <a:pt x="39072" y="26223"/>
                    <a:pt x="92450" y="23146"/>
                    <a:pt x="108318" y="28709"/>
                  </a:cubicBezTo>
                  <a:close/>
                </a:path>
              </a:pathLst>
            </a:custGeom>
            <a:solidFill>
              <a:srgbClr val="A1ADAA"/>
            </a:solidFill>
            <a:ln w="9525" cap="flat">
              <a:noFill/>
              <a:prstDash val="solid"/>
              <a:miter/>
            </a:ln>
          </p:spPr>
          <p:txBody>
            <a:bodyPr rtlCol="0" anchor="ctr"/>
            <a:lstStyle/>
            <a:p>
              <a:endParaRPr lang="nl-NL"/>
            </a:p>
          </p:txBody>
        </p:sp>
        <p:sp>
          <p:nvSpPr>
            <p:cNvPr id="23" name="Vrije vorm 22">
              <a:extLst>
                <a:ext uri="{FF2B5EF4-FFF2-40B4-BE49-F238E27FC236}">
                  <a16:creationId xmlns:a16="http://schemas.microsoft.com/office/drawing/2014/main" id="{0E96EB8B-B84E-64D6-4B9C-CDDE12C2490D}"/>
                </a:ext>
              </a:extLst>
            </p:cNvPr>
            <p:cNvSpPr/>
            <p:nvPr/>
          </p:nvSpPr>
          <p:spPr>
            <a:xfrm>
              <a:off x="-1742184" y="-1400119"/>
              <a:ext cx="503727" cy="188311"/>
            </a:xfrm>
            <a:custGeom>
              <a:avLst/>
              <a:gdLst>
                <a:gd name="connsiteX0" fmla="*/ 275023 w 516168"/>
                <a:gd name="connsiteY0" fmla="*/ 30545 h 192962"/>
                <a:gd name="connsiteX1" fmla="*/ 2484 w 516168"/>
                <a:gd name="connsiteY1" fmla="*/ 55406 h 192962"/>
                <a:gd name="connsiteX2" fmla="*/ 53585 w 516168"/>
                <a:gd name="connsiteY2" fmla="*/ 190499 h 192962"/>
                <a:gd name="connsiteX3" fmla="*/ 237970 w 516168"/>
                <a:gd name="connsiteY3" fmla="*/ 178964 h 192962"/>
                <a:gd name="connsiteX4" fmla="*/ 272784 w 516168"/>
                <a:gd name="connsiteY4" fmla="*/ 63140 h 192962"/>
                <a:gd name="connsiteX5" fmla="*/ 274584 w 516168"/>
                <a:gd name="connsiteY5" fmla="*/ 51129 h 192962"/>
                <a:gd name="connsiteX6" fmla="*/ 321124 w 516168"/>
                <a:gd name="connsiteY6" fmla="*/ 46442 h 192962"/>
                <a:gd name="connsiteX7" fmla="*/ 325258 w 516168"/>
                <a:gd name="connsiteY7" fmla="*/ 58015 h 192962"/>
                <a:gd name="connsiteX8" fmla="*/ 381826 w 516168"/>
                <a:gd name="connsiteY8" fmla="*/ 164933 h 192962"/>
                <a:gd name="connsiteX9" fmla="*/ 484354 w 516168"/>
                <a:gd name="connsiteY9" fmla="*/ 148474 h 192962"/>
                <a:gd name="connsiteX10" fmla="*/ 508395 w 516168"/>
                <a:gd name="connsiteY10" fmla="*/ 6047 h 192962"/>
                <a:gd name="connsiteX11" fmla="*/ 318133 w 516168"/>
                <a:gd name="connsiteY11" fmla="*/ 26145 h 192962"/>
                <a:gd name="connsiteX12" fmla="*/ 275023 w 516168"/>
                <a:gd name="connsiteY12" fmla="*/ 30545 h 192962"/>
                <a:gd name="connsiteX13" fmla="*/ 275023 w 516168"/>
                <a:gd name="connsiteY13" fmla="*/ 30545 h 192962"/>
                <a:gd name="connsiteX14" fmla="*/ 342688 w 516168"/>
                <a:gd name="connsiteY14" fmla="*/ 36194 h 192962"/>
                <a:gd name="connsiteX15" fmla="*/ 484992 w 516168"/>
                <a:gd name="connsiteY15" fmla="*/ 20811 h 192962"/>
                <a:gd name="connsiteX16" fmla="*/ 465351 w 516168"/>
                <a:gd name="connsiteY16" fmla="*/ 137121 h 192962"/>
                <a:gd name="connsiteX17" fmla="*/ 396390 w 516168"/>
                <a:gd name="connsiteY17" fmla="*/ 149122 h 192962"/>
                <a:gd name="connsiteX18" fmla="*/ 350213 w 516168"/>
                <a:gd name="connsiteY18" fmla="*/ 61806 h 192962"/>
                <a:gd name="connsiteX19" fmla="*/ 342688 w 516168"/>
                <a:gd name="connsiteY19" fmla="*/ 36194 h 192962"/>
                <a:gd name="connsiteX20" fmla="*/ 342688 w 516168"/>
                <a:gd name="connsiteY20" fmla="*/ 36194 h 192962"/>
                <a:gd name="connsiteX21" fmla="*/ 251486 w 516168"/>
                <a:gd name="connsiteY21" fmla="*/ 45090 h 192962"/>
                <a:gd name="connsiteX22" fmla="*/ 249048 w 516168"/>
                <a:gd name="connsiteY22" fmla="*/ 71674 h 192962"/>
                <a:gd name="connsiteX23" fmla="*/ 220606 w 516168"/>
                <a:gd name="connsiteY23" fmla="*/ 166267 h 192962"/>
                <a:gd name="connsiteX24" fmla="*/ 70026 w 516168"/>
                <a:gd name="connsiteY24" fmla="*/ 175687 h 192962"/>
                <a:gd name="connsiteX25" fmla="*/ 28297 w 516168"/>
                <a:gd name="connsiteY25" fmla="*/ 65369 h 192962"/>
                <a:gd name="connsiteX26" fmla="*/ 251486 w 516168"/>
                <a:gd name="connsiteY26" fmla="*/ 45090 h 1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6168" h="192962">
                  <a:moveTo>
                    <a:pt x="275023" y="30545"/>
                  </a:moveTo>
                  <a:cubicBezTo>
                    <a:pt x="252287" y="29488"/>
                    <a:pt x="84065" y="19201"/>
                    <a:pt x="2484" y="55406"/>
                  </a:cubicBezTo>
                  <a:cubicBezTo>
                    <a:pt x="-11508" y="101002"/>
                    <a:pt x="37460" y="182850"/>
                    <a:pt x="53585" y="190499"/>
                  </a:cubicBezTo>
                  <a:cubicBezTo>
                    <a:pt x="69702" y="198147"/>
                    <a:pt x="211005" y="186203"/>
                    <a:pt x="237970" y="178964"/>
                  </a:cubicBezTo>
                  <a:cubicBezTo>
                    <a:pt x="265288" y="175382"/>
                    <a:pt x="269974" y="76303"/>
                    <a:pt x="272784" y="63140"/>
                  </a:cubicBezTo>
                  <a:cubicBezTo>
                    <a:pt x="273584" y="59425"/>
                    <a:pt x="274165" y="55234"/>
                    <a:pt x="274584" y="51129"/>
                  </a:cubicBezTo>
                  <a:cubicBezTo>
                    <a:pt x="295511" y="44147"/>
                    <a:pt x="299216" y="42194"/>
                    <a:pt x="321124" y="46442"/>
                  </a:cubicBezTo>
                  <a:cubicBezTo>
                    <a:pt x="322352" y="50443"/>
                    <a:pt x="323762" y="54501"/>
                    <a:pt x="325258" y="58015"/>
                  </a:cubicBezTo>
                  <a:cubicBezTo>
                    <a:pt x="330563" y="70398"/>
                    <a:pt x="354318" y="166696"/>
                    <a:pt x="381826" y="164933"/>
                  </a:cubicBezTo>
                  <a:cubicBezTo>
                    <a:pt x="409687" y="166819"/>
                    <a:pt x="470018" y="159095"/>
                    <a:pt x="484354" y="148474"/>
                  </a:cubicBezTo>
                  <a:cubicBezTo>
                    <a:pt x="498698" y="137854"/>
                    <a:pt x="530940" y="48081"/>
                    <a:pt x="508395" y="6047"/>
                  </a:cubicBezTo>
                  <a:cubicBezTo>
                    <a:pt x="422956" y="-13336"/>
                    <a:pt x="344850" y="19496"/>
                    <a:pt x="318133" y="26145"/>
                  </a:cubicBezTo>
                  <a:cubicBezTo>
                    <a:pt x="295178" y="23611"/>
                    <a:pt x="297168" y="24497"/>
                    <a:pt x="275023" y="30545"/>
                  </a:cubicBezTo>
                  <a:lnTo>
                    <a:pt x="275023" y="30545"/>
                  </a:lnTo>
                  <a:close/>
                  <a:moveTo>
                    <a:pt x="342688" y="36194"/>
                  </a:moveTo>
                  <a:cubicBezTo>
                    <a:pt x="358233" y="32431"/>
                    <a:pt x="413088" y="4485"/>
                    <a:pt x="484992" y="20811"/>
                  </a:cubicBezTo>
                  <a:cubicBezTo>
                    <a:pt x="503404" y="55139"/>
                    <a:pt x="477067" y="128453"/>
                    <a:pt x="465351" y="137121"/>
                  </a:cubicBezTo>
                  <a:cubicBezTo>
                    <a:pt x="453645" y="145788"/>
                    <a:pt x="419145" y="150656"/>
                    <a:pt x="396390" y="149122"/>
                  </a:cubicBezTo>
                  <a:cubicBezTo>
                    <a:pt x="373940" y="150560"/>
                    <a:pt x="354547" y="71922"/>
                    <a:pt x="350213" y="61806"/>
                  </a:cubicBezTo>
                  <a:cubicBezTo>
                    <a:pt x="345870" y="51691"/>
                    <a:pt x="342688" y="36194"/>
                    <a:pt x="342688" y="36194"/>
                  </a:cubicBezTo>
                  <a:lnTo>
                    <a:pt x="342688" y="36194"/>
                  </a:lnTo>
                  <a:close/>
                  <a:moveTo>
                    <a:pt x="251486" y="45090"/>
                  </a:moveTo>
                  <a:cubicBezTo>
                    <a:pt x="251486" y="45090"/>
                    <a:pt x="251344" y="60921"/>
                    <a:pt x="249048" y="71674"/>
                  </a:cubicBezTo>
                  <a:cubicBezTo>
                    <a:pt x="246743" y="82438"/>
                    <a:pt x="242914" y="163343"/>
                    <a:pt x="220606" y="166267"/>
                  </a:cubicBezTo>
                  <a:cubicBezTo>
                    <a:pt x="198585" y="172173"/>
                    <a:pt x="83199" y="181926"/>
                    <a:pt x="70026" y="175687"/>
                  </a:cubicBezTo>
                  <a:cubicBezTo>
                    <a:pt x="56862" y="169448"/>
                    <a:pt x="16867" y="102611"/>
                    <a:pt x="28297" y="65369"/>
                  </a:cubicBezTo>
                  <a:cubicBezTo>
                    <a:pt x="95696" y="35451"/>
                    <a:pt x="235522" y="44404"/>
                    <a:pt x="251486" y="45090"/>
                  </a:cubicBezTo>
                  <a:close/>
                </a:path>
              </a:pathLst>
            </a:custGeom>
            <a:solidFill>
              <a:srgbClr val="303B39"/>
            </a:solidFill>
            <a:ln w="9525" cap="flat">
              <a:noFill/>
              <a:prstDash val="solid"/>
              <a:miter/>
            </a:ln>
          </p:spPr>
          <p:txBody>
            <a:bodyPr rtlCol="0" anchor="ctr"/>
            <a:lstStyle/>
            <a:p>
              <a:endParaRPr lang="nl-NL"/>
            </a:p>
          </p:txBody>
        </p:sp>
        <p:sp>
          <p:nvSpPr>
            <p:cNvPr id="24" name="Vrije vorm 23">
              <a:extLst>
                <a:ext uri="{FF2B5EF4-FFF2-40B4-BE49-F238E27FC236}">
                  <a16:creationId xmlns:a16="http://schemas.microsoft.com/office/drawing/2014/main" id="{E4A2BE09-06A7-CD21-953A-521025A0FD51}"/>
                </a:ext>
              </a:extLst>
            </p:cNvPr>
            <p:cNvSpPr/>
            <p:nvPr/>
          </p:nvSpPr>
          <p:spPr>
            <a:xfrm>
              <a:off x="-2019762" y="-1338976"/>
              <a:ext cx="127737" cy="197802"/>
            </a:xfrm>
            <a:custGeom>
              <a:avLst/>
              <a:gdLst>
                <a:gd name="connsiteX0" fmla="*/ 115858 w 130892"/>
                <a:gd name="connsiteY0" fmla="*/ 34576 h 202687"/>
                <a:gd name="connsiteX1" fmla="*/ 62447 w 130892"/>
                <a:gd name="connsiteY1" fmla="*/ 172 h 202687"/>
                <a:gd name="connsiteX2" fmla="*/ 1169 w 130892"/>
                <a:gd name="connsiteY2" fmla="*/ 88088 h 202687"/>
                <a:gd name="connsiteX3" fmla="*/ 114106 w 130892"/>
                <a:gd name="connsiteY3" fmla="*/ 200702 h 202687"/>
                <a:gd name="connsiteX4" fmla="*/ 115858 w 130892"/>
                <a:gd name="connsiteY4" fmla="*/ 34576 h 202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92" h="202687">
                  <a:moveTo>
                    <a:pt x="115858" y="34576"/>
                  </a:moveTo>
                  <a:cubicBezTo>
                    <a:pt x="103038" y="16527"/>
                    <a:pt x="88350" y="2363"/>
                    <a:pt x="62447" y="172"/>
                  </a:cubicBezTo>
                  <a:cubicBezTo>
                    <a:pt x="36528" y="-2038"/>
                    <a:pt x="-7755" y="16488"/>
                    <a:pt x="1169" y="88088"/>
                  </a:cubicBezTo>
                  <a:cubicBezTo>
                    <a:pt x="10092" y="159678"/>
                    <a:pt x="77387" y="213894"/>
                    <a:pt x="114106" y="200702"/>
                  </a:cubicBezTo>
                  <a:cubicBezTo>
                    <a:pt x="150825" y="187510"/>
                    <a:pt x="115858" y="34576"/>
                    <a:pt x="115858" y="34576"/>
                  </a:cubicBezTo>
                  <a:close/>
                </a:path>
              </a:pathLst>
            </a:custGeom>
            <a:solidFill>
              <a:srgbClr val="E5B6AE"/>
            </a:solidFill>
            <a:ln w="9525" cap="flat">
              <a:noFill/>
              <a:prstDash val="solid"/>
              <a:miter/>
            </a:ln>
          </p:spPr>
          <p:txBody>
            <a:bodyPr rtlCol="0" anchor="ctr"/>
            <a:lstStyle/>
            <a:p>
              <a:endParaRPr lang="nl-NL"/>
            </a:p>
          </p:txBody>
        </p:sp>
        <p:sp>
          <p:nvSpPr>
            <p:cNvPr id="25" name="Vrije vorm 24">
              <a:extLst>
                <a:ext uri="{FF2B5EF4-FFF2-40B4-BE49-F238E27FC236}">
                  <a16:creationId xmlns:a16="http://schemas.microsoft.com/office/drawing/2014/main" id="{5DD32EB4-BD76-6F7F-E683-36CF9BA34D4B}"/>
                </a:ext>
              </a:extLst>
            </p:cNvPr>
            <p:cNvSpPr/>
            <p:nvPr/>
          </p:nvSpPr>
          <p:spPr>
            <a:xfrm>
              <a:off x="-1511883" y="-1361647"/>
              <a:ext cx="141282" cy="233154"/>
            </a:xfrm>
            <a:custGeom>
              <a:avLst/>
              <a:gdLst>
                <a:gd name="connsiteX0" fmla="*/ 66265 w 144771"/>
                <a:gd name="connsiteY0" fmla="*/ 238316 h 238912"/>
                <a:gd name="connsiteX1" fmla="*/ 77533 w 144771"/>
                <a:gd name="connsiteY1" fmla="*/ 236725 h 238912"/>
                <a:gd name="connsiteX2" fmla="*/ 144523 w 144771"/>
                <a:gd name="connsiteY2" fmla="*/ 184376 h 238912"/>
                <a:gd name="connsiteX3" fmla="*/ 112900 w 144771"/>
                <a:gd name="connsiteY3" fmla="*/ 108099 h 238912"/>
                <a:gd name="connsiteX4" fmla="*/ 64551 w 144771"/>
                <a:gd name="connsiteY4" fmla="*/ 0 h 238912"/>
                <a:gd name="connsiteX5" fmla="*/ 38891 w 144771"/>
                <a:gd name="connsiteY5" fmla="*/ 3667 h 238912"/>
                <a:gd name="connsiteX6" fmla="*/ 90935 w 144771"/>
                <a:gd name="connsiteY6" fmla="*/ 121863 h 238912"/>
                <a:gd name="connsiteX7" fmla="*/ 118767 w 144771"/>
                <a:gd name="connsiteY7" fmla="*/ 181594 h 238912"/>
                <a:gd name="connsiteX8" fmla="*/ 72752 w 144771"/>
                <a:gd name="connsiteY8" fmla="*/ 211236 h 238912"/>
                <a:gd name="connsiteX9" fmla="*/ 23022 w 144771"/>
                <a:gd name="connsiteY9" fmla="*/ 202464 h 238912"/>
                <a:gd name="connsiteX10" fmla="*/ 0 w 144771"/>
                <a:gd name="connsiteY10" fmla="*/ 214360 h 238912"/>
                <a:gd name="connsiteX11" fmla="*/ 66265 w 144771"/>
                <a:gd name="connsiteY11" fmla="*/ 238316 h 23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71" h="238912">
                  <a:moveTo>
                    <a:pt x="66265" y="238316"/>
                  </a:moveTo>
                  <a:cubicBezTo>
                    <a:pt x="70132" y="237935"/>
                    <a:pt x="73914" y="237392"/>
                    <a:pt x="77533" y="236725"/>
                  </a:cubicBezTo>
                  <a:cubicBezTo>
                    <a:pt x="106432" y="231296"/>
                    <a:pt x="141303" y="214351"/>
                    <a:pt x="144523" y="184376"/>
                  </a:cubicBezTo>
                  <a:cubicBezTo>
                    <a:pt x="146904" y="162344"/>
                    <a:pt x="131893" y="138389"/>
                    <a:pt x="112900" y="108099"/>
                  </a:cubicBezTo>
                  <a:cubicBezTo>
                    <a:pt x="92916" y="76191"/>
                    <a:pt x="70256" y="40062"/>
                    <a:pt x="64551" y="0"/>
                  </a:cubicBezTo>
                  <a:lnTo>
                    <a:pt x="38891" y="3667"/>
                  </a:lnTo>
                  <a:cubicBezTo>
                    <a:pt x="45367" y="49159"/>
                    <a:pt x="70637" y="89468"/>
                    <a:pt x="90935" y="121863"/>
                  </a:cubicBezTo>
                  <a:cubicBezTo>
                    <a:pt x="105966" y="145828"/>
                    <a:pt x="120177" y="168488"/>
                    <a:pt x="118767" y="181594"/>
                  </a:cubicBezTo>
                  <a:cubicBezTo>
                    <a:pt x="117424" y="194024"/>
                    <a:pt x="98069" y="206492"/>
                    <a:pt x="72752" y="211236"/>
                  </a:cubicBezTo>
                  <a:cubicBezTo>
                    <a:pt x="49606" y="215618"/>
                    <a:pt x="27803" y="211712"/>
                    <a:pt x="23022" y="202464"/>
                  </a:cubicBezTo>
                  <a:lnTo>
                    <a:pt x="0" y="214360"/>
                  </a:lnTo>
                  <a:cubicBezTo>
                    <a:pt x="11163" y="235925"/>
                    <a:pt x="40557" y="240821"/>
                    <a:pt x="66265" y="238316"/>
                  </a:cubicBezTo>
                  <a:close/>
                </a:path>
              </a:pathLst>
            </a:custGeom>
            <a:solidFill>
              <a:srgbClr val="303B39"/>
            </a:solidFill>
            <a:ln w="9525" cap="flat">
              <a:noFill/>
              <a:prstDash val="solid"/>
              <a:miter/>
            </a:ln>
          </p:spPr>
          <p:txBody>
            <a:bodyPr rtlCol="0" anchor="ctr"/>
            <a:lstStyle/>
            <a:p>
              <a:endParaRPr lang="nl-NL"/>
            </a:p>
          </p:txBody>
        </p:sp>
        <p:sp>
          <p:nvSpPr>
            <p:cNvPr id="26" name="Vrije vorm 25">
              <a:extLst>
                <a:ext uri="{FF2B5EF4-FFF2-40B4-BE49-F238E27FC236}">
                  <a16:creationId xmlns:a16="http://schemas.microsoft.com/office/drawing/2014/main" id="{F4F4038E-9555-9326-0130-92CD0AC1BCBC}"/>
                </a:ext>
              </a:extLst>
            </p:cNvPr>
            <p:cNvSpPr/>
            <p:nvPr/>
          </p:nvSpPr>
          <p:spPr>
            <a:xfrm>
              <a:off x="-1533681" y="-1060847"/>
              <a:ext cx="128388" cy="36706"/>
            </a:xfrm>
            <a:custGeom>
              <a:avLst/>
              <a:gdLst>
                <a:gd name="connsiteX0" fmla="*/ 75076 w 131559"/>
                <a:gd name="connsiteY0" fmla="*/ 36595 h 37613"/>
                <a:gd name="connsiteX1" fmla="*/ 131559 w 131559"/>
                <a:gd name="connsiteY1" fmla="*/ 24355 h 37613"/>
                <a:gd name="connsiteX2" fmla="*/ 122682 w 131559"/>
                <a:gd name="connsiteY2" fmla="*/ 0 h 37613"/>
                <a:gd name="connsiteX3" fmla="*/ 10011 w 131559"/>
                <a:gd name="connsiteY3" fmla="*/ 3791 h 37613"/>
                <a:gd name="connsiteX4" fmla="*/ 0 w 131559"/>
                <a:gd name="connsiteY4" fmla="*/ 27699 h 37613"/>
                <a:gd name="connsiteX5" fmla="*/ 75076 w 131559"/>
                <a:gd name="connsiteY5" fmla="*/ 36595 h 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559" h="37613">
                  <a:moveTo>
                    <a:pt x="75076" y="36595"/>
                  </a:moveTo>
                  <a:cubicBezTo>
                    <a:pt x="105832" y="33595"/>
                    <a:pt x="129826" y="24994"/>
                    <a:pt x="131559" y="24355"/>
                  </a:cubicBezTo>
                  <a:lnTo>
                    <a:pt x="122682" y="0"/>
                  </a:lnTo>
                  <a:cubicBezTo>
                    <a:pt x="122034" y="248"/>
                    <a:pt x="56902" y="23451"/>
                    <a:pt x="10011" y="3791"/>
                  </a:cubicBezTo>
                  <a:lnTo>
                    <a:pt x="0" y="27699"/>
                  </a:lnTo>
                  <a:cubicBezTo>
                    <a:pt x="24355" y="37910"/>
                    <a:pt x="51683" y="38872"/>
                    <a:pt x="75076" y="36595"/>
                  </a:cubicBezTo>
                  <a:close/>
                </a:path>
              </a:pathLst>
            </a:custGeom>
            <a:solidFill>
              <a:srgbClr val="303B39"/>
            </a:solidFill>
            <a:ln w="9525" cap="flat">
              <a:noFill/>
              <a:prstDash val="solid"/>
              <a:miter/>
            </a:ln>
          </p:spPr>
          <p:txBody>
            <a:bodyPr rtlCol="0" anchor="ctr"/>
            <a:lstStyle/>
            <a:p>
              <a:endParaRPr lang="nl-NL"/>
            </a:p>
          </p:txBody>
        </p:sp>
        <p:sp>
          <p:nvSpPr>
            <p:cNvPr id="27" name="Vrije vorm 26">
              <a:extLst>
                <a:ext uri="{FF2B5EF4-FFF2-40B4-BE49-F238E27FC236}">
                  <a16:creationId xmlns:a16="http://schemas.microsoft.com/office/drawing/2014/main" id="{3D47BA96-FA0C-77EE-B70A-4DB2B7D1077B}"/>
                </a:ext>
              </a:extLst>
            </p:cNvPr>
            <p:cNvSpPr/>
            <p:nvPr/>
          </p:nvSpPr>
          <p:spPr>
            <a:xfrm>
              <a:off x="-1972148" y="-1781279"/>
              <a:ext cx="181876" cy="534614"/>
            </a:xfrm>
            <a:custGeom>
              <a:avLst/>
              <a:gdLst>
                <a:gd name="connsiteX0" fmla="*/ 107035 w 186368"/>
                <a:gd name="connsiteY0" fmla="*/ 547545 h 547818"/>
                <a:gd name="connsiteX1" fmla="*/ 143840 w 186368"/>
                <a:gd name="connsiteY1" fmla="*/ 261014 h 547818"/>
                <a:gd name="connsiteX2" fmla="*/ 143573 w 186368"/>
                <a:gd name="connsiteY2" fmla="*/ 169107 h 547818"/>
                <a:gd name="connsiteX3" fmla="*/ 110731 w 186368"/>
                <a:gd name="connsiteY3" fmla="*/ 124139 h 547818"/>
                <a:gd name="connsiteX4" fmla="*/ 186369 w 186368"/>
                <a:gd name="connsiteY4" fmla="*/ 0 h 547818"/>
                <a:gd name="connsiteX5" fmla="*/ 59 w 186368"/>
                <a:gd name="connsiteY5" fmla="*/ 223704 h 547818"/>
                <a:gd name="connsiteX6" fmla="*/ 36217 w 186368"/>
                <a:gd name="connsiteY6" fmla="*/ 459924 h 547818"/>
                <a:gd name="connsiteX7" fmla="*/ 80146 w 186368"/>
                <a:gd name="connsiteY7" fmla="*/ 511073 h 547818"/>
                <a:gd name="connsiteX8" fmla="*/ 107035 w 186368"/>
                <a:gd name="connsiteY8" fmla="*/ 547545 h 547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68" h="547818">
                  <a:moveTo>
                    <a:pt x="107035" y="547545"/>
                  </a:moveTo>
                  <a:cubicBezTo>
                    <a:pt x="107035" y="547545"/>
                    <a:pt x="101549" y="349653"/>
                    <a:pt x="143840" y="261014"/>
                  </a:cubicBezTo>
                  <a:cubicBezTo>
                    <a:pt x="166871" y="212731"/>
                    <a:pt x="156460" y="180442"/>
                    <a:pt x="143573" y="169107"/>
                  </a:cubicBezTo>
                  <a:cubicBezTo>
                    <a:pt x="143573" y="169107"/>
                    <a:pt x="119570" y="156010"/>
                    <a:pt x="110731" y="124139"/>
                  </a:cubicBezTo>
                  <a:cubicBezTo>
                    <a:pt x="95758" y="70142"/>
                    <a:pt x="163680" y="18479"/>
                    <a:pt x="186369" y="0"/>
                  </a:cubicBezTo>
                  <a:cubicBezTo>
                    <a:pt x="186369" y="0"/>
                    <a:pt x="-3835" y="32052"/>
                    <a:pt x="59" y="223704"/>
                  </a:cubicBezTo>
                  <a:cubicBezTo>
                    <a:pt x="2945" y="365808"/>
                    <a:pt x="36217" y="459924"/>
                    <a:pt x="36217" y="459924"/>
                  </a:cubicBezTo>
                  <a:cubicBezTo>
                    <a:pt x="36217" y="459924"/>
                    <a:pt x="70364" y="468754"/>
                    <a:pt x="80146" y="511073"/>
                  </a:cubicBezTo>
                  <a:cubicBezTo>
                    <a:pt x="89919" y="553393"/>
                    <a:pt x="107035" y="547545"/>
                    <a:pt x="107035" y="547545"/>
                  </a:cubicBezTo>
                  <a:close/>
                </a:path>
              </a:pathLst>
            </a:custGeom>
            <a:solidFill>
              <a:srgbClr val="A1ADAA"/>
            </a:solidFill>
            <a:ln w="9525" cap="flat">
              <a:noFill/>
              <a:prstDash val="solid"/>
              <a:miter/>
            </a:ln>
          </p:spPr>
          <p:txBody>
            <a:bodyPr rtlCol="0" anchor="ctr"/>
            <a:lstStyle/>
            <a:p>
              <a:endParaRPr lang="nl-NL"/>
            </a:p>
          </p:txBody>
        </p:sp>
        <p:sp>
          <p:nvSpPr>
            <p:cNvPr id="28" name="Vrije vorm 27">
              <a:extLst>
                <a:ext uri="{FF2B5EF4-FFF2-40B4-BE49-F238E27FC236}">
                  <a16:creationId xmlns:a16="http://schemas.microsoft.com/office/drawing/2014/main" id="{DAD65182-81A6-0A61-91E5-C45172B77AFF}"/>
                </a:ext>
              </a:extLst>
            </p:cNvPr>
            <p:cNvSpPr/>
            <p:nvPr/>
          </p:nvSpPr>
          <p:spPr>
            <a:xfrm>
              <a:off x="-1494473" y="-1792429"/>
              <a:ext cx="215627" cy="375865"/>
            </a:xfrm>
            <a:custGeom>
              <a:avLst/>
              <a:gdLst>
                <a:gd name="connsiteX0" fmla="*/ 220951 w 220953"/>
                <a:gd name="connsiteY0" fmla="*/ 385148 h 385148"/>
                <a:gd name="connsiteX1" fmla="*/ 184966 w 220953"/>
                <a:gd name="connsiteY1" fmla="*/ 245273 h 385148"/>
                <a:gd name="connsiteX2" fmla="*/ 0 w 220953"/>
                <a:gd name="connsiteY2" fmla="*/ 0 h 385148"/>
                <a:gd name="connsiteX3" fmla="*/ 163059 w 220953"/>
                <a:gd name="connsiteY3" fmla="*/ 110266 h 385148"/>
                <a:gd name="connsiteX4" fmla="*/ 220951 w 220953"/>
                <a:gd name="connsiteY4" fmla="*/ 385148 h 38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53" h="385148">
                  <a:moveTo>
                    <a:pt x="220951" y="385148"/>
                  </a:moveTo>
                  <a:cubicBezTo>
                    <a:pt x="220951" y="385148"/>
                    <a:pt x="196587" y="284764"/>
                    <a:pt x="184966" y="245273"/>
                  </a:cubicBezTo>
                  <a:cubicBezTo>
                    <a:pt x="141103" y="96179"/>
                    <a:pt x="64084" y="71052"/>
                    <a:pt x="0" y="0"/>
                  </a:cubicBezTo>
                  <a:cubicBezTo>
                    <a:pt x="0" y="0"/>
                    <a:pt x="105089" y="11635"/>
                    <a:pt x="163059" y="110266"/>
                  </a:cubicBezTo>
                  <a:cubicBezTo>
                    <a:pt x="222161" y="210831"/>
                    <a:pt x="220951" y="385148"/>
                    <a:pt x="220951" y="385148"/>
                  </a:cubicBezTo>
                  <a:close/>
                </a:path>
              </a:pathLst>
            </a:custGeom>
            <a:solidFill>
              <a:srgbClr val="A1ADAA"/>
            </a:solidFill>
            <a:ln w="9525" cap="flat">
              <a:noFill/>
              <a:prstDash val="solid"/>
              <a:miter/>
            </a:ln>
          </p:spPr>
          <p:txBody>
            <a:bodyPr rtlCol="0" anchor="ctr"/>
            <a:lstStyle/>
            <a:p>
              <a:endParaRPr lang="nl-NL"/>
            </a:p>
          </p:txBody>
        </p:sp>
        <p:sp>
          <p:nvSpPr>
            <p:cNvPr id="487" name="Vrije vorm 486">
              <a:extLst>
                <a:ext uri="{FF2B5EF4-FFF2-40B4-BE49-F238E27FC236}">
                  <a16:creationId xmlns:a16="http://schemas.microsoft.com/office/drawing/2014/main" id="{2E44EAD4-072A-D663-F6BD-20B13167986C}"/>
                </a:ext>
              </a:extLst>
            </p:cNvPr>
            <p:cNvSpPr/>
            <p:nvPr/>
          </p:nvSpPr>
          <p:spPr>
            <a:xfrm>
              <a:off x="-2058056" y="-1384761"/>
              <a:ext cx="490518" cy="490509"/>
            </a:xfrm>
            <a:custGeom>
              <a:avLst/>
              <a:gdLst>
                <a:gd name="connsiteX0" fmla="*/ 368735 w 502632"/>
                <a:gd name="connsiteY0" fmla="*/ 490723 h 502624"/>
                <a:gd name="connsiteX1" fmla="*/ 490731 w 502632"/>
                <a:gd name="connsiteY1" fmla="*/ 368737 h 502624"/>
                <a:gd name="connsiteX2" fmla="*/ 490731 w 502632"/>
                <a:gd name="connsiteY2" fmla="*/ 311263 h 502624"/>
                <a:gd name="connsiteX3" fmla="*/ 191370 w 502632"/>
                <a:gd name="connsiteY3" fmla="*/ 11901 h 502624"/>
                <a:gd name="connsiteX4" fmla="*/ 133896 w 502632"/>
                <a:gd name="connsiteY4" fmla="*/ 11901 h 502624"/>
                <a:gd name="connsiteX5" fmla="*/ 11904 w 502632"/>
                <a:gd name="connsiteY5" fmla="*/ 133888 h 502624"/>
                <a:gd name="connsiteX6" fmla="*/ 11904 w 502632"/>
                <a:gd name="connsiteY6" fmla="*/ 191372 h 502624"/>
                <a:gd name="connsiteX7" fmla="*/ 311261 w 502632"/>
                <a:gd name="connsiteY7" fmla="*/ 490723 h 502624"/>
                <a:gd name="connsiteX8" fmla="*/ 368735 w 502632"/>
                <a:gd name="connsiteY8" fmla="*/ 490723 h 5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632" h="502624">
                  <a:moveTo>
                    <a:pt x="368735" y="490723"/>
                  </a:moveTo>
                  <a:lnTo>
                    <a:pt x="490731" y="368737"/>
                  </a:lnTo>
                  <a:cubicBezTo>
                    <a:pt x="506600" y="352868"/>
                    <a:pt x="506600" y="327131"/>
                    <a:pt x="490731" y="311263"/>
                  </a:cubicBezTo>
                  <a:lnTo>
                    <a:pt x="191370" y="11901"/>
                  </a:lnTo>
                  <a:cubicBezTo>
                    <a:pt x="175501" y="-3967"/>
                    <a:pt x="149765" y="-3967"/>
                    <a:pt x="133896" y="11901"/>
                  </a:cubicBezTo>
                  <a:lnTo>
                    <a:pt x="11904" y="133888"/>
                  </a:lnTo>
                  <a:cubicBezTo>
                    <a:pt x="-3968" y="149766"/>
                    <a:pt x="-3968" y="175493"/>
                    <a:pt x="11904" y="191372"/>
                  </a:cubicBezTo>
                  <a:lnTo>
                    <a:pt x="311261" y="490723"/>
                  </a:lnTo>
                  <a:cubicBezTo>
                    <a:pt x="327130" y="506592"/>
                    <a:pt x="352866" y="506592"/>
                    <a:pt x="368735" y="490723"/>
                  </a:cubicBezTo>
                  <a:close/>
                </a:path>
              </a:pathLst>
            </a:custGeom>
            <a:solidFill>
              <a:srgbClr val="A1ADAA"/>
            </a:solidFill>
            <a:ln w="9525" cap="flat">
              <a:noFill/>
              <a:prstDash val="solid"/>
              <a:miter/>
            </a:ln>
          </p:spPr>
          <p:txBody>
            <a:bodyPr rtlCol="0" anchor="ctr"/>
            <a:lstStyle/>
            <a:p>
              <a:endParaRPr lang="nl-NL"/>
            </a:p>
          </p:txBody>
        </p:sp>
        <p:sp>
          <p:nvSpPr>
            <p:cNvPr id="494" name="Vrije vorm 493">
              <a:extLst>
                <a:ext uri="{FF2B5EF4-FFF2-40B4-BE49-F238E27FC236}">
                  <a16:creationId xmlns:a16="http://schemas.microsoft.com/office/drawing/2014/main" id="{A25E2AE9-DA23-BFF1-A93D-9583F9D03884}"/>
                </a:ext>
              </a:extLst>
            </p:cNvPr>
            <p:cNvSpPr/>
            <p:nvPr/>
          </p:nvSpPr>
          <p:spPr>
            <a:xfrm>
              <a:off x="-1951830" y="-1310700"/>
              <a:ext cx="317224" cy="531493"/>
            </a:xfrm>
            <a:custGeom>
              <a:avLst/>
              <a:gdLst>
                <a:gd name="connsiteX0" fmla="*/ 62632 w 325058"/>
                <a:gd name="connsiteY0" fmla="*/ 436331 h 544620"/>
                <a:gd name="connsiteX1" fmla="*/ 5 w 325058"/>
                <a:gd name="connsiteY1" fmla="*/ 217265 h 544620"/>
                <a:gd name="connsiteX2" fmla="*/ 76053 w 325058"/>
                <a:gd name="connsiteY2" fmla="*/ 85811 h 544620"/>
                <a:gd name="connsiteX3" fmla="*/ 220004 w 325058"/>
                <a:gd name="connsiteY3" fmla="*/ 0 h 544620"/>
                <a:gd name="connsiteX4" fmla="*/ 216947 w 325058"/>
                <a:gd name="connsiteY4" fmla="*/ 56531 h 544620"/>
                <a:gd name="connsiteX5" fmla="*/ 142814 w 325058"/>
                <a:gd name="connsiteY5" fmla="*/ 101746 h 544620"/>
                <a:gd name="connsiteX6" fmla="*/ 94865 w 325058"/>
                <a:gd name="connsiteY6" fmla="*/ 160868 h 544620"/>
                <a:gd name="connsiteX7" fmla="*/ 146224 w 325058"/>
                <a:gd name="connsiteY7" fmla="*/ 121358 h 544620"/>
                <a:gd name="connsiteX8" fmla="*/ 281069 w 325058"/>
                <a:gd name="connsiteY8" fmla="*/ 37519 h 544620"/>
                <a:gd name="connsiteX9" fmla="*/ 295423 w 325058"/>
                <a:gd name="connsiteY9" fmla="*/ 76876 h 544620"/>
                <a:gd name="connsiteX10" fmla="*/ 220766 w 325058"/>
                <a:gd name="connsiteY10" fmla="*/ 143189 h 544620"/>
                <a:gd name="connsiteX11" fmla="*/ 322331 w 325058"/>
                <a:gd name="connsiteY11" fmla="*/ 92612 h 544620"/>
                <a:gd name="connsiteX12" fmla="*/ 315445 w 325058"/>
                <a:gd name="connsiteY12" fmla="*/ 132502 h 544620"/>
                <a:gd name="connsiteX13" fmla="*/ 323151 w 325058"/>
                <a:gd name="connsiteY13" fmla="*/ 130950 h 544620"/>
                <a:gd name="connsiteX14" fmla="*/ 309835 w 325058"/>
                <a:gd name="connsiteY14" fmla="*/ 192310 h 544620"/>
                <a:gd name="connsiteX15" fmla="*/ 273068 w 325058"/>
                <a:gd name="connsiteY15" fmla="*/ 233296 h 544620"/>
                <a:gd name="connsiteX16" fmla="*/ 251246 w 325058"/>
                <a:gd name="connsiteY16" fmla="*/ 307858 h 544620"/>
                <a:gd name="connsiteX17" fmla="*/ 240683 w 325058"/>
                <a:gd name="connsiteY17" fmla="*/ 399240 h 544620"/>
                <a:gd name="connsiteX18" fmla="*/ 211803 w 325058"/>
                <a:gd name="connsiteY18" fmla="*/ 516474 h 544620"/>
                <a:gd name="connsiteX19" fmla="*/ 169712 w 325058"/>
                <a:gd name="connsiteY19" fmla="*/ 544621 h 544620"/>
                <a:gd name="connsiteX20" fmla="*/ 62632 w 325058"/>
                <a:gd name="connsiteY20" fmla="*/ 436331 h 54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058" h="544620">
                  <a:moveTo>
                    <a:pt x="62632" y="436331"/>
                  </a:moveTo>
                  <a:cubicBezTo>
                    <a:pt x="56641" y="395831"/>
                    <a:pt x="-633" y="226124"/>
                    <a:pt x="5" y="217265"/>
                  </a:cubicBezTo>
                  <a:cubicBezTo>
                    <a:pt x="634" y="208407"/>
                    <a:pt x="76053" y="85811"/>
                    <a:pt x="76053" y="85811"/>
                  </a:cubicBezTo>
                  <a:lnTo>
                    <a:pt x="220004" y="0"/>
                  </a:lnTo>
                  <a:cubicBezTo>
                    <a:pt x="220004" y="0"/>
                    <a:pt x="227291" y="42586"/>
                    <a:pt x="216947" y="56531"/>
                  </a:cubicBezTo>
                  <a:cubicBezTo>
                    <a:pt x="206603" y="70475"/>
                    <a:pt x="142814" y="101746"/>
                    <a:pt x="142814" y="101746"/>
                  </a:cubicBezTo>
                  <a:lnTo>
                    <a:pt x="94865" y="160868"/>
                  </a:lnTo>
                  <a:lnTo>
                    <a:pt x="146224" y="121358"/>
                  </a:lnTo>
                  <a:cubicBezTo>
                    <a:pt x="146224" y="121358"/>
                    <a:pt x="275240" y="44215"/>
                    <a:pt x="281069" y="37519"/>
                  </a:cubicBezTo>
                  <a:cubicBezTo>
                    <a:pt x="286889" y="30804"/>
                    <a:pt x="311054" y="57521"/>
                    <a:pt x="295423" y="76876"/>
                  </a:cubicBezTo>
                  <a:cubicBezTo>
                    <a:pt x="279783" y="96231"/>
                    <a:pt x="220766" y="143189"/>
                    <a:pt x="220766" y="143189"/>
                  </a:cubicBezTo>
                  <a:cubicBezTo>
                    <a:pt x="220766" y="143189"/>
                    <a:pt x="311330" y="97155"/>
                    <a:pt x="322331" y="92612"/>
                  </a:cubicBezTo>
                  <a:cubicBezTo>
                    <a:pt x="327570" y="99984"/>
                    <a:pt x="325256" y="119853"/>
                    <a:pt x="315445" y="132502"/>
                  </a:cubicBezTo>
                  <a:lnTo>
                    <a:pt x="323151" y="130950"/>
                  </a:lnTo>
                  <a:cubicBezTo>
                    <a:pt x="323151" y="130950"/>
                    <a:pt x="326656" y="162801"/>
                    <a:pt x="309835" y="192310"/>
                  </a:cubicBezTo>
                  <a:cubicBezTo>
                    <a:pt x="293032" y="221818"/>
                    <a:pt x="273068" y="233296"/>
                    <a:pt x="273068" y="233296"/>
                  </a:cubicBezTo>
                  <a:cubicBezTo>
                    <a:pt x="273068" y="233296"/>
                    <a:pt x="255561" y="297485"/>
                    <a:pt x="251246" y="307858"/>
                  </a:cubicBezTo>
                  <a:cubicBezTo>
                    <a:pt x="246941" y="318240"/>
                    <a:pt x="241512" y="375266"/>
                    <a:pt x="240683" y="399240"/>
                  </a:cubicBezTo>
                  <a:cubicBezTo>
                    <a:pt x="239854" y="423234"/>
                    <a:pt x="222900" y="504368"/>
                    <a:pt x="211803" y="516474"/>
                  </a:cubicBezTo>
                  <a:cubicBezTo>
                    <a:pt x="200688" y="528590"/>
                    <a:pt x="169712" y="544621"/>
                    <a:pt x="169712" y="544621"/>
                  </a:cubicBezTo>
                  <a:lnTo>
                    <a:pt x="62632" y="436331"/>
                  </a:lnTo>
                  <a:close/>
                </a:path>
              </a:pathLst>
            </a:custGeom>
            <a:solidFill>
              <a:srgbClr val="E5B6AE"/>
            </a:solidFill>
            <a:ln w="9525" cap="flat">
              <a:noFill/>
              <a:prstDash val="solid"/>
              <a:miter/>
            </a:ln>
          </p:spPr>
          <p:txBody>
            <a:bodyPr rtlCol="0" anchor="ctr"/>
            <a:lstStyle/>
            <a:p>
              <a:endParaRPr lang="nl-NL"/>
            </a:p>
          </p:txBody>
        </p:sp>
        <p:sp>
          <p:nvSpPr>
            <p:cNvPr id="530" name="Vrije vorm 529">
              <a:extLst>
                <a:ext uri="{FF2B5EF4-FFF2-40B4-BE49-F238E27FC236}">
                  <a16:creationId xmlns:a16="http://schemas.microsoft.com/office/drawing/2014/main" id="{D5BD2D6A-6E27-D9B0-2D93-6184D93E5971}"/>
                </a:ext>
              </a:extLst>
            </p:cNvPr>
            <p:cNvSpPr/>
            <p:nvPr/>
          </p:nvSpPr>
          <p:spPr>
            <a:xfrm>
              <a:off x="-2132481" y="-920988"/>
              <a:ext cx="361390" cy="972357"/>
            </a:xfrm>
            <a:custGeom>
              <a:avLst/>
              <a:gdLst>
                <a:gd name="connsiteX0" fmla="*/ 242899 w 361390"/>
                <a:gd name="connsiteY0" fmla="*/ 0 h 972357"/>
                <a:gd name="connsiteX1" fmla="*/ 360115 w 361390"/>
                <a:gd name="connsiteY1" fmla="*/ 86327 h 972357"/>
                <a:gd name="connsiteX2" fmla="*/ 326562 w 361390"/>
                <a:gd name="connsiteY2" fmla="*/ 766835 h 972357"/>
                <a:gd name="connsiteX3" fmla="*/ 293468 w 361390"/>
                <a:gd name="connsiteY3" fmla="*/ 972357 h 972357"/>
                <a:gd name="connsiteX4" fmla="*/ 266962 w 361390"/>
                <a:gd name="connsiteY4" fmla="*/ 965541 h 972357"/>
                <a:gd name="connsiteX5" fmla="*/ 171911 w 361390"/>
                <a:gd name="connsiteY5" fmla="*/ 930753 h 972357"/>
                <a:gd name="connsiteX6" fmla="*/ 0 w 361390"/>
                <a:gd name="connsiteY6" fmla="*/ 837442 h 972357"/>
                <a:gd name="connsiteX7" fmla="*/ 18145 w 361390"/>
                <a:gd name="connsiteY7" fmla="*/ 775172 h 972357"/>
                <a:gd name="connsiteX8" fmla="*/ 242899 w 361390"/>
                <a:gd name="connsiteY8" fmla="*/ 0 h 97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90" h="972357">
                  <a:moveTo>
                    <a:pt x="242899" y="0"/>
                  </a:moveTo>
                  <a:lnTo>
                    <a:pt x="360115" y="86327"/>
                  </a:lnTo>
                  <a:cubicBezTo>
                    <a:pt x="360115" y="86327"/>
                    <a:pt x="371447" y="413772"/>
                    <a:pt x="326562" y="766835"/>
                  </a:cubicBezTo>
                  <a:lnTo>
                    <a:pt x="293468" y="972357"/>
                  </a:lnTo>
                  <a:lnTo>
                    <a:pt x="266962" y="965541"/>
                  </a:lnTo>
                  <a:cubicBezTo>
                    <a:pt x="234567" y="955466"/>
                    <a:pt x="202854" y="943840"/>
                    <a:pt x="171911" y="930753"/>
                  </a:cubicBezTo>
                  <a:lnTo>
                    <a:pt x="0" y="837442"/>
                  </a:lnTo>
                  <a:lnTo>
                    <a:pt x="18145" y="775172"/>
                  </a:lnTo>
                  <a:cubicBezTo>
                    <a:pt x="122636" y="416239"/>
                    <a:pt x="242899" y="0"/>
                    <a:pt x="242899" y="0"/>
                  </a:cubicBezTo>
                  <a:close/>
                </a:path>
              </a:pathLst>
            </a:custGeom>
            <a:solidFill>
              <a:srgbClr val="E5B6AE"/>
            </a:solidFill>
            <a:ln w="9525" cap="flat">
              <a:noFill/>
              <a:prstDash val="solid"/>
              <a:miter/>
            </a:ln>
          </p:spPr>
          <p:txBody>
            <a:bodyPr wrap="square" rtlCol="0" anchor="ctr">
              <a:noAutofit/>
            </a:bodyPr>
            <a:lstStyle/>
            <a:p>
              <a:endParaRPr lang="nl-NL"/>
            </a:p>
          </p:txBody>
        </p:sp>
        <p:sp>
          <p:nvSpPr>
            <p:cNvPr id="489" name="Vrije vorm 488">
              <a:extLst>
                <a:ext uri="{FF2B5EF4-FFF2-40B4-BE49-F238E27FC236}">
                  <a16:creationId xmlns:a16="http://schemas.microsoft.com/office/drawing/2014/main" id="{9AF82E38-20AD-6FE8-2B8D-2F36BE33FC1F}"/>
                </a:ext>
              </a:extLst>
            </p:cNvPr>
            <p:cNvSpPr/>
            <p:nvPr/>
          </p:nvSpPr>
          <p:spPr>
            <a:xfrm>
              <a:off x="-1943116" y="-1354723"/>
              <a:ext cx="85685" cy="85675"/>
            </a:xfrm>
            <a:custGeom>
              <a:avLst/>
              <a:gdLst>
                <a:gd name="connsiteX0" fmla="*/ 50768 w 87801"/>
                <a:gd name="connsiteY0" fmla="*/ 85334 h 87791"/>
                <a:gd name="connsiteX1" fmla="*/ 85344 w 87801"/>
                <a:gd name="connsiteY1" fmla="*/ 50768 h 87791"/>
                <a:gd name="connsiteX2" fmla="*/ 85344 w 87801"/>
                <a:gd name="connsiteY2" fmla="*/ 38900 h 87791"/>
                <a:gd name="connsiteX3" fmla="*/ 48901 w 87801"/>
                <a:gd name="connsiteY3" fmla="*/ 2457 h 87791"/>
                <a:gd name="connsiteX4" fmla="*/ 37033 w 87801"/>
                <a:gd name="connsiteY4" fmla="*/ 2457 h 87791"/>
                <a:gd name="connsiteX5" fmla="*/ 2457 w 87801"/>
                <a:gd name="connsiteY5" fmla="*/ 37024 h 87791"/>
                <a:gd name="connsiteX6" fmla="*/ 2457 w 87801"/>
                <a:gd name="connsiteY6" fmla="*/ 48892 h 87791"/>
                <a:gd name="connsiteX7" fmla="*/ 38900 w 87801"/>
                <a:gd name="connsiteY7" fmla="*/ 85334 h 87791"/>
                <a:gd name="connsiteX8" fmla="*/ 50768 w 87801"/>
                <a:gd name="connsiteY8" fmla="*/ 85334 h 8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01" h="87791">
                  <a:moveTo>
                    <a:pt x="50768" y="85334"/>
                  </a:moveTo>
                  <a:lnTo>
                    <a:pt x="85344" y="50768"/>
                  </a:lnTo>
                  <a:cubicBezTo>
                    <a:pt x="88621" y="47492"/>
                    <a:pt x="88621" y="42177"/>
                    <a:pt x="85344" y="38900"/>
                  </a:cubicBezTo>
                  <a:lnTo>
                    <a:pt x="48901" y="2457"/>
                  </a:lnTo>
                  <a:cubicBezTo>
                    <a:pt x="45625" y="-819"/>
                    <a:pt x="40310" y="-819"/>
                    <a:pt x="37033" y="2457"/>
                  </a:cubicBezTo>
                  <a:lnTo>
                    <a:pt x="2457" y="37024"/>
                  </a:lnTo>
                  <a:cubicBezTo>
                    <a:pt x="-819" y="40300"/>
                    <a:pt x="-819" y="45615"/>
                    <a:pt x="2457" y="48892"/>
                  </a:cubicBezTo>
                  <a:lnTo>
                    <a:pt x="38900" y="85334"/>
                  </a:lnTo>
                  <a:cubicBezTo>
                    <a:pt x="42177" y="88611"/>
                    <a:pt x="47492" y="88611"/>
                    <a:pt x="50768" y="85334"/>
                  </a:cubicBezTo>
                  <a:close/>
                </a:path>
              </a:pathLst>
            </a:custGeom>
            <a:solidFill>
              <a:srgbClr val="80928E"/>
            </a:solidFill>
            <a:ln w="9525" cap="flat">
              <a:noFill/>
              <a:prstDash val="solid"/>
              <a:miter/>
            </a:ln>
          </p:spPr>
          <p:txBody>
            <a:bodyPr rtlCol="0" anchor="ctr"/>
            <a:lstStyle/>
            <a:p>
              <a:endParaRPr lang="nl-NL"/>
            </a:p>
          </p:txBody>
        </p:sp>
        <p:sp>
          <p:nvSpPr>
            <p:cNvPr id="491" name="Vrije vorm 490">
              <a:extLst>
                <a:ext uri="{FF2B5EF4-FFF2-40B4-BE49-F238E27FC236}">
                  <a16:creationId xmlns:a16="http://schemas.microsoft.com/office/drawing/2014/main" id="{004E8ED0-F6FD-1785-AB85-7E90CDC781FF}"/>
                </a:ext>
              </a:extLst>
            </p:cNvPr>
            <p:cNvSpPr/>
            <p:nvPr/>
          </p:nvSpPr>
          <p:spPr>
            <a:xfrm>
              <a:off x="-1993665" y="-751414"/>
              <a:ext cx="238048" cy="234625"/>
            </a:xfrm>
            <a:custGeom>
              <a:avLst/>
              <a:gdLst>
                <a:gd name="connsiteX0" fmla="*/ 231564 w 243927"/>
                <a:gd name="connsiteY0" fmla="*/ 240421 h 240420"/>
                <a:gd name="connsiteX1" fmla="*/ 243928 w 243927"/>
                <a:gd name="connsiteY1" fmla="*/ 84258 h 240420"/>
                <a:gd name="connsiteX2" fmla="*/ 38327 w 243927"/>
                <a:gd name="connsiteY2" fmla="*/ 0 h 240420"/>
                <a:gd name="connsiteX3" fmla="*/ 0 w 243927"/>
                <a:gd name="connsiteY3" fmla="*/ 126949 h 240420"/>
              </a:gdLst>
              <a:ahLst/>
              <a:cxnLst>
                <a:cxn ang="0">
                  <a:pos x="connsiteX0" y="connsiteY0"/>
                </a:cxn>
                <a:cxn ang="0">
                  <a:pos x="connsiteX1" y="connsiteY1"/>
                </a:cxn>
                <a:cxn ang="0">
                  <a:pos x="connsiteX2" y="connsiteY2"/>
                </a:cxn>
                <a:cxn ang="0">
                  <a:pos x="connsiteX3" y="connsiteY3"/>
                </a:cxn>
              </a:cxnLst>
              <a:rect l="l" t="t" r="r" b="b"/>
              <a:pathLst>
                <a:path w="243927" h="240420">
                  <a:moveTo>
                    <a:pt x="231564" y="240421"/>
                  </a:moveTo>
                  <a:lnTo>
                    <a:pt x="243928" y="84258"/>
                  </a:lnTo>
                  <a:lnTo>
                    <a:pt x="38327" y="0"/>
                  </a:lnTo>
                  <a:lnTo>
                    <a:pt x="0" y="126949"/>
                  </a:lnTo>
                  <a:close/>
                </a:path>
              </a:pathLst>
            </a:custGeom>
            <a:solidFill>
              <a:srgbClr val="FFFFFF"/>
            </a:solidFill>
            <a:ln w="9525" cap="flat">
              <a:noFill/>
              <a:prstDash val="solid"/>
              <a:miter/>
            </a:ln>
          </p:spPr>
          <p:txBody>
            <a:bodyPr rtlCol="0" anchor="ctr"/>
            <a:lstStyle/>
            <a:p>
              <a:endParaRPr lang="nl-NL"/>
            </a:p>
          </p:txBody>
        </p:sp>
        <p:sp>
          <p:nvSpPr>
            <p:cNvPr id="84" name="Vrije vorm 83">
              <a:extLst>
                <a:ext uri="{FF2B5EF4-FFF2-40B4-BE49-F238E27FC236}">
                  <a16:creationId xmlns:a16="http://schemas.microsoft.com/office/drawing/2014/main" id="{25A1BD89-9EC2-7910-5E4E-F52BEA71F6A3}"/>
                </a:ext>
              </a:extLst>
            </p:cNvPr>
            <p:cNvSpPr/>
            <p:nvPr/>
          </p:nvSpPr>
          <p:spPr>
            <a:xfrm>
              <a:off x="-2441409" y="-567205"/>
              <a:ext cx="495877" cy="582473"/>
            </a:xfrm>
            <a:custGeom>
              <a:avLst/>
              <a:gdLst>
                <a:gd name="connsiteX0" fmla="*/ 173468 w 495877"/>
                <a:gd name="connsiteY0" fmla="*/ 32 h 582473"/>
                <a:gd name="connsiteX1" fmla="*/ 495552 w 495877"/>
                <a:gd name="connsiteY1" fmla="*/ 569846 h 582473"/>
                <a:gd name="connsiteX2" fmla="*/ 495877 w 495877"/>
                <a:gd name="connsiteY2" fmla="*/ 582473 h 582473"/>
                <a:gd name="connsiteX3" fmla="*/ 480840 w 495877"/>
                <a:gd name="connsiteY3" fmla="*/ 576970 h 582473"/>
                <a:gd name="connsiteX4" fmla="*/ 25667 w 495877"/>
                <a:gd name="connsiteY4" fmla="*/ 202145 h 582473"/>
                <a:gd name="connsiteX5" fmla="*/ 0 w 495877"/>
                <a:gd name="connsiteY5" fmla="*/ 159896 h 582473"/>
                <a:gd name="connsiteX6" fmla="*/ 2810 w 495877"/>
                <a:gd name="connsiteY6" fmla="*/ 147288 h 582473"/>
                <a:gd name="connsiteX7" fmla="*/ 120305 w 495877"/>
                <a:gd name="connsiteY7" fmla="*/ 7101 h 582473"/>
                <a:gd name="connsiteX8" fmla="*/ 173468 w 495877"/>
                <a:gd name="connsiteY8" fmla="*/ 32 h 58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877" h="582473">
                  <a:moveTo>
                    <a:pt x="173468" y="32"/>
                  </a:moveTo>
                  <a:cubicBezTo>
                    <a:pt x="426538" y="-4333"/>
                    <a:pt x="491247" y="439085"/>
                    <a:pt x="495552" y="569846"/>
                  </a:cubicBezTo>
                  <a:lnTo>
                    <a:pt x="495877" y="582473"/>
                  </a:lnTo>
                  <a:lnTo>
                    <a:pt x="480840" y="576970"/>
                  </a:lnTo>
                  <a:cubicBezTo>
                    <a:pt x="295182" y="498443"/>
                    <a:pt x="137217" y="367261"/>
                    <a:pt x="25667" y="202145"/>
                  </a:cubicBezTo>
                  <a:lnTo>
                    <a:pt x="0" y="159896"/>
                  </a:lnTo>
                  <a:lnTo>
                    <a:pt x="2810" y="147288"/>
                  </a:lnTo>
                  <a:cubicBezTo>
                    <a:pt x="22657" y="86921"/>
                    <a:pt x="58215" y="45674"/>
                    <a:pt x="120305" y="7101"/>
                  </a:cubicBezTo>
                  <a:cubicBezTo>
                    <a:pt x="138888" y="2604"/>
                    <a:pt x="156597" y="323"/>
                    <a:pt x="173468" y="32"/>
                  </a:cubicBezTo>
                  <a:close/>
                </a:path>
              </a:pathLst>
            </a:custGeom>
            <a:solidFill>
              <a:srgbClr val="A1ADAA"/>
            </a:solidFill>
            <a:ln w="9525" cap="flat">
              <a:noFill/>
              <a:prstDash val="solid"/>
              <a:miter/>
            </a:ln>
          </p:spPr>
          <p:txBody>
            <a:bodyPr wrap="square" rtlCol="0" anchor="ctr">
              <a:noAutofit/>
            </a:bodyPr>
            <a:lstStyle/>
            <a:p>
              <a:endParaRPr lang="nl-NL"/>
            </a:p>
          </p:txBody>
        </p:sp>
        <p:sp>
          <p:nvSpPr>
            <p:cNvPr id="526" name="Vrije vorm 525">
              <a:extLst>
                <a:ext uri="{FF2B5EF4-FFF2-40B4-BE49-F238E27FC236}">
                  <a16:creationId xmlns:a16="http://schemas.microsoft.com/office/drawing/2014/main" id="{5B90A5FD-950C-449A-1DEE-6CE4F40C6623}"/>
                </a:ext>
              </a:extLst>
            </p:cNvPr>
            <p:cNvSpPr/>
            <p:nvPr/>
          </p:nvSpPr>
          <p:spPr>
            <a:xfrm>
              <a:off x="-2173233" y="-682014"/>
              <a:ext cx="430397" cy="735622"/>
            </a:xfrm>
            <a:custGeom>
              <a:avLst/>
              <a:gdLst>
                <a:gd name="connsiteX0" fmla="*/ 175259 w 430397"/>
                <a:gd name="connsiteY0" fmla="*/ 0 h 735622"/>
                <a:gd name="connsiteX1" fmla="*/ 430397 w 430397"/>
                <a:gd name="connsiteY1" fmla="*/ 135750 h 735622"/>
                <a:gd name="connsiteX2" fmla="*/ 342932 w 430397"/>
                <a:gd name="connsiteY2" fmla="*/ 735622 h 735622"/>
                <a:gd name="connsiteX3" fmla="*/ 307714 w 430397"/>
                <a:gd name="connsiteY3" fmla="*/ 726566 h 735622"/>
                <a:gd name="connsiteX4" fmla="*/ 36929 w 430397"/>
                <a:gd name="connsiteY4" fmla="*/ 596392 h 735622"/>
                <a:gd name="connsiteX5" fmla="*/ 0 w 430397"/>
                <a:gd name="connsiteY5" fmla="*/ 565923 h 73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97" h="735622">
                  <a:moveTo>
                    <a:pt x="175259" y="0"/>
                  </a:moveTo>
                  <a:cubicBezTo>
                    <a:pt x="289041" y="61740"/>
                    <a:pt x="317866" y="95148"/>
                    <a:pt x="430397" y="135750"/>
                  </a:cubicBezTo>
                  <a:lnTo>
                    <a:pt x="342932" y="735622"/>
                  </a:lnTo>
                  <a:lnTo>
                    <a:pt x="307714" y="726566"/>
                  </a:lnTo>
                  <a:cubicBezTo>
                    <a:pt x="210529" y="696339"/>
                    <a:pt x="119487" y="652167"/>
                    <a:pt x="36929" y="596392"/>
                  </a:cubicBezTo>
                  <a:lnTo>
                    <a:pt x="0" y="565923"/>
                  </a:lnTo>
                  <a:close/>
                </a:path>
              </a:pathLst>
            </a:custGeom>
            <a:solidFill>
              <a:srgbClr val="A1ADAA"/>
            </a:solidFill>
            <a:ln w="9525" cap="flat">
              <a:noFill/>
              <a:prstDash val="solid"/>
              <a:miter/>
            </a:ln>
          </p:spPr>
          <p:txBody>
            <a:bodyPr wrap="square" rtlCol="0" anchor="ctr">
              <a:noAutofit/>
            </a:bodyPr>
            <a:lstStyle/>
            <a:p>
              <a:endParaRPr lang="nl-NL"/>
            </a:p>
          </p:txBody>
        </p:sp>
        <p:sp>
          <p:nvSpPr>
            <p:cNvPr id="485" name="Vrije vorm 484">
              <a:extLst>
                <a:ext uri="{FF2B5EF4-FFF2-40B4-BE49-F238E27FC236}">
                  <a16:creationId xmlns:a16="http://schemas.microsoft.com/office/drawing/2014/main" id="{4F606143-B798-CF17-43D8-8C475D089B85}"/>
                </a:ext>
              </a:extLst>
            </p:cNvPr>
            <p:cNvSpPr/>
            <p:nvPr/>
          </p:nvSpPr>
          <p:spPr>
            <a:xfrm>
              <a:off x="-413266" y="-829698"/>
              <a:ext cx="252417" cy="258654"/>
            </a:xfrm>
            <a:custGeom>
              <a:avLst/>
              <a:gdLst>
                <a:gd name="connsiteX0" fmla="*/ 51911 w 258651"/>
                <a:gd name="connsiteY0" fmla="*/ 0 h 265042"/>
                <a:gd name="connsiteX1" fmla="*/ 258651 w 258651"/>
                <a:gd name="connsiteY1" fmla="*/ 98898 h 265042"/>
                <a:gd name="connsiteX2" fmla="*/ 204511 w 258651"/>
                <a:gd name="connsiteY2" fmla="*/ 265043 h 265042"/>
                <a:gd name="connsiteX3" fmla="*/ 0 w 258651"/>
                <a:gd name="connsiteY3" fmla="*/ 135264 h 265042"/>
              </a:gdLst>
              <a:ahLst/>
              <a:cxnLst>
                <a:cxn ang="0">
                  <a:pos x="connsiteX0" y="connsiteY0"/>
                </a:cxn>
                <a:cxn ang="0">
                  <a:pos x="connsiteX1" y="connsiteY1"/>
                </a:cxn>
                <a:cxn ang="0">
                  <a:pos x="connsiteX2" y="connsiteY2"/>
                </a:cxn>
                <a:cxn ang="0">
                  <a:pos x="connsiteX3" y="connsiteY3"/>
                </a:cxn>
              </a:cxnLst>
              <a:rect l="l" t="t" r="r" b="b"/>
              <a:pathLst>
                <a:path w="258651" h="265042">
                  <a:moveTo>
                    <a:pt x="51911" y="0"/>
                  </a:moveTo>
                  <a:lnTo>
                    <a:pt x="258651" y="98898"/>
                  </a:lnTo>
                  <a:lnTo>
                    <a:pt x="204511" y="265043"/>
                  </a:lnTo>
                  <a:lnTo>
                    <a:pt x="0" y="135264"/>
                  </a:lnTo>
                  <a:close/>
                </a:path>
              </a:pathLst>
            </a:custGeom>
            <a:solidFill>
              <a:srgbClr val="FFFFFF"/>
            </a:solidFill>
            <a:ln w="9525" cap="flat">
              <a:noFill/>
              <a:prstDash val="solid"/>
              <a:miter/>
            </a:ln>
          </p:spPr>
          <p:txBody>
            <a:bodyPr rtlCol="0" anchor="ctr"/>
            <a:lstStyle/>
            <a:p>
              <a:endParaRPr lang="nl-NL"/>
            </a:p>
          </p:txBody>
        </p:sp>
      </p:grpSp>
      <p:grpSp>
        <p:nvGrpSpPr>
          <p:cNvPr id="664" name="Groep 663">
            <a:extLst>
              <a:ext uri="{FF2B5EF4-FFF2-40B4-BE49-F238E27FC236}">
                <a16:creationId xmlns:a16="http://schemas.microsoft.com/office/drawing/2014/main" id="{8DC8A757-FD1F-591C-0C96-85B2CAE5DCB5}"/>
              </a:ext>
            </a:extLst>
          </p:cNvPr>
          <p:cNvGrpSpPr/>
          <p:nvPr/>
        </p:nvGrpSpPr>
        <p:grpSpPr>
          <a:xfrm>
            <a:off x="3763291" y="1358528"/>
            <a:ext cx="582053" cy="582053"/>
            <a:chOff x="6096794" y="1411137"/>
            <a:chExt cx="582053" cy="582053"/>
          </a:xfrm>
        </p:grpSpPr>
        <p:sp>
          <p:nvSpPr>
            <p:cNvPr id="663" name="Ovaal 662">
              <a:extLst>
                <a:ext uri="{FF2B5EF4-FFF2-40B4-BE49-F238E27FC236}">
                  <a16:creationId xmlns:a16="http://schemas.microsoft.com/office/drawing/2014/main" id="{2B06E2B2-E5D4-676A-EFAD-14F91A04299E}"/>
                </a:ext>
              </a:extLst>
            </p:cNvPr>
            <p:cNvSpPr/>
            <p:nvPr/>
          </p:nvSpPr>
          <p:spPr>
            <a:xfrm>
              <a:off x="6144446" y="1455316"/>
              <a:ext cx="486748" cy="4867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62" name="Graphic 660">
              <a:extLst>
                <a:ext uri="{FF2B5EF4-FFF2-40B4-BE49-F238E27FC236}">
                  <a16:creationId xmlns:a16="http://schemas.microsoft.com/office/drawing/2014/main" id="{96276079-654F-E0D1-C9B7-32148C8C16C3}"/>
                </a:ext>
              </a:extLst>
            </p:cNvPr>
            <p:cNvSpPr/>
            <p:nvPr/>
          </p:nvSpPr>
          <p:spPr>
            <a:xfrm>
              <a:off x="6096794" y="1411137"/>
              <a:ext cx="582053" cy="582053"/>
            </a:xfrm>
            <a:custGeom>
              <a:avLst/>
              <a:gdLst>
                <a:gd name="connsiteX0" fmla="*/ 3000375 w 6000750"/>
                <a:gd name="connsiteY0" fmla="*/ 0 h 6000750"/>
                <a:gd name="connsiteX1" fmla="*/ 6000750 w 6000750"/>
                <a:gd name="connsiteY1" fmla="*/ 3000375 h 6000750"/>
                <a:gd name="connsiteX2" fmla="*/ 3000375 w 6000750"/>
                <a:gd name="connsiteY2" fmla="*/ 6000750 h 6000750"/>
                <a:gd name="connsiteX3" fmla="*/ 0 w 6000750"/>
                <a:gd name="connsiteY3" fmla="*/ 3000375 h 6000750"/>
                <a:gd name="connsiteX4" fmla="*/ 3000375 w 6000750"/>
                <a:gd name="connsiteY4" fmla="*/ 0 h 6000750"/>
                <a:gd name="connsiteX5" fmla="*/ 3000375 w 6000750"/>
                <a:gd name="connsiteY5" fmla="*/ 1285875 h 6000750"/>
                <a:gd name="connsiteX6" fmla="*/ 2608706 w 6000750"/>
                <a:gd name="connsiteY6" fmla="*/ 1676875 h 6000750"/>
                <a:gd name="connsiteX7" fmla="*/ 2610326 w 6000750"/>
                <a:gd name="connsiteY7" fmla="*/ 1712785 h 6000750"/>
                <a:gd name="connsiteX8" fmla="*/ 2766774 w 6000750"/>
                <a:gd name="connsiteY8" fmla="*/ 3429857 h 6000750"/>
                <a:gd name="connsiteX9" fmla="*/ 3024920 w 6000750"/>
                <a:gd name="connsiteY9" fmla="*/ 3638913 h 6000750"/>
                <a:gd name="connsiteX10" fmla="*/ 3233976 w 6000750"/>
                <a:gd name="connsiteY10" fmla="*/ 3429857 h 6000750"/>
                <a:gd name="connsiteX11" fmla="*/ 3389995 w 6000750"/>
                <a:gd name="connsiteY11" fmla="*/ 1712785 h 6000750"/>
                <a:gd name="connsiteX12" fmla="*/ 3035857 w 6000750"/>
                <a:gd name="connsiteY12" fmla="*/ 1287496 h 6000750"/>
                <a:gd name="connsiteX13" fmla="*/ 3000375 w 6000750"/>
                <a:gd name="connsiteY13" fmla="*/ 1285875 h 6000750"/>
                <a:gd name="connsiteX14" fmla="*/ 3000375 w 6000750"/>
                <a:gd name="connsiteY14" fmla="*/ 4714875 h 6000750"/>
                <a:gd name="connsiteX15" fmla="*/ 3343275 w 6000750"/>
                <a:gd name="connsiteY15" fmla="*/ 4371975 h 6000750"/>
                <a:gd name="connsiteX16" fmla="*/ 3000375 w 6000750"/>
                <a:gd name="connsiteY16" fmla="*/ 4029075 h 6000750"/>
                <a:gd name="connsiteX17" fmla="*/ 2657475 w 6000750"/>
                <a:gd name="connsiteY17" fmla="*/ 4371975 h 6000750"/>
                <a:gd name="connsiteX18" fmla="*/ 3000375 w 6000750"/>
                <a:gd name="connsiteY18" fmla="*/ 4714875 h 600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00750" h="6000750">
                  <a:moveTo>
                    <a:pt x="3000375" y="0"/>
                  </a:moveTo>
                  <a:cubicBezTo>
                    <a:pt x="4657440" y="0"/>
                    <a:pt x="6000750" y="1343311"/>
                    <a:pt x="6000750" y="3000375"/>
                  </a:cubicBezTo>
                  <a:cubicBezTo>
                    <a:pt x="6000750" y="4657440"/>
                    <a:pt x="4657440" y="6000750"/>
                    <a:pt x="3000375" y="6000750"/>
                  </a:cubicBezTo>
                  <a:cubicBezTo>
                    <a:pt x="1343311" y="6000750"/>
                    <a:pt x="0" y="4657440"/>
                    <a:pt x="0" y="3000375"/>
                  </a:cubicBezTo>
                  <a:cubicBezTo>
                    <a:pt x="0" y="1343311"/>
                    <a:pt x="1343311" y="0"/>
                    <a:pt x="3000375" y="0"/>
                  </a:cubicBezTo>
                  <a:close/>
                  <a:moveTo>
                    <a:pt x="3000375" y="1285875"/>
                  </a:moveTo>
                  <a:cubicBezTo>
                    <a:pt x="2784248" y="1285688"/>
                    <a:pt x="2608893" y="1460747"/>
                    <a:pt x="2608706" y="1676875"/>
                  </a:cubicBezTo>
                  <a:cubicBezTo>
                    <a:pt x="2608699" y="1688863"/>
                    <a:pt x="2609235" y="1700844"/>
                    <a:pt x="2610326" y="1712785"/>
                  </a:cubicBezTo>
                  <a:lnTo>
                    <a:pt x="2766774" y="3429857"/>
                  </a:lnTo>
                  <a:cubicBezTo>
                    <a:pt x="2780330" y="3558874"/>
                    <a:pt x="2895904" y="3652468"/>
                    <a:pt x="3024920" y="3638913"/>
                  </a:cubicBezTo>
                  <a:cubicBezTo>
                    <a:pt x="3135225" y="3627326"/>
                    <a:pt x="3222390" y="3540161"/>
                    <a:pt x="3233976" y="3429857"/>
                  </a:cubicBezTo>
                  <a:lnTo>
                    <a:pt x="3389995" y="1712785"/>
                  </a:lnTo>
                  <a:cubicBezTo>
                    <a:pt x="3409645" y="1497556"/>
                    <a:pt x="3251087" y="1307146"/>
                    <a:pt x="3035857" y="1287496"/>
                  </a:cubicBezTo>
                  <a:cubicBezTo>
                    <a:pt x="3024063" y="1286417"/>
                    <a:pt x="3012222" y="1285875"/>
                    <a:pt x="3000375" y="1285875"/>
                  </a:cubicBezTo>
                  <a:close/>
                  <a:moveTo>
                    <a:pt x="3000375" y="4714875"/>
                  </a:moveTo>
                  <a:cubicBezTo>
                    <a:pt x="3189754" y="4714875"/>
                    <a:pt x="3343275" y="4561354"/>
                    <a:pt x="3343275" y="4371975"/>
                  </a:cubicBezTo>
                  <a:cubicBezTo>
                    <a:pt x="3343275" y="4182597"/>
                    <a:pt x="3189754" y="4029075"/>
                    <a:pt x="3000375" y="4029075"/>
                  </a:cubicBezTo>
                  <a:cubicBezTo>
                    <a:pt x="2810996" y="4029075"/>
                    <a:pt x="2657475" y="4182597"/>
                    <a:pt x="2657475" y="4371975"/>
                  </a:cubicBezTo>
                  <a:cubicBezTo>
                    <a:pt x="2657475" y="4561354"/>
                    <a:pt x="2810996" y="4714875"/>
                    <a:pt x="3000375" y="4714875"/>
                  </a:cubicBezTo>
                  <a:close/>
                </a:path>
              </a:pathLst>
            </a:custGeom>
            <a:solidFill>
              <a:schemeClr val="accent1"/>
            </a:solidFill>
            <a:ln w="6697" cap="flat">
              <a:noFill/>
              <a:prstDash val="solid"/>
              <a:miter/>
            </a:ln>
          </p:spPr>
          <p:txBody>
            <a:bodyPr rtlCol="0" anchor="ctr"/>
            <a:lstStyle/>
            <a:p>
              <a:endParaRPr lang="nl-NL"/>
            </a:p>
          </p:txBody>
        </p:sp>
      </p:grpSp>
      <p:sp>
        <p:nvSpPr>
          <p:cNvPr id="668" name="Tekstvak 667">
            <a:extLst>
              <a:ext uri="{FF2B5EF4-FFF2-40B4-BE49-F238E27FC236}">
                <a16:creationId xmlns:a16="http://schemas.microsoft.com/office/drawing/2014/main" id="{28135260-0986-8782-DF38-C489ED27E864}"/>
              </a:ext>
            </a:extLst>
          </p:cNvPr>
          <p:cNvSpPr txBox="1"/>
          <p:nvPr/>
        </p:nvSpPr>
        <p:spPr>
          <a:xfrm>
            <a:off x="4383919" y="1484753"/>
            <a:ext cx="1827896" cy="307777"/>
          </a:xfrm>
          <a:prstGeom prst="rect">
            <a:avLst/>
          </a:prstGeom>
          <a:noFill/>
        </p:spPr>
        <p:txBody>
          <a:bodyPr wrap="square">
            <a:spAutoFit/>
          </a:bodyPr>
          <a:lstStyle/>
          <a:p>
            <a:r>
              <a:rPr lang="nl-NL" sz="1400" b="1">
                <a:solidFill>
                  <a:schemeClr val="accent1"/>
                </a:solidFill>
              </a:rPr>
              <a:t>Hydrochloorthiazide</a:t>
            </a:r>
            <a:endParaRPr lang="nl-NL" sz="1400">
              <a:solidFill>
                <a:schemeClr val="accent1"/>
              </a:solidFill>
            </a:endParaRPr>
          </a:p>
        </p:txBody>
      </p:sp>
      <p:grpSp>
        <p:nvGrpSpPr>
          <p:cNvPr id="92" name="Groep 91">
            <a:extLst>
              <a:ext uri="{FF2B5EF4-FFF2-40B4-BE49-F238E27FC236}">
                <a16:creationId xmlns:a16="http://schemas.microsoft.com/office/drawing/2014/main" id="{ABE2DACA-B88C-7533-34EE-63226EE101A6}"/>
              </a:ext>
            </a:extLst>
          </p:cNvPr>
          <p:cNvGrpSpPr>
            <a:grpSpLocks noChangeAspect="1"/>
          </p:cNvGrpSpPr>
          <p:nvPr/>
        </p:nvGrpSpPr>
        <p:grpSpPr>
          <a:xfrm>
            <a:off x="197247" y="333629"/>
            <a:ext cx="635557" cy="654351"/>
            <a:chOff x="1836676" y="4197604"/>
            <a:chExt cx="1032953" cy="1063499"/>
          </a:xfrm>
          <a:effectLst>
            <a:outerShdw blurRad="127000" dist="25400" dir="10800000" algn="tl" rotWithShape="0">
              <a:schemeClr val="tx1">
                <a:alpha val="10000"/>
              </a:schemeClr>
            </a:outerShdw>
          </a:effectLst>
        </p:grpSpPr>
        <p:grpSp>
          <p:nvGrpSpPr>
            <p:cNvPr id="93" name="Graphic 192">
              <a:extLst>
                <a:ext uri="{FF2B5EF4-FFF2-40B4-BE49-F238E27FC236}">
                  <a16:creationId xmlns:a16="http://schemas.microsoft.com/office/drawing/2014/main" id="{B1924B8E-8AD5-C980-29F5-C229359498A8}"/>
                </a:ext>
              </a:extLst>
            </p:cNvPr>
            <p:cNvGrpSpPr/>
            <p:nvPr/>
          </p:nvGrpSpPr>
          <p:grpSpPr>
            <a:xfrm>
              <a:off x="1836678" y="4228126"/>
              <a:ext cx="1032951" cy="1032977"/>
              <a:chOff x="4157434" y="2178056"/>
              <a:chExt cx="1958223" cy="1958271"/>
            </a:xfrm>
          </p:grpSpPr>
          <p:grpSp>
            <p:nvGrpSpPr>
              <p:cNvPr id="97" name="Graphic 192">
                <a:extLst>
                  <a:ext uri="{FF2B5EF4-FFF2-40B4-BE49-F238E27FC236}">
                    <a16:creationId xmlns:a16="http://schemas.microsoft.com/office/drawing/2014/main" id="{8284F3EE-18B8-738C-89E4-1433496199C9}"/>
                  </a:ext>
                </a:extLst>
              </p:cNvPr>
              <p:cNvGrpSpPr/>
              <p:nvPr/>
            </p:nvGrpSpPr>
            <p:grpSpPr>
              <a:xfrm>
                <a:off x="4157434" y="2178056"/>
                <a:ext cx="1958223" cy="1958271"/>
                <a:chOff x="4157434" y="2178056"/>
                <a:chExt cx="1958223" cy="1958271"/>
              </a:xfrm>
            </p:grpSpPr>
            <p:sp>
              <p:nvSpPr>
                <p:cNvPr id="99" name="Vrije vorm 98">
                  <a:extLst>
                    <a:ext uri="{FF2B5EF4-FFF2-40B4-BE49-F238E27FC236}">
                      <a16:creationId xmlns:a16="http://schemas.microsoft.com/office/drawing/2014/main" id="{29B26201-253D-BAC0-840B-D6E7565CA900}"/>
                    </a:ext>
                  </a:extLst>
                </p:cNvPr>
                <p:cNvSpPr/>
                <p:nvPr/>
              </p:nvSpPr>
              <p:spPr>
                <a:xfrm>
                  <a:off x="4157434" y="2914118"/>
                  <a:ext cx="1958223" cy="1222209"/>
                </a:xfrm>
                <a:custGeom>
                  <a:avLst/>
                  <a:gdLst>
                    <a:gd name="connsiteX0" fmla="*/ 0 w 1958223"/>
                    <a:gd name="connsiteY0" fmla="*/ 0 h 1222209"/>
                    <a:gd name="connsiteX1" fmla="*/ 0 w 1958223"/>
                    <a:gd name="connsiteY1" fmla="*/ 1085812 h 1222209"/>
                    <a:gd name="connsiteX2" fmla="*/ 136390 w 1958223"/>
                    <a:gd name="connsiteY2" fmla="*/ 1222210 h 1222209"/>
                    <a:gd name="connsiteX3" fmla="*/ 1821835 w 1958223"/>
                    <a:gd name="connsiteY3" fmla="*/ 1222210 h 1222209"/>
                    <a:gd name="connsiteX4" fmla="*/ 1958224 w 1958223"/>
                    <a:gd name="connsiteY4" fmla="*/ 1085812 h 1222209"/>
                    <a:gd name="connsiteX5" fmla="*/ 1958224 w 1958223"/>
                    <a:gd name="connsiteY5" fmla="*/ 0 h 1222209"/>
                    <a:gd name="connsiteX6" fmla="*/ 0 w 1958223"/>
                    <a:gd name="connsiteY6" fmla="*/ 0 h 122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223" h="1222209">
                      <a:moveTo>
                        <a:pt x="0" y="0"/>
                      </a:moveTo>
                      <a:lnTo>
                        <a:pt x="0" y="1085812"/>
                      </a:lnTo>
                      <a:cubicBezTo>
                        <a:pt x="0" y="1161140"/>
                        <a:pt x="61062" y="1222210"/>
                        <a:pt x="136390" y="1222210"/>
                      </a:cubicBezTo>
                      <a:lnTo>
                        <a:pt x="1821835" y="1222210"/>
                      </a:lnTo>
                      <a:cubicBezTo>
                        <a:pt x="1897162" y="1222210"/>
                        <a:pt x="1958224" y="1161140"/>
                        <a:pt x="1958224" y="1085812"/>
                      </a:cubicBezTo>
                      <a:lnTo>
                        <a:pt x="1958224" y="0"/>
                      </a:lnTo>
                      <a:lnTo>
                        <a:pt x="0" y="0"/>
                      </a:lnTo>
                      <a:close/>
                    </a:path>
                  </a:pathLst>
                </a:custGeom>
                <a:solidFill>
                  <a:schemeClr val="bg1">
                    <a:lumMod val="65000"/>
                  </a:schemeClr>
                </a:solidFill>
                <a:ln w="8096" cap="flat">
                  <a:noFill/>
                  <a:prstDash val="solid"/>
                  <a:miter/>
                </a:ln>
              </p:spPr>
              <p:txBody>
                <a:bodyPr rtlCol="0" anchor="ctr"/>
                <a:lstStyle/>
                <a:p>
                  <a:endParaRPr lang="nl-NL" sz="1100"/>
                </a:p>
              </p:txBody>
            </p:sp>
            <p:sp>
              <p:nvSpPr>
                <p:cNvPr id="100" name="Vrije vorm 99">
                  <a:extLst>
                    <a:ext uri="{FF2B5EF4-FFF2-40B4-BE49-F238E27FC236}">
                      <a16:creationId xmlns:a16="http://schemas.microsoft.com/office/drawing/2014/main" id="{E42A58AD-98BD-25D2-402C-62B74CED7CF6}"/>
                    </a:ext>
                  </a:extLst>
                </p:cNvPr>
                <p:cNvSpPr/>
                <p:nvPr/>
              </p:nvSpPr>
              <p:spPr>
                <a:xfrm>
                  <a:off x="4157434" y="2868650"/>
                  <a:ext cx="1958223" cy="1222209"/>
                </a:xfrm>
                <a:custGeom>
                  <a:avLst/>
                  <a:gdLst>
                    <a:gd name="connsiteX0" fmla="*/ 0 w 1958223"/>
                    <a:gd name="connsiteY0" fmla="*/ 0 h 1222209"/>
                    <a:gd name="connsiteX1" fmla="*/ 0 w 1958223"/>
                    <a:gd name="connsiteY1" fmla="*/ 1085820 h 1222209"/>
                    <a:gd name="connsiteX2" fmla="*/ 136390 w 1958223"/>
                    <a:gd name="connsiteY2" fmla="*/ 1222210 h 1222209"/>
                    <a:gd name="connsiteX3" fmla="*/ 1821835 w 1958223"/>
                    <a:gd name="connsiteY3" fmla="*/ 1222210 h 1222209"/>
                    <a:gd name="connsiteX4" fmla="*/ 1958224 w 1958223"/>
                    <a:gd name="connsiteY4" fmla="*/ 1085820 h 1222209"/>
                    <a:gd name="connsiteX5" fmla="*/ 1958224 w 1958223"/>
                    <a:gd name="connsiteY5" fmla="*/ 0 h 1222209"/>
                    <a:gd name="connsiteX6" fmla="*/ 0 w 1958223"/>
                    <a:gd name="connsiteY6" fmla="*/ 0 h 122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223" h="1222209">
                      <a:moveTo>
                        <a:pt x="0" y="0"/>
                      </a:moveTo>
                      <a:lnTo>
                        <a:pt x="0" y="1085820"/>
                      </a:lnTo>
                      <a:cubicBezTo>
                        <a:pt x="0" y="1161148"/>
                        <a:pt x="61062" y="1222210"/>
                        <a:pt x="136390" y="1222210"/>
                      </a:cubicBezTo>
                      <a:lnTo>
                        <a:pt x="1821835" y="1222210"/>
                      </a:lnTo>
                      <a:cubicBezTo>
                        <a:pt x="1897162" y="1222210"/>
                        <a:pt x="1958224" y="1161148"/>
                        <a:pt x="1958224" y="1085820"/>
                      </a:cubicBezTo>
                      <a:lnTo>
                        <a:pt x="1958224" y="0"/>
                      </a:lnTo>
                      <a:lnTo>
                        <a:pt x="0" y="0"/>
                      </a:lnTo>
                      <a:close/>
                    </a:path>
                  </a:pathLst>
                </a:custGeom>
                <a:solidFill>
                  <a:schemeClr val="bg1">
                    <a:lumMod val="75000"/>
                  </a:schemeClr>
                </a:solidFill>
                <a:ln w="8096" cap="flat">
                  <a:noFill/>
                  <a:prstDash val="solid"/>
                  <a:miter/>
                </a:ln>
              </p:spPr>
              <p:txBody>
                <a:bodyPr rtlCol="0" anchor="ctr"/>
                <a:lstStyle/>
                <a:p>
                  <a:endParaRPr lang="nl-NL" sz="1100"/>
                </a:p>
              </p:txBody>
            </p:sp>
            <p:sp>
              <p:nvSpPr>
                <p:cNvPr id="101" name="Vrije vorm 100">
                  <a:extLst>
                    <a:ext uri="{FF2B5EF4-FFF2-40B4-BE49-F238E27FC236}">
                      <a16:creationId xmlns:a16="http://schemas.microsoft.com/office/drawing/2014/main" id="{FBAC08D9-2564-05EE-DAC3-61EF2731EB09}"/>
                    </a:ext>
                  </a:extLst>
                </p:cNvPr>
                <p:cNvSpPr/>
                <p:nvPr/>
              </p:nvSpPr>
              <p:spPr>
                <a:xfrm>
                  <a:off x="4157434" y="2178056"/>
                  <a:ext cx="1958223" cy="645133"/>
                </a:xfrm>
                <a:custGeom>
                  <a:avLst/>
                  <a:gdLst>
                    <a:gd name="connsiteX0" fmla="*/ 1821835 w 1958223"/>
                    <a:gd name="connsiteY0" fmla="*/ 0 h 645133"/>
                    <a:gd name="connsiteX1" fmla="*/ 136390 w 1958223"/>
                    <a:gd name="connsiteY1" fmla="*/ 0 h 645133"/>
                    <a:gd name="connsiteX2" fmla="*/ 0 w 1958223"/>
                    <a:gd name="connsiteY2" fmla="*/ 136389 h 645133"/>
                    <a:gd name="connsiteX3" fmla="*/ 0 w 1958223"/>
                    <a:gd name="connsiteY3" fmla="*/ 645134 h 645133"/>
                    <a:gd name="connsiteX4" fmla="*/ 1958224 w 1958223"/>
                    <a:gd name="connsiteY4" fmla="*/ 645134 h 645133"/>
                    <a:gd name="connsiteX5" fmla="*/ 1958224 w 1958223"/>
                    <a:gd name="connsiteY5" fmla="*/ 136389 h 645133"/>
                    <a:gd name="connsiteX6" fmla="*/ 1821835 w 1958223"/>
                    <a:gd name="connsiteY6" fmla="*/ 0 h 64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223" h="645133">
                      <a:moveTo>
                        <a:pt x="1821835" y="0"/>
                      </a:moveTo>
                      <a:lnTo>
                        <a:pt x="136390" y="0"/>
                      </a:lnTo>
                      <a:cubicBezTo>
                        <a:pt x="61062" y="0"/>
                        <a:pt x="0" y="61062"/>
                        <a:pt x="0" y="136389"/>
                      </a:cubicBezTo>
                      <a:lnTo>
                        <a:pt x="0" y="645134"/>
                      </a:lnTo>
                      <a:lnTo>
                        <a:pt x="1958224" y="645134"/>
                      </a:lnTo>
                      <a:lnTo>
                        <a:pt x="1958224" y="136389"/>
                      </a:lnTo>
                      <a:cubicBezTo>
                        <a:pt x="1958224" y="61062"/>
                        <a:pt x="1897162" y="0"/>
                        <a:pt x="1821835" y="0"/>
                      </a:cubicBezTo>
                      <a:close/>
                    </a:path>
                  </a:pathLst>
                </a:custGeom>
                <a:solidFill>
                  <a:srgbClr val="90BCE1"/>
                </a:solidFill>
                <a:ln w="8096" cap="flat">
                  <a:noFill/>
                  <a:prstDash val="solid"/>
                  <a:miter/>
                </a:ln>
              </p:spPr>
              <p:txBody>
                <a:bodyPr rtlCol="0" anchor="ctr"/>
                <a:lstStyle/>
                <a:p>
                  <a:endParaRPr lang="nl-NL" sz="1100"/>
                </a:p>
              </p:txBody>
            </p:sp>
          </p:grpSp>
          <p:sp>
            <p:nvSpPr>
              <p:cNvPr id="98" name="Vrije vorm 97">
                <a:extLst>
                  <a:ext uri="{FF2B5EF4-FFF2-40B4-BE49-F238E27FC236}">
                    <a16:creationId xmlns:a16="http://schemas.microsoft.com/office/drawing/2014/main" id="{2693592A-3B74-5BBB-D408-004D97EDF62E}"/>
                  </a:ext>
                </a:extLst>
              </p:cNvPr>
              <p:cNvSpPr/>
              <p:nvPr/>
            </p:nvSpPr>
            <p:spPr>
              <a:xfrm>
                <a:off x="4157434" y="2823189"/>
                <a:ext cx="1958223" cy="1222201"/>
              </a:xfrm>
              <a:custGeom>
                <a:avLst/>
                <a:gdLst>
                  <a:gd name="connsiteX0" fmla="*/ 1958224 w 1958223"/>
                  <a:gd name="connsiteY0" fmla="*/ 0 h 1222201"/>
                  <a:gd name="connsiteX1" fmla="*/ 0 w 1958223"/>
                  <a:gd name="connsiteY1" fmla="*/ 0 h 1222201"/>
                  <a:gd name="connsiteX2" fmla="*/ 0 w 1958223"/>
                  <a:gd name="connsiteY2" fmla="*/ 1085812 h 1222201"/>
                  <a:gd name="connsiteX3" fmla="*/ 136390 w 1958223"/>
                  <a:gd name="connsiteY3" fmla="*/ 1222202 h 1222201"/>
                  <a:gd name="connsiteX4" fmla="*/ 1394984 w 1958223"/>
                  <a:gd name="connsiteY4" fmla="*/ 1222202 h 1222201"/>
                  <a:gd name="connsiteX5" fmla="*/ 1958224 w 1958223"/>
                  <a:gd name="connsiteY5" fmla="*/ 658962 h 1222201"/>
                  <a:gd name="connsiteX6" fmla="*/ 1958224 w 1958223"/>
                  <a:gd name="connsiteY6" fmla="*/ 0 h 122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223" h="1222201">
                    <a:moveTo>
                      <a:pt x="1958224" y="0"/>
                    </a:moveTo>
                    <a:lnTo>
                      <a:pt x="0" y="0"/>
                    </a:lnTo>
                    <a:lnTo>
                      <a:pt x="0" y="1085812"/>
                    </a:lnTo>
                    <a:cubicBezTo>
                      <a:pt x="0" y="1161140"/>
                      <a:pt x="61062" y="1222202"/>
                      <a:pt x="136390" y="1222202"/>
                    </a:cubicBezTo>
                    <a:lnTo>
                      <a:pt x="1394984" y="1222202"/>
                    </a:lnTo>
                    <a:lnTo>
                      <a:pt x="1958224" y="658962"/>
                    </a:lnTo>
                    <a:lnTo>
                      <a:pt x="1958224" y="0"/>
                    </a:lnTo>
                    <a:close/>
                  </a:path>
                </a:pathLst>
              </a:custGeom>
              <a:solidFill>
                <a:srgbClr val="FFFFFF"/>
              </a:solidFill>
              <a:ln w="8096" cap="flat">
                <a:noFill/>
                <a:prstDash val="solid"/>
                <a:miter/>
              </a:ln>
            </p:spPr>
            <p:txBody>
              <a:bodyPr rtlCol="0" anchor="ctr"/>
              <a:lstStyle/>
              <a:p>
                <a:endParaRPr lang="nl-NL" sz="1100"/>
              </a:p>
            </p:txBody>
          </p:sp>
        </p:grpSp>
        <p:sp>
          <p:nvSpPr>
            <p:cNvPr id="94" name="Tekstvak 93">
              <a:extLst>
                <a:ext uri="{FF2B5EF4-FFF2-40B4-BE49-F238E27FC236}">
                  <a16:creationId xmlns:a16="http://schemas.microsoft.com/office/drawing/2014/main" id="{7C7934C4-EF9D-279E-6A2B-FC261F101920}"/>
                </a:ext>
              </a:extLst>
            </p:cNvPr>
            <p:cNvSpPr txBox="1"/>
            <p:nvPr/>
          </p:nvSpPr>
          <p:spPr>
            <a:xfrm>
              <a:off x="1836678" y="4197604"/>
              <a:ext cx="1032951" cy="279939"/>
            </a:xfrm>
            <a:prstGeom prst="rect">
              <a:avLst/>
            </a:prstGeom>
            <a:noFill/>
          </p:spPr>
          <p:txBody>
            <a:bodyPr wrap="square">
              <a:noAutofit/>
            </a:bodyPr>
            <a:lstStyle/>
            <a:p>
              <a:pPr algn="ctr"/>
              <a:r>
                <a:rPr lang="nl-NL" sz="1100">
                  <a:solidFill>
                    <a:schemeClr val="bg1"/>
                  </a:solidFill>
                </a:rPr>
                <a:t>MRT</a:t>
              </a:r>
            </a:p>
          </p:txBody>
        </p:sp>
        <p:sp>
          <p:nvSpPr>
            <p:cNvPr id="95" name="Tekstvak 94">
              <a:extLst>
                <a:ext uri="{FF2B5EF4-FFF2-40B4-BE49-F238E27FC236}">
                  <a16:creationId xmlns:a16="http://schemas.microsoft.com/office/drawing/2014/main" id="{7F502847-F0E6-04AB-CB44-2C3BAB6F25D5}"/>
                </a:ext>
              </a:extLst>
            </p:cNvPr>
            <p:cNvSpPr txBox="1"/>
            <p:nvPr/>
          </p:nvSpPr>
          <p:spPr>
            <a:xfrm>
              <a:off x="1836676" y="4551011"/>
              <a:ext cx="1032951" cy="438796"/>
            </a:xfrm>
            <a:prstGeom prst="rect">
              <a:avLst/>
            </a:prstGeom>
            <a:noFill/>
          </p:spPr>
          <p:txBody>
            <a:bodyPr wrap="square" tIns="0" bIns="0">
              <a:noAutofit/>
            </a:bodyPr>
            <a:lstStyle/>
            <a:p>
              <a:pPr algn="ctr"/>
              <a:r>
                <a:rPr lang="nl-NL" sz="2600" b="1" spc="40">
                  <a:solidFill>
                    <a:srgbClr val="4792CD"/>
                  </a:solidFill>
                </a:rPr>
                <a:t>25</a:t>
              </a:r>
            </a:p>
          </p:txBody>
        </p:sp>
        <p:sp>
          <p:nvSpPr>
            <p:cNvPr id="96" name="Vrije vorm 95">
              <a:extLst>
                <a:ext uri="{FF2B5EF4-FFF2-40B4-BE49-F238E27FC236}">
                  <a16:creationId xmlns:a16="http://schemas.microsoft.com/office/drawing/2014/main" id="{61E47F3B-9544-06E2-BD94-FFA860AE067E}"/>
                </a:ext>
              </a:extLst>
            </p:cNvPr>
            <p:cNvSpPr/>
            <p:nvPr/>
          </p:nvSpPr>
          <p:spPr>
            <a:xfrm>
              <a:off x="2572524" y="4916027"/>
              <a:ext cx="297105" cy="297105"/>
            </a:xfrm>
            <a:custGeom>
              <a:avLst/>
              <a:gdLst>
                <a:gd name="connsiteX0" fmla="*/ 563240 w 563239"/>
                <a:gd name="connsiteY0" fmla="*/ 0 h 563239"/>
                <a:gd name="connsiteX1" fmla="*/ 136389 w 563239"/>
                <a:gd name="connsiteY1" fmla="*/ 0 h 563239"/>
                <a:gd name="connsiteX2" fmla="*/ 0 w 563239"/>
                <a:gd name="connsiteY2" fmla="*/ 136390 h 563239"/>
                <a:gd name="connsiteX3" fmla="*/ 0 w 563239"/>
                <a:gd name="connsiteY3" fmla="*/ 563240 h 563239"/>
                <a:gd name="connsiteX4" fmla="*/ 563240 w 563239"/>
                <a:gd name="connsiteY4" fmla="*/ 0 h 563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39" h="563239">
                  <a:moveTo>
                    <a:pt x="563240" y="0"/>
                  </a:moveTo>
                  <a:lnTo>
                    <a:pt x="136389" y="0"/>
                  </a:lnTo>
                  <a:cubicBezTo>
                    <a:pt x="61070" y="0"/>
                    <a:pt x="0" y="61070"/>
                    <a:pt x="0" y="136390"/>
                  </a:cubicBezTo>
                  <a:lnTo>
                    <a:pt x="0" y="563240"/>
                  </a:lnTo>
                  <a:lnTo>
                    <a:pt x="563240" y="0"/>
                  </a:lnTo>
                  <a:close/>
                </a:path>
              </a:pathLst>
            </a:custGeom>
            <a:solidFill>
              <a:schemeClr val="bg1">
                <a:lumMod val="85000"/>
              </a:schemeClr>
            </a:solidFill>
            <a:ln w="8096" cap="flat">
              <a:noFill/>
              <a:prstDash val="solid"/>
              <a:miter/>
            </a:ln>
          </p:spPr>
          <p:txBody>
            <a:bodyPr rtlCol="0" anchor="ctr"/>
            <a:lstStyle/>
            <a:p>
              <a:endParaRPr lang="nl-NL" sz="1100"/>
            </a:p>
          </p:txBody>
        </p:sp>
      </p:grpSp>
      <p:sp>
        <p:nvSpPr>
          <p:cNvPr id="969" name="Afgeronde rechthoek 968">
            <a:extLst>
              <a:ext uri="{FF2B5EF4-FFF2-40B4-BE49-F238E27FC236}">
                <a16:creationId xmlns:a16="http://schemas.microsoft.com/office/drawing/2014/main" id="{E54A7396-D9B2-95F4-BED8-0D80549E3592}"/>
              </a:ext>
            </a:extLst>
          </p:cNvPr>
          <p:cNvSpPr/>
          <p:nvPr/>
        </p:nvSpPr>
        <p:spPr>
          <a:xfrm>
            <a:off x="5144374" y="5240976"/>
            <a:ext cx="1165564" cy="258496"/>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rtlCol="0" anchor="ctr"/>
          <a:lstStyle/>
          <a:p>
            <a:pPr algn="ctr"/>
            <a:r>
              <a:rPr lang="nl-NL" sz="1050" b="1">
                <a:solidFill>
                  <a:schemeClr val="bg1"/>
                </a:solidFill>
              </a:rPr>
              <a:t>Bevestigen</a:t>
            </a:r>
          </a:p>
        </p:txBody>
      </p:sp>
      <p:sp>
        <p:nvSpPr>
          <p:cNvPr id="970" name="Tekstvak 969">
            <a:extLst>
              <a:ext uri="{FF2B5EF4-FFF2-40B4-BE49-F238E27FC236}">
                <a16:creationId xmlns:a16="http://schemas.microsoft.com/office/drawing/2014/main" id="{E3E3E7B6-98DE-DA8D-EC9D-87A8070B9238}"/>
              </a:ext>
            </a:extLst>
          </p:cNvPr>
          <p:cNvSpPr txBox="1"/>
          <p:nvPr/>
        </p:nvSpPr>
        <p:spPr>
          <a:xfrm>
            <a:off x="1968225" y="2775322"/>
            <a:ext cx="4245970" cy="369332"/>
          </a:xfrm>
          <a:prstGeom prst="rect">
            <a:avLst/>
          </a:prstGeom>
          <a:noFill/>
        </p:spPr>
        <p:txBody>
          <a:bodyPr wrap="square" lIns="0" tIns="0" rIns="0" bIns="0" rtlCol="0">
            <a:spAutoFit/>
          </a:bodyPr>
          <a:lstStyle/>
          <a:p>
            <a:r>
              <a:rPr lang="nl-NL" sz="2400">
                <a:solidFill>
                  <a:srgbClr val="86C2EB"/>
                </a:solidFill>
              </a:rPr>
              <a:t>Elektronisch voorschrijfsysteem</a:t>
            </a:r>
          </a:p>
        </p:txBody>
      </p:sp>
      <p:sp>
        <p:nvSpPr>
          <p:cNvPr id="229" name="Rechthoek 228">
            <a:extLst>
              <a:ext uri="{FF2B5EF4-FFF2-40B4-BE49-F238E27FC236}">
                <a16:creationId xmlns:a16="http://schemas.microsoft.com/office/drawing/2014/main" id="{938D4E30-1EA7-7BA9-5AA1-69084E6440A8}"/>
              </a:ext>
            </a:extLst>
          </p:cNvPr>
          <p:cNvSpPr/>
          <p:nvPr/>
        </p:nvSpPr>
        <p:spPr>
          <a:xfrm>
            <a:off x="72575" y="6735600"/>
            <a:ext cx="12193588" cy="1224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7135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circle(out)">
                                      <p:cBhvr>
                                        <p:cTn id="7" dur="1000"/>
                                        <p:tgtEl>
                                          <p:spTgt spid="20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68"/>
                                        </p:tgtEl>
                                        <p:attrNameLst>
                                          <p:attrName>style.visibility</p:attrName>
                                        </p:attrNameLst>
                                      </p:cBhvr>
                                      <p:to>
                                        <p:strVal val="visible"/>
                                      </p:to>
                                    </p:set>
                                    <p:animEffect transition="in" filter="fade">
                                      <p:cBhvr>
                                        <p:cTn id="11" dur="500"/>
                                        <p:tgtEl>
                                          <p:spTgt spid="668"/>
                                        </p:tgtEl>
                                      </p:cBhvr>
                                    </p:animEffect>
                                  </p:childTnLst>
                                </p:cTn>
                              </p:par>
                              <p:par>
                                <p:cTn id="12" presetID="23" presetClass="entr" presetSubtype="16" fill="hold" nodeType="withEffect">
                                  <p:stCondLst>
                                    <p:cond delay="0"/>
                                  </p:stCondLst>
                                  <p:childTnLst>
                                    <p:set>
                                      <p:cBhvr>
                                        <p:cTn id="13" dur="1" fill="hold">
                                          <p:stCondLst>
                                            <p:cond delay="0"/>
                                          </p:stCondLst>
                                        </p:cTn>
                                        <p:tgtEl>
                                          <p:spTgt spid="664"/>
                                        </p:tgtEl>
                                        <p:attrNameLst>
                                          <p:attrName>style.visibility</p:attrName>
                                        </p:attrNameLst>
                                      </p:cBhvr>
                                      <p:to>
                                        <p:strVal val="visible"/>
                                      </p:to>
                                    </p:set>
                                    <p:anim calcmode="lin" valueType="num">
                                      <p:cBhvr>
                                        <p:cTn id="14" dur="500" fill="hold"/>
                                        <p:tgtEl>
                                          <p:spTgt spid="664"/>
                                        </p:tgtEl>
                                        <p:attrNameLst>
                                          <p:attrName>ppt_w</p:attrName>
                                        </p:attrNameLst>
                                      </p:cBhvr>
                                      <p:tavLst>
                                        <p:tav tm="0">
                                          <p:val>
                                            <p:fltVal val="0"/>
                                          </p:val>
                                        </p:tav>
                                        <p:tav tm="100000">
                                          <p:val>
                                            <p:strVal val="#ppt_w"/>
                                          </p:val>
                                        </p:tav>
                                      </p:tavLst>
                                    </p:anim>
                                    <p:anim calcmode="lin" valueType="num">
                                      <p:cBhvr>
                                        <p:cTn id="15" dur="500" fill="hold"/>
                                        <p:tgtEl>
                                          <p:spTgt spid="664"/>
                                        </p:tgtEl>
                                        <p:attrNameLst>
                                          <p:attrName>ppt_h</p:attrName>
                                        </p:attrNameLst>
                                      </p:cBhvr>
                                      <p:tavLst>
                                        <p:tav tm="0">
                                          <p:val>
                                            <p:fltVal val="0"/>
                                          </p:val>
                                        </p:tav>
                                        <p:tav tm="100000">
                                          <p:val>
                                            <p:strVal val="#ppt_h"/>
                                          </p:val>
                                        </p:tav>
                                      </p:tavLst>
                                    </p:anim>
                                  </p:childTnLst>
                                </p:cTn>
                              </p:par>
                              <p:par>
                                <p:cTn id="16" presetID="10" presetClass="entr" presetSubtype="0" fill="hold" nodeType="withEffect">
                                  <p:stCondLst>
                                    <p:cond delay="10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23" presetClass="entr" presetSubtype="16" fill="hold" nodeType="withEffect">
                                  <p:stCondLst>
                                    <p:cond delay="1000"/>
                                  </p:stCondLst>
                                  <p:childTnLst>
                                    <p:set>
                                      <p:cBhvr>
                                        <p:cTn id="20" dur="1" fill="hold">
                                          <p:stCondLst>
                                            <p:cond delay="0"/>
                                          </p:stCondLst>
                                        </p:cTn>
                                        <p:tgtEl>
                                          <p:spTgt spid="451"/>
                                        </p:tgtEl>
                                        <p:attrNameLst>
                                          <p:attrName>style.visibility</p:attrName>
                                        </p:attrNameLst>
                                      </p:cBhvr>
                                      <p:to>
                                        <p:strVal val="visible"/>
                                      </p:to>
                                    </p:set>
                                    <p:anim calcmode="lin" valueType="num">
                                      <p:cBhvr>
                                        <p:cTn id="21" dur="500" fill="hold"/>
                                        <p:tgtEl>
                                          <p:spTgt spid="451"/>
                                        </p:tgtEl>
                                        <p:attrNameLst>
                                          <p:attrName>ppt_w</p:attrName>
                                        </p:attrNameLst>
                                      </p:cBhvr>
                                      <p:tavLst>
                                        <p:tav tm="0">
                                          <p:val>
                                            <p:fltVal val="0"/>
                                          </p:val>
                                        </p:tav>
                                        <p:tav tm="100000">
                                          <p:val>
                                            <p:strVal val="#ppt_w"/>
                                          </p:val>
                                        </p:tav>
                                      </p:tavLst>
                                    </p:anim>
                                    <p:anim calcmode="lin" valueType="num">
                                      <p:cBhvr>
                                        <p:cTn id="22" dur="500" fill="hold"/>
                                        <p:tgtEl>
                                          <p:spTgt spid="451"/>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968"/>
                                        </p:tgtEl>
                                        <p:attrNameLst>
                                          <p:attrName>style.visibility</p:attrName>
                                        </p:attrNameLst>
                                      </p:cBhvr>
                                      <p:to>
                                        <p:strVal val="visible"/>
                                      </p:to>
                                    </p:set>
                                    <p:anim calcmode="lin" valueType="num">
                                      <p:cBhvr>
                                        <p:cTn id="27" dur="500" fill="hold"/>
                                        <p:tgtEl>
                                          <p:spTgt spid="968"/>
                                        </p:tgtEl>
                                        <p:attrNameLst>
                                          <p:attrName>ppt_w</p:attrName>
                                        </p:attrNameLst>
                                      </p:cBhvr>
                                      <p:tavLst>
                                        <p:tav tm="0">
                                          <p:val>
                                            <p:fltVal val="0"/>
                                          </p:val>
                                        </p:tav>
                                        <p:tav tm="100000">
                                          <p:val>
                                            <p:strVal val="#ppt_w"/>
                                          </p:val>
                                        </p:tav>
                                      </p:tavLst>
                                    </p:anim>
                                    <p:anim calcmode="lin" valueType="num">
                                      <p:cBhvr>
                                        <p:cTn id="28" dur="500" fill="hold"/>
                                        <p:tgtEl>
                                          <p:spTgt spid="968"/>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69"/>
                                        </p:tgtEl>
                                        <p:attrNameLst>
                                          <p:attrName>style.visibility</p:attrName>
                                        </p:attrNameLst>
                                      </p:cBhvr>
                                      <p:to>
                                        <p:strVal val="visible"/>
                                      </p:to>
                                    </p:set>
                                    <p:animEffect transition="in" filter="fade">
                                      <p:cBhvr>
                                        <p:cTn id="33" dur="500"/>
                                        <p:tgtEl>
                                          <p:spTgt spid="969"/>
                                        </p:tgtEl>
                                      </p:cBhvr>
                                    </p:animEffect>
                                  </p:childTnLst>
                                </p:cTn>
                              </p:par>
                              <p:par>
                                <p:cTn id="34" presetID="6" presetClass="emph" presetSubtype="0" repeatCount="3000" accel="50000" decel="50000" autoRev="1" fill="hold" grpId="1" nodeType="withEffect">
                                  <p:stCondLst>
                                    <p:cond delay="0"/>
                                  </p:stCondLst>
                                  <p:childTnLst>
                                    <p:animScale>
                                      <p:cBhvr>
                                        <p:cTn id="35" dur="500" fill="hold"/>
                                        <p:tgtEl>
                                          <p:spTgt spid="96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 grpId="0"/>
      <p:bldP spid="969" grpId="0" animBg="1"/>
      <p:bldP spid="96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AB2B-0A79-8A34-BA4A-7B7CA3CA2FBC}"/>
            </a:ext>
          </a:extLst>
        </p:cNvPr>
        <p:cNvGrpSpPr/>
        <p:nvPr/>
      </p:nvGrpSpPr>
      <p:grpSpPr>
        <a:xfrm>
          <a:off x="0" y="0"/>
          <a:ext cx="0" cy="0"/>
          <a:chOff x="0" y="0"/>
          <a:chExt cx="0" cy="0"/>
        </a:xfrm>
      </p:grpSpPr>
      <p:sp>
        <p:nvSpPr>
          <p:cNvPr id="717" name="Vrije vorm 716">
            <a:extLst>
              <a:ext uri="{FF2B5EF4-FFF2-40B4-BE49-F238E27FC236}">
                <a16:creationId xmlns:a16="http://schemas.microsoft.com/office/drawing/2014/main" id="{4FB62813-C733-B1AA-615C-72E982BE4C69}"/>
              </a:ext>
            </a:extLst>
          </p:cNvPr>
          <p:cNvSpPr/>
          <p:nvPr/>
        </p:nvSpPr>
        <p:spPr>
          <a:xfrm>
            <a:off x="3347426" y="1440982"/>
            <a:ext cx="12195502" cy="5417018"/>
          </a:xfrm>
          <a:custGeom>
            <a:avLst/>
            <a:gdLst>
              <a:gd name="connsiteX0" fmla="*/ 6103296 w 6103296"/>
              <a:gd name="connsiteY0" fmla="*/ 0 h 4116752"/>
              <a:gd name="connsiteX1" fmla="*/ 2427569 w 6103296"/>
              <a:gd name="connsiteY1" fmla="*/ 1098571 h 4116752"/>
              <a:gd name="connsiteX2" fmla="*/ 299863 w 6103296"/>
              <a:gd name="connsiteY2" fmla="*/ 1596668 h 4116752"/>
              <a:gd name="connsiteX3" fmla="*/ 0 w 6103296"/>
              <a:gd name="connsiteY3" fmla="*/ 1753350 h 4116752"/>
              <a:gd name="connsiteX4" fmla="*/ 0 w 6103296"/>
              <a:gd name="connsiteY4" fmla="*/ 4116752 h 4116752"/>
              <a:gd name="connsiteX5" fmla="*/ 6103296 w 6103296"/>
              <a:gd name="connsiteY5" fmla="*/ 4116752 h 4116752"/>
              <a:gd name="connsiteX0" fmla="*/ 6103296 w 6103296"/>
              <a:gd name="connsiteY0" fmla="*/ 0 h 4116752"/>
              <a:gd name="connsiteX1" fmla="*/ 2427569 w 6103296"/>
              <a:gd name="connsiteY1" fmla="*/ 1098571 h 4116752"/>
              <a:gd name="connsiteX2" fmla="*/ 299863 w 6103296"/>
              <a:gd name="connsiteY2" fmla="*/ 1596668 h 4116752"/>
              <a:gd name="connsiteX3" fmla="*/ 0 w 6103296"/>
              <a:gd name="connsiteY3" fmla="*/ 1753350 h 4116752"/>
              <a:gd name="connsiteX4" fmla="*/ 0 w 6103296"/>
              <a:gd name="connsiteY4" fmla="*/ 4116752 h 4116752"/>
              <a:gd name="connsiteX5" fmla="*/ 6103296 w 6103296"/>
              <a:gd name="connsiteY5" fmla="*/ 4116752 h 4116752"/>
              <a:gd name="connsiteX6" fmla="*/ 6103296 w 6103296"/>
              <a:gd name="connsiteY6" fmla="*/ 0 h 4116752"/>
              <a:gd name="connsiteX0" fmla="*/ 6103296 w 6103296"/>
              <a:gd name="connsiteY0" fmla="*/ 0 h 4116752"/>
              <a:gd name="connsiteX1" fmla="*/ 2427569 w 6103296"/>
              <a:gd name="connsiteY1" fmla="*/ 1098571 h 4116752"/>
              <a:gd name="connsiteX2" fmla="*/ 299863 w 6103296"/>
              <a:gd name="connsiteY2" fmla="*/ 1596668 h 4116752"/>
              <a:gd name="connsiteX3" fmla="*/ 0 w 6103296"/>
              <a:gd name="connsiteY3" fmla="*/ 1753350 h 4116752"/>
              <a:gd name="connsiteX4" fmla="*/ 0 w 6103296"/>
              <a:gd name="connsiteY4" fmla="*/ 4116752 h 4116752"/>
              <a:gd name="connsiteX5" fmla="*/ 6103296 w 6103296"/>
              <a:gd name="connsiteY5" fmla="*/ 4116752 h 4116752"/>
              <a:gd name="connsiteX6" fmla="*/ 6103296 w 6103296"/>
              <a:gd name="connsiteY6" fmla="*/ 0 h 411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3296" h="4116752">
                <a:moveTo>
                  <a:pt x="6103296" y="0"/>
                </a:moveTo>
                <a:cubicBezTo>
                  <a:pt x="4151100" y="291567"/>
                  <a:pt x="3472761" y="1045321"/>
                  <a:pt x="2427569" y="1098571"/>
                </a:cubicBezTo>
                <a:cubicBezTo>
                  <a:pt x="1568412" y="1142342"/>
                  <a:pt x="878509" y="1323388"/>
                  <a:pt x="299863" y="1596668"/>
                </a:cubicBezTo>
                <a:lnTo>
                  <a:pt x="0" y="1753350"/>
                </a:lnTo>
                <a:lnTo>
                  <a:pt x="0" y="4116752"/>
                </a:lnTo>
                <a:lnTo>
                  <a:pt x="6103296" y="4116752"/>
                </a:lnTo>
                <a:lnTo>
                  <a:pt x="6103296" y="0"/>
                </a:lnTo>
                <a:close/>
              </a:path>
            </a:pathLst>
          </a:custGeom>
          <a:solidFill>
            <a:srgbClr val="E7F3FB"/>
          </a:solidFill>
          <a:ln w="9525" cap="flat">
            <a:noFill/>
            <a:prstDash val="solid"/>
            <a:miter/>
          </a:ln>
        </p:spPr>
        <p:txBody>
          <a:bodyPr wrap="square" rtlCol="0" anchor="ctr">
            <a:noAutofit/>
          </a:bodyPr>
          <a:lstStyle/>
          <a:p>
            <a:endParaRPr lang="nl-NL"/>
          </a:p>
        </p:txBody>
      </p:sp>
      <p:sp>
        <p:nvSpPr>
          <p:cNvPr id="79" name="Vrije vorm 78">
            <a:extLst>
              <a:ext uri="{FF2B5EF4-FFF2-40B4-BE49-F238E27FC236}">
                <a16:creationId xmlns:a16="http://schemas.microsoft.com/office/drawing/2014/main" id="{4C133C9A-6DA4-7752-8686-AE076CBBD0DC}"/>
              </a:ext>
            </a:extLst>
          </p:cNvPr>
          <p:cNvSpPr/>
          <p:nvPr/>
        </p:nvSpPr>
        <p:spPr>
          <a:xfrm>
            <a:off x="5980523" y="6596749"/>
            <a:ext cx="2898338" cy="152301"/>
          </a:xfrm>
          <a:custGeom>
            <a:avLst/>
            <a:gdLst>
              <a:gd name="connsiteX0" fmla="*/ 1532763 w 1532763"/>
              <a:gd name="connsiteY0" fmla="*/ 80543 h 80543"/>
              <a:gd name="connsiteX1" fmla="*/ 0 w 1532763"/>
              <a:gd name="connsiteY1" fmla="*/ 80543 h 80543"/>
              <a:gd name="connsiteX2" fmla="*/ 0 w 1532763"/>
              <a:gd name="connsiteY2" fmla="*/ 80534 h 80543"/>
              <a:gd name="connsiteX3" fmla="*/ 80534 w 1532763"/>
              <a:gd name="connsiteY3" fmla="*/ 0 h 80543"/>
              <a:gd name="connsiteX4" fmla="*/ 1452229 w 1532763"/>
              <a:gd name="connsiteY4" fmla="*/ 0 h 80543"/>
              <a:gd name="connsiteX5" fmla="*/ 1532763 w 1532763"/>
              <a:gd name="connsiteY5" fmla="*/ 80534 h 80543"/>
              <a:gd name="connsiteX6" fmla="*/ 1532763 w 1532763"/>
              <a:gd name="connsiteY6" fmla="*/ 80543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2763" h="80543">
                <a:moveTo>
                  <a:pt x="1532763" y="80543"/>
                </a:moveTo>
                <a:lnTo>
                  <a:pt x="0" y="80543"/>
                </a:lnTo>
                <a:lnTo>
                  <a:pt x="0" y="80534"/>
                </a:lnTo>
                <a:cubicBezTo>
                  <a:pt x="0" y="36233"/>
                  <a:pt x="36233" y="0"/>
                  <a:pt x="80534" y="0"/>
                </a:cubicBezTo>
                <a:lnTo>
                  <a:pt x="1452229" y="0"/>
                </a:lnTo>
                <a:cubicBezTo>
                  <a:pt x="1496530" y="0"/>
                  <a:pt x="1532763" y="36233"/>
                  <a:pt x="1532763" y="80534"/>
                </a:cubicBezTo>
                <a:lnTo>
                  <a:pt x="1532763" y="80543"/>
                </a:lnTo>
                <a:close/>
              </a:path>
            </a:pathLst>
          </a:custGeom>
          <a:solidFill>
            <a:srgbClr val="B8DAF4"/>
          </a:solidFill>
          <a:ln w="9525" cap="flat">
            <a:noFill/>
            <a:prstDash val="solid"/>
            <a:miter/>
          </a:ln>
        </p:spPr>
        <p:txBody>
          <a:bodyPr rtlCol="0" anchor="ctr"/>
          <a:lstStyle/>
          <a:p>
            <a:endParaRPr lang="nl-NL" sz="2800"/>
          </a:p>
        </p:txBody>
      </p:sp>
      <p:sp>
        <p:nvSpPr>
          <p:cNvPr id="80" name="Vrije vorm 79">
            <a:extLst>
              <a:ext uri="{FF2B5EF4-FFF2-40B4-BE49-F238E27FC236}">
                <a16:creationId xmlns:a16="http://schemas.microsoft.com/office/drawing/2014/main" id="{277B82E7-D332-9D5F-61DC-AD9BFACAC1DE}"/>
              </a:ext>
            </a:extLst>
          </p:cNvPr>
          <p:cNvSpPr/>
          <p:nvPr/>
        </p:nvSpPr>
        <p:spPr>
          <a:xfrm>
            <a:off x="6989645" y="5861431"/>
            <a:ext cx="942819" cy="735313"/>
          </a:xfrm>
          <a:custGeom>
            <a:avLst/>
            <a:gdLst>
              <a:gd name="connsiteX0" fmla="*/ 0 w 498602"/>
              <a:gd name="connsiteY0" fmla="*/ 0 h 388864"/>
              <a:gd name="connsiteX1" fmla="*/ 498602 w 498602"/>
              <a:gd name="connsiteY1" fmla="*/ 0 h 388864"/>
              <a:gd name="connsiteX2" fmla="*/ 498602 w 498602"/>
              <a:gd name="connsiteY2" fmla="*/ 388865 h 388864"/>
              <a:gd name="connsiteX3" fmla="*/ 0 w 498602"/>
              <a:gd name="connsiteY3" fmla="*/ 388865 h 388864"/>
            </a:gdLst>
            <a:ahLst/>
            <a:cxnLst>
              <a:cxn ang="0">
                <a:pos x="connsiteX0" y="connsiteY0"/>
              </a:cxn>
              <a:cxn ang="0">
                <a:pos x="connsiteX1" y="connsiteY1"/>
              </a:cxn>
              <a:cxn ang="0">
                <a:pos x="connsiteX2" y="connsiteY2"/>
              </a:cxn>
              <a:cxn ang="0">
                <a:pos x="connsiteX3" y="connsiteY3"/>
              </a:cxn>
            </a:cxnLst>
            <a:rect l="l" t="t" r="r" b="b"/>
            <a:pathLst>
              <a:path w="498602" h="388864">
                <a:moveTo>
                  <a:pt x="0" y="0"/>
                </a:moveTo>
                <a:lnTo>
                  <a:pt x="498602" y="0"/>
                </a:lnTo>
                <a:lnTo>
                  <a:pt x="498602" y="388865"/>
                </a:lnTo>
                <a:lnTo>
                  <a:pt x="0" y="388865"/>
                </a:lnTo>
                <a:close/>
              </a:path>
            </a:pathLst>
          </a:custGeom>
          <a:solidFill>
            <a:srgbClr val="B8DAF4"/>
          </a:solidFill>
          <a:ln w="9525" cap="flat">
            <a:noFill/>
            <a:prstDash val="solid"/>
            <a:miter/>
          </a:ln>
        </p:spPr>
        <p:txBody>
          <a:bodyPr rtlCol="0" anchor="ctr"/>
          <a:lstStyle/>
          <a:p>
            <a:endParaRPr lang="nl-NL" sz="2800"/>
          </a:p>
        </p:txBody>
      </p:sp>
      <p:sp>
        <p:nvSpPr>
          <p:cNvPr id="81" name="Vrije vorm 80">
            <a:extLst>
              <a:ext uri="{FF2B5EF4-FFF2-40B4-BE49-F238E27FC236}">
                <a16:creationId xmlns:a16="http://schemas.microsoft.com/office/drawing/2014/main" id="{5DF33FBB-7AAE-976A-DCBD-FC34B67E95F7}"/>
              </a:ext>
            </a:extLst>
          </p:cNvPr>
          <p:cNvSpPr/>
          <p:nvPr/>
        </p:nvSpPr>
        <p:spPr>
          <a:xfrm>
            <a:off x="6989631" y="5861431"/>
            <a:ext cx="942805" cy="482155"/>
          </a:xfrm>
          <a:custGeom>
            <a:avLst/>
            <a:gdLst>
              <a:gd name="connsiteX0" fmla="*/ 0 w 498595"/>
              <a:gd name="connsiteY0" fmla="*/ 0 h 254984"/>
              <a:gd name="connsiteX1" fmla="*/ 498595 w 498595"/>
              <a:gd name="connsiteY1" fmla="*/ 254984 h 254984"/>
              <a:gd name="connsiteX2" fmla="*/ 498595 w 498595"/>
              <a:gd name="connsiteY2" fmla="*/ 0 h 254984"/>
            </a:gdLst>
            <a:ahLst/>
            <a:cxnLst>
              <a:cxn ang="0">
                <a:pos x="connsiteX0" y="connsiteY0"/>
              </a:cxn>
              <a:cxn ang="0">
                <a:pos x="connsiteX1" y="connsiteY1"/>
              </a:cxn>
              <a:cxn ang="0">
                <a:pos x="connsiteX2" y="connsiteY2"/>
              </a:cxn>
            </a:cxnLst>
            <a:rect l="l" t="t" r="r" b="b"/>
            <a:pathLst>
              <a:path w="498595" h="254984">
                <a:moveTo>
                  <a:pt x="0" y="0"/>
                </a:moveTo>
                <a:lnTo>
                  <a:pt x="498595" y="254984"/>
                </a:lnTo>
                <a:lnTo>
                  <a:pt x="498595" y="0"/>
                </a:lnTo>
                <a:close/>
              </a:path>
            </a:pathLst>
          </a:custGeom>
          <a:solidFill>
            <a:srgbClr val="86C2EB"/>
          </a:solidFill>
          <a:ln w="9525" cap="flat">
            <a:noFill/>
            <a:prstDash val="solid"/>
            <a:miter/>
          </a:ln>
        </p:spPr>
        <p:txBody>
          <a:bodyPr rtlCol="0" anchor="ctr"/>
          <a:lstStyle/>
          <a:p>
            <a:endParaRPr lang="nl-NL" sz="2800"/>
          </a:p>
        </p:txBody>
      </p:sp>
      <p:sp>
        <p:nvSpPr>
          <p:cNvPr id="82" name="Vrije vorm 81">
            <a:extLst>
              <a:ext uri="{FF2B5EF4-FFF2-40B4-BE49-F238E27FC236}">
                <a16:creationId xmlns:a16="http://schemas.microsoft.com/office/drawing/2014/main" id="{108A2E1F-8E04-43D9-1195-78EAACB12B65}"/>
              </a:ext>
            </a:extLst>
          </p:cNvPr>
          <p:cNvSpPr/>
          <p:nvPr/>
        </p:nvSpPr>
        <p:spPr>
          <a:xfrm>
            <a:off x="4868610" y="2461070"/>
            <a:ext cx="5122162" cy="3400359"/>
          </a:xfrm>
          <a:custGeom>
            <a:avLst/>
            <a:gdLst>
              <a:gd name="connsiteX0" fmla="*/ 2649036 w 2708814"/>
              <a:gd name="connsiteY0" fmla="*/ 1798254 h 1798253"/>
              <a:gd name="connsiteX1" fmla="*/ 59779 w 2708814"/>
              <a:gd name="connsiteY1" fmla="*/ 1798254 h 1798253"/>
              <a:gd name="connsiteX2" fmla="*/ 0 w 2708814"/>
              <a:gd name="connsiteY2" fmla="*/ 1738475 h 1798253"/>
              <a:gd name="connsiteX3" fmla="*/ 0 w 2708814"/>
              <a:gd name="connsiteY3" fmla="*/ 59779 h 1798253"/>
              <a:gd name="connsiteX4" fmla="*/ 59779 w 2708814"/>
              <a:gd name="connsiteY4" fmla="*/ 0 h 1798253"/>
              <a:gd name="connsiteX5" fmla="*/ 2649036 w 2708814"/>
              <a:gd name="connsiteY5" fmla="*/ 0 h 1798253"/>
              <a:gd name="connsiteX6" fmla="*/ 2708815 w 2708814"/>
              <a:gd name="connsiteY6" fmla="*/ 59779 h 1798253"/>
              <a:gd name="connsiteX7" fmla="*/ 2708815 w 2708814"/>
              <a:gd name="connsiteY7" fmla="*/ 1738475 h 1798253"/>
              <a:gd name="connsiteX8" fmla="*/ 2649036 w 2708814"/>
              <a:gd name="connsiteY8" fmla="*/ 1798254 h 179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814" h="1798253">
                <a:moveTo>
                  <a:pt x="2649036" y="1798254"/>
                </a:moveTo>
                <a:lnTo>
                  <a:pt x="59779" y="1798254"/>
                </a:lnTo>
                <a:cubicBezTo>
                  <a:pt x="26898" y="1798254"/>
                  <a:pt x="0" y="1771355"/>
                  <a:pt x="0" y="1738475"/>
                </a:cubicBezTo>
                <a:lnTo>
                  <a:pt x="0" y="59779"/>
                </a:lnTo>
                <a:cubicBezTo>
                  <a:pt x="0" y="26899"/>
                  <a:pt x="26898" y="0"/>
                  <a:pt x="59779" y="0"/>
                </a:cubicBezTo>
                <a:lnTo>
                  <a:pt x="2649036" y="0"/>
                </a:lnTo>
                <a:cubicBezTo>
                  <a:pt x="2681916" y="0"/>
                  <a:pt x="2708815" y="26899"/>
                  <a:pt x="2708815" y="59779"/>
                </a:cubicBezTo>
                <a:lnTo>
                  <a:pt x="2708815" y="1738475"/>
                </a:lnTo>
                <a:cubicBezTo>
                  <a:pt x="2708815" y="1771355"/>
                  <a:pt x="2681916" y="1798254"/>
                  <a:pt x="2649036" y="1798254"/>
                </a:cubicBezTo>
                <a:close/>
              </a:path>
            </a:pathLst>
          </a:custGeom>
          <a:solidFill>
            <a:srgbClr val="B8DAF4"/>
          </a:solidFill>
          <a:ln w="9525" cap="flat">
            <a:noFill/>
            <a:prstDash val="solid"/>
            <a:miter/>
          </a:ln>
        </p:spPr>
        <p:txBody>
          <a:bodyPr rtlCol="0" anchor="ctr"/>
          <a:lstStyle/>
          <a:p>
            <a:endParaRPr lang="nl-NL" sz="2800"/>
          </a:p>
        </p:txBody>
      </p:sp>
      <p:sp>
        <p:nvSpPr>
          <p:cNvPr id="83" name="Vrije vorm 82">
            <a:extLst>
              <a:ext uri="{FF2B5EF4-FFF2-40B4-BE49-F238E27FC236}">
                <a16:creationId xmlns:a16="http://schemas.microsoft.com/office/drawing/2014/main" id="{586F7A7B-B871-C84A-BE07-2DC4907BB685}"/>
              </a:ext>
            </a:extLst>
          </p:cNvPr>
          <p:cNvSpPr/>
          <p:nvPr/>
        </p:nvSpPr>
        <p:spPr>
          <a:xfrm>
            <a:off x="4996021" y="2616686"/>
            <a:ext cx="4867323" cy="3089129"/>
          </a:xfrm>
          <a:custGeom>
            <a:avLst/>
            <a:gdLst>
              <a:gd name="connsiteX0" fmla="*/ 0 w 2574045"/>
              <a:gd name="connsiteY0" fmla="*/ 0 h 1633661"/>
              <a:gd name="connsiteX1" fmla="*/ 2574046 w 2574045"/>
              <a:gd name="connsiteY1" fmla="*/ 0 h 1633661"/>
              <a:gd name="connsiteX2" fmla="*/ 2574046 w 2574045"/>
              <a:gd name="connsiteY2" fmla="*/ 1633661 h 1633661"/>
              <a:gd name="connsiteX3" fmla="*/ 0 w 2574045"/>
              <a:gd name="connsiteY3" fmla="*/ 1633661 h 1633661"/>
            </a:gdLst>
            <a:ahLst/>
            <a:cxnLst>
              <a:cxn ang="0">
                <a:pos x="connsiteX0" y="connsiteY0"/>
              </a:cxn>
              <a:cxn ang="0">
                <a:pos x="connsiteX1" y="connsiteY1"/>
              </a:cxn>
              <a:cxn ang="0">
                <a:pos x="connsiteX2" y="connsiteY2"/>
              </a:cxn>
              <a:cxn ang="0">
                <a:pos x="connsiteX3" y="connsiteY3"/>
              </a:cxn>
            </a:cxnLst>
            <a:rect l="l" t="t" r="r" b="b"/>
            <a:pathLst>
              <a:path w="2574045" h="1633661">
                <a:moveTo>
                  <a:pt x="0" y="0"/>
                </a:moveTo>
                <a:lnTo>
                  <a:pt x="2574046" y="0"/>
                </a:lnTo>
                <a:lnTo>
                  <a:pt x="2574046" y="1633661"/>
                </a:lnTo>
                <a:lnTo>
                  <a:pt x="0" y="1633661"/>
                </a:lnTo>
                <a:close/>
              </a:path>
            </a:pathLst>
          </a:custGeom>
          <a:solidFill>
            <a:srgbClr val="FFFFFF"/>
          </a:solidFill>
          <a:ln w="9525" cap="flat">
            <a:noFill/>
            <a:prstDash val="solid"/>
            <a:miter/>
          </a:ln>
        </p:spPr>
        <p:txBody>
          <a:bodyPr rtlCol="0" anchor="ctr"/>
          <a:lstStyle/>
          <a:p>
            <a:endParaRPr lang="nl-NL" sz="2800"/>
          </a:p>
        </p:txBody>
      </p:sp>
      <p:sp>
        <p:nvSpPr>
          <p:cNvPr id="6" name="Vrije vorm 5">
            <a:extLst>
              <a:ext uri="{FF2B5EF4-FFF2-40B4-BE49-F238E27FC236}">
                <a16:creationId xmlns:a16="http://schemas.microsoft.com/office/drawing/2014/main" id="{435B9A0A-0025-E0D6-06D6-15C88ED9EA73}"/>
              </a:ext>
            </a:extLst>
          </p:cNvPr>
          <p:cNvSpPr/>
          <p:nvPr/>
        </p:nvSpPr>
        <p:spPr>
          <a:xfrm>
            <a:off x="5017477" y="2622523"/>
            <a:ext cx="4804592" cy="3066249"/>
          </a:xfrm>
          <a:custGeom>
            <a:avLst/>
            <a:gdLst>
              <a:gd name="connsiteX0" fmla="*/ 0 w 1223221"/>
              <a:gd name="connsiteY0" fmla="*/ 0 h 776336"/>
              <a:gd name="connsiteX1" fmla="*/ 1223222 w 1223221"/>
              <a:gd name="connsiteY1" fmla="*/ 0 h 776336"/>
              <a:gd name="connsiteX2" fmla="*/ 1223222 w 1223221"/>
              <a:gd name="connsiteY2" fmla="*/ 776337 h 776336"/>
              <a:gd name="connsiteX3" fmla="*/ 0 w 1223221"/>
              <a:gd name="connsiteY3" fmla="*/ 776337 h 776336"/>
            </a:gdLst>
            <a:ahLst/>
            <a:cxnLst>
              <a:cxn ang="0">
                <a:pos x="connsiteX0" y="connsiteY0"/>
              </a:cxn>
              <a:cxn ang="0">
                <a:pos x="connsiteX1" y="connsiteY1"/>
              </a:cxn>
              <a:cxn ang="0">
                <a:pos x="connsiteX2" y="connsiteY2"/>
              </a:cxn>
              <a:cxn ang="0">
                <a:pos x="connsiteX3" y="connsiteY3"/>
              </a:cxn>
            </a:cxnLst>
            <a:rect l="l" t="t" r="r" b="b"/>
            <a:pathLst>
              <a:path w="1223221" h="776336">
                <a:moveTo>
                  <a:pt x="0" y="0"/>
                </a:moveTo>
                <a:lnTo>
                  <a:pt x="1223222" y="0"/>
                </a:lnTo>
                <a:lnTo>
                  <a:pt x="1223222" y="776337"/>
                </a:lnTo>
                <a:lnTo>
                  <a:pt x="0" y="776337"/>
                </a:lnTo>
                <a:close/>
              </a:path>
            </a:pathLst>
          </a:custGeom>
          <a:solidFill>
            <a:srgbClr val="FFFFFF"/>
          </a:solidFill>
          <a:ln w="8096" cap="flat">
            <a:noFill/>
            <a:prstDash val="solid"/>
            <a:miter/>
          </a:ln>
        </p:spPr>
        <p:txBody>
          <a:bodyPr rtlCol="0" anchor="ctr"/>
          <a:lstStyle/>
          <a:p>
            <a:endParaRPr lang="nl-NL" sz="2400"/>
          </a:p>
        </p:txBody>
      </p:sp>
      <p:grpSp>
        <p:nvGrpSpPr>
          <p:cNvPr id="451" name="Graphic 46">
            <a:extLst>
              <a:ext uri="{FF2B5EF4-FFF2-40B4-BE49-F238E27FC236}">
                <a16:creationId xmlns:a16="http://schemas.microsoft.com/office/drawing/2014/main" id="{9F7978DE-F0D5-5486-EEF4-FDC1D0B80637}"/>
              </a:ext>
            </a:extLst>
          </p:cNvPr>
          <p:cNvGrpSpPr/>
          <p:nvPr/>
        </p:nvGrpSpPr>
        <p:grpSpPr>
          <a:xfrm flipH="1">
            <a:off x="9217052" y="2728854"/>
            <a:ext cx="508840" cy="508840"/>
            <a:chOff x="7309554" y="1791904"/>
            <a:chExt cx="223736" cy="223736"/>
          </a:xfrm>
        </p:grpSpPr>
        <p:sp>
          <p:nvSpPr>
            <p:cNvPr id="452" name="Vrije vorm 451">
              <a:extLst>
                <a:ext uri="{FF2B5EF4-FFF2-40B4-BE49-F238E27FC236}">
                  <a16:creationId xmlns:a16="http://schemas.microsoft.com/office/drawing/2014/main" id="{B5AF9F3A-CF4A-B832-E46F-8EA927277EE8}"/>
                </a:ext>
              </a:extLst>
            </p:cNvPr>
            <p:cNvSpPr/>
            <p:nvPr/>
          </p:nvSpPr>
          <p:spPr>
            <a:xfrm>
              <a:off x="7309554" y="1791904"/>
              <a:ext cx="223736" cy="223736"/>
            </a:xfrm>
            <a:custGeom>
              <a:avLst/>
              <a:gdLst>
                <a:gd name="connsiteX0" fmla="*/ 223737 w 223736"/>
                <a:gd name="connsiteY0" fmla="*/ 111868 h 223736"/>
                <a:gd name="connsiteX1" fmla="*/ 111869 w 223736"/>
                <a:gd name="connsiteY1" fmla="*/ 223737 h 223736"/>
                <a:gd name="connsiteX2" fmla="*/ 0 w 223736"/>
                <a:gd name="connsiteY2" fmla="*/ 111868 h 223736"/>
                <a:gd name="connsiteX3" fmla="*/ 111869 w 223736"/>
                <a:gd name="connsiteY3" fmla="*/ 0 h 223736"/>
                <a:gd name="connsiteX4" fmla="*/ 223737 w 223736"/>
                <a:gd name="connsiteY4" fmla="*/ 111868 h 223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36" h="223736">
                  <a:moveTo>
                    <a:pt x="223737" y="111868"/>
                  </a:moveTo>
                  <a:cubicBezTo>
                    <a:pt x="223737" y="173651"/>
                    <a:pt x="173651" y="223737"/>
                    <a:pt x="111869" y="223737"/>
                  </a:cubicBezTo>
                  <a:cubicBezTo>
                    <a:pt x="50086" y="223737"/>
                    <a:pt x="0" y="173651"/>
                    <a:pt x="0" y="111868"/>
                  </a:cubicBezTo>
                  <a:cubicBezTo>
                    <a:pt x="0" y="50085"/>
                    <a:pt x="50086" y="0"/>
                    <a:pt x="111869" y="0"/>
                  </a:cubicBezTo>
                  <a:cubicBezTo>
                    <a:pt x="173651" y="0"/>
                    <a:pt x="223737" y="50085"/>
                    <a:pt x="223737" y="111868"/>
                  </a:cubicBezTo>
                  <a:close/>
                </a:path>
              </a:pathLst>
            </a:custGeom>
            <a:solidFill>
              <a:srgbClr val="D2E3F3"/>
            </a:solidFill>
            <a:ln w="9525" cap="flat">
              <a:noFill/>
              <a:prstDash val="solid"/>
              <a:miter/>
            </a:ln>
          </p:spPr>
          <p:txBody>
            <a:bodyPr rtlCol="0" anchor="ctr"/>
            <a:lstStyle/>
            <a:p>
              <a:endParaRPr lang="nl-NL" sz="2800"/>
            </a:p>
          </p:txBody>
        </p:sp>
        <p:grpSp>
          <p:nvGrpSpPr>
            <p:cNvPr id="453" name="Graphic 46">
              <a:extLst>
                <a:ext uri="{FF2B5EF4-FFF2-40B4-BE49-F238E27FC236}">
                  <a16:creationId xmlns:a16="http://schemas.microsoft.com/office/drawing/2014/main" id="{120C4381-1A5E-5672-92F2-CC74832862A7}"/>
                </a:ext>
              </a:extLst>
            </p:cNvPr>
            <p:cNvGrpSpPr/>
            <p:nvPr/>
          </p:nvGrpSpPr>
          <p:grpSpPr>
            <a:xfrm>
              <a:off x="7338012" y="1819223"/>
              <a:ext cx="159619" cy="196417"/>
              <a:chOff x="7338012" y="1819223"/>
              <a:chExt cx="159619" cy="196417"/>
            </a:xfrm>
          </p:grpSpPr>
          <p:sp>
            <p:nvSpPr>
              <p:cNvPr id="454" name="Vrije vorm 453">
                <a:extLst>
                  <a:ext uri="{FF2B5EF4-FFF2-40B4-BE49-F238E27FC236}">
                    <a16:creationId xmlns:a16="http://schemas.microsoft.com/office/drawing/2014/main" id="{8D299BAA-9B16-9F16-5EB7-6C50481D8354}"/>
                  </a:ext>
                </a:extLst>
              </p:cNvPr>
              <p:cNvSpPr/>
              <p:nvPr/>
            </p:nvSpPr>
            <p:spPr>
              <a:xfrm>
                <a:off x="7338374" y="1961408"/>
                <a:ext cx="156714" cy="54232"/>
              </a:xfrm>
              <a:custGeom>
                <a:avLst/>
                <a:gdLst>
                  <a:gd name="connsiteX0" fmla="*/ 110423 w 156714"/>
                  <a:gd name="connsiteY0" fmla="*/ 2257 h 54232"/>
                  <a:gd name="connsiteX1" fmla="*/ 81934 w 156714"/>
                  <a:gd name="connsiteY1" fmla="*/ 343 h 54232"/>
                  <a:gd name="connsiteX2" fmla="*/ 54102 w 156714"/>
                  <a:gd name="connsiteY2" fmla="*/ 2067 h 54232"/>
                  <a:gd name="connsiteX3" fmla="*/ 0 w 156714"/>
                  <a:gd name="connsiteY3" fmla="*/ 17269 h 54232"/>
                  <a:gd name="connsiteX4" fmla="*/ 84211 w 156714"/>
                  <a:gd name="connsiteY4" fmla="*/ 54226 h 54232"/>
                  <a:gd name="connsiteX5" fmla="*/ 156715 w 156714"/>
                  <a:gd name="connsiteY5" fmla="*/ 26527 h 54232"/>
                  <a:gd name="connsiteX6" fmla="*/ 156391 w 156714"/>
                  <a:gd name="connsiteY6" fmla="*/ 23831 h 54232"/>
                  <a:gd name="connsiteX7" fmla="*/ 110423 w 156714"/>
                  <a:gd name="connsiteY7" fmla="*/ 2257 h 5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714" h="54232">
                    <a:moveTo>
                      <a:pt x="110423" y="2257"/>
                    </a:moveTo>
                    <a:cubicBezTo>
                      <a:pt x="99260" y="-1134"/>
                      <a:pt x="94650" y="286"/>
                      <a:pt x="81934" y="343"/>
                    </a:cubicBezTo>
                    <a:cubicBezTo>
                      <a:pt x="72333" y="381"/>
                      <a:pt x="63037" y="962"/>
                      <a:pt x="54102" y="2067"/>
                    </a:cubicBezTo>
                    <a:cubicBezTo>
                      <a:pt x="34100" y="4543"/>
                      <a:pt x="15907" y="9696"/>
                      <a:pt x="0" y="17269"/>
                    </a:cubicBezTo>
                    <a:cubicBezTo>
                      <a:pt x="20736" y="40243"/>
                      <a:pt x="50835" y="54578"/>
                      <a:pt x="84211" y="54226"/>
                    </a:cubicBezTo>
                    <a:cubicBezTo>
                      <a:pt x="112014" y="53940"/>
                      <a:pt x="137322" y="43510"/>
                      <a:pt x="156715" y="26527"/>
                    </a:cubicBezTo>
                    <a:cubicBezTo>
                      <a:pt x="156601" y="25622"/>
                      <a:pt x="156506" y="24755"/>
                      <a:pt x="156391" y="23831"/>
                    </a:cubicBezTo>
                    <a:cubicBezTo>
                      <a:pt x="138503" y="10220"/>
                      <a:pt x="130312" y="8296"/>
                      <a:pt x="110423" y="2257"/>
                    </a:cubicBezTo>
                    <a:close/>
                  </a:path>
                </a:pathLst>
              </a:custGeom>
              <a:solidFill>
                <a:srgbClr val="FFFFFF"/>
              </a:solidFill>
              <a:ln w="9525" cap="flat">
                <a:noFill/>
                <a:prstDash val="solid"/>
                <a:miter/>
              </a:ln>
            </p:spPr>
            <p:txBody>
              <a:bodyPr rtlCol="0" anchor="ctr"/>
              <a:lstStyle/>
              <a:p>
                <a:endParaRPr lang="nl-NL" sz="2800"/>
              </a:p>
            </p:txBody>
          </p:sp>
          <p:sp>
            <p:nvSpPr>
              <p:cNvPr id="455" name="Vrije vorm 454">
                <a:extLst>
                  <a:ext uri="{FF2B5EF4-FFF2-40B4-BE49-F238E27FC236}">
                    <a16:creationId xmlns:a16="http://schemas.microsoft.com/office/drawing/2014/main" id="{E93DD6CF-B777-7E90-E958-C50CEEB02D9A}"/>
                  </a:ext>
                </a:extLst>
              </p:cNvPr>
              <p:cNvSpPr/>
              <p:nvPr/>
            </p:nvSpPr>
            <p:spPr>
              <a:xfrm>
                <a:off x="7378931" y="1961484"/>
                <a:ext cx="83753" cy="39647"/>
              </a:xfrm>
              <a:custGeom>
                <a:avLst/>
                <a:gdLst>
                  <a:gd name="connsiteX0" fmla="*/ 0 w 83753"/>
                  <a:gd name="connsiteY0" fmla="*/ 3362 h 39647"/>
                  <a:gd name="connsiteX1" fmla="*/ 83754 w 83753"/>
                  <a:gd name="connsiteY1" fmla="*/ 6458 h 39647"/>
                  <a:gd name="connsiteX2" fmla="*/ 67704 w 83753"/>
                  <a:gd name="connsiteY2" fmla="*/ 0 h 39647"/>
                  <a:gd name="connsiteX3" fmla="*/ 18965 w 83753"/>
                  <a:gd name="connsiteY3" fmla="*/ 191 h 39647"/>
                  <a:gd name="connsiteX4" fmla="*/ 0 w 83753"/>
                  <a:gd name="connsiteY4" fmla="*/ 3362 h 39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3" h="39647">
                    <a:moveTo>
                      <a:pt x="0" y="3362"/>
                    </a:moveTo>
                    <a:cubicBezTo>
                      <a:pt x="33290" y="53073"/>
                      <a:pt x="61189" y="49378"/>
                      <a:pt x="83754" y="6458"/>
                    </a:cubicBezTo>
                    <a:lnTo>
                      <a:pt x="67704" y="0"/>
                    </a:lnTo>
                    <a:lnTo>
                      <a:pt x="18965" y="191"/>
                    </a:lnTo>
                    <a:cubicBezTo>
                      <a:pt x="12592" y="1515"/>
                      <a:pt x="5735" y="1562"/>
                      <a:pt x="0" y="3362"/>
                    </a:cubicBezTo>
                    <a:close/>
                  </a:path>
                </a:pathLst>
              </a:custGeom>
              <a:solidFill>
                <a:srgbClr val="FFFFFF"/>
              </a:solidFill>
              <a:ln w="9525" cap="flat">
                <a:noFill/>
                <a:prstDash val="solid"/>
                <a:miter/>
              </a:ln>
            </p:spPr>
            <p:txBody>
              <a:bodyPr rtlCol="0" anchor="ctr"/>
              <a:lstStyle/>
              <a:p>
                <a:endParaRPr lang="nl-NL" sz="2800"/>
              </a:p>
            </p:txBody>
          </p:sp>
          <p:sp>
            <p:nvSpPr>
              <p:cNvPr id="456" name="Vrije vorm 455">
                <a:extLst>
                  <a:ext uri="{FF2B5EF4-FFF2-40B4-BE49-F238E27FC236}">
                    <a16:creationId xmlns:a16="http://schemas.microsoft.com/office/drawing/2014/main" id="{3725521E-B8B0-BDB3-08AC-C8DD82F81242}"/>
                  </a:ext>
                </a:extLst>
              </p:cNvPr>
              <p:cNvSpPr/>
              <p:nvPr/>
            </p:nvSpPr>
            <p:spPr>
              <a:xfrm>
                <a:off x="7338012" y="1963646"/>
                <a:ext cx="47110" cy="45948"/>
              </a:xfrm>
              <a:custGeom>
                <a:avLst/>
                <a:gdLst>
                  <a:gd name="connsiteX0" fmla="*/ 41634 w 47110"/>
                  <a:gd name="connsiteY0" fmla="*/ 0 h 45948"/>
                  <a:gd name="connsiteX1" fmla="*/ 0 w 47110"/>
                  <a:gd name="connsiteY1" fmla="*/ 14621 h 45948"/>
                  <a:gd name="connsiteX2" fmla="*/ 47110 w 47110"/>
                  <a:gd name="connsiteY2" fmla="*/ 45949 h 45948"/>
                  <a:gd name="connsiteX3" fmla="*/ 41634 w 47110"/>
                  <a:gd name="connsiteY3" fmla="*/ 0 h 45948"/>
                </a:gdLst>
                <a:ahLst/>
                <a:cxnLst>
                  <a:cxn ang="0">
                    <a:pos x="connsiteX0" y="connsiteY0"/>
                  </a:cxn>
                  <a:cxn ang="0">
                    <a:pos x="connsiteX1" y="connsiteY1"/>
                  </a:cxn>
                  <a:cxn ang="0">
                    <a:pos x="connsiteX2" y="connsiteY2"/>
                  </a:cxn>
                  <a:cxn ang="0">
                    <a:pos x="connsiteX3" y="connsiteY3"/>
                  </a:cxn>
                </a:cxnLst>
                <a:rect l="l" t="t" r="r" b="b"/>
                <a:pathLst>
                  <a:path w="47110" h="45948">
                    <a:moveTo>
                      <a:pt x="41634" y="0"/>
                    </a:moveTo>
                    <a:cubicBezTo>
                      <a:pt x="21764" y="4448"/>
                      <a:pt x="7934" y="10478"/>
                      <a:pt x="0" y="14621"/>
                    </a:cubicBezTo>
                    <a:cubicBezTo>
                      <a:pt x="12639" y="28766"/>
                      <a:pt x="28803" y="39672"/>
                      <a:pt x="47110" y="45949"/>
                    </a:cubicBezTo>
                    <a:cubicBezTo>
                      <a:pt x="44110" y="17069"/>
                      <a:pt x="41634" y="0"/>
                      <a:pt x="41634" y="0"/>
                    </a:cubicBezTo>
                    <a:close/>
                  </a:path>
                </a:pathLst>
              </a:custGeom>
              <a:solidFill>
                <a:srgbClr val="A1ADAA"/>
              </a:solidFill>
              <a:ln w="9525" cap="flat">
                <a:noFill/>
                <a:prstDash val="solid"/>
                <a:miter/>
              </a:ln>
            </p:spPr>
            <p:txBody>
              <a:bodyPr rtlCol="0" anchor="ctr"/>
              <a:lstStyle/>
              <a:p>
                <a:endParaRPr lang="nl-NL" sz="2800"/>
              </a:p>
            </p:txBody>
          </p:sp>
          <p:sp>
            <p:nvSpPr>
              <p:cNvPr id="457" name="Vrije vorm 456">
                <a:extLst>
                  <a:ext uri="{FF2B5EF4-FFF2-40B4-BE49-F238E27FC236}">
                    <a16:creationId xmlns:a16="http://schemas.microsoft.com/office/drawing/2014/main" id="{4455DBD7-E087-48A6-0140-CB1C05F8F0EA}"/>
                  </a:ext>
                </a:extLst>
              </p:cNvPr>
              <p:cNvSpPr/>
              <p:nvPr/>
            </p:nvSpPr>
            <p:spPr>
              <a:xfrm>
                <a:off x="7464723" y="1967513"/>
                <a:ext cx="32909" cy="39042"/>
              </a:xfrm>
              <a:custGeom>
                <a:avLst/>
                <a:gdLst>
                  <a:gd name="connsiteX0" fmla="*/ 0 w 32909"/>
                  <a:gd name="connsiteY0" fmla="*/ 0 h 39042"/>
                  <a:gd name="connsiteX1" fmla="*/ 914 w 32909"/>
                  <a:gd name="connsiteY1" fmla="*/ 39043 h 39042"/>
                  <a:gd name="connsiteX2" fmla="*/ 32909 w 32909"/>
                  <a:gd name="connsiteY2" fmla="*/ 18155 h 39042"/>
                  <a:gd name="connsiteX3" fmla="*/ 0 w 32909"/>
                  <a:gd name="connsiteY3" fmla="*/ 0 h 39042"/>
                </a:gdLst>
                <a:ahLst/>
                <a:cxnLst>
                  <a:cxn ang="0">
                    <a:pos x="connsiteX0" y="connsiteY0"/>
                  </a:cxn>
                  <a:cxn ang="0">
                    <a:pos x="connsiteX1" y="connsiteY1"/>
                  </a:cxn>
                  <a:cxn ang="0">
                    <a:pos x="connsiteX2" y="connsiteY2"/>
                  </a:cxn>
                  <a:cxn ang="0">
                    <a:pos x="connsiteX3" y="connsiteY3"/>
                  </a:cxn>
                </a:cxnLst>
                <a:rect l="l" t="t" r="r" b="b"/>
                <a:pathLst>
                  <a:path w="32909" h="39042">
                    <a:moveTo>
                      <a:pt x="0" y="0"/>
                    </a:moveTo>
                    <a:cubicBezTo>
                      <a:pt x="0" y="0"/>
                      <a:pt x="362" y="15364"/>
                      <a:pt x="914" y="39043"/>
                    </a:cubicBezTo>
                    <a:cubicBezTo>
                      <a:pt x="12782" y="33928"/>
                      <a:pt x="23593" y="26832"/>
                      <a:pt x="32909" y="18155"/>
                    </a:cubicBezTo>
                    <a:cubicBezTo>
                      <a:pt x="22279" y="9858"/>
                      <a:pt x="8468" y="2353"/>
                      <a:pt x="0" y="0"/>
                    </a:cubicBezTo>
                    <a:close/>
                  </a:path>
                </a:pathLst>
              </a:custGeom>
              <a:solidFill>
                <a:srgbClr val="A1ADAA"/>
              </a:solidFill>
              <a:ln w="9525" cap="flat">
                <a:noFill/>
                <a:prstDash val="solid"/>
                <a:miter/>
              </a:ln>
            </p:spPr>
            <p:txBody>
              <a:bodyPr rtlCol="0" anchor="ctr"/>
              <a:lstStyle/>
              <a:p>
                <a:endParaRPr lang="nl-NL" sz="2800"/>
              </a:p>
            </p:txBody>
          </p:sp>
          <p:sp>
            <p:nvSpPr>
              <p:cNvPr id="458" name="Vrije vorm 457">
                <a:extLst>
                  <a:ext uri="{FF2B5EF4-FFF2-40B4-BE49-F238E27FC236}">
                    <a16:creationId xmlns:a16="http://schemas.microsoft.com/office/drawing/2014/main" id="{D17F5F56-2E06-6E95-3C54-0570BF5466B0}"/>
                  </a:ext>
                </a:extLst>
              </p:cNvPr>
              <p:cNvSpPr/>
              <p:nvPr/>
            </p:nvSpPr>
            <p:spPr>
              <a:xfrm>
                <a:off x="7390514" y="1900038"/>
                <a:ext cx="59636" cy="89925"/>
              </a:xfrm>
              <a:custGeom>
                <a:avLst/>
                <a:gdLst>
                  <a:gd name="connsiteX0" fmla="*/ 59636 w 59636"/>
                  <a:gd name="connsiteY0" fmla="*/ 67027 h 89925"/>
                  <a:gd name="connsiteX1" fmla="*/ 33452 w 59636"/>
                  <a:gd name="connsiteY1" fmla="*/ 89925 h 89925"/>
                  <a:gd name="connsiteX2" fmla="*/ 343 w 59636"/>
                  <a:gd name="connsiteY2" fmla="*/ 63055 h 89925"/>
                  <a:gd name="connsiteX3" fmla="*/ 0 w 59636"/>
                  <a:gd name="connsiteY3" fmla="*/ 0 h 89925"/>
                  <a:gd name="connsiteX4" fmla="*/ 54931 w 59636"/>
                  <a:gd name="connsiteY4" fmla="*/ 7515 h 89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36" h="89925">
                    <a:moveTo>
                      <a:pt x="59636" y="67027"/>
                    </a:moveTo>
                    <a:lnTo>
                      <a:pt x="33452" y="89925"/>
                    </a:lnTo>
                    <a:lnTo>
                      <a:pt x="343" y="63055"/>
                    </a:lnTo>
                    <a:lnTo>
                      <a:pt x="0" y="0"/>
                    </a:lnTo>
                    <a:lnTo>
                      <a:pt x="54931" y="7515"/>
                    </a:lnTo>
                    <a:close/>
                  </a:path>
                </a:pathLst>
              </a:custGeom>
              <a:solidFill>
                <a:srgbClr val="E5B6AE"/>
              </a:solidFill>
              <a:ln w="9525" cap="flat">
                <a:noFill/>
                <a:prstDash val="solid"/>
                <a:miter/>
              </a:ln>
            </p:spPr>
            <p:txBody>
              <a:bodyPr rtlCol="0" anchor="ctr"/>
              <a:lstStyle/>
              <a:p>
                <a:endParaRPr lang="nl-NL" sz="2800"/>
              </a:p>
            </p:txBody>
          </p:sp>
          <p:sp>
            <p:nvSpPr>
              <p:cNvPr id="459" name="Vrije vorm 458">
                <a:extLst>
                  <a:ext uri="{FF2B5EF4-FFF2-40B4-BE49-F238E27FC236}">
                    <a16:creationId xmlns:a16="http://schemas.microsoft.com/office/drawing/2014/main" id="{81BC7D1A-C87B-01C7-8772-AB90E6F1D03D}"/>
                  </a:ext>
                </a:extLst>
              </p:cNvPr>
              <p:cNvSpPr/>
              <p:nvPr/>
            </p:nvSpPr>
            <p:spPr>
              <a:xfrm>
                <a:off x="7394667" y="1920059"/>
                <a:ext cx="53844" cy="36699"/>
              </a:xfrm>
              <a:custGeom>
                <a:avLst/>
                <a:gdLst>
                  <a:gd name="connsiteX0" fmla="*/ 0 w 53844"/>
                  <a:gd name="connsiteY0" fmla="*/ 0 h 36699"/>
                  <a:gd name="connsiteX1" fmla="*/ 53844 w 53844"/>
                  <a:gd name="connsiteY1" fmla="*/ 26241 h 36699"/>
                  <a:gd name="connsiteX2" fmla="*/ 52616 w 53844"/>
                  <a:gd name="connsiteY2" fmla="*/ 10716 h 36699"/>
                  <a:gd name="connsiteX3" fmla="*/ 0 w 53844"/>
                  <a:gd name="connsiteY3" fmla="*/ 0 h 36699"/>
                </a:gdLst>
                <a:ahLst/>
                <a:cxnLst>
                  <a:cxn ang="0">
                    <a:pos x="connsiteX0" y="connsiteY0"/>
                  </a:cxn>
                  <a:cxn ang="0">
                    <a:pos x="connsiteX1" y="connsiteY1"/>
                  </a:cxn>
                  <a:cxn ang="0">
                    <a:pos x="connsiteX2" y="connsiteY2"/>
                  </a:cxn>
                  <a:cxn ang="0">
                    <a:pos x="connsiteX3" y="connsiteY3"/>
                  </a:cxn>
                </a:cxnLst>
                <a:rect l="l" t="t" r="r" b="b"/>
                <a:pathLst>
                  <a:path w="53844" h="36699">
                    <a:moveTo>
                      <a:pt x="0" y="0"/>
                    </a:moveTo>
                    <a:cubicBezTo>
                      <a:pt x="9725" y="30375"/>
                      <a:pt x="32547" y="49768"/>
                      <a:pt x="53844" y="26241"/>
                    </a:cubicBezTo>
                    <a:lnTo>
                      <a:pt x="52616" y="10716"/>
                    </a:lnTo>
                    <a:lnTo>
                      <a:pt x="0" y="0"/>
                    </a:lnTo>
                    <a:close/>
                  </a:path>
                </a:pathLst>
              </a:custGeom>
              <a:solidFill>
                <a:srgbClr val="C4918C"/>
              </a:solidFill>
              <a:ln w="9525" cap="flat">
                <a:noFill/>
                <a:prstDash val="solid"/>
                <a:miter/>
              </a:ln>
            </p:spPr>
            <p:txBody>
              <a:bodyPr rtlCol="0" anchor="ctr"/>
              <a:lstStyle/>
              <a:p>
                <a:endParaRPr lang="nl-NL" sz="2800"/>
              </a:p>
            </p:txBody>
          </p:sp>
          <p:sp>
            <p:nvSpPr>
              <p:cNvPr id="460" name="Vrije vorm 459">
                <a:extLst>
                  <a:ext uri="{FF2B5EF4-FFF2-40B4-BE49-F238E27FC236}">
                    <a16:creationId xmlns:a16="http://schemas.microsoft.com/office/drawing/2014/main" id="{10C4E506-7BBF-7AE3-55E0-3046CCD0A65D}"/>
                  </a:ext>
                </a:extLst>
              </p:cNvPr>
              <p:cNvSpPr/>
              <p:nvPr/>
            </p:nvSpPr>
            <p:spPr>
              <a:xfrm>
                <a:off x="7379106" y="1819223"/>
                <a:ext cx="88544" cy="121782"/>
              </a:xfrm>
              <a:custGeom>
                <a:avLst/>
                <a:gdLst>
                  <a:gd name="connsiteX0" fmla="*/ 38040 w 88544"/>
                  <a:gd name="connsiteY0" fmla="*/ 501 h 121782"/>
                  <a:gd name="connsiteX1" fmla="*/ 807 w 88544"/>
                  <a:gd name="connsiteY1" fmla="*/ 48211 h 121782"/>
                  <a:gd name="connsiteX2" fmla="*/ 19180 w 88544"/>
                  <a:gd name="connsiteY2" fmla="*/ 107304 h 121782"/>
                  <a:gd name="connsiteX3" fmla="*/ 63767 w 88544"/>
                  <a:gd name="connsiteY3" fmla="*/ 121782 h 121782"/>
                  <a:gd name="connsiteX4" fmla="*/ 83407 w 88544"/>
                  <a:gd name="connsiteY4" fmla="*/ 100580 h 121782"/>
                  <a:gd name="connsiteX5" fmla="*/ 86027 w 88544"/>
                  <a:gd name="connsiteY5" fmla="*/ 37372 h 121782"/>
                  <a:gd name="connsiteX6" fmla="*/ 38040 w 88544"/>
                  <a:gd name="connsiteY6" fmla="*/ 501 h 12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44" h="121782">
                    <a:moveTo>
                      <a:pt x="38040" y="501"/>
                    </a:moveTo>
                    <a:cubicBezTo>
                      <a:pt x="11998" y="3148"/>
                      <a:pt x="-3841" y="7225"/>
                      <a:pt x="807" y="48211"/>
                    </a:cubicBezTo>
                    <a:cubicBezTo>
                      <a:pt x="5464" y="89207"/>
                      <a:pt x="13437" y="101818"/>
                      <a:pt x="19180" y="107304"/>
                    </a:cubicBezTo>
                    <a:cubicBezTo>
                      <a:pt x="26543" y="114315"/>
                      <a:pt x="37907" y="121659"/>
                      <a:pt x="63767" y="121782"/>
                    </a:cubicBezTo>
                    <a:cubicBezTo>
                      <a:pt x="79588" y="119458"/>
                      <a:pt x="79845" y="109886"/>
                      <a:pt x="83407" y="100580"/>
                    </a:cubicBezTo>
                    <a:cubicBezTo>
                      <a:pt x="86246" y="93150"/>
                      <a:pt x="91789" y="78225"/>
                      <a:pt x="86027" y="37372"/>
                    </a:cubicBezTo>
                    <a:cubicBezTo>
                      <a:pt x="80274" y="-3481"/>
                      <a:pt x="48555" y="-576"/>
                      <a:pt x="38040" y="501"/>
                    </a:cubicBezTo>
                    <a:close/>
                  </a:path>
                </a:pathLst>
              </a:custGeom>
              <a:solidFill>
                <a:srgbClr val="E5B6AE"/>
              </a:solidFill>
              <a:ln w="9525" cap="flat">
                <a:noFill/>
                <a:prstDash val="solid"/>
                <a:miter/>
              </a:ln>
            </p:spPr>
            <p:txBody>
              <a:bodyPr rtlCol="0" anchor="ctr"/>
              <a:lstStyle/>
              <a:p>
                <a:endParaRPr lang="nl-NL" sz="2800"/>
              </a:p>
            </p:txBody>
          </p:sp>
          <p:sp>
            <p:nvSpPr>
              <p:cNvPr id="461" name="Vrije vorm 460">
                <a:extLst>
                  <a:ext uri="{FF2B5EF4-FFF2-40B4-BE49-F238E27FC236}">
                    <a16:creationId xmlns:a16="http://schemas.microsoft.com/office/drawing/2014/main" id="{BA0695F7-C227-6554-8C3B-10B4F1CEC51E}"/>
                  </a:ext>
                </a:extLst>
              </p:cNvPr>
              <p:cNvSpPr/>
              <p:nvPr/>
            </p:nvSpPr>
            <p:spPr>
              <a:xfrm>
                <a:off x="7419902" y="1879260"/>
                <a:ext cx="7411" cy="8921"/>
              </a:xfrm>
              <a:custGeom>
                <a:avLst/>
                <a:gdLst>
                  <a:gd name="connsiteX0" fmla="*/ 2977 w 7411"/>
                  <a:gd name="connsiteY0" fmla="*/ 23 h 8921"/>
                  <a:gd name="connsiteX1" fmla="*/ 7340 w 7411"/>
                  <a:gd name="connsiteY1" fmla="*/ 4023 h 8921"/>
                  <a:gd name="connsiteX2" fmla="*/ 4425 w 7411"/>
                  <a:gd name="connsiteY2" fmla="*/ 8900 h 8921"/>
                  <a:gd name="connsiteX3" fmla="*/ 72 w 7411"/>
                  <a:gd name="connsiteY3" fmla="*/ 4890 h 8921"/>
                  <a:gd name="connsiteX4" fmla="*/ 2977 w 7411"/>
                  <a:gd name="connsiteY4" fmla="*/ 23 h 8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 h="8921">
                    <a:moveTo>
                      <a:pt x="2977" y="23"/>
                    </a:moveTo>
                    <a:cubicBezTo>
                      <a:pt x="4987" y="-225"/>
                      <a:pt x="6940" y="1575"/>
                      <a:pt x="7340" y="4023"/>
                    </a:cubicBezTo>
                    <a:cubicBezTo>
                      <a:pt x="7740" y="6481"/>
                      <a:pt x="6435" y="8662"/>
                      <a:pt x="4425" y="8900"/>
                    </a:cubicBezTo>
                    <a:cubicBezTo>
                      <a:pt x="2425" y="9138"/>
                      <a:pt x="472" y="7347"/>
                      <a:pt x="72" y="4890"/>
                    </a:cubicBezTo>
                    <a:cubicBezTo>
                      <a:pt x="-328" y="2442"/>
                      <a:pt x="977" y="261"/>
                      <a:pt x="2977" y="23"/>
                    </a:cubicBezTo>
                    <a:close/>
                  </a:path>
                </a:pathLst>
              </a:custGeom>
              <a:solidFill>
                <a:srgbClr val="303B39"/>
              </a:solidFill>
              <a:ln w="9525" cap="flat">
                <a:noFill/>
                <a:prstDash val="solid"/>
                <a:miter/>
              </a:ln>
            </p:spPr>
            <p:txBody>
              <a:bodyPr rtlCol="0" anchor="ctr"/>
              <a:lstStyle/>
              <a:p>
                <a:endParaRPr lang="nl-NL" sz="2800"/>
              </a:p>
            </p:txBody>
          </p:sp>
          <p:sp>
            <p:nvSpPr>
              <p:cNvPr id="462" name="Vrije vorm 461">
                <a:extLst>
                  <a:ext uri="{FF2B5EF4-FFF2-40B4-BE49-F238E27FC236}">
                    <a16:creationId xmlns:a16="http://schemas.microsoft.com/office/drawing/2014/main" id="{B7DAC5E1-E4CE-F76A-0AD6-7087BE5E1E4E}"/>
                  </a:ext>
                </a:extLst>
              </p:cNvPr>
              <p:cNvSpPr/>
              <p:nvPr/>
            </p:nvSpPr>
            <p:spPr>
              <a:xfrm>
                <a:off x="7452793" y="1875885"/>
                <a:ext cx="7305" cy="9015"/>
              </a:xfrm>
              <a:custGeom>
                <a:avLst/>
                <a:gdLst>
                  <a:gd name="connsiteX0" fmla="*/ 3243 w 7305"/>
                  <a:gd name="connsiteY0" fmla="*/ 26 h 9015"/>
                  <a:gd name="connsiteX1" fmla="*/ 24 w 7305"/>
                  <a:gd name="connsiteY1" fmla="*/ 4999 h 9015"/>
                  <a:gd name="connsiteX2" fmla="*/ 4063 w 7305"/>
                  <a:gd name="connsiteY2" fmla="*/ 8989 h 9015"/>
                  <a:gd name="connsiteX3" fmla="*/ 7282 w 7305"/>
                  <a:gd name="connsiteY3" fmla="*/ 4017 h 9015"/>
                  <a:gd name="connsiteX4" fmla="*/ 3243 w 7305"/>
                  <a:gd name="connsiteY4" fmla="*/ 26 h 9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5" h="9015">
                    <a:moveTo>
                      <a:pt x="3243" y="26"/>
                    </a:moveTo>
                    <a:cubicBezTo>
                      <a:pt x="1234" y="293"/>
                      <a:pt x="-205" y="2522"/>
                      <a:pt x="24" y="4999"/>
                    </a:cubicBezTo>
                    <a:cubicBezTo>
                      <a:pt x="252" y="7475"/>
                      <a:pt x="2062" y="9256"/>
                      <a:pt x="4063" y="8989"/>
                    </a:cubicBezTo>
                    <a:cubicBezTo>
                      <a:pt x="6072" y="8713"/>
                      <a:pt x="7511" y="6494"/>
                      <a:pt x="7282" y="4017"/>
                    </a:cubicBezTo>
                    <a:cubicBezTo>
                      <a:pt x="7053" y="1541"/>
                      <a:pt x="5243" y="-240"/>
                      <a:pt x="3243" y="26"/>
                    </a:cubicBezTo>
                    <a:close/>
                  </a:path>
                </a:pathLst>
              </a:custGeom>
              <a:solidFill>
                <a:srgbClr val="303B39"/>
              </a:solidFill>
              <a:ln w="9525" cap="flat">
                <a:noFill/>
                <a:prstDash val="solid"/>
                <a:miter/>
              </a:ln>
            </p:spPr>
            <p:txBody>
              <a:bodyPr rtlCol="0" anchor="ctr"/>
              <a:lstStyle/>
              <a:p>
                <a:endParaRPr lang="nl-NL" sz="2800"/>
              </a:p>
            </p:txBody>
          </p:sp>
          <p:sp>
            <p:nvSpPr>
              <p:cNvPr id="463" name="Vrije vorm 462">
                <a:extLst>
                  <a:ext uri="{FF2B5EF4-FFF2-40B4-BE49-F238E27FC236}">
                    <a16:creationId xmlns:a16="http://schemas.microsoft.com/office/drawing/2014/main" id="{41FF540C-6F86-F221-0ACD-4A243058C932}"/>
                  </a:ext>
                </a:extLst>
              </p:cNvPr>
              <p:cNvSpPr/>
              <p:nvPr/>
            </p:nvSpPr>
            <p:spPr>
              <a:xfrm>
                <a:off x="7414631" y="1868098"/>
                <a:ext cx="14811" cy="4470"/>
              </a:xfrm>
              <a:custGeom>
                <a:avLst/>
                <a:gdLst>
                  <a:gd name="connsiteX0" fmla="*/ 14421 w 14811"/>
                  <a:gd name="connsiteY0" fmla="*/ 3489 h 4470"/>
                  <a:gd name="connsiteX1" fmla="*/ 14811 w 14811"/>
                  <a:gd name="connsiteY1" fmla="*/ 222 h 4470"/>
                  <a:gd name="connsiteX2" fmla="*/ 0 w 14811"/>
                  <a:gd name="connsiteY2" fmla="*/ 1537 h 4470"/>
                  <a:gd name="connsiteX3" fmla="*/ 1495 w 14811"/>
                  <a:gd name="connsiteY3" fmla="*/ 4470 h 4470"/>
                  <a:gd name="connsiteX4" fmla="*/ 14421 w 14811"/>
                  <a:gd name="connsiteY4" fmla="*/ 3489 h 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1" h="4470">
                    <a:moveTo>
                      <a:pt x="14421" y="3489"/>
                    </a:moveTo>
                    <a:lnTo>
                      <a:pt x="14811" y="222"/>
                    </a:lnTo>
                    <a:cubicBezTo>
                      <a:pt x="10220" y="-321"/>
                      <a:pt x="2762" y="136"/>
                      <a:pt x="0" y="1537"/>
                    </a:cubicBezTo>
                    <a:lnTo>
                      <a:pt x="1495" y="4470"/>
                    </a:lnTo>
                    <a:cubicBezTo>
                      <a:pt x="3400" y="3499"/>
                      <a:pt x="10173" y="2994"/>
                      <a:pt x="14421" y="3489"/>
                    </a:cubicBezTo>
                    <a:close/>
                  </a:path>
                </a:pathLst>
              </a:custGeom>
              <a:solidFill>
                <a:srgbClr val="A1ADAA"/>
              </a:solidFill>
              <a:ln w="9525" cap="flat">
                <a:noFill/>
                <a:prstDash val="solid"/>
                <a:miter/>
              </a:ln>
            </p:spPr>
            <p:txBody>
              <a:bodyPr rtlCol="0" anchor="ctr"/>
              <a:lstStyle/>
              <a:p>
                <a:endParaRPr lang="nl-NL" sz="2800"/>
              </a:p>
            </p:txBody>
          </p:sp>
          <p:sp>
            <p:nvSpPr>
              <p:cNvPr id="464" name="Vrije vorm 463">
                <a:extLst>
                  <a:ext uri="{FF2B5EF4-FFF2-40B4-BE49-F238E27FC236}">
                    <a16:creationId xmlns:a16="http://schemas.microsoft.com/office/drawing/2014/main" id="{02A29F68-D6F8-5B51-4BE7-247D0FC5A660}"/>
                  </a:ext>
                </a:extLst>
              </p:cNvPr>
              <p:cNvSpPr/>
              <p:nvPr/>
            </p:nvSpPr>
            <p:spPr>
              <a:xfrm>
                <a:off x="7449226" y="1864395"/>
                <a:ext cx="14849" cy="4439"/>
              </a:xfrm>
              <a:custGeom>
                <a:avLst/>
                <a:gdLst>
                  <a:gd name="connsiteX0" fmla="*/ 13774 w 14849"/>
                  <a:gd name="connsiteY0" fmla="*/ 3629 h 4439"/>
                  <a:gd name="connsiteX1" fmla="*/ 14850 w 14849"/>
                  <a:gd name="connsiteY1" fmla="*/ 515 h 4439"/>
                  <a:gd name="connsiteX2" fmla="*/ 0 w 14849"/>
                  <a:gd name="connsiteY2" fmla="*/ 1248 h 4439"/>
                  <a:gd name="connsiteX3" fmla="*/ 829 w 14849"/>
                  <a:gd name="connsiteY3" fmla="*/ 4439 h 4439"/>
                  <a:gd name="connsiteX4" fmla="*/ 13774 w 14849"/>
                  <a:gd name="connsiteY4" fmla="*/ 3629 h 4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9" h="4439">
                    <a:moveTo>
                      <a:pt x="13774" y="3629"/>
                    </a:moveTo>
                    <a:lnTo>
                      <a:pt x="14850" y="515"/>
                    </a:lnTo>
                    <a:cubicBezTo>
                      <a:pt x="11925" y="-485"/>
                      <a:pt x="4477" y="86"/>
                      <a:pt x="0" y="1248"/>
                    </a:cubicBezTo>
                    <a:lnTo>
                      <a:pt x="829" y="4439"/>
                    </a:lnTo>
                    <a:cubicBezTo>
                      <a:pt x="4972" y="3353"/>
                      <a:pt x="11754" y="2934"/>
                      <a:pt x="13774" y="3629"/>
                    </a:cubicBezTo>
                    <a:close/>
                  </a:path>
                </a:pathLst>
              </a:custGeom>
              <a:solidFill>
                <a:srgbClr val="A1ADAA"/>
              </a:solidFill>
              <a:ln w="9525" cap="flat">
                <a:noFill/>
                <a:prstDash val="solid"/>
                <a:miter/>
              </a:ln>
            </p:spPr>
            <p:txBody>
              <a:bodyPr rtlCol="0" anchor="ctr"/>
              <a:lstStyle/>
              <a:p>
                <a:endParaRPr lang="nl-NL" sz="2800"/>
              </a:p>
            </p:txBody>
          </p:sp>
          <p:sp>
            <p:nvSpPr>
              <p:cNvPr id="465" name="Vrije vorm 464">
                <a:extLst>
                  <a:ext uri="{FF2B5EF4-FFF2-40B4-BE49-F238E27FC236}">
                    <a16:creationId xmlns:a16="http://schemas.microsoft.com/office/drawing/2014/main" id="{834445A0-7D21-2BFA-A958-7A3A387237B3}"/>
                  </a:ext>
                </a:extLst>
              </p:cNvPr>
              <p:cNvSpPr/>
              <p:nvPr/>
            </p:nvSpPr>
            <p:spPr>
              <a:xfrm>
                <a:off x="7406753" y="1872075"/>
                <a:ext cx="65577" cy="24713"/>
              </a:xfrm>
              <a:custGeom>
                <a:avLst/>
                <a:gdLst>
                  <a:gd name="connsiteX0" fmla="*/ 34929 w 65577"/>
                  <a:gd name="connsiteY0" fmla="*/ 3979 h 24713"/>
                  <a:gd name="connsiteX1" fmla="*/ 306 w 65577"/>
                  <a:gd name="connsiteY1" fmla="*/ 7275 h 24713"/>
                  <a:gd name="connsiteX2" fmla="*/ 6869 w 65577"/>
                  <a:gd name="connsiteY2" fmla="*/ 24410 h 24713"/>
                  <a:gd name="connsiteX3" fmla="*/ 30291 w 65577"/>
                  <a:gd name="connsiteY3" fmla="*/ 22857 h 24713"/>
                  <a:gd name="connsiteX4" fmla="*/ 34653 w 65577"/>
                  <a:gd name="connsiteY4" fmla="*/ 8122 h 24713"/>
                  <a:gd name="connsiteX5" fmla="*/ 34882 w 65577"/>
                  <a:gd name="connsiteY5" fmla="*/ 6589 h 24713"/>
                  <a:gd name="connsiteX6" fmla="*/ 40787 w 65577"/>
                  <a:gd name="connsiteY6" fmla="*/ 5970 h 24713"/>
                  <a:gd name="connsiteX7" fmla="*/ 41321 w 65577"/>
                  <a:gd name="connsiteY7" fmla="*/ 7437 h 24713"/>
                  <a:gd name="connsiteX8" fmla="*/ 48569 w 65577"/>
                  <a:gd name="connsiteY8" fmla="*/ 21000 h 24713"/>
                  <a:gd name="connsiteX9" fmla="*/ 61590 w 65577"/>
                  <a:gd name="connsiteY9" fmla="*/ 18857 h 24713"/>
                  <a:gd name="connsiteX10" fmla="*/ 64571 w 65577"/>
                  <a:gd name="connsiteY10" fmla="*/ 740 h 24713"/>
                  <a:gd name="connsiteX11" fmla="*/ 40397 w 65577"/>
                  <a:gd name="connsiteY11" fmla="*/ 3398 h 24713"/>
                  <a:gd name="connsiteX12" fmla="*/ 34929 w 65577"/>
                  <a:gd name="connsiteY12" fmla="*/ 3979 h 24713"/>
                  <a:gd name="connsiteX13" fmla="*/ 34929 w 65577"/>
                  <a:gd name="connsiteY13" fmla="*/ 3979 h 24713"/>
                  <a:gd name="connsiteX14" fmla="*/ 43531 w 65577"/>
                  <a:gd name="connsiteY14" fmla="*/ 4655 h 24713"/>
                  <a:gd name="connsiteX15" fmla="*/ 61599 w 65577"/>
                  <a:gd name="connsiteY15" fmla="*/ 2626 h 24713"/>
                  <a:gd name="connsiteX16" fmla="*/ 59170 w 65577"/>
                  <a:gd name="connsiteY16" fmla="*/ 17419 h 24713"/>
                  <a:gd name="connsiteX17" fmla="*/ 50407 w 65577"/>
                  <a:gd name="connsiteY17" fmla="*/ 18981 h 24713"/>
                  <a:gd name="connsiteX18" fmla="*/ 44493 w 65577"/>
                  <a:gd name="connsiteY18" fmla="*/ 7913 h 24713"/>
                  <a:gd name="connsiteX19" fmla="*/ 43531 w 65577"/>
                  <a:gd name="connsiteY19" fmla="*/ 4655 h 24713"/>
                  <a:gd name="connsiteX20" fmla="*/ 43531 w 65577"/>
                  <a:gd name="connsiteY20" fmla="*/ 4655 h 24713"/>
                  <a:gd name="connsiteX21" fmla="*/ 31939 w 65577"/>
                  <a:gd name="connsiteY21" fmla="*/ 5836 h 24713"/>
                  <a:gd name="connsiteX22" fmla="*/ 31643 w 65577"/>
                  <a:gd name="connsiteY22" fmla="*/ 9218 h 24713"/>
                  <a:gd name="connsiteX23" fmla="*/ 28081 w 65577"/>
                  <a:gd name="connsiteY23" fmla="*/ 21248 h 24713"/>
                  <a:gd name="connsiteX24" fmla="*/ 8945 w 65577"/>
                  <a:gd name="connsiteY24" fmla="*/ 22524 h 24713"/>
                  <a:gd name="connsiteX25" fmla="*/ 3592 w 65577"/>
                  <a:gd name="connsiteY25" fmla="*/ 8522 h 24713"/>
                  <a:gd name="connsiteX26" fmla="*/ 31939 w 65577"/>
                  <a:gd name="connsiteY26" fmla="*/ 5836 h 2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577" h="24713">
                    <a:moveTo>
                      <a:pt x="34929" y="3979"/>
                    </a:moveTo>
                    <a:cubicBezTo>
                      <a:pt x="32034" y="3855"/>
                      <a:pt x="10650" y="2626"/>
                      <a:pt x="306" y="7275"/>
                    </a:cubicBezTo>
                    <a:cubicBezTo>
                      <a:pt x="-1446" y="13075"/>
                      <a:pt x="4811" y="23448"/>
                      <a:pt x="6869" y="24410"/>
                    </a:cubicBezTo>
                    <a:cubicBezTo>
                      <a:pt x="8916" y="25381"/>
                      <a:pt x="26871" y="23791"/>
                      <a:pt x="30291" y="22857"/>
                    </a:cubicBezTo>
                    <a:cubicBezTo>
                      <a:pt x="33758" y="22381"/>
                      <a:pt x="34310" y="9789"/>
                      <a:pt x="34653" y="8122"/>
                    </a:cubicBezTo>
                    <a:cubicBezTo>
                      <a:pt x="34758" y="7646"/>
                      <a:pt x="34825" y="7113"/>
                      <a:pt x="34882" y="6589"/>
                    </a:cubicBezTo>
                    <a:cubicBezTo>
                      <a:pt x="37539" y="5693"/>
                      <a:pt x="38006" y="5446"/>
                      <a:pt x="40787" y="5970"/>
                    </a:cubicBezTo>
                    <a:cubicBezTo>
                      <a:pt x="40949" y="6474"/>
                      <a:pt x="41130" y="6998"/>
                      <a:pt x="41321" y="7437"/>
                    </a:cubicBezTo>
                    <a:cubicBezTo>
                      <a:pt x="42006" y="9008"/>
                      <a:pt x="45073" y="21238"/>
                      <a:pt x="48569" y="21000"/>
                    </a:cubicBezTo>
                    <a:cubicBezTo>
                      <a:pt x="52103" y="21229"/>
                      <a:pt x="59771" y="20209"/>
                      <a:pt x="61590" y="18857"/>
                    </a:cubicBezTo>
                    <a:cubicBezTo>
                      <a:pt x="63400" y="17495"/>
                      <a:pt x="67457" y="6074"/>
                      <a:pt x="64571" y="740"/>
                    </a:cubicBezTo>
                    <a:cubicBezTo>
                      <a:pt x="53703" y="-1679"/>
                      <a:pt x="43797" y="2531"/>
                      <a:pt x="40397" y="3398"/>
                    </a:cubicBezTo>
                    <a:cubicBezTo>
                      <a:pt x="37482" y="3084"/>
                      <a:pt x="37739" y="3198"/>
                      <a:pt x="34929" y="3979"/>
                    </a:cubicBezTo>
                    <a:lnTo>
                      <a:pt x="34929" y="3979"/>
                    </a:lnTo>
                    <a:close/>
                    <a:moveTo>
                      <a:pt x="43531" y="4655"/>
                    </a:moveTo>
                    <a:cubicBezTo>
                      <a:pt x="45502" y="4169"/>
                      <a:pt x="52456" y="598"/>
                      <a:pt x="61599" y="2626"/>
                    </a:cubicBezTo>
                    <a:cubicBezTo>
                      <a:pt x="63962" y="6989"/>
                      <a:pt x="60647" y="16314"/>
                      <a:pt x="59170" y="17419"/>
                    </a:cubicBezTo>
                    <a:cubicBezTo>
                      <a:pt x="57685" y="18533"/>
                      <a:pt x="53303" y="19162"/>
                      <a:pt x="50407" y="18981"/>
                    </a:cubicBezTo>
                    <a:cubicBezTo>
                      <a:pt x="47559" y="19181"/>
                      <a:pt x="45054" y="9189"/>
                      <a:pt x="44493" y="7913"/>
                    </a:cubicBezTo>
                    <a:cubicBezTo>
                      <a:pt x="43940" y="6627"/>
                      <a:pt x="43531" y="4655"/>
                      <a:pt x="43531" y="4655"/>
                    </a:cubicBezTo>
                    <a:lnTo>
                      <a:pt x="43531" y="4655"/>
                    </a:lnTo>
                    <a:close/>
                    <a:moveTo>
                      <a:pt x="31939" y="5836"/>
                    </a:moveTo>
                    <a:cubicBezTo>
                      <a:pt x="31939" y="5836"/>
                      <a:pt x="31929" y="7846"/>
                      <a:pt x="31643" y="9218"/>
                    </a:cubicBezTo>
                    <a:cubicBezTo>
                      <a:pt x="31357" y="10580"/>
                      <a:pt x="30910" y="20867"/>
                      <a:pt x="28081" y="21248"/>
                    </a:cubicBezTo>
                    <a:cubicBezTo>
                      <a:pt x="25281" y="22010"/>
                      <a:pt x="10622" y="23305"/>
                      <a:pt x="8945" y="22524"/>
                    </a:cubicBezTo>
                    <a:cubicBezTo>
                      <a:pt x="7269" y="21733"/>
                      <a:pt x="2154" y="13266"/>
                      <a:pt x="3592" y="8522"/>
                    </a:cubicBezTo>
                    <a:cubicBezTo>
                      <a:pt x="12136" y="4693"/>
                      <a:pt x="29910" y="5760"/>
                      <a:pt x="31939" y="5836"/>
                    </a:cubicBezTo>
                    <a:close/>
                  </a:path>
                </a:pathLst>
              </a:custGeom>
              <a:solidFill>
                <a:srgbClr val="303B39"/>
              </a:solidFill>
              <a:ln w="9525" cap="flat">
                <a:noFill/>
                <a:prstDash val="solid"/>
                <a:miter/>
              </a:ln>
            </p:spPr>
            <p:txBody>
              <a:bodyPr rtlCol="0" anchor="ctr"/>
              <a:lstStyle/>
              <a:p>
                <a:endParaRPr lang="nl-NL" sz="2800"/>
              </a:p>
            </p:txBody>
          </p:sp>
          <p:sp>
            <p:nvSpPr>
              <p:cNvPr id="466" name="Vrije vorm 465">
                <a:extLst>
                  <a:ext uri="{FF2B5EF4-FFF2-40B4-BE49-F238E27FC236}">
                    <a16:creationId xmlns:a16="http://schemas.microsoft.com/office/drawing/2014/main" id="{663E538B-20B6-C26A-6FD9-672F58F8E7E1}"/>
                  </a:ext>
                </a:extLst>
              </p:cNvPr>
              <p:cNvSpPr/>
              <p:nvPr/>
            </p:nvSpPr>
            <p:spPr>
              <a:xfrm>
                <a:off x="7370639" y="1880387"/>
                <a:ext cx="16672" cy="25729"/>
              </a:xfrm>
              <a:custGeom>
                <a:avLst/>
                <a:gdLst>
                  <a:gd name="connsiteX0" fmla="*/ 14703 w 16672"/>
                  <a:gd name="connsiteY0" fmla="*/ 4363 h 25729"/>
                  <a:gd name="connsiteX1" fmla="*/ 7892 w 16672"/>
                  <a:gd name="connsiteY1" fmla="*/ 20 h 25729"/>
                  <a:gd name="connsiteX2" fmla="*/ 158 w 16672"/>
                  <a:gd name="connsiteY2" fmla="*/ 11221 h 25729"/>
                  <a:gd name="connsiteX3" fmla="*/ 14560 w 16672"/>
                  <a:gd name="connsiteY3" fmla="*/ 25470 h 25729"/>
                  <a:gd name="connsiteX4" fmla="*/ 14703 w 16672"/>
                  <a:gd name="connsiteY4" fmla="*/ 4363 h 25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 h="25729">
                    <a:moveTo>
                      <a:pt x="14703" y="4363"/>
                    </a:moveTo>
                    <a:cubicBezTo>
                      <a:pt x="13065" y="2077"/>
                      <a:pt x="11188" y="286"/>
                      <a:pt x="7892" y="20"/>
                    </a:cubicBezTo>
                    <a:cubicBezTo>
                      <a:pt x="4607" y="-247"/>
                      <a:pt x="-1013" y="2125"/>
                      <a:pt x="158" y="11221"/>
                    </a:cubicBezTo>
                    <a:cubicBezTo>
                      <a:pt x="1320" y="20317"/>
                      <a:pt x="9902" y="27166"/>
                      <a:pt x="14560" y="25470"/>
                    </a:cubicBezTo>
                    <a:cubicBezTo>
                      <a:pt x="19227" y="23775"/>
                      <a:pt x="14703" y="4363"/>
                      <a:pt x="14703" y="4363"/>
                    </a:cubicBezTo>
                    <a:close/>
                  </a:path>
                </a:pathLst>
              </a:custGeom>
              <a:solidFill>
                <a:srgbClr val="E5B6AE"/>
              </a:solidFill>
              <a:ln w="9525" cap="flat">
                <a:noFill/>
                <a:prstDash val="solid"/>
                <a:miter/>
              </a:ln>
            </p:spPr>
            <p:txBody>
              <a:bodyPr rtlCol="0" anchor="ctr"/>
              <a:lstStyle/>
              <a:p>
                <a:endParaRPr lang="nl-NL" sz="2800"/>
              </a:p>
            </p:txBody>
          </p:sp>
          <p:sp>
            <p:nvSpPr>
              <p:cNvPr id="467" name="Vrije vorm 466">
                <a:extLst>
                  <a:ext uri="{FF2B5EF4-FFF2-40B4-BE49-F238E27FC236}">
                    <a16:creationId xmlns:a16="http://schemas.microsoft.com/office/drawing/2014/main" id="{ED308558-63BC-1D60-5512-547A10DB47C3}"/>
                  </a:ext>
                </a:extLst>
              </p:cNvPr>
              <p:cNvSpPr/>
              <p:nvPr/>
            </p:nvSpPr>
            <p:spPr>
              <a:xfrm>
                <a:off x="7436834" y="1877168"/>
                <a:ext cx="18374" cy="30362"/>
              </a:xfrm>
              <a:custGeom>
                <a:avLst/>
                <a:gdLst>
                  <a:gd name="connsiteX0" fmla="*/ 8430 w 18374"/>
                  <a:gd name="connsiteY0" fmla="*/ 30280 h 30362"/>
                  <a:gd name="connsiteX1" fmla="*/ 9858 w 18374"/>
                  <a:gd name="connsiteY1" fmla="*/ 30070 h 30362"/>
                  <a:gd name="connsiteX2" fmla="*/ 18345 w 18374"/>
                  <a:gd name="connsiteY2" fmla="*/ 23384 h 30362"/>
                  <a:gd name="connsiteX3" fmla="*/ 14288 w 18374"/>
                  <a:gd name="connsiteY3" fmla="*/ 13706 h 30362"/>
                  <a:gd name="connsiteX4" fmla="*/ 8096 w 18374"/>
                  <a:gd name="connsiteY4" fmla="*/ 0 h 30362"/>
                  <a:gd name="connsiteX5" fmla="*/ 4829 w 18374"/>
                  <a:gd name="connsiteY5" fmla="*/ 476 h 30362"/>
                  <a:gd name="connsiteX6" fmla="*/ 11506 w 18374"/>
                  <a:gd name="connsiteY6" fmla="*/ 15469 h 30362"/>
                  <a:gd name="connsiteX7" fmla="*/ 15068 w 18374"/>
                  <a:gd name="connsiteY7" fmla="*/ 23041 h 30362"/>
                  <a:gd name="connsiteX8" fmla="*/ 9239 w 18374"/>
                  <a:gd name="connsiteY8" fmla="*/ 26832 h 30362"/>
                  <a:gd name="connsiteX9" fmla="*/ 2914 w 18374"/>
                  <a:gd name="connsiteY9" fmla="*/ 25746 h 30362"/>
                  <a:gd name="connsiteX10" fmla="*/ 0 w 18374"/>
                  <a:gd name="connsiteY10" fmla="*/ 27270 h 30362"/>
                  <a:gd name="connsiteX11" fmla="*/ 8430 w 18374"/>
                  <a:gd name="connsiteY11" fmla="*/ 30280 h 3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4" h="30362">
                    <a:moveTo>
                      <a:pt x="8430" y="30280"/>
                    </a:moveTo>
                    <a:cubicBezTo>
                      <a:pt x="8924" y="30232"/>
                      <a:pt x="9401" y="30156"/>
                      <a:pt x="9858" y="30070"/>
                    </a:cubicBezTo>
                    <a:cubicBezTo>
                      <a:pt x="13535" y="29366"/>
                      <a:pt x="17955" y="27194"/>
                      <a:pt x="18345" y="23384"/>
                    </a:cubicBezTo>
                    <a:cubicBezTo>
                      <a:pt x="18640" y="20583"/>
                      <a:pt x="16716" y="17545"/>
                      <a:pt x="14288" y="13706"/>
                    </a:cubicBezTo>
                    <a:cubicBezTo>
                      <a:pt x="11735" y="9668"/>
                      <a:pt x="8839" y="5086"/>
                      <a:pt x="8096" y="0"/>
                    </a:cubicBezTo>
                    <a:lnTo>
                      <a:pt x="4829" y="476"/>
                    </a:lnTo>
                    <a:cubicBezTo>
                      <a:pt x="5677" y="6248"/>
                      <a:pt x="8906" y="11363"/>
                      <a:pt x="11506" y="15469"/>
                    </a:cubicBezTo>
                    <a:cubicBezTo>
                      <a:pt x="13430" y="18507"/>
                      <a:pt x="15249" y="21384"/>
                      <a:pt x="15068" y="23041"/>
                    </a:cubicBezTo>
                    <a:cubicBezTo>
                      <a:pt x="14907" y="24622"/>
                      <a:pt x="12459" y="26222"/>
                      <a:pt x="9239" y="26832"/>
                    </a:cubicBezTo>
                    <a:cubicBezTo>
                      <a:pt x="6305" y="27403"/>
                      <a:pt x="3524" y="26918"/>
                      <a:pt x="2914" y="25746"/>
                    </a:cubicBezTo>
                    <a:lnTo>
                      <a:pt x="0" y="27270"/>
                    </a:lnTo>
                    <a:cubicBezTo>
                      <a:pt x="1428" y="30004"/>
                      <a:pt x="5162" y="30613"/>
                      <a:pt x="8430" y="30280"/>
                    </a:cubicBezTo>
                    <a:close/>
                  </a:path>
                </a:pathLst>
              </a:custGeom>
              <a:solidFill>
                <a:srgbClr val="303B39"/>
              </a:solidFill>
              <a:ln w="9525" cap="flat">
                <a:noFill/>
                <a:prstDash val="solid"/>
                <a:miter/>
              </a:ln>
            </p:spPr>
            <p:txBody>
              <a:bodyPr rtlCol="0" anchor="ctr"/>
              <a:lstStyle/>
              <a:p>
                <a:endParaRPr lang="nl-NL" sz="2800"/>
              </a:p>
            </p:txBody>
          </p:sp>
          <p:sp>
            <p:nvSpPr>
              <p:cNvPr id="468" name="Vrije vorm 467">
                <a:extLst>
                  <a:ext uri="{FF2B5EF4-FFF2-40B4-BE49-F238E27FC236}">
                    <a16:creationId xmlns:a16="http://schemas.microsoft.com/office/drawing/2014/main" id="{119F1230-D1F1-B1E7-1B04-E231BEA542BF}"/>
                  </a:ext>
                </a:extLst>
              </p:cNvPr>
              <p:cNvSpPr/>
              <p:nvPr/>
            </p:nvSpPr>
            <p:spPr>
              <a:xfrm>
                <a:off x="7434053" y="1916316"/>
                <a:ext cx="16715" cy="4813"/>
              </a:xfrm>
              <a:custGeom>
                <a:avLst/>
                <a:gdLst>
                  <a:gd name="connsiteX0" fmla="*/ 9544 w 16715"/>
                  <a:gd name="connsiteY0" fmla="*/ 4677 h 4813"/>
                  <a:gd name="connsiteX1" fmla="*/ 16716 w 16715"/>
                  <a:gd name="connsiteY1" fmla="*/ 3086 h 4813"/>
                  <a:gd name="connsiteX2" fmla="*/ 15573 w 16715"/>
                  <a:gd name="connsiteY2" fmla="*/ 0 h 4813"/>
                  <a:gd name="connsiteX3" fmla="*/ 1257 w 16715"/>
                  <a:gd name="connsiteY3" fmla="*/ 543 h 4813"/>
                  <a:gd name="connsiteX4" fmla="*/ 0 w 16715"/>
                  <a:gd name="connsiteY4" fmla="*/ 3581 h 4813"/>
                  <a:gd name="connsiteX5" fmla="*/ 9544 w 16715"/>
                  <a:gd name="connsiteY5" fmla="*/ 4677 h 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15" h="4813">
                    <a:moveTo>
                      <a:pt x="9544" y="4677"/>
                    </a:moveTo>
                    <a:cubicBezTo>
                      <a:pt x="13458" y="4277"/>
                      <a:pt x="16497" y="3172"/>
                      <a:pt x="16716" y="3086"/>
                    </a:cubicBezTo>
                    <a:lnTo>
                      <a:pt x="15573" y="0"/>
                    </a:lnTo>
                    <a:cubicBezTo>
                      <a:pt x="15497" y="28"/>
                      <a:pt x="7229" y="3010"/>
                      <a:pt x="1257" y="543"/>
                    </a:cubicBezTo>
                    <a:lnTo>
                      <a:pt x="0" y="3581"/>
                    </a:lnTo>
                    <a:cubicBezTo>
                      <a:pt x="3105" y="4867"/>
                      <a:pt x="6572" y="4972"/>
                      <a:pt x="9544" y="4677"/>
                    </a:cubicBezTo>
                    <a:close/>
                  </a:path>
                </a:pathLst>
              </a:custGeom>
              <a:solidFill>
                <a:srgbClr val="303B39"/>
              </a:solidFill>
              <a:ln w="9525" cap="flat">
                <a:noFill/>
                <a:prstDash val="solid"/>
                <a:miter/>
              </a:ln>
            </p:spPr>
            <p:txBody>
              <a:bodyPr rtlCol="0" anchor="ctr"/>
              <a:lstStyle/>
              <a:p>
                <a:endParaRPr lang="nl-NL" sz="2800"/>
              </a:p>
            </p:txBody>
          </p:sp>
          <p:sp>
            <p:nvSpPr>
              <p:cNvPr id="469" name="Vrije vorm 468">
                <a:extLst>
                  <a:ext uri="{FF2B5EF4-FFF2-40B4-BE49-F238E27FC236}">
                    <a16:creationId xmlns:a16="http://schemas.microsoft.com/office/drawing/2014/main" id="{731D49F6-505A-9980-E82C-CC4496A78E19}"/>
                  </a:ext>
                </a:extLst>
              </p:cNvPr>
              <p:cNvSpPr/>
              <p:nvPr/>
            </p:nvSpPr>
            <p:spPr>
              <a:xfrm>
                <a:off x="7376682" y="1822705"/>
                <a:ext cx="23566" cy="69654"/>
              </a:xfrm>
              <a:custGeom>
                <a:avLst/>
                <a:gdLst>
                  <a:gd name="connsiteX0" fmla="*/ 13765 w 23566"/>
                  <a:gd name="connsiteY0" fmla="*/ 69618 h 69654"/>
                  <a:gd name="connsiteX1" fmla="*/ 18299 w 23566"/>
                  <a:gd name="connsiteY1" fmla="*/ 33185 h 69654"/>
                  <a:gd name="connsiteX2" fmla="*/ 18213 w 23566"/>
                  <a:gd name="connsiteY2" fmla="*/ 21507 h 69654"/>
                  <a:gd name="connsiteX3" fmla="*/ 14022 w 23566"/>
                  <a:gd name="connsiteY3" fmla="*/ 15812 h 69654"/>
                  <a:gd name="connsiteX4" fmla="*/ 23566 w 23566"/>
                  <a:gd name="connsiteY4" fmla="*/ 0 h 69654"/>
                  <a:gd name="connsiteX5" fmla="*/ 11 w 23566"/>
                  <a:gd name="connsiteY5" fmla="*/ 28518 h 69654"/>
                  <a:gd name="connsiteX6" fmla="*/ 4725 w 23566"/>
                  <a:gd name="connsiteY6" fmla="*/ 58522 h 69654"/>
                  <a:gd name="connsiteX7" fmla="*/ 10336 w 23566"/>
                  <a:gd name="connsiteY7" fmla="*/ 64999 h 69654"/>
                  <a:gd name="connsiteX8" fmla="*/ 13765 w 23566"/>
                  <a:gd name="connsiteY8" fmla="*/ 69618 h 6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66" h="69654">
                    <a:moveTo>
                      <a:pt x="13765" y="69618"/>
                    </a:moveTo>
                    <a:cubicBezTo>
                      <a:pt x="13765" y="69618"/>
                      <a:pt x="12965" y="44472"/>
                      <a:pt x="18299" y="33185"/>
                    </a:cubicBezTo>
                    <a:cubicBezTo>
                      <a:pt x="21204" y="27042"/>
                      <a:pt x="19861" y="22936"/>
                      <a:pt x="18213" y="21507"/>
                    </a:cubicBezTo>
                    <a:cubicBezTo>
                      <a:pt x="18213" y="21507"/>
                      <a:pt x="15165" y="19860"/>
                      <a:pt x="14022" y="15812"/>
                    </a:cubicBezTo>
                    <a:cubicBezTo>
                      <a:pt x="12088" y="8954"/>
                      <a:pt x="20699" y="2353"/>
                      <a:pt x="23566" y="0"/>
                    </a:cubicBezTo>
                    <a:cubicBezTo>
                      <a:pt x="23566" y="0"/>
                      <a:pt x="-580" y="4162"/>
                      <a:pt x="11" y="28518"/>
                    </a:cubicBezTo>
                    <a:cubicBezTo>
                      <a:pt x="449" y="46577"/>
                      <a:pt x="4725" y="58522"/>
                      <a:pt x="4725" y="58522"/>
                    </a:cubicBezTo>
                    <a:cubicBezTo>
                      <a:pt x="4725" y="58522"/>
                      <a:pt x="9069" y="59626"/>
                      <a:pt x="10336" y="64999"/>
                    </a:cubicBezTo>
                    <a:cubicBezTo>
                      <a:pt x="11593" y="70371"/>
                      <a:pt x="13765" y="69618"/>
                      <a:pt x="13765" y="69618"/>
                    </a:cubicBezTo>
                    <a:close/>
                  </a:path>
                </a:pathLst>
              </a:custGeom>
              <a:solidFill>
                <a:srgbClr val="A1ADAA"/>
              </a:solidFill>
              <a:ln w="9525" cap="flat">
                <a:noFill/>
                <a:prstDash val="solid"/>
                <a:miter/>
              </a:ln>
            </p:spPr>
            <p:txBody>
              <a:bodyPr rtlCol="0" anchor="ctr"/>
              <a:lstStyle/>
              <a:p>
                <a:endParaRPr lang="nl-NL" sz="2800"/>
              </a:p>
            </p:txBody>
          </p:sp>
          <p:sp>
            <p:nvSpPr>
              <p:cNvPr id="470" name="Vrije vorm 469">
                <a:extLst>
                  <a:ext uri="{FF2B5EF4-FFF2-40B4-BE49-F238E27FC236}">
                    <a16:creationId xmlns:a16="http://schemas.microsoft.com/office/drawing/2014/main" id="{24E21751-C3E6-8B32-FF7A-337AA5A38510}"/>
                  </a:ext>
                </a:extLst>
              </p:cNvPr>
              <p:cNvSpPr/>
              <p:nvPr/>
            </p:nvSpPr>
            <p:spPr>
              <a:xfrm>
                <a:off x="7438768" y="1821095"/>
                <a:ext cx="28269" cy="48834"/>
              </a:xfrm>
              <a:custGeom>
                <a:avLst/>
                <a:gdLst>
                  <a:gd name="connsiteX0" fmla="*/ 28270 w 28269"/>
                  <a:gd name="connsiteY0" fmla="*/ 48835 h 48834"/>
                  <a:gd name="connsiteX1" fmla="*/ 23631 w 28269"/>
                  <a:gd name="connsiteY1" fmla="*/ 31071 h 48834"/>
                  <a:gd name="connsiteX2" fmla="*/ 0 w 28269"/>
                  <a:gd name="connsiteY2" fmla="*/ 0 h 48834"/>
                  <a:gd name="connsiteX3" fmla="*/ 20774 w 28269"/>
                  <a:gd name="connsiteY3" fmla="*/ 13926 h 48834"/>
                  <a:gd name="connsiteX4" fmla="*/ 28270 w 28269"/>
                  <a:gd name="connsiteY4" fmla="*/ 48835 h 48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69" h="48834">
                    <a:moveTo>
                      <a:pt x="28270" y="48835"/>
                    </a:moveTo>
                    <a:cubicBezTo>
                      <a:pt x="28270" y="48835"/>
                      <a:pt x="25127" y="36090"/>
                      <a:pt x="23631" y="31071"/>
                    </a:cubicBezTo>
                    <a:cubicBezTo>
                      <a:pt x="17973" y="12154"/>
                      <a:pt x="8181" y="8992"/>
                      <a:pt x="0" y="0"/>
                    </a:cubicBezTo>
                    <a:cubicBezTo>
                      <a:pt x="0" y="0"/>
                      <a:pt x="13354" y="1429"/>
                      <a:pt x="20774" y="13926"/>
                    </a:cubicBezTo>
                    <a:cubicBezTo>
                      <a:pt x="28337" y="26680"/>
                      <a:pt x="28270" y="48835"/>
                      <a:pt x="28270" y="48835"/>
                    </a:cubicBezTo>
                    <a:close/>
                  </a:path>
                </a:pathLst>
              </a:custGeom>
              <a:solidFill>
                <a:srgbClr val="A1ADAA"/>
              </a:solidFill>
              <a:ln w="9525" cap="flat">
                <a:noFill/>
                <a:prstDash val="solid"/>
                <a:miter/>
              </a:ln>
            </p:spPr>
            <p:txBody>
              <a:bodyPr rtlCol="0" anchor="ctr"/>
              <a:lstStyle/>
              <a:p>
                <a:endParaRPr lang="nl-NL" sz="2800"/>
              </a:p>
            </p:txBody>
          </p:sp>
        </p:grpSp>
      </p:grpSp>
      <p:sp>
        <p:nvSpPr>
          <p:cNvPr id="250" name="Rechthoek met aan één zijde afgeronde hoeken 249">
            <a:extLst>
              <a:ext uri="{FF2B5EF4-FFF2-40B4-BE49-F238E27FC236}">
                <a16:creationId xmlns:a16="http://schemas.microsoft.com/office/drawing/2014/main" id="{050E28D1-01A4-507C-8E46-FC107350A564}"/>
              </a:ext>
            </a:extLst>
          </p:cNvPr>
          <p:cNvSpPr/>
          <p:nvPr/>
        </p:nvSpPr>
        <p:spPr>
          <a:xfrm>
            <a:off x="6429851" y="177609"/>
            <a:ext cx="1921670" cy="445525"/>
          </a:xfrm>
          <a:prstGeom prst="round2SameRect">
            <a:avLst>
              <a:gd name="adj1" fmla="val 0"/>
              <a:gd name="adj2" fmla="val 36842"/>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64800" rtlCol="0" anchor="ctr"/>
          <a:lstStyle/>
          <a:p>
            <a:pPr algn="ctr"/>
            <a:r>
              <a:rPr lang="nl-NL"/>
              <a:t>Trombosedienst</a:t>
            </a:r>
          </a:p>
        </p:txBody>
      </p:sp>
      <p:sp>
        <p:nvSpPr>
          <p:cNvPr id="301" name="Rechthoek 300">
            <a:extLst>
              <a:ext uri="{FF2B5EF4-FFF2-40B4-BE49-F238E27FC236}">
                <a16:creationId xmlns:a16="http://schemas.microsoft.com/office/drawing/2014/main" id="{9AC000D1-7DAE-C045-752B-B34EE2D1BECD}"/>
              </a:ext>
            </a:extLst>
          </p:cNvPr>
          <p:cNvSpPr/>
          <p:nvPr/>
        </p:nvSpPr>
        <p:spPr>
          <a:xfrm>
            <a:off x="10103584" y="5855994"/>
            <a:ext cx="3614666" cy="886773"/>
          </a:xfrm>
          <a:prstGeom prst="rect">
            <a:avLst/>
          </a:prstGeom>
          <a:solidFill>
            <a:srgbClr val="E7F3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3" name="Tabel 2">
            <a:extLst>
              <a:ext uri="{FF2B5EF4-FFF2-40B4-BE49-F238E27FC236}">
                <a16:creationId xmlns:a16="http://schemas.microsoft.com/office/drawing/2014/main" id="{1C065A4D-7FAB-A97F-C66E-9F19C8F4D184}"/>
              </a:ext>
            </a:extLst>
          </p:cNvPr>
          <p:cNvGraphicFramePr>
            <a:graphicFrameLocks noGrp="1"/>
          </p:cNvGraphicFramePr>
          <p:nvPr>
            <p:extLst>
              <p:ext uri="{D42A27DB-BD31-4B8C-83A1-F6EECF244321}">
                <p14:modId xmlns:p14="http://schemas.microsoft.com/office/powerpoint/2010/main" val="1426832754"/>
              </p:ext>
            </p:extLst>
          </p:nvPr>
        </p:nvGraphicFramePr>
        <p:xfrm>
          <a:off x="5127774" y="2724384"/>
          <a:ext cx="3820565" cy="1944720"/>
        </p:xfrm>
        <a:graphic>
          <a:graphicData uri="http://schemas.openxmlformats.org/drawingml/2006/table">
            <a:tbl>
              <a:tblPr firstRow="1" bandRow="1">
                <a:tableStyleId>{5C22544A-7EE6-4342-B048-85BDC9FD1C3A}</a:tableStyleId>
              </a:tblPr>
              <a:tblGrid>
                <a:gridCol w="521780">
                  <a:extLst>
                    <a:ext uri="{9D8B030D-6E8A-4147-A177-3AD203B41FA5}">
                      <a16:colId xmlns:a16="http://schemas.microsoft.com/office/drawing/2014/main" val="3270922663"/>
                    </a:ext>
                  </a:extLst>
                </a:gridCol>
                <a:gridCol w="1897336">
                  <a:extLst>
                    <a:ext uri="{9D8B030D-6E8A-4147-A177-3AD203B41FA5}">
                      <a16:colId xmlns:a16="http://schemas.microsoft.com/office/drawing/2014/main" val="1607075293"/>
                    </a:ext>
                  </a:extLst>
                </a:gridCol>
                <a:gridCol w="1401449">
                  <a:extLst>
                    <a:ext uri="{9D8B030D-6E8A-4147-A177-3AD203B41FA5}">
                      <a16:colId xmlns:a16="http://schemas.microsoft.com/office/drawing/2014/main" val="3827758910"/>
                    </a:ext>
                  </a:extLst>
                </a:gridCol>
              </a:tblGrid>
              <a:tr h="292272">
                <a:tc gridSpan="2">
                  <a:txBody>
                    <a:bodyPr/>
                    <a:lstStyle/>
                    <a:p>
                      <a:r>
                        <a:rPr lang="nl-NL" sz="1400"/>
                        <a:t>Huidige medicatie</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endParaRPr lang="nl-NL"/>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tc>
                  <a:txBody>
                    <a:bodyPr/>
                    <a:lstStyle/>
                    <a:p>
                      <a:endParaRPr lang="nl-NL" sz="1400"/>
                    </a:p>
                  </a:txBody>
                  <a:tcPr>
                    <a:lnL w="12700" cap="flat" cmpd="sng" algn="ctr">
                      <a:solidFill>
                        <a:schemeClr val="accent4"/>
                      </a:solidFill>
                      <a:prstDash val="solid"/>
                      <a:round/>
                      <a:headEnd type="none" w="med" len="med"/>
                      <a:tailEnd type="none" w="med" len="med"/>
                    </a:lnL>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4217292534"/>
                  </a:ext>
                </a:extLst>
              </a:tr>
              <a:tr h="195817">
                <a:tc>
                  <a:txBody>
                    <a:bodyPr/>
                    <a:lstStyle/>
                    <a:p>
                      <a:r>
                        <a:rPr lang="nl-NL" sz="800" b="1"/>
                        <a:t>Type</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E7F4FB"/>
                    </a:solidFill>
                  </a:tcPr>
                </a:tc>
                <a:tc>
                  <a:txBody>
                    <a:bodyPr/>
                    <a:lstStyle/>
                    <a:p>
                      <a:r>
                        <a:rPr lang="nl-NL" sz="800" b="1"/>
                        <a:t>Geneesmiddel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E7F4FB"/>
                    </a:solidFill>
                  </a:tcPr>
                </a:tc>
                <a:tc>
                  <a:txBody>
                    <a:bodyPr/>
                    <a:lstStyle/>
                    <a:p>
                      <a:r>
                        <a:rPr lang="nl-NL" sz="800" b="1"/>
                        <a:t>Dosering</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E7F4FB"/>
                    </a:solidFill>
                  </a:tcPr>
                </a:tc>
                <a:extLst>
                  <a:ext uri="{0D108BD9-81ED-4DB2-BD59-A6C34878D82A}">
                    <a16:rowId xmlns:a16="http://schemas.microsoft.com/office/drawing/2014/main" val="2709301349"/>
                  </a:ext>
                </a:extLst>
              </a:tr>
              <a:tr h="252000">
                <a:tc>
                  <a:txBody>
                    <a:bodyPr/>
                    <a:lstStyle/>
                    <a:p>
                      <a:endParaRPr lang="nl-NL" sz="80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nl-NL" sz="800"/>
                        <a:t>Acenocoumarol tablet 1 mg</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nl-NL" sz="800"/>
                        <a:t>Volgens schema trombosedienst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498899425"/>
                  </a:ext>
                </a:extLst>
              </a:tr>
              <a:tr h="252000">
                <a:tc>
                  <a:txBody>
                    <a:bodyPr/>
                    <a:lstStyle/>
                    <a:p>
                      <a:endParaRPr lang="nl-NL" sz="80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E7F4FB"/>
                    </a:solidFill>
                  </a:tcPr>
                </a:tc>
                <a:tc>
                  <a:txBody>
                    <a:bodyPr/>
                    <a:lstStyle/>
                    <a:p>
                      <a:r>
                        <a:rPr lang="nl-NL" sz="800"/>
                        <a:t>Fentanyl pleister 12 mcg/uur</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E7F4FB"/>
                    </a:solidFill>
                  </a:tcPr>
                </a:tc>
                <a:tc>
                  <a:txBody>
                    <a:bodyPr/>
                    <a:lstStyle/>
                    <a:p>
                      <a:r>
                        <a:rPr lang="nl-NL" sz="800"/>
                        <a:t>1 maal per 3 dagen</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E7F4FB"/>
                    </a:solidFill>
                  </a:tcPr>
                </a:tc>
                <a:extLst>
                  <a:ext uri="{0D108BD9-81ED-4DB2-BD59-A6C34878D82A}">
                    <a16:rowId xmlns:a16="http://schemas.microsoft.com/office/drawing/2014/main" val="3207692843"/>
                  </a:ext>
                </a:extLst>
              </a:tr>
              <a:tr h="252000">
                <a:tc>
                  <a:txBody>
                    <a:bodyPr/>
                    <a:lstStyle/>
                    <a:p>
                      <a:endParaRPr lang="nl-NL" sz="80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nl-NL" sz="800"/>
                        <a:t>Metoprololtartraat tablet 50 mg</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nl-NL" sz="800"/>
                        <a:t>2 maal daags 1 tablet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728298660"/>
                  </a:ext>
                </a:extLst>
              </a:tr>
              <a:tr h="252000">
                <a:tc>
                  <a:txBody>
                    <a:bodyPr/>
                    <a:lstStyle/>
                    <a:p>
                      <a:endParaRPr lang="nl-NL" sz="800" b="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nl-NL" sz="800" b="0"/>
                        <a:t>Nitrofurantoïne capsule 50 mg</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nl-NL" sz="800" b="0"/>
                        <a:t>4 maal daags 1 capsule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636383018"/>
                  </a:ext>
                </a:extLst>
              </a:tr>
              <a:tr h="252000">
                <a:tc>
                  <a:txBody>
                    <a:bodyPr/>
                    <a:lstStyle/>
                    <a:p>
                      <a:endParaRPr lang="nl-NL" sz="800" b="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nl-NL" sz="800" b="0"/>
                        <a:t>Simvastatine tablet 20 mg</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nl-NL" sz="800" b="0"/>
                        <a:t>1 maal daags 1 tablet in de avond</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981672001"/>
                  </a:ext>
                </a:extLst>
              </a:tr>
            </a:tbl>
          </a:graphicData>
        </a:graphic>
      </p:graphicFrame>
      <p:graphicFrame>
        <p:nvGraphicFramePr>
          <p:cNvPr id="40" name="Tabel 39">
            <a:extLst>
              <a:ext uri="{FF2B5EF4-FFF2-40B4-BE49-F238E27FC236}">
                <a16:creationId xmlns:a16="http://schemas.microsoft.com/office/drawing/2014/main" id="{CE5D9CB4-9EA0-EB92-8743-4DA613FBE269}"/>
              </a:ext>
            </a:extLst>
          </p:cNvPr>
          <p:cNvGraphicFramePr>
            <a:graphicFrameLocks noGrp="1"/>
          </p:cNvGraphicFramePr>
          <p:nvPr>
            <p:extLst>
              <p:ext uri="{D42A27DB-BD31-4B8C-83A1-F6EECF244321}">
                <p14:modId xmlns:p14="http://schemas.microsoft.com/office/powerpoint/2010/main" val="462631070"/>
              </p:ext>
            </p:extLst>
          </p:nvPr>
        </p:nvGraphicFramePr>
        <p:xfrm>
          <a:off x="5122199" y="4730754"/>
          <a:ext cx="3832140" cy="853440"/>
        </p:xfrm>
        <a:graphic>
          <a:graphicData uri="http://schemas.openxmlformats.org/drawingml/2006/table">
            <a:tbl>
              <a:tblPr firstRow="1" bandRow="1">
                <a:tableStyleId>{5C22544A-7EE6-4342-B048-85BDC9FD1C3A}</a:tableStyleId>
              </a:tblPr>
              <a:tblGrid>
                <a:gridCol w="521780">
                  <a:extLst>
                    <a:ext uri="{9D8B030D-6E8A-4147-A177-3AD203B41FA5}">
                      <a16:colId xmlns:a16="http://schemas.microsoft.com/office/drawing/2014/main" val="3270922663"/>
                    </a:ext>
                  </a:extLst>
                </a:gridCol>
                <a:gridCol w="1813122">
                  <a:extLst>
                    <a:ext uri="{9D8B030D-6E8A-4147-A177-3AD203B41FA5}">
                      <a16:colId xmlns:a16="http://schemas.microsoft.com/office/drawing/2014/main" val="1607075293"/>
                    </a:ext>
                  </a:extLst>
                </a:gridCol>
                <a:gridCol w="1497238">
                  <a:extLst>
                    <a:ext uri="{9D8B030D-6E8A-4147-A177-3AD203B41FA5}">
                      <a16:colId xmlns:a16="http://schemas.microsoft.com/office/drawing/2014/main" val="3827758910"/>
                    </a:ext>
                  </a:extLst>
                </a:gridCol>
              </a:tblGrid>
              <a:tr h="292272">
                <a:tc gridSpan="3">
                  <a:txBody>
                    <a:bodyPr/>
                    <a:lstStyle/>
                    <a:p>
                      <a:r>
                        <a:rPr lang="nl-NL" sz="1400"/>
                        <a:t>Recent gestopte medicatie</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endParaRPr lang="nl-NL"/>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tc hMerge="1">
                  <a:txBody>
                    <a:bodyPr/>
                    <a:lstStyle/>
                    <a:p>
                      <a:endParaRPr lang="nl-NL" sz="1400"/>
                    </a:p>
                  </a:txBody>
                  <a:tcPr>
                    <a:lnL w="12700" cap="flat" cmpd="sng" algn="ctr">
                      <a:solidFill>
                        <a:schemeClr val="accent4"/>
                      </a:solidFill>
                      <a:prstDash val="solid"/>
                      <a:round/>
                      <a:headEnd type="none" w="med" len="med"/>
                      <a:tailEnd type="none" w="med" len="med"/>
                    </a:lnL>
                    <a:lnB w="12700" cap="flat" cmpd="sng" algn="ctr">
                      <a:solidFill>
                        <a:schemeClr val="accent4"/>
                      </a:solidFill>
                      <a:prstDash val="solid"/>
                      <a:round/>
                      <a:headEnd type="none" w="med" len="med"/>
                      <a:tailEnd type="none" w="med" len="med"/>
                    </a:lnB>
                    <a:solidFill>
                      <a:schemeClr val="accent4"/>
                    </a:solidFill>
                  </a:tcPr>
                </a:tc>
                <a:extLst>
                  <a:ext uri="{0D108BD9-81ED-4DB2-BD59-A6C34878D82A}">
                    <a16:rowId xmlns:a16="http://schemas.microsoft.com/office/drawing/2014/main" val="4217292534"/>
                  </a:ext>
                </a:extLst>
              </a:tr>
              <a:tr h="195817">
                <a:tc>
                  <a:txBody>
                    <a:bodyPr/>
                    <a:lstStyle/>
                    <a:p>
                      <a:r>
                        <a:rPr lang="nl-NL" sz="800"/>
                        <a:t>Type</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E7F4FB"/>
                    </a:solidFill>
                  </a:tcPr>
                </a:tc>
                <a:tc>
                  <a:txBody>
                    <a:bodyPr/>
                    <a:lstStyle/>
                    <a:p>
                      <a:r>
                        <a:rPr lang="nl-NL" sz="800"/>
                        <a:t>Geneesmiddel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E7F4FB"/>
                    </a:solidFill>
                  </a:tcPr>
                </a:tc>
                <a:tc>
                  <a:txBody>
                    <a:bodyPr/>
                    <a:lstStyle/>
                    <a:p>
                      <a:r>
                        <a:rPr lang="nl-NL" sz="800"/>
                        <a:t>Dosering</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E7F4FB"/>
                    </a:solidFill>
                  </a:tcPr>
                </a:tc>
                <a:extLst>
                  <a:ext uri="{0D108BD9-81ED-4DB2-BD59-A6C34878D82A}">
                    <a16:rowId xmlns:a16="http://schemas.microsoft.com/office/drawing/2014/main" val="2709301349"/>
                  </a:ext>
                </a:extLst>
              </a:tr>
              <a:tr h="221345">
                <a:tc>
                  <a:txBody>
                    <a:bodyPr/>
                    <a:lstStyle/>
                    <a:p>
                      <a:endParaRPr lang="nl-NL" sz="80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nl-NL" sz="800"/>
                        <a:t>Hydrochloorthiazide tablet </a:t>
                      </a:r>
                      <a:br>
                        <a:rPr lang="nl-NL" sz="800"/>
                      </a:br>
                      <a:r>
                        <a:rPr lang="nl-NL" sz="800"/>
                        <a:t>12,5 mg</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nl-NL" sz="800"/>
                        <a:t>1 maal daags 1 tablet</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498899425"/>
                  </a:ext>
                </a:extLst>
              </a:tr>
            </a:tbl>
          </a:graphicData>
        </a:graphic>
      </p:graphicFrame>
      <p:pic>
        <p:nvPicPr>
          <p:cNvPr id="700" name="Graphic 699">
            <a:extLst>
              <a:ext uri="{FF2B5EF4-FFF2-40B4-BE49-F238E27FC236}">
                <a16:creationId xmlns:a16="http://schemas.microsoft.com/office/drawing/2014/main" id="{9D266831-AE34-445A-7E17-A491BBC66F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6602" y="5295285"/>
            <a:ext cx="216000" cy="216000"/>
          </a:xfrm>
          <a:prstGeom prst="rect">
            <a:avLst/>
          </a:prstGeom>
        </p:spPr>
      </p:pic>
      <p:sp>
        <p:nvSpPr>
          <p:cNvPr id="87" name="Driehoek 86">
            <a:extLst>
              <a:ext uri="{FF2B5EF4-FFF2-40B4-BE49-F238E27FC236}">
                <a16:creationId xmlns:a16="http://schemas.microsoft.com/office/drawing/2014/main" id="{31FDC0CE-267C-68A6-E263-7BD8D925269A}"/>
              </a:ext>
            </a:extLst>
          </p:cNvPr>
          <p:cNvSpPr/>
          <p:nvPr/>
        </p:nvSpPr>
        <p:spPr>
          <a:xfrm rot="10800000">
            <a:off x="7425327" y="3300305"/>
            <a:ext cx="85607" cy="71339"/>
          </a:xfrm>
          <a:prstGeom prst="triangle">
            <a:avLst/>
          </a:prstGeom>
          <a:solidFill>
            <a:schemeClr val="accent4"/>
          </a:solidFill>
          <a:ln w="12700" cap="flat">
            <a:noFill/>
            <a:prstDash val="solid"/>
            <a:miter/>
          </a:ln>
        </p:spPr>
        <p:txBody>
          <a:bodyPr rtlCol="0" anchor="ctr"/>
          <a:lstStyle/>
          <a:p>
            <a:pPr algn="l"/>
            <a:endParaRPr lang="nl-NL"/>
          </a:p>
        </p:txBody>
      </p:sp>
      <p:sp>
        <p:nvSpPr>
          <p:cNvPr id="88" name="Rechthoek met aan één zijde afgeronde hoeken 87">
            <a:extLst>
              <a:ext uri="{FF2B5EF4-FFF2-40B4-BE49-F238E27FC236}">
                <a16:creationId xmlns:a16="http://schemas.microsoft.com/office/drawing/2014/main" id="{11FCBAC7-3CAC-4D8F-CC21-FBCCCE03DCDB}"/>
              </a:ext>
            </a:extLst>
          </p:cNvPr>
          <p:cNvSpPr/>
          <p:nvPr/>
        </p:nvSpPr>
        <p:spPr>
          <a:xfrm rot="5400000">
            <a:off x="7386117" y="3250098"/>
            <a:ext cx="164025" cy="154886"/>
          </a:xfrm>
          <a:prstGeom prst="round2SameRect">
            <a:avLst/>
          </a:prstGeom>
          <a:noFill/>
          <a:ln w="9525" cap="flat">
            <a:solidFill>
              <a:schemeClr val="accent4"/>
            </a:solidFill>
            <a:prstDash val="solid"/>
            <a:miter/>
          </a:ln>
        </p:spPr>
        <p:txBody>
          <a:bodyPr rtlCol="0" anchor="ctr"/>
          <a:lstStyle/>
          <a:p>
            <a:pPr algn="l"/>
            <a:endParaRPr lang="nl-NL" sz="1400"/>
          </a:p>
        </p:txBody>
      </p:sp>
      <p:grpSp>
        <p:nvGrpSpPr>
          <p:cNvPr id="718" name="Groep 717">
            <a:extLst>
              <a:ext uri="{FF2B5EF4-FFF2-40B4-BE49-F238E27FC236}">
                <a16:creationId xmlns:a16="http://schemas.microsoft.com/office/drawing/2014/main" id="{45157864-8BB5-7012-2E56-7CD5059AB013}"/>
              </a:ext>
            </a:extLst>
          </p:cNvPr>
          <p:cNvGrpSpPr/>
          <p:nvPr/>
        </p:nvGrpSpPr>
        <p:grpSpPr>
          <a:xfrm flipH="1">
            <a:off x="0" y="194192"/>
            <a:ext cx="3265548" cy="6541407"/>
            <a:chOff x="8928040" y="195943"/>
            <a:chExt cx="3265548" cy="6541407"/>
          </a:xfrm>
        </p:grpSpPr>
        <p:sp>
          <p:nvSpPr>
            <p:cNvPr id="719" name="Rechthoek 718">
              <a:extLst>
                <a:ext uri="{FF2B5EF4-FFF2-40B4-BE49-F238E27FC236}">
                  <a16:creationId xmlns:a16="http://schemas.microsoft.com/office/drawing/2014/main" id="{A65490F2-02BD-8CCF-8417-531B07780DDA}"/>
                </a:ext>
              </a:extLst>
            </p:cNvPr>
            <p:cNvSpPr/>
            <p:nvPr/>
          </p:nvSpPr>
          <p:spPr>
            <a:xfrm>
              <a:off x="8928041" y="195943"/>
              <a:ext cx="3265547" cy="6530915"/>
            </a:xfrm>
            <a:prstGeom prst="rect">
              <a:avLst/>
            </a:prstGeom>
            <a:gradFill>
              <a:gsLst>
                <a:gs pos="0">
                  <a:srgbClr val="E7F4FB"/>
                </a:gs>
                <a:gs pos="50000">
                  <a:srgbClr val="D0E7F7"/>
                </a:gs>
                <a:gs pos="100000">
                  <a:srgbClr val="E7F4FB"/>
                </a:gs>
              </a:gsLst>
              <a:lin ang="5400000" scaled="1"/>
            </a:gradFill>
            <a:ln w="12700" cap="flat">
              <a:noFill/>
              <a:prstDash val="solid"/>
              <a:miter/>
            </a:ln>
          </p:spPr>
          <p:txBody>
            <a:bodyPr rtlCol="0" anchor="ctr"/>
            <a:lstStyle/>
            <a:p>
              <a:pPr algn="l"/>
              <a:endParaRPr lang="nl-NL" sz="1012"/>
            </a:p>
          </p:txBody>
        </p:sp>
        <p:cxnSp>
          <p:nvCxnSpPr>
            <p:cNvPr id="720" name="Rechte verbindingslijn 719">
              <a:extLst>
                <a:ext uri="{FF2B5EF4-FFF2-40B4-BE49-F238E27FC236}">
                  <a16:creationId xmlns:a16="http://schemas.microsoft.com/office/drawing/2014/main" id="{8AA1C4B3-97A2-EEC4-8491-606B011FE294}"/>
                </a:ext>
              </a:extLst>
            </p:cNvPr>
            <p:cNvCxnSpPr>
              <a:cxnSpLocks/>
            </p:cNvCxnSpPr>
            <p:nvPr/>
          </p:nvCxnSpPr>
          <p:spPr>
            <a:xfrm>
              <a:off x="8928040" y="195943"/>
              <a:ext cx="0" cy="6541407"/>
            </a:xfrm>
            <a:prstGeom prst="line">
              <a:avLst/>
            </a:prstGeom>
            <a:ln w="22225">
              <a:solidFill>
                <a:srgbClr val="90BCE1"/>
              </a:solidFill>
              <a:prstDash val="lgDash"/>
            </a:ln>
          </p:spPr>
          <p:style>
            <a:lnRef idx="1">
              <a:schemeClr val="accent1"/>
            </a:lnRef>
            <a:fillRef idx="0">
              <a:schemeClr val="accent1"/>
            </a:fillRef>
            <a:effectRef idx="0">
              <a:schemeClr val="accent1"/>
            </a:effectRef>
            <a:fontRef idx="minor">
              <a:schemeClr val="tx1"/>
            </a:fontRef>
          </p:style>
        </p:cxnSp>
      </p:grpSp>
      <p:grpSp>
        <p:nvGrpSpPr>
          <p:cNvPr id="90" name="Groep 89">
            <a:extLst>
              <a:ext uri="{FF2B5EF4-FFF2-40B4-BE49-F238E27FC236}">
                <a16:creationId xmlns:a16="http://schemas.microsoft.com/office/drawing/2014/main" id="{D1B40802-6A2B-E955-68CE-981552EE400C}"/>
              </a:ext>
            </a:extLst>
          </p:cNvPr>
          <p:cNvGrpSpPr/>
          <p:nvPr/>
        </p:nvGrpSpPr>
        <p:grpSpPr>
          <a:xfrm>
            <a:off x="12482103" y="195943"/>
            <a:ext cx="3265548" cy="6541407"/>
            <a:chOff x="8928040" y="195943"/>
            <a:chExt cx="3265548" cy="6541407"/>
          </a:xfrm>
        </p:grpSpPr>
        <p:sp>
          <p:nvSpPr>
            <p:cNvPr id="91" name="Rechthoek 90">
              <a:extLst>
                <a:ext uri="{FF2B5EF4-FFF2-40B4-BE49-F238E27FC236}">
                  <a16:creationId xmlns:a16="http://schemas.microsoft.com/office/drawing/2014/main" id="{0BC40744-8A51-D2D4-BA66-CE98C1116243}"/>
                </a:ext>
              </a:extLst>
            </p:cNvPr>
            <p:cNvSpPr/>
            <p:nvPr/>
          </p:nvSpPr>
          <p:spPr>
            <a:xfrm>
              <a:off x="8928041" y="195943"/>
              <a:ext cx="3265547" cy="6530915"/>
            </a:xfrm>
            <a:prstGeom prst="rect">
              <a:avLst/>
            </a:prstGeom>
            <a:gradFill>
              <a:gsLst>
                <a:gs pos="0">
                  <a:srgbClr val="E7F4FB"/>
                </a:gs>
                <a:gs pos="50000">
                  <a:srgbClr val="D0E7F7"/>
                </a:gs>
                <a:gs pos="100000">
                  <a:srgbClr val="E7F4FB"/>
                </a:gs>
              </a:gsLst>
              <a:lin ang="5400000" scaled="1"/>
            </a:gradFill>
            <a:ln w="12700" cap="flat">
              <a:noFill/>
              <a:prstDash val="solid"/>
              <a:miter/>
            </a:ln>
          </p:spPr>
          <p:txBody>
            <a:bodyPr rtlCol="0" anchor="ctr"/>
            <a:lstStyle/>
            <a:p>
              <a:pPr algn="l"/>
              <a:endParaRPr lang="nl-NL" sz="1012"/>
            </a:p>
          </p:txBody>
        </p:sp>
        <p:cxnSp>
          <p:nvCxnSpPr>
            <p:cNvPr id="92" name="Rechte verbindingslijn 91">
              <a:extLst>
                <a:ext uri="{FF2B5EF4-FFF2-40B4-BE49-F238E27FC236}">
                  <a16:creationId xmlns:a16="http://schemas.microsoft.com/office/drawing/2014/main" id="{5FFDBE77-AF6D-42BF-6E9F-E7D8F329A261}"/>
                </a:ext>
              </a:extLst>
            </p:cNvPr>
            <p:cNvCxnSpPr>
              <a:cxnSpLocks/>
            </p:cNvCxnSpPr>
            <p:nvPr/>
          </p:nvCxnSpPr>
          <p:spPr>
            <a:xfrm>
              <a:off x="8928040" y="195943"/>
              <a:ext cx="0" cy="6541407"/>
            </a:xfrm>
            <a:prstGeom prst="line">
              <a:avLst/>
            </a:prstGeom>
            <a:ln w="22225">
              <a:solidFill>
                <a:srgbClr val="90BCE1"/>
              </a:solidFill>
              <a:prstDash val="lgDash"/>
            </a:ln>
          </p:spPr>
          <p:style>
            <a:lnRef idx="1">
              <a:schemeClr val="accent1"/>
            </a:lnRef>
            <a:fillRef idx="0">
              <a:schemeClr val="accent1"/>
            </a:fillRef>
            <a:effectRef idx="0">
              <a:schemeClr val="accent1"/>
            </a:effectRef>
            <a:fontRef idx="minor">
              <a:schemeClr val="tx1"/>
            </a:fontRef>
          </p:style>
        </p:cxnSp>
      </p:grpSp>
      <p:grpSp>
        <p:nvGrpSpPr>
          <p:cNvPr id="93" name="Groep 92">
            <a:extLst>
              <a:ext uri="{FF2B5EF4-FFF2-40B4-BE49-F238E27FC236}">
                <a16:creationId xmlns:a16="http://schemas.microsoft.com/office/drawing/2014/main" id="{17F4492D-44D4-9450-EAD6-BC6B234AF559}"/>
              </a:ext>
            </a:extLst>
          </p:cNvPr>
          <p:cNvGrpSpPr/>
          <p:nvPr/>
        </p:nvGrpSpPr>
        <p:grpSpPr>
          <a:xfrm>
            <a:off x="13021305" y="1822603"/>
            <a:ext cx="2187145" cy="1557181"/>
            <a:chOff x="9467242" y="886182"/>
            <a:chExt cx="2187145" cy="1557181"/>
          </a:xfrm>
          <a:effectLst>
            <a:outerShdw blurRad="254000" dir="2700000" algn="tl" rotWithShape="0">
              <a:schemeClr val="tx2">
                <a:alpha val="10000"/>
              </a:schemeClr>
            </a:outerShdw>
          </a:effectLst>
        </p:grpSpPr>
        <p:sp>
          <p:nvSpPr>
            <p:cNvPr id="94" name="Afgeronde rechthoek 93">
              <a:extLst>
                <a:ext uri="{FF2B5EF4-FFF2-40B4-BE49-F238E27FC236}">
                  <a16:creationId xmlns:a16="http://schemas.microsoft.com/office/drawing/2014/main" id="{66E0C4B0-D62A-B378-7BA2-FE47886081BB}"/>
                </a:ext>
              </a:extLst>
            </p:cNvPr>
            <p:cNvSpPr/>
            <p:nvPr/>
          </p:nvSpPr>
          <p:spPr>
            <a:xfrm>
              <a:off x="9467242" y="886182"/>
              <a:ext cx="2187145" cy="1557180"/>
            </a:xfrm>
            <a:prstGeom prst="roundRect">
              <a:avLst>
                <a:gd name="adj" fmla="val 7938"/>
              </a:avLst>
            </a:prstGeom>
            <a:solidFill>
              <a:schemeClr val="bg1"/>
            </a:solidFill>
            <a:ln w="12700" cap="flat">
              <a:noFill/>
              <a:prstDash val="solid"/>
              <a:miter/>
            </a:ln>
          </p:spPr>
          <p:txBody>
            <a:bodyPr rtlCol="0" anchor="ctr"/>
            <a:lstStyle/>
            <a:p>
              <a:pPr algn="l"/>
              <a:endParaRPr lang="nl-NL" sz="1012"/>
            </a:p>
          </p:txBody>
        </p:sp>
        <p:sp>
          <p:nvSpPr>
            <p:cNvPr id="95" name="Afgeronde rechthoek 94">
              <a:extLst>
                <a:ext uri="{FF2B5EF4-FFF2-40B4-BE49-F238E27FC236}">
                  <a16:creationId xmlns:a16="http://schemas.microsoft.com/office/drawing/2014/main" id="{DE08B761-591D-D635-002E-2051F28E10C8}"/>
                </a:ext>
              </a:extLst>
            </p:cNvPr>
            <p:cNvSpPr/>
            <p:nvPr/>
          </p:nvSpPr>
          <p:spPr>
            <a:xfrm>
              <a:off x="9547014" y="976251"/>
              <a:ext cx="1151465" cy="229642"/>
            </a:xfrm>
            <a:prstGeom prst="roundRect">
              <a:avLst>
                <a:gd name="adj" fmla="val 50000"/>
              </a:avLst>
            </a:prstGeom>
            <a:solidFill>
              <a:srgbClr val="A1AEAA"/>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rtlCol="0" anchor="ctr"/>
            <a:lstStyle/>
            <a:p>
              <a:pPr algn="ctr"/>
              <a:r>
                <a:rPr lang="nl-NL" sz="1300">
                  <a:solidFill>
                    <a:schemeClr val="bg1"/>
                  </a:solidFill>
                </a:rPr>
                <a:t>Patiënt / Cliënt</a:t>
              </a:r>
            </a:p>
          </p:txBody>
        </p:sp>
        <p:grpSp>
          <p:nvGrpSpPr>
            <p:cNvPr id="96" name="Groep 95">
              <a:extLst>
                <a:ext uri="{FF2B5EF4-FFF2-40B4-BE49-F238E27FC236}">
                  <a16:creationId xmlns:a16="http://schemas.microsoft.com/office/drawing/2014/main" id="{8D3BAEA0-E02D-DEF4-FD08-4AE94A3B0CBC}"/>
                </a:ext>
              </a:extLst>
            </p:cNvPr>
            <p:cNvGrpSpPr/>
            <p:nvPr/>
          </p:nvGrpSpPr>
          <p:grpSpPr>
            <a:xfrm>
              <a:off x="10085033" y="1014610"/>
              <a:ext cx="1455379" cy="1428753"/>
              <a:chOff x="9933813" y="866158"/>
              <a:chExt cx="1606599" cy="1577206"/>
            </a:xfrm>
          </p:grpSpPr>
          <p:sp>
            <p:nvSpPr>
              <p:cNvPr id="97" name="Vrije vorm 96">
                <a:extLst>
                  <a:ext uri="{FF2B5EF4-FFF2-40B4-BE49-F238E27FC236}">
                    <a16:creationId xmlns:a16="http://schemas.microsoft.com/office/drawing/2014/main" id="{8662C9D3-644C-C14C-B827-D7A467DC7256}"/>
                  </a:ext>
                </a:extLst>
              </p:cNvPr>
              <p:cNvSpPr/>
              <p:nvPr/>
            </p:nvSpPr>
            <p:spPr>
              <a:xfrm flipH="1">
                <a:off x="10596597" y="1523581"/>
                <a:ext cx="777231" cy="919783"/>
              </a:xfrm>
              <a:custGeom>
                <a:avLst/>
                <a:gdLst>
                  <a:gd name="connsiteX0" fmla="*/ 486512 w 777231"/>
                  <a:gd name="connsiteY0" fmla="*/ 52 h 919783"/>
                  <a:gd name="connsiteX1" fmla="*/ 417987 w 777231"/>
                  <a:gd name="connsiteY1" fmla="*/ 1313 h 919783"/>
                  <a:gd name="connsiteX2" fmla="*/ 289279 w 777231"/>
                  <a:gd name="connsiteY2" fmla="*/ 8789 h 919783"/>
                  <a:gd name="connsiteX3" fmla="*/ 0 w 777231"/>
                  <a:gd name="connsiteY3" fmla="*/ 97851 h 919783"/>
                  <a:gd name="connsiteX4" fmla="*/ 69147 w 777231"/>
                  <a:gd name="connsiteY4" fmla="*/ 631827 h 919783"/>
                  <a:gd name="connsiteX5" fmla="*/ 67806 w 777231"/>
                  <a:gd name="connsiteY5" fmla="*/ 919783 h 919783"/>
                  <a:gd name="connsiteX6" fmla="*/ 749670 w 777231"/>
                  <a:gd name="connsiteY6" fmla="*/ 919783 h 919783"/>
                  <a:gd name="connsiteX7" fmla="*/ 752528 w 777231"/>
                  <a:gd name="connsiteY7" fmla="*/ 777667 h 919783"/>
                  <a:gd name="connsiteX8" fmla="*/ 759630 w 777231"/>
                  <a:gd name="connsiteY8" fmla="*/ 638736 h 919783"/>
                  <a:gd name="connsiteX9" fmla="*/ 761730 w 777231"/>
                  <a:gd name="connsiteY9" fmla="*/ 111299 h 919783"/>
                  <a:gd name="connsiteX10" fmla="*/ 549645 w 777231"/>
                  <a:gd name="connsiteY10" fmla="*/ 10692 h 919783"/>
                  <a:gd name="connsiteX11" fmla="*/ 486512 w 777231"/>
                  <a:gd name="connsiteY11" fmla="*/ 52 h 91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231" h="919783">
                    <a:moveTo>
                      <a:pt x="486512" y="52"/>
                    </a:moveTo>
                    <a:cubicBezTo>
                      <a:pt x="467389" y="-310"/>
                      <a:pt x="447366" y="1313"/>
                      <a:pt x="417987" y="1313"/>
                    </a:cubicBezTo>
                    <a:cubicBezTo>
                      <a:pt x="373592" y="1313"/>
                      <a:pt x="330622" y="3838"/>
                      <a:pt x="289279" y="8789"/>
                    </a:cubicBezTo>
                    <a:cubicBezTo>
                      <a:pt x="180094" y="21878"/>
                      <a:pt x="82306" y="52009"/>
                      <a:pt x="0" y="97851"/>
                    </a:cubicBezTo>
                    <a:lnTo>
                      <a:pt x="69147" y="631827"/>
                    </a:lnTo>
                    <a:lnTo>
                      <a:pt x="67806" y="919783"/>
                    </a:lnTo>
                    <a:lnTo>
                      <a:pt x="749670" y="919783"/>
                    </a:lnTo>
                    <a:lnTo>
                      <a:pt x="752528" y="777667"/>
                    </a:lnTo>
                    <a:cubicBezTo>
                      <a:pt x="754094" y="723645"/>
                      <a:pt x="756261" y="675407"/>
                      <a:pt x="759630" y="638736"/>
                    </a:cubicBezTo>
                    <a:cubicBezTo>
                      <a:pt x="774400" y="478166"/>
                      <a:pt x="789468" y="333704"/>
                      <a:pt x="761730" y="111299"/>
                    </a:cubicBezTo>
                    <a:cubicBezTo>
                      <a:pt x="679283" y="48042"/>
                      <a:pt x="641471" y="38964"/>
                      <a:pt x="549645" y="10692"/>
                    </a:cubicBezTo>
                    <a:cubicBezTo>
                      <a:pt x="523862" y="2758"/>
                      <a:pt x="505637" y="414"/>
                      <a:pt x="486512" y="52"/>
                    </a:cubicBezTo>
                    <a:close/>
                  </a:path>
                </a:pathLst>
              </a:custGeom>
              <a:solidFill>
                <a:srgbClr val="FFFFFF"/>
              </a:solidFill>
              <a:ln w="9525" cap="flat">
                <a:noFill/>
                <a:prstDash val="solid"/>
                <a:miter/>
              </a:ln>
            </p:spPr>
            <p:txBody>
              <a:bodyPr wrap="square" rtlCol="0" anchor="ctr">
                <a:noAutofit/>
              </a:bodyPr>
              <a:lstStyle/>
              <a:p>
                <a:endParaRPr lang="nl-NL"/>
              </a:p>
            </p:txBody>
          </p:sp>
          <p:sp>
            <p:nvSpPr>
              <p:cNvPr id="98" name="Vrije vorm 97">
                <a:extLst>
                  <a:ext uri="{FF2B5EF4-FFF2-40B4-BE49-F238E27FC236}">
                    <a16:creationId xmlns:a16="http://schemas.microsoft.com/office/drawing/2014/main" id="{930983D1-295C-2BCD-548F-52C89B094A73}"/>
                  </a:ext>
                </a:extLst>
              </p:cNvPr>
              <p:cNvSpPr/>
              <p:nvPr/>
            </p:nvSpPr>
            <p:spPr>
              <a:xfrm flipH="1">
                <a:off x="10760062" y="1524153"/>
                <a:ext cx="387116" cy="182870"/>
              </a:xfrm>
              <a:custGeom>
                <a:avLst/>
                <a:gdLst>
                  <a:gd name="connsiteX0" fmla="*/ 0 w 677818"/>
                  <a:gd name="connsiteY0" fmla="*/ 25051 h 320194"/>
                  <a:gd name="connsiteX1" fmla="*/ 677818 w 677818"/>
                  <a:gd name="connsiteY1" fmla="*/ 52769 h 320194"/>
                  <a:gd name="connsiteX2" fmla="*/ 548154 w 677818"/>
                  <a:gd name="connsiteY2" fmla="*/ 0 h 320194"/>
                  <a:gd name="connsiteX3" fmla="*/ 153591 w 677818"/>
                  <a:gd name="connsiteY3" fmla="*/ 0 h 320194"/>
                  <a:gd name="connsiteX4" fmla="*/ 0 w 677818"/>
                  <a:gd name="connsiteY4" fmla="*/ 25051 h 320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18" h="320194">
                    <a:moveTo>
                      <a:pt x="0" y="25051"/>
                    </a:moveTo>
                    <a:cubicBezTo>
                      <a:pt x="267834" y="428454"/>
                      <a:pt x="493757" y="399459"/>
                      <a:pt x="677818" y="52769"/>
                    </a:cubicBezTo>
                    <a:lnTo>
                      <a:pt x="548154" y="0"/>
                    </a:lnTo>
                    <a:lnTo>
                      <a:pt x="153591" y="0"/>
                    </a:lnTo>
                    <a:cubicBezTo>
                      <a:pt x="101965" y="10497"/>
                      <a:pt x="46463" y="10687"/>
                      <a:pt x="0" y="25051"/>
                    </a:cubicBezTo>
                    <a:close/>
                  </a:path>
                </a:pathLst>
              </a:custGeom>
              <a:solidFill>
                <a:srgbClr val="FFFFFF"/>
              </a:solidFill>
              <a:ln w="9525" cap="flat">
                <a:noFill/>
                <a:prstDash val="solid"/>
                <a:miter/>
              </a:ln>
            </p:spPr>
            <p:txBody>
              <a:bodyPr rtlCol="0" anchor="ctr"/>
              <a:lstStyle/>
              <a:p>
                <a:endParaRPr lang="nl-NL"/>
              </a:p>
            </p:txBody>
          </p:sp>
          <p:sp>
            <p:nvSpPr>
              <p:cNvPr id="99" name="Vrije vorm 98">
                <a:extLst>
                  <a:ext uri="{FF2B5EF4-FFF2-40B4-BE49-F238E27FC236}">
                    <a16:creationId xmlns:a16="http://schemas.microsoft.com/office/drawing/2014/main" id="{47EF5831-0114-5052-C32A-82041B12371D}"/>
                  </a:ext>
                </a:extLst>
              </p:cNvPr>
              <p:cNvSpPr/>
              <p:nvPr/>
            </p:nvSpPr>
            <p:spPr>
              <a:xfrm flipH="1">
                <a:off x="11077484" y="1532933"/>
                <a:ext cx="296344" cy="910430"/>
              </a:xfrm>
              <a:custGeom>
                <a:avLst/>
                <a:gdLst>
                  <a:gd name="connsiteX0" fmla="*/ 230007 w 296344"/>
                  <a:gd name="connsiteY0" fmla="*/ 0 h 910430"/>
                  <a:gd name="connsiteX1" fmla="*/ 0 w 296344"/>
                  <a:gd name="connsiteY1" fmla="*/ 88498 h 910430"/>
                  <a:gd name="connsiteX2" fmla="*/ 69147 w 296344"/>
                  <a:gd name="connsiteY2" fmla="*/ 622475 h 910430"/>
                  <a:gd name="connsiteX3" fmla="*/ 53073 w 296344"/>
                  <a:gd name="connsiteY3" fmla="*/ 910430 h 910430"/>
                  <a:gd name="connsiteX4" fmla="*/ 296344 w 296344"/>
                  <a:gd name="connsiteY4" fmla="*/ 910430 h 910430"/>
                  <a:gd name="connsiteX5" fmla="*/ 295210 w 296344"/>
                  <a:gd name="connsiteY5" fmla="*/ 840492 h 910430"/>
                  <a:gd name="connsiteX6" fmla="*/ 230007 w 296344"/>
                  <a:gd name="connsiteY6" fmla="*/ 0 h 91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344" h="910430">
                    <a:moveTo>
                      <a:pt x="230007" y="0"/>
                    </a:moveTo>
                    <a:cubicBezTo>
                      <a:pt x="76230" y="33733"/>
                      <a:pt x="0" y="88498"/>
                      <a:pt x="0" y="88498"/>
                    </a:cubicBezTo>
                    <a:lnTo>
                      <a:pt x="69147" y="622475"/>
                    </a:lnTo>
                    <a:lnTo>
                      <a:pt x="53073" y="910430"/>
                    </a:lnTo>
                    <a:lnTo>
                      <a:pt x="296344" y="910430"/>
                    </a:lnTo>
                    <a:lnTo>
                      <a:pt x="295210" y="840492"/>
                    </a:lnTo>
                    <a:cubicBezTo>
                      <a:pt x="280356" y="356828"/>
                      <a:pt x="230007" y="0"/>
                      <a:pt x="230007" y="0"/>
                    </a:cubicBezTo>
                    <a:close/>
                  </a:path>
                </a:pathLst>
              </a:custGeom>
              <a:solidFill>
                <a:srgbClr val="A1ADAA"/>
              </a:solidFill>
              <a:ln w="9525" cap="flat">
                <a:noFill/>
                <a:prstDash val="solid"/>
                <a:miter/>
              </a:ln>
            </p:spPr>
            <p:txBody>
              <a:bodyPr wrap="square" rtlCol="0" anchor="ctr">
                <a:noAutofit/>
              </a:bodyPr>
              <a:lstStyle/>
              <a:p>
                <a:endParaRPr lang="nl-NL"/>
              </a:p>
            </p:txBody>
          </p:sp>
          <p:sp>
            <p:nvSpPr>
              <p:cNvPr id="100" name="Vrije vorm 99">
                <a:extLst>
                  <a:ext uri="{FF2B5EF4-FFF2-40B4-BE49-F238E27FC236}">
                    <a16:creationId xmlns:a16="http://schemas.microsoft.com/office/drawing/2014/main" id="{CABAE2AA-21A8-ADD1-3A07-0816F1D985AB}"/>
                  </a:ext>
                </a:extLst>
              </p:cNvPr>
              <p:cNvSpPr/>
              <p:nvPr/>
            </p:nvSpPr>
            <p:spPr>
              <a:xfrm flipH="1">
                <a:off x="11211784" y="1621126"/>
                <a:ext cx="328628" cy="822237"/>
              </a:xfrm>
              <a:custGeom>
                <a:avLst/>
                <a:gdLst>
                  <a:gd name="connsiteX0" fmla="*/ 166585 w 328628"/>
                  <a:gd name="connsiteY0" fmla="*/ 307 h 822237"/>
                  <a:gd name="connsiteX1" fmla="*/ 21074 w 328628"/>
                  <a:gd name="connsiteY1" fmla="*/ 372137 h 822237"/>
                  <a:gd name="connsiteX2" fmla="*/ 7143 w 328628"/>
                  <a:gd name="connsiteY2" fmla="*/ 705581 h 822237"/>
                  <a:gd name="connsiteX3" fmla="*/ 7143 w 328628"/>
                  <a:gd name="connsiteY3" fmla="*/ 705582 h 822237"/>
                  <a:gd name="connsiteX4" fmla="*/ 23940 w 328628"/>
                  <a:gd name="connsiteY4" fmla="*/ 822237 h 822237"/>
                  <a:gd name="connsiteX5" fmla="*/ 251809 w 328628"/>
                  <a:gd name="connsiteY5" fmla="*/ 822237 h 822237"/>
                  <a:gd name="connsiteX6" fmla="*/ 252315 w 328628"/>
                  <a:gd name="connsiteY6" fmla="*/ 781872 h 822237"/>
                  <a:gd name="connsiteX7" fmla="*/ 220383 w 328628"/>
                  <a:gd name="connsiteY7" fmla="*/ 748339 h 822237"/>
                  <a:gd name="connsiteX8" fmla="*/ 241282 w 328628"/>
                  <a:gd name="connsiteY8" fmla="*/ 712621 h 822237"/>
                  <a:gd name="connsiteX9" fmla="*/ 323474 w 328628"/>
                  <a:gd name="connsiteY9" fmla="*/ 358281 h 822237"/>
                  <a:gd name="connsiteX10" fmla="*/ 166585 w 328628"/>
                  <a:gd name="connsiteY10" fmla="*/ 307 h 822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628" h="822237">
                    <a:moveTo>
                      <a:pt x="166585" y="307"/>
                    </a:moveTo>
                    <a:cubicBezTo>
                      <a:pt x="62024" y="42178"/>
                      <a:pt x="62900" y="113849"/>
                      <a:pt x="21074" y="372137"/>
                    </a:cubicBezTo>
                    <a:cubicBezTo>
                      <a:pt x="-20750" y="630429"/>
                      <a:pt x="13752" y="669951"/>
                      <a:pt x="7143" y="705581"/>
                    </a:cubicBezTo>
                    <a:lnTo>
                      <a:pt x="7143" y="705582"/>
                    </a:lnTo>
                    <a:lnTo>
                      <a:pt x="23940" y="822237"/>
                    </a:lnTo>
                    <a:lnTo>
                      <a:pt x="251809" y="822237"/>
                    </a:lnTo>
                    <a:lnTo>
                      <a:pt x="252315" y="781872"/>
                    </a:lnTo>
                    <a:lnTo>
                      <a:pt x="220383" y="748339"/>
                    </a:lnTo>
                    <a:lnTo>
                      <a:pt x="241282" y="712621"/>
                    </a:lnTo>
                    <a:cubicBezTo>
                      <a:pt x="289181" y="573550"/>
                      <a:pt x="317490" y="400097"/>
                      <a:pt x="323474" y="358281"/>
                    </a:cubicBezTo>
                    <a:cubicBezTo>
                      <a:pt x="334898" y="278455"/>
                      <a:pt x="343018" y="-10705"/>
                      <a:pt x="166585" y="307"/>
                    </a:cubicBezTo>
                    <a:close/>
                  </a:path>
                </a:pathLst>
              </a:custGeom>
              <a:solidFill>
                <a:srgbClr val="A1ADAA"/>
              </a:solidFill>
              <a:ln w="9525" cap="flat">
                <a:noFill/>
                <a:prstDash val="solid"/>
                <a:miter/>
              </a:ln>
            </p:spPr>
            <p:txBody>
              <a:bodyPr wrap="square" rtlCol="0" anchor="ctr">
                <a:noAutofit/>
              </a:bodyPr>
              <a:lstStyle/>
              <a:p>
                <a:endParaRPr lang="nl-NL"/>
              </a:p>
            </p:txBody>
          </p:sp>
          <p:sp>
            <p:nvSpPr>
              <p:cNvPr id="101" name="Vrije vorm 100">
                <a:extLst>
                  <a:ext uri="{FF2B5EF4-FFF2-40B4-BE49-F238E27FC236}">
                    <a16:creationId xmlns:a16="http://schemas.microsoft.com/office/drawing/2014/main" id="{0A2564BD-3B28-C1FA-A434-A959E9E9A354}"/>
                  </a:ext>
                </a:extLst>
              </p:cNvPr>
              <p:cNvSpPr/>
              <p:nvPr/>
            </p:nvSpPr>
            <p:spPr>
              <a:xfrm flipH="1">
                <a:off x="10817987" y="1239063"/>
                <a:ext cx="274421" cy="416317"/>
              </a:xfrm>
              <a:custGeom>
                <a:avLst/>
                <a:gdLst>
                  <a:gd name="connsiteX0" fmla="*/ 480498 w 480498"/>
                  <a:gd name="connsiteY0" fmla="*/ 544497 h 728948"/>
                  <a:gd name="connsiteX1" fmla="*/ 267795 w 480498"/>
                  <a:gd name="connsiteY1" fmla="*/ 728948 h 728948"/>
                  <a:gd name="connsiteX2" fmla="*/ 676 w 480498"/>
                  <a:gd name="connsiteY2" fmla="*/ 510416 h 728948"/>
                  <a:gd name="connsiteX3" fmla="*/ 0 w 480498"/>
                  <a:gd name="connsiteY3" fmla="*/ 0 h 728948"/>
                  <a:gd name="connsiteX4" fmla="*/ 444303 w 480498"/>
                  <a:gd name="connsiteY4" fmla="*/ 62617 h 728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498" h="728948">
                    <a:moveTo>
                      <a:pt x="480498" y="544497"/>
                    </a:moveTo>
                    <a:lnTo>
                      <a:pt x="267795" y="728948"/>
                    </a:lnTo>
                    <a:lnTo>
                      <a:pt x="676" y="510416"/>
                    </a:lnTo>
                    <a:lnTo>
                      <a:pt x="0" y="0"/>
                    </a:lnTo>
                    <a:lnTo>
                      <a:pt x="444303" y="62617"/>
                    </a:lnTo>
                    <a:close/>
                  </a:path>
                </a:pathLst>
              </a:custGeom>
              <a:solidFill>
                <a:srgbClr val="E5B6AE"/>
              </a:solidFill>
              <a:ln w="9525" cap="flat">
                <a:noFill/>
                <a:prstDash val="solid"/>
                <a:miter/>
              </a:ln>
            </p:spPr>
            <p:txBody>
              <a:bodyPr rtlCol="0" anchor="ctr"/>
              <a:lstStyle/>
              <a:p>
                <a:endParaRPr lang="nl-NL"/>
              </a:p>
            </p:txBody>
          </p:sp>
          <p:sp>
            <p:nvSpPr>
              <p:cNvPr id="102" name="Vrije vorm 101">
                <a:extLst>
                  <a:ext uri="{FF2B5EF4-FFF2-40B4-BE49-F238E27FC236}">
                    <a16:creationId xmlns:a16="http://schemas.microsoft.com/office/drawing/2014/main" id="{8FA75E40-680E-A72E-C18C-DCC6327DD6F9}"/>
                  </a:ext>
                </a:extLst>
              </p:cNvPr>
              <p:cNvSpPr/>
              <p:nvPr/>
            </p:nvSpPr>
            <p:spPr>
              <a:xfrm flipH="1">
                <a:off x="10825199" y="1331716"/>
                <a:ext cx="248382" cy="170274"/>
              </a:xfrm>
              <a:custGeom>
                <a:avLst/>
                <a:gdLst>
                  <a:gd name="connsiteX0" fmla="*/ 0 w 434902"/>
                  <a:gd name="connsiteY0" fmla="*/ 0 h 298140"/>
                  <a:gd name="connsiteX1" fmla="*/ 434902 w 434902"/>
                  <a:gd name="connsiteY1" fmla="*/ 214160 h 298140"/>
                  <a:gd name="connsiteX2" fmla="*/ 425463 w 434902"/>
                  <a:gd name="connsiteY2" fmla="*/ 88392 h 298140"/>
                  <a:gd name="connsiteX3" fmla="*/ 0 w 434902"/>
                  <a:gd name="connsiteY3" fmla="*/ 0 h 298140"/>
                </a:gdLst>
                <a:ahLst/>
                <a:cxnLst>
                  <a:cxn ang="0">
                    <a:pos x="connsiteX0" y="connsiteY0"/>
                  </a:cxn>
                  <a:cxn ang="0">
                    <a:pos x="connsiteX1" y="connsiteY1"/>
                  </a:cxn>
                  <a:cxn ang="0">
                    <a:pos x="connsiteX2" y="connsiteY2"/>
                  </a:cxn>
                  <a:cxn ang="0">
                    <a:pos x="connsiteX3" y="connsiteY3"/>
                  </a:cxn>
                </a:cxnLst>
                <a:rect l="l" t="t" r="r" b="b"/>
                <a:pathLst>
                  <a:path w="434902" h="298140">
                    <a:moveTo>
                      <a:pt x="0" y="0"/>
                    </a:moveTo>
                    <a:cubicBezTo>
                      <a:pt x="77734" y="246174"/>
                      <a:pt x="261795" y="403851"/>
                      <a:pt x="434902" y="214160"/>
                    </a:cubicBezTo>
                    <a:lnTo>
                      <a:pt x="425463" y="88392"/>
                    </a:lnTo>
                    <a:lnTo>
                      <a:pt x="0" y="0"/>
                    </a:lnTo>
                    <a:close/>
                  </a:path>
                </a:pathLst>
              </a:custGeom>
              <a:solidFill>
                <a:srgbClr val="C4918C"/>
              </a:solidFill>
              <a:ln w="9525" cap="flat">
                <a:noFill/>
                <a:prstDash val="solid"/>
                <a:miter/>
              </a:ln>
            </p:spPr>
            <p:txBody>
              <a:bodyPr rtlCol="0" anchor="ctr"/>
              <a:lstStyle/>
              <a:p>
                <a:endParaRPr lang="nl-NL"/>
              </a:p>
            </p:txBody>
          </p:sp>
          <p:sp>
            <p:nvSpPr>
              <p:cNvPr id="103" name="Vrije vorm 102">
                <a:extLst>
                  <a:ext uri="{FF2B5EF4-FFF2-40B4-BE49-F238E27FC236}">
                    <a16:creationId xmlns:a16="http://schemas.microsoft.com/office/drawing/2014/main" id="{60991216-D34D-82F9-B719-9F9AB879C759}"/>
                  </a:ext>
                </a:extLst>
              </p:cNvPr>
              <p:cNvSpPr/>
              <p:nvPr/>
            </p:nvSpPr>
            <p:spPr>
              <a:xfrm flipH="1">
                <a:off x="10735638" y="866158"/>
                <a:ext cx="408678" cy="563247"/>
              </a:xfrm>
              <a:custGeom>
                <a:avLst/>
                <a:gdLst>
                  <a:gd name="connsiteX0" fmla="*/ 309010 w 715572"/>
                  <a:gd name="connsiteY0" fmla="*/ 3790 h 986215"/>
                  <a:gd name="connsiteX1" fmla="*/ 6134 w 715572"/>
                  <a:gd name="connsiteY1" fmla="*/ 388770 h 986215"/>
                  <a:gd name="connsiteX2" fmla="*/ 152933 w 715572"/>
                  <a:gd name="connsiteY2" fmla="*/ 867610 h 986215"/>
                  <a:gd name="connsiteX3" fmla="*/ 513283 w 715572"/>
                  <a:gd name="connsiteY3" fmla="*/ 986216 h 986215"/>
                  <a:gd name="connsiteX4" fmla="*/ 672951 w 715572"/>
                  <a:gd name="connsiteY4" fmla="*/ 815252 h 986215"/>
                  <a:gd name="connsiteX5" fmla="*/ 696239 w 715572"/>
                  <a:gd name="connsiteY5" fmla="*/ 303750 h 986215"/>
                  <a:gd name="connsiteX6" fmla="*/ 309010 w 715572"/>
                  <a:gd name="connsiteY6" fmla="*/ 3790 h 98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572" h="986215">
                    <a:moveTo>
                      <a:pt x="309010" y="3790"/>
                    </a:moveTo>
                    <a:cubicBezTo>
                      <a:pt x="98136" y="24361"/>
                      <a:pt x="-30223" y="56865"/>
                      <a:pt x="6134" y="388770"/>
                    </a:cubicBezTo>
                    <a:cubicBezTo>
                      <a:pt x="42500" y="720697"/>
                      <a:pt x="106566" y="823034"/>
                      <a:pt x="152933" y="867610"/>
                    </a:cubicBezTo>
                    <a:cubicBezTo>
                      <a:pt x="212255" y="924627"/>
                      <a:pt x="304000" y="984425"/>
                      <a:pt x="513283" y="986216"/>
                    </a:cubicBezTo>
                    <a:cubicBezTo>
                      <a:pt x="641413" y="967918"/>
                      <a:pt x="643842" y="890480"/>
                      <a:pt x="672951" y="815252"/>
                    </a:cubicBezTo>
                    <a:cubicBezTo>
                      <a:pt x="696144" y="755263"/>
                      <a:pt x="741512" y="634572"/>
                      <a:pt x="696239" y="303750"/>
                    </a:cubicBezTo>
                    <a:cubicBezTo>
                      <a:pt x="650967" y="-27057"/>
                      <a:pt x="394135" y="-4602"/>
                      <a:pt x="309010" y="3790"/>
                    </a:cubicBezTo>
                    <a:close/>
                  </a:path>
                </a:pathLst>
              </a:custGeom>
              <a:solidFill>
                <a:srgbClr val="E5B6AE"/>
              </a:solidFill>
              <a:ln w="9525" cap="flat">
                <a:noFill/>
                <a:prstDash val="solid"/>
                <a:miter/>
              </a:ln>
            </p:spPr>
            <p:txBody>
              <a:bodyPr rtlCol="0" anchor="ctr"/>
              <a:lstStyle/>
              <a:p>
                <a:endParaRPr lang="nl-NL"/>
              </a:p>
            </p:txBody>
          </p:sp>
          <p:sp>
            <p:nvSpPr>
              <p:cNvPr id="104" name="Vrije vorm 103">
                <a:extLst>
                  <a:ext uri="{FF2B5EF4-FFF2-40B4-BE49-F238E27FC236}">
                    <a16:creationId xmlns:a16="http://schemas.microsoft.com/office/drawing/2014/main" id="{77FDE8C8-1FC1-B4E6-0067-226E1745D7DD}"/>
                  </a:ext>
                </a:extLst>
              </p:cNvPr>
              <p:cNvSpPr/>
              <p:nvPr/>
            </p:nvSpPr>
            <p:spPr>
              <a:xfrm flipH="1">
                <a:off x="10922023" y="1143636"/>
                <a:ext cx="34250" cy="41263"/>
              </a:xfrm>
              <a:custGeom>
                <a:avLst/>
                <a:gdLst>
                  <a:gd name="connsiteX0" fmla="*/ 24278 w 59970"/>
                  <a:gd name="connsiteY0" fmla="*/ 164 h 72248"/>
                  <a:gd name="connsiteX1" fmla="*/ 59416 w 59970"/>
                  <a:gd name="connsiteY1" fmla="*/ 32730 h 72248"/>
                  <a:gd name="connsiteX2" fmla="*/ 35708 w 59970"/>
                  <a:gd name="connsiteY2" fmla="*/ 72087 h 72248"/>
                  <a:gd name="connsiteX3" fmla="*/ 552 w 59970"/>
                  <a:gd name="connsiteY3" fmla="*/ 39521 h 72248"/>
                  <a:gd name="connsiteX4" fmla="*/ 24278 w 59970"/>
                  <a:gd name="connsiteY4" fmla="*/ 164 h 72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0" h="72248">
                    <a:moveTo>
                      <a:pt x="24278" y="164"/>
                    </a:moveTo>
                    <a:cubicBezTo>
                      <a:pt x="40528" y="-1722"/>
                      <a:pt x="56273" y="12870"/>
                      <a:pt x="59416" y="32730"/>
                    </a:cubicBezTo>
                    <a:cubicBezTo>
                      <a:pt x="62569" y="52590"/>
                      <a:pt x="51958" y="70211"/>
                      <a:pt x="35708" y="72087"/>
                    </a:cubicBezTo>
                    <a:cubicBezTo>
                      <a:pt x="19440" y="73954"/>
                      <a:pt x="3704" y="59371"/>
                      <a:pt x="552" y="39521"/>
                    </a:cubicBezTo>
                    <a:cubicBezTo>
                      <a:pt x="-2592" y="19652"/>
                      <a:pt x="8019" y="2031"/>
                      <a:pt x="24278" y="164"/>
                    </a:cubicBezTo>
                    <a:close/>
                  </a:path>
                </a:pathLst>
              </a:custGeom>
              <a:solidFill>
                <a:srgbClr val="303B39"/>
              </a:solidFill>
              <a:ln w="9525" cap="flat">
                <a:noFill/>
                <a:prstDash val="solid"/>
                <a:miter/>
              </a:ln>
            </p:spPr>
            <p:txBody>
              <a:bodyPr rtlCol="0" anchor="ctr"/>
              <a:lstStyle/>
              <a:p>
                <a:endParaRPr lang="nl-NL"/>
              </a:p>
            </p:txBody>
          </p:sp>
          <p:sp>
            <p:nvSpPr>
              <p:cNvPr id="105" name="Vrije vorm 104">
                <a:extLst>
                  <a:ext uri="{FF2B5EF4-FFF2-40B4-BE49-F238E27FC236}">
                    <a16:creationId xmlns:a16="http://schemas.microsoft.com/office/drawing/2014/main" id="{4ACAF8FC-864D-8A20-A827-A1EF69144EAE}"/>
                  </a:ext>
                </a:extLst>
              </p:cNvPr>
              <p:cNvSpPr/>
              <p:nvPr/>
            </p:nvSpPr>
            <p:spPr>
              <a:xfrm flipH="1">
                <a:off x="10770411" y="1128651"/>
                <a:ext cx="33750" cy="41672"/>
              </a:xfrm>
              <a:custGeom>
                <a:avLst/>
                <a:gdLst>
                  <a:gd name="connsiteX0" fmla="*/ 26361 w 59094"/>
                  <a:gd name="connsiteY0" fmla="*/ 206 h 72966"/>
                  <a:gd name="connsiteX1" fmla="*/ 177 w 59094"/>
                  <a:gd name="connsiteY1" fmla="*/ 40335 h 72966"/>
                  <a:gd name="connsiteX2" fmla="*/ 32733 w 59094"/>
                  <a:gd name="connsiteY2" fmla="*/ 72758 h 72966"/>
                  <a:gd name="connsiteX3" fmla="*/ 58918 w 59094"/>
                  <a:gd name="connsiteY3" fmla="*/ 32639 h 72966"/>
                  <a:gd name="connsiteX4" fmla="*/ 26361 w 59094"/>
                  <a:gd name="connsiteY4" fmla="*/ 206 h 72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4" h="72966">
                    <a:moveTo>
                      <a:pt x="26361" y="206"/>
                    </a:moveTo>
                    <a:cubicBezTo>
                      <a:pt x="10131" y="2330"/>
                      <a:pt x="-1595" y="20304"/>
                      <a:pt x="177" y="40335"/>
                    </a:cubicBezTo>
                    <a:cubicBezTo>
                      <a:pt x="1930" y="60366"/>
                      <a:pt x="16512" y="74892"/>
                      <a:pt x="32733" y="72758"/>
                    </a:cubicBezTo>
                    <a:cubicBezTo>
                      <a:pt x="48964" y="70634"/>
                      <a:pt x="60689" y="52670"/>
                      <a:pt x="58918" y="32639"/>
                    </a:cubicBezTo>
                    <a:cubicBezTo>
                      <a:pt x="57165" y="12608"/>
                      <a:pt x="42582" y="-1918"/>
                      <a:pt x="26361" y="206"/>
                    </a:cubicBezTo>
                    <a:close/>
                  </a:path>
                </a:pathLst>
              </a:custGeom>
              <a:solidFill>
                <a:srgbClr val="303B39"/>
              </a:solidFill>
              <a:ln w="9525" cap="flat">
                <a:noFill/>
                <a:prstDash val="solid"/>
                <a:miter/>
              </a:ln>
            </p:spPr>
            <p:txBody>
              <a:bodyPr rtlCol="0" anchor="ctr"/>
              <a:lstStyle/>
              <a:p>
                <a:endParaRPr lang="nl-NL"/>
              </a:p>
            </p:txBody>
          </p:sp>
          <p:sp>
            <p:nvSpPr>
              <p:cNvPr id="106" name="Vrije vorm 105">
                <a:extLst>
                  <a:ext uri="{FF2B5EF4-FFF2-40B4-BE49-F238E27FC236}">
                    <a16:creationId xmlns:a16="http://schemas.microsoft.com/office/drawing/2014/main" id="{5001712B-C4BC-E42C-D1E4-409393E8CE74}"/>
                  </a:ext>
                </a:extLst>
              </p:cNvPr>
              <p:cNvSpPr/>
              <p:nvPr/>
            </p:nvSpPr>
            <p:spPr>
              <a:xfrm flipH="1">
                <a:off x="10911906" y="1092077"/>
                <a:ext cx="68461" cy="20513"/>
              </a:xfrm>
              <a:custGeom>
                <a:avLst/>
                <a:gdLst>
                  <a:gd name="connsiteX0" fmla="*/ 116643 w 119872"/>
                  <a:gd name="connsiteY0" fmla="*/ 28402 h 35916"/>
                  <a:gd name="connsiteX1" fmla="*/ 119872 w 119872"/>
                  <a:gd name="connsiteY1" fmla="*/ 1922 h 35916"/>
                  <a:gd name="connsiteX2" fmla="*/ 0 w 119872"/>
                  <a:gd name="connsiteY2" fmla="*/ 12066 h 35916"/>
                  <a:gd name="connsiteX3" fmla="*/ 11973 w 119872"/>
                  <a:gd name="connsiteY3" fmla="*/ 35917 h 35916"/>
                  <a:gd name="connsiteX4" fmla="*/ 116643 w 119872"/>
                  <a:gd name="connsiteY4" fmla="*/ 28402 h 35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2" h="35916">
                    <a:moveTo>
                      <a:pt x="116643" y="28402"/>
                    </a:moveTo>
                    <a:lnTo>
                      <a:pt x="119872" y="1922"/>
                    </a:lnTo>
                    <a:cubicBezTo>
                      <a:pt x="82763" y="-2602"/>
                      <a:pt x="22355" y="893"/>
                      <a:pt x="0" y="12066"/>
                    </a:cubicBezTo>
                    <a:lnTo>
                      <a:pt x="11973" y="35917"/>
                    </a:lnTo>
                    <a:cubicBezTo>
                      <a:pt x="27432" y="28087"/>
                      <a:pt x="82248" y="24210"/>
                      <a:pt x="116643" y="28402"/>
                    </a:cubicBezTo>
                    <a:close/>
                  </a:path>
                </a:pathLst>
              </a:custGeom>
              <a:solidFill>
                <a:srgbClr val="A1ADAA"/>
              </a:solidFill>
              <a:ln w="9525" cap="flat">
                <a:noFill/>
                <a:prstDash val="solid"/>
                <a:miter/>
              </a:ln>
            </p:spPr>
            <p:txBody>
              <a:bodyPr rtlCol="0" anchor="ctr"/>
              <a:lstStyle/>
              <a:p>
                <a:endParaRPr lang="nl-NL"/>
              </a:p>
            </p:txBody>
          </p:sp>
          <p:sp>
            <p:nvSpPr>
              <p:cNvPr id="107" name="Vrije vorm 106">
                <a:extLst>
                  <a:ext uri="{FF2B5EF4-FFF2-40B4-BE49-F238E27FC236}">
                    <a16:creationId xmlns:a16="http://schemas.microsoft.com/office/drawing/2014/main" id="{D9973E01-3F0A-15BD-3A7B-1F4481F5631E}"/>
                  </a:ext>
                </a:extLst>
              </p:cNvPr>
              <p:cNvSpPr/>
              <p:nvPr/>
            </p:nvSpPr>
            <p:spPr>
              <a:xfrm flipH="1">
                <a:off x="10751754" y="1075594"/>
                <a:ext cx="68657" cy="20346"/>
              </a:xfrm>
              <a:custGeom>
                <a:avLst/>
                <a:gdLst>
                  <a:gd name="connsiteX0" fmla="*/ 111414 w 120215"/>
                  <a:gd name="connsiteY0" fmla="*/ 29527 h 35623"/>
                  <a:gd name="connsiteX1" fmla="*/ 120215 w 120215"/>
                  <a:gd name="connsiteY1" fmla="*/ 4352 h 35623"/>
                  <a:gd name="connsiteX2" fmla="*/ 0 w 120215"/>
                  <a:gd name="connsiteY2" fmla="*/ 9782 h 35623"/>
                  <a:gd name="connsiteX3" fmla="*/ 6629 w 120215"/>
                  <a:gd name="connsiteY3" fmla="*/ 35623 h 35623"/>
                  <a:gd name="connsiteX4" fmla="*/ 111414 w 120215"/>
                  <a:gd name="connsiteY4" fmla="*/ 29527 h 35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15" h="35623">
                    <a:moveTo>
                      <a:pt x="111414" y="29527"/>
                    </a:moveTo>
                    <a:lnTo>
                      <a:pt x="120215" y="4352"/>
                    </a:lnTo>
                    <a:cubicBezTo>
                      <a:pt x="96641" y="-3896"/>
                      <a:pt x="36271" y="514"/>
                      <a:pt x="0" y="9782"/>
                    </a:cubicBezTo>
                    <a:lnTo>
                      <a:pt x="6629" y="35623"/>
                    </a:lnTo>
                    <a:cubicBezTo>
                      <a:pt x="40186" y="26965"/>
                      <a:pt x="95098" y="23802"/>
                      <a:pt x="111414" y="29527"/>
                    </a:cubicBezTo>
                    <a:close/>
                  </a:path>
                </a:pathLst>
              </a:custGeom>
              <a:solidFill>
                <a:srgbClr val="A1ADAA"/>
              </a:solidFill>
              <a:ln w="9525" cap="flat">
                <a:noFill/>
                <a:prstDash val="solid"/>
                <a:miter/>
              </a:ln>
            </p:spPr>
            <p:txBody>
              <a:bodyPr rtlCol="0" anchor="ctr"/>
              <a:lstStyle/>
              <a:p>
                <a:endParaRPr lang="nl-NL"/>
              </a:p>
            </p:txBody>
          </p:sp>
          <p:sp>
            <p:nvSpPr>
              <p:cNvPr id="108" name="Vrije vorm 107">
                <a:extLst>
                  <a:ext uri="{FF2B5EF4-FFF2-40B4-BE49-F238E27FC236}">
                    <a16:creationId xmlns:a16="http://schemas.microsoft.com/office/drawing/2014/main" id="{4CEAE6F0-9A4B-C34B-96DB-ECE4621CA230}"/>
                  </a:ext>
                </a:extLst>
              </p:cNvPr>
              <p:cNvSpPr/>
              <p:nvPr/>
            </p:nvSpPr>
            <p:spPr>
              <a:xfrm flipH="1">
                <a:off x="10713819" y="1111201"/>
                <a:ext cx="303209" cy="113354"/>
              </a:xfrm>
              <a:custGeom>
                <a:avLst/>
                <a:gdLst>
                  <a:gd name="connsiteX0" fmla="*/ 282876 w 530903"/>
                  <a:gd name="connsiteY0" fmla="*/ 31417 h 198477"/>
                  <a:gd name="connsiteX1" fmla="*/ 2555 w 530903"/>
                  <a:gd name="connsiteY1" fmla="*/ 56992 h 198477"/>
                  <a:gd name="connsiteX2" fmla="*/ 55104 w 530903"/>
                  <a:gd name="connsiteY2" fmla="*/ 195942 h 198477"/>
                  <a:gd name="connsiteX3" fmla="*/ 244757 w 530903"/>
                  <a:gd name="connsiteY3" fmla="*/ 184084 h 198477"/>
                  <a:gd name="connsiteX4" fmla="*/ 280571 w 530903"/>
                  <a:gd name="connsiteY4" fmla="*/ 64945 h 198477"/>
                  <a:gd name="connsiteX5" fmla="*/ 282428 w 530903"/>
                  <a:gd name="connsiteY5" fmla="*/ 52591 h 198477"/>
                  <a:gd name="connsiteX6" fmla="*/ 330282 w 530903"/>
                  <a:gd name="connsiteY6" fmla="*/ 47771 h 198477"/>
                  <a:gd name="connsiteX7" fmla="*/ 334539 w 530903"/>
                  <a:gd name="connsiteY7" fmla="*/ 59678 h 198477"/>
                  <a:gd name="connsiteX8" fmla="*/ 392718 w 530903"/>
                  <a:gd name="connsiteY8" fmla="*/ 169644 h 198477"/>
                  <a:gd name="connsiteX9" fmla="*/ 498179 w 530903"/>
                  <a:gd name="connsiteY9" fmla="*/ 152718 h 198477"/>
                  <a:gd name="connsiteX10" fmla="*/ 522906 w 530903"/>
                  <a:gd name="connsiteY10" fmla="*/ 6223 h 198477"/>
                  <a:gd name="connsiteX11" fmla="*/ 327215 w 530903"/>
                  <a:gd name="connsiteY11" fmla="*/ 26893 h 198477"/>
                  <a:gd name="connsiteX12" fmla="*/ 282876 w 530903"/>
                  <a:gd name="connsiteY12" fmla="*/ 31417 h 198477"/>
                  <a:gd name="connsiteX13" fmla="*/ 282876 w 530903"/>
                  <a:gd name="connsiteY13" fmla="*/ 31417 h 198477"/>
                  <a:gd name="connsiteX14" fmla="*/ 352475 w 530903"/>
                  <a:gd name="connsiteY14" fmla="*/ 37237 h 198477"/>
                  <a:gd name="connsiteX15" fmla="*/ 498836 w 530903"/>
                  <a:gd name="connsiteY15" fmla="*/ 21406 h 198477"/>
                  <a:gd name="connsiteX16" fmla="*/ 478634 w 530903"/>
                  <a:gd name="connsiteY16" fmla="*/ 141031 h 198477"/>
                  <a:gd name="connsiteX17" fmla="*/ 407710 w 530903"/>
                  <a:gd name="connsiteY17" fmla="*/ 153385 h 198477"/>
                  <a:gd name="connsiteX18" fmla="*/ 360209 w 530903"/>
                  <a:gd name="connsiteY18" fmla="*/ 63573 h 198477"/>
                  <a:gd name="connsiteX19" fmla="*/ 352475 w 530903"/>
                  <a:gd name="connsiteY19" fmla="*/ 37237 h 198477"/>
                  <a:gd name="connsiteX20" fmla="*/ 352475 w 530903"/>
                  <a:gd name="connsiteY20" fmla="*/ 37237 h 198477"/>
                  <a:gd name="connsiteX21" fmla="*/ 258663 w 530903"/>
                  <a:gd name="connsiteY21" fmla="*/ 46381 h 198477"/>
                  <a:gd name="connsiteX22" fmla="*/ 256158 w 530903"/>
                  <a:gd name="connsiteY22" fmla="*/ 73727 h 198477"/>
                  <a:gd name="connsiteX23" fmla="*/ 226907 w 530903"/>
                  <a:gd name="connsiteY23" fmla="*/ 171015 h 198477"/>
                  <a:gd name="connsiteX24" fmla="*/ 72021 w 530903"/>
                  <a:gd name="connsiteY24" fmla="*/ 180702 h 198477"/>
                  <a:gd name="connsiteX25" fmla="*/ 29101 w 530903"/>
                  <a:gd name="connsiteY25" fmla="*/ 67231 h 198477"/>
                  <a:gd name="connsiteX26" fmla="*/ 258663 w 530903"/>
                  <a:gd name="connsiteY26" fmla="*/ 46381 h 19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0903" h="198477">
                    <a:moveTo>
                      <a:pt x="282876" y="31417"/>
                    </a:moveTo>
                    <a:cubicBezTo>
                      <a:pt x="259492" y="30331"/>
                      <a:pt x="86461" y="19758"/>
                      <a:pt x="2555" y="56992"/>
                    </a:cubicBezTo>
                    <a:cubicBezTo>
                      <a:pt x="-11837" y="103883"/>
                      <a:pt x="38531" y="188075"/>
                      <a:pt x="55104" y="195942"/>
                    </a:cubicBezTo>
                    <a:cubicBezTo>
                      <a:pt x="71687" y="203810"/>
                      <a:pt x="217020" y="191523"/>
                      <a:pt x="244757" y="184084"/>
                    </a:cubicBezTo>
                    <a:cubicBezTo>
                      <a:pt x="272855" y="180388"/>
                      <a:pt x="277685" y="78490"/>
                      <a:pt x="280571" y="64945"/>
                    </a:cubicBezTo>
                    <a:cubicBezTo>
                      <a:pt x="281390" y="61126"/>
                      <a:pt x="281990" y="56820"/>
                      <a:pt x="282428" y="52591"/>
                    </a:cubicBezTo>
                    <a:cubicBezTo>
                      <a:pt x="303945" y="45409"/>
                      <a:pt x="307755" y="43400"/>
                      <a:pt x="330282" y="47771"/>
                    </a:cubicBezTo>
                    <a:cubicBezTo>
                      <a:pt x="331558" y="51886"/>
                      <a:pt x="332996" y="56058"/>
                      <a:pt x="334539" y="59678"/>
                    </a:cubicBezTo>
                    <a:cubicBezTo>
                      <a:pt x="340007" y="72413"/>
                      <a:pt x="364429" y="171454"/>
                      <a:pt x="392718" y="169644"/>
                    </a:cubicBezTo>
                    <a:cubicBezTo>
                      <a:pt x="421379" y="171587"/>
                      <a:pt x="483434" y="163643"/>
                      <a:pt x="498179" y="152718"/>
                    </a:cubicBezTo>
                    <a:cubicBezTo>
                      <a:pt x="512933" y="141793"/>
                      <a:pt x="546099" y="49457"/>
                      <a:pt x="522906" y="6223"/>
                    </a:cubicBezTo>
                    <a:cubicBezTo>
                      <a:pt x="435028" y="-13722"/>
                      <a:pt x="354685" y="20054"/>
                      <a:pt x="327215" y="26893"/>
                    </a:cubicBezTo>
                    <a:cubicBezTo>
                      <a:pt x="303602" y="24283"/>
                      <a:pt x="305650" y="25197"/>
                      <a:pt x="282876" y="31417"/>
                    </a:cubicBezTo>
                    <a:lnTo>
                      <a:pt x="282876" y="31417"/>
                    </a:lnTo>
                    <a:close/>
                    <a:moveTo>
                      <a:pt x="352475" y="37237"/>
                    </a:moveTo>
                    <a:cubicBezTo>
                      <a:pt x="368458" y="33360"/>
                      <a:pt x="424874" y="4623"/>
                      <a:pt x="498836" y="21406"/>
                    </a:cubicBezTo>
                    <a:cubicBezTo>
                      <a:pt x="517772" y="56715"/>
                      <a:pt x="490683" y="132125"/>
                      <a:pt x="478634" y="141031"/>
                    </a:cubicBezTo>
                    <a:cubicBezTo>
                      <a:pt x="466594" y="149956"/>
                      <a:pt x="431113" y="154966"/>
                      <a:pt x="407710" y="153385"/>
                    </a:cubicBezTo>
                    <a:cubicBezTo>
                      <a:pt x="384612" y="154861"/>
                      <a:pt x="364667" y="73984"/>
                      <a:pt x="360209" y="63573"/>
                    </a:cubicBezTo>
                    <a:cubicBezTo>
                      <a:pt x="355742" y="53172"/>
                      <a:pt x="352475" y="37237"/>
                      <a:pt x="352475" y="37237"/>
                    </a:cubicBezTo>
                    <a:lnTo>
                      <a:pt x="352475" y="37237"/>
                    </a:lnTo>
                    <a:close/>
                    <a:moveTo>
                      <a:pt x="258663" y="46381"/>
                    </a:moveTo>
                    <a:cubicBezTo>
                      <a:pt x="258663" y="46381"/>
                      <a:pt x="258511" y="62659"/>
                      <a:pt x="256158" y="73727"/>
                    </a:cubicBezTo>
                    <a:cubicBezTo>
                      <a:pt x="253786" y="84795"/>
                      <a:pt x="249843" y="168015"/>
                      <a:pt x="226907" y="171015"/>
                    </a:cubicBezTo>
                    <a:cubicBezTo>
                      <a:pt x="204247" y="177092"/>
                      <a:pt x="85565" y="187122"/>
                      <a:pt x="72021" y="180702"/>
                    </a:cubicBezTo>
                    <a:cubicBezTo>
                      <a:pt x="58486" y="174292"/>
                      <a:pt x="17338" y="105541"/>
                      <a:pt x="29101" y="67231"/>
                    </a:cubicBezTo>
                    <a:cubicBezTo>
                      <a:pt x="98424" y="36465"/>
                      <a:pt x="242242" y="45666"/>
                      <a:pt x="258663" y="46381"/>
                    </a:cubicBezTo>
                    <a:close/>
                  </a:path>
                </a:pathLst>
              </a:custGeom>
              <a:solidFill>
                <a:srgbClr val="303B39"/>
              </a:solidFill>
              <a:ln w="9525" cap="flat">
                <a:noFill/>
                <a:prstDash val="solid"/>
                <a:miter/>
              </a:ln>
            </p:spPr>
            <p:txBody>
              <a:bodyPr rtlCol="0" anchor="ctr"/>
              <a:lstStyle/>
              <a:p>
                <a:endParaRPr lang="nl-NL"/>
              </a:p>
            </p:txBody>
          </p:sp>
          <p:sp>
            <p:nvSpPr>
              <p:cNvPr id="109" name="Vrije vorm 108">
                <a:extLst>
                  <a:ext uri="{FF2B5EF4-FFF2-40B4-BE49-F238E27FC236}">
                    <a16:creationId xmlns:a16="http://schemas.microsoft.com/office/drawing/2014/main" id="{9DCC11ED-62AB-69A3-E107-379FBE720F2F}"/>
                  </a:ext>
                </a:extLst>
              </p:cNvPr>
              <p:cNvSpPr/>
              <p:nvPr/>
            </p:nvSpPr>
            <p:spPr>
              <a:xfrm flipH="1">
                <a:off x="11107227" y="1148006"/>
                <a:ext cx="76888" cy="119063"/>
              </a:xfrm>
              <a:custGeom>
                <a:avLst/>
                <a:gdLst>
                  <a:gd name="connsiteX0" fmla="*/ 119170 w 134627"/>
                  <a:gd name="connsiteY0" fmla="*/ 35561 h 208471"/>
                  <a:gd name="connsiteX1" fmla="*/ 64230 w 134627"/>
                  <a:gd name="connsiteY1" fmla="*/ 176 h 208471"/>
                  <a:gd name="connsiteX2" fmla="*/ 1203 w 134627"/>
                  <a:gd name="connsiteY2" fmla="*/ 90597 h 208471"/>
                  <a:gd name="connsiteX3" fmla="*/ 117360 w 134627"/>
                  <a:gd name="connsiteY3" fmla="*/ 206431 h 208471"/>
                  <a:gd name="connsiteX4" fmla="*/ 119170 w 134627"/>
                  <a:gd name="connsiteY4" fmla="*/ 35561 h 208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27" h="208471">
                    <a:moveTo>
                      <a:pt x="119170" y="35561"/>
                    </a:moveTo>
                    <a:cubicBezTo>
                      <a:pt x="105978" y="16997"/>
                      <a:pt x="90871" y="2424"/>
                      <a:pt x="64230" y="176"/>
                    </a:cubicBezTo>
                    <a:cubicBezTo>
                      <a:pt x="37569" y="-2091"/>
                      <a:pt x="-7979" y="16959"/>
                      <a:pt x="1203" y="90597"/>
                    </a:cubicBezTo>
                    <a:cubicBezTo>
                      <a:pt x="10376" y="164235"/>
                      <a:pt x="79594" y="219994"/>
                      <a:pt x="117360" y="206431"/>
                    </a:cubicBezTo>
                    <a:cubicBezTo>
                      <a:pt x="155127" y="192867"/>
                      <a:pt x="119170" y="35561"/>
                      <a:pt x="119170" y="35561"/>
                    </a:cubicBezTo>
                    <a:close/>
                  </a:path>
                </a:pathLst>
              </a:custGeom>
              <a:solidFill>
                <a:srgbClr val="E5B6AE"/>
              </a:solidFill>
              <a:ln w="9525" cap="flat">
                <a:noFill/>
                <a:prstDash val="solid"/>
                <a:miter/>
              </a:ln>
            </p:spPr>
            <p:txBody>
              <a:bodyPr rtlCol="0" anchor="ctr"/>
              <a:lstStyle/>
              <a:p>
                <a:endParaRPr lang="nl-NL"/>
              </a:p>
            </p:txBody>
          </p:sp>
          <p:sp>
            <p:nvSpPr>
              <p:cNvPr id="110" name="Vrije vorm 109">
                <a:extLst>
                  <a:ext uri="{FF2B5EF4-FFF2-40B4-BE49-F238E27FC236}">
                    <a16:creationId xmlns:a16="http://schemas.microsoft.com/office/drawing/2014/main" id="{6BF0060B-F513-ECE6-AB5F-7BF5F2821125}"/>
                  </a:ext>
                </a:extLst>
              </p:cNvPr>
              <p:cNvSpPr/>
              <p:nvPr/>
            </p:nvSpPr>
            <p:spPr>
              <a:xfrm flipH="1">
                <a:off x="10793360" y="1134356"/>
                <a:ext cx="85047" cy="140347"/>
              </a:xfrm>
              <a:custGeom>
                <a:avLst/>
                <a:gdLst>
                  <a:gd name="connsiteX0" fmla="*/ 68161 w 148912"/>
                  <a:gd name="connsiteY0" fmla="*/ 245126 h 245742"/>
                  <a:gd name="connsiteX1" fmla="*/ 79743 w 148912"/>
                  <a:gd name="connsiteY1" fmla="*/ 243488 h 245742"/>
                  <a:gd name="connsiteX2" fmla="*/ 148657 w 148912"/>
                  <a:gd name="connsiteY2" fmla="*/ 189652 h 245742"/>
                  <a:gd name="connsiteX3" fmla="*/ 116129 w 148912"/>
                  <a:gd name="connsiteY3" fmla="*/ 111195 h 245742"/>
                  <a:gd name="connsiteX4" fmla="*/ 66399 w 148912"/>
                  <a:gd name="connsiteY4" fmla="*/ 0 h 245742"/>
                  <a:gd name="connsiteX5" fmla="*/ 40005 w 148912"/>
                  <a:gd name="connsiteY5" fmla="*/ 3781 h 245742"/>
                  <a:gd name="connsiteX6" fmla="*/ 93536 w 148912"/>
                  <a:gd name="connsiteY6" fmla="*/ 125349 h 245742"/>
                  <a:gd name="connsiteX7" fmla="*/ 122168 w 148912"/>
                  <a:gd name="connsiteY7" fmla="*/ 186795 h 245742"/>
                  <a:gd name="connsiteX8" fmla="*/ 74838 w 148912"/>
                  <a:gd name="connsiteY8" fmla="*/ 217275 h 245742"/>
                  <a:gd name="connsiteX9" fmla="*/ 23679 w 148912"/>
                  <a:gd name="connsiteY9" fmla="*/ 208255 h 245742"/>
                  <a:gd name="connsiteX10" fmla="*/ 0 w 148912"/>
                  <a:gd name="connsiteY10" fmla="*/ 220494 h 245742"/>
                  <a:gd name="connsiteX11" fmla="*/ 68161 w 148912"/>
                  <a:gd name="connsiteY11" fmla="*/ 245126 h 245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912" h="245742">
                    <a:moveTo>
                      <a:pt x="68161" y="245126"/>
                    </a:moveTo>
                    <a:cubicBezTo>
                      <a:pt x="72142" y="244735"/>
                      <a:pt x="76029" y="244173"/>
                      <a:pt x="79743" y="243488"/>
                    </a:cubicBezTo>
                    <a:cubicBezTo>
                      <a:pt x="109480" y="237915"/>
                      <a:pt x="145342" y="220475"/>
                      <a:pt x="148657" y="189652"/>
                    </a:cubicBezTo>
                    <a:cubicBezTo>
                      <a:pt x="151105" y="166983"/>
                      <a:pt x="135665" y="142351"/>
                      <a:pt x="116129" y="111195"/>
                    </a:cubicBezTo>
                    <a:cubicBezTo>
                      <a:pt x="95574" y="78381"/>
                      <a:pt x="72266" y="41215"/>
                      <a:pt x="66399" y="0"/>
                    </a:cubicBezTo>
                    <a:lnTo>
                      <a:pt x="40005" y="3781"/>
                    </a:lnTo>
                    <a:cubicBezTo>
                      <a:pt x="46663" y="50568"/>
                      <a:pt x="72657" y="92031"/>
                      <a:pt x="93536" y="125349"/>
                    </a:cubicBezTo>
                    <a:cubicBezTo>
                      <a:pt x="108995" y="150000"/>
                      <a:pt x="123615" y="173307"/>
                      <a:pt x="122168" y="186795"/>
                    </a:cubicBezTo>
                    <a:cubicBezTo>
                      <a:pt x="120777" y="199568"/>
                      <a:pt x="100870" y="212398"/>
                      <a:pt x="74838" y="217275"/>
                    </a:cubicBezTo>
                    <a:cubicBezTo>
                      <a:pt x="51025" y="221790"/>
                      <a:pt x="28604" y="217770"/>
                      <a:pt x="23679" y="208255"/>
                    </a:cubicBezTo>
                    <a:lnTo>
                      <a:pt x="0" y="220494"/>
                    </a:lnTo>
                    <a:cubicBezTo>
                      <a:pt x="11487" y="242678"/>
                      <a:pt x="41720" y="247707"/>
                      <a:pt x="68161" y="245126"/>
                    </a:cubicBezTo>
                    <a:close/>
                  </a:path>
                </a:pathLst>
              </a:custGeom>
              <a:solidFill>
                <a:srgbClr val="303B39"/>
              </a:solidFill>
              <a:ln w="9525" cap="flat">
                <a:noFill/>
                <a:prstDash val="solid"/>
                <a:miter/>
              </a:ln>
            </p:spPr>
            <p:txBody>
              <a:bodyPr rtlCol="0" anchor="ctr"/>
              <a:lstStyle/>
              <a:p>
                <a:endParaRPr lang="nl-NL"/>
              </a:p>
            </p:txBody>
          </p:sp>
          <p:sp>
            <p:nvSpPr>
              <p:cNvPr id="111" name="Vrije vorm 110">
                <a:extLst>
                  <a:ext uri="{FF2B5EF4-FFF2-40B4-BE49-F238E27FC236}">
                    <a16:creationId xmlns:a16="http://schemas.microsoft.com/office/drawing/2014/main" id="{4EFCBFFF-A7BC-345E-9277-E3B94B884A33}"/>
                  </a:ext>
                </a:extLst>
              </p:cNvPr>
              <p:cNvSpPr/>
              <p:nvPr/>
            </p:nvSpPr>
            <p:spPr>
              <a:xfrm flipH="1">
                <a:off x="10814244" y="1315423"/>
                <a:ext cx="77278" cy="22095"/>
              </a:xfrm>
              <a:custGeom>
                <a:avLst/>
                <a:gdLst>
                  <a:gd name="connsiteX0" fmla="*/ 77219 w 135312"/>
                  <a:gd name="connsiteY0" fmla="*/ 37633 h 38686"/>
                  <a:gd name="connsiteX1" fmla="*/ 135312 w 135312"/>
                  <a:gd name="connsiteY1" fmla="*/ 25051 h 38686"/>
                  <a:gd name="connsiteX2" fmla="*/ 126178 w 135312"/>
                  <a:gd name="connsiteY2" fmla="*/ 0 h 38686"/>
                  <a:gd name="connsiteX3" fmla="*/ 10287 w 135312"/>
                  <a:gd name="connsiteY3" fmla="*/ 3905 h 38686"/>
                  <a:gd name="connsiteX4" fmla="*/ 0 w 135312"/>
                  <a:gd name="connsiteY4" fmla="*/ 28489 h 38686"/>
                  <a:gd name="connsiteX5" fmla="*/ 77219 w 135312"/>
                  <a:gd name="connsiteY5" fmla="*/ 37633 h 3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312" h="38686">
                    <a:moveTo>
                      <a:pt x="77219" y="37633"/>
                    </a:moveTo>
                    <a:cubicBezTo>
                      <a:pt x="108852" y="34547"/>
                      <a:pt x="133531" y="25708"/>
                      <a:pt x="135312" y="25051"/>
                    </a:cubicBezTo>
                    <a:lnTo>
                      <a:pt x="126178" y="0"/>
                    </a:lnTo>
                    <a:cubicBezTo>
                      <a:pt x="125511" y="257"/>
                      <a:pt x="58522" y="24117"/>
                      <a:pt x="10287" y="3905"/>
                    </a:cubicBezTo>
                    <a:lnTo>
                      <a:pt x="0" y="28489"/>
                    </a:lnTo>
                    <a:cubicBezTo>
                      <a:pt x="25041" y="38986"/>
                      <a:pt x="53150" y="39986"/>
                      <a:pt x="77219" y="37633"/>
                    </a:cubicBezTo>
                    <a:close/>
                  </a:path>
                </a:pathLst>
              </a:custGeom>
              <a:solidFill>
                <a:srgbClr val="303B39"/>
              </a:solidFill>
              <a:ln w="9525" cap="flat">
                <a:noFill/>
                <a:prstDash val="solid"/>
                <a:miter/>
              </a:ln>
            </p:spPr>
            <p:txBody>
              <a:bodyPr rtlCol="0" anchor="ctr"/>
              <a:lstStyle/>
              <a:p>
                <a:endParaRPr lang="nl-NL"/>
              </a:p>
            </p:txBody>
          </p:sp>
          <p:sp>
            <p:nvSpPr>
              <p:cNvPr id="112" name="Vrije vorm 111">
                <a:extLst>
                  <a:ext uri="{FF2B5EF4-FFF2-40B4-BE49-F238E27FC236}">
                    <a16:creationId xmlns:a16="http://schemas.microsoft.com/office/drawing/2014/main" id="{21D1AF8F-4D62-6985-FF9C-94A69B585EDA}"/>
                  </a:ext>
                </a:extLst>
              </p:cNvPr>
              <p:cNvSpPr/>
              <p:nvPr/>
            </p:nvSpPr>
            <p:spPr>
              <a:xfrm flipH="1">
                <a:off x="11045978" y="881770"/>
                <a:ext cx="109475" cy="321800"/>
              </a:xfrm>
              <a:custGeom>
                <a:avLst/>
                <a:gdLst>
                  <a:gd name="connsiteX0" fmla="*/ 110094 w 191684"/>
                  <a:gd name="connsiteY0" fmla="*/ 563173 h 563454"/>
                  <a:gd name="connsiteX1" fmla="*/ 147936 w 191684"/>
                  <a:gd name="connsiteY1" fmla="*/ 268470 h 563454"/>
                  <a:gd name="connsiteX2" fmla="*/ 147670 w 191684"/>
                  <a:gd name="connsiteY2" fmla="*/ 173936 h 563454"/>
                  <a:gd name="connsiteX3" fmla="*/ 113894 w 191684"/>
                  <a:gd name="connsiteY3" fmla="*/ 127680 h 563454"/>
                  <a:gd name="connsiteX4" fmla="*/ 191685 w 191684"/>
                  <a:gd name="connsiteY4" fmla="*/ 0 h 563454"/>
                  <a:gd name="connsiteX5" fmla="*/ 61 w 191684"/>
                  <a:gd name="connsiteY5" fmla="*/ 230084 h 563454"/>
                  <a:gd name="connsiteX6" fmla="*/ 37256 w 191684"/>
                  <a:gd name="connsiteY6" fmla="*/ 473048 h 563454"/>
                  <a:gd name="connsiteX7" fmla="*/ 82433 w 191684"/>
                  <a:gd name="connsiteY7" fmla="*/ 525664 h 563454"/>
                  <a:gd name="connsiteX8" fmla="*/ 110094 w 191684"/>
                  <a:gd name="connsiteY8" fmla="*/ 563173 h 56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684" h="563454">
                    <a:moveTo>
                      <a:pt x="110094" y="563173"/>
                    </a:moveTo>
                    <a:cubicBezTo>
                      <a:pt x="110094" y="563173"/>
                      <a:pt x="104436" y="359634"/>
                      <a:pt x="147936" y="268470"/>
                    </a:cubicBezTo>
                    <a:cubicBezTo>
                      <a:pt x="171635" y="218806"/>
                      <a:pt x="160919" y="185590"/>
                      <a:pt x="147670" y="173936"/>
                    </a:cubicBezTo>
                    <a:cubicBezTo>
                      <a:pt x="147670" y="173936"/>
                      <a:pt x="122981" y="160462"/>
                      <a:pt x="113894" y="127680"/>
                    </a:cubicBezTo>
                    <a:cubicBezTo>
                      <a:pt x="98492" y="72142"/>
                      <a:pt x="168349" y="19001"/>
                      <a:pt x="191685" y="0"/>
                    </a:cubicBezTo>
                    <a:cubicBezTo>
                      <a:pt x="191685" y="0"/>
                      <a:pt x="-3949" y="32961"/>
                      <a:pt x="61" y="230084"/>
                    </a:cubicBezTo>
                    <a:cubicBezTo>
                      <a:pt x="3023" y="376255"/>
                      <a:pt x="37256" y="473048"/>
                      <a:pt x="37256" y="473048"/>
                    </a:cubicBezTo>
                    <a:cubicBezTo>
                      <a:pt x="37256" y="473048"/>
                      <a:pt x="72375" y="482135"/>
                      <a:pt x="82433" y="525664"/>
                    </a:cubicBezTo>
                    <a:cubicBezTo>
                      <a:pt x="92482" y="569184"/>
                      <a:pt x="110094" y="563173"/>
                      <a:pt x="110094" y="563173"/>
                    </a:cubicBezTo>
                    <a:close/>
                  </a:path>
                </a:pathLst>
              </a:custGeom>
              <a:solidFill>
                <a:srgbClr val="A1ADAA"/>
              </a:solidFill>
              <a:ln w="9525" cap="flat">
                <a:noFill/>
                <a:prstDash val="solid"/>
                <a:miter/>
              </a:ln>
            </p:spPr>
            <p:txBody>
              <a:bodyPr rtlCol="0" anchor="ctr"/>
              <a:lstStyle/>
              <a:p>
                <a:endParaRPr lang="nl-NL"/>
              </a:p>
            </p:txBody>
          </p:sp>
          <p:sp>
            <p:nvSpPr>
              <p:cNvPr id="113" name="Vrije vorm 112">
                <a:extLst>
                  <a:ext uri="{FF2B5EF4-FFF2-40B4-BE49-F238E27FC236}">
                    <a16:creationId xmlns:a16="http://schemas.microsoft.com/office/drawing/2014/main" id="{C9EC1450-0872-3D04-7A5A-DA9CC695F6A4}"/>
                  </a:ext>
                </a:extLst>
              </p:cNvPr>
              <p:cNvSpPr/>
              <p:nvPr/>
            </p:nvSpPr>
            <p:spPr>
              <a:xfrm flipH="1">
                <a:off x="10738128" y="875056"/>
                <a:ext cx="129798" cy="226247"/>
              </a:xfrm>
              <a:custGeom>
                <a:avLst/>
                <a:gdLst>
                  <a:gd name="connsiteX0" fmla="*/ 227267 w 227268"/>
                  <a:gd name="connsiteY0" fmla="*/ 396146 h 396145"/>
                  <a:gd name="connsiteX1" fmla="*/ 190252 w 227268"/>
                  <a:gd name="connsiteY1" fmla="*/ 252280 h 396145"/>
                  <a:gd name="connsiteX2" fmla="*/ 0 w 227268"/>
                  <a:gd name="connsiteY2" fmla="*/ 0 h 396145"/>
                  <a:gd name="connsiteX3" fmla="*/ 167707 w 227268"/>
                  <a:gd name="connsiteY3" fmla="*/ 113413 h 396145"/>
                  <a:gd name="connsiteX4" fmla="*/ 227267 w 227268"/>
                  <a:gd name="connsiteY4" fmla="*/ 396146 h 396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268" h="396145">
                    <a:moveTo>
                      <a:pt x="227267" y="396146"/>
                    </a:moveTo>
                    <a:cubicBezTo>
                      <a:pt x="227267" y="396146"/>
                      <a:pt x="202197" y="292904"/>
                      <a:pt x="190252" y="252280"/>
                    </a:cubicBezTo>
                    <a:cubicBezTo>
                      <a:pt x="145132" y="98928"/>
                      <a:pt x="65923" y="73084"/>
                      <a:pt x="0" y="0"/>
                    </a:cubicBezTo>
                    <a:cubicBezTo>
                      <a:pt x="0" y="0"/>
                      <a:pt x="108090" y="11968"/>
                      <a:pt x="167707" y="113413"/>
                    </a:cubicBezTo>
                    <a:cubicBezTo>
                      <a:pt x="228505" y="216848"/>
                      <a:pt x="227267" y="396146"/>
                      <a:pt x="227267" y="396146"/>
                    </a:cubicBezTo>
                    <a:close/>
                  </a:path>
                </a:pathLst>
              </a:custGeom>
              <a:solidFill>
                <a:srgbClr val="A1ADAA"/>
              </a:solidFill>
              <a:ln w="9525" cap="flat">
                <a:noFill/>
                <a:prstDash val="solid"/>
                <a:miter/>
              </a:ln>
            </p:spPr>
            <p:txBody>
              <a:bodyPr rtlCol="0" anchor="ctr"/>
              <a:lstStyle/>
              <a:p>
                <a:endParaRPr lang="nl-NL"/>
              </a:p>
            </p:txBody>
          </p:sp>
          <p:sp>
            <p:nvSpPr>
              <p:cNvPr id="114" name="Vrije vorm 113">
                <a:extLst>
                  <a:ext uri="{FF2B5EF4-FFF2-40B4-BE49-F238E27FC236}">
                    <a16:creationId xmlns:a16="http://schemas.microsoft.com/office/drawing/2014/main" id="{51EEE7F9-6B65-C4EC-683F-D55844E56EA5}"/>
                  </a:ext>
                </a:extLst>
              </p:cNvPr>
              <p:cNvSpPr/>
              <p:nvPr/>
            </p:nvSpPr>
            <p:spPr>
              <a:xfrm flipH="1">
                <a:off x="11219147" y="1800219"/>
                <a:ext cx="87923" cy="643145"/>
              </a:xfrm>
              <a:custGeom>
                <a:avLst/>
                <a:gdLst>
                  <a:gd name="connsiteX0" fmla="*/ 87866 w 87923"/>
                  <a:gd name="connsiteY0" fmla="*/ 0 h 643145"/>
                  <a:gd name="connsiteX1" fmla="*/ 77911 w 87923"/>
                  <a:gd name="connsiteY1" fmla="*/ 169 h 643145"/>
                  <a:gd name="connsiteX2" fmla="*/ 40708 w 87923"/>
                  <a:gd name="connsiteY2" fmla="*/ 284046 h 643145"/>
                  <a:gd name="connsiteX3" fmla="*/ 7862 w 87923"/>
                  <a:gd name="connsiteY3" fmla="*/ 485671 h 643145"/>
                  <a:gd name="connsiteX4" fmla="*/ 2448 w 87923"/>
                  <a:gd name="connsiteY4" fmla="*/ 557177 h 643145"/>
                  <a:gd name="connsiteX5" fmla="*/ 0 w 87923"/>
                  <a:gd name="connsiteY5" fmla="*/ 643145 h 643145"/>
                  <a:gd name="connsiteX6" fmla="*/ 9955 w 87923"/>
                  <a:gd name="connsiteY6" fmla="*/ 643145 h 643145"/>
                  <a:gd name="connsiteX7" fmla="*/ 12364 w 87923"/>
                  <a:gd name="connsiteY7" fmla="*/ 558056 h 643145"/>
                  <a:gd name="connsiteX8" fmla="*/ 17746 w 87923"/>
                  <a:gd name="connsiteY8" fmla="*/ 486845 h 643145"/>
                  <a:gd name="connsiteX9" fmla="*/ 50504 w 87923"/>
                  <a:gd name="connsiteY9" fmla="*/ 285840 h 643145"/>
                  <a:gd name="connsiteX10" fmla="*/ 87866 w 87923"/>
                  <a:gd name="connsiteY10" fmla="*/ 0 h 64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643145">
                    <a:moveTo>
                      <a:pt x="87866" y="0"/>
                    </a:moveTo>
                    <a:lnTo>
                      <a:pt x="77911" y="169"/>
                    </a:lnTo>
                    <a:cubicBezTo>
                      <a:pt x="79130" y="74092"/>
                      <a:pt x="60461" y="176079"/>
                      <a:pt x="40708" y="284046"/>
                    </a:cubicBezTo>
                    <a:cubicBezTo>
                      <a:pt x="28251" y="352175"/>
                      <a:pt x="15347" y="422621"/>
                      <a:pt x="7862" y="485671"/>
                    </a:cubicBezTo>
                    <a:cubicBezTo>
                      <a:pt x="5509" y="505489"/>
                      <a:pt x="3740" y="529799"/>
                      <a:pt x="2448" y="557177"/>
                    </a:cubicBezTo>
                    <a:lnTo>
                      <a:pt x="0" y="643145"/>
                    </a:lnTo>
                    <a:lnTo>
                      <a:pt x="9955" y="643145"/>
                    </a:lnTo>
                    <a:lnTo>
                      <a:pt x="12364" y="558056"/>
                    </a:lnTo>
                    <a:cubicBezTo>
                      <a:pt x="13648" y="530776"/>
                      <a:pt x="15405" y="506565"/>
                      <a:pt x="17746" y="486845"/>
                    </a:cubicBezTo>
                    <a:cubicBezTo>
                      <a:pt x="25210" y="424106"/>
                      <a:pt x="38065" y="353813"/>
                      <a:pt x="50504" y="285840"/>
                    </a:cubicBezTo>
                    <a:cubicBezTo>
                      <a:pt x="70361" y="177375"/>
                      <a:pt x="89101" y="74913"/>
                      <a:pt x="87866" y="0"/>
                    </a:cubicBezTo>
                    <a:close/>
                  </a:path>
                </a:pathLst>
              </a:custGeom>
              <a:solidFill>
                <a:srgbClr val="80928E"/>
              </a:solidFill>
              <a:ln w="9525" cap="flat">
                <a:noFill/>
                <a:prstDash val="solid"/>
                <a:miter/>
              </a:ln>
            </p:spPr>
            <p:txBody>
              <a:bodyPr wrap="square" rtlCol="0" anchor="ctr">
                <a:noAutofit/>
              </a:bodyPr>
              <a:lstStyle/>
              <a:p>
                <a:endParaRPr lang="nl-NL"/>
              </a:p>
            </p:txBody>
          </p:sp>
          <p:sp>
            <p:nvSpPr>
              <p:cNvPr id="115" name="Vrije vorm 114">
                <a:extLst>
                  <a:ext uri="{FF2B5EF4-FFF2-40B4-BE49-F238E27FC236}">
                    <a16:creationId xmlns:a16="http://schemas.microsoft.com/office/drawing/2014/main" id="{7EC4F485-E4DF-FCCD-12C6-1F8FBCAD59D3}"/>
                  </a:ext>
                </a:extLst>
              </p:cNvPr>
              <p:cNvSpPr/>
              <p:nvPr/>
            </p:nvSpPr>
            <p:spPr>
              <a:xfrm flipH="1">
                <a:off x="10270895" y="1627210"/>
                <a:ext cx="469839" cy="769110"/>
              </a:xfrm>
              <a:custGeom>
                <a:avLst/>
                <a:gdLst>
                  <a:gd name="connsiteX0" fmla="*/ 56912 w 822664"/>
                  <a:gd name="connsiteY0" fmla="*/ 36218 h 1346670"/>
                  <a:gd name="connsiteX1" fmla="*/ 179813 w 822664"/>
                  <a:gd name="connsiteY1" fmla="*/ 759251 h 1346670"/>
                  <a:gd name="connsiteX2" fmla="*/ 532895 w 822664"/>
                  <a:gd name="connsiteY2" fmla="*/ 1295852 h 1346670"/>
                  <a:gd name="connsiteX3" fmla="*/ 658968 w 822664"/>
                  <a:gd name="connsiteY3" fmla="*/ 1346668 h 1346670"/>
                  <a:gd name="connsiteX4" fmla="*/ 822665 w 822664"/>
                  <a:gd name="connsiteY4" fmla="*/ 1053650 h 1346670"/>
                  <a:gd name="connsiteX5" fmla="*/ 587683 w 822664"/>
                  <a:gd name="connsiteY5" fmla="*/ 473273 h 1346670"/>
                  <a:gd name="connsiteX6" fmla="*/ 56912 w 822664"/>
                  <a:gd name="connsiteY6" fmla="*/ 36218 h 134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2664" h="1346670">
                    <a:moveTo>
                      <a:pt x="56912" y="36218"/>
                    </a:moveTo>
                    <a:cubicBezTo>
                      <a:pt x="-43177" y="191409"/>
                      <a:pt x="-16678" y="352124"/>
                      <a:pt x="179813" y="759251"/>
                    </a:cubicBezTo>
                    <a:cubicBezTo>
                      <a:pt x="350367" y="1112638"/>
                      <a:pt x="433940" y="1207879"/>
                      <a:pt x="532895" y="1295852"/>
                    </a:cubicBezTo>
                    <a:cubicBezTo>
                      <a:pt x="567804" y="1326884"/>
                      <a:pt x="612267" y="1346429"/>
                      <a:pt x="658968" y="1346668"/>
                    </a:cubicBezTo>
                    <a:cubicBezTo>
                      <a:pt x="738521" y="1347087"/>
                      <a:pt x="811958" y="1300719"/>
                      <a:pt x="822665" y="1053650"/>
                    </a:cubicBezTo>
                    <a:cubicBezTo>
                      <a:pt x="752246" y="812086"/>
                      <a:pt x="620601" y="538490"/>
                      <a:pt x="587683" y="473273"/>
                    </a:cubicBezTo>
                    <a:cubicBezTo>
                      <a:pt x="524865" y="348762"/>
                      <a:pt x="291998" y="-134841"/>
                      <a:pt x="56912" y="36218"/>
                    </a:cubicBezTo>
                    <a:close/>
                  </a:path>
                </a:pathLst>
              </a:custGeom>
              <a:solidFill>
                <a:srgbClr val="A1ADAA"/>
              </a:solidFill>
              <a:ln w="9525" cap="flat">
                <a:noFill/>
                <a:prstDash val="solid"/>
                <a:miter/>
              </a:ln>
            </p:spPr>
            <p:txBody>
              <a:bodyPr rtlCol="0" anchor="ctr"/>
              <a:lstStyle/>
              <a:p>
                <a:endParaRPr lang="nl-NL"/>
              </a:p>
            </p:txBody>
          </p:sp>
          <p:sp>
            <p:nvSpPr>
              <p:cNvPr id="116" name="Vrije vorm 115">
                <a:extLst>
                  <a:ext uri="{FF2B5EF4-FFF2-40B4-BE49-F238E27FC236}">
                    <a16:creationId xmlns:a16="http://schemas.microsoft.com/office/drawing/2014/main" id="{B125AF8D-1EB4-1F59-6D74-95E9C1AF3847}"/>
                  </a:ext>
                </a:extLst>
              </p:cNvPr>
              <p:cNvSpPr/>
              <p:nvPr/>
            </p:nvSpPr>
            <p:spPr>
              <a:xfrm flipH="1">
                <a:off x="9953723" y="1430677"/>
                <a:ext cx="266651" cy="301973"/>
              </a:xfrm>
              <a:custGeom>
                <a:avLst/>
                <a:gdLst>
                  <a:gd name="connsiteX0" fmla="*/ 7346 w 466892"/>
                  <a:gd name="connsiteY0" fmla="*/ 452519 h 528739"/>
                  <a:gd name="connsiteX1" fmla="*/ 22881 w 466892"/>
                  <a:gd name="connsiteY1" fmla="*/ 232148 h 528739"/>
                  <a:gd name="connsiteX2" fmla="*/ 126342 w 466892"/>
                  <a:gd name="connsiteY2" fmla="*/ 87597 h 528739"/>
                  <a:gd name="connsiteX3" fmla="*/ 111016 w 466892"/>
                  <a:gd name="connsiteY3" fmla="*/ 247912 h 528739"/>
                  <a:gd name="connsiteX4" fmla="*/ 305459 w 466892"/>
                  <a:gd name="connsiteY4" fmla="*/ 5 h 528739"/>
                  <a:gd name="connsiteX5" fmla="*/ 322566 w 466892"/>
                  <a:gd name="connsiteY5" fmla="*/ 56307 h 528739"/>
                  <a:gd name="connsiteX6" fmla="*/ 417540 w 466892"/>
                  <a:gd name="connsiteY6" fmla="*/ 8549 h 528739"/>
                  <a:gd name="connsiteX7" fmla="*/ 411616 w 466892"/>
                  <a:gd name="connsiteY7" fmla="*/ 72452 h 528739"/>
                  <a:gd name="connsiteX8" fmla="*/ 426779 w 466892"/>
                  <a:gd name="connsiteY8" fmla="*/ 123335 h 528739"/>
                  <a:gd name="connsiteX9" fmla="*/ 351665 w 466892"/>
                  <a:gd name="connsiteY9" fmla="*/ 265524 h 528739"/>
                  <a:gd name="connsiteX10" fmla="*/ 446429 w 466892"/>
                  <a:gd name="connsiteY10" fmla="*/ 225386 h 528739"/>
                  <a:gd name="connsiteX11" fmla="*/ 414702 w 466892"/>
                  <a:gd name="connsiteY11" fmla="*/ 303471 h 528739"/>
                  <a:gd name="connsiteX12" fmla="*/ 193960 w 466892"/>
                  <a:gd name="connsiteY12" fmla="*/ 528357 h 528739"/>
                  <a:gd name="connsiteX13" fmla="*/ 7346 w 466892"/>
                  <a:gd name="connsiteY13" fmla="*/ 452519 h 52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6892" h="528739">
                    <a:moveTo>
                      <a:pt x="7346" y="452519"/>
                    </a:moveTo>
                    <a:cubicBezTo>
                      <a:pt x="7346" y="452519"/>
                      <a:pt x="-16971" y="337781"/>
                      <a:pt x="22881" y="232148"/>
                    </a:cubicBezTo>
                    <a:cubicBezTo>
                      <a:pt x="62724" y="126507"/>
                      <a:pt x="102520" y="28570"/>
                      <a:pt x="126342" y="87597"/>
                    </a:cubicBezTo>
                    <a:cubicBezTo>
                      <a:pt x="150154" y="146623"/>
                      <a:pt x="111016" y="247912"/>
                      <a:pt x="111016" y="247912"/>
                    </a:cubicBezTo>
                    <a:cubicBezTo>
                      <a:pt x="111016" y="247912"/>
                      <a:pt x="256739" y="-1281"/>
                      <a:pt x="305459" y="5"/>
                    </a:cubicBezTo>
                    <a:cubicBezTo>
                      <a:pt x="354170" y="1300"/>
                      <a:pt x="322566" y="56307"/>
                      <a:pt x="322566" y="56307"/>
                    </a:cubicBezTo>
                    <a:cubicBezTo>
                      <a:pt x="322566" y="56307"/>
                      <a:pt x="393804" y="-16521"/>
                      <a:pt x="417540" y="8549"/>
                    </a:cubicBezTo>
                    <a:cubicBezTo>
                      <a:pt x="441276" y="33609"/>
                      <a:pt x="411616" y="72452"/>
                      <a:pt x="411616" y="72452"/>
                    </a:cubicBezTo>
                    <a:cubicBezTo>
                      <a:pt x="411616" y="72452"/>
                      <a:pt x="447334" y="62289"/>
                      <a:pt x="426779" y="123335"/>
                    </a:cubicBezTo>
                    <a:cubicBezTo>
                      <a:pt x="406224" y="184371"/>
                      <a:pt x="351665" y="265524"/>
                      <a:pt x="351665" y="265524"/>
                    </a:cubicBezTo>
                    <a:cubicBezTo>
                      <a:pt x="351665" y="265524"/>
                      <a:pt x="410254" y="215308"/>
                      <a:pt x="446429" y="225386"/>
                    </a:cubicBezTo>
                    <a:cubicBezTo>
                      <a:pt x="482615" y="235463"/>
                      <a:pt x="470061" y="242702"/>
                      <a:pt x="414702" y="303471"/>
                    </a:cubicBezTo>
                    <a:cubicBezTo>
                      <a:pt x="359342" y="364250"/>
                      <a:pt x="251738" y="537958"/>
                      <a:pt x="193960" y="528357"/>
                    </a:cubicBezTo>
                    <a:cubicBezTo>
                      <a:pt x="136181" y="518756"/>
                      <a:pt x="69297" y="523956"/>
                      <a:pt x="7346" y="452519"/>
                    </a:cubicBezTo>
                    <a:close/>
                  </a:path>
                </a:pathLst>
              </a:custGeom>
              <a:solidFill>
                <a:srgbClr val="E5B6AE"/>
              </a:solidFill>
              <a:ln w="9525" cap="flat">
                <a:noFill/>
                <a:prstDash val="solid"/>
                <a:miter/>
              </a:ln>
            </p:spPr>
            <p:txBody>
              <a:bodyPr rtlCol="0" anchor="ctr"/>
              <a:lstStyle/>
              <a:p>
                <a:endParaRPr lang="nl-NL"/>
              </a:p>
            </p:txBody>
          </p:sp>
          <p:sp>
            <p:nvSpPr>
              <p:cNvPr id="117" name="Vrije vorm 116">
                <a:extLst>
                  <a:ext uri="{FF2B5EF4-FFF2-40B4-BE49-F238E27FC236}">
                    <a16:creationId xmlns:a16="http://schemas.microsoft.com/office/drawing/2014/main" id="{22442EC7-2583-9FF4-2303-3094C6F29CA0}"/>
                  </a:ext>
                </a:extLst>
              </p:cNvPr>
              <p:cNvSpPr/>
              <p:nvPr/>
            </p:nvSpPr>
            <p:spPr>
              <a:xfrm flipH="1">
                <a:off x="10086167" y="1667343"/>
                <a:ext cx="221600" cy="325708"/>
              </a:xfrm>
              <a:custGeom>
                <a:avLst/>
                <a:gdLst>
                  <a:gd name="connsiteX0" fmla="*/ 170783 w 388010"/>
                  <a:gd name="connsiteY0" fmla="*/ 0 h 570299"/>
                  <a:gd name="connsiteX1" fmla="*/ 0 w 388010"/>
                  <a:gd name="connsiteY1" fmla="*/ 385943 h 570299"/>
                  <a:gd name="connsiteX2" fmla="*/ 133588 w 388010"/>
                  <a:gd name="connsiteY2" fmla="*/ 570300 h 570299"/>
                  <a:gd name="connsiteX3" fmla="*/ 388011 w 388010"/>
                  <a:gd name="connsiteY3" fmla="*/ 88278 h 570299"/>
                </a:gdLst>
                <a:ahLst/>
                <a:cxnLst>
                  <a:cxn ang="0">
                    <a:pos x="connsiteX0" y="connsiteY0"/>
                  </a:cxn>
                  <a:cxn ang="0">
                    <a:pos x="connsiteX1" y="connsiteY1"/>
                  </a:cxn>
                  <a:cxn ang="0">
                    <a:pos x="connsiteX2" y="connsiteY2"/>
                  </a:cxn>
                  <a:cxn ang="0">
                    <a:pos x="connsiteX3" y="connsiteY3"/>
                  </a:cxn>
                </a:cxnLst>
                <a:rect l="l" t="t" r="r" b="b"/>
                <a:pathLst>
                  <a:path w="388010" h="570299">
                    <a:moveTo>
                      <a:pt x="170783" y="0"/>
                    </a:moveTo>
                    <a:lnTo>
                      <a:pt x="0" y="385943"/>
                    </a:lnTo>
                    <a:lnTo>
                      <a:pt x="133588" y="570300"/>
                    </a:lnTo>
                    <a:lnTo>
                      <a:pt x="388011" y="88278"/>
                    </a:lnTo>
                  </a:path>
                </a:pathLst>
              </a:custGeom>
              <a:solidFill>
                <a:srgbClr val="E5B6AE"/>
              </a:solidFill>
              <a:ln w="9525" cap="flat">
                <a:noFill/>
                <a:prstDash val="solid"/>
                <a:miter/>
              </a:ln>
            </p:spPr>
            <p:txBody>
              <a:bodyPr rtlCol="0" anchor="ctr"/>
              <a:lstStyle/>
              <a:p>
                <a:endParaRPr lang="nl-NL"/>
              </a:p>
            </p:txBody>
          </p:sp>
          <p:grpSp>
            <p:nvGrpSpPr>
              <p:cNvPr id="118" name="Graphic 17">
                <a:extLst>
                  <a:ext uri="{FF2B5EF4-FFF2-40B4-BE49-F238E27FC236}">
                    <a16:creationId xmlns:a16="http://schemas.microsoft.com/office/drawing/2014/main" id="{DCD9A8C3-56EC-7701-0CEA-966B63FA0BA8}"/>
                  </a:ext>
                </a:extLst>
              </p:cNvPr>
              <p:cNvGrpSpPr/>
              <p:nvPr/>
            </p:nvGrpSpPr>
            <p:grpSpPr>
              <a:xfrm flipH="1">
                <a:off x="10126449" y="1739803"/>
                <a:ext cx="367981" cy="636412"/>
                <a:chOff x="2626671" y="2238165"/>
                <a:chExt cx="644316" cy="1114323"/>
              </a:xfrm>
            </p:grpSpPr>
            <p:sp>
              <p:nvSpPr>
                <p:cNvPr id="480" name="Vrije vorm 479">
                  <a:extLst>
                    <a:ext uri="{FF2B5EF4-FFF2-40B4-BE49-F238E27FC236}">
                      <a16:creationId xmlns:a16="http://schemas.microsoft.com/office/drawing/2014/main" id="{08EBCFF0-6C95-1B44-0B3E-EBD6E56CB332}"/>
                    </a:ext>
                  </a:extLst>
                </p:cNvPr>
                <p:cNvSpPr/>
                <p:nvPr/>
              </p:nvSpPr>
              <p:spPr>
                <a:xfrm>
                  <a:off x="3003792" y="2238165"/>
                  <a:ext cx="267195" cy="278043"/>
                </a:xfrm>
                <a:custGeom>
                  <a:avLst/>
                  <a:gdLst>
                    <a:gd name="connsiteX0" fmla="*/ 58331 w 267195"/>
                    <a:gd name="connsiteY0" fmla="*/ 0 h 278044"/>
                    <a:gd name="connsiteX1" fmla="*/ 267195 w 267195"/>
                    <a:gd name="connsiteY1" fmla="*/ 109252 h 278044"/>
                    <a:gd name="connsiteX2" fmla="*/ 205445 w 267195"/>
                    <a:gd name="connsiteY2" fmla="*/ 278044 h 278044"/>
                    <a:gd name="connsiteX3" fmla="*/ 0 w 267195"/>
                    <a:gd name="connsiteY3" fmla="*/ 137131 h 278044"/>
                  </a:gdLst>
                  <a:ahLst/>
                  <a:cxnLst>
                    <a:cxn ang="0">
                      <a:pos x="connsiteX0" y="connsiteY0"/>
                    </a:cxn>
                    <a:cxn ang="0">
                      <a:pos x="connsiteX1" y="connsiteY1"/>
                    </a:cxn>
                    <a:cxn ang="0">
                      <a:pos x="connsiteX2" y="connsiteY2"/>
                    </a:cxn>
                    <a:cxn ang="0">
                      <a:pos x="connsiteX3" y="connsiteY3"/>
                    </a:cxn>
                  </a:cxnLst>
                  <a:rect l="l" t="t" r="r" b="b"/>
                  <a:pathLst>
                    <a:path w="267195" h="278044">
                      <a:moveTo>
                        <a:pt x="58331" y="0"/>
                      </a:moveTo>
                      <a:lnTo>
                        <a:pt x="267195" y="109252"/>
                      </a:lnTo>
                      <a:lnTo>
                        <a:pt x="205445" y="278044"/>
                      </a:lnTo>
                      <a:lnTo>
                        <a:pt x="0" y="137131"/>
                      </a:lnTo>
                      <a:close/>
                    </a:path>
                  </a:pathLst>
                </a:custGeom>
                <a:solidFill>
                  <a:srgbClr val="FFFFFF"/>
                </a:solidFill>
                <a:ln w="9525" cap="flat">
                  <a:noFill/>
                  <a:prstDash val="solid"/>
                  <a:miter/>
                </a:ln>
              </p:spPr>
              <p:txBody>
                <a:bodyPr rtlCol="0" anchor="ctr"/>
                <a:lstStyle/>
                <a:p>
                  <a:endParaRPr lang="nl-NL"/>
                </a:p>
              </p:txBody>
            </p:sp>
            <p:sp>
              <p:nvSpPr>
                <p:cNvPr id="481" name="Vrije vorm 480">
                  <a:extLst>
                    <a:ext uri="{FF2B5EF4-FFF2-40B4-BE49-F238E27FC236}">
                      <a16:creationId xmlns:a16="http://schemas.microsoft.com/office/drawing/2014/main" id="{0F37995D-6F8C-207C-56CB-78146FFF0DCF}"/>
                    </a:ext>
                  </a:extLst>
                </p:cNvPr>
                <p:cNvSpPr/>
                <p:nvPr/>
              </p:nvSpPr>
              <p:spPr>
                <a:xfrm>
                  <a:off x="2626671" y="2261608"/>
                  <a:ext cx="629545" cy="1090880"/>
                </a:xfrm>
                <a:custGeom>
                  <a:avLst/>
                  <a:gdLst>
                    <a:gd name="connsiteX0" fmla="*/ 0 w 629545"/>
                    <a:gd name="connsiteY0" fmla="*/ 743379 h 1090881"/>
                    <a:gd name="connsiteX1" fmla="*/ 396250 w 629545"/>
                    <a:gd name="connsiteY1" fmla="*/ 0 h 1090881"/>
                    <a:gd name="connsiteX2" fmla="*/ 629545 w 629545"/>
                    <a:gd name="connsiteY2" fmla="*/ 153724 h 1090881"/>
                    <a:gd name="connsiteX3" fmla="*/ 353101 w 629545"/>
                    <a:gd name="connsiteY3" fmla="*/ 1040768 h 1090881"/>
                    <a:gd name="connsiteX4" fmla="*/ 64713 w 629545"/>
                    <a:gd name="connsiteY4" fmla="*/ 1040768 h 1090881"/>
                    <a:gd name="connsiteX5" fmla="*/ 0 w 629545"/>
                    <a:gd name="connsiteY5" fmla="*/ 743379 h 109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545" h="1090881">
                      <a:moveTo>
                        <a:pt x="0" y="743379"/>
                      </a:moveTo>
                      <a:lnTo>
                        <a:pt x="396250" y="0"/>
                      </a:lnTo>
                      <a:cubicBezTo>
                        <a:pt x="498082" y="82372"/>
                        <a:pt x="525066" y="92612"/>
                        <a:pt x="629545" y="153724"/>
                      </a:cubicBezTo>
                      <a:cubicBezTo>
                        <a:pt x="529981" y="446494"/>
                        <a:pt x="452666" y="748008"/>
                        <a:pt x="353101" y="1040768"/>
                      </a:cubicBezTo>
                      <a:cubicBezTo>
                        <a:pt x="300409" y="1137314"/>
                        <a:pt x="155915" y="1069791"/>
                        <a:pt x="64713" y="1040768"/>
                      </a:cubicBezTo>
                      <a:lnTo>
                        <a:pt x="0" y="743379"/>
                      </a:lnTo>
                      <a:close/>
                    </a:path>
                  </a:pathLst>
                </a:custGeom>
                <a:solidFill>
                  <a:srgbClr val="A1ADAA"/>
                </a:solidFill>
                <a:ln w="9525" cap="flat">
                  <a:noFill/>
                  <a:prstDash val="solid"/>
                  <a:miter/>
                </a:ln>
              </p:spPr>
              <p:txBody>
                <a:bodyPr rtlCol="0" anchor="ctr"/>
                <a:lstStyle/>
                <a:p>
                  <a:endParaRPr lang="nl-NL"/>
                </a:p>
              </p:txBody>
            </p:sp>
          </p:grpSp>
          <p:grpSp>
            <p:nvGrpSpPr>
              <p:cNvPr id="119" name="Groep 118">
                <a:extLst>
                  <a:ext uri="{FF2B5EF4-FFF2-40B4-BE49-F238E27FC236}">
                    <a16:creationId xmlns:a16="http://schemas.microsoft.com/office/drawing/2014/main" id="{681621C6-2FDE-755F-F797-CF2089FEE828}"/>
                  </a:ext>
                </a:extLst>
              </p:cNvPr>
              <p:cNvGrpSpPr/>
              <p:nvPr/>
            </p:nvGrpSpPr>
            <p:grpSpPr>
              <a:xfrm>
                <a:off x="9933813" y="1246551"/>
                <a:ext cx="228498" cy="441008"/>
                <a:chOff x="7774373" y="4034768"/>
                <a:chExt cx="142350" cy="274749"/>
              </a:xfrm>
            </p:grpSpPr>
            <p:sp>
              <p:nvSpPr>
                <p:cNvPr id="122" name="Vrije vorm 121">
                  <a:extLst>
                    <a:ext uri="{FF2B5EF4-FFF2-40B4-BE49-F238E27FC236}">
                      <a16:creationId xmlns:a16="http://schemas.microsoft.com/office/drawing/2014/main" id="{0C4A2440-25A6-8931-ACE9-99E58248339A}"/>
                    </a:ext>
                  </a:extLst>
                </p:cNvPr>
                <p:cNvSpPr/>
                <p:nvPr/>
              </p:nvSpPr>
              <p:spPr>
                <a:xfrm rot="180000">
                  <a:off x="7774373" y="4034768"/>
                  <a:ext cx="141370" cy="274749"/>
                </a:xfrm>
                <a:custGeom>
                  <a:avLst/>
                  <a:gdLst>
                    <a:gd name="connsiteX0" fmla="*/ 1861556 w 2028282"/>
                    <a:gd name="connsiteY0" fmla="*/ 0 h 3941752"/>
                    <a:gd name="connsiteX1" fmla="*/ 164230 w 2028282"/>
                    <a:gd name="connsiteY1" fmla="*/ 1074 h 3941752"/>
                    <a:gd name="connsiteX2" fmla="*/ 0 w 2028282"/>
                    <a:gd name="connsiteY2" fmla="*/ 165513 h 3941752"/>
                    <a:gd name="connsiteX3" fmla="*/ 2286 w 2028282"/>
                    <a:gd name="connsiteY3" fmla="*/ 3777523 h 3941752"/>
                    <a:gd name="connsiteX4" fmla="*/ 166725 w 2028282"/>
                    <a:gd name="connsiteY4" fmla="*/ 3941753 h 3941752"/>
                    <a:gd name="connsiteX5" fmla="*/ 1864052 w 2028282"/>
                    <a:gd name="connsiteY5" fmla="*/ 3940676 h 3941752"/>
                    <a:gd name="connsiteX6" fmla="*/ 2028282 w 2028282"/>
                    <a:gd name="connsiteY6" fmla="*/ 3776237 h 3941752"/>
                    <a:gd name="connsiteX7" fmla="*/ 2025986 w 2028282"/>
                    <a:gd name="connsiteY7" fmla="*/ 164230 h 3941752"/>
                    <a:gd name="connsiteX8" fmla="*/ 1861556 w 2028282"/>
                    <a:gd name="connsiteY8" fmla="*/ 0 h 394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8282" h="3941752">
                      <a:moveTo>
                        <a:pt x="1861556" y="0"/>
                      </a:moveTo>
                      <a:lnTo>
                        <a:pt x="164230" y="1074"/>
                      </a:lnTo>
                      <a:cubicBezTo>
                        <a:pt x="73847" y="1132"/>
                        <a:pt x="-58" y="75137"/>
                        <a:pt x="0" y="165513"/>
                      </a:cubicBezTo>
                      <a:lnTo>
                        <a:pt x="2286" y="3777523"/>
                      </a:lnTo>
                      <a:cubicBezTo>
                        <a:pt x="2343" y="3867896"/>
                        <a:pt x="76343" y="3941810"/>
                        <a:pt x="166725" y="3941753"/>
                      </a:cubicBezTo>
                      <a:lnTo>
                        <a:pt x="1864052" y="3940676"/>
                      </a:lnTo>
                      <a:cubicBezTo>
                        <a:pt x="1954425" y="3940619"/>
                        <a:pt x="2028339" y="3866620"/>
                        <a:pt x="2028282" y="3776237"/>
                      </a:cubicBezTo>
                      <a:lnTo>
                        <a:pt x="2025986" y="164230"/>
                      </a:lnTo>
                      <a:cubicBezTo>
                        <a:pt x="2025929" y="73848"/>
                        <a:pt x="1951939" y="-57"/>
                        <a:pt x="1861556" y="0"/>
                      </a:cubicBezTo>
                      <a:close/>
                    </a:path>
                  </a:pathLst>
                </a:custGeom>
                <a:solidFill>
                  <a:srgbClr val="A1ADAA"/>
                </a:solidFill>
                <a:ln w="9525" cap="flat">
                  <a:noFill/>
                  <a:prstDash val="solid"/>
                  <a:miter/>
                </a:ln>
              </p:spPr>
              <p:txBody>
                <a:bodyPr rtlCol="0" anchor="ctr"/>
                <a:lstStyle/>
                <a:p>
                  <a:endParaRPr lang="nl-NL" sz="100"/>
                </a:p>
              </p:txBody>
            </p:sp>
            <p:sp>
              <p:nvSpPr>
                <p:cNvPr id="123" name="Vrije vorm 122">
                  <a:extLst>
                    <a:ext uri="{FF2B5EF4-FFF2-40B4-BE49-F238E27FC236}">
                      <a16:creationId xmlns:a16="http://schemas.microsoft.com/office/drawing/2014/main" id="{1198BABA-623A-08A6-077A-99E7D6486689}"/>
                    </a:ext>
                  </a:extLst>
                </p:cNvPr>
                <p:cNvSpPr/>
                <p:nvPr/>
              </p:nvSpPr>
              <p:spPr>
                <a:xfrm rot="180000">
                  <a:off x="7780172" y="4040879"/>
                  <a:ext cx="131572" cy="228176"/>
                </a:xfrm>
                <a:custGeom>
                  <a:avLst/>
                  <a:gdLst>
                    <a:gd name="connsiteX0" fmla="*/ 1770964 w 1887702"/>
                    <a:gd name="connsiteY0" fmla="*/ 0 h 3273593"/>
                    <a:gd name="connsiteX1" fmla="*/ 114585 w 1887702"/>
                    <a:gd name="connsiteY1" fmla="*/ 1049 h 3273593"/>
                    <a:gd name="connsiteX2" fmla="*/ 0 w 1887702"/>
                    <a:gd name="connsiteY2" fmla="*/ 115789 h 3273593"/>
                    <a:gd name="connsiteX3" fmla="*/ 1991 w 1887702"/>
                    <a:gd name="connsiteY3" fmla="*/ 3273593 h 3273593"/>
                    <a:gd name="connsiteX4" fmla="*/ 1887702 w 1887702"/>
                    <a:gd name="connsiteY4" fmla="*/ 3272403 h 3273593"/>
                    <a:gd name="connsiteX5" fmla="*/ 1885702 w 1887702"/>
                    <a:gd name="connsiteY5" fmla="*/ 114594 h 3273593"/>
                    <a:gd name="connsiteX6" fmla="*/ 1770964 w 1887702"/>
                    <a:gd name="connsiteY6" fmla="*/ 0 h 32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7702" h="3273593">
                      <a:moveTo>
                        <a:pt x="1770964" y="0"/>
                      </a:moveTo>
                      <a:lnTo>
                        <a:pt x="114585" y="1049"/>
                      </a:lnTo>
                      <a:cubicBezTo>
                        <a:pt x="51521" y="1090"/>
                        <a:pt x="-48" y="52732"/>
                        <a:pt x="0" y="115789"/>
                      </a:cubicBezTo>
                      <a:lnTo>
                        <a:pt x="1991" y="3273593"/>
                      </a:lnTo>
                      <a:lnTo>
                        <a:pt x="1887702" y="3272403"/>
                      </a:lnTo>
                      <a:lnTo>
                        <a:pt x="1885702" y="114594"/>
                      </a:lnTo>
                      <a:cubicBezTo>
                        <a:pt x="1885664" y="51526"/>
                        <a:pt x="1834029" y="-40"/>
                        <a:pt x="1770964" y="0"/>
                      </a:cubicBezTo>
                      <a:close/>
                    </a:path>
                  </a:pathLst>
                </a:custGeom>
                <a:solidFill>
                  <a:srgbClr val="FFFFFF"/>
                </a:solidFill>
                <a:ln w="9525" cap="flat">
                  <a:noFill/>
                  <a:prstDash val="solid"/>
                  <a:miter/>
                </a:ln>
              </p:spPr>
              <p:txBody>
                <a:bodyPr rtlCol="0" anchor="ctr"/>
                <a:lstStyle/>
                <a:p>
                  <a:endParaRPr lang="nl-NL" sz="100"/>
                </a:p>
              </p:txBody>
            </p:sp>
            <p:sp>
              <p:nvSpPr>
                <p:cNvPr id="124" name="Vrije vorm 123">
                  <a:extLst>
                    <a:ext uri="{FF2B5EF4-FFF2-40B4-BE49-F238E27FC236}">
                      <a16:creationId xmlns:a16="http://schemas.microsoft.com/office/drawing/2014/main" id="{E1BE3912-2A85-3098-7E8F-E9B827481919}"/>
                    </a:ext>
                  </a:extLst>
                </p:cNvPr>
                <p:cNvSpPr/>
                <p:nvPr/>
              </p:nvSpPr>
              <p:spPr>
                <a:xfrm rot="180000">
                  <a:off x="7816514" y="4284722"/>
                  <a:ext cx="44922" cy="10148"/>
                </a:xfrm>
                <a:custGeom>
                  <a:avLst/>
                  <a:gdLst>
                    <a:gd name="connsiteX0" fmla="*/ 571834 w 644509"/>
                    <a:gd name="connsiteY0" fmla="*/ 0 h 145589"/>
                    <a:gd name="connsiteX1" fmla="*/ 72590 w 644509"/>
                    <a:gd name="connsiteY1" fmla="*/ 315 h 145589"/>
                    <a:gd name="connsiteX2" fmla="*/ 0 w 644509"/>
                    <a:gd name="connsiteY2" fmla="*/ 73000 h 145589"/>
                    <a:gd name="connsiteX3" fmla="*/ 0 w 644509"/>
                    <a:gd name="connsiteY3" fmla="*/ 73000 h 145589"/>
                    <a:gd name="connsiteX4" fmla="*/ 72685 w 644509"/>
                    <a:gd name="connsiteY4" fmla="*/ 145590 h 145589"/>
                    <a:gd name="connsiteX5" fmla="*/ 571919 w 644509"/>
                    <a:gd name="connsiteY5" fmla="*/ 145275 h 145589"/>
                    <a:gd name="connsiteX6" fmla="*/ 644510 w 644509"/>
                    <a:gd name="connsiteY6" fmla="*/ 72590 h 145589"/>
                    <a:gd name="connsiteX7" fmla="*/ 644510 w 644509"/>
                    <a:gd name="connsiteY7" fmla="*/ 72590 h 145589"/>
                    <a:gd name="connsiteX8" fmla="*/ 571834 w 644509"/>
                    <a:gd name="connsiteY8" fmla="*/ 0 h 14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509" h="145589">
                      <a:moveTo>
                        <a:pt x="571834" y="0"/>
                      </a:moveTo>
                      <a:lnTo>
                        <a:pt x="72590" y="315"/>
                      </a:lnTo>
                      <a:cubicBezTo>
                        <a:pt x="32642" y="343"/>
                        <a:pt x="-19" y="33042"/>
                        <a:pt x="0" y="73000"/>
                      </a:cubicBezTo>
                      <a:lnTo>
                        <a:pt x="0" y="73000"/>
                      </a:lnTo>
                      <a:cubicBezTo>
                        <a:pt x="28" y="112957"/>
                        <a:pt x="32738" y="145618"/>
                        <a:pt x="72685" y="145590"/>
                      </a:cubicBezTo>
                      <a:lnTo>
                        <a:pt x="571919" y="145275"/>
                      </a:lnTo>
                      <a:cubicBezTo>
                        <a:pt x="611877" y="145247"/>
                        <a:pt x="644538" y="112548"/>
                        <a:pt x="644510" y="72590"/>
                      </a:cubicBezTo>
                      <a:lnTo>
                        <a:pt x="644510" y="72590"/>
                      </a:lnTo>
                      <a:cubicBezTo>
                        <a:pt x="644490" y="32633"/>
                        <a:pt x="611781" y="-28"/>
                        <a:pt x="571834" y="0"/>
                      </a:cubicBezTo>
                      <a:close/>
                    </a:path>
                  </a:pathLst>
                </a:custGeom>
                <a:solidFill>
                  <a:srgbClr val="BFC8C7"/>
                </a:solidFill>
                <a:ln w="9525" cap="flat">
                  <a:noFill/>
                  <a:prstDash val="solid"/>
                  <a:miter/>
                </a:ln>
              </p:spPr>
              <p:txBody>
                <a:bodyPr rtlCol="0" anchor="ctr"/>
                <a:lstStyle/>
                <a:p>
                  <a:endParaRPr lang="nl-NL" sz="100"/>
                </a:p>
              </p:txBody>
            </p:sp>
            <p:sp>
              <p:nvSpPr>
                <p:cNvPr id="125" name="Vrije vorm 124">
                  <a:extLst>
                    <a:ext uri="{FF2B5EF4-FFF2-40B4-BE49-F238E27FC236}">
                      <a16:creationId xmlns:a16="http://schemas.microsoft.com/office/drawing/2014/main" id="{924BDD28-0CFB-1208-F8E9-321ACA035961}"/>
                    </a:ext>
                  </a:extLst>
                </p:cNvPr>
                <p:cNvSpPr/>
                <p:nvPr/>
              </p:nvSpPr>
              <p:spPr>
                <a:xfrm rot="180000">
                  <a:off x="7785264" y="4041004"/>
                  <a:ext cx="131459" cy="34098"/>
                </a:xfrm>
                <a:custGeom>
                  <a:avLst/>
                  <a:gdLst>
                    <a:gd name="connsiteX0" fmla="*/ 372 w 1886073"/>
                    <a:gd name="connsiteY0" fmla="*/ 489191 h 489190"/>
                    <a:gd name="connsiteX1" fmla="*/ 1886074 w 1886073"/>
                    <a:gd name="connsiteY1" fmla="*/ 488000 h 489190"/>
                    <a:gd name="connsiteX2" fmla="*/ 1885712 w 1886073"/>
                    <a:gd name="connsiteY2" fmla="*/ 109544 h 489190"/>
                    <a:gd name="connsiteX3" fmla="*/ 1776032 w 1886073"/>
                    <a:gd name="connsiteY3" fmla="*/ 0 h 489190"/>
                    <a:gd name="connsiteX4" fmla="*/ 109547 w 1886073"/>
                    <a:gd name="connsiteY4" fmla="*/ 1055 h 489190"/>
                    <a:gd name="connsiteX5" fmla="*/ 0 w 1886073"/>
                    <a:gd name="connsiteY5" fmla="*/ 110738 h 489190"/>
                    <a:gd name="connsiteX6" fmla="*/ 372 w 1886073"/>
                    <a:gd name="connsiteY6" fmla="*/ 489191 h 48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6073" h="489190">
                      <a:moveTo>
                        <a:pt x="372" y="489191"/>
                      </a:moveTo>
                      <a:lnTo>
                        <a:pt x="1886074" y="488000"/>
                      </a:lnTo>
                      <a:lnTo>
                        <a:pt x="1885712" y="109544"/>
                      </a:lnTo>
                      <a:cubicBezTo>
                        <a:pt x="1885674" y="49006"/>
                        <a:pt x="1836563" y="-38"/>
                        <a:pt x="1776032" y="0"/>
                      </a:cubicBezTo>
                      <a:lnTo>
                        <a:pt x="109547" y="1055"/>
                      </a:lnTo>
                      <a:cubicBezTo>
                        <a:pt x="49006" y="1093"/>
                        <a:pt x="-38" y="50201"/>
                        <a:pt x="0" y="110738"/>
                      </a:cubicBezTo>
                      <a:lnTo>
                        <a:pt x="372" y="489191"/>
                      </a:lnTo>
                      <a:close/>
                    </a:path>
                  </a:pathLst>
                </a:custGeom>
                <a:solidFill>
                  <a:srgbClr val="80928E"/>
                </a:solidFill>
                <a:ln w="9525" cap="flat">
                  <a:noFill/>
                  <a:prstDash val="solid"/>
                  <a:miter/>
                </a:ln>
              </p:spPr>
              <p:txBody>
                <a:bodyPr rtlCol="0" anchor="ctr"/>
                <a:lstStyle/>
                <a:p>
                  <a:endParaRPr lang="nl-NL" sz="100"/>
                </a:p>
              </p:txBody>
            </p:sp>
            <p:sp>
              <p:nvSpPr>
                <p:cNvPr id="126" name="Vrije vorm 125">
                  <a:extLst>
                    <a:ext uri="{FF2B5EF4-FFF2-40B4-BE49-F238E27FC236}">
                      <a16:creationId xmlns:a16="http://schemas.microsoft.com/office/drawing/2014/main" id="{F5500AC7-CCDF-280C-ED0B-4353B022688A}"/>
                    </a:ext>
                  </a:extLst>
                </p:cNvPr>
                <p:cNvSpPr/>
                <p:nvPr/>
              </p:nvSpPr>
              <p:spPr>
                <a:xfrm rot="180000">
                  <a:off x="7812795" y="4108334"/>
                  <a:ext cx="6349" cy="5852"/>
                </a:xfrm>
                <a:custGeom>
                  <a:avLst/>
                  <a:gdLst>
                    <a:gd name="connsiteX0" fmla="*/ 91097 w 91096"/>
                    <a:gd name="connsiteY0" fmla="*/ 81982 h 83962"/>
                    <a:gd name="connsiteX1" fmla="*/ 90706 w 91096"/>
                    <a:gd name="connsiteY1" fmla="*/ 82782 h 83962"/>
                    <a:gd name="connsiteX2" fmla="*/ 89906 w 91096"/>
                    <a:gd name="connsiteY2" fmla="*/ 83372 h 83962"/>
                    <a:gd name="connsiteX3" fmla="*/ 88125 w 91096"/>
                    <a:gd name="connsiteY3" fmla="*/ 83772 h 83962"/>
                    <a:gd name="connsiteX4" fmla="*/ 85554 w 91096"/>
                    <a:gd name="connsiteY4" fmla="*/ 83963 h 83962"/>
                    <a:gd name="connsiteX5" fmla="*/ 82782 w 91096"/>
                    <a:gd name="connsiteY5" fmla="*/ 83772 h 83962"/>
                    <a:gd name="connsiteX6" fmla="*/ 81200 w 91096"/>
                    <a:gd name="connsiteY6" fmla="*/ 83372 h 83962"/>
                    <a:gd name="connsiteX7" fmla="*/ 80210 w 91096"/>
                    <a:gd name="connsiteY7" fmla="*/ 82782 h 83962"/>
                    <a:gd name="connsiteX8" fmla="*/ 80010 w 91096"/>
                    <a:gd name="connsiteY8" fmla="*/ 81982 h 83962"/>
                    <a:gd name="connsiteX9" fmla="*/ 80010 w 91096"/>
                    <a:gd name="connsiteY9" fmla="*/ 9106 h 83962"/>
                    <a:gd name="connsiteX10" fmla="*/ 79810 w 91096"/>
                    <a:gd name="connsiteY10" fmla="*/ 9106 h 83962"/>
                    <a:gd name="connsiteX11" fmla="*/ 50301 w 91096"/>
                    <a:gd name="connsiteY11" fmla="*/ 82182 h 83962"/>
                    <a:gd name="connsiteX12" fmla="*/ 49911 w 91096"/>
                    <a:gd name="connsiteY12" fmla="*/ 82972 h 83962"/>
                    <a:gd name="connsiteX13" fmla="*/ 48720 w 91096"/>
                    <a:gd name="connsiteY13" fmla="*/ 83572 h 83962"/>
                    <a:gd name="connsiteX14" fmla="*/ 47139 w 91096"/>
                    <a:gd name="connsiteY14" fmla="*/ 83772 h 83962"/>
                    <a:gd name="connsiteX15" fmla="*/ 44758 w 91096"/>
                    <a:gd name="connsiteY15" fmla="*/ 83963 h 83962"/>
                    <a:gd name="connsiteX16" fmla="*/ 42576 w 91096"/>
                    <a:gd name="connsiteY16" fmla="*/ 83772 h 83962"/>
                    <a:gd name="connsiteX17" fmla="*/ 40995 w 91096"/>
                    <a:gd name="connsiteY17" fmla="*/ 83572 h 83962"/>
                    <a:gd name="connsiteX18" fmla="*/ 40005 w 91096"/>
                    <a:gd name="connsiteY18" fmla="*/ 82972 h 83962"/>
                    <a:gd name="connsiteX19" fmla="*/ 39605 w 91096"/>
                    <a:gd name="connsiteY19" fmla="*/ 82182 h 83962"/>
                    <a:gd name="connsiteX20" fmla="*/ 11287 w 91096"/>
                    <a:gd name="connsiteY20" fmla="*/ 9106 h 83962"/>
                    <a:gd name="connsiteX21" fmla="*/ 11096 w 91096"/>
                    <a:gd name="connsiteY21" fmla="*/ 9106 h 83962"/>
                    <a:gd name="connsiteX22" fmla="*/ 11096 w 91096"/>
                    <a:gd name="connsiteY22" fmla="*/ 81991 h 83962"/>
                    <a:gd name="connsiteX23" fmla="*/ 11096 w 91096"/>
                    <a:gd name="connsiteY23" fmla="*/ 82782 h 83962"/>
                    <a:gd name="connsiteX24" fmla="*/ 9906 w 91096"/>
                    <a:gd name="connsiteY24" fmla="*/ 83372 h 83962"/>
                    <a:gd name="connsiteX25" fmla="*/ 8324 w 91096"/>
                    <a:gd name="connsiteY25" fmla="*/ 83772 h 83962"/>
                    <a:gd name="connsiteX26" fmla="*/ 5543 w 91096"/>
                    <a:gd name="connsiteY26" fmla="*/ 83963 h 83962"/>
                    <a:gd name="connsiteX27" fmla="*/ 2771 w 91096"/>
                    <a:gd name="connsiteY27" fmla="*/ 83772 h 83962"/>
                    <a:gd name="connsiteX28" fmla="*/ 1191 w 91096"/>
                    <a:gd name="connsiteY28" fmla="*/ 83372 h 83962"/>
                    <a:gd name="connsiteX29" fmla="*/ 400 w 91096"/>
                    <a:gd name="connsiteY29" fmla="*/ 82782 h 83962"/>
                    <a:gd name="connsiteX30" fmla="*/ 0 w 91096"/>
                    <a:gd name="connsiteY30" fmla="*/ 81991 h 83962"/>
                    <a:gd name="connsiteX31" fmla="*/ 0 w 91096"/>
                    <a:gd name="connsiteY31" fmla="*/ 4953 h 83962"/>
                    <a:gd name="connsiteX32" fmla="*/ 1591 w 91096"/>
                    <a:gd name="connsiteY32" fmla="*/ 1191 h 83962"/>
                    <a:gd name="connsiteX33" fmla="*/ 4753 w 91096"/>
                    <a:gd name="connsiteY33" fmla="*/ 0 h 83962"/>
                    <a:gd name="connsiteX34" fmla="*/ 11487 w 91096"/>
                    <a:gd name="connsiteY34" fmla="*/ 0 h 83962"/>
                    <a:gd name="connsiteX35" fmla="*/ 15249 w 91096"/>
                    <a:gd name="connsiteY35" fmla="*/ 400 h 83962"/>
                    <a:gd name="connsiteX36" fmla="*/ 18021 w 91096"/>
                    <a:gd name="connsiteY36" fmla="*/ 1581 h 83962"/>
                    <a:gd name="connsiteX37" fmla="*/ 20002 w 91096"/>
                    <a:gd name="connsiteY37" fmla="*/ 3762 h 83962"/>
                    <a:gd name="connsiteX38" fmla="*/ 21393 w 91096"/>
                    <a:gd name="connsiteY38" fmla="*/ 6734 h 83962"/>
                    <a:gd name="connsiteX39" fmla="*/ 45158 w 91096"/>
                    <a:gd name="connsiteY39" fmla="*/ 67332 h 83962"/>
                    <a:gd name="connsiteX40" fmla="*/ 45548 w 91096"/>
                    <a:gd name="connsiteY40" fmla="*/ 67332 h 83962"/>
                    <a:gd name="connsiteX41" fmla="*/ 70504 w 91096"/>
                    <a:gd name="connsiteY41" fmla="*/ 6934 h 83962"/>
                    <a:gd name="connsiteX42" fmla="*/ 72085 w 91096"/>
                    <a:gd name="connsiteY42" fmla="*/ 3562 h 83962"/>
                    <a:gd name="connsiteX43" fmla="*/ 74066 w 91096"/>
                    <a:gd name="connsiteY43" fmla="*/ 1391 h 83962"/>
                    <a:gd name="connsiteX44" fmla="*/ 76247 w 91096"/>
                    <a:gd name="connsiteY44" fmla="*/ 400 h 83962"/>
                    <a:gd name="connsiteX45" fmla="*/ 79219 w 91096"/>
                    <a:gd name="connsiteY45" fmla="*/ 0 h 83962"/>
                    <a:gd name="connsiteX46" fmla="*/ 86344 w 91096"/>
                    <a:gd name="connsiteY46" fmla="*/ 0 h 83962"/>
                    <a:gd name="connsiteX47" fmla="*/ 88125 w 91096"/>
                    <a:gd name="connsiteY47" fmla="*/ 200 h 83962"/>
                    <a:gd name="connsiteX48" fmla="*/ 89515 w 91096"/>
                    <a:gd name="connsiteY48" fmla="*/ 1191 h 83962"/>
                    <a:gd name="connsiteX49" fmla="*/ 90706 w 91096"/>
                    <a:gd name="connsiteY49" fmla="*/ 2772 h 83962"/>
                    <a:gd name="connsiteX50" fmla="*/ 91097 w 91096"/>
                    <a:gd name="connsiteY50" fmla="*/ 4953 h 83962"/>
                    <a:gd name="connsiteX51" fmla="*/ 91097 w 91096"/>
                    <a:gd name="connsiteY51" fmla="*/ 81982 h 8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096" h="83962">
                      <a:moveTo>
                        <a:pt x="91097" y="81982"/>
                      </a:moveTo>
                      <a:cubicBezTo>
                        <a:pt x="91097" y="82182"/>
                        <a:pt x="91097" y="82582"/>
                        <a:pt x="90706" y="82782"/>
                      </a:cubicBezTo>
                      <a:cubicBezTo>
                        <a:pt x="90706" y="82972"/>
                        <a:pt x="90306" y="83172"/>
                        <a:pt x="89906" y="83372"/>
                      </a:cubicBezTo>
                      <a:cubicBezTo>
                        <a:pt x="89515" y="83572"/>
                        <a:pt x="88725" y="83772"/>
                        <a:pt x="88125" y="83772"/>
                      </a:cubicBezTo>
                      <a:cubicBezTo>
                        <a:pt x="87535" y="83963"/>
                        <a:pt x="86544" y="83963"/>
                        <a:pt x="85554" y="83963"/>
                      </a:cubicBezTo>
                      <a:cubicBezTo>
                        <a:pt x="84363" y="83963"/>
                        <a:pt x="83572" y="83963"/>
                        <a:pt x="82782" y="83772"/>
                      </a:cubicBezTo>
                      <a:cubicBezTo>
                        <a:pt x="81991" y="83772"/>
                        <a:pt x="81591" y="83572"/>
                        <a:pt x="81200" y="83372"/>
                      </a:cubicBezTo>
                      <a:cubicBezTo>
                        <a:pt x="80800" y="83172"/>
                        <a:pt x="80400" y="82972"/>
                        <a:pt x="80210" y="82782"/>
                      </a:cubicBezTo>
                      <a:cubicBezTo>
                        <a:pt x="80010" y="82582"/>
                        <a:pt x="80010" y="82182"/>
                        <a:pt x="80010" y="81982"/>
                      </a:cubicBezTo>
                      <a:lnTo>
                        <a:pt x="80010" y="9106"/>
                      </a:lnTo>
                      <a:lnTo>
                        <a:pt x="79810" y="9106"/>
                      </a:lnTo>
                      <a:lnTo>
                        <a:pt x="50301" y="82182"/>
                      </a:lnTo>
                      <a:cubicBezTo>
                        <a:pt x="50301" y="82582"/>
                        <a:pt x="49911" y="82782"/>
                        <a:pt x="49911" y="82972"/>
                      </a:cubicBezTo>
                      <a:cubicBezTo>
                        <a:pt x="49511" y="83172"/>
                        <a:pt x="49110" y="83372"/>
                        <a:pt x="48720" y="83572"/>
                      </a:cubicBezTo>
                      <a:cubicBezTo>
                        <a:pt x="48320" y="83772"/>
                        <a:pt x="47730" y="83772"/>
                        <a:pt x="47139" y="83772"/>
                      </a:cubicBezTo>
                      <a:cubicBezTo>
                        <a:pt x="46539" y="83963"/>
                        <a:pt x="45748" y="83963"/>
                        <a:pt x="44758" y="83963"/>
                      </a:cubicBezTo>
                      <a:cubicBezTo>
                        <a:pt x="43967" y="83963"/>
                        <a:pt x="43176" y="83963"/>
                        <a:pt x="42576" y="83772"/>
                      </a:cubicBezTo>
                      <a:cubicBezTo>
                        <a:pt x="41986" y="83772"/>
                        <a:pt x="41395" y="83572"/>
                        <a:pt x="40995" y="83572"/>
                      </a:cubicBezTo>
                      <a:cubicBezTo>
                        <a:pt x="40405" y="83372"/>
                        <a:pt x="40205" y="83172"/>
                        <a:pt x="40005" y="82972"/>
                      </a:cubicBezTo>
                      <a:cubicBezTo>
                        <a:pt x="39605" y="82782"/>
                        <a:pt x="39605" y="82382"/>
                        <a:pt x="39605" y="82182"/>
                      </a:cubicBezTo>
                      <a:lnTo>
                        <a:pt x="11287" y="9106"/>
                      </a:lnTo>
                      <a:lnTo>
                        <a:pt x="11096" y="9106"/>
                      </a:lnTo>
                      <a:lnTo>
                        <a:pt x="11096" y="81991"/>
                      </a:lnTo>
                      <a:cubicBezTo>
                        <a:pt x="11096" y="82182"/>
                        <a:pt x="11096" y="82582"/>
                        <a:pt x="11096" y="82782"/>
                      </a:cubicBezTo>
                      <a:cubicBezTo>
                        <a:pt x="10696" y="82972"/>
                        <a:pt x="10496" y="83172"/>
                        <a:pt x="9906" y="83372"/>
                      </a:cubicBezTo>
                      <a:cubicBezTo>
                        <a:pt x="9506" y="83572"/>
                        <a:pt x="9115" y="83772"/>
                        <a:pt x="8324" y="83772"/>
                      </a:cubicBezTo>
                      <a:cubicBezTo>
                        <a:pt x="7525" y="83963"/>
                        <a:pt x="6734" y="83963"/>
                        <a:pt x="5543" y="83963"/>
                      </a:cubicBezTo>
                      <a:cubicBezTo>
                        <a:pt x="4553" y="83963"/>
                        <a:pt x="3562" y="83963"/>
                        <a:pt x="2771" y="83772"/>
                      </a:cubicBezTo>
                      <a:cubicBezTo>
                        <a:pt x="2181" y="83772"/>
                        <a:pt x="1591" y="83572"/>
                        <a:pt x="1191" y="83372"/>
                      </a:cubicBezTo>
                      <a:cubicBezTo>
                        <a:pt x="790" y="83172"/>
                        <a:pt x="400" y="82982"/>
                        <a:pt x="400" y="82782"/>
                      </a:cubicBezTo>
                      <a:cubicBezTo>
                        <a:pt x="200" y="82582"/>
                        <a:pt x="0" y="82182"/>
                        <a:pt x="0" y="81991"/>
                      </a:cubicBezTo>
                      <a:lnTo>
                        <a:pt x="0" y="4953"/>
                      </a:lnTo>
                      <a:cubicBezTo>
                        <a:pt x="0" y="3172"/>
                        <a:pt x="600" y="1981"/>
                        <a:pt x="1591" y="1191"/>
                      </a:cubicBezTo>
                      <a:cubicBezTo>
                        <a:pt x="2581" y="400"/>
                        <a:pt x="3562" y="0"/>
                        <a:pt x="4753" y="0"/>
                      </a:cubicBezTo>
                      <a:lnTo>
                        <a:pt x="11487" y="0"/>
                      </a:lnTo>
                      <a:cubicBezTo>
                        <a:pt x="13068" y="0"/>
                        <a:pt x="14258" y="0"/>
                        <a:pt x="15249" y="400"/>
                      </a:cubicBezTo>
                      <a:cubicBezTo>
                        <a:pt x="16240" y="591"/>
                        <a:pt x="17230" y="990"/>
                        <a:pt x="18021" y="1581"/>
                      </a:cubicBezTo>
                      <a:cubicBezTo>
                        <a:pt x="18812" y="2181"/>
                        <a:pt x="19412" y="2772"/>
                        <a:pt x="20002" y="3762"/>
                      </a:cubicBezTo>
                      <a:cubicBezTo>
                        <a:pt x="20602" y="4553"/>
                        <a:pt x="20993" y="5544"/>
                        <a:pt x="21393" y="6734"/>
                      </a:cubicBezTo>
                      <a:lnTo>
                        <a:pt x="45158" y="67332"/>
                      </a:lnTo>
                      <a:lnTo>
                        <a:pt x="45548" y="67332"/>
                      </a:lnTo>
                      <a:lnTo>
                        <a:pt x="70504" y="6934"/>
                      </a:lnTo>
                      <a:cubicBezTo>
                        <a:pt x="70895" y="5544"/>
                        <a:pt x="71494" y="4553"/>
                        <a:pt x="72085" y="3562"/>
                      </a:cubicBezTo>
                      <a:cubicBezTo>
                        <a:pt x="72685" y="2772"/>
                        <a:pt x="73276" y="1981"/>
                        <a:pt x="74066" y="1391"/>
                      </a:cubicBezTo>
                      <a:cubicBezTo>
                        <a:pt x="74656" y="990"/>
                        <a:pt x="75257" y="591"/>
                        <a:pt x="76247" y="400"/>
                      </a:cubicBezTo>
                      <a:cubicBezTo>
                        <a:pt x="77038" y="0"/>
                        <a:pt x="78028" y="0"/>
                        <a:pt x="79219" y="0"/>
                      </a:cubicBezTo>
                      <a:lnTo>
                        <a:pt x="86344" y="0"/>
                      </a:lnTo>
                      <a:cubicBezTo>
                        <a:pt x="86944" y="0"/>
                        <a:pt x="87535" y="0"/>
                        <a:pt x="88125" y="200"/>
                      </a:cubicBezTo>
                      <a:cubicBezTo>
                        <a:pt x="88725" y="400"/>
                        <a:pt x="89115" y="791"/>
                        <a:pt x="89515" y="1191"/>
                      </a:cubicBezTo>
                      <a:cubicBezTo>
                        <a:pt x="89906" y="1581"/>
                        <a:pt x="90306" y="1981"/>
                        <a:pt x="90706" y="2772"/>
                      </a:cubicBezTo>
                      <a:cubicBezTo>
                        <a:pt x="90897" y="3362"/>
                        <a:pt x="91097" y="4162"/>
                        <a:pt x="91097" y="4953"/>
                      </a:cubicBezTo>
                      <a:lnTo>
                        <a:pt x="91097" y="81982"/>
                      </a:lnTo>
                      <a:close/>
                    </a:path>
                  </a:pathLst>
                </a:custGeom>
                <a:solidFill>
                  <a:srgbClr val="607672"/>
                </a:solidFill>
                <a:ln w="9525" cap="flat">
                  <a:noFill/>
                  <a:prstDash val="solid"/>
                  <a:miter/>
                </a:ln>
              </p:spPr>
              <p:txBody>
                <a:bodyPr rtlCol="0" anchor="ctr"/>
                <a:lstStyle/>
                <a:p>
                  <a:endParaRPr lang="nl-NL" sz="100"/>
                </a:p>
              </p:txBody>
            </p:sp>
            <p:sp>
              <p:nvSpPr>
                <p:cNvPr id="127" name="Vrije vorm 126">
                  <a:extLst>
                    <a:ext uri="{FF2B5EF4-FFF2-40B4-BE49-F238E27FC236}">
                      <a16:creationId xmlns:a16="http://schemas.microsoft.com/office/drawing/2014/main" id="{353637F7-B340-9F46-5E0F-D49F4E6330E2}"/>
                    </a:ext>
                  </a:extLst>
                </p:cNvPr>
                <p:cNvSpPr/>
                <p:nvPr/>
              </p:nvSpPr>
              <p:spPr>
                <a:xfrm rot="180000">
                  <a:off x="7820283" y="4110108"/>
                  <a:ext cx="3727" cy="4459"/>
                </a:xfrm>
                <a:custGeom>
                  <a:avLst/>
                  <a:gdLst>
                    <a:gd name="connsiteX0" fmla="*/ 53473 w 53473"/>
                    <a:gd name="connsiteY0" fmla="*/ 29508 h 63969"/>
                    <a:gd name="connsiteX1" fmla="*/ 52283 w 53473"/>
                    <a:gd name="connsiteY1" fmla="*/ 33071 h 63969"/>
                    <a:gd name="connsiteX2" fmla="*/ 49511 w 53473"/>
                    <a:gd name="connsiteY2" fmla="*/ 34261 h 63969"/>
                    <a:gd name="connsiteX3" fmla="*/ 11096 w 53473"/>
                    <a:gd name="connsiteY3" fmla="*/ 34261 h 63969"/>
                    <a:gd name="connsiteX4" fmla="*/ 12078 w 53473"/>
                    <a:gd name="connsiteY4" fmla="*/ 42977 h 63969"/>
                    <a:gd name="connsiteX5" fmla="*/ 15450 w 53473"/>
                    <a:gd name="connsiteY5" fmla="*/ 49511 h 63969"/>
                    <a:gd name="connsiteX6" fmla="*/ 21393 w 53473"/>
                    <a:gd name="connsiteY6" fmla="*/ 53864 h 63969"/>
                    <a:gd name="connsiteX7" fmla="*/ 30099 w 53473"/>
                    <a:gd name="connsiteY7" fmla="*/ 55254 h 63969"/>
                    <a:gd name="connsiteX8" fmla="*/ 37633 w 53473"/>
                    <a:gd name="connsiteY8" fmla="*/ 54654 h 63969"/>
                    <a:gd name="connsiteX9" fmla="*/ 43176 w 53473"/>
                    <a:gd name="connsiteY9" fmla="*/ 53073 h 63969"/>
                    <a:gd name="connsiteX10" fmla="*/ 47139 w 53473"/>
                    <a:gd name="connsiteY10" fmla="*/ 51683 h 63969"/>
                    <a:gd name="connsiteX11" fmla="*/ 49511 w 53473"/>
                    <a:gd name="connsiteY11" fmla="*/ 50892 h 63969"/>
                    <a:gd name="connsiteX12" fmla="*/ 50302 w 53473"/>
                    <a:gd name="connsiteY12" fmla="*/ 51092 h 63969"/>
                    <a:gd name="connsiteX13" fmla="*/ 50702 w 53473"/>
                    <a:gd name="connsiteY13" fmla="*/ 51883 h 63969"/>
                    <a:gd name="connsiteX14" fmla="*/ 51092 w 53473"/>
                    <a:gd name="connsiteY14" fmla="*/ 53073 h 63969"/>
                    <a:gd name="connsiteX15" fmla="*/ 51092 w 53473"/>
                    <a:gd name="connsiteY15" fmla="*/ 55054 h 63969"/>
                    <a:gd name="connsiteX16" fmla="*/ 51092 w 53473"/>
                    <a:gd name="connsiteY16" fmla="*/ 56636 h 63969"/>
                    <a:gd name="connsiteX17" fmla="*/ 50902 w 53473"/>
                    <a:gd name="connsiteY17" fmla="*/ 57626 h 63969"/>
                    <a:gd name="connsiteX18" fmla="*/ 50702 w 53473"/>
                    <a:gd name="connsiteY18" fmla="*/ 58417 h 63969"/>
                    <a:gd name="connsiteX19" fmla="*/ 49911 w 53473"/>
                    <a:gd name="connsiteY19" fmla="*/ 59217 h 63969"/>
                    <a:gd name="connsiteX20" fmla="*/ 47930 w 53473"/>
                    <a:gd name="connsiteY20" fmla="*/ 60398 h 63969"/>
                    <a:gd name="connsiteX21" fmla="*/ 43367 w 53473"/>
                    <a:gd name="connsiteY21" fmla="*/ 61989 h 63969"/>
                    <a:gd name="connsiteX22" fmla="*/ 36833 w 53473"/>
                    <a:gd name="connsiteY22" fmla="*/ 63370 h 63969"/>
                    <a:gd name="connsiteX23" fmla="*/ 29118 w 53473"/>
                    <a:gd name="connsiteY23" fmla="*/ 63970 h 63969"/>
                    <a:gd name="connsiteX24" fmla="*/ 16640 w 53473"/>
                    <a:gd name="connsiteY24" fmla="*/ 61989 h 63969"/>
                    <a:gd name="connsiteX25" fmla="*/ 7525 w 53473"/>
                    <a:gd name="connsiteY25" fmla="*/ 56045 h 63969"/>
                    <a:gd name="connsiteX26" fmla="*/ 1981 w 53473"/>
                    <a:gd name="connsiteY26" fmla="*/ 46139 h 63969"/>
                    <a:gd name="connsiteX27" fmla="*/ 0 w 53473"/>
                    <a:gd name="connsiteY27" fmla="*/ 32280 h 63969"/>
                    <a:gd name="connsiteX28" fmla="*/ 1981 w 53473"/>
                    <a:gd name="connsiteY28" fmla="*/ 18812 h 63969"/>
                    <a:gd name="connsiteX29" fmla="*/ 7525 w 53473"/>
                    <a:gd name="connsiteY29" fmla="*/ 8715 h 63969"/>
                    <a:gd name="connsiteX30" fmla="*/ 16440 w 53473"/>
                    <a:gd name="connsiteY30" fmla="*/ 2381 h 63969"/>
                    <a:gd name="connsiteX31" fmla="*/ 28127 w 53473"/>
                    <a:gd name="connsiteY31" fmla="*/ 0 h 63969"/>
                    <a:gd name="connsiteX32" fmla="*/ 39605 w 53473"/>
                    <a:gd name="connsiteY32" fmla="*/ 2372 h 63969"/>
                    <a:gd name="connsiteX33" fmla="*/ 47530 w 53473"/>
                    <a:gd name="connsiteY33" fmla="*/ 8115 h 63969"/>
                    <a:gd name="connsiteX34" fmla="*/ 52082 w 53473"/>
                    <a:gd name="connsiteY34" fmla="*/ 16831 h 63969"/>
                    <a:gd name="connsiteX35" fmla="*/ 53473 w 53473"/>
                    <a:gd name="connsiteY35" fmla="*/ 27527 h 63969"/>
                    <a:gd name="connsiteX36" fmla="*/ 53473 w 53473"/>
                    <a:gd name="connsiteY36" fmla="*/ 29508 h 63969"/>
                    <a:gd name="connsiteX37" fmla="*/ 42776 w 53473"/>
                    <a:gd name="connsiteY37" fmla="*/ 26337 h 63969"/>
                    <a:gd name="connsiteX38" fmla="*/ 39214 w 53473"/>
                    <a:gd name="connsiteY38" fmla="*/ 13268 h 63969"/>
                    <a:gd name="connsiteX39" fmla="*/ 27327 w 53473"/>
                    <a:gd name="connsiteY39" fmla="*/ 8515 h 63969"/>
                    <a:gd name="connsiteX40" fmla="*/ 20593 w 53473"/>
                    <a:gd name="connsiteY40" fmla="*/ 9906 h 63969"/>
                    <a:gd name="connsiteX41" fmla="*/ 15450 w 53473"/>
                    <a:gd name="connsiteY41" fmla="*/ 13859 h 63969"/>
                    <a:gd name="connsiteX42" fmla="*/ 12278 w 53473"/>
                    <a:gd name="connsiteY42" fmla="*/ 19602 h 63969"/>
                    <a:gd name="connsiteX43" fmla="*/ 11096 w 53473"/>
                    <a:gd name="connsiteY43" fmla="*/ 26337 h 63969"/>
                    <a:gd name="connsiteX44" fmla="*/ 42776 w 53473"/>
                    <a:gd name="connsiteY44" fmla="*/ 26337 h 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3473" h="63969">
                      <a:moveTo>
                        <a:pt x="53473" y="29508"/>
                      </a:moveTo>
                      <a:cubicBezTo>
                        <a:pt x="53473" y="31290"/>
                        <a:pt x="53073" y="32480"/>
                        <a:pt x="52283" y="33071"/>
                      </a:cubicBezTo>
                      <a:cubicBezTo>
                        <a:pt x="51492" y="33861"/>
                        <a:pt x="50502" y="34261"/>
                        <a:pt x="49511" y="34261"/>
                      </a:cubicBezTo>
                      <a:lnTo>
                        <a:pt x="11096" y="34261"/>
                      </a:lnTo>
                      <a:cubicBezTo>
                        <a:pt x="11096" y="37433"/>
                        <a:pt x="11487" y="40396"/>
                        <a:pt x="12078" y="42977"/>
                      </a:cubicBezTo>
                      <a:cubicBezTo>
                        <a:pt x="12678" y="45549"/>
                        <a:pt x="13868" y="47730"/>
                        <a:pt x="15450" y="49511"/>
                      </a:cubicBezTo>
                      <a:cubicBezTo>
                        <a:pt x="16830" y="51492"/>
                        <a:pt x="18812" y="52873"/>
                        <a:pt x="21393" y="53864"/>
                      </a:cubicBezTo>
                      <a:cubicBezTo>
                        <a:pt x="23765" y="54855"/>
                        <a:pt x="26537" y="55254"/>
                        <a:pt x="30099" y="55254"/>
                      </a:cubicBezTo>
                      <a:cubicBezTo>
                        <a:pt x="32880" y="55254"/>
                        <a:pt x="35252" y="55054"/>
                        <a:pt x="37633" y="54654"/>
                      </a:cubicBezTo>
                      <a:cubicBezTo>
                        <a:pt x="39605" y="54264"/>
                        <a:pt x="41586" y="53664"/>
                        <a:pt x="43176" y="53073"/>
                      </a:cubicBezTo>
                      <a:cubicBezTo>
                        <a:pt x="44758" y="52673"/>
                        <a:pt x="45948" y="52083"/>
                        <a:pt x="47139" y="51683"/>
                      </a:cubicBezTo>
                      <a:cubicBezTo>
                        <a:pt x="48120" y="51092"/>
                        <a:pt x="48720" y="50892"/>
                        <a:pt x="49511" y="50892"/>
                      </a:cubicBezTo>
                      <a:cubicBezTo>
                        <a:pt x="49711" y="50892"/>
                        <a:pt x="49911" y="51092"/>
                        <a:pt x="50302" y="51092"/>
                      </a:cubicBezTo>
                      <a:cubicBezTo>
                        <a:pt x="50302" y="51292"/>
                        <a:pt x="50702" y="51492"/>
                        <a:pt x="50702" y="51883"/>
                      </a:cubicBezTo>
                      <a:cubicBezTo>
                        <a:pt x="50902" y="52083"/>
                        <a:pt x="51092" y="52673"/>
                        <a:pt x="51092" y="53073"/>
                      </a:cubicBezTo>
                      <a:cubicBezTo>
                        <a:pt x="51092" y="53664"/>
                        <a:pt x="51092" y="54264"/>
                        <a:pt x="51092" y="55054"/>
                      </a:cubicBezTo>
                      <a:cubicBezTo>
                        <a:pt x="51092" y="55645"/>
                        <a:pt x="51092" y="56045"/>
                        <a:pt x="51092" y="56636"/>
                      </a:cubicBezTo>
                      <a:cubicBezTo>
                        <a:pt x="51092" y="57036"/>
                        <a:pt x="51092" y="57236"/>
                        <a:pt x="50902" y="57626"/>
                      </a:cubicBezTo>
                      <a:cubicBezTo>
                        <a:pt x="50702" y="58026"/>
                        <a:pt x="50702" y="58226"/>
                        <a:pt x="50702" y="58417"/>
                      </a:cubicBezTo>
                      <a:cubicBezTo>
                        <a:pt x="50302" y="58817"/>
                        <a:pt x="50302" y="59017"/>
                        <a:pt x="49911" y="59217"/>
                      </a:cubicBezTo>
                      <a:cubicBezTo>
                        <a:pt x="49711" y="59407"/>
                        <a:pt x="49111" y="59807"/>
                        <a:pt x="47930" y="60398"/>
                      </a:cubicBezTo>
                      <a:cubicBezTo>
                        <a:pt x="46739" y="60998"/>
                        <a:pt x="45158" y="61389"/>
                        <a:pt x="43367" y="61989"/>
                      </a:cubicBezTo>
                      <a:cubicBezTo>
                        <a:pt x="41586" y="62579"/>
                        <a:pt x="39414" y="62979"/>
                        <a:pt x="36833" y="63370"/>
                      </a:cubicBezTo>
                      <a:cubicBezTo>
                        <a:pt x="34461" y="63770"/>
                        <a:pt x="31889" y="63970"/>
                        <a:pt x="29118" y="63970"/>
                      </a:cubicBezTo>
                      <a:cubicBezTo>
                        <a:pt x="24365" y="63970"/>
                        <a:pt x="20202" y="63370"/>
                        <a:pt x="16640" y="61989"/>
                      </a:cubicBezTo>
                      <a:cubicBezTo>
                        <a:pt x="13068" y="60598"/>
                        <a:pt x="9906" y="58617"/>
                        <a:pt x="7525" y="56045"/>
                      </a:cubicBezTo>
                      <a:cubicBezTo>
                        <a:pt x="5153" y="53473"/>
                        <a:pt x="3172" y="50101"/>
                        <a:pt x="1981" y="46139"/>
                      </a:cubicBezTo>
                      <a:cubicBezTo>
                        <a:pt x="791" y="42186"/>
                        <a:pt x="0" y="37624"/>
                        <a:pt x="0" y="32280"/>
                      </a:cubicBezTo>
                      <a:cubicBezTo>
                        <a:pt x="0" y="27327"/>
                        <a:pt x="791" y="22774"/>
                        <a:pt x="1981" y="18812"/>
                      </a:cubicBezTo>
                      <a:cubicBezTo>
                        <a:pt x="3172" y="14849"/>
                        <a:pt x="5153" y="11487"/>
                        <a:pt x="7525" y="8715"/>
                      </a:cubicBezTo>
                      <a:cubicBezTo>
                        <a:pt x="9906" y="5944"/>
                        <a:pt x="13068" y="3762"/>
                        <a:pt x="16440" y="2381"/>
                      </a:cubicBezTo>
                      <a:cubicBezTo>
                        <a:pt x="19802" y="791"/>
                        <a:pt x="23765" y="0"/>
                        <a:pt x="28127" y="0"/>
                      </a:cubicBezTo>
                      <a:cubicBezTo>
                        <a:pt x="32480" y="0"/>
                        <a:pt x="36443" y="791"/>
                        <a:pt x="39605" y="2372"/>
                      </a:cubicBezTo>
                      <a:cubicBezTo>
                        <a:pt x="42776" y="3762"/>
                        <a:pt x="45548" y="5744"/>
                        <a:pt x="47530" y="8115"/>
                      </a:cubicBezTo>
                      <a:cubicBezTo>
                        <a:pt x="49511" y="10697"/>
                        <a:pt x="51092" y="13668"/>
                        <a:pt x="52082" y="16831"/>
                      </a:cubicBezTo>
                      <a:cubicBezTo>
                        <a:pt x="53073" y="20203"/>
                        <a:pt x="53473" y="23765"/>
                        <a:pt x="53473" y="27527"/>
                      </a:cubicBezTo>
                      <a:lnTo>
                        <a:pt x="53473" y="29508"/>
                      </a:lnTo>
                      <a:close/>
                      <a:moveTo>
                        <a:pt x="42776" y="26337"/>
                      </a:moveTo>
                      <a:cubicBezTo>
                        <a:pt x="42976" y="20793"/>
                        <a:pt x="41586" y="16440"/>
                        <a:pt x="39214" y="13268"/>
                      </a:cubicBezTo>
                      <a:cubicBezTo>
                        <a:pt x="36443" y="10096"/>
                        <a:pt x="32480" y="8515"/>
                        <a:pt x="27327" y="8515"/>
                      </a:cubicBezTo>
                      <a:cubicBezTo>
                        <a:pt x="24755" y="8515"/>
                        <a:pt x="22574" y="8915"/>
                        <a:pt x="20593" y="9906"/>
                      </a:cubicBezTo>
                      <a:cubicBezTo>
                        <a:pt x="18621" y="10897"/>
                        <a:pt x="16830" y="12278"/>
                        <a:pt x="15450" y="13859"/>
                      </a:cubicBezTo>
                      <a:cubicBezTo>
                        <a:pt x="14259" y="15449"/>
                        <a:pt x="13068" y="17431"/>
                        <a:pt x="12278" y="19602"/>
                      </a:cubicBezTo>
                      <a:cubicBezTo>
                        <a:pt x="11487" y="21784"/>
                        <a:pt x="11096" y="23965"/>
                        <a:pt x="11096" y="26337"/>
                      </a:cubicBezTo>
                      <a:lnTo>
                        <a:pt x="42776" y="26337"/>
                      </a:lnTo>
                      <a:close/>
                    </a:path>
                  </a:pathLst>
                </a:custGeom>
                <a:solidFill>
                  <a:srgbClr val="607672"/>
                </a:solidFill>
                <a:ln w="9525" cap="flat">
                  <a:noFill/>
                  <a:prstDash val="solid"/>
                  <a:miter/>
                </a:ln>
              </p:spPr>
              <p:txBody>
                <a:bodyPr rtlCol="0" anchor="ctr"/>
                <a:lstStyle/>
                <a:p>
                  <a:endParaRPr lang="nl-NL" sz="100"/>
                </a:p>
              </p:txBody>
            </p:sp>
            <p:sp>
              <p:nvSpPr>
                <p:cNvPr id="192" name="Vrije vorm 191">
                  <a:extLst>
                    <a:ext uri="{FF2B5EF4-FFF2-40B4-BE49-F238E27FC236}">
                      <a16:creationId xmlns:a16="http://schemas.microsoft.com/office/drawing/2014/main" id="{18B2400D-6424-0D0E-159A-0384D9AFAF64}"/>
                    </a:ext>
                  </a:extLst>
                </p:cNvPr>
                <p:cNvSpPr/>
                <p:nvPr/>
              </p:nvSpPr>
              <p:spPr>
                <a:xfrm rot="180000">
                  <a:off x="7824936" y="4108473"/>
                  <a:ext cx="3727" cy="6336"/>
                </a:xfrm>
                <a:custGeom>
                  <a:avLst/>
                  <a:gdLst>
                    <a:gd name="connsiteX0" fmla="*/ 53473 w 53473"/>
                    <a:gd name="connsiteY0" fmla="*/ 88125 h 90906"/>
                    <a:gd name="connsiteX1" fmla="*/ 53273 w 53473"/>
                    <a:gd name="connsiteY1" fmla="*/ 88925 h 90906"/>
                    <a:gd name="connsiteX2" fmla="*/ 52483 w 53473"/>
                    <a:gd name="connsiteY2" fmla="*/ 89716 h 90906"/>
                    <a:gd name="connsiteX3" fmla="*/ 51102 w 53473"/>
                    <a:gd name="connsiteY3" fmla="*/ 89916 h 90906"/>
                    <a:gd name="connsiteX4" fmla="*/ 48720 w 53473"/>
                    <a:gd name="connsiteY4" fmla="*/ 90107 h 90906"/>
                    <a:gd name="connsiteX5" fmla="*/ 46539 w 53473"/>
                    <a:gd name="connsiteY5" fmla="*/ 89916 h 90906"/>
                    <a:gd name="connsiteX6" fmla="*/ 45158 w 53473"/>
                    <a:gd name="connsiteY6" fmla="*/ 89716 h 90906"/>
                    <a:gd name="connsiteX7" fmla="*/ 44368 w 53473"/>
                    <a:gd name="connsiteY7" fmla="*/ 88925 h 90906"/>
                    <a:gd name="connsiteX8" fmla="*/ 43968 w 53473"/>
                    <a:gd name="connsiteY8" fmla="*/ 88125 h 90906"/>
                    <a:gd name="connsiteX9" fmla="*/ 43968 w 53473"/>
                    <a:gd name="connsiteY9" fmla="*/ 80410 h 90906"/>
                    <a:gd name="connsiteX10" fmla="*/ 34462 w 53473"/>
                    <a:gd name="connsiteY10" fmla="*/ 88125 h 90906"/>
                    <a:gd name="connsiteX11" fmla="*/ 23575 w 53473"/>
                    <a:gd name="connsiteY11" fmla="*/ 90907 h 90906"/>
                    <a:gd name="connsiteX12" fmla="*/ 12678 w 53473"/>
                    <a:gd name="connsiteY12" fmla="*/ 88525 h 90906"/>
                    <a:gd name="connsiteX13" fmla="*/ 5353 w 53473"/>
                    <a:gd name="connsiteY13" fmla="*/ 81791 h 90906"/>
                    <a:gd name="connsiteX14" fmla="*/ 1191 w 53473"/>
                    <a:gd name="connsiteY14" fmla="*/ 71695 h 90906"/>
                    <a:gd name="connsiteX15" fmla="*/ 0 w 53473"/>
                    <a:gd name="connsiteY15" fmla="*/ 59808 h 90906"/>
                    <a:gd name="connsiteX16" fmla="*/ 1591 w 53473"/>
                    <a:gd name="connsiteY16" fmla="*/ 46149 h 90906"/>
                    <a:gd name="connsiteX17" fmla="*/ 6344 w 53473"/>
                    <a:gd name="connsiteY17" fmla="*/ 35852 h 90906"/>
                    <a:gd name="connsiteX18" fmla="*/ 14259 w 53473"/>
                    <a:gd name="connsiteY18" fmla="*/ 29308 h 90906"/>
                    <a:gd name="connsiteX19" fmla="*/ 24955 w 53473"/>
                    <a:gd name="connsiteY19" fmla="*/ 26937 h 90906"/>
                    <a:gd name="connsiteX20" fmla="*/ 34462 w 53473"/>
                    <a:gd name="connsiteY20" fmla="*/ 29308 h 90906"/>
                    <a:gd name="connsiteX21" fmla="*/ 42777 w 53473"/>
                    <a:gd name="connsiteY21" fmla="*/ 35852 h 90906"/>
                    <a:gd name="connsiteX22" fmla="*/ 42777 w 53473"/>
                    <a:gd name="connsiteY22" fmla="*/ 1981 h 90906"/>
                    <a:gd name="connsiteX23" fmla="*/ 42977 w 53473"/>
                    <a:gd name="connsiteY23" fmla="*/ 1191 h 90906"/>
                    <a:gd name="connsiteX24" fmla="*/ 43968 w 53473"/>
                    <a:gd name="connsiteY24" fmla="*/ 600 h 90906"/>
                    <a:gd name="connsiteX25" fmla="*/ 45549 w 53473"/>
                    <a:gd name="connsiteY25" fmla="*/ 200 h 90906"/>
                    <a:gd name="connsiteX26" fmla="*/ 47930 w 53473"/>
                    <a:gd name="connsiteY26" fmla="*/ 0 h 90906"/>
                    <a:gd name="connsiteX27" fmla="*/ 50702 w 53473"/>
                    <a:gd name="connsiteY27" fmla="*/ 200 h 90906"/>
                    <a:gd name="connsiteX28" fmla="*/ 52283 w 53473"/>
                    <a:gd name="connsiteY28" fmla="*/ 600 h 90906"/>
                    <a:gd name="connsiteX29" fmla="*/ 53074 w 53473"/>
                    <a:gd name="connsiteY29" fmla="*/ 1191 h 90906"/>
                    <a:gd name="connsiteX30" fmla="*/ 53473 w 53473"/>
                    <a:gd name="connsiteY30" fmla="*/ 1981 h 90906"/>
                    <a:gd name="connsiteX31" fmla="*/ 53473 w 53473"/>
                    <a:gd name="connsiteY31" fmla="*/ 88125 h 90906"/>
                    <a:gd name="connsiteX32" fmla="*/ 42777 w 53473"/>
                    <a:gd name="connsiteY32" fmla="*/ 47139 h 90906"/>
                    <a:gd name="connsiteX33" fmla="*/ 34462 w 53473"/>
                    <a:gd name="connsiteY33" fmla="*/ 39014 h 90906"/>
                    <a:gd name="connsiteX34" fmla="*/ 25946 w 53473"/>
                    <a:gd name="connsiteY34" fmla="*/ 36243 h 90906"/>
                    <a:gd name="connsiteX35" fmla="*/ 19012 w 53473"/>
                    <a:gd name="connsiteY35" fmla="*/ 38224 h 90906"/>
                    <a:gd name="connsiteX36" fmla="*/ 14259 w 53473"/>
                    <a:gd name="connsiteY36" fmla="*/ 43177 h 90906"/>
                    <a:gd name="connsiteX37" fmla="*/ 11887 w 53473"/>
                    <a:gd name="connsiteY37" fmla="*/ 50502 h 90906"/>
                    <a:gd name="connsiteX38" fmla="*/ 11097 w 53473"/>
                    <a:gd name="connsiteY38" fmla="*/ 58626 h 90906"/>
                    <a:gd name="connsiteX39" fmla="*/ 11687 w 53473"/>
                    <a:gd name="connsiteY39" fmla="*/ 67142 h 90906"/>
                    <a:gd name="connsiteX40" fmla="*/ 14068 w 53473"/>
                    <a:gd name="connsiteY40" fmla="*/ 74667 h 90906"/>
                    <a:gd name="connsiteX41" fmla="*/ 18622 w 53473"/>
                    <a:gd name="connsiteY41" fmla="*/ 79810 h 90906"/>
                    <a:gd name="connsiteX42" fmla="*/ 25355 w 53473"/>
                    <a:gd name="connsiteY42" fmla="*/ 81791 h 90906"/>
                    <a:gd name="connsiteX43" fmla="*/ 29709 w 53473"/>
                    <a:gd name="connsiteY43" fmla="*/ 81201 h 90906"/>
                    <a:gd name="connsiteX44" fmla="*/ 33671 w 53473"/>
                    <a:gd name="connsiteY44" fmla="*/ 79219 h 90906"/>
                    <a:gd name="connsiteX45" fmla="*/ 38024 w 53473"/>
                    <a:gd name="connsiteY45" fmla="*/ 75848 h 90906"/>
                    <a:gd name="connsiteX46" fmla="*/ 42777 w 53473"/>
                    <a:gd name="connsiteY46" fmla="*/ 70504 h 90906"/>
                    <a:gd name="connsiteX47" fmla="*/ 42777 w 53473"/>
                    <a:gd name="connsiteY47" fmla="*/ 47139 h 90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473" h="90906">
                      <a:moveTo>
                        <a:pt x="53473" y="88125"/>
                      </a:moveTo>
                      <a:cubicBezTo>
                        <a:pt x="53473" y="88525"/>
                        <a:pt x="53473" y="88725"/>
                        <a:pt x="53273" y="88925"/>
                      </a:cubicBezTo>
                      <a:cubicBezTo>
                        <a:pt x="53074" y="89316"/>
                        <a:pt x="52883" y="89516"/>
                        <a:pt x="52483" y="89716"/>
                      </a:cubicBezTo>
                      <a:cubicBezTo>
                        <a:pt x="52083" y="89716"/>
                        <a:pt x="51492" y="89916"/>
                        <a:pt x="51102" y="89916"/>
                      </a:cubicBezTo>
                      <a:cubicBezTo>
                        <a:pt x="50302" y="90107"/>
                        <a:pt x="49711" y="90107"/>
                        <a:pt x="48720" y="90107"/>
                      </a:cubicBezTo>
                      <a:cubicBezTo>
                        <a:pt x="47930" y="90107"/>
                        <a:pt x="47140" y="90107"/>
                        <a:pt x="46539" y="89916"/>
                      </a:cubicBezTo>
                      <a:cubicBezTo>
                        <a:pt x="45949" y="89916"/>
                        <a:pt x="45549" y="89716"/>
                        <a:pt x="45158" y="89716"/>
                      </a:cubicBezTo>
                      <a:cubicBezTo>
                        <a:pt x="44758" y="89516"/>
                        <a:pt x="44368" y="89316"/>
                        <a:pt x="44368" y="88925"/>
                      </a:cubicBezTo>
                      <a:cubicBezTo>
                        <a:pt x="43968" y="88725"/>
                        <a:pt x="43968" y="88525"/>
                        <a:pt x="43968" y="88125"/>
                      </a:cubicBezTo>
                      <a:lnTo>
                        <a:pt x="43968" y="80410"/>
                      </a:lnTo>
                      <a:cubicBezTo>
                        <a:pt x="40796" y="83772"/>
                        <a:pt x="37633" y="86344"/>
                        <a:pt x="34462" y="88125"/>
                      </a:cubicBezTo>
                      <a:cubicBezTo>
                        <a:pt x="31290" y="90107"/>
                        <a:pt x="27527" y="90907"/>
                        <a:pt x="23575" y="90907"/>
                      </a:cubicBezTo>
                      <a:cubicBezTo>
                        <a:pt x="19412" y="90907"/>
                        <a:pt x="15850" y="90107"/>
                        <a:pt x="12678" y="88525"/>
                      </a:cubicBezTo>
                      <a:cubicBezTo>
                        <a:pt x="9706" y="86744"/>
                        <a:pt x="7134" y="84563"/>
                        <a:pt x="5353" y="81791"/>
                      </a:cubicBezTo>
                      <a:cubicBezTo>
                        <a:pt x="3572" y="78819"/>
                        <a:pt x="1981" y="75657"/>
                        <a:pt x="1191" y="71695"/>
                      </a:cubicBezTo>
                      <a:cubicBezTo>
                        <a:pt x="400" y="67932"/>
                        <a:pt x="0" y="63970"/>
                        <a:pt x="0" y="59808"/>
                      </a:cubicBezTo>
                      <a:cubicBezTo>
                        <a:pt x="0" y="54664"/>
                        <a:pt x="400" y="50302"/>
                        <a:pt x="1591" y="46149"/>
                      </a:cubicBezTo>
                      <a:cubicBezTo>
                        <a:pt x="2772" y="42186"/>
                        <a:pt x="4363" y="38814"/>
                        <a:pt x="6344" y="35852"/>
                      </a:cubicBezTo>
                      <a:cubicBezTo>
                        <a:pt x="8516" y="33080"/>
                        <a:pt x="11097" y="30899"/>
                        <a:pt x="14259" y="29308"/>
                      </a:cubicBezTo>
                      <a:cubicBezTo>
                        <a:pt x="17431" y="27727"/>
                        <a:pt x="20993" y="26937"/>
                        <a:pt x="24955" y="26937"/>
                      </a:cubicBezTo>
                      <a:cubicBezTo>
                        <a:pt x="28518" y="26937"/>
                        <a:pt x="31690" y="27727"/>
                        <a:pt x="34462" y="29308"/>
                      </a:cubicBezTo>
                      <a:cubicBezTo>
                        <a:pt x="37233" y="30699"/>
                        <a:pt x="40005" y="32880"/>
                        <a:pt x="42777" y="35852"/>
                      </a:cubicBezTo>
                      <a:lnTo>
                        <a:pt x="42777" y="1981"/>
                      </a:lnTo>
                      <a:cubicBezTo>
                        <a:pt x="42777" y="1791"/>
                        <a:pt x="42777" y="1391"/>
                        <a:pt x="42977" y="1191"/>
                      </a:cubicBezTo>
                      <a:cubicBezTo>
                        <a:pt x="43177" y="800"/>
                        <a:pt x="43377" y="600"/>
                        <a:pt x="43968" y="600"/>
                      </a:cubicBezTo>
                      <a:cubicBezTo>
                        <a:pt x="44368" y="400"/>
                        <a:pt x="44758" y="200"/>
                        <a:pt x="45549" y="200"/>
                      </a:cubicBezTo>
                      <a:cubicBezTo>
                        <a:pt x="46149" y="0"/>
                        <a:pt x="47140" y="0"/>
                        <a:pt x="47930" y="0"/>
                      </a:cubicBezTo>
                      <a:cubicBezTo>
                        <a:pt x="49121" y="0"/>
                        <a:pt x="49911" y="0"/>
                        <a:pt x="50702" y="200"/>
                      </a:cubicBezTo>
                      <a:cubicBezTo>
                        <a:pt x="51492" y="200"/>
                        <a:pt x="51892" y="400"/>
                        <a:pt x="52283" y="600"/>
                      </a:cubicBezTo>
                      <a:cubicBezTo>
                        <a:pt x="52683" y="600"/>
                        <a:pt x="53074" y="800"/>
                        <a:pt x="53074" y="1191"/>
                      </a:cubicBezTo>
                      <a:cubicBezTo>
                        <a:pt x="53473" y="1391"/>
                        <a:pt x="53473" y="1791"/>
                        <a:pt x="53473" y="1981"/>
                      </a:cubicBezTo>
                      <a:lnTo>
                        <a:pt x="53473" y="88125"/>
                      </a:lnTo>
                      <a:close/>
                      <a:moveTo>
                        <a:pt x="42777" y="47139"/>
                      </a:moveTo>
                      <a:cubicBezTo>
                        <a:pt x="40005" y="43567"/>
                        <a:pt x="37033" y="40796"/>
                        <a:pt x="34462" y="39014"/>
                      </a:cubicBezTo>
                      <a:cubicBezTo>
                        <a:pt x="31690" y="37233"/>
                        <a:pt x="28918" y="36243"/>
                        <a:pt x="25946" y="36243"/>
                      </a:cubicBezTo>
                      <a:cubicBezTo>
                        <a:pt x="23375" y="36243"/>
                        <a:pt x="20993" y="36843"/>
                        <a:pt x="19012" y="38224"/>
                      </a:cubicBezTo>
                      <a:cubicBezTo>
                        <a:pt x="17031" y="39414"/>
                        <a:pt x="15450" y="41196"/>
                        <a:pt x="14259" y="43177"/>
                      </a:cubicBezTo>
                      <a:cubicBezTo>
                        <a:pt x="13268" y="45358"/>
                        <a:pt x="12278" y="47730"/>
                        <a:pt x="11887" y="50502"/>
                      </a:cubicBezTo>
                      <a:cubicBezTo>
                        <a:pt x="11297" y="53073"/>
                        <a:pt x="11097" y="55845"/>
                        <a:pt x="11097" y="58626"/>
                      </a:cubicBezTo>
                      <a:cubicBezTo>
                        <a:pt x="11097" y="61589"/>
                        <a:pt x="11297" y="64370"/>
                        <a:pt x="11687" y="67142"/>
                      </a:cubicBezTo>
                      <a:cubicBezTo>
                        <a:pt x="12278" y="69913"/>
                        <a:pt x="13078" y="72485"/>
                        <a:pt x="14068" y="74667"/>
                      </a:cubicBezTo>
                      <a:cubicBezTo>
                        <a:pt x="15059" y="76838"/>
                        <a:pt x="16640" y="78619"/>
                        <a:pt x="18622" y="79810"/>
                      </a:cubicBezTo>
                      <a:cubicBezTo>
                        <a:pt x="20403" y="81201"/>
                        <a:pt x="22584" y="81791"/>
                        <a:pt x="25355" y="81791"/>
                      </a:cubicBezTo>
                      <a:cubicBezTo>
                        <a:pt x="26937" y="81791"/>
                        <a:pt x="28327" y="81591"/>
                        <a:pt x="29709" y="81201"/>
                      </a:cubicBezTo>
                      <a:cubicBezTo>
                        <a:pt x="30899" y="80801"/>
                        <a:pt x="32281" y="80210"/>
                        <a:pt x="33671" y="79219"/>
                      </a:cubicBezTo>
                      <a:cubicBezTo>
                        <a:pt x="35052" y="78429"/>
                        <a:pt x="36443" y="77238"/>
                        <a:pt x="38024" y="75848"/>
                      </a:cubicBezTo>
                      <a:cubicBezTo>
                        <a:pt x="39614" y="74266"/>
                        <a:pt x="41196" y="72485"/>
                        <a:pt x="42777" y="70504"/>
                      </a:cubicBezTo>
                      <a:lnTo>
                        <a:pt x="42777" y="47139"/>
                      </a:lnTo>
                      <a:close/>
                    </a:path>
                  </a:pathLst>
                </a:custGeom>
                <a:solidFill>
                  <a:srgbClr val="607672"/>
                </a:solidFill>
                <a:ln w="9525" cap="flat">
                  <a:noFill/>
                  <a:prstDash val="solid"/>
                  <a:miter/>
                </a:ln>
              </p:spPr>
              <p:txBody>
                <a:bodyPr rtlCol="0" anchor="ctr"/>
                <a:lstStyle/>
                <a:p>
                  <a:endParaRPr lang="nl-NL" sz="100"/>
                </a:p>
              </p:txBody>
            </p:sp>
            <p:sp>
              <p:nvSpPr>
                <p:cNvPr id="193" name="Vrije vorm 192">
                  <a:extLst>
                    <a:ext uri="{FF2B5EF4-FFF2-40B4-BE49-F238E27FC236}">
                      <a16:creationId xmlns:a16="http://schemas.microsoft.com/office/drawing/2014/main" id="{73C3F61D-CB64-F920-5AE8-E0654D4B7D6E}"/>
                    </a:ext>
                  </a:extLst>
                </p:cNvPr>
                <p:cNvSpPr/>
                <p:nvPr/>
              </p:nvSpPr>
              <p:spPr>
                <a:xfrm rot="180000">
                  <a:off x="7829936" y="4108938"/>
                  <a:ext cx="925" cy="6004"/>
                </a:xfrm>
                <a:custGeom>
                  <a:avLst/>
                  <a:gdLst>
                    <a:gd name="connsiteX0" fmla="*/ 13268 w 13268"/>
                    <a:gd name="connsiteY0" fmla="*/ 6334 h 86144"/>
                    <a:gd name="connsiteX1" fmla="*/ 11677 w 13268"/>
                    <a:gd name="connsiteY1" fmla="*/ 11487 h 86144"/>
                    <a:gd name="connsiteX2" fmla="*/ 6534 w 13268"/>
                    <a:gd name="connsiteY2" fmla="*/ 12878 h 86144"/>
                    <a:gd name="connsiteX3" fmla="*/ 1381 w 13268"/>
                    <a:gd name="connsiteY3" fmla="*/ 11487 h 86144"/>
                    <a:gd name="connsiteX4" fmla="*/ 0 w 13268"/>
                    <a:gd name="connsiteY4" fmla="*/ 6534 h 86144"/>
                    <a:gd name="connsiteX5" fmla="*/ 1381 w 13268"/>
                    <a:gd name="connsiteY5" fmla="*/ 1391 h 86144"/>
                    <a:gd name="connsiteX6" fmla="*/ 6534 w 13268"/>
                    <a:gd name="connsiteY6" fmla="*/ 0 h 86144"/>
                    <a:gd name="connsiteX7" fmla="*/ 11677 w 13268"/>
                    <a:gd name="connsiteY7" fmla="*/ 1391 h 86144"/>
                    <a:gd name="connsiteX8" fmla="*/ 13268 w 13268"/>
                    <a:gd name="connsiteY8" fmla="*/ 6334 h 86144"/>
                    <a:gd name="connsiteX9" fmla="*/ 12078 w 13268"/>
                    <a:gd name="connsiteY9" fmla="*/ 84163 h 86144"/>
                    <a:gd name="connsiteX10" fmla="*/ 11677 w 13268"/>
                    <a:gd name="connsiteY10" fmla="*/ 84963 h 86144"/>
                    <a:gd name="connsiteX11" fmla="*/ 10887 w 13268"/>
                    <a:gd name="connsiteY11" fmla="*/ 85554 h 86144"/>
                    <a:gd name="connsiteX12" fmla="*/ 9306 w 13268"/>
                    <a:gd name="connsiteY12" fmla="*/ 85954 h 86144"/>
                    <a:gd name="connsiteX13" fmla="*/ 6534 w 13268"/>
                    <a:gd name="connsiteY13" fmla="*/ 86144 h 86144"/>
                    <a:gd name="connsiteX14" fmla="*/ 3953 w 13268"/>
                    <a:gd name="connsiteY14" fmla="*/ 85954 h 86144"/>
                    <a:gd name="connsiteX15" fmla="*/ 2371 w 13268"/>
                    <a:gd name="connsiteY15" fmla="*/ 85554 h 86144"/>
                    <a:gd name="connsiteX16" fmla="*/ 1381 w 13268"/>
                    <a:gd name="connsiteY16" fmla="*/ 84963 h 86144"/>
                    <a:gd name="connsiteX17" fmla="*/ 1381 w 13268"/>
                    <a:gd name="connsiteY17" fmla="*/ 84163 h 86144"/>
                    <a:gd name="connsiteX18" fmla="*/ 1381 w 13268"/>
                    <a:gd name="connsiteY18" fmla="*/ 25946 h 86144"/>
                    <a:gd name="connsiteX19" fmla="*/ 1381 w 13268"/>
                    <a:gd name="connsiteY19" fmla="*/ 25156 h 86144"/>
                    <a:gd name="connsiteX20" fmla="*/ 2371 w 13268"/>
                    <a:gd name="connsiteY20" fmla="*/ 24555 h 86144"/>
                    <a:gd name="connsiteX21" fmla="*/ 3953 w 13268"/>
                    <a:gd name="connsiteY21" fmla="*/ 24165 h 86144"/>
                    <a:gd name="connsiteX22" fmla="*/ 6534 w 13268"/>
                    <a:gd name="connsiteY22" fmla="*/ 23965 h 86144"/>
                    <a:gd name="connsiteX23" fmla="*/ 9306 w 13268"/>
                    <a:gd name="connsiteY23" fmla="*/ 24165 h 86144"/>
                    <a:gd name="connsiteX24" fmla="*/ 10887 w 13268"/>
                    <a:gd name="connsiteY24" fmla="*/ 24555 h 86144"/>
                    <a:gd name="connsiteX25" fmla="*/ 11677 w 13268"/>
                    <a:gd name="connsiteY25" fmla="*/ 25156 h 86144"/>
                    <a:gd name="connsiteX26" fmla="*/ 12078 w 13268"/>
                    <a:gd name="connsiteY26" fmla="*/ 25946 h 86144"/>
                    <a:gd name="connsiteX27" fmla="*/ 12078 w 13268"/>
                    <a:gd name="connsiteY27" fmla="*/ 84163 h 8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268" h="86144">
                      <a:moveTo>
                        <a:pt x="13268" y="6334"/>
                      </a:moveTo>
                      <a:cubicBezTo>
                        <a:pt x="13268" y="8915"/>
                        <a:pt x="12668" y="10497"/>
                        <a:pt x="11677" y="11487"/>
                      </a:cubicBezTo>
                      <a:cubicBezTo>
                        <a:pt x="10887" y="12278"/>
                        <a:pt x="8906" y="12878"/>
                        <a:pt x="6534" y="12878"/>
                      </a:cubicBezTo>
                      <a:cubicBezTo>
                        <a:pt x="3953" y="12878"/>
                        <a:pt x="2171" y="12278"/>
                        <a:pt x="1381" y="11487"/>
                      </a:cubicBezTo>
                      <a:cubicBezTo>
                        <a:pt x="390" y="10497"/>
                        <a:pt x="0" y="8915"/>
                        <a:pt x="0" y="6534"/>
                      </a:cubicBezTo>
                      <a:cubicBezTo>
                        <a:pt x="0" y="3962"/>
                        <a:pt x="590" y="2181"/>
                        <a:pt x="1381" y="1391"/>
                      </a:cubicBezTo>
                      <a:cubicBezTo>
                        <a:pt x="2371" y="400"/>
                        <a:pt x="4153" y="0"/>
                        <a:pt x="6534" y="0"/>
                      </a:cubicBezTo>
                      <a:cubicBezTo>
                        <a:pt x="9106" y="0"/>
                        <a:pt x="10887" y="400"/>
                        <a:pt x="11677" y="1391"/>
                      </a:cubicBezTo>
                      <a:cubicBezTo>
                        <a:pt x="12668" y="2181"/>
                        <a:pt x="13268" y="3962"/>
                        <a:pt x="13268" y="6334"/>
                      </a:cubicBezTo>
                      <a:close/>
                      <a:moveTo>
                        <a:pt x="12078" y="84163"/>
                      </a:moveTo>
                      <a:cubicBezTo>
                        <a:pt x="12078" y="84563"/>
                        <a:pt x="11878" y="84763"/>
                        <a:pt x="11677" y="84963"/>
                      </a:cubicBezTo>
                      <a:cubicBezTo>
                        <a:pt x="11487" y="85154"/>
                        <a:pt x="11287" y="85354"/>
                        <a:pt x="10887" y="85554"/>
                      </a:cubicBezTo>
                      <a:cubicBezTo>
                        <a:pt x="10496" y="85754"/>
                        <a:pt x="9896" y="85954"/>
                        <a:pt x="9306" y="85954"/>
                      </a:cubicBezTo>
                      <a:cubicBezTo>
                        <a:pt x="8515" y="86144"/>
                        <a:pt x="7725" y="86144"/>
                        <a:pt x="6534" y="86144"/>
                      </a:cubicBezTo>
                      <a:cubicBezTo>
                        <a:pt x="5543" y="86144"/>
                        <a:pt x="4553" y="86144"/>
                        <a:pt x="3953" y="85954"/>
                      </a:cubicBezTo>
                      <a:cubicBezTo>
                        <a:pt x="3362" y="85954"/>
                        <a:pt x="2771" y="85754"/>
                        <a:pt x="2371" y="85554"/>
                      </a:cubicBezTo>
                      <a:cubicBezTo>
                        <a:pt x="1781" y="85354"/>
                        <a:pt x="1781" y="85154"/>
                        <a:pt x="1381" y="84963"/>
                      </a:cubicBezTo>
                      <a:cubicBezTo>
                        <a:pt x="1381" y="84763"/>
                        <a:pt x="1381" y="84563"/>
                        <a:pt x="1381" y="84163"/>
                      </a:cubicBezTo>
                      <a:lnTo>
                        <a:pt x="1381" y="25946"/>
                      </a:lnTo>
                      <a:cubicBezTo>
                        <a:pt x="1381" y="25746"/>
                        <a:pt x="1381" y="25346"/>
                        <a:pt x="1381" y="25156"/>
                      </a:cubicBezTo>
                      <a:cubicBezTo>
                        <a:pt x="1781" y="24955"/>
                        <a:pt x="1781" y="24755"/>
                        <a:pt x="2371" y="24555"/>
                      </a:cubicBezTo>
                      <a:cubicBezTo>
                        <a:pt x="2771" y="24355"/>
                        <a:pt x="3362" y="24165"/>
                        <a:pt x="3953" y="24165"/>
                      </a:cubicBezTo>
                      <a:cubicBezTo>
                        <a:pt x="4553" y="23965"/>
                        <a:pt x="5543" y="23965"/>
                        <a:pt x="6534" y="23965"/>
                      </a:cubicBezTo>
                      <a:cubicBezTo>
                        <a:pt x="7715" y="23965"/>
                        <a:pt x="8515" y="23965"/>
                        <a:pt x="9306" y="24165"/>
                      </a:cubicBezTo>
                      <a:cubicBezTo>
                        <a:pt x="9896" y="24165"/>
                        <a:pt x="10496" y="24355"/>
                        <a:pt x="10887" y="24555"/>
                      </a:cubicBezTo>
                      <a:cubicBezTo>
                        <a:pt x="11287" y="24755"/>
                        <a:pt x="11477" y="24955"/>
                        <a:pt x="11677" y="25156"/>
                      </a:cubicBezTo>
                      <a:cubicBezTo>
                        <a:pt x="11878" y="25346"/>
                        <a:pt x="12078" y="25746"/>
                        <a:pt x="12078" y="25946"/>
                      </a:cubicBezTo>
                      <a:lnTo>
                        <a:pt x="12078" y="84163"/>
                      </a:lnTo>
                      <a:close/>
                    </a:path>
                  </a:pathLst>
                </a:custGeom>
                <a:solidFill>
                  <a:srgbClr val="607672"/>
                </a:solidFill>
                <a:ln w="9525" cap="flat">
                  <a:noFill/>
                  <a:prstDash val="solid"/>
                  <a:miter/>
                </a:ln>
              </p:spPr>
              <p:txBody>
                <a:bodyPr rtlCol="0" anchor="ctr"/>
                <a:lstStyle/>
                <a:p>
                  <a:endParaRPr lang="nl-NL" sz="100"/>
                </a:p>
              </p:txBody>
            </p:sp>
            <p:sp>
              <p:nvSpPr>
                <p:cNvPr id="194" name="Vrije vorm 193">
                  <a:extLst>
                    <a:ext uri="{FF2B5EF4-FFF2-40B4-BE49-F238E27FC236}">
                      <a16:creationId xmlns:a16="http://schemas.microsoft.com/office/drawing/2014/main" id="{36E17D33-2691-6924-74D4-AA4A4A60975A}"/>
                    </a:ext>
                  </a:extLst>
                </p:cNvPr>
                <p:cNvSpPr/>
                <p:nvPr/>
              </p:nvSpPr>
              <p:spPr>
                <a:xfrm rot="180000">
                  <a:off x="7831808" y="4110699"/>
                  <a:ext cx="3202" cy="4445"/>
                </a:xfrm>
                <a:custGeom>
                  <a:avLst/>
                  <a:gdLst>
                    <a:gd name="connsiteX0" fmla="*/ 45939 w 45939"/>
                    <a:gd name="connsiteY0" fmla="*/ 52083 h 63769"/>
                    <a:gd name="connsiteX1" fmla="*/ 45939 w 45939"/>
                    <a:gd name="connsiteY1" fmla="*/ 54064 h 63769"/>
                    <a:gd name="connsiteX2" fmla="*/ 45549 w 45939"/>
                    <a:gd name="connsiteY2" fmla="*/ 55445 h 63769"/>
                    <a:gd name="connsiteX3" fmla="*/ 45149 w 45939"/>
                    <a:gd name="connsiteY3" fmla="*/ 56436 h 63769"/>
                    <a:gd name="connsiteX4" fmla="*/ 44358 w 45939"/>
                    <a:gd name="connsiteY4" fmla="*/ 57626 h 63769"/>
                    <a:gd name="connsiteX5" fmla="*/ 41586 w 45939"/>
                    <a:gd name="connsiteY5" fmla="*/ 59607 h 63769"/>
                    <a:gd name="connsiteX6" fmla="*/ 37224 w 45939"/>
                    <a:gd name="connsiteY6" fmla="*/ 61789 h 63769"/>
                    <a:gd name="connsiteX7" fmla="*/ 31881 w 45939"/>
                    <a:gd name="connsiteY7" fmla="*/ 63170 h 63769"/>
                    <a:gd name="connsiteX8" fmla="*/ 25937 w 45939"/>
                    <a:gd name="connsiteY8" fmla="*/ 63770 h 63769"/>
                    <a:gd name="connsiteX9" fmla="*/ 14850 w 45939"/>
                    <a:gd name="connsiteY9" fmla="*/ 61989 h 63769"/>
                    <a:gd name="connsiteX10" fmla="*/ 6734 w 45939"/>
                    <a:gd name="connsiteY10" fmla="*/ 55845 h 63769"/>
                    <a:gd name="connsiteX11" fmla="*/ 1781 w 45939"/>
                    <a:gd name="connsiteY11" fmla="*/ 46139 h 63769"/>
                    <a:gd name="connsiteX12" fmla="*/ 0 w 45939"/>
                    <a:gd name="connsiteY12" fmla="*/ 32871 h 63769"/>
                    <a:gd name="connsiteX13" fmla="*/ 2172 w 45939"/>
                    <a:gd name="connsiteY13" fmla="*/ 18021 h 63769"/>
                    <a:gd name="connsiteX14" fmla="*/ 7916 w 45939"/>
                    <a:gd name="connsiteY14" fmla="*/ 7925 h 63769"/>
                    <a:gd name="connsiteX15" fmla="*/ 16631 w 45939"/>
                    <a:gd name="connsiteY15" fmla="*/ 1981 h 63769"/>
                    <a:gd name="connsiteX16" fmla="*/ 27327 w 45939"/>
                    <a:gd name="connsiteY16" fmla="*/ 0 h 63769"/>
                    <a:gd name="connsiteX17" fmla="*/ 32471 w 45939"/>
                    <a:gd name="connsiteY17" fmla="*/ 400 h 63769"/>
                    <a:gd name="connsiteX18" fmla="*/ 37424 w 45939"/>
                    <a:gd name="connsiteY18" fmla="*/ 1781 h 63769"/>
                    <a:gd name="connsiteX19" fmla="*/ 41186 w 45939"/>
                    <a:gd name="connsiteY19" fmla="*/ 3762 h 63769"/>
                    <a:gd name="connsiteX20" fmla="*/ 43958 w 45939"/>
                    <a:gd name="connsiteY20" fmla="*/ 5744 h 63769"/>
                    <a:gd name="connsiteX21" fmla="*/ 44748 w 45939"/>
                    <a:gd name="connsiteY21" fmla="*/ 6934 h 63769"/>
                    <a:gd name="connsiteX22" fmla="*/ 45349 w 45939"/>
                    <a:gd name="connsiteY22" fmla="*/ 7925 h 63769"/>
                    <a:gd name="connsiteX23" fmla="*/ 45549 w 45939"/>
                    <a:gd name="connsiteY23" fmla="*/ 9306 h 63769"/>
                    <a:gd name="connsiteX24" fmla="*/ 45549 w 45939"/>
                    <a:gd name="connsiteY24" fmla="*/ 11287 h 63769"/>
                    <a:gd name="connsiteX25" fmla="*/ 45149 w 45939"/>
                    <a:gd name="connsiteY25" fmla="*/ 14849 h 63769"/>
                    <a:gd name="connsiteX26" fmla="*/ 43568 w 45939"/>
                    <a:gd name="connsiteY26" fmla="*/ 15840 h 63769"/>
                    <a:gd name="connsiteX27" fmla="*/ 41586 w 45939"/>
                    <a:gd name="connsiteY27" fmla="*/ 14659 h 63769"/>
                    <a:gd name="connsiteX28" fmla="*/ 38215 w 45939"/>
                    <a:gd name="connsiteY28" fmla="*/ 12278 h 63769"/>
                    <a:gd name="connsiteX29" fmla="*/ 33661 w 45939"/>
                    <a:gd name="connsiteY29" fmla="*/ 10096 h 63769"/>
                    <a:gd name="connsiteX30" fmla="*/ 27127 w 45939"/>
                    <a:gd name="connsiteY30" fmla="*/ 8915 h 63769"/>
                    <a:gd name="connsiteX31" fmla="*/ 15240 w 45939"/>
                    <a:gd name="connsiteY31" fmla="*/ 15050 h 63769"/>
                    <a:gd name="connsiteX32" fmla="*/ 11087 w 45939"/>
                    <a:gd name="connsiteY32" fmla="*/ 32280 h 63769"/>
                    <a:gd name="connsiteX33" fmla="*/ 12278 w 45939"/>
                    <a:gd name="connsiteY33" fmla="*/ 41986 h 63769"/>
                    <a:gd name="connsiteX34" fmla="*/ 15440 w 45939"/>
                    <a:gd name="connsiteY34" fmla="*/ 49111 h 63769"/>
                    <a:gd name="connsiteX35" fmla="*/ 20594 w 45939"/>
                    <a:gd name="connsiteY35" fmla="*/ 53473 h 63769"/>
                    <a:gd name="connsiteX36" fmla="*/ 27327 w 45939"/>
                    <a:gd name="connsiteY36" fmla="*/ 54654 h 63769"/>
                    <a:gd name="connsiteX37" fmla="*/ 33661 w 45939"/>
                    <a:gd name="connsiteY37" fmla="*/ 53473 h 63769"/>
                    <a:gd name="connsiteX38" fmla="*/ 38615 w 45939"/>
                    <a:gd name="connsiteY38" fmla="*/ 50892 h 63769"/>
                    <a:gd name="connsiteX39" fmla="*/ 41977 w 45939"/>
                    <a:gd name="connsiteY39" fmla="*/ 48320 h 63769"/>
                    <a:gd name="connsiteX40" fmla="*/ 44158 w 45939"/>
                    <a:gd name="connsiteY40" fmla="*/ 47130 h 63769"/>
                    <a:gd name="connsiteX41" fmla="*/ 44949 w 45939"/>
                    <a:gd name="connsiteY41" fmla="*/ 47530 h 63769"/>
                    <a:gd name="connsiteX42" fmla="*/ 45549 w 45939"/>
                    <a:gd name="connsiteY42" fmla="*/ 48320 h 63769"/>
                    <a:gd name="connsiteX43" fmla="*/ 45939 w 45939"/>
                    <a:gd name="connsiteY43" fmla="*/ 49901 h 63769"/>
                    <a:gd name="connsiteX44" fmla="*/ 45939 w 45939"/>
                    <a:gd name="connsiteY44" fmla="*/ 52083 h 6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939" h="63769">
                      <a:moveTo>
                        <a:pt x="45939" y="52083"/>
                      </a:moveTo>
                      <a:cubicBezTo>
                        <a:pt x="45939" y="52873"/>
                        <a:pt x="45939" y="53473"/>
                        <a:pt x="45939" y="54064"/>
                      </a:cubicBezTo>
                      <a:cubicBezTo>
                        <a:pt x="45939" y="54454"/>
                        <a:pt x="45739" y="55054"/>
                        <a:pt x="45549" y="55445"/>
                      </a:cubicBezTo>
                      <a:cubicBezTo>
                        <a:pt x="45549" y="55645"/>
                        <a:pt x="45549" y="56045"/>
                        <a:pt x="45149" y="56436"/>
                      </a:cubicBezTo>
                      <a:cubicBezTo>
                        <a:pt x="45149" y="56636"/>
                        <a:pt x="44748" y="57036"/>
                        <a:pt x="44358" y="57626"/>
                      </a:cubicBezTo>
                      <a:cubicBezTo>
                        <a:pt x="43568" y="58026"/>
                        <a:pt x="42768" y="58817"/>
                        <a:pt x="41586" y="59607"/>
                      </a:cubicBezTo>
                      <a:cubicBezTo>
                        <a:pt x="40196" y="60398"/>
                        <a:pt x="38814" y="60998"/>
                        <a:pt x="37224" y="61789"/>
                      </a:cubicBezTo>
                      <a:cubicBezTo>
                        <a:pt x="35643" y="62379"/>
                        <a:pt x="33661" y="62779"/>
                        <a:pt x="31881" y="63170"/>
                      </a:cubicBezTo>
                      <a:cubicBezTo>
                        <a:pt x="30099" y="63570"/>
                        <a:pt x="28118" y="63770"/>
                        <a:pt x="25937" y="63770"/>
                      </a:cubicBezTo>
                      <a:cubicBezTo>
                        <a:pt x="21784" y="63770"/>
                        <a:pt x="18212" y="63370"/>
                        <a:pt x="14850" y="61989"/>
                      </a:cubicBezTo>
                      <a:cubicBezTo>
                        <a:pt x="11678" y="60598"/>
                        <a:pt x="8906" y="58617"/>
                        <a:pt x="6734" y="55845"/>
                      </a:cubicBezTo>
                      <a:cubicBezTo>
                        <a:pt x="4553" y="53273"/>
                        <a:pt x="2963" y="49901"/>
                        <a:pt x="1781" y="46139"/>
                      </a:cubicBezTo>
                      <a:cubicBezTo>
                        <a:pt x="591" y="42377"/>
                        <a:pt x="0" y="37824"/>
                        <a:pt x="0" y="32871"/>
                      </a:cubicBezTo>
                      <a:cubicBezTo>
                        <a:pt x="0" y="27127"/>
                        <a:pt x="791" y="22184"/>
                        <a:pt x="2172" y="18021"/>
                      </a:cubicBezTo>
                      <a:cubicBezTo>
                        <a:pt x="3563" y="13859"/>
                        <a:pt x="5544" y="10497"/>
                        <a:pt x="7916" y="7925"/>
                      </a:cubicBezTo>
                      <a:cubicBezTo>
                        <a:pt x="10297" y="5344"/>
                        <a:pt x="13268" y="3362"/>
                        <a:pt x="16631" y="1981"/>
                      </a:cubicBezTo>
                      <a:cubicBezTo>
                        <a:pt x="19803" y="791"/>
                        <a:pt x="23365" y="0"/>
                        <a:pt x="27327" y="0"/>
                      </a:cubicBezTo>
                      <a:cubicBezTo>
                        <a:pt x="29109" y="0"/>
                        <a:pt x="30890" y="200"/>
                        <a:pt x="32471" y="400"/>
                      </a:cubicBezTo>
                      <a:cubicBezTo>
                        <a:pt x="34452" y="791"/>
                        <a:pt x="36043" y="1191"/>
                        <a:pt x="37424" y="1781"/>
                      </a:cubicBezTo>
                      <a:cubicBezTo>
                        <a:pt x="38814" y="2372"/>
                        <a:pt x="40196" y="2972"/>
                        <a:pt x="41186" y="3762"/>
                      </a:cubicBezTo>
                      <a:cubicBezTo>
                        <a:pt x="42377" y="4553"/>
                        <a:pt x="43168" y="5153"/>
                        <a:pt x="43958" y="5744"/>
                      </a:cubicBezTo>
                      <a:cubicBezTo>
                        <a:pt x="44358" y="6134"/>
                        <a:pt x="44748" y="6534"/>
                        <a:pt x="44748" y="6934"/>
                      </a:cubicBezTo>
                      <a:cubicBezTo>
                        <a:pt x="45149" y="7125"/>
                        <a:pt x="45149" y="7525"/>
                        <a:pt x="45349" y="7925"/>
                      </a:cubicBezTo>
                      <a:cubicBezTo>
                        <a:pt x="45549" y="8315"/>
                        <a:pt x="45549" y="8915"/>
                        <a:pt x="45549" y="9306"/>
                      </a:cubicBezTo>
                      <a:cubicBezTo>
                        <a:pt x="45549" y="9906"/>
                        <a:pt x="45549" y="10497"/>
                        <a:pt x="45549" y="11287"/>
                      </a:cubicBezTo>
                      <a:cubicBezTo>
                        <a:pt x="45549" y="12868"/>
                        <a:pt x="45549" y="14059"/>
                        <a:pt x="45149" y="14849"/>
                      </a:cubicBezTo>
                      <a:cubicBezTo>
                        <a:pt x="44748" y="15449"/>
                        <a:pt x="44358" y="15840"/>
                        <a:pt x="43568" y="15840"/>
                      </a:cubicBezTo>
                      <a:cubicBezTo>
                        <a:pt x="43168" y="15840"/>
                        <a:pt x="42377" y="15449"/>
                        <a:pt x="41586" y="14659"/>
                      </a:cubicBezTo>
                      <a:cubicBezTo>
                        <a:pt x="40596" y="14059"/>
                        <a:pt x="39605" y="13268"/>
                        <a:pt x="38215" y="12278"/>
                      </a:cubicBezTo>
                      <a:cubicBezTo>
                        <a:pt x="36833" y="11487"/>
                        <a:pt x="35443" y="10697"/>
                        <a:pt x="33661" y="10096"/>
                      </a:cubicBezTo>
                      <a:cubicBezTo>
                        <a:pt x="31681" y="9306"/>
                        <a:pt x="29699" y="8915"/>
                        <a:pt x="27127" y="8915"/>
                      </a:cubicBezTo>
                      <a:cubicBezTo>
                        <a:pt x="21974" y="8915"/>
                        <a:pt x="18022" y="11087"/>
                        <a:pt x="15240" y="15050"/>
                      </a:cubicBezTo>
                      <a:cubicBezTo>
                        <a:pt x="12668" y="19012"/>
                        <a:pt x="11087" y="24755"/>
                        <a:pt x="11087" y="32280"/>
                      </a:cubicBezTo>
                      <a:cubicBezTo>
                        <a:pt x="11087" y="36043"/>
                        <a:pt x="11478" y="39214"/>
                        <a:pt x="12278" y="41986"/>
                      </a:cubicBezTo>
                      <a:cubicBezTo>
                        <a:pt x="13068" y="44958"/>
                        <a:pt x="13859" y="47330"/>
                        <a:pt x="15440" y="49111"/>
                      </a:cubicBezTo>
                      <a:cubicBezTo>
                        <a:pt x="16631" y="51092"/>
                        <a:pt x="18412" y="52483"/>
                        <a:pt x="20594" y="53473"/>
                      </a:cubicBezTo>
                      <a:cubicBezTo>
                        <a:pt x="22575" y="54064"/>
                        <a:pt x="24746" y="54654"/>
                        <a:pt x="27327" y="54654"/>
                      </a:cubicBezTo>
                      <a:cubicBezTo>
                        <a:pt x="29699" y="54654"/>
                        <a:pt x="32081" y="54264"/>
                        <a:pt x="33661" y="53473"/>
                      </a:cubicBezTo>
                      <a:cubicBezTo>
                        <a:pt x="35643" y="52673"/>
                        <a:pt x="37224" y="51683"/>
                        <a:pt x="38615" y="50892"/>
                      </a:cubicBezTo>
                      <a:cubicBezTo>
                        <a:pt x="39996" y="49901"/>
                        <a:pt x="41186" y="49111"/>
                        <a:pt x="41977" y="48320"/>
                      </a:cubicBezTo>
                      <a:cubicBezTo>
                        <a:pt x="42968" y="47530"/>
                        <a:pt x="43568" y="47130"/>
                        <a:pt x="44158" y="47130"/>
                      </a:cubicBezTo>
                      <a:cubicBezTo>
                        <a:pt x="44358" y="47130"/>
                        <a:pt x="44748" y="47330"/>
                        <a:pt x="44949" y="47530"/>
                      </a:cubicBezTo>
                      <a:cubicBezTo>
                        <a:pt x="45149" y="47730"/>
                        <a:pt x="45349" y="47920"/>
                        <a:pt x="45549" y="48320"/>
                      </a:cubicBezTo>
                      <a:cubicBezTo>
                        <a:pt x="45549" y="48720"/>
                        <a:pt x="45739" y="49311"/>
                        <a:pt x="45939" y="49901"/>
                      </a:cubicBezTo>
                      <a:cubicBezTo>
                        <a:pt x="45939" y="50502"/>
                        <a:pt x="45939" y="51292"/>
                        <a:pt x="45939" y="52083"/>
                      </a:cubicBezTo>
                      <a:close/>
                    </a:path>
                  </a:pathLst>
                </a:custGeom>
                <a:solidFill>
                  <a:srgbClr val="607672"/>
                </a:solidFill>
                <a:ln w="9525" cap="flat">
                  <a:noFill/>
                  <a:prstDash val="solid"/>
                  <a:miter/>
                </a:ln>
              </p:spPr>
              <p:txBody>
                <a:bodyPr rtlCol="0" anchor="ctr"/>
                <a:lstStyle/>
                <a:p>
                  <a:endParaRPr lang="nl-NL" sz="100"/>
                </a:p>
              </p:txBody>
            </p:sp>
            <p:sp>
              <p:nvSpPr>
                <p:cNvPr id="195" name="Vrije vorm 194">
                  <a:extLst>
                    <a:ext uri="{FF2B5EF4-FFF2-40B4-BE49-F238E27FC236}">
                      <a16:creationId xmlns:a16="http://schemas.microsoft.com/office/drawing/2014/main" id="{064C783B-A973-A10D-42D6-58FBC190CC26}"/>
                    </a:ext>
                  </a:extLst>
                </p:cNvPr>
                <p:cNvSpPr/>
                <p:nvPr/>
              </p:nvSpPr>
              <p:spPr>
                <a:xfrm rot="180000">
                  <a:off x="7835640" y="4110888"/>
                  <a:ext cx="3326" cy="4459"/>
                </a:xfrm>
                <a:custGeom>
                  <a:avLst/>
                  <a:gdLst>
                    <a:gd name="connsiteX0" fmla="*/ 47720 w 47720"/>
                    <a:gd name="connsiteY0" fmla="*/ 61198 h 63969"/>
                    <a:gd name="connsiteX1" fmla="*/ 47130 w 47720"/>
                    <a:gd name="connsiteY1" fmla="*/ 62379 h 63969"/>
                    <a:gd name="connsiteX2" fmla="*/ 45939 w 47720"/>
                    <a:gd name="connsiteY2" fmla="*/ 62979 h 63969"/>
                    <a:gd name="connsiteX3" fmla="*/ 43167 w 47720"/>
                    <a:gd name="connsiteY3" fmla="*/ 63170 h 63969"/>
                    <a:gd name="connsiteX4" fmla="*/ 40395 w 47720"/>
                    <a:gd name="connsiteY4" fmla="*/ 62979 h 63969"/>
                    <a:gd name="connsiteX5" fmla="*/ 39005 w 47720"/>
                    <a:gd name="connsiteY5" fmla="*/ 62379 h 63969"/>
                    <a:gd name="connsiteX6" fmla="*/ 38615 w 47720"/>
                    <a:gd name="connsiteY6" fmla="*/ 61198 h 63969"/>
                    <a:gd name="connsiteX7" fmla="*/ 38615 w 47720"/>
                    <a:gd name="connsiteY7" fmla="*/ 55454 h 63969"/>
                    <a:gd name="connsiteX8" fmla="*/ 30099 w 47720"/>
                    <a:gd name="connsiteY8" fmla="*/ 61789 h 63969"/>
                    <a:gd name="connsiteX9" fmla="*/ 20193 w 47720"/>
                    <a:gd name="connsiteY9" fmla="*/ 63970 h 63969"/>
                    <a:gd name="connsiteX10" fmla="*/ 11878 w 47720"/>
                    <a:gd name="connsiteY10" fmla="*/ 62779 h 63969"/>
                    <a:gd name="connsiteX11" fmla="*/ 5543 w 47720"/>
                    <a:gd name="connsiteY11" fmla="*/ 59407 h 63969"/>
                    <a:gd name="connsiteX12" fmla="*/ 1581 w 47720"/>
                    <a:gd name="connsiteY12" fmla="*/ 53864 h 63969"/>
                    <a:gd name="connsiteX13" fmla="*/ 0 w 47720"/>
                    <a:gd name="connsiteY13" fmla="*/ 46339 h 63969"/>
                    <a:gd name="connsiteX14" fmla="*/ 1971 w 47720"/>
                    <a:gd name="connsiteY14" fmla="*/ 37824 h 63969"/>
                    <a:gd name="connsiteX15" fmla="*/ 7715 w 47720"/>
                    <a:gd name="connsiteY15" fmla="*/ 31690 h 63969"/>
                    <a:gd name="connsiteX16" fmla="*/ 17031 w 47720"/>
                    <a:gd name="connsiteY16" fmla="*/ 28118 h 63969"/>
                    <a:gd name="connsiteX17" fmla="*/ 29108 w 47720"/>
                    <a:gd name="connsiteY17" fmla="*/ 26937 h 63969"/>
                    <a:gd name="connsiteX18" fmla="*/ 37224 w 47720"/>
                    <a:gd name="connsiteY18" fmla="*/ 26937 h 63969"/>
                    <a:gd name="connsiteX19" fmla="*/ 37224 w 47720"/>
                    <a:gd name="connsiteY19" fmla="*/ 22374 h 63969"/>
                    <a:gd name="connsiteX20" fmla="*/ 36433 w 47720"/>
                    <a:gd name="connsiteY20" fmla="*/ 16440 h 63969"/>
                    <a:gd name="connsiteX21" fmla="*/ 34061 w 47720"/>
                    <a:gd name="connsiteY21" fmla="*/ 12278 h 63969"/>
                    <a:gd name="connsiteX22" fmla="*/ 30099 w 47720"/>
                    <a:gd name="connsiteY22" fmla="*/ 9706 h 63969"/>
                    <a:gd name="connsiteX23" fmla="*/ 23756 w 47720"/>
                    <a:gd name="connsiteY23" fmla="*/ 8715 h 63969"/>
                    <a:gd name="connsiteX24" fmla="*/ 16630 w 47720"/>
                    <a:gd name="connsiteY24" fmla="*/ 9706 h 63969"/>
                    <a:gd name="connsiteX25" fmla="*/ 11287 w 47720"/>
                    <a:gd name="connsiteY25" fmla="*/ 11687 h 63969"/>
                    <a:gd name="connsiteX26" fmla="*/ 7325 w 47720"/>
                    <a:gd name="connsiteY26" fmla="*/ 13868 h 63969"/>
                    <a:gd name="connsiteX27" fmla="*/ 4943 w 47720"/>
                    <a:gd name="connsiteY27" fmla="*/ 14849 h 63969"/>
                    <a:gd name="connsiteX28" fmla="*/ 3953 w 47720"/>
                    <a:gd name="connsiteY28" fmla="*/ 14459 h 63969"/>
                    <a:gd name="connsiteX29" fmla="*/ 3363 w 47720"/>
                    <a:gd name="connsiteY29" fmla="*/ 13668 h 63969"/>
                    <a:gd name="connsiteX30" fmla="*/ 2962 w 47720"/>
                    <a:gd name="connsiteY30" fmla="*/ 12478 h 63969"/>
                    <a:gd name="connsiteX31" fmla="*/ 2772 w 47720"/>
                    <a:gd name="connsiteY31" fmla="*/ 10697 h 63969"/>
                    <a:gd name="connsiteX32" fmla="*/ 3162 w 47720"/>
                    <a:gd name="connsiteY32" fmla="*/ 8125 h 63969"/>
                    <a:gd name="connsiteX33" fmla="*/ 4153 w 47720"/>
                    <a:gd name="connsiteY33" fmla="*/ 6334 h 63969"/>
                    <a:gd name="connsiteX34" fmla="*/ 7125 w 47720"/>
                    <a:gd name="connsiteY34" fmla="*/ 4362 h 63969"/>
                    <a:gd name="connsiteX35" fmla="*/ 12078 w 47720"/>
                    <a:gd name="connsiteY35" fmla="*/ 2181 h 63969"/>
                    <a:gd name="connsiteX36" fmla="*/ 18212 w 47720"/>
                    <a:gd name="connsiteY36" fmla="*/ 791 h 63969"/>
                    <a:gd name="connsiteX37" fmla="*/ 24946 w 47720"/>
                    <a:gd name="connsiteY37" fmla="*/ 0 h 63969"/>
                    <a:gd name="connsiteX38" fmla="*/ 35443 w 47720"/>
                    <a:gd name="connsiteY38" fmla="*/ 1581 h 63969"/>
                    <a:gd name="connsiteX39" fmla="*/ 42576 w 47720"/>
                    <a:gd name="connsiteY39" fmla="*/ 5744 h 63969"/>
                    <a:gd name="connsiteX40" fmla="*/ 46530 w 47720"/>
                    <a:gd name="connsiteY40" fmla="*/ 12478 h 63969"/>
                    <a:gd name="connsiteX41" fmla="*/ 47720 w 47720"/>
                    <a:gd name="connsiteY41" fmla="*/ 21984 h 63969"/>
                    <a:gd name="connsiteX42" fmla="*/ 47720 w 47720"/>
                    <a:gd name="connsiteY42" fmla="*/ 61198 h 63969"/>
                    <a:gd name="connsiteX43" fmla="*/ 37224 w 47720"/>
                    <a:gd name="connsiteY43" fmla="*/ 34661 h 63969"/>
                    <a:gd name="connsiteX44" fmla="*/ 28118 w 47720"/>
                    <a:gd name="connsiteY44" fmla="*/ 34661 h 63969"/>
                    <a:gd name="connsiteX45" fmla="*/ 20393 w 47720"/>
                    <a:gd name="connsiteY45" fmla="*/ 35452 h 63969"/>
                    <a:gd name="connsiteX46" fmla="*/ 15050 w 47720"/>
                    <a:gd name="connsiteY46" fmla="*/ 37624 h 63969"/>
                    <a:gd name="connsiteX47" fmla="*/ 11878 w 47720"/>
                    <a:gd name="connsiteY47" fmla="*/ 41196 h 63969"/>
                    <a:gd name="connsiteX48" fmla="*/ 10887 w 47720"/>
                    <a:gd name="connsiteY48" fmla="*/ 45749 h 63969"/>
                    <a:gd name="connsiteX49" fmla="*/ 13859 w 47720"/>
                    <a:gd name="connsiteY49" fmla="*/ 53073 h 63969"/>
                    <a:gd name="connsiteX50" fmla="*/ 21784 w 47720"/>
                    <a:gd name="connsiteY50" fmla="*/ 55645 h 63969"/>
                    <a:gd name="connsiteX51" fmla="*/ 29699 w 47720"/>
                    <a:gd name="connsiteY51" fmla="*/ 53473 h 63969"/>
                    <a:gd name="connsiteX52" fmla="*/ 37224 w 47720"/>
                    <a:gd name="connsiteY52" fmla="*/ 46939 h 63969"/>
                    <a:gd name="connsiteX53" fmla="*/ 37224 w 47720"/>
                    <a:gd name="connsiteY53" fmla="*/ 34661 h 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7720" h="63969">
                      <a:moveTo>
                        <a:pt x="47720" y="61198"/>
                      </a:moveTo>
                      <a:cubicBezTo>
                        <a:pt x="47720" y="61789"/>
                        <a:pt x="47520" y="62189"/>
                        <a:pt x="47130" y="62379"/>
                      </a:cubicBezTo>
                      <a:cubicBezTo>
                        <a:pt x="46930" y="62579"/>
                        <a:pt x="46339" y="62779"/>
                        <a:pt x="45939" y="62979"/>
                      </a:cubicBezTo>
                      <a:cubicBezTo>
                        <a:pt x="45148" y="63170"/>
                        <a:pt x="44358" y="63170"/>
                        <a:pt x="43167" y="63170"/>
                      </a:cubicBezTo>
                      <a:cubicBezTo>
                        <a:pt x="41977" y="63170"/>
                        <a:pt x="41186" y="63170"/>
                        <a:pt x="40395" y="62979"/>
                      </a:cubicBezTo>
                      <a:cubicBezTo>
                        <a:pt x="39805" y="62779"/>
                        <a:pt x="39205" y="62579"/>
                        <a:pt x="39005" y="62379"/>
                      </a:cubicBezTo>
                      <a:cubicBezTo>
                        <a:pt x="38814" y="62189"/>
                        <a:pt x="38615" y="61789"/>
                        <a:pt x="38615" y="61198"/>
                      </a:cubicBezTo>
                      <a:lnTo>
                        <a:pt x="38615" y="55454"/>
                      </a:lnTo>
                      <a:cubicBezTo>
                        <a:pt x="36043" y="58226"/>
                        <a:pt x="33261" y="60208"/>
                        <a:pt x="30099" y="61789"/>
                      </a:cubicBezTo>
                      <a:cubicBezTo>
                        <a:pt x="26927" y="63170"/>
                        <a:pt x="23756" y="63970"/>
                        <a:pt x="20193" y="63970"/>
                      </a:cubicBezTo>
                      <a:cubicBezTo>
                        <a:pt x="17031" y="63970"/>
                        <a:pt x="14249" y="63570"/>
                        <a:pt x="11878" y="62779"/>
                      </a:cubicBezTo>
                      <a:cubicBezTo>
                        <a:pt x="9506" y="61989"/>
                        <a:pt x="7125" y="60798"/>
                        <a:pt x="5543" y="59407"/>
                      </a:cubicBezTo>
                      <a:cubicBezTo>
                        <a:pt x="3763" y="57826"/>
                        <a:pt x="2372" y="56045"/>
                        <a:pt x="1581" y="53864"/>
                      </a:cubicBezTo>
                      <a:cubicBezTo>
                        <a:pt x="391" y="51692"/>
                        <a:pt x="0" y="49111"/>
                        <a:pt x="0" y="46339"/>
                      </a:cubicBezTo>
                      <a:cubicBezTo>
                        <a:pt x="0" y="42977"/>
                        <a:pt x="791" y="40205"/>
                        <a:pt x="1971" y="37824"/>
                      </a:cubicBezTo>
                      <a:cubicBezTo>
                        <a:pt x="3363" y="35452"/>
                        <a:pt x="5143" y="33271"/>
                        <a:pt x="7715" y="31690"/>
                      </a:cubicBezTo>
                      <a:cubicBezTo>
                        <a:pt x="10296" y="30099"/>
                        <a:pt x="13268" y="28918"/>
                        <a:pt x="17031" y="28118"/>
                      </a:cubicBezTo>
                      <a:cubicBezTo>
                        <a:pt x="20593" y="27327"/>
                        <a:pt x="24555" y="26937"/>
                        <a:pt x="29108" y="26937"/>
                      </a:cubicBezTo>
                      <a:lnTo>
                        <a:pt x="37224" y="26937"/>
                      </a:lnTo>
                      <a:lnTo>
                        <a:pt x="37224" y="22374"/>
                      </a:lnTo>
                      <a:cubicBezTo>
                        <a:pt x="37224" y="20202"/>
                        <a:pt x="36833" y="18221"/>
                        <a:pt x="36433" y="16440"/>
                      </a:cubicBezTo>
                      <a:cubicBezTo>
                        <a:pt x="36043" y="14849"/>
                        <a:pt x="35243" y="13268"/>
                        <a:pt x="34061" y="12278"/>
                      </a:cubicBezTo>
                      <a:cubicBezTo>
                        <a:pt x="33071" y="11087"/>
                        <a:pt x="31680" y="10296"/>
                        <a:pt x="30099" y="9706"/>
                      </a:cubicBezTo>
                      <a:cubicBezTo>
                        <a:pt x="28508" y="9115"/>
                        <a:pt x="26337" y="8715"/>
                        <a:pt x="23756" y="8715"/>
                      </a:cubicBezTo>
                      <a:cubicBezTo>
                        <a:pt x="21184" y="8715"/>
                        <a:pt x="18812" y="9115"/>
                        <a:pt x="16630" y="9706"/>
                      </a:cubicBezTo>
                      <a:cubicBezTo>
                        <a:pt x="14650" y="10296"/>
                        <a:pt x="12868" y="11087"/>
                        <a:pt x="11287" y="11687"/>
                      </a:cubicBezTo>
                      <a:cubicBezTo>
                        <a:pt x="9697" y="12478"/>
                        <a:pt x="8315" y="13268"/>
                        <a:pt x="7325" y="13868"/>
                      </a:cubicBezTo>
                      <a:cubicBezTo>
                        <a:pt x="6334" y="14459"/>
                        <a:pt x="5543" y="14849"/>
                        <a:pt x="4943" y="14849"/>
                      </a:cubicBezTo>
                      <a:cubicBezTo>
                        <a:pt x="4743" y="14849"/>
                        <a:pt x="4353" y="14659"/>
                        <a:pt x="3953" y="14459"/>
                      </a:cubicBezTo>
                      <a:cubicBezTo>
                        <a:pt x="3953" y="14259"/>
                        <a:pt x="3563" y="14059"/>
                        <a:pt x="3363" y="13668"/>
                      </a:cubicBezTo>
                      <a:cubicBezTo>
                        <a:pt x="3162" y="13468"/>
                        <a:pt x="3162" y="12878"/>
                        <a:pt x="2962" y="12478"/>
                      </a:cubicBezTo>
                      <a:cubicBezTo>
                        <a:pt x="2772" y="11887"/>
                        <a:pt x="2772" y="11287"/>
                        <a:pt x="2772" y="10697"/>
                      </a:cubicBezTo>
                      <a:cubicBezTo>
                        <a:pt x="2772" y="9506"/>
                        <a:pt x="2962" y="8715"/>
                        <a:pt x="3162" y="8125"/>
                      </a:cubicBezTo>
                      <a:cubicBezTo>
                        <a:pt x="3162" y="7525"/>
                        <a:pt x="3563" y="6934"/>
                        <a:pt x="4153" y="6334"/>
                      </a:cubicBezTo>
                      <a:cubicBezTo>
                        <a:pt x="4743" y="5744"/>
                        <a:pt x="5734" y="5153"/>
                        <a:pt x="7125" y="4362"/>
                      </a:cubicBezTo>
                      <a:cubicBezTo>
                        <a:pt x="8706" y="3562"/>
                        <a:pt x="10296" y="2972"/>
                        <a:pt x="12078" y="2181"/>
                      </a:cubicBezTo>
                      <a:cubicBezTo>
                        <a:pt x="13859" y="1581"/>
                        <a:pt x="15840" y="1191"/>
                        <a:pt x="18212" y="791"/>
                      </a:cubicBezTo>
                      <a:cubicBezTo>
                        <a:pt x="20393" y="400"/>
                        <a:pt x="22574" y="0"/>
                        <a:pt x="24946" y="0"/>
                      </a:cubicBezTo>
                      <a:cubicBezTo>
                        <a:pt x="28908" y="0"/>
                        <a:pt x="32471" y="600"/>
                        <a:pt x="35443" y="1581"/>
                      </a:cubicBezTo>
                      <a:cubicBezTo>
                        <a:pt x="38415" y="2381"/>
                        <a:pt x="40786" y="3762"/>
                        <a:pt x="42576" y="5744"/>
                      </a:cubicBezTo>
                      <a:cubicBezTo>
                        <a:pt x="44358" y="7525"/>
                        <a:pt x="45739" y="9706"/>
                        <a:pt x="46530" y="12478"/>
                      </a:cubicBezTo>
                      <a:cubicBezTo>
                        <a:pt x="47330" y="15250"/>
                        <a:pt x="47720" y="18421"/>
                        <a:pt x="47720" y="21984"/>
                      </a:cubicBezTo>
                      <a:lnTo>
                        <a:pt x="47720" y="61198"/>
                      </a:lnTo>
                      <a:close/>
                      <a:moveTo>
                        <a:pt x="37224" y="34661"/>
                      </a:moveTo>
                      <a:lnTo>
                        <a:pt x="28118" y="34661"/>
                      </a:lnTo>
                      <a:cubicBezTo>
                        <a:pt x="25146" y="34661"/>
                        <a:pt x="22574" y="34852"/>
                        <a:pt x="20393" y="35452"/>
                      </a:cubicBezTo>
                      <a:cubicBezTo>
                        <a:pt x="18212" y="35843"/>
                        <a:pt x="16430" y="36633"/>
                        <a:pt x="15050" y="37624"/>
                      </a:cubicBezTo>
                      <a:cubicBezTo>
                        <a:pt x="13659" y="38614"/>
                        <a:pt x="12668" y="39805"/>
                        <a:pt x="11878" y="41196"/>
                      </a:cubicBezTo>
                      <a:cubicBezTo>
                        <a:pt x="11287" y="42377"/>
                        <a:pt x="10887" y="43967"/>
                        <a:pt x="10887" y="45749"/>
                      </a:cubicBezTo>
                      <a:cubicBezTo>
                        <a:pt x="10887" y="48720"/>
                        <a:pt x="11878" y="51292"/>
                        <a:pt x="13859" y="53073"/>
                      </a:cubicBezTo>
                      <a:cubicBezTo>
                        <a:pt x="15840" y="54854"/>
                        <a:pt x="18412" y="55645"/>
                        <a:pt x="21784" y="55645"/>
                      </a:cubicBezTo>
                      <a:cubicBezTo>
                        <a:pt x="24555" y="55645"/>
                        <a:pt x="27327" y="55054"/>
                        <a:pt x="29699" y="53473"/>
                      </a:cubicBezTo>
                      <a:cubicBezTo>
                        <a:pt x="32080" y="52083"/>
                        <a:pt x="34452" y="49901"/>
                        <a:pt x="37224" y="46939"/>
                      </a:cubicBezTo>
                      <a:lnTo>
                        <a:pt x="37224" y="34661"/>
                      </a:lnTo>
                      <a:close/>
                    </a:path>
                  </a:pathLst>
                </a:custGeom>
                <a:solidFill>
                  <a:srgbClr val="607672"/>
                </a:solidFill>
                <a:ln w="9525" cap="flat">
                  <a:noFill/>
                  <a:prstDash val="solid"/>
                  <a:miter/>
                </a:ln>
              </p:spPr>
              <p:txBody>
                <a:bodyPr rtlCol="0" anchor="ctr"/>
                <a:lstStyle/>
                <a:p>
                  <a:endParaRPr lang="nl-NL" sz="100"/>
                </a:p>
              </p:txBody>
            </p:sp>
            <p:sp>
              <p:nvSpPr>
                <p:cNvPr id="196" name="Vrije vorm 195">
                  <a:extLst>
                    <a:ext uri="{FF2B5EF4-FFF2-40B4-BE49-F238E27FC236}">
                      <a16:creationId xmlns:a16="http://schemas.microsoft.com/office/drawing/2014/main" id="{155A5C31-66A5-748F-B6A3-229F67DB44A4}"/>
                    </a:ext>
                  </a:extLst>
                </p:cNvPr>
                <p:cNvSpPr/>
                <p:nvPr/>
              </p:nvSpPr>
              <p:spPr>
                <a:xfrm rot="180000">
                  <a:off x="7839747" y="4109528"/>
                  <a:ext cx="4376" cy="6060"/>
                </a:xfrm>
                <a:custGeom>
                  <a:avLst/>
                  <a:gdLst>
                    <a:gd name="connsiteX0" fmla="*/ 58417 w 62779"/>
                    <a:gd name="connsiteY0" fmla="*/ 24365 h 86944"/>
                    <a:gd name="connsiteX1" fmla="*/ 60998 w 62779"/>
                    <a:gd name="connsiteY1" fmla="*/ 25155 h 86944"/>
                    <a:gd name="connsiteX2" fmla="*/ 61589 w 62779"/>
                    <a:gd name="connsiteY2" fmla="*/ 27727 h 86944"/>
                    <a:gd name="connsiteX3" fmla="*/ 61589 w 62779"/>
                    <a:gd name="connsiteY3" fmla="*/ 84172 h 86944"/>
                    <a:gd name="connsiteX4" fmla="*/ 61389 w 62779"/>
                    <a:gd name="connsiteY4" fmla="*/ 84963 h 86944"/>
                    <a:gd name="connsiteX5" fmla="*/ 60398 w 62779"/>
                    <a:gd name="connsiteY5" fmla="*/ 85554 h 86944"/>
                    <a:gd name="connsiteX6" fmla="*/ 58817 w 62779"/>
                    <a:gd name="connsiteY6" fmla="*/ 85954 h 86944"/>
                    <a:gd name="connsiteX7" fmla="*/ 56436 w 62779"/>
                    <a:gd name="connsiteY7" fmla="*/ 86144 h 86944"/>
                    <a:gd name="connsiteX8" fmla="*/ 53664 w 62779"/>
                    <a:gd name="connsiteY8" fmla="*/ 85954 h 86944"/>
                    <a:gd name="connsiteX9" fmla="*/ 52083 w 62779"/>
                    <a:gd name="connsiteY9" fmla="*/ 85554 h 86944"/>
                    <a:gd name="connsiteX10" fmla="*/ 51292 w 62779"/>
                    <a:gd name="connsiteY10" fmla="*/ 84963 h 86944"/>
                    <a:gd name="connsiteX11" fmla="*/ 50892 w 62779"/>
                    <a:gd name="connsiteY11" fmla="*/ 84172 h 86944"/>
                    <a:gd name="connsiteX12" fmla="*/ 50892 w 62779"/>
                    <a:gd name="connsiteY12" fmla="*/ 33071 h 86944"/>
                    <a:gd name="connsiteX13" fmla="*/ 20793 w 62779"/>
                    <a:gd name="connsiteY13" fmla="*/ 33071 h 86944"/>
                    <a:gd name="connsiteX14" fmla="*/ 20793 w 62779"/>
                    <a:gd name="connsiteY14" fmla="*/ 65551 h 86944"/>
                    <a:gd name="connsiteX15" fmla="*/ 22774 w 62779"/>
                    <a:gd name="connsiteY15" fmla="*/ 74666 h 86944"/>
                    <a:gd name="connsiteX16" fmla="*/ 29109 w 62779"/>
                    <a:gd name="connsiteY16" fmla="*/ 77829 h 86944"/>
                    <a:gd name="connsiteX17" fmla="*/ 31680 w 62779"/>
                    <a:gd name="connsiteY17" fmla="*/ 77438 h 86944"/>
                    <a:gd name="connsiteX18" fmla="*/ 33861 w 62779"/>
                    <a:gd name="connsiteY18" fmla="*/ 76838 h 86944"/>
                    <a:gd name="connsiteX19" fmla="*/ 35252 w 62779"/>
                    <a:gd name="connsiteY19" fmla="*/ 76248 h 86944"/>
                    <a:gd name="connsiteX20" fmla="*/ 36433 w 62779"/>
                    <a:gd name="connsiteY20" fmla="*/ 75848 h 86944"/>
                    <a:gd name="connsiteX21" fmla="*/ 37033 w 62779"/>
                    <a:gd name="connsiteY21" fmla="*/ 76048 h 86944"/>
                    <a:gd name="connsiteX22" fmla="*/ 37424 w 62779"/>
                    <a:gd name="connsiteY22" fmla="*/ 76638 h 86944"/>
                    <a:gd name="connsiteX23" fmla="*/ 37824 w 62779"/>
                    <a:gd name="connsiteY23" fmla="*/ 78029 h 86944"/>
                    <a:gd name="connsiteX24" fmla="*/ 37824 w 62779"/>
                    <a:gd name="connsiteY24" fmla="*/ 79810 h 86944"/>
                    <a:gd name="connsiteX25" fmla="*/ 37824 w 62779"/>
                    <a:gd name="connsiteY25" fmla="*/ 82782 h 86944"/>
                    <a:gd name="connsiteX26" fmla="*/ 37033 w 62779"/>
                    <a:gd name="connsiteY26" fmla="*/ 84363 h 86944"/>
                    <a:gd name="connsiteX27" fmla="*/ 35443 w 62779"/>
                    <a:gd name="connsiteY27" fmla="*/ 85354 h 86944"/>
                    <a:gd name="connsiteX28" fmla="*/ 33071 w 62779"/>
                    <a:gd name="connsiteY28" fmla="*/ 86144 h 86944"/>
                    <a:gd name="connsiteX29" fmla="*/ 30299 w 62779"/>
                    <a:gd name="connsiteY29" fmla="*/ 86744 h 86944"/>
                    <a:gd name="connsiteX30" fmla="*/ 27127 w 62779"/>
                    <a:gd name="connsiteY30" fmla="*/ 86944 h 86944"/>
                    <a:gd name="connsiteX31" fmla="*/ 19602 w 62779"/>
                    <a:gd name="connsiteY31" fmla="*/ 85753 h 86944"/>
                    <a:gd name="connsiteX32" fmla="*/ 14059 w 62779"/>
                    <a:gd name="connsiteY32" fmla="*/ 81991 h 86944"/>
                    <a:gd name="connsiteX33" fmla="*/ 11287 w 62779"/>
                    <a:gd name="connsiteY33" fmla="*/ 75848 h 86944"/>
                    <a:gd name="connsiteX34" fmla="*/ 10096 w 62779"/>
                    <a:gd name="connsiteY34" fmla="*/ 67142 h 86944"/>
                    <a:gd name="connsiteX35" fmla="*/ 10096 w 62779"/>
                    <a:gd name="connsiteY35" fmla="*/ 33071 h 86944"/>
                    <a:gd name="connsiteX36" fmla="*/ 2181 w 62779"/>
                    <a:gd name="connsiteY36" fmla="*/ 33071 h 86944"/>
                    <a:gd name="connsiteX37" fmla="*/ 591 w 62779"/>
                    <a:gd name="connsiteY37" fmla="*/ 32090 h 86944"/>
                    <a:gd name="connsiteX38" fmla="*/ 0 w 62779"/>
                    <a:gd name="connsiteY38" fmla="*/ 28718 h 86944"/>
                    <a:gd name="connsiteX39" fmla="*/ 200 w 62779"/>
                    <a:gd name="connsiteY39" fmla="*/ 26737 h 86944"/>
                    <a:gd name="connsiteX40" fmla="*/ 591 w 62779"/>
                    <a:gd name="connsiteY40" fmla="*/ 25356 h 86944"/>
                    <a:gd name="connsiteX41" fmla="*/ 1191 w 62779"/>
                    <a:gd name="connsiteY41" fmla="*/ 24555 h 86944"/>
                    <a:gd name="connsiteX42" fmla="*/ 2181 w 62779"/>
                    <a:gd name="connsiteY42" fmla="*/ 24365 h 86944"/>
                    <a:gd name="connsiteX43" fmla="*/ 10096 w 62779"/>
                    <a:gd name="connsiteY43" fmla="*/ 24365 h 86944"/>
                    <a:gd name="connsiteX44" fmla="*/ 10096 w 62779"/>
                    <a:gd name="connsiteY44" fmla="*/ 10496 h 86944"/>
                    <a:gd name="connsiteX45" fmla="*/ 10496 w 62779"/>
                    <a:gd name="connsiteY45" fmla="*/ 9706 h 86944"/>
                    <a:gd name="connsiteX46" fmla="*/ 11287 w 62779"/>
                    <a:gd name="connsiteY46" fmla="*/ 8915 h 86944"/>
                    <a:gd name="connsiteX47" fmla="*/ 12868 w 62779"/>
                    <a:gd name="connsiteY47" fmla="*/ 8515 h 86944"/>
                    <a:gd name="connsiteX48" fmla="*/ 15640 w 62779"/>
                    <a:gd name="connsiteY48" fmla="*/ 8325 h 86944"/>
                    <a:gd name="connsiteX49" fmla="*/ 18222 w 62779"/>
                    <a:gd name="connsiteY49" fmla="*/ 8515 h 86944"/>
                    <a:gd name="connsiteX50" fmla="*/ 19802 w 62779"/>
                    <a:gd name="connsiteY50" fmla="*/ 8915 h 86944"/>
                    <a:gd name="connsiteX51" fmla="*/ 20593 w 62779"/>
                    <a:gd name="connsiteY51" fmla="*/ 9706 h 86944"/>
                    <a:gd name="connsiteX52" fmla="*/ 20793 w 62779"/>
                    <a:gd name="connsiteY52" fmla="*/ 10496 h 86944"/>
                    <a:gd name="connsiteX53" fmla="*/ 20793 w 62779"/>
                    <a:gd name="connsiteY53" fmla="*/ 24365 h 86944"/>
                    <a:gd name="connsiteX54" fmla="*/ 58417 w 62779"/>
                    <a:gd name="connsiteY54" fmla="*/ 24365 h 86944"/>
                    <a:gd name="connsiteX55" fmla="*/ 62779 w 62779"/>
                    <a:gd name="connsiteY55" fmla="*/ 6344 h 86944"/>
                    <a:gd name="connsiteX56" fmla="*/ 61589 w 62779"/>
                    <a:gd name="connsiteY56" fmla="*/ 11487 h 86944"/>
                    <a:gd name="connsiteX57" fmla="*/ 56245 w 62779"/>
                    <a:gd name="connsiteY57" fmla="*/ 12878 h 86944"/>
                    <a:gd name="connsiteX58" fmla="*/ 51092 w 62779"/>
                    <a:gd name="connsiteY58" fmla="*/ 11487 h 86944"/>
                    <a:gd name="connsiteX59" fmla="*/ 49702 w 62779"/>
                    <a:gd name="connsiteY59" fmla="*/ 6534 h 86944"/>
                    <a:gd name="connsiteX60" fmla="*/ 51092 w 62779"/>
                    <a:gd name="connsiteY60" fmla="*/ 1391 h 86944"/>
                    <a:gd name="connsiteX61" fmla="*/ 56436 w 62779"/>
                    <a:gd name="connsiteY61" fmla="*/ 0 h 86944"/>
                    <a:gd name="connsiteX62" fmla="*/ 61589 w 62779"/>
                    <a:gd name="connsiteY62" fmla="*/ 1391 h 86944"/>
                    <a:gd name="connsiteX63" fmla="*/ 62779 w 62779"/>
                    <a:gd name="connsiteY63" fmla="*/ 6344 h 8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779" h="86944">
                      <a:moveTo>
                        <a:pt x="58417" y="24365"/>
                      </a:moveTo>
                      <a:cubicBezTo>
                        <a:pt x="59607" y="24365"/>
                        <a:pt x="60398" y="24555"/>
                        <a:pt x="60998" y="25155"/>
                      </a:cubicBezTo>
                      <a:cubicBezTo>
                        <a:pt x="61389" y="25746"/>
                        <a:pt x="61589" y="26537"/>
                        <a:pt x="61589" y="27727"/>
                      </a:cubicBezTo>
                      <a:lnTo>
                        <a:pt x="61589" y="84172"/>
                      </a:lnTo>
                      <a:cubicBezTo>
                        <a:pt x="61589" y="84563"/>
                        <a:pt x="61589" y="84763"/>
                        <a:pt x="61389" y="84963"/>
                      </a:cubicBezTo>
                      <a:cubicBezTo>
                        <a:pt x="61189" y="85154"/>
                        <a:pt x="60798" y="85354"/>
                        <a:pt x="60398" y="85554"/>
                      </a:cubicBezTo>
                      <a:cubicBezTo>
                        <a:pt x="60007" y="85753"/>
                        <a:pt x="59607" y="85954"/>
                        <a:pt x="58817" y="85954"/>
                      </a:cubicBezTo>
                      <a:cubicBezTo>
                        <a:pt x="58217" y="86144"/>
                        <a:pt x="57235" y="86144"/>
                        <a:pt x="56436" y="86144"/>
                      </a:cubicBezTo>
                      <a:cubicBezTo>
                        <a:pt x="55255" y="86144"/>
                        <a:pt x="54454" y="86144"/>
                        <a:pt x="53664" y="85954"/>
                      </a:cubicBezTo>
                      <a:cubicBezTo>
                        <a:pt x="53074" y="85954"/>
                        <a:pt x="52483" y="85753"/>
                        <a:pt x="52083" y="85554"/>
                      </a:cubicBezTo>
                      <a:cubicBezTo>
                        <a:pt x="51683" y="85354"/>
                        <a:pt x="51292" y="85154"/>
                        <a:pt x="51292" y="84963"/>
                      </a:cubicBezTo>
                      <a:cubicBezTo>
                        <a:pt x="50892" y="84763"/>
                        <a:pt x="50892" y="84563"/>
                        <a:pt x="50892" y="84172"/>
                      </a:cubicBezTo>
                      <a:lnTo>
                        <a:pt x="50892" y="33071"/>
                      </a:lnTo>
                      <a:lnTo>
                        <a:pt x="20793" y="33071"/>
                      </a:lnTo>
                      <a:lnTo>
                        <a:pt x="20793" y="65551"/>
                      </a:lnTo>
                      <a:cubicBezTo>
                        <a:pt x="20793" y="69513"/>
                        <a:pt x="21584" y="72685"/>
                        <a:pt x="22774" y="74666"/>
                      </a:cubicBezTo>
                      <a:cubicBezTo>
                        <a:pt x="23965" y="76638"/>
                        <a:pt x="25946" y="77829"/>
                        <a:pt x="29109" y="77829"/>
                      </a:cubicBezTo>
                      <a:cubicBezTo>
                        <a:pt x="29899" y="77829"/>
                        <a:pt x="30889" y="77629"/>
                        <a:pt x="31680" y="77438"/>
                      </a:cubicBezTo>
                      <a:cubicBezTo>
                        <a:pt x="32480" y="77238"/>
                        <a:pt x="33071" y="77038"/>
                        <a:pt x="33861" y="76838"/>
                      </a:cubicBezTo>
                      <a:cubicBezTo>
                        <a:pt x="34261" y="76638"/>
                        <a:pt x="34852" y="76448"/>
                        <a:pt x="35252" y="76248"/>
                      </a:cubicBezTo>
                      <a:cubicBezTo>
                        <a:pt x="35843" y="76048"/>
                        <a:pt x="36243" y="75848"/>
                        <a:pt x="36433" y="75848"/>
                      </a:cubicBezTo>
                      <a:cubicBezTo>
                        <a:pt x="36633" y="75848"/>
                        <a:pt x="36833" y="76048"/>
                        <a:pt x="37033" y="76048"/>
                      </a:cubicBezTo>
                      <a:cubicBezTo>
                        <a:pt x="37233" y="76248"/>
                        <a:pt x="37424" y="76448"/>
                        <a:pt x="37424" y="76638"/>
                      </a:cubicBezTo>
                      <a:cubicBezTo>
                        <a:pt x="37624" y="77038"/>
                        <a:pt x="37824" y="77438"/>
                        <a:pt x="37824" y="78029"/>
                      </a:cubicBezTo>
                      <a:cubicBezTo>
                        <a:pt x="37824" y="78429"/>
                        <a:pt x="37824" y="79019"/>
                        <a:pt x="37824" y="79810"/>
                      </a:cubicBezTo>
                      <a:cubicBezTo>
                        <a:pt x="37824" y="81201"/>
                        <a:pt x="37824" y="82191"/>
                        <a:pt x="37824" y="82782"/>
                      </a:cubicBezTo>
                      <a:cubicBezTo>
                        <a:pt x="37424" y="83572"/>
                        <a:pt x="37233" y="83972"/>
                        <a:pt x="37033" y="84363"/>
                      </a:cubicBezTo>
                      <a:cubicBezTo>
                        <a:pt x="36633" y="84763"/>
                        <a:pt x="36043" y="85163"/>
                        <a:pt x="35443" y="85354"/>
                      </a:cubicBezTo>
                      <a:cubicBezTo>
                        <a:pt x="34652" y="85753"/>
                        <a:pt x="33861" y="85954"/>
                        <a:pt x="33071" y="86144"/>
                      </a:cubicBezTo>
                      <a:cubicBezTo>
                        <a:pt x="32080" y="86344"/>
                        <a:pt x="31089" y="86544"/>
                        <a:pt x="30299" y="86744"/>
                      </a:cubicBezTo>
                      <a:cubicBezTo>
                        <a:pt x="29109" y="86744"/>
                        <a:pt x="28318" y="86944"/>
                        <a:pt x="27127" y="86944"/>
                      </a:cubicBezTo>
                      <a:cubicBezTo>
                        <a:pt x="24156" y="86944"/>
                        <a:pt x="21584" y="86544"/>
                        <a:pt x="19602" y="85753"/>
                      </a:cubicBezTo>
                      <a:cubicBezTo>
                        <a:pt x="17231" y="84763"/>
                        <a:pt x="15640" y="83572"/>
                        <a:pt x="14059" y="81991"/>
                      </a:cubicBezTo>
                      <a:cubicBezTo>
                        <a:pt x="12868" y="80410"/>
                        <a:pt x="11687" y="78429"/>
                        <a:pt x="11287" y="75848"/>
                      </a:cubicBezTo>
                      <a:cubicBezTo>
                        <a:pt x="10496" y="73476"/>
                        <a:pt x="10096" y="70504"/>
                        <a:pt x="10096" y="67142"/>
                      </a:cubicBezTo>
                      <a:lnTo>
                        <a:pt x="10096" y="33071"/>
                      </a:lnTo>
                      <a:lnTo>
                        <a:pt x="2181" y="33071"/>
                      </a:lnTo>
                      <a:cubicBezTo>
                        <a:pt x="1381" y="33071"/>
                        <a:pt x="991" y="32880"/>
                        <a:pt x="591" y="32090"/>
                      </a:cubicBezTo>
                      <a:cubicBezTo>
                        <a:pt x="200" y="31490"/>
                        <a:pt x="0" y="30299"/>
                        <a:pt x="0" y="28718"/>
                      </a:cubicBezTo>
                      <a:cubicBezTo>
                        <a:pt x="0" y="27927"/>
                        <a:pt x="0" y="27337"/>
                        <a:pt x="200" y="26737"/>
                      </a:cubicBezTo>
                      <a:cubicBezTo>
                        <a:pt x="200" y="26146"/>
                        <a:pt x="391" y="25746"/>
                        <a:pt x="591" y="25356"/>
                      </a:cubicBezTo>
                      <a:cubicBezTo>
                        <a:pt x="591" y="24955"/>
                        <a:pt x="991" y="24755"/>
                        <a:pt x="1191" y="24555"/>
                      </a:cubicBezTo>
                      <a:cubicBezTo>
                        <a:pt x="1381" y="24365"/>
                        <a:pt x="1781" y="24365"/>
                        <a:pt x="2181" y="24365"/>
                      </a:cubicBezTo>
                      <a:lnTo>
                        <a:pt x="10096" y="24365"/>
                      </a:lnTo>
                      <a:lnTo>
                        <a:pt x="10096" y="10496"/>
                      </a:lnTo>
                      <a:cubicBezTo>
                        <a:pt x="10096" y="10106"/>
                        <a:pt x="10296" y="9906"/>
                        <a:pt x="10496" y="9706"/>
                      </a:cubicBezTo>
                      <a:cubicBezTo>
                        <a:pt x="10496" y="9315"/>
                        <a:pt x="10887" y="9115"/>
                        <a:pt x="11287" y="8915"/>
                      </a:cubicBezTo>
                      <a:cubicBezTo>
                        <a:pt x="11687" y="8715"/>
                        <a:pt x="12278" y="8715"/>
                        <a:pt x="12868" y="8515"/>
                      </a:cubicBezTo>
                      <a:cubicBezTo>
                        <a:pt x="13659" y="8515"/>
                        <a:pt x="14459" y="8325"/>
                        <a:pt x="15640" y="8325"/>
                      </a:cubicBezTo>
                      <a:cubicBezTo>
                        <a:pt x="16630" y="8325"/>
                        <a:pt x="17621" y="8515"/>
                        <a:pt x="18222" y="8515"/>
                      </a:cubicBezTo>
                      <a:cubicBezTo>
                        <a:pt x="18812" y="8715"/>
                        <a:pt x="19402" y="8715"/>
                        <a:pt x="19802" y="8915"/>
                      </a:cubicBezTo>
                      <a:cubicBezTo>
                        <a:pt x="20202" y="9115"/>
                        <a:pt x="20393" y="9315"/>
                        <a:pt x="20593" y="9706"/>
                      </a:cubicBezTo>
                      <a:cubicBezTo>
                        <a:pt x="20793" y="9906"/>
                        <a:pt x="20793" y="10106"/>
                        <a:pt x="20793" y="10496"/>
                      </a:cubicBezTo>
                      <a:lnTo>
                        <a:pt x="20793" y="24365"/>
                      </a:lnTo>
                      <a:lnTo>
                        <a:pt x="58417" y="24365"/>
                      </a:lnTo>
                      <a:close/>
                      <a:moveTo>
                        <a:pt x="62779" y="6344"/>
                      </a:moveTo>
                      <a:cubicBezTo>
                        <a:pt x="62779" y="8915"/>
                        <a:pt x="62379" y="10496"/>
                        <a:pt x="61589" y="11487"/>
                      </a:cubicBezTo>
                      <a:cubicBezTo>
                        <a:pt x="60398" y="12278"/>
                        <a:pt x="58817" y="12878"/>
                        <a:pt x="56245" y="12878"/>
                      </a:cubicBezTo>
                      <a:cubicBezTo>
                        <a:pt x="53664" y="12878"/>
                        <a:pt x="52083" y="12278"/>
                        <a:pt x="51092" y="11487"/>
                      </a:cubicBezTo>
                      <a:cubicBezTo>
                        <a:pt x="50102" y="10496"/>
                        <a:pt x="49702" y="8915"/>
                        <a:pt x="49702" y="6534"/>
                      </a:cubicBezTo>
                      <a:cubicBezTo>
                        <a:pt x="49702" y="3962"/>
                        <a:pt x="50102" y="2181"/>
                        <a:pt x="51092" y="1391"/>
                      </a:cubicBezTo>
                      <a:cubicBezTo>
                        <a:pt x="52083" y="400"/>
                        <a:pt x="53864" y="0"/>
                        <a:pt x="56436" y="0"/>
                      </a:cubicBezTo>
                      <a:cubicBezTo>
                        <a:pt x="58817" y="0"/>
                        <a:pt x="60598" y="400"/>
                        <a:pt x="61589" y="1391"/>
                      </a:cubicBezTo>
                      <a:cubicBezTo>
                        <a:pt x="62379" y="2181"/>
                        <a:pt x="62779" y="3962"/>
                        <a:pt x="62779" y="6344"/>
                      </a:cubicBezTo>
                      <a:close/>
                    </a:path>
                  </a:pathLst>
                </a:custGeom>
                <a:solidFill>
                  <a:srgbClr val="607672"/>
                </a:solidFill>
                <a:ln w="9525" cap="flat">
                  <a:noFill/>
                  <a:prstDash val="solid"/>
                  <a:miter/>
                </a:ln>
              </p:spPr>
              <p:txBody>
                <a:bodyPr rtlCol="0" anchor="ctr"/>
                <a:lstStyle/>
                <a:p>
                  <a:endParaRPr lang="nl-NL" sz="100"/>
                </a:p>
              </p:txBody>
            </p:sp>
            <p:sp>
              <p:nvSpPr>
                <p:cNvPr id="197" name="Vrije vorm 196">
                  <a:extLst>
                    <a:ext uri="{FF2B5EF4-FFF2-40B4-BE49-F238E27FC236}">
                      <a16:creationId xmlns:a16="http://schemas.microsoft.com/office/drawing/2014/main" id="{B5AB390D-4C21-F5D6-AD34-4279CB700077}"/>
                    </a:ext>
                  </a:extLst>
                </p:cNvPr>
                <p:cNvSpPr/>
                <p:nvPr/>
              </p:nvSpPr>
              <p:spPr>
                <a:xfrm rot="180000">
                  <a:off x="7845109" y="4111395"/>
                  <a:ext cx="3727" cy="4459"/>
                </a:xfrm>
                <a:custGeom>
                  <a:avLst/>
                  <a:gdLst>
                    <a:gd name="connsiteX0" fmla="*/ 53473 w 53472"/>
                    <a:gd name="connsiteY0" fmla="*/ 29508 h 63969"/>
                    <a:gd name="connsiteX1" fmla="*/ 52082 w 53472"/>
                    <a:gd name="connsiteY1" fmla="*/ 33071 h 63969"/>
                    <a:gd name="connsiteX2" fmla="*/ 49311 w 53472"/>
                    <a:gd name="connsiteY2" fmla="*/ 34261 h 63969"/>
                    <a:gd name="connsiteX3" fmla="*/ 10896 w 53472"/>
                    <a:gd name="connsiteY3" fmla="*/ 34261 h 63969"/>
                    <a:gd name="connsiteX4" fmla="*/ 12078 w 53472"/>
                    <a:gd name="connsiteY4" fmla="*/ 42977 h 63969"/>
                    <a:gd name="connsiteX5" fmla="*/ 15249 w 53472"/>
                    <a:gd name="connsiteY5" fmla="*/ 49511 h 63969"/>
                    <a:gd name="connsiteX6" fmla="*/ 21193 w 53472"/>
                    <a:gd name="connsiteY6" fmla="*/ 53864 h 63969"/>
                    <a:gd name="connsiteX7" fmla="*/ 29899 w 53472"/>
                    <a:gd name="connsiteY7" fmla="*/ 55254 h 63969"/>
                    <a:gd name="connsiteX8" fmla="*/ 37433 w 53472"/>
                    <a:gd name="connsiteY8" fmla="*/ 54654 h 63969"/>
                    <a:gd name="connsiteX9" fmla="*/ 42976 w 53472"/>
                    <a:gd name="connsiteY9" fmla="*/ 53073 h 63969"/>
                    <a:gd name="connsiteX10" fmla="*/ 46939 w 53472"/>
                    <a:gd name="connsiteY10" fmla="*/ 51692 h 63969"/>
                    <a:gd name="connsiteX11" fmla="*/ 49311 w 53472"/>
                    <a:gd name="connsiteY11" fmla="*/ 50892 h 63969"/>
                    <a:gd name="connsiteX12" fmla="*/ 50101 w 53472"/>
                    <a:gd name="connsiteY12" fmla="*/ 51092 h 63969"/>
                    <a:gd name="connsiteX13" fmla="*/ 50502 w 53472"/>
                    <a:gd name="connsiteY13" fmla="*/ 51883 h 63969"/>
                    <a:gd name="connsiteX14" fmla="*/ 50892 w 53472"/>
                    <a:gd name="connsiteY14" fmla="*/ 53073 h 63969"/>
                    <a:gd name="connsiteX15" fmla="*/ 50892 w 53472"/>
                    <a:gd name="connsiteY15" fmla="*/ 55054 h 63969"/>
                    <a:gd name="connsiteX16" fmla="*/ 50892 w 53472"/>
                    <a:gd name="connsiteY16" fmla="*/ 56636 h 63969"/>
                    <a:gd name="connsiteX17" fmla="*/ 50892 w 53472"/>
                    <a:gd name="connsiteY17" fmla="*/ 57626 h 63969"/>
                    <a:gd name="connsiteX18" fmla="*/ 50502 w 53472"/>
                    <a:gd name="connsiteY18" fmla="*/ 58417 h 63969"/>
                    <a:gd name="connsiteX19" fmla="*/ 49901 w 53472"/>
                    <a:gd name="connsiteY19" fmla="*/ 59217 h 63969"/>
                    <a:gd name="connsiteX20" fmla="*/ 47730 w 53472"/>
                    <a:gd name="connsiteY20" fmla="*/ 60398 h 63969"/>
                    <a:gd name="connsiteX21" fmla="*/ 43367 w 53472"/>
                    <a:gd name="connsiteY21" fmla="*/ 61989 h 63969"/>
                    <a:gd name="connsiteX22" fmla="*/ 36833 w 53472"/>
                    <a:gd name="connsiteY22" fmla="*/ 63370 h 63969"/>
                    <a:gd name="connsiteX23" fmla="*/ 29108 w 53472"/>
                    <a:gd name="connsiteY23" fmla="*/ 63970 h 63969"/>
                    <a:gd name="connsiteX24" fmla="*/ 16440 w 53472"/>
                    <a:gd name="connsiteY24" fmla="*/ 61989 h 63969"/>
                    <a:gd name="connsiteX25" fmla="*/ 7325 w 53472"/>
                    <a:gd name="connsiteY25" fmla="*/ 56045 h 63969"/>
                    <a:gd name="connsiteX26" fmla="*/ 1781 w 53472"/>
                    <a:gd name="connsiteY26" fmla="*/ 46139 h 63969"/>
                    <a:gd name="connsiteX27" fmla="*/ 0 w 53472"/>
                    <a:gd name="connsiteY27" fmla="*/ 32280 h 63969"/>
                    <a:gd name="connsiteX28" fmla="*/ 1781 w 53472"/>
                    <a:gd name="connsiteY28" fmla="*/ 18812 h 63969"/>
                    <a:gd name="connsiteX29" fmla="*/ 7525 w 53472"/>
                    <a:gd name="connsiteY29" fmla="*/ 8715 h 63969"/>
                    <a:gd name="connsiteX30" fmla="*/ 16440 w 53472"/>
                    <a:gd name="connsiteY30" fmla="*/ 2381 h 63969"/>
                    <a:gd name="connsiteX31" fmla="*/ 27927 w 53472"/>
                    <a:gd name="connsiteY31" fmla="*/ 0 h 63969"/>
                    <a:gd name="connsiteX32" fmla="*/ 39405 w 53472"/>
                    <a:gd name="connsiteY32" fmla="*/ 2381 h 63969"/>
                    <a:gd name="connsiteX33" fmla="*/ 47330 w 53472"/>
                    <a:gd name="connsiteY33" fmla="*/ 8115 h 63969"/>
                    <a:gd name="connsiteX34" fmla="*/ 52082 w 53472"/>
                    <a:gd name="connsiteY34" fmla="*/ 16831 h 63969"/>
                    <a:gd name="connsiteX35" fmla="*/ 53473 w 53472"/>
                    <a:gd name="connsiteY35" fmla="*/ 27527 h 63969"/>
                    <a:gd name="connsiteX36" fmla="*/ 53473 w 53472"/>
                    <a:gd name="connsiteY36" fmla="*/ 29508 h 63969"/>
                    <a:gd name="connsiteX37" fmla="*/ 42776 w 53472"/>
                    <a:gd name="connsiteY37" fmla="*/ 26337 h 63969"/>
                    <a:gd name="connsiteX38" fmla="*/ 39014 w 53472"/>
                    <a:gd name="connsiteY38" fmla="*/ 13268 h 63969"/>
                    <a:gd name="connsiteX39" fmla="*/ 27327 w 53472"/>
                    <a:gd name="connsiteY39" fmla="*/ 8515 h 63969"/>
                    <a:gd name="connsiteX40" fmla="*/ 20402 w 53472"/>
                    <a:gd name="connsiteY40" fmla="*/ 9906 h 63969"/>
                    <a:gd name="connsiteX41" fmla="*/ 15249 w 53472"/>
                    <a:gd name="connsiteY41" fmla="*/ 13859 h 63969"/>
                    <a:gd name="connsiteX42" fmla="*/ 12278 w 53472"/>
                    <a:gd name="connsiteY42" fmla="*/ 19602 h 63969"/>
                    <a:gd name="connsiteX43" fmla="*/ 10896 w 53472"/>
                    <a:gd name="connsiteY43" fmla="*/ 26337 h 63969"/>
                    <a:gd name="connsiteX44" fmla="*/ 42776 w 53472"/>
                    <a:gd name="connsiteY44" fmla="*/ 26337 h 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3472" h="63969">
                      <a:moveTo>
                        <a:pt x="53473" y="29508"/>
                      </a:moveTo>
                      <a:cubicBezTo>
                        <a:pt x="53473" y="31290"/>
                        <a:pt x="53073" y="32480"/>
                        <a:pt x="52082" y="33071"/>
                      </a:cubicBezTo>
                      <a:cubicBezTo>
                        <a:pt x="51292" y="33861"/>
                        <a:pt x="50502" y="34261"/>
                        <a:pt x="49311" y="34261"/>
                      </a:cubicBezTo>
                      <a:lnTo>
                        <a:pt x="10896" y="34261"/>
                      </a:lnTo>
                      <a:cubicBezTo>
                        <a:pt x="10896" y="37433"/>
                        <a:pt x="11287" y="40396"/>
                        <a:pt x="12078" y="42977"/>
                      </a:cubicBezTo>
                      <a:cubicBezTo>
                        <a:pt x="12678" y="45549"/>
                        <a:pt x="13668" y="47730"/>
                        <a:pt x="15249" y="49511"/>
                      </a:cubicBezTo>
                      <a:cubicBezTo>
                        <a:pt x="16830" y="51492"/>
                        <a:pt x="18812" y="52873"/>
                        <a:pt x="21193" y="53864"/>
                      </a:cubicBezTo>
                      <a:cubicBezTo>
                        <a:pt x="23565" y="54854"/>
                        <a:pt x="26536" y="55254"/>
                        <a:pt x="29899" y="55254"/>
                      </a:cubicBezTo>
                      <a:cubicBezTo>
                        <a:pt x="32680" y="55254"/>
                        <a:pt x="35252" y="55054"/>
                        <a:pt x="37433" y="54654"/>
                      </a:cubicBezTo>
                      <a:cubicBezTo>
                        <a:pt x="39605" y="54264"/>
                        <a:pt x="41386" y="53664"/>
                        <a:pt x="42976" y="53073"/>
                      </a:cubicBezTo>
                      <a:cubicBezTo>
                        <a:pt x="44558" y="52673"/>
                        <a:pt x="45948" y="52083"/>
                        <a:pt x="46939" y="51692"/>
                      </a:cubicBezTo>
                      <a:cubicBezTo>
                        <a:pt x="48120" y="51092"/>
                        <a:pt x="48720" y="50892"/>
                        <a:pt x="49311" y="50892"/>
                      </a:cubicBezTo>
                      <a:cubicBezTo>
                        <a:pt x="49711" y="50892"/>
                        <a:pt x="49711" y="51092"/>
                        <a:pt x="50101" y="51092"/>
                      </a:cubicBezTo>
                      <a:cubicBezTo>
                        <a:pt x="50302" y="51292"/>
                        <a:pt x="50502" y="51492"/>
                        <a:pt x="50502" y="51883"/>
                      </a:cubicBezTo>
                      <a:cubicBezTo>
                        <a:pt x="50892" y="52083"/>
                        <a:pt x="50892" y="52673"/>
                        <a:pt x="50892" y="53073"/>
                      </a:cubicBezTo>
                      <a:cubicBezTo>
                        <a:pt x="50892" y="53664"/>
                        <a:pt x="50892" y="54264"/>
                        <a:pt x="50892" y="55054"/>
                      </a:cubicBezTo>
                      <a:cubicBezTo>
                        <a:pt x="50892" y="55645"/>
                        <a:pt x="50892" y="56045"/>
                        <a:pt x="50892" y="56636"/>
                      </a:cubicBezTo>
                      <a:cubicBezTo>
                        <a:pt x="50892" y="57036"/>
                        <a:pt x="50892" y="57236"/>
                        <a:pt x="50892" y="57626"/>
                      </a:cubicBezTo>
                      <a:cubicBezTo>
                        <a:pt x="50702" y="58026"/>
                        <a:pt x="50502" y="58226"/>
                        <a:pt x="50502" y="58417"/>
                      </a:cubicBezTo>
                      <a:cubicBezTo>
                        <a:pt x="50302" y="58817"/>
                        <a:pt x="50101" y="59017"/>
                        <a:pt x="49901" y="59217"/>
                      </a:cubicBezTo>
                      <a:cubicBezTo>
                        <a:pt x="49711" y="59407"/>
                        <a:pt x="48910" y="59807"/>
                        <a:pt x="47730" y="60398"/>
                      </a:cubicBezTo>
                      <a:cubicBezTo>
                        <a:pt x="46539" y="60998"/>
                        <a:pt x="45148" y="61389"/>
                        <a:pt x="43367" y="61989"/>
                      </a:cubicBezTo>
                      <a:cubicBezTo>
                        <a:pt x="41386" y="62579"/>
                        <a:pt x="39405" y="62979"/>
                        <a:pt x="36833" y="63370"/>
                      </a:cubicBezTo>
                      <a:cubicBezTo>
                        <a:pt x="34261" y="63770"/>
                        <a:pt x="31880" y="63970"/>
                        <a:pt x="29108" y="63970"/>
                      </a:cubicBezTo>
                      <a:cubicBezTo>
                        <a:pt x="24355" y="63970"/>
                        <a:pt x="20002" y="63370"/>
                        <a:pt x="16440" y="61989"/>
                      </a:cubicBezTo>
                      <a:cubicBezTo>
                        <a:pt x="12868" y="60598"/>
                        <a:pt x="9906" y="58617"/>
                        <a:pt x="7325" y="56045"/>
                      </a:cubicBezTo>
                      <a:cubicBezTo>
                        <a:pt x="4953" y="53473"/>
                        <a:pt x="2971" y="50101"/>
                        <a:pt x="1781" y="46139"/>
                      </a:cubicBezTo>
                      <a:cubicBezTo>
                        <a:pt x="590" y="42186"/>
                        <a:pt x="0" y="37624"/>
                        <a:pt x="0" y="32280"/>
                      </a:cubicBezTo>
                      <a:cubicBezTo>
                        <a:pt x="0" y="27327"/>
                        <a:pt x="590" y="22774"/>
                        <a:pt x="1781" y="18812"/>
                      </a:cubicBezTo>
                      <a:cubicBezTo>
                        <a:pt x="3171" y="14849"/>
                        <a:pt x="4953" y="11487"/>
                        <a:pt x="7525" y="8715"/>
                      </a:cubicBezTo>
                      <a:cubicBezTo>
                        <a:pt x="9906" y="5944"/>
                        <a:pt x="12868" y="3762"/>
                        <a:pt x="16440" y="2381"/>
                      </a:cubicBezTo>
                      <a:cubicBezTo>
                        <a:pt x="19802" y="791"/>
                        <a:pt x="23565" y="0"/>
                        <a:pt x="27927" y="0"/>
                      </a:cubicBezTo>
                      <a:cubicBezTo>
                        <a:pt x="32480" y="0"/>
                        <a:pt x="36243" y="791"/>
                        <a:pt x="39405" y="2381"/>
                      </a:cubicBezTo>
                      <a:cubicBezTo>
                        <a:pt x="42776" y="3762"/>
                        <a:pt x="45348" y="5744"/>
                        <a:pt x="47330" y="8115"/>
                      </a:cubicBezTo>
                      <a:cubicBezTo>
                        <a:pt x="49511" y="10697"/>
                        <a:pt x="51092" y="13668"/>
                        <a:pt x="52082" y="16831"/>
                      </a:cubicBezTo>
                      <a:cubicBezTo>
                        <a:pt x="52873" y="20202"/>
                        <a:pt x="53473" y="23765"/>
                        <a:pt x="53473" y="27527"/>
                      </a:cubicBezTo>
                      <a:lnTo>
                        <a:pt x="53473" y="29508"/>
                      </a:lnTo>
                      <a:close/>
                      <a:moveTo>
                        <a:pt x="42776" y="26337"/>
                      </a:moveTo>
                      <a:cubicBezTo>
                        <a:pt x="42976" y="20793"/>
                        <a:pt x="41586" y="16440"/>
                        <a:pt x="39014" y="13268"/>
                      </a:cubicBezTo>
                      <a:cubicBezTo>
                        <a:pt x="36243" y="10096"/>
                        <a:pt x="32480" y="8515"/>
                        <a:pt x="27327" y="8515"/>
                      </a:cubicBezTo>
                      <a:cubicBezTo>
                        <a:pt x="24755" y="8515"/>
                        <a:pt x="22374" y="8915"/>
                        <a:pt x="20402" y="9906"/>
                      </a:cubicBezTo>
                      <a:cubicBezTo>
                        <a:pt x="18421" y="10897"/>
                        <a:pt x="16830" y="12278"/>
                        <a:pt x="15249" y="13859"/>
                      </a:cubicBezTo>
                      <a:cubicBezTo>
                        <a:pt x="14058" y="15449"/>
                        <a:pt x="12868" y="17431"/>
                        <a:pt x="12278" y="19602"/>
                      </a:cubicBezTo>
                      <a:cubicBezTo>
                        <a:pt x="11487" y="21784"/>
                        <a:pt x="11087" y="23965"/>
                        <a:pt x="10896" y="26337"/>
                      </a:cubicBezTo>
                      <a:lnTo>
                        <a:pt x="42776" y="26337"/>
                      </a:lnTo>
                      <a:close/>
                    </a:path>
                  </a:pathLst>
                </a:custGeom>
                <a:solidFill>
                  <a:srgbClr val="607672"/>
                </a:solidFill>
                <a:ln w="9525" cap="flat">
                  <a:noFill/>
                  <a:prstDash val="solid"/>
                  <a:miter/>
                </a:ln>
              </p:spPr>
              <p:txBody>
                <a:bodyPr rtlCol="0" anchor="ctr"/>
                <a:lstStyle/>
                <a:p>
                  <a:endParaRPr lang="nl-NL" sz="100"/>
                </a:p>
              </p:txBody>
            </p:sp>
            <p:sp>
              <p:nvSpPr>
                <p:cNvPr id="198" name="Vrije vorm 197">
                  <a:extLst>
                    <a:ext uri="{FF2B5EF4-FFF2-40B4-BE49-F238E27FC236}">
                      <a16:creationId xmlns:a16="http://schemas.microsoft.com/office/drawing/2014/main" id="{68577581-F2E3-E753-5A49-7B85E7E218CE}"/>
                    </a:ext>
                  </a:extLst>
                </p:cNvPr>
                <p:cNvSpPr/>
                <p:nvPr/>
              </p:nvSpPr>
              <p:spPr>
                <a:xfrm rot="180000">
                  <a:off x="7850440" y="4111684"/>
                  <a:ext cx="4044" cy="4459"/>
                </a:xfrm>
                <a:custGeom>
                  <a:avLst/>
                  <a:gdLst>
                    <a:gd name="connsiteX0" fmla="*/ 58026 w 58026"/>
                    <a:gd name="connsiteY0" fmla="*/ 31290 h 63969"/>
                    <a:gd name="connsiteX1" fmla="*/ 56245 w 58026"/>
                    <a:gd name="connsiteY1" fmla="*/ 44358 h 63969"/>
                    <a:gd name="connsiteX2" fmla="*/ 50702 w 58026"/>
                    <a:gd name="connsiteY2" fmla="*/ 54854 h 63969"/>
                    <a:gd name="connsiteX3" fmla="*/ 41196 w 58026"/>
                    <a:gd name="connsiteY3" fmla="*/ 61589 h 63969"/>
                    <a:gd name="connsiteX4" fmla="*/ 28317 w 58026"/>
                    <a:gd name="connsiteY4" fmla="*/ 63970 h 63969"/>
                    <a:gd name="connsiteX5" fmla="*/ 15840 w 58026"/>
                    <a:gd name="connsiteY5" fmla="*/ 61789 h 63969"/>
                    <a:gd name="connsiteX6" fmla="*/ 6934 w 58026"/>
                    <a:gd name="connsiteY6" fmla="*/ 55645 h 63969"/>
                    <a:gd name="connsiteX7" fmla="*/ 1581 w 58026"/>
                    <a:gd name="connsiteY7" fmla="*/ 45749 h 63969"/>
                    <a:gd name="connsiteX8" fmla="*/ 0 w 58026"/>
                    <a:gd name="connsiteY8" fmla="*/ 32680 h 63969"/>
                    <a:gd name="connsiteX9" fmla="*/ 1581 w 58026"/>
                    <a:gd name="connsiteY9" fmla="*/ 19602 h 63969"/>
                    <a:gd name="connsiteX10" fmla="*/ 7125 w 58026"/>
                    <a:gd name="connsiteY10" fmla="*/ 9306 h 63969"/>
                    <a:gd name="connsiteX11" fmla="*/ 16630 w 58026"/>
                    <a:gd name="connsiteY11" fmla="*/ 2572 h 63969"/>
                    <a:gd name="connsiteX12" fmla="*/ 29508 w 58026"/>
                    <a:gd name="connsiteY12" fmla="*/ 0 h 63969"/>
                    <a:gd name="connsiteX13" fmla="*/ 41986 w 58026"/>
                    <a:gd name="connsiteY13" fmla="*/ 2181 h 63969"/>
                    <a:gd name="connsiteX14" fmla="*/ 50892 w 58026"/>
                    <a:gd name="connsiteY14" fmla="*/ 8515 h 63969"/>
                    <a:gd name="connsiteX15" fmla="*/ 56245 w 58026"/>
                    <a:gd name="connsiteY15" fmla="*/ 18221 h 63969"/>
                    <a:gd name="connsiteX16" fmla="*/ 58026 w 58026"/>
                    <a:gd name="connsiteY16" fmla="*/ 31290 h 63969"/>
                    <a:gd name="connsiteX17" fmla="*/ 46939 w 58026"/>
                    <a:gd name="connsiteY17" fmla="*/ 32080 h 63969"/>
                    <a:gd name="connsiteX18" fmla="*/ 46139 w 58026"/>
                    <a:gd name="connsiteY18" fmla="*/ 23174 h 63969"/>
                    <a:gd name="connsiteX19" fmla="*/ 43167 w 58026"/>
                    <a:gd name="connsiteY19" fmla="*/ 15840 h 63969"/>
                    <a:gd name="connsiteX20" fmla="*/ 37624 w 58026"/>
                    <a:gd name="connsiteY20" fmla="*/ 10897 h 63969"/>
                    <a:gd name="connsiteX21" fmla="*/ 29108 w 58026"/>
                    <a:gd name="connsiteY21" fmla="*/ 9106 h 63969"/>
                    <a:gd name="connsiteX22" fmla="*/ 20993 w 58026"/>
                    <a:gd name="connsiteY22" fmla="*/ 10697 h 63969"/>
                    <a:gd name="connsiteX23" fmla="*/ 15250 w 58026"/>
                    <a:gd name="connsiteY23" fmla="*/ 15449 h 63969"/>
                    <a:gd name="connsiteX24" fmla="*/ 11878 w 58026"/>
                    <a:gd name="connsiteY24" fmla="*/ 22774 h 63969"/>
                    <a:gd name="connsiteX25" fmla="*/ 10896 w 58026"/>
                    <a:gd name="connsiteY25" fmla="*/ 31880 h 63969"/>
                    <a:gd name="connsiteX26" fmla="*/ 11878 w 58026"/>
                    <a:gd name="connsiteY26" fmla="*/ 40795 h 63969"/>
                    <a:gd name="connsiteX27" fmla="*/ 14659 w 58026"/>
                    <a:gd name="connsiteY27" fmla="*/ 48120 h 63969"/>
                    <a:gd name="connsiteX28" fmla="*/ 20202 w 58026"/>
                    <a:gd name="connsiteY28" fmla="*/ 53273 h 63969"/>
                    <a:gd name="connsiteX29" fmla="*/ 28918 w 58026"/>
                    <a:gd name="connsiteY29" fmla="*/ 55054 h 63969"/>
                    <a:gd name="connsiteX30" fmla="*/ 37033 w 58026"/>
                    <a:gd name="connsiteY30" fmla="*/ 53273 h 63969"/>
                    <a:gd name="connsiteX31" fmla="*/ 42776 w 58026"/>
                    <a:gd name="connsiteY31" fmla="*/ 48720 h 63969"/>
                    <a:gd name="connsiteX32" fmla="*/ 45948 w 58026"/>
                    <a:gd name="connsiteY32" fmla="*/ 41386 h 63969"/>
                    <a:gd name="connsiteX33" fmla="*/ 46939 w 58026"/>
                    <a:gd name="connsiteY33" fmla="*/ 32080 h 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26" h="63969">
                      <a:moveTo>
                        <a:pt x="58026" y="31290"/>
                      </a:moveTo>
                      <a:cubicBezTo>
                        <a:pt x="58026" y="36043"/>
                        <a:pt x="57426" y="40396"/>
                        <a:pt x="56245" y="44358"/>
                      </a:cubicBezTo>
                      <a:cubicBezTo>
                        <a:pt x="55054" y="48320"/>
                        <a:pt x="53073" y="51683"/>
                        <a:pt x="50702" y="54854"/>
                      </a:cubicBezTo>
                      <a:cubicBezTo>
                        <a:pt x="48120" y="57626"/>
                        <a:pt x="44958" y="60007"/>
                        <a:pt x="41196" y="61589"/>
                      </a:cubicBezTo>
                      <a:cubicBezTo>
                        <a:pt x="37624" y="63170"/>
                        <a:pt x="33271" y="63970"/>
                        <a:pt x="28317" y="63970"/>
                      </a:cubicBezTo>
                      <a:cubicBezTo>
                        <a:pt x="23565" y="63970"/>
                        <a:pt x="19412" y="63370"/>
                        <a:pt x="15840" y="61789"/>
                      </a:cubicBezTo>
                      <a:cubicBezTo>
                        <a:pt x="12278" y="60398"/>
                        <a:pt x="9306" y="58417"/>
                        <a:pt x="6934" y="55645"/>
                      </a:cubicBezTo>
                      <a:cubicBezTo>
                        <a:pt x="4553" y="52873"/>
                        <a:pt x="2771" y="49711"/>
                        <a:pt x="1581" y="45749"/>
                      </a:cubicBezTo>
                      <a:cubicBezTo>
                        <a:pt x="400" y="41986"/>
                        <a:pt x="0" y="37433"/>
                        <a:pt x="0" y="32680"/>
                      </a:cubicBezTo>
                      <a:cubicBezTo>
                        <a:pt x="0" y="27927"/>
                        <a:pt x="400" y="23565"/>
                        <a:pt x="1581" y="19602"/>
                      </a:cubicBezTo>
                      <a:cubicBezTo>
                        <a:pt x="2972" y="15449"/>
                        <a:pt x="4753" y="12078"/>
                        <a:pt x="7125" y="9306"/>
                      </a:cubicBezTo>
                      <a:cubicBezTo>
                        <a:pt x="9706" y="6334"/>
                        <a:pt x="12868" y="4162"/>
                        <a:pt x="16630" y="2572"/>
                      </a:cubicBezTo>
                      <a:cubicBezTo>
                        <a:pt x="20202" y="990"/>
                        <a:pt x="24555" y="0"/>
                        <a:pt x="29508" y="0"/>
                      </a:cubicBezTo>
                      <a:cubicBezTo>
                        <a:pt x="34461" y="0"/>
                        <a:pt x="38414" y="791"/>
                        <a:pt x="41986" y="2181"/>
                      </a:cubicBezTo>
                      <a:cubicBezTo>
                        <a:pt x="45548" y="3562"/>
                        <a:pt x="48520" y="5744"/>
                        <a:pt x="50892" y="8515"/>
                      </a:cubicBezTo>
                      <a:cubicBezTo>
                        <a:pt x="53273" y="10897"/>
                        <a:pt x="55054" y="14259"/>
                        <a:pt x="56245" y="18221"/>
                      </a:cubicBezTo>
                      <a:cubicBezTo>
                        <a:pt x="57426" y="21984"/>
                        <a:pt x="58026" y="26337"/>
                        <a:pt x="58026" y="31290"/>
                      </a:cubicBezTo>
                      <a:close/>
                      <a:moveTo>
                        <a:pt x="46939" y="32080"/>
                      </a:moveTo>
                      <a:cubicBezTo>
                        <a:pt x="46939" y="28918"/>
                        <a:pt x="46739" y="25946"/>
                        <a:pt x="46139" y="23174"/>
                      </a:cubicBezTo>
                      <a:cubicBezTo>
                        <a:pt x="45548" y="20403"/>
                        <a:pt x="44558" y="18021"/>
                        <a:pt x="43167" y="15840"/>
                      </a:cubicBezTo>
                      <a:cubicBezTo>
                        <a:pt x="41986" y="13668"/>
                        <a:pt x="40005" y="12078"/>
                        <a:pt x="37624" y="10897"/>
                      </a:cubicBezTo>
                      <a:cubicBezTo>
                        <a:pt x="35452" y="9706"/>
                        <a:pt x="32480" y="9106"/>
                        <a:pt x="29108" y="9106"/>
                      </a:cubicBezTo>
                      <a:cubicBezTo>
                        <a:pt x="25946" y="9106"/>
                        <a:pt x="23174" y="9506"/>
                        <a:pt x="20993" y="10697"/>
                      </a:cubicBezTo>
                      <a:cubicBezTo>
                        <a:pt x="18612" y="11878"/>
                        <a:pt x="16630" y="13468"/>
                        <a:pt x="15250" y="15449"/>
                      </a:cubicBezTo>
                      <a:cubicBezTo>
                        <a:pt x="13858" y="17431"/>
                        <a:pt x="12678" y="20002"/>
                        <a:pt x="11878" y="22774"/>
                      </a:cubicBezTo>
                      <a:cubicBezTo>
                        <a:pt x="11287" y="25546"/>
                        <a:pt x="10896" y="28518"/>
                        <a:pt x="10896" y="31880"/>
                      </a:cubicBezTo>
                      <a:cubicBezTo>
                        <a:pt x="10896" y="35052"/>
                        <a:pt x="11087" y="38024"/>
                        <a:pt x="11878" y="40795"/>
                      </a:cubicBezTo>
                      <a:cubicBezTo>
                        <a:pt x="12278" y="43767"/>
                        <a:pt x="13468" y="46139"/>
                        <a:pt x="14659" y="48120"/>
                      </a:cubicBezTo>
                      <a:cubicBezTo>
                        <a:pt x="16240" y="50301"/>
                        <a:pt x="17821" y="51883"/>
                        <a:pt x="20202" y="53273"/>
                      </a:cubicBezTo>
                      <a:cubicBezTo>
                        <a:pt x="22574" y="54464"/>
                        <a:pt x="25346" y="55054"/>
                        <a:pt x="28918" y="55054"/>
                      </a:cubicBezTo>
                      <a:cubicBezTo>
                        <a:pt x="32080" y="55054"/>
                        <a:pt x="34652" y="54464"/>
                        <a:pt x="37033" y="53273"/>
                      </a:cubicBezTo>
                      <a:cubicBezTo>
                        <a:pt x="39214" y="52283"/>
                        <a:pt x="41196" y="50702"/>
                        <a:pt x="42776" y="48720"/>
                      </a:cubicBezTo>
                      <a:cubicBezTo>
                        <a:pt x="44158" y="46539"/>
                        <a:pt x="45148" y="44158"/>
                        <a:pt x="45948" y="41386"/>
                      </a:cubicBezTo>
                      <a:cubicBezTo>
                        <a:pt x="46739" y="38614"/>
                        <a:pt x="46939" y="35452"/>
                        <a:pt x="46939" y="32080"/>
                      </a:cubicBezTo>
                      <a:close/>
                    </a:path>
                  </a:pathLst>
                </a:custGeom>
                <a:solidFill>
                  <a:srgbClr val="607672"/>
                </a:solidFill>
                <a:ln w="9525" cap="flat">
                  <a:noFill/>
                  <a:prstDash val="solid"/>
                  <a:miter/>
                </a:ln>
              </p:spPr>
              <p:txBody>
                <a:bodyPr rtlCol="0" anchor="ctr"/>
                <a:lstStyle/>
                <a:p>
                  <a:endParaRPr lang="nl-NL" sz="100"/>
                </a:p>
              </p:txBody>
            </p:sp>
            <p:sp>
              <p:nvSpPr>
                <p:cNvPr id="199" name="Vrije vorm 198">
                  <a:extLst>
                    <a:ext uri="{FF2B5EF4-FFF2-40B4-BE49-F238E27FC236}">
                      <a16:creationId xmlns:a16="http://schemas.microsoft.com/office/drawing/2014/main" id="{3D24F263-679D-E4FF-6C02-E5DEA529B913}"/>
                    </a:ext>
                  </a:extLst>
                </p:cNvPr>
                <p:cNvSpPr/>
                <p:nvPr/>
              </p:nvSpPr>
              <p:spPr>
                <a:xfrm rot="180000">
                  <a:off x="7854989" y="4111971"/>
                  <a:ext cx="3865" cy="4335"/>
                </a:xfrm>
                <a:custGeom>
                  <a:avLst/>
                  <a:gdLst>
                    <a:gd name="connsiteX0" fmla="*/ 55455 w 55454"/>
                    <a:gd name="connsiteY0" fmla="*/ 1981 h 62188"/>
                    <a:gd name="connsiteX1" fmla="*/ 55455 w 55454"/>
                    <a:gd name="connsiteY1" fmla="*/ 2381 h 62188"/>
                    <a:gd name="connsiteX2" fmla="*/ 55455 w 55454"/>
                    <a:gd name="connsiteY2" fmla="*/ 2972 h 62188"/>
                    <a:gd name="connsiteX3" fmla="*/ 55255 w 55454"/>
                    <a:gd name="connsiteY3" fmla="*/ 3762 h 62188"/>
                    <a:gd name="connsiteX4" fmla="*/ 55055 w 55454"/>
                    <a:gd name="connsiteY4" fmla="*/ 4553 h 62188"/>
                    <a:gd name="connsiteX5" fmla="*/ 35253 w 55454"/>
                    <a:gd name="connsiteY5" fmla="*/ 59808 h 62188"/>
                    <a:gd name="connsiteX6" fmla="*/ 34462 w 55454"/>
                    <a:gd name="connsiteY6" fmla="*/ 60998 h 62188"/>
                    <a:gd name="connsiteX7" fmla="*/ 33271 w 55454"/>
                    <a:gd name="connsiteY7" fmla="*/ 61789 h 62188"/>
                    <a:gd name="connsiteX8" fmla="*/ 31090 w 55454"/>
                    <a:gd name="connsiteY8" fmla="*/ 61989 h 62188"/>
                    <a:gd name="connsiteX9" fmla="*/ 27727 w 55454"/>
                    <a:gd name="connsiteY9" fmla="*/ 62189 h 62188"/>
                    <a:gd name="connsiteX10" fmla="*/ 24555 w 55454"/>
                    <a:gd name="connsiteY10" fmla="*/ 61989 h 62188"/>
                    <a:gd name="connsiteX11" fmla="*/ 22574 w 55454"/>
                    <a:gd name="connsiteY11" fmla="*/ 61589 h 62188"/>
                    <a:gd name="connsiteX12" fmla="*/ 21393 w 55454"/>
                    <a:gd name="connsiteY12" fmla="*/ 60998 h 62188"/>
                    <a:gd name="connsiteX13" fmla="*/ 20594 w 55454"/>
                    <a:gd name="connsiteY13" fmla="*/ 59808 h 62188"/>
                    <a:gd name="connsiteX14" fmla="*/ 791 w 55454"/>
                    <a:gd name="connsiteY14" fmla="*/ 4553 h 62188"/>
                    <a:gd name="connsiteX15" fmla="*/ 401 w 55454"/>
                    <a:gd name="connsiteY15" fmla="*/ 3172 h 62188"/>
                    <a:gd name="connsiteX16" fmla="*/ 200 w 55454"/>
                    <a:gd name="connsiteY16" fmla="*/ 2381 h 62188"/>
                    <a:gd name="connsiteX17" fmla="*/ 0 w 55454"/>
                    <a:gd name="connsiteY17" fmla="*/ 1981 h 62188"/>
                    <a:gd name="connsiteX18" fmla="*/ 401 w 55454"/>
                    <a:gd name="connsiteY18" fmla="*/ 991 h 62188"/>
                    <a:gd name="connsiteX19" fmla="*/ 1191 w 55454"/>
                    <a:gd name="connsiteY19" fmla="*/ 400 h 62188"/>
                    <a:gd name="connsiteX20" fmla="*/ 2772 w 55454"/>
                    <a:gd name="connsiteY20" fmla="*/ 0 h 62188"/>
                    <a:gd name="connsiteX21" fmla="*/ 5344 w 55454"/>
                    <a:gd name="connsiteY21" fmla="*/ 0 h 62188"/>
                    <a:gd name="connsiteX22" fmla="*/ 8316 w 55454"/>
                    <a:gd name="connsiteY22" fmla="*/ 200 h 62188"/>
                    <a:gd name="connsiteX23" fmla="*/ 10096 w 55454"/>
                    <a:gd name="connsiteY23" fmla="*/ 400 h 62188"/>
                    <a:gd name="connsiteX24" fmla="*/ 11087 w 55454"/>
                    <a:gd name="connsiteY24" fmla="*/ 1191 h 62188"/>
                    <a:gd name="connsiteX25" fmla="*/ 11487 w 55454"/>
                    <a:gd name="connsiteY25" fmla="*/ 2181 h 62188"/>
                    <a:gd name="connsiteX26" fmla="*/ 27927 w 55454"/>
                    <a:gd name="connsiteY26" fmla="*/ 50101 h 62188"/>
                    <a:gd name="connsiteX27" fmla="*/ 28118 w 55454"/>
                    <a:gd name="connsiteY27" fmla="*/ 50892 h 62188"/>
                    <a:gd name="connsiteX28" fmla="*/ 28518 w 55454"/>
                    <a:gd name="connsiteY28" fmla="*/ 50101 h 62188"/>
                    <a:gd name="connsiteX29" fmla="*/ 44758 w 55454"/>
                    <a:gd name="connsiteY29" fmla="*/ 2181 h 62188"/>
                    <a:gd name="connsiteX30" fmla="*/ 45149 w 55454"/>
                    <a:gd name="connsiteY30" fmla="*/ 1191 h 62188"/>
                    <a:gd name="connsiteX31" fmla="*/ 45949 w 55454"/>
                    <a:gd name="connsiteY31" fmla="*/ 400 h 62188"/>
                    <a:gd name="connsiteX32" fmla="*/ 47730 w 55454"/>
                    <a:gd name="connsiteY32" fmla="*/ 200 h 62188"/>
                    <a:gd name="connsiteX33" fmla="*/ 50502 w 55454"/>
                    <a:gd name="connsiteY33" fmla="*/ 0 h 62188"/>
                    <a:gd name="connsiteX34" fmla="*/ 53074 w 55454"/>
                    <a:gd name="connsiteY34" fmla="*/ 0 h 62188"/>
                    <a:gd name="connsiteX35" fmla="*/ 54464 w 55454"/>
                    <a:gd name="connsiteY35" fmla="*/ 400 h 62188"/>
                    <a:gd name="connsiteX36" fmla="*/ 55255 w 55454"/>
                    <a:gd name="connsiteY36" fmla="*/ 991 h 62188"/>
                    <a:gd name="connsiteX37" fmla="*/ 55455 w 55454"/>
                    <a:gd name="connsiteY37" fmla="*/ 1981 h 6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4" h="62188">
                      <a:moveTo>
                        <a:pt x="55455" y="1981"/>
                      </a:moveTo>
                      <a:cubicBezTo>
                        <a:pt x="55455" y="1981"/>
                        <a:pt x="55455" y="2181"/>
                        <a:pt x="55455" y="2381"/>
                      </a:cubicBezTo>
                      <a:cubicBezTo>
                        <a:pt x="55455" y="2572"/>
                        <a:pt x="55455" y="2772"/>
                        <a:pt x="55455" y="2972"/>
                      </a:cubicBezTo>
                      <a:cubicBezTo>
                        <a:pt x="55455" y="3172"/>
                        <a:pt x="55255" y="3562"/>
                        <a:pt x="55255" y="3762"/>
                      </a:cubicBezTo>
                      <a:cubicBezTo>
                        <a:pt x="55055" y="3962"/>
                        <a:pt x="55055" y="4363"/>
                        <a:pt x="55055" y="4553"/>
                      </a:cubicBezTo>
                      <a:lnTo>
                        <a:pt x="35253" y="59808"/>
                      </a:lnTo>
                      <a:cubicBezTo>
                        <a:pt x="34852" y="60398"/>
                        <a:pt x="34852" y="60798"/>
                        <a:pt x="34462" y="60998"/>
                      </a:cubicBezTo>
                      <a:cubicBezTo>
                        <a:pt x="34062" y="61389"/>
                        <a:pt x="33671" y="61589"/>
                        <a:pt x="33271" y="61789"/>
                      </a:cubicBezTo>
                      <a:cubicBezTo>
                        <a:pt x="32681" y="61989"/>
                        <a:pt x="31881" y="61989"/>
                        <a:pt x="31090" y="61989"/>
                      </a:cubicBezTo>
                      <a:cubicBezTo>
                        <a:pt x="30099" y="62189"/>
                        <a:pt x="29109" y="62189"/>
                        <a:pt x="27727" y="62189"/>
                      </a:cubicBezTo>
                      <a:cubicBezTo>
                        <a:pt x="26537" y="62189"/>
                        <a:pt x="25346" y="62189"/>
                        <a:pt x="24555" y="61989"/>
                      </a:cubicBezTo>
                      <a:cubicBezTo>
                        <a:pt x="23765" y="61989"/>
                        <a:pt x="22975" y="61789"/>
                        <a:pt x="22574" y="61589"/>
                      </a:cubicBezTo>
                      <a:cubicBezTo>
                        <a:pt x="21984" y="61389"/>
                        <a:pt x="21584" y="61198"/>
                        <a:pt x="21393" y="60998"/>
                      </a:cubicBezTo>
                      <a:cubicBezTo>
                        <a:pt x="20993" y="60598"/>
                        <a:pt x="20594" y="60208"/>
                        <a:pt x="20594" y="59808"/>
                      </a:cubicBezTo>
                      <a:lnTo>
                        <a:pt x="791" y="4553"/>
                      </a:lnTo>
                      <a:cubicBezTo>
                        <a:pt x="591" y="4162"/>
                        <a:pt x="401" y="3562"/>
                        <a:pt x="401" y="3172"/>
                      </a:cubicBezTo>
                      <a:cubicBezTo>
                        <a:pt x="200" y="2772"/>
                        <a:pt x="200" y="2572"/>
                        <a:pt x="200" y="2381"/>
                      </a:cubicBezTo>
                      <a:cubicBezTo>
                        <a:pt x="0" y="2181"/>
                        <a:pt x="0" y="1981"/>
                        <a:pt x="0" y="1981"/>
                      </a:cubicBezTo>
                      <a:cubicBezTo>
                        <a:pt x="0" y="1591"/>
                        <a:pt x="200" y="1191"/>
                        <a:pt x="401" y="991"/>
                      </a:cubicBezTo>
                      <a:cubicBezTo>
                        <a:pt x="591" y="791"/>
                        <a:pt x="791" y="600"/>
                        <a:pt x="1191" y="400"/>
                      </a:cubicBezTo>
                      <a:cubicBezTo>
                        <a:pt x="1581" y="200"/>
                        <a:pt x="2181" y="200"/>
                        <a:pt x="2772" y="0"/>
                      </a:cubicBezTo>
                      <a:cubicBezTo>
                        <a:pt x="3563" y="0"/>
                        <a:pt x="4353" y="0"/>
                        <a:pt x="5344" y="0"/>
                      </a:cubicBezTo>
                      <a:cubicBezTo>
                        <a:pt x="6734" y="0"/>
                        <a:pt x="7525" y="0"/>
                        <a:pt x="8316" y="200"/>
                      </a:cubicBezTo>
                      <a:cubicBezTo>
                        <a:pt x="9106" y="200"/>
                        <a:pt x="9706" y="200"/>
                        <a:pt x="10096" y="400"/>
                      </a:cubicBezTo>
                      <a:cubicBezTo>
                        <a:pt x="10497" y="600"/>
                        <a:pt x="10697" y="791"/>
                        <a:pt x="11087" y="1191"/>
                      </a:cubicBezTo>
                      <a:cubicBezTo>
                        <a:pt x="11087" y="1391"/>
                        <a:pt x="11487" y="1781"/>
                        <a:pt x="11487" y="2181"/>
                      </a:cubicBezTo>
                      <a:lnTo>
                        <a:pt x="27927" y="50101"/>
                      </a:lnTo>
                      <a:lnTo>
                        <a:pt x="28118" y="50892"/>
                      </a:lnTo>
                      <a:lnTo>
                        <a:pt x="28518" y="50101"/>
                      </a:lnTo>
                      <a:lnTo>
                        <a:pt x="44758" y="2181"/>
                      </a:lnTo>
                      <a:cubicBezTo>
                        <a:pt x="44758" y="1781"/>
                        <a:pt x="44758" y="1391"/>
                        <a:pt x="45149" y="1191"/>
                      </a:cubicBezTo>
                      <a:cubicBezTo>
                        <a:pt x="45349" y="791"/>
                        <a:pt x="45549" y="600"/>
                        <a:pt x="45949" y="400"/>
                      </a:cubicBezTo>
                      <a:cubicBezTo>
                        <a:pt x="46340" y="200"/>
                        <a:pt x="47130" y="200"/>
                        <a:pt x="47730" y="200"/>
                      </a:cubicBezTo>
                      <a:cubicBezTo>
                        <a:pt x="48320" y="0"/>
                        <a:pt x="49311" y="0"/>
                        <a:pt x="50502" y="0"/>
                      </a:cubicBezTo>
                      <a:cubicBezTo>
                        <a:pt x="51492" y="0"/>
                        <a:pt x="52283" y="0"/>
                        <a:pt x="53074" y="0"/>
                      </a:cubicBezTo>
                      <a:cubicBezTo>
                        <a:pt x="53664" y="200"/>
                        <a:pt x="54264" y="200"/>
                        <a:pt x="54464" y="400"/>
                      </a:cubicBezTo>
                      <a:cubicBezTo>
                        <a:pt x="54855" y="600"/>
                        <a:pt x="55055" y="791"/>
                        <a:pt x="55255" y="991"/>
                      </a:cubicBezTo>
                      <a:cubicBezTo>
                        <a:pt x="55455" y="1191"/>
                        <a:pt x="55455" y="1581"/>
                        <a:pt x="55455" y="1981"/>
                      </a:cubicBezTo>
                      <a:close/>
                    </a:path>
                  </a:pathLst>
                </a:custGeom>
                <a:solidFill>
                  <a:srgbClr val="607672"/>
                </a:solidFill>
                <a:ln w="9525" cap="flat">
                  <a:noFill/>
                  <a:prstDash val="solid"/>
                  <a:miter/>
                </a:ln>
              </p:spPr>
              <p:txBody>
                <a:bodyPr rtlCol="0" anchor="ctr"/>
                <a:lstStyle/>
                <a:p>
                  <a:endParaRPr lang="nl-NL" sz="100"/>
                </a:p>
              </p:txBody>
            </p:sp>
            <p:sp>
              <p:nvSpPr>
                <p:cNvPr id="200" name="Vrije vorm 199">
                  <a:extLst>
                    <a:ext uri="{FF2B5EF4-FFF2-40B4-BE49-F238E27FC236}">
                      <a16:creationId xmlns:a16="http://schemas.microsoft.com/office/drawing/2014/main" id="{A8D36445-8737-6B70-5ABA-19743C90DB40}"/>
                    </a:ext>
                  </a:extLst>
                </p:cNvPr>
                <p:cNvSpPr/>
                <p:nvPr/>
              </p:nvSpPr>
              <p:spPr>
                <a:xfrm rot="180000">
                  <a:off x="7859346" y="4112127"/>
                  <a:ext cx="3727" cy="4459"/>
                </a:xfrm>
                <a:custGeom>
                  <a:avLst/>
                  <a:gdLst>
                    <a:gd name="connsiteX0" fmla="*/ 53473 w 53473"/>
                    <a:gd name="connsiteY0" fmla="*/ 29509 h 63969"/>
                    <a:gd name="connsiteX1" fmla="*/ 52083 w 53473"/>
                    <a:gd name="connsiteY1" fmla="*/ 33071 h 63969"/>
                    <a:gd name="connsiteX2" fmla="*/ 49111 w 53473"/>
                    <a:gd name="connsiteY2" fmla="*/ 34261 h 63969"/>
                    <a:gd name="connsiteX3" fmla="*/ 10897 w 53473"/>
                    <a:gd name="connsiteY3" fmla="*/ 34261 h 63969"/>
                    <a:gd name="connsiteX4" fmla="*/ 11887 w 53473"/>
                    <a:gd name="connsiteY4" fmla="*/ 42977 h 63969"/>
                    <a:gd name="connsiteX5" fmla="*/ 15050 w 53473"/>
                    <a:gd name="connsiteY5" fmla="*/ 49511 h 63969"/>
                    <a:gd name="connsiteX6" fmla="*/ 20993 w 53473"/>
                    <a:gd name="connsiteY6" fmla="*/ 53864 h 63969"/>
                    <a:gd name="connsiteX7" fmla="*/ 29909 w 53473"/>
                    <a:gd name="connsiteY7" fmla="*/ 55255 h 63969"/>
                    <a:gd name="connsiteX8" fmla="*/ 37233 w 53473"/>
                    <a:gd name="connsiteY8" fmla="*/ 54664 h 63969"/>
                    <a:gd name="connsiteX9" fmla="*/ 42977 w 53473"/>
                    <a:gd name="connsiteY9" fmla="*/ 53073 h 63969"/>
                    <a:gd name="connsiteX10" fmla="*/ 46740 w 53473"/>
                    <a:gd name="connsiteY10" fmla="*/ 51692 h 63969"/>
                    <a:gd name="connsiteX11" fmla="*/ 49111 w 53473"/>
                    <a:gd name="connsiteY11" fmla="*/ 50892 h 63969"/>
                    <a:gd name="connsiteX12" fmla="*/ 49902 w 53473"/>
                    <a:gd name="connsiteY12" fmla="*/ 51092 h 63969"/>
                    <a:gd name="connsiteX13" fmla="*/ 50502 w 53473"/>
                    <a:gd name="connsiteY13" fmla="*/ 51883 h 63969"/>
                    <a:gd name="connsiteX14" fmla="*/ 50702 w 53473"/>
                    <a:gd name="connsiteY14" fmla="*/ 53073 h 63969"/>
                    <a:gd name="connsiteX15" fmla="*/ 50892 w 53473"/>
                    <a:gd name="connsiteY15" fmla="*/ 55054 h 63969"/>
                    <a:gd name="connsiteX16" fmla="*/ 50892 w 53473"/>
                    <a:gd name="connsiteY16" fmla="*/ 56636 h 63969"/>
                    <a:gd name="connsiteX17" fmla="*/ 50702 w 53473"/>
                    <a:gd name="connsiteY17" fmla="*/ 57626 h 63969"/>
                    <a:gd name="connsiteX18" fmla="*/ 50302 w 53473"/>
                    <a:gd name="connsiteY18" fmla="*/ 58426 h 63969"/>
                    <a:gd name="connsiteX19" fmla="*/ 49902 w 53473"/>
                    <a:gd name="connsiteY19" fmla="*/ 59217 h 63969"/>
                    <a:gd name="connsiteX20" fmla="*/ 47730 w 53473"/>
                    <a:gd name="connsiteY20" fmla="*/ 60398 h 63969"/>
                    <a:gd name="connsiteX21" fmla="*/ 43177 w 53473"/>
                    <a:gd name="connsiteY21" fmla="*/ 61989 h 63969"/>
                    <a:gd name="connsiteX22" fmla="*/ 36833 w 53473"/>
                    <a:gd name="connsiteY22" fmla="*/ 63370 h 63969"/>
                    <a:gd name="connsiteX23" fmla="*/ 28918 w 53473"/>
                    <a:gd name="connsiteY23" fmla="*/ 63970 h 63969"/>
                    <a:gd name="connsiteX24" fmla="*/ 16240 w 53473"/>
                    <a:gd name="connsiteY24" fmla="*/ 61989 h 63969"/>
                    <a:gd name="connsiteX25" fmla="*/ 7325 w 53473"/>
                    <a:gd name="connsiteY25" fmla="*/ 56045 h 63969"/>
                    <a:gd name="connsiteX26" fmla="*/ 1781 w 53473"/>
                    <a:gd name="connsiteY26" fmla="*/ 46149 h 63969"/>
                    <a:gd name="connsiteX27" fmla="*/ 0 w 53473"/>
                    <a:gd name="connsiteY27" fmla="*/ 32280 h 63969"/>
                    <a:gd name="connsiteX28" fmla="*/ 1781 w 53473"/>
                    <a:gd name="connsiteY28" fmla="*/ 18812 h 63969"/>
                    <a:gd name="connsiteX29" fmla="*/ 7525 w 53473"/>
                    <a:gd name="connsiteY29" fmla="*/ 8715 h 63969"/>
                    <a:gd name="connsiteX30" fmla="*/ 16240 w 53473"/>
                    <a:gd name="connsiteY30" fmla="*/ 2381 h 63969"/>
                    <a:gd name="connsiteX31" fmla="*/ 27727 w 53473"/>
                    <a:gd name="connsiteY31" fmla="*/ 0 h 63969"/>
                    <a:gd name="connsiteX32" fmla="*/ 39405 w 53473"/>
                    <a:gd name="connsiteY32" fmla="*/ 2381 h 63969"/>
                    <a:gd name="connsiteX33" fmla="*/ 47330 w 53473"/>
                    <a:gd name="connsiteY33" fmla="*/ 8125 h 63969"/>
                    <a:gd name="connsiteX34" fmla="*/ 51883 w 53473"/>
                    <a:gd name="connsiteY34" fmla="*/ 16831 h 63969"/>
                    <a:gd name="connsiteX35" fmla="*/ 53473 w 53473"/>
                    <a:gd name="connsiteY35" fmla="*/ 27527 h 63969"/>
                    <a:gd name="connsiteX36" fmla="*/ 53473 w 53473"/>
                    <a:gd name="connsiteY36" fmla="*/ 29509 h 63969"/>
                    <a:gd name="connsiteX37" fmla="*/ 42777 w 53473"/>
                    <a:gd name="connsiteY37" fmla="*/ 26337 h 63969"/>
                    <a:gd name="connsiteX38" fmla="*/ 38814 w 53473"/>
                    <a:gd name="connsiteY38" fmla="*/ 13268 h 63969"/>
                    <a:gd name="connsiteX39" fmla="*/ 27327 w 53473"/>
                    <a:gd name="connsiteY39" fmla="*/ 8515 h 63969"/>
                    <a:gd name="connsiteX40" fmla="*/ 20203 w 53473"/>
                    <a:gd name="connsiteY40" fmla="*/ 9906 h 63969"/>
                    <a:gd name="connsiteX41" fmla="*/ 15250 w 53473"/>
                    <a:gd name="connsiteY41" fmla="*/ 13868 h 63969"/>
                    <a:gd name="connsiteX42" fmla="*/ 12278 w 53473"/>
                    <a:gd name="connsiteY42" fmla="*/ 19602 h 63969"/>
                    <a:gd name="connsiteX43" fmla="*/ 10897 w 53473"/>
                    <a:gd name="connsiteY43" fmla="*/ 26337 h 63969"/>
                    <a:gd name="connsiteX44" fmla="*/ 42777 w 53473"/>
                    <a:gd name="connsiteY44" fmla="*/ 26337 h 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3473" h="63969">
                      <a:moveTo>
                        <a:pt x="53473" y="29509"/>
                      </a:moveTo>
                      <a:cubicBezTo>
                        <a:pt x="53473" y="31290"/>
                        <a:pt x="53074" y="32480"/>
                        <a:pt x="52083" y="33071"/>
                      </a:cubicBezTo>
                      <a:cubicBezTo>
                        <a:pt x="51292" y="33861"/>
                        <a:pt x="50302" y="34261"/>
                        <a:pt x="49111" y="34261"/>
                      </a:cubicBezTo>
                      <a:lnTo>
                        <a:pt x="10897" y="34261"/>
                      </a:lnTo>
                      <a:cubicBezTo>
                        <a:pt x="10897" y="37433"/>
                        <a:pt x="11287" y="40405"/>
                        <a:pt x="11887" y="42977"/>
                      </a:cubicBezTo>
                      <a:cubicBezTo>
                        <a:pt x="12678" y="45549"/>
                        <a:pt x="13668" y="47730"/>
                        <a:pt x="15050" y="49511"/>
                      </a:cubicBezTo>
                      <a:cubicBezTo>
                        <a:pt x="16640" y="51492"/>
                        <a:pt x="18612" y="52873"/>
                        <a:pt x="20993" y="53864"/>
                      </a:cubicBezTo>
                      <a:cubicBezTo>
                        <a:pt x="23365" y="54855"/>
                        <a:pt x="26537" y="55255"/>
                        <a:pt x="29909" y="55255"/>
                      </a:cubicBezTo>
                      <a:cubicBezTo>
                        <a:pt x="32681" y="55255"/>
                        <a:pt x="35252" y="55054"/>
                        <a:pt x="37233" y="54664"/>
                      </a:cubicBezTo>
                      <a:cubicBezTo>
                        <a:pt x="39605" y="54264"/>
                        <a:pt x="41386" y="53673"/>
                        <a:pt x="42977" y="53073"/>
                      </a:cubicBezTo>
                      <a:cubicBezTo>
                        <a:pt x="44558" y="52683"/>
                        <a:pt x="45949" y="52083"/>
                        <a:pt x="46740" y="51692"/>
                      </a:cubicBezTo>
                      <a:cubicBezTo>
                        <a:pt x="47930" y="51092"/>
                        <a:pt x="48720" y="50892"/>
                        <a:pt x="49111" y="50892"/>
                      </a:cubicBezTo>
                      <a:cubicBezTo>
                        <a:pt x="49511" y="50892"/>
                        <a:pt x="49711" y="51092"/>
                        <a:pt x="49902" y="51092"/>
                      </a:cubicBezTo>
                      <a:cubicBezTo>
                        <a:pt x="50302" y="51292"/>
                        <a:pt x="50302" y="51492"/>
                        <a:pt x="50502" y="51883"/>
                      </a:cubicBezTo>
                      <a:cubicBezTo>
                        <a:pt x="50702" y="52083"/>
                        <a:pt x="50702" y="52683"/>
                        <a:pt x="50702" y="53073"/>
                      </a:cubicBezTo>
                      <a:cubicBezTo>
                        <a:pt x="50892" y="53673"/>
                        <a:pt x="50892" y="54264"/>
                        <a:pt x="50892" y="55054"/>
                      </a:cubicBezTo>
                      <a:cubicBezTo>
                        <a:pt x="50892" y="55645"/>
                        <a:pt x="50892" y="56045"/>
                        <a:pt x="50892" y="56636"/>
                      </a:cubicBezTo>
                      <a:cubicBezTo>
                        <a:pt x="50702" y="57036"/>
                        <a:pt x="50702" y="57236"/>
                        <a:pt x="50702" y="57626"/>
                      </a:cubicBezTo>
                      <a:cubicBezTo>
                        <a:pt x="50702" y="58026"/>
                        <a:pt x="50502" y="58226"/>
                        <a:pt x="50302" y="58426"/>
                      </a:cubicBezTo>
                      <a:cubicBezTo>
                        <a:pt x="50302" y="58817"/>
                        <a:pt x="49902" y="59017"/>
                        <a:pt x="49902" y="59217"/>
                      </a:cubicBezTo>
                      <a:cubicBezTo>
                        <a:pt x="49511" y="59417"/>
                        <a:pt x="48720" y="59808"/>
                        <a:pt x="47730" y="60398"/>
                      </a:cubicBezTo>
                      <a:cubicBezTo>
                        <a:pt x="46539" y="60998"/>
                        <a:pt x="45148" y="61389"/>
                        <a:pt x="43177" y="61989"/>
                      </a:cubicBezTo>
                      <a:cubicBezTo>
                        <a:pt x="41196" y="62579"/>
                        <a:pt x="39214" y="62979"/>
                        <a:pt x="36833" y="63370"/>
                      </a:cubicBezTo>
                      <a:cubicBezTo>
                        <a:pt x="34262" y="63770"/>
                        <a:pt x="31690" y="63970"/>
                        <a:pt x="28918" y="63970"/>
                      </a:cubicBezTo>
                      <a:cubicBezTo>
                        <a:pt x="24165" y="63970"/>
                        <a:pt x="20003" y="63370"/>
                        <a:pt x="16240" y="61989"/>
                      </a:cubicBezTo>
                      <a:cubicBezTo>
                        <a:pt x="12678" y="60598"/>
                        <a:pt x="9906" y="58617"/>
                        <a:pt x="7325" y="56045"/>
                      </a:cubicBezTo>
                      <a:cubicBezTo>
                        <a:pt x="4753" y="53473"/>
                        <a:pt x="2972" y="50102"/>
                        <a:pt x="1781" y="46149"/>
                      </a:cubicBezTo>
                      <a:cubicBezTo>
                        <a:pt x="400" y="42186"/>
                        <a:pt x="0" y="37624"/>
                        <a:pt x="0" y="32280"/>
                      </a:cubicBezTo>
                      <a:cubicBezTo>
                        <a:pt x="0" y="27327"/>
                        <a:pt x="400" y="22774"/>
                        <a:pt x="1781" y="18812"/>
                      </a:cubicBezTo>
                      <a:cubicBezTo>
                        <a:pt x="3172" y="14859"/>
                        <a:pt x="4953" y="11487"/>
                        <a:pt x="7525" y="8715"/>
                      </a:cubicBezTo>
                      <a:cubicBezTo>
                        <a:pt x="9906" y="5944"/>
                        <a:pt x="12678" y="3762"/>
                        <a:pt x="16240" y="2381"/>
                      </a:cubicBezTo>
                      <a:cubicBezTo>
                        <a:pt x="19803" y="791"/>
                        <a:pt x="23565" y="0"/>
                        <a:pt x="27727" y="0"/>
                      </a:cubicBezTo>
                      <a:cubicBezTo>
                        <a:pt x="32481" y="0"/>
                        <a:pt x="36243" y="791"/>
                        <a:pt x="39405" y="2381"/>
                      </a:cubicBezTo>
                      <a:cubicBezTo>
                        <a:pt x="42777" y="3762"/>
                        <a:pt x="45148" y="5744"/>
                        <a:pt x="47330" y="8125"/>
                      </a:cubicBezTo>
                      <a:cubicBezTo>
                        <a:pt x="49511" y="10697"/>
                        <a:pt x="51092" y="13668"/>
                        <a:pt x="51883" y="16831"/>
                      </a:cubicBezTo>
                      <a:cubicBezTo>
                        <a:pt x="52874" y="20203"/>
                        <a:pt x="53473" y="23765"/>
                        <a:pt x="53473" y="27527"/>
                      </a:cubicBezTo>
                      <a:lnTo>
                        <a:pt x="53473" y="29509"/>
                      </a:lnTo>
                      <a:close/>
                      <a:moveTo>
                        <a:pt x="42777" y="26337"/>
                      </a:moveTo>
                      <a:cubicBezTo>
                        <a:pt x="42777" y="20793"/>
                        <a:pt x="41586" y="16440"/>
                        <a:pt x="38814" y="13268"/>
                      </a:cubicBezTo>
                      <a:cubicBezTo>
                        <a:pt x="36243" y="10106"/>
                        <a:pt x="32481" y="8515"/>
                        <a:pt x="27327" y="8515"/>
                      </a:cubicBezTo>
                      <a:cubicBezTo>
                        <a:pt x="24555" y="8515"/>
                        <a:pt x="22184" y="8915"/>
                        <a:pt x="20203" y="9906"/>
                      </a:cubicBezTo>
                      <a:cubicBezTo>
                        <a:pt x="18222" y="10897"/>
                        <a:pt x="16640" y="12278"/>
                        <a:pt x="15250" y="13868"/>
                      </a:cubicBezTo>
                      <a:cubicBezTo>
                        <a:pt x="13859" y="15450"/>
                        <a:pt x="12868" y="17431"/>
                        <a:pt x="12278" y="19602"/>
                      </a:cubicBezTo>
                      <a:cubicBezTo>
                        <a:pt x="11487" y="21784"/>
                        <a:pt x="11087" y="23965"/>
                        <a:pt x="10897" y="26337"/>
                      </a:cubicBezTo>
                      <a:lnTo>
                        <a:pt x="42777" y="26337"/>
                      </a:lnTo>
                      <a:close/>
                    </a:path>
                  </a:pathLst>
                </a:custGeom>
                <a:solidFill>
                  <a:srgbClr val="607672"/>
                </a:solidFill>
                <a:ln w="9525" cap="flat">
                  <a:noFill/>
                  <a:prstDash val="solid"/>
                  <a:miter/>
                </a:ln>
              </p:spPr>
              <p:txBody>
                <a:bodyPr rtlCol="0" anchor="ctr"/>
                <a:lstStyle/>
                <a:p>
                  <a:endParaRPr lang="nl-NL" sz="100"/>
                </a:p>
              </p:txBody>
            </p:sp>
            <p:sp>
              <p:nvSpPr>
                <p:cNvPr id="201" name="Vrije vorm 200">
                  <a:extLst>
                    <a:ext uri="{FF2B5EF4-FFF2-40B4-BE49-F238E27FC236}">
                      <a16:creationId xmlns:a16="http://schemas.microsoft.com/office/drawing/2014/main" id="{D9243A40-4709-D005-AD42-5B303B954CEB}"/>
                    </a:ext>
                  </a:extLst>
                </p:cNvPr>
                <p:cNvSpPr/>
                <p:nvPr/>
              </p:nvSpPr>
              <p:spPr>
                <a:xfrm rot="180000">
                  <a:off x="7864201" y="4112345"/>
                  <a:ext cx="2360" cy="4404"/>
                </a:xfrm>
                <a:custGeom>
                  <a:avLst/>
                  <a:gdLst>
                    <a:gd name="connsiteX0" fmla="*/ 33861 w 33861"/>
                    <a:gd name="connsiteY0" fmla="*/ 6734 h 63179"/>
                    <a:gd name="connsiteX1" fmla="*/ 33661 w 33861"/>
                    <a:gd name="connsiteY1" fmla="*/ 9306 h 63179"/>
                    <a:gd name="connsiteX2" fmla="*/ 33661 w 33861"/>
                    <a:gd name="connsiteY2" fmla="*/ 10697 h 63179"/>
                    <a:gd name="connsiteX3" fmla="*/ 33071 w 33861"/>
                    <a:gd name="connsiteY3" fmla="*/ 11487 h 63179"/>
                    <a:gd name="connsiteX4" fmla="*/ 32280 w 33861"/>
                    <a:gd name="connsiteY4" fmla="*/ 11887 h 63179"/>
                    <a:gd name="connsiteX5" fmla="*/ 30889 w 33861"/>
                    <a:gd name="connsiteY5" fmla="*/ 11487 h 63179"/>
                    <a:gd name="connsiteX6" fmla="*/ 29308 w 33861"/>
                    <a:gd name="connsiteY6" fmla="*/ 10897 h 63179"/>
                    <a:gd name="connsiteX7" fmla="*/ 27327 w 33861"/>
                    <a:gd name="connsiteY7" fmla="*/ 10497 h 63179"/>
                    <a:gd name="connsiteX8" fmla="*/ 24555 w 33861"/>
                    <a:gd name="connsiteY8" fmla="*/ 10096 h 63179"/>
                    <a:gd name="connsiteX9" fmla="*/ 21384 w 33861"/>
                    <a:gd name="connsiteY9" fmla="*/ 10897 h 63179"/>
                    <a:gd name="connsiteX10" fmla="*/ 18212 w 33861"/>
                    <a:gd name="connsiteY10" fmla="*/ 12878 h 63179"/>
                    <a:gd name="connsiteX11" fmla="*/ 14649 w 33861"/>
                    <a:gd name="connsiteY11" fmla="*/ 16831 h 63179"/>
                    <a:gd name="connsiteX12" fmla="*/ 10687 w 33861"/>
                    <a:gd name="connsiteY12" fmla="*/ 22974 h 63179"/>
                    <a:gd name="connsiteX13" fmla="*/ 10687 w 33861"/>
                    <a:gd name="connsiteY13" fmla="*/ 61198 h 63179"/>
                    <a:gd name="connsiteX14" fmla="*/ 10296 w 33861"/>
                    <a:gd name="connsiteY14" fmla="*/ 61989 h 63179"/>
                    <a:gd name="connsiteX15" fmla="*/ 9506 w 33861"/>
                    <a:gd name="connsiteY15" fmla="*/ 62579 h 63179"/>
                    <a:gd name="connsiteX16" fmla="*/ 7915 w 33861"/>
                    <a:gd name="connsiteY16" fmla="*/ 62979 h 63179"/>
                    <a:gd name="connsiteX17" fmla="*/ 5143 w 33861"/>
                    <a:gd name="connsiteY17" fmla="*/ 63179 h 63179"/>
                    <a:gd name="connsiteX18" fmla="*/ 2571 w 33861"/>
                    <a:gd name="connsiteY18" fmla="*/ 62979 h 63179"/>
                    <a:gd name="connsiteX19" fmla="*/ 991 w 33861"/>
                    <a:gd name="connsiteY19" fmla="*/ 62579 h 63179"/>
                    <a:gd name="connsiteX20" fmla="*/ 0 w 33861"/>
                    <a:gd name="connsiteY20" fmla="*/ 61989 h 63179"/>
                    <a:gd name="connsiteX21" fmla="*/ 0 w 33861"/>
                    <a:gd name="connsiteY21" fmla="*/ 61198 h 63179"/>
                    <a:gd name="connsiteX22" fmla="*/ 0 w 33861"/>
                    <a:gd name="connsiteY22" fmla="*/ 2972 h 63179"/>
                    <a:gd name="connsiteX23" fmla="*/ 0 w 33861"/>
                    <a:gd name="connsiteY23" fmla="*/ 2181 h 63179"/>
                    <a:gd name="connsiteX24" fmla="*/ 791 w 33861"/>
                    <a:gd name="connsiteY24" fmla="*/ 1581 h 63179"/>
                    <a:gd name="connsiteX25" fmla="*/ 2371 w 33861"/>
                    <a:gd name="connsiteY25" fmla="*/ 1191 h 63179"/>
                    <a:gd name="connsiteX26" fmla="*/ 4743 w 33861"/>
                    <a:gd name="connsiteY26" fmla="*/ 991 h 63179"/>
                    <a:gd name="connsiteX27" fmla="*/ 7125 w 33861"/>
                    <a:gd name="connsiteY27" fmla="*/ 1191 h 63179"/>
                    <a:gd name="connsiteX28" fmla="*/ 8515 w 33861"/>
                    <a:gd name="connsiteY28" fmla="*/ 1581 h 63179"/>
                    <a:gd name="connsiteX29" fmla="*/ 9306 w 33861"/>
                    <a:gd name="connsiteY29" fmla="*/ 2181 h 63179"/>
                    <a:gd name="connsiteX30" fmla="*/ 9506 w 33861"/>
                    <a:gd name="connsiteY30" fmla="*/ 2972 h 63179"/>
                    <a:gd name="connsiteX31" fmla="*/ 9506 w 33861"/>
                    <a:gd name="connsiteY31" fmla="*/ 11487 h 63179"/>
                    <a:gd name="connsiteX32" fmla="*/ 13858 w 33861"/>
                    <a:gd name="connsiteY32" fmla="*/ 5744 h 63179"/>
                    <a:gd name="connsiteX33" fmla="*/ 18012 w 33861"/>
                    <a:gd name="connsiteY33" fmla="*/ 2381 h 63179"/>
                    <a:gd name="connsiteX34" fmla="*/ 21784 w 33861"/>
                    <a:gd name="connsiteY34" fmla="*/ 600 h 63179"/>
                    <a:gd name="connsiteX35" fmla="*/ 25346 w 33861"/>
                    <a:gd name="connsiteY35" fmla="*/ 0 h 63179"/>
                    <a:gd name="connsiteX36" fmla="*/ 27327 w 33861"/>
                    <a:gd name="connsiteY36" fmla="*/ 200 h 63179"/>
                    <a:gd name="connsiteX37" fmla="*/ 29499 w 33861"/>
                    <a:gd name="connsiteY37" fmla="*/ 600 h 63179"/>
                    <a:gd name="connsiteX38" fmla="*/ 31680 w 33861"/>
                    <a:gd name="connsiteY38" fmla="*/ 1191 h 63179"/>
                    <a:gd name="connsiteX39" fmla="*/ 32871 w 33861"/>
                    <a:gd name="connsiteY39" fmla="*/ 1781 h 63179"/>
                    <a:gd name="connsiteX40" fmla="*/ 33461 w 33861"/>
                    <a:gd name="connsiteY40" fmla="*/ 2381 h 63179"/>
                    <a:gd name="connsiteX41" fmla="*/ 33661 w 33861"/>
                    <a:gd name="connsiteY41" fmla="*/ 3172 h 63179"/>
                    <a:gd name="connsiteX42" fmla="*/ 33861 w 33861"/>
                    <a:gd name="connsiteY42" fmla="*/ 4553 h 63179"/>
                    <a:gd name="connsiteX43" fmla="*/ 33861 w 33861"/>
                    <a:gd name="connsiteY43" fmla="*/ 6734 h 6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861" h="63179">
                      <a:moveTo>
                        <a:pt x="33861" y="6734"/>
                      </a:moveTo>
                      <a:cubicBezTo>
                        <a:pt x="33861" y="7725"/>
                        <a:pt x="33861" y="8515"/>
                        <a:pt x="33661" y="9306"/>
                      </a:cubicBezTo>
                      <a:cubicBezTo>
                        <a:pt x="33661" y="9906"/>
                        <a:pt x="33661" y="10297"/>
                        <a:pt x="33661" y="10697"/>
                      </a:cubicBezTo>
                      <a:cubicBezTo>
                        <a:pt x="33461" y="11087"/>
                        <a:pt x="33261" y="11287"/>
                        <a:pt x="33071" y="11487"/>
                      </a:cubicBezTo>
                      <a:cubicBezTo>
                        <a:pt x="32871" y="11687"/>
                        <a:pt x="32471" y="11887"/>
                        <a:pt x="32280" y="11887"/>
                      </a:cubicBezTo>
                      <a:cubicBezTo>
                        <a:pt x="31880" y="11887"/>
                        <a:pt x="31480" y="11687"/>
                        <a:pt x="30889" y="11487"/>
                      </a:cubicBezTo>
                      <a:cubicBezTo>
                        <a:pt x="30489" y="11287"/>
                        <a:pt x="29899" y="11087"/>
                        <a:pt x="29308" y="10897"/>
                      </a:cubicBezTo>
                      <a:cubicBezTo>
                        <a:pt x="28708" y="10697"/>
                        <a:pt x="28117" y="10697"/>
                        <a:pt x="27327" y="10497"/>
                      </a:cubicBezTo>
                      <a:cubicBezTo>
                        <a:pt x="26537" y="10297"/>
                        <a:pt x="25736" y="10096"/>
                        <a:pt x="24555" y="10096"/>
                      </a:cubicBezTo>
                      <a:cubicBezTo>
                        <a:pt x="23755" y="10096"/>
                        <a:pt x="22574" y="10297"/>
                        <a:pt x="21384" y="10897"/>
                      </a:cubicBezTo>
                      <a:cubicBezTo>
                        <a:pt x="20593" y="11287"/>
                        <a:pt x="19402" y="11887"/>
                        <a:pt x="18212" y="12878"/>
                      </a:cubicBezTo>
                      <a:cubicBezTo>
                        <a:pt x="17030" y="13868"/>
                        <a:pt x="15840" y="15250"/>
                        <a:pt x="14649" y="16831"/>
                      </a:cubicBezTo>
                      <a:cubicBezTo>
                        <a:pt x="13458" y="18621"/>
                        <a:pt x="12078" y="20593"/>
                        <a:pt x="10687" y="22974"/>
                      </a:cubicBezTo>
                      <a:lnTo>
                        <a:pt x="10687" y="61198"/>
                      </a:lnTo>
                      <a:cubicBezTo>
                        <a:pt x="10687" y="61589"/>
                        <a:pt x="10487" y="61789"/>
                        <a:pt x="10296" y="61989"/>
                      </a:cubicBezTo>
                      <a:cubicBezTo>
                        <a:pt x="10096" y="62189"/>
                        <a:pt x="9896" y="62379"/>
                        <a:pt x="9506" y="62579"/>
                      </a:cubicBezTo>
                      <a:cubicBezTo>
                        <a:pt x="9106" y="62779"/>
                        <a:pt x="8515" y="62979"/>
                        <a:pt x="7915" y="62979"/>
                      </a:cubicBezTo>
                      <a:cubicBezTo>
                        <a:pt x="7125" y="63179"/>
                        <a:pt x="6334" y="63179"/>
                        <a:pt x="5143" y="63179"/>
                      </a:cubicBezTo>
                      <a:cubicBezTo>
                        <a:pt x="4153" y="63179"/>
                        <a:pt x="3162" y="63179"/>
                        <a:pt x="2571" y="62979"/>
                      </a:cubicBezTo>
                      <a:cubicBezTo>
                        <a:pt x="1971" y="62979"/>
                        <a:pt x="1381" y="62779"/>
                        <a:pt x="991" y="62579"/>
                      </a:cubicBezTo>
                      <a:cubicBezTo>
                        <a:pt x="390" y="62379"/>
                        <a:pt x="390" y="62189"/>
                        <a:pt x="0" y="61989"/>
                      </a:cubicBezTo>
                      <a:cubicBezTo>
                        <a:pt x="0" y="61789"/>
                        <a:pt x="0" y="61589"/>
                        <a:pt x="0" y="61198"/>
                      </a:cubicBezTo>
                      <a:lnTo>
                        <a:pt x="0" y="2972"/>
                      </a:lnTo>
                      <a:cubicBezTo>
                        <a:pt x="0" y="2572"/>
                        <a:pt x="0" y="2381"/>
                        <a:pt x="0" y="2181"/>
                      </a:cubicBezTo>
                      <a:cubicBezTo>
                        <a:pt x="190" y="1981"/>
                        <a:pt x="390" y="1581"/>
                        <a:pt x="791" y="1581"/>
                      </a:cubicBezTo>
                      <a:cubicBezTo>
                        <a:pt x="1181" y="1391"/>
                        <a:pt x="1781" y="1191"/>
                        <a:pt x="2371" y="1191"/>
                      </a:cubicBezTo>
                      <a:cubicBezTo>
                        <a:pt x="2962" y="991"/>
                        <a:pt x="3762" y="991"/>
                        <a:pt x="4743" y="991"/>
                      </a:cubicBezTo>
                      <a:cubicBezTo>
                        <a:pt x="5543" y="991"/>
                        <a:pt x="6334" y="991"/>
                        <a:pt x="7125" y="1191"/>
                      </a:cubicBezTo>
                      <a:cubicBezTo>
                        <a:pt x="7715" y="1191"/>
                        <a:pt x="8315" y="1391"/>
                        <a:pt x="8515" y="1581"/>
                      </a:cubicBezTo>
                      <a:cubicBezTo>
                        <a:pt x="8906" y="1581"/>
                        <a:pt x="9106" y="1981"/>
                        <a:pt x="9306" y="2181"/>
                      </a:cubicBezTo>
                      <a:cubicBezTo>
                        <a:pt x="9506" y="2381"/>
                        <a:pt x="9506" y="2572"/>
                        <a:pt x="9506" y="2972"/>
                      </a:cubicBezTo>
                      <a:lnTo>
                        <a:pt x="9506" y="11487"/>
                      </a:lnTo>
                      <a:cubicBezTo>
                        <a:pt x="11087" y="9115"/>
                        <a:pt x="12668" y="7325"/>
                        <a:pt x="13858" y="5744"/>
                      </a:cubicBezTo>
                      <a:cubicBezTo>
                        <a:pt x="15440" y="4363"/>
                        <a:pt x="16630" y="3172"/>
                        <a:pt x="18012" y="2381"/>
                      </a:cubicBezTo>
                      <a:cubicBezTo>
                        <a:pt x="19202" y="1581"/>
                        <a:pt x="20593" y="991"/>
                        <a:pt x="21784" y="600"/>
                      </a:cubicBezTo>
                      <a:cubicBezTo>
                        <a:pt x="22965" y="200"/>
                        <a:pt x="24156" y="0"/>
                        <a:pt x="25346" y="0"/>
                      </a:cubicBezTo>
                      <a:cubicBezTo>
                        <a:pt x="25936" y="0"/>
                        <a:pt x="26537" y="200"/>
                        <a:pt x="27327" y="200"/>
                      </a:cubicBezTo>
                      <a:cubicBezTo>
                        <a:pt x="28117" y="200"/>
                        <a:pt x="28908" y="400"/>
                        <a:pt x="29499" y="600"/>
                      </a:cubicBezTo>
                      <a:cubicBezTo>
                        <a:pt x="30299" y="791"/>
                        <a:pt x="30889" y="991"/>
                        <a:pt x="31680" y="1191"/>
                      </a:cubicBezTo>
                      <a:cubicBezTo>
                        <a:pt x="32280" y="1391"/>
                        <a:pt x="32671" y="1581"/>
                        <a:pt x="32871" y="1781"/>
                      </a:cubicBezTo>
                      <a:cubicBezTo>
                        <a:pt x="33261" y="1981"/>
                        <a:pt x="33261" y="2181"/>
                        <a:pt x="33461" y="2381"/>
                      </a:cubicBezTo>
                      <a:cubicBezTo>
                        <a:pt x="33661" y="2572"/>
                        <a:pt x="33661" y="2772"/>
                        <a:pt x="33661" y="3172"/>
                      </a:cubicBezTo>
                      <a:cubicBezTo>
                        <a:pt x="33661" y="3372"/>
                        <a:pt x="33861" y="3962"/>
                        <a:pt x="33861" y="4553"/>
                      </a:cubicBezTo>
                      <a:cubicBezTo>
                        <a:pt x="33861" y="4953"/>
                        <a:pt x="33861" y="5744"/>
                        <a:pt x="33861" y="6734"/>
                      </a:cubicBezTo>
                      <a:close/>
                    </a:path>
                  </a:pathLst>
                </a:custGeom>
                <a:solidFill>
                  <a:srgbClr val="607672"/>
                </a:solidFill>
                <a:ln w="9525" cap="flat">
                  <a:noFill/>
                  <a:prstDash val="solid"/>
                  <a:miter/>
                </a:ln>
              </p:spPr>
              <p:txBody>
                <a:bodyPr rtlCol="0" anchor="ctr"/>
                <a:lstStyle/>
                <a:p>
                  <a:endParaRPr lang="nl-NL" sz="100"/>
                </a:p>
              </p:txBody>
            </p:sp>
            <p:sp>
              <p:nvSpPr>
                <p:cNvPr id="202" name="Vrije vorm 201">
                  <a:extLst>
                    <a:ext uri="{FF2B5EF4-FFF2-40B4-BE49-F238E27FC236}">
                      <a16:creationId xmlns:a16="http://schemas.microsoft.com/office/drawing/2014/main" id="{6393D1BB-7B83-7CED-1DDE-B63C1CFF6DC8}"/>
                    </a:ext>
                  </a:extLst>
                </p:cNvPr>
                <p:cNvSpPr/>
                <p:nvPr/>
              </p:nvSpPr>
              <p:spPr>
                <a:xfrm rot="180000">
                  <a:off x="7867120" y="4112609"/>
                  <a:ext cx="2871" cy="4279"/>
                </a:xfrm>
                <a:custGeom>
                  <a:avLst/>
                  <a:gdLst>
                    <a:gd name="connsiteX0" fmla="*/ 41196 w 41195"/>
                    <a:gd name="connsiteY0" fmla="*/ 56836 h 61388"/>
                    <a:gd name="connsiteX1" fmla="*/ 40796 w 41195"/>
                    <a:gd name="connsiteY1" fmla="*/ 59007 h 61388"/>
                    <a:gd name="connsiteX2" fmla="*/ 40405 w 41195"/>
                    <a:gd name="connsiteY2" fmla="*/ 60398 h 61388"/>
                    <a:gd name="connsiteX3" fmla="*/ 39805 w 41195"/>
                    <a:gd name="connsiteY3" fmla="*/ 61189 h 61388"/>
                    <a:gd name="connsiteX4" fmla="*/ 38814 w 41195"/>
                    <a:gd name="connsiteY4" fmla="*/ 61389 h 61388"/>
                    <a:gd name="connsiteX5" fmla="*/ 2972 w 41195"/>
                    <a:gd name="connsiteY5" fmla="*/ 61389 h 61388"/>
                    <a:gd name="connsiteX6" fmla="*/ 791 w 41195"/>
                    <a:gd name="connsiteY6" fmla="*/ 60398 h 61388"/>
                    <a:gd name="connsiteX7" fmla="*/ 0 w 41195"/>
                    <a:gd name="connsiteY7" fmla="*/ 57426 h 61388"/>
                    <a:gd name="connsiteX8" fmla="*/ 0 w 41195"/>
                    <a:gd name="connsiteY8" fmla="*/ 55245 h 61388"/>
                    <a:gd name="connsiteX9" fmla="*/ 0 w 41195"/>
                    <a:gd name="connsiteY9" fmla="*/ 53664 h 61388"/>
                    <a:gd name="connsiteX10" fmla="*/ 400 w 41195"/>
                    <a:gd name="connsiteY10" fmla="*/ 52283 h 61388"/>
                    <a:gd name="connsiteX11" fmla="*/ 1191 w 41195"/>
                    <a:gd name="connsiteY11" fmla="*/ 50692 h 61388"/>
                    <a:gd name="connsiteX12" fmla="*/ 2381 w 41195"/>
                    <a:gd name="connsiteY12" fmla="*/ 48911 h 61388"/>
                    <a:gd name="connsiteX13" fmla="*/ 27927 w 41195"/>
                    <a:gd name="connsiteY13" fmla="*/ 8906 h 61388"/>
                    <a:gd name="connsiteX14" fmla="*/ 2972 w 41195"/>
                    <a:gd name="connsiteY14" fmla="*/ 8906 h 61388"/>
                    <a:gd name="connsiteX15" fmla="*/ 1391 w 41195"/>
                    <a:gd name="connsiteY15" fmla="*/ 7915 h 61388"/>
                    <a:gd name="connsiteX16" fmla="*/ 791 w 41195"/>
                    <a:gd name="connsiteY16" fmla="*/ 4353 h 61388"/>
                    <a:gd name="connsiteX17" fmla="*/ 791 w 41195"/>
                    <a:gd name="connsiteY17" fmla="*/ 2372 h 61388"/>
                    <a:gd name="connsiteX18" fmla="*/ 1191 w 41195"/>
                    <a:gd name="connsiteY18" fmla="*/ 990 h 61388"/>
                    <a:gd name="connsiteX19" fmla="*/ 1981 w 41195"/>
                    <a:gd name="connsiteY19" fmla="*/ 190 h 61388"/>
                    <a:gd name="connsiteX20" fmla="*/ 2972 w 41195"/>
                    <a:gd name="connsiteY20" fmla="*/ 0 h 61388"/>
                    <a:gd name="connsiteX21" fmla="*/ 36443 w 41195"/>
                    <a:gd name="connsiteY21" fmla="*/ 0 h 61388"/>
                    <a:gd name="connsiteX22" fmla="*/ 37633 w 41195"/>
                    <a:gd name="connsiteY22" fmla="*/ 190 h 61388"/>
                    <a:gd name="connsiteX23" fmla="*/ 38424 w 41195"/>
                    <a:gd name="connsiteY23" fmla="*/ 791 h 61388"/>
                    <a:gd name="connsiteX24" fmla="*/ 39214 w 41195"/>
                    <a:gd name="connsiteY24" fmla="*/ 1981 h 61388"/>
                    <a:gd name="connsiteX25" fmla="*/ 39414 w 41195"/>
                    <a:gd name="connsiteY25" fmla="*/ 3762 h 61388"/>
                    <a:gd name="connsiteX26" fmla="*/ 39414 w 41195"/>
                    <a:gd name="connsiteY26" fmla="*/ 5744 h 61388"/>
                    <a:gd name="connsiteX27" fmla="*/ 39214 w 41195"/>
                    <a:gd name="connsiteY27" fmla="*/ 7525 h 61388"/>
                    <a:gd name="connsiteX28" fmla="*/ 38814 w 41195"/>
                    <a:gd name="connsiteY28" fmla="*/ 9106 h 61388"/>
                    <a:gd name="connsiteX29" fmla="*/ 38024 w 41195"/>
                    <a:gd name="connsiteY29" fmla="*/ 10687 h 61388"/>
                    <a:gd name="connsiteX30" fmla="*/ 37033 w 41195"/>
                    <a:gd name="connsiteY30" fmla="*/ 12478 h 61388"/>
                    <a:gd name="connsiteX31" fmla="*/ 11487 w 41195"/>
                    <a:gd name="connsiteY31" fmla="*/ 52473 h 61388"/>
                    <a:gd name="connsiteX32" fmla="*/ 38814 w 41195"/>
                    <a:gd name="connsiteY32" fmla="*/ 52473 h 61388"/>
                    <a:gd name="connsiteX33" fmla="*/ 39614 w 41195"/>
                    <a:gd name="connsiteY33" fmla="*/ 52673 h 61388"/>
                    <a:gd name="connsiteX34" fmla="*/ 40405 w 41195"/>
                    <a:gd name="connsiteY34" fmla="*/ 53464 h 61388"/>
                    <a:gd name="connsiteX35" fmla="*/ 40796 w 41195"/>
                    <a:gd name="connsiteY35" fmla="*/ 54854 h 61388"/>
                    <a:gd name="connsiteX36" fmla="*/ 41196 w 41195"/>
                    <a:gd name="connsiteY36" fmla="*/ 56836 h 6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1195" h="61388">
                      <a:moveTo>
                        <a:pt x="41196" y="56836"/>
                      </a:moveTo>
                      <a:cubicBezTo>
                        <a:pt x="41196" y="57626"/>
                        <a:pt x="41196" y="58417"/>
                        <a:pt x="40796" y="59007"/>
                      </a:cubicBezTo>
                      <a:cubicBezTo>
                        <a:pt x="40796" y="59607"/>
                        <a:pt x="40796" y="59998"/>
                        <a:pt x="40405" y="60398"/>
                      </a:cubicBezTo>
                      <a:cubicBezTo>
                        <a:pt x="40405" y="60798"/>
                        <a:pt x="40005" y="60989"/>
                        <a:pt x="39805" y="61189"/>
                      </a:cubicBezTo>
                      <a:cubicBezTo>
                        <a:pt x="39614" y="61389"/>
                        <a:pt x="39214" y="61389"/>
                        <a:pt x="38814" y="61389"/>
                      </a:cubicBezTo>
                      <a:lnTo>
                        <a:pt x="2972" y="61389"/>
                      </a:lnTo>
                      <a:cubicBezTo>
                        <a:pt x="1981" y="61389"/>
                        <a:pt x="1391" y="60989"/>
                        <a:pt x="791" y="60398"/>
                      </a:cubicBezTo>
                      <a:cubicBezTo>
                        <a:pt x="200" y="59807"/>
                        <a:pt x="0" y="58817"/>
                        <a:pt x="0" y="57426"/>
                      </a:cubicBezTo>
                      <a:lnTo>
                        <a:pt x="0" y="55245"/>
                      </a:lnTo>
                      <a:cubicBezTo>
                        <a:pt x="0" y="54654"/>
                        <a:pt x="0" y="54064"/>
                        <a:pt x="0" y="53664"/>
                      </a:cubicBezTo>
                      <a:cubicBezTo>
                        <a:pt x="0" y="53073"/>
                        <a:pt x="400" y="52673"/>
                        <a:pt x="400" y="52283"/>
                      </a:cubicBezTo>
                      <a:cubicBezTo>
                        <a:pt x="600" y="51683"/>
                        <a:pt x="791" y="51292"/>
                        <a:pt x="1191" y="50692"/>
                      </a:cubicBezTo>
                      <a:cubicBezTo>
                        <a:pt x="1591" y="50101"/>
                        <a:pt x="1781" y="49501"/>
                        <a:pt x="2381" y="48911"/>
                      </a:cubicBezTo>
                      <a:lnTo>
                        <a:pt x="27927" y="8906"/>
                      </a:lnTo>
                      <a:lnTo>
                        <a:pt x="2972" y="8906"/>
                      </a:lnTo>
                      <a:cubicBezTo>
                        <a:pt x="2381" y="8906"/>
                        <a:pt x="1781" y="8515"/>
                        <a:pt x="1391" y="7915"/>
                      </a:cubicBezTo>
                      <a:cubicBezTo>
                        <a:pt x="991" y="7125"/>
                        <a:pt x="791" y="5934"/>
                        <a:pt x="791" y="4353"/>
                      </a:cubicBezTo>
                      <a:cubicBezTo>
                        <a:pt x="791" y="3562"/>
                        <a:pt x="791" y="2972"/>
                        <a:pt x="791" y="2372"/>
                      </a:cubicBezTo>
                      <a:cubicBezTo>
                        <a:pt x="991" y="1781"/>
                        <a:pt x="1191" y="1381"/>
                        <a:pt x="1191" y="990"/>
                      </a:cubicBezTo>
                      <a:cubicBezTo>
                        <a:pt x="1591" y="591"/>
                        <a:pt x="1591" y="391"/>
                        <a:pt x="1981" y="190"/>
                      </a:cubicBezTo>
                      <a:cubicBezTo>
                        <a:pt x="2381" y="0"/>
                        <a:pt x="2581" y="0"/>
                        <a:pt x="2972" y="0"/>
                      </a:cubicBezTo>
                      <a:lnTo>
                        <a:pt x="36443" y="0"/>
                      </a:lnTo>
                      <a:cubicBezTo>
                        <a:pt x="36833" y="0"/>
                        <a:pt x="37233" y="0"/>
                        <a:pt x="37633" y="190"/>
                      </a:cubicBezTo>
                      <a:cubicBezTo>
                        <a:pt x="38024" y="190"/>
                        <a:pt x="38424" y="391"/>
                        <a:pt x="38424" y="791"/>
                      </a:cubicBezTo>
                      <a:cubicBezTo>
                        <a:pt x="38814" y="990"/>
                        <a:pt x="39014" y="1381"/>
                        <a:pt x="39214" y="1981"/>
                      </a:cubicBezTo>
                      <a:cubicBezTo>
                        <a:pt x="39214" y="2372"/>
                        <a:pt x="39414" y="2972"/>
                        <a:pt x="39414" y="3762"/>
                      </a:cubicBezTo>
                      <a:lnTo>
                        <a:pt x="39414" y="5744"/>
                      </a:lnTo>
                      <a:cubicBezTo>
                        <a:pt x="39414" y="6334"/>
                        <a:pt x="39214" y="6925"/>
                        <a:pt x="39214" y="7525"/>
                      </a:cubicBezTo>
                      <a:cubicBezTo>
                        <a:pt x="39214" y="7915"/>
                        <a:pt x="39014" y="8515"/>
                        <a:pt x="38814" y="9106"/>
                      </a:cubicBezTo>
                      <a:cubicBezTo>
                        <a:pt x="38814" y="9506"/>
                        <a:pt x="38424" y="10096"/>
                        <a:pt x="38024" y="10687"/>
                      </a:cubicBezTo>
                      <a:cubicBezTo>
                        <a:pt x="37824" y="11087"/>
                        <a:pt x="37633" y="11878"/>
                        <a:pt x="37033" y="12478"/>
                      </a:cubicBezTo>
                      <a:lnTo>
                        <a:pt x="11487" y="52473"/>
                      </a:lnTo>
                      <a:lnTo>
                        <a:pt x="38814" y="52473"/>
                      </a:lnTo>
                      <a:cubicBezTo>
                        <a:pt x="39214" y="52473"/>
                        <a:pt x="39614" y="52473"/>
                        <a:pt x="39614" y="52673"/>
                      </a:cubicBezTo>
                      <a:cubicBezTo>
                        <a:pt x="40005" y="52873"/>
                        <a:pt x="40405" y="53073"/>
                        <a:pt x="40405" y="53464"/>
                      </a:cubicBezTo>
                      <a:cubicBezTo>
                        <a:pt x="40796" y="53664"/>
                        <a:pt x="40796" y="54254"/>
                        <a:pt x="40796" y="54854"/>
                      </a:cubicBezTo>
                      <a:cubicBezTo>
                        <a:pt x="41196" y="55245"/>
                        <a:pt x="41196" y="56045"/>
                        <a:pt x="41196" y="56836"/>
                      </a:cubicBezTo>
                      <a:close/>
                    </a:path>
                  </a:pathLst>
                </a:custGeom>
                <a:solidFill>
                  <a:srgbClr val="607672"/>
                </a:solidFill>
                <a:ln w="9525" cap="flat">
                  <a:noFill/>
                  <a:prstDash val="solid"/>
                  <a:miter/>
                </a:ln>
              </p:spPr>
              <p:txBody>
                <a:bodyPr rtlCol="0" anchor="ctr"/>
                <a:lstStyle/>
                <a:p>
                  <a:endParaRPr lang="nl-NL" sz="100"/>
                </a:p>
              </p:txBody>
            </p:sp>
            <p:sp>
              <p:nvSpPr>
                <p:cNvPr id="203" name="Vrije vorm 202">
                  <a:extLst>
                    <a:ext uri="{FF2B5EF4-FFF2-40B4-BE49-F238E27FC236}">
                      <a16:creationId xmlns:a16="http://schemas.microsoft.com/office/drawing/2014/main" id="{849C709B-A023-B85F-2B3C-7557D9C3D975}"/>
                    </a:ext>
                  </a:extLst>
                </p:cNvPr>
                <p:cNvSpPr/>
                <p:nvPr/>
              </p:nvSpPr>
              <p:spPr>
                <a:xfrm rot="180000">
                  <a:off x="7870997" y="4111061"/>
                  <a:ext cx="911" cy="6004"/>
                </a:xfrm>
                <a:custGeom>
                  <a:avLst/>
                  <a:gdLst>
                    <a:gd name="connsiteX0" fmla="*/ 13068 w 13067"/>
                    <a:gd name="connsiteY0" fmla="*/ 6344 h 86144"/>
                    <a:gd name="connsiteX1" fmla="*/ 11887 w 13067"/>
                    <a:gd name="connsiteY1" fmla="*/ 11487 h 86144"/>
                    <a:gd name="connsiteX2" fmla="*/ 6534 w 13067"/>
                    <a:gd name="connsiteY2" fmla="*/ 12878 h 86144"/>
                    <a:gd name="connsiteX3" fmla="*/ 1391 w 13067"/>
                    <a:gd name="connsiteY3" fmla="*/ 11487 h 86144"/>
                    <a:gd name="connsiteX4" fmla="*/ 0 w 13067"/>
                    <a:gd name="connsiteY4" fmla="*/ 6534 h 86144"/>
                    <a:gd name="connsiteX5" fmla="*/ 1391 w 13067"/>
                    <a:gd name="connsiteY5" fmla="*/ 1391 h 86144"/>
                    <a:gd name="connsiteX6" fmla="*/ 6734 w 13067"/>
                    <a:gd name="connsiteY6" fmla="*/ 0 h 86144"/>
                    <a:gd name="connsiteX7" fmla="*/ 11887 w 13067"/>
                    <a:gd name="connsiteY7" fmla="*/ 1391 h 86144"/>
                    <a:gd name="connsiteX8" fmla="*/ 13068 w 13067"/>
                    <a:gd name="connsiteY8" fmla="*/ 6344 h 86144"/>
                    <a:gd name="connsiteX9" fmla="*/ 11887 w 13067"/>
                    <a:gd name="connsiteY9" fmla="*/ 84172 h 86144"/>
                    <a:gd name="connsiteX10" fmla="*/ 11687 w 13067"/>
                    <a:gd name="connsiteY10" fmla="*/ 84963 h 86144"/>
                    <a:gd name="connsiteX11" fmla="*/ 10696 w 13067"/>
                    <a:gd name="connsiteY11" fmla="*/ 85554 h 86144"/>
                    <a:gd name="connsiteX12" fmla="*/ 9115 w 13067"/>
                    <a:gd name="connsiteY12" fmla="*/ 85954 h 86144"/>
                    <a:gd name="connsiteX13" fmla="*/ 6534 w 13067"/>
                    <a:gd name="connsiteY13" fmla="*/ 86144 h 86144"/>
                    <a:gd name="connsiteX14" fmla="*/ 3962 w 13067"/>
                    <a:gd name="connsiteY14" fmla="*/ 85954 h 86144"/>
                    <a:gd name="connsiteX15" fmla="*/ 2381 w 13067"/>
                    <a:gd name="connsiteY15" fmla="*/ 85554 h 86144"/>
                    <a:gd name="connsiteX16" fmla="*/ 1591 w 13067"/>
                    <a:gd name="connsiteY16" fmla="*/ 84963 h 86144"/>
                    <a:gd name="connsiteX17" fmla="*/ 1191 w 13067"/>
                    <a:gd name="connsiteY17" fmla="*/ 84172 h 86144"/>
                    <a:gd name="connsiteX18" fmla="*/ 1191 w 13067"/>
                    <a:gd name="connsiteY18" fmla="*/ 25946 h 86144"/>
                    <a:gd name="connsiteX19" fmla="*/ 1591 w 13067"/>
                    <a:gd name="connsiteY19" fmla="*/ 25156 h 86144"/>
                    <a:gd name="connsiteX20" fmla="*/ 2381 w 13067"/>
                    <a:gd name="connsiteY20" fmla="*/ 24555 h 86144"/>
                    <a:gd name="connsiteX21" fmla="*/ 3962 w 13067"/>
                    <a:gd name="connsiteY21" fmla="*/ 24165 h 86144"/>
                    <a:gd name="connsiteX22" fmla="*/ 6534 w 13067"/>
                    <a:gd name="connsiteY22" fmla="*/ 23965 h 86144"/>
                    <a:gd name="connsiteX23" fmla="*/ 9115 w 13067"/>
                    <a:gd name="connsiteY23" fmla="*/ 24165 h 86144"/>
                    <a:gd name="connsiteX24" fmla="*/ 10696 w 13067"/>
                    <a:gd name="connsiteY24" fmla="*/ 24555 h 86144"/>
                    <a:gd name="connsiteX25" fmla="*/ 11687 w 13067"/>
                    <a:gd name="connsiteY25" fmla="*/ 25156 h 86144"/>
                    <a:gd name="connsiteX26" fmla="*/ 11887 w 13067"/>
                    <a:gd name="connsiteY26" fmla="*/ 25946 h 86144"/>
                    <a:gd name="connsiteX27" fmla="*/ 11887 w 13067"/>
                    <a:gd name="connsiteY27" fmla="*/ 84172 h 8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067" h="86144">
                      <a:moveTo>
                        <a:pt x="13068" y="6344"/>
                      </a:moveTo>
                      <a:cubicBezTo>
                        <a:pt x="13068" y="8915"/>
                        <a:pt x="12678" y="10497"/>
                        <a:pt x="11887" y="11487"/>
                      </a:cubicBezTo>
                      <a:cubicBezTo>
                        <a:pt x="10696" y="12278"/>
                        <a:pt x="9115" y="12878"/>
                        <a:pt x="6534" y="12878"/>
                      </a:cubicBezTo>
                      <a:cubicBezTo>
                        <a:pt x="3962" y="12878"/>
                        <a:pt x="2381" y="12278"/>
                        <a:pt x="1391" y="11487"/>
                      </a:cubicBezTo>
                      <a:cubicBezTo>
                        <a:pt x="400" y="10497"/>
                        <a:pt x="0" y="8915"/>
                        <a:pt x="0" y="6534"/>
                      </a:cubicBezTo>
                      <a:cubicBezTo>
                        <a:pt x="0" y="3962"/>
                        <a:pt x="400" y="2181"/>
                        <a:pt x="1391" y="1391"/>
                      </a:cubicBezTo>
                      <a:cubicBezTo>
                        <a:pt x="2381" y="400"/>
                        <a:pt x="3962" y="0"/>
                        <a:pt x="6734" y="0"/>
                      </a:cubicBezTo>
                      <a:cubicBezTo>
                        <a:pt x="9115" y="0"/>
                        <a:pt x="10896" y="400"/>
                        <a:pt x="11887" y="1391"/>
                      </a:cubicBezTo>
                      <a:cubicBezTo>
                        <a:pt x="12678" y="2181"/>
                        <a:pt x="13068" y="3962"/>
                        <a:pt x="13068" y="6344"/>
                      </a:cubicBezTo>
                      <a:close/>
                      <a:moveTo>
                        <a:pt x="11887" y="84172"/>
                      </a:moveTo>
                      <a:cubicBezTo>
                        <a:pt x="11887" y="84563"/>
                        <a:pt x="11887" y="84763"/>
                        <a:pt x="11687" y="84963"/>
                      </a:cubicBezTo>
                      <a:cubicBezTo>
                        <a:pt x="11487" y="85163"/>
                        <a:pt x="11096" y="85354"/>
                        <a:pt x="10696" y="85554"/>
                      </a:cubicBezTo>
                      <a:cubicBezTo>
                        <a:pt x="10496" y="85754"/>
                        <a:pt x="9906" y="85954"/>
                        <a:pt x="9115" y="85954"/>
                      </a:cubicBezTo>
                      <a:cubicBezTo>
                        <a:pt x="8515" y="86144"/>
                        <a:pt x="7525" y="86144"/>
                        <a:pt x="6534" y="86144"/>
                      </a:cubicBezTo>
                      <a:cubicBezTo>
                        <a:pt x="5543" y="86144"/>
                        <a:pt x="4753" y="86144"/>
                        <a:pt x="3962" y="85954"/>
                      </a:cubicBezTo>
                      <a:cubicBezTo>
                        <a:pt x="3171" y="85954"/>
                        <a:pt x="2771" y="85754"/>
                        <a:pt x="2381" y="85554"/>
                      </a:cubicBezTo>
                      <a:cubicBezTo>
                        <a:pt x="1981" y="85354"/>
                        <a:pt x="1591" y="85163"/>
                        <a:pt x="1591" y="84963"/>
                      </a:cubicBezTo>
                      <a:cubicBezTo>
                        <a:pt x="1391" y="84763"/>
                        <a:pt x="1191" y="84563"/>
                        <a:pt x="1191" y="84172"/>
                      </a:cubicBezTo>
                      <a:lnTo>
                        <a:pt x="1191" y="25946"/>
                      </a:lnTo>
                      <a:cubicBezTo>
                        <a:pt x="1191" y="25746"/>
                        <a:pt x="1391" y="25356"/>
                        <a:pt x="1591" y="25156"/>
                      </a:cubicBezTo>
                      <a:cubicBezTo>
                        <a:pt x="1591" y="24956"/>
                        <a:pt x="1981" y="24756"/>
                        <a:pt x="2381" y="24555"/>
                      </a:cubicBezTo>
                      <a:cubicBezTo>
                        <a:pt x="2771" y="24365"/>
                        <a:pt x="3171" y="24165"/>
                        <a:pt x="3962" y="24165"/>
                      </a:cubicBezTo>
                      <a:cubicBezTo>
                        <a:pt x="4753" y="23965"/>
                        <a:pt x="5543" y="23965"/>
                        <a:pt x="6534" y="23965"/>
                      </a:cubicBezTo>
                      <a:cubicBezTo>
                        <a:pt x="7525" y="23965"/>
                        <a:pt x="8515" y="23965"/>
                        <a:pt x="9115" y="24165"/>
                      </a:cubicBezTo>
                      <a:cubicBezTo>
                        <a:pt x="9906" y="24165"/>
                        <a:pt x="10496" y="24365"/>
                        <a:pt x="10696" y="24555"/>
                      </a:cubicBezTo>
                      <a:cubicBezTo>
                        <a:pt x="11087" y="24756"/>
                        <a:pt x="11487" y="24956"/>
                        <a:pt x="11687" y="25156"/>
                      </a:cubicBezTo>
                      <a:cubicBezTo>
                        <a:pt x="11887" y="25356"/>
                        <a:pt x="11887" y="25746"/>
                        <a:pt x="11887" y="25946"/>
                      </a:cubicBezTo>
                      <a:lnTo>
                        <a:pt x="11887" y="84172"/>
                      </a:lnTo>
                      <a:close/>
                    </a:path>
                  </a:pathLst>
                </a:custGeom>
                <a:solidFill>
                  <a:srgbClr val="607672"/>
                </a:solidFill>
                <a:ln w="9525" cap="flat">
                  <a:noFill/>
                  <a:prstDash val="solid"/>
                  <a:miter/>
                </a:ln>
              </p:spPr>
              <p:txBody>
                <a:bodyPr rtlCol="0" anchor="ctr"/>
                <a:lstStyle/>
                <a:p>
                  <a:endParaRPr lang="nl-NL" sz="100"/>
                </a:p>
              </p:txBody>
            </p:sp>
            <p:sp>
              <p:nvSpPr>
                <p:cNvPr id="204" name="Vrije vorm 203">
                  <a:extLst>
                    <a:ext uri="{FF2B5EF4-FFF2-40B4-BE49-F238E27FC236}">
                      <a16:creationId xmlns:a16="http://schemas.microsoft.com/office/drawing/2014/main" id="{E50C749D-1127-D9A4-01A6-EA184E6E997E}"/>
                    </a:ext>
                  </a:extLst>
                </p:cNvPr>
                <p:cNvSpPr/>
                <p:nvPr/>
              </p:nvSpPr>
              <p:spPr>
                <a:xfrm rot="180000">
                  <a:off x="7872882" y="4112836"/>
                  <a:ext cx="3189" cy="4445"/>
                </a:xfrm>
                <a:custGeom>
                  <a:avLst/>
                  <a:gdLst>
                    <a:gd name="connsiteX0" fmla="*/ 45749 w 45748"/>
                    <a:gd name="connsiteY0" fmla="*/ 52083 h 63769"/>
                    <a:gd name="connsiteX1" fmla="*/ 45549 w 45748"/>
                    <a:gd name="connsiteY1" fmla="*/ 54064 h 63769"/>
                    <a:gd name="connsiteX2" fmla="*/ 45549 w 45748"/>
                    <a:gd name="connsiteY2" fmla="*/ 55445 h 63769"/>
                    <a:gd name="connsiteX3" fmla="*/ 45149 w 45748"/>
                    <a:gd name="connsiteY3" fmla="*/ 56436 h 63769"/>
                    <a:gd name="connsiteX4" fmla="*/ 43968 w 45748"/>
                    <a:gd name="connsiteY4" fmla="*/ 57626 h 63769"/>
                    <a:gd name="connsiteX5" fmla="*/ 41196 w 45748"/>
                    <a:gd name="connsiteY5" fmla="*/ 59607 h 63769"/>
                    <a:gd name="connsiteX6" fmla="*/ 36833 w 45748"/>
                    <a:gd name="connsiteY6" fmla="*/ 61789 h 63769"/>
                    <a:gd name="connsiteX7" fmla="*/ 31690 w 45748"/>
                    <a:gd name="connsiteY7" fmla="*/ 63170 h 63769"/>
                    <a:gd name="connsiteX8" fmla="*/ 25746 w 45748"/>
                    <a:gd name="connsiteY8" fmla="*/ 63770 h 63769"/>
                    <a:gd name="connsiteX9" fmla="*/ 14650 w 45748"/>
                    <a:gd name="connsiteY9" fmla="*/ 61789 h 63769"/>
                    <a:gd name="connsiteX10" fmla="*/ 6534 w 45748"/>
                    <a:gd name="connsiteY10" fmla="*/ 55645 h 63769"/>
                    <a:gd name="connsiteX11" fmla="*/ 1581 w 45748"/>
                    <a:gd name="connsiteY11" fmla="*/ 45939 h 63769"/>
                    <a:gd name="connsiteX12" fmla="*/ 0 w 45748"/>
                    <a:gd name="connsiteY12" fmla="*/ 32671 h 63769"/>
                    <a:gd name="connsiteX13" fmla="*/ 1981 w 45748"/>
                    <a:gd name="connsiteY13" fmla="*/ 17821 h 63769"/>
                    <a:gd name="connsiteX14" fmla="*/ 7725 w 45748"/>
                    <a:gd name="connsiteY14" fmla="*/ 7725 h 63769"/>
                    <a:gd name="connsiteX15" fmla="*/ 16240 w 45748"/>
                    <a:gd name="connsiteY15" fmla="*/ 1781 h 63769"/>
                    <a:gd name="connsiteX16" fmla="*/ 26927 w 45748"/>
                    <a:gd name="connsiteY16" fmla="*/ 0 h 63769"/>
                    <a:gd name="connsiteX17" fmla="*/ 32481 w 45748"/>
                    <a:gd name="connsiteY17" fmla="*/ 391 h 63769"/>
                    <a:gd name="connsiteX18" fmla="*/ 37233 w 45748"/>
                    <a:gd name="connsiteY18" fmla="*/ 1781 h 63769"/>
                    <a:gd name="connsiteX19" fmla="*/ 41196 w 45748"/>
                    <a:gd name="connsiteY19" fmla="*/ 3762 h 63769"/>
                    <a:gd name="connsiteX20" fmla="*/ 43568 w 45748"/>
                    <a:gd name="connsiteY20" fmla="*/ 5744 h 63769"/>
                    <a:gd name="connsiteX21" fmla="*/ 44758 w 45748"/>
                    <a:gd name="connsiteY21" fmla="*/ 6934 h 63769"/>
                    <a:gd name="connsiteX22" fmla="*/ 45149 w 45748"/>
                    <a:gd name="connsiteY22" fmla="*/ 7925 h 63769"/>
                    <a:gd name="connsiteX23" fmla="*/ 45549 w 45748"/>
                    <a:gd name="connsiteY23" fmla="*/ 9306 h 63769"/>
                    <a:gd name="connsiteX24" fmla="*/ 45549 w 45748"/>
                    <a:gd name="connsiteY24" fmla="*/ 11287 h 63769"/>
                    <a:gd name="connsiteX25" fmla="*/ 44958 w 45748"/>
                    <a:gd name="connsiteY25" fmla="*/ 14849 h 63769"/>
                    <a:gd name="connsiteX26" fmla="*/ 43568 w 45748"/>
                    <a:gd name="connsiteY26" fmla="*/ 15840 h 63769"/>
                    <a:gd name="connsiteX27" fmla="*/ 41196 w 45748"/>
                    <a:gd name="connsiteY27" fmla="*/ 14649 h 63769"/>
                    <a:gd name="connsiteX28" fmla="*/ 38024 w 45748"/>
                    <a:gd name="connsiteY28" fmla="*/ 12278 h 63769"/>
                    <a:gd name="connsiteX29" fmla="*/ 33271 w 45748"/>
                    <a:gd name="connsiteY29" fmla="*/ 10096 h 63769"/>
                    <a:gd name="connsiteX30" fmla="*/ 26937 w 45748"/>
                    <a:gd name="connsiteY30" fmla="*/ 8915 h 63769"/>
                    <a:gd name="connsiteX31" fmla="*/ 15050 w 45748"/>
                    <a:gd name="connsiteY31" fmla="*/ 14849 h 63769"/>
                    <a:gd name="connsiteX32" fmla="*/ 11087 w 45748"/>
                    <a:gd name="connsiteY32" fmla="*/ 32080 h 63769"/>
                    <a:gd name="connsiteX33" fmla="*/ 12078 w 45748"/>
                    <a:gd name="connsiteY33" fmla="*/ 41786 h 63769"/>
                    <a:gd name="connsiteX34" fmla="*/ 15050 w 45748"/>
                    <a:gd name="connsiteY34" fmla="*/ 48911 h 63769"/>
                    <a:gd name="connsiteX35" fmla="*/ 20203 w 45748"/>
                    <a:gd name="connsiteY35" fmla="*/ 53273 h 63769"/>
                    <a:gd name="connsiteX36" fmla="*/ 27127 w 45748"/>
                    <a:gd name="connsiteY36" fmla="*/ 54654 h 63769"/>
                    <a:gd name="connsiteX37" fmla="*/ 33661 w 45748"/>
                    <a:gd name="connsiteY37" fmla="*/ 53473 h 63769"/>
                    <a:gd name="connsiteX38" fmla="*/ 38415 w 45748"/>
                    <a:gd name="connsiteY38" fmla="*/ 50892 h 63769"/>
                    <a:gd name="connsiteX39" fmla="*/ 41986 w 45748"/>
                    <a:gd name="connsiteY39" fmla="*/ 48320 h 63769"/>
                    <a:gd name="connsiteX40" fmla="*/ 43968 w 45748"/>
                    <a:gd name="connsiteY40" fmla="*/ 47130 h 63769"/>
                    <a:gd name="connsiteX41" fmla="*/ 44758 w 45748"/>
                    <a:gd name="connsiteY41" fmla="*/ 47530 h 63769"/>
                    <a:gd name="connsiteX42" fmla="*/ 45349 w 45748"/>
                    <a:gd name="connsiteY42" fmla="*/ 48320 h 63769"/>
                    <a:gd name="connsiteX43" fmla="*/ 45549 w 45748"/>
                    <a:gd name="connsiteY43" fmla="*/ 49901 h 63769"/>
                    <a:gd name="connsiteX44" fmla="*/ 45749 w 45748"/>
                    <a:gd name="connsiteY44" fmla="*/ 52083 h 6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748" h="63769">
                      <a:moveTo>
                        <a:pt x="45749" y="52083"/>
                      </a:moveTo>
                      <a:cubicBezTo>
                        <a:pt x="45749" y="52873"/>
                        <a:pt x="45749" y="53464"/>
                        <a:pt x="45549" y="54064"/>
                      </a:cubicBezTo>
                      <a:cubicBezTo>
                        <a:pt x="45549" y="54454"/>
                        <a:pt x="45549" y="55054"/>
                        <a:pt x="45549" y="55445"/>
                      </a:cubicBezTo>
                      <a:cubicBezTo>
                        <a:pt x="45349" y="55645"/>
                        <a:pt x="45149" y="56045"/>
                        <a:pt x="45149" y="56436"/>
                      </a:cubicBezTo>
                      <a:cubicBezTo>
                        <a:pt x="44958" y="56636"/>
                        <a:pt x="44558" y="57036"/>
                        <a:pt x="43968" y="57626"/>
                      </a:cubicBezTo>
                      <a:cubicBezTo>
                        <a:pt x="43568" y="58026"/>
                        <a:pt x="42577" y="58817"/>
                        <a:pt x="41196" y="59607"/>
                      </a:cubicBezTo>
                      <a:cubicBezTo>
                        <a:pt x="40005" y="60398"/>
                        <a:pt x="38415" y="60998"/>
                        <a:pt x="36833" y="61789"/>
                      </a:cubicBezTo>
                      <a:cubicBezTo>
                        <a:pt x="35253" y="62379"/>
                        <a:pt x="33661" y="62779"/>
                        <a:pt x="31690" y="63170"/>
                      </a:cubicBezTo>
                      <a:cubicBezTo>
                        <a:pt x="29709" y="63570"/>
                        <a:pt x="27727" y="63770"/>
                        <a:pt x="25746" y="63770"/>
                      </a:cubicBezTo>
                      <a:cubicBezTo>
                        <a:pt x="21584" y="63770"/>
                        <a:pt x="17822" y="63170"/>
                        <a:pt x="14650" y="61789"/>
                      </a:cubicBezTo>
                      <a:cubicBezTo>
                        <a:pt x="11487" y="60398"/>
                        <a:pt x="8716" y="58417"/>
                        <a:pt x="6534" y="55645"/>
                      </a:cubicBezTo>
                      <a:cubicBezTo>
                        <a:pt x="4353" y="53073"/>
                        <a:pt x="2772" y="49701"/>
                        <a:pt x="1581" y="45939"/>
                      </a:cubicBezTo>
                      <a:cubicBezTo>
                        <a:pt x="401" y="42177"/>
                        <a:pt x="0" y="37624"/>
                        <a:pt x="0" y="32671"/>
                      </a:cubicBezTo>
                      <a:cubicBezTo>
                        <a:pt x="0" y="26927"/>
                        <a:pt x="591" y="21984"/>
                        <a:pt x="1981" y="17821"/>
                      </a:cubicBezTo>
                      <a:cubicBezTo>
                        <a:pt x="3363" y="13659"/>
                        <a:pt x="5153" y="10296"/>
                        <a:pt x="7725" y="7725"/>
                      </a:cubicBezTo>
                      <a:cubicBezTo>
                        <a:pt x="10296" y="5143"/>
                        <a:pt x="13068" y="3172"/>
                        <a:pt x="16240" y="1781"/>
                      </a:cubicBezTo>
                      <a:cubicBezTo>
                        <a:pt x="19603" y="591"/>
                        <a:pt x="23165" y="0"/>
                        <a:pt x="26927" y="0"/>
                      </a:cubicBezTo>
                      <a:cubicBezTo>
                        <a:pt x="28909" y="0"/>
                        <a:pt x="30699" y="200"/>
                        <a:pt x="32481" y="391"/>
                      </a:cubicBezTo>
                      <a:cubicBezTo>
                        <a:pt x="34062" y="791"/>
                        <a:pt x="35643" y="1191"/>
                        <a:pt x="37233" y="1781"/>
                      </a:cubicBezTo>
                      <a:cubicBezTo>
                        <a:pt x="38814" y="2372"/>
                        <a:pt x="40005" y="2972"/>
                        <a:pt x="41196" y="3762"/>
                      </a:cubicBezTo>
                      <a:cubicBezTo>
                        <a:pt x="42377" y="4553"/>
                        <a:pt x="43168" y="5143"/>
                        <a:pt x="43568" y="5744"/>
                      </a:cubicBezTo>
                      <a:cubicBezTo>
                        <a:pt x="44158" y="6134"/>
                        <a:pt x="44358" y="6534"/>
                        <a:pt x="44758" y="6934"/>
                      </a:cubicBezTo>
                      <a:cubicBezTo>
                        <a:pt x="44758" y="7125"/>
                        <a:pt x="45149" y="7525"/>
                        <a:pt x="45149" y="7925"/>
                      </a:cubicBezTo>
                      <a:cubicBezTo>
                        <a:pt x="45149" y="8315"/>
                        <a:pt x="45349" y="8906"/>
                        <a:pt x="45549" y="9306"/>
                      </a:cubicBezTo>
                      <a:cubicBezTo>
                        <a:pt x="45549" y="9896"/>
                        <a:pt x="45549" y="10496"/>
                        <a:pt x="45549" y="11287"/>
                      </a:cubicBezTo>
                      <a:cubicBezTo>
                        <a:pt x="45549" y="12868"/>
                        <a:pt x="45149" y="14059"/>
                        <a:pt x="44958" y="14849"/>
                      </a:cubicBezTo>
                      <a:cubicBezTo>
                        <a:pt x="44558" y="15449"/>
                        <a:pt x="43968" y="15840"/>
                        <a:pt x="43568" y="15840"/>
                      </a:cubicBezTo>
                      <a:cubicBezTo>
                        <a:pt x="42777" y="15840"/>
                        <a:pt x="41986" y="15449"/>
                        <a:pt x="41196" y="14649"/>
                      </a:cubicBezTo>
                      <a:cubicBezTo>
                        <a:pt x="40396" y="14059"/>
                        <a:pt x="39214" y="13268"/>
                        <a:pt x="38024" y="12278"/>
                      </a:cubicBezTo>
                      <a:cubicBezTo>
                        <a:pt x="36833" y="11487"/>
                        <a:pt x="35253" y="10697"/>
                        <a:pt x="33271" y="10096"/>
                      </a:cubicBezTo>
                      <a:cubicBezTo>
                        <a:pt x="31690" y="9306"/>
                        <a:pt x="29309" y="8915"/>
                        <a:pt x="26937" y="8915"/>
                      </a:cubicBezTo>
                      <a:cubicBezTo>
                        <a:pt x="21784" y="8915"/>
                        <a:pt x="17822" y="10887"/>
                        <a:pt x="15050" y="14849"/>
                      </a:cubicBezTo>
                      <a:cubicBezTo>
                        <a:pt x="12278" y="18812"/>
                        <a:pt x="11087" y="24555"/>
                        <a:pt x="11087" y="32080"/>
                      </a:cubicBezTo>
                      <a:cubicBezTo>
                        <a:pt x="11087" y="35843"/>
                        <a:pt x="11487" y="39014"/>
                        <a:pt x="12078" y="41786"/>
                      </a:cubicBezTo>
                      <a:cubicBezTo>
                        <a:pt x="12678" y="44758"/>
                        <a:pt x="13859" y="47130"/>
                        <a:pt x="15050" y="48911"/>
                      </a:cubicBezTo>
                      <a:cubicBezTo>
                        <a:pt x="16631" y="50892"/>
                        <a:pt x="18222" y="52283"/>
                        <a:pt x="20203" y="53273"/>
                      </a:cubicBezTo>
                      <a:cubicBezTo>
                        <a:pt x="22184" y="54064"/>
                        <a:pt x="24555" y="54654"/>
                        <a:pt x="27127" y="54654"/>
                      </a:cubicBezTo>
                      <a:cubicBezTo>
                        <a:pt x="29709" y="54654"/>
                        <a:pt x="31690" y="54264"/>
                        <a:pt x="33661" y="53473"/>
                      </a:cubicBezTo>
                      <a:cubicBezTo>
                        <a:pt x="35452" y="52673"/>
                        <a:pt x="37033" y="51683"/>
                        <a:pt x="38415" y="50892"/>
                      </a:cubicBezTo>
                      <a:cubicBezTo>
                        <a:pt x="39805" y="49901"/>
                        <a:pt x="40796" y="49111"/>
                        <a:pt x="41986" y="48320"/>
                      </a:cubicBezTo>
                      <a:cubicBezTo>
                        <a:pt x="42777" y="47530"/>
                        <a:pt x="43568" y="47130"/>
                        <a:pt x="43968" y="47130"/>
                      </a:cubicBezTo>
                      <a:cubicBezTo>
                        <a:pt x="44358" y="47130"/>
                        <a:pt x="44558" y="47330"/>
                        <a:pt x="44758" y="47530"/>
                      </a:cubicBezTo>
                      <a:cubicBezTo>
                        <a:pt x="44958" y="47730"/>
                        <a:pt x="45149" y="47920"/>
                        <a:pt x="45349" y="48320"/>
                      </a:cubicBezTo>
                      <a:cubicBezTo>
                        <a:pt x="45549" y="48720"/>
                        <a:pt x="45549" y="49311"/>
                        <a:pt x="45549" y="49901"/>
                      </a:cubicBezTo>
                      <a:cubicBezTo>
                        <a:pt x="45749" y="50501"/>
                        <a:pt x="45749" y="51292"/>
                        <a:pt x="45749" y="52083"/>
                      </a:cubicBezTo>
                      <a:close/>
                    </a:path>
                  </a:pathLst>
                </a:custGeom>
                <a:solidFill>
                  <a:srgbClr val="607672"/>
                </a:solidFill>
                <a:ln w="9525" cap="flat">
                  <a:noFill/>
                  <a:prstDash val="solid"/>
                  <a:miter/>
                </a:ln>
              </p:spPr>
              <p:txBody>
                <a:bodyPr rtlCol="0" anchor="ctr"/>
                <a:lstStyle/>
                <a:p>
                  <a:endParaRPr lang="nl-NL" sz="100"/>
                </a:p>
              </p:txBody>
            </p:sp>
            <p:sp>
              <p:nvSpPr>
                <p:cNvPr id="205" name="Vrije vorm 204">
                  <a:extLst>
                    <a:ext uri="{FF2B5EF4-FFF2-40B4-BE49-F238E27FC236}">
                      <a16:creationId xmlns:a16="http://schemas.microsoft.com/office/drawing/2014/main" id="{E2135680-3761-327F-0CB1-CB4B1193B9DE}"/>
                    </a:ext>
                  </a:extLst>
                </p:cNvPr>
                <p:cNvSpPr/>
                <p:nvPr/>
              </p:nvSpPr>
              <p:spPr>
                <a:xfrm rot="180000">
                  <a:off x="7877097" y="4111132"/>
                  <a:ext cx="3506" cy="6308"/>
                </a:xfrm>
                <a:custGeom>
                  <a:avLst/>
                  <a:gdLst>
                    <a:gd name="connsiteX0" fmla="*/ 50301 w 50300"/>
                    <a:gd name="connsiteY0" fmla="*/ 88525 h 90506"/>
                    <a:gd name="connsiteX1" fmla="*/ 49901 w 50300"/>
                    <a:gd name="connsiteY1" fmla="*/ 89316 h 90506"/>
                    <a:gd name="connsiteX2" fmla="*/ 49110 w 50300"/>
                    <a:gd name="connsiteY2" fmla="*/ 89907 h 90506"/>
                    <a:gd name="connsiteX3" fmla="*/ 47530 w 50300"/>
                    <a:gd name="connsiteY3" fmla="*/ 90307 h 90506"/>
                    <a:gd name="connsiteX4" fmla="*/ 44758 w 50300"/>
                    <a:gd name="connsiteY4" fmla="*/ 90507 h 90506"/>
                    <a:gd name="connsiteX5" fmla="*/ 42176 w 50300"/>
                    <a:gd name="connsiteY5" fmla="*/ 90307 h 90506"/>
                    <a:gd name="connsiteX6" fmla="*/ 40595 w 50300"/>
                    <a:gd name="connsiteY6" fmla="*/ 89907 h 90506"/>
                    <a:gd name="connsiteX7" fmla="*/ 39805 w 50300"/>
                    <a:gd name="connsiteY7" fmla="*/ 89316 h 90506"/>
                    <a:gd name="connsiteX8" fmla="*/ 39605 w 50300"/>
                    <a:gd name="connsiteY8" fmla="*/ 88525 h 90506"/>
                    <a:gd name="connsiteX9" fmla="*/ 39605 w 50300"/>
                    <a:gd name="connsiteY9" fmla="*/ 54464 h 90506"/>
                    <a:gd name="connsiteX10" fmla="*/ 38814 w 50300"/>
                    <a:gd name="connsiteY10" fmla="*/ 46339 h 90506"/>
                    <a:gd name="connsiteX11" fmla="*/ 36433 w 50300"/>
                    <a:gd name="connsiteY11" fmla="*/ 41196 h 90506"/>
                    <a:gd name="connsiteX12" fmla="*/ 32480 w 50300"/>
                    <a:gd name="connsiteY12" fmla="*/ 37824 h 90506"/>
                    <a:gd name="connsiteX13" fmla="*/ 27127 w 50300"/>
                    <a:gd name="connsiteY13" fmla="*/ 36633 h 90506"/>
                    <a:gd name="connsiteX14" fmla="*/ 19012 w 50300"/>
                    <a:gd name="connsiteY14" fmla="*/ 39605 h 90506"/>
                    <a:gd name="connsiteX15" fmla="*/ 10696 w 50300"/>
                    <a:gd name="connsiteY15" fmla="*/ 47930 h 90506"/>
                    <a:gd name="connsiteX16" fmla="*/ 10696 w 50300"/>
                    <a:gd name="connsiteY16" fmla="*/ 88525 h 90506"/>
                    <a:gd name="connsiteX17" fmla="*/ 10496 w 50300"/>
                    <a:gd name="connsiteY17" fmla="*/ 89316 h 90506"/>
                    <a:gd name="connsiteX18" fmla="*/ 9506 w 50300"/>
                    <a:gd name="connsiteY18" fmla="*/ 89907 h 90506"/>
                    <a:gd name="connsiteX19" fmla="*/ 7925 w 50300"/>
                    <a:gd name="connsiteY19" fmla="*/ 90307 h 90506"/>
                    <a:gd name="connsiteX20" fmla="*/ 5343 w 50300"/>
                    <a:gd name="connsiteY20" fmla="*/ 90507 h 90506"/>
                    <a:gd name="connsiteX21" fmla="*/ 2771 w 50300"/>
                    <a:gd name="connsiteY21" fmla="*/ 90307 h 90506"/>
                    <a:gd name="connsiteX22" fmla="*/ 1191 w 50300"/>
                    <a:gd name="connsiteY22" fmla="*/ 89907 h 90506"/>
                    <a:gd name="connsiteX23" fmla="*/ 390 w 50300"/>
                    <a:gd name="connsiteY23" fmla="*/ 89316 h 90506"/>
                    <a:gd name="connsiteX24" fmla="*/ 0 w 50300"/>
                    <a:gd name="connsiteY24" fmla="*/ 88525 h 90506"/>
                    <a:gd name="connsiteX25" fmla="*/ 0 w 50300"/>
                    <a:gd name="connsiteY25" fmla="*/ 2181 h 90506"/>
                    <a:gd name="connsiteX26" fmla="*/ 390 w 50300"/>
                    <a:gd name="connsiteY26" fmla="*/ 1191 h 90506"/>
                    <a:gd name="connsiteX27" fmla="*/ 1191 w 50300"/>
                    <a:gd name="connsiteY27" fmla="*/ 591 h 90506"/>
                    <a:gd name="connsiteX28" fmla="*/ 2771 w 50300"/>
                    <a:gd name="connsiteY28" fmla="*/ 200 h 90506"/>
                    <a:gd name="connsiteX29" fmla="*/ 5343 w 50300"/>
                    <a:gd name="connsiteY29" fmla="*/ 0 h 90506"/>
                    <a:gd name="connsiteX30" fmla="*/ 7915 w 50300"/>
                    <a:gd name="connsiteY30" fmla="*/ 200 h 90506"/>
                    <a:gd name="connsiteX31" fmla="*/ 9506 w 50300"/>
                    <a:gd name="connsiteY31" fmla="*/ 591 h 90506"/>
                    <a:gd name="connsiteX32" fmla="*/ 10496 w 50300"/>
                    <a:gd name="connsiteY32" fmla="*/ 1191 h 90506"/>
                    <a:gd name="connsiteX33" fmla="*/ 10696 w 50300"/>
                    <a:gd name="connsiteY33" fmla="*/ 2181 h 90506"/>
                    <a:gd name="connsiteX34" fmla="*/ 10696 w 50300"/>
                    <a:gd name="connsiteY34" fmla="*/ 37033 h 90506"/>
                    <a:gd name="connsiteX35" fmla="*/ 20002 w 50300"/>
                    <a:gd name="connsiteY35" fmla="*/ 29709 h 90506"/>
                    <a:gd name="connsiteX36" fmla="*/ 29308 w 50300"/>
                    <a:gd name="connsiteY36" fmla="*/ 27327 h 90506"/>
                    <a:gd name="connsiteX37" fmla="*/ 39205 w 50300"/>
                    <a:gd name="connsiteY37" fmla="*/ 29309 h 90506"/>
                    <a:gd name="connsiteX38" fmla="*/ 45548 w 50300"/>
                    <a:gd name="connsiteY38" fmla="*/ 34662 h 90506"/>
                    <a:gd name="connsiteX39" fmla="*/ 49110 w 50300"/>
                    <a:gd name="connsiteY39" fmla="*/ 42377 h 90506"/>
                    <a:gd name="connsiteX40" fmla="*/ 50301 w 50300"/>
                    <a:gd name="connsiteY40" fmla="*/ 53073 h 90506"/>
                    <a:gd name="connsiteX41" fmla="*/ 50301 w 50300"/>
                    <a:gd name="connsiteY41" fmla="*/ 88525 h 9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300" h="90506">
                      <a:moveTo>
                        <a:pt x="50301" y="88525"/>
                      </a:moveTo>
                      <a:cubicBezTo>
                        <a:pt x="50301" y="88916"/>
                        <a:pt x="50101" y="89116"/>
                        <a:pt x="49901" y="89316"/>
                      </a:cubicBezTo>
                      <a:cubicBezTo>
                        <a:pt x="49701" y="89516"/>
                        <a:pt x="49511" y="89706"/>
                        <a:pt x="49110" y="89907"/>
                      </a:cubicBezTo>
                      <a:cubicBezTo>
                        <a:pt x="48710" y="90107"/>
                        <a:pt x="48120" y="90307"/>
                        <a:pt x="47530" y="90307"/>
                      </a:cubicBezTo>
                      <a:cubicBezTo>
                        <a:pt x="46739" y="90507"/>
                        <a:pt x="45939" y="90507"/>
                        <a:pt x="44758" y="90507"/>
                      </a:cubicBezTo>
                      <a:cubicBezTo>
                        <a:pt x="43767" y="90507"/>
                        <a:pt x="42776" y="90507"/>
                        <a:pt x="42176" y="90307"/>
                      </a:cubicBezTo>
                      <a:cubicBezTo>
                        <a:pt x="41586" y="90307"/>
                        <a:pt x="40995" y="90107"/>
                        <a:pt x="40595" y="89907"/>
                      </a:cubicBezTo>
                      <a:cubicBezTo>
                        <a:pt x="40195" y="89706"/>
                        <a:pt x="40005" y="89516"/>
                        <a:pt x="39805" y="89316"/>
                      </a:cubicBezTo>
                      <a:cubicBezTo>
                        <a:pt x="39605" y="89116"/>
                        <a:pt x="39605" y="88916"/>
                        <a:pt x="39605" y="88525"/>
                      </a:cubicBezTo>
                      <a:lnTo>
                        <a:pt x="39605" y="54464"/>
                      </a:lnTo>
                      <a:cubicBezTo>
                        <a:pt x="39605" y="51092"/>
                        <a:pt x="39205" y="48520"/>
                        <a:pt x="38814" y="46339"/>
                      </a:cubicBezTo>
                      <a:cubicBezTo>
                        <a:pt x="38224" y="44358"/>
                        <a:pt x="37423" y="42577"/>
                        <a:pt x="36433" y="41196"/>
                      </a:cubicBezTo>
                      <a:cubicBezTo>
                        <a:pt x="35442" y="39805"/>
                        <a:pt x="34061" y="38614"/>
                        <a:pt x="32480" y="37824"/>
                      </a:cubicBezTo>
                      <a:cubicBezTo>
                        <a:pt x="31089" y="37033"/>
                        <a:pt x="29308" y="36633"/>
                        <a:pt x="27127" y="36633"/>
                      </a:cubicBezTo>
                      <a:cubicBezTo>
                        <a:pt x="24555" y="36633"/>
                        <a:pt x="21784" y="37624"/>
                        <a:pt x="19012" y="39605"/>
                      </a:cubicBezTo>
                      <a:cubicBezTo>
                        <a:pt x="16430" y="41386"/>
                        <a:pt x="13658" y="44168"/>
                        <a:pt x="10696" y="47930"/>
                      </a:cubicBezTo>
                      <a:lnTo>
                        <a:pt x="10696" y="88525"/>
                      </a:lnTo>
                      <a:cubicBezTo>
                        <a:pt x="10696" y="88916"/>
                        <a:pt x="10696" y="89116"/>
                        <a:pt x="10496" y="89316"/>
                      </a:cubicBezTo>
                      <a:cubicBezTo>
                        <a:pt x="10296" y="89516"/>
                        <a:pt x="9896" y="89706"/>
                        <a:pt x="9506" y="89907"/>
                      </a:cubicBezTo>
                      <a:cubicBezTo>
                        <a:pt x="9306" y="90107"/>
                        <a:pt x="8715" y="90307"/>
                        <a:pt x="7925" y="90307"/>
                      </a:cubicBezTo>
                      <a:cubicBezTo>
                        <a:pt x="7325" y="90507"/>
                        <a:pt x="6334" y="90507"/>
                        <a:pt x="5343" y="90507"/>
                      </a:cubicBezTo>
                      <a:cubicBezTo>
                        <a:pt x="4353" y="90507"/>
                        <a:pt x="3562" y="90507"/>
                        <a:pt x="2771" y="90307"/>
                      </a:cubicBezTo>
                      <a:cubicBezTo>
                        <a:pt x="1981" y="90307"/>
                        <a:pt x="1581" y="90107"/>
                        <a:pt x="1191" y="89907"/>
                      </a:cubicBezTo>
                      <a:cubicBezTo>
                        <a:pt x="790" y="89706"/>
                        <a:pt x="390" y="89516"/>
                        <a:pt x="390" y="89316"/>
                      </a:cubicBezTo>
                      <a:cubicBezTo>
                        <a:pt x="200" y="89116"/>
                        <a:pt x="0" y="88916"/>
                        <a:pt x="0" y="88525"/>
                      </a:cubicBezTo>
                      <a:lnTo>
                        <a:pt x="0" y="2181"/>
                      </a:lnTo>
                      <a:cubicBezTo>
                        <a:pt x="0" y="1781"/>
                        <a:pt x="200" y="1581"/>
                        <a:pt x="390" y="1191"/>
                      </a:cubicBezTo>
                      <a:cubicBezTo>
                        <a:pt x="390" y="991"/>
                        <a:pt x="790" y="791"/>
                        <a:pt x="1191" y="591"/>
                      </a:cubicBezTo>
                      <a:cubicBezTo>
                        <a:pt x="1581" y="400"/>
                        <a:pt x="1981" y="400"/>
                        <a:pt x="2771" y="200"/>
                      </a:cubicBezTo>
                      <a:cubicBezTo>
                        <a:pt x="3562" y="200"/>
                        <a:pt x="4353" y="0"/>
                        <a:pt x="5343" y="0"/>
                      </a:cubicBezTo>
                      <a:cubicBezTo>
                        <a:pt x="6334" y="0"/>
                        <a:pt x="7325" y="200"/>
                        <a:pt x="7915" y="200"/>
                      </a:cubicBezTo>
                      <a:cubicBezTo>
                        <a:pt x="8715" y="400"/>
                        <a:pt x="9306" y="400"/>
                        <a:pt x="9506" y="591"/>
                      </a:cubicBezTo>
                      <a:cubicBezTo>
                        <a:pt x="9896" y="791"/>
                        <a:pt x="10296" y="991"/>
                        <a:pt x="10496" y="1191"/>
                      </a:cubicBezTo>
                      <a:cubicBezTo>
                        <a:pt x="10696" y="1581"/>
                        <a:pt x="10696" y="1781"/>
                        <a:pt x="10696" y="2181"/>
                      </a:cubicBezTo>
                      <a:lnTo>
                        <a:pt x="10696" y="37033"/>
                      </a:lnTo>
                      <a:cubicBezTo>
                        <a:pt x="13858" y="33671"/>
                        <a:pt x="17030" y="31290"/>
                        <a:pt x="20002" y="29709"/>
                      </a:cubicBezTo>
                      <a:cubicBezTo>
                        <a:pt x="22974" y="28118"/>
                        <a:pt x="26136" y="27327"/>
                        <a:pt x="29308" y="27327"/>
                      </a:cubicBezTo>
                      <a:cubicBezTo>
                        <a:pt x="33271" y="27327"/>
                        <a:pt x="36433" y="28118"/>
                        <a:pt x="39205" y="29309"/>
                      </a:cubicBezTo>
                      <a:cubicBezTo>
                        <a:pt x="41786" y="30699"/>
                        <a:pt x="43967" y="32480"/>
                        <a:pt x="45548" y="34662"/>
                      </a:cubicBezTo>
                      <a:cubicBezTo>
                        <a:pt x="47130" y="36833"/>
                        <a:pt x="48320" y="39414"/>
                        <a:pt x="49110" y="42377"/>
                      </a:cubicBezTo>
                      <a:cubicBezTo>
                        <a:pt x="49901" y="45349"/>
                        <a:pt x="50301" y="48911"/>
                        <a:pt x="50301" y="53073"/>
                      </a:cubicBezTo>
                      <a:lnTo>
                        <a:pt x="50301" y="88525"/>
                      </a:lnTo>
                      <a:close/>
                    </a:path>
                  </a:pathLst>
                </a:custGeom>
                <a:solidFill>
                  <a:srgbClr val="607672"/>
                </a:solidFill>
                <a:ln w="9525" cap="flat">
                  <a:noFill/>
                  <a:prstDash val="solid"/>
                  <a:miter/>
                </a:ln>
              </p:spPr>
              <p:txBody>
                <a:bodyPr rtlCol="0" anchor="ctr"/>
                <a:lstStyle/>
                <a:p>
                  <a:endParaRPr lang="nl-NL" sz="100"/>
                </a:p>
              </p:txBody>
            </p:sp>
            <p:sp>
              <p:nvSpPr>
                <p:cNvPr id="221" name="Vrije vorm 220">
                  <a:extLst>
                    <a:ext uri="{FF2B5EF4-FFF2-40B4-BE49-F238E27FC236}">
                      <a16:creationId xmlns:a16="http://schemas.microsoft.com/office/drawing/2014/main" id="{01A69AA4-F643-E5C4-1182-67C7A0634FC2}"/>
                    </a:ext>
                  </a:extLst>
                </p:cNvPr>
                <p:cNvSpPr/>
                <p:nvPr/>
              </p:nvSpPr>
              <p:spPr>
                <a:xfrm rot="180000">
                  <a:off x="7881291" y="4112213"/>
                  <a:ext cx="2650" cy="5480"/>
                </a:xfrm>
                <a:custGeom>
                  <a:avLst/>
                  <a:gdLst>
                    <a:gd name="connsiteX0" fmla="*/ 38023 w 38023"/>
                    <a:gd name="connsiteY0" fmla="*/ 71485 h 78619"/>
                    <a:gd name="connsiteX1" fmla="*/ 37623 w 38023"/>
                    <a:gd name="connsiteY1" fmla="*/ 74457 h 78619"/>
                    <a:gd name="connsiteX2" fmla="*/ 36833 w 38023"/>
                    <a:gd name="connsiteY2" fmla="*/ 76038 h 78619"/>
                    <a:gd name="connsiteX3" fmla="*/ 35252 w 38023"/>
                    <a:gd name="connsiteY3" fmla="*/ 77029 h 78619"/>
                    <a:gd name="connsiteX4" fmla="*/ 32871 w 38023"/>
                    <a:gd name="connsiteY4" fmla="*/ 77829 h 78619"/>
                    <a:gd name="connsiteX5" fmla="*/ 30099 w 38023"/>
                    <a:gd name="connsiteY5" fmla="*/ 78419 h 78619"/>
                    <a:gd name="connsiteX6" fmla="*/ 27327 w 38023"/>
                    <a:gd name="connsiteY6" fmla="*/ 78619 h 78619"/>
                    <a:gd name="connsiteX7" fmla="*/ 19412 w 38023"/>
                    <a:gd name="connsiteY7" fmla="*/ 77429 h 78619"/>
                    <a:gd name="connsiteX8" fmla="*/ 14258 w 38023"/>
                    <a:gd name="connsiteY8" fmla="*/ 73666 h 78619"/>
                    <a:gd name="connsiteX9" fmla="*/ 11087 w 38023"/>
                    <a:gd name="connsiteY9" fmla="*/ 67523 h 78619"/>
                    <a:gd name="connsiteX10" fmla="*/ 10296 w 38023"/>
                    <a:gd name="connsiteY10" fmla="*/ 58817 h 78619"/>
                    <a:gd name="connsiteX11" fmla="*/ 10296 w 38023"/>
                    <a:gd name="connsiteY11" fmla="*/ 24755 h 78619"/>
                    <a:gd name="connsiteX12" fmla="*/ 1981 w 38023"/>
                    <a:gd name="connsiteY12" fmla="*/ 24755 h 78619"/>
                    <a:gd name="connsiteX13" fmla="*/ 400 w 38023"/>
                    <a:gd name="connsiteY13" fmla="*/ 23765 h 78619"/>
                    <a:gd name="connsiteX14" fmla="*/ 0 w 38023"/>
                    <a:gd name="connsiteY14" fmla="*/ 20393 h 78619"/>
                    <a:gd name="connsiteX15" fmla="*/ 0 w 38023"/>
                    <a:gd name="connsiteY15" fmla="*/ 18412 h 78619"/>
                    <a:gd name="connsiteX16" fmla="*/ 400 w 38023"/>
                    <a:gd name="connsiteY16" fmla="*/ 17031 h 78619"/>
                    <a:gd name="connsiteX17" fmla="*/ 1191 w 38023"/>
                    <a:gd name="connsiteY17" fmla="*/ 16240 h 78619"/>
                    <a:gd name="connsiteX18" fmla="*/ 2181 w 38023"/>
                    <a:gd name="connsiteY18" fmla="*/ 16040 h 78619"/>
                    <a:gd name="connsiteX19" fmla="*/ 10296 w 38023"/>
                    <a:gd name="connsiteY19" fmla="*/ 16040 h 78619"/>
                    <a:gd name="connsiteX20" fmla="*/ 10296 w 38023"/>
                    <a:gd name="connsiteY20" fmla="*/ 2172 h 78619"/>
                    <a:gd name="connsiteX21" fmla="*/ 10496 w 38023"/>
                    <a:gd name="connsiteY21" fmla="*/ 1381 h 78619"/>
                    <a:gd name="connsiteX22" fmla="*/ 11287 w 38023"/>
                    <a:gd name="connsiteY22" fmla="*/ 591 h 78619"/>
                    <a:gd name="connsiteX23" fmla="*/ 13068 w 38023"/>
                    <a:gd name="connsiteY23" fmla="*/ 190 h 78619"/>
                    <a:gd name="connsiteX24" fmla="*/ 15449 w 38023"/>
                    <a:gd name="connsiteY24" fmla="*/ 0 h 78619"/>
                    <a:gd name="connsiteX25" fmla="*/ 18221 w 38023"/>
                    <a:gd name="connsiteY25" fmla="*/ 190 h 78619"/>
                    <a:gd name="connsiteX26" fmla="*/ 19802 w 38023"/>
                    <a:gd name="connsiteY26" fmla="*/ 591 h 78619"/>
                    <a:gd name="connsiteX27" fmla="*/ 20593 w 38023"/>
                    <a:gd name="connsiteY27" fmla="*/ 1381 h 78619"/>
                    <a:gd name="connsiteX28" fmla="*/ 20993 w 38023"/>
                    <a:gd name="connsiteY28" fmla="*/ 2172 h 78619"/>
                    <a:gd name="connsiteX29" fmla="*/ 20993 w 38023"/>
                    <a:gd name="connsiteY29" fmla="*/ 16040 h 78619"/>
                    <a:gd name="connsiteX30" fmla="*/ 35843 w 38023"/>
                    <a:gd name="connsiteY30" fmla="*/ 16040 h 78619"/>
                    <a:gd name="connsiteX31" fmla="*/ 36833 w 38023"/>
                    <a:gd name="connsiteY31" fmla="*/ 16240 h 78619"/>
                    <a:gd name="connsiteX32" fmla="*/ 37423 w 38023"/>
                    <a:gd name="connsiteY32" fmla="*/ 17031 h 78619"/>
                    <a:gd name="connsiteX33" fmla="*/ 37823 w 38023"/>
                    <a:gd name="connsiteY33" fmla="*/ 18412 h 78619"/>
                    <a:gd name="connsiteX34" fmla="*/ 38023 w 38023"/>
                    <a:gd name="connsiteY34" fmla="*/ 20393 h 78619"/>
                    <a:gd name="connsiteX35" fmla="*/ 37233 w 38023"/>
                    <a:gd name="connsiteY35" fmla="*/ 23765 h 78619"/>
                    <a:gd name="connsiteX36" fmla="*/ 35843 w 38023"/>
                    <a:gd name="connsiteY36" fmla="*/ 24755 h 78619"/>
                    <a:gd name="connsiteX37" fmla="*/ 20993 w 38023"/>
                    <a:gd name="connsiteY37" fmla="*/ 24755 h 78619"/>
                    <a:gd name="connsiteX38" fmla="*/ 20993 w 38023"/>
                    <a:gd name="connsiteY38" fmla="*/ 57226 h 78619"/>
                    <a:gd name="connsiteX39" fmla="*/ 22574 w 38023"/>
                    <a:gd name="connsiteY39" fmla="*/ 66342 h 78619"/>
                    <a:gd name="connsiteX40" fmla="*/ 28908 w 38023"/>
                    <a:gd name="connsiteY40" fmla="*/ 69504 h 78619"/>
                    <a:gd name="connsiteX41" fmla="*/ 31689 w 38023"/>
                    <a:gd name="connsiteY41" fmla="*/ 69113 h 78619"/>
                    <a:gd name="connsiteX42" fmla="*/ 33661 w 38023"/>
                    <a:gd name="connsiteY42" fmla="*/ 68513 h 78619"/>
                    <a:gd name="connsiteX43" fmla="*/ 35252 w 38023"/>
                    <a:gd name="connsiteY43" fmla="*/ 67923 h 78619"/>
                    <a:gd name="connsiteX44" fmla="*/ 36443 w 38023"/>
                    <a:gd name="connsiteY44" fmla="*/ 67523 h 78619"/>
                    <a:gd name="connsiteX45" fmla="*/ 37033 w 38023"/>
                    <a:gd name="connsiteY45" fmla="*/ 67723 h 78619"/>
                    <a:gd name="connsiteX46" fmla="*/ 37623 w 38023"/>
                    <a:gd name="connsiteY46" fmla="*/ 68323 h 78619"/>
                    <a:gd name="connsiteX47" fmla="*/ 37823 w 38023"/>
                    <a:gd name="connsiteY47" fmla="*/ 69704 h 78619"/>
                    <a:gd name="connsiteX48" fmla="*/ 38023 w 38023"/>
                    <a:gd name="connsiteY48" fmla="*/ 71485 h 7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023" h="78619">
                      <a:moveTo>
                        <a:pt x="38023" y="71485"/>
                      </a:moveTo>
                      <a:cubicBezTo>
                        <a:pt x="38023" y="72876"/>
                        <a:pt x="37823" y="73866"/>
                        <a:pt x="37623" y="74457"/>
                      </a:cubicBezTo>
                      <a:cubicBezTo>
                        <a:pt x="37623" y="75247"/>
                        <a:pt x="37233" y="75848"/>
                        <a:pt x="36833" y="76038"/>
                      </a:cubicBezTo>
                      <a:cubicBezTo>
                        <a:pt x="36443" y="76438"/>
                        <a:pt x="36043" y="76838"/>
                        <a:pt x="35252" y="77029"/>
                      </a:cubicBezTo>
                      <a:cubicBezTo>
                        <a:pt x="34652" y="77429"/>
                        <a:pt x="33861" y="77629"/>
                        <a:pt x="32871" y="77829"/>
                      </a:cubicBezTo>
                      <a:cubicBezTo>
                        <a:pt x="32080" y="78019"/>
                        <a:pt x="31289" y="78219"/>
                        <a:pt x="30099" y="78419"/>
                      </a:cubicBezTo>
                      <a:cubicBezTo>
                        <a:pt x="29308" y="78419"/>
                        <a:pt x="28117" y="78619"/>
                        <a:pt x="27327" y="78619"/>
                      </a:cubicBezTo>
                      <a:cubicBezTo>
                        <a:pt x="24155" y="78619"/>
                        <a:pt x="21584" y="78219"/>
                        <a:pt x="19412" y="77429"/>
                      </a:cubicBezTo>
                      <a:cubicBezTo>
                        <a:pt x="17430" y="76438"/>
                        <a:pt x="15449" y="75247"/>
                        <a:pt x="14258" y="73666"/>
                      </a:cubicBezTo>
                      <a:cubicBezTo>
                        <a:pt x="12678" y="72085"/>
                        <a:pt x="11877" y="70104"/>
                        <a:pt x="11087" y="67523"/>
                      </a:cubicBezTo>
                      <a:cubicBezTo>
                        <a:pt x="10496" y="65151"/>
                        <a:pt x="10296" y="62179"/>
                        <a:pt x="10296" y="58817"/>
                      </a:cubicBezTo>
                      <a:lnTo>
                        <a:pt x="10296" y="24755"/>
                      </a:lnTo>
                      <a:lnTo>
                        <a:pt x="1981" y="24755"/>
                      </a:lnTo>
                      <a:cubicBezTo>
                        <a:pt x="1581" y="24755"/>
                        <a:pt x="790" y="24555"/>
                        <a:pt x="400" y="23765"/>
                      </a:cubicBezTo>
                      <a:cubicBezTo>
                        <a:pt x="0" y="23165"/>
                        <a:pt x="0" y="21984"/>
                        <a:pt x="0" y="20393"/>
                      </a:cubicBezTo>
                      <a:cubicBezTo>
                        <a:pt x="0" y="19602"/>
                        <a:pt x="0" y="19012"/>
                        <a:pt x="0" y="18412"/>
                      </a:cubicBezTo>
                      <a:cubicBezTo>
                        <a:pt x="200" y="17821"/>
                        <a:pt x="400" y="17421"/>
                        <a:pt x="400" y="17031"/>
                      </a:cubicBezTo>
                      <a:cubicBezTo>
                        <a:pt x="790" y="16631"/>
                        <a:pt x="790" y="16431"/>
                        <a:pt x="1191" y="16240"/>
                      </a:cubicBezTo>
                      <a:cubicBezTo>
                        <a:pt x="1581" y="16040"/>
                        <a:pt x="1781" y="16040"/>
                        <a:pt x="2181" y="16040"/>
                      </a:cubicBezTo>
                      <a:lnTo>
                        <a:pt x="10296" y="16040"/>
                      </a:lnTo>
                      <a:lnTo>
                        <a:pt x="10296" y="2172"/>
                      </a:lnTo>
                      <a:cubicBezTo>
                        <a:pt x="10296" y="1781"/>
                        <a:pt x="10296" y="1581"/>
                        <a:pt x="10496" y="1381"/>
                      </a:cubicBezTo>
                      <a:cubicBezTo>
                        <a:pt x="10696" y="990"/>
                        <a:pt x="10887" y="791"/>
                        <a:pt x="11287" y="591"/>
                      </a:cubicBezTo>
                      <a:cubicBezTo>
                        <a:pt x="11687" y="391"/>
                        <a:pt x="12278" y="391"/>
                        <a:pt x="13068" y="190"/>
                      </a:cubicBezTo>
                      <a:cubicBezTo>
                        <a:pt x="13668" y="190"/>
                        <a:pt x="14458" y="0"/>
                        <a:pt x="15449" y="0"/>
                      </a:cubicBezTo>
                      <a:cubicBezTo>
                        <a:pt x="16630" y="0"/>
                        <a:pt x="17430" y="190"/>
                        <a:pt x="18221" y="190"/>
                      </a:cubicBezTo>
                      <a:cubicBezTo>
                        <a:pt x="19012" y="391"/>
                        <a:pt x="19402" y="391"/>
                        <a:pt x="19802" y="591"/>
                      </a:cubicBezTo>
                      <a:cubicBezTo>
                        <a:pt x="20202" y="791"/>
                        <a:pt x="20593" y="990"/>
                        <a:pt x="20593" y="1381"/>
                      </a:cubicBezTo>
                      <a:cubicBezTo>
                        <a:pt x="20793" y="1581"/>
                        <a:pt x="20993" y="1781"/>
                        <a:pt x="20993" y="2172"/>
                      </a:cubicBezTo>
                      <a:lnTo>
                        <a:pt x="20993" y="16040"/>
                      </a:lnTo>
                      <a:lnTo>
                        <a:pt x="35843" y="16040"/>
                      </a:lnTo>
                      <a:cubicBezTo>
                        <a:pt x="36043" y="16040"/>
                        <a:pt x="36433" y="16040"/>
                        <a:pt x="36833" y="16240"/>
                      </a:cubicBezTo>
                      <a:cubicBezTo>
                        <a:pt x="36833" y="16431"/>
                        <a:pt x="37233" y="16631"/>
                        <a:pt x="37423" y="17031"/>
                      </a:cubicBezTo>
                      <a:cubicBezTo>
                        <a:pt x="37623" y="17421"/>
                        <a:pt x="37623" y="17821"/>
                        <a:pt x="37823" y="18412"/>
                      </a:cubicBezTo>
                      <a:cubicBezTo>
                        <a:pt x="38023" y="19012"/>
                        <a:pt x="38023" y="19602"/>
                        <a:pt x="38023" y="20393"/>
                      </a:cubicBezTo>
                      <a:cubicBezTo>
                        <a:pt x="38023" y="21974"/>
                        <a:pt x="37623" y="23165"/>
                        <a:pt x="37233" y="23765"/>
                      </a:cubicBezTo>
                      <a:cubicBezTo>
                        <a:pt x="36833" y="24555"/>
                        <a:pt x="36443" y="24755"/>
                        <a:pt x="35843" y="24755"/>
                      </a:cubicBezTo>
                      <a:lnTo>
                        <a:pt x="20993" y="24755"/>
                      </a:lnTo>
                      <a:lnTo>
                        <a:pt x="20993" y="57226"/>
                      </a:lnTo>
                      <a:cubicBezTo>
                        <a:pt x="20993" y="61189"/>
                        <a:pt x="21384" y="64360"/>
                        <a:pt x="22574" y="66342"/>
                      </a:cubicBezTo>
                      <a:cubicBezTo>
                        <a:pt x="23765" y="68323"/>
                        <a:pt x="25946" y="69504"/>
                        <a:pt x="28908" y="69504"/>
                      </a:cubicBezTo>
                      <a:cubicBezTo>
                        <a:pt x="30099" y="69504"/>
                        <a:pt x="30889" y="69313"/>
                        <a:pt x="31689" y="69113"/>
                      </a:cubicBezTo>
                      <a:cubicBezTo>
                        <a:pt x="32480" y="68913"/>
                        <a:pt x="33271" y="68713"/>
                        <a:pt x="33661" y="68513"/>
                      </a:cubicBezTo>
                      <a:cubicBezTo>
                        <a:pt x="34461" y="68323"/>
                        <a:pt x="34852" y="68123"/>
                        <a:pt x="35252" y="67923"/>
                      </a:cubicBezTo>
                      <a:cubicBezTo>
                        <a:pt x="35642" y="67723"/>
                        <a:pt x="36043" y="67523"/>
                        <a:pt x="36443" y="67523"/>
                      </a:cubicBezTo>
                      <a:cubicBezTo>
                        <a:pt x="36633" y="67523"/>
                        <a:pt x="36833" y="67723"/>
                        <a:pt x="37033" y="67723"/>
                      </a:cubicBezTo>
                      <a:cubicBezTo>
                        <a:pt x="37233" y="67923"/>
                        <a:pt x="37423" y="68123"/>
                        <a:pt x="37623" y="68323"/>
                      </a:cubicBezTo>
                      <a:cubicBezTo>
                        <a:pt x="37623" y="68713"/>
                        <a:pt x="37623" y="69113"/>
                        <a:pt x="37823" y="69704"/>
                      </a:cubicBezTo>
                      <a:cubicBezTo>
                        <a:pt x="38023" y="70104"/>
                        <a:pt x="38023" y="70695"/>
                        <a:pt x="38023" y="71485"/>
                      </a:cubicBezTo>
                      <a:close/>
                    </a:path>
                  </a:pathLst>
                </a:custGeom>
                <a:solidFill>
                  <a:srgbClr val="607672"/>
                </a:solidFill>
                <a:ln w="9525" cap="flat">
                  <a:noFill/>
                  <a:prstDash val="solid"/>
                  <a:miter/>
                </a:ln>
              </p:spPr>
              <p:txBody>
                <a:bodyPr rtlCol="0" anchor="ctr"/>
                <a:lstStyle/>
                <a:p>
                  <a:endParaRPr lang="nl-NL" sz="100"/>
                </a:p>
              </p:txBody>
            </p:sp>
            <p:sp>
              <p:nvSpPr>
                <p:cNvPr id="237" name="Vrije vorm 236">
                  <a:extLst>
                    <a:ext uri="{FF2B5EF4-FFF2-40B4-BE49-F238E27FC236}">
                      <a16:creationId xmlns:a16="http://schemas.microsoft.com/office/drawing/2014/main" id="{EB923599-01FB-A886-9857-70610A51B7CF}"/>
                    </a:ext>
                  </a:extLst>
                </p:cNvPr>
                <p:cNvSpPr/>
                <p:nvPr/>
              </p:nvSpPr>
              <p:spPr>
                <a:xfrm rot="180000">
                  <a:off x="7784253" y="4148365"/>
                  <a:ext cx="117873" cy="120606"/>
                </a:xfrm>
                <a:custGeom>
                  <a:avLst/>
                  <a:gdLst>
                    <a:gd name="connsiteX0" fmla="*/ 0 w 1691154"/>
                    <a:gd name="connsiteY0" fmla="*/ 1314 h 1730311"/>
                    <a:gd name="connsiteX1" fmla="*/ 1095 w 1691154"/>
                    <a:gd name="connsiteY1" fmla="*/ 1730311 h 1730311"/>
                    <a:gd name="connsiteX2" fmla="*/ 1691154 w 1691154"/>
                    <a:gd name="connsiteY2" fmla="*/ 1729235 h 1730311"/>
                    <a:gd name="connsiteX3" fmla="*/ 1690059 w 1691154"/>
                    <a:gd name="connsiteY3" fmla="*/ 0 h 1730311"/>
                  </a:gdLst>
                  <a:ahLst/>
                  <a:cxnLst>
                    <a:cxn ang="0">
                      <a:pos x="connsiteX0" y="connsiteY0"/>
                    </a:cxn>
                    <a:cxn ang="0">
                      <a:pos x="connsiteX1" y="connsiteY1"/>
                    </a:cxn>
                    <a:cxn ang="0">
                      <a:pos x="connsiteX2" y="connsiteY2"/>
                    </a:cxn>
                    <a:cxn ang="0">
                      <a:pos x="connsiteX3" y="connsiteY3"/>
                    </a:cxn>
                  </a:cxnLst>
                  <a:rect l="l" t="t" r="r" b="b"/>
                  <a:pathLst>
                    <a:path w="1691154" h="1730311">
                      <a:moveTo>
                        <a:pt x="0" y="1314"/>
                      </a:moveTo>
                      <a:lnTo>
                        <a:pt x="1095" y="1730311"/>
                      </a:lnTo>
                      <a:lnTo>
                        <a:pt x="1691154" y="1729235"/>
                      </a:lnTo>
                      <a:lnTo>
                        <a:pt x="1690059" y="0"/>
                      </a:lnTo>
                      <a:close/>
                    </a:path>
                  </a:pathLst>
                </a:custGeom>
                <a:solidFill>
                  <a:srgbClr val="DFE4E3"/>
                </a:solidFill>
                <a:ln w="9525" cap="flat">
                  <a:noFill/>
                  <a:prstDash val="solid"/>
                  <a:miter/>
                </a:ln>
              </p:spPr>
              <p:txBody>
                <a:bodyPr rtlCol="0" anchor="ctr"/>
                <a:lstStyle/>
                <a:p>
                  <a:endParaRPr lang="nl-NL" sz="100"/>
                </a:p>
              </p:txBody>
            </p:sp>
            <p:sp>
              <p:nvSpPr>
                <p:cNvPr id="247" name="Vrije vorm 246">
                  <a:extLst>
                    <a:ext uri="{FF2B5EF4-FFF2-40B4-BE49-F238E27FC236}">
                      <a16:creationId xmlns:a16="http://schemas.microsoft.com/office/drawing/2014/main" id="{AE20BB87-E388-4C29-0CCE-11F947708BD2}"/>
                    </a:ext>
                  </a:extLst>
                </p:cNvPr>
                <p:cNvSpPr/>
                <p:nvPr/>
              </p:nvSpPr>
              <p:spPr>
                <a:xfrm rot="180000">
                  <a:off x="7805817" y="4128609"/>
                  <a:ext cx="11729" cy="11729"/>
                </a:xfrm>
                <a:custGeom>
                  <a:avLst/>
                  <a:gdLst>
                    <a:gd name="connsiteX0" fmla="*/ 168274 w 168274"/>
                    <a:gd name="connsiteY0" fmla="*/ 84137 h 168274"/>
                    <a:gd name="connsiteX1" fmla="*/ 84137 w 168274"/>
                    <a:gd name="connsiteY1" fmla="*/ 168274 h 168274"/>
                    <a:gd name="connsiteX2" fmla="*/ -1 w 168274"/>
                    <a:gd name="connsiteY2" fmla="*/ 84137 h 168274"/>
                    <a:gd name="connsiteX3" fmla="*/ 84137 w 168274"/>
                    <a:gd name="connsiteY3" fmla="*/ 0 h 168274"/>
                    <a:gd name="connsiteX4" fmla="*/ 168274 w 168274"/>
                    <a:gd name="connsiteY4" fmla="*/ 84137 h 168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74" h="168274">
                      <a:moveTo>
                        <a:pt x="168274" y="84137"/>
                      </a:moveTo>
                      <a:cubicBezTo>
                        <a:pt x="168274" y="130605"/>
                        <a:pt x="130605" y="168274"/>
                        <a:pt x="84137" y="168274"/>
                      </a:cubicBezTo>
                      <a:cubicBezTo>
                        <a:pt x="37669" y="168274"/>
                        <a:pt x="-1" y="130605"/>
                        <a:pt x="-1" y="84137"/>
                      </a:cubicBezTo>
                      <a:cubicBezTo>
                        <a:pt x="-1" y="37669"/>
                        <a:pt x="37669" y="0"/>
                        <a:pt x="84137" y="0"/>
                      </a:cubicBezTo>
                      <a:cubicBezTo>
                        <a:pt x="130604" y="0"/>
                        <a:pt x="168274" y="37670"/>
                        <a:pt x="168274" y="84137"/>
                      </a:cubicBezTo>
                      <a:close/>
                    </a:path>
                  </a:pathLst>
                </a:custGeom>
                <a:solidFill>
                  <a:srgbClr val="80928E"/>
                </a:solidFill>
                <a:ln w="9525" cap="flat">
                  <a:noFill/>
                  <a:prstDash val="solid"/>
                  <a:miter/>
                </a:ln>
              </p:spPr>
              <p:txBody>
                <a:bodyPr rtlCol="0" anchor="ctr"/>
                <a:lstStyle/>
                <a:p>
                  <a:endParaRPr lang="nl-NL" sz="100"/>
                </a:p>
              </p:txBody>
            </p:sp>
            <p:sp>
              <p:nvSpPr>
                <p:cNvPr id="251" name="Vrije vorm 250">
                  <a:extLst>
                    <a:ext uri="{FF2B5EF4-FFF2-40B4-BE49-F238E27FC236}">
                      <a16:creationId xmlns:a16="http://schemas.microsoft.com/office/drawing/2014/main" id="{51645532-772E-3544-9CA8-CAF038ED01AC}"/>
                    </a:ext>
                  </a:extLst>
                </p:cNvPr>
                <p:cNvSpPr/>
                <p:nvPr/>
              </p:nvSpPr>
              <p:spPr>
                <a:xfrm rot="180000">
                  <a:off x="7823517" y="4129536"/>
                  <a:ext cx="11729" cy="11729"/>
                </a:xfrm>
                <a:custGeom>
                  <a:avLst/>
                  <a:gdLst>
                    <a:gd name="connsiteX0" fmla="*/ 168274 w 168274"/>
                    <a:gd name="connsiteY0" fmla="*/ 84137 h 168274"/>
                    <a:gd name="connsiteX1" fmla="*/ 84137 w 168274"/>
                    <a:gd name="connsiteY1" fmla="*/ 168274 h 168274"/>
                    <a:gd name="connsiteX2" fmla="*/ -1 w 168274"/>
                    <a:gd name="connsiteY2" fmla="*/ 84137 h 168274"/>
                    <a:gd name="connsiteX3" fmla="*/ 84137 w 168274"/>
                    <a:gd name="connsiteY3" fmla="*/ 0 h 168274"/>
                    <a:gd name="connsiteX4" fmla="*/ 168274 w 168274"/>
                    <a:gd name="connsiteY4" fmla="*/ 84137 h 168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74" h="168274">
                      <a:moveTo>
                        <a:pt x="168274" y="84137"/>
                      </a:moveTo>
                      <a:cubicBezTo>
                        <a:pt x="168274" y="130605"/>
                        <a:pt x="130605" y="168274"/>
                        <a:pt x="84137" y="168274"/>
                      </a:cubicBezTo>
                      <a:cubicBezTo>
                        <a:pt x="37669" y="168274"/>
                        <a:pt x="-1" y="130605"/>
                        <a:pt x="-1" y="84137"/>
                      </a:cubicBezTo>
                      <a:cubicBezTo>
                        <a:pt x="-1" y="37669"/>
                        <a:pt x="37669" y="0"/>
                        <a:pt x="84137" y="0"/>
                      </a:cubicBezTo>
                      <a:cubicBezTo>
                        <a:pt x="130604" y="0"/>
                        <a:pt x="168274" y="37670"/>
                        <a:pt x="168274" y="84137"/>
                      </a:cubicBezTo>
                      <a:close/>
                    </a:path>
                  </a:pathLst>
                </a:custGeom>
                <a:solidFill>
                  <a:srgbClr val="80928E"/>
                </a:solidFill>
                <a:ln w="9525" cap="flat">
                  <a:noFill/>
                  <a:prstDash val="solid"/>
                  <a:miter/>
                </a:ln>
              </p:spPr>
              <p:txBody>
                <a:bodyPr rtlCol="0" anchor="ctr"/>
                <a:lstStyle/>
                <a:p>
                  <a:endParaRPr lang="nl-NL" sz="100"/>
                </a:p>
              </p:txBody>
            </p:sp>
            <p:sp>
              <p:nvSpPr>
                <p:cNvPr id="252" name="Vrije vorm 251">
                  <a:extLst>
                    <a:ext uri="{FF2B5EF4-FFF2-40B4-BE49-F238E27FC236}">
                      <a16:creationId xmlns:a16="http://schemas.microsoft.com/office/drawing/2014/main" id="{DC68FCF9-B5EB-D727-9FF5-314CBCFDDEAE}"/>
                    </a:ext>
                  </a:extLst>
                </p:cNvPr>
                <p:cNvSpPr/>
                <p:nvPr/>
              </p:nvSpPr>
              <p:spPr>
                <a:xfrm rot="180000">
                  <a:off x="7841217" y="4130465"/>
                  <a:ext cx="11729" cy="11729"/>
                </a:xfrm>
                <a:custGeom>
                  <a:avLst/>
                  <a:gdLst>
                    <a:gd name="connsiteX0" fmla="*/ 168274 w 168274"/>
                    <a:gd name="connsiteY0" fmla="*/ 84137 h 168274"/>
                    <a:gd name="connsiteX1" fmla="*/ 84137 w 168274"/>
                    <a:gd name="connsiteY1" fmla="*/ 168274 h 168274"/>
                    <a:gd name="connsiteX2" fmla="*/ -1 w 168274"/>
                    <a:gd name="connsiteY2" fmla="*/ 84137 h 168274"/>
                    <a:gd name="connsiteX3" fmla="*/ 84137 w 168274"/>
                    <a:gd name="connsiteY3" fmla="*/ 0 h 168274"/>
                    <a:gd name="connsiteX4" fmla="*/ 168274 w 168274"/>
                    <a:gd name="connsiteY4" fmla="*/ 84137 h 168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74" h="168274">
                      <a:moveTo>
                        <a:pt x="168274" y="84137"/>
                      </a:moveTo>
                      <a:cubicBezTo>
                        <a:pt x="168274" y="130605"/>
                        <a:pt x="130605" y="168274"/>
                        <a:pt x="84137" y="168274"/>
                      </a:cubicBezTo>
                      <a:cubicBezTo>
                        <a:pt x="37669" y="168274"/>
                        <a:pt x="-1" y="130605"/>
                        <a:pt x="-1" y="84137"/>
                      </a:cubicBezTo>
                      <a:cubicBezTo>
                        <a:pt x="-1" y="37669"/>
                        <a:pt x="37669" y="0"/>
                        <a:pt x="84137" y="0"/>
                      </a:cubicBezTo>
                      <a:cubicBezTo>
                        <a:pt x="130604" y="0"/>
                        <a:pt x="168274" y="37670"/>
                        <a:pt x="168274" y="84137"/>
                      </a:cubicBezTo>
                      <a:close/>
                    </a:path>
                  </a:pathLst>
                </a:custGeom>
                <a:solidFill>
                  <a:srgbClr val="80928E"/>
                </a:solidFill>
                <a:ln w="9525" cap="flat">
                  <a:noFill/>
                  <a:prstDash val="solid"/>
                  <a:miter/>
                </a:ln>
              </p:spPr>
              <p:txBody>
                <a:bodyPr rtlCol="0" anchor="ctr"/>
                <a:lstStyle/>
                <a:p>
                  <a:endParaRPr lang="nl-NL" sz="100"/>
                </a:p>
              </p:txBody>
            </p:sp>
            <p:sp>
              <p:nvSpPr>
                <p:cNvPr id="253" name="Vrije vorm 252">
                  <a:extLst>
                    <a:ext uri="{FF2B5EF4-FFF2-40B4-BE49-F238E27FC236}">
                      <a16:creationId xmlns:a16="http://schemas.microsoft.com/office/drawing/2014/main" id="{A90EDD9B-2896-BFDF-C97D-F851A34819D3}"/>
                    </a:ext>
                  </a:extLst>
                </p:cNvPr>
                <p:cNvSpPr/>
                <p:nvPr/>
              </p:nvSpPr>
              <p:spPr>
                <a:xfrm rot="180000">
                  <a:off x="7858917" y="4131392"/>
                  <a:ext cx="11729" cy="11729"/>
                </a:xfrm>
                <a:custGeom>
                  <a:avLst/>
                  <a:gdLst>
                    <a:gd name="connsiteX0" fmla="*/ 168274 w 168274"/>
                    <a:gd name="connsiteY0" fmla="*/ 84137 h 168274"/>
                    <a:gd name="connsiteX1" fmla="*/ 84137 w 168274"/>
                    <a:gd name="connsiteY1" fmla="*/ 168274 h 168274"/>
                    <a:gd name="connsiteX2" fmla="*/ -1 w 168274"/>
                    <a:gd name="connsiteY2" fmla="*/ 84137 h 168274"/>
                    <a:gd name="connsiteX3" fmla="*/ 84137 w 168274"/>
                    <a:gd name="connsiteY3" fmla="*/ 0 h 168274"/>
                    <a:gd name="connsiteX4" fmla="*/ 168274 w 168274"/>
                    <a:gd name="connsiteY4" fmla="*/ 84137 h 168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74" h="168274">
                      <a:moveTo>
                        <a:pt x="168274" y="84137"/>
                      </a:moveTo>
                      <a:cubicBezTo>
                        <a:pt x="168274" y="130605"/>
                        <a:pt x="130605" y="168274"/>
                        <a:pt x="84137" y="168274"/>
                      </a:cubicBezTo>
                      <a:cubicBezTo>
                        <a:pt x="37669" y="168274"/>
                        <a:pt x="-1" y="130605"/>
                        <a:pt x="-1" y="84137"/>
                      </a:cubicBezTo>
                      <a:cubicBezTo>
                        <a:pt x="-1" y="37669"/>
                        <a:pt x="37669" y="0"/>
                        <a:pt x="84137" y="0"/>
                      </a:cubicBezTo>
                      <a:cubicBezTo>
                        <a:pt x="130604" y="0"/>
                        <a:pt x="168274" y="37670"/>
                        <a:pt x="168274" y="84137"/>
                      </a:cubicBezTo>
                      <a:close/>
                    </a:path>
                  </a:pathLst>
                </a:custGeom>
                <a:solidFill>
                  <a:srgbClr val="DFE4E3"/>
                </a:solidFill>
                <a:ln w="9525" cap="flat">
                  <a:noFill/>
                  <a:prstDash val="solid"/>
                  <a:miter/>
                </a:ln>
              </p:spPr>
              <p:txBody>
                <a:bodyPr rtlCol="0" anchor="ctr"/>
                <a:lstStyle/>
                <a:p>
                  <a:endParaRPr lang="nl-NL" sz="100"/>
                </a:p>
              </p:txBody>
            </p:sp>
            <p:sp>
              <p:nvSpPr>
                <p:cNvPr id="269" name="Vrije vorm 268">
                  <a:extLst>
                    <a:ext uri="{FF2B5EF4-FFF2-40B4-BE49-F238E27FC236}">
                      <a16:creationId xmlns:a16="http://schemas.microsoft.com/office/drawing/2014/main" id="{D8F76012-DB9A-1BD2-BBD1-CE6B0727A59E}"/>
                    </a:ext>
                  </a:extLst>
                </p:cNvPr>
                <p:cNvSpPr/>
                <p:nvPr/>
              </p:nvSpPr>
              <p:spPr>
                <a:xfrm rot="180000">
                  <a:off x="7876617" y="4132319"/>
                  <a:ext cx="11729" cy="11729"/>
                </a:xfrm>
                <a:custGeom>
                  <a:avLst/>
                  <a:gdLst>
                    <a:gd name="connsiteX0" fmla="*/ 168274 w 168274"/>
                    <a:gd name="connsiteY0" fmla="*/ 84137 h 168274"/>
                    <a:gd name="connsiteX1" fmla="*/ 84137 w 168274"/>
                    <a:gd name="connsiteY1" fmla="*/ 168274 h 168274"/>
                    <a:gd name="connsiteX2" fmla="*/ -1 w 168274"/>
                    <a:gd name="connsiteY2" fmla="*/ 84137 h 168274"/>
                    <a:gd name="connsiteX3" fmla="*/ 84137 w 168274"/>
                    <a:gd name="connsiteY3" fmla="*/ 0 h 168274"/>
                    <a:gd name="connsiteX4" fmla="*/ 168274 w 168274"/>
                    <a:gd name="connsiteY4" fmla="*/ 84137 h 168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74" h="168274">
                      <a:moveTo>
                        <a:pt x="168274" y="84137"/>
                      </a:moveTo>
                      <a:cubicBezTo>
                        <a:pt x="168274" y="130605"/>
                        <a:pt x="130605" y="168274"/>
                        <a:pt x="84137" y="168274"/>
                      </a:cubicBezTo>
                      <a:cubicBezTo>
                        <a:pt x="37669" y="168274"/>
                        <a:pt x="-1" y="130605"/>
                        <a:pt x="-1" y="84137"/>
                      </a:cubicBezTo>
                      <a:cubicBezTo>
                        <a:pt x="-1" y="37669"/>
                        <a:pt x="37669" y="0"/>
                        <a:pt x="84137" y="0"/>
                      </a:cubicBezTo>
                      <a:cubicBezTo>
                        <a:pt x="130604" y="0"/>
                        <a:pt x="168274" y="37670"/>
                        <a:pt x="168274" y="84137"/>
                      </a:cubicBezTo>
                      <a:close/>
                    </a:path>
                  </a:pathLst>
                </a:custGeom>
                <a:solidFill>
                  <a:srgbClr val="DFE4E3"/>
                </a:solidFill>
                <a:ln w="9525" cap="flat">
                  <a:noFill/>
                  <a:prstDash val="solid"/>
                  <a:miter/>
                </a:ln>
              </p:spPr>
              <p:txBody>
                <a:bodyPr rtlCol="0" anchor="ctr"/>
                <a:lstStyle/>
                <a:p>
                  <a:endParaRPr lang="nl-NL" sz="100"/>
                </a:p>
              </p:txBody>
            </p:sp>
            <p:sp>
              <p:nvSpPr>
                <p:cNvPr id="270" name="Vrije vorm 269">
                  <a:extLst>
                    <a:ext uri="{FF2B5EF4-FFF2-40B4-BE49-F238E27FC236}">
                      <a16:creationId xmlns:a16="http://schemas.microsoft.com/office/drawing/2014/main" id="{854BB195-8832-0104-AE9F-948C80AE6AB7}"/>
                    </a:ext>
                  </a:extLst>
                </p:cNvPr>
                <p:cNvSpPr/>
                <p:nvPr/>
              </p:nvSpPr>
              <p:spPr>
                <a:xfrm rot="180000">
                  <a:off x="7788116" y="4127682"/>
                  <a:ext cx="11729" cy="11729"/>
                </a:xfrm>
                <a:custGeom>
                  <a:avLst/>
                  <a:gdLst>
                    <a:gd name="connsiteX0" fmla="*/ 168274 w 168274"/>
                    <a:gd name="connsiteY0" fmla="*/ 84137 h 168274"/>
                    <a:gd name="connsiteX1" fmla="*/ 84137 w 168274"/>
                    <a:gd name="connsiteY1" fmla="*/ 168274 h 168274"/>
                    <a:gd name="connsiteX2" fmla="*/ -1 w 168274"/>
                    <a:gd name="connsiteY2" fmla="*/ 84137 h 168274"/>
                    <a:gd name="connsiteX3" fmla="*/ 84137 w 168274"/>
                    <a:gd name="connsiteY3" fmla="*/ 0 h 168274"/>
                    <a:gd name="connsiteX4" fmla="*/ 168274 w 168274"/>
                    <a:gd name="connsiteY4" fmla="*/ 84137 h 168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74" h="168274">
                      <a:moveTo>
                        <a:pt x="168274" y="84137"/>
                      </a:moveTo>
                      <a:cubicBezTo>
                        <a:pt x="168274" y="130605"/>
                        <a:pt x="130605" y="168274"/>
                        <a:pt x="84137" y="168274"/>
                      </a:cubicBezTo>
                      <a:cubicBezTo>
                        <a:pt x="37669" y="168274"/>
                        <a:pt x="-1" y="130605"/>
                        <a:pt x="-1" y="84137"/>
                      </a:cubicBezTo>
                      <a:cubicBezTo>
                        <a:pt x="-1" y="37669"/>
                        <a:pt x="37669" y="0"/>
                        <a:pt x="84137" y="0"/>
                      </a:cubicBezTo>
                      <a:cubicBezTo>
                        <a:pt x="130604" y="0"/>
                        <a:pt x="168274" y="37670"/>
                        <a:pt x="168274" y="84137"/>
                      </a:cubicBezTo>
                      <a:close/>
                    </a:path>
                  </a:pathLst>
                </a:custGeom>
                <a:solidFill>
                  <a:srgbClr val="80928E"/>
                </a:solidFill>
                <a:ln w="9525" cap="flat">
                  <a:noFill/>
                  <a:prstDash val="solid"/>
                  <a:miter/>
                </a:ln>
              </p:spPr>
              <p:txBody>
                <a:bodyPr rtlCol="0" anchor="ctr"/>
                <a:lstStyle/>
                <a:p>
                  <a:endParaRPr lang="nl-NL" sz="100"/>
                </a:p>
              </p:txBody>
            </p:sp>
            <p:sp>
              <p:nvSpPr>
                <p:cNvPr id="271" name="Vrije vorm 270">
                  <a:extLst>
                    <a:ext uri="{FF2B5EF4-FFF2-40B4-BE49-F238E27FC236}">
                      <a16:creationId xmlns:a16="http://schemas.microsoft.com/office/drawing/2014/main" id="{62F4673A-A0BE-0BD5-C9B2-798185749413}"/>
                    </a:ext>
                  </a:extLst>
                </p:cNvPr>
                <p:cNvSpPr/>
                <p:nvPr/>
              </p:nvSpPr>
              <p:spPr>
                <a:xfrm rot="180000">
                  <a:off x="7894316" y="4133247"/>
                  <a:ext cx="11729" cy="11729"/>
                </a:xfrm>
                <a:custGeom>
                  <a:avLst/>
                  <a:gdLst>
                    <a:gd name="connsiteX0" fmla="*/ 168274 w 168274"/>
                    <a:gd name="connsiteY0" fmla="*/ 84137 h 168274"/>
                    <a:gd name="connsiteX1" fmla="*/ 84137 w 168274"/>
                    <a:gd name="connsiteY1" fmla="*/ 168274 h 168274"/>
                    <a:gd name="connsiteX2" fmla="*/ -1 w 168274"/>
                    <a:gd name="connsiteY2" fmla="*/ 84137 h 168274"/>
                    <a:gd name="connsiteX3" fmla="*/ 84137 w 168274"/>
                    <a:gd name="connsiteY3" fmla="*/ 0 h 168274"/>
                    <a:gd name="connsiteX4" fmla="*/ 168274 w 168274"/>
                    <a:gd name="connsiteY4" fmla="*/ 84137 h 168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74" h="168274">
                      <a:moveTo>
                        <a:pt x="168274" y="84137"/>
                      </a:moveTo>
                      <a:cubicBezTo>
                        <a:pt x="168274" y="130605"/>
                        <a:pt x="130605" y="168274"/>
                        <a:pt x="84137" y="168274"/>
                      </a:cubicBezTo>
                      <a:cubicBezTo>
                        <a:pt x="37669" y="168274"/>
                        <a:pt x="-1" y="130605"/>
                        <a:pt x="-1" y="84137"/>
                      </a:cubicBezTo>
                      <a:cubicBezTo>
                        <a:pt x="-1" y="37669"/>
                        <a:pt x="37669" y="0"/>
                        <a:pt x="84137" y="0"/>
                      </a:cubicBezTo>
                      <a:cubicBezTo>
                        <a:pt x="130604" y="0"/>
                        <a:pt x="168274" y="37670"/>
                        <a:pt x="168274" y="84137"/>
                      </a:cubicBezTo>
                      <a:close/>
                    </a:path>
                  </a:pathLst>
                </a:custGeom>
                <a:solidFill>
                  <a:srgbClr val="DFE4E3"/>
                </a:solidFill>
                <a:ln w="9525" cap="flat">
                  <a:noFill/>
                  <a:prstDash val="solid"/>
                  <a:miter/>
                </a:ln>
              </p:spPr>
              <p:txBody>
                <a:bodyPr rtlCol="0" anchor="ctr"/>
                <a:lstStyle/>
                <a:p>
                  <a:endParaRPr lang="nl-NL" sz="100"/>
                </a:p>
              </p:txBody>
            </p:sp>
            <p:sp>
              <p:nvSpPr>
                <p:cNvPr id="272" name="Vrije vorm 271">
                  <a:extLst>
                    <a:ext uri="{FF2B5EF4-FFF2-40B4-BE49-F238E27FC236}">
                      <a16:creationId xmlns:a16="http://schemas.microsoft.com/office/drawing/2014/main" id="{3AF93EA4-82D9-BC4C-5E86-9FAAB4488EF1}"/>
                    </a:ext>
                  </a:extLst>
                </p:cNvPr>
                <p:cNvSpPr/>
                <p:nvPr/>
              </p:nvSpPr>
              <p:spPr>
                <a:xfrm rot="180000">
                  <a:off x="7781092" y="4122095"/>
                  <a:ext cx="133890" cy="994"/>
                </a:xfrm>
                <a:custGeom>
                  <a:avLst/>
                  <a:gdLst>
                    <a:gd name="connsiteX0" fmla="*/ 0 w 1920944"/>
                    <a:gd name="connsiteY0" fmla="*/ 0 h 14258"/>
                    <a:gd name="connsiteX1" fmla="*/ 1920945 w 1920944"/>
                    <a:gd name="connsiteY1" fmla="*/ 0 h 14258"/>
                    <a:gd name="connsiteX2" fmla="*/ 1920945 w 1920944"/>
                    <a:gd name="connsiteY2" fmla="*/ 14259 h 14258"/>
                    <a:gd name="connsiteX3" fmla="*/ 0 w 1920944"/>
                    <a:gd name="connsiteY3" fmla="*/ 14259 h 14258"/>
                  </a:gdLst>
                  <a:ahLst/>
                  <a:cxnLst>
                    <a:cxn ang="0">
                      <a:pos x="connsiteX0" y="connsiteY0"/>
                    </a:cxn>
                    <a:cxn ang="0">
                      <a:pos x="connsiteX1" y="connsiteY1"/>
                    </a:cxn>
                    <a:cxn ang="0">
                      <a:pos x="connsiteX2" y="connsiteY2"/>
                    </a:cxn>
                    <a:cxn ang="0">
                      <a:pos x="connsiteX3" y="connsiteY3"/>
                    </a:cxn>
                  </a:cxnLst>
                  <a:rect l="l" t="t" r="r" b="b"/>
                  <a:pathLst>
                    <a:path w="1920944" h="14258">
                      <a:moveTo>
                        <a:pt x="0" y="0"/>
                      </a:moveTo>
                      <a:lnTo>
                        <a:pt x="1920945" y="0"/>
                      </a:lnTo>
                      <a:lnTo>
                        <a:pt x="1920945" y="14259"/>
                      </a:lnTo>
                      <a:lnTo>
                        <a:pt x="0" y="14259"/>
                      </a:lnTo>
                      <a:close/>
                    </a:path>
                  </a:pathLst>
                </a:custGeom>
                <a:solidFill>
                  <a:srgbClr val="A1ADAA"/>
                </a:solidFill>
                <a:ln w="9525" cap="flat">
                  <a:noFill/>
                  <a:prstDash val="solid"/>
                  <a:miter/>
                </a:ln>
              </p:spPr>
              <p:txBody>
                <a:bodyPr rtlCol="0" anchor="ctr"/>
                <a:lstStyle/>
                <a:p>
                  <a:endParaRPr lang="nl-NL" sz="100"/>
                </a:p>
              </p:txBody>
            </p:sp>
            <p:sp>
              <p:nvSpPr>
                <p:cNvPr id="273" name="Vrije vorm 272">
                  <a:extLst>
                    <a:ext uri="{FF2B5EF4-FFF2-40B4-BE49-F238E27FC236}">
                      <a16:creationId xmlns:a16="http://schemas.microsoft.com/office/drawing/2014/main" id="{D948FE93-F301-ECF9-2734-39EF6BD62F13}"/>
                    </a:ext>
                  </a:extLst>
                </p:cNvPr>
                <p:cNvSpPr/>
                <p:nvPr/>
              </p:nvSpPr>
              <p:spPr>
                <a:xfrm rot="180000">
                  <a:off x="7843843" y="4122567"/>
                  <a:ext cx="7361" cy="4631"/>
                </a:xfrm>
                <a:custGeom>
                  <a:avLst/>
                  <a:gdLst>
                    <a:gd name="connsiteX0" fmla="*/ 52807 w 105613"/>
                    <a:gd name="connsiteY0" fmla="*/ 66446 h 66446"/>
                    <a:gd name="connsiteX1" fmla="*/ 52807 w 105613"/>
                    <a:gd name="connsiteY1" fmla="*/ 66446 h 66446"/>
                    <a:gd name="connsiteX2" fmla="*/ 0 w 105613"/>
                    <a:gd name="connsiteY2" fmla="*/ 0 h 66446"/>
                    <a:gd name="connsiteX3" fmla="*/ 105613 w 105613"/>
                    <a:gd name="connsiteY3" fmla="*/ 0 h 66446"/>
                  </a:gdLst>
                  <a:ahLst/>
                  <a:cxnLst>
                    <a:cxn ang="0">
                      <a:pos x="connsiteX0" y="connsiteY0"/>
                    </a:cxn>
                    <a:cxn ang="0">
                      <a:pos x="connsiteX1" y="connsiteY1"/>
                    </a:cxn>
                    <a:cxn ang="0">
                      <a:pos x="connsiteX2" y="connsiteY2"/>
                    </a:cxn>
                    <a:cxn ang="0">
                      <a:pos x="connsiteX3" y="connsiteY3"/>
                    </a:cxn>
                  </a:cxnLst>
                  <a:rect l="l" t="t" r="r" b="b"/>
                  <a:pathLst>
                    <a:path w="105613" h="66446">
                      <a:moveTo>
                        <a:pt x="52807" y="66446"/>
                      </a:moveTo>
                      <a:lnTo>
                        <a:pt x="52807" y="66446"/>
                      </a:lnTo>
                      <a:lnTo>
                        <a:pt x="0" y="0"/>
                      </a:lnTo>
                      <a:lnTo>
                        <a:pt x="105613" y="0"/>
                      </a:lnTo>
                      <a:close/>
                    </a:path>
                  </a:pathLst>
                </a:custGeom>
                <a:solidFill>
                  <a:srgbClr val="A1ADAA"/>
                </a:solidFill>
                <a:ln w="9525" cap="flat">
                  <a:noFill/>
                  <a:prstDash val="solid"/>
                  <a:miter/>
                </a:ln>
              </p:spPr>
              <p:txBody>
                <a:bodyPr rtlCol="0" anchor="ctr"/>
                <a:lstStyle/>
                <a:p>
                  <a:endParaRPr lang="nl-NL" sz="100"/>
                </a:p>
              </p:txBody>
            </p:sp>
            <p:sp>
              <p:nvSpPr>
                <p:cNvPr id="274" name="Vrije vorm 273">
                  <a:extLst>
                    <a:ext uri="{FF2B5EF4-FFF2-40B4-BE49-F238E27FC236}">
                      <a16:creationId xmlns:a16="http://schemas.microsoft.com/office/drawing/2014/main" id="{D6C30F6C-DE22-2336-56B5-519EEF46E865}"/>
                    </a:ext>
                  </a:extLst>
                </p:cNvPr>
                <p:cNvSpPr/>
                <p:nvPr/>
              </p:nvSpPr>
              <p:spPr>
                <a:xfrm rot="180000">
                  <a:off x="7822475" y="4049133"/>
                  <a:ext cx="52768" cy="52769"/>
                </a:xfrm>
                <a:custGeom>
                  <a:avLst/>
                  <a:gdLst>
                    <a:gd name="connsiteX0" fmla="*/ 757076 w 757075"/>
                    <a:gd name="connsiteY0" fmla="*/ 378538 h 757075"/>
                    <a:gd name="connsiteX1" fmla="*/ 378538 w 757075"/>
                    <a:gd name="connsiteY1" fmla="*/ 757076 h 757075"/>
                    <a:gd name="connsiteX2" fmla="*/ 0 w 757075"/>
                    <a:gd name="connsiteY2" fmla="*/ 378538 h 757075"/>
                    <a:gd name="connsiteX3" fmla="*/ 378538 w 757075"/>
                    <a:gd name="connsiteY3" fmla="*/ 0 h 757075"/>
                    <a:gd name="connsiteX4" fmla="*/ 757076 w 757075"/>
                    <a:gd name="connsiteY4" fmla="*/ 378538 h 757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075" h="757075">
                      <a:moveTo>
                        <a:pt x="757076" y="378538"/>
                      </a:moveTo>
                      <a:cubicBezTo>
                        <a:pt x="757076" y="587598"/>
                        <a:pt x="587599" y="757076"/>
                        <a:pt x="378538" y="757076"/>
                      </a:cubicBezTo>
                      <a:cubicBezTo>
                        <a:pt x="169477" y="757076"/>
                        <a:pt x="0" y="587598"/>
                        <a:pt x="0" y="378538"/>
                      </a:cubicBezTo>
                      <a:cubicBezTo>
                        <a:pt x="0" y="169477"/>
                        <a:pt x="169477" y="0"/>
                        <a:pt x="378538" y="0"/>
                      </a:cubicBezTo>
                      <a:cubicBezTo>
                        <a:pt x="587598" y="0"/>
                        <a:pt x="757076" y="169477"/>
                        <a:pt x="757076" y="378538"/>
                      </a:cubicBezTo>
                      <a:close/>
                    </a:path>
                  </a:pathLst>
                </a:custGeom>
                <a:solidFill>
                  <a:srgbClr val="FFFFFF"/>
                </a:solidFill>
                <a:ln w="9525" cap="flat">
                  <a:noFill/>
                  <a:prstDash val="solid"/>
                  <a:miter/>
                </a:ln>
              </p:spPr>
              <p:txBody>
                <a:bodyPr rtlCol="0" anchor="ctr"/>
                <a:lstStyle/>
                <a:p>
                  <a:endParaRPr lang="nl-NL" sz="100"/>
                </a:p>
              </p:txBody>
            </p:sp>
            <p:sp>
              <p:nvSpPr>
                <p:cNvPr id="275" name="Vrije vorm 274">
                  <a:extLst>
                    <a:ext uri="{FF2B5EF4-FFF2-40B4-BE49-F238E27FC236}">
                      <a16:creationId xmlns:a16="http://schemas.microsoft.com/office/drawing/2014/main" id="{88D17123-71FF-40DF-22B6-185FB5979AAF}"/>
                    </a:ext>
                  </a:extLst>
                </p:cNvPr>
                <p:cNvSpPr/>
                <p:nvPr/>
              </p:nvSpPr>
              <p:spPr>
                <a:xfrm rot="180000">
                  <a:off x="7825728" y="4052387"/>
                  <a:ext cx="46262" cy="46264"/>
                </a:xfrm>
                <a:custGeom>
                  <a:avLst/>
                  <a:gdLst>
                    <a:gd name="connsiteX0" fmla="*/ 663736 w 663736"/>
                    <a:gd name="connsiteY0" fmla="*/ 331868 h 663736"/>
                    <a:gd name="connsiteX1" fmla="*/ 331868 w 663736"/>
                    <a:gd name="connsiteY1" fmla="*/ 663736 h 663736"/>
                    <a:gd name="connsiteX2" fmla="*/ 0 w 663736"/>
                    <a:gd name="connsiteY2" fmla="*/ 331868 h 663736"/>
                    <a:gd name="connsiteX3" fmla="*/ 331868 w 663736"/>
                    <a:gd name="connsiteY3" fmla="*/ 0 h 663736"/>
                    <a:gd name="connsiteX4" fmla="*/ 663736 w 663736"/>
                    <a:gd name="connsiteY4" fmla="*/ 331868 h 663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736" h="663736">
                      <a:moveTo>
                        <a:pt x="663736" y="331868"/>
                      </a:moveTo>
                      <a:cubicBezTo>
                        <a:pt x="663736" y="515154"/>
                        <a:pt x="515154" y="663736"/>
                        <a:pt x="331868" y="663736"/>
                      </a:cubicBezTo>
                      <a:cubicBezTo>
                        <a:pt x="148582" y="663736"/>
                        <a:pt x="0" y="515154"/>
                        <a:pt x="0" y="331868"/>
                      </a:cubicBezTo>
                      <a:cubicBezTo>
                        <a:pt x="0" y="148582"/>
                        <a:pt x="148582" y="0"/>
                        <a:pt x="331868" y="0"/>
                      </a:cubicBezTo>
                      <a:cubicBezTo>
                        <a:pt x="515154" y="0"/>
                        <a:pt x="663736" y="148582"/>
                        <a:pt x="663736" y="331868"/>
                      </a:cubicBezTo>
                      <a:close/>
                    </a:path>
                  </a:pathLst>
                </a:custGeom>
                <a:solidFill>
                  <a:srgbClr val="DFE4E3"/>
                </a:solidFill>
                <a:ln w="9525" cap="flat">
                  <a:noFill/>
                  <a:prstDash val="solid"/>
                  <a:miter/>
                </a:ln>
              </p:spPr>
              <p:txBody>
                <a:bodyPr rtlCol="0" anchor="ctr"/>
                <a:lstStyle/>
                <a:p>
                  <a:endParaRPr lang="nl-NL" sz="100"/>
                </a:p>
              </p:txBody>
            </p:sp>
            <p:grpSp>
              <p:nvGrpSpPr>
                <p:cNvPr id="276" name="Graphic 17">
                  <a:extLst>
                    <a:ext uri="{FF2B5EF4-FFF2-40B4-BE49-F238E27FC236}">
                      <a16:creationId xmlns:a16="http://schemas.microsoft.com/office/drawing/2014/main" id="{9522B80B-C3D2-EA55-A614-213E6436B09F}"/>
                    </a:ext>
                  </a:extLst>
                </p:cNvPr>
                <p:cNvGrpSpPr/>
                <p:nvPr/>
              </p:nvGrpSpPr>
              <p:grpSpPr>
                <a:xfrm rot="180000">
                  <a:off x="7792230" y="4152594"/>
                  <a:ext cx="16848" cy="16850"/>
                  <a:chOff x="6434430" y="2324175"/>
                  <a:chExt cx="241729" cy="241729"/>
                </a:xfrm>
              </p:grpSpPr>
              <p:sp>
                <p:nvSpPr>
                  <p:cNvPr id="476" name="Vrije vorm 475">
                    <a:extLst>
                      <a:ext uri="{FF2B5EF4-FFF2-40B4-BE49-F238E27FC236}">
                        <a16:creationId xmlns:a16="http://schemas.microsoft.com/office/drawing/2014/main" id="{35880BDB-19BB-9967-9299-6258B6DADF86}"/>
                      </a:ext>
                    </a:extLst>
                  </p:cNvPr>
                  <p:cNvSpPr/>
                  <p:nvPr/>
                </p:nvSpPr>
                <p:spPr>
                  <a:xfrm>
                    <a:off x="6434430" y="2324175"/>
                    <a:ext cx="241729" cy="241729"/>
                  </a:xfrm>
                  <a:custGeom>
                    <a:avLst/>
                    <a:gdLst>
                      <a:gd name="connsiteX0" fmla="*/ 241729 w 241729"/>
                      <a:gd name="connsiteY0" fmla="*/ 120865 h 241729"/>
                      <a:gd name="connsiteX1" fmla="*/ 120864 w 241729"/>
                      <a:gd name="connsiteY1" fmla="*/ 241729 h 241729"/>
                      <a:gd name="connsiteX2" fmla="*/ 0 w 241729"/>
                      <a:gd name="connsiteY2" fmla="*/ 120865 h 241729"/>
                      <a:gd name="connsiteX3" fmla="*/ 120864 w 241729"/>
                      <a:gd name="connsiteY3" fmla="*/ 0 h 241729"/>
                      <a:gd name="connsiteX4" fmla="*/ 241729 w 241729"/>
                      <a:gd name="connsiteY4" fmla="*/ 120865 h 241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729" h="241729">
                        <a:moveTo>
                          <a:pt x="241729" y="120865"/>
                        </a:moveTo>
                        <a:cubicBezTo>
                          <a:pt x="241729" y="187616"/>
                          <a:pt x="187616" y="241729"/>
                          <a:pt x="120864" y="241729"/>
                        </a:cubicBezTo>
                        <a:cubicBezTo>
                          <a:pt x="54113" y="241729"/>
                          <a:pt x="0" y="187616"/>
                          <a:pt x="0" y="120865"/>
                        </a:cubicBezTo>
                        <a:cubicBezTo>
                          <a:pt x="0" y="54113"/>
                          <a:pt x="54113" y="0"/>
                          <a:pt x="120864" y="0"/>
                        </a:cubicBezTo>
                        <a:cubicBezTo>
                          <a:pt x="187616" y="0"/>
                          <a:pt x="241729" y="54113"/>
                          <a:pt x="241729" y="120865"/>
                        </a:cubicBezTo>
                        <a:close/>
                      </a:path>
                    </a:pathLst>
                  </a:custGeom>
                  <a:solidFill>
                    <a:srgbClr val="FFFFFF"/>
                  </a:solidFill>
                  <a:ln w="9525" cap="flat">
                    <a:noFill/>
                    <a:prstDash val="solid"/>
                    <a:miter/>
                  </a:ln>
                </p:spPr>
                <p:txBody>
                  <a:bodyPr rtlCol="0" anchor="ctr"/>
                  <a:lstStyle/>
                  <a:p>
                    <a:endParaRPr lang="nl-NL" sz="100"/>
                  </a:p>
                </p:txBody>
              </p:sp>
              <p:grpSp>
                <p:nvGrpSpPr>
                  <p:cNvPr id="477" name="Graphic 17">
                    <a:extLst>
                      <a:ext uri="{FF2B5EF4-FFF2-40B4-BE49-F238E27FC236}">
                        <a16:creationId xmlns:a16="http://schemas.microsoft.com/office/drawing/2014/main" id="{3A4C7BBF-E92F-6B66-3F74-308AC26DA31A}"/>
                      </a:ext>
                    </a:extLst>
                  </p:cNvPr>
                  <p:cNvGrpSpPr/>
                  <p:nvPr/>
                </p:nvGrpSpPr>
                <p:grpSpPr>
                  <a:xfrm>
                    <a:off x="6485023" y="2374768"/>
                    <a:ext cx="140543" cy="140543"/>
                    <a:chOff x="6485023" y="2374768"/>
                    <a:chExt cx="140543" cy="140543"/>
                  </a:xfrm>
                </p:grpSpPr>
                <p:sp>
                  <p:nvSpPr>
                    <p:cNvPr id="478" name="Vrije vorm 477">
                      <a:extLst>
                        <a:ext uri="{FF2B5EF4-FFF2-40B4-BE49-F238E27FC236}">
                          <a16:creationId xmlns:a16="http://schemas.microsoft.com/office/drawing/2014/main" id="{3ABC5329-8EDF-A18D-8F4B-FD0740A3D5A3}"/>
                        </a:ext>
                      </a:extLst>
                    </p:cNvPr>
                    <p:cNvSpPr/>
                    <p:nvPr/>
                  </p:nvSpPr>
                  <p:spPr>
                    <a:xfrm>
                      <a:off x="6485023" y="2374768"/>
                      <a:ext cx="140543" cy="140543"/>
                    </a:xfrm>
                    <a:custGeom>
                      <a:avLst/>
                      <a:gdLst>
                        <a:gd name="connsiteX0" fmla="*/ 140543 w 140543"/>
                        <a:gd name="connsiteY0" fmla="*/ 70271 h 140543"/>
                        <a:gd name="connsiteX1" fmla="*/ 70272 w 140543"/>
                        <a:gd name="connsiteY1" fmla="*/ 140543 h 140543"/>
                        <a:gd name="connsiteX2" fmla="*/ 1 w 140543"/>
                        <a:gd name="connsiteY2" fmla="*/ 70271 h 140543"/>
                        <a:gd name="connsiteX3" fmla="*/ 70272 w 140543"/>
                        <a:gd name="connsiteY3" fmla="*/ 0 h 140543"/>
                        <a:gd name="connsiteX4" fmla="*/ 140543 w 140543"/>
                        <a:gd name="connsiteY4" fmla="*/ 70271 h 140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43" h="140543">
                          <a:moveTo>
                            <a:pt x="140543" y="70271"/>
                          </a:moveTo>
                          <a:cubicBezTo>
                            <a:pt x="140543" y="109081"/>
                            <a:pt x="109082" y="140543"/>
                            <a:pt x="70272" y="140543"/>
                          </a:cubicBezTo>
                          <a:cubicBezTo>
                            <a:pt x="31462" y="140543"/>
                            <a:pt x="1" y="109081"/>
                            <a:pt x="1" y="70271"/>
                          </a:cubicBezTo>
                          <a:cubicBezTo>
                            <a:pt x="1" y="31462"/>
                            <a:pt x="31462" y="0"/>
                            <a:pt x="70272" y="0"/>
                          </a:cubicBezTo>
                          <a:cubicBezTo>
                            <a:pt x="109082" y="0"/>
                            <a:pt x="140543" y="31461"/>
                            <a:pt x="140543" y="70271"/>
                          </a:cubicBezTo>
                          <a:close/>
                        </a:path>
                      </a:pathLst>
                    </a:custGeom>
                    <a:solidFill>
                      <a:srgbClr val="BFC8C7"/>
                    </a:solidFill>
                    <a:ln w="9525" cap="flat">
                      <a:noFill/>
                      <a:prstDash val="solid"/>
                      <a:miter/>
                    </a:ln>
                  </p:spPr>
                  <p:txBody>
                    <a:bodyPr rtlCol="0" anchor="ctr"/>
                    <a:lstStyle/>
                    <a:p>
                      <a:endParaRPr lang="nl-NL" sz="100"/>
                    </a:p>
                  </p:txBody>
                </p:sp>
                <p:sp>
                  <p:nvSpPr>
                    <p:cNvPr id="479" name="Vrije vorm 478">
                      <a:extLst>
                        <a:ext uri="{FF2B5EF4-FFF2-40B4-BE49-F238E27FC236}">
                          <a16:creationId xmlns:a16="http://schemas.microsoft.com/office/drawing/2014/main" id="{B4C7296B-B43A-6573-CA4F-246E68309D6C}"/>
                        </a:ext>
                      </a:extLst>
                    </p:cNvPr>
                    <p:cNvSpPr/>
                    <p:nvPr/>
                  </p:nvSpPr>
                  <p:spPr>
                    <a:xfrm>
                      <a:off x="6491402" y="2394852"/>
                      <a:ext cx="127777" cy="100364"/>
                    </a:xfrm>
                    <a:custGeom>
                      <a:avLst/>
                      <a:gdLst>
                        <a:gd name="connsiteX0" fmla="*/ 0 w 127777"/>
                        <a:gd name="connsiteY0" fmla="*/ 79391 h 100364"/>
                        <a:gd name="connsiteX1" fmla="*/ 14725 w 127777"/>
                        <a:gd name="connsiteY1" fmla="*/ 100365 h 100364"/>
                        <a:gd name="connsiteX2" fmla="*/ 127778 w 127777"/>
                        <a:gd name="connsiteY2" fmla="*/ 20974 h 100364"/>
                        <a:gd name="connsiteX3" fmla="*/ 113052 w 127777"/>
                        <a:gd name="connsiteY3" fmla="*/ 0 h 100364"/>
                        <a:gd name="connsiteX4" fmla="*/ 0 w 127777"/>
                        <a:gd name="connsiteY4" fmla="*/ 79391 h 10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77" h="100364">
                          <a:moveTo>
                            <a:pt x="0" y="79391"/>
                          </a:moveTo>
                          <a:cubicBezTo>
                            <a:pt x="3581" y="87220"/>
                            <a:pt x="8582" y="94336"/>
                            <a:pt x="14725" y="100365"/>
                          </a:cubicBezTo>
                          <a:lnTo>
                            <a:pt x="127778" y="20974"/>
                          </a:lnTo>
                          <a:cubicBezTo>
                            <a:pt x="124187" y="13145"/>
                            <a:pt x="119196" y="6029"/>
                            <a:pt x="113052" y="0"/>
                          </a:cubicBezTo>
                          <a:lnTo>
                            <a:pt x="0" y="79391"/>
                          </a:lnTo>
                          <a:close/>
                        </a:path>
                      </a:pathLst>
                    </a:custGeom>
                    <a:solidFill>
                      <a:srgbClr val="A1ADAA"/>
                    </a:solidFill>
                    <a:ln w="9525" cap="flat">
                      <a:noFill/>
                      <a:prstDash val="solid"/>
                      <a:miter/>
                    </a:ln>
                  </p:spPr>
                  <p:txBody>
                    <a:bodyPr rtlCol="0" anchor="ctr"/>
                    <a:lstStyle/>
                    <a:p>
                      <a:endParaRPr lang="nl-NL" sz="100"/>
                    </a:p>
                  </p:txBody>
                </p:sp>
              </p:grpSp>
            </p:grpSp>
            <p:grpSp>
              <p:nvGrpSpPr>
                <p:cNvPr id="277" name="Graphic 17">
                  <a:extLst>
                    <a:ext uri="{FF2B5EF4-FFF2-40B4-BE49-F238E27FC236}">
                      <a16:creationId xmlns:a16="http://schemas.microsoft.com/office/drawing/2014/main" id="{506A94FE-7A18-F383-0A67-873F7B87E925}"/>
                    </a:ext>
                  </a:extLst>
                </p:cNvPr>
                <p:cNvGrpSpPr/>
                <p:nvPr/>
              </p:nvGrpSpPr>
              <p:grpSpPr>
                <a:xfrm rot="180000">
                  <a:off x="7789455" y="4205547"/>
                  <a:ext cx="16848" cy="16850"/>
                  <a:chOff x="6434430" y="3084908"/>
                  <a:chExt cx="241729" cy="241729"/>
                </a:xfrm>
              </p:grpSpPr>
              <p:sp>
                <p:nvSpPr>
                  <p:cNvPr id="472" name="Vrije vorm 471">
                    <a:extLst>
                      <a:ext uri="{FF2B5EF4-FFF2-40B4-BE49-F238E27FC236}">
                        <a16:creationId xmlns:a16="http://schemas.microsoft.com/office/drawing/2014/main" id="{CDA81CC9-E711-8715-D8FF-706263781FF6}"/>
                      </a:ext>
                    </a:extLst>
                  </p:cNvPr>
                  <p:cNvSpPr/>
                  <p:nvPr/>
                </p:nvSpPr>
                <p:spPr>
                  <a:xfrm>
                    <a:off x="6434430" y="3084908"/>
                    <a:ext cx="241729" cy="241729"/>
                  </a:xfrm>
                  <a:custGeom>
                    <a:avLst/>
                    <a:gdLst>
                      <a:gd name="connsiteX0" fmla="*/ 241729 w 241729"/>
                      <a:gd name="connsiteY0" fmla="*/ 120865 h 241729"/>
                      <a:gd name="connsiteX1" fmla="*/ 120864 w 241729"/>
                      <a:gd name="connsiteY1" fmla="*/ 241729 h 241729"/>
                      <a:gd name="connsiteX2" fmla="*/ 0 w 241729"/>
                      <a:gd name="connsiteY2" fmla="*/ 120865 h 241729"/>
                      <a:gd name="connsiteX3" fmla="*/ 120864 w 241729"/>
                      <a:gd name="connsiteY3" fmla="*/ 0 h 241729"/>
                      <a:gd name="connsiteX4" fmla="*/ 241729 w 241729"/>
                      <a:gd name="connsiteY4" fmla="*/ 120865 h 241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729" h="241729">
                        <a:moveTo>
                          <a:pt x="241729" y="120865"/>
                        </a:moveTo>
                        <a:cubicBezTo>
                          <a:pt x="241729" y="187616"/>
                          <a:pt x="187616" y="241729"/>
                          <a:pt x="120864" y="241729"/>
                        </a:cubicBezTo>
                        <a:cubicBezTo>
                          <a:pt x="54113" y="241729"/>
                          <a:pt x="0" y="187616"/>
                          <a:pt x="0" y="120865"/>
                        </a:cubicBezTo>
                        <a:cubicBezTo>
                          <a:pt x="0" y="54113"/>
                          <a:pt x="54113" y="0"/>
                          <a:pt x="120864" y="0"/>
                        </a:cubicBezTo>
                        <a:cubicBezTo>
                          <a:pt x="187616" y="0"/>
                          <a:pt x="241729" y="54113"/>
                          <a:pt x="241729" y="120865"/>
                        </a:cubicBezTo>
                        <a:close/>
                      </a:path>
                    </a:pathLst>
                  </a:custGeom>
                  <a:solidFill>
                    <a:srgbClr val="FFFFFF"/>
                  </a:solidFill>
                  <a:ln w="9525" cap="flat">
                    <a:noFill/>
                    <a:prstDash val="solid"/>
                    <a:miter/>
                  </a:ln>
                </p:spPr>
                <p:txBody>
                  <a:bodyPr rtlCol="0" anchor="ctr"/>
                  <a:lstStyle/>
                  <a:p>
                    <a:endParaRPr lang="nl-NL" sz="100"/>
                  </a:p>
                </p:txBody>
              </p:sp>
              <p:grpSp>
                <p:nvGrpSpPr>
                  <p:cNvPr id="473" name="Graphic 17">
                    <a:extLst>
                      <a:ext uri="{FF2B5EF4-FFF2-40B4-BE49-F238E27FC236}">
                        <a16:creationId xmlns:a16="http://schemas.microsoft.com/office/drawing/2014/main" id="{BBD9A5B0-0375-8509-BB91-310AD275DFD9}"/>
                      </a:ext>
                    </a:extLst>
                  </p:cNvPr>
                  <p:cNvGrpSpPr/>
                  <p:nvPr/>
                </p:nvGrpSpPr>
                <p:grpSpPr>
                  <a:xfrm>
                    <a:off x="6485023" y="3135501"/>
                    <a:ext cx="140543" cy="140543"/>
                    <a:chOff x="6485023" y="3135501"/>
                    <a:chExt cx="140543" cy="140543"/>
                  </a:xfrm>
                </p:grpSpPr>
                <p:sp>
                  <p:nvSpPr>
                    <p:cNvPr id="474" name="Vrije vorm 473">
                      <a:extLst>
                        <a:ext uri="{FF2B5EF4-FFF2-40B4-BE49-F238E27FC236}">
                          <a16:creationId xmlns:a16="http://schemas.microsoft.com/office/drawing/2014/main" id="{5509B734-3A38-A9AC-8F08-43AB06CE86B7}"/>
                        </a:ext>
                      </a:extLst>
                    </p:cNvPr>
                    <p:cNvSpPr/>
                    <p:nvPr/>
                  </p:nvSpPr>
                  <p:spPr>
                    <a:xfrm>
                      <a:off x="6485023" y="3135501"/>
                      <a:ext cx="140543" cy="140543"/>
                    </a:xfrm>
                    <a:custGeom>
                      <a:avLst/>
                      <a:gdLst>
                        <a:gd name="connsiteX0" fmla="*/ 140543 w 140543"/>
                        <a:gd name="connsiteY0" fmla="*/ 70272 h 140543"/>
                        <a:gd name="connsiteX1" fmla="*/ 70272 w 140543"/>
                        <a:gd name="connsiteY1" fmla="*/ 140543 h 140543"/>
                        <a:gd name="connsiteX2" fmla="*/ 1 w 140543"/>
                        <a:gd name="connsiteY2" fmla="*/ 70272 h 140543"/>
                        <a:gd name="connsiteX3" fmla="*/ 70272 w 140543"/>
                        <a:gd name="connsiteY3" fmla="*/ 0 h 140543"/>
                        <a:gd name="connsiteX4" fmla="*/ 140543 w 140543"/>
                        <a:gd name="connsiteY4" fmla="*/ 70272 h 140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43" h="140543">
                          <a:moveTo>
                            <a:pt x="140543" y="70272"/>
                          </a:moveTo>
                          <a:cubicBezTo>
                            <a:pt x="140543" y="109081"/>
                            <a:pt x="109082" y="140543"/>
                            <a:pt x="70272" y="140543"/>
                          </a:cubicBezTo>
                          <a:cubicBezTo>
                            <a:pt x="31462" y="140543"/>
                            <a:pt x="1" y="109081"/>
                            <a:pt x="1" y="70272"/>
                          </a:cubicBezTo>
                          <a:cubicBezTo>
                            <a:pt x="1" y="31462"/>
                            <a:pt x="31462" y="0"/>
                            <a:pt x="70272" y="0"/>
                          </a:cubicBezTo>
                          <a:cubicBezTo>
                            <a:pt x="109082" y="0"/>
                            <a:pt x="140543" y="31462"/>
                            <a:pt x="140543" y="70272"/>
                          </a:cubicBezTo>
                          <a:close/>
                        </a:path>
                      </a:pathLst>
                    </a:custGeom>
                    <a:solidFill>
                      <a:srgbClr val="BFC8C7"/>
                    </a:solidFill>
                    <a:ln w="9525" cap="flat">
                      <a:noFill/>
                      <a:prstDash val="solid"/>
                      <a:miter/>
                    </a:ln>
                  </p:spPr>
                  <p:txBody>
                    <a:bodyPr rtlCol="0" anchor="ctr"/>
                    <a:lstStyle/>
                    <a:p>
                      <a:endParaRPr lang="nl-NL" sz="100"/>
                    </a:p>
                  </p:txBody>
                </p:sp>
                <p:sp>
                  <p:nvSpPr>
                    <p:cNvPr id="475" name="Vrije vorm 474">
                      <a:extLst>
                        <a:ext uri="{FF2B5EF4-FFF2-40B4-BE49-F238E27FC236}">
                          <a16:creationId xmlns:a16="http://schemas.microsoft.com/office/drawing/2014/main" id="{F32B7F22-8F1F-92AD-06CA-1EE33C7F8B40}"/>
                        </a:ext>
                      </a:extLst>
                    </p:cNvPr>
                    <p:cNvSpPr/>
                    <p:nvPr/>
                  </p:nvSpPr>
                  <p:spPr>
                    <a:xfrm>
                      <a:off x="6491402" y="3155586"/>
                      <a:ext cx="127777" cy="100364"/>
                    </a:xfrm>
                    <a:custGeom>
                      <a:avLst/>
                      <a:gdLst>
                        <a:gd name="connsiteX0" fmla="*/ 0 w 127777"/>
                        <a:gd name="connsiteY0" fmla="*/ 79391 h 100364"/>
                        <a:gd name="connsiteX1" fmla="*/ 14725 w 127777"/>
                        <a:gd name="connsiteY1" fmla="*/ 100365 h 100364"/>
                        <a:gd name="connsiteX2" fmla="*/ 127778 w 127777"/>
                        <a:gd name="connsiteY2" fmla="*/ 20964 h 100364"/>
                        <a:gd name="connsiteX3" fmla="*/ 113052 w 127777"/>
                        <a:gd name="connsiteY3" fmla="*/ 0 h 100364"/>
                        <a:gd name="connsiteX4" fmla="*/ 0 w 127777"/>
                        <a:gd name="connsiteY4" fmla="*/ 79391 h 10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77" h="100364">
                          <a:moveTo>
                            <a:pt x="0" y="79391"/>
                          </a:moveTo>
                          <a:cubicBezTo>
                            <a:pt x="3581" y="87220"/>
                            <a:pt x="8582" y="94326"/>
                            <a:pt x="14725" y="100365"/>
                          </a:cubicBezTo>
                          <a:lnTo>
                            <a:pt x="127778" y="20964"/>
                          </a:lnTo>
                          <a:cubicBezTo>
                            <a:pt x="124187" y="13144"/>
                            <a:pt x="119196" y="6029"/>
                            <a:pt x="113052" y="0"/>
                          </a:cubicBezTo>
                          <a:lnTo>
                            <a:pt x="0" y="79391"/>
                          </a:lnTo>
                          <a:close/>
                        </a:path>
                      </a:pathLst>
                    </a:custGeom>
                    <a:solidFill>
                      <a:srgbClr val="A1ADAA"/>
                    </a:solidFill>
                    <a:ln w="9525" cap="flat">
                      <a:noFill/>
                      <a:prstDash val="solid"/>
                      <a:miter/>
                    </a:ln>
                  </p:spPr>
                  <p:txBody>
                    <a:bodyPr rtlCol="0" anchor="ctr"/>
                    <a:lstStyle/>
                    <a:p>
                      <a:endParaRPr lang="nl-NL" sz="100"/>
                    </a:p>
                  </p:txBody>
                </p:sp>
              </p:grpSp>
            </p:grpSp>
            <p:grpSp>
              <p:nvGrpSpPr>
                <p:cNvPr id="278" name="Graphic 17">
                  <a:extLst>
                    <a:ext uri="{FF2B5EF4-FFF2-40B4-BE49-F238E27FC236}">
                      <a16:creationId xmlns:a16="http://schemas.microsoft.com/office/drawing/2014/main" id="{A4AD27D3-B48E-C581-5732-667A1FE5847B}"/>
                    </a:ext>
                  </a:extLst>
                </p:cNvPr>
                <p:cNvGrpSpPr/>
                <p:nvPr/>
              </p:nvGrpSpPr>
              <p:grpSpPr>
                <a:xfrm rot="180000">
                  <a:off x="7788043" y="4232019"/>
                  <a:ext cx="16848" cy="16850"/>
                  <a:chOff x="6434430" y="3465270"/>
                  <a:chExt cx="241729" cy="241729"/>
                </a:xfrm>
              </p:grpSpPr>
              <p:sp>
                <p:nvSpPr>
                  <p:cNvPr id="448" name="Vrije vorm 447">
                    <a:extLst>
                      <a:ext uri="{FF2B5EF4-FFF2-40B4-BE49-F238E27FC236}">
                        <a16:creationId xmlns:a16="http://schemas.microsoft.com/office/drawing/2014/main" id="{0DB94109-B942-22CA-6011-4A1FCBA56481}"/>
                      </a:ext>
                    </a:extLst>
                  </p:cNvPr>
                  <p:cNvSpPr/>
                  <p:nvPr/>
                </p:nvSpPr>
                <p:spPr>
                  <a:xfrm>
                    <a:off x="6434430" y="3465270"/>
                    <a:ext cx="241729" cy="241729"/>
                  </a:xfrm>
                  <a:custGeom>
                    <a:avLst/>
                    <a:gdLst>
                      <a:gd name="connsiteX0" fmla="*/ 241729 w 241729"/>
                      <a:gd name="connsiteY0" fmla="*/ 120865 h 241729"/>
                      <a:gd name="connsiteX1" fmla="*/ 120864 w 241729"/>
                      <a:gd name="connsiteY1" fmla="*/ 241729 h 241729"/>
                      <a:gd name="connsiteX2" fmla="*/ 0 w 241729"/>
                      <a:gd name="connsiteY2" fmla="*/ 120865 h 241729"/>
                      <a:gd name="connsiteX3" fmla="*/ 120864 w 241729"/>
                      <a:gd name="connsiteY3" fmla="*/ 0 h 241729"/>
                      <a:gd name="connsiteX4" fmla="*/ 241729 w 241729"/>
                      <a:gd name="connsiteY4" fmla="*/ 120865 h 241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729" h="241729">
                        <a:moveTo>
                          <a:pt x="241729" y="120865"/>
                        </a:moveTo>
                        <a:cubicBezTo>
                          <a:pt x="241729" y="187616"/>
                          <a:pt x="187616" y="241729"/>
                          <a:pt x="120864" y="241729"/>
                        </a:cubicBezTo>
                        <a:cubicBezTo>
                          <a:pt x="54113" y="241729"/>
                          <a:pt x="0" y="187616"/>
                          <a:pt x="0" y="120865"/>
                        </a:cubicBezTo>
                        <a:cubicBezTo>
                          <a:pt x="0" y="54113"/>
                          <a:pt x="54113" y="0"/>
                          <a:pt x="120864" y="0"/>
                        </a:cubicBezTo>
                        <a:cubicBezTo>
                          <a:pt x="187616" y="0"/>
                          <a:pt x="241729" y="54113"/>
                          <a:pt x="241729" y="120865"/>
                        </a:cubicBezTo>
                        <a:close/>
                      </a:path>
                    </a:pathLst>
                  </a:custGeom>
                  <a:solidFill>
                    <a:srgbClr val="FFFFFF"/>
                  </a:solidFill>
                  <a:ln w="9525" cap="flat">
                    <a:noFill/>
                    <a:prstDash val="solid"/>
                    <a:miter/>
                  </a:ln>
                </p:spPr>
                <p:txBody>
                  <a:bodyPr rtlCol="0" anchor="ctr"/>
                  <a:lstStyle/>
                  <a:p>
                    <a:endParaRPr lang="nl-NL" sz="100"/>
                  </a:p>
                </p:txBody>
              </p:sp>
              <p:grpSp>
                <p:nvGrpSpPr>
                  <p:cNvPr id="449" name="Graphic 17">
                    <a:extLst>
                      <a:ext uri="{FF2B5EF4-FFF2-40B4-BE49-F238E27FC236}">
                        <a16:creationId xmlns:a16="http://schemas.microsoft.com/office/drawing/2014/main" id="{E2D9EA49-3B7F-0C1F-A7BB-66CADED75CA4}"/>
                      </a:ext>
                    </a:extLst>
                  </p:cNvPr>
                  <p:cNvGrpSpPr/>
                  <p:nvPr/>
                </p:nvGrpSpPr>
                <p:grpSpPr>
                  <a:xfrm>
                    <a:off x="6485023" y="3515863"/>
                    <a:ext cx="140543" cy="140543"/>
                    <a:chOff x="6485023" y="3515863"/>
                    <a:chExt cx="140543" cy="140543"/>
                  </a:xfrm>
                </p:grpSpPr>
                <p:sp>
                  <p:nvSpPr>
                    <p:cNvPr id="450" name="Vrije vorm 449">
                      <a:extLst>
                        <a:ext uri="{FF2B5EF4-FFF2-40B4-BE49-F238E27FC236}">
                          <a16:creationId xmlns:a16="http://schemas.microsoft.com/office/drawing/2014/main" id="{2F3102FE-877E-ECED-E728-A819A7A45C1B}"/>
                        </a:ext>
                      </a:extLst>
                    </p:cNvPr>
                    <p:cNvSpPr/>
                    <p:nvPr/>
                  </p:nvSpPr>
                  <p:spPr>
                    <a:xfrm>
                      <a:off x="6485023" y="3515863"/>
                      <a:ext cx="140543" cy="140543"/>
                    </a:xfrm>
                    <a:custGeom>
                      <a:avLst/>
                      <a:gdLst>
                        <a:gd name="connsiteX0" fmla="*/ 140543 w 140543"/>
                        <a:gd name="connsiteY0" fmla="*/ 70272 h 140543"/>
                        <a:gd name="connsiteX1" fmla="*/ 70272 w 140543"/>
                        <a:gd name="connsiteY1" fmla="*/ 140543 h 140543"/>
                        <a:gd name="connsiteX2" fmla="*/ 1 w 140543"/>
                        <a:gd name="connsiteY2" fmla="*/ 70272 h 140543"/>
                        <a:gd name="connsiteX3" fmla="*/ 70272 w 140543"/>
                        <a:gd name="connsiteY3" fmla="*/ 0 h 140543"/>
                        <a:gd name="connsiteX4" fmla="*/ 140543 w 140543"/>
                        <a:gd name="connsiteY4" fmla="*/ 70272 h 140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43" h="140543">
                          <a:moveTo>
                            <a:pt x="140543" y="70272"/>
                          </a:moveTo>
                          <a:cubicBezTo>
                            <a:pt x="140543" y="109081"/>
                            <a:pt x="109082" y="140543"/>
                            <a:pt x="70272" y="140543"/>
                          </a:cubicBezTo>
                          <a:cubicBezTo>
                            <a:pt x="31462" y="140543"/>
                            <a:pt x="1" y="109081"/>
                            <a:pt x="1" y="70272"/>
                          </a:cubicBezTo>
                          <a:cubicBezTo>
                            <a:pt x="1" y="31462"/>
                            <a:pt x="31462" y="0"/>
                            <a:pt x="70272" y="0"/>
                          </a:cubicBezTo>
                          <a:cubicBezTo>
                            <a:pt x="109082" y="0"/>
                            <a:pt x="140543" y="31462"/>
                            <a:pt x="140543" y="70272"/>
                          </a:cubicBezTo>
                          <a:close/>
                        </a:path>
                      </a:pathLst>
                    </a:custGeom>
                    <a:solidFill>
                      <a:srgbClr val="A1ADAA"/>
                    </a:solidFill>
                    <a:ln w="9525" cap="flat">
                      <a:noFill/>
                      <a:prstDash val="solid"/>
                      <a:miter/>
                    </a:ln>
                  </p:spPr>
                  <p:txBody>
                    <a:bodyPr rtlCol="0" anchor="ctr"/>
                    <a:lstStyle/>
                    <a:p>
                      <a:endParaRPr lang="nl-NL" sz="100"/>
                    </a:p>
                  </p:txBody>
                </p:sp>
                <p:sp>
                  <p:nvSpPr>
                    <p:cNvPr id="471" name="Vrije vorm 470">
                      <a:extLst>
                        <a:ext uri="{FF2B5EF4-FFF2-40B4-BE49-F238E27FC236}">
                          <a16:creationId xmlns:a16="http://schemas.microsoft.com/office/drawing/2014/main" id="{AFD30657-F104-FBD0-AC09-D6AE3F42A29D}"/>
                        </a:ext>
                      </a:extLst>
                    </p:cNvPr>
                    <p:cNvSpPr/>
                    <p:nvPr/>
                  </p:nvSpPr>
                  <p:spPr>
                    <a:xfrm>
                      <a:off x="6495693" y="3526533"/>
                      <a:ext cx="119203" cy="119203"/>
                    </a:xfrm>
                    <a:custGeom>
                      <a:avLst/>
                      <a:gdLst>
                        <a:gd name="connsiteX0" fmla="*/ 119204 w 119203"/>
                        <a:gd name="connsiteY0" fmla="*/ 59602 h 119203"/>
                        <a:gd name="connsiteX1" fmla="*/ 59602 w 119203"/>
                        <a:gd name="connsiteY1" fmla="*/ 119203 h 119203"/>
                        <a:gd name="connsiteX2" fmla="*/ 0 w 119203"/>
                        <a:gd name="connsiteY2" fmla="*/ 59602 h 119203"/>
                        <a:gd name="connsiteX3" fmla="*/ 59602 w 119203"/>
                        <a:gd name="connsiteY3" fmla="*/ 0 h 119203"/>
                        <a:gd name="connsiteX4" fmla="*/ 119204 w 119203"/>
                        <a:gd name="connsiteY4" fmla="*/ 59602 h 11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03" h="119203">
                          <a:moveTo>
                            <a:pt x="119204" y="59602"/>
                          </a:moveTo>
                          <a:cubicBezTo>
                            <a:pt x="119204" y="92519"/>
                            <a:pt x="92519" y="119203"/>
                            <a:pt x="59602" y="119203"/>
                          </a:cubicBezTo>
                          <a:cubicBezTo>
                            <a:pt x="26685" y="119203"/>
                            <a:pt x="0" y="92519"/>
                            <a:pt x="0" y="59602"/>
                          </a:cubicBezTo>
                          <a:cubicBezTo>
                            <a:pt x="0" y="26685"/>
                            <a:pt x="26685" y="0"/>
                            <a:pt x="59602" y="0"/>
                          </a:cubicBezTo>
                          <a:cubicBezTo>
                            <a:pt x="92519" y="0"/>
                            <a:pt x="119204" y="26685"/>
                            <a:pt x="119204" y="59602"/>
                          </a:cubicBezTo>
                          <a:close/>
                        </a:path>
                      </a:pathLst>
                    </a:custGeom>
                    <a:solidFill>
                      <a:srgbClr val="BFC8C7"/>
                    </a:solidFill>
                    <a:ln w="9525" cap="flat">
                      <a:noFill/>
                      <a:prstDash val="solid"/>
                      <a:miter/>
                    </a:ln>
                  </p:spPr>
                  <p:txBody>
                    <a:bodyPr rtlCol="0" anchor="ctr"/>
                    <a:lstStyle/>
                    <a:p>
                      <a:endParaRPr lang="nl-NL" sz="100"/>
                    </a:p>
                  </p:txBody>
                </p:sp>
              </p:grpSp>
            </p:grpSp>
            <p:grpSp>
              <p:nvGrpSpPr>
                <p:cNvPr id="279" name="Graphic 17">
                  <a:extLst>
                    <a:ext uri="{FF2B5EF4-FFF2-40B4-BE49-F238E27FC236}">
                      <a16:creationId xmlns:a16="http://schemas.microsoft.com/office/drawing/2014/main" id="{FC3C1C38-40FA-A4A8-8B4B-5C44C47E8F55}"/>
                    </a:ext>
                  </a:extLst>
                </p:cNvPr>
                <p:cNvGrpSpPr/>
                <p:nvPr/>
              </p:nvGrpSpPr>
              <p:grpSpPr>
                <a:xfrm rot="180000">
                  <a:off x="7831438" y="4057984"/>
                  <a:ext cx="33005" cy="40616"/>
                  <a:chOff x="6934295" y="933031"/>
                  <a:chExt cx="473525" cy="582709"/>
                </a:xfrm>
              </p:grpSpPr>
              <p:sp>
                <p:nvSpPr>
                  <p:cNvPr id="303" name="Vrije vorm 302">
                    <a:extLst>
                      <a:ext uri="{FF2B5EF4-FFF2-40B4-BE49-F238E27FC236}">
                        <a16:creationId xmlns:a16="http://schemas.microsoft.com/office/drawing/2014/main" id="{23EC58B3-63ED-D49C-1FC9-9BFD19AC27A5}"/>
                      </a:ext>
                    </a:extLst>
                  </p:cNvPr>
                  <p:cNvSpPr/>
                  <p:nvPr/>
                </p:nvSpPr>
                <p:spPr>
                  <a:xfrm>
                    <a:off x="6935371" y="1354848"/>
                    <a:ext cx="464905" cy="160893"/>
                  </a:xfrm>
                  <a:custGeom>
                    <a:avLst/>
                    <a:gdLst>
                      <a:gd name="connsiteX0" fmla="*/ 327584 w 464905"/>
                      <a:gd name="connsiteY0" fmla="*/ 6684 h 160893"/>
                      <a:gd name="connsiteX1" fmla="*/ 243069 w 464905"/>
                      <a:gd name="connsiteY1" fmla="*/ 1008 h 160893"/>
                      <a:gd name="connsiteX2" fmla="*/ 160487 w 464905"/>
                      <a:gd name="connsiteY2" fmla="*/ 6132 h 160893"/>
                      <a:gd name="connsiteX3" fmla="*/ 0 w 464905"/>
                      <a:gd name="connsiteY3" fmla="*/ 51233 h 160893"/>
                      <a:gd name="connsiteX4" fmla="*/ 249822 w 464905"/>
                      <a:gd name="connsiteY4" fmla="*/ 160875 h 160893"/>
                      <a:gd name="connsiteX5" fmla="*/ 464906 w 464905"/>
                      <a:gd name="connsiteY5" fmla="*/ 78684 h 160893"/>
                      <a:gd name="connsiteX6" fmla="*/ 463953 w 464905"/>
                      <a:gd name="connsiteY6" fmla="*/ 70702 h 160893"/>
                      <a:gd name="connsiteX7" fmla="*/ 327584 w 464905"/>
                      <a:gd name="connsiteY7" fmla="*/ 6684 h 16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905" h="160893">
                        <a:moveTo>
                          <a:pt x="327584" y="6684"/>
                        </a:moveTo>
                        <a:cubicBezTo>
                          <a:pt x="294456" y="-3364"/>
                          <a:pt x="280778" y="855"/>
                          <a:pt x="243069" y="1008"/>
                        </a:cubicBezTo>
                        <a:cubicBezTo>
                          <a:pt x="214579" y="1112"/>
                          <a:pt x="187004" y="2846"/>
                          <a:pt x="160487" y="6132"/>
                        </a:cubicBezTo>
                        <a:cubicBezTo>
                          <a:pt x="101155" y="13485"/>
                          <a:pt x="47177" y="28744"/>
                          <a:pt x="0" y="51233"/>
                        </a:cubicBezTo>
                        <a:cubicBezTo>
                          <a:pt x="61513" y="119394"/>
                          <a:pt x="150800" y="161894"/>
                          <a:pt x="249822" y="160875"/>
                        </a:cubicBezTo>
                        <a:cubicBezTo>
                          <a:pt x="332299" y="160018"/>
                          <a:pt x="407375" y="129081"/>
                          <a:pt x="464906" y="78684"/>
                        </a:cubicBezTo>
                        <a:cubicBezTo>
                          <a:pt x="464572" y="75998"/>
                          <a:pt x="464306" y="73417"/>
                          <a:pt x="463953" y="70702"/>
                        </a:cubicBezTo>
                        <a:cubicBezTo>
                          <a:pt x="410880" y="30325"/>
                          <a:pt x="386592" y="24591"/>
                          <a:pt x="327584" y="6684"/>
                        </a:cubicBezTo>
                        <a:close/>
                      </a:path>
                    </a:pathLst>
                  </a:custGeom>
                  <a:solidFill>
                    <a:srgbClr val="FFFFFF"/>
                  </a:solidFill>
                  <a:ln w="9525" cap="flat">
                    <a:noFill/>
                    <a:prstDash val="solid"/>
                    <a:miter/>
                  </a:ln>
                </p:spPr>
                <p:txBody>
                  <a:bodyPr rtlCol="0" anchor="ctr"/>
                  <a:lstStyle/>
                  <a:p>
                    <a:endParaRPr lang="nl-NL" sz="100"/>
                  </a:p>
                </p:txBody>
              </p:sp>
              <p:sp>
                <p:nvSpPr>
                  <p:cNvPr id="304" name="Vrije vorm 303">
                    <a:extLst>
                      <a:ext uri="{FF2B5EF4-FFF2-40B4-BE49-F238E27FC236}">
                        <a16:creationId xmlns:a16="http://schemas.microsoft.com/office/drawing/2014/main" id="{540C16AC-E00D-C16B-7B2E-E1215BBC7194}"/>
                      </a:ext>
                    </a:extLst>
                  </p:cNvPr>
                  <p:cNvSpPr/>
                  <p:nvPr/>
                </p:nvSpPr>
                <p:spPr>
                  <a:xfrm>
                    <a:off x="7055682" y="1355065"/>
                    <a:ext cx="248478" cy="117616"/>
                  </a:xfrm>
                  <a:custGeom>
                    <a:avLst/>
                    <a:gdLst>
                      <a:gd name="connsiteX0" fmla="*/ 0 w 248478"/>
                      <a:gd name="connsiteY0" fmla="*/ 9982 h 117616"/>
                      <a:gd name="connsiteX1" fmla="*/ 248478 w 248478"/>
                      <a:gd name="connsiteY1" fmla="*/ 19145 h 117616"/>
                      <a:gd name="connsiteX2" fmla="*/ 200873 w 248478"/>
                      <a:gd name="connsiteY2" fmla="*/ 0 h 117616"/>
                      <a:gd name="connsiteX3" fmla="*/ 56254 w 248478"/>
                      <a:gd name="connsiteY3" fmla="*/ 571 h 117616"/>
                      <a:gd name="connsiteX4" fmla="*/ 0 w 248478"/>
                      <a:gd name="connsiteY4" fmla="*/ 9982 h 117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478" h="117616">
                        <a:moveTo>
                          <a:pt x="0" y="9982"/>
                        </a:moveTo>
                        <a:cubicBezTo>
                          <a:pt x="98755" y="157448"/>
                          <a:pt x="181517" y="146485"/>
                          <a:pt x="248478" y="19145"/>
                        </a:cubicBezTo>
                        <a:lnTo>
                          <a:pt x="200873" y="0"/>
                        </a:lnTo>
                        <a:lnTo>
                          <a:pt x="56254" y="571"/>
                        </a:lnTo>
                        <a:cubicBezTo>
                          <a:pt x="37347" y="4496"/>
                          <a:pt x="17011" y="4648"/>
                          <a:pt x="0" y="9982"/>
                        </a:cubicBezTo>
                        <a:close/>
                      </a:path>
                    </a:pathLst>
                  </a:custGeom>
                  <a:solidFill>
                    <a:srgbClr val="FFFFFF"/>
                  </a:solidFill>
                  <a:ln w="9525" cap="flat">
                    <a:noFill/>
                    <a:prstDash val="solid"/>
                    <a:miter/>
                  </a:ln>
                </p:spPr>
                <p:txBody>
                  <a:bodyPr rtlCol="0" anchor="ctr"/>
                  <a:lstStyle/>
                  <a:p>
                    <a:endParaRPr lang="nl-NL" sz="100"/>
                  </a:p>
                </p:txBody>
              </p:sp>
              <p:sp>
                <p:nvSpPr>
                  <p:cNvPr id="305" name="Vrije vorm 304">
                    <a:extLst>
                      <a:ext uri="{FF2B5EF4-FFF2-40B4-BE49-F238E27FC236}">
                        <a16:creationId xmlns:a16="http://schemas.microsoft.com/office/drawing/2014/main" id="{CE313D71-F6FA-1E1E-957F-55ECD1F662D0}"/>
                      </a:ext>
                    </a:extLst>
                  </p:cNvPr>
                  <p:cNvSpPr/>
                  <p:nvPr/>
                </p:nvSpPr>
                <p:spPr>
                  <a:xfrm>
                    <a:off x="6934295" y="1361494"/>
                    <a:ext cx="139750" cy="136302"/>
                  </a:xfrm>
                  <a:custGeom>
                    <a:avLst/>
                    <a:gdLst>
                      <a:gd name="connsiteX0" fmla="*/ 123530 w 139750"/>
                      <a:gd name="connsiteY0" fmla="*/ 0 h 136302"/>
                      <a:gd name="connsiteX1" fmla="*/ 0 w 139750"/>
                      <a:gd name="connsiteY1" fmla="*/ 43367 h 136302"/>
                      <a:gd name="connsiteX2" fmla="*/ 139751 w 139750"/>
                      <a:gd name="connsiteY2" fmla="*/ 136303 h 136302"/>
                      <a:gd name="connsiteX3" fmla="*/ 123530 w 139750"/>
                      <a:gd name="connsiteY3" fmla="*/ 0 h 136302"/>
                    </a:gdLst>
                    <a:ahLst/>
                    <a:cxnLst>
                      <a:cxn ang="0">
                        <a:pos x="connsiteX0" y="connsiteY0"/>
                      </a:cxn>
                      <a:cxn ang="0">
                        <a:pos x="connsiteX1" y="connsiteY1"/>
                      </a:cxn>
                      <a:cxn ang="0">
                        <a:pos x="connsiteX2" y="connsiteY2"/>
                      </a:cxn>
                      <a:cxn ang="0">
                        <a:pos x="connsiteX3" y="connsiteY3"/>
                      </a:cxn>
                    </a:cxnLst>
                    <a:rect l="l" t="t" r="r" b="b"/>
                    <a:pathLst>
                      <a:path w="139750" h="136302">
                        <a:moveTo>
                          <a:pt x="123530" y="0"/>
                        </a:moveTo>
                        <a:cubicBezTo>
                          <a:pt x="64561" y="13183"/>
                          <a:pt x="23546" y="31080"/>
                          <a:pt x="0" y="43367"/>
                        </a:cubicBezTo>
                        <a:cubicBezTo>
                          <a:pt x="37490" y="85325"/>
                          <a:pt x="85439" y="117662"/>
                          <a:pt x="139751" y="136303"/>
                        </a:cubicBezTo>
                        <a:cubicBezTo>
                          <a:pt x="130864" y="50625"/>
                          <a:pt x="123530" y="0"/>
                          <a:pt x="123530" y="0"/>
                        </a:cubicBezTo>
                        <a:close/>
                      </a:path>
                    </a:pathLst>
                  </a:custGeom>
                  <a:solidFill>
                    <a:srgbClr val="A1ADAA"/>
                  </a:solidFill>
                  <a:ln w="9525" cap="flat">
                    <a:noFill/>
                    <a:prstDash val="solid"/>
                    <a:miter/>
                  </a:ln>
                </p:spPr>
                <p:txBody>
                  <a:bodyPr rtlCol="0" anchor="ctr"/>
                  <a:lstStyle/>
                  <a:p>
                    <a:endParaRPr lang="nl-NL" sz="100"/>
                  </a:p>
                </p:txBody>
              </p:sp>
              <p:sp>
                <p:nvSpPr>
                  <p:cNvPr id="306" name="Vrije vorm 305">
                    <a:extLst>
                      <a:ext uri="{FF2B5EF4-FFF2-40B4-BE49-F238E27FC236}">
                        <a16:creationId xmlns:a16="http://schemas.microsoft.com/office/drawing/2014/main" id="{EDE88F1E-48D7-A578-273A-5FEF804A1A18}"/>
                      </a:ext>
                    </a:extLst>
                  </p:cNvPr>
                  <p:cNvSpPr/>
                  <p:nvPr/>
                </p:nvSpPr>
                <p:spPr>
                  <a:xfrm>
                    <a:off x="7310189" y="1372944"/>
                    <a:ext cx="97631" cy="115833"/>
                  </a:xfrm>
                  <a:custGeom>
                    <a:avLst/>
                    <a:gdLst>
                      <a:gd name="connsiteX0" fmla="*/ 0 w 97631"/>
                      <a:gd name="connsiteY0" fmla="*/ 0 h 115833"/>
                      <a:gd name="connsiteX1" fmla="*/ 2724 w 97631"/>
                      <a:gd name="connsiteY1" fmla="*/ 115833 h 115833"/>
                      <a:gd name="connsiteX2" fmla="*/ 97631 w 97631"/>
                      <a:gd name="connsiteY2" fmla="*/ 53873 h 115833"/>
                      <a:gd name="connsiteX3" fmla="*/ 0 w 97631"/>
                      <a:gd name="connsiteY3" fmla="*/ 0 h 115833"/>
                    </a:gdLst>
                    <a:ahLst/>
                    <a:cxnLst>
                      <a:cxn ang="0">
                        <a:pos x="connsiteX0" y="connsiteY0"/>
                      </a:cxn>
                      <a:cxn ang="0">
                        <a:pos x="connsiteX1" y="connsiteY1"/>
                      </a:cxn>
                      <a:cxn ang="0">
                        <a:pos x="connsiteX2" y="connsiteY2"/>
                      </a:cxn>
                      <a:cxn ang="0">
                        <a:pos x="connsiteX3" y="connsiteY3"/>
                      </a:cxn>
                    </a:cxnLst>
                    <a:rect l="l" t="t" r="r" b="b"/>
                    <a:pathLst>
                      <a:path w="97631" h="115833">
                        <a:moveTo>
                          <a:pt x="0" y="0"/>
                        </a:moveTo>
                        <a:cubicBezTo>
                          <a:pt x="0" y="0"/>
                          <a:pt x="1067" y="45587"/>
                          <a:pt x="2724" y="115833"/>
                        </a:cubicBezTo>
                        <a:cubicBezTo>
                          <a:pt x="37938" y="100670"/>
                          <a:pt x="69990" y="79610"/>
                          <a:pt x="97631" y="53873"/>
                        </a:cubicBezTo>
                        <a:cubicBezTo>
                          <a:pt x="66104" y="29242"/>
                          <a:pt x="25127" y="7001"/>
                          <a:pt x="0" y="0"/>
                        </a:cubicBezTo>
                        <a:close/>
                      </a:path>
                    </a:pathLst>
                  </a:custGeom>
                  <a:solidFill>
                    <a:srgbClr val="A1ADAA"/>
                  </a:solidFill>
                  <a:ln w="9525" cap="flat">
                    <a:noFill/>
                    <a:prstDash val="solid"/>
                    <a:miter/>
                  </a:ln>
                </p:spPr>
                <p:txBody>
                  <a:bodyPr rtlCol="0" anchor="ctr"/>
                  <a:lstStyle/>
                  <a:p>
                    <a:endParaRPr lang="nl-NL" sz="100"/>
                  </a:p>
                </p:txBody>
              </p:sp>
              <p:sp>
                <p:nvSpPr>
                  <p:cNvPr id="307" name="Vrije vorm 306">
                    <a:extLst>
                      <a:ext uri="{FF2B5EF4-FFF2-40B4-BE49-F238E27FC236}">
                        <a16:creationId xmlns:a16="http://schemas.microsoft.com/office/drawing/2014/main" id="{9DD83561-5ABE-6D62-77FF-1F1BA221D656}"/>
                      </a:ext>
                    </a:extLst>
                  </p:cNvPr>
                  <p:cNvSpPr/>
                  <p:nvPr/>
                </p:nvSpPr>
                <p:spPr>
                  <a:xfrm>
                    <a:off x="7090057" y="1172766"/>
                    <a:ext cx="176917" cy="266785"/>
                  </a:xfrm>
                  <a:custGeom>
                    <a:avLst/>
                    <a:gdLst>
                      <a:gd name="connsiteX0" fmla="*/ 176918 w 176917"/>
                      <a:gd name="connsiteY0" fmla="*/ 198863 h 266785"/>
                      <a:gd name="connsiteX1" fmla="*/ 99232 w 176917"/>
                      <a:gd name="connsiteY1" fmla="*/ 266786 h 266785"/>
                      <a:gd name="connsiteX2" fmla="*/ 1001 w 176917"/>
                      <a:gd name="connsiteY2" fmla="*/ 187081 h 266785"/>
                      <a:gd name="connsiteX3" fmla="*/ 0 w 176917"/>
                      <a:gd name="connsiteY3" fmla="*/ 0 h 266785"/>
                      <a:gd name="connsiteX4" fmla="*/ 162944 w 176917"/>
                      <a:gd name="connsiteY4" fmla="*/ 22298 h 266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7" h="266785">
                        <a:moveTo>
                          <a:pt x="176918" y="198863"/>
                        </a:moveTo>
                        <a:lnTo>
                          <a:pt x="99232" y="266786"/>
                        </a:lnTo>
                        <a:lnTo>
                          <a:pt x="1001" y="187081"/>
                        </a:lnTo>
                        <a:lnTo>
                          <a:pt x="0" y="0"/>
                        </a:lnTo>
                        <a:lnTo>
                          <a:pt x="162944" y="22298"/>
                        </a:lnTo>
                        <a:close/>
                      </a:path>
                    </a:pathLst>
                  </a:custGeom>
                  <a:solidFill>
                    <a:srgbClr val="E5B6AE"/>
                  </a:solidFill>
                  <a:ln w="9525" cap="flat">
                    <a:noFill/>
                    <a:prstDash val="solid"/>
                    <a:miter/>
                  </a:ln>
                </p:spPr>
                <p:txBody>
                  <a:bodyPr rtlCol="0" anchor="ctr"/>
                  <a:lstStyle/>
                  <a:p>
                    <a:endParaRPr lang="nl-NL" sz="100"/>
                  </a:p>
                </p:txBody>
              </p:sp>
              <p:sp>
                <p:nvSpPr>
                  <p:cNvPr id="308" name="Vrije vorm 307">
                    <a:extLst>
                      <a:ext uri="{FF2B5EF4-FFF2-40B4-BE49-F238E27FC236}">
                        <a16:creationId xmlns:a16="http://schemas.microsoft.com/office/drawing/2014/main" id="{37E3B711-6487-2E5E-BF9D-9580469B09BB}"/>
                      </a:ext>
                    </a:extLst>
                  </p:cNvPr>
                  <p:cNvSpPr/>
                  <p:nvPr/>
                </p:nvSpPr>
                <p:spPr>
                  <a:xfrm>
                    <a:off x="7102382" y="1232174"/>
                    <a:ext cx="159715" cy="108879"/>
                  </a:xfrm>
                  <a:custGeom>
                    <a:avLst/>
                    <a:gdLst>
                      <a:gd name="connsiteX0" fmla="*/ 0 w 159715"/>
                      <a:gd name="connsiteY0" fmla="*/ 0 h 108879"/>
                      <a:gd name="connsiteX1" fmla="*/ 159715 w 159715"/>
                      <a:gd name="connsiteY1" fmla="*/ 77857 h 108879"/>
                      <a:gd name="connsiteX2" fmla="*/ 156067 w 159715"/>
                      <a:gd name="connsiteY2" fmla="*/ 31775 h 108879"/>
                      <a:gd name="connsiteX3" fmla="*/ 0 w 159715"/>
                      <a:gd name="connsiteY3" fmla="*/ 0 h 108879"/>
                    </a:gdLst>
                    <a:ahLst/>
                    <a:cxnLst>
                      <a:cxn ang="0">
                        <a:pos x="connsiteX0" y="connsiteY0"/>
                      </a:cxn>
                      <a:cxn ang="0">
                        <a:pos x="connsiteX1" y="connsiteY1"/>
                      </a:cxn>
                      <a:cxn ang="0">
                        <a:pos x="connsiteX2" y="connsiteY2"/>
                      </a:cxn>
                      <a:cxn ang="0">
                        <a:pos x="connsiteX3" y="connsiteY3"/>
                      </a:cxn>
                    </a:cxnLst>
                    <a:rect l="l" t="t" r="r" b="b"/>
                    <a:pathLst>
                      <a:path w="159715" h="108879">
                        <a:moveTo>
                          <a:pt x="0" y="0"/>
                        </a:moveTo>
                        <a:cubicBezTo>
                          <a:pt x="28851" y="90126"/>
                          <a:pt x="96546" y="147647"/>
                          <a:pt x="159715" y="77857"/>
                        </a:cubicBezTo>
                        <a:lnTo>
                          <a:pt x="156067" y="31775"/>
                        </a:lnTo>
                        <a:lnTo>
                          <a:pt x="0" y="0"/>
                        </a:lnTo>
                        <a:close/>
                      </a:path>
                    </a:pathLst>
                  </a:custGeom>
                  <a:solidFill>
                    <a:srgbClr val="C4918C"/>
                  </a:solidFill>
                  <a:ln w="9525" cap="flat">
                    <a:noFill/>
                    <a:prstDash val="solid"/>
                    <a:miter/>
                  </a:ln>
                </p:spPr>
                <p:txBody>
                  <a:bodyPr rtlCol="0" anchor="ctr"/>
                  <a:lstStyle/>
                  <a:p>
                    <a:endParaRPr lang="nl-NL" sz="100"/>
                  </a:p>
                </p:txBody>
              </p:sp>
              <p:sp>
                <p:nvSpPr>
                  <p:cNvPr id="309" name="Vrije vorm 308">
                    <a:extLst>
                      <a:ext uri="{FF2B5EF4-FFF2-40B4-BE49-F238E27FC236}">
                        <a16:creationId xmlns:a16="http://schemas.microsoft.com/office/drawing/2014/main" id="{37CF9296-1EB5-195E-D570-FDC862DF25B1}"/>
                      </a:ext>
                    </a:extLst>
                  </p:cNvPr>
                  <p:cNvSpPr/>
                  <p:nvPr/>
                </p:nvSpPr>
                <p:spPr>
                  <a:xfrm>
                    <a:off x="7056213" y="933031"/>
                    <a:ext cx="262672" cy="361273"/>
                  </a:xfrm>
                  <a:custGeom>
                    <a:avLst/>
                    <a:gdLst>
                      <a:gd name="connsiteX0" fmla="*/ 112844 w 262672"/>
                      <a:gd name="connsiteY0" fmla="*/ 1488 h 361273"/>
                      <a:gd name="connsiteX1" fmla="*/ 2402 w 262672"/>
                      <a:gd name="connsiteY1" fmla="*/ 143037 h 361273"/>
                      <a:gd name="connsiteX2" fmla="*/ 56904 w 262672"/>
                      <a:gd name="connsiteY2" fmla="*/ 318326 h 361273"/>
                      <a:gd name="connsiteX3" fmla="*/ 189149 w 262672"/>
                      <a:gd name="connsiteY3" fmla="*/ 361274 h 361273"/>
                      <a:gd name="connsiteX4" fmla="*/ 247423 w 262672"/>
                      <a:gd name="connsiteY4" fmla="*/ 298371 h 361273"/>
                      <a:gd name="connsiteX5" fmla="*/ 255215 w 262672"/>
                      <a:gd name="connsiteY5" fmla="*/ 110862 h 361273"/>
                      <a:gd name="connsiteX6" fmla="*/ 112844 w 262672"/>
                      <a:gd name="connsiteY6" fmla="*/ 1488 h 36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72" h="361273">
                        <a:moveTo>
                          <a:pt x="112844" y="1488"/>
                        </a:moveTo>
                        <a:cubicBezTo>
                          <a:pt x="35587" y="9337"/>
                          <a:pt x="-11419" y="21441"/>
                          <a:pt x="2402" y="143037"/>
                        </a:cubicBezTo>
                        <a:cubicBezTo>
                          <a:pt x="16213" y="264643"/>
                          <a:pt x="39845" y="302057"/>
                          <a:pt x="56904" y="318326"/>
                        </a:cubicBezTo>
                        <a:cubicBezTo>
                          <a:pt x="78735" y="339138"/>
                          <a:pt x="112444" y="360922"/>
                          <a:pt x="189149" y="361274"/>
                        </a:cubicBezTo>
                        <a:cubicBezTo>
                          <a:pt x="236088" y="354378"/>
                          <a:pt x="236869" y="325993"/>
                          <a:pt x="247423" y="298371"/>
                        </a:cubicBezTo>
                        <a:cubicBezTo>
                          <a:pt x="255843" y="276349"/>
                          <a:pt x="272293" y="232048"/>
                          <a:pt x="255215" y="110862"/>
                        </a:cubicBezTo>
                        <a:cubicBezTo>
                          <a:pt x="238136" y="-10320"/>
                          <a:pt x="144029" y="-1713"/>
                          <a:pt x="112844" y="1488"/>
                        </a:cubicBezTo>
                        <a:close/>
                      </a:path>
                    </a:pathLst>
                  </a:custGeom>
                  <a:solidFill>
                    <a:srgbClr val="E5B6AE"/>
                  </a:solidFill>
                  <a:ln w="9525" cap="flat">
                    <a:noFill/>
                    <a:prstDash val="solid"/>
                    <a:miter/>
                  </a:ln>
                </p:spPr>
                <p:txBody>
                  <a:bodyPr rtlCol="0" anchor="ctr"/>
                  <a:lstStyle/>
                  <a:p>
                    <a:endParaRPr lang="nl-NL" sz="100"/>
                  </a:p>
                </p:txBody>
              </p:sp>
              <p:sp>
                <p:nvSpPr>
                  <p:cNvPr id="310" name="Vrije vorm 309">
                    <a:extLst>
                      <a:ext uri="{FF2B5EF4-FFF2-40B4-BE49-F238E27FC236}">
                        <a16:creationId xmlns:a16="http://schemas.microsoft.com/office/drawing/2014/main" id="{20F18641-EA89-70C7-F326-180B892A0AD7}"/>
                      </a:ext>
                    </a:extLst>
                  </p:cNvPr>
                  <p:cNvSpPr/>
                  <p:nvPr/>
                </p:nvSpPr>
                <p:spPr>
                  <a:xfrm>
                    <a:off x="7177234" y="1111132"/>
                    <a:ext cx="21992" cy="26474"/>
                  </a:xfrm>
                  <a:custGeom>
                    <a:avLst/>
                    <a:gdLst>
                      <a:gd name="connsiteX0" fmla="*/ 8844 w 21992"/>
                      <a:gd name="connsiteY0" fmla="*/ 64 h 26474"/>
                      <a:gd name="connsiteX1" fmla="*/ 21780 w 21992"/>
                      <a:gd name="connsiteY1" fmla="*/ 11951 h 26474"/>
                      <a:gd name="connsiteX2" fmla="*/ 13141 w 21992"/>
                      <a:gd name="connsiteY2" fmla="*/ 26410 h 26474"/>
                      <a:gd name="connsiteX3" fmla="*/ 215 w 21992"/>
                      <a:gd name="connsiteY3" fmla="*/ 14523 h 26474"/>
                      <a:gd name="connsiteX4" fmla="*/ 8844 w 21992"/>
                      <a:gd name="connsiteY4" fmla="*/ 64 h 2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2" h="26474">
                        <a:moveTo>
                          <a:pt x="8844" y="64"/>
                        </a:moveTo>
                        <a:cubicBezTo>
                          <a:pt x="14798" y="-650"/>
                          <a:pt x="20589" y="4674"/>
                          <a:pt x="21780" y="11951"/>
                        </a:cubicBezTo>
                        <a:cubicBezTo>
                          <a:pt x="22961" y="19228"/>
                          <a:pt x="19094" y="25696"/>
                          <a:pt x="13141" y="26410"/>
                        </a:cubicBezTo>
                        <a:cubicBezTo>
                          <a:pt x="7188" y="27125"/>
                          <a:pt x="1396" y="21800"/>
                          <a:pt x="215" y="14523"/>
                        </a:cubicBezTo>
                        <a:cubicBezTo>
                          <a:pt x="-975" y="7246"/>
                          <a:pt x="2891" y="779"/>
                          <a:pt x="8844" y="64"/>
                        </a:cubicBezTo>
                        <a:close/>
                      </a:path>
                    </a:pathLst>
                  </a:custGeom>
                  <a:solidFill>
                    <a:srgbClr val="303B39"/>
                  </a:solidFill>
                  <a:ln w="9525" cap="flat">
                    <a:noFill/>
                    <a:prstDash val="solid"/>
                    <a:miter/>
                  </a:ln>
                </p:spPr>
                <p:txBody>
                  <a:bodyPr rtlCol="0" anchor="ctr"/>
                  <a:lstStyle/>
                  <a:p>
                    <a:endParaRPr lang="nl-NL" sz="100"/>
                  </a:p>
                </p:txBody>
              </p:sp>
              <p:sp>
                <p:nvSpPr>
                  <p:cNvPr id="311" name="Vrije vorm 310">
                    <a:extLst>
                      <a:ext uri="{FF2B5EF4-FFF2-40B4-BE49-F238E27FC236}">
                        <a16:creationId xmlns:a16="http://schemas.microsoft.com/office/drawing/2014/main" id="{D681145F-EA61-DEFB-9736-191DD2FEB390}"/>
                      </a:ext>
                    </a:extLst>
                  </p:cNvPr>
                  <p:cNvSpPr/>
                  <p:nvPr/>
                </p:nvSpPr>
                <p:spPr>
                  <a:xfrm>
                    <a:off x="7274819" y="1101125"/>
                    <a:ext cx="21657" cy="26744"/>
                  </a:xfrm>
                  <a:custGeom>
                    <a:avLst/>
                    <a:gdLst>
                      <a:gd name="connsiteX0" fmla="*/ 9605 w 21657"/>
                      <a:gd name="connsiteY0" fmla="*/ 80 h 26744"/>
                      <a:gd name="connsiteX1" fmla="*/ 70 w 21657"/>
                      <a:gd name="connsiteY1" fmla="*/ 14825 h 26744"/>
                      <a:gd name="connsiteX2" fmla="*/ 12053 w 21657"/>
                      <a:gd name="connsiteY2" fmla="*/ 26664 h 26744"/>
                      <a:gd name="connsiteX3" fmla="*/ 21587 w 21657"/>
                      <a:gd name="connsiteY3" fmla="*/ 11920 h 26744"/>
                      <a:gd name="connsiteX4" fmla="*/ 9605 w 21657"/>
                      <a:gd name="connsiteY4" fmla="*/ 80 h 26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7" h="26744">
                        <a:moveTo>
                          <a:pt x="9605" y="80"/>
                        </a:moveTo>
                        <a:cubicBezTo>
                          <a:pt x="3661" y="880"/>
                          <a:pt x="-606" y="7490"/>
                          <a:pt x="70" y="14825"/>
                        </a:cubicBezTo>
                        <a:cubicBezTo>
                          <a:pt x="737" y="22168"/>
                          <a:pt x="6109" y="27464"/>
                          <a:pt x="12053" y="26664"/>
                        </a:cubicBezTo>
                        <a:cubicBezTo>
                          <a:pt x="17997" y="25855"/>
                          <a:pt x="22264" y="19254"/>
                          <a:pt x="21587" y="11920"/>
                        </a:cubicBezTo>
                        <a:cubicBezTo>
                          <a:pt x="20911" y="4576"/>
                          <a:pt x="15549" y="-720"/>
                          <a:pt x="9605" y="80"/>
                        </a:cubicBezTo>
                        <a:close/>
                      </a:path>
                    </a:pathLst>
                  </a:custGeom>
                  <a:solidFill>
                    <a:srgbClr val="303B39"/>
                  </a:solidFill>
                  <a:ln w="9525" cap="flat">
                    <a:noFill/>
                    <a:prstDash val="solid"/>
                    <a:miter/>
                  </a:ln>
                </p:spPr>
                <p:txBody>
                  <a:bodyPr rtlCol="0" anchor="ctr"/>
                  <a:lstStyle/>
                  <a:p>
                    <a:endParaRPr lang="nl-NL" sz="100"/>
                  </a:p>
                </p:txBody>
              </p:sp>
              <p:sp>
                <p:nvSpPr>
                  <p:cNvPr id="312" name="Vrije vorm 311">
                    <a:extLst>
                      <a:ext uri="{FF2B5EF4-FFF2-40B4-BE49-F238E27FC236}">
                        <a16:creationId xmlns:a16="http://schemas.microsoft.com/office/drawing/2014/main" id="{79D386D9-1D05-B68B-B136-FFA3A04F1C98}"/>
                      </a:ext>
                    </a:extLst>
                  </p:cNvPr>
                  <p:cNvSpPr/>
                  <p:nvPr/>
                </p:nvSpPr>
                <p:spPr>
                  <a:xfrm>
                    <a:off x="7161609" y="1078022"/>
                    <a:ext cx="43919" cy="13267"/>
                  </a:xfrm>
                  <a:custGeom>
                    <a:avLst/>
                    <a:gdLst>
                      <a:gd name="connsiteX0" fmla="*/ 42767 w 43919"/>
                      <a:gd name="connsiteY0" fmla="*/ 10362 h 13267"/>
                      <a:gd name="connsiteX1" fmla="*/ 43920 w 43919"/>
                      <a:gd name="connsiteY1" fmla="*/ 656 h 13267"/>
                      <a:gd name="connsiteX2" fmla="*/ 0 w 43919"/>
                      <a:gd name="connsiteY2" fmla="*/ 4552 h 13267"/>
                      <a:gd name="connsiteX3" fmla="*/ 4419 w 43919"/>
                      <a:gd name="connsiteY3" fmla="*/ 13267 h 13267"/>
                      <a:gd name="connsiteX4" fmla="*/ 42767 w 43919"/>
                      <a:gd name="connsiteY4" fmla="*/ 10362 h 13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19" h="13267">
                        <a:moveTo>
                          <a:pt x="42767" y="10362"/>
                        </a:moveTo>
                        <a:lnTo>
                          <a:pt x="43920" y="656"/>
                        </a:lnTo>
                        <a:cubicBezTo>
                          <a:pt x="30309" y="-953"/>
                          <a:pt x="8172" y="418"/>
                          <a:pt x="0" y="4552"/>
                        </a:cubicBezTo>
                        <a:lnTo>
                          <a:pt x="4419" y="13267"/>
                        </a:lnTo>
                        <a:cubicBezTo>
                          <a:pt x="10077" y="10381"/>
                          <a:pt x="30156" y="8876"/>
                          <a:pt x="42767" y="10362"/>
                        </a:cubicBezTo>
                        <a:close/>
                      </a:path>
                    </a:pathLst>
                  </a:custGeom>
                  <a:solidFill>
                    <a:srgbClr val="A1ADAA"/>
                  </a:solidFill>
                  <a:ln w="9525" cap="flat">
                    <a:noFill/>
                    <a:prstDash val="solid"/>
                    <a:miter/>
                  </a:ln>
                </p:spPr>
                <p:txBody>
                  <a:bodyPr rtlCol="0" anchor="ctr"/>
                  <a:lstStyle/>
                  <a:p>
                    <a:endParaRPr lang="nl-NL" sz="100"/>
                  </a:p>
                </p:txBody>
              </p:sp>
              <p:sp>
                <p:nvSpPr>
                  <p:cNvPr id="313" name="Vrije vorm 312">
                    <a:extLst>
                      <a:ext uri="{FF2B5EF4-FFF2-40B4-BE49-F238E27FC236}">
                        <a16:creationId xmlns:a16="http://schemas.microsoft.com/office/drawing/2014/main" id="{F4B68FE6-0BC3-4075-602D-0FDE82139580}"/>
                      </a:ext>
                    </a:extLst>
                  </p:cNvPr>
                  <p:cNvSpPr/>
                  <p:nvPr/>
                </p:nvSpPr>
                <p:spPr>
                  <a:xfrm>
                    <a:off x="7264212" y="1067037"/>
                    <a:ext cx="44053" cy="13165"/>
                  </a:xfrm>
                  <a:custGeom>
                    <a:avLst/>
                    <a:gdLst>
                      <a:gd name="connsiteX0" fmla="*/ 40863 w 44053"/>
                      <a:gd name="connsiteY0" fmla="*/ 10784 h 13165"/>
                      <a:gd name="connsiteX1" fmla="*/ 44053 w 44053"/>
                      <a:gd name="connsiteY1" fmla="*/ 1535 h 13165"/>
                      <a:gd name="connsiteX2" fmla="*/ 0 w 44053"/>
                      <a:gd name="connsiteY2" fmla="*/ 3707 h 13165"/>
                      <a:gd name="connsiteX3" fmla="*/ 2467 w 44053"/>
                      <a:gd name="connsiteY3" fmla="*/ 13165 h 13165"/>
                      <a:gd name="connsiteX4" fmla="*/ 40863 w 44053"/>
                      <a:gd name="connsiteY4" fmla="*/ 10784 h 13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3" h="13165">
                        <a:moveTo>
                          <a:pt x="40863" y="10784"/>
                        </a:moveTo>
                        <a:lnTo>
                          <a:pt x="44053" y="1535"/>
                        </a:lnTo>
                        <a:cubicBezTo>
                          <a:pt x="35405" y="-1446"/>
                          <a:pt x="13278" y="259"/>
                          <a:pt x="0" y="3707"/>
                        </a:cubicBezTo>
                        <a:lnTo>
                          <a:pt x="2467" y="13165"/>
                        </a:lnTo>
                        <a:cubicBezTo>
                          <a:pt x="14754" y="9946"/>
                          <a:pt x="34881" y="8707"/>
                          <a:pt x="40863" y="10784"/>
                        </a:cubicBezTo>
                        <a:close/>
                      </a:path>
                    </a:pathLst>
                  </a:custGeom>
                  <a:solidFill>
                    <a:srgbClr val="A1ADAA"/>
                  </a:solidFill>
                  <a:ln w="9525" cap="flat">
                    <a:noFill/>
                    <a:prstDash val="solid"/>
                    <a:miter/>
                  </a:ln>
                </p:spPr>
                <p:txBody>
                  <a:bodyPr rtlCol="0" anchor="ctr"/>
                  <a:lstStyle/>
                  <a:p>
                    <a:endParaRPr lang="nl-NL" sz="100"/>
                  </a:p>
                </p:txBody>
              </p:sp>
              <p:sp>
                <p:nvSpPr>
                  <p:cNvPr id="314" name="Vrije vorm 313">
                    <a:extLst>
                      <a:ext uri="{FF2B5EF4-FFF2-40B4-BE49-F238E27FC236}">
                        <a16:creationId xmlns:a16="http://schemas.microsoft.com/office/drawing/2014/main" id="{4530F478-E849-7FB8-5738-584584F6185D}"/>
                      </a:ext>
                    </a:extLst>
                  </p:cNvPr>
                  <p:cNvSpPr/>
                  <p:nvPr/>
                </p:nvSpPr>
                <p:spPr>
                  <a:xfrm>
                    <a:off x="7138220" y="1089834"/>
                    <a:ext cx="194542" cy="73304"/>
                  </a:xfrm>
                  <a:custGeom>
                    <a:avLst/>
                    <a:gdLst>
                      <a:gd name="connsiteX0" fmla="*/ 103618 w 194542"/>
                      <a:gd name="connsiteY0" fmla="*/ 11780 h 73304"/>
                      <a:gd name="connsiteX1" fmla="*/ 910 w 194542"/>
                      <a:gd name="connsiteY1" fmla="*/ 21563 h 73304"/>
                      <a:gd name="connsiteX2" fmla="*/ 20380 w 194542"/>
                      <a:gd name="connsiteY2" fmla="*/ 72417 h 73304"/>
                      <a:gd name="connsiteX3" fmla="*/ 89874 w 194542"/>
                      <a:gd name="connsiteY3" fmla="*/ 67797 h 73304"/>
                      <a:gd name="connsiteX4" fmla="*/ 102818 w 194542"/>
                      <a:gd name="connsiteY4" fmla="*/ 24077 h 73304"/>
                      <a:gd name="connsiteX5" fmla="*/ 103485 w 194542"/>
                      <a:gd name="connsiteY5" fmla="*/ 19543 h 73304"/>
                      <a:gd name="connsiteX6" fmla="*/ 121021 w 194542"/>
                      <a:gd name="connsiteY6" fmla="*/ 17705 h 73304"/>
                      <a:gd name="connsiteX7" fmla="*/ 122592 w 194542"/>
                      <a:gd name="connsiteY7" fmla="*/ 22067 h 73304"/>
                      <a:gd name="connsiteX8" fmla="*/ 144081 w 194542"/>
                      <a:gd name="connsiteY8" fmla="*/ 62282 h 73304"/>
                      <a:gd name="connsiteX9" fmla="*/ 182714 w 194542"/>
                      <a:gd name="connsiteY9" fmla="*/ 55929 h 73304"/>
                      <a:gd name="connsiteX10" fmla="*/ 191554 w 194542"/>
                      <a:gd name="connsiteY10" fmla="*/ 2198 h 73304"/>
                      <a:gd name="connsiteX11" fmla="*/ 119858 w 194542"/>
                      <a:gd name="connsiteY11" fmla="*/ 10056 h 73304"/>
                      <a:gd name="connsiteX12" fmla="*/ 103618 w 194542"/>
                      <a:gd name="connsiteY12" fmla="*/ 11780 h 73304"/>
                      <a:gd name="connsiteX13" fmla="*/ 103618 w 194542"/>
                      <a:gd name="connsiteY13" fmla="*/ 11780 h 73304"/>
                      <a:gd name="connsiteX14" fmla="*/ 129136 w 194542"/>
                      <a:gd name="connsiteY14" fmla="*/ 13809 h 73304"/>
                      <a:gd name="connsiteX15" fmla="*/ 182762 w 194542"/>
                      <a:gd name="connsiteY15" fmla="*/ 7799 h 73304"/>
                      <a:gd name="connsiteX16" fmla="*/ 175532 w 194542"/>
                      <a:gd name="connsiteY16" fmla="*/ 51671 h 73304"/>
                      <a:gd name="connsiteX17" fmla="*/ 149548 w 194542"/>
                      <a:gd name="connsiteY17" fmla="*/ 56300 h 73304"/>
                      <a:gd name="connsiteX18" fmla="*/ 132012 w 194542"/>
                      <a:gd name="connsiteY18" fmla="*/ 23458 h 73304"/>
                      <a:gd name="connsiteX19" fmla="*/ 129136 w 194542"/>
                      <a:gd name="connsiteY19" fmla="*/ 13809 h 73304"/>
                      <a:gd name="connsiteX20" fmla="*/ 129136 w 194542"/>
                      <a:gd name="connsiteY20" fmla="*/ 13809 h 73304"/>
                      <a:gd name="connsiteX21" fmla="*/ 94760 w 194542"/>
                      <a:gd name="connsiteY21" fmla="*/ 17305 h 73304"/>
                      <a:gd name="connsiteX22" fmla="*/ 93884 w 194542"/>
                      <a:gd name="connsiteY22" fmla="*/ 27325 h 73304"/>
                      <a:gd name="connsiteX23" fmla="*/ 83311 w 194542"/>
                      <a:gd name="connsiteY23" fmla="*/ 63035 h 73304"/>
                      <a:gd name="connsiteX24" fmla="*/ 26551 w 194542"/>
                      <a:gd name="connsiteY24" fmla="*/ 66806 h 73304"/>
                      <a:gd name="connsiteX25" fmla="*/ 10655 w 194542"/>
                      <a:gd name="connsiteY25" fmla="*/ 25277 h 73304"/>
                      <a:gd name="connsiteX26" fmla="*/ 94760 w 194542"/>
                      <a:gd name="connsiteY26" fmla="*/ 17305 h 73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4542" h="73304">
                        <a:moveTo>
                          <a:pt x="103618" y="11780"/>
                        </a:moveTo>
                        <a:cubicBezTo>
                          <a:pt x="95046" y="11418"/>
                          <a:pt x="31609" y="7799"/>
                          <a:pt x="910" y="21563"/>
                        </a:cubicBezTo>
                        <a:cubicBezTo>
                          <a:pt x="-4300" y="38774"/>
                          <a:pt x="14284" y="69559"/>
                          <a:pt x="20380" y="72417"/>
                        </a:cubicBezTo>
                        <a:cubicBezTo>
                          <a:pt x="26466" y="75274"/>
                          <a:pt x="79711" y="70559"/>
                          <a:pt x="89874" y="67797"/>
                        </a:cubicBezTo>
                        <a:cubicBezTo>
                          <a:pt x="100161" y="66397"/>
                          <a:pt x="101780" y="29040"/>
                          <a:pt x="102818" y="24077"/>
                        </a:cubicBezTo>
                        <a:cubicBezTo>
                          <a:pt x="103114" y="22677"/>
                          <a:pt x="103333" y="21096"/>
                          <a:pt x="103485" y="19543"/>
                        </a:cubicBezTo>
                        <a:cubicBezTo>
                          <a:pt x="111362" y="16876"/>
                          <a:pt x="112753" y="16133"/>
                          <a:pt x="121021" y="17705"/>
                        </a:cubicBezTo>
                        <a:cubicBezTo>
                          <a:pt x="121487" y="19210"/>
                          <a:pt x="122021" y="20734"/>
                          <a:pt x="122592" y="22067"/>
                        </a:cubicBezTo>
                        <a:cubicBezTo>
                          <a:pt x="124612" y="26725"/>
                          <a:pt x="133718" y="62987"/>
                          <a:pt x="144081" y="62282"/>
                        </a:cubicBezTo>
                        <a:cubicBezTo>
                          <a:pt x="154587" y="62958"/>
                          <a:pt x="177323" y="59948"/>
                          <a:pt x="182714" y="55929"/>
                        </a:cubicBezTo>
                        <a:cubicBezTo>
                          <a:pt x="188105" y="51900"/>
                          <a:pt x="200116" y="18010"/>
                          <a:pt x="191554" y="2198"/>
                        </a:cubicBezTo>
                        <a:cubicBezTo>
                          <a:pt x="159321" y="-4984"/>
                          <a:pt x="129917" y="7513"/>
                          <a:pt x="119858" y="10056"/>
                        </a:cubicBezTo>
                        <a:cubicBezTo>
                          <a:pt x="111200" y="9133"/>
                          <a:pt x="111953" y="9466"/>
                          <a:pt x="103618" y="11780"/>
                        </a:cubicBezTo>
                        <a:lnTo>
                          <a:pt x="103618" y="11780"/>
                        </a:lnTo>
                        <a:close/>
                        <a:moveTo>
                          <a:pt x="129136" y="13809"/>
                        </a:moveTo>
                        <a:cubicBezTo>
                          <a:pt x="134984" y="12371"/>
                          <a:pt x="155625" y="1751"/>
                          <a:pt x="182762" y="7799"/>
                        </a:cubicBezTo>
                        <a:cubicBezTo>
                          <a:pt x="189753" y="20715"/>
                          <a:pt x="179933" y="48385"/>
                          <a:pt x="175532" y="51671"/>
                        </a:cubicBezTo>
                        <a:cubicBezTo>
                          <a:pt x="171132" y="54957"/>
                          <a:pt x="158130" y="56843"/>
                          <a:pt x="149548" y="56300"/>
                        </a:cubicBezTo>
                        <a:cubicBezTo>
                          <a:pt x="141090" y="56881"/>
                          <a:pt x="133661" y="27259"/>
                          <a:pt x="132012" y="23458"/>
                        </a:cubicBezTo>
                        <a:cubicBezTo>
                          <a:pt x="130355" y="19648"/>
                          <a:pt x="129136" y="13809"/>
                          <a:pt x="129136" y="13809"/>
                        </a:cubicBezTo>
                        <a:lnTo>
                          <a:pt x="129136" y="13809"/>
                        </a:lnTo>
                        <a:close/>
                        <a:moveTo>
                          <a:pt x="94760" y="17305"/>
                        </a:moveTo>
                        <a:cubicBezTo>
                          <a:pt x="94760" y="17305"/>
                          <a:pt x="94732" y="23268"/>
                          <a:pt x="93884" y="27325"/>
                        </a:cubicBezTo>
                        <a:cubicBezTo>
                          <a:pt x="93036" y="31392"/>
                          <a:pt x="91712" y="61891"/>
                          <a:pt x="83311" y="63035"/>
                        </a:cubicBezTo>
                        <a:cubicBezTo>
                          <a:pt x="75015" y="65292"/>
                          <a:pt x="31524" y="69140"/>
                          <a:pt x="26551" y="66806"/>
                        </a:cubicBezTo>
                        <a:cubicBezTo>
                          <a:pt x="21580" y="64473"/>
                          <a:pt x="6397" y="39336"/>
                          <a:pt x="10655" y="25277"/>
                        </a:cubicBezTo>
                        <a:cubicBezTo>
                          <a:pt x="36019" y="13905"/>
                          <a:pt x="88741" y="17067"/>
                          <a:pt x="94760" y="17305"/>
                        </a:cubicBezTo>
                        <a:close/>
                      </a:path>
                    </a:pathLst>
                  </a:custGeom>
                  <a:solidFill>
                    <a:srgbClr val="303B39"/>
                  </a:solidFill>
                  <a:ln w="9525" cap="flat">
                    <a:noFill/>
                    <a:prstDash val="solid"/>
                    <a:miter/>
                  </a:ln>
                </p:spPr>
                <p:txBody>
                  <a:bodyPr rtlCol="0" anchor="ctr"/>
                  <a:lstStyle/>
                  <a:p>
                    <a:endParaRPr lang="nl-NL" sz="100"/>
                  </a:p>
                </p:txBody>
              </p:sp>
              <p:sp>
                <p:nvSpPr>
                  <p:cNvPr id="315" name="Vrije vorm 314">
                    <a:extLst>
                      <a:ext uri="{FF2B5EF4-FFF2-40B4-BE49-F238E27FC236}">
                        <a16:creationId xmlns:a16="http://schemas.microsoft.com/office/drawing/2014/main" id="{2144D1AB-3F83-F791-A248-2DC61B144A0C}"/>
                      </a:ext>
                    </a:extLst>
                  </p:cNvPr>
                  <p:cNvSpPr/>
                  <p:nvPr/>
                </p:nvSpPr>
                <p:spPr>
                  <a:xfrm>
                    <a:off x="7031078" y="1114472"/>
                    <a:ext cx="49465" cy="76349"/>
                  </a:xfrm>
                  <a:custGeom>
                    <a:avLst/>
                    <a:gdLst>
                      <a:gd name="connsiteX0" fmla="*/ 43625 w 49465"/>
                      <a:gd name="connsiteY0" fmla="*/ 12955 h 76349"/>
                      <a:gd name="connsiteX1" fmla="*/ 23442 w 49465"/>
                      <a:gd name="connsiteY1" fmla="*/ 58 h 76349"/>
                      <a:gd name="connsiteX2" fmla="*/ 467 w 49465"/>
                      <a:gd name="connsiteY2" fmla="*/ 33301 h 76349"/>
                      <a:gd name="connsiteX3" fmla="*/ 43215 w 49465"/>
                      <a:gd name="connsiteY3" fmla="*/ 75582 h 76349"/>
                      <a:gd name="connsiteX4" fmla="*/ 43625 w 49465"/>
                      <a:gd name="connsiteY4" fmla="*/ 12955 h 76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65" h="76349">
                        <a:moveTo>
                          <a:pt x="43625" y="12955"/>
                        </a:moveTo>
                        <a:cubicBezTo>
                          <a:pt x="38767" y="6164"/>
                          <a:pt x="33204" y="849"/>
                          <a:pt x="23442" y="58"/>
                        </a:cubicBezTo>
                        <a:cubicBezTo>
                          <a:pt x="13659" y="-732"/>
                          <a:pt x="-3000" y="6316"/>
                          <a:pt x="467" y="33301"/>
                        </a:cubicBezTo>
                        <a:cubicBezTo>
                          <a:pt x="3944" y="60275"/>
                          <a:pt x="29395" y="80611"/>
                          <a:pt x="43215" y="75582"/>
                        </a:cubicBezTo>
                        <a:cubicBezTo>
                          <a:pt x="57036" y="70553"/>
                          <a:pt x="43625" y="12955"/>
                          <a:pt x="43625" y="12955"/>
                        </a:cubicBezTo>
                        <a:close/>
                      </a:path>
                    </a:pathLst>
                  </a:custGeom>
                  <a:solidFill>
                    <a:srgbClr val="E5B6AE"/>
                  </a:solidFill>
                  <a:ln w="9525" cap="flat">
                    <a:noFill/>
                    <a:prstDash val="solid"/>
                    <a:miter/>
                  </a:ln>
                </p:spPr>
                <p:txBody>
                  <a:bodyPr rtlCol="0" anchor="ctr"/>
                  <a:lstStyle/>
                  <a:p>
                    <a:endParaRPr lang="nl-NL" sz="100"/>
                  </a:p>
                </p:txBody>
              </p:sp>
              <p:sp>
                <p:nvSpPr>
                  <p:cNvPr id="316" name="Vrije vorm 315">
                    <a:extLst>
                      <a:ext uri="{FF2B5EF4-FFF2-40B4-BE49-F238E27FC236}">
                        <a16:creationId xmlns:a16="http://schemas.microsoft.com/office/drawing/2014/main" id="{503F905F-4D21-1E31-ECC9-B685B9E4EDA8}"/>
                      </a:ext>
                    </a:extLst>
                  </p:cNvPr>
                  <p:cNvSpPr/>
                  <p:nvPr/>
                </p:nvSpPr>
                <p:spPr>
                  <a:xfrm>
                    <a:off x="7227455" y="1104920"/>
                    <a:ext cx="54522" cy="90086"/>
                  </a:xfrm>
                  <a:custGeom>
                    <a:avLst/>
                    <a:gdLst>
                      <a:gd name="connsiteX0" fmla="*/ 25022 w 54522"/>
                      <a:gd name="connsiteY0" fmla="*/ 89840 h 90086"/>
                      <a:gd name="connsiteX1" fmla="*/ 29260 w 54522"/>
                      <a:gd name="connsiteY1" fmla="*/ 89230 h 90086"/>
                      <a:gd name="connsiteX2" fmla="*/ 54435 w 54522"/>
                      <a:gd name="connsiteY2" fmla="*/ 69390 h 90086"/>
                      <a:gd name="connsiteX3" fmla="*/ 42405 w 54522"/>
                      <a:gd name="connsiteY3" fmla="*/ 40681 h 90086"/>
                      <a:gd name="connsiteX4" fmla="*/ 24012 w 54522"/>
                      <a:gd name="connsiteY4" fmla="*/ 0 h 90086"/>
                      <a:gd name="connsiteX5" fmla="*/ 14344 w 54522"/>
                      <a:gd name="connsiteY5" fmla="*/ 1429 h 90086"/>
                      <a:gd name="connsiteX6" fmla="*/ 34137 w 54522"/>
                      <a:gd name="connsiteY6" fmla="*/ 45901 h 90086"/>
                      <a:gd name="connsiteX7" fmla="*/ 44729 w 54522"/>
                      <a:gd name="connsiteY7" fmla="*/ 68380 h 90086"/>
                      <a:gd name="connsiteX8" fmla="*/ 27422 w 54522"/>
                      <a:gd name="connsiteY8" fmla="*/ 79629 h 90086"/>
                      <a:gd name="connsiteX9" fmla="*/ 8658 w 54522"/>
                      <a:gd name="connsiteY9" fmla="*/ 76400 h 90086"/>
                      <a:gd name="connsiteX10" fmla="*/ 0 w 54522"/>
                      <a:gd name="connsiteY10" fmla="*/ 80915 h 90086"/>
                      <a:gd name="connsiteX11" fmla="*/ 25022 w 54522"/>
                      <a:gd name="connsiteY11" fmla="*/ 89840 h 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522" h="90086">
                        <a:moveTo>
                          <a:pt x="25022" y="89840"/>
                        </a:moveTo>
                        <a:cubicBezTo>
                          <a:pt x="26479" y="89697"/>
                          <a:pt x="27898" y="89487"/>
                          <a:pt x="29260" y="89230"/>
                        </a:cubicBezTo>
                        <a:cubicBezTo>
                          <a:pt x="40148" y="87144"/>
                          <a:pt x="53273" y="80696"/>
                          <a:pt x="54435" y="69390"/>
                        </a:cubicBezTo>
                        <a:cubicBezTo>
                          <a:pt x="55302" y="61084"/>
                          <a:pt x="49606" y="52073"/>
                          <a:pt x="42405" y="40681"/>
                        </a:cubicBezTo>
                        <a:cubicBezTo>
                          <a:pt x="34823" y="28689"/>
                          <a:pt x="26222" y="15097"/>
                          <a:pt x="24012" y="0"/>
                        </a:cubicBezTo>
                        <a:lnTo>
                          <a:pt x="14344" y="1429"/>
                        </a:lnTo>
                        <a:cubicBezTo>
                          <a:pt x="16850" y="18564"/>
                          <a:pt x="26441" y="33728"/>
                          <a:pt x="34137" y="45901"/>
                        </a:cubicBezTo>
                        <a:cubicBezTo>
                          <a:pt x="39843" y="54921"/>
                          <a:pt x="45234" y="63437"/>
                          <a:pt x="44729" y="68380"/>
                        </a:cubicBezTo>
                        <a:cubicBezTo>
                          <a:pt x="44234" y="73066"/>
                          <a:pt x="36957" y="77800"/>
                          <a:pt x="27422" y="79629"/>
                        </a:cubicBezTo>
                        <a:cubicBezTo>
                          <a:pt x="18707" y="81315"/>
                          <a:pt x="10477" y="79877"/>
                          <a:pt x="8658" y="76400"/>
                        </a:cubicBezTo>
                        <a:lnTo>
                          <a:pt x="0" y="80915"/>
                        </a:lnTo>
                        <a:cubicBezTo>
                          <a:pt x="4238" y="89030"/>
                          <a:pt x="15325" y="90830"/>
                          <a:pt x="25022" y="89840"/>
                        </a:cubicBezTo>
                        <a:close/>
                      </a:path>
                    </a:pathLst>
                  </a:custGeom>
                  <a:solidFill>
                    <a:srgbClr val="303B39"/>
                  </a:solidFill>
                  <a:ln w="9525" cap="flat">
                    <a:noFill/>
                    <a:prstDash val="solid"/>
                    <a:miter/>
                  </a:ln>
                </p:spPr>
                <p:txBody>
                  <a:bodyPr rtlCol="0" anchor="ctr"/>
                  <a:lstStyle/>
                  <a:p>
                    <a:endParaRPr lang="nl-NL" sz="100"/>
                  </a:p>
                </p:txBody>
              </p:sp>
              <p:sp>
                <p:nvSpPr>
                  <p:cNvPr id="317" name="Vrije vorm 316">
                    <a:extLst>
                      <a:ext uri="{FF2B5EF4-FFF2-40B4-BE49-F238E27FC236}">
                        <a16:creationId xmlns:a16="http://schemas.microsoft.com/office/drawing/2014/main" id="{BC63FA1C-DF12-72D1-802D-FDFB451B1D37}"/>
                      </a:ext>
                    </a:extLst>
                  </p:cNvPr>
                  <p:cNvSpPr/>
                  <p:nvPr/>
                </p:nvSpPr>
                <p:spPr>
                  <a:xfrm>
                    <a:off x="7219216" y="1221067"/>
                    <a:ext cx="49596" cy="14284"/>
                  </a:xfrm>
                  <a:custGeom>
                    <a:avLst/>
                    <a:gdLst>
                      <a:gd name="connsiteX0" fmla="*/ 28318 w 49596"/>
                      <a:gd name="connsiteY0" fmla="*/ 13868 h 14284"/>
                      <a:gd name="connsiteX1" fmla="*/ 49597 w 49596"/>
                      <a:gd name="connsiteY1" fmla="*/ 9173 h 14284"/>
                      <a:gd name="connsiteX2" fmla="*/ 46206 w 49596"/>
                      <a:gd name="connsiteY2" fmla="*/ 0 h 14284"/>
                      <a:gd name="connsiteX3" fmla="*/ 3743 w 49596"/>
                      <a:gd name="connsiteY3" fmla="*/ 1600 h 14284"/>
                      <a:gd name="connsiteX4" fmla="*/ 0 w 49596"/>
                      <a:gd name="connsiteY4" fmla="*/ 10630 h 14284"/>
                      <a:gd name="connsiteX5" fmla="*/ 28318 w 49596"/>
                      <a:gd name="connsiteY5" fmla="*/ 13868 h 14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96" h="14284">
                        <a:moveTo>
                          <a:pt x="28318" y="13868"/>
                        </a:moveTo>
                        <a:cubicBezTo>
                          <a:pt x="39910" y="12687"/>
                          <a:pt x="48939" y="9411"/>
                          <a:pt x="49597" y="9173"/>
                        </a:cubicBezTo>
                        <a:lnTo>
                          <a:pt x="46206" y="0"/>
                        </a:lnTo>
                        <a:cubicBezTo>
                          <a:pt x="45968" y="95"/>
                          <a:pt x="21450" y="8944"/>
                          <a:pt x="3743" y="1600"/>
                        </a:cubicBezTo>
                        <a:lnTo>
                          <a:pt x="0" y="10630"/>
                        </a:lnTo>
                        <a:cubicBezTo>
                          <a:pt x="9201" y="14440"/>
                          <a:pt x="19498" y="14764"/>
                          <a:pt x="28318" y="13868"/>
                        </a:cubicBezTo>
                        <a:close/>
                      </a:path>
                    </a:pathLst>
                  </a:custGeom>
                  <a:solidFill>
                    <a:srgbClr val="303B39"/>
                  </a:solidFill>
                  <a:ln w="9525" cap="flat">
                    <a:noFill/>
                    <a:prstDash val="solid"/>
                    <a:miter/>
                  </a:ln>
                </p:spPr>
                <p:txBody>
                  <a:bodyPr rtlCol="0" anchor="ctr"/>
                  <a:lstStyle/>
                  <a:p>
                    <a:endParaRPr lang="nl-NL" sz="100"/>
                  </a:p>
                </p:txBody>
              </p:sp>
              <p:sp>
                <p:nvSpPr>
                  <p:cNvPr id="318" name="Vrije vorm 317">
                    <a:extLst>
                      <a:ext uri="{FF2B5EF4-FFF2-40B4-BE49-F238E27FC236}">
                        <a16:creationId xmlns:a16="http://schemas.microsoft.com/office/drawing/2014/main" id="{53BAF284-E908-1A0E-5C4E-6331393818B1}"/>
                      </a:ext>
                    </a:extLst>
                  </p:cNvPr>
                  <p:cNvSpPr/>
                  <p:nvPr/>
                </p:nvSpPr>
                <p:spPr>
                  <a:xfrm>
                    <a:off x="7049011" y="943350"/>
                    <a:ext cx="69935" cy="206643"/>
                  </a:xfrm>
                  <a:custGeom>
                    <a:avLst/>
                    <a:gdLst>
                      <a:gd name="connsiteX0" fmla="*/ 40846 w 69935"/>
                      <a:gd name="connsiteY0" fmla="*/ 206537 h 206643"/>
                      <a:gd name="connsiteX1" fmla="*/ 54296 w 69935"/>
                      <a:gd name="connsiteY1" fmla="*/ 98467 h 206643"/>
                      <a:gd name="connsiteX2" fmla="*/ 54048 w 69935"/>
                      <a:gd name="connsiteY2" fmla="*/ 63815 h 206643"/>
                      <a:gd name="connsiteX3" fmla="*/ 41608 w 69935"/>
                      <a:gd name="connsiteY3" fmla="*/ 46908 h 206643"/>
                      <a:gd name="connsiteX4" fmla="*/ 69936 w 69935"/>
                      <a:gd name="connsiteY4" fmla="*/ 0 h 206643"/>
                      <a:gd name="connsiteX5" fmla="*/ 32 w 69935"/>
                      <a:gd name="connsiteY5" fmla="*/ 84617 h 206643"/>
                      <a:gd name="connsiteX6" fmla="*/ 14024 w 69935"/>
                      <a:gd name="connsiteY6" fmla="*/ 173609 h 206643"/>
                      <a:gd name="connsiteX7" fmla="*/ 30654 w 69935"/>
                      <a:gd name="connsiteY7" fmla="*/ 192831 h 206643"/>
                      <a:gd name="connsiteX8" fmla="*/ 40846 w 69935"/>
                      <a:gd name="connsiteY8" fmla="*/ 206537 h 20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35" h="206643">
                        <a:moveTo>
                          <a:pt x="40846" y="206537"/>
                        </a:moveTo>
                        <a:cubicBezTo>
                          <a:pt x="40846" y="206537"/>
                          <a:pt x="38484" y="131947"/>
                          <a:pt x="54296" y="98467"/>
                        </a:cubicBezTo>
                        <a:cubicBezTo>
                          <a:pt x="62906" y="80226"/>
                          <a:pt x="58925" y="68072"/>
                          <a:pt x="54048" y="63815"/>
                        </a:cubicBezTo>
                        <a:cubicBezTo>
                          <a:pt x="54048" y="63815"/>
                          <a:pt x="44980" y="58909"/>
                          <a:pt x="41608" y="46908"/>
                        </a:cubicBezTo>
                        <a:cubicBezTo>
                          <a:pt x="35874" y="26581"/>
                          <a:pt x="61401" y="6998"/>
                          <a:pt x="69936" y="0"/>
                        </a:cubicBezTo>
                        <a:cubicBezTo>
                          <a:pt x="69936" y="0"/>
                          <a:pt x="-1721" y="12370"/>
                          <a:pt x="32" y="84617"/>
                        </a:cubicBezTo>
                        <a:cubicBezTo>
                          <a:pt x="1336" y="138176"/>
                          <a:pt x="14024" y="173609"/>
                          <a:pt x="14024" y="173609"/>
                        </a:cubicBezTo>
                        <a:cubicBezTo>
                          <a:pt x="14024" y="173609"/>
                          <a:pt x="26911" y="176886"/>
                          <a:pt x="30654" y="192831"/>
                        </a:cubicBezTo>
                        <a:cubicBezTo>
                          <a:pt x="34407" y="208766"/>
                          <a:pt x="40846" y="206537"/>
                          <a:pt x="40846" y="206537"/>
                        </a:cubicBezTo>
                        <a:close/>
                      </a:path>
                    </a:pathLst>
                  </a:custGeom>
                  <a:solidFill>
                    <a:srgbClr val="A1ADAA"/>
                  </a:solidFill>
                  <a:ln w="9525" cap="flat">
                    <a:noFill/>
                    <a:prstDash val="solid"/>
                    <a:miter/>
                  </a:ln>
                </p:spPr>
                <p:txBody>
                  <a:bodyPr rtlCol="0" anchor="ctr"/>
                  <a:lstStyle/>
                  <a:p>
                    <a:endParaRPr lang="nl-NL" sz="100"/>
                  </a:p>
                </p:txBody>
              </p:sp>
              <p:sp>
                <p:nvSpPr>
                  <p:cNvPr id="319" name="Vrije vorm 318">
                    <a:extLst>
                      <a:ext uri="{FF2B5EF4-FFF2-40B4-BE49-F238E27FC236}">
                        <a16:creationId xmlns:a16="http://schemas.microsoft.com/office/drawing/2014/main" id="{0852D7FA-D272-D045-B7A4-A91BB3A98C68}"/>
                      </a:ext>
                    </a:extLst>
                  </p:cNvPr>
                  <p:cNvSpPr/>
                  <p:nvPr/>
                </p:nvSpPr>
                <p:spPr>
                  <a:xfrm>
                    <a:off x="7233199" y="938584"/>
                    <a:ext cx="83877" cy="144866"/>
                  </a:xfrm>
                  <a:custGeom>
                    <a:avLst/>
                    <a:gdLst>
                      <a:gd name="connsiteX0" fmla="*/ 83877 w 83877"/>
                      <a:gd name="connsiteY0" fmla="*/ 144867 h 144866"/>
                      <a:gd name="connsiteX1" fmla="*/ 70095 w 83877"/>
                      <a:gd name="connsiteY1" fmla="*/ 92184 h 144866"/>
                      <a:gd name="connsiteX2" fmla="*/ 0 w 83877"/>
                      <a:gd name="connsiteY2" fmla="*/ 0 h 144866"/>
                      <a:gd name="connsiteX3" fmla="*/ 61627 w 83877"/>
                      <a:gd name="connsiteY3" fmla="*/ 41320 h 144866"/>
                      <a:gd name="connsiteX4" fmla="*/ 83877 w 83877"/>
                      <a:gd name="connsiteY4" fmla="*/ 144867 h 144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7" h="144866">
                        <a:moveTo>
                          <a:pt x="83877" y="144867"/>
                        </a:moveTo>
                        <a:cubicBezTo>
                          <a:pt x="83877" y="144867"/>
                          <a:pt x="74533" y="107062"/>
                          <a:pt x="70095" y="92184"/>
                        </a:cubicBezTo>
                        <a:cubicBezTo>
                          <a:pt x="53330" y="36044"/>
                          <a:pt x="24260" y="26690"/>
                          <a:pt x="0" y="0"/>
                        </a:cubicBezTo>
                        <a:cubicBezTo>
                          <a:pt x="0" y="0"/>
                          <a:pt x="39634" y="4228"/>
                          <a:pt x="61627" y="41320"/>
                        </a:cubicBezTo>
                        <a:cubicBezTo>
                          <a:pt x="84058" y="79144"/>
                          <a:pt x="83877" y="144867"/>
                          <a:pt x="83877" y="144867"/>
                        </a:cubicBezTo>
                        <a:close/>
                      </a:path>
                    </a:pathLst>
                  </a:custGeom>
                  <a:solidFill>
                    <a:srgbClr val="A1ADAA"/>
                  </a:solidFill>
                  <a:ln w="9525" cap="flat">
                    <a:noFill/>
                    <a:prstDash val="solid"/>
                    <a:miter/>
                  </a:ln>
                </p:spPr>
                <p:txBody>
                  <a:bodyPr rtlCol="0" anchor="ctr"/>
                  <a:lstStyle/>
                  <a:p>
                    <a:endParaRPr lang="nl-NL" sz="100"/>
                  </a:p>
                </p:txBody>
              </p:sp>
            </p:grpSp>
            <p:grpSp>
              <p:nvGrpSpPr>
                <p:cNvPr id="280" name="Graphic 17">
                  <a:extLst>
                    <a:ext uri="{FF2B5EF4-FFF2-40B4-BE49-F238E27FC236}">
                      <a16:creationId xmlns:a16="http://schemas.microsoft.com/office/drawing/2014/main" id="{A12E97CF-5EED-7771-1433-9CF47BD24678}"/>
                    </a:ext>
                  </a:extLst>
                </p:cNvPr>
                <p:cNvGrpSpPr/>
                <p:nvPr/>
              </p:nvGrpSpPr>
              <p:grpSpPr>
                <a:xfrm rot="180000">
                  <a:off x="7790838" y="4179062"/>
                  <a:ext cx="16848" cy="16850"/>
                  <a:chOff x="6434430" y="2704537"/>
                  <a:chExt cx="241729" cy="241729"/>
                </a:xfrm>
              </p:grpSpPr>
              <p:sp>
                <p:nvSpPr>
                  <p:cNvPr id="293" name="Vrije vorm 292">
                    <a:extLst>
                      <a:ext uri="{FF2B5EF4-FFF2-40B4-BE49-F238E27FC236}">
                        <a16:creationId xmlns:a16="http://schemas.microsoft.com/office/drawing/2014/main" id="{BE7F2052-C16E-9C27-3A10-83C21A35B095}"/>
                      </a:ext>
                    </a:extLst>
                  </p:cNvPr>
                  <p:cNvSpPr/>
                  <p:nvPr/>
                </p:nvSpPr>
                <p:spPr>
                  <a:xfrm>
                    <a:off x="6434430" y="2704537"/>
                    <a:ext cx="241729" cy="241729"/>
                  </a:xfrm>
                  <a:custGeom>
                    <a:avLst/>
                    <a:gdLst>
                      <a:gd name="connsiteX0" fmla="*/ 241729 w 241729"/>
                      <a:gd name="connsiteY0" fmla="*/ 120865 h 241729"/>
                      <a:gd name="connsiteX1" fmla="*/ 120864 w 241729"/>
                      <a:gd name="connsiteY1" fmla="*/ 241729 h 241729"/>
                      <a:gd name="connsiteX2" fmla="*/ 0 w 241729"/>
                      <a:gd name="connsiteY2" fmla="*/ 120865 h 241729"/>
                      <a:gd name="connsiteX3" fmla="*/ 120864 w 241729"/>
                      <a:gd name="connsiteY3" fmla="*/ 0 h 241729"/>
                      <a:gd name="connsiteX4" fmla="*/ 241729 w 241729"/>
                      <a:gd name="connsiteY4" fmla="*/ 120865 h 241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729" h="241729">
                        <a:moveTo>
                          <a:pt x="241729" y="120865"/>
                        </a:moveTo>
                        <a:cubicBezTo>
                          <a:pt x="241729" y="187616"/>
                          <a:pt x="187616" y="241729"/>
                          <a:pt x="120864" y="241729"/>
                        </a:cubicBezTo>
                        <a:cubicBezTo>
                          <a:pt x="54113" y="241729"/>
                          <a:pt x="0" y="187616"/>
                          <a:pt x="0" y="120865"/>
                        </a:cubicBezTo>
                        <a:cubicBezTo>
                          <a:pt x="0" y="54113"/>
                          <a:pt x="54113" y="0"/>
                          <a:pt x="120864" y="0"/>
                        </a:cubicBezTo>
                        <a:cubicBezTo>
                          <a:pt x="187616" y="0"/>
                          <a:pt x="241729" y="54113"/>
                          <a:pt x="241729" y="120865"/>
                        </a:cubicBezTo>
                        <a:close/>
                      </a:path>
                    </a:pathLst>
                  </a:custGeom>
                  <a:solidFill>
                    <a:srgbClr val="FFFFFF"/>
                  </a:solidFill>
                  <a:ln w="9525" cap="flat">
                    <a:noFill/>
                    <a:prstDash val="solid"/>
                    <a:miter/>
                  </a:ln>
                </p:spPr>
                <p:txBody>
                  <a:bodyPr rtlCol="0" anchor="ctr"/>
                  <a:lstStyle/>
                  <a:p>
                    <a:endParaRPr lang="nl-NL" sz="100"/>
                  </a:p>
                </p:txBody>
              </p:sp>
              <p:grpSp>
                <p:nvGrpSpPr>
                  <p:cNvPr id="296" name="Graphic 17">
                    <a:extLst>
                      <a:ext uri="{FF2B5EF4-FFF2-40B4-BE49-F238E27FC236}">
                        <a16:creationId xmlns:a16="http://schemas.microsoft.com/office/drawing/2014/main" id="{1004E8F5-3777-BBAC-AB57-90963AA8066C}"/>
                      </a:ext>
                    </a:extLst>
                  </p:cNvPr>
                  <p:cNvGrpSpPr/>
                  <p:nvPr/>
                </p:nvGrpSpPr>
                <p:grpSpPr>
                  <a:xfrm>
                    <a:off x="6465946" y="2741989"/>
                    <a:ext cx="178745" cy="166855"/>
                    <a:chOff x="6465946" y="2741989"/>
                    <a:chExt cx="178745" cy="166855"/>
                  </a:xfrm>
                </p:grpSpPr>
                <p:sp>
                  <p:nvSpPr>
                    <p:cNvPr id="297" name="Vrije vorm 296">
                      <a:extLst>
                        <a:ext uri="{FF2B5EF4-FFF2-40B4-BE49-F238E27FC236}">
                          <a16:creationId xmlns:a16="http://schemas.microsoft.com/office/drawing/2014/main" id="{A46E98D8-3D02-CD2E-32A3-DFD5D1FDD024}"/>
                        </a:ext>
                      </a:extLst>
                    </p:cNvPr>
                    <p:cNvSpPr/>
                    <p:nvPr/>
                  </p:nvSpPr>
                  <p:spPr>
                    <a:xfrm rot="3261861">
                      <a:off x="6506318" y="2750579"/>
                      <a:ext cx="98002" cy="149674"/>
                    </a:xfrm>
                    <a:custGeom>
                      <a:avLst/>
                      <a:gdLst>
                        <a:gd name="connsiteX0" fmla="*/ 0 w 98002"/>
                        <a:gd name="connsiteY0" fmla="*/ 0 h 149674"/>
                        <a:gd name="connsiteX1" fmla="*/ 98003 w 98002"/>
                        <a:gd name="connsiteY1" fmla="*/ 0 h 149674"/>
                        <a:gd name="connsiteX2" fmla="*/ 98003 w 98002"/>
                        <a:gd name="connsiteY2" fmla="*/ 149674 h 149674"/>
                        <a:gd name="connsiteX3" fmla="*/ 0 w 98002"/>
                        <a:gd name="connsiteY3" fmla="*/ 149674 h 149674"/>
                      </a:gdLst>
                      <a:ahLst/>
                      <a:cxnLst>
                        <a:cxn ang="0">
                          <a:pos x="connsiteX0" y="connsiteY0"/>
                        </a:cxn>
                        <a:cxn ang="0">
                          <a:pos x="connsiteX1" y="connsiteY1"/>
                        </a:cxn>
                        <a:cxn ang="0">
                          <a:pos x="connsiteX2" y="connsiteY2"/>
                        </a:cxn>
                        <a:cxn ang="0">
                          <a:pos x="connsiteX3" y="connsiteY3"/>
                        </a:cxn>
                      </a:cxnLst>
                      <a:rect l="l" t="t" r="r" b="b"/>
                      <a:pathLst>
                        <a:path w="98002" h="149674">
                          <a:moveTo>
                            <a:pt x="0" y="0"/>
                          </a:moveTo>
                          <a:lnTo>
                            <a:pt x="98003" y="0"/>
                          </a:lnTo>
                          <a:lnTo>
                            <a:pt x="98003" y="149674"/>
                          </a:lnTo>
                          <a:lnTo>
                            <a:pt x="0" y="149674"/>
                          </a:lnTo>
                          <a:close/>
                        </a:path>
                      </a:pathLst>
                    </a:custGeom>
                    <a:solidFill>
                      <a:srgbClr val="A1ADAA"/>
                    </a:solidFill>
                    <a:ln w="9525" cap="flat">
                      <a:noFill/>
                      <a:prstDash val="solid"/>
                      <a:miter/>
                    </a:ln>
                  </p:spPr>
                  <p:txBody>
                    <a:bodyPr rtlCol="0" anchor="ctr"/>
                    <a:lstStyle/>
                    <a:p>
                      <a:endParaRPr lang="nl-NL" sz="100"/>
                    </a:p>
                  </p:txBody>
                </p:sp>
                <p:sp>
                  <p:nvSpPr>
                    <p:cNvPr id="298" name="Vrije vorm 297">
                      <a:extLst>
                        <a:ext uri="{FF2B5EF4-FFF2-40B4-BE49-F238E27FC236}">
                          <a16:creationId xmlns:a16="http://schemas.microsoft.com/office/drawing/2014/main" id="{FBDCF23C-3BAD-7CC4-1596-28BEB98E6DF7}"/>
                        </a:ext>
                      </a:extLst>
                    </p:cNvPr>
                    <p:cNvSpPr/>
                    <p:nvPr/>
                  </p:nvSpPr>
                  <p:spPr>
                    <a:xfrm rot="3261861">
                      <a:off x="6511850" y="2757190"/>
                      <a:ext cx="86318" cy="136891"/>
                    </a:xfrm>
                    <a:custGeom>
                      <a:avLst/>
                      <a:gdLst>
                        <a:gd name="connsiteX0" fmla="*/ 0 w 86318"/>
                        <a:gd name="connsiteY0" fmla="*/ 0 h 136891"/>
                        <a:gd name="connsiteX1" fmla="*/ 86318 w 86318"/>
                        <a:gd name="connsiteY1" fmla="*/ 0 h 136891"/>
                        <a:gd name="connsiteX2" fmla="*/ 86318 w 86318"/>
                        <a:gd name="connsiteY2" fmla="*/ 136892 h 136891"/>
                        <a:gd name="connsiteX3" fmla="*/ 0 w 86318"/>
                        <a:gd name="connsiteY3" fmla="*/ 136892 h 136891"/>
                      </a:gdLst>
                      <a:ahLst/>
                      <a:cxnLst>
                        <a:cxn ang="0">
                          <a:pos x="connsiteX0" y="connsiteY0"/>
                        </a:cxn>
                        <a:cxn ang="0">
                          <a:pos x="connsiteX1" y="connsiteY1"/>
                        </a:cxn>
                        <a:cxn ang="0">
                          <a:pos x="connsiteX2" y="connsiteY2"/>
                        </a:cxn>
                        <a:cxn ang="0">
                          <a:pos x="connsiteX3" y="connsiteY3"/>
                        </a:cxn>
                      </a:cxnLst>
                      <a:rect l="l" t="t" r="r" b="b"/>
                      <a:pathLst>
                        <a:path w="86318" h="136891">
                          <a:moveTo>
                            <a:pt x="0" y="0"/>
                          </a:moveTo>
                          <a:lnTo>
                            <a:pt x="86318" y="0"/>
                          </a:lnTo>
                          <a:lnTo>
                            <a:pt x="86318" y="136892"/>
                          </a:lnTo>
                          <a:lnTo>
                            <a:pt x="0" y="136892"/>
                          </a:lnTo>
                          <a:close/>
                        </a:path>
                      </a:pathLst>
                    </a:custGeom>
                    <a:solidFill>
                      <a:srgbClr val="BFC8C7"/>
                    </a:solidFill>
                    <a:ln w="9525" cap="flat">
                      <a:noFill/>
                      <a:prstDash val="solid"/>
                      <a:miter/>
                    </a:ln>
                  </p:spPr>
                  <p:txBody>
                    <a:bodyPr rtlCol="0" anchor="ctr"/>
                    <a:lstStyle/>
                    <a:p>
                      <a:endParaRPr lang="nl-NL" sz="100"/>
                    </a:p>
                  </p:txBody>
                </p:sp>
                <p:sp>
                  <p:nvSpPr>
                    <p:cNvPr id="299" name="Vrije vorm 298">
                      <a:extLst>
                        <a:ext uri="{FF2B5EF4-FFF2-40B4-BE49-F238E27FC236}">
                          <a16:creationId xmlns:a16="http://schemas.microsoft.com/office/drawing/2014/main" id="{AC77D4F3-D930-828A-E422-DD8F18FD7525}"/>
                        </a:ext>
                      </a:extLst>
                    </p:cNvPr>
                    <p:cNvSpPr/>
                    <p:nvPr/>
                  </p:nvSpPr>
                  <p:spPr>
                    <a:xfrm rot="3261861">
                      <a:off x="6556152" y="2787013"/>
                      <a:ext cx="92614" cy="7764"/>
                    </a:xfrm>
                    <a:custGeom>
                      <a:avLst/>
                      <a:gdLst>
                        <a:gd name="connsiteX0" fmla="*/ 0 w 92614"/>
                        <a:gd name="connsiteY0" fmla="*/ 0 h 7764"/>
                        <a:gd name="connsiteX1" fmla="*/ 92614 w 92614"/>
                        <a:gd name="connsiteY1" fmla="*/ 0 h 7764"/>
                        <a:gd name="connsiteX2" fmla="*/ 92614 w 92614"/>
                        <a:gd name="connsiteY2" fmla="*/ 7764 h 7764"/>
                        <a:gd name="connsiteX3" fmla="*/ 0 w 92614"/>
                        <a:gd name="connsiteY3" fmla="*/ 7764 h 7764"/>
                      </a:gdLst>
                      <a:ahLst/>
                      <a:cxnLst>
                        <a:cxn ang="0">
                          <a:pos x="connsiteX0" y="connsiteY0"/>
                        </a:cxn>
                        <a:cxn ang="0">
                          <a:pos x="connsiteX1" y="connsiteY1"/>
                        </a:cxn>
                        <a:cxn ang="0">
                          <a:pos x="connsiteX2" y="connsiteY2"/>
                        </a:cxn>
                        <a:cxn ang="0">
                          <a:pos x="connsiteX3" y="connsiteY3"/>
                        </a:cxn>
                      </a:cxnLst>
                      <a:rect l="l" t="t" r="r" b="b"/>
                      <a:pathLst>
                        <a:path w="92614" h="7764">
                          <a:moveTo>
                            <a:pt x="0" y="0"/>
                          </a:moveTo>
                          <a:lnTo>
                            <a:pt x="92614" y="0"/>
                          </a:lnTo>
                          <a:lnTo>
                            <a:pt x="92614" y="7764"/>
                          </a:lnTo>
                          <a:lnTo>
                            <a:pt x="0" y="7764"/>
                          </a:lnTo>
                          <a:close/>
                        </a:path>
                      </a:pathLst>
                    </a:custGeom>
                    <a:solidFill>
                      <a:srgbClr val="A1ADAA"/>
                    </a:solidFill>
                    <a:ln w="9525" cap="flat">
                      <a:noFill/>
                      <a:prstDash val="solid"/>
                      <a:miter/>
                    </a:ln>
                  </p:spPr>
                  <p:txBody>
                    <a:bodyPr rtlCol="0" anchor="ctr"/>
                    <a:lstStyle/>
                    <a:p>
                      <a:endParaRPr lang="nl-NL" sz="100"/>
                    </a:p>
                  </p:txBody>
                </p:sp>
                <p:sp>
                  <p:nvSpPr>
                    <p:cNvPr id="300" name="Vrije vorm 299">
                      <a:extLst>
                        <a:ext uri="{FF2B5EF4-FFF2-40B4-BE49-F238E27FC236}">
                          <a16:creationId xmlns:a16="http://schemas.microsoft.com/office/drawing/2014/main" id="{D10FCE7B-FB50-E843-C41B-023C29239620}"/>
                        </a:ext>
                      </a:extLst>
                    </p:cNvPr>
                    <p:cNvSpPr/>
                    <p:nvPr/>
                  </p:nvSpPr>
                  <p:spPr>
                    <a:xfrm rot="3261861">
                      <a:off x="6544387" y="2794670"/>
                      <a:ext cx="93721" cy="7764"/>
                    </a:xfrm>
                    <a:custGeom>
                      <a:avLst/>
                      <a:gdLst>
                        <a:gd name="connsiteX0" fmla="*/ 0 w 93721"/>
                        <a:gd name="connsiteY0" fmla="*/ 0 h 7764"/>
                        <a:gd name="connsiteX1" fmla="*/ 93721 w 93721"/>
                        <a:gd name="connsiteY1" fmla="*/ 0 h 7764"/>
                        <a:gd name="connsiteX2" fmla="*/ 93721 w 93721"/>
                        <a:gd name="connsiteY2" fmla="*/ 7765 h 7764"/>
                        <a:gd name="connsiteX3" fmla="*/ 0 w 93721"/>
                        <a:gd name="connsiteY3" fmla="*/ 7765 h 7764"/>
                      </a:gdLst>
                      <a:ahLst/>
                      <a:cxnLst>
                        <a:cxn ang="0">
                          <a:pos x="connsiteX0" y="connsiteY0"/>
                        </a:cxn>
                        <a:cxn ang="0">
                          <a:pos x="connsiteX1" y="connsiteY1"/>
                        </a:cxn>
                        <a:cxn ang="0">
                          <a:pos x="connsiteX2" y="connsiteY2"/>
                        </a:cxn>
                        <a:cxn ang="0">
                          <a:pos x="connsiteX3" y="connsiteY3"/>
                        </a:cxn>
                      </a:cxnLst>
                      <a:rect l="l" t="t" r="r" b="b"/>
                      <a:pathLst>
                        <a:path w="93721" h="7764">
                          <a:moveTo>
                            <a:pt x="0" y="0"/>
                          </a:moveTo>
                          <a:lnTo>
                            <a:pt x="93721" y="0"/>
                          </a:lnTo>
                          <a:lnTo>
                            <a:pt x="93721" y="7765"/>
                          </a:lnTo>
                          <a:lnTo>
                            <a:pt x="0" y="7765"/>
                          </a:lnTo>
                          <a:close/>
                        </a:path>
                      </a:pathLst>
                    </a:custGeom>
                    <a:solidFill>
                      <a:srgbClr val="A1ADAA"/>
                    </a:solidFill>
                    <a:ln w="9525" cap="flat">
                      <a:noFill/>
                      <a:prstDash val="solid"/>
                      <a:miter/>
                    </a:ln>
                  </p:spPr>
                  <p:txBody>
                    <a:bodyPr rtlCol="0" anchor="ctr"/>
                    <a:lstStyle/>
                    <a:p>
                      <a:endParaRPr lang="nl-NL" sz="100"/>
                    </a:p>
                  </p:txBody>
                </p:sp>
                <p:sp>
                  <p:nvSpPr>
                    <p:cNvPr id="302" name="Vrije vorm 301">
                      <a:extLst>
                        <a:ext uri="{FF2B5EF4-FFF2-40B4-BE49-F238E27FC236}">
                          <a16:creationId xmlns:a16="http://schemas.microsoft.com/office/drawing/2014/main" id="{56908EC4-492B-BBD9-5BCF-F8D98C94DF9D}"/>
                        </a:ext>
                      </a:extLst>
                    </p:cNvPr>
                    <p:cNvSpPr/>
                    <p:nvPr/>
                  </p:nvSpPr>
                  <p:spPr>
                    <a:xfrm rot="3261861">
                      <a:off x="6533950" y="2803773"/>
                      <a:ext cx="93721" cy="7764"/>
                    </a:xfrm>
                    <a:custGeom>
                      <a:avLst/>
                      <a:gdLst>
                        <a:gd name="connsiteX0" fmla="*/ 0 w 93721"/>
                        <a:gd name="connsiteY0" fmla="*/ 0 h 7764"/>
                        <a:gd name="connsiteX1" fmla="*/ 93721 w 93721"/>
                        <a:gd name="connsiteY1" fmla="*/ 0 h 7764"/>
                        <a:gd name="connsiteX2" fmla="*/ 93721 w 93721"/>
                        <a:gd name="connsiteY2" fmla="*/ 7764 h 7764"/>
                        <a:gd name="connsiteX3" fmla="*/ 0 w 93721"/>
                        <a:gd name="connsiteY3" fmla="*/ 7764 h 7764"/>
                      </a:gdLst>
                      <a:ahLst/>
                      <a:cxnLst>
                        <a:cxn ang="0">
                          <a:pos x="connsiteX0" y="connsiteY0"/>
                        </a:cxn>
                        <a:cxn ang="0">
                          <a:pos x="connsiteX1" y="connsiteY1"/>
                        </a:cxn>
                        <a:cxn ang="0">
                          <a:pos x="connsiteX2" y="connsiteY2"/>
                        </a:cxn>
                        <a:cxn ang="0">
                          <a:pos x="connsiteX3" y="connsiteY3"/>
                        </a:cxn>
                      </a:cxnLst>
                      <a:rect l="l" t="t" r="r" b="b"/>
                      <a:pathLst>
                        <a:path w="93721" h="7764">
                          <a:moveTo>
                            <a:pt x="0" y="0"/>
                          </a:moveTo>
                          <a:lnTo>
                            <a:pt x="93721" y="0"/>
                          </a:lnTo>
                          <a:lnTo>
                            <a:pt x="93721" y="7764"/>
                          </a:lnTo>
                          <a:lnTo>
                            <a:pt x="0" y="7764"/>
                          </a:lnTo>
                          <a:close/>
                        </a:path>
                      </a:pathLst>
                    </a:custGeom>
                    <a:solidFill>
                      <a:srgbClr val="A1ADAA"/>
                    </a:solidFill>
                    <a:ln w="9525" cap="flat">
                      <a:noFill/>
                      <a:prstDash val="solid"/>
                      <a:miter/>
                    </a:ln>
                  </p:spPr>
                  <p:txBody>
                    <a:bodyPr rtlCol="0" anchor="ctr"/>
                    <a:lstStyle/>
                    <a:p>
                      <a:endParaRPr lang="nl-NL" sz="100"/>
                    </a:p>
                  </p:txBody>
                </p:sp>
              </p:grpSp>
            </p:grpSp>
            <p:grpSp>
              <p:nvGrpSpPr>
                <p:cNvPr id="281" name="Groep 280">
                  <a:extLst>
                    <a:ext uri="{FF2B5EF4-FFF2-40B4-BE49-F238E27FC236}">
                      <a16:creationId xmlns:a16="http://schemas.microsoft.com/office/drawing/2014/main" id="{0018F569-3663-634C-1B49-705EF34ABEC9}"/>
                    </a:ext>
                  </a:extLst>
                </p:cNvPr>
                <p:cNvGrpSpPr/>
                <p:nvPr/>
              </p:nvGrpSpPr>
              <p:grpSpPr>
                <a:xfrm>
                  <a:off x="7819258" y="4158818"/>
                  <a:ext cx="64196" cy="8598"/>
                  <a:chOff x="5855714" y="4229158"/>
                  <a:chExt cx="252000" cy="33751"/>
                </a:xfrm>
              </p:grpSpPr>
              <p:cxnSp>
                <p:nvCxnSpPr>
                  <p:cNvPr id="291" name="Rechte verbindingslijn 290">
                    <a:extLst>
                      <a:ext uri="{FF2B5EF4-FFF2-40B4-BE49-F238E27FC236}">
                        <a16:creationId xmlns:a16="http://schemas.microsoft.com/office/drawing/2014/main" id="{51D0DC49-53BA-6F64-03DF-963FDB76DE6C}"/>
                      </a:ext>
                    </a:extLst>
                  </p:cNvPr>
                  <p:cNvCxnSpPr>
                    <a:cxnSpLocks/>
                  </p:cNvCxnSpPr>
                  <p:nvPr/>
                </p:nvCxnSpPr>
                <p:spPr>
                  <a:xfrm rot="60000">
                    <a:off x="5855714" y="4229158"/>
                    <a:ext cx="252000" cy="8980"/>
                  </a:xfrm>
                  <a:prstGeom prst="line">
                    <a:avLst/>
                  </a:prstGeom>
                  <a:ln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FEF73713-942B-2EA4-1D35-321A328C4213}"/>
                      </a:ext>
                    </a:extLst>
                  </p:cNvPr>
                  <p:cNvCxnSpPr>
                    <a:cxnSpLocks/>
                  </p:cNvCxnSpPr>
                  <p:nvPr/>
                </p:nvCxnSpPr>
                <p:spPr>
                  <a:xfrm>
                    <a:off x="5855721" y="4253929"/>
                    <a:ext cx="180000" cy="8980"/>
                  </a:xfrm>
                  <a:prstGeom prst="line">
                    <a:avLst/>
                  </a:prstGeom>
                  <a:ln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82" name="Groep 281">
                  <a:extLst>
                    <a:ext uri="{FF2B5EF4-FFF2-40B4-BE49-F238E27FC236}">
                      <a16:creationId xmlns:a16="http://schemas.microsoft.com/office/drawing/2014/main" id="{7164A7CA-F5CE-9035-0FF9-2758A5403250}"/>
                    </a:ext>
                  </a:extLst>
                </p:cNvPr>
                <p:cNvGrpSpPr/>
                <p:nvPr/>
              </p:nvGrpSpPr>
              <p:grpSpPr>
                <a:xfrm>
                  <a:off x="7817657" y="4184687"/>
                  <a:ext cx="64196" cy="8598"/>
                  <a:chOff x="5855715" y="4330758"/>
                  <a:chExt cx="252000" cy="33751"/>
                </a:xfrm>
              </p:grpSpPr>
              <p:cxnSp>
                <p:nvCxnSpPr>
                  <p:cNvPr id="289" name="Rechte verbindingslijn 288">
                    <a:extLst>
                      <a:ext uri="{FF2B5EF4-FFF2-40B4-BE49-F238E27FC236}">
                        <a16:creationId xmlns:a16="http://schemas.microsoft.com/office/drawing/2014/main" id="{C986C860-4509-ADF7-B1A3-04EBEAA6F46E}"/>
                      </a:ext>
                    </a:extLst>
                  </p:cNvPr>
                  <p:cNvCxnSpPr>
                    <a:cxnSpLocks/>
                  </p:cNvCxnSpPr>
                  <p:nvPr/>
                </p:nvCxnSpPr>
                <p:spPr>
                  <a:xfrm rot="60000">
                    <a:off x="5855715" y="4330758"/>
                    <a:ext cx="252000" cy="8980"/>
                  </a:xfrm>
                  <a:prstGeom prst="line">
                    <a:avLst/>
                  </a:prstGeom>
                  <a:ln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0" name="Rechte verbindingslijn 289">
                    <a:extLst>
                      <a:ext uri="{FF2B5EF4-FFF2-40B4-BE49-F238E27FC236}">
                        <a16:creationId xmlns:a16="http://schemas.microsoft.com/office/drawing/2014/main" id="{B548C520-A7AE-E3F3-513F-2AC39CC7D6AF}"/>
                      </a:ext>
                    </a:extLst>
                  </p:cNvPr>
                  <p:cNvCxnSpPr>
                    <a:cxnSpLocks/>
                  </p:cNvCxnSpPr>
                  <p:nvPr/>
                </p:nvCxnSpPr>
                <p:spPr>
                  <a:xfrm>
                    <a:off x="5855722" y="4355529"/>
                    <a:ext cx="180000" cy="8980"/>
                  </a:xfrm>
                  <a:prstGeom prst="line">
                    <a:avLst/>
                  </a:prstGeom>
                  <a:ln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83" name="Groep 282">
                  <a:extLst>
                    <a:ext uri="{FF2B5EF4-FFF2-40B4-BE49-F238E27FC236}">
                      <a16:creationId xmlns:a16="http://schemas.microsoft.com/office/drawing/2014/main" id="{6B864B61-D526-AFB3-BFAD-4EE9E93D21EE}"/>
                    </a:ext>
                  </a:extLst>
                </p:cNvPr>
                <p:cNvGrpSpPr/>
                <p:nvPr/>
              </p:nvGrpSpPr>
              <p:grpSpPr>
                <a:xfrm>
                  <a:off x="7815230" y="4210587"/>
                  <a:ext cx="64196" cy="8598"/>
                  <a:chOff x="5855716" y="4432357"/>
                  <a:chExt cx="252000" cy="33751"/>
                </a:xfrm>
              </p:grpSpPr>
              <p:cxnSp>
                <p:nvCxnSpPr>
                  <p:cNvPr id="287" name="Rechte verbindingslijn 286">
                    <a:extLst>
                      <a:ext uri="{FF2B5EF4-FFF2-40B4-BE49-F238E27FC236}">
                        <a16:creationId xmlns:a16="http://schemas.microsoft.com/office/drawing/2014/main" id="{AA2B9AA8-972D-98F6-AFBE-AF4978F7548F}"/>
                      </a:ext>
                    </a:extLst>
                  </p:cNvPr>
                  <p:cNvCxnSpPr>
                    <a:cxnSpLocks/>
                  </p:cNvCxnSpPr>
                  <p:nvPr/>
                </p:nvCxnSpPr>
                <p:spPr>
                  <a:xfrm rot="60000">
                    <a:off x="5855716" y="4432357"/>
                    <a:ext cx="252000" cy="8980"/>
                  </a:xfrm>
                  <a:prstGeom prst="line">
                    <a:avLst/>
                  </a:prstGeom>
                  <a:ln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8" name="Rechte verbindingslijn 287">
                    <a:extLst>
                      <a:ext uri="{FF2B5EF4-FFF2-40B4-BE49-F238E27FC236}">
                        <a16:creationId xmlns:a16="http://schemas.microsoft.com/office/drawing/2014/main" id="{2C734A5A-42D6-58AE-49B7-F853D21A7213}"/>
                      </a:ext>
                    </a:extLst>
                  </p:cNvPr>
                  <p:cNvCxnSpPr>
                    <a:cxnSpLocks/>
                  </p:cNvCxnSpPr>
                  <p:nvPr/>
                </p:nvCxnSpPr>
                <p:spPr>
                  <a:xfrm>
                    <a:off x="5855723" y="4457128"/>
                    <a:ext cx="180000" cy="8980"/>
                  </a:xfrm>
                  <a:prstGeom prst="line">
                    <a:avLst/>
                  </a:prstGeom>
                  <a:ln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84" name="Groep 283">
                  <a:extLst>
                    <a:ext uri="{FF2B5EF4-FFF2-40B4-BE49-F238E27FC236}">
                      <a16:creationId xmlns:a16="http://schemas.microsoft.com/office/drawing/2014/main" id="{B6F2EDC9-C535-61F7-0A31-B7135BD7BE63}"/>
                    </a:ext>
                  </a:extLst>
                </p:cNvPr>
                <p:cNvGrpSpPr/>
                <p:nvPr/>
              </p:nvGrpSpPr>
              <p:grpSpPr>
                <a:xfrm>
                  <a:off x="7812796" y="4236374"/>
                  <a:ext cx="64196" cy="8598"/>
                  <a:chOff x="5855717" y="4533957"/>
                  <a:chExt cx="252000" cy="33751"/>
                </a:xfrm>
              </p:grpSpPr>
              <p:cxnSp>
                <p:nvCxnSpPr>
                  <p:cNvPr id="285" name="Rechte verbindingslijn 284">
                    <a:extLst>
                      <a:ext uri="{FF2B5EF4-FFF2-40B4-BE49-F238E27FC236}">
                        <a16:creationId xmlns:a16="http://schemas.microsoft.com/office/drawing/2014/main" id="{E9371A9F-9DA4-BF05-990B-A9A45FAF56F8}"/>
                      </a:ext>
                    </a:extLst>
                  </p:cNvPr>
                  <p:cNvCxnSpPr>
                    <a:cxnSpLocks/>
                  </p:cNvCxnSpPr>
                  <p:nvPr/>
                </p:nvCxnSpPr>
                <p:spPr>
                  <a:xfrm rot="60000">
                    <a:off x="5855717" y="4533957"/>
                    <a:ext cx="252000" cy="8980"/>
                  </a:xfrm>
                  <a:prstGeom prst="line">
                    <a:avLst/>
                  </a:prstGeom>
                  <a:ln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6" name="Rechte verbindingslijn 285">
                    <a:extLst>
                      <a:ext uri="{FF2B5EF4-FFF2-40B4-BE49-F238E27FC236}">
                        <a16:creationId xmlns:a16="http://schemas.microsoft.com/office/drawing/2014/main" id="{DFF0A94C-773E-1CFE-4A4F-905F95B2B6A8}"/>
                      </a:ext>
                    </a:extLst>
                  </p:cNvPr>
                  <p:cNvCxnSpPr>
                    <a:cxnSpLocks/>
                  </p:cNvCxnSpPr>
                  <p:nvPr/>
                </p:nvCxnSpPr>
                <p:spPr>
                  <a:xfrm>
                    <a:off x="5855724" y="4558728"/>
                    <a:ext cx="180000" cy="8980"/>
                  </a:xfrm>
                  <a:prstGeom prst="line">
                    <a:avLst/>
                  </a:prstGeom>
                  <a:ln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120" name="Afgeronde rechthoek 119">
                <a:extLst>
                  <a:ext uri="{FF2B5EF4-FFF2-40B4-BE49-F238E27FC236}">
                    <a16:creationId xmlns:a16="http://schemas.microsoft.com/office/drawing/2014/main" id="{85F8F373-D90A-AEAA-85D9-6F2BBD88BFBF}"/>
                  </a:ext>
                </a:extLst>
              </p:cNvPr>
              <p:cNvSpPr/>
              <p:nvPr/>
            </p:nvSpPr>
            <p:spPr>
              <a:xfrm rot="4364439">
                <a:off x="10088719" y="1485847"/>
                <a:ext cx="144742" cy="48247"/>
              </a:xfrm>
              <a:prstGeom prst="roundRect">
                <a:avLst>
                  <a:gd name="adj" fmla="val 50000"/>
                </a:avLst>
              </a:prstGeom>
              <a:solidFill>
                <a:srgbClr val="E6B6AE"/>
              </a:solidFill>
              <a:ln w="12700" cap="flat">
                <a:noFill/>
                <a:prstDash val="solid"/>
                <a:miter/>
              </a:ln>
            </p:spPr>
            <p:txBody>
              <a:bodyPr rtlCol="0" anchor="ctr"/>
              <a:lstStyle/>
              <a:p>
                <a:pPr algn="l"/>
                <a:endParaRPr lang="nl-NL" sz="1012"/>
              </a:p>
            </p:txBody>
          </p:sp>
          <p:sp>
            <p:nvSpPr>
              <p:cNvPr id="121" name="Vrije vorm 120">
                <a:extLst>
                  <a:ext uri="{FF2B5EF4-FFF2-40B4-BE49-F238E27FC236}">
                    <a16:creationId xmlns:a16="http://schemas.microsoft.com/office/drawing/2014/main" id="{3644DBF7-8892-B6C9-2A29-34758A0CCE5F}"/>
                  </a:ext>
                </a:extLst>
              </p:cNvPr>
              <p:cNvSpPr/>
              <p:nvPr/>
            </p:nvSpPr>
            <p:spPr>
              <a:xfrm flipH="1">
                <a:off x="10570685" y="1548293"/>
                <a:ext cx="185226" cy="895070"/>
              </a:xfrm>
              <a:custGeom>
                <a:avLst/>
                <a:gdLst>
                  <a:gd name="connsiteX0" fmla="*/ 0 w 185226"/>
                  <a:gd name="connsiteY0" fmla="*/ 0 h 895070"/>
                  <a:gd name="connsiteX1" fmla="*/ 15859 w 185226"/>
                  <a:gd name="connsiteY1" fmla="*/ 806081 h 895070"/>
                  <a:gd name="connsiteX2" fmla="*/ 17638 w 185226"/>
                  <a:gd name="connsiteY2" fmla="*/ 895070 h 895070"/>
                  <a:gd name="connsiteX3" fmla="*/ 163224 w 185226"/>
                  <a:gd name="connsiteY3" fmla="*/ 895070 h 895070"/>
                  <a:gd name="connsiteX4" fmla="*/ 141465 w 185226"/>
                  <a:gd name="connsiteY4" fmla="*/ 634160 h 895070"/>
                  <a:gd name="connsiteX5" fmla="*/ 167967 w 185226"/>
                  <a:gd name="connsiteY5" fmla="*/ 97783 h 895070"/>
                  <a:gd name="connsiteX6" fmla="*/ 0 w 185226"/>
                  <a:gd name="connsiteY6" fmla="*/ 0 h 89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226" h="895070">
                    <a:moveTo>
                      <a:pt x="0" y="0"/>
                    </a:moveTo>
                    <a:cubicBezTo>
                      <a:pt x="0" y="0"/>
                      <a:pt x="8382" y="429993"/>
                      <a:pt x="15859" y="806081"/>
                    </a:cubicBezTo>
                    <a:lnTo>
                      <a:pt x="17638" y="895070"/>
                    </a:lnTo>
                    <a:lnTo>
                      <a:pt x="163224" y="895070"/>
                    </a:lnTo>
                    <a:lnTo>
                      <a:pt x="141465" y="634160"/>
                    </a:lnTo>
                    <a:cubicBezTo>
                      <a:pt x="141465" y="634160"/>
                      <a:pt x="218689" y="203209"/>
                      <a:pt x="167967" y="97783"/>
                    </a:cubicBezTo>
                    <a:cubicBezTo>
                      <a:pt x="117762" y="54177"/>
                      <a:pt x="43546" y="12322"/>
                      <a:pt x="0" y="0"/>
                    </a:cubicBezTo>
                    <a:close/>
                  </a:path>
                </a:pathLst>
              </a:custGeom>
              <a:solidFill>
                <a:srgbClr val="A1ADAA"/>
              </a:solidFill>
              <a:ln w="9525" cap="flat">
                <a:noFill/>
                <a:prstDash val="solid"/>
                <a:miter/>
              </a:ln>
            </p:spPr>
            <p:txBody>
              <a:bodyPr wrap="square" rtlCol="0" anchor="ctr">
                <a:noAutofit/>
              </a:bodyPr>
              <a:lstStyle/>
              <a:p>
                <a:endParaRPr lang="nl-NL"/>
              </a:p>
            </p:txBody>
          </p:sp>
        </p:grpSp>
      </p:grpSp>
      <p:grpSp>
        <p:nvGrpSpPr>
          <p:cNvPr id="482" name="Groep 481">
            <a:extLst>
              <a:ext uri="{FF2B5EF4-FFF2-40B4-BE49-F238E27FC236}">
                <a16:creationId xmlns:a16="http://schemas.microsoft.com/office/drawing/2014/main" id="{DD70F110-6C45-27B0-7E47-165E64A6EB8D}"/>
              </a:ext>
            </a:extLst>
          </p:cNvPr>
          <p:cNvGrpSpPr/>
          <p:nvPr/>
        </p:nvGrpSpPr>
        <p:grpSpPr>
          <a:xfrm>
            <a:off x="12834971" y="3619966"/>
            <a:ext cx="2572758" cy="1641882"/>
            <a:chOff x="9280908" y="2558201"/>
            <a:chExt cx="2572758" cy="1641882"/>
          </a:xfrm>
          <a:effectLst>
            <a:outerShdw blurRad="254000" dir="2700000" algn="tl" rotWithShape="0">
              <a:schemeClr val="tx2">
                <a:alpha val="10000"/>
              </a:schemeClr>
            </a:outerShdw>
          </a:effectLst>
        </p:grpSpPr>
        <p:sp>
          <p:nvSpPr>
            <p:cNvPr id="483" name="Afgeronde rechthoek 482">
              <a:extLst>
                <a:ext uri="{FF2B5EF4-FFF2-40B4-BE49-F238E27FC236}">
                  <a16:creationId xmlns:a16="http://schemas.microsoft.com/office/drawing/2014/main" id="{5269D8E0-3FD5-1AD8-C021-5C9C666374EA}"/>
                </a:ext>
              </a:extLst>
            </p:cNvPr>
            <p:cNvSpPr/>
            <p:nvPr/>
          </p:nvSpPr>
          <p:spPr>
            <a:xfrm>
              <a:off x="9473715" y="2558201"/>
              <a:ext cx="2187145" cy="1557180"/>
            </a:xfrm>
            <a:prstGeom prst="roundRect">
              <a:avLst>
                <a:gd name="adj" fmla="val 7938"/>
              </a:avLst>
            </a:prstGeom>
            <a:solidFill>
              <a:schemeClr val="bg1"/>
            </a:solidFill>
            <a:ln w="12700" cap="flat">
              <a:noFill/>
              <a:prstDash val="solid"/>
              <a:miter/>
            </a:ln>
          </p:spPr>
          <p:txBody>
            <a:bodyPr rtlCol="0" anchor="ctr"/>
            <a:lstStyle/>
            <a:p>
              <a:pPr algn="l"/>
              <a:endParaRPr lang="nl-NL" sz="1012"/>
            </a:p>
          </p:txBody>
        </p:sp>
        <p:sp>
          <p:nvSpPr>
            <p:cNvPr id="484" name="Afgeronde rechthoek 483">
              <a:extLst>
                <a:ext uri="{FF2B5EF4-FFF2-40B4-BE49-F238E27FC236}">
                  <a16:creationId xmlns:a16="http://schemas.microsoft.com/office/drawing/2014/main" id="{66C3D13B-F269-ED22-8A04-A5F1F02F9CE3}"/>
                </a:ext>
              </a:extLst>
            </p:cNvPr>
            <p:cNvSpPr/>
            <p:nvPr/>
          </p:nvSpPr>
          <p:spPr>
            <a:xfrm>
              <a:off x="9547015" y="2648270"/>
              <a:ext cx="927954" cy="23084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rtlCol="0" anchor="ctr"/>
            <a:lstStyle/>
            <a:p>
              <a:pPr algn="ctr"/>
              <a:r>
                <a:rPr lang="nl-NL" sz="1300">
                  <a:solidFill>
                    <a:schemeClr val="bg1"/>
                  </a:solidFill>
                </a:rPr>
                <a:t>Zorgketen</a:t>
              </a:r>
            </a:p>
          </p:txBody>
        </p:sp>
        <p:grpSp>
          <p:nvGrpSpPr>
            <p:cNvPr id="485" name="Groep 484">
              <a:extLst>
                <a:ext uri="{FF2B5EF4-FFF2-40B4-BE49-F238E27FC236}">
                  <a16:creationId xmlns:a16="http://schemas.microsoft.com/office/drawing/2014/main" id="{86181B51-C655-8112-FE48-9452954345CA}"/>
                </a:ext>
              </a:extLst>
            </p:cNvPr>
            <p:cNvGrpSpPr/>
            <p:nvPr/>
          </p:nvGrpSpPr>
          <p:grpSpPr>
            <a:xfrm>
              <a:off x="9280908" y="2752907"/>
              <a:ext cx="2572758" cy="1447176"/>
              <a:chOff x="9401423" y="2834205"/>
              <a:chExt cx="2338287" cy="1315286"/>
            </a:xfrm>
          </p:grpSpPr>
          <p:pic>
            <p:nvPicPr>
              <p:cNvPr id="486" name="Graphic 485">
                <a:extLst>
                  <a:ext uri="{FF2B5EF4-FFF2-40B4-BE49-F238E27FC236}">
                    <a16:creationId xmlns:a16="http://schemas.microsoft.com/office/drawing/2014/main" id="{BD8EA7A9-5BBF-D4D3-4AD8-60828DA278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01423" y="2834205"/>
                <a:ext cx="2338287" cy="1315286"/>
              </a:xfrm>
              <a:prstGeom prst="rect">
                <a:avLst/>
              </a:prstGeom>
            </p:spPr>
          </p:pic>
          <p:pic>
            <p:nvPicPr>
              <p:cNvPr id="487" name="Afbeelding 486">
                <a:extLst>
                  <a:ext uri="{FF2B5EF4-FFF2-40B4-BE49-F238E27FC236}">
                    <a16:creationId xmlns:a16="http://schemas.microsoft.com/office/drawing/2014/main" id="{CA25F598-FD06-0565-F148-D2869159F255}"/>
                  </a:ext>
                </a:extLst>
              </p:cNvPr>
              <p:cNvPicPr>
                <a:picLocks noChangeAspect="1"/>
              </p:cNvPicPr>
              <p:nvPr/>
            </p:nvPicPr>
            <p:blipFill>
              <a:blip r:embed="rId7"/>
              <a:stretch>
                <a:fillRect/>
              </a:stretch>
            </p:blipFill>
            <p:spPr>
              <a:xfrm>
                <a:off x="10127293" y="3321678"/>
                <a:ext cx="874130" cy="411355"/>
              </a:xfrm>
              <a:prstGeom prst="rect">
                <a:avLst/>
              </a:prstGeom>
            </p:spPr>
          </p:pic>
        </p:grpSp>
      </p:grpSp>
      <p:grpSp>
        <p:nvGrpSpPr>
          <p:cNvPr id="497" name="Groep 496">
            <a:extLst>
              <a:ext uri="{FF2B5EF4-FFF2-40B4-BE49-F238E27FC236}">
                <a16:creationId xmlns:a16="http://schemas.microsoft.com/office/drawing/2014/main" id="{D017C302-3059-67B1-03FA-E94FC7897E4B}"/>
              </a:ext>
            </a:extLst>
          </p:cNvPr>
          <p:cNvGrpSpPr>
            <a:grpSpLocks noChangeAspect="1"/>
          </p:cNvGrpSpPr>
          <p:nvPr/>
        </p:nvGrpSpPr>
        <p:grpSpPr>
          <a:xfrm>
            <a:off x="3546587" y="333629"/>
            <a:ext cx="635557" cy="654351"/>
            <a:chOff x="1836676" y="4197604"/>
            <a:chExt cx="1032953" cy="1063499"/>
          </a:xfrm>
          <a:effectLst>
            <a:outerShdw blurRad="127000" dist="25400" dir="10800000" algn="tl" rotWithShape="0">
              <a:schemeClr val="tx1">
                <a:alpha val="10000"/>
              </a:schemeClr>
            </a:outerShdw>
          </a:effectLst>
        </p:grpSpPr>
        <p:grpSp>
          <p:nvGrpSpPr>
            <p:cNvPr id="498" name="Graphic 192">
              <a:extLst>
                <a:ext uri="{FF2B5EF4-FFF2-40B4-BE49-F238E27FC236}">
                  <a16:creationId xmlns:a16="http://schemas.microsoft.com/office/drawing/2014/main" id="{204BB9B3-B315-F239-33FE-FA0C1EC4D4FE}"/>
                </a:ext>
              </a:extLst>
            </p:cNvPr>
            <p:cNvGrpSpPr/>
            <p:nvPr/>
          </p:nvGrpSpPr>
          <p:grpSpPr>
            <a:xfrm>
              <a:off x="1836678" y="4228126"/>
              <a:ext cx="1032951" cy="1032977"/>
              <a:chOff x="4157434" y="2178056"/>
              <a:chExt cx="1958223" cy="1958271"/>
            </a:xfrm>
          </p:grpSpPr>
          <p:grpSp>
            <p:nvGrpSpPr>
              <p:cNvPr id="502" name="Graphic 192">
                <a:extLst>
                  <a:ext uri="{FF2B5EF4-FFF2-40B4-BE49-F238E27FC236}">
                    <a16:creationId xmlns:a16="http://schemas.microsoft.com/office/drawing/2014/main" id="{AE4A5969-3351-595A-C3C3-C2AA12933FE1}"/>
                  </a:ext>
                </a:extLst>
              </p:cNvPr>
              <p:cNvGrpSpPr/>
              <p:nvPr/>
            </p:nvGrpSpPr>
            <p:grpSpPr>
              <a:xfrm>
                <a:off x="4157434" y="2178056"/>
                <a:ext cx="1958223" cy="1958271"/>
                <a:chOff x="4157434" y="2178056"/>
                <a:chExt cx="1958223" cy="1958271"/>
              </a:xfrm>
            </p:grpSpPr>
            <p:sp>
              <p:nvSpPr>
                <p:cNvPr id="504" name="Vrije vorm 503">
                  <a:extLst>
                    <a:ext uri="{FF2B5EF4-FFF2-40B4-BE49-F238E27FC236}">
                      <a16:creationId xmlns:a16="http://schemas.microsoft.com/office/drawing/2014/main" id="{0AF45F4E-9C02-320B-C1A4-D52E428A38B8}"/>
                    </a:ext>
                  </a:extLst>
                </p:cNvPr>
                <p:cNvSpPr/>
                <p:nvPr/>
              </p:nvSpPr>
              <p:spPr>
                <a:xfrm>
                  <a:off x="4157434" y="2914118"/>
                  <a:ext cx="1958223" cy="1222209"/>
                </a:xfrm>
                <a:custGeom>
                  <a:avLst/>
                  <a:gdLst>
                    <a:gd name="connsiteX0" fmla="*/ 0 w 1958223"/>
                    <a:gd name="connsiteY0" fmla="*/ 0 h 1222209"/>
                    <a:gd name="connsiteX1" fmla="*/ 0 w 1958223"/>
                    <a:gd name="connsiteY1" fmla="*/ 1085812 h 1222209"/>
                    <a:gd name="connsiteX2" fmla="*/ 136390 w 1958223"/>
                    <a:gd name="connsiteY2" fmla="*/ 1222210 h 1222209"/>
                    <a:gd name="connsiteX3" fmla="*/ 1821835 w 1958223"/>
                    <a:gd name="connsiteY3" fmla="*/ 1222210 h 1222209"/>
                    <a:gd name="connsiteX4" fmla="*/ 1958224 w 1958223"/>
                    <a:gd name="connsiteY4" fmla="*/ 1085812 h 1222209"/>
                    <a:gd name="connsiteX5" fmla="*/ 1958224 w 1958223"/>
                    <a:gd name="connsiteY5" fmla="*/ 0 h 1222209"/>
                    <a:gd name="connsiteX6" fmla="*/ 0 w 1958223"/>
                    <a:gd name="connsiteY6" fmla="*/ 0 h 122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223" h="1222209">
                      <a:moveTo>
                        <a:pt x="0" y="0"/>
                      </a:moveTo>
                      <a:lnTo>
                        <a:pt x="0" y="1085812"/>
                      </a:lnTo>
                      <a:cubicBezTo>
                        <a:pt x="0" y="1161140"/>
                        <a:pt x="61062" y="1222210"/>
                        <a:pt x="136390" y="1222210"/>
                      </a:cubicBezTo>
                      <a:lnTo>
                        <a:pt x="1821835" y="1222210"/>
                      </a:lnTo>
                      <a:cubicBezTo>
                        <a:pt x="1897162" y="1222210"/>
                        <a:pt x="1958224" y="1161140"/>
                        <a:pt x="1958224" y="1085812"/>
                      </a:cubicBezTo>
                      <a:lnTo>
                        <a:pt x="1958224" y="0"/>
                      </a:lnTo>
                      <a:lnTo>
                        <a:pt x="0" y="0"/>
                      </a:lnTo>
                      <a:close/>
                    </a:path>
                  </a:pathLst>
                </a:custGeom>
                <a:solidFill>
                  <a:schemeClr val="bg1">
                    <a:lumMod val="65000"/>
                  </a:schemeClr>
                </a:solidFill>
                <a:ln w="8096" cap="flat">
                  <a:noFill/>
                  <a:prstDash val="solid"/>
                  <a:miter/>
                </a:ln>
              </p:spPr>
              <p:txBody>
                <a:bodyPr rtlCol="0" anchor="ctr"/>
                <a:lstStyle/>
                <a:p>
                  <a:endParaRPr lang="nl-NL" sz="1100"/>
                </a:p>
              </p:txBody>
            </p:sp>
            <p:sp>
              <p:nvSpPr>
                <p:cNvPr id="505" name="Vrije vorm 504">
                  <a:extLst>
                    <a:ext uri="{FF2B5EF4-FFF2-40B4-BE49-F238E27FC236}">
                      <a16:creationId xmlns:a16="http://schemas.microsoft.com/office/drawing/2014/main" id="{08077D3F-AC52-A474-1392-E6FDBEC33ADF}"/>
                    </a:ext>
                  </a:extLst>
                </p:cNvPr>
                <p:cNvSpPr/>
                <p:nvPr/>
              </p:nvSpPr>
              <p:spPr>
                <a:xfrm>
                  <a:off x="4157434" y="2868650"/>
                  <a:ext cx="1958223" cy="1222209"/>
                </a:xfrm>
                <a:custGeom>
                  <a:avLst/>
                  <a:gdLst>
                    <a:gd name="connsiteX0" fmla="*/ 0 w 1958223"/>
                    <a:gd name="connsiteY0" fmla="*/ 0 h 1222209"/>
                    <a:gd name="connsiteX1" fmla="*/ 0 w 1958223"/>
                    <a:gd name="connsiteY1" fmla="*/ 1085820 h 1222209"/>
                    <a:gd name="connsiteX2" fmla="*/ 136390 w 1958223"/>
                    <a:gd name="connsiteY2" fmla="*/ 1222210 h 1222209"/>
                    <a:gd name="connsiteX3" fmla="*/ 1821835 w 1958223"/>
                    <a:gd name="connsiteY3" fmla="*/ 1222210 h 1222209"/>
                    <a:gd name="connsiteX4" fmla="*/ 1958224 w 1958223"/>
                    <a:gd name="connsiteY4" fmla="*/ 1085820 h 1222209"/>
                    <a:gd name="connsiteX5" fmla="*/ 1958224 w 1958223"/>
                    <a:gd name="connsiteY5" fmla="*/ 0 h 1222209"/>
                    <a:gd name="connsiteX6" fmla="*/ 0 w 1958223"/>
                    <a:gd name="connsiteY6" fmla="*/ 0 h 122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223" h="1222209">
                      <a:moveTo>
                        <a:pt x="0" y="0"/>
                      </a:moveTo>
                      <a:lnTo>
                        <a:pt x="0" y="1085820"/>
                      </a:lnTo>
                      <a:cubicBezTo>
                        <a:pt x="0" y="1161148"/>
                        <a:pt x="61062" y="1222210"/>
                        <a:pt x="136390" y="1222210"/>
                      </a:cubicBezTo>
                      <a:lnTo>
                        <a:pt x="1821835" y="1222210"/>
                      </a:lnTo>
                      <a:cubicBezTo>
                        <a:pt x="1897162" y="1222210"/>
                        <a:pt x="1958224" y="1161148"/>
                        <a:pt x="1958224" y="1085820"/>
                      </a:cubicBezTo>
                      <a:lnTo>
                        <a:pt x="1958224" y="0"/>
                      </a:lnTo>
                      <a:lnTo>
                        <a:pt x="0" y="0"/>
                      </a:lnTo>
                      <a:close/>
                    </a:path>
                  </a:pathLst>
                </a:custGeom>
                <a:solidFill>
                  <a:schemeClr val="bg1">
                    <a:lumMod val="75000"/>
                  </a:schemeClr>
                </a:solidFill>
                <a:ln w="8096" cap="flat">
                  <a:noFill/>
                  <a:prstDash val="solid"/>
                  <a:miter/>
                </a:ln>
              </p:spPr>
              <p:txBody>
                <a:bodyPr rtlCol="0" anchor="ctr"/>
                <a:lstStyle/>
                <a:p>
                  <a:endParaRPr lang="nl-NL" sz="1100"/>
                </a:p>
              </p:txBody>
            </p:sp>
            <p:sp>
              <p:nvSpPr>
                <p:cNvPr id="506" name="Vrije vorm 505">
                  <a:extLst>
                    <a:ext uri="{FF2B5EF4-FFF2-40B4-BE49-F238E27FC236}">
                      <a16:creationId xmlns:a16="http://schemas.microsoft.com/office/drawing/2014/main" id="{FEFB1C60-A034-2CE4-38D9-6E0DEE983C55}"/>
                    </a:ext>
                  </a:extLst>
                </p:cNvPr>
                <p:cNvSpPr/>
                <p:nvPr/>
              </p:nvSpPr>
              <p:spPr>
                <a:xfrm>
                  <a:off x="4157434" y="2178056"/>
                  <a:ext cx="1958223" cy="645133"/>
                </a:xfrm>
                <a:custGeom>
                  <a:avLst/>
                  <a:gdLst>
                    <a:gd name="connsiteX0" fmla="*/ 1821835 w 1958223"/>
                    <a:gd name="connsiteY0" fmla="*/ 0 h 645133"/>
                    <a:gd name="connsiteX1" fmla="*/ 136390 w 1958223"/>
                    <a:gd name="connsiteY1" fmla="*/ 0 h 645133"/>
                    <a:gd name="connsiteX2" fmla="*/ 0 w 1958223"/>
                    <a:gd name="connsiteY2" fmla="*/ 136389 h 645133"/>
                    <a:gd name="connsiteX3" fmla="*/ 0 w 1958223"/>
                    <a:gd name="connsiteY3" fmla="*/ 645134 h 645133"/>
                    <a:gd name="connsiteX4" fmla="*/ 1958224 w 1958223"/>
                    <a:gd name="connsiteY4" fmla="*/ 645134 h 645133"/>
                    <a:gd name="connsiteX5" fmla="*/ 1958224 w 1958223"/>
                    <a:gd name="connsiteY5" fmla="*/ 136389 h 645133"/>
                    <a:gd name="connsiteX6" fmla="*/ 1821835 w 1958223"/>
                    <a:gd name="connsiteY6" fmla="*/ 0 h 64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223" h="645133">
                      <a:moveTo>
                        <a:pt x="1821835" y="0"/>
                      </a:moveTo>
                      <a:lnTo>
                        <a:pt x="136390" y="0"/>
                      </a:lnTo>
                      <a:cubicBezTo>
                        <a:pt x="61062" y="0"/>
                        <a:pt x="0" y="61062"/>
                        <a:pt x="0" y="136389"/>
                      </a:cubicBezTo>
                      <a:lnTo>
                        <a:pt x="0" y="645134"/>
                      </a:lnTo>
                      <a:lnTo>
                        <a:pt x="1958224" y="645134"/>
                      </a:lnTo>
                      <a:lnTo>
                        <a:pt x="1958224" y="136389"/>
                      </a:lnTo>
                      <a:cubicBezTo>
                        <a:pt x="1958224" y="61062"/>
                        <a:pt x="1897162" y="0"/>
                        <a:pt x="1821835" y="0"/>
                      </a:cubicBezTo>
                      <a:close/>
                    </a:path>
                  </a:pathLst>
                </a:custGeom>
                <a:solidFill>
                  <a:srgbClr val="90BCE1"/>
                </a:solidFill>
                <a:ln w="8096" cap="flat">
                  <a:noFill/>
                  <a:prstDash val="solid"/>
                  <a:miter/>
                </a:ln>
              </p:spPr>
              <p:txBody>
                <a:bodyPr rtlCol="0" anchor="ctr"/>
                <a:lstStyle/>
                <a:p>
                  <a:endParaRPr lang="nl-NL" sz="1100"/>
                </a:p>
              </p:txBody>
            </p:sp>
          </p:grpSp>
          <p:sp>
            <p:nvSpPr>
              <p:cNvPr id="503" name="Vrije vorm 502">
                <a:extLst>
                  <a:ext uri="{FF2B5EF4-FFF2-40B4-BE49-F238E27FC236}">
                    <a16:creationId xmlns:a16="http://schemas.microsoft.com/office/drawing/2014/main" id="{9E5AAD72-3091-5D6C-9E14-E24EA5E89FBE}"/>
                  </a:ext>
                </a:extLst>
              </p:cNvPr>
              <p:cNvSpPr/>
              <p:nvPr/>
            </p:nvSpPr>
            <p:spPr>
              <a:xfrm>
                <a:off x="4157434" y="2823189"/>
                <a:ext cx="1958223" cy="1222201"/>
              </a:xfrm>
              <a:custGeom>
                <a:avLst/>
                <a:gdLst>
                  <a:gd name="connsiteX0" fmla="*/ 1958224 w 1958223"/>
                  <a:gd name="connsiteY0" fmla="*/ 0 h 1222201"/>
                  <a:gd name="connsiteX1" fmla="*/ 0 w 1958223"/>
                  <a:gd name="connsiteY1" fmla="*/ 0 h 1222201"/>
                  <a:gd name="connsiteX2" fmla="*/ 0 w 1958223"/>
                  <a:gd name="connsiteY2" fmla="*/ 1085812 h 1222201"/>
                  <a:gd name="connsiteX3" fmla="*/ 136390 w 1958223"/>
                  <a:gd name="connsiteY3" fmla="*/ 1222202 h 1222201"/>
                  <a:gd name="connsiteX4" fmla="*/ 1394984 w 1958223"/>
                  <a:gd name="connsiteY4" fmla="*/ 1222202 h 1222201"/>
                  <a:gd name="connsiteX5" fmla="*/ 1958224 w 1958223"/>
                  <a:gd name="connsiteY5" fmla="*/ 658962 h 1222201"/>
                  <a:gd name="connsiteX6" fmla="*/ 1958224 w 1958223"/>
                  <a:gd name="connsiteY6" fmla="*/ 0 h 122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223" h="1222201">
                    <a:moveTo>
                      <a:pt x="1958224" y="0"/>
                    </a:moveTo>
                    <a:lnTo>
                      <a:pt x="0" y="0"/>
                    </a:lnTo>
                    <a:lnTo>
                      <a:pt x="0" y="1085812"/>
                    </a:lnTo>
                    <a:cubicBezTo>
                      <a:pt x="0" y="1161140"/>
                      <a:pt x="61062" y="1222202"/>
                      <a:pt x="136390" y="1222202"/>
                    </a:cubicBezTo>
                    <a:lnTo>
                      <a:pt x="1394984" y="1222202"/>
                    </a:lnTo>
                    <a:lnTo>
                      <a:pt x="1958224" y="658962"/>
                    </a:lnTo>
                    <a:lnTo>
                      <a:pt x="1958224" y="0"/>
                    </a:lnTo>
                    <a:close/>
                  </a:path>
                </a:pathLst>
              </a:custGeom>
              <a:solidFill>
                <a:srgbClr val="FFFFFF"/>
              </a:solidFill>
              <a:ln w="8096" cap="flat">
                <a:noFill/>
                <a:prstDash val="solid"/>
                <a:miter/>
              </a:ln>
            </p:spPr>
            <p:txBody>
              <a:bodyPr rtlCol="0" anchor="ctr"/>
              <a:lstStyle/>
              <a:p>
                <a:endParaRPr lang="nl-NL" sz="1100"/>
              </a:p>
            </p:txBody>
          </p:sp>
        </p:grpSp>
        <p:sp>
          <p:nvSpPr>
            <p:cNvPr id="499" name="Tekstvak 498">
              <a:extLst>
                <a:ext uri="{FF2B5EF4-FFF2-40B4-BE49-F238E27FC236}">
                  <a16:creationId xmlns:a16="http://schemas.microsoft.com/office/drawing/2014/main" id="{F84ACE76-F8C4-5396-6455-550D5317A48D}"/>
                </a:ext>
              </a:extLst>
            </p:cNvPr>
            <p:cNvSpPr txBox="1"/>
            <p:nvPr/>
          </p:nvSpPr>
          <p:spPr>
            <a:xfrm>
              <a:off x="1836678" y="4197604"/>
              <a:ext cx="1032951" cy="279939"/>
            </a:xfrm>
            <a:prstGeom prst="rect">
              <a:avLst/>
            </a:prstGeom>
            <a:noFill/>
          </p:spPr>
          <p:txBody>
            <a:bodyPr wrap="square">
              <a:noAutofit/>
            </a:bodyPr>
            <a:lstStyle/>
            <a:p>
              <a:pPr algn="ctr"/>
              <a:r>
                <a:rPr lang="nl-NL" sz="1100">
                  <a:solidFill>
                    <a:schemeClr val="bg1"/>
                  </a:solidFill>
                </a:rPr>
                <a:t>MRT</a:t>
              </a:r>
            </a:p>
          </p:txBody>
        </p:sp>
        <p:sp>
          <p:nvSpPr>
            <p:cNvPr id="500" name="Tekstvak 499">
              <a:extLst>
                <a:ext uri="{FF2B5EF4-FFF2-40B4-BE49-F238E27FC236}">
                  <a16:creationId xmlns:a16="http://schemas.microsoft.com/office/drawing/2014/main" id="{FBB2EDF1-7C54-2FE9-818C-8398EB35ED78}"/>
                </a:ext>
              </a:extLst>
            </p:cNvPr>
            <p:cNvSpPr txBox="1"/>
            <p:nvPr/>
          </p:nvSpPr>
          <p:spPr>
            <a:xfrm>
              <a:off x="1836676" y="4551011"/>
              <a:ext cx="1032951" cy="438796"/>
            </a:xfrm>
            <a:prstGeom prst="rect">
              <a:avLst/>
            </a:prstGeom>
            <a:noFill/>
          </p:spPr>
          <p:txBody>
            <a:bodyPr wrap="square" tIns="0" bIns="0">
              <a:noAutofit/>
            </a:bodyPr>
            <a:lstStyle/>
            <a:p>
              <a:pPr algn="ctr"/>
              <a:r>
                <a:rPr lang="nl-NL" sz="2600" b="1" spc="40">
                  <a:solidFill>
                    <a:srgbClr val="4792CD"/>
                  </a:solidFill>
                </a:rPr>
                <a:t>25</a:t>
              </a:r>
            </a:p>
          </p:txBody>
        </p:sp>
        <p:sp>
          <p:nvSpPr>
            <p:cNvPr id="501" name="Vrije vorm 500">
              <a:extLst>
                <a:ext uri="{FF2B5EF4-FFF2-40B4-BE49-F238E27FC236}">
                  <a16:creationId xmlns:a16="http://schemas.microsoft.com/office/drawing/2014/main" id="{129FBACE-C30E-4015-3CB8-71608A50BF11}"/>
                </a:ext>
              </a:extLst>
            </p:cNvPr>
            <p:cNvSpPr/>
            <p:nvPr/>
          </p:nvSpPr>
          <p:spPr>
            <a:xfrm>
              <a:off x="2572524" y="4916027"/>
              <a:ext cx="297105" cy="297105"/>
            </a:xfrm>
            <a:custGeom>
              <a:avLst/>
              <a:gdLst>
                <a:gd name="connsiteX0" fmla="*/ 563240 w 563239"/>
                <a:gd name="connsiteY0" fmla="*/ 0 h 563239"/>
                <a:gd name="connsiteX1" fmla="*/ 136389 w 563239"/>
                <a:gd name="connsiteY1" fmla="*/ 0 h 563239"/>
                <a:gd name="connsiteX2" fmla="*/ 0 w 563239"/>
                <a:gd name="connsiteY2" fmla="*/ 136390 h 563239"/>
                <a:gd name="connsiteX3" fmla="*/ 0 w 563239"/>
                <a:gd name="connsiteY3" fmla="*/ 563240 h 563239"/>
                <a:gd name="connsiteX4" fmla="*/ 563240 w 563239"/>
                <a:gd name="connsiteY4" fmla="*/ 0 h 563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39" h="563239">
                  <a:moveTo>
                    <a:pt x="563240" y="0"/>
                  </a:moveTo>
                  <a:lnTo>
                    <a:pt x="136389" y="0"/>
                  </a:lnTo>
                  <a:cubicBezTo>
                    <a:pt x="61070" y="0"/>
                    <a:pt x="0" y="61070"/>
                    <a:pt x="0" y="136390"/>
                  </a:cubicBezTo>
                  <a:lnTo>
                    <a:pt x="0" y="563240"/>
                  </a:lnTo>
                  <a:lnTo>
                    <a:pt x="563240" y="0"/>
                  </a:lnTo>
                  <a:close/>
                </a:path>
              </a:pathLst>
            </a:custGeom>
            <a:solidFill>
              <a:schemeClr val="bg1">
                <a:lumMod val="85000"/>
              </a:schemeClr>
            </a:solidFill>
            <a:ln w="8096" cap="flat">
              <a:noFill/>
              <a:prstDash val="solid"/>
              <a:miter/>
            </a:ln>
          </p:spPr>
          <p:txBody>
            <a:bodyPr rtlCol="0" anchor="ctr"/>
            <a:lstStyle/>
            <a:p>
              <a:endParaRPr lang="nl-NL" sz="1100"/>
            </a:p>
          </p:txBody>
        </p:sp>
      </p:grpSp>
      <p:grpSp>
        <p:nvGrpSpPr>
          <p:cNvPr id="238" name="Groep 237">
            <a:extLst>
              <a:ext uri="{FF2B5EF4-FFF2-40B4-BE49-F238E27FC236}">
                <a16:creationId xmlns:a16="http://schemas.microsoft.com/office/drawing/2014/main" id="{8D5DD1CC-AF70-DDA2-6021-AD2FC2D91470}"/>
              </a:ext>
            </a:extLst>
          </p:cNvPr>
          <p:cNvGrpSpPr/>
          <p:nvPr/>
        </p:nvGrpSpPr>
        <p:grpSpPr>
          <a:xfrm>
            <a:off x="2689787" y="1087303"/>
            <a:ext cx="4821099" cy="7815184"/>
            <a:chOff x="-669601" y="1087303"/>
            <a:chExt cx="4821099" cy="7815184"/>
          </a:xfrm>
        </p:grpSpPr>
        <p:sp>
          <p:nvSpPr>
            <p:cNvPr id="13" name="Vrije vorm 12">
              <a:extLst>
                <a:ext uri="{FF2B5EF4-FFF2-40B4-BE49-F238E27FC236}">
                  <a16:creationId xmlns:a16="http://schemas.microsoft.com/office/drawing/2014/main" id="{C218C7FD-AC60-0122-0A8D-06A312E2EC2B}"/>
                </a:ext>
              </a:extLst>
            </p:cNvPr>
            <p:cNvSpPr/>
            <p:nvPr/>
          </p:nvSpPr>
          <p:spPr>
            <a:xfrm rot="2922063">
              <a:off x="2224607" y="7478177"/>
              <a:ext cx="1629404" cy="662065"/>
            </a:xfrm>
            <a:custGeom>
              <a:avLst/>
              <a:gdLst>
                <a:gd name="connsiteX0" fmla="*/ 93052 w 871073"/>
                <a:gd name="connsiteY0" fmla="*/ 77257 h 353937"/>
                <a:gd name="connsiteX1" fmla="*/ 671944 w 871073"/>
                <a:gd name="connsiteY1" fmla="*/ 26098 h 353937"/>
                <a:gd name="connsiteX2" fmla="*/ 860872 w 871073"/>
                <a:gd name="connsiteY2" fmla="*/ 0 h 353937"/>
                <a:gd name="connsiteX3" fmla="*/ 871073 w 871073"/>
                <a:gd name="connsiteY3" fmla="*/ 178165 h 353937"/>
                <a:gd name="connsiteX4" fmla="*/ 446506 w 871073"/>
                <a:gd name="connsiteY4" fmla="*/ 312877 h 353937"/>
                <a:gd name="connsiteX5" fmla="*/ 9765 w 871073"/>
                <a:gd name="connsiteY5" fmla="*/ 306886 h 353937"/>
                <a:gd name="connsiteX6" fmla="*/ 93052 w 871073"/>
                <a:gd name="connsiteY6" fmla="*/ 77257 h 35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1073" h="353937">
                  <a:moveTo>
                    <a:pt x="93052" y="77257"/>
                  </a:moveTo>
                  <a:cubicBezTo>
                    <a:pt x="233870" y="-10601"/>
                    <a:pt x="498455" y="48768"/>
                    <a:pt x="671944" y="26098"/>
                  </a:cubicBezTo>
                  <a:cubicBezTo>
                    <a:pt x="772156" y="13002"/>
                    <a:pt x="796788" y="17231"/>
                    <a:pt x="860872" y="0"/>
                  </a:cubicBezTo>
                  <a:cubicBezTo>
                    <a:pt x="860938" y="20355"/>
                    <a:pt x="870940" y="137446"/>
                    <a:pt x="871073" y="178165"/>
                  </a:cubicBezTo>
                  <a:cubicBezTo>
                    <a:pt x="697747" y="203349"/>
                    <a:pt x="531164" y="287293"/>
                    <a:pt x="446506" y="312877"/>
                  </a:cubicBezTo>
                  <a:cubicBezTo>
                    <a:pt x="361829" y="338442"/>
                    <a:pt x="98043" y="393868"/>
                    <a:pt x="9765" y="306886"/>
                  </a:cubicBezTo>
                  <a:cubicBezTo>
                    <a:pt x="-23315" y="274282"/>
                    <a:pt x="33464" y="114424"/>
                    <a:pt x="93052" y="77257"/>
                  </a:cubicBezTo>
                  <a:close/>
                </a:path>
              </a:pathLst>
            </a:custGeom>
            <a:solidFill>
              <a:srgbClr val="915F2C"/>
            </a:solidFill>
            <a:ln w="9525" cap="flat">
              <a:noFill/>
              <a:prstDash val="solid"/>
              <a:miter/>
            </a:ln>
          </p:spPr>
          <p:txBody>
            <a:bodyPr rtlCol="0" anchor="ctr"/>
            <a:lstStyle/>
            <a:p>
              <a:endParaRPr lang="nl-NL"/>
            </a:p>
          </p:txBody>
        </p:sp>
        <p:sp>
          <p:nvSpPr>
            <p:cNvPr id="14" name="Vrije vorm 13">
              <a:extLst>
                <a:ext uri="{FF2B5EF4-FFF2-40B4-BE49-F238E27FC236}">
                  <a16:creationId xmlns:a16="http://schemas.microsoft.com/office/drawing/2014/main" id="{EFE3068E-DC25-3001-664C-E3E9D9334184}"/>
                </a:ext>
              </a:extLst>
            </p:cNvPr>
            <p:cNvSpPr/>
            <p:nvPr/>
          </p:nvSpPr>
          <p:spPr>
            <a:xfrm rot="2922063">
              <a:off x="3138125" y="7957147"/>
              <a:ext cx="1219100" cy="671580"/>
            </a:xfrm>
            <a:custGeom>
              <a:avLst/>
              <a:gdLst>
                <a:gd name="connsiteX0" fmla="*/ 67075 w 651726"/>
                <a:gd name="connsiteY0" fmla="*/ 153869 h 359024"/>
                <a:gd name="connsiteX1" fmla="*/ 279835 w 651726"/>
                <a:gd name="connsiteY1" fmla="*/ 1202 h 359024"/>
                <a:gd name="connsiteX2" fmla="*/ 422758 w 651726"/>
                <a:gd name="connsiteY2" fmla="*/ 3374 h 359024"/>
                <a:gd name="connsiteX3" fmla="*/ 538391 w 651726"/>
                <a:gd name="connsiteY3" fmla="*/ 100214 h 359024"/>
                <a:gd name="connsiteX4" fmla="*/ 489966 w 651726"/>
                <a:gd name="connsiteY4" fmla="*/ 105901 h 359024"/>
                <a:gd name="connsiteX5" fmla="*/ 443818 w 651726"/>
                <a:gd name="connsiteY5" fmla="*/ 84317 h 359024"/>
                <a:gd name="connsiteX6" fmla="*/ 387658 w 651726"/>
                <a:gd name="connsiteY6" fmla="*/ 53980 h 359024"/>
                <a:gd name="connsiteX7" fmla="*/ 456638 w 651726"/>
                <a:gd name="connsiteY7" fmla="*/ 91242 h 359024"/>
                <a:gd name="connsiteX8" fmla="*/ 650405 w 651726"/>
                <a:gd name="connsiteY8" fmla="*/ 220277 h 359024"/>
                <a:gd name="connsiteX9" fmla="*/ 579330 w 651726"/>
                <a:gd name="connsiteY9" fmla="*/ 233993 h 359024"/>
                <a:gd name="connsiteX10" fmla="*/ 469211 w 651726"/>
                <a:gd name="connsiteY10" fmla="*/ 184234 h 359024"/>
                <a:gd name="connsiteX11" fmla="*/ 575177 w 651726"/>
                <a:gd name="connsiteY11" fmla="*/ 271436 h 359024"/>
                <a:gd name="connsiteX12" fmla="*/ 527638 w 651726"/>
                <a:gd name="connsiteY12" fmla="*/ 283447 h 359024"/>
                <a:gd name="connsiteX13" fmla="*/ 533152 w 651726"/>
                <a:gd name="connsiteY13" fmla="*/ 291181 h 359024"/>
                <a:gd name="connsiteX14" fmla="*/ 458724 w 651726"/>
                <a:gd name="connsiteY14" fmla="*/ 306669 h 359024"/>
                <a:gd name="connsiteX15" fmla="*/ 395278 w 651726"/>
                <a:gd name="connsiteY15" fmla="*/ 286247 h 359024"/>
                <a:gd name="connsiteX16" fmla="*/ 302057 w 651726"/>
                <a:gd name="connsiteY16" fmla="*/ 298839 h 359024"/>
                <a:gd name="connsiteX17" fmla="*/ 195768 w 651726"/>
                <a:gd name="connsiteY17" fmla="*/ 332110 h 359024"/>
                <a:gd name="connsiteX18" fmla="*/ 51854 w 651726"/>
                <a:gd name="connsiteY18" fmla="*/ 357875 h 359024"/>
                <a:gd name="connsiteX19" fmla="*/ 0 w 651726"/>
                <a:gd name="connsiteY19" fmla="*/ 325280 h 359024"/>
                <a:gd name="connsiteX20" fmla="*/ 67075 w 651726"/>
                <a:gd name="connsiteY20" fmla="*/ 153869 h 359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1726" h="359024">
                  <a:moveTo>
                    <a:pt x="67075" y="153869"/>
                  </a:moveTo>
                  <a:cubicBezTo>
                    <a:pt x="108909" y="127342"/>
                    <a:pt x="269729" y="4860"/>
                    <a:pt x="279835" y="1202"/>
                  </a:cubicBezTo>
                  <a:cubicBezTo>
                    <a:pt x="289941" y="-2446"/>
                    <a:pt x="422758" y="3374"/>
                    <a:pt x="422758" y="3374"/>
                  </a:cubicBezTo>
                  <a:lnTo>
                    <a:pt x="538391" y="100214"/>
                  </a:lnTo>
                  <a:cubicBezTo>
                    <a:pt x="538391" y="100214"/>
                    <a:pt x="510493" y="110473"/>
                    <a:pt x="489966" y="105901"/>
                  </a:cubicBezTo>
                  <a:cubicBezTo>
                    <a:pt x="469449" y="101348"/>
                    <a:pt x="443818" y="84317"/>
                    <a:pt x="443818" y="84317"/>
                  </a:cubicBezTo>
                  <a:lnTo>
                    <a:pt x="387658" y="53980"/>
                  </a:lnTo>
                  <a:lnTo>
                    <a:pt x="456638" y="91242"/>
                  </a:lnTo>
                  <a:cubicBezTo>
                    <a:pt x="456638" y="91242"/>
                    <a:pt x="640128" y="217153"/>
                    <a:pt x="650405" y="220277"/>
                  </a:cubicBezTo>
                  <a:cubicBezTo>
                    <a:pt x="660692" y="223411"/>
                    <a:pt x="608438" y="241727"/>
                    <a:pt x="579330" y="233993"/>
                  </a:cubicBezTo>
                  <a:cubicBezTo>
                    <a:pt x="550212" y="226259"/>
                    <a:pt x="469211" y="184234"/>
                    <a:pt x="469211" y="184234"/>
                  </a:cubicBezTo>
                  <a:cubicBezTo>
                    <a:pt x="469211" y="184234"/>
                    <a:pt x="564728" y="261520"/>
                    <a:pt x="575177" y="271436"/>
                  </a:cubicBezTo>
                  <a:cubicBezTo>
                    <a:pt x="569595" y="280827"/>
                    <a:pt x="546468" y="288047"/>
                    <a:pt x="527638" y="283447"/>
                  </a:cubicBezTo>
                  <a:lnTo>
                    <a:pt x="533152" y="291181"/>
                  </a:lnTo>
                  <a:cubicBezTo>
                    <a:pt x="533152" y="291181"/>
                    <a:pt x="499653" y="310707"/>
                    <a:pt x="458724" y="306669"/>
                  </a:cubicBezTo>
                  <a:cubicBezTo>
                    <a:pt x="417805" y="302630"/>
                    <a:pt x="395278" y="286247"/>
                    <a:pt x="395278" y="286247"/>
                  </a:cubicBezTo>
                  <a:cubicBezTo>
                    <a:pt x="395278" y="286247"/>
                    <a:pt x="315659" y="298477"/>
                    <a:pt x="302057" y="298839"/>
                  </a:cubicBezTo>
                  <a:cubicBezTo>
                    <a:pt x="288465" y="299182"/>
                    <a:pt x="222695" y="321232"/>
                    <a:pt x="195768" y="332110"/>
                  </a:cubicBezTo>
                  <a:cubicBezTo>
                    <a:pt x="168831" y="342987"/>
                    <a:pt x="70733" y="364181"/>
                    <a:pt x="51854" y="357875"/>
                  </a:cubicBezTo>
                  <a:cubicBezTo>
                    <a:pt x="32985" y="351579"/>
                    <a:pt x="0" y="325280"/>
                    <a:pt x="0" y="325280"/>
                  </a:cubicBezTo>
                  <a:lnTo>
                    <a:pt x="67075" y="153869"/>
                  </a:lnTo>
                  <a:close/>
                </a:path>
              </a:pathLst>
            </a:custGeom>
            <a:solidFill>
              <a:srgbClr val="915F2C"/>
            </a:solidFill>
            <a:ln w="9525" cap="flat">
              <a:noFill/>
              <a:prstDash val="solid"/>
              <a:miter/>
            </a:ln>
          </p:spPr>
          <p:txBody>
            <a:bodyPr rtlCol="0" anchor="ctr"/>
            <a:lstStyle/>
            <a:p>
              <a:endParaRPr lang="nl-NL"/>
            </a:p>
          </p:txBody>
        </p:sp>
        <p:sp>
          <p:nvSpPr>
            <p:cNvPr id="15" name="Vrije vorm 14">
              <a:extLst>
                <a:ext uri="{FF2B5EF4-FFF2-40B4-BE49-F238E27FC236}">
                  <a16:creationId xmlns:a16="http://schemas.microsoft.com/office/drawing/2014/main" id="{90DDA2BC-DD63-CB4F-DA1E-13C3F7ED2C68}"/>
                </a:ext>
              </a:extLst>
            </p:cNvPr>
            <p:cNvSpPr/>
            <p:nvPr/>
          </p:nvSpPr>
          <p:spPr>
            <a:xfrm rot="2922063">
              <a:off x="1502383" y="6868657"/>
              <a:ext cx="1789243" cy="816192"/>
            </a:xfrm>
            <a:custGeom>
              <a:avLst/>
              <a:gdLst>
                <a:gd name="connsiteX0" fmla="*/ 137905 w 1135591"/>
                <a:gd name="connsiteY0" fmla="*/ 508110 h 518018"/>
                <a:gd name="connsiteX1" fmla="*/ 1135592 w 1135591"/>
                <a:gd name="connsiteY1" fmla="*/ 312466 h 518018"/>
                <a:gd name="connsiteX2" fmla="*/ 1087119 w 1135591"/>
                <a:gd name="connsiteY2" fmla="*/ 4942 h 518018"/>
                <a:gd name="connsiteX3" fmla="*/ 29140 w 1135591"/>
                <a:gd name="connsiteY3" fmla="*/ 120166 h 518018"/>
                <a:gd name="connsiteX4" fmla="*/ 137905 w 1135591"/>
                <a:gd name="connsiteY4" fmla="*/ 508110 h 518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591" h="518018">
                  <a:moveTo>
                    <a:pt x="137905" y="508110"/>
                  </a:moveTo>
                  <a:cubicBezTo>
                    <a:pt x="398690" y="570394"/>
                    <a:pt x="1108141" y="318953"/>
                    <a:pt x="1135592" y="312466"/>
                  </a:cubicBezTo>
                  <a:cubicBezTo>
                    <a:pt x="1125410" y="212711"/>
                    <a:pt x="1108036" y="90924"/>
                    <a:pt x="1087119" y="4942"/>
                  </a:cubicBezTo>
                  <a:cubicBezTo>
                    <a:pt x="862548" y="-6545"/>
                    <a:pt x="167109" y="-8441"/>
                    <a:pt x="29140" y="120166"/>
                  </a:cubicBezTo>
                  <a:cubicBezTo>
                    <a:pt x="-15828" y="162076"/>
                    <a:pt x="-28182" y="468438"/>
                    <a:pt x="137905" y="508110"/>
                  </a:cubicBezTo>
                  <a:close/>
                </a:path>
              </a:pathLst>
            </a:custGeom>
            <a:solidFill>
              <a:srgbClr val="915F2C"/>
            </a:solidFill>
            <a:ln w="9525" cap="flat">
              <a:noFill/>
              <a:prstDash val="solid"/>
              <a:miter/>
            </a:ln>
          </p:spPr>
          <p:txBody>
            <a:bodyPr rtlCol="0" anchor="ctr"/>
            <a:lstStyle/>
            <a:p>
              <a:endParaRPr lang="nl-NL"/>
            </a:p>
          </p:txBody>
        </p:sp>
        <p:sp>
          <p:nvSpPr>
            <p:cNvPr id="47" name="Vrije vorm 46">
              <a:extLst>
                <a:ext uri="{FF2B5EF4-FFF2-40B4-BE49-F238E27FC236}">
                  <a16:creationId xmlns:a16="http://schemas.microsoft.com/office/drawing/2014/main" id="{023B553B-2799-46E6-F1FF-C8D57BBC63AD}"/>
                </a:ext>
              </a:extLst>
            </p:cNvPr>
            <p:cNvSpPr/>
            <p:nvPr/>
          </p:nvSpPr>
          <p:spPr>
            <a:xfrm>
              <a:off x="-82123" y="2859868"/>
              <a:ext cx="396149" cy="1297477"/>
            </a:xfrm>
            <a:custGeom>
              <a:avLst/>
              <a:gdLst>
                <a:gd name="connsiteX0" fmla="*/ 0 w 396149"/>
                <a:gd name="connsiteY0" fmla="*/ 0 h 1297477"/>
                <a:gd name="connsiteX1" fmla="*/ 58747 w 396149"/>
                <a:gd name="connsiteY1" fmla="*/ 47657 h 1297477"/>
                <a:gd name="connsiteX2" fmla="*/ 396149 w 396149"/>
                <a:gd name="connsiteY2" fmla="*/ 204903 h 1297477"/>
                <a:gd name="connsiteX3" fmla="*/ 396149 w 396149"/>
                <a:gd name="connsiteY3" fmla="*/ 900289 h 1297477"/>
                <a:gd name="connsiteX4" fmla="*/ 30181 w 396149"/>
                <a:gd name="connsiteY4" fmla="*/ 1295222 h 1297477"/>
                <a:gd name="connsiteX5" fmla="*/ 0 w 396149"/>
                <a:gd name="connsiteY5" fmla="*/ 1297477 h 1297477"/>
                <a:gd name="connsiteX6" fmla="*/ 0 w 396149"/>
                <a:gd name="connsiteY6" fmla="*/ 0 h 129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49" h="1297477">
                  <a:moveTo>
                    <a:pt x="0" y="0"/>
                  </a:moveTo>
                  <a:lnTo>
                    <a:pt x="58747" y="47657"/>
                  </a:lnTo>
                  <a:cubicBezTo>
                    <a:pt x="171218" y="135016"/>
                    <a:pt x="283686" y="204903"/>
                    <a:pt x="396149" y="204903"/>
                  </a:cubicBezTo>
                  <a:cubicBezTo>
                    <a:pt x="396149" y="528751"/>
                    <a:pt x="396149" y="576440"/>
                    <a:pt x="396149" y="900289"/>
                  </a:cubicBezTo>
                  <a:cubicBezTo>
                    <a:pt x="396149" y="1134324"/>
                    <a:pt x="223929" y="1265968"/>
                    <a:pt x="30181" y="1295222"/>
                  </a:cubicBezTo>
                  <a:lnTo>
                    <a:pt x="0" y="1297477"/>
                  </a:lnTo>
                  <a:lnTo>
                    <a:pt x="0" y="0"/>
                  </a:lnTo>
                  <a:close/>
                </a:path>
              </a:pathLst>
            </a:custGeom>
            <a:solidFill>
              <a:srgbClr val="915F2C"/>
            </a:solidFill>
            <a:ln w="9525" cap="flat">
              <a:noFill/>
              <a:prstDash val="solid"/>
              <a:miter/>
            </a:ln>
          </p:spPr>
          <p:txBody>
            <a:bodyPr wrap="square" rtlCol="0" anchor="ctr">
              <a:noAutofit/>
            </a:bodyPr>
            <a:lstStyle/>
            <a:p>
              <a:endParaRPr lang="nl-NL"/>
            </a:p>
          </p:txBody>
        </p:sp>
        <p:sp>
          <p:nvSpPr>
            <p:cNvPr id="35" name="Vrije vorm 34">
              <a:extLst>
                <a:ext uri="{FF2B5EF4-FFF2-40B4-BE49-F238E27FC236}">
                  <a16:creationId xmlns:a16="http://schemas.microsoft.com/office/drawing/2014/main" id="{F3049DDA-00A3-07FA-766C-64E695B88FCF}"/>
                </a:ext>
              </a:extLst>
            </p:cNvPr>
            <p:cNvSpPr/>
            <p:nvPr/>
          </p:nvSpPr>
          <p:spPr>
            <a:xfrm rot="450280">
              <a:off x="947872" y="5194491"/>
              <a:ext cx="1401329" cy="1953306"/>
            </a:xfrm>
            <a:custGeom>
              <a:avLst/>
              <a:gdLst>
                <a:gd name="connsiteX0" fmla="*/ 171176 w 765895"/>
                <a:gd name="connsiteY0" fmla="*/ 0 h 1335975"/>
                <a:gd name="connsiteX1" fmla="*/ 577513 w 765895"/>
                <a:gd name="connsiteY1" fmla="*/ 523265 h 1335975"/>
                <a:gd name="connsiteX2" fmla="*/ 760145 w 765895"/>
                <a:gd name="connsiteY2" fmla="*/ 1168842 h 1335975"/>
                <a:gd name="connsiteX3" fmla="*/ 381288 w 765895"/>
                <a:gd name="connsiteY3" fmla="*/ 1168632 h 1335975"/>
                <a:gd name="connsiteX4" fmla="*/ 87566 w 765895"/>
                <a:gd name="connsiteY4" fmla="*/ 639604 h 1335975"/>
                <a:gd name="connsiteX5" fmla="*/ 171176 w 765895"/>
                <a:gd name="connsiteY5" fmla="*/ 0 h 133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95" h="1335975">
                  <a:moveTo>
                    <a:pt x="171176" y="0"/>
                  </a:moveTo>
                  <a:cubicBezTo>
                    <a:pt x="357571" y="19069"/>
                    <a:pt x="392337" y="129359"/>
                    <a:pt x="577513" y="523265"/>
                  </a:cubicBezTo>
                  <a:cubicBezTo>
                    <a:pt x="762688" y="917172"/>
                    <a:pt x="733256" y="1114892"/>
                    <a:pt x="760145" y="1168842"/>
                  </a:cubicBezTo>
                  <a:cubicBezTo>
                    <a:pt x="801636" y="1251976"/>
                    <a:pt x="612803" y="1499388"/>
                    <a:pt x="381288" y="1168632"/>
                  </a:cubicBezTo>
                  <a:cubicBezTo>
                    <a:pt x="240975" y="968150"/>
                    <a:pt x="116283" y="703736"/>
                    <a:pt x="87566" y="639604"/>
                  </a:cubicBezTo>
                  <a:cubicBezTo>
                    <a:pt x="32739" y="517160"/>
                    <a:pt x="-116022" y="63189"/>
                    <a:pt x="171176" y="0"/>
                  </a:cubicBezTo>
                  <a:close/>
                </a:path>
              </a:pathLst>
            </a:custGeom>
            <a:solidFill>
              <a:srgbClr val="915F2C"/>
            </a:solidFill>
            <a:ln w="9525" cap="flat">
              <a:noFill/>
              <a:prstDash val="solid"/>
              <a:miter/>
            </a:ln>
          </p:spPr>
          <p:txBody>
            <a:bodyPr rtlCol="0" anchor="ctr"/>
            <a:lstStyle/>
            <a:p>
              <a:r>
                <a:rPr lang="nl-NL"/>
                <a:t>`</a:t>
              </a:r>
            </a:p>
          </p:txBody>
        </p:sp>
        <p:sp>
          <p:nvSpPr>
            <p:cNvPr id="28" name="Vrije vorm 27">
              <a:extLst>
                <a:ext uri="{FF2B5EF4-FFF2-40B4-BE49-F238E27FC236}">
                  <a16:creationId xmlns:a16="http://schemas.microsoft.com/office/drawing/2014/main" id="{413E0012-9C1A-94AE-63B0-119DD41735AA}"/>
                </a:ext>
              </a:extLst>
            </p:cNvPr>
            <p:cNvSpPr/>
            <p:nvPr/>
          </p:nvSpPr>
          <p:spPr>
            <a:xfrm>
              <a:off x="816896" y="2377175"/>
              <a:ext cx="307279" cy="505811"/>
            </a:xfrm>
            <a:custGeom>
              <a:avLst/>
              <a:gdLst>
                <a:gd name="connsiteX0" fmla="*/ 9063 w 214769"/>
                <a:gd name="connsiteY0" fmla="*/ 68955 h 353530"/>
                <a:gd name="connsiteX1" fmla="*/ 94886 w 214769"/>
                <a:gd name="connsiteY1" fmla="*/ 1397 h 353530"/>
                <a:gd name="connsiteX2" fmla="*/ 214667 w 214769"/>
                <a:gd name="connsiteY2" fmla="*/ 141077 h 353530"/>
                <a:gd name="connsiteX3" fmla="*/ 39850 w 214769"/>
                <a:gd name="connsiteY3" fmla="*/ 351821 h 353530"/>
                <a:gd name="connsiteX4" fmla="*/ 9063 w 214769"/>
                <a:gd name="connsiteY4" fmla="*/ 68955 h 353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69" h="353530">
                  <a:moveTo>
                    <a:pt x="9063" y="68955"/>
                  </a:moveTo>
                  <a:cubicBezTo>
                    <a:pt x="28035" y="36053"/>
                    <a:pt x="50832" y="9451"/>
                    <a:pt x="94886" y="1397"/>
                  </a:cubicBezTo>
                  <a:cubicBezTo>
                    <a:pt x="138953" y="-6656"/>
                    <a:pt x="218001" y="17556"/>
                    <a:pt x="214667" y="141077"/>
                  </a:cubicBezTo>
                  <a:cubicBezTo>
                    <a:pt x="211346" y="264598"/>
                    <a:pt x="105025" y="368195"/>
                    <a:pt x="39850" y="351821"/>
                  </a:cubicBezTo>
                  <a:cubicBezTo>
                    <a:pt x="-25319" y="335456"/>
                    <a:pt x="9063" y="68955"/>
                    <a:pt x="9063" y="68955"/>
                  </a:cubicBezTo>
                  <a:close/>
                </a:path>
              </a:pathLst>
            </a:custGeom>
            <a:solidFill>
              <a:srgbClr val="915F2C"/>
            </a:solidFill>
            <a:ln w="17264" cap="flat">
              <a:noFill/>
              <a:prstDash val="solid"/>
              <a:miter/>
            </a:ln>
          </p:spPr>
          <p:txBody>
            <a:bodyPr rtlCol="0" anchor="ctr"/>
            <a:lstStyle/>
            <a:p>
              <a:endParaRPr lang="nl-NL"/>
            </a:p>
          </p:txBody>
        </p:sp>
        <p:sp>
          <p:nvSpPr>
            <p:cNvPr id="27" name="Vrije vorm 26">
              <a:extLst>
                <a:ext uri="{FF2B5EF4-FFF2-40B4-BE49-F238E27FC236}">
                  <a16:creationId xmlns:a16="http://schemas.microsoft.com/office/drawing/2014/main" id="{19C1CF7C-D420-C2AA-D765-B624F7B51576}"/>
                </a:ext>
              </a:extLst>
            </p:cNvPr>
            <p:cNvSpPr/>
            <p:nvPr/>
          </p:nvSpPr>
          <p:spPr>
            <a:xfrm>
              <a:off x="375124" y="2863147"/>
              <a:ext cx="453488" cy="713619"/>
            </a:xfrm>
            <a:custGeom>
              <a:avLst/>
              <a:gdLst>
                <a:gd name="connsiteX0" fmla="*/ 316960 w 316960"/>
                <a:gd name="connsiteY0" fmla="*/ 0 h 498775"/>
                <a:gd name="connsiteX1" fmla="*/ 5561 w 316960"/>
                <a:gd name="connsiteY1" fmla="*/ 498765 h 498775"/>
                <a:gd name="connsiteX2" fmla="*/ 282360 w 316960"/>
                <a:gd name="connsiteY2" fmla="*/ 154789 h 498775"/>
                <a:gd name="connsiteX3" fmla="*/ 316960 w 316960"/>
                <a:gd name="connsiteY3" fmla="*/ 0 h 498775"/>
              </a:gdLst>
              <a:ahLst/>
              <a:cxnLst>
                <a:cxn ang="0">
                  <a:pos x="connsiteX0" y="connsiteY0"/>
                </a:cxn>
                <a:cxn ang="0">
                  <a:pos x="connsiteX1" y="connsiteY1"/>
                </a:cxn>
                <a:cxn ang="0">
                  <a:pos x="connsiteX2" y="connsiteY2"/>
                </a:cxn>
                <a:cxn ang="0">
                  <a:pos x="connsiteX3" y="connsiteY3"/>
                </a:cxn>
              </a:cxnLst>
              <a:rect l="l" t="t" r="r" b="b"/>
              <a:pathLst>
                <a:path w="316960" h="498775">
                  <a:moveTo>
                    <a:pt x="316960" y="0"/>
                  </a:moveTo>
                  <a:cubicBezTo>
                    <a:pt x="316960" y="0"/>
                    <a:pt x="-49082" y="501402"/>
                    <a:pt x="5561" y="498765"/>
                  </a:cubicBezTo>
                  <a:cubicBezTo>
                    <a:pt x="110020" y="493722"/>
                    <a:pt x="287541" y="186184"/>
                    <a:pt x="282360" y="154789"/>
                  </a:cubicBezTo>
                  <a:lnTo>
                    <a:pt x="316960" y="0"/>
                  </a:lnTo>
                  <a:close/>
                </a:path>
              </a:pathLst>
            </a:custGeom>
            <a:solidFill>
              <a:srgbClr val="303B39"/>
            </a:solidFill>
            <a:ln w="17264" cap="flat">
              <a:noFill/>
              <a:prstDash val="solid"/>
              <a:miter/>
            </a:ln>
          </p:spPr>
          <p:txBody>
            <a:bodyPr rtlCol="0" anchor="ctr"/>
            <a:lstStyle/>
            <a:p>
              <a:endParaRPr lang="nl-NL"/>
            </a:p>
          </p:txBody>
        </p:sp>
        <p:sp>
          <p:nvSpPr>
            <p:cNvPr id="18" name="Afgeronde rechthoek 13">
              <a:extLst>
                <a:ext uri="{FF2B5EF4-FFF2-40B4-BE49-F238E27FC236}">
                  <a16:creationId xmlns:a16="http://schemas.microsoft.com/office/drawing/2014/main" id="{6E2A195E-E408-AF2B-7D00-416A3311CB8B}"/>
                </a:ext>
              </a:extLst>
            </p:cNvPr>
            <p:cNvSpPr/>
            <p:nvPr/>
          </p:nvSpPr>
          <p:spPr>
            <a:xfrm rot="19857391">
              <a:off x="575267" y="4087370"/>
              <a:ext cx="1054395" cy="2305617"/>
            </a:xfrm>
            <a:custGeom>
              <a:avLst/>
              <a:gdLst>
                <a:gd name="connsiteX0" fmla="*/ 0 w 773416"/>
                <a:gd name="connsiteY0" fmla="*/ 128905 h 1401569"/>
                <a:gd name="connsiteX1" fmla="*/ 128905 w 773416"/>
                <a:gd name="connsiteY1" fmla="*/ 0 h 1401569"/>
                <a:gd name="connsiteX2" fmla="*/ 644511 w 773416"/>
                <a:gd name="connsiteY2" fmla="*/ 0 h 1401569"/>
                <a:gd name="connsiteX3" fmla="*/ 773416 w 773416"/>
                <a:gd name="connsiteY3" fmla="*/ 128905 h 1401569"/>
                <a:gd name="connsiteX4" fmla="*/ 773416 w 773416"/>
                <a:gd name="connsiteY4" fmla="*/ 1272664 h 1401569"/>
                <a:gd name="connsiteX5" fmla="*/ 644511 w 773416"/>
                <a:gd name="connsiteY5" fmla="*/ 1401569 h 1401569"/>
                <a:gd name="connsiteX6" fmla="*/ 128905 w 773416"/>
                <a:gd name="connsiteY6" fmla="*/ 1401569 h 1401569"/>
                <a:gd name="connsiteX7" fmla="*/ 0 w 773416"/>
                <a:gd name="connsiteY7" fmla="*/ 1272664 h 1401569"/>
                <a:gd name="connsiteX8" fmla="*/ 0 w 773416"/>
                <a:gd name="connsiteY8" fmla="*/ 128905 h 1401569"/>
                <a:gd name="connsiteX0" fmla="*/ 0 w 773416"/>
                <a:gd name="connsiteY0" fmla="*/ 128905 h 1401569"/>
                <a:gd name="connsiteX1" fmla="*/ 128905 w 773416"/>
                <a:gd name="connsiteY1" fmla="*/ 0 h 1401569"/>
                <a:gd name="connsiteX2" fmla="*/ 644511 w 773416"/>
                <a:gd name="connsiteY2" fmla="*/ 0 h 1401569"/>
                <a:gd name="connsiteX3" fmla="*/ 773416 w 773416"/>
                <a:gd name="connsiteY3" fmla="*/ 128905 h 1401569"/>
                <a:gd name="connsiteX4" fmla="*/ 773416 w 773416"/>
                <a:gd name="connsiteY4" fmla="*/ 1272664 h 1401569"/>
                <a:gd name="connsiteX5" fmla="*/ 664036 w 773416"/>
                <a:gd name="connsiteY5" fmla="*/ 1328738 h 1401569"/>
                <a:gd name="connsiteX6" fmla="*/ 128905 w 773416"/>
                <a:gd name="connsiteY6" fmla="*/ 1401569 h 1401569"/>
                <a:gd name="connsiteX7" fmla="*/ 0 w 773416"/>
                <a:gd name="connsiteY7" fmla="*/ 1272664 h 1401569"/>
                <a:gd name="connsiteX8" fmla="*/ 0 w 773416"/>
                <a:gd name="connsiteY8" fmla="*/ 128905 h 1401569"/>
                <a:gd name="connsiteX0" fmla="*/ 0 w 773416"/>
                <a:gd name="connsiteY0" fmla="*/ 128905 h 1401569"/>
                <a:gd name="connsiteX1" fmla="*/ 128905 w 773416"/>
                <a:gd name="connsiteY1" fmla="*/ 0 h 1401569"/>
                <a:gd name="connsiteX2" fmla="*/ 644511 w 773416"/>
                <a:gd name="connsiteY2" fmla="*/ 0 h 1401569"/>
                <a:gd name="connsiteX3" fmla="*/ 773416 w 773416"/>
                <a:gd name="connsiteY3" fmla="*/ 128905 h 1401569"/>
                <a:gd name="connsiteX4" fmla="*/ 712133 w 773416"/>
                <a:gd name="connsiteY4" fmla="*/ 1270012 h 1401569"/>
                <a:gd name="connsiteX5" fmla="*/ 664036 w 773416"/>
                <a:gd name="connsiteY5" fmla="*/ 1328738 h 1401569"/>
                <a:gd name="connsiteX6" fmla="*/ 128905 w 773416"/>
                <a:gd name="connsiteY6" fmla="*/ 1401569 h 1401569"/>
                <a:gd name="connsiteX7" fmla="*/ 0 w 773416"/>
                <a:gd name="connsiteY7" fmla="*/ 1272664 h 1401569"/>
                <a:gd name="connsiteX8" fmla="*/ 0 w 773416"/>
                <a:gd name="connsiteY8" fmla="*/ 128905 h 1401569"/>
                <a:gd name="connsiteX0" fmla="*/ 0 w 775331"/>
                <a:gd name="connsiteY0" fmla="*/ 128905 h 1401569"/>
                <a:gd name="connsiteX1" fmla="*/ 128905 w 775331"/>
                <a:gd name="connsiteY1" fmla="*/ 0 h 1401569"/>
                <a:gd name="connsiteX2" fmla="*/ 644511 w 775331"/>
                <a:gd name="connsiteY2" fmla="*/ 0 h 1401569"/>
                <a:gd name="connsiteX3" fmla="*/ 775331 w 775331"/>
                <a:gd name="connsiteY3" fmla="*/ 841196 h 1401569"/>
                <a:gd name="connsiteX4" fmla="*/ 712133 w 775331"/>
                <a:gd name="connsiteY4" fmla="*/ 1270012 h 1401569"/>
                <a:gd name="connsiteX5" fmla="*/ 664036 w 775331"/>
                <a:gd name="connsiteY5" fmla="*/ 1328738 h 1401569"/>
                <a:gd name="connsiteX6" fmla="*/ 128905 w 775331"/>
                <a:gd name="connsiteY6" fmla="*/ 1401569 h 1401569"/>
                <a:gd name="connsiteX7" fmla="*/ 0 w 775331"/>
                <a:gd name="connsiteY7" fmla="*/ 1272664 h 1401569"/>
                <a:gd name="connsiteX8" fmla="*/ 0 w 775331"/>
                <a:gd name="connsiteY8" fmla="*/ 128905 h 1401569"/>
                <a:gd name="connsiteX0" fmla="*/ 0 w 781639"/>
                <a:gd name="connsiteY0" fmla="*/ 128905 h 1401569"/>
                <a:gd name="connsiteX1" fmla="*/ 128905 w 781639"/>
                <a:gd name="connsiteY1" fmla="*/ 0 h 1401569"/>
                <a:gd name="connsiteX2" fmla="*/ 734215 w 781639"/>
                <a:gd name="connsiteY2" fmla="*/ 7976 h 1401569"/>
                <a:gd name="connsiteX3" fmla="*/ 775331 w 781639"/>
                <a:gd name="connsiteY3" fmla="*/ 841196 h 1401569"/>
                <a:gd name="connsiteX4" fmla="*/ 712133 w 781639"/>
                <a:gd name="connsiteY4" fmla="*/ 1270012 h 1401569"/>
                <a:gd name="connsiteX5" fmla="*/ 664036 w 781639"/>
                <a:gd name="connsiteY5" fmla="*/ 1328738 h 1401569"/>
                <a:gd name="connsiteX6" fmla="*/ 128905 w 781639"/>
                <a:gd name="connsiteY6" fmla="*/ 1401569 h 1401569"/>
                <a:gd name="connsiteX7" fmla="*/ 0 w 781639"/>
                <a:gd name="connsiteY7" fmla="*/ 1272664 h 1401569"/>
                <a:gd name="connsiteX8" fmla="*/ 0 w 781639"/>
                <a:gd name="connsiteY8" fmla="*/ 128905 h 1401569"/>
                <a:gd name="connsiteX0" fmla="*/ 0 w 781639"/>
                <a:gd name="connsiteY0" fmla="*/ 128905 h 1401569"/>
                <a:gd name="connsiteX1" fmla="*/ 128905 w 781639"/>
                <a:gd name="connsiteY1" fmla="*/ 0 h 1401569"/>
                <a:gd name="connsiteX2" fmla="*/ 734215 w 781639"/>
                <a:gd name="connsiteY2" fmla="*/ 7976 h 1401569"/>
                <a:gd name="connsiteX3" fmla="*/ 775331 w 781639"/>
                <a:gd name="connsiteY3" fmla="*/ 841196 h 1401569"/>
                <a:gd name="connsiteX4" fmla="*/ 745896 w 781639"/>
                <a:gd name="connsiteY4" fmla="*/ 1341057 h 1401569"/>
                <a:gd name="connsiteX5" fmla="*/ 664036 w 781639"/>
                <a:gd name="connsiteY5" fmla="*/ 1328738 h 1401569"/>
                <a:gd name="connsiteX6" fmla="*/ 128905 w 781639"/>
                <a:gd name="connsiteY6" fmla="*/ 1401569 h 1401569"/>
                <a:gd name="connsiteX7" fmla="*/ 0 w 781639"/>
                <a:gd name="connsiteY7" fmla="*/ 1272664 h 1401569"/>
                <a:gd name="connsiteX8" fmla="*/ 0 w 781639"/>
                <a:gd name="connsiteY8" fmla="*/ 128905 h 1401569"/>
                <a:gd name="connsiteX0" fmla="*/ 0 w 781639"/>
                <a:gd name="connsiteY0" fmla="*/ 128905 h 1401569"/>
                <a:gd name="connsiteX1" fmla="*/ 128905 w 781639"/>
                <a:gd name="connsiteY1" fmla="*/ 0 h 1401569"/>
                <a:gd name="connsiteX2" fmla="*/ 618750 w 781639"/>
                <a:gd name="connsiteY2" fmla="*/ 4977 h 1401569"/>
                <a:gd name="connsiteX3" fmla="*/ 734215 w 781639"/>
                <a:gd name="connsiteY3" fmla="*/ 7976 h 1401569"/>
                <a:gd name="connsiteX4" fmla="*/ 775331 w 781639"/>
                <a:gd name="connsiteY4" fmla="*/ 841196 h 1401569"/>
                <a:gd name="connsiteX5" fmla="*/ 745896 w 781639"/>
                <a:gd name="connsiteY5" fmla="*/ 1341057 h 1401569"/>
                <a:gd name="connsiteX6" fmla="*/ 664036 w 781639"/>
                <a:gd name="connsiteY6" fmla="*/ 1328738 h 1401569"/>
                <a:gd name="connsiteX7" fmla="*/ 128905 w 781639"/>
                <a:gd name="connsiteY7" fmla="*/ 1401569 h 1401569"/>
                <a:gd name="connsiteX8" fmla="*/ 0 w 781639"/>
                <a:gd name="connsiteY8" fmla="*/ 1272664 h 1401569"/>
                <a:gd name="connsiteX9" fmla="*/ 0 w 781639"/>
                <a:gd name="connsiteY9" fmla="*/ 128905 h 1401569"/>
                <a:gd name="connsiteX0" fmla="*/ 0 w 781639"/>
                <a:gd name="connsiteY0" fmla="*/ 441725 h 1714389"/>
                <a:gd name="connsiteX1" fmla="*/ 128905 w 781639"/>
                <a:gd name="connsiteY1" fmla="*/ 312820 h 1714389"/>
                <a:gd name="connsiteX2" fmla="*/ 677862 w 781639"/>
                <a:gd name="connsiteY2" fmla="*/ 0 h 1714389"/>
                <a:gd name="connsiteX3" fmla="*/ 734215 w 781639"/>
                <a:gd name="connsiteY3" fmla="*/ 320796 h 1714389"/>
                <a:gd name="connsiteX4" fmla="*/ 775331 w 781639"/>
                <a:gd name="connsiteY4" fmla="*/ 1154016 h 1714389"/>
                <a:gd name="connsiteX5" fmla="*/ 745896 w 781639"/>
                <a:gd name="connsiteY5" fmla="*/ 1653877 h 1714389"/>
                <a:gd name="connsiteX6" fmla="*/ 664036 w 781639"/>
                <a:gd name="connsiteY6" fmla="*/ 1641558 h 1714389"/>
                <a:gd name="connsiteX7" fmla="*/ 128905 w 781639"/>
                <a:gd name="connsiteY7" fmla="*/ 1714389 h 1714389"/>
                <a:gd name="connsiteX8" fmla="*/ 0 w 781639"/>
                <a:gd name="connsiteY8" fmla="*/ 1585484 h 1714389"/>
                <a:gd name="connsiteX9" fmla="*/ 0 w 781639"/>
                <a:gd name="connsiteY9" fmla="*/ 441725 h 1714389"/>
                <a:gd name="connsiteX0" fmla="*/ 0 w 778593"/>
                <a:gd name="connsiteY0" fmla="*/ 441725 h 1714389"/>
                <a:gd name="connsiteX1" fmla="*/ 128905 w 778593"/>
                <a:gd name="connsiteY1" fmla="*/ 312820 h 1714389"/>
                <a:gd name="connsiteX2" fmla="*/ 677862 w 778593"/>
                <a:gd name="connsiteY2" fmla="*/ 0 h 1714389"/>
                <a:gd name="connsiteX3" fmla="*/ 726300 w 778593"/>
                <a:gd name="connsiteY3" fmla="*/ 187725 h 1714389"/>
                <a:gd name="connsiteX4" fmla="*/ 775331 w 778593"/>
                <a:gd name="connsiteY4" fmla="*/ 1154016 h 1714389"/>
                <a:gd name="connsiteX5" fmla="*/ 745896 w 778593"/>
                <a:gd name="connsiteY5" fmla="*/ 1653877 h 1714389"/>
                <a:gd name="connsiteX6" fmla="*/ 664036 w 778593"/>
                <a:gd name="connsiteY6" fmla="*/ 1641558 h 1714389"/>
                <a:gd name="connsiteX7" fmla="*/ 128905 w 778593"/>
                <a:gd name="connsiteY7" fmla="*/ 1714389 h 1714389"/>
                <a:gd name="connsiteX8" fmla="*/ 0 w 778593"/>
                <a:gd name="connsiteY8" fmla="*/ 1585484 h 1714389"/>
                <a:gd name="connsiteX9" fmla="*/ 0 w 778593"/>
                <a:gd name="connsiteY9" fmla="*/ 441725 h 171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593" h="1714389">
                  <a:moveTo>
                    <a:pt x="0" y="441725"/>
                  </a:moveTo>
                  <a:cubicBezTo>
                    <a:pt x="0" y="370533"/>
                    <a:pt x="57713" y="312820"/>
                    <a:pt x="128905" y="312820"/>
                  </a:cubicBezTo>
                  <a:lnTo>
                    <a:pt x="677862" y="0"/>
                  </a:lnTo>
                  <a:lnTo>
                    <a:pt x="726300" y="187725"/>
                  </a:lnTo>
                  <a:cubicBezTo>
                    <a:pt x="797492" y="187725"/>
                    <a:pt x="775331" y="1082824"/>
                    <a:pt x="775331" y="1154016"/>
                  </a:cubicBezTo>
                  <a:lnTo>
                    <a:pt x="745896" y="1653877"/>
                  </a:lnTo>
                  <a:cubicBezTo>
                    <a:pt x="745896" y="1725069"/>
                    <a:pt x="735228" y="1641558"/>
                    <a:pt x="664036" y="1641558"/>
                  </a:cubicBezTo>
                  <a:cubicBezTo>
                    <a:pt x="492167" y="1641558"/>
                    <a:pt x="300774" y="1714389"/>
                    <a:pt x="128905" y="1714389"/>
                  </a:cubicBezTo>
                  <a:cubicBezTo>
                    <a:pt x="57713" y="1714389"/>
                    <a:pt x="0" y="1656676"/>
                    <a:pt x="0" y="1585484"/>
                  </a:cubicBezTo>
                  <a:lnTo>
                    <a:pt x="0" y="441725"/>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t>x</a:t>
              </a:r>
            </a:p>
          </p:txBody>
        </p:sp>
        <p:sp>
          <p:nvSpPr>
            <p:cNvPr id="19" name="Afgeronde rechthoek 18">
              <a:extLst>
                <a:ext uri="{FF2B5EF4-FFF2-40B4-BE49-F238E27FC236}">
                  <a16:creationId xmlns:a16="http://schemas.microsoft.com/office/drawing/2014/main" id="{DE7A33D7-7AE6-BD1F-218E-6D22EFA0C969}"/>
                </a:ext>
              </a:extLst>
            </p:cNvPr>
            <p:cNvSpPr/>
            <p:nvPr/>
          </p:nvSpPr>
          <p:spPr>
            <a:xfrm rot="19390253" flipV="1">
              <a:off x="1187146" y="6143194"/>
              <a:ext cx="947803" cy="129370"/>
            </a:xfrm>
            <a:prstGeom prst="roundRect">
              <a:avLst/>
            </a:prstGeom>
            <a:solidFill>
              <a:srgbClr val="4792CD"/>
            </a:solidFill>
            <a:ln w="12244" cap="flat">
              <a:noFill/>
              <a:prstDash val="solid"/>
              <a:miter/>
            </a:ln>
          </p:spPr>
          <p:txBody>
            <a:bodyPr rtlCol="0" anchor="ctr"/>
            <a:lstStyle/>
            <a:p>
              <a:endParaRPr lang="nl-NL"/>
            </a:p>
          </p:txBody>
        </p:sp>
        <p:sp>
          <p:nvSpPr>
            <p:cNvPr id="20" name="Vrije vorm 19">
              <a:extLst>
                <a:ext uri="{FF2B5EF4-FFF2-40B4-BE49-F238E27FC236}">
                  <a16:creationId xmlns:a16="http://schemas.microsoft.com/office/drawing/2014/main" id="{54A6A869-6C91-DBD3-C543-293738F5C8A6}"/>
                </a:ext>
              </a:extLst>
            </p:cNvPr>
            <p:cNvSpPr/>
            <p:nvPr/>
          </p:nvSpPr>
          <p:spPr>
            <a:xfrm>
              <a:off x="617872" y="3883491"/>
              <a:ext cx="1282620" cy="1712654"/>
            </a:xfrm>
            <a:custGeom>
              <a:avLst/>
              <a:gdLst>
                <a:gd name="connsiteX0" fmla="*/ 681352 w 681352"/>
                <a:gd name="connsiteY0" fmla="*/ 1072401 h 1092793"/>
                <a:gd name="connsiteX1" fmla="*/ 346110 w 681352"/>
                <a:gd name="connsiteY1" fmla="*/ 363131 h 1092793"/>
                <a:gd name="connsiteX2" fmla="*/ 3296 w 681352"/>
                <a:gd name="connsiteY2" fmla="*/ 0 h 1092793"/>
                <a:gd name="connsiteX3" fmla="*/ 0 w 681352"/>
                <a:gd name="connsiteY3" fmla="*/ 21793 h 1092793"/>
                <a:gd name="connsiteX4" fmla="*/ 326184 w 681352"/>
                <a:gd name="connsiteY4" fmla="*/ 372599 h 1092793"/>
                <a:gd name="connsiteX5" fmla="*/ 666636 w 681352"/>
                <a:gd name="connsiteY5" fmla="*/ 1092794 h 1092793"/>
                <a:gd name="connsiteX6" fmla="*/ 681352 w 681352"/>
                <a:gd name="connsiteY6" fmla="*/ 1072401 h 1092793"/>
                <a:gd name="connsiteX0" fmla="*/ 681352 w 681352"/>
                <a:gd name="connsiteY0" fmla="*/ 1072401 h 1096861"/>
                <a:gd name="connsiteX1" fmla="*/ 346110 w 681352"/>
                <a:gd name="connsiteY1" fmla="*/ 363131 h 1096861"/>
                <a:gd name="connsiteX2" fmla="*/ 3296 w 681352"/>
                <a:gd name="connsiteY2" fmla="*/ 0 h 1096861"/>
                <a:gd name="connsiteX3" fmla="*/ 0 w 681352"/>
                <a:gd name="connsiteY3" fmla="*/ 21793 h 1096861"/>
                <a:gd name="connsiteX4" fmla="*/ 326184 w 681352"/>
                <a:gd name="connsiteY4" fmla="*/ 372599 h 1096861"/>
                <a:gd name="connsiteX5" fmla="*/ 655002 w 681352"/>
                <a:gd name="connsiteY5" fmla="*/ 1096861 h 1096861"/>
                <a:gd name="connsiteX6" fmla="*/ 681352 w 681352"/>
                <a:gd name="connsiteY6" fmla="*/ 1072401 h 1096861"/>
                <a:gd name="connsiteX0" fmla="*/ 671380 w 671380"/>
                <a:gd name="connsiteY0" fmla="*/ 1078501 h 1096861"/>
                <a:gd name="connsiteX1" fmla="*/ 346110 w 671380"/>
                <a:gd name="connsiteY1" fmla="*/ 363131 h 1096861"/>
                <a:gd name="connsiteX2" fmla="*/ 3296 w 671380"/>
                <a:gd name="connsiteY2" fmla="*/ 0 h 1096861"/>
                <a:gd name="connsiteX3" fmla="*/ 0 w 671380"/>
                <a:gd name="connsiteY3" fmla="*/ 21793 h 1096861"/>
                <a:gd name="connsiteX4" fmla="*/ 326184 w 671380"/>
                <a:gd name="connsiteY4" fmla="*/ 372599 h 1096861"/>
                <a:gd name="connsiteX5" fmla="*/ 655002 w 671380"/>
                <a:gd name="connsiteY5" fmla="*/ 1096861 h 1096861"/>
                <a:gd name="connsiteX6" fmla="*/ 671380 w 671380"/>
                <a:gd name="connsiteY6" fmla="*/ 1078501 h 10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380" h="1096861">
                  <a:moveTo>
                    <a:pt x="671380" y="1078501"/>
                  </a:moveTo>
                  <a:cubicBezTo>
                    <a:pt x="562957" y="840044"/>
                    <a:pt x="457457" y="542881"/>
                    <a:pt x="346110" y="363131"/>
                  </a:cubicBezTo>
                  <a:cubicBezTo>
                    <a:pt x="234763" y="183381"/>
                    <a:pt x="10753" y="1114"/>
                    <a:pt x="3296" y="0"/>
                  </a:cubicBezTo>
                  <a:lnTo>
                    <a:pt x="0" y="21793"/>
                  </a:lnTo>
                  <a:cubicBezTo>
                    <a:pt x="1724" y="22041"/>
                    <a:pt x="173984" y="52473"/>
                    <a:pt x="326184" y="372599"/>
                  </a:cubicBezTo>
                  <a:cubicBezTo>
                    <a:pt x="444170" y="620716"/>
                    <a:pt x="586698" y="951786"/>
                    <a:pt x="655002" y="1096861"/>
                  </a:cubicBezTo>
                  <a:lnTo>
                    <a:pt x="671380" y="1078501"/>
                  </a:lnTo>
                  <a:close/>
                </a:path>
              </a:pathLst>
            </a:custGeom>
            <a:solidFill>
              <a:srgbClr val="D0E7F7"/>
            </a:solidFill>
            <a:ln w="9525" cap="flat">
              <a:noFill/>
              <a:prstDash val="solid"/>
              <a:miter/>
            </a:ln>
          </p:spPr>
          <p:txBody>
            <a:bodyPr rtlCol="0" anchor="ctr"/>
            <a:lstStyle/>
            <a:p>
              <a:endParaRPr lang="nl-NL"/>
            </a:p>
          </p:txBody>
        </p:sp>
        <p:sp>
          <p:nvSpPr>
            <p:cNvPr id="56" name="Vrije vorm 55">
              <a:extLst>
                <a:ext uri="{FF2B5EF4-FFF2-40B4-BE49-F238E27FC236}">
                  <a16:creationId xmlns:a16="http://schemas.microsoft.com/office/drawing/2014/main" id="{D3758442-E156-7709-CCDC-9F021EFD29C0}"/>
                </a:ext>
              </a:extLst>
            </p:cNvPr>
            <p:cNvSpPr/>
            <p:nvPr/>
          </p:nvSpPr>
          <p:spPr>
            <a:xfrm>
              <a:off x="-82124" y="3840583"/>
              <a:ext cx="424159" cy="146765"/>
            </a:xfrm>
            <a:custGeom>
              <a:avLst/>
              <a:gdLst>
                <a:gd name="connsiteX0" fmla="*/ 349495 w 424159"/>
                <a:gd name="connsiteY0" fmla="*/ 0 h 146765"/>
                <a:gd name="connsiteX1" fmla="*/ 424159 w 424159"/>
                <a:gd name="connsiteY1" fmla="*/ 66689 h 146765"/>
                <a:gd name="connsiteX2" fmla="*/ 85140 w 424159"/>
                <a:gd name="connsiteY2" fmla="*/ 144210 h 146765"/>
                <a:gd name="connsiteX3" fmla="*/ 0 w 424159"/>
                <a:gd name="connsiteY3" fmla="*/ 146765 h 146765"/>
                <a:gd name="connsiteX4" fmla="*/ 0 w 424159"/>
                <a:gd name="connsiteY4" fmla="*/ 80541 h 146765"/>
                <a:gd name="connsiteX5" fmla="*/ 44840 w 424159"/>
                <a:gd name="connsiteY5" fmla="*/ 79701 h 146765"/>
                <a:gd name="connsiteX6" fmla="*/ 349495 w 424159"/>
                <a:gd name="connsiteY6" fmla="*/ 0 h 14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159" h="146765">
                  <a:moveTo>
                    <a:pt x="349495" y="0"/>
                  </a:moveTo>
                  <a:lnTo>
                    <a:pt x="424159" y="66689"/>
                  </a:lnTo>
                  <a:cubicBezTo>
                    <a:pt x="307402" y="112061"/>
                    <a:pt x="195499" y="135932"/>
                    <a:pt x="85140" y="144210"/>
                  </a:cubicBezTo>
                  <a:lnTo>
                    <a:pt x="0" y="146765"/>
                  </a:lnTo>
                  <a:lnTo>
                    <a:pt x="0" y="80541"/>
                  </a:lnTo>
                  <a:lnTo>
                    <a:pt x="44840" y="79701"/>
                  </a:lnTo>
                  <a:cubicBezTo>
                    <a:pt x="162009" y="72467"/>
                    <a:pt x="264595" y="45457"/>
                    <a:pt x="349495" y="0"/>
                  </a:cubicBezTo>
                  <a:close/>
                </a:path>
              </a:pathLst>
            </a:custGeom>
            <a:solidFill>
              <a:srgbClr val="404947"/>
            </a:solidFill>
            <a:ln w="9525" cap="flat">
              <a:noFill/>
              <a:prstDash val="solid"/>
              <a:miter/>
            </a:ln>
          </p:spPr>
          <p:txBody>
            <a:bodyPr wrap="square" rtlCol="0" anchor="ctr">
              <a:noAutofit/>
            </a:bodyPr>
            <a:lstStyle/>
            <a:p>
              <a:endParaRPr lang="nl-NL"/>
            </a:p>
          </p:txBody>
        </p:sp>
        <p:sp>
          <p:nvSpPr>
            <p:cNvPr id="43" name="Vrije vorm 42">
              <a:extLst>
                <a:ext uri="{FF2B5EF4-FFF2-40B4-BE49-F238E27FC236}">
                  <a16:creationId xmlns:a16="http://schemas.microsoft.com/office/drawing/2014/main" id="{886248A3-AB9F-5188-9A83-6BCBBAB18C67}"/>
                </a:ext>
              </a:extLst>
            </p:cNvPr>
            <p:cNvSpPr/>
            <p:nvPr/>
          </p:nvSpPr>
          <p:spPr>
            <a:xfrm>
              <a:off x="-82124" y="1290342"/>
              <a:ext cx="982824" cy="2384514"/>
            </a:xfrm>
            <a:custGeom>
              <a:avLst/>
              <a:gdLst>
                <a:gd name="connsiteX0" fmla="*/ 170769 w 982824"/>
                <a:gd name="connsiteY0" fmla="*/ 5 h 2384514"/>
                <a:gd name="connsiteX1" fmla="*/ 982716 w 982824"/>
                <a:gd name="connsiteY1" fmla="*/ 842803 h 2384514"/>
                <a:gd name="connsiteX2" fmla="*/ 743995 w 982824"/>
                <a:gd name="connsiteY2" fmla="*/ 2012119 h 2384514"/>
                <a:gd name="connsiteX3" fmla="*/ 23463 w 982824"/>
                <a:gd name="connsiteY3" fmla="*/ 2383715 h 2384514"/>
                <a:gd name="connsiteX4" fmla="*/ 0 w 982824"/>
                <a:gd name="connsiteY4" fmla="*/ 2382242 h 2384514"/>
                <a:gd name="connsiteX5" fmla="*/ 0 w 982824"/>
                <a:gd name="connsiteY5" fmla="*/ 9007 h 2384514"/>
                <a:gd name="connsiteX6" fmla="*/ 76498 w 982824"/>
                <a:gd name="connsiteY6" fmla="*/ 1746 h 2384514"/>
                <a:gd name="connsiteX7" fmla="*/ 170769 w 982824"/>
                <a:gd name="connsiteY7" fmla="*/ 5 h 238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824" h="2384514">
                  <a:moveTo>
                    <a:pt x="170769" y="5"/>
                  </a:moveTo>
                  <a:cubicBezTo>
                    <a:pt x="375521" y="10095"/>
                    <a:pt x="992210" y="47360"/>
                    <a:pt x="982716" y="842803"/>
                  </a:cubicBezTo>
                  <a:cubicBezTo>
                    <a:pt x="973216" y="1638226"/>
                    <a:pt x="844227" y="1895703"/>
                    <a:pt x="743995" y="2012119"/>
                  </a:cubicBezTo>
                  <a:cubicBezTo>
                    <a:pt x="623799" y="2151739"/>
                    <a:pt x="549203" y="2400412"/>
                    <a:pt x="23463" y="2383715"/>
                  </a:cubicBezTo>
                  <a:lnTo>
                    <a:pt x="0" y="2382242"/>
                  </a:lnTo>
                  <a:lnTo>
                    <a:pt x="0" y="9007"/>
                  </a:lnTo>
                  <a:lnTo>
                    <a:pt x="76498" y="1746"/>
                  </a:lnTo>
                  <a:cubicBezTo>
                    <a:pt x="113071" y="47"/>
                    <a:pt x="145145" y="-24"/>
                    <a:pt x="170769" y="5"/>
                  </a:cubicBezTo>
                  <a:close/>
                </a:path>
              </a:pathLst>
            </a:custGeom>
            <a:solidFill>
              <a:srgbClr val="915F2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6" name="Vrije vorm 35">
              <a:extLst>
                <a:ext uri="{FF2B5EF4-FFF2-40B4-BE49-F238E27FC236}">
                  <a16:creationId xmlns:a16="http://schemas.microsoft.com/office/drawing/2014/main" id="{2A7C1E32-B338-3743-7ABA-AF10C1CF85F6}"/>
                </a:ext>
              </a:extLst>
            </p:cNvPr>
            <p:cNvSpPr/>
            <p:nvPr/>
          </p:nvSpPr>
          <p:spPr>
            <a:xfrm>
              <a:off x="-82123" y="1087303"/>
              <a:ext cx="1037489" cy="2050475"/>
            </a:xfrm>
            <a:custGeom>
              <a:avLst/>
              <a:gdLst>
                <a:gd name="connsiteX0" fmla="*/ 241672 w 1037489"/>
                <a:gd name="connsiteY0" fmla="*/ 10 h 2050475"/>
                <a:gd name="connsiteX1" fmla="*/ 989555 w 1037489"/>
                <a:gd name="connsiteY1" fmla="*/ 1303195 h 2050475"/>
                <a:gd name="connsiteX2" fmla="*/ 316694 w 1037489"/>
                <a:gd name="connsiteY2" fmla="*/ 1898880 h 2050475"/>
                <a:gd name="connsiteX3" fmla="*/ 19673 w 1037489"/>
                <a:gd name="connsiteY3" fmla="*/ 2046522 h 2050475"/>
                <a:gd name="connsiteX4" fmla="*/ 0 w 1037489"/>
                <a:gd name="connsiteY4" fmla="*/ 2050475 h 2050475"/>
                <a:gd name="connsiteX5" fmla="*/ 0 w 1037489"/>
                <a:gd name="connsiteY5" fmla="*/ 51584 h 2050475"/>
                <a:gd name="connsiteX6" fmla="*/ 37451 w 1037489"/>
                <a:gd name="connsiteY6" fmla="*/ 38042 h 2050475"/>
                <a:gd name="connsiteX7" fmla="*/ 241672 w 1037489"/>
                <a:gd name="connsiteY7" fmla="*/ 10 h 205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489" h="2050475">
                  <a:moveTo>
                    <a:pt x="241672" y="10"/>
                  </a:moveTo>
                  <a:cubicBezTo>
                    <a:pt x="762226" y="4139"/>
                    <a:pt x="1183006" y="717742"/>
                    <a:pt x="989555" y="1303195"/>
                  </a:cubicBezTo>
                  <a:cubicBezTo>
                    <a:pt x="656787" y="1339570"/>
                    <a:pt x="544128" y="1757566"/>
                    <a:pt x="316694" y="1898880"/>
                  </a:cubicBezTo>
                  <a:cubicBezTo>
                    <a:pt x="118679" y="2021914"/>
                    <a:pt x="19673" y="2046522"/>
                    <a:pt x="19673" y="2046522"/>
                  </a:cubicBezTo>
                  <a:lnTo>
                    <a:pt x="0" y="2050475"/>
                  </a:lnTo>
                  <a:lnTo>
                    <a:pt x="0" y="51584"/>
                  </a:lnTo>
                  <a:lnTo>
                    <a:pt x="37451" y="38042"/>
                  </a:lnTo>
                  <a:cubicBezTo>
                    <a:pt x="115021" y="13022"/>
                    <a:pt x="185616" y="-434"/>
                    <a:pt x="241672" y="10"/>
                  </a:cubicBezTo>
                  <a:close/>
                </a:path>
              </a:pathLst>
            </a:custGeom>
            <a:solidFill>
              <a:srgbClr val="303B39"/>
            </a:solidFill>
            <a:ln w="17264" cap="flat">
              <a:noFill/>
              <a:prstDash val="solid"/>
              <a:miter/>
            </a:ln>
          </p:spPr>
          <p:txBody>
            <a:bodyPr wrap="square" rtlCol="0" anchor="ctr">
              <a:noAutofit/>
            </a:bodyPr>
            <a:lstStyle/>
            <a:p>
              <a:endParaRPr lang="nl-NL"/>
            </a:p>
          </p:txBody>
        </p:sp>
        <p:sp>
          <p:nvSpPr>
            <p:cNvPr id="52" name="Vrije vorm 51">
              <a:extLst>
                <a:ext uri="{FF2B5EF4-FFF2-40B4-BE49-F238E27FC236}">
                  <a16:creationId xmlns:a16="http://schemas.microsoft.com/office/drawing/2014/main" id="{3E16E93E-08A1-6818-9943-C14B47F772A7}"/>
                </a:ext>
              </a:extLst>
            </p:cNvPr>
            <p:cNvSpPr/>
            <p:nvPr/>
          </p:nvSpPr>
          <p:spPr>
            <a:xfrm>
              <a:off x="-82123" y="3817857"/>
              <a:ext cx="424177" cy="117880"/>
            </a:xfrm>
            <a:custGeom>
              <a:avLst/>
              <a:gdLst>
                <a:gd name="connsiteX0" fmla="*/ 0 w 424177"/>
                <a:gd name="connsiteY0" fmla="*/ 0 h 117880"/>
                <a:gd name="connsiteX1" fmla="*/ 134197 w 424177"/>
                <a:gd name="connsiteY1" fmla="*/ 4329 h 117880"/>
                <a:gd name="connsiteX2" fmla="*/ 375063 w 424177"/>
                <a:gd name="connsiteY2" fmla="*/ 6737 h 117880"/>
                <a:gd name="connsiteX3" fmla="*/ 422377 w 424177"/>
                <a:gd name="connsiteY3" fmla="*/ 46243 h 117880"/>
                <a:gd name="connsiteX4" fmla="*/ 424177 w 424177"/>
                <a:gd name="connsiteY4" fmla="*/ 98545 h 117880"/>
                <a:gd name="connsiteX5" fmla="*/ 0 w 424177"/>
                <a:gd name="connsiteY5" fmla="*/ 117880 h 117880"/>
                <a:gd name="connsiteX6" fmla="*/ 0 w 424177"/>
                <a:gd name="connsiteY6" fmla="*/ 0 h 117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177" h="117880">
                  <a:moveTo>
                    <a:pt x="0" y="0"/>
                  </a:moveTo>
                  <a:lnTo>
                    <a:pt x="134197" y="4329"/>
                  </a:lnTo>
                  <a:lnTo>
                    <a:pt x="375063" y="6737"/>
                  </a:lnTo>
                  <a:cubicBezTo>
                    <a:pt x="400648" y="7001"/>
                    <a:pt x="421632" y="24521"/>
                    <a:pt x="422377" y="46243"/>
                  </a:cubicBezTo>
                  <a:lnTo>
                    <a:pt x="424177" y="98545"/>
                  </a:lnTo>
                  <a:lnTo>
                    <a:pt x="0" y="117880"/>
                  </a:lnTo>
                  <a:lnTo>
                    <a:pt x="0" y="0"/>
                  </a:lnTo>
                  <a:close/>
                </a:path>
              </a:pathLst>
            </a:custGeom>
            <a:solidFill>
              <a:srgbClr val="BFC8C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69" name="Vrije vorm 68">
              <a:extLst>
                <a:ext uri="{FF2B5EF4-FFF2-40B4-BE49-F238E27FC236}">
                  <a16:creationId xmlns:a16="http://schemas.microsoft.com/office/drawing/2014/main" id="{286D8173-C5F5-D53D-1BA6-3DA0A3888BCF}"/>
                </a:ext>
              </a:extLst>
            </p:cNvPr>
            <p:cNvSpPr/>
            <p:nvPr/>
          </p:nvSpPr>
          <p:spPr>
            <a:xfrm>
              <a:off x="-84466" y="3883752"/>
              <a:ext cx="1571459" cy="4838852"/>
            </a:xfrm>
            <a:custGeom>
              <a:avLst/>
              <a:gdLst>
                <a:gd name="connsiteX0" fmla="*/ 1 w 1204201"/>
                <a:gd name="connsiteY0" fmla="*/ 0 h 4831356"/>
                <a:gd name="connsiteX1" fmla="*/ 170729 w 1204201"/>
                <a:gd name="connsiteY1" fmla="*/ 0 h 4831356"/>
                <a:gd name="connsiteX2" fmla="*/ 861309 w 1204201"/>
                <a:gd name="connsiteY2" fmla="*/ 630531 h 4831356"/>
                <a:gd name="connsiteX3" fmla="*/ 1201339 w 1204201"/>
                <a:gd name="connsiteY3" fmla="*/ 4200826 h 4831356"/>
                <a:gd name="connsiteX4" fmla="*/ 630857 w 1204201"/>
                <a:gd name="connsiteY4" fmla="*/ 4831356 h 4831356"/>
                <a:gd name="connsiteX5" fmla="*/ 0 w 1204201"/>
                <a:gd name="connsiteY5" fmla="*/ 4831356 h 4831356"/>
                <a:gd name="connsiteX6" fmla="*/ 0 w 1204201"/>
                <a:gd name="connsiteY6" fmla="*/ 2567235 h 4831356"/>
                <a:gd name="connsiteX7" fmla="*/ 1 w 1204201"/>
                <a:gd name="connsiteY7" fmla="*/ 2567235 h 4831356"/>
                <a:gd name="connsiteX8" fmla="*/ 1 w 1204201"/>
                <a:gd name="connsiteY8" fmla="*/ 0 h 4831356"/>
                <a:gd name="connsiteX0" fmla="*/ 0 w 1631420"/>
                <a:gd name="connsiteY0" fmla="*/ 0 h 4838852"/>
                <a:gd name="connsiteX1" fmla="*/ 597948 w 1631420"/>
                <a:gd name="connsiteY1" fmla="*/ 7496 h 4838852"/>
                <a:gd name="connsiteX2" fmla="*/ 1288528 w 1631420"/>
                <a:gd name="connsiteY2" fmla="*/ 638027 h 4838852"/>
                <a:gd name="connsiteX3" fmla="*/ 1628558 w 1631420"/>
                <a:gd name="connsiteY3" fmla="*/ 4208322 h 4838852"/>
                <a:gd name="connsiteX4" fmla="*/ 1058076 w 1631420"/>
                <a:gd name="connsiteY4" fmla="*/ 4838852 h 4838852"/>
                <a:gd name="connsiteX5" fmla="*/ 427219 w 1631420"/>
                <a:gd name="connsiteY5" fmla="*/ 4838852 h 4838852"/>
                <a:gd name="connsiteX6" fmla="*/ 427219 w 1631420"/>
                <a:gd name="connsiteY6" fmla="*/ 2574731 h 4838852"/>
                <a:gd name="connsiteX7" fmla="*/ 427220 w 1631420"/>
                <a:gd name="connsiteY7" fmla="*/ 2574731 h 4838852"/>
                <a:gd name="connsiteX8" fmla="*/ 0 w 1631420"/>
                <a:gd name="connsiteY8" fmla="*/ 0 h 4838852"/>
                <a:gd name="connsiteX0" fmla="*/ 0 w 1631420"/>
                <a:gd name="connsiteY0" fmla="*/ 0 h 4838852"/>
                <a:gd name="connsiteX1" fmla="*/ 597948 w 1631420"/>
                <a:gd name="connsiteY1" fmla="*/ 7496 h 4838852"/>
                <a:gd name="connsiteX2" fmla="*/ 1288528 w 1631420"/>
                <a:gd name="connsiteY2" fmla="*/ 638027 h 4838852"/>
                <a:gd name="connsiteX3" fmla="*/ 1628558 w 1631420"/>
                <a:gd name="connsiteY3" fmla="*/ 4208322 h 4838852"/>
                <a:gd name="connsiteX4" fmla="*/ 1058076 w 1631420"/>
                <a:gd name="connsiteY4" fmla="*/ 4838852 h 4838852"/>
                <a:gd name="connsiteX5" fmla="*/ 427219 w 1631420"/>
                <a:gd name="connsiteY5" fmla="*/ 4838852 h 4838852"/>
                <a:gd name="connsiteX6" fmla="*/ 427219 w 1631420"/>
                <a:gd name="connsiteY6" fmla="*/ 2574731 h 4838852"/>
                <a:gd name="connsiteX7" fmla="*/ 0 w 1631420"/>
                <a:gd name="connsiteY7" fmla="*/ 2642186 h 4838852"/>
                <a:gd name="connsiteX8" fmla="*/ 0 w 1631420"/>
                <a:gd name="connsiteY8" fmla="*/ 0 h 4838852"/>
                <a:gd name="connsiteX0" fmla="*/ 1 w 1631421"/>
                <a:gd name="connsiteY0" fmla="*/ 0 h 4838852"/>
                <a:gd name="connsiteX1" fmla="*/ 597949 w 1631421"/>
                <a:gd name="connsiteY1" fmla="*/ 7496 h 4838852"/>
                <a:gd name="connsiteX2" fmla="*/ 1288529 w 1631421"/>
                <a:gd name="connsiteY2" fmla="*/ 638027 h 4838852"/>
                <a:gd name="connsiteX3" fmla="*/ 1628559 w 1631421"/>
                <a:gd name="connsiteY3" fmla="*/ 4208322 h 4838852"/>
                <a:gd name="connsiteX4" fmla="*/ 1058077 w 1631421"/>
                <a:gd name="connsiteY4" fmla="*/ 4838852 h 4838852"/>
                <a:gd name="connsiteX5" fmla="*/ 427220 w 1631421"/>
                <a:gd name="connsiteY5" fmla="*/ 4838852 h 4838852"/>
                <a:gd name="connsiteX6" fmla="*/ 0 w 1631421"/>
                <a:gd name="connsiteY6" fmla="*/ 3271773 h 4838852"/>
                <a:gd name="connsiteX7" fmla="*/ 1 w 1631421"/>
                <a:gd name="connsiteY7" fmla="*/ 2642186 h 4838852"/>
                <a:gd name="connsiteX8" fmla="*/ 1 w 1631421"/>
                <a:gd name="connsiteY8" fmla="*/ 0 h 4838852"/>
                <a:gd name="connsiteX0" fmla="*/ 59962 w 1631421"/>
                <a:gd name="connsiteY0" fmla="*/ 0 h 4838852"/>
                <a:gd name="connsiteX1" fmla="*/ 597949 w 1631421"/>
                <a:gd name="connsiteY1" fmla="*/ 7496 h 4838852"/>
                <a:gd name="connsiteX2" fmla="*/ 1288529 w 1631421"/>
                <a:gd name="connsiteY2" fmla="*/ 638027 h 4838852"/>
                <a:gd name="connsiteX3" fmla="*/ 1628559 w 1631421"/>
                <a:gd name="connsiteY3" fmla="*/ 4208322 h 4838852"/>
                <a:gd name="connsiteX4" fmla="*/ 1058077 w 1631421"/>
                <a:gd name="connsiteY4" fmla="*/ 4838852 h 4838852"/>
                <a:gd name="connsiteX5" fmla="*/ 427220 w 1631421"/>
                <a:gd name="connsiteY5" fmla="*/ 4838852 h 4838852"/>
                <a:gd name="connsiteX6" fmla="*/ 0 w 1631421"/>
                <a:gd name="connsiteY6" fmla="*/ 3271773 h 4838852"/>
                <a:gd name="connsiteX7" fmla="*/ 1 w 1631421"/>
                <a:gd name="connsiteY7" fmla="*/ 2642186 h 4838852"/>
                <a:gd name="connsiteX8" fmla="*/ 59962 w 1631421"/>
                <a:gd name="connsiteY8" fmla="*/ 0 h 4838852"/>
                <a:gd name="connsiteX0" fmla="*/ 59962 w 1631421"/>
                <a:gd name="connsiteY0" fmla="*/ 0 h 4838852"/>
                <a:gd name="connsiteX1" fmla="*/ 597949 w 1631421"/>
                <a:gd name="connsiteY1" fmla="*/ 7496 h 4838852"/>
                <a:gd name="connsiteX2" fmla="*/ 1288529 w 1631421"/>
                <a:gd name="connsiteY2" fmla="*/ 638027 h 4838852"/>
                <a:gd name="connsiteX3" fmla="*/ 1628559 w 1631421"/>
                <a:gd name="connsiteY3" fmla="*/ 4208322 h 4838852"/>
                <a:gd name="connsiteX4" fmla="*/ 1058077 w 1631421"/>
                <a:gd name="connsiteY4" fmla="*/ 4838852 h 4838852"/>
                <a:gd name="connsiteX5" fmla="*/ 427220 w 1631421"/>
                <a:gd name="connsiteY5" fmla="*/ 4838852 h 4838852"/>
                <a:gd name="connsiteX6" fmla="*/ 0 w 1631421"/>
                <a:gd name="connsiteY6" fmla="*/ 3271773 h 4838852"/>
                <a:gd name="connsiteX7" fmla="*/ 59962 w 1631421"/>
                <a:gd name="connsiteY7" fmla="*/ 2657176 h 4838852"/>
                <a:gd name="connsiteX8" fmla="*/ 59962 w 1631421"/>
                <a:gd name="connsiteY8" fmla="*/ 0 h 4838852"/>
                <a:gd name="connsiteX0" fmla="*/ 0 w 1571459"/>
                <a:gd name="connsiteY0" fmla="*/ 0 h 4838852"/>
                <a:gd name="connsiteX1" fmla="*/ 537987 w 1571459"/>
                <a:gd name="connsiteY1" fmla="*/ 7496 h 4838852"/>
                <a:gd name="connsiteX2" fmla="*/ 1228567 w 1571459"/>
                <a:gd name="connsiteY2" fmla="*/ 638027 h 4838852"/>
                <a:gd name="connsiteX3" fmla="*/ 1568597 w 1571459"/>
                <a:gd name="connsiteY3" fmla="*/ 4208322 h 4838852"/>
                <a:gd name="connsiteX4" fmla="*/ 998115 w 1571459"/>
                <a:gd name="connsiteY4" fmla="*/ 4838852 h 4838852"/>
                <a:gd name="connsiteX5" fmla="*/ 367258 w 1571459"/>
                <a:gd name="connsiteY5" fmla="*/ 4838852 h 4838852"/>
                <a:gd name="connsiteX6" fmla="*/ 14989 w 1571459"/>
                <a:gd name="connsiteY6" fmla="*/ 3271773 h 4838852"/>
                <a:gd name="connsiteX7" fmla="*/ 0 w 1571459"/>
                <a:gd name="connsiteY7" fmla="*/ 2657176 h 4838852"/>
                <a:gd name="connsiteX8" fmla="*/ 0 w 1571459"/>
                <a:gd name="connsiteY8" fmla="*/ 0 h 4838852"/>
                <a:gd name="connsiteX0" fmla="*/ 0 w 1571459"/>
                <a:gd name="connsiteY0" fmla="*/ 0 h 4838852"/>
                <a:gd name="connsiteX1" fmla="*/ 537987 w 1571459"/>
                <a:gd name="connsiteY1" fmla="*/ 7496 h 4838852"/>
                <a:gd name="connsiteX2" fmla="*/ 1228567 w 1571459"/>
                <a:gd name="connsiteY2" fmla="*/ 638027 h 4838852"/>
                <a:gd name="connsiteX3" fmla="*/ 1568597 w 1571459"/>
                <a:gd name="connsiteY3" fmla="*/ 4208322 h 4838852"/>
                <a:gd name="connsiteX4" fmla="*/ 998115 w 1571459"/>
                <a:gd name="connsiteY4" fmla="*/ 4838852 h 4838852"/>
                <a:gd name="connsiteX5" fmla="*/ 367258 w 1571459"/>
                <a:gd name="connsiteY5" fmla="*/ 4838852 h 4838852"/>
                <a:gd name="connsiteX6" fmla="*/ 164891 w 1571459"/>
                <a:gd name="connsiteY6" fmla="*/ 3264278 h 4838852"/>
                <a:gd name="connsiteX7" fmla="*/ 0 w 1571459"/>
                <a:gd name="connsiteY7" fmla="*/ 2657176 h 4838852"/>
                <a:gd name="connsiteX8" fmla="*/ 0 w 1571459"/>
                <a:gd name="connsiteY8" fmla="*/ 0 h 483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459" h="4838852">
                  <a:moveTo>
                    <a:pt x="0" y="0"/>
                  </a:moveTo>
                  <a:cubicBezTo>
                    <a:pt x="56909" y="0"/>
                    <a:pt x="481078" y="7496"/>
                    <a:pt x="537987" y="7496"/>
                  </a:cubicBezTo>
                  <a:cubicBezTo>
                    <a:pt x="884790" y="7496"/>
                    <a:pt x="1195552" y="291224"/>
                    <a:pt x="1228567" y="638027"/>
                  </a:cubicBezTo>
                  <a:lnTo>
                    <a:pt x="1568597" y="4208322"/>
                  </a:lnTo>
                  <a:cubicBezTo>
                    <a:pt x="1601630" y="4555125"/>
                    <a:pt x="1344937" y="4838852"/>
                    <a:pt x="998115" y="4838852"/>
                  </a:cubicBezTo>
                  <a:lnTo>
                    <a:pt x="367258" y="4838852"/>
                  </a:lnTo>
                  <a:lnTo>
                    <a:pt x="164891" y="3264278"/>
                  </a:lnTo>
                  <a:cubicBezTo>
                    <a:pt x="164891" y="3054416"/>
                    <a:pt x="0" y="2867038"/>
                    <a:pt x="0" y="2657176"/>
                  </a:cubicBez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1" name="Vrije vorm 30">
              <a:extLst>
                <a:ext uri="{FF2B5EF4-FFF2-40B4-BE49-F238E27FC236}">
                  <a16:creationId xmlns:a16="http://schemas.microsoft.com/office/drawing/2014/main" id="{91504D9D-3A4E-F1B5-D2E8-3A07A767F2B4}"/>
                </a:ext>
              </a:extLst>
            </p:cNvPr>
            <p:cNvSpPr/>
            <p:nvPr/>
          </p:nvSpPr>
          <p:spPr>
            <a:xfrm>
              <a:off x="-669601" y="7613380"/>
              <a:ext cx="4821099" cy="1188103"/>
            </a:xfrm>
            <a:custGeom>
              <a:avLst/>
              <a:gdLst>
                <a:gd name="connsiteX0" fmla="*/ 2577342 w 2577341"/>
                <a:gd name="connsiteY0" fmla="*/ 635156 h 635155"/>
                <a:gd name="connsiteX1" fmla="*/ 2400729 w 2577341"/>
                <a:gd name="connsiteY1" fmla="*/ 235611 h 635155"/>
                <a:gd name="connsiteX2" fmla="*/ 0 w 2577341"/>
                <a:gd name="connsiteY2" fmla="*/ 0 h 635155"/>
                <a:gd name="connsiteX3" fmla="*/ 88983 w 2577341"/>
                <a:gd name="connsiteY3" fmla="*/ 635156 h 635155"/>
                <a:gd name="connsiteX4" fmla="*/ 2577342 w 2577341"/>
                <a:gd name="connsiteY4" fmla="*/ 635156 h 635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7341" h="635155">
                  <a:moveTo>
                    <a:pt x="2577342" y="635156"/>
                  </a:moveTo>
                  <a:cubicBezTo>
                    <a:pt x="2576865" y="358893"/>
                    <a:pt x="2550824" y="257546"/>
                    <a:pt x="2400729" y="235611"/>
                  </a:cubicBezTo>
                  <a:cubicBezTo>
                    <a:pt x="1544393" y="110480"/>
                    <a:pt x="901951" y="28794"/>
                    <a:pt x="0" y="0"/>
                  </a:cubicBezTo>
                  <a:cubicBezTo>
                    <a:pt x="10306" y="270605"/>
                    <a:pt x="28775" y="478269"/>
                    <a:pt x="88983" y="635156"/>
                  </a:cubicBezTo>
                  <a:lnTo>
                    <a:pt x="2577342" y="635156"/>
                  </a:lnTo>
                  <a:close/>
                </a:path>
              </a:pathLst>
            </a:custGeom>
            <a:solidFill>
              <a:srgbClr val="40769F"/>
            </a:solidFill>
            <a:ln w="9525" cap="flat">
              <a:noFill/>
              <a:prstDash val="solid"/>
              <a:miter/>
            </a:ln>
          </p:spPr>
          <p:txBody>
            <a:bodyPr rtlCol="0" anchor="ctr"/>
            <a:lstStyle/>
            <a:p>
              <a:endParaRPr lang="nl-NL"/>
            </a:p>
          </p:txBody>
        </p:sp>
        <p:sp>
          <p:nvSpPr>
            <p:cNvPr id="73" name="Vrije vorm 72">
              <a:extLst>
                <a:ext uri="{FF2B5EF4-FFF2-40B4-BE49-F238E27FC236}">
                  <a16:creationId xmlns:a16="http://schemas.microsoft.com/office/drawing/2014/main" id="{13B231F8-DF23-107E-8594-BFB920796AD3}"/>
                </a:ext>
              </a:extLst>
            </p:cNvPr>
            <p:cNvSpPr/>
            <p:nvPr/>
          </p:nvSpPr>
          <p:spPr>
            <a:xfrm>
              <a:off x="-82124" y="7689321"/>
              <a:ext cx="3380494" cy="1186212"/>
            </a:xfrm>
            <a:custGeom>
              <a:avLst/>
              <a:gdLst>
                <a:gd name="connsiteX0" fmla="*/ 0 w 3380494"/>
                <a:gd name="connsiteY0" fmla="*/ 0 h 1186212"/>
                <a:gd name="connsiteX1" fmla="*/ 87382 w 3380494"/>
                <a:gd name="connsiteY1" fmla="*/ 446 h 1186212"/>
                <a:gd name="connsiteX2" fmla="*/ 862623 w 3380494"/>
                <a:gd name="connsiteY2" fmla="*/ 22912 h 1186212"/>
                <a:gd name="connsiteX3" fmla="*/ 3380494 w 3380494"/>
                <a:gd name="connsiteY3" fmla="*/ 360974 h 1186212"/>
                <a:gd name="connsiteX4" fmla="*/ 1909827 w 3380494"/>
                <a:gd name="connsiteY4" fmla="*/ 1186212 h 1186212"/>
                <a:gd name="connsiteX5" fmla="*/ 0 w 3380494"/>
                <a:gd name="connsiteY5" fmla="*/ 1186212 h 1186212"/>
                <a:gd name="connsiteX6" fmla="*/ 0 w 3380494"/>
                <a:gd name="connsiteY6" fmla="*/ 0 h 118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0494" h="1186212">
                  <a:moveTo>
                    <a:pt x="0" y="0"/>
                  </a:moveTo>
                  <a:lnTo>
                    <a:pt x="87382" y="446"/>
                  </a:lnTo>
                  <a:cubicBezTo>
                    <a:pt x="365389" y="2740"/>
                    <a:pt x="632066" y="8266"/>
                    <a:pt x="862623" y="22912"/>
                  </a:cubicBezTo>
                  <a:cubicBezTo>
                    <a:pt x="1795851" y="82207"/>
                    <a:pt x="2439657" y="222088"/>
                    <a:pt x="3380494" y="360974"/>
                  </a:cubicBezTo>
                  <a:cubicBezTo>
                    <a:pt x="2824117" y="352635"/>
                    <a:pt x="2293414" y="763891"/>
                    <a:pt x="1909827" y="1186212"/>
                  </a:cubicBezTo>
                  <a:lnTo>
                    <a:pt x="0" y="1186212"/>
                  </a:lnTo>
                  <a:lnTo>
                    <a:pt x="0" y="0"/>
                  </a:lnTo>
                  <a:close/>
                </a:path>
              </a:pathLst>
            </a:custGeom>
            <a:solidFill>
              <a:srgbClr val="40769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grpSp>
      <p:sp>
        <p:nvSpPr>
          <p:cNvPr id="239" name="Rechthoek 238">
            <a:extLst>
              <a:ext uri="{FF2B5EF4-FFF2-40B4-BE49-F238E27FC236}">
                <a16:creationId xmlns:a16="http://schemas.microsoft.com/office/drawing/2014/main" id="{A65037DE-5A1B-088E-B4A9-2D7D667807B7}"/>
              </a:ext>
            </a:extLst>
          </p:cNvPr>
          <p:cNvSpPr/>
          <p:nvPr/>
        </p:nvSpPr>
        <p:spPr>
          <a:xfrm>
            <a:off x="-1901951" y="6735599"/>
            <a:ext cx="15747650" cy="17717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met aan één zijde afgeronde hoeken 10">
            <a:extLst>
              <a:ext uri="{FF2B5EF4-FFF2-40B4-BE49-F238E27FC236}">
                <a16:creationId xmlns:a16="http://schemas.microsoft.com/office/drawing/2014/main" id="{A2D2EE5E-A5DA-750F-D0F0-E0A79AF9972C}"/>
              </a:ext>
            </a:extLst>
          </p:cNvPr>
          <p:cNvSpPr/>
          <p:nvPr/>
        </p:nvSpPr>
        <p:spPr>
          <a:xfrm>
            <a:off x="-7985606" y="2351362"/>
            <a:ext cx="5906967" cy="1808029"/>
          </a:xfrm>
          <a:prstGeom prst="round2SameRect">
            <a:avLst>
              <a:gd name="adj1" fmla="val 10735"/>
              <a:gd name="adj2" fmla="val 0"/>
            </a:avLst>
          </a:prstGeom>
          <a:solidFill>
            <a:srgbClr val="D2E9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2" name="Rechthoek met aan één zijde afgeronde hoeken 11">
            <a:extLst>
              <a:ext uri="{FF2B5EF4-FFF2-40B4-BE49-F238E27FC236}">
                <a16:creationId xmlns:a16="http://schemas.microsoft.com/office/drawing/2014/main" id="{A4E61839-AC19-5B95-DE44-EB6A1F58E9E9}"/>
              </a:ext>
            </a:extLst>
          </p:cNvPr>
          <p:cNvSpPr/>
          <p:nvPr/>
        </p:nvSpPr>
        <p:spPr>
          <a:xfrm>
            <a:off x="-7996904" y="2246953"/>
            <a:ext cx="5910982" cy="489344"/>
          </a:xfrm>
          <a:prstGeom prst="round2SameRect">
            <a:avLst>
              <a:gd name="adj1" fmla="val 39381"/>
              <a:gd name="adj2" fmla="val 0"/>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400" b="1"/>
          </a:p>
        </p:txBody>
      </p:sp>
      <p:sp>
        <p:nvSpPr>
          <p:cNvPr id="16" name="Afgeronde rechthoek 15">
            <a:extLst>
              <a:ext uri="{FF2B5EF4-FFF2-40B4-BE49-F238E27FC236}">
                <a16:creationId xmlns:a16="http://schemas.microsoft.com/office/drawing/2014/main" id="{B6D98C2A-85DF-725E-15AA-2E1B4DA119A5}"/>
              </a:ext>
            </a:extLst>
          </p:cNvPr>
          <p:cNvSpPr/>
          <p:nvPr/>
        </p:nvSpPr>
        <p:spPr>
          <a:xfrm rot="16200000">
            <a:off x="-8311717" y="3295863"/>
            <a:ext cx="1125447" cy="324974"/>
          </a:xfrm>
          <a:prstGeom prst="roundRect">
            <a:avLst>
              <a:gd name="adj" fmla="val 50000"/>
            </a:avLst>
          </a:prstGeom>
          <a:noFill/>
          <a:ln w="63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a:solidFill>
                  <a:schemeClr val="accent2"/>
                </a:solidFill>
              </a:rPr>
              <a:t>therapie</a:t>
            </a:r>
          </a:p>
        </p:txBody>
      </p:sp>
      <p:sp>
        <p:nvSpPr>
          <p:cNvPr id="17" name="Rechthoek met aan één zijde afgeronde hoeken 16">
            <a:extLst>
              <a:ext uri="{FF2B5EF4-FFF2-40B4-BE49-F238E27FC236}">
                <a16:creationId xmlns:a16="http://schemas.microsoft.com/office/drawing/2014/main" id="{7DF2F8A1-AF2D-C991-37C7-9B18649CDC2A}"/>
              </a:ext>
            </a:extLst>
          </p:cNvPr>
          <p:cNvSpPr/>
          <p:nvPr/>
        </p:nvSpPr>
        <p:spPr>
          <a:xfrm rot="10800000">
            <a:off x="-8004165" y="4145951"/>
            <a:ext cx="5910987" cy="1511625"/>
          </a:xfrm>
          <a:prstGeom prst="round2SameRect">
            <a:avLst>
              <a:gd name="adj1" fmla="val 15437"/>
              <a:gd name="adj2" fmla="val 0"/>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grpSp>
        <p:nvGrpSpPr>
          <p:cNvPr id="21" name="Groep 20">
            <a:extLst>
              <a:ext uri="{FF2B5EF4-FFF2-40B4-BE49-F238E27FC236}">
                <a16:creationId xmlns:a16="http://schemas.microsoft.com/office/drawing/2014/main" id="{3C2B0163-98D0-6591-3896-87CDBC70E5EF}"/>
              </a:ext>
            </a:extLst>
          </p:cNvPr>
          <p:cNvGrpSpPr>
            <a:grpSpLocks noChangeAspect="1"/>
          </p:cNvGrpSpPr>
          <p:nvPr/>
        </p:nvGrpSpPr>
        <p:grpSpPr>
          <a:xfrm>
            <a:off x="-7356646" y="2851585"/>
            <a:ext cx="683790" cy="683785"/>
            <a:chOff x="817236" y="2329442"/>
            <a:chExt cx="713774" cy="713768"/>
          </a:xfrm>
        </p:grpSpPr>
        <p:sp>
          <p:nvSpPr>
            <p:cNvPr id="516" name="Vrije vorm 515">
              <a:extLst>
                <a:ext uri="{FF2B5EF4-FFF2-40B4-BE49-F238E27FC236}">
                  <a16:creationId xmlns:a16="http://schemas.microsoft.com/office/drawing/2014/main" id="{4A4DC57C-FFC0-66E8-C1ED-83651AAE126C}"/>
                </a:ext>
              </a:extLst>
            </p:cNvPr>
            <p:cNvSpPr/>
            <p:nvPr/>
          </p:nvSpPr>
          <p:spPr>
            <a:xfrm>
              <a:off x="830779" y="2342691"/>
              <a:ext cx="686689" cy="686689"/>
            </a:xfrm>
            <a:custGeom>
              <a:avLst/>
              <a:gdLst>
                <a:gd name="connsiteX0" fmla="*/ 686689 w 686689"/>
                <a:gd name="connsiteY0" fmla="*/ 343345 h 686689"/>
                <a:gd name="connsiteX1" fmla="*/ 343345 w 686689"/>
                <a:gd name="connsiteY1" fmla="*/ 686689 h 686689"/>
                <a:gd name="connsiteX2" fmla="*/ 0 w 686689"/>
                <a:gd name="connsiteY2" fmla="*/ 343345 h 686689"/>
                <a:gd name="connsiteX3" fmla="*/ 343345 w 686689"/>
                <a:gd name="connsiteY3" fmla="*/ 0 h 686689"/>
                <a:gd name="connsiteX4" fmla="*/ 686689 w 686689"/>
                <a:gd name="connsiteY4" fmla="*/ 343345 h 686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689" h="686689">
                  <a:moveTo>
                    <a:pt x="686689" y="343345"/>
                  </a:moveTo>
                  <a:cubicBezTo>
                    <a:pt x="686689" y="532969"/>
                    <a:pt x="532969" y="686689"/>
                    <a:pt x="343345" y="686689"/>
                  </a:cubicBezTo>
                  <a:cubicBezTo>
                    <a:pt x="153721" y="686689"/>
                    <a:pt x="0" y="532969"/>
                    <a:pt x="0" y="343345"/>
                  </a:cubicBezTo>
                  <a:cubicBezTo>
                    <a:pt x="0" y="153721"/>
                    <a:pt x="153721" y="0"/>
                    <a:pt x="343345" y="0"/>
                  </a:cubicBezTo>
                  <a:cubicBezTo>
                    <a:pt x="532969" y="0"/>
                    <a:pt x="686689" y="153721"/>
                    <a:pt x="686689" y="343345"/>
                  </a:cubicBezTo>
                  <a:close/>
                </a:path>
              </a:pathLst>
            </a:custGeom>
            <a:solidFill>
              <a:srgbClr val="D2E9EE"/>
            </a:solidFill>
            <a:ln w="7120" cap="flat">
              <a:noFill/>
              <a:prstDash val="solid"/>
              <a:miter/>
            </a:ln>
          </p:spPr>
          <p:txBody>
            <a:bodyPr rtlCol="0" anchor="ctr"/>
            <a:lstStyle/>
            <a:p>
              <a:endParaRPr lang="nl-NL" sz="1349"/>
            </a:p>
          </p:txBody>
        </p:sp>
        <p:grpSp>
          <p:nvGrpSpPr>
            <p:cNvPr id="517" name="Graphic 258">
              <a:extLst>
                <a:ext uri="{FF2B5EF4-FFF2-40B4-BE49-F238E27FC236}">
                  <a16:creationId xmlns:a16="http://schemas.microsoft.com/office/drawing/2014/main" id="{A410D76A-08A4-A0B4-582A-3FD6E580B75F}"/>
                </a:ext>
              </a:extLst>
            </p:cNvPr>
            <p:cNvGrpSpPr/>
            <p:nvPr/>
          </p:nvGrpSpPr>
          <p:grpSpPr>
            <a:xfrm>
              <a:off x="817236" y="2329442"/>
              <a:ext cx="713774" cy="713768"/>
              <a:chOff x="817236" y="2329442"/>
              <a:chExt cx="713774" cy="713768"/>
            </a:xfrm>
          </p:grpSpPr>
          <p:sp>
            <p:nvSpPr>
              <p:cNvPr id="518" name="Vrije vorm 517">
                <a:extLst>
                  <a:ext uri="{FF2B5EF4-FFF2-40B4-BE49-F238E27FC236}">
                    <a16:creationId xmlns:a16="http://schemas.microsoft.com/office/drawing/2014/main" id="{D88FFC45-48A2-D377-B25F-0492B07BEA81}"/>
                  </a:ext>
                </a:extLst>
              </p:cNvPr>
              <p:cNvSpPr/>
              <p:nvPr/>
            </p:nvSpPr>
            <p:spPr>
              <a:xfrm>
                <a:off x="817236" y="2329442"/>
                <a:ext cx="713774" cy="713768"/>
              </a:xfrm>
              <a:custGeom>
                <a:avLst/>
                <a:gdLst>
                  <a:gd name="connsiteX0" fmla="*/ 356890 w 713774"/>
                  <a:gd name="connsiteY0" fmla="*/ 713769 h 713768"/>
                  <a:gd name="connsiteX1" fmla="*/ 0 w 713774"/>
                  <a:gd name="connsiteY1" fmla="*/ 356879 h 713768"/>
                  <a:gd name="connsiteX2" fmla="*/ 356890 w 713774"/>
                  <a:gd name="connsiteY2" fmla="*/ 0 h 713768"/>
                  <a:gd name="connsiteX3" fmla="*/ 713775 w 713774"/>
                  <a:gd name="connsiteY3" fmla="*/ 356879 h 713768"/>
                  <a:gd name="connsiteX4" fmla="*/ 356890 w 713774"/>
                  <a:gd name="connsiteY4" fmla="*/ 713769 h 713768"/>
                  <a:gd name="connsiteX5" fmla="*/ 356890 w 713774"/>
                  <a:gd name="connsiteY5" fmla="*/ 33813 h 713768"/>
                  <a:gd name="connsiteX6" fmla="*/ 33813 w 713774"/>
                  <a:gd name="connsiteY6" fmla="*/ 356879 h 713768"/>
                  <a:gd name="connsiteX7" fmla="*/ 356890 w 713774"/>
                  <a:gd name="connsiteY7" fmla="*/ 679955 h 713768"/>
                  <a:gd name="connsiteX8" fmla="*/ 679961 w 713774"/>
                  <a:gd name="connsiteY8" fmla="*/ 356879 h 713768"/>
                  <a:gd name="connsiteX9" fmla="*/ 356890 w 713774"/>
                  <a:gd name="connsiteY9" fmla="*/ 33813 h 71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774" h="713768">
                    <a:moveTo>
                      <a:pt x="356890" y="713769"/>
                    </a:moveTo>
                    <a:cubicBezTo>
                      <a:pt x="160102" y="713769"/>
                      <a:pt x="0" y="553673"/>
                      <a:pt x="0" y="356879"/>
                    </a:cubicBezTo>
                    <a:cubicBezTo>
                      <a:pt x="0" y="160096"/>
                      <a:pt x="160102" y="0"/>
                      <a:pt x="356890" y="0"/>
                    </a:cubicBezTo>
                    <a:cubicBezTo>
                      <a:pt x="553678" y="0"/>
                      <a:pt x="713775" y="160096"/>
                      <a:pt x="713775" y="356879"/>
                    </a:cubicBezTo>
                    <a:cubicBezTo>
                      <a:pt x="713775" y="553673"/>
                      <a:pt x="553678" y="713769"/>
                      <a:pt x="356890" y="713769"/>
                    </a:cubicBezTo>
                    <a:close/>
                    <a:moveTo>
                      <a:pt x="356890" y="33813"/>
                    </a:moveTo>
                    <a:cubicBezTo>
                      <a:pt x="178742" y="33813"/>
                      <a:pt x="33813" y="178742"/>
                      <a:pt x="33813" y="356879"/>
                    </a:cubicBezTo>
                    <a:cubicBezTo>
                      <a:pt x="33813" y="535027"/>
                      <a:pt x="178742" y="679955"/>
                      <a:pt x="356890" y="679955"/>
                    </a:cubicBezTo>
                    <a:cubicBezTo>
                      <a:pt x="535038" y="679955"/>
                      <a:pt x="679961" y="535027"/>
                      <a:pt x="679961" y="356879"/>
                    </a:cubicBezTo>
                    <a:cubicBezTo>
                      <a:pt x="679961" y="178742"/>
                      <a:pt x="535032" y="33813"/>
                      <a:pt x="356890" y="33813"/>
                    </a:cubicBezTo>
                    <a:close/>
                  </a:path>
                </a:pathLst>
              </a:custGeom>
              <a:solidFill>
                <a:srgbClr val="FFFFFF"/>
              </a:solidFill>
              <a:ln w="7120" cap="flat">
                <a:noFill/>
                <a:prstDash val="solid"/>
                <a:miter/>
              </a:ln>
            </p:spPr>
            <p:txBody>
              <a:bodyPr rtlCol="0" anchor="ctr"/>
              <a:lstStyle/>
              <a:p>
                <a:endParaRPr lang="nl-NL" sz="1349"/>
              </a:p>
            </p:txBody>
          </p:sp>
          <p:sp>
            <p:nvSpPr>
              <p:cNvPr id="519" name="Vrije vorm 518">
                <a:extLst>
                  <a:ext uri="{FF2B5EF4-FFF2-40B4-BE49-F238E27FC236}">
                    <a16:creationId xmlns:a16="http://schemas.microsoft.com/office/drawing/2014/main" id="{50622DAA-BDBB-7677-CA30-3CE02429C7FD}"/>
                  </a:ext>
                </a:extLst>
              </p:cNvPr>
              <p:cNvSpPr/>
              <p:nvPr/>
            </p:nvSpPr>
            <p:spPr>
              <a:xfrm>
                <a:off x="1076172" y="2445874"/>
                <a:ext cx="242294" cy="367011"/>
              </a:xfrm>
              <a:custGeom>
                <a:avLst/>
                <a:gdLst>
                  <a:gd name="connsiteX0" fmla="*/ 0 w 242294"/>
                  <a:gd name="connsiteY0" fmla="*/ 339475 h 367011"/>
                  <a:gd name="connsiteX1" fmla="*/ 165055 w 242294"/>
                  <a:gd name="connsiteY1" fmla="*/ 83134 h 367011"/>
                  <a:gd name="connsiteX2" fmla="*/ 239745 w 242294"/>
                  <a:gd name="connsiteY2" fmla="*/ 145 h 367011"/>
                  <a:gd name="connsiteX3" fmla="*/ 224991 w 242294"/>
                  <a:gd name="connsiteY3" fmla="*/ 45328 h 367011"/>
                  <a:gd name="connsiteX4" fmla="*/ 46374 w 242294"/>
                  <a:gd name="connsiteY4" fmla="*/ 362453 h 367011"/>
                  <a:gd name="connsiteX5" fmla="*/ 42441 w 242294"/>
                  <a:gd name="connsiteY5" fmla="*/ 367012 h 367011"/>
                  <a:gd name="connsiteX6" fmla="*/ 20621 w 242294"/>
                  <a:gd name="connsiteY6" fmla="*/ 352855 h 367011"/>
                  <a:gd name="connsiteX7" fmla="*/ 1 w 242294"/>
                  <a:gd name="connsiteY7" fmla="*/ 339475 h 3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294" h="367011">
                    <a:moveTo>
                      <a:pt x="0" y="339475"/>
                    </a:moveTo>
                    <a:cubicBezTo>
                      <a:pt x="0" y="339475"/>
                      <a:pt x="97742" y="173499"/>
                      <a:pt x="165055" y="83134"/>
                    </a:cubicBezTo>
                    <a:cubicBezTo>
                      <a:pt x="232367" y="-7231"/>
                      <a:pt x="231446" y="145"/>
                      <a:pt x="239745" y="145"/>
                    </a:cubicBezTo>
                    <a:cubicBezTo>
                      <a:pt x="248043" y="145"/>
                      <a:pt x="234212" y="27808"/>
                      <a:pt x="224991" y="45328"/>
                    </a:cubicBezTo>
                    <a:cubicBezTo>
                      <a:pt x="215770" y="62848"/>
                      <a:pt x="106311" y="292374"/>
                      <a:pt x="46374" y="362453"/>
                    </a:cubicBezTo>
                    <a:lnTo>
                      <a:pt x="42441" y="367012"/>
                    </a:lnTo>
                    <a:lnTo>
                      <a:pt x="20621" y="352855"/>
                    </a:lnTo>
                    <a:lnTo>
                      <a:pt x="1" y="339475"/>
                    </a:lnTo>
                    <a:close/>
                  </a:path>
                </a:pathLst>
              </a:custGeom>
              <a:solidFill>
                <a:srgbClr val="00A9B9"/>
              </a:solidFill>
              <a:ln w="7120" cap="flat">
                <a:noFill/>
                <a:prstDash val="solid"/>
                <a:miter/>
              </a:ln>
            </p:spPr>
            <p:txBody>
              <a:bodyPr rtlCol="0" anchor="ctr"/>
              <a:lstStyle/>
              <a:p>
                <a:endParaRPr lang="nl-NL" sz="1349"/>
              </a:p>
            </p:txBody>
          </p:sp>
          <p:sp>
            <p:nvSpPr>
              <p:cNvPr id="520" name="Vrije vorm 519">
                <a:extLst>
                  <a:ext uri="{FF2B5EF4-FFF2-40B4-BE49-F238E27FC236}">
                    <a16:creationId xmlns:a16="http://schemas.microsoft.com/office/drawing/2014/main" id="{08FD918E-2FC0-8004-D5C2-DF5512F92E75}"/>
                  </a:ext>
                </a:extLst>
              </p:cNvPr>
              <p:cNvSpPr/>
              <p:nvPr/>
            </p:nvSpPr>
            <p:spPr>
              <a:xfrm>
                <a:off x="1010328" y="2798054"/>
                <a:ext cx="100697" cy="122048"/>
              </a:xfrm>
              <a:custGeom>
                <a:avLst/>
                <a:gdLst>
                  <a:gd name="connsiteX0" fmla="*/ 65844 w 100697"/>
                  <a:gd name="connsiteY0" fmla="*/ 0 h 122048"/>
                  <a:gd name="connsiteX1" fmla="*/ 21376 w 100697"/>
                  <a:gd name="connsiteY1" fmla="*/ 28801 h 122048"/>
                  <a:gd name="connsiteX2" fmla="*/ 16939 w 100697"/>
                  <a:gd name="connsiteY2" fmla="*/ 80389 h 122048"/>
                  <a:gd name="connsiteX3" fmla="*/ 853 w 100697"/>
                  <a:gd name="connsiteY3" fmla="*/ 102576 h 122048"/>
                  <a:gd name="connsiteX4" fmla="*/ 19712 w 100697"/>
                  <a:gd name="connsiteY4" fmla="*/ 107568 h 122048"/>
                  <a:gd name="connsiteX5" fmla="*/ 27478 w 100697"/>
                  <a:gd name="connsiteY5" fmla="*/ 121990 h 122048"/>
                  <a:gd name="connsiteX6" fmla="*/ 40790 w 100697"/>
                  <a:gd name="connsiteY6" fmla="*/ 99804 h 122048"/>
                  <a:gd name="connsiteX7" fmla="*/ 100697 w 100697"/>
                  <a:gd name="connsiteY7" fmla="*/ 26582 h 122048"/>
                  <a:gd name="connsiteX8" fmla="*/ 65844 w 100697"/>
                  <a:gd name="connsiteY8" fmla="*/ 0 h 122048"/>
                  <a:gd name="connsiteX9" fmla="*/ 35260 w 100697"/>
                  <a:gd name="connsiteY9" fmla="*/ 62316 h 122048"/>
                  <a:gd name="connsiteX10" fmla="*/ 36683 w 100697"/>
                  <a:gd name="connsiteY10" fmla="*/ 40842 h 122048"/>
                  <a:gd name="connsiteX11" fmla="*/ 50710 w 100697"/>
                  <a:gd name="connsiteY11" fmla="*/ 24523 h 122048"/>
                  <a:gd name="connsiteX12" fmla="*/ 49288 w 100697"/>
                  <a:gd name="connsiteY12" fmla="*/ 45996 h 122048"/>
                  <a:gd name="connsiteX13" fmla="*/ 35260 w 100697"/>
                  <a:gd name="connsiteY13" fmla="*/ 62316 h 122048"/>
                  <a:gd name="connsiteX14" fmla="*/ 70658 w 100697"/>
                  <a:gd name="connsiteY14" fmla="*/ 65702 h 122048"/>
                  <a:gd name="connsiteX15" fmla="*/ 51408 w 100697"/>
                  <a:gd name="connsiteY15" fmla="*/ 75324 h 122048"/>
                  <a:gd name="connsiteX16" fmla="*/ 61030 w 100697"/>
                  <a:gd name="connsiteY16" fmla="*/ 56074 h 122048"/>
                  <a:gd name="connsiteX17" fmla="*/ 80279 w 100697"/>
                  <a:gd name="connsiteY17" fmla="*/ 46453 h 122048"/>
                  <a:gd name="connsiteX18" fmla="*/ 70658 w 100697"/>
                  <a:gd name="connsiteY18" fmla="*/ 65702 h 12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697" h="122048">
                    <a:moveTo>
                      <a:pt x="65844" y="0"/>
                    </a:moveTo>
                    <a:cubicBezTo>
                      <a:pt x="65844" y="0"/>
                      <a:pt x="33025" y="3840"/>
                      <a:pt x="21376" y="28801"/>
                    </a:cubicBezTo>
                    <a:cubicBezTo>
                      <a:pt x="9728" y="53764"/>
                      <a:pt x="21376" y="68186"/>
                      <a:pt x="16939" y="80389"/>
                    </a:cubicBezTo>
                    <a:cubicBezTo>
                      <a:pt x="12501" y="92591"/>
                      <a:pt x="5290" y="98693"/>
                      <a:pt x="853" y="102576"/>
                    </a:cubicBezTo>
                    <a:cubicBezTo>
                      <a:pt x="-3585" y="106460"/>
                      <a:pt x="10282" y="111451"/>
                      <a:pt x="19712" y="107568"/>
                    </a:cubicBezTo>
                    <a:cubicBezTo>
                      <a:pt x="19712" y="107568"/>
                      <a:pt x="20267" y="120882"/>
                      <a:pt x="27478" y="121990"/>
                    </a:cubicBezTo>
                    <a:cubicBezTo>
                      <a:pt x="34689" y="123100"/>
                      <a:pt x="36907" y="108123"/>
                      <a:pt x="40790" y="99804"/>
                    </a:cubicBezTo>
                    <a:cubicBezTo>
                      <a:pt x="44673" y="91482"/>
                      <a:pt x="99033" y="98139"/>
                      <a:pt x="100697" y="26582"/>
                    </a:cubicBezTo>
                    <a:cubicBezTo>
                      <a:pt x="100697" y="26582"/>
                      <a:pt x="94658" y="3104"/>
                      <a:pt x="65844" y="0"/>
                    </a:cubicBezTo>
                    <a:close/>
                    <a:moveTo>
                      <a:pt x="35260" y="62316"/>
                    </a:moveTo>
                    <a:cubicBezTo>
                      <a:pt x="31780" y="60894"/>
                      <a:pt x="32417" y="51279"/>
                      <a:pt x="36683" y="40842"/>
                    </a:cubicBezTo>
                    <a:cubicBezTo>
                      <a:pt x="40949" y="30407"/>
                      <a:pt x="47230" y="23100"/>
                      <a:pt x="50710" y="24523"/>
                    </a:cubicBezTo>
                    <a:cubicBezTo>
                      <a:pt x="54190" y="25945"/>
                      <a:pt x="53554" y="35558"/>
                      <a:pt x="49288" y="45996"/>
                    </a:cubicBezTo>
                    <a:cubicBezTo>
                      <a:pt x="45021" y="56432"/>
                      <a:pt x="38741" y="63739"/>
                      <a:pt x="35260" y="62316"/>
                    </a:cubicBezTo>
                    <a:close/>
                    <a:moveTo>
                      <a:pt x="70658" y="65702"/>
                    </a:moveTo>
                    <a:cubicBezTo>
                      <a:pt x="62686" y="73676"/>
                      <a:pt x="54067" y="77982"/>
                      <a:pt x="51408" y="75324"/>
                    </a:cubicBezTo>
                    <a:cubicBezTo>
                      <a:pt x="48749" y="72664"/>
                      <a:pt x="53057" y="64047"/>
                      <a:pt x="61030" y="56074"/>
                    </a:cubicBezTo>
                    <a:cubicBezTo>
                      <a:pt x="69002" y="48101"/>
                      <a:pt x="77620" y="43794"/>
                      <a:pt x="80279" y="46453"/>
                    </a:cubicBezTo>
                    <a:cubicBezTo>
                      <a:pt x="82937" y="49110"/>
                      <a:pt x="78631" y="57729"/>
                      <a:pt x="70658" y="65702"/>
                    </a:cubicBezTo>
                    <a:close/>
                  </a:path>
                </a:pathLst>
              </a:custGeom>
              <a:solidFill>
                <a:srgbClr val="303B39"/>
              </a:solidFill>
              <a:ln w="7120" cap="flat">
                <a:noFill/>
                <a:prstDash val="solid"/>
                <a:miter/>
              </a:ln>
            </p:spPr>
            <p:txBody>
              <a:bodyPr rtlCol="0" anchor="ctr"/>
              <a:lstStyle/>
              <a:p>
                <a:endParaRPr lang="nl-NL" sz="1349"/>
              </a:p>
            </p:txBody>
          </p:sp>
          <p:sp>
            <p:nvSpPr>
              <p:cNvPr id="521" name="Vrije vorm 520">
                <a:extLst>
                  <a:ext uri="{FF2B5EF4-FFF2-40B4-BE49-F238E27FC236}">
                    <a16:creationId xmlns:a16="http://schemas.microsoft.com/office/drawing/2014/main" id="{0C7453C5-80D5-F476-9762-AA7BD769A0F7}"/>
                  </a:ext>
                </a:extLst>
              </p:cNvPr>
              <p:cNvSpPr/>
              <p:nvPr/>
            </p:nvSpPr>
            <p:spPr>
              <a:xfrm>
                <a:off x="1068293" y="2785350"/>
                <a:ext cx="50319" cy="39287"/>
              </a:xfrm>
              <a:custGeom>
                <a:avLst/>
                <a:gdLst>
                  <a:gd name="connsiteX0" fmla="*/ 7879 w 50319"/>
                  <a:gd name="connsiteY0" fmla="*/ 0 h 39287"/>
                  <a:gd name="connsiteX1" fmla="*/ 0 w 50319"/>
                  <a:gd name="connsiteY1" fmla="*/ 14333 h 39287"/>
                  <a:gd name="connsiteX2" fmla="*/ 42733 w 50319"/>
                  <a:gd name="connsiteY2" fmla="*/ 39287 h 39287"/>
                  <a:gd name="connsiteX3" fmla="*/ 50320 w 50319"/>
                  <a:gd name="connsiteY3" fmla="*/ 27537 h 39287"/>
                  <a:gd name="connsiteX4" fmla="*/ 7879 w 50319"/>
                  <a:gd name="connsiteY4" fmla="*/ 0 h 39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9" h="39287">
                    <a:moveTo>
                      <a:pt x="7879" y="0"/>
                    </a:moveTo>
                    <a:cubicBezTo>
                      <a:pt x="7879" y="0"/>
                      <a:pt x="270" y="3344"/>
                      <a:pt x="0" y="14333"/>
                    </a:cubicBezTo>
                    <a:cubicBezTo>
                      <a:pt x="0" y="14333"/>
                      <a:pt x="18031" y="21413"/>
                      <a:pt x="42733" y="39287"/>
                    </a:cubicBezTo>
                    <a:cubicBezTo>
                      <a:pt x="42733" y="39287"/>
                      <a:pt x="47579" y="33865"/>
                      <a:pt x="50320" y="27537"/>
                    </a:cubicBezTo>
                    <a:cubicBezTo>
                      <a:pt x="50320" y="27537"/>
                      <a:pt x="28197" y="5954"/>
                      <a:pt x="7879" y="0"/>
                    </a:cubicBezTo>
                    <a:close/>
                  </a:path>
                </a:pathLst>
              </a:custGeom>
              <a:solidFill>
                <a:srgbClr val="FFFFFF"/>
              </a:solidFill>
              <a:ln w="7120" cap="flat">
                <a:noFill/>
                <a:prstDash val="solid"/>
                <a:miter/>
              </a:ln>
            </p:spPr>
            <p:txBody>
              <a:bodyPr rtlCol="0" anchor="ctr"/>
              <a:lstStyle/>
              <a:p>
                <a:endParaRPr lang="nl-NL" sz="1349"/>
              </a:p>
            </p:txBody>
          </p:sp>
        </p:grpSp>
      </p:grpSp>
      <p:grpSp>
        <p:nvGrpSpPr>
          <p:cNvPr id="22" name="Groep 21">
            <a:extLst>
              <a:ext uri="{FF2B5EF4-FFF2-40B4-BE49-F238E27FC236}">
                <a16:creationId xmlns:a16="http://schemas.microsoft.com/office/drawing/2014/main" id="{10F7BAE8-8F93-71C2-A7D9-FBC2256153EA}"/>
              </a:ext>
            </a:extLst>
          </p:cNvPr>
          <p:cNvGrpSpPr/>
          <p:nvPr/>
        </p:nvGrpSpPr>
        <p:grpSpPr>
          <a:xfrm>
            <a:off x="-7356646" y="4295587"/>
            <a:ext cx="683790" cy="683785"/>
            <a:chOff x="821029" y="3227065"/>
            <a:chExt cx="713774" cy="713768"/>
          </a:xfrm>
        </p:grpSpPr>
        <p:sp>
          <p:nvSpPr>
            <p:cNvPr id="77" name="Vrije vorm 76">
              <a:extLst>
                <a:ext uri="{FF2B5EF4-FFF2-40B4-BE49-F238E27FC236}">
                  <a16:creationId xmlns:a16="http://schemas.microsoft.com/office/drawing/2014/main" id="{3BD39346-627D-8862-6CA5-8DC24DF7DDEA}"/>
                </a:ext>
              </a:extLst>
            </p:cNvPr>
            <p:cNvSpPr/>
            <p:nvPr/>
          </p:nvSpPr>
          <p:spPr>
            <a:xfrm>
              <a:off x="834572" y="3240314"/>
              <a:ext cx="686689" cy="686689"/>
            </a:xfrm>
            <a:custGeom>
              <a:avLst/>
              <a:gdLst>
                <a:gd name="connsiteX0" fmla="*/ 686689 w 686689"/>
                <a:gd name="connsiteY0" fmla="*/ 343345 h 686689"/>
                <a:gd name="connsiteX1" fmla="*/ 343345 w 686689"/>
                <a:gd name="connsiteY1" fmla="*/ 686689 h 686689"/>
                <a:gd name="connsiteX2" fmla="*/ 0 w 686689"/>
                <a:gd name="connsiteY2" fmla="*/ 343345 h 686689"/>
                <a:gd name="connsiteX3" fmla="*/ 343345 w 686689"/>
                <a:gd name="connsiteY3" fmla="*/ 0 h 686689"/>
                <a:gd name="connsiteX4" fmla="*/ 686689 w 686689"/>
                <a:gd name="connsiteY4" fmla="*/ 343345 h 686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689" h="686689">
                  <a:moveTo>
                    <a:pt x="686689" y="343345"/>
                  </a:moveTo>
                  <a:cubicBezTo>
                    <a:pt x="686689" y="532969"/>
                    <a:pt x="532969" y="686689"/>
                    <a:pt x="343345" y="686689"/>
                  </a:cubicBezTo>
                  <a:cubicBezTo>
                    <a:pt x="153721" y="686689"/>
                    <a:pt x="0" y="532969"/>
                    <a:pt x="0" y="343345"/>
                  </a:cubicBezTo>
                  <a:cubicBezTo>
                    <a:pt x="0" y="153721"/>
                    <a:pt x="153721" y="0"/>
                    <a:pt x="343345" y="0"/>
                  </a:cubicBezTo>
                  <a:cubicBezTo>
                    <a:pt x="532969" y="0"/>
                    <a:pt x="686689" y="153721"/>
                    <a:pt x="686689" y="343345"/>
                  </a:cubicBezTo>
                  <a:close/>
                </a:path>
              </a:pathLst>
            </a:custGeom>
            <a:solidFill>
              <a:srgbClr val="D2E9EE"/>
            </a:solidFill>
            <a:ln w="7120" cap="flat">
              <a:noFill/>
              <a:prstDash val="solid"/>
              <a:miter/>
            </a:ln>
          </p:spPr>
          <p:txBody>
            <a:bodyPr rtlCol="0" anchor="ctr"/>
            <a:lstStyle/>
            <a:p>
              <a:endParaRPr lang="nl-NL" sz="1349"/>
            </a:p>
          </p:txBody>
        </p:sp>
        <p:grpSp>
          <p:nvGrpSpPr>
            <p:cNvPr id="78" name="Graphic 265">
              <a:extLst>
                <a:ext uri="{FF2B5EF4-FFF2-40B4-BE49-F238E27FC236}">
                  <a16:creationId xmlns:a16="http://schemas.microsoft.com/office/drawing/2014/main" id="{9D7FA39A-1752-E948-8527-3B7076BE8A8C}"/>
                </a:ext>
              </a:extLst>
            </p:cNvPr>
            <p:cNvGrpSpPr/>
            <p:nvPr/>
          </p:nvGrpSpPr>
          <p:grpSpPr>
            <a:xfrm>
              <a:off x="821029" y="3227065"/>
              <a:ext cx="713774" cy="713768"/>
              <a:chOff x="821029" y="3227065"/>
              <a:chExt cx="713774" cy="713768"/>
            </a:xfrm>
          </p:grpSpPr>
          <p:sp>
            <p:nvSpPr>
              <p:cNvPr id="84" name="Vrije vorm 83">
                <a:extLst>
                  <a:ext uri="{FF2B5EF4-FFF2-40B4-BE49-F238E27FC236}">
                    <a16:creationId xmlns:a16="http://schemas.microsoft.com/office/drawing/2014/main" id="{4B3B1E47-4451-78FD-E2A9-09075C08F952}"/>
                  </a:ext>
                </a:extLst>
              </p:cNvPr>
              <p:cNvSpPr/>
              <p:nvPr/>
            </p:nvSpPr>
            <p:spPr>
              <a:xfrm>
                <a:off x="821029" y="3227065"/>
                <a:ext cx="713774" cy="713768"/>
              </a:xfrm>
              <a:custGeom>
                <a:avLst/>
                <a:gdLst>
                  <a:gd name="connsiteX0" fmla="*/ 356890 w 713774"/>
                  <a:gd name="connsiteY0" fmla="*/ 713769 h 713768"/>
                  <a:gd name="connsiteX1" fmla="*/ 0 w 713774"/>
                  <a:gd name="connsiteY1" fmla="*/ 356879 h 713768"/>
                  <a:gd name="connsiteX2" fmla="*/ 356890 w 713774"/>
                  <a:gd name="connsiteY2" fmla="*/ 0 h 713768"/>
                  <a:gd name="connsiteX3" fmla="*/ 713775 w 713774"/>
                  <a:gd name="connsiteY3" fmla="*/ 356879 h 713768"/>
                  <a:gd name="connsiteX4" fmla="*/ 356890 w 713774"/>
                  <a:gd name="connsiteY4" fmla="*/ 713769 h 713768"/>
                  <a:gd name="connsiteX5" fmla="*/ 356890 w 713774"/>
                  <a:gd name="connsiteY5" fmla="*/ 33813 h 713768"/>
                  <a:gd name="connsiteX6" fmla="*/ 33813 w 713774"/>
                  <a:gd name="connsiteY6" fmla="*/ 356879 h 713768"/>
                  <a:gd name="connsiteX7" fmla="*/ 356890 w 713774"/>
                  <a:gd name="connsiteY7" fmla="*/ 679955 h 713768"/>
                  <a:gd name="connsiteX8" fmla="*/ 679961 w 713774"/>
                  <a:gd name="connsiteY8" fmla="*/ 356879 h 713768"/>
                  <a:gd name="connsiteX9" fmla="*/ 356890 w 713774"/>
                  <a:gd name="connsiteY9" fmla="*/ 33813 h 71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774" h="713768">
                    <a:moveTo>
                      <a:pt x="356890" y="713769"/>
                    </a:moveTo>
                    <a:cubicBezTo>
                      <a:pt x="160102" y="713769"/>
                      <a:pt x="0" y="553673"/>
                      <a:pt x="0" y="356879"/>
                    </a:cubicBezTo>
                    <a:cubicBezTo>
                      <a:pt x="0" y="160096"/>
                      <a:pt x="160102" y="0"/>
                      <a:pt x="356890" y="0"/>
                    </a:cubicBezTo>
                    <a:cubicBezTo>
                      <a:pt x="553678" y="0"/>
                      <a:pt x="713775" y="160096"/>
                      <a:pt x="713775" y="356879"/>
                    </a:cubicBezTo>
                    <a:cubicBezTo>
                      <a:pt x="713775" y="553673"/>
                      <a:pt x="553678" y="713769"/>
                      <a:pt x="356890" y="713769"/>
                    </a:cubicBezTo>
                    <a:close/>
                    <a:moveTo>
                      <a:pt x="356890" y="33813"/>
                    </a:moveTo>
                    <a:cubicBezTo>
                      <a:pt x="178742" y="33813"/>
                      <a:pt x="33813" y="178742"/>
                      <a:pt x="33813" y="356879"/>
                    </a:cubicBezTo>
                    <a:cubicBezTo>
                      <a:pt x="33813" y="535027"/>
                      <a:pt x="178742" y="679955"/>
                      <a:pt x="356890" y="679955"/>
                    </a:cubicBezTo>
                    <a:cubicBezTo>
                      <a:pt x="535038" y="679955"/>
                      <a:pt x="679961" y="535027"/>
                      <a:pt x="679961" y="356879"/>
                    </a:cubicBezTo>
                    <a:cubicBezTo>
                      <a:pt x="679961" y="178742"/>
                      <a:pt x="535032" y="33813"/>
                      <a:pt x="356890" y="33813"/>
                    </a:cubicBezTo>
                    <a:close/>
                  </a:path>
                </a:pathLst>
              </a:custGeom>
              <a:solidFill>
                <a:srgbClr val="FFFFFF"/>
              </a:solidFill>
              <a:ln w="7120" cap="flat">
                <a:noFill/>
                <a:prstDash val="solid"/>
                <a:miter/>
              </a:ln>
            </p:spPr>
            <p:txBody>
              <a:bodyPr rtlCol="0" anchor="ctr"/>
              <a:lstStyle/>
              <a:p>
                <a:endParaRPr lang="nl-NL" sz="1349"/>
              </a:p>
            </p:txBody>
          </p:sp>
          <p:sp>
            <p:nvSpPr>
              <p:cNvPr id="513" name="Vrije vorm 512">
                <a:extLst>
                  <a:ext uri="{FF2B5EF4-FFF2-40B4-BE49-F238E27FC236}">
                    <a16:creationId xmlns:a16="http://schemas.microsoft.com/office/drawing/2014/main" id="{7209B9AC-FCC7-BCE1-9715-659C29EA7871}"/>
                  </a:ext>
                </a:extLst>
              </p:cNvPr>
              <p:cNvSpPr/>
              <p:nvPr/>
            </p:nvSpPr>
            <p:spPr>
              <a:xfrm>
                <a:off x="1079965" y="3343497"/>
                <a:ext cx="242294" cy="367011"/>
              </a:xfrm>
              <a:custGeom>
                <a:avLst/>
                <a:gdLst>
                  <a:gd name="connsiteX0" fmla="*/ 0 w 242294"/>
                  <a:gd name="connsiteY0" fmla="*/ 339475 h 367011"/>
                  <a:gd name="connsiteX1" fmla="*/ 165055 w 242294"/>
                  <a:gd name="connsiteY1" fmla="*/ 83134 h 367011"/>
                  <a:gd name="connsiteX2" fmla="*/ 239745 w 242294"/>
                  <a:gd name="connsiteY2" fmla="*/ 145 h 367011"/>
                  <a:gd name="connsiteX3" fmla="*/ 224991 w 242294"/>
                  <a:gd name="connsiteY3" fmla="*/ 45328 h 367011"/>
                  <a:gd name="connsiteX4" fmla="*/ 46374 w 242294"/>
                  <a:gd name="connsiteY4" fmla="*/ 362453 h 367011"/>
                  <a:gd name="connsiteX5" fmla="*/ 42441 w 242294"/>
                  <a:gd name="connsiteY5" fmla="*/ 367012 h 367011"/>
                  <a:gd name="connsiteX6" fmla="*/ 20621 w 242294"/>
                  <a:gd name="connsiteY6" fmla="*/ 352855 h 367011"/>
                  <a:gd name="connsiteX7" fmla="*/ 1 w 242294"/>
                  <a:gd name="connsiteY7" fmla="*/ 339475 h 3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294" h="367011">
                    <a:moveTo>
                      <a:pt x="0" y="339475"/>
                    </a:moveTo>
                    <a:cubicBezTo>
                      <a:pt x="0" y="339475"/>
                      <a:pt x="97742" y="173499"/>
                      <a:pt x="165055" y="83134"/>
                    </a:cubicBezTo>
                    <a:cubicBezTo>
                      <a:pt x="232367" y="-7231"/>
                      <a:pt x="231446" y="145"/>
                      <a:pt x="239745" y="145"/>
                    </a:cubicBezTo>
                    <a:cubicBezTo>
                      <a:pt x="248043" y="145"/>
                      <a:pt x="234212" y="27808"/>
                      <a:pt x="224991" y="45328"/>
                    </a:cubicBezTo>
                    <a:cubicBezTo>
                      <a:pt x="215770" y="62848"/>
                      <a:pt x="106311" y="292374"/>
                      <a:pt x="46374" y="362453"/>
                    </a:cubicBezTo>
                    <a:lnTo>
                      <a:pt x="42441" y="367012"/>
                    </a:lnTo>
                    <a:lnTo>
                      <a:pt x="20621" y="352855"/>
                    </a:lnTo>
                    <a:lnTo>
                      <a:pt x="1" y="339475"/>
                    </a:lnTo>
                    <a:close/>
                  </a:path>
                </a:pathLst>
              </a:custGeom>
              <a:solidFill>
                <a:schemeClr val="accent3"/>
              </a:solidFill>
              <a:ln w="7120" cap="flat">
                <a:noFill/>
                <a:prstDash val="solid"/>
                <a:miter/>
              </a:ln>
            </p:spPr>
            <p:txBody>
              <a:bodyPr rtlCol="0" anchor="ctr"/>
              <a:lstStyle/>
              <a:p>
                <a:endParaRPr lang="nl-NL" sz="1349"/>
              </a:p>
            </p:txBody>
          </p:sp>
          <p:sp>
            <p:nvSpPr>
              <p:cNvPr id="514" name="Vrije vorm 513">
                <a:extLst>
                  <a:ext uri="{FF2B5EF4-FFF2-40B4-BE49-F238E27FC236}">
                    <a16:creationId xmlns:a16="http://schemas.microsoft.com/office/drawing/2014/main" id="{70C86D40-946A-363E-FF6A-62E82BBF38BD}"/>
                  </a:ext>
                </a:extLst>
              </p:cNvPr>
              <p:cNvSpPr/>
              <p:nvPr/>
            </p:nvSpPr>
            <p:spPr>
              <a:xfrm>
                <a:off x="1014121" y="3695677"/>
                <a:ext cx="100697" cy="122048"/>
              </a:xfrm>
              <a:custGeom>
                <a:avLst/>
                <a:gdLst>
                  <a:gd name="connsiteX0" fmla="*/ 65844 w 100697"/>
                  <a:gd name="connsiteY0" fmla="*/ 0 h 122048"/>
                  <a:gd name="connsiteX1" fmla="*/ 21376 w 100697"/>
                  <a:gd name="connsiteY1" fmla="*/ 28801 h 122048"/>
                  <a:gd name="connsiteX2" fmla="*/ 16939 w 100697"/>
                  <a:gd name="connsiteY2" fmla="*/ 80389 h 122048"/>
                  <a:gd name="connsiteX3" fmla="*/ 853 w 100697"/>
                  <a:gd name="connsiteY3" fmla="*/ 102576 h 122048"/>
                  <a:gd name="connsiteX4" fmla="*/ 19712 w 100697"/>
                  <a:gd name="connsiteY4" fmla="*/ 107568 h 122048"/>
                  <a:gd name="connsiteX5" fmla="*/ 27478 w 100697"/>
                  <a:gd name="connsiteY5" fmla="*/ 121990 h 122048"/>
                  <a:gd name="connsiteX6" fmla="*/ 40790 w 100697"/>
                  <a:gd name="connsiteY6" fmla="*/ 99804 h 122048"/>
                  <a:gd name="connsiteX7" fmla="*/ 100697 w 100697"/>
                  <a:gd name="connsiteY7" fmla="*/ 26582 h 122048"/>
                  <a:gd name="connsiteX8" fmla="*/ 65844 w 100697"/>
                  <a:gd name="connsiteY8" fmla="*/ 0 h 122048"/>
                  <a:gd name="connsiteX9" fmla="*/ 35260 w 100697"/>
                  <a:gd name="connsiteY9" fmla="*/ 62316 h 122048"/>
                  <a:gd name="connsiteX10" fmla="*/ 36683 w 100697"/>
                  <a:gd name="connsiteY10" fmla="*/ 40842 h 122048"/>
                  <a:gd name="connsiteX11" fmla="*/ 50710 w 100697"/>
                  <a:gd name="connsiteY11" fmla="*/ 24523 h 122048"/>
                  <a:gd name="connsiteX12" fmla="*/ 49288 w 100697"/>
                  <a:gd name="connsiteY12" fmla="*/ 45996 h 122048"/>
                  <a:gd name="connsiteX13" fmla="*/ 35260 w 100697"/>
                  <a:gd name="connsiteY13" fmla="*/ 62316 h 122048"/>
                  <a:gd name="connsiteX14" fmla="*/ 70658 w 100697"/>
                  <a:gd name="connsiteY14" fmla="*/ 65702 h 122048"/>
                  <a:gd name="connsiteX15" fmla="*/ 51408 w 100697"/>
                  <a:gd name="connsiteY15" fmla="*/ 75324 h 122048"/>
                  <a:gd name="connsiteX16" fmla="*/ 61030 w 100697"/>
                  <a:gd name="connsiteY16" fmla="*/ 56074 h 122048"/>
                  <a:gd name="connsiteX17" fmla="*/ 80279 w 100697"/>
                  <a:gd name="connsiteY17" fmla="*/ 46453 h 122048"/>
                  <a:gd name="connsiteX18" fmla="*/ 70658 w 100697"/>
                  <a:gd name="connsiteY18" fmla="*/ 65702 h 12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697" h="122048">
                    <a:moveTo>
                      <a:pt x="65844" y="0"/>
                    </a:moveTo>
                    <a:cubicBezTo>
                      <a:pt x="65844" y="0"/>
                      <a:pt x="33025" y="3840"/>
                      <a:pt x="21376" y="28801"/>
                    </a:cubicBezTo>
                    <a:cubicBezTo>
                      <a:pt x="9728" y="53764"/>
                      <a:pt x="21376" y="68186"/>
                      <a:pt x="16939" y="80389"/>
                    </a:cubicBezTo>
                    <a:cubicBezTo>
                      <a:pt x="12501" y="92591"/>
                      <a:pt x="5290" y="98693"/>
                      <a:pt x="853" y="102576"/>
                    </a:cubicBezTo>
                    <a:cubicBezTo>
                      <a:pt x="-3585" y="106460"/>
                      <a:pt x="10282" y="111451"/>
                      <a:pt x="19712" y="107568"/>
                    </a:cubicBezTo>
                    <a:cubicBezTo>
                      <a:pt x="19712" y="107568"/>
                      <a:pt x="20267" y="120882"/>
                      <a:pt x="27478" y="121990"/>
                    </a:cubicBezTo>
                    <a:cubicBezTo>
                      <a:pt x="34689" y="123100"/>
                      <a:pt x="36907" y="108123"/>
                      <a:pt x="40790" y="99804"/>
                    </a:cubicBezTo>
                    <a:cubicBezTo>
                      <a:pt x="44673" y="91482"/>
                      <a:pt x="99033" y="98139"/>
                      <a:pt x="100697" y="26582"/>
                    </a:cubicBezTo>
                    <a:cubicBezTo>
                      <a:pt x="100697" y="26582"/>
                      <a:pt x="94658" y="3104"/>
                      <a:pt x="65844" y="0"/>
                    </a:cubicBezTo>
                    <a:close/>
                    <a:moveTo>
                      <a:pt x="35260" y="62316"/>
                    </a:moveTo>
                    <a:cubicBezTo>
                      <a:pt x="31780" y="60894"/>
                      <a:pt x="32417" y="51279"/>
                      <a:pt x="36683" y="40842"/>
                    </a:cubicBezTo>
                    <a:cubicBezTo>
                      <a:pt x="40949" y="30407"/>
                      <a:pt x="47230" y="23100"/>
                      <a:pt x="50710" y="24523"/>
                    </a:cubicBezTo>
                    <a:cubicBezTo>
                      <a:pt x="54190" y="25945"/>
                      <a:pt x="53554" y="35558"/>
                      <a:pt x="49288" y="45996"/>
                    </a:cubicBezTo>
                    <a:cubicBezTo>
                      <a:pt x="45021" y="56432"/>
                      <a:pt x="38741" y="63739"/>
                      <a:pt x="35260" y="62316"/>
                    </a:cubicBezTo>
                    <a:close/>
                    <a:moveTo>
                      <a:pt x="70658" y="65702"/>
                    </a:moveTo>
                    <a:cubicBezTo>
                      <a:pt x="62686" y="73676"/>
                      <a:pt x="54067" y="77982"/>
                      <a:pt x="51408" y="75324"/>
                    </a:cubicBezTo>
                    <a:cubicBezTo>
                      <a:pt x="48749" y="72664"/>
                      <a:pt x="53057" y="64047"/>
                      <a:pt x="61030" y="56074"/>
                    </a:cubicBezTo>
                    <a:cubicBezTo>
                      <a:pt x="69002" y="48101"/>
                      <a:pt x="77620" y="43794"/>
                      <a:pt x="80279" y="46453"/>
                    </a:cubicBezTo>
                    <a:cubicBezTo>
                      <a:pt x="82937" y="49110"/>
                      <a:pt x="78631" y="57729"/>
                      <a:pt x="70658" y="65702"/>
                    </a:cubicBezTo>
                    <a:close/>
                  </a:path>
                </a:pathLst>
              </a:custGeom>
              <a:solidFill>
                <a:srgbClr val="303B39"/>
              </a:solidFill>
              <a:ln w="7120" cap="flat">
                <a:noFill/>
                <a:prstDash val="solid"/>
                <a:miter/>
              </a:ln>
            </p:spPr>
            <p:txBody>
              <a:bodyPr rtlCol="0" anchor="ctr"/>
              <a:lstStyle/>
              <a:p>
                <a:endParaRPr lang="nl-NL" sz="1349"/>
              </a:p>
            </p:txBody>
          </p:sp>
          <p:sp>
            <p:nvSpPr>
              <p:cNvPr id="515" name="Vrije vorm 514">
                <a:extLst>
                  <a:ext uri="{FF2B5EF4-FFF2-40B4-BE49-F238E27FC236}">
                    <a16:creationId xmlns:a16="http://schemas.microsoft.com/office/drawing/2014/main" id="{29D6D580-EF42-4EDC-C3E3-BFA64AEC3385}"/>
                  </a:ext>
                </a:extLst>
              </p:cNvPr>
              <p:cNvSpPr/>
              <p:nvPr/>
            </p:nvSpPr>
            <p:spPr>
              <a:xfrm>
                <a:off x="1072086" y="3682973"/>
                <a:ext cx="50319" cy="39287"/>
              </a:xfrm>
              <a:custGeom>
                <a:avLst/>
                <a:gdLst>
                  <a:gd name="connsiteX0" fmla="*/ 7879 w 50319"/>
                  <a:gd name="connsiteY0" fmla="*/ 0 h 39287"/>
                  <a:gd name="connsiteX1" fmla="*/ 0 w 50319"/>
                  <a:gd name="connsiteY1" fmla="*/ 14333 h 39287"/>
                  <a:gd name="connsiteX2" fmla="*/ 42733 w 50319"/>
                  <a:gd name="connsiteY2" fmla="*/ 39287 h 39287"/>
                  <a:gd name="connsiteX3" fmla="*/ 50320 w 50319"/>
                  <a:gd name="connsiteY3" fmla="*/ 27537 h 39287"/>
                  <a:gd name="connsiteX4" fmla="*/ 7879 w 50319"/>
                  <a:gd name="connsiteY4" fmla="*/ 0 h 39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9" h="39287">
                    <a:moveTo>
                      <a:pt x="7879" y="0"/>
                    </a:moveTo>
                    <a:cubicBezTo>
                      <a:pt x="7879" y="0"/>
                      <a:pt x="270" y="3344"/>
                      <a:pt x="0" y="14333"/>
                    </a:cubicBezTo>
                    <a:cubicBezTo>
                      <a:pt x="0" y="14333"/>
                      <a:pt x="18031" y="21413"/>
                      <a:pt x="42733" y="39287"/>
                    </a:cubicBezTo>
                    <a:cubicBezTo>
                      <a:pt x="42733" y="39287"/>
                      <a:pt x="47579" y="33865"/>
                      <a:pt x="50320" y="27537"/>
                    </a:cubicBezTo>
                    <a:cubicBezTo>
                      <a:pt x="50320" y="27537"/>
                      <a:pt x="28197" y="5954"/>
                      <a:pt x="7879" y="0"/>
                    </a:cubicBezTo>
                    <a:close/>
                  </a:path>
                </a:pathLst>
              </a:custGeom>
              <a:solidFill>
                <a:srgbClr val="FFFFFF"/>
              </a:solidFill>
              <a:ln w="7120" cap="flat">
                <a:noFill/>
                <a:prstDash val="solid"/>
                <a:miter/>
              </a:ln>
            </p:spPr>
            <p:txBody>
              <a:bodyPr rtlCol="0" anchor="ctr"/>
              <a:lstStyle/>
              <a:p>
                <a:endParaRPr lang="nl-NL" sz="1349"/>
              </a:p>
            </p:txBody>
          </p:sp>
        </p:grpSp>
      </p:grpSp>
      <p:sp>
        <p:nvSpPr>
          <p:cNvPr id="23" name="Tekstvak 22">
            <a:extLst>
              <a:ext uri="{FF2B5EF4-FFF2-40B4-BE49-F238E27FC236}">
                <a16:creationId xmlns:a16="http://schemas.microsoft.com/office/drawing/2014/main" id="{60A98E18-8ACC-61A6-07E8-57C055829743}"/>
              </a:ext>
            </a:extLst>
          </p:cNvPr>
          <p:cNvSpPr txBox="1"/>
          <p:nvPr/>
        </p:nvSpPr>
        <p:spPr>
          <a:xfrm>
            <a:off x="-7650416" y="2418646"/>
            <a:ext cx="1271327" cy="184666"/>
          </a:xfrm>
          <a:prstGeom prst="rect">
            <a:avLst/>
          </a:prstGeom>
          <a:noFill/>
        </p:spPr>
        <p:txBody>
          <a:bodyPr wrap="square" lIns="0" tIns="0" rIns="0" bIns="0" rtlCol="0">
            <a:spAutoFit/>
          </a:bodyPr>
          <a:lstStyle/>
          <a:p>
            <a:pPr algn="ctr"/>
            <a:r>
              <a:rPr lang="nl-NL" sz="1200">
                <a:solidFill>
                  <a:schemeClr val="bg1"/>
                </a:solidFill>
              </a:rPr>
              <a:t>VOORSCHRIJVEN</a:t>
            </a:r>
          </a:p>
        </p:txBody>
      </p:sp>
      <p:sp>
        <p:nvSpPr>
          <p:cNvPr id="24" name="Afgeronde rechthoek 23">
            <a:extLst>
              <a:ext uri="{FF2B5EF4-FFF2-40B4-BE49-F238E27FC236}">
                <a16:creationId xmlns:a16="http://schemas.microsoft.com/office/drawing/2014/main" id="{47F56186-835F-A6E8-2429-9B261B102A32}"/>
              </a:ext>
            </a:extLst>
          </p:cNvPr>
          <p:cNvSpPr/>
          <p:nvPr/>
        </p:nvSpPr>
        <p:spPr>
          <a:xfrm rot="16200000" flipH="1">
            <a:off x="-8384483" y="4758187"/>
            <a:ext cx="1270779" cy="324976"/>
          </a:xfrm>
          <a:prstGeom prst="roundRect">
            <a:avLst>
              <a:gd name="adj" fmla="val 50000"/>
            </a:avLst>
          </a:prstGeom>
          <a:no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a:solidFill>
                  <a:schemeClr val="accent3"/>
                </a:solidFill>
              </a:rPr>
              <a:t>logistiek</a:t>
            </a:r>
          </a:p>
        </p:txBody>
      </p:sp>
      <p:sp>
        <p:nvSpPr>
          <p:cNvPr id="25" name="Tekstvak 24">
            <a:extLst>
              <a:ext uri="{FF2B5EF4-FFF2-40B4-BE49-F238E27FC236}">
                <a16:creationId xmlns:a16="http://schemas.microsoft.com/office/drawing/2014/main" id="{0B720255-7D66-DE5A-A15F-582ECDD047C9}"/>
              </a:ext>
            </a:extLst>
          </p:cNvPr>
          <p:cNvSpPr txBox="1"/>
          <p:nvPr/>
        </p:nvSpPr>
        <p:spPr>
          <a:xfrm>
            <a:off x="-7593011" y="3635926"/>
            <a:ext cx="1156520" cy="369332"/>
          </a:xfrm>
          <a:prstGeom prst="rect">
            <a:avLst/>
          </a:prstGeom>
        </p:spPr>
        <p:txBody>
          <a:bodyPr wrap="square" lIns="0" tIns="0" rIns="0" bIns="0" rtlCol="0">
            <a:spAutoFit/>
          </a:bodyPr>
          <a:lstStyle/>
          <a:p>
            <a:pPr algn="ctr"/>
            <a:r>
              <a:rPr lang="nl-NL" sz="1200">
                <a:solidFill>
                  <a:schemeClr val="accent2"/>
                </a:solidFill>
              </a:rPr>
              <a:t>medicatie-</a:t>
            </a:r>
          </a:p>
          <a:p>
            <a:pPr algn="ctr"/>
            <a:r>
              <a:rPr lang="nl-NL" sz="1200">
                <a:solidFill>
                  <a:schemeClr val="accent2"/>
                </a:solidFill>
              </a:rPr>
              <a:t>afspraak</a:t>
            </a:r>
          </a:p>
        </p:txBody>
      </p:sp>
      <p:grpSp>
        <p:nvGrpSpPr>
          <p:cNvPr id="26" name="Groep 25">
            <a:extLst>
              <a:ext uri="{FF2B5EF4-FFF2-40B4-BE49-F238E27FC236}">
                <a16:creationId xmlns:a16="http://schemas.microsoft.com/office/drawing/2014/main" id="{E04E4E63-429C-9030-16DB-B1DD2970B74E}"/>
              </a:ext>
            </a:extLst>
          </p:cNvPr>
          <p:cNvGrpSpPr/>
          <p:nvPr/>
        </p:nvGrpSpPr>
        <p:grpSpPr>
          <a:xfrm>
            <a:off x="-4355235" y="2418647"/>
            <a:ext cx="1062715" cy="1586613"/>
            <a:chOff x="8721469" y="2383372"/>
            <a:chExt cx="1062853" cy="1586819"/>
          </a:xfrm>
        </p:grpSpPr>
        <p:pic>
          <p:nvPicPr>
            <p:cNvPr id="74" name="Graphic 73">
              <a:extLst>
                <a:ext uri="{FF2B5EF4-FFF2-40B4-BE49-F238E27FC236}">
                  <a16:creationId xmlns:a16="http://schemas.microsoft.com/office/drawing/2014/main" id="{99728770-1282-AE07-8404-C992917A017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11688" y="2816366"/>
              <a:ext cx="682414" cy="682414"/>
            </a:xfrm>
            <a:prstGeom prst="rect">
              <a:avLst/>
            </a:prstGeom>
          </p:spPr>
        </p:pic>
        <p:sp>
          <p:nvSpPr>
            <p:cNvPr id="75" name="Tekstvak 74">
              <a:extLst>
                <a:ext uri="{FF2B5EF4-FFF2-40B4-BE49-F238E27FC236}">
                  <a16:creationId xmlns:a16="http://schemas.microsoft.com/office/drawing/2014/main" id="{7D510981-8A88-7D68-A42A-8A0A157C2B11}"/>
                </a:ext>
              </a:extLst>
            </p:cNvPr>
            <p:cNvSpPr txBox="1"/>
            <p:nvPr/>
          </p:nvSpPr>
          <p:spPr>
            <a:xfrm>
              <a:off x="8825905" y="2383372"/>
              <a:ext cx="853980" cy="184690"/>
            </a:xfrm>
            <a:prstGeom prst="rect">
              <a:avLst/>
            </a:prstGeom>
            <a:noFill/>
          </p:spPr>
          <p:txBody>
            <a:bodyPr wrap="square" lIns="0" tIns="0" rIns="0" bIns="0" rtlCol="0">
              <a:spAutoFit/>
            </a:bodyPr>
            <a:lstStyle/>
            <a:p>
              <a:pPr algn="ctr"/>
              <a:r>
                <a:rPr lang="nl-NL" sz="1200">
                  <a:solidFill>
                    <a:schemeClr val="bg1"/>
                  </a:solidFill>
                </a:rPr>
                <a:t>TOEDIENEN</a:t>
              </a:r>
            </a:p>
          </p:txBody>
        </p:sp>
        <p:sp>
          <p:nvSpPr>
            <p:cNvPr id="76" name="Tekstvak 75">
              <a:extLst>
                <a:ext uri="{FF2B5EF4-FFF2-40B4-BE49-F238E27FC236}">
                  <a16:creationId xmlns:a16="http://schemas.microsoft.com/office/drawing/2014/main" id="{7DA6A9A7-9A9E-C478-F619-65A34CE220A8}"/>
                </a:ext>
              </a:extLst>
            </p:cNvPr>
            <p:cNvSpPr txBox="1"/>
            <p:nvPr/>
          </p:nvSpPr>
          <p:spPr>
            <a:xfrm>
              <a:off x="8721469" y="3600811"/>
              <a:ext cx="1062853" cy="369380"/>
            </a:xfrm>
            <a:prstGeom prst="rect">
              <a:avLst/>
            </a:prstGeom>
          </p:spPr>
          <p:txBody>
            <a:bodyPr wrap="square" lIns="0" tIns="0" rIns="0" bIns="0" rtlCol="0">
              <a:spAutoFit/>
            </a:bodyPr>
            <a:lstStyle/>
            <a:p>
              <a:pPr algn="ctr"/>
              <a:r>
                <a:rPr lang="nl-NL" sz="1200">
                  <a:solidFill>
                    <a:schemeClr val="accent2"/>
                  </a:solidFill>
                </a:rPr>
                <a:t>medicatie-</a:t>
              </a:r>
            </a:p>
            <a:p>
              <a:pPr algn="ctr"/>
              <a:r>
                <a:rPr lang="nl-NL" sz="1200">
                  <a:solidFill>
                    <a:schemeClr val="accent2"/>
                  </a:solidFill>
                </a:rPr>
                <a:t>toediening</a:t>
              </a:r>
            </a:p>
          </p:txBody>
        </p:sp>
      </p:grpSp>
      <p:sp>
        <p:nvSpPr>
          <p:cNvPr id="29" name="Tekstvak 28">
            <a:extLst>
              <a:ext uri="{FF2B5EF4-FFF2-40B4-BE49-F238E27FC236}">
                <a16:creationId xmlns:a16="http://schemas.microsoft.com/office/drawing/2014/main" id="{ADBD4477-7713-9368-6EA5-BFC54C549A00}"/>
              </a:ext>
            </a:extLst>
          </p:cNvPr>
          <p:cNvSpPr txBox="1"/>
          <p:nvPr/>
        </p:nvSpPr>
        <p:spPr>
          <a:xfrm>
            <a:off x="-7593011" y="5092428"/>
            <a:ext cx="1156520" cy="369332"/>
          </a:xfrm>
          <a:prstGeom prst="rect">
            <a:avLst/>
          </a:prstGeom>
          <a:noFill/>
        </p:spPr>
        <p:txBody>
          <a:bodyPr wrap="square" lIns="0" tIns="0" rIns="0" bIns="0" rtlCol="0">
            <a:spAutoFit/>
          </a:bodyPr>
          <a:lstStyle/>
          <a:p>
            <a:pPr algn="ctr"/>
            <a:r>
              <a:rPr lang="nl-NL" sz="1200">
                <a:solidFill>
                  <a:schemeClr val="accent3"/>
                </a:solidFill>
              </a:rPr>
              <a:t>verstrekkings-</a:t>
            </a:r>
          </a:p>
          <a:p>
            <a:pPr algn="ctr"/>
            <a:r>
              <a:rPr lang="nl-NL" sz="1200">
                <a:solidFill>
                  <a:schemeClr val="accent3"/>
                </a:solidFill>
              </a:rPr>
              <a:t>verzoek</a:t>
            </a:r>
          </a:p>
        </p:txBody>
      </p:sp>
      <p:grpSp>
        <p:nvGrpSpPr>
          <p:cNvPr id="30" name="Groep 29">
            <a:extLst>
              <a:ext uri="{FF2B5EF4-FFF2-40B4-BE49-F238E27FC236}">
                <a16:creationId xmlns:a16="http://schemas.microsoft.com/office/drawing/2014/main" id="{2932F593-6420-FBCD-4D15-CB98D96EDD70}"/>
              </a:ext>
            </a:extLst>
          </p:cNvPr>
          <p:cNvGrpSpPr/>
          <p:nvPr/>
        </p:nvGrpSpPr>
        <p:grpSpPr>
          <a:xfrm>
            <a:off x="-5553297" y="2418645"/>
            <a:ext cx="1146957" cy="3043113"/>
            <a:chOff x="7579933" y="2383372"/>
            <a:chExt cx="1147106" cy="3043511"/>
          </a:xfrm>
        </p:grpSpPr>
        <p:pic>
          <p:nvPicPr>
            <p:cNvPr id="492" name="Graphic 491">
              <a:extLst>
                <a:ext uri="{FF2B5EF4-FFF2-40B4-BE49-F238E27FC236}">
                  <a16:creationId xmlns:a16="http://schemas.microsoft.com/office/drawing/2014/main" id="{BC02A80D-9A90-D1EA-7CC3-3BA78E2AC05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25627" y="2816366"/>
              <a:ext cx="682414" cy="682414"/>
            </a:xfrm>
            <a:prstGeom prst="rect">
              <a:avLst/>
            </a:prstGeom>
          </p:spPr>
        </p:pic>
        <p:grpSp>
          <p:nvGrpSpPr>
            <p:cNvPr id="493" name="Groep 492">
              <a:extLst>
                <a:ext uri="{FF2B5EF4-FFF2-40B4-BE49-F238E27FC236}">
                  <a16:creationId xmlns:a16="http://schemas.microsoft.com/office/drawing/2014/main" id="{F1F1B9DA-AB35-303A-6517-5F2FA472C7C7}"/>
                </a:ext>
              </a:extLst>
            </p:cNvPr>
            <p:cNvGrpSpPr/>
            <p:nvPr/>
          </p:nvGrpSpPr>
          <p:grpSpPr>
            <a:xfrm>
              <a:off x="7824894" y="4260558"/>
              <a:ext cx="683879" cy="683874"/>
              <a:chOff x="1952406" y="3227065"/>
              <a:chExt cx="713774" cy="713768"/>
            </a:xfrm>
          </p:grpSpPr>
          <p:sp>
            <p:nvSpPr>
              <p:cNvPr id="507" name="Vrije vorm 506">
                <a:extLst>
                  <a:ext uri="{FF2B5EF4-FFF2-40B4-BE49-F238E27FC236}">
                    <a16:creationId xmlns:a16="http://schemas.microsoft.com/office/drawing/2014/main" id="{A94823C2-F197-2793-3AAD-0750CDF1E63B}"/>
                  </a:ext>
                </a:extLst>
              </p:cNvPr>
              <p:cNvSpPr/>
              <p:nvPr/>
            </p:nvSpPr>
            <p:spPr>
              <a:xfrm>
                <a:off x="1965949" y="3240314"/>
                <a:ext cx="686689" cy="686689"/>
              </a:xfrm>
              <a:custGeom>
                <a:avLst/>
                <a:gdLst>
                  <a:gd name="connsiteX0" fmla="*/ 686689 w 686689"/>
                  <a:gd name="connsiteY0" fmla="*/ 343345 h 686689"/>
                  <a:gd name="connsiteX1" fmla="*/ 343345 w 686689"/>
                  <a:gd name="connsiteY1" fmla="*/ 686689 h 686689"/>
                  <a:gd name="connsiteX2" fmla="*/ 0 w 686689"/>
                  <a:gd name="connsiteY2" fmla="*/ 343345 h 686689"/>
                  <a:gd name="connsiteX3" fmla="*/ 343345 w 686689"/>
                  <a:gd name="connsiteY3" fmla="*/ 0 h 686689"/>
                  <a:gd name="connsiteX4" fmla="*/ 686689 w 686689"/>
                  <a:gd name="connsiteY4" fmla="*/ 343345 h 686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689" h="686689">
                    <a:moveTo>
                      <a:pt x="686689" y="343345"/>
                    </a:moveTo>
                    <a:cubicBezTo>
                      <a:pt x="686689" y="532969"/>
                      <a:pt x="532969" y="686689"/>
                      <a:pt x="343345" y="686689"/>
                    </a:cubicBezTo>
                    <a:cubicBezTo>
                      <a:pt x="153721" y="686689"/>
                      <a:pt x="0" y="532969"/>
                      <a:pt x="0" y="343345"/>
                    </a:cubicBezTo>
                    <a:cubicBezTo>
                      <a:pt x="0" y="153721"/>
                      <a:pt x="153721" y="0"/>
                      <a:pt x="343345" y="0"/>
                    </a:cubicBezTo>
                    <a:cubicBezTo>
                      <a:pt x="532969" y="0"/>
                      <a:pt x="686689" y="153721"/>
                      <a:pt x="686689" y="343345"/>
                    </a:cubicBezTo>
                    <a:close/>
                  </a:path>
                </a:pathLst>
              </a:custGeom>
              <a:solidFill>
                <a:srgbClr val="D2E9EE"/>
              </a:solidFill>
              <a:ln w="7120" cap="flat">
                <a:noFill/>
                <a:prstDash val="solid"/>
                <a:miter/>
              </a:ln>
            </p:spPr>
            <p:txBody>
              <a:bodyPr rtlCol="0" anchor="ctr"/>
              <a:lstStyle/>
              <a:p>
                <a:endParaRPr lang="nl-NL" sz="1349"/>
              </a:p>
            </p:txBody>
          </p:sp>
          <p:grpSp>
            <p:nvGrpSpPr>
              <p:cNvPr id="508" name="Graphic 266">
                <a:extLst>
                  <a:ext uri="{FF2B5EF4-FFF2-40B4-BE49-F238E27FC236}">
                    <a16:creationId xmlns:a16="http://schemas.microsoft.com/office/drawing/2014/main" id="{1DE480C4-965B-BE5F-D40C-9C82D2928DCA}"/>
                  </a:ext>
                </a:extLst>
              </p:cNvPr>
              <p:cNvGrpSpPr/>
              <p:nvPr/>
            </p:nvGrpSpPr>
            <p:grpSpPr>
              <a:xfrm>
                <a:off x="1952406" y="3227065"/>
                <a:ext cx="713774" cy="713768"/>
                <a:chOff x="1952406" y="3227065"/>
                <a:chExt cx="713774" cy="713768"/>
              </a:xfrm>
            </p:grpSpPr>
            <p:sp>
              <p:nvSpPr>
                <p:cNvPr id="509" name="Vrije vorm 508">
                  <a:extLst>
                    <a:ext uri="{FF2B5EF4-FFF2-40B4-BE49-F238E27FC236}">
                      <a16:creationId xmlns:a16="http://schemas.microsoft.com/office/drawing/2014/main" id="{19BB36F1-23E5-056C-262D-A0EBD73BFCC6}"/>
                    </a:ext>
                  </a:extLst>
                </p:cNvPr>
                <p:cNvSpPr/>
                <p:nvPr/>
              </p:nvSpPr>
              <p:spPr>
                <a:xfrm>
                  <a:off x="1975512" y="3477554"/>
                  <a:ext cx="125871" cy="187242"/>
                </a:xfrm>
                <a:custGeom>
                  <a:avLst/>
                  <a:gdLst>
                    <a:gd name="connsiteX0" fmla="*/ 0 w 125871"/>
                    <a:gd name="connsiteY0" fmla="*/ 118984 h 187242"/>
                    <a:gd name="connsiteX1" fmla="*/ 57613 w 125871"/>
                    <a:gd name="connsiteY1" fmla="*/ 32564 h 187242"/>
                    <a:gd name="connsiteX2" fmla="*/ 125872 w 125871"/>
                    <a:gd name="connsiteY2" fmla="*/ 0 h 187242"/>
                    <a:gd name="connsiteX3" fmla="*/ 118357 w 125871"/>
                    <a:gd name="connsiteY3" fmla="*/ 90803 h 187242"/>
                    <a:gd name="connsiteX4" fmla="*/ 8141 w 125871"/>
                    <a:gd name="connsiteY4" fmla="*/ 187243 h 187242"/>
                    <a:gd name="connsiteX5" fmla="*/ 0 w 125871"/>
                    <a:gd name="connsiteY5" fmla="*/ 118983 h 18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71" h="187242">
                      <a:moveTo>
                        <a:pt x="0" y="118984"/>
                      </a:moveTo>
                      <a:cubicBezTo>
                        <a:pt x="0" y="118984"/>
                        <a:pt x="42584" y="51977"/>
                        <a:pt x="57613" y="32564"/>
                      </a:cubicBezTo>
                      <a:cubicBezTo>
                        <a:pt x="72643" y="13151"/>
                        <a:pt x="97066" y="626"/>
                        <a:pt x="125872" y="0"/>
                      </a:cubicBezTo>
                      <a:lnTo>
                        <a:pt x="118357" y="90803"/>
                      </a:lnTo>
                      <a:lnTo>
                        <a:pt x="8141" y="187243"/>
                      </a:lnTo>
                      <a:lnTo>
                        <a:pt x="0" y="118983"/>
                      </a:lnTo>
                      <a:close/>
                    </a:path>
                  </a:pathLst>
                </a:custGeom>
                <a:solidFill>
                  <a:srgbClr val="A59C9E"/>
                </a:solidFill>
                <a:ln w="7120" cap="flat">
                  <a:noFill/>
                  <a:prstDash val="solid"/>
                  <a:miter/>
                </a:ln>
              </p:spPr>
              <p:txBody>
                <a:bodyPr rtlCol="0" anchor="ctr"/>
                <a:lstStyle/>
                <a:p>
                  <a:endParaRPr lang="nl-NL" sz="1349"/>
                </a:p>
              </p:txBody>
            </p:sp>
            <p:sp>
              <p:nvSpPr>
                <p:cNvPr id="64" name="Vrije vorm 63">
                  <a:extLst>
                    <a:ext uri="{FF2B5EF4-FFF2-40B4-BE49-F238E27FC236}">
                      <a16:creationId xmlns:a16="http://schemas.microsoft.com/office/drawing/2014/main" id="{DD1CCE43-57D6-D412-3B5E-F17DBCEBA8BC}"/>
                    </a:ext>
                  </a:extLst>
                </p:cNvPr>
                <p:cNvSpPr/>
                <p:nvPr/>
              </p:nvSpPr>
              <p:spPr>
                <a:xfrm>
                  <a:off x="2090442" y="3414985"/>
                  <a:ext cx="444065" cy="300120"/>
                </a:xfrm>
                <a:custGeom>
                  <a:avLst/>
                  <a:gdLst>
                    <a:gd name="connsiteX0" fmla="*/ 444065 w 444065"/>
                    <a:gd name="connsiteY0" fmla="*/ 300121 h 300120"/>
                    <a:gd name="connsiteX1" fmla="*/ 21280 w 444065"/>
                    <a:gd name="connsiteY1" fmla="*/ 300121 h 300120"/>
                    <a:gd name="connsiteX2" fmla="*/ 0 w 444065"/>
                    <a:gd name="connsiteY2" fmla="*/ 278858 h 300120"/>
                    <a:gd name="connsiteX3" fmla="*/ 21280 w 444065"/>
                    <a:gd name="connsiteY3" fmla="*/ 21262 h 300120"/>
                    <a:gd name="connsiteX4" fmla="*/ 422804 w 444065"/>
                    <a:gd name="connsiteY4" fmla="*/ 0 h 300120"/>
                    <a:gd name="connsiteX5" fmla="*/ 444065 w 444065"/>
                    <a:gd name="connsiteY5" fmla="*/ 21262 h 300120"/>
                    <a:gd name="connsiteX6" fmla="*/ 444065 w 444065"/>
                    <a:gd name="connsiteY6" fmla="*/ 300121 h 30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065" h="300120">
                      <a:moveTo>
                        <a:pt x="444065" y="300121"/>
                      </a:moveTo>
                      <a:lnTo>
                        <a:pt x="21280" y="300121"/>
                      </a:lnTo>
                      <a:lnTo>
                        <a:pt x="0" y="278858"/>
                      </a:lnTo>
                      <a:lnTo>
                        <a:pt x="21280" y="21262"/>
                      </a:lnTo>
                      <a:lnTo>
                        <a:pt x="422804" y="0"/>
                      </a:lnTo>
                      <a:lnTo>
                        <a:pt x="444065" y="21262"/>
                      </a:lnTo>
                      <a:lnTo>
                        <a:pt x="444065" y="300121"/>
                      </a:lnTo>
                      <a:close/>
                    </a:path>
                  </a:pathLst>
                </a:custGeom>
                <a:solidFill>
                  <a:srgbClr val="86848F"/>
                </a:solidFill>
                <a:ln w="7120" cap="flat">
                  <a:noFill/>
                  <a:prstDash val="solid"/>
                  <a:miter/>
                </a:ln>
              </p:spPr>
              <p:txBody>
                <a:bodyPr rtlCol="0" anchor="ctr"/>
                <a:lstStyle/>
                <a:p>
                  <a:endParaRPr lang="nl-NL" sz="1349"/>
                </a:p>
              </p:txBody>
            </p:sp>
            <p:sp>
              <p:nvSpPr>
                <p:cNvPr id="65" name="Vrije vorm 64">
                  <a:extLst>
                    <a:ext uri="{FF2B5EF4-FFF2-40B4-BE49-F238E27FC236}">
                      <a16:creationId xmlns:a16="http://schemas.microsoft.com/office/drawing/2014/main" id="{BE08492B-414D-0ECF-4354-DEE3AC4D4E0E}"/>
                    </a:ext>
                  </a:extLst>
                </p:cNvPr>
                <p:cNvSpPr/>
                <p:nvPr/>
              </p:nvSpPr>
              <p:spPr>
                <a:xfrm>
                  <a:off x="2090442" y="3414985"/>
                  <a:ext cx="422785" cy="278859"/>
                </a:xfrm>
                <a:custGeom>
                  <a:avLst/>
                  <a:gdLst>
                    <a:gd name="connsiteX0" fmla="*/ 0 w 422785"/>
                    <a:gd name="connsiteY0" fmla="*/ 0 h 278859"/>
                    <a:gd name="connsiteX1" fmla="*/ 422786 w 422785"/>
                    <a:gd name="connsiteY1" fmla="*/ 0 h 278859"/>
                    <a:gd name="connsiteX2" fmla="*/ 422786 w 422785"/>
                    <a:gd name="connsiteY2" fmla="*/ 278859 h 278859"/>
                    <a:gd name="connsiteX3" fmla="*/ 0 w 422785"/>
                    <a:gd name="connsiteY3" fmla="*/ 278859 h 278859"/>
                  </a:gdLst>
                  <a:ahLst/>
                  <a:cxnLst>
                    <a:cxn ang="0">
                      <a:pos x="connsiteX0" y="connsiteY0"/>
                    </a:cxn>
                    <a:cxn ang="0">
                      <a:pos x="connsiteX1" y="connsiteY1"/>
                    </a:cxn>
                    <a:cxn ang="0">
                      <a:pos x="connsiteX2" y="connsiteY2"/>
                    </a:cxn>
                    <a:cxn ang="0">
                      <a:pos x="connsiteX3" y="connsiteY3"/>
                    </a:cxn>
                  </a:cxnLst>
                  <a:rect l="l" t="t" r="r" b="b"/>
                  <a:pathLst>
                    <a:path w="422785" h="278859">
                      <a:moveTo>
                        <a:pt x="0" y="0"/>
                      </a:moveTo>
                      <a:lnTo>
                        <a:pt x="422786" y="0"/>
                      </a:lnTo>
                      <a:lnTo>
                        <a:pt x="422786" y="278859"/>
                      </a:lnTo>
                      <a:lnTo>
                        <a:pt x="0" y="278859"/>
                      </a:lnTo>
                      <a:close/>
                    </a:path>
                  </a:pathLst>
                </a:custGeom>
                <a:solidFill>
                  <a:srgbClr val="FFFFFF"/>
                </a:solidFill>
                <a:ln w="7120" cap="flat">
                  <a:noFill/>
                  <a:prstDash val="solid"/>
                  <a:miter/>
                </a:ln>
              </p:spPr>
              <p:txBody>
                <a:bodyPr rtlCol="0" anchor="ctr"/>
                <a:lstStyle/>
                <a:p>
                  <a:endParaRPr lang="nl-NL" sz="1349"/>
                </a:p>
              </p:txBody>
            </p:sp>
            <p:sp>
              <p:nvSpPr>
                <p:cNvPr id="66" name="Vrije vorm 65">
                  <a:extLst>
                    <a:ext uri="{FF2B5EF4-FFF2-40B4-BE49-F238E27FC236}">
                      <a16:creationId xmlns:a16="http://schemas.microsoft.com/office/drawing/2014/main" id="{0EA25FCC-EDC9-6CB8-6C44-DF6A2560EBC0}"/>
                    </a:ext>
                  </a:extLst>
                </p:cNvPr>
                <p:cNvSpPr/>
                <p:nvPr/>
              </p:nvSpPr>
              <p:spPr>
                <a:xfrm>
                  <a:off x="1980522" y="3520963"/>
                  <a:ext cx="189288" cy="280351"/>
                </a:xfrm>
                <a:custGeom>
                  <a:avLst/>
                  <a:gdLst>
                    <a:gd name="connsiteX0" fmla="*/ 8767 w 189288"/>
                    <a:gd name="connsiteY0" fmla="*/ 89978 h 280351"/>
                    <a:gd name="connsiteX1" fmla="*/ 59492 w 189288"/>
                    <a:gd name="connsiteY1" fmla="*/ 22972 h 280351"/>
                    <a:gd name="connsiteX2" fmla="*/ 122741 w 189288"/>
                    <a:gd name="connsiteY2" fmla="*/ 14830 h 280351"/>
                    <a:gd name="connsiteX3" fmla="*/ 178475 w 189288"/>
                    <a:gd name="connsiteY3" fmla="*/ 1680 h 280351"/>
                    <a:gd name="connsiteX4" fmla="*/ 172213 w 189288"/>
                    <a:gd name="connsiteY4" fmla="*/ 62985 h 280351"/>
                    <a:gd name="connsiteX5" fmla="*/ 108964 w 189288"/>
                    <a:gd name="connsiteY5" fmla="*/ 97493 h 280351"/>
                    <a:gd name="connsiteX6" fmla="*/ 109920 w 189288"/>
                    <a:gd name="connsiteY6" fmla="*/ 172881 h 280351"/>
                    <a:gd name="connsiteX7" fmla="*/ 133654 w 189288"/>
                    <a:gd name="connsiteY7" fmla="*/ 194054 h 280351"/>
                    <a:gd name="connsiteX8" fmla="*/ 187580 w 189288"/>
                    <a:gd name="connsiteY8" fmla="*/ 194060 h 280351"/>
                    <a:gd name="connsiteX9" fmla="*/ 80783 w 189288"/>
                    <a:gd name="connsiteY9" fmla="*/ 280352 h 280351"/>
                    <a:gd name="connsiteX10" fmla="*/ 13777 w 189288"/>
                    <a:gd name="connsiteY10" fmla="*/ 170135 h 280351"/>
                    <a:gd name="connsiteX11" fmla="*/ 0 w 189288"/>
                    <a:gd name="connsiteY11" fmla="*/ 103755 h 280351"/>
                    <a:gd name="connsiteX12" fmla="*/ 8767 w 189288"/>
                    <a:gd name="connsiteY12" fmla="*/ 89978 h 280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288" h="280351">
                      <a:moveTo>
                        <a:pt x="8767" y="89978"/>
                      </a:moveTo>
                      <a:cubicBezTo>
                        <a:pt x="8767" y="89978"/>
                        <a:pt x="44463" y="31739"/>
                        <a:pt x="59492" y="22972"/>
                      </a:cubicBezTo>
                      <a:cubicBezTo>
                        <a:pt x="74521" y="14204"/>
                        <a:pt x="100197" y="18588"/>
                        <a:pt x="122741" y="14830"/>
                      </a:cubicBezTo>
                      <a:cubicBezTo>
                        <a:pt x="145285" y="11073"/>
                        <a:pt x="160941" y="-5209"/>
                        <a:pt x="178475" y="1680"/>
                      </a:cubicBezTo>
                      <a:cubicBezTo>
                        <a:pt x="196010" y="8568"/>
                        <a:pt x="191000" y="52901"/>
                        <a:pt x="172213" y="62985"/>
                      </a:cubicBezTo>
                      <a:cubicBezTo>
                        <a:pt x="153426" y="73070"/>
                        <a:pt x="108964" y="97493"/>
                        <a:pt x="108964" y="97493"/>
                      </a:cubicBezTo>
                      <a:lnTo>
                        <a:pt x="109920" y="172881"/>
                      </a:lnTo>
                      <a:lnTo>
                        <a:pt x="133654" y="194054"/>
                      </a:lnTo>
                      <a:lnTo>
                        <a:pt x="187580" y="194060"/>
                      </a:lnTo>
                      <a:cubicBezTo>
                        <a:pt x="187580" y="194060"/>
                        <a:pt x="169082" y="275342"/>
                        <a:pt x="80783" y="280352"/>
                      </a:cubicBezTo>
                      <a:lnTo>
                        <a:pt x="13777" y="170135"/>
                      </a:lnTo>
                      <a:lnTo>
                        <a:pt x="0" y="103755"/>
                      </a:lnTo>
                      <a:lnTo>
                        <a:pt x="8767" y="89978"/>
                      </a:lnTo>
                      <a:close/>
                    </a:path>
                  </a:pathLst>
                </a:custGeom>
                <a:solidFill>
                  <a:srgbClr val="C3BCB6"/>
                </a:solidFill>
                <a:ln w="7120" cap="flat">
                  <a:noFill/>
                  <a:prstDash val="solid"/>
                  <a:miter/>
                </a:ln>
              </p:spPr>
              <p:txBody>
                <a:bodyPr rtlCol="0" anchor="ctr"/>
                <a:lstStyle/>
                <a:p>
                  <a:endParaRPr lang="nl-NL" sz="1349"/>
                </a:p>
              </p:txBody>
            </p:sp>
            <p:sp>
              <p:nvSpPr>
                <p:cNvPr id="67" name="Vrije vorm 66">
                  <a:extLst>
                    <a:ext uri="{FF2B5EF4-FFF2-40B4-BE49-F238E27FC236}">
                      <a16:creationId xmlns:a16="http://schemas.microsoft.com/office/drawing/2014/main" id="{4522136E-D0D5-5A4F-C253-9A9263563044}"/>
                    </a:ext>
                  </a:extLst>
                </p:cNvPr>
                <p:cNvSpPr/>
                <p:nvPr/>
              </p:nvSpPr>
              <p:spPr>
                <a:xfrm>
                  <a:off x="2197377" y="3450810"/>
                  <a:ext cx="207208" cy="207208"/>
                </a:xfrm>
                <a:custGeom>
                  <a:avLst/>
                  <a:gdLst>
                    <a:gd name="connsiteX0" fmla="*/ 207209 w 207208"/>
                    <a:gd name="connsiteY0" fmla="*/ 103604 h 207208"/>
                    <a:gd name="connsiteX1" fmla="*/ 103604 w 207208"/>
                    <a:gd name="connsiteY1" fmla="*/ 207209 h 207208"/>
                    <a:gd name="connsiteX2" fmla="*/ 0 w 207208"/>
                    <a:gd name="connsiteY2" fmla="*/ 103604 h 207208"/>
                    <a:gd name="connsiteX3" fmla="*/ 103604 w 207208"/>
                    <a:gd name="connsiteY3" fmla="*/ 0 h 207208"/>
                    <a:gd name="connsiteX4" fmla="*/ 207209 w 207208"/>
                    <a:gd name="connsiteY4" fmla="*/ 103604 h 20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08" h="207208">
                      <a:moveTo>
                        <a:pt x="207209" y="103604"/>
                      </a:moveTo>
                      <a:cubicBezTo>
                        <a:pt x="207209" y="160823"/>
                        <a:pt x="160823" y="207209"/>
                        <a:pt x="103604" y="207209"/>
                      </a:cubicBezTo>
                      <a:cubicBezTo>
                        <a:pt x="46385" y="207209"/>
                        <a:pt x="0" y="160823"/>
                        <a:pt x="0" y="103604"/>
                      </a:cubicBezTo>
                      <a:cubicBezTo>
                        <a:pt x="0" y="46385"/>
                        <a:pt x="46385" y="0"/>
                        <a:pt x="103604" y="0"/>
                      </a:cubicBezTo>
                      <a:cubicBezTo>
                        <a:pt x="160823" y="0"/>
                        <a:pt x="207209" y="46385"/>
                        <a:pt x="207209" y="103604"/>
                      </a:cubicBezTo>
                      <a:close/>
                    </a:path>
                  </a:pathLst>
                </a:custGeom>
                <a:solidFill>
                  <a:schemeClr val="accent3"/>
                </a:solidFill>
                <a:ln w="7120" cap="flat">
                  <a:noFill/>
                  <a:prstDash val="solid"/>
                  <a:miter/>
                </a:ln>
              </p:spPr>
              <p:txBody>
                <a:bodyPr rtlCol="0" anchor="ctr"/>
                <a:lstStyle/>
                <a:p>
                  <a:endParaRPr lang="nl-NL" sz="1349"/>
                </a:p>
              </p:txBody>
            </p:sp>
            <p:grpSp>
              <p:nvGrpSpPr>
                <p:cNvPr id="68" name="Graphic 266">
                  <a:extLst>
                    <a:ext uri="{FF2B5EF4-FFF2-40B4-BE49-F238E27FC236}">
                      <a16:creationId xmlns:a16="http://schemas.microsoft.com/office/drawing/2014/main" id="{6C79A51A-75CB-8971-6A17-928C471CC946}"/>
                    </a:ext>
                  </a:extLst>
                </p:cNvPr>
                <p:cNvGrpSpPr/>
                <p:nvPr/>
              </p:nvGrpSpPr>
              <p:grpSpPr>
                <a:xfrm>
                  <a:off x="2258421" y="3509176"/>
                  <a:ext cx="84328" cy="90215"/>
                  <a:chOff x="2258421" y="3509176"/>
                  <a:chExt cx="84328" cy="90215"/>
                </a:xfrm>
              </p:grpSpPr>
              <p:sp>
                <p:nvSpPr>
                  <p:cNvPr id="71" name="Vrije vorm 70">
                    <a:extLst>
                      <a:ext uri="{FF2B5EF4-FFF2-40B4-BE49-F238E27FC236}">
                        <a16:creationId xmlns:a16="http://schemas.microsoft.com/office/drawing/2014/main" id="{2F490B23-94C0-F055-A8F1-EA1CDB3D97F8}"/>
                      </a:ext>
                    </a:extLst>
                  </p:cNvPr>
                  <p:cNvSpPr/>
                  <p:nvPr/>
                </p:nvSpPr>
                <p:spPr>
                  <a:xfrm>
                    <a:off x="2258421" y="3509176"/>
                    <a:ext cx="84328" cy="90215"/>
                  </a:xfrm>
                  <a:custGeom>
                    <a:avLst/>
                    <a:gdLst>
                      <a:gd name="connsiteX0" fmla="*/ 76271 w 84328"/>
                      <a:gd name="connsiteY0" fmla="*/ 5679 h 90215"/>
                      <a:gd name="connsiteX1" fmla="*/ 76271 w 84328"/>
                      <a:gd name="connsiteY1" fmla="*/ 5679 h 90215"/>
                      <a:gd name="connsiteX2" fmla="*/ 78650 w 84328"/>
                      <a:gd name="connsiteY2" fmla="*/ 38546 h 90215"/>
                      <a:gd name="connsiteX3" fmla="*/ 40926 w 84328"/>
                      <a:gd name="connsiteY3" fmla="*/ 82157 h 90215"/>
                      <a:gd name="connsiteX4" fmla="*/ 8057 w 84328"/>
                      <a:gd name="connsiteY4" fmla="*/ 84536 h 90215"/>
                      <a:gd name="connsiteX5" fmla="*/ 8057 w 84328"/>
                      <a:gd name="connsiteY5" fmla="*/ 84536 h 90215"/>
                      <a:gd name="connsiteX6" fmla="*/ 5679 w 84328"/>
                      <a:gd name="connsiteY6" fmla="*/ 51668 h 90215"/>
                      <a:gd name="connsiteX7" fmla="*/ 43404 w 84328"/>
                      <a:gd name="connsiteY7" fmla="*/ 8058 h 90215"/>
                      <a:gd name="connsiteX8" fmla="*/ 76271 w 84328"/>
                      <a:gd name="connsiteY8" fmla="*/ 5679 h 9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28" h="90215">
                        <a:moveTo>
                          <a:pt x="76271" y="5679"/>
                        </a:moveTo>
                        <a:lnTo>
                          <a:pt x="76271" y="5679"/>
                        </a:lnTo>
                        <a:cubicBezTo>
                          <a:pt x="86004" y="14098"/>
                          <a:pt x="87069" y="28814"/>
                          <a:pt x="78650" y="38546"/>
                        </a:cubicBezTo>
                        <a:lnTo>
                          <a:pt x="40926" y="82157"/>
                        </a:lnTo>
                        <a:cubicBezTo>
                          <a:pt x="32505" y="91891"/>
                          <a:pt x="17791" y="92955"/>
                          <a:pt x="8057" y="84536"/>
                        </a:cubicBezTo>
                        <a:lnTo>
                          <a:pt x="8057" y="84536"/>
                        </a:lnTo>
                        <a:cubicBezTo>
                          <a:pt x="-1675" y="76117"/>
                          <a:pt x="-2741" y="61401"/>
                          <a:pt x="5679" y="51668"/>
                        </a:cubicBezTo>
                        <a:lnTo>
                          <a:pt x="43404" y="8058"/>
                        </a:lnTo>
                        <a:cubicBezTo>
                          <a:pt x="51822" y="-1675"/>
                          <a:pt x="66538" y="-2740"/>
                          <a:pt x="76271" y="5679"/>
                        </a:cubicBezTo>
                        <a:close/>
                      </a:path>
                    </a:pathLst>
                  </a:custGeom>
                  <a:solidFill>
                    <a:srgbClr val="FFFFFF"/>
                  </a:solidFill>
                  <a:ln w="7120" cap="flat">
                    <a:noFill/>
                    <a:prstDash val="solid"/>
                    <a:miter/>
                  </a:ln>
                </p:spPr>
                <p:txBody>
                  <a:bodyPr rtlCol="0" anchor="ctr"/>
                  <a:lstStyle/>
                  <a:p>
                    <a:endParaRPr lang="nl-NL" sz="1349"/>
                  </a:p>
                </p:txBody>
              </p:sp>
              <p:sp>
                <p:nvSpPr>
                  <p:cNvPr id="72" name="Vrije vorm 71">
                    <a:extLst>
                      <a:ext uri="{FF2B5EF4-FFF2-40B4-BE49-F238E27FC236}">
                        <a16:creationId xmlns:a16="http://schemas.microsoft.com/office/drawing/2014/main" id="{BDA1A32C-57A0-9036-E15C-21C61F18DEE7}"/>
                      </a:ext>
                    </a:extLst>
                  </p:cNvPr>
                  <p:cNvSpPr/>
                  <p:nvPr/>
                </p:nvSpPr>
                <p:spPr>
                  <a:xfrm>
                    <a:off x="2282962" y="3509176"/>
                    <a:ext cx="59787" cy="60351"/>
                  </a:xfrm>
                  <a:custGeom>
                    <a:avLst/>
                    <a:gdLst>
                      <a:gd name="connsiteX0" fmla="*/ 51730 w 59787"/>
                      <a:gd name="connsiteY0" fmla="*/ 5679 h 60351"/>
                      <a:gd name="connsiteX1" fmla="*/ 54108 w 59787"/>
                      <a:gd name="connsiteY1" fmla="*/ 38547 h 60351"/>
                      <a:gd name="connsiteX2" fmla="*/ 35247 w 59787"/>
                      <a:gd name="connsiteY2" fmla="*/ 60352 h 60351"/>
                      <a:gd name="connsiteX3" fmla="*/ 0 w 59787"/>
                      <a:gd name="connsiteY3" fmla="*/ 29863 h 60351"/>
                      <a:gd name="connsiteX4" fmla="*/ 18862 w 59787"/>
                      <a:gd name="connsiteY4" fmla="*/ 8058 h 60351"/>
                      <a:gd name="connsiteX5" fmla="*/ 51730 w 59787"/>
                      <a:gd name="connsiteY5" fmla="*/ 5679 h 60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87" h="60351">
                        <a:moveTo>
                          <a:pt x="51730" y="5679"/>
                        </a:moveTo>
                        <a:cubicBezTo>
                          <a:pt x="61463" y="14098"/>
                          <a:pt x="62528" y="28814"/>
                          <a:pt x="54108" y="38547"/>
                        </a:cubicBezTo>
                        <a:lnTo>
                          <a:pt x="35247" y="60352"/>
                        </a:lnTo>
                        <a:lnTo>
                          <a:pt x="0" y="29863"/>
                        </a:lnTo>
                        <a:lnTo>
                          <a:pt x="18862" y="8058"/>
                        </a:lnTo>
                        <a:cubicBezTo>
                          <a:pt x="27281" y="-1675"/>
                          <a:pt x="41997" y="-2740"/>
                          <a:pt x="51730" y="5679"/>
                        </a:cubicBezTo>
                        <a:close/>
                      </a:path>
                    </a:pathLst>
                  </a:custGeom>
                  <a:solidFill>
                    <a:srgbClr val="86848F"/>
                  </a:solidFill>
                  <a:ln w="7120" cap="flat">
                    <a:noFill/>
                    <a:prstDash val="solid"/>
                    <a:miter/>
                  </a:ln>
                </p:spPr>
                <p:txBody>
                  <a:bodyPr rtlCol="0" anchor="ctr"/>
                  <a:lstStyle/>
                  <a:p>
                    <a:endParaRPr lang="nl-NL" sz="1349"/>
                  </a:p>
                </p:txBody>
              </p:sp>
            </p:grpSp>
            <p:sp>
              <p:nvSpPr>
                <p:cNvPr id="70" name="Vrije vorm 69">
                  <a:extLst>
                    <a:ext uri="{FF2B5EF4-FFF2-40B4-BE49-F238E27FC236}">
                      <a16:creationId xmlns:a16="http://schemas.microsoft.com/office/drawing/2014/main" id="{3AE459E4-DB69-8AA3-4DA7-0E2B4DB29026}"/>
                    </a:ext>
                  </a:extLst>
                </p:cNvPr>
                <p:cNvSpPr/>
                <p:nvPr/>
              </p:nvSpPr>
              <p:spPr>
                <a:xfrm>
                  <a:off x="1952406" y="3227065"/>
                  <a:ext cx="713774" cy="713768"/>
                </a:xfrm>
                <a:custGeom>
                  <a:avLst/>
                  <a:gdLst>
                    <a:gd name="connsiteX0" fmla="*/ 356884 w 713774"/>
                    <a:gd name="connsiteY0" fmla="*/ 713769 h 713768"/>
                    <a:gd name="connsiteX1" fmla="*/ 0 w 713774"/>
                    <a:gd name="connsiteY1" fmla="*/ 356879 h 713768"/>
                    <a:gd name="connsiteX2" fmla="*/ 356884 w 713774"/>
                    <a:gd name="connsiteY2" fmla="*/ 0 h 713768"/>
                    <a:gd name="connsiteX3" fmla="*/ 713775 w 713774"/>
                    <a:gd name="connsiteY3" fmla="*/ 356879 h 713768"/>
                    <a:gd name="connsiteX4" fmla="*/ 356884 w 713774"/>
                    <a:gd name="connsiteY4" fmla="*/ 713769 h 713768"/>
                    <a:gd name="connsiteX5" fmla="*/ 356884 w 713774"/>
                    <a:gd name="connsiteY5" fmla="*/ 33813 h 713768"/>
                    <a:gd name="connsiteX6" fmla="*/ 33813 w 713774"/>
                    <a:gd name="connsiteY6" fmla="*/ 356879 h 713768"/>
                    <a:gd name="connsiteX7" fmla="*/ 356884 w 713774"/>
                    <a:gd name="connsiteY7" fmla="*/ 679955 h 713768"/>
                    <a:gd name="connsiteX8" fmla="*/ 679961 w 713774"/>
                    <a:gd name="connsiteY8" fmla="*/ 356879 h 713768"/>
                    <a:gd name="connsiteX9" fmla="*/ 356884 w 713774"/>
                    <a:gd name="connsiteY9" fmla="*/ 33813 h 71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774" h="713768">
                      <a:moveTo>
                        <a:pt x="356884" y="713769"/>
                      </a:moveTo>
                      <a:cubicBezTo>
                        <a:pt x="160096" y="713769"/>
                        <a:pt x="0" y="553673"/>
                        <a:pt x="0" y="356879"/>
                      </a:cubicBezTo>
                      <a:cubicBezTo>
                        <a:pt x="0" y="160096"/>
                        <a:pt x="160096" y="0"/>
                        <a:pt x="356884" y="0"/>
                      </a:cubicBezTo>
                      <a:cubicBezTo>
                        <a:pt x="553673" y="0"/>
                        <a:pt x="713775" y="160096"/>
                        <a:pt x="713775" y="356879"/>
                      </a:cubicBezTo>
                      <a:cubicBezTo>
                        <a:pt x="713775" y="553673"/>
                        <a:pt x="553673" y="713769"/>
                        <a:pt x="356884" y="713769"/>
                      </a:cubicBezTo>
                      <a:close/>
                      <a:moveTo>
                        <a:pt x="356884" y="33813"/>
                      </a:moveTo>
                      <a:cubicBezTo>
                        <a:pt x="178742" y="33813"/>
                        <a:pt x="33813" y="178742"/>
                        <a:pt x="33813" y="356879"/>
                      </a:cubicBezTo>
                      <a:cubicBezTo>
                        <a:pt x="33813" y="535027"/>
                        <a:pt x="178742" y="679955"/>
                        <a:pt x="356884" y="679955"/>
                      </a:cubicBezTo>
                      <a:cubicBezTo>
                        <a:pt x="535027" y="679955"/>
                        <a:pt x="679961" y="535027"/>
                        <a:pt x="679961" y="356879"/>
                      </a:cubicBezTo>
                      <a:cubicBezTo>
                        <a:pt x="679961" y="178742"/>
                        <a:pt x="535032" y="33813"/>
                        <a:pt x="356884" y="33813"/>
                      </a:cubicBezTo>
                      <a:close/>
                    </a:path>
                  </a:pathLst>
                </a:custGeom>
                <a:solidFill>
                  <a:srgbClr val="FFFFFF"/>
                </a:solidFill>
                <a:ln w="7120" cap="flat">
                  <a:noFill/>
                  <a:prstDash val="solid"/>
                  <a:miter/>
                </a:ln>
              </p:spPr>
              <p:txBody>
                <a:bodyPr rtlCol="0" anchor="ctr"/>
                <a:lstStyle/>
                <a:p>
                  <a:endParaRPr lang="nl-NL" sz="1349"/>
                </a:p>
              </p:txBody>
            </p:sp>
          </p:grpSp>
        </p:grpSp>
        <p:sp>
          <p:nvSpPr>
            <p:cNvPr id="494" name="Tekstvak 493">
              <a:extLst>
                <a:ext uri="{FF2B5EF4-FFF2-40B4-BE49-F238E27FC236}">
                  <a16:creationId xmlns:a16="http://schemas.microsoft.com/office/drawing/2014/main" id="{77E4EB6B-49E0-51F7-D110-CB3BF3C3E1F0}"/>
                </a:ext>
              </a:extLst>
            </p:cNvPr>
            <p:cNvSpPr txBox="1"/>
            <p:nvPr/>
          </p:nvSpPr>
          <p:spPr>
            <a:xfrm>
              <a:off x="7579933" y="2383372"/>
              <a:ext cx="1147106" cy="184690"/>
            </a:xfrm>
            <a:prstGeom prst="rect">
              <a:avLst/>
            </a:prstGeom>
            <a:noFill/>
          </p:spPr>
          <p:txBody>
            <a:bodyPr wrap="square" lIns="0" tIns="0" rIns="0" bIns="0" rtlCol="0">
              <a:spAutoFit/>
            </a:bodyPr>
            <a:lstStyle/>
            <a:p>
              <a:pPr algn="ctr"/>
              <a:r>
                <a:rPr lang="nl-NL" sz="1200" spc="-60">
                  <a:solidFill>
                    <a:schemeClr val="bg1"/>
                  </a:solidFill>
                </a:rPr>
                <a:t>VERSTREKKEN</a:t>
              </a:r>
            </a:p>
          </p:txBody>
        </p:sp>
        <p:sp>
          <p:nvSpPr>
            <p:cNvPr id="495" name="Tekstvak 494">
              <a:extLst>
                <a:ext uri="{FF2B5EF4-FFF2-40B4-BE49-F238E27FC236}">
                  <a16:creationId xmlns:a16="http://schemas.microsoft.com/office/drawing/2014/main" id="{F1711B0D-8DE5-075E-A55C-3202B3AF8967}"/>
                </a:ext>
              </a:extLst>
            </p:cNvPr>
            <p:cNvSpPr txBox="1"/>
            <p:nvPr/>
          </p:nvSpPr>
          <p:spPr>
            <a:xfrm>
              <a:off x="7637727" y="3600811"/>
              <a:ext cx="1058216" cy="369380"/>
            </a:xfrm>
            <a:prstGeom prst="rect">
              <a:avLst/>
            </a:prstGeom>
          </p:spPr>
          <p:txBody>
            <a:bodyPr wrap="square" lIns="0" tIns="0" rIns="0" bIns="0" rtlCol="0">
              <a:spAutoFit/>
            </a:bodyPr>
            <a:lstStyle/>
            <a:p>
              <a:pPr algn="ctr"/>
              <a:r>
                <a:rPr lang="nl-NL" sz="1200">
                  <a:solidFill>
                    <a:schemeClr val="accent2"/>
                  </a:solidFill>
                </a:rPr>
                <a:t>toedienings-</a:t>
              </a:r>
            </a:p>
            <a:p>
              <a:pPr algn="ctr"/>
              <a:r>
                <a:rPr lang="nl-NL" sz="1200">
                  <a:solidFill>
                    <a:schemeClr val="accent2"/>
                  </a:solidFill>
                </a:rPr>
                <a:t>afspraak</a:t>
              </a:r>
            </a:p>
          </p:txBody>
        </p:sp>
        <p:sp>
          <p:nvSpPr>
            <p:cNvPr id="496" name="Tekstvak 495">
              <a:extLst>
                <a:ext uri="{FF2B5EF4-FFF2-40B4-BE49-F238E27FC236}">
                  <a16:creationId xmlns:a16="http://schemas.microsoft.com/office/drawing/2014/main" id="{42BCC1DA-C7CF-CF24-F72B-99698481D2EF}"/>
                </a:ext>
              </a:extLst>
            </p:cNvPr>
            <p:cNvSpPr txBox="1"/>
            <p:nvPr/>
          </p:nvSpPr>
          <p:spPr>
            <a:xfrm>
              <a:off x="7685135" y="5057503"/>
              <a:ext cx="963402" cy="369380"/>
            </a:xfrm>
            <a:prstGeom prst="rect">
              <a:avLst/>
            </a:prstGeom>
            <a:noFill/>
          </p:spPr>
          <p:txBody>
            <a:bodyPr wrap="square" lIns="0" tIns="0" rIns="0" bIns="0" rtlCol="0">
              <a:spAutoFit/>
            </a:bodyPr>
            <a:lstStyle/>
            <a:p>
              <a:pPr algn="ctr"/>
              <a:r>
                <a:rPr lang="nl-NL" sz="1200">
                  <a:solidFill>
                    <a:schemeClr val="accent3"/>
                  </a:solidFill>
                </a:rPr>
                <a:t>medicatie-verstrekking</a:t>
              </a:r>
            </a:p>
          </p:txBody>
        </p:sp>
      </p:grpSp>
      <p:grpSp>
        <p:nvGrpSpPr>
          <p:cNvPr id="32" name="Groep 31">
            <a:extLst>
              <a:ext uri="{FF2B5EF4-FFF2-40B4-BE49-F238E27FC236}">
                <a16:creationId xmlns:a16="http://schemas.microsoft.com/office/drawing/2014/main" id="{D52C40A2-76F9-68AC-0DF0-140435D270A1}"/>
              </a:ext>
            </a:extLst>
          </p:cNvPr>
          <p:cNvGrpSpPr/>
          <p:nvPr/>
        </p:nvGrpSpPr>
        <p:grpSpPr>
          <a:xfrm>
            <a:off x="-3210325" y="2418647"/>
            <a:ext cx="1058262" cy="3043115"/>
            <a:chOff x="10769904" y="2383372"/>
            <a:chExt cx="1058400" cy="3043511"/>
          </a:xfrm>
        </p:grpSpPr>
        <p:sp>
          <p:nvSpPr>
            <p:cNvPr id="53" name="Tekstvak 52">
              <a:extLst>
                <a:ext uri="{FF2B5EF4-FFF2-40B4-BE49-F238E27FC236}">
                  <a16:creationId xmlns:a16="http://schemas.microsoft.com/office/drawing/2014/main" id="{D55F1D4A-07C1-784C-11D8-1F7707099A08}"/>
                </a:ext>
              </a:extLst>
            </p:cNvPr>
            <p:cNvSpPr txBox="1"/>
            <p:nvPr/>
          </p:nvSpPr>
          <p:spPr>
            <a:xfrm>
              <a:off x="10858338" y="2383372"/>
              <a:ext cx="881532" cy="184690"/>
            </a:xfrm>
            <a:prstGeom prst="rect">
              <a:avLst/>
            </a:prstGeom>
            <a:noFill/>
          </p:spPr>
          <p:txBody>
            <a:bodyPr wrap="square" lIns="0" tIns="0" rIns="0" bIns="0" rtlCol="0">
              <a:spAutoFit/>
            </a:bodyPr>
            <a:lstStyle/>
            <a:p>
              <a:pPr algn="ctr"/>
              <a:r>
                <a:rPr lang="nl-NL" sz="1200">
                  <a:solidFill>
                    <a:schemeClr val="bg1"/>
                  </a:solidFill>
                </a:rPr>
                <a:t>GEBRUIKEN</a:t>
              </a:r>
            </a:p>
          </p:txBody>
        </p:sp>
        <p:pic>
          <p:nvPicPr>
            <p:cNvPr id="54" name="Graphic 53">
              <a:extLst>
                <a:ext uri="{FF2B5EF4-FFF2-40B4-BE49-F238E27FC236}">
                  <a16:creationId xmlns:a16="http://schemas.microsoft.com/office/drawing/2014/main" id="{845F162D-0B46-14BC-E833-ACE9A61D834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957897" y="2816366"/>
              <a:ext cx="682414" cy="682414"/>
            </a:xfrm>
            <a:prstGeom prst="rect">
              <a:avLst/>
            </a:prstGeom>
          </p:spPr>
        </p:pic>
        <p:grpSp>
          <p:nvGrpSpPr>
            <p:cNvPr id="55" name="Groep 54">
              <a:extLst>
                <a:ext uri="{FF2B5EF4-FFF2-40B4-BE49-F238E27FC236}">
                  <a16:creationId xmlns:a16="http://schemas.microsoft.com/office/drawing/2014/main" id="{BB39704F-72A1-9EDC-48A3-B11FA8E65942}"/>
                </a:ext>
              </a:extLst>
            </p:cNvPr>
            <p:cNvGrpSpPr/>
            <p:nvPr/>
          </p:nvGrpSpPr>
          <p:grpSpPr>
            <a:xfrm>
              <a:off x="10957165" y="4260558"/>
              <a:ext cx="683879" cy="683874"/>
              <a:chOff x="4155587" y="3227065"/>
              <a:chExt cx="713774" cy="713768"/>
            </a:xfrm>
          </p:grpSpPr>
          <p:sp>
            <p:nvSpPr>
              <p:cNvPr id="59" name="Vrije vorm 58">
                <a:extLst>
                  <a:ext uri="{FF2B5EF4-FFF2-40B4-BE49-F238E27FC236}">
                    <a16:creationId xmlns:a16="http://schemas.microsoft.com/office/drawing/2014/main" id="{D4D7B9DF-454F-79A2-9E33-D750A6F762F0}"/>
                  </a:ext>
                </a:extLst>
              </p:cNvPr>
              <p:cNvSpPr/>
              <p:nvPr/>
            </p:nvSpPr>
            <p:spPr>
              <a:xfrm>
                <a:off x="4169129" y="3240314"/>
                <a:ext cx="686689" cy="686689"/>
              </a:xfrm>
              <a:custGeom>
                <a:avLst/>
                <a:gdLst>
                  <a:gd name="connsiteX0" fmla="*/ 686689 w 686689"/>
                  <a:gd name="connsiteY0" fmla="*/ 343345 h 686689"/>
                  <a:gd name="connsiteX1" fmla="*/ 343345 w 686689"/>
                  <a:gd name="connsiteY1" fmla="*/ 686689 h 686689"/>
                  <a:gd name="connsiteX2" fmla="*/ 0 w 686689"/>
                  <a:gd name="connsiteY2" fmla="*/ 343345 h 686689"/>
                  <a:gd name="connsiteX3" fmla="*/ 343345 w 686689"/>
                  <a:gd name="connsiteY3" fmla="*/ 0 h 686689"/>
                  <a:gd name="connsiteX4" fmla="*/ 686689 w 686689"/>
                  <a:gd name="connsiteY4" fmla="*/ 343345 h 686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689" h="686689">
                    <a:moveTo>
                      <a:pt x="686689" y="343345"/>
                    </a:moveTo>
                    <a:cubicBezTo>
                      <a:pt x="686689" y="532969"/>
                      <a:pt x="532969" y="686689"/>
                      <a:pt x="343345" y="686689"/>
                    </a:cubicBezTo>
                    <a:cubicBezTo>
                      <a:pt x="153721" y="686689"/>
                      <a:pt x="0" y="532969"/>
                      <a:pt x="0" y="343345"/>
                    </a:cubicBezTo>
                    <a:cubicBezTo>
                      <a:pt x="0" y="153721"/>
                      <a:pt x="153721" y="0"/>
                      <a:pt x="343345" y="0"/>
                    </a:cubicBezTo>
                    <a:cubicBezTo>
                      <a:pt x="532969" y="0"/>
                      <a:pt x="686689" y="153721"/>
                      <a:pt x="686689" y="343345"/>
                    </a:cubicBezTo>
                    <a:close/>
                  </a:path>
                </a:pathLst>
              </a:custGeom>
              <a:solidFill>
                <a:srgbClr val="D2E9EE"/>
              </a:solidFill>
              <a:ln w="7120" cap="flat">
                <a:noFill/>
                <a:prstDash val="solid"/>
                <a:miter/>
              </a:ln>
            </p:spPr>
            <p:txBody>
              <a:bodyPr rtlCol="0" anchor="ctr"/>
              <a:lstStyle/>
              <a:p>
                <a:endParaRPr lang="nl-NL" sz="1349"/>
              </a:p>
            </p:txBody>
          </p:sp>
          <p:grpSp>
            <p:nvGrpSpPr>
              <p:cNvPr id="60" name="Graphic 268">
                <a:extLst>
                  <a:ext uri="{FF2B5EF4-FFF2-40B4-BE49-F238E27FC236}">
                    <a16:creationId xmlns:a16="http://schemas.microsoft.com/office/drawing/2014/main" id="{40AA5DCF-46C1-D6F3-43EE-E6BD2191C552}"/>
                  </a:ext>
                </a:extLst>
              </p:cNvPr>
              <p:cNvGrpSpPr/>
              <p:nvPr/>
            </p:nvGrpSpPr>
            <p:grpSpPr>
              <a:xfrm>
                <a:off x="4155587" y="3227065"/>
                <a:ext cx="713774" cy="713768"/>
                <a:chOff x="4155587" y="3227065"/>
                <a:chExt cx="713774" cy="713768"/>
              </a:xfrm>
            </p:grpSpPr>
            <p:sp>
              <p:nvSpPr>
                <p:cNvPr id="61" name="Vrije vorm 60">
                  <a:extLst>
                    <a:ext uri="{FF2B5EF4-FFF2-40B4-BE49-F238E27FC236}">
                      <a16:creationId xmlns:a16="http://schemas.microsoft.com/office/drawing/2014/main" id="{12603610-B3C4-9561-1121-E9E359A6E563}"/>
                    </a:ext>
                  </a:extLst>
                </p:cNvPr>
                <p:cNvSpPr/>
                <p:nvPr/>
              </p:nvSpPr>
              <p:spPr>
                <a:xfrm>
                  <a:off x="4608892" y="3289642"/>
                  <a:ext cx="239038" cy="515575"/>
                </a:xfrm>
                <a:custGeom>
                  <a:avLst/>
                  <a:gdLst>
                    <a:gd name="connsiteX0" fmla="*/ 48723 w 239038"/>
                    <a:gd name="connsiteY0" fmla="*/ 0 h 515575"/>
                    <a:gd name="connsiteX1" fmla="*/ 467 w 239038"/>
                    <a:gd name="connsiteY1" fmla="*/ 58079 h 515575"/>
                    <a:gd name="connsiteX2" fmla="*/ 24595 w 239038"/>
                    <a:gd name="connsiteY2" fmla="*/ 95162 h 515575"/>
                    <a:gd name="connsiteX3" fmla="*/ 72681 w 239038"/>
                    <a:gd name="connsiteY3" fmla="*/ 126390 h 515575"/>
                    <a:gd name="connsiteX4" fmla="*/ 64875 w 239038"/>
                    <a:gd name="connsiteY4" fmla="*/ 150787 h 515575"/>
                    <a:gd name="connsiteX5" fmla="*/ 41453 w 239038"/>
                    <a:gd name="connsiteY5" fmla="*/ 199580 h 515575"/>
                    <a:gd name="connsiteX6" fmla="*/ 106837 w 239038"/>
                    <a:gd name="connsiteY6" fmla="*/ 265936 h 515575"/>
                    <a:gd name="connsiteX7" fmla="*/ 83416 w 239038"/>
                    <a:gd name="connsiteY7" fmla="*/ 305950 h 515575"/>
                    <a:gd name="connsiteX8" fmla="*/ 61947 w 239038"/>
                    <a:gd name="connsiteY8" fmla="*/ 346937 h 515575"/>
                    <a:gd name="connsiteX9" fmla="*/ 93154 w 239038"/>
                    <a:gd name="connsiteY9" fmla="*/ 400070 h 515575"/>
                    <a:gd name="connsiteX10" fmla="*/ 93891 w 239038"/>
                    <a:gd name="connsiteY10" fmla="*/ 453135 h 515575"/>
                    <a:gd name="connsiteX11" fmla="*/ 161700 w 239038"/>
                    <a:gd name="connsiteY11" fmla="*/ 515576 h 515575"/>
                    <a:gd name="connsiteX12" fmla="*/ 237201 w 239038"/>
                    <a:gd name="connsiteY12" fmla="*/ 359973 h 515575"/>
                    <a:gd name="connsiteX13" fmla="*/ 172439 w 239038"/>
                    <a:gd name="connsiteY13" fmla="*/ 86225 h 515575"/>
                    <a:gd name="connsiteX14" fmla="*/ 48723 w 239038"/>
                    <a:gd name="connsiteY14" fmla="*/ 0 h 51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9038" h="515575">
                      <a:moveTo>
                        <a:pt x="48723" y="0"/>
                      </a:moveTo>
                      <a:cubicBezTo>
                        <a:pt x="48723" y="0"/>
                        <a:pt x="3394" y="39538"/>
                        <a:pt x="467" y="58079"/>
                      </a:cubicBezTo>
                      <a:cubicBezTo>
                        <a:pt x="-2460" y="76620"/>
                        <a:pt x="8712" y="84428"/>
                        <a:pt x="24595" y="95162"/>
                      </a:cubicBezTo>
                      <a:cubicBezTo>
                        <a:pt x="40478" y="105897"/>
                        <a:pt x="70730" y="121511"/>
                        <a:pt x="72681" y="126390"/>
                      </a:cubicBezTo>
                      <a:cubicBezTo>
                        <a:pt x="74633" y="131269"/>
                        <a:pt x="76585" y="140052"/>
                        <a:pt x="64875" y="150787"/>
                      </a:cubicBezTo>
                      <a:cubicBezTo>
                        <a:pt x="53164" y="161521"/>
                        <a:pt x="31695" y="179087"/>
                        <a:pt x="41453" y="199580"/>
                      </a:cubicBezTo>
                      <a:cubicBezTo>
                        <a:pt x="51212" y="220074"/>
                        <a:pt x="100982" y="248366"/>
                        <a:pt x="106837" y="265936"/>
                      </a:cubicBezTo>
                      <a:cubicBezTo>
                        <a:pt x="112692" y="283505"/>
                        <a:pt x="100982" y="294240"/>
                        <a:pt x="83416" y="305950"/>
                      </a:cubicBezTo>
                      <a:cubicBezTo>
                        <a:pt x="65850" y="317661"/>
                        <a:pt x="51212" y="323516"/>
                        <a:pt x="61947" y="346937"/>
                      </a:cubicBezTo>
                      <a:cubicBezTo>
                        <a:pt x="72681" y="370357"/>
                        <a:pt x="91680" y="386805"/>
                        <a:pt x="93154" y="400070"/>
                      </a:cubicBezTo>
                      <a:cubicBezTo>
                        <a:pt x="94629" y="413337"/>
                        <a:pt x="82836" y="430288"/>
                        <a:pt x="93891" y="453135"/>
                      </a:cubicBezTo>
                      <a:cubicBezTo>
                        <a:pt x="104947" y="475983"/>
                        <a:pt x="161700" y="515576"/>
                        <a:pt x="161700" y="515576"/>
                      </a:cubicBezTo>
                      <a:cubicBezTo>
                        <a:pt x="161700" y="515576"/>
                        <a:pt x="230840" y="425641"/>
                        <a:pt x="237201" y="359973"/>
                      </a:cubicBezTo>
                      <a:cubicBezTo>
                        <a:pt x="243561" y="294306"/>
                        <a:pt x="236016" y="163782"/>
                        <a:pt x="172439" y="86225"/>
                      </a:cubicBezTo>
                      <a:cubicBezTo>
                        <a:pt x="108862" y="8668"/>
                        <a:pt x="48723" y="0"/>
                        <a:pt x="48723" y="0"/>
                      </a:cubicBezTo>
                      <a:close/>
                    </a:path>
                  </a:pathLst>
                </a:custGeom>
                <a:solidFill>
                  <a:srgbClr val="C3BCB6"/>
                </a:solidFill>
                <a:ln w="7120" cap="flat">
                  <a:noFill/>
                  <a:prstDash val="solid"/>
                  <a:miter/>
                </a:ln>
              </p:spPr>
              <p:txBody>
                <a:bodyPr rtlCol="0" anchor="ctr"/>
                <a:lstStyle/>
                <a:p>
                  <a:endParaRPr lang="nl-NL" sz="1349"/>
                </a:p>
              </p:txBody>
            </p:sp>
            <p:sp>
              <p:nvSpPr>
                <p:cNvPr id="62" name="Vrije vorm 61">
                  <a:extLst>
                    <a:ext uri="{FF2B5EF4-FFF2-40B4-BE49-F238E27FC236}">
                      <a16:creationId xmlns:a16="http://schemas.microsoft.com/office/drawing/2014/main" id="{BCA8079D-25C8-DA51-E184-5FF94C79390E}"/>
                    </a:ext>
                  </a:extLst>
                </p:cNvPr>
                <p:cNvSpPr/>
                <p:nvPr/>
              </p:nvSpPr>
              <p:spPr>
                <a:xfrm>
                  <a:off x="4282719" y="3499496"/>
                  <a:ext cx="174527" cy="292949"/>
                </a:xfrm>
                <a:custGeom>
                  <a:avLst/>
                  <a:gdLst>
                    <a:gd name="connsiteX0" fmla="*/ 75316 w 174527"/>
                    <a:gd name="connsiteY0" fmla="*/ 1 h 292949"/>
                    <a:gd name="connsiteX1" fmla="*/ 143196 w 174527"/>
                    <a:gd name="connsiteY1" fmla="*/ 47934 h 292949"/>
                    <a:gd name="connsiteX2" fmla="*/ 148214 w 174527"/>
                    <a:gd name="connsiteY2" fmla="*/ 127154 h 292949"/>
                    <a:gd name="connsiteX3" fmla="*/ 174189 w 174527"/>
                    <a:gd name="connsiteY3" fmla="*/ 178217 h 292949"/>
                    <a:gd name="connsiteX4" fmla="*/ 171122 w 174527"/>
                    <a:gd name="connsiteY4" fmla="*/ 235143 h 292949"/>
                    <a:gd name="connsiteX5" fmla="*/ 147202 w 174527"/>
                    <a:gd name="connsiteY5" fmla="*/ 264584 h 292949"/>
                    <a:gd name="connsiteX6" fmla="*/ 82188 w 174527"/>
                    <a:gd name="connsiteY6" fmla="*/ 292797 h 292949"/>
                    <a:gd name="connsiteX7" fmla="*/ 68694 w 174527"/>
                    <a:gd name="connsiteY7" fmla="*/ 273170 h 292949"/>
                    <a:gd name="connsiteX8" fmla="*/ 17787 w 174527"/>
                    <a:gd name="connsiteY8" fmla="*/ 137009 h 292949"/>
                    <a:gd name="connsiteX9" fmla="*/ 0 w 174527"/>
                    <a:gd name="connsiteY9" fmla="*/ 59727 h 292949"/>
                    <a:gd name="connsiteX10" fmla="*/ 75316 w 174527"/>
                    <a:gd name="connsiteY10" fmla="*/ 0 h 292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527" h="292949">
                      <a:moveTo>
                        <a:pt x="75316" y="1"/>
                      </a:moveTo>
                      <a:cubicBezTo>
                        <a:pt x="75316" y="1"/>
                        <a:pt x="125991" y="31082"/>
                        <a:pt x="143196" y="47934"/>
                      </a:cubicBezTo>
                      <a:cubicBezTo>
                        <a:pt x="160400" y="64787"/>
                        <a:pt x="158250" y="105648"/>
                        <a:pt x="148214" y="127154"/>
                      </a:cubicBezTo>
                      <a:lnTo>
                        <a:pt x="174189" y="178217"/>
                      </a:lnTo>
                      <a:cubicBezTo>
                        <a:pt x="174189" y="178217"/>
                        <a:pt x="176029" y="214903"/>
                        <a:pt x="171122" y="235143"/>
                      </a:cubicBezTo>
                      <a:cubicBezTo>
                        <a:pt x="166216" y="255384"/>
                        <a:pt x="161309" y="258450"/>
                        <a:pt x="147202" y="264584"/>
                      </a:cubicBezTo>
                      <a:cubicBezTo>
                        <a:pt x="133095" y="270717"/>
                        <a:pt x="99361" y="290957"/>
                        <a:pt x="82188" y="292797"/>
                      </a:cubicBezTo>
                      <a:cubicBezTo>
                        <a:pt x="65014" y="294637"/>
                        <a:pt x="66241" y="279304"/>
                        <a:pt x="68694" y="273170"/>
                      </a:cubicBezTo>
                      <a:lnTo>
                        <a:pt x="17787" y="137009"/>
                      </a:lnTo>
                      <a:lnTo>
                        <a:pt x="0" y="59727"/>
                      </a:lnTo>
                      <a:lnTo>
                        <a:pt x="75316" y="0"/>
                      </a:lnTo>
                      <a:close/>
                    </a:path>
                  </a:pathLst>
                </a:custGeom>
                <a:solidFill>
                  <a:srgbClr val="A59C9E"/>
                </a:solidFill>
                <a:ln w="7120" cap="flat">
                  <a:noFill/>
                  <a:prstDash val="solid"/>
                  <a:miter/>
                </a:ln>
              </p:spPr>
              <p:txBody>
                <a:bodyPr rtlCol="0" anchor="ctr"/>
                <a:lstStyle/>
                <a:p>
                  <a:endParaRPr lang="nl-NL" sz="1349"/>
                </a:p>
              </p:txBody>
            </p:sp>
            <p:sp>
              <p:nvSpPr>
                <p:cNvPr id="63" name="Vrije vorm 62">
                  <a:extLst>
                    <a:ext uri="{FF2B5EF4-FFF2-40B4-BE49-F238E27FC236}">
                      <a16:creationId xmlns:a16="http://schemas.microsoft.com/office/drawing/2014/main" id="{7F4A3778-E845-387B-2FE4-E2599F25D7A4}"/>
                    </a:ext>
                  </a:extLst>
                </p:cNvPr>
                <p:cNvSpPr/>
                <p:nvPr/>
              </p:nvSpPr>
              <p:spPr>
                <a:xfrm>
                  <a:off x="4188021" y="3410429"/>
                  <a:ext cx="389278" cy="417014"/>
                </a:xfrm>
                <a:custGeom>
                  <a:avLst/>
                  <a:gdLst>
                    <a:gd name="connsiteX0" fmla="*/ 0 w 389278"/>
                    <a:gd name="connsiteY0" fmla="*/ 204145 h 417014"/>
                    <a:gd name="connsiteX1" fmla="*/ 56146 w 389278"/>
                    <a:gd name="connsiteY1" fmla="*/ 104102 h 417014"/>
                    <a:gd name="connsiteX2" fmla="*/ 179668 w 389278"/>
                    <a:gd name="connsiteY2" fmla="*/ 6101 h 417014"/>
                    <a:gd name="connsiteX3" fmla="*/ 261336 w 389278"/>
                    <a:gd name="connsiteY3" fmla="*/ 997 h 417014"/>
                    <a:gd name="connsiteX4" fmla="*/ 314420 w 389278"/>
                    <a:gd name="connsiteY4" fmla="*/ 13247 h 417014"/>
                    <a:gd name="connsiteX5" fmla="*/ 378668 w 389278"/>
                    <a:gd name="connsiteY5" fmla="*/ 96320 h 417014"/>
                    <a:gd name="connsiteX6" fmla="*/ 361372 w 389278"/>
                    <a:gd name="connsiteY6" fmla="*/ 118211 h 417014"/>
                    <a:gd name="connsiteX7" fmla="*/ 317307 w 389278"/>
                    <a:gd name="connsiteY7" fmla="*/ 106194 h 417014"/>
                    <a:gd name="connsiteX8" fmla="*/ 276676 w 389278"/>
                    <a:gd name="connsiteY8" fmla="*/ 75864 h 417014"/>
                    <a:gd name="connsiteX9" fmla="*/ 220022 w 389278"/>
                    <a:gd name="connsiteY9" fmla="*/ 74147 h 417014"/>
                    <a:gd name="connsiteX10" fmla="*/ 193697 w 389278"/>
                    <a:gd name="connsiteY10" fmla="*/ 89026 h 417014"/>
                    <a:gd name="connsiteX11" fmla="*/ 149633 w 389278"/>
                    <a:gd name="connsiteY11" fmla="*/ 145149 h 417014"/>
                    <a:gd name="connsiteX12" fmla="*/ 145627 w 389278"/>
                    <a:gd name="connsiteY12" fmla="*/ 206913 h 417014"/>
                    <a:gd name="connsiteX13" fmla="*/ 174813 w 389278"/>
                    <a:gd name="connsiteY13" fmla="*/ 219503 h 417014"/>
                    <a:gd name="connsiteX14" fmla="*/ 248063 w 389278"/>
                    <a:gd name="connsiteY14" fmla="*/ 204052 h 417014"/>
                    <a:gd name="connsiteX15" fmla="*/ 316163 w 389278"/>
                    <a:gd name="connsiteY15" fmla="*/ 174494 h 417014"/>
                    <a:gd name="connsiteX16" fmla="*/ 388268 w 389278"/>
                    <a:gd name="connsiteY16" fmla="*/ 202907 h 417014"/>
                    <a:gd name="connsiteX17" fmla="*/ 357366 w 389278"/>
                    <a:gd name="connsiteY17" fmla="*/ 238960 h 417014"/>
                    <a:gd name="connsiteX18" fmla="*/ 262370 w 389278"/>
                    <a:gd name="connsiteY18" fmla="*/ 281308 h 417014"/>
                    <a:gd name="connsiteX19" fmla="*/ 171952 w 389278"/>
                    <a:gd name="connsiteY19" fmla="*/ 365431 h 417014"/>
                    <a:gd name="connsiteX20" fmla="*/ 131321 w 389278"/>
                    <a:gd name="connsiteY20" fmla="*/ 379166 h 417014"/>
                    <a:gd name="connsiteX21" fmla="*/ 83461 w 389278"/>
                    <a:gd name="connsiteY21" fmla="*/ 417015 h 417014"/>
                    <a:gd name="connsiteX22" fmla="*/ 18170 w 389278"/>
                    <a:gd name="connsiteY22" fmla="*/ 293016 h 417014"/>
                    <a:gd name="connsiteX23" fmla="*/ 0 w 389278"/>
                    <a:gd name="connsiteY23" fmla="*/ 204145 h 41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9278" h="417014">
                      <a:moveTo>
                        <a:pt x="0" y="204145"/>
                      </a:moveTo>
                      <a:cubicBezTo>
                        <a:pt x="0" y="204145"/>
                        <a:pt x="38792" y="125540"/>
                        <a:pt x="56146" y="104102"/>
                      </a:cubicBezTo>
                      <a:cubicBezTo>
                        <a:pt x="73501" y="82664"/>
                        <a:pt x="161293" y="14268"/>
                        <a:pt x="179668" y="6101"/>
                      </a:cubicBezTo>
                      <a:cubicBezTo>
                        <a:pt x="198044" y="-2066"/>
                        <a:pt x="248065" y="-24"/>
                        <a:pt x="261336" y="997"/>
                      </a:cubicBezTo>
                      <a:cubicBezTo>
                        <a:pt x="274607" y="2018"/>
                        <a:pt x="303190" y="2018"/>
                        <a:pt x="314420" y="13247"/>
                      </a:cubicBezTo>
                      <a:cubicBezTo>
                        <a:pt x="325649" y="24476"/>
                        <a:pt x="373286" y="83878"/>
                        <a:pt x="378668" y="96320"/>
                      </a:cubicBezTo>
                      <a:cubicBezTo>
                        <a:pt x="384049" y="108763"/>
                        <a:pt x="372245" y="117067"/>
                        <a:pt x="361372" y="118211"/>
                      </a:cubicBezTo>
                      <a:cubicBezTo>
                        <a:pt x="350499" y="119356"/>
                        <a:pt x="327036" y="115350"/>
                        <a:pt x="317307" y="106194"/>
                      </a:cubicBezTo>
                      <a:cubicBezTo>
                        <a:pt x="307579" y="97038"/>
                        <a:pt x="285261" y="75864"/>
                        <a:pt x="276676" y="75864"/>
                      </a:cubicBezTo>
                      <a:cubicBezTo>
                        <a:pt x="268093" y="75864"/>
                        <a:pt x="230323" y="73003"/>
                        <a:pt x="220022" y="74147"/>
                      </a:cubicBezTo>
                      <a:cubicBezTo>
                        <a:pt x="209721" y="75292"/>
                        <a:pt x="204570" y="79298"/>
                        <a:pt x="193697" y="89026"/>
                      </a:cubicBezTo>
                      <a:cubicBezTo>
                        <a:pt x="182825" y="98755"/>
                        <a:pt x="156500" y="129740"/>
                        <a:pt x="149633" y="145149"/>
                      </a:cubicBezTo>
                      <a:cubicBezTo>
                        <a:pt x="142766" y="160559"/>
                        <a:pt x="141049" y="195468"/>
                        <a:pt x="145627" y="206913"/>
                      </a:cubicBezTo>
                      <a:cubicBezTo>
                        <a:pt x="150205" y="218359"/>
                        <a:pt x="162795" y="220075"/>
                        <a:pt x="174813" y="219503"/>
                      </a:cubicBezTo>
                      <a:cubicBezTo>
                        <a:pt x="186830" y="218931"/>
                        <a:pt x="230895" y="212064"/>
                        <a:pt x="248063" y="204052"/>
                      </a:cubicBezTo>
                      <a:cubicBezTo>
                        <a:pt x="265231" y="196040"/>
                        <a:pt x="281827" y="176410"/>
                        <a:pt x="316163" y="174494"/>
                      </a:cubicBezTo>
                      <a:cubicBezTo>
                        <a:pt x="350499" y="172577"/>
                        <a:pt x="384263" y="181161"/>
                        <a:pt x="388268" y="202907"/>
                      </a:cubicBezTo>
                      <a:cubicBezTo>
                        <a:pt x="392275" y="224653"/>
                        <a:pt x="384835" y="236099"/>
                        <a:pt x="357366" y="238960"/>
                      </a:cubicBezTo>
                      <a:cubicBezTo>
                        <a:pt x="329897" y="241821"/>
                        <a:pt x="301284" y="257273"/>
                        <a:pt x="262370" y="281308"/>
                      </a:cubicBezTo>
                      <a:cubicBezTo>
                        <a:pt x="223456" y="305343"/>
                        <a:pt x="203426" y="352269"/>
                        <a:pt x="171952" y="365431"/>
                      </a:cubicBezTo>
                      <a:cubicBezTo>
                        <a:pt x="140477" y="378593"/>
                        <a:pt x="131321" y="379166"/>
                        <a:pt x="131321" y="379166"/>
                      </a:cubicBezTo>
                      <a:lnTo>
                        <a:pt x="83461" y="417015"/>
                      </a:lnTo>
                      <a:lnTo>
                        <a:pt x="18170" y="293016"/>
                      </a:lnTo>
                      <a:lnTo>
                        <a:pt x="0" y="204145"/>
                      </a:lnTo>
                      <a:close/>
                    </a:path>
                  </a:pathLst>
                </a:custGeom>
                <a:solidFill>
                  <a:srgbClr val="C3BCB6"/>
                </a:solidFill>
                <a:ln w="7120" cap="flat">
                  <a:noFill/>
                  <a:prstDash val="solid"/>
                  <a:miter/>
                </a:ln>
              </p:spPr>
              <p:txBody>
                <a:bodyPr rtlCol="0" anchor="ctr"/>
                <a:lstStyle/>
                <a:p>
                  <a:endParaRPr lang="nl-NL" sz="1349"/>
                </a:p>
              </p:txBody>
            </p:sp>
            <p:grpSp>
              <p:nvGrpSpPr>
                <p:cNvPr id="488" name="Graphic 268">
                  <a:extLst>
                    <a:ext uri="{FF2B5EF4-FFF2-40B4-BE49-F238E27FC236}">
                      <a16:creationId xmlns:a16="http://schemas.microsoft.com/office/drawing/2014/main" id="{70F91456-158F-AB4D-3EBF-DB56721CC405}"/>
                    </a:ext>
                  </a:extLst>
                </p:cNvPr>
                <p:cNvGrpSpPr/>
                <p:nvPr/>
              </p:nvGrpSpPr>
              <p:grpSpPr>
                <a:xfrm>
                  <a:off x="4468211" y="3526234"/>
                  <a:ext cx="131304" cy="58688"/>
                  <a:chOff x="4468211" y="3526234"/>
                  <a:chExt cx="131304" cy="58688"/>
                </a:xfrm>
              </p:grpSpPr>
              <p:sp>
                <p:nvSpPr>
                  <p:cNvPr id="490" name="Vrije vorm 489">
                    <a:extLst>
                      <a:ext uri="{FF2B5EF4-FFF2-40B4-BE49-F238E27FC236}">
                        <a16:creationId xmlns:a16="http://schemas.microsoft.com/office/drawing/2014/main" id="{406AA696-DD67-4752-33F2-4257885002F5}"/>
                      </a:ext>
                    </a:extLst>
                  </p:cNvPr>
                  <p:cNvSpPr/>
                  <p:nvPr/>
                </p:nvSpPr>
                <p:spPr>
                  <a:xfrm>
                    <a:off x="4468211" y="3526234"/>
                    <a:ext cx="131304" cy="58687"/>
                  </a:xfrm>
                  <a:custGeom>
                    <a:avLst/>
                    <a:gdLst>
                      <a:gd name="connsiteX0" fmla="*/ 131304 w 131304"/>
                      <a:gd name="connsiteY0" fmla="*/ 29344 h 58687"/>
                      <a:gd name="connsiteX1" fmla="*/ 131303 w 131304"/>
                      <a:gd name="connsiteY1" fmla="*/ 29344 h 58687"/>
                      <a:gd name="connsiteX2" fmla="*/ 101960 w 131304"/>
                      <a:gd name="connsiteY2" fmla="*/ 58688 h 58687"/>
                      <a:gd name="connsiteX3" fmla="*/ 29344 w 131304"/>
                      <a:gd name="connsiteY3" fmla="*/ 58688 h 58687"/>
                      <a:gd name="connsiteX4" fmla="*/ 0 w 131304"/>
                      <a:gd name="connsiteY4" fmla="*/ 29344 h 58687"/>
                      <a:gd name="connsiteX5" fmla="*/ 0 w 131304"/>
                      <a:gd name="connsiteY5" fmla="*/ 29344 h 58687"/>
                      <a:gd name="connsiteX6" fmla="*/ 29344 w 131304"/>
                      <a:gd name="connsiteY6" fmla="*/ 0 h 58687"/>
                      <a:gd name="connsiteX7" fmla="*/ 101959 w 131304"/>
                      <a:gd name="connsiteY7" fmla="*/ 0 h 58687"/>
                      <a:gd name="connsiteX8" fmla="*/ 131304 w 131304"/>
                      <a:gd name="connsiteY8" fmla="*/ 29344 h 5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304" h="58687">
                        <a:moveTo>
                          <a:pt x="131304" y="29344"/>
                        </a:moveTo>
                        <a:lnTo>
                          <a:pt x="131303" y="29344"/>
                        </a:lnTo>
                        <a:cubicBezTo>
                          <a:pt x="131303" y="45551"/>
                          <a:pt x="118166" y="58688"/>
                          <a:pt x="101960" y="58688"/>
                        </a:cubicBezTo>
                        <a:lnTo>
                          <a:pt x="29344" y="58688"/>
                        </a:lnTo>
                        <a:cubicBezTo>
                          <a:pt x="13138" y="58688"/>
                          <a:pt x="0" y="45550"/>
                          <a:pt x="0" y="29344"/>
                        </a:cubicBezTo>
                        <a:lnTo>
                          <a:pt x="0" y="29344"/>
                        </a:lnTo>
                        <a:cubicBezTo>
                          <a:pt x="0" y="13138"/>
                          <a:pt x="13138" y="-1"/>
                          <a:pt x="29344" y="0"/>
                        </a:cubicBezTo>
                        <a:lnTo>
                          <a:pt x="101959" y="0"/>
                        </a:lnTo>
                        <a:cubicBezTo>
                          <a:pt x="118166" y="0"/>
                          <a:pt x="131303" y="13138"/>
                          <a:pt x="131304" y="29344"/>
                        </a:cubicBezTo>
                        <a:close/>
                      </a:path>
                    </a:pathLst>
                  </a:custGeom>
                  <a:solidFill>
                    <a:srgbClr val="FFFFFF"/>
                  </a:solidFill>
                  <a:ln w="7120" cap="flat">
                    <a:noFill/>
                    <a:prstDash val="solid"/>
                    <a:miter/>
                  </a:ln>
                </p:spPr>
                <p:txBody>
                  <a:bodyPr rtlCol="0" anchor="ctr"/>
                  <a:lstStyle/>
                  <a:p>
                    <a:endParaRPr lang="nl-NL" sz="1349"/>
                  </a:p>
                </p:txBody>
              </p:sp>
              <p:sp>
                <p:nvSpPr>
                  <p:cNvPr id="491" name="Vrije vorm 490">
                    <a:extLst>
                      <a:ext uri="{FF2B5EF4-FFF2-40B4-BE49-F238E27FC236}">
                        <a16:creationId xmlns:a16="http://schemas.microsoft.com/office/drawing/2014/main" id="{02345E6B-3A17-829F-4F4A-B5037AE0A76E}"/>
                      </a:ext>
                    </a:extLst>
                  </p:cNvPr>
                  <p:cNvSpPr/>
                  <p:nvPr/>
                </p:nvSpPr>
                <p:spPr>
                  <a:xfrm>
                    <a:off x="4533863" y="3526234"/>
                    <a:ext cx="65651" cy="58688"/>
                  </a:xfrm>
                  <a:custGeom>
                    <a:avLst/>
                    <a:gdLst>
                      <a:gd name="connsiteX0" fmla="*/ 65652 w 65651"/>
                      <a:gd name="connsiteY0" fmla="*/ 29344 h 58688"/>
                      <a:gd name="connsiteX1" fmla="*/ 36307 w 65651"/>
                      <a:gd name="connsiteY1" fmla="*/ 58688 h 58688"/>
                      <a:gd name="connsiteX2" fmla="*/ 0 w 65651"/>
                      <a:gd name="connsiteY2" fmla="*/ 58688 h 58688"/>
                      <a:gd name="connsiteX3" fmla="*/ 0 w 65651"/>
                      <a:gd name="connsiteY3" fmla="*/ 0 h 58688"/>
                      <a:gd name="connsiteX4" fmla="*/ 36307 w 65651"/>
                      <a:gd name="connsiteY4" fmla="*/ 0 h 58688"/>
                      <a:gd name="connsiteX5" fmla="*/ 65652 w 65651"/>
                      <a:gd name="connsiteY5" fmla="*/ 29344 h 5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51" h="58688">
                        <a:moveTo>
                          <a:pt x="65652" y="29344"/>
                        </a:moveTo>
                        <a:cubicBezTo>
                          <a:pt x="65652" y="45551"/>
                          <a:pt x="52514" y="58688"/>
                          <a:pt x="36307" y="58688"/>
                        </a:cubicBezTo>
                        <a:lnTo>
                          <a:pt x="0" y="58688"/>
                        </a:lnTo>
                        <a:cubicBezTo>
                          <a:pt x="0" y="58688"/>
                          <a:pt x="0" y="0"/>
                          <a:pt x="0" y="0"/>
                        </a:cubicBezTo>
                        <a:lnTo>
                          <a:pt x="36307" y="0"/>
                        </a:lnTo>
                        <a:cubicBezTo>
                          <a:pt x="52514" y="0"/>
                          <a:pt x="65651" y="13138"/>
                          <a:pt x="65652" y="29344"/>
                        </a:cubicBezTo>
                        <a:close/>
                      </a:path>
                    </a:pathLst>
                  </a:custGeom>
                  <a:solidFill>
                    <a:schemeClr val="accent3"/>
                  </a:solidFill>
                  <a:ln w="7120" cap="flat">
                    <a:noFill/>
                    <a:prstDash val="solid"/>
                    <a:miter/>
                  </a:ln>
                </p:spPr>
                <p:txBody>
                  <a:bodyPr rtlCol="0" anchor="ctr"/>
                  <a:lstStyle/>
                  <a:p>
                    <a:endParaRPr lang="nl-NL" sz="1349"/>
                  </a:p>
                </p:txBody>
              </p:sp>
            </p:grpSp>
            <p:sp>
              <p:nvSpPr>
                <p:cNvPr id="489" name="Vrije vorm 488">
                  <a:extLst>
                    <a:ext uri="{FF2B5EF4-FFF2-40B4-BE49-F238E27FC236}">
                      <a16:creationId xmlns:a16="http://schemas.microsoft.com/office/drawing/2014/main" id="{FB1F3A06-18C5-C842-8027-3DFD33C04E77}"/>
                    </a:ext>
                  </a:extLst>
                </p:cNvPr>
                <p:cNvSpPr/>
                <p:nvPr/>
              </p:nvSpPr>
              <p:spPr>
                <a:xfrm>
                  <a:off x="4155587" y="3227065"/>
                  <a:ext cx="713774" cy="713768"/>
                </a:xfrm>
                <a:custGeom>
                  <a:avLst/>
                  <a:gdLst>
                    <a:gd name="connsiteX0" fmla="*/ 356884 w 713774"/>
                    <a:gd name="connsiteY0" fmla="*/ 713769 h 713768"/>
                    <a:gd name="connsiteX1" fmla="*/ 0 w 713774"/>
                    <a:gd name="connsiteY1" fmla="*/ 356879 h 713768"/>
                    <a:gd name="connsiteX2" fmla="*/ 356884 w 713774"/>
                    <a:gd name="connsiteY2" fmla="*/ 0 h 713768"/>
                    <a:gd name="connsiteX3" fmla="*/ 713775 w 713774"/>
                    <a:gd name="connsiteY3" fmla="*/ 356879 h 713768"/>
                    <a:gd name="connsiteX4" fmla="*/ 356884 w 713774"/>
                    <a:gd name="connsiteY4" fmla="*/ 713769 h 713768"/>
                    <a:gd name="connsiteX5" fmla="*/ 356884 w 713774"/>
                    <a:gd name="connsiteY5" fmla="*/ 33813 h 713768"/>
                    <a:gd name="connsiteX6" fmla="*/ 33813 w 713774"/>
                    <a:gd name="connsiteY6" fmla="*/ 356879 h 713768"/>
                    <a:gd name="connsiteX7" fmla="*/ 356884 w 713774"/>
                    <a:gd name="connsiteY7" fmla="*/ 679955 h 713768"/>
                    <a:gd name="connsiteX8" fmla="*/ 679961 w 713774"/>
                    <a:gd name="connsiteY8" fmla="*/ 356879 h 713768"/>
                    <a:gd name="connsiteX9" fmla="*/ 356884 w 713774"/>
                    <a:gd name="connsiteY9" fmla="*/ 33813 h 71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774" h="713768">
                      <a:moveTo>
                        <a:pt x="356884" y="713769"/>
                      </a:moveTo>
                      <a:cubicBezTo>
                        <a:pt x="160096" y="713769"/>
                        <a:pt x="0" y="553673"/>
                        <a:pt x="0" y="356879"/>
                      </a:cubicBezTo>
                      <a:cubicBezTo>
                        <a:pt x="0" y="160096"/>
                        <a:pt x="160096" y="0"/>
                        <a:pt x="356884" y="0"/>
                      </a:cubicBezTo>
                      <a:cubicBezTo>
                        <a:pt x="553673" y="0"/>
                        <a:pt x="713775" y="160096"/>
                        <a:pt x="713775" y="356879"/>
                      </a:cubicBezTo>
                      <a:cubicBezTo>
                        <a:pt x="713775" y="553673"/>
                        <a:pt x="553673" y="713769"/>
                        <a:pt x="356884" y="713769"/>
                      </a:cubicBezTo>
                      <a:close/>
                      <a:moveTo>
                        <a:pt x="356884" y="33813"/>
                      </a:moveTo>
                      <a:cubicBezTo>
                        <a:pt x="178743" y="33813"/>
                        <a:pt x="33813" y="178742"/>
                        <a:pt x="33813" y="356879"/>
                      </a:cubicBezTo>
                      <a:cubicBezTo>
                        <a:pt x="33813" y="535027"/>
                        <a:pt x="178743" y="679955"/>
                        <a:pt x="356884" y="679955"/>
                      </a:cubicBezTo>
                      <a:cubicBezTo>
                        <a:pt x="535027" y="679955"/>
                        <a:pt x="679961" y="535027"/>
                        <a:pt x="679961" y="356879"/>
                      </a:cubicBezTo>
                      <a:cubicBezTo>
                        <a:pt x="679961" y="178742"/>
                        <a:pt x="535033" y="33813"/>
                        <a:pt x="356884" y="33813"/>
                      </a:cubicBezTo>
                      <a:close/>
                    </a:path>
                  </a:pathLst>
                </a:custGeom>
                <a:solidFill>
                  <a:srgbClr val="FFFFFF"/>
                </a:solidFill>
                <a:ln w="7120" cap="flat">
                  <a:noFill/>
                  <a:prstDash val="solid"/>
                  <a:miter/>
                </a:ln>
              </p:spPr>
              <p:txBody>
                <a:bodyPr rtlCol="0" anchor="ctr"/>
                <a:lstStyle/>
                <a:p>
                  <a:endParaRPr lang="nl-NL" sz="1349"/>
                </a:p>
              </p:txBody>
            </p:sp>
          </p:grpSp>
        </p:grpSp>
        <p:sp>
          <p:nvSpPr>
            <p:cNvPr id="57" name="Tekstvak 56">
              <a:extLst>
                <a:ext uri="{FF2B5EF4-FFF2-40B4-BE49-F238E27FC236}">
                  <a16:creationId xmlns:a16="http://schemas.microsoft.com/office/drawing/2014/main" id="{9ABA3630-2307-6003-1FED-59F16BACE152}"/>
                </a:ext>
              </a:extLst>
            </p:cNvPr>
            <p:cNvSpPr txBox="1"/>
            <p:nvPr/>
          </p:nvSpPr>
          <p:spPr>
            <a:xfrm>
              <a:off x="10769904" y="3600811"/>
              <a:ext cx="1058400" cy="369380"/>
            </a:xfrm>
            <a:prstGeom prst="rect">
              <a:avLst/>
            </a:prstGeom>
          </p:spPr>
          <p:txBody>
            <a:bodyPr wrap="square" lIns="0" tIns="0" rIns="0" bIns="0" rtlCol="0">
              <a:spAutoFit/>
            </a:bodyPr>
            <a:lstStyle/>
            <a:p>
              <a:pPr algn="ctr"/>
              <a:r>
                <a:rPr lang="nl-NL" sz="1200">
                  <a:solidFill>
                    <a:schemeClr val="accent2"/>
                  </a:solidFill>
                </a:rPr>
                <a:t>medicatie-</a:t>
              </a:r>
            </a:p>
            <a:p>
              <a:pPr algn="ctr"/>
              <a:r>
                <a:rPr lang="nl-NL" sz="1200">
                  <a:solidFill>
                    <a:schemeClr val="accent2"/>
                  </a:solidFill>
                </a:rPr>
                <a:t>gebruik</a:t>
              </a:r>
            </a:p>
          </p:txBody>
        </p:sp>
        <p:sp>
          <p:nvSpPr>
            <p:cNvPr id="58" name="Tekstvak 57">
              <a:extLst>
                <a:ext uri="{FF2B5EF4-FFF2-40B4-BE49-F238E27FC236}">
                  <a16:creationId xmlns:a16="http://schemas.microsoft.com/office/drawing/2014/main" id="{07D8DF1F-45A0-FECD-843B-209905ABBAE2}"/>
                </a:ext>
              </a:extLst>
            </p:cNvPr>
            <p:cNvSpPr txBox="1"/>
            <p:nvPr/>
          </p:nvSpPr>
          <p:spPr>
            <a:xfrm>
              <a:off x="10769904" y="5057503"/>
              <a:ext cx="1058400" cy="369380"/>
            </a:xfrm>
            <a:prstGeom prst="rect">
              <a:avLst/>
            </a:prstGeom>
            <a:noFill/>
          </p:spPr>
          <p:txBody>
            <a:bodyPr wrap="square" lIns="0" tIns="0" rIns="0" bIns="0" rtlCol="0">
              <a:spAutoFit/>
            </a:bodyPr>
            <a:lstStyle/>
            <a:p>
              <a:pPr algn="ctr"/>
              <a:r>
                <a:rPr lang="nl-NL" sz="1200">
                  <a:solidFill>
                    <a:schemeClr val="accent3"/>
                  </a:solidFill>
                </a:rPr>
                <a:t>medicatie-</a:t>
              </a:r>
            </a:p>
            <a:p>
              <a:pPr algn="ctr"/>
              <a:r>
                <a:rPr lang="nl-NL" sz="1200">
                  <a:solidFill>
                    <a:schemeClr val="accent3"/>
                  </a:solidFill>
                </a:rPr>
                <a:t>verbruik</a:t>
              </a:r>
            </a:p>
          </p:txBody>
        </p:sp>
      </p:grpSp>
      <p:cxnSp>
        <p:nvCxnSpPr>
          <p:cNvPr id="33" name="Rechte verbindingslijn 32">
            <a:extLst>
              <a:ext uri="{FF2B5EF4-FFF2-40B4-BE49-F238E27FC236}">
                <a16:creationId xmlns:a16="http://schemas.microsoft.com/office/drawing/2014/main" id="{3F93FF4F-6B2A-70C2-2A70-21D6B644377D}"/>
              </a:ext>
            </a:extLst>
          </p:cNvPr>
          <p:cNvCxnSpPr>
            <a:cxnSpLocks/>
          </p:cNvCxnSpPr>
          <p:nvPr/>
        </p:nvCxnSpPr>
        <p:spPr>
          <a:xfrm>
            <a:off x="-5563003" y="2203243"/>
            <a:ext cx="0" cy="3477133"/>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34" name="Rechthoek met aan één zijde afgeronde hoeken 33">
            <a:extLst>
              <a:ext uri="{FF2B5EF4-FFF2-40B4-BE49-F238E27FC236}">
                <a16:creationId xmlns:a16="http://schemas.microsoft.com/office/drawing/2014/main" id="{FBDE2ABE-E833-9FCA-B95A-C750D90A5416}"/>
              </a:ext>
            </a:extLst>
          </p:cNvPr>
          <p:cNvSpPr/>
          <p:nvPr/>
        </p:nvSpPr>
        <p:spPr>
          <a:xfrm rot="10800000">
            <a:off x="-7996893" y="2742716"/>
            <a:ext cx="5910982" cy="2914859"/>
          </a:xfrm>
          <a:prstGeom prst="round2SameRect">
            <a:avLst>
              <a:gd name="adj1" fmla="val 7595"/>
              <a:gd name="adj2" fmla="val 0"/>
            </a:avLst>
          </a:prstGeom>
          <a:no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cxnSp>
        <p:nvCxnSpPr>
          <p:cNvPr id="37" name="Rechte verbindingslijn 36">
            <a:extLst>
              <a:ext uri="{FF2B5EF4-FFF2-40B4-BE49-F238E27FC236}">
                <a16:creationId xmlns:a16="http://schemas.microsoft.com/office/drawing/2014/main" id="{FDBD0A63-272F-E244-0CE4-C6A802425344}"/>
              </a:ext>
            </a:extLst>
          </p:cNvPr>
          <p:cNvCxnSpPr>
            <a:cxnSpLocks/>
          </p:cNvCxnSpPr>
          <p:nvPr/>
        </p:nvCxnSpPr>
        <p:spPr>
          <a:xfrm>
            <a:off x="-4403045" y="2240230"/>
            <a:ext cx="0" cy="3417346"/>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63A5C737-9555-CFFE-19B6-E0DDDDE0DCE8}"/>
              </a:ext>
            </a:extLst>
          </p:cNvPr>
          <p:cNvCxnSpPr>
            <a:cxnSpLocks/>
          </p:cNvCxnSpPr>
          <p:nvPr/>
        </p:nvCxnSpPr>
        <p:spPr>
          <a:xfrm>
            <a:off x="-3243086" y="2240230"/>
            <a:ext cx="0" cy="3417346"/>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grpSp>
        <p:nvGrpSpPr>
          <p:cNvPr id="41" name="Graphic 3">
            <a:extLst>
              <a:ext uri="{FF2B5EF4-FFF2-40B4-BE49-F238E27FC236}">
                <a16:creationId xmlns:a16="http://schemas.microsoft.com/office/drawing/2014/main" id="{85ED5ADA-2816-6A15-1158-D05784736305}"/>
              </a:ext>
            </a:extLst>
          </p:cNvPr>
          <p:cNvGrpSpPr>
            <a:grpSpLocks noChangeAspect="1"/>
          </p:cNvGrpSpPr>
          <p:nvPr/>
        </p:nvGrpSpPr>
        <p:grpSpPr>
          <a:xfrm>
            <a:off x="-4388737" y="715165"/>
            <a:ext cx="683374" cy="683911"/>
            <a:chOff x="1063489" y="1132853"/>
            <a:chExt cx="686578" cy="687117"/>
          </a:xfrm>
        </p:grpSpPr>
        <p:sp>
          <p:nvSpPr>
            <p:cNvPr id="44" name="Vrije vorm 43">
              <a:extLst>
                <a:ext uri="{FF2B5EF4-FFF2-40B4-BE49-F238E27FC236}">
                  <a16:creationId xmlns:a16="http://schemas.microsoft.com/office/drawing/2014/main" id="{62C55E81-0524-86FC-7B45-D2E32D183AA6}"/>
                </a:ext>
              </a:extLst>
            </p:cNvPr>
            <p:cNvSpPr/>
            <p:nvPr/>
          </p:nvSpPr>
          <p:spPr>
            <a:xfrm>
              <a:off x="1063489" y="1132853"/>
              <a:ext cx="686578" cy="687117"/>
            </a:xfrm>
            <a:custGeom>
              <a:avLst/>
              <a:gdLst>
                <a:gd name="connsiteX0" fmla="*/ 343289 w 686578"/>
                <a:gd name="connsiteY0" fmla="*/ 687118 h 687117"/>
                <a:gd name="connsiteX1" fmla="*/ 0 w 686578"/>
                <a:gd name="connsiteY1" fmla="*/ 343559 h 687117"/>
                <a:gd name="connsiteX2" fmla="*/ 343289 w 686578"/>
                <a:gd name="connsiteY2" fmla="*/ 0 h 687117"/>
                <a:gd name="connsiteX3" fmla="*/ 686579 w 686578"/>
                <a:gd name="connsiteY3" fmla="*/ 343559 h 687117"/>
                <a:gd name="connsiteX4" fmla="*/ 343289 w 686578"/>
                <a:gd name="connsiteY4" fmla="*/ 687118 h 687117"/>
                <a:gd name="connsiteX5" fmla="*/ 343289 w 686578"/>
                <a:gd name="connsiteY5" fmla="*/ 34146 h 687117"/>
                <a:gd name="connsiteX6" fmla="*/ 34119 w 686578"/>
                <a:gd name="connsiteY6" fmla="*/ 343559 h 687117"/>
                <a:gd name="connsiteX7" fmla="*/ 343289 w 686578"/>
                <a:gd name="connsiteY7" fmla="*/ 652972 h 687117"/>
                <a:gd name="connsiteX8" fmla="*/ 652460 w 686578"/>
                <a:gd name="connsiteY8" fmla="*/ 343559 h 687117"/>
                <a:gd name="connsiteX9" fmla="*/ 343289 w 686578"/>
                <a:gd name="connsiteY9" fmla="*/ 34146 h 68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578" h="687117">
                  <a:moveTo>
                    <a:pt x="343289" y="687118"/>
                  </a:moveTo>
                  <a:cubicBezTo>
                    <a:pt x="154000" y="687118"/>
                    <a:pt x="0" y="532997"/>
                    <a:pt x="0" y="343559"/>
                  </a:cubicBezTo>
                  <a:cubicBezTo>
                    <a:pt x="0" y="154121"/>
                    <a:pt x="154000" y="0"/>
                    <a:pt x="343289" y="0"/>
                  </a:cubicBezTo>
                  <a:cubicBezTo>
                    <a:pt x="532579" y="0"/>
                    <a:pt x="686579" y="154121"/>
                    <a:pt x="686579" y="343559"/>
                  </a:cubicBezTo>
                  <a:cubicBezTo>
                    <a:pt x="686579" y="532997"/>
                    <a:pt x="532579" y="687118"/>
                    <a:pt x="343289" y="687118"/>
                  </a:cubicBezTo>
                  <a:close/>
                  <a:moveTo>
                    <a:pt x="343289" y="34146"/>
                  </a:moveTo>
                  <a:cubicBezTo>
                    <a:pt x="172812" y="34146"/>
                    <a:pt x="34119" y="172947"/>
                    <a:pt x="34119" y="343559"/>
                  </a:cubicBezTo>
                  <a:cubicBezTo>
                    <a:pt x="34119" y="514171"/>
                    <a:pt x="172812" y="652972"/>
                    <a:pt x="343289" y="652972"/>
                  </a:cubicBezTo>
                  <a:cubicBezTo>
                    <a:pt x="513767" y="652972"/>
                    <a:pt x="652460" y="514171"/>
                    <a:pt x="652460" y="343559"/>
                  </a:cubicBezTo>
                  <a:cubicBezTo>
                    <a:pt x="652460" y="172947"/>
                    <a:pt x="513767" y="34146"/>
                    <a:pt x="343289" y="34146"/>
                  </a:cubicBezTo>
                  <a:close/>
                </a:path>
              </a:pathLst>
            </a:custGeom>
            <a:solidFill>
              <a:srgbClr val="FFFFFF"/>
            </a:solidFill>
            <a:ln w="7676" cap="flat">
              <a:noFill/>
              <a:prstDash val="solid"/>
              <a:miter/>
            </a:ln>
          </p:spPr>
          <p:txBody>
            <a:bodyPr rtlCol="0" anchor="ctr"/>
            <a:lstStyle/>
            <a:p>
              <a:endParaRPr lang="nl-NL" sz="1349"/>
            </a:p>
          </p:txBody>
        </p:sp>
        <p:grpSp>
          <p:nvGrpSpPr>
            <p:cNvPr id="45" name="Graphic 3">
              <a:extLst>
                <a:ext uri="{FF2B5EF4-FFF2-40B4-BE49-F238E27FC236}">
                  <a16:creationId xmlns:a16="http://schemas.microsoft.com/office/drawing/2014/main" id="{E618724B-F447-6FDF-AA9B-FCAF02F80DFD}"/>
                </a:ext>
              </a:extLst>
            </p:cNvPr>
            <p:cNvGrpSpPr/>
            <p:nvPr/>
          </p:nvGrpSpPr>
          <p:grpSpPr>
            <a:xfrm>
              <a:off x="1224162" y="1274634"/>
              <a:ext cx="365231" cy="403554"/>
              <a:chOff x="1224162" y="1274634"/>
              <a:chExt cx="365231" cy="403554"/>
            </a:xfrm>
          </p:grpSpPr>
          <p:sp>
            <p:nvSpPr>
              <p:cNvPr id="46" name="Vrije vorm 45">
                <a:extLst>
                  <a:ext uri="{FF2B5EF4-FFF2-40B4-BE49-F238E27FC236}">
                    <a16:creationId xmlns:a16="http://schemas.microsoft.com/office/drawing/2014/main" id="{2C6C9812-C4D5-7157-B640-0027EA350B9C}"/>
                  </a:ext>
                </a:extLst>
              </p:cNvPr>
              <p:cNvSpPr/>
              <p:nvPr/>
            </p:nvSpPr>
            <p:spPr>
              <a:xfrm>
                <a:off x="1224162" y="1274634"/>
                <a:ext cx="365231" cy="403554"/>
              </a:xfrm>
              <a:custGeom>
                <a:avLst/>
                <a:gdLst>
                  <a:gd name="connsiteX0" fmla="*/ 179200 w 365231"/>
                  <a:gd name="connsiteY0" fmla="*/ 400158 h 403554"/>
                  <a:gd name="connsiteX1" fmla="*/ 213766 w 365231"/>
                  <a:gd name="connsiteY1" fmla="*/ 390889 h 403554"/>
                  <a:gd name="connsiteX2" fmla="*/ 361837 w 365231"/>
                  <a:gd name="connsiteY2" fmla="*/ 134220 h 403554"/>
                  <a:gd name="connsiteX3" fmla="*/ 364366 w 365231"/>
                  <a:gd name="connsiteY3" fmla="*/ 115003 h 403554"/>
                  <a:gd name="connsiteX4" fmla="*/ 352576 w 365231"/>
                  <a:gd name="connsiteY4" fmla="*/ 99627 h 403554"/>
                  <a:gd name="connsiteX5" fmla="*/ 186031 w 365231"/>
                  <a:gd name="connsiteY5" fmla="*/ 3397 h 403554"/>
                  <a:gd name="connsiteX6" fmla="*/ 151466 w 365231"/>
                  <a:gd name="connsiteY6" fmla="*/ 12666 h 403554"/>
                  <a:gd name="connsiteX7" fmla="*/ 3394 w 365231"/>
                  <a:gd name="connsiteY7" fmla="*/ 269335 h 403554"/>
                  <a:gd name="connsiteX8" fmla="*/ 12656 w 365231"/>
                  <a:gd name="connsiteY8" fmla="*/ 303928 h 403554"/>
                  <a:gd name="connsiteX9" fmla="*/ 179200 w 365231"/>
                  <a:gd name="connsiteY9" fmla="*/ 400158 h 40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231" h="403554">
                    <a:moveTo>
                      <a:pt x="179200" y="400158"/>
                    </a:moveTo>
                    <a:cubicBezTo>
                      <a:pt x="191303" y="407151"/>
                      <a:pt x="206779" y="403000"/>
                      <a:pt x="213766" y="390889"/>
                    </a:cubicBezTo>
                    <a:lnTo>
                      <a:pt x="361837" y="134220"/>
                    </a:lnTo>
                    <a:cubicBezTo>
                      <a:pt x="365331" y="128163"/>
                      <a:pt x="366042" y="121263"/>
                      <a:pt x="364366" y="115003"/>
                    </a:cubicBezTo>
                    <a:cubicBezTo>
                      <a:pt x="362689" y="108744"/>
                      <a:pt x="358627" y="103124"/>
                      <a:pt x="352576" y="99627"/>
                    </a:cubicBezTo>
                    <a:lnTo>
                      <a:pt x="186031" y="3397"/>
                    </a:lnTo>
                    <a:cubicBezTo>
                      <a:pt x="173928" y="-3596"/>
                      <a:pt x="158454" y="553"/>
                      <a:pt x="151466" y="12666"/>
                    </a:cubicBezTo>
                    <a:cubicBezTo>
                      <a:pt x="119217" y="68578"/>
                      <a:pt x="34485" y="215433"/>
                      <a:pt x="3394" y="269335"/>
                    </a:cubicBezTo>
                    <a:cubicBezTo>
                      <a:pt x="-3593" y="281446"/>
                      <a:pt x="554" y="296935"/>
                      <a:pt x="12656" y="303928"/>
                    </a:cubicBezTo>
                    <a:lnTo>
                      <a:pt x="179200" y="400158"/>
                    </a:lnTo>
                    <a:close/>
                  </a:path>
                </a:pathLst>
              </a:custGeom>
              <a:solidFill>
                <a:srgbClr val="DFE4E3"/>
              </a:solidFill>
              <a:ln w="7676" cap="flat">
                <a:noFill/>
                <a:prstDash val="solid"/>
                <a:miter/>
              </a:ln>
            </p:spPr>
            <p:txBody>
              <a:bodyPr rtlCol="0" anchor="ctr"/>
              <a:lstStyle/>
              <a:p>
                <a:endParaRPr lang="nl-NL" sz="1349"/>
              </a:p>
            </p:txBody>
          </p:sp>
          <p:grpSp>
            <p:nvGrpSpPr>
              <p:cNvPr id="48" name="Graphic 3">
                <a:extLst>
                  <a:ext uri="{FF2B5EF4-FFF2-40B4-BE49-F238E27FC236}">
                    <a16:creationId xmlns:a16="http://schemas.microsoft.com/office/drawing/2014/main" id="{0059D65F-59A7-DC68-352B-A776E2E383A2}"/>
                  </a:ext>
                </a:extLst>
              </p:cNvPr>
              <p:cNvGrpSpPr/>
              <p:nvPr/>
            </p:nvGrpSpPr>
            <p:grpSpPr>
              <a:xfrm>
                <a:off x="1260365" y="1309871"/>
                <a:ext cx="292824" cy="333079"/>
                <a:chOff x="1260365" y="1309871"/>
                <a:chExt cx="292824" cy="333079"/>
              </a:xfrm>
            </p:grpSpPr>
            <p:sp>
              <p:nvSpPr>
                <p:cNvPr id="49" name="Vrije vorm 48">
                  <a:extLst>
                    <a:ext uri="{FF2B5EF4-FFF2-40B4-BE49-F238E27FC236}">
                      <a16:creationId xmlns:a16="http://schemas.microsoft.com/office/drawing/2014/main" id="{575BEE7B-D067-2A89-0F66-6F9DE1E407E2}"/>
                    </a:ext>
                  </a:extLst>
                </p:cNvPr>
                <p:cNvSpPr/>
                <p:nvPr/>
              </p:nvSpPr>
              <p:spPr>
                <a:xfrm>
                  <a:off x="1260365" y="1309871"/>
                  <a:ext cx="263358" cy="318529"/>
                </a:xfrm>
                <a:custGeom>
                  <a:avLst/>
                  <a:gdLst>
                    <a:gd name="connsiteX0" fmla="*/ 175567 w 263358"/>
                    <a:gd name="connsiteY0" fmla="*/ 14550 h 318529"/>
                    <a:gd name="connsiteX1" fmla="*/ 159258 w 263358"/>
                    <a:gd name="connsiteY1" fmla="*/ 42820 h 318529"/>
                    <a:gd name="connsiteX2" fmla="*/ 138598 w 263358"/>
                    <a:gd name="connsiteY2" fmla="*/ 30882 h 318529"/>
                    <a:gd name="connsiteX3" fmla="*/ 154907 w 263358"/>
                    <a:gd name="connsiteY3" fmla="*/ 2613 h 318529"/>
                    <a:gd name="connsiteX4" fmla="*/ 175567 w 263358"/>
                    <a:gd name="connsiteY4" fmla="*/ 14550 h 318529"/>
                    <a:gd name="connsiteX5" fmla="*/ 242698 w 263358"/>
                    <a:gd name="connsiteY5" fmla="*/ 53339 h 318529"/>
                    <a:gd name="connsiteX6" fmla="*/ 226389 w 263358"/>
                    <a:gd name="connsiteY6" fmla="*/ 81609 h 318529"/>
                    <a:gd name="connsiteX7" fmla="*/ 247050 w 263358"/>
                    <a:gd name="connsiteY7" fmla="*/ 93546 h 318529"/>
                    <a:gd name="connsiteX8" fmla="*/ 263359 w 263358"/>
                    <a:gd name="connsiteY8" fmla="*/ 65276 h 318529"/>
                    <a:gd name="connsiteX9" fmla="*/ 242698 w 263358"/>
                    <a:gd name="connsiteY9" fmla="*/ 53339 h 318529"/>
                    <a:gd name="connsiteX10" fmla="*/ 122458 w 263358"/>
                    <a:gd name="connsiteY10" fmla="*/ 58858 h 318529"/>
                    <a:gd name="connsiteX11" fmla="*/ 106150 w 263358"/>
                    <a:gd name="connsiteY11" fmla="*/ 87128 h 318529"/>
                    <a:gd name="connsiteX12" fmla="*/ 126810 w 263358"/>
                    <a:gd name="connsiteY12" fmla="*/ 99066 h 318529"/>
                    <a:gd name="connsiteX13" fmla="*/ 143119 w 263358"/>
                    <a:gd name="connsiteY13" fmla="*/ 70796 h 318529"/>
                    <a:gd name="connsiteX14" fmla="*/ 122458 w 263358"/>
                    <a:gd name="connsiteY14" fmla="*/ 58858 h 318529"/>
                    <a:gd name="connsiteX15" fmla="*/ 210250 w 263358"/>
                    <a:gd name="connsiteY15" fmla="*/ 109584 h 318529"/>
                    <a:gd name="connsiteX16" fmla="*/ 193941 w 263358"/>
                    <a:gd name="connsiteY16" fmla="*/ 137854 h 318529"/>
                    <a:gd name="connsiteX17" fmla="*/ 214602 w 263358"/>
                    <a:gd name="connsiteY17" fmla="*/ 149792 h 318529"/>
                    <a:gd name="connsiteX18" fmla="*/ 230910 w 263358"/>
                    <a:gd name="connsiteY18" fmla="*/ 121522 h 318529"/>
                    <a:gd name="connsiteX19" fmla="*/ 210250 w 263358"/>
                    <a:gd name="connsiteY19" fmla="*/ 109584 h 318529"/>
                    <a:gd name="connsiteX20" fmla="*/ 90010 w 263358"/>
                    <a:gd name="connsiteY20" fmla="*/ 115104 h 318529"/>
                    <a:gd name="connsiteX21" fmla="*/ 73702 w 263358"/>
                    <a:gd name="connsiteY21" fmla="*/ 143374 h 318529"/>
                    <a:gd name="connsiteX22" fmla="*/ 94362 w 263358"/>
                    <a:gd name="connsiteY22" fmla="*/ 155312 h 318529"/>
                    <a:gd name="connsiteX23" fmla="*/ 110671 w 263358"/>
                    <a:gd name="connsiteY23" fmla="*/ 127042 h 318529"/>
                    <a:gd name="connsiteX24" fmla="*/ 90010 w 263358"/>
                    <a:gd name="connsiteY24" fmla="*/ 115104 h 318529"/>
                    <a:gd name="connsiteX25" fmla="*/ 177802 w 263358"/>
                    <a:gd name="connsiteY25" fmla="*/ 165830 h 318529"/>
                    <a:gd name="connsiteX26" fmla="*/ 161493 w 263358"/>
                    <a:gd name="connsiteY26" fmla="*/ 194100 h 318529"/>
                    <a:gd name="connsiteX27" fmla="*/ 182154 w 263358"/>
                    <a:gd name="connsiteY27" fmla="*/ 206038 h 318529"/>
                    <a:gd name="connsiteX28" fmla="*/ 198462 w 263358"/>
                    <a:gd name="connsiteY28" fmla="*/ 177768 h 318529"/>
                    <a:gd name="connsiteX29" fmla="*/ 177802 w 263358"/>
                    <a:gd name="connsiteY29" fmla="*/ 165830 h 318529"/>
                    <a:gd name="connsiteX30" fmla="*/ 57562 w 263358"/>
                    <a:gd name="connsiteY30" fmla="*/ 171350 h 318529"/>
                    <a:gd name="connsiteX31" fmla="*/ 41253 w 263358"/>
                    <a:gd name="connsiteY31" fmla="*/ 199620 h 318529"/>
                    <a:gd name="connsiteX32" fmla="*/ 61914 w 263358"/>
                    <a:gd name="connsiteY32" fmla="*/ 211558 h 318529"/>
                    <a:gd name="connsiteX33" fmla="*/ 78223 w 263358"/>
                    <a:gd name="connsiteY33" fmla="*/ 183288 h 318529"/>
                    <a:gd name="connsiteX34" fmla="*/ 57562 w 263358"/>
                    <a:gd name="connsiteY34" fmla="*/ 171350 h 318529"/>
                    <a:gd name="connsiteX35" fmla="*/ 145354 w 263358"/>
                    <a:gd name="connsiteY35" fmla="*/ 222076 h 318529"/>
                    <a:gd name="connsiteX36" fmla="*/ 129045 w 263358"/>
                    <a:gd name="connsiteY36" fmla="*/ 250346 h 318529"/>
                    <a:gd name="connsiteX37" fmla="*/ 149705 w 263358"/>
                    <a:gd name="connsiteY37" fmla="*/ 262284 h 318529"/>
                    <a:gd name="connsiteX38" fmla="*/ 166014 w 263358"/>
                    <a:gd name="connsiteY38" fmla="*/ 234014 h 318529"/>
                    <a:gd name="connsiteX39" fmla="*/ 145354 w 263358"/>
                    <a:gd name="connsiteY39" fmla="*/ 222076 h 318529"/>
                    <a:gd name="connsiteX40" fmla="*/ 25114 w 263358"/>
                    <a:gd name="connsiteY40" fmla="*/ 227596 h 318529"/>
                    <a:gd name="connsiteX41" fmla="*/ 8806 w 263358"/>
                    <a:gd name="connsiteY41" fmla="*/ 255866 h 318529"/>
                    <a:gd name="connsiteX42" fmla="*/ 29466 w 263358"/>
                    <a:gd name="connsiteY42" fmla="*/ 267803 h 318529"/>
                    <a:gd name="connsiteX43" fmla="*/ 45775 w 263358"/>
                    <a:gd name="connsiteY43" fmla="*/ 239533 h 318529"/>
                    <a:gd name="connsiteX44" fmla="*/ 25114 w 263358"/>
                    <a:gd name="connsiteY44" fmla="*/ 227596 h 318529"/>
                    <a:gd name="connsiteX45" fmla="*/ 112905 w 263358"/>
                    <a:gd name="connsiteY45" fmla="*/ 278322 h 318529"/>
                    <a:gd name="connsiteX46" fmla="*/ 96597 w 263358"/>
                    <a:gd name="connsiteY46" fmla="*/ 306592 h 318529"/>
                    <a:gd name="connsiteX47" fmla="*/ 117257 w 263358"/>
                    <a:gd name="connsiteY47" fmla="*/ 318529 h 318529"/>
                    <a:gd name="connsiteX48" fmla="*/ 133566 w 263358"/>
                    <a:gd name="connsiteY48" fmla="*/ 290260 h 318529"/>
                    <a:gd name="connsiteX49" fmla="*/ 112905 w 263358"/>
                    <a:gd name="connsiteY49" fmla="*/ 278322 h 31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63358" h="318529">
                      <a:moveTo>
                        <a:pt x="175567" y="14550"/>
                      </a:moveTo>
                      <a:lnTo>
                        <a:pt x="159258" y="42820"/>
                      </a:lnTo>
                      <a:lnTo>
                        <a:pt x="138598" y="30882"/>
                      </a:lnTo>
                      <a:cubicBezTo>
                        <a:pt x="119080" y="19605"/>
                        <a:pt x="135364" y="-8679"/>
                        <a:pt x="154907" y="2613"/>
                      </a:cubicBezTo>
                      <a:lnTo>
                        <a:pt x="175567" y="14550"/>
                      </a:lnTo>
                      <a:close/>
                      <a:moveTo>
                        <a:pt x="242698" y="53339"/>
                      </a:moveTo>
                      <a:cubicBezTo>
                        <a:pt x="223155" y="42047"/>
                        <a:pt x="206871" y="70331"/>
                        <a:pt x="226389" y="81609"/>
                      </a:cubicBezTo>
                      <a:lnTo>
                        <a:pt x="247050" y="93546"/>
                      </a:lnTo>
                      <a:lnTo>
                        <a:pt x="263359" y="65276"/>
                      </a:lnTo>
                      <a:lnTo>
                        <a:pt x="242698" y="53339"/>
                      </a:lnTo>
                      <a:close/>
                      <a:moveTo>
                        <a:pt x="122458" y="58858"/>
                      </a:moveTo>
                      <a:cubicBezTo>
                        <a:pt x="102916" y="47566"/>
                        <a:pt x="86631" y="75851"/>
                        <a:pt x="106150" y="87128"/>
                      </a:cubicBezTo>
                      <a:lnTo>
                        <a:pt x="126810" y="99066"/>
                      </a:lnTo>
                      <a:lnTo>
                        <a:pt x="143119" y="70796"/>
                      </a:lnTo>
                      <a:lnTo>
                        <a:pt x="122458" y="58858"/>
                      </a:lnTo>
                      <a:close/>
                      <a:moveTo>
                        <a:pt x="210250" y="109584"/>
                      </a:moveTo>
                      <a:cubicBezTo>
                        <a:pt x="190707" y="98293"/>
                        <a:pt x="174423" y="126577"/>
                        <a:pt x="193941" y="137854"/>
                      </a:cubicBezTo>
                      <a:lnTo>
                        <a:pt x="214602" y="149792"/>
                      </a:lnTo>
                      <a:lnTo>
                        <a:pt x="230910" y="121522"/>
                      </a:lnTo>
                      <a:lnTo>
                        <a:pt x="210250" y="109584"/>
                      </a:lnTo>
                      <a:close/>
                      <a:moveTo>
                        <a:pt x="90010" y="115104"/>
                      </a:moveTo>
                      <a:cubicBezTo>
                        <a:pt x="70468" y="103812"/>
                        <a:pt x="54184" y="132096"/>
                        <a:pt x="73702" y="143374"/>
                      </a:cubicBezTo>
                      <a:lnTo>
                        <a:pt x="94362" y="155312"/>
                      </a:lnTo>
                      <a:lnTo>
                        <a:pt x="110671" y="127042"/>
                      </a:lnTo>
                      <a:lnTo>
                        <a:pt x="90010" y="115104"/>
                      </a:lnTo>
                      <a:close/>
                      <a:moveTo>
                        <a:pt x="177802" y="165830"/>
                      </a:moveTo>
                      <a:cubicBezTo>
                        <a:pt x="158259" y="154538"/>
                        <a:pt x="141975" y="182822"/>
                        <a:pt x="161493" y="194100"/>
                      </a:cubicBezTo>
                      <a:lnTo>
                        <a:pt x="182154" y="206038"/>
                      </a:lnTo>
                      <a:lnTo>
                        <a:pt x="198462" y="177768"/>
                      </a:lnTo>
                      <a:lnTo>
                        <a:pt x="177802" y="165830"/>
                      </a:lnTo>
                      <a:close/>
                      <a:moveTo>
                        <a:pt x="57562" y="171350"/>
                      </a:moveTo>
                      <a:cubicBezTo>
                        <a:pt x="38020" y="160058"/>
                        <a:pt x="21735" y="188342"/>
                        <a:pt x="41253" y="199620"/>
                      </a:cubicBezTo>
                      <a:lnTo>
                        <a:pt x="61914" y="211558"/>
                      </a:lnTo>
                      <a:lnTo>
                        <a:pt x="78223" y="183288"/>
                      </a:lnTo>
                      <a:lnTo>
                        <a:pt x="57562" y="171350"/>
                      </a:lnTo>
                      <a:close/>
                      <a:moveTo>
                        <a:pt x="145354" y="222076"/>
                      </a:moveTo>
                      <a:cubicBezTo>
                        <a:pt x="125811" y="210784"/>
                        <a:pt x="109526" y="239068"/>
                        <a:pt x="129045" y="250346"/>
                      </a:cubicBezTo>
                      <a:lnTo>
                        <a:pt x="149705" y="262284"/>
                      </a:lnTo>
                      <a:lnTo>
                        <a:pt x="166014" y="234014"/>
                      </a:lnTo>
                      <a:lnTo>
                        <a:pt x="145354" y="222076"/>
                      </a:lnTo>
                      <a:close/>
                      <a:moveTo>
                        <a:pt x="25114" y="227596"/>
                      </a:moveTo>
                      <a:cubicBezTo>
                        <a:pt x="5571" y="216304"/>
                        <a:pt x="-10713" y="244588"/>
                        <a:pt x="8806" y="255866"/>
                      </a:cubicBezTo>
                      <a:lnTo>
                        <a:pt x="29466" y="267803"/>
                      </a:lnTo>
                      <a:lnTo>
                        <a:pt x="45775" y="239533"/>
                      </a:lnTo>
                      <a:lnTo>
                        <a:pt x="25114" y="227596"/>
                      </a:lnTo>
                      <a:close/>
                      <a:moveTo>
                        <a:pt x="112905" y="278322"/>
                      </a:moveTo>
                      <a:cubicBezTo>
                        <a:pt x="93363" y="267030"/>
                        <a:pt x="77078" y="295314"/>
                        <a:pt x="96597" y="306592"/>
                      </a:cubicBezTo>
                      <a:lnTo>
                        <a:pt x="117257" y="318529"/>
                      </a:lnTo>
                      <a:lnTo>
                        <a:pt x="133566" y="290260"/>
                      </a:lnTo>
                      <a:lnTo>
                        <a:pt x="112905" y="278322"/>
                      </a:lnTo>
                      <a:close/>
                    </a:path>
                  </a:pathLst>
                </a:custGeom>
                <a:solidFill>
                  <a:srgbClr val="00A9B9"/>
                </a:solidFill>
                <a:ln w="7676" cap="flat">
                  <a:noFill/>
                  <a:prstDash val="solid"/>
                  <a:miter/>
                </a:ln>
              </p:spPr>
              <p:txBody>
                <a:bodyPr rtlCol="0" anchor="ctr"/>
                <a:lstStyle/>
                <a:p>
                  <a:endParaRPr lang="nl-NL" sz="1349"/>
                </a:p>
              </p:txBody>
            </p:sp>
            <p:sp>
              <p:nvSpPr>
                <p:cNvPr id="51" name="Vrije vorm 50">
                  <a:extLst>
                    <a:ext uri="{FF2B5EF4-FFF2-40B4-BE49-F238E27FC236}">
                      <a16:creationId xmlns:a16="http://schemas.microsoft.com/office/drawing/2014/main" id="{0A7AFE9D-ED52-0B63-118C-1C8A72010A95}"/>
                    </a:ext>
                  </a:extLst>
                </p:cNvPr>
                <p:cNvSpPr/>
                <p:nvPr/>
              </p:nvSpPr>
              <p:spPr>
                <a:xfrm>
                  <a:off x="1289831" y="1324422"/>
                  <a:ext cx="263358" cy="318529"/>
                </a:xfrm>
                <a:custGeom>
                  <a:avLst/>
                  <a:gdLst>
                    <a:gd name="connsiteX0" fmla="*/ 150453 w 263358"/>
                    <a:gd name="connsiteY0" fmla="*/ 40208 h 318529"/>
                    <a:gd name="connsiteX1" fmla="*/ 129792 w 263358"/>
                    <a:gd name="connsiteY1" fmla="*/ 28270 h 318529"/>
                    <a:gd name="connsiteX2" fmla="*/ 146101 w 263358"/>
                    <a:gd name="connsiteY2" fmla="*/ 0 h 318529"/>
                    <a:gd name="connsiteX3" fmla="*/ 166762 w 263358"/>
                    <a:gd name="connsiteY3" fmla="*/ 11938 h 318529"/>
                    <a:gd name="connsiteX4" fmla="*/ 150453 w 263358"/>
                    <a:gd name="connsiteY4" fmla="*/ 40208 h 318529"/>
                    <a:gd name="connsiteX5" fmla="*/ 254553 w 263358"/>
                    <a:gd name="connsiteY5" fmla="*/ 62664 h 318529"/>
                    <a:gd name="connsiteX6" fmla="*/ 233892 w 263358"/>
                    <a:gd name="connsiteY6" fmla="*/ 50726 h 318529"/>
                    <a:gd name="connsiteX7" fmla="*/ 217584 w 263358"/>
                    <a:gd name="connsiteY7" fmla="*/ 78996 h 318529"/>
                    <a:gd name="connsiteX8" fmla="*/ 238244 w 263358"/>
                    <a:gd name="connsiteY8" fmla="*/ 90934 h 318529"/>
                    <a:gd name="connsiteX9" fmla="*/ 254553 w 263358"/>
                    <a:gd name="connsiteY9" fmla="*/ 62664 h 318529"/>
                    <a:gd name="connsiteX10" fmla="*/ 134314 w 263358"/>
                    <a:gd name="connsiteY10" fmla="*/ 68184 h 318529"/>
                    <a:gd name="connsiteX11" fmla="*/ 113653 w 263358"/>
                    <a:gd name="connsiteY11" fmla="*/ 56246 h 318529"/>
                    <a:gd name="connsiteX12" fmla="*/ 97344 w 263358"/>
                    <a:gd name="connsiteY12" fmla="*/ 84516 h 318529"/>
                    <a:gd name="connsiteX13" fmla="*/ 118005 w 263358"/>
                    <a:gd name="connsiteY13" fmla="*/ 96454 h 318529"/>
                    <a:gd name="connsiteX14" fmla="*/ 134314 w 263358"/>
                    <a:gd name="connsiteY14" fmla="*/ 68184 h 318529"/>
                    <a:gd name="connsiteX15" fmla="*/ 222105 w 263358"/>
                    <a:gd name="connsiteY15" fmla="*/ 118910 h 318529"/>
                    <a:gd name="connsiteX16" fmla="*/ 201444 w 263358"/>
                    <a:gd name="connsiteY16" fmla="*/ 106972 h 318529"/>
                    <a:gd name="connsiteX17" fmla="*/ 185135 w 263358"/>
                    <a:gd name="connsiteY17" fmla="*/ 135242 h 318529"/>
                    <a:gd name="connsiteX18" fmla="*/ 205796 w 263358"/>
                    <a:gd name="connsiteY18" fmla="*/ 147180 h 318529"/>
                    <a:gd name="connsiteX19" fmla="*/ 222105 w 263358"/>
                    <a:gd name="connsiteY19" fmla="*/ 118910 h 318529"/>
                    <a:gd name="connsiteX20" fmla="*/ 101866 w 263358"/>
                    <a:gd name="connsiteY20" fmla="*/ 124429 h 318529"/>
                    <a:gd name="connsiteX21" fmla="*/ 81205 w 263358"/>
                    <a:gd name="connsiteY21" fmla="*/ 112492 h 318529"/>
                    <a:gd name="connsiteX22" fmla="*/ 64896 w 263358"/>
                    <a:gd name="connsiteY22" fmla="*/ 140762 h 318529"/>
                    <a:gd name="connsiteX23" fmla="*/ 85557 w 263358"/>
                    <a:gd name="connsiteY23" fmla="*/ 152699 h 318529"/>
                    <a:gd name="connsiteX24" fmla="*/ 101866 w 263358"/>
                    <a:gd name="connsiteY24" fmla="*/ 124429 h 318529"/>
                    <a:gd name="connsiteX25" fmla="*/ 189657 w 263358"/>
                    <a:gd name="connsiteY25" fmla="*/ 175156 h 318529"/>
                    <a:gd name="connsiteX26" fmla="*/ 168996 w 263358"/>
                    <a:gd name="connsiteY26" fmla="*/ 163218 h 318529"/>
                    <a:gd name="connsiteX27" fmla="*/ 152687 w 263358"/>
                    <a:gd name="connsiteY27" fmla="*/ 191488 h 318529"/>
                    <a:gd name="connsiteX28" fmla="*/ 173348 w 263358"/>
                    <a:gd name="connsiteY28" fmla="*/ 203425 h 318529"/>
                    <a:gd name="connsiteX29" fmla="*/ 189657 w 263358"/>
                    <a:gd name="connsiteY29" fmla="*/ 175156 h 318529"/>
                    <a:gd name="connsiteX30" fmla="*/ 69418 w 263358"/>
                    <a:gd name="connsiteY30" fmla="*/ 180675 h 318529"/>
                    <a:gd name="connsiteX31" fmla="*/ 48757 w 263358"/>
                    <a:gd name="connsiteY31" fmla="*/ 168737 h 318529"/>
                    <a:gd name="connsiteX32" fmla="*/ 32448 w 263358"/>
                    <a:gd name="connsiteY32" fmla="*/ 197007 h 318529"/>
                    <a:gd name="connsiteX33" fmla="*/ 53109 w 263358"/>
                    <a:gd name="connsiteY33" fmla="*/ 208945 h 318529"/>
                    <a:gd name="connsiteX34" fmla="*/ 69418 w 263358"/>
                    <a:gd name="connsiteY34" fmla="*/ 180675 h 318529"/>
                    <a:gd name="connsiteX35" fmla="*/ 157209 w 263358"/>
                    <a:gd name="connsiteY35" fmla="*/ 231401 h 318529"/>
                    <a:gd name="connsiteX36" fmla="*/ 136548 w 263358"/>
                    <a:gd name="connsiteY36" fmla="*/ 219464 h 318529"/>
                    <a:gd name="connsiteX37" fmla="*/ 120239 w 263358"/>
                    <a:gd name="connsiteY37" fmla="*/ 247733 h 318529"/>
                    <a:gd name="connsiteX38" fmla="*/ 140900 w 263358"/>
                    <a:gd name="connsiteY38" fmla="*/ 259671 h 318529"/>
                    <a:gd name="connsiteX39" fmla="*/ 157209 w 263358"/>
                    <a:gd name="connsiteY39" fmla="*/ 231401 h 318529"/>
                    <a:gd name="connsiteX40" fmla="*/ 36970 w 263358"/>
                    <a:gd name="connsiteY40" fmla="*/ 236921 h 318529"/>
                    <a:gd name="connsiteX41" fmla="*/ 16309 w 263358"/>
                    <a:gd name="connsiteY41" fmla="*/ 224983 h 318529"/>
                    <a:gd name="connsiteX42" fmla="*/ 0 w 263358"/>
                    <a:gd name="connsiteY42" fmla="*/ 253253 h 318529"/>
                    <a:gd name="connsiteX43" fmla="*/ 20661 w 263358"/>
                    <a:gd name="connsiteY43" fmla="*/ 265191 h 318529"/>
                    <a:gd name="connsiteX44" fmla="*/ 36970 w 263358"/>
                    <a:gd name="connsiteY44" fmla="*/ 236921 h 318529"/>
                    <a:gd name="connsiteX45" fmla="*/ 124761 w 263358"/>
                    <a:gd name="connsiteY45" fmla="*/ 287647 h 318529"/>
                    <a:gd name="connsiteX46" fmla="*/ 104100 w 263358"/>
                    <a:gd name="connsiteY46" fmla="*/ 275709 h 318529"/>
                    <a:gd name="connsiteX47" fmla="*/ 87791 w 263358"/>
                    <a:gd name="connsiteY47" fmla="*/ 303979 h 318529"/>
                    <a:gd name="connsiteX48" fmla="*/ 108452 w 263358"/>
                    <a:gd name="connsiteY48" fmla="*/ 315917 h 318529"/>
                    <a:gd name="connsiteX49" fmla="*/ 124761 w 263358"/>
                    <a:gd name="connsiteY49" fmla="*/ 287647 h 31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63358" h="318529">
                      <a:moveTo>
                        <a:pt x="150453" y="40208"/>
                      </a:moveTo>
                      <a:lnTo>
                        <a:pt x="129792" y="28270"/>
                      </a:lnTo>
                      <a:lnTo>
                        <a:pt x="146101" y="0"/>
                      </a:lnTo>
                      <a:lnTo>
                        <a:pt x="166762" y="11938"/>
                      </a:lnTo>
                      <a:cubicBezTo>
                        <a:pt x="186280" y="23216"/>
                        <a:pt x="169996" y="51500"/>
                        <a:pt x="150453" y="40208"/>
                      </a:cubicBezTo>
                      <a:close/>
                      <a:moveTo>
                        <a:pt x="254553" y="62664"/>
                      </a:moveTo>
                      <a:lnTo>
                        <a:pt x="233892" y="50726"/>
                      </a:lnTo>
                      <a:lnTo>
                        <a:pt x="217584" y="78996"/>
                      </a:lnTo>
                      <a:lnTo>
                        <a:pt x="238244" y="90934"/>
                      </a:lnTo>
                      <a:cubicBezTo>
                        <a:pt x="257787" y="102226"/>
                        <a:pt x="274071" y="73942"/>
                        <a:pt x="254553" y="62664"/>
                      </a:cubicBezTo>
                      <a:close/>
                      <a:moveTo>
                        <a:pt x="134314" y="68184"/>
                      </a:moveTo>
                      <a:lnTo>
                        <a:pt x="113653" y="56246"/>
                      </a:lnTo>
                      <a:lnTo>
                        <a:pt x="97344" y="84516"/>
                      </a:lnTo>
                      <a:lnTo>
                        <a:pt x="118005" y="96454"/>
                      </a:lnTo>
                      <a:cubicBezTo>
                        <a:pt x="137548" y="107745"/>
                        <a:pt x="153832" y="79461"/>
                        <a:pt x="134314" y="68184"/>
                      </a:cubicBezTo>
                      <a:close/>
                      <a:moveTo>
                        <a:pt x="222105" y="118910"/>
                      </a:moveTo>
                      <a:lnTo>
                        <a:pt x="201444" y="106972"/>
                      </a:lnTo>
                      <a:lnTo>
                        <a:pt x="185135" y="135242"/>
                      </a:lnTo>
                      <a:lnTo>
                        <a:pt x="205796" y="147180"/>
                      </a:lnTo>
                      <a:cubicBezTo>
                        <a:pt x="225339" y="158472"/>
                        <a:pt x="241623" y="130187"/>
                        <a:pt x="222105" y="118910"/>
                      </a:cubicBezTo>
                      <a:close/>
                      <a:moveTo>
                        <a:pt x="101866" y="124429"/>
                      </a:moveTo>
                      <a:lnTo>
                        <a:pt x="81205" y="112492"/>
                      </a:lnTo>
                      <a:lnTo>
                        <a:pt x="64896" y="140762"/>
                      </a:lnTo>
                      <a:lnTo>
                        <a:pt x="85557" y="152699"/>
                      </a:lnTo>
                      <a:cubicBezTo>
                        <a:pt x="105100" y="163991"/>
                        <a:pt x="121384" y="135707"/>
                        <a:pt x="101866" y="124429"/>
                      </a:cubicBezTo>
                      <a:close/>
                      <a:moveTo>
                        <a:pt x="189657" y="175156"/>
                      </a:moveTo>
                      <a:lnTo>
                        <a:pt x="168996" y="163218"/>
                      </a:lnTo>
                      <a:lnTo>
                        <a:pt x="152687" y="191488"/>
                      </a:lnTo>
                      <a:lnTo>
                        <a:pt x="173348" y="203425"/>
                      </a:lnTo>
                      <a:cubicBezTo>
                        <a:pt x="192891" y="214717"/>
                        <a:pt x="209175" y="186433"/>
                        <a:pt x="189657" y="175156"/>
                      </a:cubicBezTo>
                      <a:close/>
                      <a:moveTo>
                        <a:pt x="69418" y="180675"/>
                      </a:moveTo>
                      <a:lnTo>
                        <a:pt x="48757" y="168737"/>
                      </a:lnTo>
                      <a:lnTo>
                        <a:pt x="32448" y="197007"/>
                      </a:lnTo>
                      <a:lnTo>
                        <a:pt x="53109" y="208945"/>
                      </a:lnTo>
                      <a:cubicBezTo>
                        <a:pt x="72652" y="220237"/>
                        <a:pt x="88936" y="191953"/>
                        <a:pt x="69418" y="180675"/>
                      </a:cubicBezTo>
                      <a:close/>
                      <a:moveTo>
                        <a:pt x="157209" y="231401"/>
                      </a:moveTo>
                      <a:lnTo>
                        <a:pt x="136548" y="219464"/>
                      </a:lnTo>
                      <a:lnTo>
                        <a:pt x="120239" y="247733"/>
                      </a:lnTo>
                      <a:lnTo>
                        <a:pt x="140900" y="259671"/>
                      </a:lnTo>
                      <a:cubicBezTo>
                        <a:pt x="160443" y="270963"/>
                        <a:pt x="176727" y="242679"/>
                        <a:pt x="157209" y="231401"/>
                      </a:cubicBezTo>
                      <a:close/>
                      <a:moveTo>
                        <a:pt x="36970" y="236921"/>
                      </a:moveTo>
                      <a:lnTo>
                        <a:pt x="16309" y="224983"/>
                      </a:lnTo>
                      <a:lnTo>
                        <a:pt x="0" y="253253"/>
                      </a:lnTo>
                      <a:lnTo>
                        <a:pt x="20661" y="265191"/>
                      </a:lnTo>
                      <a:cubicBezTo>
                        <a:pt x="40204" y="276483"/>
                        <a:pt x="56488" y="248199"/>
                        <a:pt x="36970" y="236921"/>
                      </a:cubicBezTo>
                      <a:close/>
                      <a:moveTo>
                        <a:pt x="124761" y="287647"/>
                      </a:moveTo>
                      <a:lnTo>
                        <a:pt x="104100" y="275709"/>
                      </a:lnTo>
                      <a:lnTo>
                        <a:pt x="87791" y="303979"/>
                      </a:lnTo>
                      <a:lnTo>
                        <a:pt x="108452" y="315917"/>
                      </a:lnTo>
                      <a:cubicBezTo>
                        <a:pt x="127995" y="327209"/>
                        <a:pt x="144279" y="298925"/>
                        <a:pt x="124761" y="287647"/>
                      </a:cubicBezTo>
                      <a:close/>
                    </a:path>
                  </a:pathLst>
                </a:custGeom>
                <a:solidFill>
                  <a:srgbClr val="FFFFFF"/>
                </a:solidFill>
                <a:ln w="7676" cap="flat">
                  <a:noFill/>
                  <a:prstDash val="solid"/>
                  <a:miter/>
                </a:ln>
              </p:spPr>
              <p:txBody>
                <a:bodyPr rtlCol="0" anchor="ctr"/>
                <a:lstStyle/>
                <a:p>
                  <a:endParaRPr lang="nl-NL" sz="1349"/>
                </a:p>
              </p:txBody>
            </p:sp>
          </p:grpSp>
        </p:grpSp>
      </p:grpSp>
      <p:grpSp>
        <p:nvGrpSpPr>
          <p:cNvPr id="39" name="Groep 38">
            <a:extLst>
              <a:ext uri="{FF2B5EF4-FFF2-40B4-BE49-F238E27FC236}">
                <a16:creationId xmlns:a16="http://schemas.microsoft.com/office/drawing/2014/main" id="{5A439ADD-B77D-9D6E-63BB-5D5FC19B7705}"/>
              </a:ext>
            </a:extLst>
          </p:cNvPr>
          <p:cNvGrpSpPr>
            <a:grpSpLocks noChangeAspect="1"/>
          </p:cNvGrpSpPr>
          <p:nvPr/>
        </p:nvGrpSpPr>
        <p:grpSpPr>
          <a:xfrm>
            <a:off x="5250589" y="3585737"/>
            <a:ext cx="222013" cy="222013"/>
            <a:chOff x="830779" y="2342691"/>
            <a:chExt cx="686689" cy="686689"/>
          </a:xfrm>
        </p:grpSpPr>
        <p:sp>
          <p:nvSpPr>
            <p:cNvPr id="510" name="Vrije vorm 509">
              <a:extLst>
                <a:ext uri="{FF2B5EF4-FFF2-40B4-BE49-F238E27FC236}">
                  <a16:creationId xmlns:a16="http://schemas.microsoft.com/office/drawing/2014/main" id="{B9725AA5-AFCF-A615-DD73-452178B3B82E}"/>
                </a:ext>
              </a:extLst>
            </p:cNvPr>
            <p:cNvSpPr/>
            <p:nvPr/>
          </p:nvSpPr>
          <p:spPr>
            <a:xfrm>
              <a:off x="830779" y="2342691"/>
              <a:ext cx="686689" cy="686689"/>
            </a:xfrm>
            <a:custGeom>
              <a:avLst/>
              <a:gdLst>
                <a:gd name="connsiteX0" fmla="*/ 686689 w 686689"/>
                <a:gd name="connsiteY0" fmla="*/ 343345 h 686689"/>
                <a:gd name="connsiteX1" fmla="*/ 343345 w 686689"/>
                <a:gd name="connsiteY1" fmla="*/ 686689 h 686689"/>
                <a:gd name="connsiteX2" fmla="*/ 0 w 686689"/>
                <a:gd name="connsiteY2" fmla="*/ 343345 h 686689"/>
                <a:gd name="connsiteX3" fmla="*/ 343345 w 686689"/>
                <a:gd name="connsiteY3" fmla="*/ 0 h 686689"/>
                <a:gd name="connsiteX4" fmla="*/ 686689 w 686689"/>
                <a:gd name="connsiteY4" fmla="*/ 343345 h 686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689" h="686689">
                  <a:moveTo>
                    <a:pt x="686689" y="343345"/>
                  </a:moveTo>
                  <a:cubicBezTo>
                    <a:pt x="686689" y="532969"/>
                    <a:pt x="532969" y="686689"/>
                    <a:pt x="343345" y="686689"/>
                  </a:cubicBezTo>
                  <a:cubicBezTo>
                    <a:pt x="153721" y="686689"/>
                    <a:pt x="0" y="532969"/>
                    <a:pt x="0" y="343345"/>
                  </a:cubicBezTo>
                  <a:cubicBezTo>
                    <a:pt x="0" y="153721"/>
                    <a:pt x="153721" y="0"/>
                    <a:pt x="343345" y="0"/>
                  </a:cubicBezTo>
                  <a:cubicBezTo>
                    <a:pt x="532969" y="0"/>
                    <a:pt x="686689" y="153721"/>
                    <a:pt x="686689" y="343345"/>
                  </a:cubicBezTo>
                  <a:close/>
                </a:path>
              </a:pathLst>
            </a:custGeom>
            <a:solidFill>
              <a:srgbClr val="D2E9EE"/>
            </a:solidFill>
            <a:ln w="7120" cap="flat">
              <a:noFill/>
              <a:prstDash val="solid"/>
              <a:miter/>
            </a:ln>
          </p:spPr>
          <p:txBody>
            <a:bodyPr rtlCol="0" anchor="ctr"/>
            <a:lstStyle/>
            <a:p>
              <a:endParaRPr lang="nl-NL"/>
            </a:p>
          </p:txBody>
        </p:sp>
        <p:grpSp>
          <p:nvGrpSpPr>
            <p:cNvPr id="511" name="Graphic 258">
              <a:extLst>
                <a:ext uri="{FF2B5EF4-FFF2-40B4-BE49-F238E27FC236}">
                  <a16:creationId xmlns:a16="http://schemas.microsoft.com/office/drawing/2014/main" id="{0F7960EC-E4AA-D57F-B99A-F8C6D4B20C60}"/>
                </a:ext>
              </a:extLst>
            </p:cNvPr>
            <p:cNvGrpSpPr/>
            <p:nvPr/>
          </p:nvGrpSpPr>
          <p:grpSpPr>
            <a:xfrm>
              <a:off x="1010328" y="2445874"/>
              <a:ext cx="308138" cy="474228"/>
              <a:chOff x="1010328" y="2445874"/>
              <a:chExt cx="308138" cy="474228"/>
            </a:xfrm>
          </p:grpSpPr>
          <p:sp>
            <p:nvSpPr>
              <p:cNvPr id="512" name="Vrije vorm 511">
                <a:extLst>
                  <a:ext uri="{FF2B5EF4-FFF2-40B4-BE49-F238E27FC236}">
                    <a16:creationId xmlns:a16="http://schemas.microsoft.com/office/drawing/2014/main" id="{1D51CA98-6134-9F09-9C81-CD436657A29C}"/>
                  </a:ext>
                </a:extLst>
              </p:cNvPr>
              <p:cNvSpPr/>
              <p:nvPr/>
            </p:nvSpPr>
            <p:spPr>
              <a:xfrm>
                <a:off x="1076172" y="2445874"/>
                <a:ext cx="242294" cy="367011"/>
              </a:xfrm>
              <a:custGeom>
                <a:avLst/>
                <a:gdLst>
                  <a:gd name="connsiteX0" fmla="*/ 0 w 242294"/>
                  <a:gd name="connsiteY0" fmla="*/ 339475 h 367011"/>
                  <a:gd name="connsiteX1" fmla="*/ 165055 w 242294"/>
                  <a:gd name="connsiteY1" fmla="*/ 83134 h 367011"/>
                  <a:gd name="connsiteX2" fmla="*/ 239745 w 242294"/>
                  <a:gd name="connsiteY2" fmla="*/ 145 h 367011"/>
                  <a:gd name="connsiteX3" fmla="*/ 224991 w 242294"/>
                  <a:gd name="connsiteY3" fmla="*/ 45328 h 367011"/>
                  <a:gd name="connsiteX4" fmla="*/ 46374 w 242294"/>
                  <a:gd name="connsiteY4" fmla="*/ 362453 h 367011"/>
                  <a:gd name="connsiteX5" fmla="*/ 42441 w 242294"/>
                  <a:gd name="connsiteY5" fmla="*/ 367012 h 367011"/>
                  <a:gd name="connsiteX6" fmla="*/ 20621 w 242294"/>
                  <a:gd name="connsiteY6" fmla="*/ 352855 h 367011"/>
                  <a:gd name="connsiteX7" fmla="*/ 1 w 242294"/>
                  <a:gd name="connsiteY7" fmla="*/ 339475 h 3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294" h="367011">
                    <a:moveTo>
                      <a:pt x="0" y="339475"/>
                    </a:moveTo>
                    <a:cubicBezTo>
                      <a:pt x="0" y="339475"/>
                      <a:pt x="97742" y="173499"/>
                      <a:pt x="165055" y="83134"/>
                    </a:cubicBezTo>
                    <a:cubicBezTo>
                      <a:pt x="232367" y="-7231"/>
                      <a:pt x="231446" y="145"/>
                      <a:pt x="239745" y="145"/>
                    </a:cubicBezTo>
                    <a:cubicBezTo>
                      <a:pt x="248043" y="145"/>
                      <a:pt x="234212" y="27808"/>
                      <a:pt x="224991" y="45328"/>
                    </a:cubicBezTo>
                    <a:cubicBezTo>
                      <a:pt x="215770" y="62848"/>
                      <a:pt x="106311" y="292374"/>
                      <a:pt x="46374" y="362453"/>
                    </a:cubicBezTo>
                    <a:lnTo>
                      <a:pt x="42441" y="367012"/>
                    </a:lnTo>
                    <a:lnTo>
                      <a:pt x="20621" y="352855"/>
                    </a:lnTo>
                    <a:lnTo>
                      <a:pt x="1" y="339475"/>
                    </a:lnTo>
                    <a:close/>
                  </a:path>
                </a:pathLst>
              </a:custGeom>
              <a:solidFill>
                <a:srgbClr val="00A9B9"/>
              </a:solidFill>
              <a:ln w="7120" cap="flat">
                <a:noFill/>
                <a:prstDash val="solid"/>
                <a:miter/>
              </a:ln>
            </p:spPr>
            <p:txBody>
              <a:bodyPr rtlCol="0" anchor="ctr"/>
              <a:lstStyle/>
              <a:p>
                <a:endParaRPr lang="nl-NL"/>
              </a:p>
            </p:txBody>
          </p:sp>
          <p:sp>
            <p:nvSpPr>
              <p:cNvPr id="522" name="Vrije vorm 521">
                <a:extLst>
                  <a:ext uri="{FF2B5EF4-FFF2-40B4-BE49-F238E27FC236}">
                    <a16:creationId xmlns:a16="http://schemas.microsoft.com/office/drawing/2014/main" id="{3930F587-E2ED-9981-D873-52FB6525C8B7}"/>
                  </a:ext>
                </a:extLst>
              </p:cNvPr>
              <p:cNvSpPr/>
              <p:nvPr/>
            </p:nvSpPr>
            <p:spPr>
              <a:xfrm>
                <a:off x="1010328" y="2798054"/>
                <a:ext cx="100697" cy="122048"/>
              </a:xfrm>
              <a:custGeom>
                <a:avLst/>
                <a:gdLst>
                  <a:gd name="connsiteX0" fmla="*/ 65844 w 100697"/>
                  <a:gd name="connsiteY0" fmla="*/ 0 h 122048"/>
                  <a:gd name="connsiteX1" fmla="*/ 21376 w 100697"/>
                  <a:gd name="connsiteY1" fmla="*/ 28801 h 122048"/>
                  <a:gd name="connsiteX2" fmla="*/ 16939 w 100697"/>
                  <a:gd name="connsiteY2" fmla="*/ 80389 h 122048"/>
                  <a:gd name="connsiteX3" fmla="*/ 853 w 100697"/>
                  <a:gd name="connsiteY3" fmla="*/ 102576 h 122048"/>
                  <a:gd name="connsiteX4" fmla="*/ 19712 w 100697"/>
                  <a:gd name="connsiteY4" fmla="*/ 107568 h 122048"/>
                  <a:gd name="connsiteX5" fmla="*/ 27478 w 100697"/>
                  <a:gd name="connsiteY5" fmla="*/ 121990 h 122048"/>
                  <a:gd name="connsiteX6" fmla="*/ 40790 w 100697"/>
                  <a:gd name="connsiteY6" fmla="*/ 99804 h 122048"/>
                  <a:gd name="connsiteX7" fmla="*/ 100697 w 100697"/>
                  <a:gd name="connsiteY7" fmla="*/ 26582 h 122048"/>
                  <a:gd name="connsiteX8" fmla="*/ 65844 w 100697"/>
                  <a:gd name="connsiteY8" fmla="*/ 0 h 122048"/>
                  <a:gd name="connsiteX9" fmla="*/ 35260 w 100697"/>
                  <a:gd name="connsiteY9" fmla="*/ 62316 h 122048"/>
                  <a:gd name="connsiteX10" fmla="*/ 36683 w 100697"/>
                  <a:gd name="connsiteY10" fmla="*/ 40842 h 122048"/>
                  <a:gd name="connsiteX11" fmla="*/ 50710 w 100697"/>
                  <a:gd name="connsiteY11" fmla="*/ 24523 h 122048"/>
                  <a:gd name="connsiteX12" fmla="*/ 49288 w 100697"/>
                  <a:gd name="connsiteY12" fmla="*/ 45996 h 122048"/>
                  <a:gd name="connsiteX13" fmla="*/ 35260 w 100697"/>
                  <a:gd name="connsiteY13" fmla="*/ 62316 h 122048"/>
                  <a:gd name="connsiteX14" fmla="*/ 70658 w 100697"/>
                  <a:gd name="connsiteY14" fmla="*/ 65702 h 122048"/>
                  <a:gd name="connsiteX15" fmla="*/ 51408 w 100697"/>
                  <a:gd name="connsiteY15" fmla="*/ 75324 h 122048"/>
                  <a:gd name="connsiteX16" fmla="*/ 61030 w 100697"/>
                  <a:gd name="connsiteY16" fmla="*/ 56074 h 122048"/>
                  <a:gd name="connsiteX17" fmla="*/ 80279 w 100697"/>
                  <a:gd name="connsiteY17" fmla="*/ 46453 h 122048"/>
                  <a:gd name="connsiteX18" fmla="*/ 70658 w 100697"/>
                  <a:gd name="connsiteY18" fmla="*/ 65702 h 12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697" h="122048">
                    <a:moveTo>
                      <a:pt x="65844" y="0"/>
                    </a:moveTo>
                    <a:cubicBezTo>
                      <a:pt x="65844" y="0"/>
                      <a:pt x="33025" y="3840"/>
                      <a:pt x="21376" y="28801"/>
                    </a:cubicBezTo>
                    <a:cubicBezTo>
                      <a:pt x="9728" y="53764"/>
                      <a:pt x="21376" y="68186"/>
                      <a:pt x="16939" y="80389"/>
                    </a:cubicBezTo>
                    <a:cubicBezTo>
                      <a:pt x="12501" y="92591"/>
                      <a:pt x="5290" y="98693"/>
                      <a:pt x="853" y="102576"/>
                    </a:cubicBezTo>
                    <a:cubicBezTo>
                      <a:pt x="-3585" y="106460"/>
                      <a:pt x="10282" y="111451"/>
                      <a:pt x="19712" y="107568"/>
                    </a:cubicBezTo>
                    <a:cubicBezTo>
                      <a:pt x="19712" y="107568"/>
                      <a:pt x="20267" y="120882"/>
                      <a:pt x="27478" y="121990"/>
                    </a:cubicBezTo>
                    <a:cubicBezTo>
                      <a:pt x="34689" y="123100"/>
                      <a:pt x="36907" y="108123"/>
                      <a:pt x="40790" y="99804"/>
                    </a:cubicBezTo>
                    <a:cubicBezTo>
                      <a:pt x="44673" y="91482"/>
                      <a:pt x="99033" y="98139"/>
                      <a:pt x="100697" y="26582"/>
                    </a:cubicBezTo>
                    <a:cubicBezTo>
                      <a:pt x="100697" y="26582"/>
                      <a:pt x="94658" y="3104"/>
                      <a:pt x="65844" y="0"/>
                    </a:cubicBezTo>
                    <a:close/>
                    <a:moveTo>
                      <a:pt x="35260" y="62316"/>
                    </a:moveTo>
                    <a:cubicBezTo>
                      <a:pt x="31780" y="60894"/>
                      <a:pt x="32417" y="51279"/>
                      <a:pt x="36683" y="40842"/>
                    </a:cubicBezTo>
                    <a:cubicBezTo>
                      <a:pt x="40949" y="30407"/>
                      <a:pt x="47230" y="23100"/>
                      <a:pt x="50710" y="24523"/>
                    </a:cubicBezTo>
                    <a:cubicBezTo>
                      <a:pt x="54190" y="25945"/>
                      <a:pt x="53554" y="35558"/>
                      <a:pt x="49288" y="45996"/>
                    </a:cubicBezTo>
                    <a:cubicBezTo>
                      <a:pt x="45021" y="56432"/>
                      <a:pt x="38741" y="63739"/>
                      <a:pt x="35260" y="62316"/>
                    </a:cubicBezTo>
                    <a:close/>
                    <a:moveTo>
                      <a:pt x="70658" y="65702"/>
                    </a:moveTo>
                    <a:cubicBezTo>
                      <a:pt x="62686" y="73676"/>
                      <a:pt x="54067" y="77982"/>
                      <a:pt x="51408" y="75324"/>
                    </a:cubicBezTo>
                    <a:cubicBezTo>
                      <a:pt x="48749" y="72664"/>
                      <a:pt x="53057" y="64047"/>
                      <a:pt x="61030" y="56074"/>
                    </a:cubicBezTo>
                    <a:cubicBezTo>
                      <a:pt x="69002" y="48101"/>
                      <a:pt x="77620" y="43794"/>
                      <a:pt x="80279" y="46453"/>
                    </a:cubicBezTo>
                    <a:cubicBezTo>
                      <a:pt x="82937" y="49110"/>
                      <a:pt x="78631" y="57729"/>
                      <a:pt x="70658" y="65702"/>
                    </a:cubicBezTo>
                    <a:close/>
                  </a:path>
                </a:pathLst>
              </a:custGeom>
              <a:solidFill>
                <a:srgbClr val="303B39"/>
              </a:solidFill>
              <a:ln w="7120" cap="flat">
                <a:noFill/>
                <a:prstDash val="solid"/>
                <a:miter/>
              </a:ln>
            </p:spPr>
            <p:txBody>
              <a:bodyPr rtlCol="0" anchor="ctr"/>
              <a:lstStyle/>
              <a:p>
                <a:endParaRPr lang="nl-NL"/>
              </a:p>
            </p:txBody>
          </p:sp>
          <p:sp>
            <p:nvSpPr>
              <p:cNvPr id="523" name="Vrije vorm 522">
                <a:extLst>
                  <a:ext uri="{FF2B5EF4-FFF2-40B4-BE49-F238E27FC236}">
                    <a16:creationId xmlns:a16="http://schemas.microsoft.com/office/drawing/2014/main" id="{F50423C0-3973-FB09-71D5-60530E4281AF}"/>
                  </a:ext>
                </a:extLst>
              </p:cNvPr>
              <p:cNvSpPr/>
              <p:nvPr/>
            </p:nvSpPr>
            <p:spPr>
              <a:xfrm>
                <a:off x="1068293" y="2785350"/>
                <a:ext cx="50319" cy="39287"/>
              </a:xfrm>
              <a:custGeom>
                <a:avLst/>
                <a:gdLst>
                  <a:gd name="connsiteX0" fmla="*/ 7879 w 50319"/>
                  <a:gd name="connsiteY0" fmla="*/ 0 h 39287"/>
                  <a:gd name="connsiteX1" fmla="*/ 0 w 50319"/>
                  <a:gd name="connsiteY1" fmla="*/ 14333 h 39287"/>
                  <a:gd name="connsiteX2" fmla="*/ 42733 w 50319"/>
                  <a:gd name="connsiteY2" fmla="*/ 39287 h 39287"/>
                  <a:gd name="connsiteX3" fmla="*/ 50320 w 50319"/>
                  <a:gd name="connsiteY3" fmla="*/ 27537 h 39287"/>
                  <a:gd name="connsiteX4" fmla="*/ 7879 w 50319"/>
                  <a:gd name="connsiteY4" fmla="*/ 0 h 39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9" h="39287">
                    <a:moveTo>
                      <a:pt x="7879" y="0"/>
                    </a:moveTo>
                    <a:cubicBezTo>
                      <a:pt x="7879" y="0"/>
                      <a:pt x="270" y="3344"/>
                      <a:pt x="0" y="14333"/>
                    </a:cubicBezTo>
                    <a:cubicBezTo>
                      <a:pt x="0" y="14333"/>
                      <a:pt x="18031" y="21413"/>
                      <a:pt x="42733" y="39287"/>
                    </a:cubicBezTo>
                    <a:cubicBezTo>
                      <a:pt x="42733" y="39287"/>
                      <a:pt x="47579" y="33865"/>
                      <a:pt x="50320" y="27537"/>
                    </a:cubicBezTo>
                    <a:cubicBezTo>
                      <a:pt x="50320" y="27537"/>
                      <a:pt x="28197" y="5954"/>
                      <a:pt x="7879" y="0"/>
                    </a:cubicBezTo>
                    <a:close/>
                  </a:path>
                </a:pathLst>
              </a:custGeom>
              <a:solidFill>
                <a:srgbClr val="FFFFFF"/>
              </a:solidFill>
              <a:ln w="7120" cap="flat">
                <a:noFill/>
                <a:prstDash val="solid"/>
                <a:miter/>
              </a:ln>
            </p:spPr>
            <p:txBody>
              <a:bodyPr rtlCol="0" anchor="ctr"/>
              <a:lstStyle/>
              <a:p>
                <a:endParaRPr lang="nl-NL"/>
              </a:p>
            </p:txBody>
          </p:sp>
        </p:grpSp>
      </p:grpSp>
      <p:grpSp>
        <p:nvGrpSpPr>
          <p:cNvPr id="524" name="Groep 523">
            <a:extLst>
              <a:ext uri="{FF2B5EF4-FFF2-40B4-BE49-F238E27FC236}">
                <a16:creationId xmlns:a16="http://schemas.microsoft.com/office/drawing/2014/main" id="{EC2C439E-2CE5-C9D4-F42B-4BCFEF8CA996}"/>
              </a:ext>
            </a:extLst>
          </p:cNvPr>
          <p:cNvGrpSpPr>
            <a:grpSpLocks noChangeAspect="1"/>
          </p:cNvGrpSpPr>
          <p:nvPr/>
        </p:nvGrpSpPr>
        <p:grpSpPr>
          <a:xfrm>
            <a:off x="5253595" y="3298547"/>
            <a:ext cx="222013" cy="222013"/>
            <a:chOff x="830779" y="2342691"/>
            <a:chExt cx="686689" cy="686689"/>
          </a:xfrm>
        </p:grpSpPr>
        <p:sp>
          <p:nvSpPr>
            <p:cNvPr id="525" name="Vrije vorm 524">
              <a:extLst>
                <a:ext uri="{FF2B5EF4-FFF2-40B4-BE49-F238E27FC236}">
                  <a16:creationId xmlns:a16="http://schemas.microsoft.com/office/drawing/2014/main" id="{BAFA2BFA-4770-A809-2A8F-845BBA58B5BB}"/>
                </a:ext>
              </a:extLst>
            </p:cNvPr>
            <p:cNvSpPr/>
            <p:nvPr/>
          </p:nvSpPr>
          <p:spPr>
            <a:xfrm>
              <a:off x="830779" y="2342691"/>
              <a:ext cx="686689" cy="686689"/>
            </a:xfrm>
            <a:custGeom>
              <a:avLst/>
              <a:gdLst>
                <a:gd name="connsiteX0" fmla="*/ 686689 w 686689"/>
                <a:gd name="connsiteY0" fmla="*/ 343345 h 686689"/>
                <a:gd name="connsiteX1" fmla="*/ 343345 w 686689"/>
                <a:gd name="connsiteY1" fmla="*/ 686689 h 686689"/>
                <a:gd name="connsiteX2" fmla="*/ 0 w 686689"/>
                <a:gd name="connsiteY2" fmla="*/ 343345 h 686689"/>
                <a:gd name="connsiteX3" fmla="*/ 343345 w 686689"/>
                <a:gd name="connsiteY3" fmla="*/ 0 h 686689"/>
                <a:gd name="connsiteX4" fmla="*/ 686689 w 686689"/>
                <a:gd name="connsiteY4" fmla="*/ 343345 h 686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689" h="686689">
                  <a:moveTo>
                    <a:pt x="686689" y="343345"/>
                  </a:moveTo>
                  <a:cubicBezTo>
                    <a:pt x="686689" y="532969"/>
                    <a:pt x="532969" y="686689"/>
                    <a:pt x="343345" y="686689"/>
                  </a:cubicBezTo>
                  <a:cubicBezTo>
                    <a:pt x="153721" y="686689"/>
                    <a:pt x="0" y="532969"/>
                    <a:pt x="0" y="343345"/>
                  </a:cubicBezTo>
                  <a:cubicBezTo>
                    <a:pt x="0" y="153721"/>
                    <a:pt x="153721" y="0"/>
                    <a:pt x="343345" y="0"/>
                  </a:cubicBezTo>
                  <a:cubicBezTo>
                    <a:pt x="532969" y="0"/>
                    <a:pt x="686689" y="153721"/>
                    <a:pt x="686689" y="343345"/>
                  </a:cubicBezTo>
                  <a:close/>
                </a:path>
              </a:pathLst>
            </a:custGeom>
            <a:solidFill>
              <a:srgbClr val="D2E9EE"/>
            </a:solidFill>
            <a:ln w="7120" cap="flat">
              <a:noFill/>
              <a:prstDash val="solid"/>
              <a:miter/>
            </a:ln>
          </p:spPr>
          <p:txBody>
            <a:bodyPr rtlCol="0" anchor="ctr"/>
            <a:lstStyle/>
            <a:p>
              <a:endParaRPr lang="nl-NL"/>
            </a:p>
          </p:txBody>
        </p:sp>
        <p:grpSp>
          <p:nvGrpSpPr>
            <p:cNvPr id="526" name="Graphic 258">
              <a:extLst>
                <a:ext uri="{FF2B5EF4-FFF2-40B4-BE49-F238E27FC236}">
                  <a16:creationId xmlns:a16="http://schemas.microsoft.com/office/drawing/2014/main" id="{3E6D40E0-3023-F711-D0A9-805317CD6866}"/>
                </a:ext>
              </a:extLst>
            </p:cNvPr>
            <p:cNvGrpSpPr/>
            <p:nvPr/>
          </p:nvGrpSpPr>
          <p:grpSpPr>
            <a:xfrm>
              <a:off x="1010328" y="2445874"/>
              <a:ext cx="308138" cy="474228"/>
              <a:chOff x="1010328" y="2445874"/>
              <a:chExt cx="308138" cy="474228"/>
            </a:xfrm>
          </p:grpSpPr>
          <p:sp>
            <p:nvSpPr>
              <p:cNvPr id="527" name="Vrije vorm 526">
                <a:extLst>
                  <a:ext uri="{FF2B5EF4-FFF2-40B4-BE49-F238E27FC236}">
                    <a16:creationId xmlns:a16="http://schemas.microsoft.com/office/drawing/2014/main" id="{F94A556A-7E5E-B697-93E3-A216AB5B3674}"/>
                  </a:ext>
                </a:extLst>
              </p:cNvPr>
              <p:cNvSpPr/>
              <p:nvPr/>
            </p:nvSpPr>
            <p:spPr>
              <a:xfrm>
                <a:off x="1076172" y="2445874"/>
                <a:ext cx="242294" cy="367011"/>
              </a:xfrm>
              <a:custGeom>
                <a:avLst/>
                <a:gdLst>
                  <a:gd name="connsiteX0" fmla="*/ 0 w 242294"/>
                  <a:gd name="connsiteY0" fmla="*/ 339475 h 367011"/>
                  <a:gd name="connsiteX1" fmla="*/ 165055 w 242294"/>
                  <a:gd name="connsiteY1" fmla="*/ 83134 h 367011"/>
                  <a:gd name="connsiteX2" fmla="*/ 239745 w 242294"/>
                  <a:gd name="connsiteY2" fmla="*/ 145 h 367011"/>
                  <a:gd name="connsiteX3" fmla="*/ 224991 w 242294"/>
                  <a:gd name="connsiteY3" fmla="*/ 45328 h 367011"/>
                  <a:gd name="connsiteX4" fmla="*/ 46374 w 242294"/>
                  <a:gd name="connsiteY4" fmla="*/ 362453 h 367011"/>
                  <a:gd name="connsiteX5" fmla="*/ 42441 w 242294"/>
                  <a:gd name="connsiteY5" fmla="*/ 367012 h 367011"/>
                  <a:gd name="connsiteX6" fmla="*/ 20621 w 242294"/>
                  <a:gd name="connsiteY6" fmla="*/ 352855 h 367011"/>
                  <a:gd name="connsiteX7" fmla="*/ 1 w 242294"/>
                  <a:gd name="connsiteY7" fmla="*/ 339475 h 3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294" h="367011">
                    <a:moveTo>
                      <a:pt x="0" y="339475"/>
                    </a:moveTo>
                    <a:cubicBezTo>
                      <a:pt x="0" y="339475"/>
                      <a:pt x="97742" y="173499"/>
                      <a:pt x="165055" y="83134"/>
                    </a:cubicBezTo>
                    <a:cubicBezTo>
                      <a:pt x="232367" y="-7231"/>
                      <a:pt x="231446" y="145"/>
                      <a:pt x="239745" y="145"/>
                    </a:cubicBezTo>
                    <a:cubicBezTo>
                      <a:pt x="248043" y="145"/>
                      <a:pt x="234212" y="27808"/>
                      <a:pt x="224991" y="45328"/>
                    </a:cubicBezTo>
                    <a:cubicBezTo>
                      <a:pt x="215770" y="62848"/>
                      <a:pt x="106311" y="292374"/>
                      <a:pt x="46374" y="362453"/>
                    </a:cubicBezTo>
                    <a:lnTo>
                      <a:pt x="42441" y="367012"/>
                    </a:lnTo>
                    <a:lnTo>
                      <a:pt x="20621" y="352855"/>
                    </a:lnTo>
                    <a:lnTo>
                      <a:pt x="1" y="339475"/>
                    </a:lnTo>
                    <a:close/>
                  </a:path>
                </a:pathLst>
              </a:custGeom>
              <a:solidFill>
                <a:srgbClr val="00A9B9"/>
              </a:solidFill>
              <a:ln w="7120" cap="flat">
                <a:noFill/>
                <a:prstDash val="solid"/>
                <a:miter/>
              </a:ln>
            </p:spPr>
            <p:txBody>
              <a:bodyPr rtlCol="0" anchor="ctr"/>
              <a:lstStyle/>
              <a:p>
                <a:endParaRPr lang="nl-NL"/>
              </a:p>
            </p:txBody>
          </p:sp>
          <p:sp>
            <p:nvSpPr>
              <p:cNvPr id="528" name="Vrije vorm 527">
                <a:extLst>
                  <a:ext uri="{FF2B5EF4-FFF2-40B4-BE49-F238E27FC236}">
                    <a16:creationId xmlns:a16="http://schemas.microsoft.com/office/drawing/2014/main" id="{BDEA05FE-517A-2485-3F12-B4B0E7FB75D3}"/>
                  </a:ext>
                </a:extLst>
              </p:cNvPr>
              <p:cNvSpPr/>
              <p:nvPr/>
            </p:nvSpPr>
            <p:spPr>
              <a:xfrm>
                <a:off x="1010328" y="2798054"/>
                <a:ext cx="100697" cy="122048"/>
              </a:xfrm>
              <a:custGeom>
                <a:avLst/>
                <a:gdLst>
                  <a:gd name="connsiteX0" fmla="*/ 65844 w 100697"/>
                  <a:gd name="connsiteY0" fmla="*/ 0 h 122048"/>
                  <a:gd name="connsiteX1" fmla="*/ 21376 w 100697"/>
                  <a:gd name="connsiteY1" fmla="*/ 28801 h 122048"/>
                  <a:gd name="connsiteX2" fmla="*/ 16939 w 100697"/>
                  <a:gd name="connsiteY2" fmla="*/ 80389 h 122048"/>
                  <a:gd name="connsiteX3" fmla="*/ 853 w 100697"/>
                  <a:gd name="connsiteY3" fmla="*/ 102576 h 122048"/>
                  <a:gd name="connsiteX4" fmla="*/ 19712 w 100697"/>
                  <a:gd name="connsiteY4" fmla="*/ 107568 h 122048"/>
                  <a:gd name="connsiteX5" fmla="*/ 27478 w 100697"/>
                  <a:gd name="connsiteY5" fmla="*/ 121990 h 122048"/>
                  <a:gd name="connsiteX6" fmla="*/ 40790 w 100697"/>
                  <a:gd name="connsiteY6" fmla="*/ 99804 h 122048"/>
                  <a:gd name="connsiteX7" fmla="*/ 100697 w 100697"/>
                  <a:gd name="connsiteY7" fmla="*/ 26582 h 122048"/>
                  <a:gd name="connsiteX8" fmla="*/ 65844 w 100697"/>
                  <a:gd name="connsiteY8" fmla="*/ 0 h 122048"/>
                  <a:gd name="connsiteX9" fmla="*/ 35260 w 100697"/>
                  <a:gd name="connsiteY9" fmla="*/ 62316 h 122048"/>
                  <a:gd name="connsiteX10" fmla="*/ 36683 w 100697"/>
                  <a:gd name="connsiteY10" fmla="*/ 40842 h 122048"/>
                  <a:gd name="connsiteX11" fmla="*/ 50710 w 100697"/>
                  <a:gd name="connsiteY11" fmla="*/ 24523 h 122048"/>
                  <a:gd name="connsiteX12" fmla="*/ 49288 w 100697"/>
                  <a:gd name="connsiteY12" fmla="*/ 45996 h 122048"/>
                  <a:gd name="connsiteX13" fmla="*/ 35260 w 100697"/>
                  <a:gd name="connsiteY13" fmla="*/ 62316 h 122048"/>
                  <a:gd name="connsiteX14" fmla="*/ 70658 w 100697"/>
                  <a:gd name="connsiteY14" fmla="*/ 65702 h 122048"/>
                  <a:gd name="connsiteX15" fmla="*/ 51408 w 100697"/>
                  <a:gd name="connsiteY15" fmla="*/ 75324 h 122048"/>
                  <a:gd name="connsiteX16" fmla="*/ 61030 w 100697"/>
                  <a:gd name="connsiteY16" fmla="*/ 56074 h 122048"/>
                  <a:gd name="connsiteX17" fmla="*/ 80279 w 100697"/>
                  <a:gd name="connsiteY17" fmla="*/ 46453 h 122048"/>
                  <a:gd name="connsiteX18" fmla="*/ 70658 w 100697"/>
                  <a:gd name="connsiteY18" fmla="*/ 65702 h 12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697" h="122048">
                    <a:moveTo>
                      <a:pt x="65844" y="0"/>
                    </a:moveTo>
                    <a:cubicBezTo>
                      <a:pt x="65844" y="0"/>
                      <a:pt x="33025" y="3840"/>
                      <a:pt x="21376" y="28801"/>
                    </a:cubicBezTo>
                    <a:cubicBezTo>
                      <a:pt x="9728" y="53764"/>
                      <a:pt x="21376" y="68186"/>
                      <a:pt x="16939" y="80389"/>
                    </a:cubicBezTo>
                    <a:cubicBezTo>
                      <a:pt x="12501" y="92591"/>
                      <a:pt x="5290" y="98693"/>
                      <a:pt x="853" y="102576"/>
                    </a:cubicBezTo>
                    <a:cubicBezTo>
                      <a:pt x="-3585" y="106460"/>
                      <a:pt x="10282" y="111451"/>
                      <a:pt x="19712" y="107568"/>
                    </a:cubicBezTo>
                    <a:cubicBezTo>
                      <a:pt x="19712" y="107568"/>
                      <a:pt x="20267" y="120882"/>
                      <a:pt x="27478" y="121990"/>
                    </a:cubicBezTo>
                    <a:cubicBezTo>
                      <a:pt x="34689" y="123100"/>
                      <a:pt x="36907" y="108123"/>
                      <a:pt x="40790" y="99804"/>
                    </a:cubicBezTo>
                    <a:cubicBezTo>
                      <a:pt x="44673" y="91482"/>
                      <a:pt x="99033" y="98139"/>
                      <a:pt x="100697" y="26582"/>
                    </a:cubicBezTo>
                    <a:cubicBezTo>
                      <a:pt x="100697" y="26582"/>
                      <a:pt x="94658" y="3104"/>
                      <a:pt x="65844" y="0"/>
                    </a:cubicBezTo>
                    <a:close/>
                    <a:moveTo>
                      <a:pt x="35260" y="62316"/>
                    </a:moveTo>
                    <a:cubicBezTo>
                      <a:pt x="31780" y="60894"/>
                      <a:pt x="32417" y="51279"/>
                      <a:pt x="36683" y="40842"/>
                    </a:cubicBezTo>
                    <a:cubicBezTo>
                      <a:pt x="40949" y="30407"/>
                      <a:pt x="47230" y="23100"/>
                      <a:pt x="50710" y="24523"/>
                    </a:cubicBezTo>
                    <a:cubicBezTo>
                      <a:pt x="54190" y="25945"/>
                      <a:pt x="53554" y="35558"/>
                      <a:pt x="49288" y="45996"/>
                    </a:cubicBezTo>
                    <a:cubicBezTo>
                      <a:pt x="45021" y="56432"/>
                      <a:pt x="38741" y="63739"/>
                      <a:pt x="35260" y="62316"/>
                    </a:cubicBezTo>
                    <a:close/>
                    <a:moveTo>
                      <a:pt x="70658" y="65702"/>
                    </a:moveTo>
                    <a:cubicBezTo>
                      <a:pt x="62686" y="73676"/>
                      <a:pt x="54067" y="77982"/>
                      <a:pt x="51408" y="75324"/>
                    </a:cubicBezTo>
                    <a:cubicBezTo>
                      <a:pt x="48749" y="72664"/>
                      <a:pt x="53057" y="64047"/>
                      <a:pt x="61030" y="56074"/>
                    </a:cubicBezTo>
                    <a:cubicBezTo>
                      <a:pt x="69002" y="48101"/>
                      <a:pt x="77620" y="43794"/>
                      <a:pt x="80279" y="46453"/>
                    </a:cubicBezTo>
                    <a:cubicBezTo>
                      <a:pt x="82937" y="49110"/>
                      <a:pt x="78631" y="57729"/>
                      <a:pt x="70658" y="65702"/>
                    </a:cubicBezTo>
                    <a:close/>
                  </a:path>
                </a:pathLst>
              </a:custGeom>
              <a:solidFill>
                <a:srgbClr val="303B39"/>
              </a:solidFill>
              <a:ln w="7120" cap="flat">
                <a:noFill/>
                <a:prstDash val="solid"/>
                <a:miter/>
              </a:ln>
            </p:spPr>
            <p:txBody>
              <a:bodyPr rtlCol="0" anchor="ctr"/>
              <a:lstStyle/>
              <a:p>
                <a:endParaRPr lang="nl-NL"/>
              </a:p>
            </p:txBody>
          </p:sp>
          <p:sp>
            <p:nvSpPr>
              <p:cNvPr id="529" name="Vrije vorm 528">
                <a:extLst>
                  <a:ext uri="{FF2B5EF4-FFF2-40B4-BE49-F238E27FC236}">
                    <a16:creationId xmlns:a16="http://schemas.microsoft.com/office/drawing/2014/main" id="{23930BA9-BFE5-B8D5-0F1A-DE7088698429}"/>
                  </a:ext>
                </a:extLst>
              </p:cNvPr>
              <p:cNvSpPr/>
              <p:nvPr/>
            </p:nvSpPr>
            <p:spPr>
              <a:xfrm>
                <a:off x="1068293" y="2785350"/>
                <a:ext cx="50319" cy="39287"/>
              </a:xfrm>
              <a:custGeom>
                <a:avLst/>
                <a:gdLst>
                  <a:gd name="connsiteX0" fmla="*/ 7879 w 50319"/>
                  <a:gd name="connsiteY0" fmla="*/ 0 h 39287"/>
                  <a:gd name="connsiteX1" fmla="*/ 0 w 50319"/>
                  <a:gd name="connsiteY1" fmla="*/ 14333 h 39287"/>
                  <a:gd name="connsiteX2" fmla="*/ 42733 w 50319"/>
                  <a:gd name="connsiteY2" fmla="*/ 39287 h 39287"/>
                  <a:gd name="connsiteX3" fmla="*/ 50320 w 50319"/>
                  <a:gd name="connsiteY3" fmla="*/ 27537 h 39287"/>
                  <a:gd name="connsiteX4" fmla="*/ 7879 w 50319"/>
                  <a:gd name="connsiteY4" fmla="*/ 0 h 39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9" h="39287">
                    <a:moveTo>
                      <a:pt x="7879" y="0"/>
                    </a:moveTo>
                    <a:cubicBezTo>
                      <a:pt x="7879" y="0"/>
                      <a:pt x="270" y="3344"/>
                      <a:pt x="0" y="14333"/>
                    </a:cubicBezTo>
                    <a:cubicBezTo>
                      <a:pt x="0" y="14333"/>
                      <a:pt x="18031" y="21413"/>
                      <a:pt x="42733" y="39287"/>
                    </a:cubicBezTo>
                    <a:cubicBezTo>
                      <a:pt x="42733" y="39287"/>
                      <a:pt x="47579" y="33865"/>
                      <a:pt x="50320" y="27537"/>
                    </a:cubicBezTo>
                    <a:cubicBezTo>
                      <a:pt x="50320" y="27537"/>
                      <a:pt x="28197" y="5954"/>
                      <a:pt x="7879" y="0"/>
                    </a:cubicBezTo>
                    <a:close/>
                  </a:path>
                </a:pathLst>
              </a:custGeom>
              <a:solidFill>
                <a:srgbClr val="FFFFFF"/>
              </a:solidFill>
              <a:ln w="7120" cap="flat">
                <a:noFill/>
                <a:prstDash val="solid"/>
                <a:miter/>
              </a:ln>
            </p:spPr>
            <p:txBody>
              <a:bodyPr rtlCol="0" anchor="ctr"/>
              <a:lstStyle/>
              <a:p>
                <a:endParaRPr lang="nl-NL"/>
              </a:p>
            </p:txBody>
          </p:sp>
        </p:grpSp>
      </p:grpSp>
      <p:grpSp>
        <p:nvGrpSpPr>
          <p:cNvPr id="530" name="Groep 529">
            <a:extLst>
              <a:ext uri="{FF2B5EF4-FFF2-40B4-BE49-F238E27FC236}">
                <a16:creationId xmlns:a16="http://schemas.microsoft.com/office/drawing/2014/main" id="{BB29F348-2B35-E78E-1A06-7B7B06B79BCF}"/>
              </a:ext>
            </a:extLst>
          </p:cNvPr>
          <p:cNvGrpSpPr>
            <a:grpSpLocks noChangeAspect="1"/>
          </p:cNvGrpSpPr>
          <p:nvPr/>
        </p:nvGrpSpPr>
        <p:grpSpPr>
          <a:xfrm>
            <a:off x="5258983" y="3845793"/>
            <a:ext cx="222013" cy="222013"/>
            <a:chOff x="830779" y="2342691"/>
            <a:chExt cx="686689" cy="686689"/>
          </a:xfrm>
        </p:grpSpPr>
        <p:sp>
          <p:nvSpPr>
            <p:cNvPr id="531" name="Vrije vorm 530">
              <a:extLst>
                <a:ext uri="{FF2B5EF4-FFF2-40B4-BE49-F238E27FC236}">
                  <a16:creationId xmlns:a16="http://schemas.microsoft.com/office/drawing/2014/main" id="{C46A7859-D649-7710-676F-0ADDE513E958}"/>
                </a:ext>
              </a:extLst>
            </p:cNvPr>
            <p:cNvSpPr/>
            <p:nvPr/>
          </p:nvSpPr>
          <p:spPr>
            <a:xfrm>
              <a:off x="830779" y="2342691"/>
              <a:ext cx="686689" cy="686689"/>
            </a:xfrm>
            <a:custGeom>
              <a:avLst/>
              <a:gdLst>
                <a:gd name="connsiteX0" fmla="*/ 686689 w 686689"/>
                <a:gd name="connsiteY0" fmla="*/ 343345 h 686689"/>
                <a:gd name="connsiteX1" fmla="*/ 343345 w 686689"/>
                <a:gd name="connsiteY1" fmla="*/ 686689 h 686689"/>
                <a:gd name="connsiteX2" fmla="*/ 0 w 686689"/>
                <a:gd name="connsiteY2" fmla="*/ 343345 h 686689"/>
                <a:gd name="connsiteX3" fmla="*/ 343345 w 686689"/>
                <a:gd name="connsiteY3" fmla="*/ 0 h 686689"/>
                <a:gd name="connsiteX4" fmla="*/ 686689 w 686689"/>
                <a:gd name="connsiteY4" fmla="*/ 343345 h 686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689" h="686689">
                  <a:moveTo>
                    <a:pt x="686689" y="343345"/>
                  </a:moveTo>
                  <a:cubicBezTo>
                    <a:pt x="686689" y="532969"/>
                    <a:pt x="532969" y="686689"/>
                    <a:pt x="343345" y="686689"/>
                  </a:cubicBezTo>
                  <a:cubicBezTo>
                    <a:pt x="153721" y="686689"/>
                    <a:pt x="0" y="532969"/>
                    <a:pt x="0" y="343345"/>
                  </a:cubicBezTo>
                  <a:cubicBezTo>
                    <a:pt x="0" y="153721"/>
                    <a:pt x="153721" y="0"/>
                    <a:pt x="343345" y="0"/>
                  </a:cubicBezTo>
                  <a:cubicBezTo>
                    <a:pt x="532969" y="0"/>
                    <a:pt x="686689" y="153721"/>
                    <a:pt x="686689" y="343345"/>
                  </a:cubicBezTo>
                  <a:close/>
                </a:path>
              </a:pathLst>
            </a:custGeom>
            <a:solidFill>
              <a:srgbClr val="D2E9EE"/>
            </a:solidFill>
            <a:ln w="7120" cap="flat">
              <a:noFill/>
              <a:prstDash val="solid"/>
              <a:miter/>
            </a:ln>
          </p:spPr>
          <p:txBody>
            <a:bodyPr rtlCol="0" anchor="ctr"/>
            <a:lstStyle/>
            <a:p>
              <a:endParaRPr lang="nl-NL"/>
            </a:p>
          </p:txBody>
        </p:sp>
        <p:grpSp>
          <p:nvGrpSpPr>
            <p:cNvPr id="532" name="Graphic 258">
              <a:extLst>
                <a:ext uri="{FF2B5EF4-FFF2-40B4-BE49-F238E27FC236}">
                  <a16:creationId xmlns:a16="http://schemas.microsoft.com/office/drawing/2014/main" id="{646C2890-2667-EB9D-A2CE-3836E3BF8E4A}"/>
                </a:ext>
              </a:extLst>
            </p:cNvPr>
            <p:cNvGrpSpPr/>
            <p:nvPr/>
          </p:nvGrpSpPr>
          <p:grpSpPr>
            <a:xfrm>
              <a:off x="1010328" y="2445874"/>
              <a:ext cx="308138" cy="474228"/>
              <a:chOff x="1010328" y="2445874"/>
              <a:chExt cx="308138" cy="474228"/>
            </a:xfrm>
          </p:grpSpPr>
          <p:sp>
            <p:nvSpPr>
              <p:cNvPr id="533" name="Vrije vorm 532">
                <a:extLst>
                  <a:ext uri="{FF2B5EF4-FFF2-40B4-BE49-F238E27FC236}">
                    <a16:creationId xmlns:a16="http://schemas.microsoft.com/office/drawing/2014/main" id="{0D5448A4-5B81-9E7B-23A3-3B5CA8BD3D9D}"/>
                  </a:ext>
                </a:extLst>
              </p:cNvPr>
              <p:cNvSpPr/>
              <p:nvPr/>
            </p:nvSpPr>
            <p:spPr>
              <a:xfrm>
                <a:off x="1076172" y="2445874"/>
                <a:ext cx="242294" cy="367011"/>
              </a:xfrm>
              <a:custGeom>
                <a:avLst/>
                <a:gdLst>
                  <a:gd name="connsiteX0" fmla="*/ 0 w 242294"/>
                  <a:gd name="connsiteY0" fmla="*/ 339475 h 367011"/>
                  <a:gd name="connsiteX1" fmla="*/ 165055 w 242294"/>
                  <a:gd name="connsiteY1" fmla="*/ 83134 h 367011"/>
                  <a:gd name="connsiteX2" fmla="*/ 239745 w 242294"/>
                  <a:gd name="connsiteY2" fmla="*/ 145 h 367011"/>
                  <a:gd name="connsiteX3" fmla="*/ 224991 w 242294"/>
                  <a:gd name="connsiteY3" fmla="*/ 45328 h 367011"/>
                  <a:gd name="connsiteX4" fmla="*/ 46374 w 242294"/>
                  <a:gd name="connsiteY4" fmla="*/ 362453 h 367011"/>
                  <a:gd name="connsiteX5" fmla="*/ 42441 w 242294"/>
                  <a:gd name="connsiteY5" fmla="*/ 367012 h 367011"/>
                  <a:gd name="connsiteX6" fmla="*/ 20621 w 242294"/>
                  <a:gd name="connsiteY6" fmla="*/ 352855 h 367011"/>
                  <a:gd name="connsiteX7" fmla="*/ 1 w 242294"/>
                  <a:gd name="connsiteY7" fmla="*/ 339475 h 3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294" h="367011">
                    <a:moveTo>
                      <a:pt x="0" y="339475"/>
                    </a:moveTo>
                    <a:cubicBezTo>
                      <a:pt x="0" y="339475"/>
                      <a:pt x="97742" y="173499"/>
                      <a:pt x="165055" y="83134"/>
                    </a:cubicBezTo>
                    <a:cubicBezTo>
                      <a:pt x="232367" y="-7231"/>
                      <a:pt x="231446" y="145"/>
                      <a:pt x="239745" y="145"/>
                    </a:cubicBezTo>
                    <a:cubicBezTo>
                      <a:pt x="248043" y="145"/>
                      <a:pt x="234212" y="27808"/>
                      <a:pt x="224991" y="45328"/>
                    </a:cubicBezTo>
                    <a:cubicBezTo>
                      <a:pt x="215770" y="62848"/>
                      <a:pt x="106311" y="292374"/>
                      <a:pt x="46374" y="362453"/>
                    </a:cubicBezTo>
                    <a:lnTo>
                      <a:pt x="42441" y="367012"/>
                    </a:lnTo>
                    <a:lnTo>
                      <a:pt x="20621" y="352855"/>
                    </a:lnTo>
                    <a:lnTo>
                      <a:pt x="1" y="339475"/>
                    </a:lnTo>
                    <a:close/>
                  </a:path>
                </a:pathLst>
              </a:custGeom>
              <a:solidFill>
                <a:srgbClr val="00A9B9"/>
              </a:solidFill>
              <a:ln w="7120" cap="flat">
                <a:noFill/>
                <a:prstDash val="solid"/>
                <a:miter/>
              </a:ln>
            </p:spPr>
            <p:txBody>
              <a:bodyPr rtlCol="0" anchor="ctr"/>
              <a:lstStyle/>
              <a:p>
                <a:endParaRPr lang="nl-NL"/>
              </a:p>
            </p:txBody>
          </p:sp>
          <p:sp>
            <p:nvSpPr>
              <p:cNvPr id="534" name="Vrije vorm 533">
                <a:extLst>
                  <a:ext uri="{FF2B5EF4-FFF2-40B4-BE49-F238E27FC236}">
                    <a16:creationId xmlns:a16="http://schemas.microsoft.com/office/drawing/2014/main" id="{2ABD9D4E-6A86-A747-7AB1-A0C20029C2C8}"/>
                  </a:ext>
                </a:extLst>
              </p:cNvPr>
              <p:cNvSpPr/>
              <p:nvPr/>
            </p:nvSpPr>
            <p:spPr>
              <a:xfrm>
                <a:off x="1010328" y="2798054"/>
                <a:ext cx="100697" cy="122048"/>
              </a:xfrm>
              <a:custGeom>
                <a:avLst/>
                <a:gdLst>
                  <a:gd name="connsiteX0" fmla="*/ 65844 w 100697"/>
                  <a:gd name="connsiteY0" fmla="*/ 0 h 122048"/>
                  <a:gd name="connsiteX1" fmla="*/ 21376 w 100697"/>
                  <a:gd name="connsiteY1" fmla="*/ 28801 h 122048"/>
                  <a:gd name="connsiteX2" fmla="*/ 16939 w 100697"/>
                  <a:gd name="connsiteY2" fmla="*/ 80389 h 122048"/>
                  <a:gd name="connsiteX3" fmla="*/ 853 w 100697"/>
                  <a:gd name="connsiteY3" fmla="*/ 102576 h 122048"/>
                  <a:gd name="connsiteX4" fmla="*/ 19712 w 100697"/>
                  <a:gd name="connsiteY4" fmla="*/ 107568 h 122048"/>
                  <a:gd name="connsiteX5" fmla="*/ 27478 w 100697"/>
                  <a:gd name="connsiteY5" fmla="*/ 121990 h 122048"/>
                  <a:gd name="connsiteX6" fmla="*/ 40790 w 100697"/>
                  <a:gd name="connsiteY6" fmla="*/ 99804 h 122048"/>
                  <a:gd name="connsiteX7" fmla="*/ 100697 w 100697"/>
                  <a:gd name="connsiteY7" fmla="*/ 26582 h 122048"/>
                  <a:gd name="connsiteX8" fmla="*/ 65844 w 100697"/>
                  <a:gd name="connsiteY8" fmla="*/ 0 h 122048"/>
                  <a:gd name="connsiteX9" fmla="*/ 35260 w 100697"/>
                  <a:gd name="connsiteY9" fmla="*/ 62316 h 122048"/>
                  <a:gd name="connsiteX10" fmla="*/ 36683 w 100697"/>
                  <a:gd name="connsiteY10" fmla="*/ 40842 h 122048"/>
                  <a:gd name="connsiteX11" fmla="*/ 50710 w 100697"/>
                  <a:gd name="connsiteY11" fmla="*/ 24523 h 122048"/>
                  <a:gd name="connsiteX12" fmla="*/ 49288 w 100697"/>
                  <a:gd name="connsiteY12" fmla="*/ 45996 h 122048"/>
                  <a:gd name="connsiteX13" fmla="*/ 35260 w 100697"/>
                  <a:gd name="connsiteY13" fmla="*/ 62316 h 122048"/>
                  <a:gd name="connsiteX14" fmla="*/ 70658 w 100697"/>
                  <a:gd name="connsiteY14" fmla="*/ 65702 h 122048"/>
                  <a:gd name="connsiteX15" fmla="*/ 51408 w 100697"/>
                  <a:gd name="connsiteY15" fmla="*/ 75324 h 122048"/>
                  <a:gd name="connsiteX16" fmla="*/ 61030 w 100697"/>
                  <a:gd name="connsiteY16" fmla="*/ 56074 h 122048"/>
                  <a:gd name="connsiteX17" fmla="*/ 80279 w 100697"/>
                  <a:gd name="connsiteY17" fmla="*/ 46453 h 122048"/>
                  <a:gd name="connsiteX18" fmla="*/ 70658 w 100697"/>
                  <a:gd name="connsiteY18" fmla="*/ 65702 h 12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697" h="122048">
                    <a:moveTo>
                      <a:pt x="65844" y="0"/>
                    </a:moveTo>
                    <a:cubicBezTo>
                      <a:pt x="65844" y="0"/>
                      <a:pt x="33025" y="3840"/>
                      <a:pt x="21376" y="28801"/>
                    </a:cubicBezTo>
                    <a:cubicBezTo>
                      <a:pt x="9728" y="53764"/>
                      <a:pt x="21376" y="68186"/>
                      <a:pt x="16939" y="80389"/>
                    </a:cubicBezTo>
                    <a:cubicBezTo>
                      <a:pt x="12501" y="92591"/>
                      <a:pt x="5290" y="98693"/>
                      <a:pt x="853" y="102576"/>
                    </a:cubicBezTo>
                    <a:cubicBezTo>
                      <a:pt x="-3585" y="106460"/>
                      <a:pt x="10282" y="111451"/>
                      <a:pt x="19712" y="107568"/>
                    </a:cubicBezTo>
                    <a:cubicBezTo>
                      <a:pt x="19712" y="107568"/>
                      <a:pt x="20267" y="120882"/>
                      <a:pt x="27478" y="121990"/>
                    </a:cubicBezTo>
                    <a:cubicBezTo>
                      <a:pt x="34689" y="123100"/>
                      <a:pt x="36907" y="108123"/>
                      <a:pt x="40790" y="99804"/>
                    </a:cubicBezTo>
                    <a:cubicBezTo>
                      <a:pt x="44673" y="91482"/>
                      <a:pt x="99033" y="98139"/>
                      <a:pt x="100697" y="26582"/>
                    </a:cubicBezTo>
                    <a:cubicBezTo>
                      <a:pt x="100697" y="26582"/>
                      <a:pt x="94658" y="3104"/>
                      <a:pt x="65844" y="0"/>
                    </a:cubicBezTo>
                    <a:close/>
                    <a:moveTo>
                      <a:pt x="35260" y="62316"/>
                    </a:moveTo>
                    <a:cubicBezTo>
                      <a:pt x="31780" y="60894"/>
                      <a:pt x="32417" y="51279"/>
                      <a:pt x="36683" y="40842"/>
                    </a:cubicBezTo>
                    <a:cubicBezTo>
                      <a:pt x="40949" y="30407"/>
                      <a:pt x="47230" y="23100"/>
                      <a:pt x="50710" y="24523"/>
                    </a:cubicBezTo>
                    <a:cubicBezTo>
                      <a:pt x="54190" y="25945"/>
                      <a:pt x="53554" y="35558"/>
                      <a:pt x="49288" y="45996"/>
                    </a:cubicBezTo>
                    <a:cubicBezTo>
                      <a:pt x="45021" y="56432"/>
                      <a:pt x="38741" y="63739"/>
                      <a:pt x="35260" y="62316"/>
                    </a:cubicBezTo>
                    <a:close/>
                    <a:moveTo>
                      <a:pt x="70658" y="65702"/>
                    </a:moveTo>
                    <a:cubicBezTo>
                      <a:pt x="62686" y="73676"/>
                      <a:pt x="54067" y="77982"/>
                      <a:pt x="51408" y="75324"/>
                    </a:cubicBezTo>
                    <a:cubicBezTo>
                      <a:pt x="48749" y="72664"/>
                      <a:pt x="53057" y="64047"/>
                      <a:pt x="61030" y="56074"/>
                    </a:cubicBezTo>
                    <a:cubicBezTo>
                      <a:pt x="69002" y="48101"/>
                      <a:pt x="77620" y="43794"/>
                      <a:pt x="80279" y="46453"/>
                    </a:cubicBezTo>
                    <a:cubicBezTo>
                      <a:pt x="82937" y="49110"/>
                      <a:pt x="78631" y="57729"/>
                      <a:pt x="70658" y="65702"/>
                    </a:cubicBezTo>
                    <a:close/>
                  </a:path>
                </a:pathLst>
              </a:custGeom>
              <a:solidFill>
                <a:srgbClr val="303B39"/>
              </a:solidFill>
              <a:ln w="7120" cap="flat">
                <a:noFill/>
                <a:prstDash val="solid"/>
                <a:miter/>
              </a:ln>
            </p:spPr>
            <p:txBody>
              <a:bodyPr rtlCol="0" anchor="ctr"/>
              <a:lstStyle/>
              <a:p>
                <a:endParaRPr lang="nl-NL"/>
              </a:p>
            </p:txBody>
          </p:sp>
          <p:sp>
            <p:nvSpPr>
              <p:cNvPr id="535" name="Vrije vorm 534">
                <a:extLst>
                  <a:ext uri="{FF2B5EF4-FFF2-40B4-BE49-F238E27FC236}">
                    <a16:creationId xmlns:a16="http://schemas.microsoft.com/office/drawing/2014/main" id="{180675A3-F4FB-BC24-D903-18B896CDCBDB}"/>
                  </a:ext>
                </a:extLst>
              </p:cNvPr>
              <p:cNvSpPr/>
              <p:nvPr/>
            </p:nvSpPr>
            <p:spPr>
              <a:xfrm>
                <a:off x="1068293" y="2785350"/>
                <a:ext cx="50319" cy="39287"/>
              </a:xfrm>
              <a:custGeom>
                <a:avLst/>
                <a:gdLst>
                  <a:gd name="connsiteX0" fmla="*/ 7879 w 50319"/>
                  <a:gd name="connsiteY0" fmla="*/ 0 h 39287"/>
                  <a:gd name="connsiteX1" fmla="*/ 0 w 50319"/>
                  <a:gd name="connsiteY1" fmla="*/ 14333 h 39287"/>
                  <a:gd name="connsiteX2" fmla="*/ 42733 w 50319"/>
                  <a:gd name="connsiteY2" fmla="*/ 39287 h 39287"/>
                  <a:gd name="connsiteX3" fmla="*/ 50320 w 50319"/>
                  <a:gd name="connsiteY3" fmla="*/ 27537 h 39287"/>
                  <a:gd name="connsiteX4" fmla="*/ 7879 w 50319"/>
                  <a:gd name="connsiteY4" fmla="*/ 0 h 39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9" h="39287">
                    <a:moveTo>
                      <a:pt x="7879" y="0"/>
                    </a:moveTo>
                    <a:cubicBezTo>
                      <a:pt x="7879" y="0"/>
                      <a:pt x="270" y="3344"/>
                      <a:pt x="0" y="14333"/>
                    </a:cubicBezTo>
                    <a:cubicBezTo>
                      <a:pt x="0" y="14333"/>
                      <a:pt x="18031" y="21413"/>
                      <a:pt x="42733" y="39287"/>
                    </a:cubicBezTo>
                    <a:cubicBezTo>
                      <a:pt x="42733" y="39287"/>
                      <a:pt x="47579" y="33865"/>
                      <a:pt x="50320" y="27537"/>
                    </a:cubicBezTo>
                    <a:cubicBezTo>
                      <a:pt x="50320" y="27537"/>
                      <a:pt x="28197" y="5954"/>
                      <a:pt x="7879" y="0"/>
                    </a:cubicBezTo>
                    <a:close/>
                  </a:path>
                </a:pathLst>
              </a:custGeom>
              <a:solidFill>
                <a:srgbClr val="FFFFFF"/>
              </a:solidFill>
              <a:ln w="7120" cap="flat">
                <a:noFill/>
                <a:prstDash val="solid"/>
                <a:miter/>
              </a:ln>
            </p:spPr>
            <p:txBody>
              <a:bodyPr rtlCol="0" anchor="ctr"/>
              <a:lstStyle/>
              <a:p>
                <a:endParaRPr lang="nl-NL"/>
              </a:p>
            </p:txBody>
          </p:sp>
        </p:grpSp>
      </p:grpSp>
      <p:grpSp>
        <p:nvGrpSpPr>
          <p:cNvPr id="537" name="Groep 536">
            <a:extLst>
              <a:ext uri="{FF2B5EF4-FFF2-40B4-BE49-F238E27FC236}">
                <a16:creationId xmlns:a16="http://schemas.microsoft.com/office/drawing/2014/main" id="{9774A012-F504-997F-DCA1-EA0CBF98A398}"/>
              </a:ext>
            </a:extLst>
          </p:cNvPr>
          <p:cNvGrpSpPr>
            <a:grpSpLocks noChangeAspect="1"/>
          </p:cNvGrpSpPr>
          <p:nvPr/>
        </p:nvGrpSpPr>
        <p:grpSpPr>
          <a:xfrm>
            <a:off x="5258983" y="4092401"/>
            <a:ext cx="222013" cy="222013"/>
            <a:chOff x="830779" y="2342691"/>
            <a:chExt cx="686689" cy="686689"/>
          </a:xfrm>
        </p:grpSpPr>
        <p:sp>
          <p:nvSpPr>
            <p:cNvPr id="538" name="Vrije vorm 537">
              <a:extLst>
                <a:ext uri="{FF2B5EF4-FFF2-40B4-BE49-F238E27FC236}">
                  <a16:creationId xmlns:a16="http://schemas.microsoft.com/office/drawing/2014/main" id="{2DB79545-9E95-B166-00DA-B041A208A006}"/>
                </a:ext>
              </a:extLst>
            </p:cNvPr>
            <p:cNvSpPr/>
            <p:nvPr/>
          </p:nvSpPr>
          <p:spPr>
            <a:xfrm>
              <a:off x="830779" y="2342691"/>
              <a:ext cx="686689" cy="686689"/>
            </a:xfrm>
            <a:custGeom>
              <a:avLst/>
              <a:gdLst>
                <a:gd name="connsiteX0" fmla="*/ 686689 w 686689"/>
                <a:gd name="connsiteY0" fmla="*/ 343345 h 686689"/>
                <a:gd name="connsiteX1" fmla="*/ 343345 w 686689"/>
                <a:gd name="connsiteY1" fmla="*/ 686689 h 686689"/>
                <a:gd name="connsiteX2" fmla="*/ 0 w 686689"/>
                <a:gd name="connsiteY2" fmla="*/ 343345 h 686689"/>
                <a:gd name="connsiteX3" fmla="*/ 343345 w 686689"/>
                <a:gd name="connsiteY3" fmla="*/ 0 h 686689"/>
                <a:gd name="connsiteX4" fmla="*/ 686689 w 686689"/>
                <a:gd name="connsiteY4" fmla="*/ 343345 h 686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689" h="686689">
                  <a:moveTo>
                    <a:pt x="686689" y="343345"/>
                  </a:moveTo>
                  <a:cubicBezTo>
                    <a:pt x="686689" y="532969"/>
                    <a:pt x="532969" y="686689"/>
                    <a:pt x="343345" y="686689"/>
                  </a:cubicBezTo>
                  <a:cubicBezTo>
                    <a:pt x="153721" y="686689"/>
                    <a:pt x="0" y="532969"/>
                    <a:pt x="0" y="343345"/>
                  </a:cubicBezTo>
                  <a:cubicBezTo>
                    <a:pt x="0" y="153721"/>
                    <a:pt x="153721" y="0"/>
                    <a:pt x="343345" y="0"/>
                  </a:cubicBezTo>
                  <a:cubicBezTo>
                    <a:pt x="532969" y="0"/>
                    <a:pt x="686689" y="153721"/>
                    <a:pt x="686689" y="343345"/>
                  </a:cubicBezTo>
                  <a:close/>
                </a:path>
              </a:pathLst>
            </a:custGeom>
            <a:solidFill>
              <a:srgbClr val="D2E9EE"/>
            </a:solidFill>
            <a:ln w="7120" cap="flat">
              <a:noFill/>
              <a:prstDash val="solid"/>
              <a:miter/>
            </a:ln>
          </p:spPr>
          <p:txBody>
            <a:bodyPr rtlCol="0" anchor="ctr"/>
            <a:lstStyle/>
            <a:p>
              <a:endParaRPr lang="nl-NL"/>
            </a:p>
          </p:txBody>
        </p:sp>
        <p:grpSp>
          <p:nvGrpSpPr>
            <p:cNvPr id="539" name="Graphic 258">
              <a:extLst>
                <a:ext uri="{FF2B5EF4-FFF2-40B4-BE49-F238E27FC236}">
                  <a16:creationId xmlns:a16="http://schemas.microsoft.com/office/drawing/2014/main" id="{4FAB9630-2B04-57B0-D354-51455611E4E1}"/>
                </a:ext>
              </a:extLst>
            </p:cNvPr>
            <p:cNvGrpSpPr/>
            <p:nvPr/>
          </p:nvGrpSpPr>
          <p:grpSpPr>
            <a:xfrm>
              <a:off x="1010328" y="2445874"/>
              <a:ext cx="308138" cy="474228"/>
              <a:chOff x="1010328" y="2445874"/>
              <a:chExt cx="308138" cy="474228"/>
            </a:xfrm>
          </p:grpSpPr>
          <p:sp>
            <p:nvSpPr>
              <p:cNvPr id="540" name="Vrije vorm 539">
                <a:extLst>
                  <a:ext uri="{FF2B5EF4-FFF2-40B4-BE49-F238E27FC236}">
                    <a16:creationId xmlns:a16="http://schemas.microsoft.com/office/drawing/2014/main" id="{F07BA5BC-C3C9-3BCA-A3A8-993C8905F2F2}"/>
                  </a:ext>
                </a:extLst>
              </p:cNvPr>
              <p:cNvSpPr/>
              <p:nvPr/>
            </p:nvSpPr>
            <p:spPr>
              <a:xfrm>
                <a:off x="1076172" y="2445874"/>
                <a:ext cx="242294" cy="367011"/>
              </a:xfrm>
              <a:custGeom>
                <a:avLst/>
                <a:gdLst>
                  <a:gd name="connsiteX0" fmla="*/ 0 w 242294"/>
                  <a:gd name="connsiteY0" fmla="*/ 339475 h 367011"/>
                  <a:gd name="connsiteX1" fmla="*/ 165055 w 242294"/>
                  <a:gd name="connsiteY1" fmla="*/ 83134 h 367011"/>
                  <a:gd name="connsiteX2" fmla="*/ 239745 w 242294"/>
                  <a:gd name="connsiteY2" fmla="*/ 145 h 367011"/>
                  <a:gd name="connsiteX3" fmla="*/ 224991 w 242294"/>
                  <a:gd name="connsiteY3" fmla="*/ 45328 h 367011"/>
                  <a:gd name="connsiteX4" fmla="*/ 46374 w 242294"/>
                  <a:gd name="connsiteY4" fmla="*/ 362453 h 367011"/>
                  <a:gd name="connsiteX5" fmla="*/ 42441 w 242294"/>
                  <a:gd name="connsiteY5" fmla="*/ 367012 h 367011"/>
                  <a:gd name="connsiteX6" fmla="*/ 20621 w 242294"/>
                  <a:gd name="connsiteY6" fmla="*/ 352855 h 367011"/>
                  <a:gd name="connsiteX7" fmla="*/ 1 w 242294"/>
                  <a:gd name="connsiteY7" fmla="*/ 339475 h 3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294" h="367011">
                    <a:moveTo>
                      <a:pt x="0" y="339475"/>
                    </a:moveTo>
                    <a:cubicBezTo>
                      <a:pt x="0" y="339475"/>
                      <a:pt x="97742" y="173499"/>
                      <a:pt x="165055" y="83134"/>
                    </a:cubicBezTo>
                    <a:cubicBezTo>
                      <a:pt x="232367" y="-7231"/>
                      <a:pt x="231446" y="145"/>
                      <a:pt x="239745" y="145"/>
                    </a:cubicBezTo>
                    <a:cubicBezTo>
                      <a:pt x="248043" y="145"/>
                      <a:pt x="234212" y="27808"/>
                      <a:pt x="224991" y="45328"/>
                    </a:cubicBezTo>
                    <a:cubicBezTo>
                      <a:pt x="215770" y="62848"/>
                      <a:pt x="106311" y="292374"/>
                      <a:pt x="46374" y="362453"/>
                    </a:cubicBezTo>
                    <a:lnTo>
                      <a:pt x="42441" y="367012"/>
                    </a:lnTo>
                    <a:lnTo>
                      <a:pt x="20621" y="352855"/>
                    </a:lnTo>
                    <a:lnTo>
                      <a:pt x="1" y="339475"/>
                    </a:lnTo>
                    <a:close/>
                  </a:path>
                </a:pathLst>
              </a:custGeom>
              <a:solidFill>
                <a:srgbClr val="00A9B9"/>
              </a:solidFill>
              <a:ln w="7120" cap="flat">
                <a:noFill/>
                <a:prstDash val="solid"/>
                <a:miter/>
              </a:ln>
            </p:spPr>
            <p:txBody>
              <a:bodyPr rtlCol="0" anchor="ctr"/>
              <a:lstStyle/>
              <a:p>
                <a:endParaRPr lang="nl-NL"/>
              </a:p>
            </p:txBody>
          </p:sp>
          <p:sp>
            <p:nvSpPr>
              <p:cNvPr id="541" name="Vrije vorm 540">
                <a:extLst>
                  <a:ext uri="{FF2B5EF4-FFF2-40B4-BE49-F238E27FC236}">
                    <a16:creationId xmlns:a16="http://schemas.microsoft.com/office/drawing/2014/main" id="{2E1413DE-1A2B-24E8-3CB9-C5FD4D6E06E9}"/>
                  </a:ext>
                </a:extLst>
              </p:cNvPr>
              <p:cNvSpPr/>
              <p:nvPr/>
            </p:nvSpPr>
            <p:spPr>
              <a:xfrm>
                <a:off x="1010328" y="2798054"/>
                <a:ext cx="100697" cy="122048"/>
              </a:xfrm>
              <a:custGeom>
                <a:avLst/>
                <a:gdLst>
                  <a:gd name="connsiteX0" fmla="*/ 65844 w 100697"/>
                  <a:gd name="connsiteY0" fmla="*/ 0 h 122048"/>
                  <a:gd name="connsiteX1" fmla="*/ 21376 w 100697"/>
                  <a:gd name="connsiteY1" fmla="*/ 28801 h 122048"/>
                  <a:gd name="connsiteX2" fmla="*/ 16939 w 100697"/>
                  <a:gd name="connsiteY2" fmla="*/ 80389 h 122048"/>
                  <a:gd name="connsiteX3" fmla="*/ 853 w 100697"/>
                  <a:gd name="connsiteY3" fmla="*/ 102576 h 122048"/>
                  <a:gd name="connsiteX4" fmla="*/ 19712 w 100697"/>
                  <a:gd name="connsiteY4" fmla="*/ 107568 h 122048"/>
                  <a:gd name="connsiteX5" fmla="*/ 27478 w 100697"/>
                  <a:gd name="connsiteY5" fmla="*/ 121990 h 122048"/>
                  <a:gd name="connsiteX6" fmla="*/ 40790 w 100697"/>
                  <a:gd name="connsiteY6" fmla="*/ 99804 h 122048"/>
                  <a:gd name="connsiteX7" fmla="*/ 100697 w 100697"/>
                  <a:gd name="connsiteY7" fmla="*/ 26582 h 122048"/>
                  <a:gd name="connsiteX8" fmla="*/ 65844 w 100697"/>
                  <a:gd name="connsiteY8" fmla="*/ 0 h 122048"/>
                  <a:gd name="connsiteX9" fmla="*/ 35260 w 100697"/>
                  <a:gd name="connsiteY9" fmla="*/ 62316 h 122048"/>
                  <a:gd name="connsiteX10" fmla="*/ 36683 w 100697"/>
                  <a:gd name="connsiteY10" fmla="*/ 40842 h 122048"/>
                  <a:gd name="connsiteX11" fmla="*/ 50710 w 100697"/>
                  <a:gd name="connsiteY11" fmla="*/ 24523 h 122048"/>
                  <a:gd name="connsiteX12" fmla="*/ 49288 w 100697"/>
                  <a:gd name="connsiteY12" fmla="*/ 45996 h 122048"/>
                  <a:gd name="connsiteX13" fmla="*/ 35260 w 100697"/>
                  <a:gd name="connsiteY13" fmla="*/ 62316 h 122048"/>
                  <a:gd name="connsiteX14" fmla="*/ 70658 w 100697"/>
                  <a:gd name="connsiteY14" fmla="*/ 65702 h 122048"/>
                  <a:gd name="connsiteX15" fmla="*/ 51408 w 100697"/>
                  <a:gd name="connsiteY15" fmla="*/ 75324 h 122048"/>
                  <a:gd name="connsiteX16" fmla="*/ 61030 w 100697"/>
                  <a:gd name="connsiteY16" fmla="*/ 56074 h 122048"/>
                  <a:gd name="connsiteX17" fmla="*/ 80279 w 100697"/>
                  <a:gd name="connsiteY17" fmla="*/ 46453 h 122048"/>
                  <a:gd name="connsiteX18" fmla="*/ 70658 w 100697"/>
                  <a:gd name="connsiteY18" fmla="*/ 65702 h 12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697" h="122048">
                    <a:moveTo>
                      <a:pt x="65844" y="0"/>
                    </a:moveTo>
                    <a:cubicBezTo>
                      <a:pt x="65844" y="0"/>
                      <a:pt x="33025" y="3840"/>
                      <a:pt x="21376" y="28801"/>
                    </a:cubicBezTo>
                    <a:cubicBezTo>
                      <a:pt x="9728" y="53764"/>
                      <a:pt x="21376" y="68186"/>
                      <a:pt x="16939" y="80389"/>
                    </a:cubicBezTo>
                    <a:cubicBezTo>
                      <a:pt x="12501" y="92591"/>
                      <a:pt x="5290" y="98693"/>
                      <a:pt x="853" y="102576"/>
                    </a:cubicBezTo>
                    <a:cubicBezTo>
                      <a:pt x="-3585" y="106460"/>
                      <a:pt x="10282" y="111451"/>
                      <a:pt x="19712" y="107568"/>
                    </a:cubicBezTo>
                    <a:cubicBezTo>
                      <a:pt x="19712" y="107568"/>
                      <a:pt x="20267" y="120882"/>
                      <a:pt x="27478" y="121990"/>
                    </a:cubicBezTo>
                    <a:cubicBezTo>
                      <a:pt x="34689" y="123100"/>
                      <a:pt x="36907" y="108123"/>
                      <a:pt x="40790" y="99804"/>
                    </a:cubicBezTo>
                    <a:cubicBezTo>
                      <a:pt x="44673" y="91482"/>
                      <a:pt x="99033" y="98139"/>
                      <a:pt x="100697" y="26582"/>
                    </a:cubicBezTo>
                    <a:cubicBezTo>
                      <a:pt x="100697" y="26582"/>
                      <a:pt x="94658" y="3104"/>
                      <a:pt x="65844" y="0"/>
                    </a:cubicBezTo>
                    <a:close/>
                    <a:moveTo>
                      <a:pt x="35260" y="62316"/>
                    </a:moveTo>
                    <a:cubicBezTo>
                      <a:pt x="31780" y="60894"/>
                      <a:pt x="32417" y="51279"/>
                      <a:pt x="36683" y="40842"/>
                    </a:cubicBezTo>
                    <a:cubicBezTo>
                      <a:pt x="40949" y="30407"/>
                      <a:pt x="47230" y="23100"/>
                      <a:pt x="50710" y="24523"/>
                    </a:cubicBezTo>
                    <a:cubicBezTo>
                      <a:pt x="54190" y="25945"/>
                      <a:pt x="53554" y="35558"/>
                      <a:pt x="49288" y="45996"/>
                    </a:cubicBezTo>
                    <a:cubicBezTo>
                      <a:pt x="45021" y="56432"/>
                      <a:pt x="38741" y="63739"/>
                      <a:pt x="35260" y="62316"/>
                    </a:cubicBezTo>
                    <a:close/>
                    <a:moveTo>
                      <a:pt x="70658" y="65702"/>
                    </a:moveTo>
                    <a:cubicBezTo>
                      <a:pt x="62686" y="73676"/>
                      <a:pt x="54067" y="77982"/>
                      <a:pt x="51408" y="75324"/>
                    </a:cubicBezTo>
                    <a:cubicBezTo>
                      <a:pt x="48749" y="72664"/>
                      <a:pt x="53057" y="64047"/>
                      <a:pt x="61030" y="56074"/>
                    </a:cubicBezTo>
                    <a:cubicBezTo>
                      <a:pt x="69002" y="48101"/>
                      <a:pt x="77620" y="43794"/>
                      <a:pt x="80279" y="46453"/>
                    </a:cubicBezTo>
                    <a:cubicBezTo>
                      <a:pt x="82937" y="49110"/>
                      <a:pt x="78631" y="57729"/>
                      <a:pt x="70658" y="65702"/>
                    </a:cubicBezTo>
                    <a:close/>
                  </a:path>
                </a:pathLst>
              </a:custGeom>
              <a:solidFill>
                <a:srgbClr val="303B39"/>
              </a:solidFill>
              <a:ln w="7120" cap="flat">
                <a:noFill/>
                <a:prstDash val="solid"/>
                <a:miter/>
              </a:ln>
            </p:spPr>
            <p:txBody>
              <a:bodyPr rtlCol="0" anchor="ctr"/>
              <a:lstStyle/>
              <a:p>
                <a:endParaRPr lang="nl-NL"/>
              </a:p>
            </p:txBody>
          </p:sp>
          <p:sp>
            <p:nvSpPr>
              <p:cNvPr id="542" name="Vrije vorm 541">
                <a:extLst>
                  <a:ext uri="{FF2B5EF4-FFF2-40B4-BE49-F238E27FC236}">
                    <a16:creationId xmlns:a16="http://schemas.microsoft.com/office/drawing/2014/main" id="{8DF4B0FD-2E9F-0C40-07F9-70EEC514F2F9}"/>
                  </a:ext>
                </a:extLst>
              </p:cNvPr>
              <p:cNvSpPr/>
              <p:nvPr/>
            </p:nvSpPr>
            <p:spPr>
              <a:xfrm>
                <a:off x="1068293" y="2785350"/>
                <a:ext cx="50319" cy="39287"/>
              </a:xfrm>
              <a:custGeom>
                <a:avLst/>
                <a:gdLst>
                  <a:gd name="connsiteX0" fmla="*/ 7879 w 50319"/>
                  <a:gd name="connsiteY0" fmla="*/ 0 h 39287"/>
                  <a:gd name="connsiteX1" fmla="*/ 0 w 50319"/>
                  <a:gd name="connsiteY1" fmla="*/ 14333 h 39287"/>
                  <a:gd name="connsiteX2" fmla="*/ 42733 w 50319"/>
                  <a:gd name="connsiteY2" fmla="*/ 39287 h 39287"/>
                  <a:gd name="connsiteX3" fmla="*/ 50320 w 50319"/>
                  <a:gd name="connsiteY3" fmla="*/ 27537 h 39287"/>
                  <a:gd name="connsiteX4" fmla="*/ 7879 w 50319"/>
                  <a:gd name="connsiteY4" fmla="*/ 0 h 39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9" h="39287">
                    <a:moveTo>
                      <a:pt x="7879" y="0"/>
                    </a:moveTo>
                    <a:cubicBezTo>
                      <a:pt x="7879" y="0"/>
                      <a:pt x="270" y="3344"/>
                      <a:pt x="0" y="14333"/>
                    </a:cubicBezTo>
                    <a:cubicBezTo>
                      <a:pt x="0" y="14333"/>
                      <a:pt x="18031" y="21413"/>
                      <a:pt x="42733" y="39287"/>
                    </a:cubicBezTo>
                    <a:cubicBezTo>
                      <a:pt x="42733" y="39287"/>
                      <a:pt x="47579" y="33865"/>
                      <a:pt x="50320" y="27537"/>
                    </a:cubicBezTo>
                    <a:cubicBezTo>
                      <a:pt x="50320" y="27537"/>
                      <a:pt x="28197" y="5954"/>
                      <a:pt x="7879" y="0"/>
                    </a:cubicBezTo>
                    <a:close/>
                  </a:path>
                </a:pathLst>
              </a:custGeom>
              <a:solidFill>
                <a:srgbClr val="FFFFFF"/>
              </a:solidFill>
              <a:ln w="7120" cap="flat">
                <a:noFill/>
                <a:prstDash val="solid"/>
                <a:miter/>
              </a:ln>
            </p:spPr>
            <p:txBody>
              <a:bodyPr rtlCol="0" anchor="ctr"/>
              <a:lstStyle/>
              <a:p>
                <a:endParaRPr lang="nl-NL"/>
              </a:p>
            </p:txBody>
          </p:sp>
        </p:grpSp>
      </p:grpSp>
      <p:sp>
        <p:nvSpPr>
          <p:cNvPr id="42" name="Tekstvak 41">
            <a:extLst>
              <a:ext uri="{FF2B5EF4-FFF2-40B4-BE49-F238E27FC236}">
                <a16:creationId xmlns:a16="http://schemas.microsoft.com/office/drawing/2014/main" id="{D945B0FC-30BC-C68E-2358-97FEBB34A1DF}"/>
              </a:ext>
            </a:extLst>
          </p:cNvPr>
          <p:cNvSpPr txBox="1"/>
          <p:nvPr/>
        </p:nvSpPr>
        <p:spPr>
          <a:xfrm>
            <a:off x="-4625310" y="1486368"/>
            <a:ext cx="1156520" cy="369332"/>
          </a:xfrm>
          <a:prstGeom prst="rect">
            <a:avLst/>
          </a:prstGeom>
        </p:spPr>
        <p:txBody>
          <a:bodyPr wrap="square" lIns="0" tIns="0" rIns="0" bIns="0" rtlCol="0">
            <a:spAutoFit/>
          </a:bodyPr>
          <a:lstStyle/>
          <a:p>
            <a:pPr algn="ctr"/>
            <a:r>
              <a:rPr lang="nl-NL" sz="1200">
                <a:solidFill>
                  <a:schemeClr val="accent2"/>
                </a:solidFill>
              </a:rPr>
              <a:t>wisselend</a:t>
            </a:r>
          </a:p>
          <a:p>
            <a:pPr algn="ctr"/>
            <a:r>
              <a:rPr lang="nl-NL" sz="1200">
                <a:solidFill>
                  <a:schemeClr val="accent2"/>
                </a:solidFill>
              </a:rPr>
              <a:t>doseerschema</a:t>
            </a:r>
          </a:p>
        </p:txBody>
      </p:sp>
      <p:sp>
        <p:nvSpPr>
          <p:cNvPr id="8" name="Titel 2">
            <a:extLst>
              <a:ext uri="{FF2B5EF4-FFF2-40B4-BE49-F238E27FC236}">
                <a16:creationId xmlns:a16="http://schemas.microsoft.com/office/drawing/2014/main" id="{0C9B0F91-96E6-C7AF-099B-12A82E895157}"/>
              </a:ext>
            </a:extLst>
          </p:cNvPr>
          <p:cNvSpPr txBox="1">
            <a:spLocks/>
          </p:cNvSpPr>
          <p:nvPr/>
        </p:nvSpPr>
        <p:spPr>
          <a:xfrm>
            <a:off x="-3897263" y="5503869"/>
            <a:ext cx="2159127" cy="440423"/>
          </a:xfrm>
          <a:prstGeom prst="rect">
            <a:avLst/>
          </a:prstGeom>
        </p:spPr>
        <p:txBody>
          <a:bodyPr vert="horz" lIns="0" tIns="0" rIns="0" bIns="0" rtlCol="0" anchor="t" anchorCtr="0">
            <a:noAutofit/>
          </a:bodyPr>
          <a:lstStyle>
            <a:lvl1pPr algn="l" defTabSz="914377" rtl="0" eaLnBrk="1" latinLnBrk="0" hangingPunct="1">
              <a:lnSpc>
                <a:spcPts val="3733"/>
              </a:lnSpc>
              <a:spcBef>
                <a:spcPct val="0"/>
              </a:spcBef>
              <a:buNone/>
              <a:defRPr sz="3733" b="1" i="0" kern="1200" baseline="0">
                <a:solidFill>
                  <a:schemeClr val="accent2"/>
                </a:solidFill>
                <a:latin typeface="+mj-lt"/>
                <a:ea typeface="+mj-ea"/>
                <a:cs typeface="+mj-cs"/>
              </a:defRPr>
            </a:lvl1pPr>
          </a:lstStyle>
          <a:p>
            <a:pPr algn="ctr"/>
            <a:r>
              <a:rPr lang="nl-NL" sz="1400" b="0">
                <a:solidFill>
                  <a:schemeClr val="tx2"/>
                </a:solidFill>
              </a:rPr>
              <a:t>Medicatieproces 9</a:t>
            </a:r>
          </a:p>
        </p:txBody>
      </p:sp>
      <p:grpSp>
        <p:nvGrpSpPr>
          <p:cNvPr id="543" name="Groep 542">
            <a:extLst>
              <a:ext uri="{FF2B5EF4-FFF2-40B4-BE49-F238E27FC236}">
                <a16:creationId xmlns:a16="http://schemas.microsoft.com/office/drawing/2014/main" id="{94BD011F-0723-E293-D446-306EA86E4D95}"/>
              </a:ext>
            </a:extLst>
          </p:cNvPr>
          <p:cNvGrpSpPr>
            <a:grpSpLocks noChangeAspect="1"/>
          </p:cNvGrpSpPr>
          <p:nvPr/>
        </p:nvGrpSpPr>
        <p:grpSpPr>
          <a:xfrm>
            <a:off x="5256602" y="4404163"/>
            <a:ext cx="222013" cy="222013"/>
            <a:chOff x="830779" y="2342691"/>
            <a:chExt cx="686689" cy="686689"/>
          </a:xfrm>
        </p:grpSpPr>
        <p:sp>
          <p:nvSpPr>
            <p:cNvPr id="544" name="Vrije vorm 543">
              <a:extLst>
                <a:ext uri="{FF2B5EF4-FFF2-40B4-BE49-F238E27FC236}">
                  <a16:creationId xmlns:a16="http://schemas.microsoft.com/office/drawing/2014/main" id="{44007F1B-6333-8346-7F40-3CB73F55C80E}"/>
                </a:ext>
              </a:extLst>
            </p:cNvPr>
            <p:cNvSpPr/>
            <p:nvPr/>
          </p:nvSpPr>
          <p:spPr>
            <a:xfrm>
              <a:off x="830779" y="2342691"/>
              <a:ext cx="686689" cy="686689"/>
            </a:xfrm>
            <a:custGeom>
              <a:avLst/>
              <a:gdLst>
                <a:gd name="connsiteX0" fmla="*/ 686689 w 686689"/>
                <a:gd name="connsiteY0" fmla="*/ 343345 h 686689"/>
                <a:gd name="connsiteX1" fmla="*/ 343345 w 686689"/>
                <a:gd name="connsiteY1" fmla="*/ 686689 h 686689"/>
                <a:gd name="connsiteX2" fmla="*/ 0 w 686689"/>
                <a:gd name="connsiteY2" fmla="*/ 343345 h 686689"/>
                <a:gd name="connsiteX3" fmla="*/ 343345 w 686689"/>
                <a:gd name="connsiteY3" fmla="*/ 0 h 686689"/>
                <a:gd name="connsiteX4" fmla="*/ 686689 w 686689"/>
                <a:gd name="connsiteY4" fmla="*/ 343345 h 686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689" h="686689">
                  <a:moveTo>
                    <a:pt x="686689" y="343345"/>
                  </a:moveTo>
                  <a:cubicBezTo>
                    <a:pt x="686689" y="532969"/>
                    <a:pt x="532969" y="686689"/>
                    <a:pt x="343345" y="686689"/>
                  </a:cubicBezTo>
                  <a:cubicBezTo>
                    <a:pt x="153721" y="686689"/>
                    <a:pt x="0" y="532969"/>
                    <a:pt x="0" y="343345"/>
                  </a:cubicBezTo>
                  <a:cubicBezTo>
                    <a:pt x="0" y="153721"/>
                    <a:pt x="153721" y="0"/>
                    <a:pt x="343345" y="0"/>
                  </a:cubicBezTo>
                  <a:cubicBezTo>
                    <a:pt x="532969" y="0"/>
                    <a:pt x="686689" y="153721"/>
                    <a:pt x="686689" y="343345"/>
                  </a:cubicBezTo>
                  <a:close/>
                </a:path>
              </a:pathLst>
            </a:custGeom>
            <a:solidFill>
              <a:srgbClr val="D2E9EE"/>
            </a:solidFill>
            <a:ln w="7120" cap="flat">
              <a:noFill/>
              <a:prstDash val="solid"/>
              <a:miter/>
            </a:ln>
          </p:spPr>
          <p:txBody>
            <a:bodyPr rtlCol="0" anchor="ctr"/>
            <a:lstStyle/>
            <a:p>
              <a:endParaRPr lang="nl-NL"/>
            </a:p>
          </p:txBody>
        </p:sp>
        <p:grpSp>
          <p:nvGrpSpPr>
            <p:cNvPr id="545" name="Graphic 258">
              <a:extLst>
                <a:ext uri="{FF2B5EF4-FFF2-40B4-BE49-F238E27FC236}">
                  <a16:creationId xmlns:a16="http://schemas.microsoft.com/office/drawing/2014/main" id="{ADF2F9B7-533C-9890-B5B4-85ED6C14C757}"/>
                </a:ext>
              </a:extLst>
            </p:cNvPr>
            <p:cNvGrpSpPr/>
            <p:nvPr/>
          </p:nvGrpSpPr>
          <p:grpSpPr>
            <a:xfrm>
              <a:off x="1010328" y="2445874"/>
              <a:ext cx="308138" cy="474228"/>
              <a:chOff x="1010328" y="2445874"/>
              <a:chExt cx="308138" cy="474228"/>
            </a:xfrm>
          </p:grpSpPr>
          <p:sp>
            <p:nvSpPr>
              <p:cNvPr id="546" name="Vrije vorm 545">
                <a:extLst>
                  <a:ext uri="{FF2B5EF4-FFF2-40B4-BE49-F238E27FC236}">
                    <a16:creationId xmlns:a16="http://schemas.microsoft.com/office/drawing/2014/main" id="{EADBF526-7A9A-C943-D0CE-BDC9F2223127}"/>
                  </a:ext>
                </a:extLst>
              </p:cNvPr>
              <p:cNvSpPr/>
              <p:nvPr/>
            </p:nvSpPr>
            <p:spPr>
              <a:xfrm>
                <a:off x="1076172" y="2445874"/>
                <a:ext cx="242294" cy="367011"/>
              </a:xfrm>
              <a:custGeom>
                <a:avLst/>
                <a:gdLst>
                  <a:gd name="connsiteX0" fmla="*/ 0 w 242294"/>
                  <a:gd name="connsiteY0" fmla="*/ 339475 h 367011"/>
                  <a:gd name="connsiteX1" fmla="*/ 165055 w 242294"/>
                  <a:gd name="connsiteY1" fmla="*/ 83134 h 367011"/>
                  <a:gd name="connsiteX2" fmla="*/ 239745 w 242294"/>
                  <a:gd name="connsiteY2" fmla="*/ 145 h 367011"/>
                  <a:gd name="connsiteX3" fmla="*/ 224991 w 242294"/>
                  <a:gd name="connsiteY3" fmla="*/ 45328 h 367011"/>
                  <a:gd name="connsiteX4" fmla="*/ 46374 w 242294"/>
                  <a:gd name="connsiteY4" fmla="*/ 362453 h 367011"/>
                  <a:gd name="connsiteX5" fmla="*/ 42441 w 242294"/>
                  <a:gd name="connsiteY5" fmla="*/ 367012 h 367011"/>
                  <a:gd name="connsiteX6" fmla="*/ 20621 w 242294"/>
                  <a:gd name="connsiteY6" fmla="*/ 352855 h 367011"/>
                  <a:gd name="connsiteX7" fmla="*/ 1 w 242294"/>
                  <a:gd name="connsiteY7" fmla="*/ 339475 h 3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294" h="367011">
                    <a:moveTo>
                      <a:pt x="0" y="339475"/>
                    </a:moveTo>
                    <a:cubicBezTo>
                      <a:pt x="0" y="339475"/>
                      <a:pt x="97742" y="173499"/>
                      <a:pt x="165055" y="83134"/>
                    </a:cubicBezTo>
                    <a:cubicBezTo>
                      <a:pt x="232367" y="-7231"/>
                      <a:pt x="231446" y="145"/>
                      <a:pt x="239745" y="145"/>
                    </a:cubicBezTo>
                    <a:cubicBezTo>
                      <a:pt x="248043" y="145"/>
                      <a:pt x="234212" y="27808"/>
                      <a:pt x="224991" y="45328"/>
                    </a:cubicBezTo>
                    <a:cubicBezTo>
                      <a:pt x="215770" y="62848"/>
                      <a:pt x="106311" y="292374"/>
                      <a:pt x="46374" y="362453"/>
                    </a:cubicBezTo>
                    <a:lnTo>
                      <a:pt x="42441" y="367012"/>
                    </a:lnTo>
                    <a:lnTo>
                      <a:pt x="20621" y="352855"/>
                    </a:lnTo>
                    <a:lnTo>
                      <a:pt x="1" y="339475"/>
                    </a:lnTo>
                    <a:close/>
                  </a:path>
                </a:pathLst>
              </a:custGeom>
              <a:solidFill>
                <a:srgbClr val="00A9B9"/>
              </a:solidFill>
              <a:ln w="7120" cap="flat">
                <a:noFill/>
                <a:prstDash val="solid"/>
                <a:miter/>
              </a:ln>
            </p:spPr>
            <p:txBody>
              <a:bodyPr rtlCol="0" anchor="ctr"/>
              <a:lstStyle/>
              <a:p>
                <a:endParaRPr lang="nl-NL"/>
              </a:p>
            </p:txBody>
          </p:sp>
          <p:sp>
            <p:nvSpPr>
              <p:cNvPr id="547" name="Vrije vorm 546">
                <a:extLst>
                  <a:ext uri="{FF2B5EF4-FFF2-40B4-BE49-F238E27FC236}">
                    <a16:creationId xmlns:a16="http://schemas.microsoft.com/office/drawing/2014/main" id="{1029547B-0B4F-7BEF-DECC-466AB58B0AEB}"/>
                  </a:ext>
                </a:extLst>
              </p:cNvPr>
              <p:cNvSpPr/>
              <p:nvPr/>
            </p:nvSpPr>
            <p:spPr>
              <a:xfrm>
                <a:off x="1010328" y="2798054"/>
                <a:ext cx="100697" cy="122048"/>
              </a:xfrm>
              <a:custGeom>
                <a:avLst/>
                <a:gdLst>
                  <a:gd name="connsiteX0" fmla="*/ 65844 w 100697"/>
                  <a:gd name="connsiteY0" fmla="*/ 0 h 122048"/>
                  <a:gd name="connsiteX1" fmla="*/ 21376 w 100697"/>
                  <a:gd name="connsiteY1" fmla="*/ 28801 h 122048"/>
                  <a:gd name="connsiteX2" fmla="*/ 16939 w 100697"/>
                  <a:gd name="connsiteY2" fmla="*/ 80389 h 122048"/>
                  <a:gd name="connsiteX3" fmla="*/ 853 w 100697"/>
                  <a:gd name="connsiteY3" fmla="*/ 102576 h 122048"/>
                  <a:gd name="connsiteX4" fmla="*/ 19712 w 100697"/>
                  <a:gd name="connsiteY4" fmla="*/ 107568 h 122048"/>
                  <a:gd name="connsiteX5" fmla="*/ 27478 w 100697"/>
                  <a:gd name="connsiteY5" fmla="*/ 121990 h 122048"/>
                  <a:gd name="connsiteX6" fmla="*/ 40790 w 100697"/>
                  <a:gd name="connsiteY6" fmla="*/ 99804 h 122048"/>
                  <a:gd name="connsiteX7" fmla="*/ 100697 w 100697"/>
                  <a:gd name="connsiteY7" fmla="*/ 26582 h 122048"/>
                  <a:gd name="connsiteX8" fmla="*/ 65844 w 100697"/>
                  <a:gd name="connsiteY8" fmla="*/ 0 h 122048"/>
                  <a:gd name="connsiteX9" fmla="*/ 35260 w 100697"/>
                  <a:gd name="connsiteY9" fmla="*/ 62316 h 122048"/>
                  <a:gd name="connsiteX10" fmla="*/ 36683 w 100697"/>
                  <a:gd name="connsiteY10" fmla="*/ 40842 h 122048"/>
                  <a:gd name="connsiteX11" fmla="*/ 50710 w 100697"/>
                  <a:gd name="connsiteY11" fmla="*/ 24523 h 122048"/>
                  <a:gd name="connsiteX12" fmla="*/ 49288 w 100697"/>
                  <a:gd name="connsiteY12" fmla="*/ 45996 h 122048"/>
                  <a:gd name="connsiteX13" fmla="*/ 35260 w 100697"/>
                  <a:gd name="connsiteY13" fmla="*/ 62316 h 122048"/>
                  <a:gd name="connsiteX14" fmla="*/ 70658 w 100697"/>
                  <a:gd name="connsiteY14" fmla="*/ 65702 h 122048"/>
                  <a:gd name="connsiteX15" fmla="*/ 51408 w 100697"/>
                  <a:gd name="connsiteY15" fmla="*/ 75324 h 122048"/>
                  <a:gd name="connsiteX16" fmla="*/ 61030 w 100697"/>
                  <a:gd name="connsiteY16" fmla="*/ 56074 h 122048"/>
                  <a:gd name="connsiteX17" fmla="*/ 80279 w 100697"/>
                  <a:gd name="connsiteY17" fmla="*/ 46453 h 122048"/>
                  <a:gd name="connsiteX18" fmla="*/ 70658 w 100697"/>
                  <a:gd name="connsiteY18" fmla="*/ 65702 h 12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697" h="122048">
                    <a:moveTo>
                      <a:pt x="65844" y="0"/>
                    </a:moveTo>
                    <a:cubicBezTo>
                      <a:pt x="65844" y="0"/>
                      <a:pt x="33025" y="3840"/>
                      <a:pt x="21376" y="28801"/>
                    </a:cubicBezTo>
                    <a:cubicBezTo>
                      <a:pt x="9728" y="53764"/>
                      <a:pt x="21376" y="68186"/>
                      <a:pt x="16939" y="80389"/>
                    </a:cubicBezTo>
                    <a:cubicBezTo>
                      <a:pt x="12501" y="92591"/>
                      <a:pt x="5290" y="98693"/>
                      <a:pt x="853" y="102576"/>
                    </a:cubicBezTo>
                    <a:cubicBezTo>
                      <a:pt x="-3585" y="106460"/>
                      <a:pt x="10282" y="111451"/>
                      <a:pt x="19712" y="107568"/>
                    </a:cubicBezTo>
                    <a:cubicBezTo>
                      <a:pt x="19712" y="107568"/>
                      <a:pt x="20267" y="120882"/>
                      <a:pt x="27478" y="121990"/>
                    </a:cubicBezTo>
                    <a:cubicBezTo>
                      <a:pt x="34689" y="123100"/>
                      <a:pt x="36907" y="108123"/>
                      <a:pt x="40790" y="99804"/>
                    </a:cubicBezTo>
                    <a:cubicBezTo>
                      <a:pt x="44673" y="91482"/>
                      <a:pt x="99033" y="98139"/>
                      <a:pt x="100697" y="26582"/>
                    </a:cubicBezTo>
                    <a:cubicBezTo>
                      <a:pt x="100697" y="26582"/>
                      <a:pt x="94658" y="3104"/>
                      <a:pt x="65844" y="0"/>
                    </a:cubicBezTo>
                    <a:close/>
                    <a:moveTo>
                      <a:pt x="35260" y="62316"/>
                    </a:moveTo>
                    <a:cubicBezTo>
                      <a:pt x="31780" y="60894"/>
                      <a:pt x="32417" y="51279"/>
                      <a:pt x="36683" y="40842"/>
                    </a:cubicBezTo>
                    <a:cubicBezTo>
                      <a:pt x="40949" y="30407"/>
                      <a:pt x="47230" y="23100"/>
                      <a:pt x="50710" y="24523"/>
                    </a:cubicBezTo>
                    <a:cubicBezTo>
                      <a:pt x="54190" y="25945"/>
                      <a:pt x="53554" y="35558"/>
                      <a:pt x="49288" y="45996"/>
                    </a:cubicBezTo>
                    <a:cubicBezTo>
                      <a:pt x="45021" y="56432"/>
                      <a:pt x="38741" y="63739"/>
                      <a:pt x="35260" y="62316"/>
                    </a:cubicBezTo>
                    <a:close/>
                    <a:moveTo>
                      <a:pt x="70658" y="65702"/>
                    </a:moveTo>
                    <a:cubicBezTo>
                      <a:pt x="62686" y="73676"/>
                      <a:pt x="54067" y="77982"/>
                      <a:pt x="51408" y="75324"/>
                    </a:cubicBezTo>
                    <a:cubicBezTo>
                      <a:pt x="48749" y="72664"/>
                      <a:pt x="53057" y="64047"/>
                      <a:pt x="61030" y="56074"/>
                    </a:cubicBezTo>
                    <a:cubicBezTo>
                      <a:pt x="69002" y="48101"/>
                      <a:pt x="77620" y="43794"/>
                      <a:pt x="80279" y="46453"/>
                    </a:cubicBezTo>
                    <a:cubicBezTo>
                      <a:pt x="82937" y="49110"/>
                      <a:pt x="78631" y="57729"/>
                      <a:pt x="70658" y="65702"/>
                    </a:cubicBezTo>
                    <a:close/>
                  </a:path>
                </a:pathLst>
              </a:custGeom>
              <a:solidFill>
                <a:srgbClr val="303B39"/>
              </a:solidFill>
              <a:ln w="7120" cap="flat">
                <a:noFill/>
                <a:prstDash val="solid"/>
                <a:miter/>
              </a:ln>
            </p:spPr>
            <p:txBody>
              <a:bodyPr rtlCol="0" anchor="ctr"/>
              <a:lstStyle/>
              <a:p>
                <a:endParaRPr lang="nl-NL"/>
              </a:p>
            </p:txBody>
          </p:sp>
          <p:sp>
            <p:nvSpPr>
              <p:cNvPr id="548" name="Vrije vorm 547">
                <a:extLst>
                  <a:ext uri="{FF2B5EF4-FFF2-40B4-BE49-F238E27FC236}">
                    <a16:creationId xmlns:a16="http://schemas.microsoft.com/office/drawing/2014/main" id="{C6F949EE-5123-A75C-08B7-5CD075916046}"/>
                  </a:ext>
                </a:extLst>
              </p:cNvPr>
              <p:cNvSpPr/>
              <p:nvPr/>
            </p:nvSpPr>
            <p:spPr>
              <a:xfrm>
                <a:off x="1068293" y="2785350"/>
                <a:ext cx="50319" cy="39287"/>
              </a:xfrm>
              <a:custGeom>
                <a:avLst/>
                <a:gdLst>
                  <a:gd name="connsiteX0" fmla="*/ 7879 w 50319"/>
                  <a:gd name="connsiteY0" fmla="*/ 0 h 39287"/>
                  <a:gd name="connsiteX1" fmla="*/ 0 w 50319"/>
                  <a:gd name="connsiteY1" fmla="*/ 14333 h 39287"/>
                  <a:gd name="connsiteX2" fmla="*/ 42733 w 50319"/>
                  <a:gd name="connsiteY2" fmla="*/ 39287 h 39287"/>
                  <a:gd name="connsiteX3" fmla="*/ 50320 w 50319"/>
                  <a:gd name="connsiteY3" fmla="*/ 27537 h 39287"/>
                  <a:gd name="connsiteX4" fmla="*/ 7879 w 50319"/>
                  <a:gd name="connsiteY4" fmla="*/ 0 h 39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9" h="39287">
                    <a:moveTo>
                      <a:pt x="7879" y="0"/>
                    </a:moveTo>
                    <a:cubicBezTo>
                      <a:pt x="7879" y="0"/>
                      <a:pt x="270" y="3344"/>
                      <a:pt x="0" y="14333"/>
                    </a:cubicBezTo>
                    <a:cubicBezTo>
                      <a:pt x="0" y="14333"/>
                      <a:pt x="18031" y="21413"/>
                      <a:pt x="42733" y="39287"/>
                    </a:cubicBezTo>
                    <a:cubicBezTo>
                      <a:pt x="42733" y="39287"/>
                      <a:pt x="47579" y="33865"/>
                      <a:pt x="50320" y="27537"/>
                    </a:cubicBezTo>
                    <a:cubicBezTo>
                      <a:pt x="50320" y="27537"/>
                      <a:pt x="28197" y="5954"/>
                      <a:pt x="7879" y="0"/>
                    </a:cubicBezTo>
                    <a:close/>
                  </a:path>
                </a:pathLst>
              </a:custGeom>
              <a:solidFill>
                <a:srgbClr val="FFFFFF"/>
              </a:solidFill>
              <a:ln w="7120" cap="flat">
                <a:noFill/>
                <a:prstDash val="solid"/>
                <a:miter/>
              </a:ln>
            </p:spPr>
            <p:txBody>
              <a:bodyPr rtlCol="0" anchor="ctr"/>
              <a:lstStyle/>
              <a:p>
                <a:endParaRPr lang="nl-NL"/>
              </a:p>
            </p:txBody>
          </p:sp>
        </p:grpSp>
      </p:grpSp>
      <p:sp>
        <p:nvSpPr>
          <p:cNvPr id="536" name="Vrije vorm 535">
            <a:extLst>
              <a:ext uri="{FF2B5EF4-FFF2-40B4-BE49-F238E27FC236}">
                <a16:creationId xmlns:a16="http://schemas.microsoft.com/office/drawing/2014/main" id="{F38306ED-3A5E-FBF1-2047-1A1EB39AE1F2}"/>
              </a:ext>
            </a:extLst>
          </p:cNvPr>
          <p:cNvSpPr/>
          <p:nvPr/>
        </p:nvSpPr>
        <p:spPr>
          <a:xfrm>
            <a:off x="4998442" y="2614698"/>
            <a:ext cx="4784488" cy="3022545"/>
          </a:xfrm>
          <a:custGeom>
            <a:avLst/>
            <a:gdLst>
              <a:gd name="connsiteX0" fmla="*/ 0 w 1223221"/>
              <a:gd name="connsiteY0" fmla="*/ 0 h 776336"/>
              <a:gd name="connsiteX1" fmla="*/ 1223222 w 1223221"/>
              <a:gd name="connsiteY1" fmla="*/ 0 h 776336"/>
              <a:gd name="connsiteX2" fmla="*/ 1223222 w 1223221"/>
              <a:gd name="connsiteY2" fmla="*/ 776337 h 776336"/>
              <a:gd name="connsiteX3" fmla="*/ 0 w 1223221"/>
              <a:gd name="connsiteY3" fmla="*/ 776337 h 776336"/>
            </a:gdLst>
            <a:ahLst/>
            <a:cxnLst>
              <a:cxn ang="0">
                <a:pos x="connsiteX0" y="connsiteY0"/>
              </a:cxn>
              <a:cxn ang="0">
                <a:pos x="connsiteX1" y="connsiteY1"/>
              </a:cxn>
              <a:cxn ang="0">
                <a:pos x="connsiteX2" y="connsiteY2"/>
              </a:cxn>
              <a:cxn ang="0">
                <a:pos x="connsiteX3" y="connsiteY3"/>
              </a:cxn>
            </a:cxnLst>
            <a:rect l="l" t="t" r="r" b="b"/>
            <a:pathLst>
              <a:path w="1223221" h="776336">
                <a:moveTo>
                  <a:pt x="0" y="0"/>
                </a:moveTo>
                <a:lnTo>
                  <a:pt x="1223222" y="0"/>
                </a:lnTo>
                <a:lnTo>
                  <a:pt x="1223222" y="776337"/>
                </a:lnTo>
                <a:lnTo>
                  <a:pt x="0" y="776337"/>
                </a:lnTo>
                <a:close/>
              </a:path>
            </a:pathLst>
          </a:custGeom>
          <a:solidFill>
            <a:srgbClr val="FFFFFF"/>
          </a:solidFill>
          <a:ln w="8096" cap="flat">
            <a:noFill/>
            <a:prstDash val="solid"/>
            <a:miter/>
          </a:ln>
        </p:spPr>
        <p:txBody>
          <a:bodyPr rtlCol="0" anchor="ctr"/>
          <a:lstStyle/>
          <a:p>
            <a:endParaRPr lang="nl-NL" sz="2400"/>
          </a:p>
        </p:txBody>
      </p:sp>
      <p:grpSp>
        <p:nvGrpSpPr>
          <p:cNvPr id="89" name="Groep 88">
            <a:extLst>
              <a:ext uri="{FF2B5EF4-FFF2-40B4-BE49-F238E27FC236}">
                <a16:creationId xmlns:a16="http://schemas.microsoft.com/office/drawing/2014/main" id="{FD2BF598-C266-24AE-2E42-572445DDCDEC}"/>
              </a:ext>
            </a:extLst>
          </p:cNvPr>
          <p:cNvGrpSpPr/>
          <p:nvPr/>
        </p:nvGrpSpPr>
        <p:grpSpPr>
          <a:xfrm>
            <a:off x="4996021" y="2646647"/>
            <a:ext cx="4763317" cy="3049332"/>
            <a:chOff x="3793600" y="3846659"/>
            <a:chExt cx="4763317" cy="3049332"/>
          </a:xfrm>
        </p:grpSpPr>
        <p:sp>
          <p:nvSpPr>
            <p:cNvPr id="716" name="Vrije vorm 715">
              <a:extLst>
                <a:ext uri="{FF2B5EF4-FFF2-40B4-BE49-F238E27FC236}">
                  <a16:creationId xmlns:a16="http://schemas.microsoft.com/office/drawing/2014/main" id="{3A00E2FA-C1DC-F05C-6A2F-4580AB9616E9}"/>
                </a:ext>
              </a:extLst>
            </p:cNvPr>
            <p:cNvSpPr/>
            <p:nvPr/>
          </p:nvSpPr>
          <p:spPr>
            <a:xfrm>
              <a:off x="3793600" y="3846659"/>
              <a:ext cx="4763317" cy="3049332"/>
            </a:xfrm>
            <a:custGeom>
              <a:avLst/>
              <a:gdLst>
                <a:gd name="connsiteX0" fmla="*/ 0 w 1223221"/>
                <a:gd name="connsiteY0" fmla="*/ 0 h 776336"/>
                <a:gd name="connsiteX1" fmla="*/ 1223222 w 1223221"/>
                <a:gd name="connsiteY1" fmla="*/ 0 h 776336"/>
                <a:gd name="connsiteX2" fmla="*/ 1223222 w 1223221"/>
                <a:gd name="connsiteY2" fmla="*/ 776337 h 776336"/>
                <a:gd name="connsiteX3" fmla="*/ 0 w 1223221"/>
                <a:gd name="connsiteY3" fmla="*/ 776337 h 776336"/>
              </a:gdLst>
              <a:ahLst/>
              <a:cxnLst>
                <a:cxn ang="0">
                  <a:pos x="connsiteX0" y="connsiteY0"/>
                </a:cxn>
                <a:cxn ang="0">
                  <a:pos x="connsiteX1" y="connsiteY1"/>
                </a:cxn>
                <a:cxn ang="0">
                  <a:pos x="connsiteX2" y="connsiteY2"/>
                </a:cxn>
                <a:cxn ang="0">
                  <a:pos x="connsiteX3" y="connsiteY3"/>
                </a:cxn>
              </a:cxnLst>
              <a:rect l="l" t="t" r="r" b="b"/>
              <a:pathLst>
                <a:path w="1223221" h="776336">
                  <a:moveTo>
                    <a:pt x="0" y="0"/>
                  </a:moveTo>
                  <a:lnTo>
                    <a:pt x="1223222" y="0"/>
                  </a:lnTo>
                  <a:lnTo>
                    <a:pt x="1223222" y="776337"/>
                  </a:lnTo>
                  <a:lnTo>
                    <a:pt x="0" y="776337"/>
                  </a:lnTo>
                  <a:close/>
                </a:path>
              </a:pathLst>
            </a:custGeom>
            <a:solidFill>
              <a:srgbClr val="FFFFFF">
                <a:alpha val="76000"/>
              </a:srgbClr>
            </a:solidFill>
            <a:ln w="8096" cap="flat">
              <a:noFill/>
              <a:prstDash val="solid"/>
              <a:miter/>
            </a:ln>
          </p:spPr>
          <p:txBody>
            <a:bodyPr rtlCol="0" anchor="ctr"/>
            <a:lstStyle/>
            <a:p>
              <a:endParaRPr lang="nl-NL" sz="2400"/>
            </a:p>
          </p:txBody>
        </p:sp>
        <p:grpSp>
          <p:nvGrpSpPr>
            <p:cNvPr id="706" name="Groep 705">
              <a:extLst>
                <a:ext uri="{FF2B5EF4-FFF2-40B4-BE49-F238E27FC236}">
                  <a16:creationId xmlns:a16="http://schemas.microsoft.com/office/drawing/2014/main" id="{CCBD81B4-8B2E-12AF-CDF0-D7F858E98F47}"/>
                </a:ext>
              </a:extLst>
            </p:cNvPr>
            <p:cNvGrpSpPr/>
            <p:nvPr/>
          </p:nvGrpSpPr>
          <p:grpSpPr>
            <a:xfrm>
              <a:off x="6025656" y="4431792"/>
              <a:ext cx="2018170" cy="2357790"/>
              <a:chOff x="6312309" y="2663868"/>
              <a:chExt cx="1793498" cy="2095309"/>
            </a:xfrm>
          </p:grpSpPr>
          <p:sp>
            <p:nvSpPr>
              <p:cNvPr id="707" name="Rechthoek 706">
                <a:extLst>
                  <a:ext uri="{FF2B5EF4-FFF2-40B4-BE49-F238E27FC236}">
                    <a16:creationId xmlns:a16="http://schemas.microsoft.com/office/drawing/2014/main" id="{AC6781E9-55D0-2EAD-69D4-C85A69102628}"/>
                  </a:ext>
                </a:extLst>
              </p:cNvPr>
              <p:cNvSpPr/>
              <p:nvPr/>
            </p:nvSpPr>
            <p:spPr>
              <a:xfrm>
                <a:off x="6312309" y="2663868"/>
                <a:ext cx="1793498" cy="2095309"/>
              </a:xfrm>
              <a:prstGeom prst="rect">
                <a:avLst/>
              </a:prstGeom>
              <a:solidFill>
                <a:schemeClr val="bg1"/>
              </a:solidFill>
              <a:ln>
                <a:solidFill>
                  <a:schemeClr val="accent4"/>
                </a:solidFill>
              </a:ln>
              <a:effectLst>
                <a:outerShdw blurRad="127000" dir="2700000" algn="tl"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44000" tIns="72000" rtlCol="0" anchor="t" anchorCtr="0"/>
              <a:lstStyle/>
              <a:p>
                <a:r>
                  <a:rPr lang="nl-NL" sz="1200">
                    <a:solidFill>
                      <a:schemeClr val="tx2"/>
                    </a:solidFill>
                  </a:rPr>
                  <a:t>Wisselend doseerschema </a:t>
                </a:r>
              </a:p>
            </p:txBody>
          </p:sp>
          <p:grpSp>
            <p:nvGrpSpPr>
              <p:cNvPr id="709" name="Groep 708">
                <a:extLst>
                  <a:ext uri="{FF2B5EF4-FFF2-40B4-BE49-F238E27FC236}">
                    <a16:creationId xmlns:a16="http://schemas.microsoft.com/office/drawing/2014/main" id="{CF19308E-ABFD-5DF4-BEBD-D9722D13C781}"/>
                  </a:ext>
                </a:extLst>
              </p:cNvPr>
              <p:cNvGrpSpPr/>
              <p:nvPr/>
            </p:nvGrpSpPr>
            <p:grpSpPr>
              <a:xfrm>
                <a:off x="6442293" y="2960338"/>
                <a:ext cx="1570513" cy="1674549"/>
                <a:chOff x="6442293" y="2960338"/>
                <a:chExt cx="1570513" cy="1674549"/>
              </a:xfrm>
            </p:grpSpPr>
            <p:sp>
              <p:nvSpPr>
                <p:cNvPr id="710" name="Rechthoek 709">
                  <a:extLst>
                    <a:ext uri="{FF2B5EF4-FFF2-40B4-BE49-F238E27FC236}">
                      <a16:creationId xmlns:a16="http://schemas.microsoft.com/office/drawing/2014/main" id="{CF4A72F2-656F-C1A7-9EF6-58C14E1E3F04}"/>
                    </a:ext>
                  </a:extLst>
                </p:cNvPr>
                <p:cNvSpPr/>
                <p:nvPr/>
              </p:nvSpPr>
              <p:spPr>
                <a:xfrm>
                  <a:off x="6442297" y="2960338"/>
                  <a:ext cx="1565638" cy="187459"/>
                </a:xfrm>
                <a:prstGeom prst="rect">
                  <a:avLst/>
                </a:prstGeom>
                <a:solidFill>
                  <a:srgbClr val="E7F4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879475" algn="l"/>
                      <a:tab pos="1235075" algn="l"/>
                    </a:tabLst>
                  </a:pPr>
                  <a:r>
                    <a:rPr lang="nl-NL" sz="1200">
                      <a:solidFill>
                        <a:schemeClr val="tx1"/>
                      </a:solidFill>
                    </a:rPr>
                    <a:t>Ma	</a:t>
                  </a:r>
                  <a:r>
                    <a:rPr lang="nl-NL" sz="1200" b="1">
                      <a:solidFill>
                        <a:schemeClr val="tx1"/>
                      </a:solidFill>
                    </a:rPr>
                    <a:t>0</a:t>
                  </a:r>
                  <a:r>
                    <a:rPr lang="nl-NL" sz="1200">
                      <a:solidFill>
                        <a:schemeClr val="tx1"/>
                      </a:solidFill>
                    </a:rPr>
                    <a:t>	</a:t>
                  </a:r>
                  <a:r>
                    <a:rPr lang="nl-NL" sz="1200" b="1">
                      <a:solidFill>
                        <a:schemeClr val="tx1"/>
                      </a:solidFill>
                    </a:rPr>
                    <a:t>1</a:t>
                  </a:r>
                </a:p>
              </p:txBody>
            </p:sp>
            <p:sp>
              <p:nvSpPr>
                <p:cNvPr id="711" name="Rechthoek 710">
                  <a:extLst>
                    <a:ext uri="{FF2B5EF4-FFF2-40B4-BE49-F238E27FC236}">
                      <a16:creationId xmlns:a16="http://schemas.microsoft.com/office/drawing/2014/main" id="{1380B438-8B5F-BB29-D57B-8E5CFB7DFA49}"/>
                    </a:ext>
                  </a:extLst>
                </p:cNvPr>
                <p:cNvSpPr/>
                <p:nvPr/>
              </p:nvSpPr>
              <p:spPr>
                <a:xfrm>
                  <a:off x="6442293" y="3209587"/>
                  <a:ext cx="1565640" cy="1705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879475" algn="l"/>
                      <a:tab pos="1235075" algn="l"/>
                    </a:tabLst>
                  </a:pPr>
                  <a:r>
                    <a:rPr lang="nl-NL" sz="1200">
                      <a:solidFill>
                        <a:schemeClr val="tx1"/>
                      </a:solidFill>
                    </a:rPr>
                    <a:t>Di	</a:t>
                  </a:r>
                  <a:r>
                    <a:rPr lang="nl-NL" sz="1200" b="1">
                      <a:solidFill>
                        <a:schemeClr val="tx1"/>
                      </a:solidFill>
                    </a:rPr>
                    <a:t>0</a:t>
                  </a:r>
                  <a:r>
                    <a:rPr lang="nl-NL" sz="1200">
                      <a:solidFill>
                        <a:schemeClr val="tx1"/>
                      </a:solidFill>
                    </a:rPr>
                    <a:t>	</a:t>
                  </a:r>
                  <a:r>
                    <a:rPr lang="nl-NL" sz="1200" b="1">
                      <a:solidFill>
                        <a:schemeClr val="tx1"/>
                      </a:solidFill>
                    </a:rPr>
                    <a:t>1</a:t>
                  </a:r>
                </a:p>
              </p:txBody>
            </p:sp>
            <p:sp>
              <p:nvSpPr>
                <p:cNvPr id="712" name="Rechthoek 711">
                  <a:extLst>
                    <a:ext uri="{FF2B5EF4-FFF2-40B4-BE49-F238E27FC236}">
                      <a16:creationId xmlns:a16="http://schemas.microsoft.com/office/drawing/2014/main" id="{F4BD34E5-B9FC-2716-C58C-B41887E9AE7B}"/>
                    </a:ext>
                  </a:extLst>
                </p:cNvPr>
                <p:cNvSpPr/>
                <p:nvPr/>
              </p:nvSpPr>
              <p:spPr>
                <a:xfrm>
                  <a:off x="6442293" y="3443914"/>
                  <a:ext cx="1565641" cy="191692"/>
                </a:xfrm>
                <a:prstGeom prst="rect">
                  <a:avLst/>
                </a:prstGeom>
                <a:solidFill>
                  <a:srgbClr val="E7F4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879475" algn="l"/>
                      <a:tab pos="1235075" algn="l"/>
                    </a:tabLst>
                  </a:pPr>
                  <a:r>
                    <a:rPr lang="nl-NL" sz="1200">
                      <a:solidFill>
                        <a:schemeClr val="tx1"/>
                      </a:solidFill>
                    </a:rPr>
                    <a:t>Wo	</a:t>
                  </a:r>
                  <a:r>
                    <a:rPr lang="nl-NL" sz="1200" b="1">
                      <a:solidFill>
                        <a:schemeClr val="tx1"/>
                      </a:solidFill>
                    </a:rPr>
                    <a:t>3	1</a:t>
                  </a:r>
                </a:p>
              </p:txBody>
            </p:sp>
            <p:sp>
              <p:nvSpPr>
                <p:cNvPr id="713" name="Rechthoek 712">
                  <a:extLst>
                    <a:ext uri="{FF2B5EF4-FFF2-40B4-BE49-F238E27FC236}">
                      <a16:creationId xmlns:a16="http://schemas.microsoft.com/office/drawing/2014/main" id="{EBBA0661-4EDC-690F-8C54-CF6EBDEC6358}"/>
                    </a:ext>
                  </a:extLst>
                </p:cNvPr>
                <p:cNvSpPr/>
                <p:nvPr/>
              </p:nvSpPr>
              <p:spPr>
                <a:xfrm>
                  <a:off x="6442293" y="3697107"/>
                  <a:ext cx="1570513" cy="1668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879475" algn="l"/>
                      <a:tab pos="1235075" algn="l"/>
                    </a:tabLst>
                  </a:pPr>
                  <a:r>
                    <a:rPr lang="nl-NL" sz="1200">
                      <a:solidFill>
                        <a:schemeClr val="tx1"/>
                      </a:solidFill>
                    </a:rPr>
                    <a:t>Do	</a:t>
                  </a:r>
                  <a:r>
                    <a:rPr lang="nl-NL" sz="1200" b="1">
                      <a:solidFill>
                        <a:schemeClr val="tx1"/>
                      </a:solidFill>
                    </a:rPr>
                    <a:t>2	0</a:t>
                  </a:r>
                </a:p>
              </p:txBody>
            </p:sp>
            <p:sp>
              <p:nvSpPr>
                <p:cNvPr id="50" name="Rechthoek 49">
                  <a:extLst>
                    <a:ext uri="{FF2B5EF4-FFF2-40B4-BE49-F238E27FC236}">
                      <a16:creationId xmlns:a16="http://schemas.microsoft.com/office/drawing/2014/main" id="{564A0B56-4847-C267-B434-82ECDFC7FD8D}"/>
                    </a:ext>
                  </a:extLst>
                </p:cNvPr>
                <p:cNvSpPr/>
                <p:nvPr/>
              </p:nvSpPr>
              <p:spPr>
                <a:xfrm>
                  <a:off x="6442294" y="3926606"/>
                  <a:ext cx="1565639" cy="184243"/>
                </a:xfrm>
                <a:prstGeom prst="rect">
                  <a:avLst/>
                </a:prstGeom>
                <a:solidFill>
                  <a:srgbClr val="E7F4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879475" algn="l"/>
                      <a:tab pos="1235075" algn="l"/>
                    </a:tabLst>
                  </a:pPr>
                  <a:r>
                    <a:rPr lang="nl-NL" sz="1200">
                      <a:solidFill>
                        <a:schemeClr val="tx1"/>
                      </a:solidFill>
                    </a:rPr>
                    <a:t>Vr	</a:t>
                  </a:r>
                  <a:r>
                    <a:rPr lang="nl-NL" sz="1200" b="1">
                      <a:solidFill>
                        <a:schemeClr val="tx1"/>
                      </a:solidFill>
                    </a:rPr>
                    <a:t>3	1</a:t>
                  </a:r>
                </a:p>
              </p:txBody>
            </p:sp>
            <p:sp>
              <p:nvSpPr>
                <p:cNvPr id="85" name="Rechthoek 84">
                  <a:extLst>
                    <a:ext uri="{FF2B5EF4-FFF2-40B4-BE49-F238E27FC236}">
                      <a16:creationId xmlns:a16="http://schemas.microsoft.com/office/drawing/2014/main" id="{6A53A717-56B9-37C6-6A17-F6EF4F669540}"/>
                    </a:ext>
                  </a:extLst>
                </p:cNvPr>
                <p:cNvSpPr/>
                <p:nvPr/>
              </p:nvSpPr>
              <p:spPr>
                <a:xfrm>
                  <a:off x="6442294" y="4177590"/>
                  <a:ext cx="1565639" cy="2083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879475" algn="l"/>
                      <a:tab pos="1235075" algn="l"/>
                    </a:tabLst>
                  </a:pPr>
                  <a:r>
                    <a:rPr lang="nl-NL" sz="1200">
                      <a:solidFill>
                        <a:schemeClr val="tx1"/>
                      </a:solidFill>
                    </a:rPr>
                    <a:t>Za	</a:t>
                  </a:r>
                  <a:r>
                    <a:rPr lang="nl-NL" sz="1200" b="1">
                      <a:solidFill>
                        <a:schemeClr val="tx1"/>
                      </a:solidFill>
                    </a:rPr>
                    <a:t>0	2</a:t>
                  </a:r>
                </a:p>
              </p:txBody>
            </p:sp>
            <p:sp>
              <p:nvSpPr>
                <p:cNvPr id="86" name="Rechthoek 85">
                  <a:extLst>
                    <a:ext uri="{FF2B5EF4-FFF2-40B4-BE49-F238E27FC236}">
                      <a16:creationId xmlns:a16="http://schemas.microsoft.com/office/drawing/2014/main" id="{124EA3B6-5103-D7ED-B61C-1F68D264D0ED}"/>
                    </a:ext>
                  </a:extLst>
                </p:cNvPr>
                <p:cNvSpPr/>
                <p:nvPr/>
              </p:nvSpPr>
              <p:spPr>
                <a:xfrm>
                  <a:off x="6442293" y="4450644"/>
                  <a:ext cx="1565639" cy="184243"/>
                </a:xfrm>
                <a:prstGeom prst="rect">
                  <a:avLst/>
                </a:prstGeom>
                <a:solidFill>
                  <a:srgbClr val="E7F4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879475" algn="l"/>
                      <a:tab pos="1235075" algn="l"/>
                    </a:tabLst>
                  </a:pPr>
                  <a:r>
                    <a:rPr lang="nl-NL" sz="1200">
                      <a:solidFill>
                        <a:schemeClr val="tx1"/>
                      </a:solidFill>
                    </a:rPr>
                    <a:t>Zo	</a:t>
                  </a:r>
                  <a:r>
                    <a:rPr lang="nl-NL" sz="1200" b="1">
                      <a:solidFill>
                        <a:schemeClr val="tx1"/>
                      </a:solidFill>
                    </a:rPr>
                    <a:t>1	1</a:t>
                  </a:r>
                </a:p>
              </p:txBody>
            </p:sp>
          </p:grpSp>
        </p:grpSp>
      </p:grpSp>
    </p:spTree>
    <p:extLst>
      <p:ext uri="{BB962C8B-B14F-4D97-AF65-F5344CB8AC3E}">
        <p14:creationId xmlns:p14="http://schemas.microsoft.com/office/powerpoint/2010/main" val="199298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1500"/>
                                  </p:stCondLst>
                                  <p:childTnLst>
                                    <p:animEffect transition="out" filter="fade">
                                      <p:cBhvr>
                                        <p:cTn id="6" dur="1000"/>
                                        <p:tgtEl>
                                          <p:spTgt spid="536"/>
                                        </p:tgtEl>
                                      </p:cBhvr>
                                    </p:animEffect>
                                    <p:set>
                                      <p:cBhvr>
                                        <p:cTn id="7" dur="1" fill="hold">
                                          <p:stCondLst>
                                            <p:cond delay="999"/>
                                          </p:stCondLst>
                                        </p:cTn>
                                        <p:tgtEl>
                                          <p:spTgt spid="536"/>
                                        </p:tgtEl>
                                        <p:attrNameLst>
                                          <p:attrName>style.visibility</p:attrName>
                                        </p:attrNameLst>
                                      </p:cBhvr>
                                      <p:to>
                                        <p:strVal val="hidden"/>
                                      </p:to>
                                    </p:set>
                                  </p:childTnLst>
                                </p:cTn>
                              </p:par>
                              <p:par>
                                <p:cTn id="8" presetID="53" presetClass="entr" presetSubtype="16" fill="hold" nodeType="withEffect">
                                  <p:stCondLst>
                                    <p:cond delay="1500"/>
                                  </p:stCondLst>
                                  <p:childTnLst>
                                    <p:set>
                                      <p:cBhvr>
                                        <p:cTn id="9" dur="1" fill="hold">
                                          <p:stCondLst>
                                            <p:cond delay="0"/>
                                          </p:stCondLst>
                                        </p:cTn>
                                        <p:tgtEl>
                                          <p:spTgt spid="93"/>
                                        </p:tgtEl>
                                        <p:attrNameLst>
                                          <p:attrName>style.visibility</p:attrName>
                                        </p:attrNameLst>
                                      </p:cBhvr>
                                      <p:to>
                                        <p:strVal val="visible"/>
                                      </p:to>
                                    </p:set>
                                    <p:anim calcmode="lin" valueType="num">
                                      <p:cBhvr>
                                        <p:cTn id="10" dur="500" fill="hold"/>
                                        <p:tgtEl>
                                          <p:spTgt spid="93"/>
                                        </p:tgtEl>
                                        <p:attrNameLst>
                                          <p:attrName>ppt_w</p:attrName>
                                        </p:attrNameLst>
                                      </p:cBhvr>
                                      <p:tavLst>
                                        <p:tav tm="0">
                                          <p:val>
                                            <p:fltVal val="0"/>
                                          </p:val>
                                        </p:tav>
                                        <p:tav tm="100000">
                                          <p:val>
                                            <p:strVal val="#ppt_w"/>
                                          </p:val>
                                        </p:tav>
                                      </p:tavLst>
                                    </p:anim>
                                    <p:anim calcmode="lin" valueType="num">
                                      <p:cBhvr>
                                        <p:cTn id="11" dur="500" fill="hold"/>
                                        <p:tgtEl>
                                          <p:spTgt spid="93"/>
                                        </p:tgtEl>
                                        <p:attrNameLst>
                                          <p:attrName>ppt_h</p:attrName>
                                        </p:attrNameLst>
                                      </p:cBhvr>
                                      <p:tavLst>
                                        <p:tav tm="0">
                                          <p:val>
                                            <p:fltVal val="0"/>
                                          </p:val>
                                        </p:tav>
                                        <p:tav tm="100000">
                                          <p:val>
                                            <p:strVal val="#ppt_h"/>
                                          </p:val>
                                        </p:tav>
                                      </p:tavLst>
                                    </p:anim>
                                    <p:animEffect transition="in" filter="fade">
                                      <p:cBhvr>
                                        <p:cTn id="12" dur="500"/>
                                        <p:tgtEl>
                                          <p:spTgt spid="93"/>
                                        </p:tgtEl>
                                      </p:cBhvr>
                                    </p:animEffect>
                                  </p:childTnLst>
                                </p:cTn>
                              </p:par>
                              <p:par>
                                <p:cTn id="13" presetID="53" presetClass="entr" presetSubtype="16" fill="hold" nodeType="withEffect">
                                  <p:stCondLst>
                                    <p:cond delay="1650"/>
                                  </p:stCondLst>
                                  <p:childTnLst>
                                    <p:set>
                                      <p:cBhvr>
                                        <p:cTn id="14" dur="1" fill="hold">
                                          <p:stCondLst>
                                            <p:cond delay="0"/>
                                          </p:stCondLst>
                                        </p:cTn>
                                        <p:tgtEl>
                                          <p:spTgt spid="482"/>
                                        </p:tgtEl>
                                        <p:attrNameLst>
                                          <p:attrName>style.visibility</p:attrName>
                                        </p:attrNameLst>
                                      </p:cBhvr>
                                      <p:to>
                                        <p:strVal val="visible"/>
                                      </p:to>
                                    </p:set>
                                    <p:anim calcmode="lin" valueType="num">
                                      <p:cBhvr>
                                        <p:cTn id="15" dur="500" fill="hold"/>
                                        <p:tgtEl>
                                          <p:spTgt spid="482"/>
                                        </p:tgtEl>
                                        <p:attrNameLst>
                                          <p:attrName>ppt_w</p:attrName>
                                        </p:attrNameLst>
                                      </p:cBhvr>
                                      <p:tavLst>
                                        <p:tav tm="0">
                                          <p:val>
                                            <p:fltVal val="0"/>
                                          </p:val>
                                        </p:tav>
                                        <p:tav tm="100000">
                                          <p:val>
                                            <p:strVal val="#ppt_w"/>
                                          </p:val>
                                        </p:tav>
                                      </p:tavLst>
                                    </p:anim>
                                    <p:anim calcmode="lin" valueType="num">
                                      <p:cBhvr>
                                        <p:cTn id="16" dur="500" fill="hold"/>
                                        <p:tgtEl>
                                          <p:spTgt spid="482"/>
                                        </p:tgtEl>
                                        <p:attrNameLst>
                                          <p:attrName>ppt_h</p:attrName>
                                        </p:attrNameLst>
                                      </p:cBhvr>
                                      <p:tavLst>
                                        <p:tav tm="0">
                                          <p:val>
                                            <p:fltVal val="0"/>
                                          </p:val>
                                        </p:tav>
                                        <p:tav tm="100000">
                                          <p:val>
                                            <p:strVal val="#ppt_h"/>
                                          </p:val>
                                        </p:tav>
                                      </p:tavLst>
                                    </p:anim>
                                    <p:animEffect transition="in" filter="fade">
                                      <p:cBhvr>
                                        <p:cTn id="17" dur="500"/>
                                        <p:tgtEl>
                                          <p:spTgt spid="48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399186-CC05-3016-21D1-FCC42AEE8F76}"/>
              </a:ext>
            </a:extLst>
          </p:cNvPr>
          <p:cNvSpPr>
            <a:spLocks noGrp="1"/>
          </p:cNvSpPr>
          <p:nvPr>
            <p:ph type="title"/>
          </p:nvPr>
        </p:nvSpPr>
        <p:spPr/>
        <p:txBody>
          <a:bodyPr/>
          <a:lstStyle/>
          <a:p>
            <a:r>
              <a:rPr lang="nl-NL"/>
              <a:t>Inhoud</a:t>
            </a:r>
          </a:p>
        </p:txBody>
      </p:sp>
      <p:sp>
        <p:nvSpPr>
          <p:cNvPr id="3" name="Tijdelijke aanduiding voor inhoud 2">
            <a:extLst>
              <a:ext uri="{FF2B5EF4-FFF2-40B4-BE49-F238E27FC236}">
                <a16:creationId xmlns:a16="http://schemas.microsoft.com/office/drawing/2014/main" id="{BA3EE9A7-D473-DABC-E3FC-BCDB66E337C9}"/>
              </a:ext>
            </a:extLst>
          </p:cNvPr>
          <p:cNvSpPr>
            <a:spLocks noGrp="1"/>
          </p:cNvSpPr>
          <p:nvPr>
            <p:ph idx="1"/>
          </p:nvPr>
        </p:nvSpPr>
        <p:spPr/>
        <p:txBody>
          <a:bodyPr/>
          <a:lstStyle/>
          <a:p>
            <a:pPr marL="479425" indent="-479425"/>
            <a:r>
              <a:rPr lang="nl-NL" dirty="0"/>
              <a:t>Aanleiding</a:t>
            </a:r>
          </a:p>
          <a:p>
            <a:pPr marL="479425" indent="-479425"/>
            <a:r>
              <a:rPr lang="nl-NL" dirty="0"/>
              <a:t>Wat gaat er veranderen?</a:t>
            </a:r>
            <a:endParaRPr lang="nl-NL" dirty="0">
              <a:ea typeface="Calibri" panose="020F0502020204030204"/>
              <a:cs typeface="Calibri" panose="020F0502020204030204"/>
            </a:endParaRPr>
          </a:p>
          <a:p>
            <a:pPr marL="479425" indent="-479425"/>
            <a:r>
              <a:rPr lang="nl-NL" dirty="0"/>
              <a:t>Programma Medicatieoverdracht</a:t>
            </a:r>
            <a:endParaRPr lang="nl-NL" dirty="0">
              <a:ea typeface="Calibri" panose="020F0502020204030204"/>
              <a:cs typeface="Calibri" panose="020F0502020204030204"/>
            </a:endParaRPr>
          </a:p>
          <a:p>
            <a:pPr marL="479425" indent="-479425"/>
            <a:r>
              <a:rPr lang="nl-NL" dirty="0"/>
              <a:t>Uitleg informatiestandaard Medicatieproces 9 per proces:</a:t>
            </a:r>
            <a:endParaRPr lang="nl-NL" dirty="0">
              <a:ea typeface="Calibri" panose="020F0502020204030204"/>
              <a:cs typeface="Calibri" panose="020F0502020204030204"/>
            </a:endParaRPr>
          </a:p>
          <a:p>
            <a:pPr marL="815975" lvl="1" indent="-335915"/>
            <a:r>
              <a:rPr lang="nl-NL" dirty="0"/>
              <a:t>voorschrijven</a:t>
            </a:r>
            <a:endParaRPr lang="nl-NL" dirty="0">
              <a:ea typeface="Calibri" panose="020F0502020204030204"/>
              <a:cs typeface="Calibri" panose="020F0502020204030204"/>
            </a:endParaRPr>
          </a:p>
          <a:p>
            <a:pPr marL="815975" lvl="1" indent="-335915"/>
            <a:r>
              <a:rPr lang="nl-NL" dirty="0"/>
              <a:t>verstrekken</a:t>
            </a:r>
            <a:endParaRPr lang="nl-NL" dirty="0">
              <a:ea typeface="Calibri" panose="020F0502020204030204"/>
              <a:cs typeface="Calibri" panose="020F0502020204030204"/>
            </a:endParaRPr>
          </a:p>
          <a:p>
            <a:pPr marL="815975" lvl="1" indent="-335915"/>
            <a:r>
              <a:rPr lang="nl-NL"/>
              <a:t>toedienen</a:t>
            </a:r>
            <a:endParaRPr lang="nl-NL">
              <a:ea typeface="Calibri" panose="020F0502020204030204"/>
              <a:cs typeface="Calibri" panose="020F0502020204030204"/>
            </a:endParaRPr>
          </a:p>
          <a:p>
            <a:pPr marL="815975" lvl="1" indent="-335915"/>
            <a:r>
              <a:rPr lang="nl-NL" dirty="0"/>
              <a:t>verificatie en gebruiken</a:t>
            </a:r>
            <a:endParaRPr lang="nl-NL" dirty="0">
              <a:ea typeface="Calibri" panose="020F0502020204030204"/>
              <a:cs typeface="Calibri" panose="020F0502020204030204"/>
            </a:endParaRPr>
          </a:p>
          <a:p>
            <a:pPr marL="479425" indent="-479425"/>
            <a:r>
              <a:rPr lang="nl-NL" dirty="0"/>
              <a:t>Hoe wordt het medicatieoverzicht samengesteld?</a:t>
            </a:r>
            <a:endParaRPr lang="nl-NL" dirty="0">
              <a:ea typeface="Calibri" panose="020F0502020204030204"/>
              <a:cs typeface="Calibri" panose="020F0502020204030204"/>
            </a:endParaRPr>
          </a:p>
          <a:p>
            <a:pPr marL="479425" indent="-479425"/>
            <a:endParaRPr lang="nl-NL">
              <a:ea typeface="Calibri" panose="020F0502020204030204"/>
              <a:cs typeface="Calibri" panose="020F0502020204030204"/>
            </a:endParaRPr>
          </a:p>
        </p:txBody>
      </p:sp>
    </p:spTree>
    <p:extLst>
      <p:ext uri="{BB962C8B-B14F-4D97-AF65-F5344CB8AC3E}">
        <p14:creationId xmlns:p14="http://schemas.microsoft.com/office/powerpoint/2010/main" val="1470275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D2D21-0709-4E91-248C-A14F0E1985CE}"/>
            </a:ext>
          </a:extLst>
        </p:cNvPr>
        <p:cNvGrpSpPr/>
        <p:nvPr/>
      </p:nvGrpSpPr>
      <p:grpSpPr>
        <a:xfrm>
          <a:off x="0" y="0"/>
          <a:ext cx="0" cy="0"/>
          <a:chOff x="0" y="0"/>
          <a:chExt cx="0" cy="0"/>
        </a:xfrm>
      </p:grpSpPr>
      <p:sp>
        <p:nvSpPr>
          <p:cNvPr id="93" name="Titel 92">
            <a:extLst>
              <a:ext uri="{FF2B5EF4-FFF2-40B4-BE49-F238E27FC236}">
                <a16:creationId xmlns:a16="http://schemas.microsoft.com/office/drawing/2014/main" id="{4ABB3FF3-07FF-FE5E-8701-AA8DC74A11FB}"/>
              </a:ext>
            </a:extLst>
          </p:cNvPr>
          <p:cNvSpPr>
            <a:spLocks noGrp="1"/>
          </p:cNvSpPr>
          <p:nvPr>
            <p:ph type="ctrTitle"/>
          </p:nvPr>
        </p:nvSpPr>
        <p:spPr/>
        <p:txBody>
          <a:bodyPr/>
          <a:lstStyle/>
          <a:p>
            <a:r>
              <a:rPr lang="nl-NL"/>
              <a:t>Verstrekken</a:t>
            </a:r>
          </a:p>
        </p:txBody>
      </p:sp>
      <p:sp>
        <p:nvSpPr>
          <p:cNvPr id="91" name="Afgeronde rechthoek 30">
            <a:extLst>
              <a:ext uri="{FF2B5EF4-FFF2-40B4-BE49-F238E27FC236}">
                <a16:creationId xmlns:a16="http://schemas.microsoft.com/office/drawing/2014/main" id="{5F649254-66D4-BCE8-8EA1-6B06BF2EBCD8}"/>
              </a:ext>
            </a:extLst>
          </p:cNvPr>
          <p:cNvSpPr/>
          <p:nvPr/>
        </p:nvSpPr>
        <p:spPr>
          <a:xfrm flipH="1">
            <a:off x="2581415" y="4500184"/>
            <a:ext cx="2102484" cy="487695"/>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48000" tIns="48000" rIns="48000" rtlCol="0" anchor="ctr"/>
          <a:lstStyle/>
          <a:p>
            <a:pPr algn="ctr"/>
            <a:r>
              <a:rPr lang="nl-NL" sz="2000">
                <a:solidFill>
                  <a:schemeClr val="bg1"/>
                </a:solidFill>
              </a:rPr>
              <a:t>Verstrekker</a:t>
            </a:r>
          </a:p>
        </p:txBody>
      </p:sp>
      <p:grpSp>
        <p:nvGrpSpPr>
          <p:cNvPr id="64" name="Graphic 7">
            <a:extLst>
              <a:ext uri="{FF2B5EF4-FFF2-40B4-BE49-F238E27FC236}">
                <a16:creationId xmlns:a16="http://schemas.microsoft.com/office/drawing/2014/main" id="{C27D498F-F60D-EF17-A085-E08AFE4248A7}"/>
              </a:ext>
            </a:extLst>
          </p:cNvPr>
          <p:cNvGrpSpPr/>
          <p:nvPr/>
        </p:nvGrpSpPr>
        <p:grpSpPr>
          <a:xfrm>
            <a:off x="524876" y="3754238"/>
            <a:ext cx="2381056" cy="2556308"/>
            <a:chOff x="5357857" y="900072"/>
            <a:chExt cx="1477435" cy="1586178"/>
          </a:xfrm>
        </p:grpSpPr>
        <p:grpSp>
          <p:nvGrpSpPr>
            <p:cNvPr id="65" name="Graphic 7">
              <a:extLst>
                <a:ext uri="{FF2B5EF4-FFF2-40B4-BE49-F238E27FC236}">
                  <a16:creationId xmlns:a16="http://schemas.microsoft.com/office/drawing/2014/main" id="{5AB33EAA-03AD-2612-34AA-2A8ED53318F3}"/>
                </a:ext>
              </a:extLst>
            </p:cNvPr>
            <p:cNvGrpSpPr/>
            <p:nvPr/>
          </p:nvGrpSpPr>
          <p:grpSpPr>
            <a:xfrm>
              <a:off x="5507753" y="900072"/>
              <a:ext cx="1058151" cy="1315048"/>
              <a:chOff x="5507753" y="900072"/>
              <a:chExt cx="1058151" cy="1315048"/>
            </a:xfrm>
          </p:grpSpPr>
          <p:sp>
            <p:nvSpPr>
              <p:cNvPr id="125" name="Vrije vorm 124">
                <a:extLst>
                  <a:ext uri="{FF2B5EF4-FFF2-40B4-BE49-F238E27FC236}">
                    <a16:creationId xmlns:a16="http://schemas.microsoft.com/office/drawing/2014/main" id="{5BF357AB-F445-1D94-0132-0904EC2FB6E9}"/>
                  </a:ext>
                </a:extLst>
              </p:cNvPr>
              <p:cNvSpPr/>
              <p:nvPr/>
            </p:nvSpPr>
            <p:spPr>
              <a:xfrm>
                <a:off x="5507753" y="900072"/>
                <a:ext cx="1058151" cy="1315048"/>
              </a:xfrm>
              <a:custGeom>
                <a:avLst/>
                <a:gdLst>
                  <a:gd name="connsiteX0" fmla="*/ 177575 w 1058151"/>
                  <a:gd name="connsiteY0" fmla="*/ 278986 h 1315048"/>
                  <a:gd name="connsiteX1" fmla="*/ 384915 w 1058151"/>
                  <a:gd name="connsiteY1" fmla="*/ 24523 h 1315048"/>
                  <a:gd name="connsiteX2" fmla="*/ 690097 w 1058151"/>
                  <a:gd name="connsiteY2" fmla="*/ 76514 h 1315048"/>
                  <a:gd name="connsiteX3" fmla="*/ 827800 w 1058151"/>
                  <a:gd name="connsiteY3" fmla="*/ 208859 h 1315048"/>
                  <a:gd name="connsiteX4" fmla="*/ 825288 w 1058151"/>
                  <a:gd name="connsiteY4" fmla="*/ 460451 h 1315048"/>
                  <a:gd name="connsiteX5" fmla="*/ 1034183 w 1058151"/>
                  <a:gd name="connsiteY5" fmla="*/ 1242987 h 1315048"/>
                  <a:gd name="connsiteX6" fmla="*/ 528070 w 1058151"/>
                  <a:gd name="connsiteY6" fmla="*/ 1279232 h 1315048"/>
                  <a:gd name="connsiteX7" fmla="*/ 329885 w 1058151"/>
                  <a:gd name="connsiteY7" fmla="*/ 1285286 h 1315048"/>
                  <a:gd name="connsiteX8" fmla="*/ 0 w 1058151"/>
                  <a:gd name="connsiteY8" fmla="*/ 1177726 h 1315048"/>
                  <a:gd name="connsiteX9" fmla="*/ 136661 w 1058151"/>
                  <a:gd name="connsiteY9" fmla="*/ 661896 h 1315048"/>
                  <a:gd name="connsiteX10" fmla="*/ 177575 w 1058151"/>
                  <a:gd name="connsiteY10" fmla="*/ 278986 h 131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8151" h="1315048">
                    <a:moveTo>
                      <a:pt x="177575" y="278986"/>
                    </a:moveTo>
                    <a:cubicBezTo>
                      <a:pt x="206812" y="187964"/>
                      <a:pt x="231184" y="99918"/>
                      <a:pt x="384915" y="24523"/>
                    </a:cubicBezTo>
                    <a:cubicBezTo>
                      <a:pt x="464708" y="-14614"/>
                      <a:pt x="642701" y="-13442"/>
                      <a:pt x="690097" y="76514"/>
                    </a:cubicBezTo>
                    <a:cubicBezTo>
                      <a:pt x="775025" y="100129"/>
                      <a:pt x="809787" y="132208"/>
                      <a:pt x="827800" y="208859"/>
                    </a:cubicBezTo>
                    <a:cubicBezTo>
                      <a:pt x="846841" y="289845"/>
                      <a:pt x="809616" y="340832"/>
                      <a:pt x="825288" y="460451"/>
                    </a:cubicBezTo>
                    <a:cubicBezTo>
                      <a:pt x="844562" y="607504"/>
                      <a:pt x="1143496" y="1124154"/>
                      <a:pt x="1034183" y="1242987"/>
                    </a:cubicBezTo>
                    <a:cubicBezTo>
                      <a:pt x="948642" y="1335978"/>
                      <a:pt x="569573" y="1271268"/>
                      <a:pt x="528070" y="1279232"/>
                    </a:cubicBezTo>
                    <a:cubicBezTo>
                      <a:pt x="528070" y="1279232"/>
                      <a:pt x="361719" y="1248452"/>
                      <a:pt x="329885" y="1285286"/>
                    </a:cubicBezTo>
                    <a:cubicBezTo>
                      <a:pt x="255225" y="1371647"/>
                      <a:pt x="56084" y="1249702"/>
                      <a:pt x="0" y="1177726"/>
                    </a:cubicBezTo>
                    <a:cubicBezTo>
                      <a:pt x="0" y="1177726"/>
                      <a:pt x="135461" y="811130"/>
                      <a:pt x="136661" y="661896"/>
                    </a:cubicBezTo>
                    <a:cubicBezTo>
                      <a:pt x="137642" y="541434"/>
                      <a:pt x="127104" y="436114"/>
                      <a:pt x="177575" y="278986"/>
                    </a:cubicBezTo>
                    <a:close/>
                  </a:path>
                </a:pathLst>
              </a:custGeom>
              <a:solidFill>
                <a:srgbClr val="C1976F"/>
              </a:solidFill>
              <a:ln w="12244" cap="flat">
                <a:noFill/>
                <a:prstDash val="solid"/>
                <a:miter/>
              </a:ln>
            </p:spPr>
            <p:txBody>
              <a:bodyPr rtlCol="0" anchor="ctr"/>
              <a:lstStyle/>
              <a:p>
                <a:endParaRPr lang="nl-NL"/>
              </a:p>
            </p:txBody>
          </p:sp>
          <p:sp>
            <p:nvSpPr>
              <p:cNvPr id="126" name="Vrije vorm 125">
                <a:extLst>
                  <a:ext uri="{FF2B5EF4-FFF2-40B4-BE49-F238E27FC236}">
                    <a16:creationId xmlns:a16="http://schemas.microsoft.com/office/drawing/2014/main" id="{F75168F3-26B3-6DEB-80AB-81D01F2541F0}"/>
                  </a:ext>
                </a:extLst>
              </p:cNvPr>
              <p:cNvSpPr/>
              <p:nvPr/>
            </p:nvSpPr>
            <p:spPr>
              <a:xfrm>
                <a:off x="5835818" y="996232"/>
                <a:ext cx="455009" cy="844621"/>
              </a:xfrm>
              <a:custGeom>
                <a:avLst/>
                <a:gdLst>
                  <a:gd name="connsiteX0" fmla="*/ 421412 w 455009"/>
                  <a:gd name="connsiteY0" fmla="*/ 473555 h 844621"/>
                  <a:gd name="connsiteX1" fmla="*/ 317283 w 455009"/>
                  <a:gd name="connsiteY1" fmla="*/ 569241 h 844621"/>
                  <a:gd name="connsiteX2" fmla="*/ 316290 w 455009"/>
                  <a:gd name="connsiteY2" fmla="*/ 569241 h 844621"/>
                  <a:gd name="connsiteX3" fmla="*/ 320150 w 455009"/>
                  <a:gd name="connsiteY3" fmla="*/ 694410 h 844621"/>
                  <a:gd name="connsiteX4" fmla="*/ 320579 w 455009"/>
                  <a:gd name="connsiteY4" fmla="*/ 710167 h 844621"/>
                  <a:gd name="connsiteX5" fmla="*/ 295226 w 455009"/>
                  <a:gd name="connsiteY5" fmla="*/ 844513 h 844621"/>
                  <a:gd name="connsiteX6" fmla="*/ 101587 w 455009"/>
                  <a:gd name="connsiteY6" fmla="*/ 716907 h 844621"/>
                  <a:gd name="connsiteX7" fmla="*/ 100729 w 455009"/>
                  <a:gd name="connsiteY7" fmla="*/ 689398 h 844621"/>
                  <a:gd name="connsiteX8" fmla="*/ 93279 w 455009"/>
                  <a:gd name="connsiteY8" fmla="*/ 464965 h 844621"/>
                  <a:gd name="connsiteX9" fmla="*/ 63773 w 455009"/>
                  <a:gd name="connsiteY9" fmla="*/ 395354 h 844621"/>
                  <a:gd name="connsiteX10" fmla="*/ 62204 w 455009"/>
                  <a:gd name="connsiteY10" fmla="*/ 395930 h 844621"/>
                  <a:gd name="connsiteX11" fmla="*/ 43 w 455009"/>
                  <a:gd name="connsiteY11" fmla="*/ 321312 h 844621"/>
                  <a:gd name="connsiteX12" fmla="*/ 42293 w 455009"/>
                  <a:gd name="connsiteY12" fmla="*/ 271326 h 844621"/>
                  <a:gd name="connsiteX13" fmla="*/ 43151 w 455009"/>
                  <a:gd name="connsiteY13" fmla="*/ 271613 h 844621"/>
                  <a:gd name="connsiteX14" fmla="*/ 40430 w 455009"/>
                  <a:gd name="connsiteY14" fmla="*/ 206015 h 844621"/>
                  <a:gd name="connsiteX15" fmla="*/ 230210 w 455009"/>
                  <a:gd name="connsiteY15" fmla="*/ 56 h 844621"/>
                  <a:gd name="connsiteX16" fmla="*/ 453356 w 455009"/>
                  <a:gd name="connsiteY16" fmla="*/ 187539 h 844621"/>
                  <a:gd name="connsiteX17" fmla="*/ 421412 w 455009"/>
                  <a:gd name="connsiteY17" fmla="*/ 473555 h 84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5009" h="844621">
                    <a:moveTo>
                      <a:pt x="421412" y="473555"/>
                    </a:moveTo>
                    <a:cubicBezTo>
                      <a:pt x="404943" y="513526"/>
                      <a:pt x="374297" y="566509"/>
                      <a:pt x="317283" y="569241"/>
                    </a:cubicBezTo>
                    <a:lnTo>
                      <a:pt x="316290" y="569241"/>
                    </a:lnTo>
                    <a:lnTo>
                      <a:pt x="320150" y="694410"/>
                    </a:lnTo>
                    <a:lnTo>
                      <a:pt x="320579" y="710167"/>
                    </a:lnTo>
                    <a:cubicBezTo>
                      <a:pt x="322160" y="762023"/>
                      <a:pt x="315714" y="843937"/>
                      <a:pt x="295226" y="844513"/>
                    </a:cubicBezTo>
                    <a:cubicBezTo>
                      <a:pt x="221903" y="847233"/>
                      <a:pt x="144706" y="798391"/>
                      <a:pt x="101587" y="716907"/>
                    </a:cubicBezTo>
                    <a:cubicBezTo>
                      <a:pt x="101305" y="708734"/>
                      <a:pt x="101011" y="699433"/>
                      <a:pt x="100729" y="689398"/>
                    </a:cubicBezTo>
                    <a:cubicBezTo>
                      <a:pt x="98866" y="628670"/>
                      <a:pt x="95718" y="538155"/>
                      <a:pt x="93279" y="464965"/>
                    </a:cubicBezTo>
                    <a:cubicBezTo>
                      <a:pt x="83256" y="449073"/>
                      <a:pt x="72657" y="426723"/>
                      <a:pt x="63773" y="395354"/>
                    </a:cubicBezTo>
                    <a:cubicBezTo>
                      <a:pt x="63344" y="395648"/>
                      <a:pt x="62915" y="395648"/>
                      <a:pt x="62204" y="395930"/>
                    </a:cubicBezTo>
                    <a:cubicBezTo>
                      <a:pt x="39291" y="401799"/>
                      <a:pt x="1477" y="365137"/>
                      <a:pt x="43" y="321312"/>
                    </a:cubicBezTo>
                    <a:cubicBezTo>
                      <a:pt x="-1243" y="277198"/>
                      <a:pt x="26535" y="268461"/>
                      <a:pt x="42293" y="271326"/>
                    </a:cubicBezTo>
                    <a:cubicBezTo>
                      <a:pt x="42440" y="271326"/>
                      <a:pt x="42869" y="271613"/>
                      <a:pt x="43151" y="271613"/>
                    </a:cubicBezTo>
                    <a:cubicBezTo>
                      <a:pt x="41864" y="251704"/>
                      <a:pt x="40712" y="229647"/>
                      <a:pt x="40430" y="206015"/>
                    </a:cubicBezTo>
                    <a:cubicBezTo>
                      <a:pt x="37563" y="18103"/>
                      <a:pt x="176639" y="2778"/>
                      <a:pt x="230210" y="56"/>
                    </a:cubicBezTo>
                    <a:cubicBezTo>
                      <a:pt x="283488" y="-516"/>
                      <a:pt x="444754" y="-231"/>
                      <a:pt x="453356" y="187539"/>
                    </a:cubicBezTo>
                    <a:cubicBezTo>
                      <a:pt x="461799" y="375308"/>
                      <a:pt x="435883" y="438474"/>
                      <a:pt x="421412" y="473555"/>
                    </a:cubicBezTo>
                    <a:close/>
                  </a:path>
                </a:pathLst>
              </a:custGeom>
              <a:solidFill>
                <a:srgbClr val="F2B88E"/>
              </a:solidFill>
              <a:ln w="12244" cap="flat">
                <a:noFill/>
                <a:prstDash val="solid"/>
                <a:miter/>
              </a:ln>
            </p:spPr>
            <p:txBody>
              <a:bodyPr rtlCol="0" anchor="ctr"/>
              <a:lstStyle/>
              <a:p>
                <a:endParaRPr lang="nl-NL"/>
              </a:p>
            </p:txBody>
          </p:sp>
          <p:sp>
            <p:nvSpPr>
              <p:cNvPr id="127" name="Vrije vorm 126">
                <a:extLst>
                  <a:ext uri="{FF2B5EF4-FFF2-40B4-BE49-F238E27FC236}">
                    <a16:creationId xmlns:a16="http://schemas.microsoft.com/office/drawing/2014/main" id="{6815804A-CA32-DFFD-306E-2553C9BF9A2E}"/>
                  </a:ext>
                </a:extLst>
              </p:cNvPr>
              <p:cNvSpPr/>
              <p:nvPr/>
            </p:nvSpPr>
            <p:spPr>
              <a:xfrm>
                <a:off x="5844984" y="965705"/>
                <a:ext cx="452566" cy="303097"/>
              </a:xfrm>
              <a:custGeom>
                <a:avLst/>
                <a:gdLst>
                  <a:gd name="connsiteX0" fmla="*/ 298951 w 452566"/>
                  <a:gd name="connsiteY0" fmla="*/ 100484 h 303097"/>
                  <a:gd name="connsiteX1" fmla="*/ 445219 w 452566"/>
                  <a:gd name="connsiteY1" fmla="*/ 290361 h 303097"/>
                  <a:gd name="connsiteX2" fmla="*/ 224610 w 452566"/>
                  <a:gd name="connsiteY2" fmla="*/ 66 h 303097"/>
                  <a:gd name="connsiteX3" fmla="*/ 9110 w 452566"/>
                  <a:gd name="connsiteY3" fmla="*/ 303097 h 303097"/>
                  <a:gd name="connsiteX4" fmla="*/ 298951 w 452566"/>
                  <a:gd name="connsiteY4" fmla="*/ 100484 h 303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566" h="303097">
                    <a:moveTo>
                      <a:pt x="298951" y="100484"/>
                    </a:moveTo>
                    <a:cubicBezTo>
                      <a:pt x="378990" y="94129"/>
                      <a:pt x="474835" y="212283"/>
                      <a:pt x="445219" y="290361"/>
                    </a:cubicBezTo>
                    <a:cubicBezTo>
                      <a:pt x="475840" y="120642"/>
                      <a:pt x="412355" y="-3268"/>
                      <a:pt x="224610" y="66"/>
                    </a:cubicBezTo>
                    <a:cubicBezTo>
                      <a:pt x="36876" y="3396"/>
                      <a:pt x="-25506" y="159733"/>
                      <a:pt x="9110" y="303097"/>
                    </a:cubicBezTo>
                    <a:cubicBezTo>
                      <a:pt x="9490" y="303053"/>
                      <a:pt x="246531" y="255683"/>
                      <a:pt x="298951" y="100484"/>
                    </a:cubicBezTo>
                    <a:close/>
                  </a:path>
                </a:pathLst>
              </a:custGeom>
              <a:solidFill>
                <a:srgbClr val="C1976F"/>
              </a:solidFill>
              <a:ln w="12244" cap="flat">
                <a:noFill/>
                <a:prstDash val="solid"/>
                <a:miter/>
              </a:ln>
            </p:spPr>
            <p:txBody>
              <a:bodyPr rtlCol="0" anchor="ctr"/>
              <a:lstStyle/>
              <a:p>
                <a:endParaRPr lang="nl-NL"/>
              </a:p>
            </p:txBody>
          </p:sp>
          <p:sp>
            <p:nvSpPr>
              <p:cNvPr id="128" name="Vrije vorm 127">
                <a:extLst>
                  <a:ext uri="{FF2B5EF4-FFF2-40B4-BE49-F238E27FC236}">
                    <a16:creationId xmlns:a16="http://schemas.microsoft.com/office/drawing/2014/main" id="{BD539541-BA67-5AE9-2B7D-EF9354F1C445}"/>
                  </a:ext>
                </a:extLst>
              </p:cNvPr>
              <p:cNvSpPr/>
              <p:nvPr/>
            </p:nvSpPr>
            <p:spPr>
              <a:xfrm>
                <a:off x="6056656" y="1276449"/>
                <a:ext cx="209015" cy="50182"/>
              </a:xfrm>
              <a:custGeom>
                <a:avLst/>
                <a:gdLst>
                  <a:gd name="connsiteX0" fmla="*/ 209016 w 209015"/>
                  <a:gd name="connsiteY0" fmla="*/ 21783 h 50182"/>
                  <a:gd name="connsiteX1" fmla="*/ 190648 w 209015"/>
                  <a:gd name="connsiteY1" fmla="*/ 44968 h 50182"/>
                  <a:gd name="connsiteX2" fmla="*/ 172464 w 209015"/>
                  <a:gd name="connsiteY2" fmla="*/ 23184 h 50182"/>
                  <a:gd name="connsiteX3" fmla="*/ 190832 w 209015"/>
                  <a:gd name="connsiteY3" fmla="*/ 11 h 50182"/>
                  <a:gd name="connsiteX4" fmla="*/ 209016 w 209015"/>
                  <a:gd name="connsiteY4" fmla="*/ 21784 h 50182"/>
                  <a:gd name="connsiteX5" fmla="*/ 60 w 209015"/>
                  <a:gd name="connsiteY5" fmla="*/ 28160 h 50182"/>
                  <a:gd name="connsiteX6" fmla="*/ 19824 w 209015"/>
                  <a:gd name="connsiteY6" fmla="*/ 50179 h 50182"/>
                  <a:gd name="connsiteX7" fmla="*/ 36648 w 209015"/>
                  <a:gd name="connsiteY7" fmla="*/ 27328 h 50182"/>
                  <a:gd name="connsiteX8" fmla="*/ 16896 w 209015"/>
                  <a:gd name="connsiteY8" fmla="*/ 5318 h 50182"/>
                  <a:gd name="connsiteX9" fmla="*/ 60 w 209015"/>
                  <a:gd name="connsiteY9" fmla="*/ 28160 h 5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015" h="50182">
                    <a:moveTo>
                      <a:pt x="209016" y="21783"/>
                    </a:moveTo>
                    <a:cubicBezTo>
                      <a:pt x="208955" y="34193"/>
                      <a:pt x="200745" y="44576"/>
                      <a:pt x="190648" y="44968"/>
                    </a:cubicBezTo>
                    <a:cubicBezTo>
                      <a:pt x="180551" y="45349"/>
                      <a:pt x="172403" y="35594"/>
                      <a:pt x="172464" y="23184"/>
                    </a:cubicBezTo>
                    <a:cubicBezTo>
                      <a:pt x="172513" y="10775"/>
                      <a:pt x="180735" y="393"/>
                      <a:pt x="190832" y="11"/>
                    </a:cubicBezTo>
                    <a:cubicBezTo>
                      <a:pt x="200929" y="-381"/>
                      <a:pt x="209053" y="9374"/>
                      <a:pt x="209016" y="21784"/>
                    </a:cubicBezTo>
                    <a:close/>
                    <a:moveTo>
                      <a:pt x="60" y="28160"/>
                    </a:moveTo>
                    <a:cubicBezTo>
                      <a:pt x="880" y="40543"/>
                      <a:pt x="9727" y="50403"/>
                      <a:pt x="19824" y="50179"/>
                    </a:cubicBezTo>
                    <a:cubicBezTo>
                      <a:pt x="29933" y="49944"/>
                      <a:pt x="37444" y="39712"/>
                      <a:pt x="36648" y="27328"/>
                    </a:cubicBezTo>
                    <a:cubicBezTo>
                      <a:pt x="35827" y="14945"/>
                      <a:pt x="26980" y="5084"/>
                      <a:pt x="16896" y="5318"/>
                    </a:cubicBezTo>
                    <a:cubicBezTo>
                      <a:pt x="6774" y="5543"/>
                      <a:pt x="-749" y="15775"/>
                      <a:pt x="60" y="28160"/>
                    </a:cubicBezTo>
                    <a:close/>
                  </a:path>
                </a:pathLst>
              </a:custGeom>
              <a:solidFill>
                <a:srgbClr val="303B39"/>
              </a:solidFill>
              <a:ln w="12244" cap="flat">
                <a:noFill/>
                <a:prstDash val="solid"/>
                <a:miter/>
              </a:ln>
            </p:spPr>
            <p:txBody>
              <a:bodyPr rtlCol="0" anchor="ctr"/>
              <a:lstStyle/>
              <a:p>
                <a:endParaRPr lang="nl-NL"/>
              </a:p>
            </p:txBody>
          </p:sp>
          <p:sp>
            <p:nvSpPr>
              <p:cNvPr id="129" name="Vrije vorm 128">
                <a:extLst>
                  <a:ext uri="{FF2B5EF4-FFF2-40B4-BE49-F238E27FC236}">
                    <a16:creationId xmlns:a16="http://schemas.microsoft.com/office/drawing/2014/main" id="{CFEF5B4E-AC8C-0124-4F59-A058413D8B36}"/>
                  </a:ext>
                </a:extLst>
              </p:cNvPr>
              <p:cNvSpPr/>
              <p:nvPr/>
            </p:nvSpPr>
            <p:spPr>
              <a:xfrm>
                <a:off x="5929011" y="1461467"/>
                <a:ext cx="223672" cy="146050"/>
              </a:xfrm>
              <a:custGeom>
                <a:avLst/>
                <a:gdLst>
                  <a:gd name="connsiteX0" fmla="*/ 223673 w 223672"/>
                  <a:gd name="connsiteY0" fmla="*/ 117559 h 146050"/>
                  <a:gd name="connsiteX1" fmla="*/ 223256 w 223672"/>
                  <a:gd name="connsiteY1" fmla="*/ 103945 h 146050"/>
                  <a:gd name="connsiteX2" fmla="*/ 0 w 223672"/>
                  <a:gd name="connsiteY2" fmla="*/ 0 h 146050"/>
                  <a:gd name="connsiteX3" fmla="*/ 380 w 223672"/>
                  <a:gd name="connsiteY3" fmla="*/ 40975 h 146050"/>
                  <a:gd name="connsiteX4" fmla="*/ 140105 w 223672"/>
                  <a:gd name="connsiteY4" fmla="*/ 146011 h 146050"/>
                  <a:gd name="connsiteX5" fmla="*/ 223673 w 223672"/>
                  <a:gd name="connsiteY5" fmla="*/ 117559 h 1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672" h="146050">
                    <a:moveTo>
                      <a:pt x="223673" y="117559"/>
                    </a:moveTo>
                    <a:lnTo>
                      <a:pt x="223256" y="103945"/>
                    </a:lnTo>
                    <a:cubicBezTo>
                      <a:pt x="149675" y="106188"/>
                      <a:pt x="56059" y="69158"/>
                      <a:pt x="0" y="0"/>
                    </a:cubicBezTo>
                    <a:lnTo>
                      <a:pt x="380" y="40975"/>
                    </a:lnTo>
                    <a:cubicBezTo>
                      <a:pt x="36723" y="120659"/>
                      <a:pt x="94437" y="145006"/>
                      <a:pt x="140105" y="146011"/>
                    </a:cubicBezTo>
                    <a:cubicBezTo>
                      <a:pt x="165371" y="146575"/>
                      <a:pt x="200771" y="141232"/>
                      <a:pt x="223673" y="117559"/>
                    </a:cubicBezTo>
                    <a:close/>
                  </a:path>
                </a:pathLst>
              </a:custGeom>
              <a:solidFill>
                <a:srgbClr val="E59D6C"/>
              </a:solidFill>
              <a:ln w="12244" cap="flat">
                <a:noFill/>
                <a:prstDash val="solid"/>
                <a:miter/>
              </a:ln>
            </p:spPr>
            <p:txBody>
              <a:bodyPr rtlCol="0" anchor="ctr"/>
              <a:lstStyle/>
              <a:p>
                <a:endParaRPr lang="nl-NL"/>
              </a:p>
            </p:txBody>
          </p:sp>
          <p:sp>
            <p:nvSpPr>
              <p:cNvPr id="130" name="Vrije vorm 129">
                <a:extLst>
                  <a:ext uri="{FF2B5EF4-FFF2-40B4-BE49-F238E27FC236}">
                    <a16:creationId xmlns:a16="http://schemas.microsoft.com/office/drawing/2014/main" id="{12802224-88DE-9B32-23C8-A8264EA76665}"/>
                  </a:ext>
                </a:extLst>
              </p:cNvPr>
              <p:cNvSpPr/>
              <p:nvPr/>
            </p:nvSpPr>
            <p:spPr>
              <a:xfrm>
                <a:off x="6026057" y="1222998"/>
                <a:ext cx="250731" cy="26176"/>
              </a:xfrm>
              <a:custGeom>
                <a:avLst/>
                <a:gdLst>
                  <a:gd name="connsiteX0" fmla="*/ 4865 w 250731"/>
                  <a:gd name="connsiteY0" fmla="*/ 26143 h 26176"/>
                  <a:gd name="connsiteX1" fmla="*/ 601 w 250731"/>
                  <a:gd name="connsiteY1" fmla="*/ 23201 h 26176"/>
                  <a:gd name="connsiteX2" fmla="*/ 2978 w 250731"/>
                  <a:gd name="connsiteY2" fmla="*/ 15846 h 26176"/>
                  <a:gd name="connsiteX3" fmla="*/ 65311 w 250731"/>
                  <a:gd name="connsiteY3" fmla="*/ 13173 h 26176"/>
                  <a:gd name="connsiteX4" fmla="*/ 66720 w 250731"/>
                  <a:gd name="connsiteY4" fmla="*/ 20773 h 26176"/>
                  <a:gd name="connsiteX5" fmla="*/ 59172 w 250731"/>
                  <a:gd name="connsiteY5" fmla="*/ 22218 h 26176"/>
                  <a:gd name="connsiteX6" fmla="*/ 59172 w 250731"/>
                  <a:gd name="connsiteY6" fmla="*/ 22218 h 26176"/>
                  <a:gd name="connsiteX7" fmla="*/ 7965 w 250731"/>
                  <a:gd name="connsiteY7" fmla="*/ 25572 h 26176"/>
                  <a:gd name="connsiteX8" fmla="*/ 4865 w 250731"/>
                  <a:gd name="connsiteY8" fmla="*/ 26143 h 26176"/>
                  <a:gd name="connsiteX9" fmla="*/ 191901 w 250731"/>
                  <a:gd name="connsiteY9" fmla="*/ 17746 h 26176"/>
                  <a:gd name="connsiteX10" fmla="*/ 243193 w 250731"/>
                  <a:gd name="connsiteY10" fmla="*/ 16693 h 26176"/>
                  <a:gd name="connsiteX11" fmla="*/ 250325 w 250731"/>
                  <a:gd name="connsiteY11" fmla="*/ 13695 h 26176"/>
                  <a:gd name="connsiteX12" fmla="*/ 247335 w 250731"/>
                  <a:gd name="connsiteY12" fmla="*/ 6566 h 26176"/>
                  <a:gd name="connsiteX13" fmla="*/ 185002 w 250731"/>
                  <a:gd name="connsiteY13" fmla="*/ 9262 h 26176"/>
                  <a:gd name="connsiteX14" fmla="*/ 184230 w 250731"/>
                  <a:gd name="connsiteY14" fmla="*/ 16907 h 26176"/>
                  <a:gd name="connsiteX15" fmla="*/ 187869 w 250731"/>
                  <a:gd name="connsiteY15" fmla="*/ 18902 h 26176"/>
                  <a:gd name="connsiteX16" fmla="*/ 191901 w 250731"/>
                  <a:gd name="connsiteY16" fmla="*/ 17746 h 26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731" h="26176">
                    <a:moveTo>
                      <a:pt x="4865" y="26143"/>
                    </a:moveTo>
                    <a:cubicBezTo>
                      <a:pt x="3101" y="25947"/>
                      <a:pt x="1471" y="24901"/>
                      <a:pt x="601" y="23201"/>
                    </a:cubicBezTo>
                    <a:cubicBezTo>
                      <a:pt x="-771" y="20513"/>
                      <a:pt x="283" y="17217"/>
                      <a:pt x="2978" y="15846"/>
                    </a:cubicBezTo>
                    <a:cubicBezTo>
                      <a:pt x="40449" y="-3345"/>
                      <a:pt x="64307" y="12486"/>
                      <a:pt x="65311" y="13173"/>
                    </a:cubicBezTo>
                    <a:cubicBezTo>
                      <a:pt x="67799" y="14874"/>
                      <a:pt x="68436" y="18279"/>
                      <a:pt x="66720" y="20773"/>
                    </a:cubicBezTo>
                    <a:cubicBezTo>
                      <a:pt x="65029" y="23249"/>
                      <a:pt x="61647" y="23881"/>
                      <a:pt x="59172" y="22218"/>
                    </a:cubicBezTo>
                    <a:lnTo>
                      <a:pt x="59172" y="22218"/>
                    </a:lnTo>
                    <a:cubicBezTo>
                      <a:pt x="58363" y="21687"/>
                      <a:pt x="39322" y="9510"/>
                      <a:pt x="7965" y="25572"/>
                    </a:cubicBezTo>
                    <a:cubicBezTo>
                      <a:pt x="6973" y="26082"/>
                      <a:pt x="5895" y="26257"/>
                      <a:pt x="4865" y="26143"/>
                    </a:cubicBezTo>
                    <a:close/>
                    <a:moveTo>
                      <a:pt x="191901" y="17746"/>
                    </a:moveTo>
                    <a:cubicBezTo>
                      <a:pt x="192648" y="17159"/>
                      <a:pt x="210550" y="3367"/>
                      <a:pt x="243193" y="16693"/>
                    </a:cubicBezTo>
                    <a:cubicBezTo>
                      <a:pt x="246024" y="17822"/>
                      <a:pt x="249185" y="16492"/>
                      <a:pt x="250325" y="13695"/>
                    </a:cubicBezTo>
                    <a:cubicBezTo>
                      <a:pt x="251464" y="10899"/>
                      <a:pt x="250128" y="7706"/>
                      <a:pt x="247335" y="6566"/>
                    </a:cubicBezTo>
                    <a:cubicBezTo>
                      <a:pt x="208369" y="-9315"/>
                      <a:pt x="185933" y="8507"/>
                      <a:pt x="185002" y="9262"/>
                    </a:cubicBezTo>
                    <a:cubicBezTo>
                      <a:pt x="182674" y="11166"/>
                      <a:pt x="182343" y="14573"/>
                      <a:pt x="184230" y="16907"/>
                    </a:cubicBezTo>
                    <a:cubicBezTo>
                      <a:pt x="185173" y="18073"/>
                      <a:pt x="186484" y="18749"/>
                      <a:pt x="187869" y="18902"/>
                    </a:cubicBezTo>
                    <a:cubicBezTo>
                      <a:pt x="189266" y="19056"/>
                      <a:pt x="190724" y="18684"/>
                      <a:pt x="191901" y="17746"/>
                    </a:cubicBezTo>
                    <a:close/>
                  </a:path>
                </a:pathLst>
              </a:custGeom>
              <a:solidFill>
                <a:srgbClr val="A07355"/>
              </a:solidFill>
              <a:ln w="12244" cap="flat">
                <a:noFill/>
                <a:prstDash val="solid"/>
                <a:miter/>
              </a:ln>
            </p:spPr>
            <p:txBody>
              <a:bodyPr rtlCol="0" anchor="ctr"/>
              <a:lstStyle/>
              <a:p>
                <a:endParaRPr lang="nl-NL"/>
              </a:p>
            </p:txBody>
          </p:sp>
          <p:sp>
            <p:nvSpPr>
              <p:cNvPr id="131" name="Vrije vorm 130">
                <a:extLst>
                  <a:ext uri="{FF2B5EF4-FFF2-40B4-BE49-F238E27FC236}">
                    <a16:creationId xmlns:a16="http://schemas.microsoft.com/office/drawing/2014/main" id="{0391CF3C-D1DE-F85F-6E65-B5D0F02A8DBB}"/>
                  </a:ext>
                </a:extLst>
              </p:cNvPr>
              <p:cNvSpPr/>
              <p:nvPr/>
            </p:nvSpPr>
            <p:spPr>
              <a:xfrm>
                <a:off x="6120599" y="1284729"/>
                <a:ext cx="100666" cy="219011"/>
              </a:xfrm>
              <a:custGeom>
                <a:avLst/>
                <a:gdLst>
                  <a:gd name="connsiteX0" fmla="*/ 40588 w 100666"/>
                  <a:gd name="connsiteY0" fmla="*/ 133030 h 219011"/>
                  <a:gd name="connsiteX1" fmla="*/ 36275 w 100666"/>
                  <a:gd name="connsiteY1" fmla="*/ 125298 h 219011"/>
                  <a:gd name="connsiteX2" fmla="*/ 43994 w 100666"/>
                  <a:gd name="connsiteY2" fmla="*/ 120972 h 219011"/>
                  <a:gd name="connsiteX3" fmla="*/ 60622 w 100666"/>
                  <a:gd name="connsiteY3" fmla="*/ 120053 h 219011"/>
                  <a:gd name="connsiteX4" fmla="*/ 63306 w 100666"/>
                  <a:gd name="connsiteY4" fmla="*/ 110851 h 219011"/>
                  <a:gd name="connsiteX5" fmla="*/ 53282 w 100666"/>
                  <a:gd name="connsiteY5" fmla="*/ 83208 h 219011"/>
                  <a:gd name="connsiteX6" fmla="*/ 46053 w 100666"/>
                  <a:gd name="connsiteY6" fmla="*/ 7073 h 219011"/>
                  <a:gd name="connsiteX7" fmla="*/ 51445 w 100666"/>
                  <a:gd name="connsiteY7" fmla="*/ 44 h 219011"/>
                  <a:gd name="connsiteX8" fmla="*/ 58466 w 100666"/>
                  <a:gd name="connsiteY8" fmla="*/ 5436 h 219011"/>
                  <a:gd name="connsiteX9" fmla="*/ 64151 w 100666"/>
                  <a:gd name="connsiteY9" fmla="*/ 75120 h 219011"/>
                  <a:gd name="connsiteX10" fmla="*/ 75804 w 100666"/>
                  <a:gd name="connsiteY10" fmla="*/ 108364 h 219011"/>
                  <a:gd name="connsiteX11" fmla="*/ 68624 w 100666"/>
                  <a:gd name="connsiteY11" fmla="*/ 130052 h 219011"/>
                  <a:gd name="connsiteX12" fmla="*/ 40588 w 100666"/>
                  <a:gd name="connsiteY12" fmla="*/ 133030 h 219011"/>
                  <a:gd name="connsiteX13" fmla="*/ 98448 w 100666"/>
                  <a:gd name="connsiteY13" fmla="*/ 177926 h 219011"/>
                  <a:gd name="connsiteX14" fmla="*/ 99184 w 100666"/>
                  <a:gd name="connsiteY14" fmla="*/ 169091 h 219011"/>
                  <a:gd name="connsiteX15" fmla="*/ 90349 w 100666"/>
                  <a:gd name="connsiteY15" fmla="*/ 168368 h 219011"/>
                  <a:gd name="connsiteX16" fmla="*/ 8288 w 100666"/>
                  <a:gd name="connsiteY16" fmla="*/ 171260 h 219011"/>
                  <a:gd name="connsiteX17" fmla="*/ 336 w 100666"/>
                  <a:gd name="connsiteY17" fmla="*/ 175169 h 219011"/>
                  <a:gd name="connsiteX18" fmla="*/ 4245 w 100666"/>
                  <a:gd name="connsiteY18" fmla="*/ 183121 h 219011"/>
                  <a:gd name="connsiteX19" fmla="*/ 47854 w 100666"/>
                  <a:gd name="connsiteY19" fmla="*/ 190755 h 219011"/>
                  <a:gd name="connsiteX20" fmla="*/ 98448 w 100666"/>
                  <a:gd name="connsiteY20" fmla="*/ 177926 h 219011"/>
                  <a:gd name="connsiteX21" fmla="*/ 65548 w 100666"/>
                  <a:gd name="connsiteY21" fmla="*/ 215103 h 219011"/>
                  <a:gd name="connsiteX22" fmla="*/ 68452 w 100666"/>
                  <a:gd name="connsiteY22" fmla="*/ 206721 h 219011"/>
                  <a:gd name="connsiteX23" fmla="*/ 60071 w 100666"/>
                  <a:gd name="connsiteY23" fmla="*/ 203830 h 219011"/>
                  <a:gd name="connsiteX24" fmla="*/ 58331 w 100666"/>
                  <a:gd name="connsiteY24" fmla="*/ 204675 h 219011"/>
                  <a:gd name="connsiteX25" fmla="*/ 30111 w 100666"/>
                  <a:gd name="connsiteY25" fmla="*/ 203376 h 219011"/>
                  <a:gd name="connsiteX26" fmla="*/ 22502 w 100666"/>
                  <a:gd name="connsiteY26" fmla="*/ 207910 h 219011"/>
                  <a:gd name="connsiteX27" fmla="*/ 27024 w 100666"/>
                  <a:gd name="connsiteY27" fmla="*/ 215519 h 219011"/>
                  <a:gd name="connsiteX28" fmla="*/ 45698 w 100666"/>
                  <a:gd name="connsiteY28" fmla="*/ 219012 h 219011"/>
                  <a:gd name="connsiteX29" fmla="*/ 65548 w 100666"/>
                  <a:gd name="connsiteY29" fmla="*/ 215103 h 21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666" h="219011">
                    <a:moveTo>
                      <a:pt x="40588" y="133030"/>
                    </a:moveTo>
                    <a:cubicBezTo>
                      <a:pt x="37268" y="132074"/>
                      <a:pt x="35331" y="128631"/>
                      <a:pt x="36275" y="125298"/>
                    </a:cubicBezTo>
                    <a:cubicBezTo>
                      <a:pt x="37219" y="121977"/>
                      <a:pt x="40527" y="120850"/>
                      <a:pt x="43994" y="120972"/>
                    </a:cubicBezTo>
                    <a:cubicBezTo>
                      <a:pt x="48075" y="121107"/>
                      <a:pt x="51812" y="122945"/>
                      <a:pt x="60622" y="120053"/>
                    </a:cubicBezTo>
                    <a:cubicBezTo>
                      <a:pt x="62583" y="119404"/>
                      <a:pt x="65009" y="116672"/>
                      <a:pt x="63306" y="110851"/>
                    </a:cubicBezTo>
                    <a:cubicBezTo>
                      <a:pt x="62852" y="107408"/>
                      <a:pt x="56763" y="92483"/>
                      <a:pt x="53282" y="83208"/>
                    </a:cubicBezTo>
                    <a:cubicBezTo>
                      <a:pt x="48087" y="69349"/>
                      <a:pt x="44693" y="48332"/>
                      <a:pt x="46053" y="7073"/>
                    </a:cubicBezTo>
                    <a:cubicBezTo>
                      <a:pt x="46163" y="3611"/>
                      <a:pt x="48014" y="491"/>
                      <a:pt x="51445" y="44"/>
                    </a:cubicBezTo>
                    <a:cubicBezTo>
                      <a:pt x="54961" y="-354"/>
                      <a:pt x="58454" y="1980"/>
                      <a:pt x="58466" y="5436"/>
                    </a:cubicBezTo>
                    <a:cubicBezTo>
                      <a:pt x="58723" y="48712"/>
                      <a:pt x="59226" y="59959"/>
                      <a:pt x="64151" y="75120"/>
                    </a:cubicBezTo>
                    <a:cubicBezTo>
                      <a:pt x="67570" y="84984"/>
                      <a:pt x="72618" y="97740"/>
                      <a:pt x="75804" y="108364"/>
                    </a:cubicBezTo>
                    <a:cubicBezTo>
                      <a:pt x="78439" y="118595"/>
                      <a:pt x="73182" y="127283"/>
                      <a:pt x="68624" y="130052"/>
                    </a:cubicBezTo>
                    <a:cubicBezTo>
                      <a:pt x="58601" y="136142"/>
                      <a:pt x="42696" y="133618"/>
                      <a:pt x="40588" y="133030"/>
                    </a:cubicBezTo>
                    <a:close/>
                    <a:moveTo>
                      <a:pt x="98448" y="177926"/>
                    </a:moveTo>
                    <a:cubicBezTo>
                      <a:pt x="101095" y="175696"/>
                      <a:pt x="101414" y="171726"/>
                      <a:pt x="99184" y="169091"/>
                    </a:cubicBezTo>
                    <a:cubicBezTo>
                      <a:pt x="96929" y="166457"/>
                      <a:pt x="93106" y="166285"/>
                      <a:pt x="90349" y="168368"/>
                    </a:cubicBezTo>
                    <a:cubicBezTo>
                      <a:pt x="76515" y="178821"/>
                      <a:pt x="38750" y="182337"/>
                      <a:pt x="8288" y="171260"/>
                    </a:cubicBezTo>
                    <a:cubicBezTo>
                      <a:pt x="5029" y="170072"/>
                      <a:pt x="1451" y="171885"/>
                      <a:pt x="336" y="175169"/>
                    </a:cubicBezTo>
                    <a:cubicBezTo>
                      <a:pt x="-779" y="178441"/>
                      <a:pt x="973" y="181994"/>
                      <a:pt x="4245" y="183121"/>
                    </a:cubicBezTo>
                    <a:cubicBezTo>
                      <a:pt x="12847" y="186050"/>
                      <a:pt x="30626" y="190755"/>
                      <a:pt x="47854" y="190755"/>
                    </a:cubicBezTo>
                    <a:cubicBezTo>
                      <a:pt x="69065" y="190755"/>
                      <a:pt x="89994" y="185094"/>
                      <a:pt x="98448" y="177926"/>
                    </a:cubicBezTo>
                    <a:close/>
                    <a:moveTo>
                      <a:pt x="65548" y="215103"/>
                    </a:moveTo>
                    <a:cubicBezTo>
                      <a:pt x="68660" y="213583"/>
                      <a:pt x="69960" y="209834"/>
                      <a:pt x="68452" y="206721"/>
                    </a:cubicBezTo>
                    <a:cubicBezTo>
                      <a:pt x="66933" y="203621"/>
                      <a:pt x="63183" y="202310"/>
                      <a:pt x="60071" y="203830"/>
                    </a:cubicBezTo>
                    <a:lnTo>
                      <a:pt x="58331" y="204675"/>
                    </a:lnTo>
                    <a:cubicBezTo>
                      <a:pt x="47058" y="208707"/>
                      <a:pt x="42267" y="206648"/>
                      <a:pt x="30111" y="203376"/>
                    </a:cubicBezTo>
                    <a:cubicBezTo>
                      <a:pt x="26779" y="202482"/>
                      <a:pt x="23360" y="204565"/>
                      <a:pt x="22502" y="207910"/>
                    </a:cubicBezTo>
                    <a:cubicBezTo>
                      <a:pt x="21644" y="211267"/>
                      <a:pt x="23972" y="213902"/>
                      <a:pt x="27024" y="215519"/>
                    </a:cubicBezTo>
                    <a:cubicBezTo>
                      <a:pt x="29658" y="216916"/>
                      <a:pt x="39767" y="219012"/>
                      <a:pt x="45698" y="219012"/>
                    </a:cubicBezTo>
                    <a:cubicBezTo>
                      <a:pt x="59348" y="219012"/>
                      <a:pt x="65548" y="215103"/>
                      <a:pt x="65548" y="215103"/>
                    </a:cubicBezTo>
                    <a:close/>
                  </a:path>
                </a:pathLst>
              </a:custGeom>
              <a:solidFill>
                <a:srgbClr val="A07355"/>
              </a:solidFill>
              <a:ln w="12244" cap="flat">
                <a:noFill/>
                <a:prstDash val="solid"/>
                <a:miter/>
              </a:ln>
            </p:spPr>
            <p:txBody>
              <a:bodyPr rtlCol="0" anchor="ctr"/>
              <a:lstStyle/>
              <a:p>
                <a:endParaRPr lang="nl-NL"/>
              </a:p>
            </p:txBody>
          </p:sp>
        </p:grpSp>
        <p:grpSp>
          <p:nvGrpSpPr>
            <p:cNvPr id="66" name="Graphic 7">
              <a:extLst>
                <a:ext uri="{FF2B5EF4-FFF2-40B4-BE49-F238E27FC236}">
                  <a16:creationId xmlns:a16="http://schemas.microsoft.com/office/drawing/2014/main" id="{4CCD127B-B13B-F974-D346-A25500F698A4}"/>
                </a:ext>
              </a:extLst>
            </p:cNvPr>
            <p:cNvGrpSpPr/>
            <p:nvPr/>
          </p:nvGrpSpPr>
          <p:grpSpPr>
            <a:xfrm>
              <a:off x="5357857" y="1373542"/>
              <a:ext cx="1477435" cy="1112708"/>
              <a:chOff x="5357857" y="1373542"/>
              <a:chExt cx="1477435" cy="1112708"/>
            </a:xfrm>
          </p:grpSpPr>
          <p:grpSp>
            <p:nvGrpSpPr>
              <p:cNvPr id="68" name="Graphic 7">
                <a:extLst>
                  <a:ext uri="{FF2B5EF4-FFF2-40B4-BE49-F238E27FC236}">
                    <a16:creationId xmlns:a16="http://schemas.microsoft.com/office/drawing/2014/main" id="{569792F5-DE74-10A3-67E8-77C788CC02C9}"/>
                  </a:ext>
                </a:extLst>
              </p:cNvPr>
              <p:cNvGrpSpPr/>
              <p:nvPr/>
            </p:nvGrpSpPr>
            <p:grpSpPr>
              <a:xfrm>
                <a:off x="5435238" y="1373542"/>
                <a:ext cx="1400055" cy="1106581"/>
                <a:chOff x="5435238" y="1373542"/>
                <a:chExt cx="1400055" cy="1106581"/>
              </a:xfrm>
            </p:grpSpPr>
            <p:sp>
              <p:nvSpPr>
                <p:cNvPr id="73" name="Vrije vorm 72">
                  <a:extLst>
                    <a:ext uri="{FF2B5EF4-FFF2-40B4-BE49-F238E27FC236}">
                      <a16:creationId xmlns:a16="http://schemas.microsoft.com/office/drawing/2014/main" id="{1520CD80-9061-EC77-2B74-18D9C175E185}"/>
                    </a:ext>
                  </a:extLst>
                </p:cNvPr>
                <p:cNvSpPr/>
                <p:nvPr/>
              </p:nvSpPr>
              <p:spPr>
                <a:xfrm>
                  <a:off x="5435238" y="1675469"/>
                  <a:ext cx="1130347" cy="804655"/>
                </a:xfrm>
                <a:custGeom>
                  <a:avLst/>
                  <a:gdLst>
                    <a:gd name="connsiteX0" fmla="*/ 683026 w 1130347"/>
                    <a:gd name="connsiteY0" fmla="*/ 804656 h 804655"/>
                    <a:gd name="connsiteX1" fmla="*/ 836696 w 1130347"/>
                    <a:gd name="connsiteY1" fmla="*/ 790160 h 804655"/>
                    <a:gd name="connsiteX2" fmla="*/ 836720 w 1130347"/>
                    <a:gd name="connsiteY2" fmla="*/ 790307 h 804655"/>
                    <a:gd name="connsiteX3" fmla="*/ 840935 w 1130347"/>
                    <a:gd name="connsiteY3" fmla="*/ 789400 h 804655"/>
                    <a:gd name="connsiteX4" fmla="*/ 864817 w 1130347"/>
                    <a:gd name="connsiteY4" fmla="*/ 784291 h 804655"/>
                    <a:gd name="connsiteX5" fmla="*/ 880698 w 1130347"/>
                    <a:gd name="connsiteY5" fmla="*/ 780664 h 804655"/>
                    <a:gd name="connsiteX6" fmla="*/ 903354 w 1130347"/>
                    <a:gd name="connsiteY6" fmla="*/ 774635 h 804655"/>
                    <a:gd name="connsiteX7" fmla="*/ 919773 w 1130347"/>
                    <a:gd name="connsiteY7" fmla="*/ 770016 h 804655"/>
                    <a:gd name="connsiteX8" fmla="*/ 941094 w 1130347"/>
                    <a:gd name="connsiteY8" fmla="*/ 763215 h 804655"/>
                    <a:gd name="connsiteX9" fmla="*/ 958053 w 1130347"/>
                    <a:gd name="connsiteY9" fmla="*/ 757542 h 804655"/>
                    <a:gd name="connsiteX10" fmla="*/ 978136 w 1130347"/>
                    <a:gd name="connsiteY10" fmla="*/ 750030 h 804655"/>
                    <a:gd name="connsiteX11" fmla="*/ 995450 w 1130347"/>
                    <a:gd name="connsiteY11" fmla="*/ 743279 h 804655"/>
                    <a:gd name="connsiteX12" fmla="*/ 1000977 w 1130347"/>
                    <a:gd name="connsiteY12" fmla="*/ 741122 h 804655"/>
                    <a:gd name="connsiteX13" fmla="*/ 1000977 w 1130347"/>
                    <a:gd name="connsiteY13" fmla="*/ 740901 h 804655"/>
                    <a:gd name="connsiteX14" fmla="*/ 1130347 w 1130347"/>
                    <a:gd name="connsiteY14" fmla="*/ 672920 h 804655"/>
                    <a:gd name="connsiteX15" fmla="*/ 995352 w 1130347"/>
                    <a:gd name="connsiteY15" fmla="*/ 114339 h 804655"/>
                    <a:gd name="connsiteX16" fmla="*/ 995364 w 1130347"/>
                    <a:gd name="connsiteY16" fmla="*/ 114339 h 804655"/>
                    <a:gd name="connsiteX17" fmla="*/ 995352 w 1130347"/>
                    <a:gd name="connsiteY17" fmla="*/ 114339 h 804655"/>
                    <a:gd name="connsiteX18" fmla="*/ 995340 w 1130347"/>
                    <a:gd name="connsiteY18" fmla="*/ 114326 h 804655"/>
                    <a:gd name="connsiteX19" fmla="*/ 995340 w 1130347"/>
                    <a:gd name="connsiteY19" fmla="*/ 114326 h 804655"/>
                    <a:gd name="connsiteX20" fmla="*/ 760578 w 1130347"/>
                    <a:gd name="connsiteY20" fmla="*/ 9952 h 804655"/>
                    <a:gd name="connsiteX21" fmla="*/ 618022 w 1130347"/>
                    <a:gd name="connsiteY21" fmla="*/ 2980 h 804655"/>
                    <a:gd name="connsiteX22" fmla="*/ 479094 w 1130347"/>
                    <a:gd name="connsiteY22" fmla="*/ 14241 h 804655"/>
                    <a:gd name="connsiteX23" fmla="*/ 181092 w 1130347"/>
                    <a:gd name="connsiteY23" fmla="*/ 110320 h 804655"/>
                    <a:gd name="connsiteX24" fmla="*/ 181092 w 1130347"/>
                    <a:gd name="connsiteY24" fmla="*/ 110197 h 804655"/>
                    <a:gd name="connsiteX25" fmla="*/ 168508 w 1130347"/>
                    <a:gd name="connsiteY25" fmla="*/ 117402 h 804655"/>
                    <a:gd name="connsiteX26" fmla="*/ 0 w 1130347"/>
                    <a:gd name="connsiteY26" fmla="*/ 804656 h 80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30347" h="804655">
                      <a:moveTo>
                        <a:pt x="683026" y="804656"/>
                      </a:moveTo>
                      <a:cubicBezTo>
                        <a:pt x="735569" y="804656"/>
                        <a:pt x="786886" y="799546"/>
                        <a:pt x="836696" y="790160"/>
                      </a:cubicBezTo>
                      <a:cubicBezTo>
                        <a:pt x="836708" y="790209"/>
                        <a:pt x="836720" y="790258"/>
                        <a:pt x="836720" y="790307"/>
                      </a:cubicBezTo>
                      <a:cubicBezTo>
                        <a:pt x="838142" y="790038"/>
                        <a:pt x="839526" y="789682"/>
                        <a:pt x="840935" y="789400"/>
                      </a:cubicBezTo>
                      <a:cubicBezTo>
                        <a:pt x="848949" y="787844"/>
                        <a:pt x="856889" y="786080"/>
                        <a:pt x="864817" y="784291"/>
                      </a:cubicBezTo>
                      <a:cubicBezTo>
                        <a:pt x="870123" y="783102"/>
                        <a:pt x="875429" y="781963"/>
                        <a:pt x="880698" y="780664"/>
                      </a:cubicBezTo>
                      <a:cubicBezTo>
                        <a:pt x="888307" y="778789"/>
                        <a:pt x="895830" y="776718"/>
                        <a:pt x="903354" y="774635"/>
                      </a:cubicBezTo>
                      <a:cubicBezTo>
                        <a:pt x="908831" y="773116"/>
                        <a:pt x="914333" y="771645"/>
                        <a:pt x="919773" y="770016"/>
                      </a:cubicBezTo>
                      <a:cubicBezTo>
                        <a:pt x="926942" y="767871"/>
                        <a:pt x="934012" y="765543"/>
                        <a:pt x="941094" y="763215"/>
                      </a:cubicBezTo>
                      <a:cubicBezTo>
                        <a:pt x="946755" y="761340"/>
                        <a:pt x="952441" y="759514"/>
                        <a:pt x="958053" y="757542"/>
                      </a:cubicBezTo>
                      <a:cubicBezTo>
                        <a:pt x="964804" y="755152"/>
                        <a:pt x="971470" y="752579"/>
                        <a:pt x="978136" y="750030"/>
                      </a:cubicBezTo>
                      <a:cubicBezTo>
                        <a:pt x="983920" y="747813"/>
                        <a:pt x="989728" y="745619"/>
                        <a:pt x="995450" y="743279"/>
                      </a:cubicBezTo>
                      <a:cubicBezTo>
                        <a:pt x="997276" y="742531"/>
                        <a:pt x="999151" y="741882"/>
                        <a:pt x="1000977" y="741122"/>
                      </a:cubicBezTo>
                      <a:cubicBezTo>
                        <a:pt x="1000977" y="741049"/>
                        <a:pt x="1000977" y="740975"/>
                        <a:pt x="1000977" y="740901"/>
                      </a:cubicBezTo>
                      <a:cubicBezTo>
                        <a:pt x="1046265" y="721970"/>
                        <a:pt x="1089593" y="699289"/>
                        <a:pt x="1130347" y="672920"/>
                      </a:cubicBezTo>
                      <a:cubicBezTo>
                        <a:pt x="1115165" y="426162"/>
                        <a:pt x="1068541" y="204131"/>
                        <a:pt x="995352" y="114339"/>
                      </a:cubicBezTo>
                      <a:cubicBezTo>
                        <a:pt x="995364" y="114339"/>
                        <a:pt x="995364" y="114339"/>
                        <a:pt x="995364" y="114339"/>
                      </a:cubicBezTo>
                      <a:cubicBezTo>
                        <a:pt x="995352" y="114339"/>
                        <a:pt x="995352" y="114339"/>
                        <a:pt x="995352" y="114339"/>
                      </a:cubicBezTo>
                      <a:cubicBezTo>
                        <a:pt x="995352" y="114326"/>
                        <a:pt x="995352" y="114326"/>
                        <a:pt x="995340" y="114326"/>
                      </a:cubicBezTo>
                      <a:cubicBezTo>
                        <a:pt x="995340" y="114326"/>
                        <a:pt x="995340" y="114326"/>
                        <a:pt x="995340" y="114326"/>
                      </a:cubicBezTo>
                      <a:cubicBezTo>
                        <a:pt x="904677" y="47938"/>
                        <a:pt x="860541" y="38405"/>
                        <a:pt x="760578" y="9952"/>
                      </a:cubicBezTo>
                      <a:cubicBezTo>
                        <a:pt x="704421" y="-5867"/>
                        <a:pt x="681581" y="1559"/>
                        <a:pt x="618022" y="2980"/>
                      </a:cubicBezTo>
                      <a:cubicBezTo>
                        <a:pt x="570038" y="4046"/>
                        <a:pt x="523610" y="7808"/>
                        <a:pt x="479094" y="14241"/>
                      </a:cubicBezTo>
                      <a:cubicBezTo>
                        <a:pt x="366988" y="30219"/>
                        <a:pt x="266388" y="62642"/>
                        <a:pt x="181092" y="110320"/>
                      </a:cubicBezTo>
                      <a:lnTo>
                        <a:pt x="181092" y="110197"/>
                      </a:lnTo>
                      <a:lnTo>
                        <a:pt x="168508" y="117402"/>
                      </a:lnTo>
                      <a:cubicBezTo>
                        <a:pt x="113307" y="148525"/>
                        <a:pt x="27362" y="601434"/>
                        <a:pt x="0" y="804656"/>
                      </a:cubicBezTo>
                    </a:path>
                  </a:pathLst>
                </a:custGeom>
                <a:solidFill>
                  <a:srgbClr val="DBA6BD"/>
                </a:solidFill>
                <a:ln w="12244" cap="flat">
                  <a:noFill/>
                  <a:prstDash val="solid"/>
                  <a:miter/>
                </a:ln>
              </p:spPr>
              <p:txBody>
                <a:bodyPr rtlCol="0" anchor="ctr"/>
                <a:lstStyle/>
                <a:p>
                  <a:endParaRPr lang="nl-NL"/>
                </a:p>
              </p:txBody>
            </p:sp>
            <p:grpSp>
              <p:nvGrpSpPr>
                <p:cNvPr id="74" name="Graphic 7">
                  <a:extLst>
                    <a:ext uri="{FF2B5EF4-FFF2-40B4-BE49-F238E27FC236}">
                      <a16:creationId xmlns:a16="http://schemas.microsoft.com/office/drawing/2014/main" id="{C07ED8B7-4BFD-DF15-176F-2E8F02FB5F87}"/>
                    </a:ext>
                  </a:extLst>
                </p:cNvPr>
                <p:cNvGrpSpPr/>
                <p:nvPr/>
              </p:nvGrpSpPr>
              <p:grpSpPr>
                <a:xfrm>
                  <a:off x="6156164" y="1373542"/>
                  <a:ext cx="679129" cy="1106581"/>
                  <a:chOff x="6156164" y="1373542"/>
                  <a:chExt cx="679129" cy="1106581"/>
                </a:xfrm>
              </p:grpSpPr>
              <p:grpSp>
                <p:nvGrpSpPr>
                  <p:cNvPr id="75" name="Graphic 7">
                    <a:extLst>
                      <a:ext uri="{FF2B5EF4-FFF2-40B4-BE49-F238E27FC236}">
                        <a16:creationId xmlns:a16="http://schemas.microsoft.com/office/drawing/2014/main" id="{199F0EE2-17F7-6B72-47F5-5205968BFDF2}"/>
                      </a:ext>
                    </a:extLst>
                  </p:cNvPr>
                  <p:cNvGrpSpPr/>
                  <p:nvPr/>
                </p:nvGrpSpPr>
                <p:grpSpPr>
                  <a:xfrm>
                    <a:off x="6565327" y="1373542"/>
                    <a:ext cx="269965" cy="533272"/>
                    <a:chOff x="6565327" y="1373542"/>
                    <a:chExt cx="269965" cy="533272"/>
                  </a:xfrm>
                </p:grpSpPr>
                <p:sp>
                  <p:nvSpPr>
                    <p:cNvPr id="77" name="Vrije vorm 76">
                      <a:extLst>
                        <a:ext uri="{FF2B5EF4-FFF2-40B4-BE49-F238E27FC236}">
                          <a16:creationId xmlns:a16="http://schemas.microsoft.com/office/drawing/2014/main" id="{4342E647-6366-1167-33E3-CB3E3C528459}"/>
                        </a:ext>
                      </a:extLst>
                    </p:cNvPr>
                    <p:cNvSpPr/>
                    <p:nvPr/>
                  </p:nvSpPr>
                  <p:spPr>
                    <a:xfrm>
                      <a:off x="6565327" y="1427745"/>
                      <a:ext cx="255813" cy="479069"/>
                    </a:xfrm>
                    <a:custGeom>
                      <a:avLst/>
                      <a:gdLst>
                        <a:gd name="connsiteX0" fmla="*/ 0 w 255813"/>
                        <a:gd name="connsiteY0" fmla="*/ 405905 h 479069"/>
                        <a:gd name="connsiteX1" fmla="*/ 39027 w 255813"/>
                        <a:gd name="connsiteY1" fmla="*/ 262491 h 479069"/>
                        <a:gd name="connsiteX2" fmla="*/ 38978 w 255813"/>
                        <a:gd name="connsiteY2" fmla="*/ 241918 h 479069"/>
                        <a:gd name="connsiteX3" fmla="*/ 12241 w 255813"/>
                        <a:gd name="connsiteY3" fmla="*/ 144688 h 479069"/>
                        <a:gd name="connsiteX4" fmla="*/ 22522 w 255813"/>
                        <a:gd name="connsiteY4" fmla="*/ 54834 h 479069"/>
                        <a:gd name="connsiteX5" fmla="*/ 25560 w 255813"/>
                        <a:gd name="connsiteY5" fmla="*/ 38132 h 479069"/>
                        <a:gd name="connsiteX6" fmla="*/ 25083 w 255813"/>
                        <a:gd name="connsiteY6" fmla="*/ 5342 h 479069"/>
                        <a:gd name="connsiteX7" fmla="*/ 54282 w 255813"/>
                        <a:gd name="connsiteY7" fmla="*/ 14729 h 479069"/>
                        <a:gd name="connsiteX8" fmla="*/ 64012 w 255813"/>
                        <a:gd name="connsiteY8" fmla="*/ 56120 h 479069"/>
                        <a:gd name="connsiteX9" fmla="*/ 66499 w 255813"/>
                        <a:gd name="connsiteY9" fmla="*/ 104215 h 479069"/>
                        <a:gd name="connsiteX10" fmla="*/ 72785 w 255813"/>
                        <a:gd name="connsiteY10" fmla="*/ 121124 h 479069"/>
                        <a:gd name="connsiteX11" fmla="*/ 81816 w 255813"/>
                        <a:gd name="connsiteY11" fmla="*/ 115316 h 479069"/>
                        <a:gd name="connsiteX12" fmla="*/ 158093 w 255813"/>
                        <a:gd name="connsiteY12" fmla="*/ 61022 h 479069"/>
                        <a:gd name="connsiteX13" fmla="*/ 227606 w 255813"/>
                        <a:gd name="connsiteY13" fmla="*/ 137066 h 479069"/>
                        <a:gd name="connsiteX14" fmla="*/ 255813 w 255813"/>
                        <a:gd name="connsiteY14" fmla="*/ 178299 h 479069"/>
                        <a:gd name="connsiteX15" fmla="*/ 224138 w 255813"/>
                        <a:gd name="connsiteY15" fmla="*/ 236833 h 479069"/>
                        <a:gd name="connsiteX16" fmla="*/ 202156 w 255813"/>
                        <a:gd name="connsiteY16" fmla="*/ 272073 h 479069"/>
                        <a:gd name="connsiteX17" fmla="*/ 163031 w 255813"/>
                        <a:gd name="connsiteY17" fmla="*/ 310868 h 479069"/>
                        <a:gd name="connsiteX18" fmla="*/ 131552 w 255813"/>
                        <a:gd name="connsiteY18" fmla="*/ 479069 h 479069"/>
                        <a:gd name="connsiteX19" fmla="*/ 0 w 255813"/>
                        <a:gd name="connsiteY19" fmla="*/ 405905 h 47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13" h="479069">
                          <a:moveTo>
                            <a:pt x="0" y="405905"/>
                          </a:moveTo>
                          <a:lnTo>
                            <a:pt x="39027" y="262491"/>
                          </a:lnTo>
                          <a:lnTo>
                            <a:pt x="38978" y="241918"/>
                          </a:lnTo>
                          <a:lnTo>
                            <a:pt x="12241" y="144688"/>
                          </a:lnTo>
                          <a:lnTo>
                            <a:pt x="22522" y="54834"/>
                          </a:lnTo>
                          <a:lnTo>
                            <a:pt x="25560" y="38132"/>
                          </a:lnTo>
                          <a:cubicBezTo>
                            <a:pt x="25560" y="38132"/>
                            <a:pt x="24115" y="9288"/>
                            <a:pt x="25083" y="5342"/>
                          </a:cubicBezTo>
                          <a:cubicBezTo>
                            <a:pt x="26063" y="1385"/>
                            <a:pt x="41208" y="-8075"/>
                            <a:pt x="54282" y="14729"/>
                          </a:cubicBezTo>
                          <a:cubicBezTo>
                            <a:pt x="67344" y="37532"/>
                            <a:pt x="64012" y="56120"/>
                            <a:pt x="64012" y="56120"/>
                          </a:cubicBezTo>
                          <a:lnTo>
                            <a:pt x="66499" y="104215"/>
                          </a:lnTo>
                          <a:lnTo>
                            <a:pt x="72785" y="121124"/>
                          </a:lnTo>
                          <a:lnTo>
                            <a:pt x="81816" y="115316"/>
                          </a:lnTo>
                          <a:lnTo>
                            <a:pt x="158093" y="61022"/>
                          </a:lnTo>
                          <a:lnTo>
                            <a:pt x="227606" y="137066"/>
                          </a:lnTo>
                          <a:lnTo>
                            <a:pt x="255813" y="178299"/>
                          </a:lnTo>
                          <a:lnTo>
                            <a:pt x="224138" y="236833"/>
                          </a:lnTo>
                          <a:lnTo>
                            <a:pt x="202156" y="272073"/>
                          </a:lnTo>
                          <a:lnTo>
                            <a:pt x="163031" y="310868"/>
                          </a:lnTo>
                          <a:lnTo>
                            <a:pt x="131552" y="479069"/>
                          </a:lnTo>
                          <a:lnTo>
                            <a:pt x="0" y="405905"/>
                          </a:lnTo>
                          <a:close/>
                        </a:path>
                      </a:pathLst>
                    </a:custGeom>
                    <a:solidFill>
                      <a:srgbClr val="F2B88E"/>
                    </a:solidFill>
                    <a:ln w="12244" cap="flat">
                      <a:noFill/>
                      <a:prstDash val="solid"/>
                      <a:miter/>
                    </a:ln>
                  </p:spPr>
                  <p:txBody>
                    <a:bodyPr rtlCol="0" anchor="ctr"/>
                    <a:lstStyle/>
                    <a:p>
                      <a:endParaRPr lang="nl-NL"/>
                    </a:p>
                  </p:txBody>
                </p:sp>
                <p:sp>
                  <p:nvSpPr>
                    <p:cNvPr id="88" name="Vrije vorm 87">
                      <a:extLst>
                        <a:ext uri="{FF2B5EF4-FFF2-40B4-BE49-F238E27FC236}">
                          <a16:creationId xmlns:a16="http://schemas.microsoft.com/office/drawing/2014/main" id="{CAB65762-D842-19CF-F4F4-9AFC3B26C097}"/>
                        </a:ext>
                      </a:extLst>
                    </p:cNvPr>
                    <p:cNvSpPr/>
                    <p:nvPr/>
                  </p:nvSpPr>
                  <p:spPr>
                    <a:xfrm>
                      <a:off x="6638112" y="1543062"/>
                      <a:ext cx="171571" cy="112855"/>
                    </a:xfrm>
                    <a:custGeom>
                      <a:avLst/>
                      <a:gdLst>
                        <a:gd name="connsiteX0" fmla="*/ 0 w 171571"/>
                        <a:gd name="connsiteY0" fmla="*/ 5808 h 112855"/>
                        <a:gd name="connsiteX1" fmla="*/ 47714 w 171571"/>
                        <a:gd name="connsiteY1" fmla="*/ 75395 h 112855"/>
                        <a:gd name="connsiteX2" fmla="*/ 72969 w 171571"/>
                        <a:gd name="connsiteY2" fmla="*/ 112253 h 112855"/>
                        <a:gd name="connsiteX3" fmla="*/ 171572 w 171571"/>
                        <a:gd name="connsiteY3" fmla="*/ 62198 h 112855"/>
                        <a:gd name="connsiteX4" fmla="*/ 157921 w 171571"/>
                        <a:gd name="connsiteY4" fmla="*/ 26283 h 112855"/>
                        <a:gd name="connsiteX5" fmla="*/ 149332 w 171571"/>
                        <a:gd name="connsiteY5" fmla="*/ 17694 h 112855"/>
                        <a:gd name="connsiteX6" fmla="*/ 60556 w 171571"/>
                        <a:gd name="connsiteY6" fmla="*/ 60777 h 112855"/>
                        <a:gd name="connsiteX7" fmla="*/ 9031 w 171571"/>
                        <a:gd name="connsiteY7" fmla="*/ 0 h 112855"/>
                        <a:gd name="connsiteX8" fmla="*/ 0 w 171571"/>
                        <a:gd name="connsiteY8" fmla="*/ 5808 h 11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571" h="112855">
                          <a:moveTo>
                            <a:pt x="0" y="5808"/>
                          </a:moveTo>
                          <a:lnTo>
                            <a:pt x="47714" y="75395"/>
                          </a:lnTo>
                          <a:cubicBezTo>
                            <a:pt x="47714" y="75395"/>
                            <a:pt x="57505" y="105195"/>
                            <a:pt x="72969" y="112253"/>
                          </a:cubicBezTo>
                          <a:cubicBezTo>
                            <a:pt x="88432" y="119299"/>
                            <a:pt x="171572" y="62198"/>
                            <a:pt x="171572" y="62198"/>
                          </a:cubicBezTo>
                          <a:lnTo>
                            <a:pt x="157921" y="26283"/>
                          </a:lnTo>
                          <a:lnTo>
                            <a:pt x="149332" y="17694"/>
                          </a:lnTo>
                          <a:lnTo>
                            <a:pt x="60556" y="60777"/>
                          </a:lnTo>
                          <a:lnTo>
                            <a:pt x="9031" y="0"/>
                          </a:lnTo>
                          <a:lnTo>
                            <a:pt x="0" y="5808"/>
                          </a:lnTo>
                          <a:close/>
                        </a:path>
                      </a:pathLst>
                    </a:custGeom>
                    <a:solidFill>
                      <a:srgbClr val="E59D6C"/>
                    </a:solidFill>
                    <a:ln w="12244" cap="flat">
                      <a:noFill/>
                      <a:prstDash val="solid"/>
                      <a:miter/>
                    </a:ln>
                  </p:spPr>
                  <p:txBody>
                    <a:bodyPr rtlCol="0" anchor="ctr"/>
                    <a:lstStyle/>
                    <a:p>
                      <a:endParaRPr lang="nl-NL"/>
                    </a:p>
                  </p:txBody>
                </p:sp>
                <p:sp>
                  <p:nvSpPr>
                    <p:cNvPr id="89" name="Vrije vorm 88">
                      <a:extLst>
                        <a:ext uri="{FF2B5EF4-FFF2-40B4-BE49-F238E27FC236}">
                          <a16:creationId xmlns:a16="http://schemas.microsoft.com/office/drawing/2014/main" id="{7FDBC7F2-3874-74DD-6ABF-755EEE07827D}"/>
                        </a:ext>
                      </a:extLst>
                    </p:cNvPr>
                    <p:cNvSpPr/>
                    <p:nvPr/>
                  </p:nvSpPr>
                  <p:spPr>
                    <a:xfrm rot="-1667797">
                      <a:off x="6753892" y="1459472"/>
                      <a:ext cx="22878" cy="74285"/>
                    </a:xfrm>
                    <a:custGeom>
                      <a:avLst/>
                      <a:gdLst>
                        <a:gd name="connsiteX0" fmla="*/ 0 w 22878"/>
                        <a:gd name="connsiteY0" fmla="*/ 0 h 74285"/>
                        <a:gd name="connsiteX1" fmla="*/ 22878 w 22878"/>
                        <a:gd name="connsiteY1" fmla="*/ 0 h 74285"/>
                        <a:gd name="connsiteX2" fmla="*/ 22878 w 22878"/>
                        <a:gd name="connsiteY2" fmla="*/ 74286 h 74285"/>
                        <a:gd name="connsiteX3" fmla="*/ 0 w 22878"/>
                        <a:gd name="connsiteY3" fmla="*/ 74286 h 74285"/>
                      </a:gdLst>
                      <a:ahLst/>
                      <a:cxnLst>
                        <a:cxn ang="0">
                          <a:pos x="connsiteX0" y="connsiteY0"/>
                        </a:cxn>
                        <a:cxn ang="0">
                          <a:pos x="connsiteX1" y="connsiteY1"/>
                        </a:cxn>
                        <a:cxn ang="0">
                          <a:pos x="connsiteX2" y="connsiteY2"/>
                        </a:cxn>
                        <a:cxn ang="0">
                          <a:pos x="connsiteX3" y="connsiteY3"/>
                        </a:cxn>
                      </a:cxnLst>
                      <a:rect l="l" t="t" r="r" b="b"/>
                      <a:pathLst>
                        <a:path w="22878" h="74285">
                          <a:moveTo>
                            <a:pt x="0" y="0"/>
                          </a:moveTo>
                          <a:lnTo>
                            <a:pt x="22878" y="0"/>
                          </a:lnTo>
                          <a:lnTo>
                            <a:pt x="22878" y="74286"/>
                          </a:lnTo>
                          <a:lnTo>
                            <a:pt x="0" y="74286"/>
                          </a:lnTo>
                          <a:close/>
                        </a:path>
                      </a:pathLst>
                    </a:custGeom>
                    <a:solidFill>
                      <a:srgbClr val="E59D6C"/>
                    </a:solidFill>
                    <a:ln w="12244" cap="flat">
                      <a:noFill/>
                      <a:prstDash val="solid"/>
                      <a:miter/>
                    </a:ln>
                  </p:spPr>
                  <p:txBody>
                    <a:bodyPr rtlCol="0" anchor="ctr"/>
                    <a:lstStyle/>
                    <a:p>
                      <a:endParaRPr lang="nl-NL"/>
                    </a:p>
                  </p:txBody>
                </p:sp>
                <p:grpSp>
                  <p:nvGrpSpPr>
                    <p:cNvPr id="90" name="Graphic 7">
                      <a:extLst>
                        <a:ext uri="{FF2B5EF4-FFF2-40B4-BE49-F238E27FC236}">
                          <a16:creationId xmlns:a16="http://schemas.microsoft.com/office/drawing/2014/main" id="{4AED8C42-24FC-FEC1-300C-5122C6B35753}"/>
                        </a:ext>
                      </a:extLst>
                    </p:cNvPr>
                    <p:cNvGrpSpPr/>
                    <p:nvPr/>
                  </p:nvGrpSpPr>
                  <p:grpSpPr>
                    <a:xfrm>
                      <a:off x="6598411" y="1373542"/>
                      <a:ext cx="195452" cy="245406"/>
                      <a:chOff x="6598411" y="1373542"/>
                      <a:chExt cx="195452" cy="245406"/>
                    </a:xfrm>
                  </p:grpSpPr>
                  <p:sp>
                    <p:nvSpPr>
                      <p:cNvPr id="120" name="Vrije vorm 119">
                        <a:extLst>
                          <a:ext uri="{FF2B5EF4-FFF2-40B4-BE49-F238E27FC236}">
                            <a16:creationId xmlns:a16="http://schemas.microsoft.com/office/drawing/2014/main" id="{EF96C946-BF66-1FDD-75A8-10A27625745C}"/>
                          </a:ext>
                        </a:extLst>
                      </p:cNvPr>
                      <p:cNvSpPr/>
                      <p:nvPr/>
                    </p:nvSpPr>
                    <p:spPr>
                      <a:xfrm>
                        <a:off x="6608211" y="1395948"/>
                        <a:ext cx="185651" cy="223000"/>
                      </a:xfrm>
                      <a:custGeom>
                        <a:avLst/>
                        <a:gdLst>
                          <a:gd name="connsiteX0" fmla="*/ 113408 w 185651"/>
                          <a:gd name="connsiteY0" fmla="*/ 22755 h 223000"/>
                          <a:gd name="connsiteX1" fmla="*/ 182284 w 185651"/>
                          <a:gd name="connsiteY1" fmla="*/ 149393 h 223000"/>
                          <a:gd name="connsiteX2" fmla="*/ 176059 w 185651"/>
                          <a:gd name="connsiteY2" fmla="*/ 180051 h 223000"/>
                          <a:gd name="connsiteX3" fmla="*/ 101963 w 185651"/>
                          <a:gd name="connsiteY3" fmla="*/ 220854 h 223000"/>
                          <a:gd name="connsiteX4" fmla="*/ 72936 w 185651"/>
                          <a:gd name="connsiteY4" fmla="*/ 209606 h 223000"/>
                          <a:gd name="connsiteX5" fmla="*/ 4059 w 185651"/>
                          <a:gd name="connsiteY5" fmla="*/ 82967 h 223000"/>
                          <a:gd name="connsiteX6" fmla="*/ 3177 w 185651"/>
                          <a:gd name="connsiteY6" fmla="*/ 55091 h 223000"/>
                          <a:gd name="connsiteX7" fmla="*/ 7036 w 185651"/>
                          <a:gd name="connsiteY7" fmla="*/ 50275 h 223000"/>
                          <a:gd name="connsiteX8" fmla="*/ 7956 w 185651"/>
                          <a:gd name="connsiteY8" fmla="*/ 41024 h 223000"/>
                          <a:gd name="connsiteX9" fmla="*/ 6301 w 185651"/>
                          <a:gd name="connsiteY9" fmla="*/ 37985 h 223000"/>
                          <a:gd name="connsiteX10" fmla="*/ 75276 w 185651"/>
                          <a:gd name="connsiteY10" fmla="*/ 0 h 223000"/>
                          <a:gd name="connsiteX11" fmla="*/ 77040 w 185651"/>
                          <a:gd name="connsiteY11" fmla="*/ 3235 h 223000"/>
                          <a:gd name="connsiteX12" fmla="*/ 85176 w 185651"/>
                          <a:gd name="connsiteY12" fmla="*/ 7487 h 223000"/>
                          <a:gd name="connsiteX13" fmla="*/ 90543 w 185651"/>
                          <a:gd name="connsiteY13" fmla="*/ 6972 h 223000"/>
                          <a:gd name="connsiteX14" fmla="*/ 113408 w 185651"/>
                          <a:gd name="connsiteY14" fmla="*/ 22755 h 22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651" h="223000">
                            <a:moveTo>
                              <a:pt x="113408" y="22755"/>
                            </a:moveTo>
                            <a:lnTo>
                              <a:pt x="182284" y="149393"/>
                            </a:lnTo>
                            <a:cubicBezTo>
                              <a:pt x="188583" y="160960"/>
                              <a:pt x="185788" y="174684"/>
                              <a:pt x="176059" y="180051"/>
                            </a:cubicBezTo>
                            <a:lnTo>
                              <a:pt x="101963" y="220854"/>
                            </a:lnTo>
                            <a:cubicBezTo>
                              <a:pt x="92222" y="226221"/>
                              <a:pt x="79233" y="221173"/>
                              <a:pt x="72936" y="209606"/>
                            </a:cubicBezTo>
                            <a:lnTo>
                              <a:pt x="4059" y="82967"/>
                            </a:lnTo>
                            <a:cubicBezTo>
                              <a:pt x="-903" y="73839"/>
                              <a:pt x="-1455" y="62970"/>
                              <a:pt x="3177" y="55091"/>
                            </a:cubicBezTo>
                            <a:cubicBezTo>
                              <a:pt x="4182" y="53376"/>
                              <a:pt x="5443" y="51758"/>
                              <a:pt x="7036" y="50275"/>
                            </a:cubicBezTo>
                            <a:cubicBezTo>
                              <a:pt x="9341" y="48143"/>
                              <a:pt x="9720" y="44271"/>
                              <a:pt x="7956" y="41024"/>
                            </a:cubicBezTo>
                            <a:lnTo>
                              <a:pt x="6301" y="37985"/>
                            </a:lnTo>
                            <a:lnTo>
                              <a:pt x="75276" y="0"/>
                            </a:lnTo>
                            <a:lnTo>
                              <a:pt x="77040" y="3235"/>
                            </a:lnTo>
                            <a:cubicBezTo>
                              <a:pt x="78780" y="6445"/>
                              <a:pt x="82149" y="8173"/>
                              <a:pt x="85176" y="7487"/>
                            </a:cubicBezTo>
                            <a:cubicBezTo>
                              <a:pt x="87014" y="7070"/>
                              <a:pt x="88803" y="6923"/>
                              <a:pt x="90543" y="6972"/>
                            </a:cubicBezTo>
                            <a:cubicBezTo>
                              <a:pt x="99635" y="7303"/>
                              <a:pt x="108433" y="13626"/>
                              <a:pt x="113408" y="22755"/>
                            </a:cubicBezTo>
                            <a:close/>
                          </a:path>
                        </a:pathLst>
                      </a:custGeom>
                      <a:solidFill>
                        <a:srgbClr val="DEF1FC"/>
                      </a:solidFill>
                      <a:ln w="12244" cap="flat">
                        <a:noFill/>
                        <a:prstDash val="solid"/>
                        <a:miter/>
                      </a:ln>
                    </p:spPr>
                    <p:txBody>
                      <a:bodyPr rtlCol="0" anchor="ctr"/>
                      <a:lstStyle/>
                      <a:p>
                        <a:endParaRPr lang="nl-NL"/>
                      </a:p>
                    </p:txBody>
                  </p:sp>
                  <p:sp>
                    <p:nvSpPr>
                      <p:cNvPr id="121" name="Vrije vorm 120">
                        <a:extLst>
                          <a:ext uri="{FF2B5EF4-FFF2-40B4-BE49-F238E27FC236}">
                            <a16:creationId xmlns:a16="http://schemas.microsoft.com/office/drawing/2014/main" id="{94A90562-E597-DC37-75FC-B9EB117A59AD}"/>
                          </a:ext>
                        </a:extLst>
                      </p:cNvPr>
                      <p:cNvSpPr/>
                      <p:nvPr/>
                    </p:nvSpPr>
                    <p:spPr>
                      <a:xfrm>
                        <a:off x="6618348" y="1429877"/>
                        <a:ext cx="161229" cy="155617"/>
                      </a:xfrm>
                      <a:custGeom>
                        <a:avLst/>
                        <a:gdLst>
                          <a:gd name="connsiteX0" fmla="*/ 109348 w 161229"/>
                          <a:gd name="connsiteY0" fmla="*/ 0 h 155617"/>
                          <a:gd name="connsiteX1" fmla="*/ 161229 w 161229"/>
                          <a:gd name="connsiteY1" fmla="*/ 95392 h 155617"/>
                          <a:gd name="connsiteX2" fmla="*/ 51893 w 161229"/>
                          <a:gd name="connsiteY2" fmla="*/ 155618 h 155617"/>
                          <a:gd name="connsiteX3" fmla="*/ 0 w 161229"/>
                          <a:gd name="connsiteY3" fmla="*/ 60225 h 155617"/>
                          <a:gd name="connsiteX4" fmla="*/ 109348 w 161229"/>
                          <a:gd name="connsiteY4" fmla="*/ 0 h 155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229" h="155617">
                            <a:moveTo>
                              <a:pt x="109348" y="0"/>
                            </a:moveTo>
                            <a:lnTo>
                              <a:pt x="161229" y="95392"/>
                            </a:lnTo>
                            <a:lnTo>
                              <a:pt x="51893" y="155618"/>
                            </a:lnTo>
                            <a:lnTo>
                              <a:pt x="0" y="60225"/>
                            </a:lnTo>
                            <a:lnTo>
                              <a:pt x="109348" y="0"/>
                            </a:lnTo>
                            <a:close/>
                          </a:path>
                        </a:pathLst>
                      </a:custGeom>
                      <a:solidFill>
                        <a:srgbClr val="AEDDE3"/>
                      </a:solidFill>
                      <a:ln w="12244" cap="flat">
                        <a:noFill/>
                        <a:prstDash val="solid"/>
                        <a:miter/>
                      </a:ln>
                    </p:spPr>
                    <p:txBody>
                      <a:bodyPr rtlCol="0" anchor="ctr"/>
                      <a:lstStyle/>
                      <a:p>
                        <a:endParaRPr lang="nl-NL"/>
                      </a:p>
                    </p:txBody>
                  </p:sp>
                  <p:sp>
                    <p:nvSpPr>
                      <p:cNvPr id="122" name="Vrije vorm 121">
                        <a:extLst>
                          <a:ext uri="{FF2B5EF4-FFF2-40B4-BE49-F238E27FC236}">
                            <a16:creationId xmlns:a16="http://schemas.microsoft.com/office/drawing/2014/main" id="{AB530E30-B5C2-A0A4-A85F-478FDC4F4A68}"/>
                          </a:ext>
                        </a:extLst>
                      </p:cNvPr>
                      <p:cNvSpPr/>
                      <p:nvPr/>
                    </p:nvSpPr>
                    <p:spPr>
                      <a:xfrm>
                        <a:off x="6625443" y="1470840"/>
                        <a:ext cx="18551" cy="30327"/>
                      </a:xfrm>
                      <a:custGeom>
                        <a:avLst/>
                        <a:gdLst>
                          <a:gd name="connsiteX0" fmla="*/ 15611 w 18551"/>
                          <a:gd name="connsiteY0" fmla="*/ 30327 h 30327"/>
                          <a:gd name="connsiteX1" fmla="*/ 0 w 18551"/>
                          <a:gd name="connsiteY1" fmla="*/ 1617 h 30327"/>
                          <a:gd name="connsiteX2" fmla="*/ 2941 w 18551"/>
                          <a:gd name="connsiteY2" fmla="*/ 0 h 30327"/>
                          <a:gd name="connsiteX3" fmla="*/ 18551 w 18551"/>
                          <a:gd name="connsiteY3" fmla="*/ 28710 h 30327"/>
                          <a:gd name="connsiteX4" fmla="*/ 15611 w 18551"/>
                          <a:gd name="connsiteY4" fmla="*/ 30327 h 3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51" h="30327">
                            <a:moveTo>
                              <a:pt x="15611" y="30327"/>
                            </a:moveTo>
                            <a:lnTo>
                              <a:pt x="0" y="1617"/>
                            </a:lnTo>
                            <a:lnTo>
                              <a:pt x="2941" y="0"/>
                            </a:lnTo>
                            <a:lnTo>
                              <a:pt x="18551" y="28710"/>
                            </a:lnTo>
                            <a:lnTo>
                              <a:pt x="15611" y="30327"/>
                            </a:lnTo>
                            <a:close/>
                          </a:path>
                        </a:pathLst>
                      </a:custGeom>
                      <a:solidFill>
                        <a:srgbClr val="FFFFFF"/>
                      </a:solidFill>
                      <a:ln w="12244" cap="flat">
                        <a:noFill/>
                        <a:prstDash val="solid"/>
                        <a:miter/>
                      </a:ln>
                    </p:spPr>
                    <p:txBody>
                      <a:bodyPr rtlCol="0" anchor="ctr"/>
                      <a:lstStyle/>
                      <a:p>
                        <a:endParaRPr lang="nl-NL"/>
                      </a:p>
                    </p:txBody>
                  </p:sp>
                  <p:sp>
                    <p:nvSpPr>
                      <p:cNvPr id="123" name="Vrije vorm 122">
                        <a:extLst>
                          <a:ext uri="{FF2B5EF4-FFF2-40B4-BE49-F238E27FC236}">
                            <a16:creationId xmlns:a16="http://schemas.microsoft.com/office/drawing/2014/main" id="{0C3A1947-4525-33C5-5AB8-5D2E009E8593}"/>
                          </a:ext>
                        </a:extLst>
                      </p:cNvPr>
                      <p:cNvSpPr/>
                      <p:nvPr/>
                    </p:nvSpPr>
                    <p:spPr>
                      <a:xfrm>
                        <a:off x="6614512" y="1395948"/>
                        <a:ext cx="73483" cy="41747"/>
                      </a:xfrm>
                      <a:custGeom>
                        <a:avLst/>
                        <a:gdLst>
                          <a:gd name="connsiteX0" fmla="*/ 73483 w 73483"/>
                          <a:gd name="connsiteY0" fmla="*/ 6298 h 41747"/>
                          <a:gd name="connsiteX1" fmla="*/ 70739 w 73483"/>
                          <a:gd name="connsiteY1" fmla="*/ 3235 h 41747"/>
                          <a:gd name="connsiteX2" fmla="*/ 68974 w 73483"/>
                          <a:gd name="connsiteY2" fmla="*/ 0 h 41747"/>
                          <a:gd name="connsiteX3" fmla="*/ 0 w 73483"/>
                          <a:gd name="connsiteY3" fmla="*/ 37985 h 41747"/>
                          <a:gd name="connsiteX4" fmla="*/ 1654 w 73483"/>
                          <a:gd name="connsiteY4" fmla="*/ 41024 h 41747"/>
                          <a:gd name="connsiteX5" fmla="*/ 1973 w 73483"/>
                          <a:gd name="connsiteY5" fmla="*/ 41747 h 41747"/>
                          <a:gd name="connsiteX6" fmla="*/ 73483 w 73483"/>
                          <a:gd name="connsiteY6" fmla="*/ 6298 h 41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83" h="41747">
                            <a:moveTo>
                              <a:pt x="73483" y="6298"/>
                            </a:moveTo>
                            <a:cubicBezTo>
                              <a:pt x="72393" y="5551"/>
                              <a:pt x="71437" y="4521"/>
                              <a:pt x="70739" y="3235"/>
                            </a:cubicBezTo>
                            <a:lnTo>
                              <a:pt x="68974" y="0"/>
                            </a:lnTo>
                            <a:lnTo>
                              <a:pt x="0" y="37985"/>
                            </a:lnTo>
                            <a:lnTo>
                              <a:pt x="1654" y="41024"/>
                            </a:lnTo>
                            <a:cubicBezTo>
                              <a:pt x="1777" y="41257"/>
                              <a:pt x="1875" y="41502"/>
                              <a:pt x="1973" y="41747"/>
                            </a:cubicBezTo>
                            <a:lnTo>
                              <a:pt x="73483" y="6298"/>
                            </a:lnTo>
                            <a:close/>
                          </a:path>
                        </a:pathLst>
                      </a:custGeom>
                      <a:solidFill>
                        <a:srgbClr val="AEDDE3"/>
                      </a:solidFill>
                      <a:ln w="12244" cap="flat">
                        <a:noFill/>
                        <a:prstDash val="solid"/>
                        <a:miter/>
                      </a:ln>
                    </p:spPr>
                    <p:txBody>
                      <a:bodyPr rtlCol="0" anchor="ctr"/>
                      <a:lstStyle/>
                      <a:p>
                        <a:endParaRPr lang="nl-NL"/>
                      </a:p>
                    </p:txBody>
                  </p:sp>
                  <p:sp>
                    <p:nvSpPr>
                      <p:cNvPr id="124" name="Vrije vorm 123">
                        <a:extLst>
                          <a:ext uri="{FF2B5EF4-FFF2-40B4-BE49-F238E27FC236}">
                            <a16:creationId xmlns:a16="http://schemas.microsoft.com/office/drawing/2014/main" id="{9AEE13BF-D563-AE6F-F8C9-046FAF5C1A95}"/>
                          </a:ext>
                        </a:extLst>
                      </p:cNvPr>
                      <p:cNvSpPr/>
                      <p:nvPr/>
                    </p:nvSpPr>
                    <p:spPr>
                      <a:xfrm>
                        <a:off x="6598411" y="1373542"/>
                        <a:ext cx="90194" cy="64349"/>
                      </a:xfrm>
                      <a:custGeom>
                        <a:avLst/>
                        <a:gdLst>
                          <a:gd name="connsiteX0" fmla="*/ 88544 w 90194"/>
                          <a:gd name="connsiteY0" fmla="*/ 22859 h 64349"/>
                          <a:gd name="connsiteX1" fmla="*/ 13884 w 90194"/>
                          <a:gd name="connsiteY1" fmla="*/ 63981 h 64349"/>
                          <a:gd name="connsiteX2" fmla="*/ 8884 w 90194"/>
                          <a:gd name="connsiteY2" fmla="*/ 62045 h 64349"/>
                          <a:gd name="connsiteX3" fmla="*/ 577 w 90194"/>
                          <a:gd name="connsiteY3" fmla="*/ 46765 h 64349"/>
                          <a:gd name="connsiteX4" fmla="*/ 1643 w 90194"/>
                          <a:gd name="connsiteY4" fmla="*/ 41484 h 64349"/>
                          <a:gd name="connsiteX5" fmla="*/ 76302 w 90194"/>
                          <a:gd name="connsiteY5" fmla="*/ 374 h 64349"/>
                          <a:gd name="connsiteX6" fmla="*/ 81302 w 90194"/>
                          <a:gd name="connsiteY6" fmla="*/ 2298 h 64349"/>
                          <a:gd name="connsiteX7" fmla="*/ 89610 w 90194"/>
                          <a:gd name="connsiteY7" fmla="*/ 17590 h 64349"/>
                          <a:gd name="connsiteX8" fmla="*/ 88544 w 90194"/>
                          <a:gd name="connsiteY8" fmla="*/ 22859 h 6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94" h="64349">
                            <a:moveTo>
                              <a:pt x="88544" y="22859"/>
                            </a:moveTo>
                            <a:lnTo>
                              <a:pt x="13884" y="63981"/>
                            </a:lnTo>
                            <a:cubicBezTo>
                              <a:pt x="12205" y="64900"/>
                              <a:pt x="9975" y="64042"/>
                              <a:pt x="8884" y="62045"/>
                            </a:cubicBezTo>
                            <a:lnTo>
                              <a:pt x="577" y="46765"/>
                            </a:lnTo>
                            <a:cubicBezTo>
                              <a:pt x="-502" y="44768"/>
                              <a:pt x="-24" y="42415"/>
                              <a:pt x="1643" y="41484"/>
                            </a:cubicBezTo>
                            <a:lnTo>
                              <a:pt x="76302" y="374"/>
                            </a:lnTo>
                            <a:cubicBezTo>
                              <a:pt x="77981" y="-557"/>
                              <a:pt x="80211" y="313"/>
                              <a:pt x="81302" y="2298"/>
                            </a:cubicBezTo>
                            <a:lnTo>
                              <a:pt x="89610" y="17590"/>
                            </a:lnTo>
                            <a:cubicBezTo>
                              <a:pt x="90700" y="19575"/>
                              <a:pt x="90222" y="21940"/>
                              <a:pt x="88544" y="22859"/>
                            </a:cubicBezTo>
                            <a:close/>
                          </a:path>
                        </a:pathLst>
                      </a:custGeom>
                      <a:solidFill>
                        <a:srgbClr val="00A7B8"/>
                      </a:solidFill>
                      <a:ln w="12244" cap="flat">
                        <a:noFill/>
                        <a:prstDash val="solid"/>
                        <a:miter/>
                      </a:ln>
                    </p:spPr>
                    <p:txBody>
                      <a:bodyPr rtlCol="0" anchor="ctr"/>
                      <a:lstStyle/>
                      <a:p>
                        <a:endParaRPr lang="nl-NL"/>
                      </a:p>
                    </p:txBody>
                  </p:sp>
                </p:grpSp>
                <p:sp>
                  <p:nvSpPr>
                    <p:cNvPr id="118" name="Vrije vorm 117">
                      <a:extLst>
                        <a:ext uri="{FF2B5EF4-FFF2-40B4-BE49-F238E27FC236}">
                          <a16:creationId xmlns:a16="http://schemas.microsoft.com/office/drawing/2014/main" id="{FE286C7D-91CB-F039-6D61-8A78A7EC1563}"/>
                        </a:ext>
                      </a:extLst>
                    </p:cNvPr>
                    <p:cNvSpPr/>
                    <p:nvPr/>
                  </p:nvSpPr>
                  <p:spPr>
                    <a:xfrm>
                      <a:off x="6732647" y="1434315"/>
                      <a:ext cx="89291" cy="127310"/>
                    </a:xfrm>
                    <a:custGeom>
                      <a:avLst/>
                      <a:gdLst>
                        <a:gd name="connsiteX0" fmla="*/ 0 w 89291"/>
                        <a:gd name="connsiteY0" fmla="*/ 4679 h 127310"/>
                        <a:gd name="connsiteX1" fmla="*/ 16175 w 89291"/>
                        <a:gd name="connsiteY1" fmla="*/ 157 h 127310"/>
                        <a:gd name="connsiteX2" fmla="*/ 36270 w 89291"/>
                        <a:gd name="connsiteY2" fmla="*/ 13587 h 127310"/>
                        <a:gd name="connsiteX3" fmla="*/ 36356 w 89291"/>
                        <a:gd name="connsiteY3" fmla="*/ 34013 h 127310"/>
                        <a:gd name="connsiteX4" fmla="*/ 58020 w 89291"/>
                        <a:gd name="connsiteY4" fmla="*/ 38130 h 127310"/>
                        <a:gd name="connsiteX5" fmla="*/ 60274 w 89291"/>
                        <a:gd name="connsiteY5" fmla="*/ 66178 h 127310"/>
                        <a:gd name="connsiteX6" fmla="*/ 77491 w 89291"/>
                        <a:gd name="connsiteY6" fmla="*/ 68947 h 127310"/>
                        <a:gd name="connsiteX7" fmla="*/ 87661 w 89291"/>
                        <a:gd name="connsiteY7" fmla="*/ 81140 h 127310"/>
                        <a:gd name="connsiteX8" fmla="*/ 86815 w 89291"/>
                        <a:gd name="connsiteY8" fmla="*/ 100267 h 127310"/>
                        <a:gd name="connsiteX9" fmla="*/ 66720 w 89291"/>
                        <a:gd name="connsiteY9" fmla="*/ 123230 h 127310"/>
                        <a:gd name="connsiteX10" fmla="*/ 60973 w 89291"/>
                        <a:gd name="connsiteY10" fmla="*/ 127310 h 127310"/>
                        <a:gd name="connsiteX11" fmla="*/ 61157 w 89291"/>
                        <a:gd name="connsiteY11" fmla="*/ 124014 h 127310"/>
                        <a:gd name="connsiteX12" fmla="*/ 60875 w 89291"/>
                        <a:gd name="connsiteY12" fmla="*/ 119811 h 127310"/>
                        <a:gd name="connsiteX13" fmla="*/ 60458 w 89291"/>
                        <a:gd name="connsiteY13" fmla="*/ 117753 h 127310"/>
                        <a:gd name="connsiteX14" fmla="*/ 59796 w 89291"/>
                        <a:gd name="connsiteY14" fmla="*/ 115351 h 127310"/>
                        <a:gd name="connsiteX15" fmla="*/ 40424 w 89291"/>
                        <a:gd name="connsiteY15" fmla="*/ 112520 h 127310"/>
                        <a:gd name="connsiteX16" fmla="*/ 40412 w 89291"/>
                        <a:gd name="connsiteY16" fmla="*/ 85759 h 127310"/>
                        <a:gd name="connsiteX17" fmla="*/ 48696 w 89291"/>
                        <a:gd name="connsiteY17" fmla="*/ 78579 h 127310"/>
                        <a:gd name="connsiteX18" fmla="*/ 30891 w 89291"/>
                        <a:gd name="connsiteY18" fmla="*/ 76496 h 127310"/>
                        <a:gd name="connsiteX19" fmla="*/ 20464 w 89291"/>
                        <a:gd name="connsiteY19" fmla="*/ 59390 h 127310"/>
                        <a:gd name="connsiteX20" fmla="*/ 22399 w 89291"/>
                        <a:gd name="connsiteY20" fmla="*/ 44747 h 127310"/>
                        <a:gd name="connsiteX21" fmla="*/ 25144 w 89291"/>
                        <a:gd name="connsiteY21" fmla="*/ 38866 h 127310"/>
                        <a:gd name="connsiteX22" fmla="*/ 16003 w 89291"/>
                        <a:gd name="connsiteY22" fmla="*/ 34234 h 127310"/>
                        <a:gd name="connsiteX23" fmla="*/ 0 w 89291"/>
                        <a:gd name="connsiteY23" fmla="*/ 4679 h 12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291" h="127310">
                          <a:moveTo>
                            <a:pt x="0" y="4679"/>
                          </a:moveTo>
                          <a:cubicBezTo>
                            <a:pt x="0" y="4679"/>
                            <a:pt x="8884" y="-1007"/>
                            <a:pt x="16175" y="157"/>
                          </a:cubicBezTo>
                          <a:cubicBezTo>
                            <a:pt x="23466" y="1321"/>
                            <a:pt x="31748" y="5634"/>
                            <a:pt x="36270" y="13587"/>
                          </a:cubicBezTo>
                          <a:cubicBezTo>
                            <a:pt x="40804" y="21552"/>
                            <a:pt x="36356" y="34013"/>
                            <a:pt x="36356" y="34013"/>
                          </a:cubicBezTo>
                          <a:cubicBezTo>
                            <a:pt x="36356" y="34013"/>
                            <a:pt x="51587" y="28352"/>
                            <a:pt x="58020" y="38130"/>
                          </a:cubicBezTo>
                          <a:cubicBezTo>
                            <a:pt x="64465" y="47908"/>
                            <a:pt x="69379" y="57846"/>
                            <a:pt x="60274" y="66178"/>
                          </a:cubicBezTo>
                          <a:cubicBezTo>
                            <a:pt x="60274" y="66178"/>
                            <a:pt x="71658" y="62245"/>
                            <a:pt x="77491" y="68947"/>
                          </a:cubicBezTo>
                          <a:cubicBezTo>
                            <a:pt x="77491" y="68947"/>
                            <a:pt x="86289" y="75809"/>
                            <a:pt x="87661" y="81140"/>
                          </a:cubicBezTo>
                          <a:cubicBezTo>
                            <a:pt x="89021" y="86457"/>
                            <a:pt x="90884" y="93810"/>
                            <a:pt x="86815" y="100267"/>
                          </a:cubicBezTo>
                          <a:cubicBezTo>
                            <a:pt x="82748" y="106725"/>
                            <a:pt x="66720" y="123230"/>
                            <a:pt x="66720" y="123230"/>
                          </a:cubicBezTo>
                          <a:lnTo>
                            <a:pt x="60973" y="127310"/>
                          </a:lnTo>
                          <a:lnTo>
                            <a:pt x="61157" y="124014"/>
                          </a:lnTo>
                          <a:lnTo>
                            <a:pt x="60875" y="119811"/>
                          </a:lnTo>
                          <a:lnTo>
                            <a:pt x="60458" y="117753"/>
                          </a:lnTo>
                          <a:lnTo>
                            <a:pt x="59796" y="115351"/>
                          </a:lnTo>
                          <a:cubicBezTo>
                            <a:pt x="59796" y="115351"/>
                            <a:pt x="44063" y="117128"/>
                            <a:pt x="40424" y="112520"/>
                          </a:cubicBezTo>
                          <a:cubicBezTo>
                            <a:pt x="35560" y="106345"/>
                            <a:pt x="30940" y="97596"/>
                            <a:pt x="40412" y="85759"/>
                          </a:cubicBezTo>
                          <a:lnTo>
                            <a:pt x="48696" y="78579"/>
                          </a:lnTo>
                          <a:cubicBezTo>
                            <a:pt x="48696" y="78579"/>
                            <a:pt x="37189" y="80821"/>
                            <a:pt x="30891" y="76496"/>
                          </a:cubicBezTo>
                          <a:cubicBezTo>
                            <a:pt x="24581" y="72170"/>
                            <a:pt x="20990" y="61179"/>
                            <a:pt x="20464" y="59390"/>
                          </a:cubicBezTo>
                          <a:cubicBezTo>
                            <a:pt x="19410" y="55836"/>
                            <a:pt x="21199" y="47798"/>
                            <a:pt x="22399" y="44747"/>
                          </a:cubicBezTo>
                          <a:cubicBezTo>
                            <a:pt x="23612" y="41684"/>
                            <a:pt x="25144" y="38866"/>
                            <a:pt x="25144" y="38866"/>
                          </a:cubicBezTo>
                          <a:cubicBezTo>
                            <a:pt x="25144" y="38866"/>
                            <a:pt x="17425" y="35496"/>
                            <a:pt x="16003" y="34234"/>
                          </a:cubicBezTo>
                          <a:cubicBezTo>
                            <a:pt x="14582" y="32959"/>
                            <a:pt x="0" y="4679"/>
                            <a:pt x="0" y="4679"/>
                          </a:cubicBezTo>
                          <a:close/>
                        </a:path>
                      </a:pathLst>
                    </a:custGeom>
                    <a:solidFill>
                      <a:srgbClr val="F2B88E"/>
                    </a:solidFill>
                    <a:ln w="12244" cap="flat">
                      <a:noFill/>
                      <a:prstDash val="solid"/>
                      <a:miter/>
                    </a:ln>
                  </p:spPr>
                  <p:txBody>
                    <a:bodyPr rtlCol="0" anchor="ctr"/>
                    <a:lstStyle/>
                    <a:p>
                      <a:endParaRPr lang="nl-NL"/>
                    </a:p>
                  </p:txBody>
                </p:sp>
                <p:sp>
                  <p:nvSpPr>
                    <p:cNvPr id="119" name="Vrije vorm 118">
                      <a:extLst>
                        <a:ext uri="{FF2B5EF4-FFF2-40B4-BE49-F238E27FC236}">
                          <a16:creationId xmlns:a16="http://schemas.microsoft.com/office/drawing/2014/main" id="{E4616AFF-8EEA-A2C6-5D6A-D020F3386985}"/>
                        </a:ext>
                      </a:extLst>
                    </p:cNvPr>
                    <p:cNvSpPr/>
                    <p:nvPr/>
                  </p:nvSpPr>
                  <p:spPr>
                    <a:xfrm>
                      <a:off x="6765736" y="1554237"/>
                      <a:ext cx="69556" cy="66818"/>
                    </a:xfrm>
                    <a:custGeom>
                      <a:avLst/>
                      <a:gdLst>
                        <a:gd name="connsiteX0" fmla="*/ 27197 w 69556"/>
                        <a:gd name="connsiteY0" fmla="*/ 10574 h 66818"/>
                        <a:gd name="connsiteX1" fmla="*/ 44622 w 69556"/>
                        <a:gd name="connsiteY1" fmla="*/ 600 h 66818"/>
                        <a:gd name="connsiteX2" fmla="*/ 62879 w 69556"/>
                        <a:gd name="connsiteY2" fmla="*/ 5538 h 66818"/>
                        <a:gd name="connsiteX3" fmla="*/ 69557 w 69556"/>
                        <a:gd name="connsiteY3" fmla="*/ 18208 h 66818"/>
                        <a:gd name="connsiteX4" fmla="*/ 64803 w 69556"/>
                        <a:gd name="connsiteY4" fmla="*/ 38193 h 66818"/>
                        <a:gd name="connsiteX5" fmla="*/ 55405 w 69556"/>
                        <a:gd name="connsiteY5" fmla="*/ 51807 h 66818"/>
                        <a:gd name="connsiteX6" fmla="*/ 46668 w 69556"/>
                        <a:gd name="connsiteY6" fmla="*/ 58669 h 66818"/>
                        <a:gd name="connsiteX7" fmla="*/ 39157 w 69556"/>
                        <a:gd name="connsiteY7" fmla="*/ 54258 h 66818"/>
                        <a:gd name="connsiteX8" fmla="*/ 16586 w 69556"/>
                        <a:gd name="connsiteY8" fmla="*/ 66523 h 66818"/>
                        <a:gd name="connsiteX9" fmla="*/ 509 w 69556"/>
                        <a:gd name="connsiteY9" fmla="*/ 55703 h 66818"/>
                        <a:gd name="connsiteX10" fmla="*/ 8106 w 69556"/>
                        <a:gd name="connsiteY10" fmla="*/ 36956 h 66818"/>
                        <a:gd name="connsiteX11" fmla="*/ 25322 w 69556"/>
                        <a:gd name="connsiteY11" fmla="*/ 18416 h 66818"/>
                        <a:gd name="connsiteX12" fmla="*/ 27197 w 69556"/>
                        <a:gd name="connsiteY12" fmla="*/ 10574 h 6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56" h="66818">
                          <a:moveTo>
                            <a:pt x="27197" y="10574"/>
                          </a:moveTo>
                          <a:cubicBezTo>
                            <a:pt x="27197" y="10574"/>
                            <a:pt x="39303" y="1213"/>
                            <a:pt x="44622" y="600"/>
                          </a:cubicBezTo>
                          <a:cubicBezTo>
                            <a:pt x="49939" y="-13"/>
                            <a:pt x="58541" y="-1642"/>
                            <a:pt x="62879" y="5538"/>
                          </a:cubicBezTo>
                          <a:cubicBezTo>
                            <a:pt x="67205" y="12719"/>
                            <a:pt x="69557" y="18208"/>
                            <a:pt x="69557" y="18208"/>
                          </a:cubicBezTo>
                          <a:lnTo>
                            <a:pt x="64803" y="38193"/>
                          </a:lnTo>
                          <a:lnTo>
                            <a:pt x="55405" y="51807"/>
                          </a:lnTo>
                          <a:cubicBezTo>
                            <a:pt x="55405" y="51807"/>
                            <a:pt x="50136" y="59392"/>
                            <a:pt x="46668" y="58669"/>
                          </a:cubicBezTo>
                          <a:cubicBezTo>
                            <a:pt x="43188" y="57958"/>
                            <a:pt x="39157" y="54258"/>
                            <a:pt x="39157" y="54258"/>
                          </a:cubicBezTo>
                          <a:cubicBezTo>
                            <a:pt x="39157" y="54258"/>
                            <a:pt x="20862" y="64624"/>
                            <a:pt x="16586" y="66523"/>
                          </a:cubicBezTo>
                          <a:cubicBezTo>
                            <a:pt x="12309" y="68410"/>
                            <a:pt x="2127" y="60850"/>
                            <a:pt x="509" y="55703"/>
                          </a:cubicBezTo>
                          <a:cubicBezTo>
                            <a:pt x="-1108" y="50557"/>
                            <a:pt x="1048" y="43952"/>
                            <a:pt x="8106" y="36956"/>
                          </a:cubicBezTo>
                          <a:cubicBezTo>
                            <a:pt x="15152" y="29971"/>
                            <a:pt x="25322" y="18416"/>
                            <a:pt x="25322" y="18416"/>
                          </a:cubicBezTo>
                          <a:lnTo>
                            <a:pt x="27197" y="10574"/>
                          </a:lnTo>
                          <a:close/>
                        </a:path>
                      </a:pathLst>
                    </a:custGeom>
                    <a:solidFill>
                      <a:srgbClr val="F2B88E"/>
                    </a:solidFill>
                    <a:ln w="12244" cap="flat">
                      <a:noFill/>
                      <a:prstDash val="solid"/>
                      <a:miter/>
                    </a:ln>
                  </p:spPr>
                  <p:txBody>
                    <a:bodyPr rtlCol="0" anchor="ctr"/>
                    <a:lstStyle/>
                    <a:p>
                      <a:endParaRPr lang="nl-NL"/>
                    </a:p>
                  </p:txBody>
                </p:sp>
              </p:grpSp>
              <p:sp>
                <p:nvSpPr>
                  <p:cNvPr id="76" name="Vrije vorm 75">
                    <a:extLst>
                      <a:ext uri="{FF2B5EF4-FFF2-40B4-BE49-F238E27FC236}">
                        <a16:creationId xmlns:a16="http://schemas.microsoft.com/office/drawing/2014/main" id="{1D78AC3F-4F62-19B9-8835-EBAFAB3156F5}"/>
                      </a:ext>
                    </a:extLst>
                  </p:cNvPr>
                  <p:cNvSpPr/>
                  <p:nvPr/>
                </p:nvSpPr>
                <p:spPr>
                  <a:xfrm>
                    <a:off x="6156164" y="1771758"/>
                    <a:ext cx="567219" cy="708366"/>
                  </a:xfrm>
                  <a:custGeom>
                    <a:avLst/>
                    <a:gdLst>
                      <a:gd name="connsiteX0" fmla="*/ 567220 w 567219"/>
                      <a:gd name="connsiteY0" fmla="*/ 77699 h 708366"/>
                      <a:gd name="connsiteX1" fmla="*/ 408172 w 567219"/>
                      <a:gd name="connsiteY1" fmla="*/ 0 h 708366"/>
                      <a:gd name="connsiteX2" fmla="*/ 272968 w 567219"/>
                      <a:gd name="connsiteY2" fmla="*/ 404275 h 708366"/>
                      <a:gd name="connsiteX3" fmla="*/ 0 w 567219"/>
                      <a:gd name="connsiteY3" fmla="*/ 708366 h 708366"/>
                      <a:gd name="connsiteX4" fmla="*/ 452051 w 567219"/>
                      <a:gd name="connsiteY4" fmla="*/ 708366 h 708366"/>
                      <a:gd name="connsiteX5" fmla="*/ 567220 w 567219"/>
                      <a:gd name="connsiteY5" fmla="*/ 77699 h 70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19" h="708366">
                        <a:moveTo>
                          <a:pt x="567220" y="77699"/>
                        </a:moveTo>
                        <a:cubicBezTo>
                          <a:pt x="519922" y="57211"/>
                          <a:pt x="453582" y="19728"/>
                          <a:pt x="408172" y="0"/>
                        </a:cubicBezTo>
                        <a:cubicBezTo>
                          <a:pt x="405084" y="10526"/>
                          <a:pt x="318624" y="223109"/>
                          <a:pt x="272968" y="404275"/>
                        </a:cubicBezTo>
                        <a:lnTo>
                          <a:pt x="0" y="708366"/>
                        </a:lnTo>
                        <a:lnTo>
                          <a:pt x="452051" y="708366"/>
                        </a:lnTo>
                        <a:cubicBezTo>
                          <a:pt x="495685" y="558434"/>
                          <a:pt x="566853" y="162002"/>
                          <a:pt x="567220" y="77699"/>
                        </a:cubicBezTo>
                        <a:close/>
                      </a:path>
                    </a:pathLst>
                  </a:custGeom>
                  <a:solidFill>
                    <a:srgbClr val="DBA6BD"/>
                  </a:solidFill>
                  <a:ln w="12244" cap="flat">
                    <a:noFill/>
                    <a:prstDash val="solid"/>
                    <a:miter/>
                  </a:ln>
                </p:spPr>
                <p:txBody>
                  <a:bodyPr rtlCol="0" anchor="ctr"/>
                  <a:lstStyle/>
                  <a:p>
                    <a:endParaRPr lang="nl-NL"/>
                  </a:p>
                </p:txBody>
              </p:sp>
            </p:grpSp>
          </p:grpSp>
          <p:grpSp>
            <p:nvGrpSpPr>
              <p:cNvPr id="69" name="Graphic 7">
                <a:extLst>
                  <a:ext uri="{FF2B5EF4-FFF2-40B4-BE49-F238E27FC236}">
                    <a16:creationId xmlns:a16="http://schemas.microsoft.com/office/drawing/2014/main" id="{33B6109B-683C-F6C7-8416-363D88FBE015}"/>
                  </a:ext>
                </a:extLst>
              </p:cNvPr>
              <p:cNvGrpSpPr/>
              <p:nvPr/>
            </p:nvGrpSpPr>
            <p:grpSpPr>
              <a:xfrm>
                <a:off x="6166965" y="1944223"/>
                <a:ext cx="160636" cy="159993"/>
                <a:chOff x="6166965" y="1944223"/>
                <a:chExt cx="160636" cy="159993"/>
              </a:xfrm>
            </p:grpSpPr>
            <p:sp>
              <p:nvSpPr>
                <p:cNvPr id="71" name="Vrije vorm 70">
                  <a:extLst>
                    <a:ext uri="{FF2B5EF4-FFF2-40B4-BE49-F238E27FC236}">
                      <a16:creationId xmlns:a16="http://schemas.microsoft.com/office/drawing/2014/main" id="{27C6133F-77A1-555B-6011-79809CBB2B3D}"/>
                    </a:ext>
                  </a:extLst>
                </p:cNvPr>
                <p:cNvSpPr/>
                <p:nvPr/>
              </p:nvSpPr>
              <p:spPr>
                <a:xfrm>
                  <a:off x="6166965" y="1944223"/>
                  <a:ext cx="160636" cy="159993"/>
                </a:xfrm>
                <a:custGeom>
                  <a:avLst/>
                  <a:gdLst>
                    <a:gd name="connsiteX0" fmla="*/ 156812 w 160636"/>
                    <a:gd name="connsiteY0" fmla="*/ 63706 h 159993"/>
                    <a:gd name="connsiteX1" fmla="*/ 158736 w 160636"/>
                    <a:gd name="connsiteY1" fmla="*/ 54038 h 159993"/>
                    <a:gd name="connsiteX2" fmla="*/ 134327 w 160636"/>
                    <a:gd name="connsiteY2" fmla="*/ 17486 h 159993"/>
                    <a:gd name="connsiteX3" fmla="*/ 129891 w 160636"/>
                    <a:gd name="connsiteY3" fmla="*/ 14521 h 159993"/>
                    <a:gd name="connsiteX4" fmla="*/ 124647 w 160636"/>
                    <a:gd name="connsiteY4" fmla="*/ 15563 h 159993"/>
                    <a:gd name="connsiteX5" fmla="*/ 108240 w 160636"/>
                    <a:gd name="connsiteY5" fmla="*/ 26517 h 159993"/>
                    <a:gd name="connsiteX6" fmla="*/ 107896 w 160636"/>
                    <a:gd name="connsiteY6" fmla="*/ 6851 h 159993"/>
                    <a:gd name="connsiteX7" fmla="*/ 100802 w 160636"/>
                    <a:gd name="connsiteY7" fmla="*/ 1 h 159993"/>
                    <a:gd name="connsiteX8" fmla="*/ 57070 w 160636"/>
                    <a:gd name="connsiteY8" fmla="*/ 761 h 159993"/>
                    <a:gd name="connsiteX9" fmla="*/ 50220 w 160636"/>
                    <a:gd name="connsiteY9" fmla="*/ 7855 h 159993"/>
                    <a:gd name="connsiteX10" fmla="*/ 50563 w 160636"/>
                    <a:gd name="connsiteY10" fmla="*/ 27534 h 159993"/>
                    <a:gd name="connsiteX11" fmla="*/ 33776 w 160636"/>
                    <a:gd name="connsiteY11" fmla="*/ 17143 h 159993"/>
                    <a:gd name="connsiteX12" fmla="*/ 24182 w 160636"/>
                    <a:gd name="connsiteY12" fmla="*/ 19398 h 159993"/>
                    <a:gd name="connsiteX13" fmla="*/ 1035 w 160636"/>
                    <a:gd name="connsiteY13" fmla="*/ 56783 h 159993"/>
                    <a:gd name="connsiteX14" fmla="*/ 190 w 160636"/>
                    <a:gd name="connsiteY14" fmla="*/ 62052 h 159993"/>
                    <a:gd name="connsiteX15" fmla="*/ 3302 w 160636"/>
                    <a:gd name="connsiteY15" fmla="*/ 66390 h 159993"/>
                    <a:gd name="connsiteX16" fmla="*/ 26804 w 160636"/>
                    <a:gd name="connsiteY16" fmla="*/ 80922 h 159993"/>
                    <a:gd name="connsiteX17" fmla="*/ 3829 w 160636"/>
                    <a:gd name="connsiteY17" fmla="*/ 96263 h 159993"/>
                    <a:gd name="connsiteX18" fmla="*/ 863 w 160636"/>
                    <a:gd name="connsiteY18" fmla="*/ 100711 h 159993"/>
                    <a:gd name="connsiteX19" fmla="*/ 1893 w 160636"/>
                    <a:gd name="connsiteY19" fmla="*/ 105944 h 159993"/>
                    <a:gd name="connsiteX20" fmla="*/ 26326 w 160636"/>
                    <a:gd name="connsiteY20" fmla="*/ 142507 h 159993"/>
                    <a:gd name="connsiteX21" fmla="*/ 30762 w 160636"/>
                    <a:gd name="connsiteY21" fmla="*/ 145473 h 159993"/>
                    <a:gd name="connsiteX22" fmla="*/ 35994 w 160636"/>
                    <a:gd name="connsiteY22" fmla="*/ 144431 h 159993"/>
                    <a:gd name="connsiteX23" fmla="*/ 52413 w 160636"/>
                    <a:gd name="connsiteY23" fmla="*/ 133464 h 159993"/>
                    <a:gd name="connsiteX24" fmla="*/ 52756 w 160636"/>
                    <a:gd name="connsiteY24" fmla="*/ 153131 h 159993"/>
                    <a:gd name="connsiteX25" fmla="*/ 59839 w 160636"/>
                    <a:gd name="connsiteY25" fmla="*/ 159993 h 159993"/>
                    <a:gd name="connsiteX26" fmla="*/ 103583 w 160636"/>
                    <a:gd name="connsiteY26" fmla="*/ 159233 h 159993"/>
                    <a:gd name="connsiteX27" fmla="*/ 110433 w 160636"/>
                    <a:gd name="connsiteY27" fmla="*/ 152126 h 159993"/>
                    <a:gd name="connsiteX28" fmla="*/ 110090 w 160636"/>
                    <a:gd name="connsiteY28" fmla="*/ 132460 h 159993"/>
                    <a:gd name="connsiteX29" fmla="*/ 126864 w 160636"/>
                    <a:gd name="connsiteY29" fmla="*/ 142851 h 159993"/>
                    <a:gd name="connsiteX30" fmla="*/ 132134 w 160636"/>
                    <a:gd name="connsiteY30" fmla="*/ 143708 h 159993"/>
                    <a:gd name="connsiteX31" fmla="*/ 136471 w 160636"/>
                    <a:gd name="connsiteY31" fmla="*/ 140584 h 159993"/>
                    <a:gd name="connsiteX32" fmla="*/ 159593 w 160636"/>
                    <a:gd name="connsiteY32" fmla="*/ 103199 h 159993"/>
                    <a:gd name="connsiteX33" fmla="*/ 157339 w 160636"/>
                    <a:gd name="connsiteY33" fmla="*/ 93592 h 159993"/>
                    <a:gd name="connsiteX34" fmla="*/ 133837 w 160636"/>
                    <a:gd name="connsiteY34" fmla="*/ 79060 h 159993"/>
                    <a:gd name="connsiteX35" fmla="*/ 156812 w 160636"/>
                    <a:gd name="connsiteY35" fmla="*/ 63706 h 15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636" h="159993">
                      <a:moveTo>
                        <a:pt x="156812" y="63706"/>
                      </a:moveTo>
                      <a:cubicBezTo>
                        <a:pt x="160010" y="61574"/>
                        <a:pt x="160880" y="57249"/>
                        <a:pt x="158736" y="54038"/>
                      </a:cubicBezTo>
                      <a:lnTo>
                        <a:pt x="134327" y="17486"/>
                      </a:lnTo>
                      <a:cubicBezTo>
                        <a:pt x="133298" y="15943"/>
                        <a:pt x="131692" y="14877"/>
                        <a:pt x="129891" y="14521"/>
                      </a:cubicBezTo>
                      <a:cubicBezTo>
                        <a:pt x="128078" y="14154"/>
                        <a:pt x="126191" y="14533"/>
                        <a:pt x="124647" y="15563"/>
                      </a:cubicBezTo>
                      <a:lnTo>
                        <a:pt x="108240" y="26517"/>
                      </a:lnTo>
                      <a:lnTo>
                        <a:pt x="107896" y="6851"/>
                      </a:lnTo>
                      <a:cubicBezTo>
                        <a:pt x="107835" y="3003"/>
                        <a:pt x="104662" y="-60"/>
                        <a:pt x="100802" y="1"/>
                      </a:cubicBezTo>
                      <a:lnTo>
                        <a:pt x="57070" y="761"/>
                      </a:lnTo>
                      <a:cubicBezTo>
                        <a:pt x="53222" y="834"/>
                        <a:pt x="50159" y="4008"/>
                        <a:pt x="50220" y="7855"/>
                      </a:cubicBezTo>
                      <a:lnTo>
                        <a:pt x="50563" y="27534"/>
                      </a:lnTo>
                      <a:lnTo>
                        <a:pt x="33776" y="17143"/>
                      </a:lnTo>
                      <a:cubicBezTo>
                        <a:pt x="30492" y="15109"/>
                        <a:pt x="26203" y="16126"/>
                        <a:pt x="24182" y="19398"/>
                      </a:cubicBezTo>
                      <a:lnTo>
                        <a:pt x="1035" y="56783"/>
                      </a:lnTo>
                      <a:cubicBezTo>
                        <a:pt x="67" y="58351"/>
                        <a:pt x="-239" y="60251"/>
                        <a:pt x="190" y="62052"/>
                      </a:cubicBezTo>
                      <a:cubicBezTo>
                        <a:pt x="606" y="63853"/>
                        <a:pt x="1734" y="65409"/>
                        <a:pt x="3302" y="66390"/>
                      </a:cubicBezTo>
                      <a:lnTo>
                        <a:pt x="26804" y="80922"/>
                      </a:lnTo>
                      <a:lnTo>
                        <a:pt x="3829" y="96263"/>
                      </a:lnTo>
                      <a:cubicBezTo>
                        <a:pt x="2285" y="97293"/>
                        <a:pt x="1219" y="98898"/>
                        <a:pt x="863" y="100711"/>
                      </a:cubicBezTo>
                      <a:cubicBezTo>
                        <a:pt x="496" y="102512"/>
                        <a:pt x="863" y="104400"/>
                        <a:pt x="1893" y="105944"/>
                      </a:cubicBezTo>
                      <a:lnTo>
                        <a:pt x="26326" y="142507"/>
                      </a:lnTo>
                      <a:cubicBezTo>
                        <a:pt x="27343" y="144039"/>
                        <a:pt x="28948" y="145105"/>
                        <a:pt x="30762" y="145473"/>
                      </a:cubicBezTo>
                      <a:cubicBezTo>
                        <a:pt x="32563" y="145828"/>
                        <a:pt x="34450" y="145460"/>
                        <a:pt x="35994" y="144431"/>
                      </a:cubicBezTo>
                      <a:lnTo>
                        <a:pt x="52413" y="133464"/>
                      </a:lnTo>
                      <a:lnTo>
                        <a:pt x="52756" y="153131"/>
                      </a:lnTo>
                      <a:cubicBezTo>
                        <a:pt x="52817" y="156991"/>
                        <a:pt x="55991" y="160054"/>
                        <a:pt x="59839" y="159993"/>
                      </a:cubicBezTo>
                      <a:lnTo>
                        <a:pt x="103583" y="159233"/>
                      </a:lnTo>
                      <a:cubicBezTo>
                        <a:pt x="107431" y="159160"/>
                        <a:pt x="110494" y="155986"/>
                        <a:pt x="110433" y="152126"/>
                      </a:cubicBezTo>
                      <a:lnTo>
                        <a:pt x="110090" y="132460"/>
                      </a:lnTo>
                      <a:lnTo>
                        <a:pt x="126864" y="142851"/>
                      </a:lnTo>
                      <a:cubicBezTo>
                        <a:pt x="128445" y="143818"/>
                        <a:pt x="130332" y="144125"/>
                        <a:pt x="132134" y="143708"/>
                      </a:cubicBezTo>
                      <a:cubicBezTo>
                        <a:pt x="133935" y="143279"/>
                        <a:pt x="135491" y="142164"/>
                        <a:pt x="136471" y="140584"/>
                      </a:cubicBezTo>
                      <a:lnTo>
                        <a:pt x="159593" y="103199"/>
                      </a:lnTo>
                      <a:cubicBezTo>
                        <a:pt x="161615" y="99915"/>
                        <a:pt x="160610" y="95626"/>
                        <a:pt x="157339" y="93592"/>
                      </a:cubicBezTo>
                      <a:lnTo>
                        <a:pt x="133837" y="79060"/>
                      </a:lnTo>
                      <a:lnTo>
                        <a:pt x="156812" y="63706"/>
                      </a:lnTo>
                      <a:close/>
                    </a:path>
                  </a:pathLst>
                </a:custGeom>
                <a:solidFill>
                  <a:srgbClr val="C7799B"/>
                </a:solidFill>
                <a:ln w="12244" cap="flat">
                  <a:noFill/>
                  <a:prstDash val="solid"/>
                  <a:miter/>
                </a:ln>
              </p:spPr>
              <p:txBody>
                <a:bodyPr rtlCol="0" anchor="ctr"/>
                <a:lstStyle/>
                <a:p>
                  <a:endParaRPr lang="nl-NL"/>
                </a:p>
              </p:txBody>
            </p:sp>
            <p:sp>
              <p:nvSpPr>
                <p:cNvPr id="72" name="Vrije vorm 71">
                  <a:extLst>
                    <a:ext uri="{FF2B5EF4-FFF2-40B4-BE49-F238E27FC236}">
                      <a16:creationId xmlns:a16="http://schemas.microsoft.com/office/drawing/2014/main" id="{DD8D7AA4-41AA-4EF9-2E21-087A385E507D}"/>
                    </a:ext>
                  </a:extLst>
                </p:cNvPr>
                <p:cNvSpPr/>
                <p:nvPr/>
              </p:nvSpPr>
              <p:spPr>
                <a:xfrm>
                  <a:off x="6219452" y="1966316"/>
                  <a:ext cx="56079" cy="115808"/>
                </a:xfrm>
                <a:custGeom>
                  <a:avLst/>
                  <a:gdLst>
                    <a:gd name="connsiteX0" fmla="*/ 35902 w 56079"/>
                    <a:gd name="connsiteY0" fmla="*/ 54896 h 115808"/>
                    <a:gd name="connsiteX1" fmla="*/ 41612 w 56079"/>
                    <a:gd name="connsiteY1" fmla="*/ 77112 h 115808"/>
                    <a:gd name="connsiteX2" fmla="*/ 35485 w 56079"/>
                    <a:gd name="connsiteY2" fmla="*/ 82809 h 115808"/>
                    <a:gd name="connsiteX3" fmla="*/ 34628 w 56079"/>
                    <a:gd name="connsiteY3" fmla="*/ 33526 h 115808"/>
                    <a:gd name="connsiteX4" fmla="*/ 20169 w 56079"/>
                    <a:gd name="connsiteY4" fmla="*/ 30892 h 115808"/>
                    <a:gd name="connsiteX5" fmla="*/ 20426 w 56079"/>
                    <a:gd name="connsiteY5" fmla="*/ 45853 h 115808"/>
                    <a:gd name="connsiteX6" fmla="*/ 15157 w 56079"/>
                    <a:gd name="connsiteY6" fmla="*/ 40707 h 115808"/>
                    <a:gd name="connsiteX7" fmla="*/ 16162 w 56079"/>
                    <a:gd name="connsiteY7" fmla="*/ 30745 h 115808"/>
                    <a:gd name="connsiteX8" fmla="*/ 20120 w 56079"/>
                    <a:gd name="connsiteY8" fmla="*/ 28110 h 115808"/>
                    <a:gd name="connsiteX9" fmla="*/ 34505 w 56079"/>
                    <a:gd name="connsiteY9" fmla="*/ 26138 h 115808"/>
                    <a:gd name="connsiteX10" fmla="*/ 45239 w 56079"/>
                    <a:gd name="connsiteY10" fmla="*/ 27424 h 115808"/>
                    <a:gd name="connsiteX11" fmla="*/ 51758 w 56079"/>
                    <a:gd name="connsiteY11" fmla="*/ 21702 h 115808"/>
                    <a:gd name="connsiteX12" fmla="*/ 46195 w 56079"/>
                    <a:gd name="connsiteY12" fmla="*/ 13125 h 115808"/>
                    <a:gd name="connsiteX13" fmla="*/ 43499 w 56079"/>
                    <a:gd name="connsiteY13" fmla="*/ 12622 h 115808"/>
                    <a:gd name="connsiteX14" fmla="*/ 34248 w 56079"/>
                    <a:gd name="connsiteY14" fmla="*/ 11679 h 115808"/>
                    <a:gd name="connsiteX15" fmla="*/ 34162 w 56079"/>
                    <a:gd name="connsiteY15" fmla="*/ 7108 h 115808"/>
                    <a:gd name="connsiteX16" fmla="*/ 26835 w 56079"/>
                    <a:gd name="connsiteY16" fmla="*/ 1 h 115808"/>
                    <a:gd name="connsiteX17" fmla="*/ 19752 w 56079"/>
                    <a:gd name="connsiteY17" fmla="*/ 7365 h 115808"/>
                    <a:gd name="connsiteX18" fmla="*/ 19850 w 56079"/>
                    <a:gd name="connsiteY18" fmla="*/ 12769 h 115808"/>
                    <a:gd name="connsiteX19" fmla="*/ 13344 w 56079"/>
                    <a:gd name="connsiteY19" fmla="*/ 14877 h 115808"/>
                    <a:gd name="connsiteX20" fmla="*/ 5992 w 56079"/>
                    <a:gd name="connsiteY20" fmla="*/ 19901 h 115808"/>
                    <a:gd name="connsiteX21" fmla="*/ 1078 w 56079"/>
                    <a:gd name="connsiteY21" fmla="*/ 44113 h 115808"/>
                    <a:gd name="connsiteX22" fmla="*/ 20720 w 56079"/>
                    <a:gd name="connsiteY22" fmla="*/ 63020 h 115808"/>
                    <a:gd name="connsiteX23" fmla="*/ 21186 w 56079"/>
                    <a:gd name="connsiteY23" fmla="*/ 90088 h 115808"/>
                    <a:gd name="connsiteX24" fmla="*/ 15708 w 56079"/>
                    <a:gd name="connsiteY24" fmla="*/ 92318 h 115808"/>
                    <a:gd name="connsiteX25" fmla="*/ 11604 w 56079"/>
                    <a:gd name="connsiteY25" fmla="*/ 101704 h 115808"/>
                    <a:gd name="connsiteX26" fmla="*/ 12326 w 56079"/>
                    <a:gd name="connsiteY26" fmla="*/ 103076 h 115808"/>
                    <a:gd name="connsiteX27" fmla="*/ 18478 w 56079"/>
                    <a:gd name="connsiteY27" fmla="*/ 106299 h 115808"/>
                    <a:gd name="connsiteX28" fmla="*/ 20990 w 56079"/>
                    <a:gd name="connsiteY28" fmla="*/ 105797 h 115808"/>
                    <a:gd name="connsiteX29" fmla="*/ 21468 w 56079"/>
                    <a:gd name="connsiteY29" fmla="*/ 105613 h 115808"/>
                    <a:gd name="connsiteX30" fmla="*/ 21468 w 56079"/>
                    <a:gd name="connsiteY30" fmla="*/ 105674 h 115808"/>
                    <a:gd name="connsiteX31" fmla="*/ 21455 w 56079"/>
                    <a:gd name="connsiteY31" fmla="*/ 105674 h 115808"/>
                    <a:gd name="connsiteX32" fmla="*/ 21504 w 56079"/>
                    <a:gd name="connsiteY32" fmla="*/ 108688 h 115808"/>
                    <a:gd name="connsiteX33" fmla="*/ 28844 w 56079"/>
                    <a:gd name="connsiteY33" fmla="*/ 115808 h 115808"/>
                    <a:gd name="connsiteX34" fmla="*/ 35926 w 56079"/>
                    <a:gd name="connsiteY34" fmla="*/ 108443 h 115808"/>
                    <a:gd name="connsiteX35" fmla="*/ 35816 w 56079"/>
                    <a:gd name="connsiteY35" fmla="*/ 102623 h 115808"/>
                    <a:gd name="connsiteX36" fmla="*/ 21468 w 56079"/>
                    <a:gd name="connsiteY36" fmla="*/ 105674 h 115808"/>
                    <a:gd name="connsiteX37" fmla="*/ 35767 w 56079"/>
                    <a:gd name="connsiteY37" fmla="*/ 99082 h 115808"/>
                    <a:gd name="connsiteX38" fmla="*/ 38843 w 56079"/>
                    <a:gd name="connsiteY38" fmla="*/ 97660 h 115808"/>
                    <a:gd name="connsiteX39" fmla="*/ 56046 w 56079"/>
                    <a:gd name="connsiteY39" fmla="*/ 78067 h 115808"/>
                    <a:gd name="connsiteX40" fmla="*/ 35902 w 56079"/>
                    <a:gd name="connsiteY40" fmla="*/ 54896 h 1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6079" h="115808">
                      <a:moveTo>
                        <a:pt x="35902" y="54896"/>
                      </a:moveTo>
                      <a:cubicBezTo>
                        <a:pt x="35902" y="54896"/>
                        <a:pt x="41526" y="76646"/>
                        <a:pt x="41612" y="77112"/>
                      </a:cubicBezTo>
                      <a:cubicBezTo>
                        <a:pt x="41612" y="77136"/>
                        <a:pt x="41220" y="79121"/>
                        <a:pt x="35485" y="82809"/>
                      </a:cubicBezTo>
                      <a:lnTo>
                        <a:pt x="34628" y="33526"/>
                      </a:lnTo>
                      <a:lnTo>
                        <a:pt x="20169" y="30892"/>
                      </a:lnTo>
                      <a:lnTo>
                        <a:pt x="20426" y="45853"/>
                      </a:lnTo>
                      <a:cubicBezTo>
                        <a:pt x="17632" y="43942"/>
                        <a:pt x="15794" y="41981"/>
                        <a:pt x="15157" y="40707"/>
                      </a:cubicBezTo>
                      <a:cubicBezTo>
                        <a:pt x="12964" y="36283"/>
                        <a:pt x="14164" y="32804"/>
                        <a:pt x="16162" y="30745"/>
                      </a:cubicBezTo>
                      <a:cubicBezTo>
                        <a:pt x="17117" y="29765"/>
                        <a:pt x="20120" y="28110"/>
                        <a:pt x="20120" y="28110"/>
                      </a:cubicBezTo>
                      <a:cubicBezTo>
                        <a:pt x="23943" y="26223"/>
                        <a:pt x="29420" y="25880"/>
                        <a:pt x="34505" y="26138"/>
                      </a:cubicBezTo>
                      <a:cubicBezTo>
                        <a:pt x="38745" y="26334"/>
                        <a:pt x="42703" y="26959"/>
                        <a:pt x="45239" y="27424"/>
                      </a:cubicBezTo>
                      <a:cubicBezTo>
                        <a:pt x="48351" y="27179"/>
                        <a:pt x="51059" y="24925"/>
                        <a:pt x="51758" y="21702"/>
                      </a:cubicBezTo>
                      <a:cubicBezTo>
                        <a:pt x="52579" y="17805"/>
                        <a:pt x="50104" y="13958"/>
                        <a:pt x="46195" y="13125"/>
                      </a:cubicBezTo>
                      <a:cubicBezTo>
                        <a:pt x="45766" y="13026"/>
                        <a:pt x="44835" y="12843"/>
                        <a:pt x="43499" y="12622"/>
                      </a:cubicBezTo>
                      <a:cubicBezTo>
                        <a:pt x="41294" y="12267"/>
                        <a:pt x="38034" y="11826"/>
                        <a:pt x="34248" y="11679"/>
                      </a:cubicBezTo>
                      <a:lnTo>
                        <a:pt x="34162" y="7108"/>
                      </a:lnTo>
                      <a:cubicBezTo>
                        <a:pt x="34101" y="3114"/>
                        <a:pt x="30842" y="-72"/>
                        <a:pt x="26835" y="1"/>
                      </a:cubicBezTo>
                      <a:cubicBezTo>
                        <a:pt x="22840" y="75"/>
                        <a:pt x="19679" y="3371"/>
                        <a:pt x="19752" y="7365"/>
                      </a:cubicBezTo>
                      <a:lnTo>
                        <a:pt x="19850" y="12769"/>
                      </a:lnTo>
                      <a:cubicBezTo>
                        <a:pt x="17608" y="13272"/>
                        <a:pt x="15427" y="13958"/>
                        <a:pt x="13344" y="14877"/>
                      </a:cubicBezTo>
                      <a:cubicBezTo>
                        <a:pt x="10611" y="16102"/>
                        <a:pt x="8087" y="17732"/>
                        <a:pt x="5992" y="19901"/>
                      </a:cubicBezTo>
                      <a:cubicBezTo>
                        <a:pt x="2058" y="23920"/>
                        <a:pt x="-1985" y="31406"/>
                        <a:pt x="1078" y="44113"/>
                      </a:cubicBezTo>
                      <a:cubicBezTo>
                        <a:pt x="3038" y="52249"/>
                        <a:pt x="11260" y="57702"/>
                        <a:pt x="20720" y="63020"/>
                      </a:cubicBezTo>
                      <a:lnTo>
                        <a:pt x="21186" y="90088"/>
                      </a:lnTo>
                      <a:cubicBezTo>
                        <a:pt x="19495" y="90811"/>
                        <a:pt x="17681" y="91558"/>
                        <a:pt x="15708" y="92318"/>
                      </a:cubicBezTo>
                      <a:cubicBezTo>
                        <a:pt x="11996" y="93788"/>
                        <a:pt x="10158" y="97979"/>
                        <a:pt x="11604" y="101704"/>
                      </a:cubicBezTo>
                      <a:cubicBezTo>
                        <a:pt x="11812" y="102194"/>
                        <a:pt x="12045" y="102660"/>
                        <a:pt x="12326" y="103076"/>
                      </a:cubicBezTo>
                      <a:cubicBezTo>
                        <a:pt x="13711" y="105147"/>
                        <a:pt x="16039" y="106348"/>
                        <a:pt x="18478" y="106299"/>
                      </a:cubicBezTo>
                      <a:cubicBezTo>
                        <a:pt x="19323" y="106287"/>
                        <a:pt x="20156" y="106127"/>
                        <a:pt x="20990" y="105797"/>
                      </a:cubicBezTo>
                      <a:cubicBezTo>
                        <a:pt x="21149" y="105735"/>
                        <a:pt x="21308" y="105674"/>
                        <a:pt x="21468" y="105613"/>
                      </a:cubicBezTo>
                      <a:lnTo>
                        <a:pt x="21468" y="105674"/>
                      </a:lnTo>
                      <a:lnTo>
                        <a:pt x="21455" y="105674"/>
                      </a:lnTo>
                      <a:lnTo>
                        <a:pt x="21504" y="108688"/>
                      </a:lnTo>
                      <a:cubicBezTo>
                        <a:pt x="21578" y="112695"/>
                        <a:pt x="24837" y="115881"/>
                        <a:pt x="28844" y="115808"/>
                      </a:cubicBezTo>
                      <a:cubicBezTo>
                        <a:pt x="32851" y="115734"/>
                        <a:pt x="35988" y="112438"/>
                        <a:pt x="35926" y="108443"/>
                      </a:cubicBezTo>
                      <a:lnTo>
                        <a:pt x="35816" y="102623"/>
                      </a:lnTo>
                      <a:lnTo>
                        <a:pt x="21468" y="105674"/>
                      </a:lnTo>
                      <a:lnTo>
                        <a:pt x="35767" y="99082"/>
                      </a:lnTo>
                      <a:lnTo>
                        <a:pt x="38843" y="97660"/>
                      </a:lnTo>
                      <a:cubicBezTo>
                        <a:pt x="50275" y="91350"/>
                        <a:pt x="55593" y="85150"/>
                        <a:pt x="56046" y="78067"/>
                      </a:cubicBezTo>
                      <a:cubicBezTo>
                        <a:pt x="56733" y="67652"/>
                        <a:pt x="46734" y="60998"/>
                        <a:pt x="35902" y="54896"/>
                      </a:cubicBezTo>
                      <a:close/>
                    </a:path>
                  </a:pathLst>
                </a:custGeom>
                <a:solidFill>
                  <a:srgbClr val="ECD3DF"/>
                </a:solidFill>
                <a:ln w="12244" cap="flat">
                  <a:noFill/>
                  <a:prstDash val="solid"/>
                  <a:miter/>
                </a:ln>
              </p:spPr>
              <p:txBody>
                <a:bodyPr rtlCol="0" anchor="ctr"/>
                <a:lstStyle/>
                <a:p>
                  <a:endParaRPr lang="nl-NL"/>
                </a:p>
              </p:txBody>
            </p:sp>
          </p:grpSp>
          <p:sp>
            <p:nvSpPr>
              <p:cNvPr id="70" name="Vrije vorm 69">
                <a:extLst>
                  <a:ext uri="{FF2B5EF4-FFF2-40B4-BE49-F238E27FC236}">
                    <a16:creationId xmlns:a16="http://schemas.microsoft.com/office/drawing/2014/main" id="{9B731AB9-83BB-A9DF-5720-8D9B4CB1B922}"/>
                  </a:ext>
                </a:extLst>
              </p:cNvPr>
              <p:cNvSpPr/>
              <p:nvPr/>
            </p:nvSpPr>
            <p:spPr>
              <a:xfrm>
                <a:off x="5357857" y="2473998"/>
                <a:ext cx="1337257" cy="12253"/>
              </a:xfrm>
              <a:custGeom>
                <a:avLst/>
                <a:gdLst>
                  <a:gd name="connsiteX0" fmla="*/ 0 w 1337257"/>
                  <a:gd name="connsiteY0" fmla="*/ 0 h 12253"/>
                  <a:gd name="connsiteX1" fmla="*/ 1337257 w 1337257"/>
                  <a:gd name="connsiteY1" fmla="*/ 0 h 12253"/>
                  <a:gd name="connsiteX2" fmla="*/ 1337257 w 1337257"/>
                  <a:gd name="connsiteY2" fmla="*/ 12253 h 12253"/>
                  <a:gd name="connsiteX3" fmla="*/ 0 w 1337257"/>
                  <a:gd name="connsiteY3" fmla="*/ 12253 h 12253"/>
                </a:gdLst>
                <a:ahLst/>
                <a:cxnLst>
                  <a:cxn ang="0">
                    <a:pos x="connsiteX0" y="connsiteY0"/>
                  </a:cxn>
                  <a:cxn ang="0">
                    <a:pos x="connsiteX1" y="connsiteY1"/>
                  </a:cxn>
                  <a:cxn ang="0">
                    <a:pos x="connsiteX2" y="connsiteY2"/>
                  </a:cxn>
                  <a:cxn ang="0">
                    <a:pos x="connsiteX3" y="connsiteY3"/>
                  </a:cxn>
                </a:cxnLst>
                <a:rect l="l" t="t" r="r" b="b"/>
                <a:pathLst>
                  <a:path w="1337257" h="12253">
                    <a:moveTo>
                      <a:pt x="0" y="0"/>
                    </a:moveTo>
                    <a:lnTo>
                      <a:pt x="1337257" y="0"/>
                    </a:lnTo>
                    <a:lnTo>
                      <a:pt x="1337257" y="12253"/>
                    </a:lnTo>
                    <a:lnTo>
                      <a:pt x="0" y="12253"/>
                    </a:lnTo>
                    <a:close/>
                  </a:path>
                </a:pathLst>
              </a:custGeom>
              <a:solidFill>
                <a:srgbClr val="D0E7F7"/>
              </a:solidFill>
              <a:ln w="12244" cap="flat">
                <a:noFill/>
                <a:prstDash val="solid"/>
                <a:miter/>
              </a:ln>
            </p:spPr>
            <p:txBody>
              <a:bodyPr rtlCol="0" anchor="ctr"/>
              <a:lstStyle/>
              <a:p>
                <a:endParaRPr lang="nl-NL"/>
              </a:p>
            </p:txBody>
          </p:sp>
        </p:grpSp>
        <p:sp>
          <p:nvSpPr>
            <p:cNvPr id="67" name="Vrije vorm 66">
              <a:extLst>
                <a:ext uri="{FF2B5EF4-FFF2-40B4-BE49-F238E27FC236}">
                  <a16:creationId xmlns:a16="http://schemas.microsoft.com/office/drawing/2014/main" id="{8AFD35C4-ECB4-2A75-4FEC-8B623C740EF8}"/>
                </a:ext>
              </a:extLst>
            </p:cNvPr>
            <p:cNvSpPr/>
            <p:nvPr/>
          </p:nvSpPr>
          <p:spPr>
            <a:xfrm>
              <a:off x="5936583" y="1663808"/>
              <a:ext cx="220040" cy="177045"/>
            </a:xfrm>
            <a:custGeom>
              <a:avLst/>
              <a:gdLst>
                <a:gd name="connsiteX0" fmla="*/ 219813 w 220040"/>
                <a:gd name="connsiteY0" fmla="*/ 42591 h 177045"/>
                <a:gd name="connsiteX1" fmla="*/ 219384 w 220040"/>
                <a:gd name="connsiteY1" fmla="*/ 26833 h 177045"/>
                <a:gd name="connsiteX2" fmla="*/ 218624 w 220040"/>
                <a:gd name="connsiteY2" fmla="*/ 2155 h 177045"/>
                <a:gd name="connsiteX3" fmla="*/ 115378 w 220040"/>
                <a:gd name="connsiteY3" fmla="*/ 1555 h 177045"/>
                <a:gd name="connsiteX4" fmla="*/ 0 w 220040"/>
                <a:gd name="connsiteY4" fmla="*/ 11688 h 177045"/>
                <a:gd name="connsiteX5" fmla="*/ 821 w 220040"/>
                <a:gd name="connsiteY5" fmla="*/ 49331 h 177045"/>
                <a:gd name="connsiteX6" fmla="*/ 194461 w 220040"/>
                <a:gd name="connsiteY6" fmla="*/ 176937 h 177045"/>
                <a:gd name="connsiteX7" fmla="*/ 219813 w 220040"/>
                <a:gd name="connsiteY7" fmla="*/ 42591 h 17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040" h="177045">
                  <a:moveTo>
                    <a:pt x="219813" y="42591"/>
                  </a:moveTo>
                  <a:lnTo>
                    <a:pt x="219384" y="26833"/>
                  </a:lnTo>
                  <a:lnTo>
                    <a:pt x="218624" y="2155"/>
                  </a:lnTo>
                  <a:cubicBezTo>
                    <a:pt x="187133" y="-1643"/>
                    <a:pt x="161462" y="525"/>
                    <a:pt x="115378" y="1555"/>
                  </a:cubicBezTo>
                  <a:cubicBezTo>
                    <a:pt x="75309" y="2437"/>
                    <a:pt x="37692" y="7056"/>
                    <a:pt x="0" y="11688"/>
                  </a:cubicBezTo>
                  <a:cubicBezTo>
                    <a:pt x="270" y="21234"/>
                    <a:pt x="552" y="41501"/>
                    <a:pt x="821" y="49331"/>
                  </a:cubicBezTo>
                  <a:cubicBezTo>
                    <a:pt x="43929" y="130815"/>
                    <a:pt x="121137" y="179657"/>
                    <a:pt x="194461" y="176937"/>
                  </a:cubicBezTo>
                  <a:cubicBezTo>
                    <a:pt x="214949" y="176361"/>
                    <a:pt x="221394" y="94447"/>
                    <a:pt x="219813" y="42591"/>
                  </a:cubicBezTo>
                  <a:close/>
                </a:path>
              </a:pathLst>
            </a:custGeom>
            <a:solidFill>
              <a:srgbClr val="F2B88E"/>
            </a:solidFill>
            <a:ln w="12244" cap="flat">
              <a:noFill/>
              <a:prstDash val="solid"/>
              <a:miter/>
            </a:ln>
          </p:spPr>
          <p:txBody>
            <a:bodyPr rtlCol="0" anchor="ctr"/>
            <a:lstStyle/>
            <a:p>
              <a:endParaRPr lang="nl-NL"/>
            </a:p>
          </p:txBody>
        </p:sp>
      </p:grpSp>
    </p:spTree>
    <p:extLst>
      <p:ext uri="{BB962C8B-B14F-4D97-AF65-F5344CB8AC3E}">
        <p14:creationId xmlns:p14="http://schemas.microsoft.com/office/powerpoint/2010/main" val="369519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D5E973-4DCE-F5BB-6216-347C342A71F4}"/>
              </a:ext>
            </a:extLst>
          </p:cNvPr>
          <p:cNvSpPr>
            <a:spLocks noGrp="1"/>
          </p:cNvSpPr>
          <p:nvPr>
            <p:ph type="title"/>
          </p:nvPr>
        </p:nvSpPr>
        <p:spPr/>
        <p:txBody>
          <a:bodyPr/>
          <a:lstStyle/>
          <a:p>
            <a:r>
              <a:rPr lang="nl-NL"/>
              <a:t>Toedieningsafspraak en medicatieverstrekking</a:t>
            </a:r>
          </a:p>
        </p:txBody>
      </p:sp>
      <p:sp>
        <p:nvSpPr>
          <p:cNvPr id="5" name="Tekstvak 4">
            <a:extLst>
              <a:ext uri="{FF2B5EF4-FFF2-40B4-BE49-F238E27FC236}">
                <a16:creationId xmlns:a16="http://schemas.microsoft.com/office/drawing/2014/main" id="{584A50CA-8B2D-2759-FD2F-C6B56E0201FD}"/>
              </a:ext>
            </a:extLst>
          </p:cNvPr>
          <p:cNvSpPr txBox="1"/>
          <p:nvPr/>
        </p:nvSpPr>
        <p:spPr>
          <a:xfrm>
            <a:off x="834759" y="6519123"/>
            <a:ext cx="5455917" cy="153888"/>
          </a:xfrm>
          <a:prstGeom prst="rect">
            <a:avLst/>
          </a:prstGeom>
          <a:noFill/>
        </p:spPr>
        <p:txBody>
          <a:bodyPr wrap="square" lIns="0" tIns="0" rIns="0" bIns="0" rtlCol="0">
            <a:spAutoFit/>
          </a:bodyPr>
          <a:lstStyle/>
          <a:p>
            <a:pPr algn="l"/>
            <a:r>
              <a:rPr lang="nl-NL" sz="1000" b="1">
                <a:solidFill>
                  <a:srgbClr val="A1ADAA"/>
                </a:solidFill>
              </a:rPr>
              <a:t>MA</a:t>
            </a:r>
            <a:r>
              <a:rPr lang="nl-NL" sz="1000">
                <a:solidFill>
                  <a:srgbClr val="A1ADAA"/>
                </a:solidFill>
              </a:rPr>
              <a:t> Medicatieafspraak  |  </a:t>
            </a:r>
            <a:r>
              <a:rPr lang="nl-NL" sz="1000" b="1">
                <a:solidFill>
                  <a:srgbClr val="A1ADAA"/>
                </a:solidFill>
              </a:rPr>
              <a:t>VV</a:t>
            </a:r>
            <a:r>
              <a:rPr lang="nl-NL" sz="1000">
                <a:solidFill>
                  <a:srgbClr val="A1ADAA"/>
                </a:solidFill>
              </a:rPr>
              <a:t> Verstrekkingsverzoek</a:t>
            </a:r>
          </a:p>
        </p:txBody>
      </p:sp>
      <p:sp>
        <p:nvSpPr>
          <p:cNvPr id="260" name="Vrije vorm 259">
            <a:extLst>
              <a:ext uri="{FF2B5EF4-FFF2-40B4-BE49-F238E27FC236}">
                <a16:creationId xmlns:a16="http://schemas.microsoft.com/office/drawing/2014/main" id="{47FC7268-EDF1-434E-667E-3C30E5BED89B}"/>
              </a:ext>
            </a:extLst>
          </p:cNvPr>
          <p:cNvSpPr/>
          <p:nvPr/>
        </p:nvSpPr>
        <p:spPr>
          <a:xfrm flipH="1">
            <a:off x="-1" y="4552041"/>
            <a:ext cx="9335386" cy="2181564"/>
          </a:xfrm>
          <a:custGeom>
            <a:avLst/>
            <a:gdLst>
              <a:gd name="connsiteX0" fmla="*/ 6368263 w 6368262"/>
              <a:gd name="connsiteY0" fmla="*/ 0 h 3145488"/>
              <a:gd name="connsiteX1" fmla="*/ 3654161 w 6368262"/>
              <a:gd name="connsiteY1" fmla="*/ 811168 h 3145488"/>
              <a:gd name="connsiteX2" fmla="*/ 0 w 6368262"/>
              <a:gd name="connsiteY2" fmla="*/ 3145489 h 3145488"/>
              <a:gd name="connsiteX3" fmla="*/ 6368263 w 6368262"/>
              <a:gd name="connsiteY3" fmla="*/ 3145489 h 3145488"/>
              <a:gd name="connsiteX4" fmla="*/ 6368263 w 6368262"/>
              <a:gd name="connsiteY4" fmla="*/ 0 h 3145488"/>
              <a:gd name="connsiteX0" fmla="*/ 6368263 w 6368263"/>
              <a:gd name="connsiteY0" fmla="*/ 0 h 3145490"/>
              <a:gd name="connsiteX1" fmla="*/ 3594080 w 6368263"/>
              <a:gd name="connsiteY1" fmla="*/ 497931 h 3145490"/>
              <a:gd name="connsiteX2" fmla="*/ 0 w 6368263"/>
              <a:gd name="connsiteY2" fmla="*/ 3145489 h 3145490"/>
              <a:gd name="connsiteX3" fmla="*/ 6368263 w 6368263"/>
              <a:gd name="connsiteY3" fmla="*/ 3145489 h 3145490"/>
              <a:gd name="connsiteX4" fmla="*/ 6368263 w 6368263"/>
              <a:gd name="connsiteY4" fmla="*/ 0 h 3145490"/>
              <a:gd name="connsiteX0" fmla="*/ 6368263 w 6368263"/>
              <a:gd name="connsiteY0" fmla="*/ 0 h 3145488"/>
              <a:gd name="connsiteX1" fmla="*/ 3594080 w 6368263"/>
              <a:gd name="connsiteY1" fmla="*/ 497931 h 3145488"/>
              <a:gd name="connsiteX2" fmla="*/ 0 w 6368263"/>
              <a:gd name="connsiteY2" fmla="*/ 3145489 h 3145488"/>
              <a:gd name="connsiteX3" fmla="*/ 6368263 w 6368263"/>
              <a:gd name="connsiteY3" fmla="*/ 3145489 h 3145488"/>
              <a:gd name="connsiteX4" fmla="*/ 6368263 w 6368263"/>
              <a:gd name="connsiteY4" fmla="*/ 0 h 3145488"/>
              <a:gd name="connsiteX0" fmla="*/ 6368263 w 6368263"/>
              <a:gd name="connsiteY0" fmla="*/ 0 h 3145490"/>
              <a:gd name="connsiteX1" fmla="*/ 3594080 w 6368263"/>
              <a:gd name="connsiteY1" fmla="*/ 227024 h 3145490"/>
              <a:gd name="connsiteX2" fmla="*/ 0 w 6368263"/>
              <a:gd name="connsiteY2" fmla="*/ 3145489 h 3145490"/>
              <a:gd name="connsiteX3" fmla="*/ 6368263 w 6368263"/>
              <a:gd name="connsiteY3" fmla="*/ 3145489 h 3145490"/>
              <a:gd name="connsiteX4" fmla="*/ 6368263 w 6368263"/>
              <a:gd name="connsiteY4" fmla="*/ 0 h 314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8263" h="3145490">
                <a:moveTo>
                  <a:pt x="6368263" y="0"/>
                </a:moveTo>
                <a:cubicBezTo>
                  <a:pt x="5455949" y="386315"/>
                  <a:pt x="4365834" y="187705"/>
                  <a:pt x="3594080" y="227024"/>
                </a:cubicBezTo>
                <a:cubicBezTo>
                  <a:pt x="1564036" y="330447"/>
                  <a:pt x="713601" y="1361762"/>
                  <a:pt x="0" y="3145489"/>
                </a:cubicBezTo>
                <a:lnTo>
                  <a:pt x="6368263" y="3145489"/>
                </a:lnTo>
                <a:lnTo>
                  <a:pt x="6368263" y="0"/>
                </a:lnTo>
                <a:close/>
              </a:path>
            </a:pathLst>
          </a:custGeom>
          <a:solidFill>
            <a:srgbClr val="E7F4FB"/>
          </a:solidFill>
          <a:ln w="9525" cap="flat">
            <a:noFill/>
            <a:prstDash val="solid"/>
            <a:miter/>
          </a:ln>
        </p:spPr>
        <p:txBody>
          <a:bodyPr rtlCol="0" anchor="ctr"/>
          <a:lstStyle/>
          <a:p>
            <a:endParaRPr lang="nl-NL"/>
          </a:p>
        </p:txBody>
      </p:sp>
      <p:sp>
        <p:nvSpPr>
          <p:cNvPr id="453" name="Vrije vorm 452">
            <a:extLst>
              <a:ext uri="{FF2B5EF4-FFF2-40B4-BE49-F238E27FC236}">
                <a16:creationId xmlns:a16="http://schemas.microsoft.com/office/drawing/2014/main" id="{D02313C3-4A7C-0A91-BE32-67CC60F50F93}"/>
              </a:ext>
            </a:extLst>
          </p:cNvPr>
          <p:cNvSpPr/>
          <p:nvPr/>
        </p:nvSpPr>
        <p:spPr>
          <a:xfrm>
            <a:off x="5088826" y="5542065"/>
            <a:ext cx="1782689" cy="914669"/>
          </a:xfrm>
          <a:custGeom>
            <a:avLst/>
            <a:gdLst>
              <a:gd name="connsiteX0" fmla="*/ 0 w 498602"/>
              <a:gd name="connsiteY0" fmla="*/ 0 h 388864"/>
              <a:gd name="connsiteX1" fmla="*/ 498602 w 498602"/>
              <a:gd name="connsiteY1" fmla="*/ 0 h 388864"/>
              <a:gd name="connsiteX2" fmla="*/ 498602 w 498602"/>
              <a:gd name="connsiteY2" fmla="*/ 388865 h 388864"/>
              <a:gd name="connsiteX3" fmla="*/ 0 w 498602"/>
              <a:gd name="connsiteY3" fmla="*/ 388865 h 388864"/>
            </a:gdLst>
            <a:ahLst/>
            <a:cxnLst>
              <a:cxn ang="0">
                <a:pos x="connsiteX0" y="connsiteY0"/>
              </a:cxn>
              <a:cxn ang="0">
                <a:pos x="connsiteX1" y="connsiteY1"/>
              </a:cxn>
              <a:cxn ang="0">
                <a:pos x="connsiteX2" y="connsiteY2"/>
              </a:cxn>
              <a:cxn ang="0">
                <a:pos x="connsiteX3" y="connsiteY3"/>
              </a:cxn>
            </a:cxnLst>
            <a:rect l="l" t="t" r="r" b="b"/>
            <a:pathLst>
              <a:path w="498602" h="388864">
                <a:moveTo>
                  <a:pt x="0" y="0"/>
                </a:moveTo>
                <a:lnTo>
                  <a:pt x="498602" y="0"/>
                </a:lnTo>
                <a:lnTo>
                  <a:pt x="498602" y="388865"/>
                </a:lnTo>
                <a:lnTo>
                  <a:pt x="0" y="388865"/>
                </a:lnTo>
                <a:close/>
              </a:path>
            </a:pathLst>
          </a:custGeom>
          <a:solidFill>
            <a:srgbClr val="B9DAF4"/>
          </a:solidFill>
          <a:ln w="9525" cap="flat">
            <a:noFill/>
            <a:prstDash val="solid"/>
            <a:miter/>
          </a:ln>
        </p:spPr>
        <p:txBody>
          <a:bodyPr rtlCol="0" anchor="ctr"/>
          <a:lstStyle/>
          <a:p>
            <a:endParaRPr lang="nl-NL" sz="2400"/>
          </a:p>
        </p:txBody>
      </p:sp>
      <p:sp>
        <p:nvSpPr>
          <p:cNvPr id="454" name="Vrije vorm 453">
            <a:extLst>
              <a:ext uri="{FF2B5EF4-FFF2-40B4-BE49-F238E27FC236}">
                <a16:creationId xmlns:a16="http://schemas.microsoft.com/office/drawing/2014/main" id="{F58244AC-58A1-056E-9D2C-AAD6BA7FD4AD}"/>
              </a:ext>
            </a:extLst>
          </p:cNvPr>
          <p:cNvSpPr/>
          <p:nvPr/>
        </p:nvSpPr>
        <p:spPr>
          <a:xfrm>
            <a:off x="5088820" y="5542068"/>
            <a:ext cx="1782664" cy="571164"/>
          </a:xfrm>
          <a:custGeom>
            <a:avLst/>
            <a:gdLst>
              <a:gd name="connsiteX0" fmla="*/ 0 w 498595"/>
              <a:gd name="connsiteY0" fmla="*/ 0 h 254984"/>
              <a:gd name="connsiteX1" fmla="*/ 498595 w 498595"/>
              <a:gd name="connsiteY1" fmla="*/ 254984 h 254984"/>
              <a:gd name="connsiteX2" fmla="*/ 498595 w 498595"/>
              <a:gd name="connsiteY2" fmla="*/ 0 h 254984"/>
            </a:gdLst>
            <a:ahLst/>
            <a:cxnLst>
              <a:cxn ang="0">
                <a:pos x="connsiteX0" y="connsiteY0"/>
              </a:cxn>
              <a:cxn ang="0">
                <a:pos x="connsiteX1" y="connsiteY1"/>
              </a:cxn>
              <a:cxn ang="0">
                <a:pos x="connsiteX2" y="connsiteY2"/>
              </a:cxn>
            </a:cxnLst>
            <a:rect l="l" t="t" r="r" b="b"/>
            <a:pathLst>
              <a:path w="498595" h="254984">
                <a:moveTo>
                  <a:pt x="0" y="0"/>
                </a:moveTo>
                <a:lnTo>
                  <a:pt x="498595" y="254984"/>
                </a:lnTo>
                <a:lnTo>
                  <a:pt x="498595" y="0"/>
                </a:lnTo>
                <a:close/>
              </a:path>
            </a:pathLst>
          </a:custGeom>
          <a:solidFill>
            <a:srgbClr val="86C2EB"/>
          </a:solidFill>
          <a:ln w="9525" cap="flat">
            <a:noFill/>
            <a:prstDash val="solid"/>
            <a:miter/>
          </a:ln>
        </p:spPr>
        <p:txBody>
          <a:bodyPr rtlCol="0" anchor="ctr"/>
          <a:lstStyle/>
          <a:p>
            <a:endParaRPr lang="nl-NL" sz="2400"/>
          </a:p>
        </p:txBody>
      </p:sp>
      <p:sp>
        <p:nvSpPr>
          <p:cNvPr id="455" name="Vrije vorm 454">
            <a:extLst>
              <a:ext uri="{FF2B5EF4-FFF2-40B4-BE49-F238E27FC236}">
                <a16:creationId xmlns:a16="http://schemas.microsoft.com/office/drawing/2014/main" id="{C960F56F-052E-694C-50D2-FC74DB0B2E73}"/>
              </a:ext>
            </a:extLst>
          </p:cNvPr>
          <p:cNvSpPr/>
          <p:nvPr/>
        </p:nvSpPr>
        <p:spPr>
          <a:xfrm>
            <a:off x="2972949" y="1513981"/>
            <a:ext cx="6067735" cy="4028082"/>
          </a:xfrm>
          <a:custGeom>
            <a:avLst/>
            <a:gdLst>
              <a:gd name="connsiteX0" fmla="*/ 2649036 w 2708814"/>
              <a:gd name="connsiteY0" fmla="*/ 1798254 h 1798253"/>
              <a:gd name="connsiteX1" fmla="*/ 59779 w 2708814"/>
              <a:gd name="connsiteY1" fmla="*/ 1798254 h 1798253"/>
              <a:gd name="connsiteX2" fmla="*/ 0 w 2708814"/>
              <a:gd name="connsiteY2" fmla="*/ 1738475 h 1798253"/>
              <a:gd name="connsiteX3" fmla="*/ 0 w 2708814"/>
              <a:gd name="connsiteY3" fmla="*/ 59779 h 1798253"/>
              <a:gd name="connsiteX4" fmla="*/ 59779 w 2708814"/>
              <a:gd name="connsiteY4" fmla="*/ 0 h 1798253"/>
              <a:gd name="connsiteX5" fmla="*/ 2649036 w 2708814"/>
              <a:gd name="connsiteY5" fmla="*/ 0 h 1798253"/>
              <a:gd name="connsiteX6" fmla="*/ 2708815 w 2708814"/>
              <a:gd name="connsiteY6" fmla="*/ 59779 h 1798253"/>
              <a:gd name="connsiteX7" fmla="*/ 2708815 w 2708814"/>
              <a:gd name="connsiteY7" fmla="*/ 1738475 h 1798253"/>
              <a:gd name="connsiteX8" fmla="*/ 2649036 w 2708814"/>
              <a:gd name="connsiteY8" fmla="*/ 1798254 h 179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814" h="1798253">
                <a:moveTo>
                  <a:pt x="2649036" y="1798254"/>
                </a:moveTo>
                <a:lnTo>
                  <a:pt x="59779" y="1798254"/>
                </a:lnTo>
                <a:cubicBezTo>
                  <a:pt x="26898" y="1798254"/>
                  <a:pt x="0" y="1771355"/>
                  <a:pt x="0" y="1738475"/>
                </a:cubicBezTo>
                <a:lnTo>
                  <a:pt x="0" y="59779"/>
                </a:lnTo>
                <a:cubicBezTo>
                  <a:pt x="0" y="26899"/>
                  <a:pt x="26898" y="0"/>
                  <a:pt x="59779" y="0"/>
                </a:cubicBezTo>
                <a:lnTo>
                  <a:pt x="2649036" y="0"/>
                </a:lnTo>
                <a:cubicBezTo>
                  <a:pt x="2681916" y="0"/>
                  <a:pt x="2708815" y="26899"/>
                  <a:pt x="2708815" y="59779"/>
                </a:cubicBezTo>
                <a:lnTo>
                  <a:pt x="2708815" y="1738475"/>
                </a:lnTo>
                <a:cubicBezTo>
                  <a:pt x="2708815" y="1771355"/>
                  <a:pt x="2681916" y="1798254"/>
                  <a:pt x="2649036" y="1798254"/>
                </a:cubicBezTo>
                <a:close/>
              </a:path>
            </a:pathLst>
          </a:custGeom>
          <a:solidFill>
            <a:srgbClr val="B9DAF4"/>
          </a:solidFill>
          <a:ln w="9525" cap="flat">
            <a:noFill/>
            <a:prstDash val="solid"/>
            <a:miter/>
          </a:ln>
        </p:spPr>
        <p:txBody>
          <a:bodyPr rtlCol="0" anchor="ctr"/>
          <a:lstStyle/>
          <a:p>
            <a:endParaRPr lang="nl-NL" sz="2400"/>
          </a:p>
        </p:txBody>
      </p:sp>
      <p:sp>
        <p:nvSpPr>
          <p:cNvPr id="446" name="Vrije vorm 445">
            <a:extLst>
              <a:ext uri="{FF2B5EF4-FFF2-40B4-BE49-F238E27FC236}">
                <a16:creationId xmlns:a16="http://schemas.microsoft.com/office/drawing/2014/main" id="{602DB681-35C4-0CE2-72FA-D95232021F76}"/>
              </a:ext>
            </a:extLst>
          </p:cNvPr>
          <p:cNvSpPr/>
          <p:nvPr/>
        </p:nvSpPr>
        <p:spPr>
          <a:xfrm>
            <a:off x="3164888" y="6443948"/>
            <a:ext cx="5512261" cy="289656"/>
          </a:xfrm>
          <a:custGeom>
            <a:avLst/>
            <a:gdLst>
              <a:gd name="connsiteX0" fmla="*/ 1532763 w 1532763"/>
              <a:gd name="connsiteY0" fmla="*/ 80543 h 80543"/>
              <a:gd name="connsiteX1" fmla="*/ 0 w 1532763"/>
              <a:gd name="connsiteY1" fmla="*/ 80543 h 80543"/>
              <a:gd name="connsiteX2" fmla="*/ 0 w 1532763"/>
              <a:gd name="connsiteY2" fmla="*/ 80534 h 80543"/>
              <a:gd name="connsiteX3" fmla="*/ 80534 w 1532763"/>
              <a:gd name="connsiteY3" fmla="*/ 0 h 80543"/>
              <a:gd name="connsiteX4" fmla="*/ 1452229 w 1532763"/>
              <a:gd name="connsiteY4" fmla="*/ 0 h 80543"/>
              <a:gd name="connsiteX5" fmla="*/ 1532763 w 1532763"/>
              <a:gd name="connsiteY5" fmla="*/ 80534 h 80543"/>
              <a:gd name="connsiteX6" fmla="*/ 1532763 w 1532763"/>
              <a:gd name="connsiteY6" fmla="*/ 80543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2763" h="80543">
                <a:moveTo>
                  <a:pt x="1532763" y="80543"/>
                </a:moveTo>
                <a:lnTo>
                  <a:pt x="0" y="80543"/>
                </a:lnTo>
                <a:lnTo>
                  <a:pt x="0" y="80534"/>
                </a:lnTo>
                <a:cubicBezTo>
                  <a:pt x="0" y="36233"/>
                  <a:pt x="36233" y="0"/>
                  <a:pt x="80534" y="0"/>
                </a:cubicBezTo>
                <a:lnTo>
                  <a:pt x="1452229" y="0"/>
                </a:lnTo>
                <a:cubicBezTo>
                  <a:pt x="1496530" y="0"/>
                  <a:pt x="1532763" y="36233"/>
                  <a:pt x="1532763" y="80534"/>
                </a:cubicBezTo>
                <a:lnTo>
                  <a:pt x="1532763" y="80543"/>
                </a:lnTo>
                <a:close/>
              </a:path>
            </a:pathLst>
          </a:custGeom>
          <a:solidFill>
            <a:srgbClr val="B9DBF4"/>
          </a:solidFill>
          <a:ln w="9525" cap="flat">
            <a:noFill/>
            <a:prstDash val="solid"/>
            <a:miter/>
          </a:ln>
        </p:spPr>
        <p:txBody>
          <a:bodyPr rtlCol="0" anchor="ctr"/>
          <a:lstStyle/>
          <a:p>
            <a:endParaRPr lang="nl-NL" sz="2400"/>
          </a:p>
        </p:txBody>
      </p:sp>
      <p:sp>
        <p:nvSpPr>
          <p:cNvPr id="601" name="Vrije vorm 600">
            <a:extLst>
              <a:ext uri="{FF2B5EF4-FFF2-40B4-BE49-F238E27FC236}">
                <a16:creationId xmlns:a16="http://schemas.microsoft.com/office/drawing/2014/main" id="{F9950DA3-D23F-614B-269E-17AA4DC7676A}"/>
              </a:ext>
            </a:extLst>
          </p:cNvPr>
          <p:cNvSpPr/>
          <p:nvPr/>
        </p:nvSpPr>
        <p:spPr>
          <a:xfrm>
            <a:off x="3123882" y="1698324"/>
            <a:ext cx="5765853" cy="3659396"/>
          </a:xfrm>
          <a:custGeom>
            <a:avLst/>
            <a:gdLst>
              <a:gd name="connsiteX0" fmla="*/ 0 w 2574045"/>
              <a:gd name="connsiteY0" fmla="*/ 0 h 1633661"/>
              <a:gd name="connsiteX1" fmla="*/ 2574046 w 2574045"/>
              <a:gd name="connsiteY1" fmla="*/ 0 h 1633661"/>
              <a:gd name="connsiteX2" fmla="*/ 2574046 w 2574045"/>
              <a:gd name="connsiteY2" fmla="*/ 1633661 h 1633661"/>
              <a:gd name="connsiteX3" fmla="*/ 0 w 2574045"/>
              <a:gd name="connsiteY3" fmla="*/ 1633661 h 1633661"/>
            </a:gdLst>
            <a:ahLst/>
            <a:cxnLst>
              <a:cxn ang="0">
                <a:pos x="connsiteX0" y="connsiteY0"/>
              </a:cxn>
              <a:cxn ang="0">
                <a:pos x="connsiteX1" y="connsiteY1"/>
              </a:cxn>
              <a:cxn ang="0">
                <a:pos x="connsiteX2" y="connsiteY2"/>
              </a:cxn>
              <a:cxn ang="0">
                <a:pos x="connsiteX3" y="connsiteY3"/>
              </a:cxn>
            </a:cxnLst>
            <a:rect l="l" t="t" r="r" b="b"/>
            <a:pathLst>
              <a:path w="2574045" h="1633661">
                <a:moveTo>
                  <a:pt x="0" y="0"/>
                </a:moveTo>
                <a:lnTo>
                  <a:pt x="2574046" y="0"/>
                </a:lnTo>
                <a:lnTo>
                  <a:pt x="2574046" y="1633661"/>
                </a:lnTo>
                <a:lnTo>
                  <a:pt x="0" y="1633661"/>
                </a:lnTo>
                <a:close/>
              </a:path>
            </a:pathLst>
          </a:custGeom>
          <a:solidFill>
            <a:srgbClr val="FFFFFF"/>
          </a:solidFill>
          <a:ln w="9525" cap="flat">
            <a:noFill/>
            <a:prstDash val="solid"/>
            <a:miter/>
          </a:ln>
        </p:spPr>
        <p:txBody>
          <a:bodyPr rtlCol="0" anchor="ctr"/>
          <a:lstStyle/>
          <a:p>
            <a:endParaRPr lang="nl-NL" sz="2400"/>
          </a:p>
        </p:txBody>
      </p:sp>
      <p:grpSp>
        <p:nvGrpSpPr>
          <p:cNvPr id="685" name="Groep 684">
            <a:extLst>
              <a:ext uri="{FF2B5EF4-FFF2-40B4-BE49-F238E27FC236}">
                <a16:creationId xmlns:a16="http://schemas.microsoft.com/office/drawing/2014/main" id="{9FC50DD5-94C9-7489-4DB5-0EDBA833007B}"/>
              </a:ext>
            </a:extLst>
          </p:cNvPr>
          <p:cNvGrpSpPr/>
          <p:nvPr/>
        </p:nvGrpSpPr>
        <p:grpSpPr>
          <a:xfrm>
            <a:off x="7836479" y="2156947"/>
            <a:ext cx="901776" cy="868814"/>
            <a:chOff x="1982544" y="1703648"/>
            <a:chExt cx="698575" cy="698575"/>
          </a:xfrm>
        </p:grpSpPr>
        <p:grpSp>
          <p:nvGrpSpPr>
            <p:cNvPr id="713" name="Graphic 46">
              <a:extLst>
                <a:ext uri="{FF2B5EF4-FFF2-40B4-BE49-F238E27FC236}">
                  <a16:creationId xmlns:a16="http://schemas.microsoft.com/office/drawing/2014/main" id="{31BE2752-F78D-69E5-DF2D-8AC1D690EE02}"/>
                </a:ext>
              </a:extLst>
            </p:cNvPr>
            <p:cNvGrpSpPr/>
            <p:nvPr/>
          </p:nvGrpSpPr>
          <p:grpSpPr>
            <a:xfrm>
              <a:off x="1982544" y="1703648"/>
              <a:ext cx="698575" cy="698575"/>
              <a:chOff x="7309554" y="1791904"/>
              <a:chExt cx="223736" cy="223736"/>
            </a:xfrm>
          </p:grpSpPr>
          <p:sp>
            <p:nvSpPr>
              <p:cNvPr id="715" name="Vrije vorm 714">
                <a:extLst>
                  <a:ext uri="{FF2B5EF4-FFF2-40B4-BE49-F238E27FC236}">
                    <a16:creationId xmlns:a16="http://schemas.microsoft.com/office/drawing/2014/main" id="{13612359-B74E-9B6B-4BF5-862C1440E06A}"/>
                  </a:ext>
                </a:extLst>
              </p:cNvPr>
              <p:cNvSpPr/>
              <p:nvPr/>
            </p:nvSpPr>
            <p:spPr>
              <a:xfrm>
                <a:off x="7309554" y="1791904"/>
                <a:ext cx="223736" cy="223736"/>
              </a:xfrm>
              <a:custGeom>
                <a:avLst/>
                <a:gdLst>
                  <a:gd name="connsiteX0" fmla="*/ 223737 w 223736"/>
                  <a:gd name="connsiteY0" fmla="*/ 111868 h 223736"/>
                  <a:gd name="connsiteX1" fmla="*/ 111869 w 223736"/>
                  <a:gd name="connsiteY1" fmla="*/ 223737 h 223736"/>
                  <a:gd name="connsiteX2" fmla="*/ 0 w 223736"/>
                  <a:gd name="connsiteY2" fmla="*/ 111868 h 223736"/>
                  <a:gd name="connsiteX3" fmla="*/ 111869 w 223736"/>
                  <a:gd name="connsiteY3" fmla="*/ 0 h 223736"/>
                  <a:gd name="connsiteX4" fmla="*/ 223737 w 223736"/>
                  <a:gd name="connsiteY4" fmla="*/ 111868 h 223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36" h="223736">
                    <a:moveTo>
                      <a:pt x="223737" y="111868"/>
                    </a:moveTo>
                    <a:cubicBezTo>
                      <a:pt x="223737" y="173651"/>
                      <a:pt x="173651" y="223737"/>
                      <a:pt x="111869" y="223737"/>
                    </a:cubicBezTo>
                    <a:cubicBezTo>
                      <a:pt x="50086" y="223737"/>
                      <a:pt x="0" y="173651"/>
                      <a:pt x="0" y="111868"/>
                    </a:cubicBezTo>
                    <a:cubicBezTo>
                      <a:pt x="0" y="50085"/>
                      <a:pt x="50086" y="0"/>
                      <a:pt x="111869" y="0"/>
                    </a:cubicBezTo>
                    <a:cubicBezTo>
                      <a:pt x="173651" y="0"/>
                      <a:pt x="223737" y="50085"/>
                      <a:pt x="223737" y="111868"/>
                    </a:cubicBezTo>
                    <a:close/>
                  </a:path>
                </a:pathLst>
              </a:custGeom>
              <a:solidFill>
                <a:schemeClr val="tx2">
                  <a:alpha val="10000"/>
                </a:schemeClr>
              </a:solidFill>
              <a:ln w="9525" cap="flat">
                <a:noFill/>
                <a:prstDash val="solid"/>
                <a:miter/>
              </a:ln>
            </p:spPr>
            <p:txBody>
              <a:bodyPr rtlCol="0" anchor="ctr"/>
              <a:lstStyle/>
              <a:p>
                <a:endParaRPr lang="nl-NL" sz="1200"/>
              </a:p>
            </p:txBody>
          </p:sp>
          <p:grpSp>
            <p:nvGrpSpPr>
              <p:cNvPr id="716" name="Graphic 46">
                <a:extLst>
                  <a:ext uri="{FF2B5EF4-FFF2-40B4-BE49-F238E27FC236}">
                    <a16:creationId xmlns:a16="http://schemas.microsoft.com/office/drawing/2014/main" id="{FF9DE960-7071-72BD-BC79-D89347E87CB0}"/>
                  </a:ext>
                </a:extLst>
              </p:cNvPr>
              <p:cNvGrpSpPr/>
              <p:nvPr/>
            </p:nvGrpSpPr>
            <p:grpSpPr>
              <a:xfrm>
                <a:off x="7338012" y="1819223"/>
                <a:ext cx="159619" cy="196417"/>
                <a:chOff x="7338012" y="1819223"/>
                <a:chExt cx="159619" cy="196417"/>
              </a:xfrm>
            </p:grpSpPr>
            <p:sp>
              <p:nvSpPr>
                <p:cNvPr id="717" name="Vrije vorm 716">
                  <a:extLst>
                    <a:ext uri="{FF2B5EF4-FFF2-40B4-BE49-F238E27FC236}">
                      <a16:creationId xmlns:a16="http://schemas.microsoft.com/office/drawing/2014/main" id="{E0A48EE2-584C-C09C-3F70-A485DDD70C70}"/>
                    </a:ext>
                  </a:extLst>
                </p:cNvPr>
                <p:cNvSpPr/>
                <p:nvPr/>
              </p:nvSpPr>
              <p:spPr>
                <a:xfrm>
                  <a:off x="7338374" y="1961408"/>
                  <a:ext cx="156714" cy="54232"/>
                </a:xfrm>
                <a:custGeom>
                  <a:avLst/>
                  <a:gdLst>
                    <a:gd name="connsiteX0" fmla="*/ 110423 w 156714"/>
                    <a:gd name="connsiteY0" fmla="*/ 2257 h 54232"/>
                    <a:gd name="connsiteX1" fmla="*/ 81934 w 156714"/>
                    <a:gd name="connsiteY1" fmla="*/ 343 h 54232"/>
                    <a:gd name="connsiteX2" fmla="*/ 54102 w 156714"/>
                    <a:gd name="connsiteY2" fmla="*/ 2067 h 54232"/>
                    <a:gd name="connsiteX3" fmla="*/ 0 w 156714"/>
                    <a:gd name="connsiteY3" fmla="*/ 17269 h 54232"/>
                    <a:gd name="connsiteX4" fmla="*/ 84211 w 156714"/>
                    <a:gd name="connsiteY4" fmla="*/ 54226 h 54232"/>
                    <a:gd name="connsiteX5" fmla="*/ 156715 w 156714"/>
                    <a:gd name="connsiteY5" fmla="*/ 26527 h 54232"/>
                    <a:gd name="connsiteX6" fmla="*/ 156391 w 156714"/>
                    <a:gd name="connsiteY6" fmla="*/ 23831 h 54232"/>
                    <a:gd name="connsiteX7" fmla="*/ 110423 w 156714"/>
                    <a:gd name="connsiteY7" fmla="*/ 2257 h 5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714" h="54232">
                      <a:moveTo>
                        <a:pt x="110423" y="2257"/>
                      </a:moveTo>
                      <a:cubicBezTo>
                        <a:pt x="99260" y="-1134"/>
                        <a:pt x="94650" y="286"/>
                        <a:pt x="81934" y="343"/>
                      </a:cubicBezTo>
                      <a:cubicBezTo>
                        <a:pt x="72333" y="381"/>
                        <a:pt x="63037" y="962"/>
                        <a:pt x="54102" y="2067"/>
                      </a:cubicBezTo>
                      <a:cubicBezTo>
                        <a:pt x="34100" y="4543"/>
                        <a:pt x="15907" y="9696"/>
                        <a:pt x="0" y="17269"/>
                      </a:cubicBezTo>
                      <a:cubicBezTo>
                        <a:pt x="20736" y="40243"/>
                        <a:pt x="50835" y="54578"/>
                        <a:pt x="84211" y="54226"/>
                      </a:cubicBezTo>
                      <a:cubicBezTo>
                        <a:pt x="112014" y="53940"/>
                        <a:pt x="137322" y="43510"/>
                        <a:pt x="156715" y="26527"/>
                      </a:cubicBezTo>
                      <a:cubicBezTo>
                        <a:pt x="156601" y="25622"/>
                        <a:pt x="156506" y="24755"/>
                        <a:pt x="156391" y="23831"/>
                      </a:cubicBezTo>
                      <a:cubicBezTo>
                        <a:pt x="138503" y="10220"/>
                        <a:pt x="130312" y="8296"/>
                        <a:pt x="110423" y="2257"/>
                      </a:cubicBezTo>
                      <a:close/>
                    </a:path>
                  </a:pathLst>
                </a:custGeom>
                <a:solidFill>
                  <a:srgbClr val="FFFFFF"/>
                </a:solidFill>
                <a:ln w="9525" cap="flat">
                  <a:noFill/>
                  <a:prstDash val="solid"/>
                  <a:miter/>
                </a:ln>
              </p:spPr>
              <p:txBody>
                <a:bodyPr rtlCol="0" anchor="ctr"/>
                <a:lstStyle/>
                <a:p>
                  <a:endParaRPr lang="nl-NL" sz="1200"/>
                </a:p>
              </p:txBody>
            </p:sp>
            <p:sp>
              <p:nvSpPr>
                <p:cNvPr id="718" name="Vrije vorm 717">
                  <a:extLst>
                    <a:ext uri="{FF2B5EF4-FFF2-40B4-BE49-F238E27FC236}">
                      <a16:creationId xmlns:a16="http://schemas.microsoft.com/office/drawing/2014/main" id="{05928FD8-D6D4-2449-8B23-98881E109D6F}"/>
                    </a:ext>
                  </a:extLst>
                </p:cNvPr>
                <p:cNvSpPr/>
                <p:nvPr/>
              </p:nvSpPr>
              <p:spPr>
                <a:xfrm>
                  <a:off x="7378931" y="1961484"/>
                  <a:ext cx="83753" cy="39647"/>
                </a:xfrm>
                <a:custGeom>
                  <a:avLst/>
                  <a:gdLst>
                    <a:gd name="connsiteX0" fmla="*/ 0 w 83753"/>
                    <a:gd name="connsiteY0" fmla="*/ 3362 h 39647"/>
                    <a:gd name="connsiteX1" fmla="*/ 83754 w 83753"/>
                    <a:gd name="connsiteY1" fmla="*/ 6458 h 39647"/>
                    <a:gd name="connsiteX2" fmla="*/ 67704 w 83753"/>
                    <a:gd name="connsiteY2" fmla="*/ 0 h 39647"/>
                    <a:gd name="connsiteX3" fmla="*/ 18965 w 83753"/>
                    <a:gd name="connsiteY3" fmla="*/ 191 h 39647"/>
                    <a:gd name="connsiteX4" fmla="*/ 0 w 83753"/>
                    <a:gd name="connsiteY4" fmla="*/ 3362 h 39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3" h="39647">
                      <a:moveTo>
                        <a:pt x="0" y="3362"/>
                      </a:moveTo>
                      <a:cubicBezTo>
                        <a:pt x="33290" y="53073"/>
                        <a:pt x="61189" y="49378"/>
                        <a:pt x="83754" y="6458"/>
                      </a:cubicBezTo>
                      <a:lnTo>
                        <a:pt x="67704" y="0"/>
                      </a:lnTo>
                      <a:lnTo>
                        <a:pt x="18965" y="191"/>
                      </a:lnTo>
                      <a:cubicBezTo>
                        <a:pt x="12592" y="1515"/>
                        <a:pt x="5735" y="1562"/>
                        <a:pt x="0" y="3362"/>
                      </a:cubicBezTo>
                      <a:close/>
                    </a:path>
                  </a:pathLst>
                </a:custGeom>
                <a:solidFill>
                  <a:srgbClr val="FFFFFF"/>
                </a:solidFill>
                <a:ln w="9525" cap="flat">
                  <a:noFill/>
                  <a:prstDash val="solid"/>
                  <a:miter/>
                </a:ln>
              </p:spPr>
              <p:txBody>
                <a:bodyPr rtlCol="0" anchor="ctr"/>
                <a:lstStyle/>
                <a:p>
                  <a:endParaRPr lang="nl-NL" sz="1200"/>
                </a:p>
              </p:txBody>
            </p:sp>
            <p:sp>
              <p:nvSpPr>
                <p:cNvPr id="719" name="Vrije vorm 718">
                  <a:extLst>
                    <a:ext uri="{FF2B5EF4-FFF2-40B4-BE49-F238E27FC236}">
                      <a16:creationId xmlns:a16="http://schemas.microsoft.com/office/drawing/2014/main" id="{901C3AF7-8BDB-CA37-C7B9-36EE61F2671E}"/>
                    </a:ext>
                  </a:extLst>
                </p:cNvPr>
                <p:cNvSpPr/>
                <p:nvPr/>
              </p:nvSpPr>
              <p:spPr>
                <a:xfrm>
                  <a:off x="7338012" y="1963646"/>
                  <a:ext cx="47110" cy="45948"/>
                </a:xfrm>
                <a:custGeom>
                  <a:avLst/>
                  <a:gdLst>
                    <a:gd name="connsiteX0" fmla="*/ 41634 w 47110"/>
                    <a:gd name="connsiteY0" fmla="*/ 0 h 45948"/>
                    <a:gd name="connsiteX1" fmla="*/ 0 w 47110"/>
                    <a:gd name="connsiteY1" fmla="*/ 14621 h 45948"/>
                    <a:gd name="connsiteX2" fmla="*/ 47110 w 47110"/>
                    <a:gd name="connsiteY2" fmla="*/ 45949 h 45948"/>
                    <a:gd name="connsiteX3" fmla="*/ 41634 w 47110"/>
                    <a:gd name="connsiteY3" fmla="*/ 0 h 45948"/>
                  </a:gdLst>
                  <a:ahLst/>
                  <a:cxnLst>
                    <a:cxn ang="0">
                      <a:pos x="connsiteX0" y="connsiteY0"/>
                    </a:cxn>
                    <a:cxn ang="0">
                      <a:pos x="connsiteX1" y="connsiteY1"/>
                    </a:cxn>
                    <a:cxn ang="0">
                      <a:pos x="connsiteX2" y="connsiteY2"/>
                    </a:cxn>
                    <a:cxn ang="0">
                      <a:pos x="connsiteX3" y="connsiteY3"/>
                    </a:cxn>
                  </a:cxnLst>
                  <a:rect l="l" t="t" r="r" b="b"/>
                  <a:pathLst>
                    <a:path w="47110" h="45948">
                      <a:moveTo>
                        <a:pt x="41634" y="0"/>
                      </a:moveTo>
                      <a:cubicBezTo>
                        <a:pt x="21764" y="4448"/>
                        <a:pt x="7934" y="10478"/>
                        <a:pt x="0" y="14621"/>
                      </a:cubicBezTo>
                      <a:cubicBezTo>
                        <a:pt x="12639" y="28766"/>
                        <a:pt x="28803" y="39672"/>
                        <a:pt x="47110" y="45949"/>
                      </a:cubicBezTo>
                      <a:cubicBezTo>
                        <a:pt x="44110" y="17069"/>
                        <a:pt x="41634" y="0"/>
                        <a:pt x="41634" y="0"/>
                      </a:cubicBezTo>
                      <a:close/>
                    </a:path>
                  </a:pathLst>
                </a:custGeom>
                <a:solidFill>
                  <a:srgbClr val="A1ADAA"/>
                </a:solidFill>
                <a:ln w="9525" cap="flat">
                  <a:noFill/>
                  <a:prstDash val="solid"/>
                  <a:miter/>
                </a:ln>
              </p:spPr>
              <p:txBody>
                <a:bodyPr rtlCol="0" anchor="ctr"/>
                <a:lstStyle/>
                <a:p>
                  <a:endParaRPr lang="nl-NL" sz="1200"/>
                </a:p>
              </p:txBody>
            </p:sp>
            <p:sp>
              <p:nvSpPr>
                <p:cNvPr id="720" name="Vrije vorm 719">
                  <a:extLst>
                    <a:ext uri="{FF2B5EF4-FFF2-40B4-BE49-F238E27FC236}">
                      <a16:creationId xmlns:a16="http://schemas.microsoft.com/office/drawing/2014/main" id="{9DE4EBD9-420A-85A1-F2FB-A43B8D8504B2}"/>
                    </a:ext>
                  </a:extLst>
                </p:cNvPr>
                <p:cNvSpPr/>
                <p:nvPr/>
              </p:nvSpPr>
              <p:spPr>
                <a:xfrm>
                  <a:off x="7464723" y="1967513"/>
                  <a:ext cx="32909" cy="39042"/>
                </a:xfrm>
                <a:custGeom>
                  <a:avLst/>
                  <a:gdLst>
                    <a:gd name="connsiteX0" fmla="*/ 0 w 32909"/>
                    <a:gd name="connsiteY0" fmla="*/ 0 h 39042"/>
                    <a:gd name="connsiteX1" fmla="*/ 914 w 32909"/>
                    <a:gd name="connsiteY1" fmla="*/ 39043 h 39042"/>
                    <a:gd name="connsiteX2" fmla="*/ 32909 w 32909"/>
                    <a:gd name="connsiteY2" fmla="*/ 18155 h 39042"/>
                    <a:gd name="connsiteX3" fmla="*/ 0 w 32909"/>
                    <a:gd name="connsiteY3" fmla="*/ 0 h 39042"/>
                  </a:gdLst>
                  <a:ahLst/>
                  <a:cxnLst>
                    <a:cxn ang="0">
                      <a:pos x="connsiteX0" y="connsiteY0"/>
                    </a:cxn>
                    <a:cxn ang="0">
                      <a:pos x="connsiteX1" y="connsiteY1"/>
                    </a:cxn>
                    <a:cxn ang="0">
                      <a:pos x="connsiteX2" y="connsiteY2"/>
                    </a:cxn>
                    <a:cxn ang="0">
                      <a:pos x="connsiteX3" y="connsiteY3"/>
                    </a:cxn>
                  </a:cxnLst>
                  <a:rect l="l" t="t" r="r" b="b"/>
                  <a:pathLst>
                    <a:path w="32909" h="39042">
                      <a:moveTo>
                        <a:pt x="0" y="0"/>
                      </a:moveTo>
                      <a:cubicBezTo>
                        <a:pt x="0" y="0"/>
                        <a:pt x="362" y="15364"/>
                        <a:pt x="914" y="39043"/>
                      </a:cubicBezTo>
                      <a:cubicBezTo>
                        <a:pt x="12782" y="33928"/>
                        <a:pt x="23593" y="26832"/>
                        <a:pt x="32909" y="18155"/>
                      </a:cubicBezTo>
                      <a:cubicBezTo>
                        <a:pt x="22279" y="9858"/>
                        <a:pt x="8468" y="2353"/>
                        <a:pt x="0" y="0"/>
                      </a:cubicBezTo>
                      <a:close/>
                    </a:path>
                  </a:pathLst>
                </a:custGeom>
                <a:solidFill>
                  <a:srgbClr val="A1ADAA"/>
                </a:solidFill>
                <a:ln w="9525" cap="flat">
                  <a:noFill/>
                  <a:prstDash val="solid"/>
                  <a:miter/>
                </a:ln>
              </p:spPr>
              <p:txBody>
                <a:bodyPr rtlCol="0" anchor="ctr"/>
                <a:lstStyle/>
                <a:p>
                  <a:endParaRPr lang="nl-NL" sz="1200"/>
                </a:p>
              </p:txBody>
            </p:sp>
            <p:sp>
              <p:nvSpPr>
                <p:cNvPr id="721" name="Vrije vorm 720">
                  <a:extLst>
                    <a:ext uri="{FF2B5EF4-FFF2-40B4-BE49-F238E27FC236}">
                      <a16:creationId xmlns:a16="http://schemas.microsoft.com/office/drawing/2014/main" id="{1A1068E8-2AD8-E42E-3C63-B10034F8B036}"/>
                    </a:ext>
                  </a:extLst>
                </p:cNvPr>
                <p:cNvSpPr/>
                <p:nvPr/>
              </p:nvSpPr>
              <p:spPr>
                <a:xfrm>
                  <a:off x="7390514" y="1900038"/>
                  <a:ext cx="59636" cy="89925"/>
                </a:xfrm>
                <a:custGeom>
                  <a:avLst/>
                  <a:gdLst>
                    <a:gd name="connsiteX0" fmla="*/ 59636 w 59636"/>
                    <a:gd name="connsiteY0" fmla="*/ 67027 h 89925"/>
                    <a:gd name="connsiteX1" fmla="*/ 33452 w 59636"/>
                    <a:gd name="connsiteY1" fmla="*/ 89925 h 89925"/>
                    <a:gd name="connsiteX2" fmla="*/ 343 w 59636"/>
                    <a:gd name="connsiteY2" fmla="*/ 63055 h 89925"/>
                    <a:gd name="connsiteX3" fmla="*/ 0 w 59636"/>
                    <a:gd name="connsiteY3" fmla="*/ 0 h 89925"/>
                    <a:gd name="connsiteX4" fmla="*/ 54931 w 59636"/>
                    <a:gd name="connsiteY4" fmla="*/ 7515 h 89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36" h="89925">
                      <a:moveTo>
                        <a:pt x="59636" y="67027"/>
                      </a:moveTo>
                      <a:lnTo>
                        <a:pt x="33452" y="89925"/>
                      </a:lnTo>
                      <a:lnTo>
                        <a:pt x="343" y="63055"/>
                      </a:lnTo>
                      <a:lnTo>
                        <a:pt x="0" y="0"/>
                      </a:lnTo>
                      <a:lnTo>
                        <a:pt x="54931" y="7515"/>
                      </a:lnTo>
                      <a:close/>
                    </a:path>
                  </a:pathLst>
                </a:custGeom>
                <a:solidFill>
                  <a:srgbClr val="E5B6AE"/>
                </a:solidFill>
                <a:ln w="9525" cap="flat">
                  <a:noFill/>
                  <a:prstDash val="solid"/>
                  <a:miter/>
                </a:ln>
              </p:spPr>
              <p:txBody>
                <a:bodyPr rtlCol="0" anchor="ctr"/>
                <a:lstStyle/>
                <a:p>
                  <a:endParaRPr lang="nl-NL" sz="1200"/>
                </a:p>
              </p:txBody>
            </p:sp>
            <p:sp>
              <p:nvSpPr>
                <p:cNvPr id="722" name="Vrije vorm 721">
                  <a:extLst>
                    <a:ext uri="{FF2B5EF4-FFF2-40B4-BE49-F238E27FC236}">
                      <a16:creationId xmlns:a16="http://schemas.microsoft.com/office/drawing/2014/main" id="{491D5DD1-75A2-BDFA-6E4E-6994DFF83CEA}"/>
                    </a:ext>
                  </a:extLst>
                </p:cNvPr>
                <p:cNvSpPr/>
                <p:nvPr/>
              </p:nvSpPr>
              <p:spPr>
                <a:xfrm>
                  <a:off x="7394667" y="1920059"/>
                  <a:ext cx="53844" cy="36699"/>
                </a:xfrm>
                <a:custGeom>
                  <a:avLst/>
                  <a:gdLst>
                    <a:gd name="connsiteX0" fmla="*/ 0 w 53844"/>
                    <a:gd name="connsiteY0" fmla="*/ 0 h 36699"/>
                    <a:gd name="connsiteX1" fmla="*/ 53844 w 53844"/>
                    <a:gd name="connsiteY1" fmla="*/ 26241 h 36699"/>
                    <a:gd name="connsiteX2" fmla="*/ 52616 w 53844"/>
                    <a:gd name="connsiteY2" fmla="*/ 10716 h 36699"/>
                    <a:gd name="connsiteX3" fmla="*/ 0 w 53844"/>
                    <a:gd name="connsiteY3" fmla="*/ 0 h 36699"/>
                  </a:gdLst>
                  <a:ahLst/>
                  <a:cxnLst>
                    <a:cxn ang="0">
                      <a:pos x="connsiteX0" y="connsiteY0"/>
                    </a:cxn>
                    <a:cxn ang="0">
                      <a:pos x="connsiteX1" y="connsiteY1"/>
                    </a:cxn>
                    <a:cxn ang="0">
                      <a:pos x="connsiteX2" y="connsiteY2"/>
                    </a:cxn>
                    <a:cxn ang="0">
                      <a:pos x="connsiteX3" y="connsiteY3"/>
                    </a:cxn>
                  </a:cxnLst>
                  <a:rect l="l" t="t" r="r" b="b"/>
                  <a:pathLst>
                    <a:path w="53844" h="36699">
                      <a:moveTo>
                        <a:pt x="0" y="0"/>
                      </a:moveTo>
                      <a:cubicBezTo>
                        <a:pt x="9725" y="30375"/>
                        <a:pt x="32547" y="49768"/>
                        <a:pt x="53844" y="26241"/>
                      </a:cubicBezTo>
                      <a:lnTo>
                        <a:pt x="52616" y="10716"/>
                      </a:lnTo>
                      <a:lnTo>
                        <a:pt x="0" y="0"/>
                      </a:lnTo>
                      <a:close/>
                    </a:path>
                  </a:pathLst>
                </a:custGeom>
                <a:solidFill>
                  <a:srgbClr val="C4918C"/>
                </a:solidFill>
                <a:ln w="9525" cap="flat">
                  <a:noFill/>
                  <a:prstDash val="solid"/>
                  <a:miter/>
                </a:ln>
              </p:spPr>
              <p:txBody>
                <a:bodyPr rtlCol="0" anchor="ctr"/>
                <a:lstStyle/>
                <a:p>
                  <a:endParaRPr lang="nl-NL" sz="1200"/>
                </a:p>
              </p:txBody>
            </p:sp>
            <p:sp>
              <p:nvSpPr>
                <p:cNvPr id="723" name="Vrije vorm 722">
                  <a:extLst>
                    <a:ext uri="{FF2B5EF4-FFF2-40B4-BE49-F238E27FC236}">
                      <a16:creationId xmlns:a16="http://schemas.microsoft.com/office/drawing/2014/main" id="{BA7A7B65-1F56-4D32-F16B-9ED4B74F4366}"/>
                    </a:ext>
                  </a:extLst>
                </p:cNvPr>
                <p:cNvSpPr/>
                <p:nvPr/>
              </p:nvSpPr>
              <p:spPr>
                <a:xfrm>
                  <a:off x="7379106" y="1819223"/>
                  <a:ext cx="88544" cy="121782"/>
                </a:xfrm>
                <a:custGeom>
                  <a:avLst/>
                  <a:gdLst>
                    <a:gd name="connsiteX0" fmla="*/ 38040 w 88544"/>
                    <a:gd name="connsiteY0" fmla="*/ 501 h 121782"/>
                    <a:gd name="connsiteX1" fmla="*/ 807 w 88544"/>
                    <a:gd name="connsiteY1" fmla="*/ 48211 h 121782"/>
                    <a:gd name="connsiteX2" fmla="*/ 19180 w 88544"/>
                    <a:gd name="connsiteY2" fmla="*/ 107304 h 121782"/>
                    <a:gd name="connsiteX3" fmla="*/ 63767 w 88544"/>
                    <a:gd name="connsiteY3" fmla="*/ 121782 h 121782"/>
                    <a:gd name="connsiteX4" fmla="*/ 83407 w 88544"/>
                    <a:gd name="connsiteY4" fmla="*/ 100580 h 121782"/>
                    <a:gd name="connsiteX5" fmla="*/ 86027 w 88544"/>
                    <a:gd name="connsiteY5" fmla="*/ 37372 h 121782"/>
                    <a:gd name="connsiteX6" fmla="*/ 38040 w 88544"/>
                    <a:gd name="connsiteY6" fmla="*/ 501 h 12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44" h="121782">
                      <a:moveTo>
                        <a:pt x="38040" y="501"/>
                      </a:moveTo>
                      <a:cubicBezTo>
                        <a:pt x="11998" y="3148"/>
                        <a:pt x="-3841" y="7225"/>
                        <a:pt x="807" y="48211"/>
                      </a:cubicBezTo>
                      <a:cubicBezTo>
                        <a:pt x="5464" y="89207"/>
                        <a:pt x="13437" y="101818"/>
                        <a:pt x="19180" y="107304"/>
                      </a:cubicBezTo>
                      <a:cubicBezTo>
                        <a:pt x="26543" y="114315"/>
                        <a:pt x="37907" y="121659"/>
                        <a:pt x="63767" y="121782"/>
                      </a:cubicBezTo>
                      <a:cubicBezTo>
                        <a:pt x="79588" y="119458"/>
                        <a:pt x="79845" y="109886"/>
                        <a:pt x="83407" y="100580"/>
                      </a:cubicBezTo>
                      <a:cubicBezTo>
                        <a:pt x="86246" y="93150"/>
                        <a:pt x="91789" y="78225"/>
                        <a:pt x="86027" y="37372"/>
                      </a:cubicBezTo>
                      <a:cubicBezTo>
                        <a:pt x="80274" y="-3481"/>
                        <a:pt x="48555" y="-576"/>
                        <a:pt x="38040" y="501"/>
                      </a:cubicBezTo>
                      <a:close/>
                    </a:path>
                  </a:pathLst>
                </a:custGeom>
                <a:solidFill>
                  <a:srgbClr val="E5B6AE"/>
                </a:solidFill>
                <a:ln w="9525" cap="flat">
                  <a:noFill/>
                  <a:prstDash val="solid"/>
                  <a:miter/>
                </a:ln>
              </p:spPr>
              <p:txBody>
                <a:bodyPr rtlCol="0" anchor="ctr"/>
                <a:lstStyle/>
                <a:p>
                  <a:endParaRPr lang="nl-NL" sz="1200"/>
                </a:p>
              </p:txBody>
            </p:sp>
            <p:sp>
              <p:nvSpPr>
                <p:cNvPr id="724" name="Vrije vorm 723">
                  <a:extLst>
                    <a:ext uri="{FF2B5EF4-FFF2-40B4-BE49-F238E27FC236}">
                      <a16:creationId xmlns:a16="http://schemas.microsoft.com/office/drawing/2014/main" id="{89DCCFFF-40E4-7382-C74D-0A29C6FF520B}"/>
                    </a:ext>
                  </a:extLst>
                </p:cNvPr>
                <p:cNvSpPr/>
                <p:nvPr/>
              </p:nvSpPr>
              <p:spPr>
                <a:xfrm>
                  <a:off x="7419902" y="1879260"/>
                  <a:ext cx="7411" cy="8921"/>
                </a:xfrm>
                <a:custGeom>
                  <a:avLst/>
                  <a:gdLst>
                    <a:gd name="connsiteX0" fmla="*/ 2977 w 7411"/>
                    <a:gd name="connsiteY0" fmla="*/ 23 h 8921"/>
                    <a:gd name="connsiteX1" fmla="*/ 7340 w 7411"/>
                    <a:gd name="connsiteY1" fmla="*/ 4023 h 8921"/>
                    <a:gd name="connsiteX2" fmla="*/ 4425 w 7411"/>
                    <a:gd name="connsiteY2" fmla="*/ 8900 h 8921"/>
                    <a:gd name="connsiteX3" fmla="*/ 72 w 7411"/>
                    <a:gd name="connsiteY3" fmla="*/ 4890 h 8921"/>
                    <a:gd name="connsiteX4" fmla="*/ 2977 w 7411"/>
                    <a:gd name="connsiteY4" fmla="*/ 23 h 8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 h="8921">
                      <a:moveTo>
                        <a:pt x="2977" y="23"/>
                      </a:moveTo>
                      <a:cubicBezTo>
                        <a:pt x="4987" y="-225"/>
                        <a:pt x="6940" y="1575"/>
                        <a:pt x="7340" y="4023"/>
                      </a:cubicBezTo>
                      <a:cubicBezTo>
                        <a:pt x="7740" y="6481"/>
                        <a:pt x="6435" y="8662"/>
                        <a:pt x="4425" y="8900"/>
                      </a:cubicBezTo>
                      <a:cubicBezTo>
                        <a:pt x="2425" y="9138"/>
                        <a:pt x="472" y="7347"/>
                        <a:pt x="72" y="4890"/>
                      </a:cubicBezTo>
                      <a:cubicBezTo>
                        <a:pt x="-328" y="2442"/>
                        <a:pt x="977" y="261"/>
                        <a:pt x="2977" y="23"/>
                      </a:cubicBezTo>
                      <a:close/>
                    </a:path>
                  </a:pathLst>
                </a:custGeom>
                <a:solidFill>
                  <a:srgbClr val="303B39"/>
                </a:solidFill>
                <a:ln w="9525" cap="flat">
                  <a:noFill/>
                  <a:prstDash val="solid"/>
                  <a:miter/>
                </a:ln>
              </p:spPr>
              <p:txBody>
                <a:bodyPr rtlCol="0" anchor="ctr"/>
                <a:lstStyle/>
                <a:p>
                  <a:endParaRPr lang="nl-NL" sz="1200"/>
                </a:p>
              </p:txBody>
            </p:sp>
            <p:sp>
              <p:nvSpPr>
                <p:cNvPr id="725" name="Vrije vorm 724">
                  <a:extLst>
                    <a:ext uri="{FF2B5EF4-FFF2-40B4-BE49-F238E27FC236}">
                      <a16:creationId xmlns:a16="http://schemas.microsoft.com/office/drawing/2014/main" id="{8B78FDE7-7C5C-F446-7631-C2EC2761EF1C}"/>
                    </a:ext>
                  </a:extLst>
                </p:cNvPr>
                <p:cNvSpPr/>
                <p:nvPr/>
              </p:nvSpPr>
              <p:spPr>
                <a:xfrm>
                  <a:off x="7452793" y="1875885"/>
                  <a:ext cx="7305" cy="9015"/>
                </a:xfrm>
                <a:custGeom>
                  <a:avLst/>
                  <a:gdLst>
                    <a:gd name="connsiteX0" fmla="*/ 3243 w 7305"/>
                    <a:gd name="connsiteY0" fmla="*/ 26 h 9015"/>
                    <a:gd name="connsiteX1" fmla="*/ 24 w 7305"/>
                    <a:gd name="connsiteY1" fmla="*/ 4999 h 9015"/>
                    <a:gd name="connsiteX2" fmla="*/ 4063 w 7305"/>
                    <a:gd name="connsiteY2" fmla="*/ 8989 h 9015"/>
                    <a:gd name="connsiteX3" fmla="*/ 7282 w 7305"/>
                    <a:gd name="connsiteY3" fmla="*/ 4017 h 9015"/>
                    <a:gd name="connsiteX4" fmla="*/ 3243 w 7305"/>
                    <a:gd name="connsiteY4" fmla="*/ 26 h 9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5" h="9015">
                      <a:moveTo>
                        <a:pt x="3243" y="26"/>
                      </a:moveTo>
                      <a:cubicBezTo>
                        <a:pt x="1234" y="293"/>
                        <a:pt x="-205" y="2522"/>
                        <a:pt x="24" y="4999"/>
                      </a:cubicBezTo>
                      <a:cubicBezTo>
                        <a:pt x="252" y="7475"/>
                        <a:pt x="2062" y="9256"/>
                        <a:pt x="4063" y="8989"/>
                      </a:cubicBezTo>
                      <a:cubicBezTo>
                        <a:pt x="6072" y="8713"/>
                        <a:pt x="7511" y="6494"/>
                        <a:pt x="7282" y="4017"/>
                      </a:cubicBezTo>
                      <a:cubicBezTo>
                        <a:pt x="7053" y="1541"/>
                        <a:pt x="5243" y="-240"/>
                        <a:pt x="3243" y="26"/>
                      </a:cubicBezTo>
                      <a:close/>
                    </a:path>
                  </a:pathLst>
                </a:custGeom>
                <a:solidFill>
                  <a:srgbClr val="303B39"/>
                </a:solidFill>
                <a:ln w="9525" cap="flat">
                  <a:noFill/>
                  <a:prstDash val="solid"/>
                  <a:miter/>
                </a:ln>
              </p:spPr>
              <p:txBody>
                <a:bodyPr rtlCol="0" anchor="ctr"/>
                <a:lstStyle/>
                <a:p>
                  <a:endParaRPr lang="nl-NL" sz="1200"/>
                </a:p>
              </p:txBody>
            </p:sp>
            <p:sp>
              <p:nvSpPr>
                <p:cNvPr id="726" name="Vrije vorm 725">
                  <a:extLst>
                    <a:ext uri="{FF2B5EF4-FFF2-40B4-BE49-F238E27FC236}">
                      <a16:creationId xmlns:a16="http://schemas.microsoft.com/office/drawing/2014/main" id="{6949A8D5-34FF-E11C-DA74-23DFFFD33113}"/>
                    </a:ext>
                  </a:extLst>
                </p:cNvPr>
                <p:cNvSpPr/>
                <p:nvPr/>
              </p:nvSpPr>
              <p:spPr>
                <a:xfrm>
                  <a:off x="7414631" y="1868098"/>
                  <a:ext cx="14811" cy="4470"/>
                </a:xfrm>
                <a:custGeom>
                  <a:avLst/>
                  <a:gdLst>
                    <a:gd name="connsiteX0" fmla="*/ 14421 w 14811"/>
                    <a:gd name="connsiteY0" fmla="*/ 3489 h 4470"/>
                    <a:gd name="connsiteX1" fmla="*/ 14811 w 14811"/>
                    <a:gd name="connsiteY1" fmla="*/ 222 h 4470"/>
                    <a:gd name="connsiteX2" fmla="*/ 0 w 14811"/>
                    <a:gd name="connsiteY2" fmla="*/ 1537 h 4470"/>
                    <a:gd name="connsiteX3" fmla="*/ 1495 w 14811"/>
                    <a:gd name="connsiteY3" fmla="*/ 4470 h 4470"/>
                    <a:gd name="connsiteX4" fmla="*/ 14421 w 14811"/>
                    <a:gd name="connsiteY4" fmla="*/ 3489 h 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1" h="4470">
                      <a:moveTo>
                        <a:pt x="14421" y="3489"/>
                      </a:moveTo>
                      <a:lnTo>
                        <a:pt x="14811" y="222"/>
                      </a:lnTo>
                      <a:cubicBezTo>
                        <a:pt x="10220" y="-321"/>
                        <a:pt x="2762" y="136"/>
                        <a:pt x="0" y="1537"/>
                      </a:cubicBezTo>
                      <a:lnTo>
                        <a:pt x="1495" y="4470"/>
                      </a:lnTo>
                      <a:cubicBezTo>
                        <a:pt x="3400" y="3499"/>
                        <a:pt x="10173" y="2994"/>
                        <a:pt x="14421" y="3489"/>
                      </a:cubicBezTo>
                      <a:close/>
                    </a:path>
                  </a:pathLst>
                </a:custGeom>
                <a:solidFill>
                  <a:srgbClr val="A1ADAA"/>
                </a:solidFill>
                <a:ln w="9525" cap="flat">
                  <a:noFill/>
                  <a:prstDash val="solid"/>
                  <a:miter/>
                </a:ln>
              </p:spPr>
              <p:txBody>
                <a:bodyPr rtlCol="0" anchor="ctr"/>
                <a:lstStyle/>
                <a:p>
                  <a:endParaRPr lang="nl-NL" sz="1200"/>
                </a:p>
              </p:txBody>
            </p:sp>
            <p:sp>
              <p:nvSpPr>
                <p:cNvPr id="727" name="Vrije vorm 726">
                  <a:extLst>
                    <a:ext uri="{FF2B5EF4-FFF2-40B4-BE49-F238E27FC236}">
                      <a16:creationId xmlns:a16="http://schemas.microsoft.com/office/drawing/2014/main" id="{34191243-DFC7-D4DA-7E64-2A4B4CC404C5}"/>
                    </a:ext>
                  </a:extLst>
                </p:cNvPr>
                <p:cNvSpPr/>
                <p:nvPr/>
              </p:nvSpPr>
              <p:spPr>
                <a:xfrm>
                  <a:off x="7449226" y="1864395"/>
                  <a:ext cx="14849" cy="4439"/>
                </a:xfrm>
                <a:custGeom>
                  <a:avLst/>
                  <a:gdLst>
                    <a:gd name="connsiteX0" fmla="*/ 13774 w 14849"/>
                    <a:gd name="connsiteY0" fmla="*/ 3629 h 4439"/>
                    <a:gd name="connsiteX1" fmla="*/ 14850 w 14849"/>
                    <a:gd name="connsiteY1" fmla="*/ 515 h 4439"/>
                    <a:gd name="connsiteX2" fmla="*/ 0 w 14849"/>
                    <a:gd name="connsiteY2" fmla="*/ 1248 h 4439"/>
                    <a:gd name="connsiteX3" fmla="*/ 829 w 14849"/>
                    <a:gd name="connsiteY3" fmla="*/ 4439 h 4439"/>
                    <a:gd name="connsiteX4" fmla="*/ 13774 w 14849"/>
                    <a:gd name="connsiteY4" fmla="*/ 3629 h 4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9" h="4439">
                      <a:moveTo>
                        <a:pt x="13774" y="3629"/>
                      </a:moveTo>
                      <a:lnTo>
                        <a:pt x="14850" y="515"/>
                      </a:lnTo>
                      <a:cubicBezTo>
                        <a:pt x="11925" y="-485"/>
                        <a:pt x="4477" y="86"/>
                        <a:pt x="0" y="1248"/>
                      </a:cubicBezTo>
                      <a:lnTo>
                        <a:pt x="829" y="4439"/>
                      </a:lnTo>
                      <a:cubicBezTo>
                        <a:pt x="4972" y="3353"/>
                        <a:pt x="11754" y="2934"/>
                        <a:pt x="13774" y="3629"/>
                      </a:cubicBezTo>
                      <a:close/>
                    </a:path>
                  </a:pathLst>
                </a:custGeom>
                <a:solidFill>
                  <a:srgbClr val="A1ADAA"/>
                </a:solidFill>
                <a:ln w="9525" cap="flat">
                  <a:noFill/>
                  <a:prstDash val="solid"/>
                  <a:miter/>
                </a:ln>
              </p:spPr>
              <p:txBody>
                <a:bodyPr rtlCol="0" anchor="ctr"/>
                <a:lstStyle/>
                <a:p>
                  <a:endParaRPr lang="nl-NL" sz="1200"/>
                </a:p>
              </p:txBody>
            </p:sp>
            <p:sp>
              <p:nvSpPr>
                <p:cNvPr id="728" name="Vrije vorm 727">
                  <a:extLst>
                    <a:ext uri="{FF2B5EF4-FFF2-40B4-BE49-F238E27FC236}">
                      <a16:creationId xmlns:a16="http://schemas.microsoft.com/office/drawing/2014/main" id="{61243D84-0596-A3F7-B29C-CBC981F9F766}"/>
                    </a:ext>
                  </a:extLst>
                </p:cNvPr>
                <p:cNvSpPr/>
                <p:nvPr/>
              </p:nvSpPr>
              <p:spPr>
                <a:xfrm>
                  <a:off x="7406753" y="1872075"/>
                  <a:ext cx="65577" cy="24713"/>
                </a:xfrm>
                <a:custGeom>
                  <a:avLst/>
                  <a:gdLst>
                    <a:gd name="connsiteX0" fmla="*/ 34929 w 65577"/>
                    <a:gd name="connsiteY0" fmla="*/ 3979 h 24713"/>
                    <a:gd name="connsiteX1" fmla="*/ 306 w 65577"/>
                    <a:gd name="connsiteY1" fmla="*/ 7275 h 24713"/>
                    <a:gd name="connsiteX2" fmla="*/ 6869 w 65577"/>
                    <a:gd name="connsiteY2" fmla="*/ 24410 h 24713"/>
                    <a:gd name="connsiteX3" fmla="*/ 30291 w 65577"/>
                    <a:gd name="connsiteY3" fmla="*/ 22857 h 24713"/>
                    <a:gd name="connsiteX4" fmla="*/ 34653 w 65577"/>
                    <a:gd name="connsiteY4" fmla="*/ 8122 h 24713"/>
                    <a:gd name="connsiteX5" fmla="*/ 34882 w 65577"/>
                    <a:gd name="connsiteY5" fmla="*/ 6589 h 24713"/>
                    <a:gd name="connsiteX6" fmla="*/ 40787 w 65577"/>
                    <a:gd name="connsiteY6" fmla="*/ 5970 h 24713"/>
                    <a:gd name="connsiteX7" fmla="*/ 41321 w 65577"/>
                    <a:gd name="connsiteY7" fmla="*/ 7437 h 24713"/>
                    <a:gd name="connsiteX8" fmla="*/ 48569 w 65577"/>
                    <a:gd name="connsiteY8" fmla="*/ 21000 h 24713"/>
                    <a:gd name="connsiteX9" fmla="*/ 61590 w 65577"/>
                    <a:gd name="connsiteY9" fmla="*/ 18857 h 24713"/>
                    <a:gd name="connsiteX10" fmla="*/ 64571 w 65577"/>
                    <a:gd name="connsiteY10" fmla="*/ 740 h 24713"/>
                    <a:gd name="connsiteX11" fmla="*/ 40397 w 65577"/>
                    <a:gd name="connsiteY11" fmla="*/ 3398 h 24713"/>
                    <a:gd name="connsiteX12" fmla="*/ 34929 w 65577"/>
                    <a:gd name="connsiteY12" fmla="*/ 3979 h 24713"/>
                    <a:gd name="connsiteX13" fmla="*/ 34929 w 65577"/>
                    <a:gd name="connsiteY13" fmla="*/ 3979 h 24713"/>
                    <a:gd name="connsiteX14" fmla="*/ 43531 w 65577"/>
                    <a:gd name="connsiteY14" fmla="*/ 4655 h 24713"/>
                    <a:gd name="connsiteX15" fmla="*/ 61599 w 65577"/>
                    <a:gd name="connsiteY15" fmla="*/ 2626 h 24713"/>
                    <a:gd name="connsiteX16" fmla="*/ 59170 w 65577"/>
                    <a:gd name="connsiteY16" fmla="*/ 17419 h 24713"/>
                    <a:gd name="connsiteX17" fmla="*/ 50407 w 65577"/>
                    <a:gd name="connsiteY17" fmla="*/ 18981 h 24713"/>
                    <a:gd name="connsiteX18" fmla="*/ 44493 w 65577"/>
                    <a:gd name="connsiteY18" fmla="*/ 7913 h 24713"/>
                    <a:gd name="connsiteX19" fmla="*/ 43531 w 65577"/>
                    <a:gd name="connsiteY19" fmla="*/ 4655 h 24713"/>
                    <a:gd name="connsiteX20" fmla="*/ 43531 w 65577"/>
                    <a:gd name="connsiteY20" fmla="*/ 4655 h 24713"/>
                    <a:gd name="connsiteX21" fmla="*/ 31939 w 65577"/>
                    <a:gd name="connsiteY21" fmla="*/ 5836 h 24713"/>
                    <a:gd name="connsiteX22" fmla="*/ 31643 w 65577"/>
                    <a:gd name="connsiteY22" fmla="*/ 9218 h 24713"/>
                    <a:gd name="connsiteX23" fmla="*/ 28081 w 65577"/>
                    <a:gd name="connsiteY23" fmla="*/ 21248 h 24713"/>
                    <a:gd name="connsiteX24" fmla="*/ 8945 w 65577"/>
                    <a:gd name="connsiteY24" fmla="*/ 22524 h 24713"/>
                    <a:gd name="connsiteX25" fmla="*/ 3592 w 65577"/>
                    <a:gd name="connsiteY25" fmla="*/ 8522 h 24713"/>
                    <a:gd name="connsiteX26" fmla="*/ 31939 w 65577"/>
                    <a:gd name="connsiteY26" fmla="*/ 5836 h 2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577" h="24713">
                      <a:moveTo>
                        <a:pt x="34929" y="3979"/>
                      </a:moveTo>
                      <a:cubicBezTo>
                        <a:pt x="32034" y="3855"/>
                        <a:pt x="10650" y="2626"/>
                        <a:pt x="306" y="7275"/>
                      </a:cubicBezTo>
                      <a:cubicBezTo>
                        <a:pt x="-1446" y="13075"/>
                        <a:pt x="4811" y="23448"/>
                        <a:pt x="6869" y="24410"/>
                      </a:cubicBezTo>
                      <a:cubicBezTo>
                        <a:pt x="8916" y="25381"/>
                        <a:pt x="26871" y="23791"/>
                        <a:pt x="30291" y="22857"/>
                      </a:cubicBezTo>
                      <a:cubicBezTo>
                        <a:pt x="33758" y="22381"/>
                        <a:pt x="34310" y="9789"/>
                        <a:pt x="34653" y="8122"/>
                      </a:cubicBezTo>
                      <a:cubicBezTo>
                        <a:pt x="34758" y="7646"/>
                        <a:pt x="34825" y="7113"/>
                        <a:pt x="34882" y="6589"/>
                      </a:cubicBezTo>
                      <a:cubicBezTo>
                        <a:pt x="37539" y="5693"/>
                        <a:pt x="38006" y="5446"/>
                        <a:pt x="40787" y="5970"/>
                      </a:cubicBezTo>
                      <a:cubicBezTo>
                        <a:pt x="40949" y="6474"/>
                        <a:pt x="41130" y="6998"/>
                        <a:pt x="41321" y="7437"/>
                      </a:cubicBezTo>
                      <a:cubicBezTo>
                        <a:pt x="42006" y="9008"/>
                        <a:pt x="45073" y="21238"/>
                        <a:pt x="48569" y="21000"/>
                      </a:cubicBezTo>
                      <a:cubicBezTo>
                        <a:pt x="52103" y="21229"/>
                        <a:pt x="59771" y="20209"/>
                        <a:pt x="61590" y="18857"/>
                      </a:cubicBezTo>
                      <a:cubicBezTo>
                        <a:pt x="63400" y="17495"/>
                        <a:pt x="67457" y="6074"/>
                        <a:pt x="64571" y="740"/>
                      </a:cubicBezTo>
                      <a:cubicBezTo>
                        <a:pt x="53703" y="-1679"/>
                        <a:pt x="43797" y="2531"/>
                        <a:pt x="40397" y="3398"/>
                      </a:cubicBezTo>
                      <a:cubicBezTo>
                        <a:pt x="37482" y="3084"/>
                        <a:pt x="37739" y="3198"/>
                        <a:pt x="34929" y="3979"/>
                      </a:cubicBezTo>
                      <a:lnTo>
                        <a:pt x="34929" y="3979"/>
                      </a:lnTo>
                      <a:close/>
                      <a:moveTo>
                        <a:pt x="43531" y="4655"/>
                      </a:moveTo>
                      <a:cubicBezTo>
                        <a:pt x="45502" y="4169"/>
                        <a:pt x="52456" y="598"/>
                        <a:pt x="61599" y="2626"/>
                      </a:cubicBezTo>
                      <a:cubicBezTo>
                        <a:pt x="63962" y="6989"/>
                        <a:pt x="60647" y="16314"/>
                        <a:pt x="59170" y="17419"/>
                      </a:cubicBezTo>
                      <a:cubicBezTo>
                        <a:pt x="57685" y="18533"/>
                        <a:pt x="53303" y="19162"/>
                        <a:pt x="50407" y="18981"/>
                      </a:cubicBezTo>
                      <a:cubicBezTo>
                        <a:pt x="47559" y="19181"/>
                        <a:pt x="45054" y="9189"/>
                        <a:pt x="44493" y="7913"/>
                      </a:cubicBezTo>
                      <a:cubicBezTo>
                        <a:pt x="43940" y="6627"/>
                        <a:pt x="43531" y="4655"/>
                        <a:pt x="43531" y="4655"/>
                      </a:cubicBezTo>
                      <a:lnTo>
                        <a:pt x="43531" y="4655"/>
                      </a:lnTo>
                      <a:close/>
                      <a:moveTo>
                        <a:pt x="31939" y="5836"/>
                      </a:moveTo>
                      <a:cubicBezTo>
                        <a:pt x="31939" y="5836"/>
                        <a:pt x="31929" y="7846"/>
                        <a:pt x="31643" y="9218"/>
                      </a:cubicBezTo>
                      <a:cubicBezTo>
                        <a:pt x="31357" y="10580"/>
                        <a:pt x="30910" y="20867"/>
                        <a:pt x="28081" y="21248"/>
                      </a:cubicBezTo>
                      <a:cubicBezTo>
                        <a:pt x="25281" y="22010"/>
                        <a:pt x="10622" y="23305"/>
                        <a:pt x="8945" y="22524"/>
                      </a:cubicBezTo>
                      <a:cubicBezTo>
                        <a:pt x="7269" y="21733"/>
                        <a:pt x="2154" y="13266"/>
                        <a:pt x="3592" y="8522"/>
                      </a:cubicBezTo>
                      <a:cubicBezTo>
                        <a:pt x="12136" y="4693"/>
                        <a:pt x="29910" y="5760"/>
                        <a:pt x="31939" y="5836"/>
                      </a:cubicBezTo>
                      <a:close/>
                    </a:path>
                  </a:pathLst>
                </a:custGeom>
                <a:solidFill>
                  <a:srgbClr val="303B39"/>
                </a:solidFill>
                <a:ln w="9525" cap="flat">
                  <a:noFill/>
                  <a:prstDash val="solid"/>
                  <a:miter/>
                </a:ln>
              </p:spPr>
              <p:txBody>
                <a:bodyPr rtlCol="0" anchor="ctr"/>
                <a:lstStyle/>
                <a:p>
                  <a:endParaRPr lang="nl-NL" sz="1200"/>
                </a:p>
              </p:txBody>
            </p:sp>
            <p:sp>
              <p:nvSpPr>
                <p:cNvPr id="729" name="Vrije vorm 728">
                  <a:extLst>
                    <a:ext uri="{FF2B5EF4-FFF2-40B4-BE49-F238E27FC236}">
                      <a16:creationId xmlns:a16="http://schemas.microsoft.com/office/drawing/2014/main" id="{D28FC692-F692-0299-B320-1CCD0D97E21E}"/>
                    </a:ext>
                  </a:extLst>
                </p:cNvPr>
                <p:cNvSpPr/>
                <p:nvPr/>
              </p:nvSpPr>
              <p:spPr>
                <a:xfrm>
                  <a:off x="7370639" y="1880387"/>
                  <a:ext cx="16672" cy="25729"/>
                </a:xfrm>
                <a:custGeom>
                  <a:avLst/>
                  <a:gdLst>
                    <a:gd name="connsiteX0" fmla="*/ 14703 w 16672"/>
                    <a:gd name="connsiteY0" fmla="*/ 4363 h 25729"/>
                    <a:gd name="connsiteX1" fmla="*/ 7892 w 16672"/>
                    <a:gd name="connsiteY1" fmla="*/ 20 h 25729"/>
                    <a:gd name="connsiteX2" fmla="*/ 158 w 16672"/>
                    <a:gd name="connsiteY2" fmla="*/ 11221 h 25729"/>
                    <a:gd name="connsiteX3" fmla="*/ 14560 w 16672"/>
                    <a:gd name="connsiteY3" fmla="*/ 25470 h 25729"/>
                    <a:gd name="connsiteX4" fmla="*/ 14703 w 16672"/>
                    <a:gd name="connsiteY4" fmla="*/ 4363 h 25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 h="25729">
                      <a:moveTo>
                        <a:pt x="14703" y="4363"/>
                      </a:moveTo>
                      <a:cubicBezTo>
                        <a:pt x="13065" y="2077"/>
                        <a:pt x="11188" y="286"/>
                        <a:pt x="7892" y="20"/>
                      </a:cubicBezTo>
                      <a:cubicBezTo>
                        <a:pt x="4607" y="-247"/>
                        <a:pt x="-1013" y="2125"/>
                        <a:pt x="158" y="11221"/>
                      </a:cubicBezTo>
                      <a:cubicBezTo>
                        <a:pt x="1320" y="20317"/>
                        <a:pt x="9902" y="27166"/>
                        <a:pt x="14560" y="25470"/>
                      </a:cubicBezTo>
                      <a:cubicBezTo>
                        <a:pt x="19227" y="23775"/>
                        <a:pt x="14703" y="4363"/>
                        <a:pt x="14703" y="4363"/>
                      </a:cubicBezTo>
                      <a:close/>
                    </a:path>
                  </a:pathLst>
                </a:custGeom>
                <a:solidFill>
                  <a:srgbClr val="E5B6AE"/>
                </a:solidFill>
                <a:ln w="9525" cap="flat">
                  <a:noFill/>
                  <a:prstDash val="solid"/>
                  <a:miter/>
                </a:ln>
              </p:spPr>
              <p:txBody>
                <a:bodyPr rtlCol="0" anchor="ctr"/>
                <a:lstStyle/>
                <a:p>
                  <a:endParaRPr lang="nl-NL" sz="1200"/>
                </a:p>
              </p:txBody>
            </p:sp>
            <p:sp>
              <p:nvSpPr>
                <p:cNvPr id="730" name="Vrije vorm 729">
                  <a:extLst>
                    <a:ext uri="{FF2B5EF4-FFF2-40B4-BE49-F238E27FC236}">
                      <a16:creationId xmlns:a16="http://schemas.microsoft.com/office/drawing/2014/main" id="{2BAE2C3B-D03B-C5B2-FF67-4E305D84AF31}"/>
                    </a:ext>
                  </a:extLst>
                </p:cNvPr>
                <p:cNvSpPr/>
                <p:nvPr/>
              </p:nvSpPr>
              <p:spPr>
                <a:xfrm>
                  <a:off x="7436834" y="1877168"/>
                  <a:ext cx="18374" cy="30362"/>
                </a:xfrm>
                <a:custGeom>
                  <a:avLst/>
                  <a:gdLst>
                    <a:gd name="connsiteX0" fmla="*/ 8430 w 18374"/>
                    <a:gd name="connsiteY0" fmla="*/ 30280 h 30362"/>
                    <a:gd name="connsiteX1" fmla="*/ 9858 w 18374"/>
                    <a:gd name="connsiteY1" fmla="*/ 30070 h 30362"/>
                    <a:gd name="connsiteX2" fmla="*/ 18345 w 18374"/>
                    <a:gd name="connsiteY2" fmla="*/ 23384 h 30362"/>
                    <a:gd name="connsiteX3" fmla="*/ 14288 w 18374"/>
                    <a:gd name="connsiteY3" fmla="*/ 13706 h 30362"/>
                    <a:gd name="connsiteX4" fmla="*/ 8096 w 18374"/>
                    <a:gd name="connsiteY4" fmla="*/ 0 h 30362"/>
                    <a:gd name="connsiteX5" fmla="*/ 4829 w 18374"/>
                    <a:gd name="connsiteY5" fmla="*/ 476 h 30362"/>
                    <a:gd name="connsiteX6" fmla="*/ 11506 w 18374"/>
                    <a:gd name="connsiteY6" fmla="*/ 15469 h 30362"/>
                    <a:gd name="connsiteX7" fmla="*/ 15068 w 18374"/>
                    <a:gd name="connsiteY7" fmla="*/ 23041 h 30362"/>
                    <a:gd name="connsiteX8" fmla="*/ 9239 w 18374"/>
                    <a:gd name="connsiteY8" fmla="*/ 26832 h 30362"/>
                    <a:gd name="connsiteX9" fmla="*/ 2914 w 18374"/>
                    <a:gd name="connsiteY9" fmla="*/ 25746 h 30362"/>
                    <a:gd name="connsiteX10" fmla="*/ 0 w 18374"/>
                    <a:gd name="connsiteY10" fmla="*/ 27270 h 30362"/>
                    <a:gd name="connsiteX11" fmla="*/ 8430 w 18374"/>
                    <a:gd name="connsiteY11" fmla="*/ 30280 h 3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4" h="30362">
                      <a:moveTo>
                        <a:pt x="8430" y="30280"/>
                      </a:moveTo>
                      <a:cubicBezTo>
                        <a:pt x="8924" y="30232"/>
                        <a:pt x="9401" y="30156"/>
                        <a:pt x="9858" y="30070"/>
                      </a:cubicBezTo>
                      <a:cubicBezTo>
                        <a:pt x="13535" y="29366"/>
                        <a:pt x="17955" y="27194"/>
                        <a:pt x="18345" y="23384"/>
                      </a:cubicBezTo>
                      <a:cubicBezTo>
                        <a:pt x="18640" y="20583"/>
                        <a:pt x="16716" y="17545"/>
                        <a:pt x="14288" y="13706"/>
                      </a:cubicBezTo>
                      <a:cubicBezTo>
                        <a:pt x="11735" y="9668"/>
                        <a:pt x="8839" y="5086"/>
                        <a:pt x="8096" y="0"/>
                      </a:cubicBezTo>
                      <a:lnTo>
                        <a:pt x="4829" y="476"/>
                      </a:lnTo>
                      <a:cubicBezTo>
                        <a:pt x="5677" y="6248"/>
                        <a:pt x="8906" y="11363"/>
                        <a:pt x="11506" y="15469"/>
                      </a:cubicBezTo>
                      <a:cubicBezTo>
                        <a:pt x="13430" y="18507"/>
                        <a:pt x="15249" y="21384"/>
                        <a:pt x="15068" y="23041"/>
                      </a:cubicBezTo>
                      <a:cubicBezTo>
                        <a:pt x="14907" y="24622"/>
                        <a:pt x="12459" y="26222"/>
                        <a:pt x="9239" y="26832"/>
                      </a:cubicBezTo>
                      <a:cubicBezTo>
                        <a:pt x="6305" y="27403"/>
                        <a:pt x="3524" y="26918"/>
                        <a:pt x="2914" y="25746"/>
                      </a:cubicBezTo>
                      <a:lnTo>
                        <a:pt x="0" y="27270"/>
                      </a:lnTo>
                      <a:cubicBezTo>
                        <a:pt x="1428" y="30004"/>
                        <a:pt x="5162" y="30613"/>
                        <a:pt x="8430" y="30280"/>
                      </a:cubicBezTo>
                      <a:close/>
                    </a:path>
                  </a:pathLst>
                </a:custGeom>
                <a:solidFill>
                  <a:srgbClr val="303B39"/>
                </a:solidFill>
                <a:ln w="9525" cap="flat">
                  <a:noFill/>
                  <a:prstDash val="solid"/>
                  <a:miter/>
                </a:ln>
              </p:spPr>
              <p:txBody>
                <a:bodyPr rtlCol="0" anchor="ctr"/>
                <a:lstStyle/>
                <a:p>
                  <a:endParaRPr lang="nl-NL" sz="1200"/>
                </a:p>
              </p:txBody>
            </p:sp>
            <p:sp>
              <p:nvSpPr>
                <p:cNvPr id="731" name="Vrije vorm 730">
                  <a:extLst>
                    <a:ext uri="{FF2B5EF4-FFF2-40B4-BE49-F238E27FC236}">
                      <a16:creationId xmlns:a16="http://schemas.microsoft.com/office/drawing/2014/main" id="{77CC3F72-2A94-D9BD-8C26-847B6003C24C}"/>
                    </a:ext>
                  </a:extLst>
                </p:cNvPr>
                <p:cNvSpPr/>
                <p:nvPr/>
              </p:nvSpPr>
              <p:spPr>
                <a:xfrm>
                  <a:off x="7434053" y="1916316"/>
                  <a:ext cx="16715" cy="4813"/>
                </a:xfrm>
                <a:custGeom>
                  <a:avLst/>
                  <a:gdLst>
                    <a:gd name="connsiteX0" fmla="*/ 9544 w 16715"/>
                    <a:gd name="connsiteY0" fmla="*/ 4677 h 4813"/>
                    <a:gd name="connsiteX1" fmla="*/ 16716 w 16715"/>
                    <a:gd name="connsiteY1" fmla="*/ 3086 h 4813"/>
                    <a:gd name="connsiteX2" fmla="*/ 15573 w 16715"/>
                    <a:gd name="connsiteY2" fmla="*/ 0 h 4813"/>
                    <a:gd name="connsiteX3" fmla="*/ 1257 w 16715"/>
                    <a:gd name="connsiteY3" fmla="*/ 543 h 4813"/>
                    <a:gd name="connsiteX4" fmla="*/ 0 w 16715"/>
                    <a:gd name="connsiteY4" fmla="*/ 3581 h 4813"/>
                    <a:gd name="connsiteX5" fmla="*/ 9544 w 16715"/>
                    <a:gd name="connsiteY5" fmla="*/ 4677 h 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15" h="4813">
                      <a:moveTo>
                        <a:pt x="9544" y="4677"/>
                      </a:moveTo>
                      <a:cubicBezTo>
                        <a:pt x="13458" y="4277"/>
                        <a:pt x="16497" y="3172"/>
                        <a:pt x="16716" y="3086"/>
                      </a:cubicBezTo>
                      <a:lnTo>
                        <a:pt x="15573" y="0"/>
                      </a:lnTo>
                      <a:cubicBezTo>
                        <a:pt x="15497" y="28"/>
                        <a:pt x="7229" y="3010"/>
                        <a:pt x="1257" y="543"/>
                      </a:cubicBezTo>
                      <a:lnTo>
                        <a:pt x="0" y="3581"/>
                      </a:lnTo>
                      <a:cubicBezTo>
                        <a:pt x="3105" y="4867"/>
                        <a:pt x="6572" y="4972"/>
                        <a:pt x="9544" y="4677"/>
                      </a:cubicBezTo>
                      <a:close/>
                    </a:path>
                  </a:pathLst>
                </a:custGeom>
                <a:solidFill>
                  <a:srgbClr val="303B39"/>
                </a:solidFill>
                <a:ln w="9525" cap="flat">
                  <a:noFill/>
                  <a:prstDash val="solid"/>
                  <a:miter/>
                </a:ln>
              </p:spPr>
              <p:txBody>
                <a:bodyPr rtlCol="0" anchor="ctr"/>
                <a:lstStyle/>
                <a:p>
                  <a:endParaRPr lang="nl-NL" sz="1200"/>
                </a:p>
              </p:txBody>
            </p:sp>
            <p:sp>
              <p:nvSpPr>
                <p:cNvPr id="732" name="Vrije vorm 731">
                  <a:extLst>
                    <a:ext uri="{FF2B5EF4-FFF2-40B4-BE49-F238E27FC236}">
                      <a16:creationId xmlns:a16="http://schemas.microsoft.com/office/drawing/2014/main" id="{6C230E8A-A95E-3696-0FFD-A0253709F6A9}"/>
                    </a:ext>
                  </a:extLst>
                </p:cNvPr>
                <p:cNvSpPr/>
                <p:nvPr/>
              </p:nvSpPr>
              <p:spPr>
                <a:xfrm>
                  <a:off x="7376682" y="1822705"/>
                  <a:ext cx="23566" cy="69654"/>
                </a:xfrm>
                <a:custGeom>
                  <a:avLst/>
                  <a:gdLst>
                    <a:gd name="connsiteX0" fmla="*/ 13765 w 23566"/>
                    <a:gd name="connsiteY0" fmla="*/ 69618 h 69654"/>
                    <a:gd name="connsiteX1" fmla="*/ 18299 w 23566"/>
                    <a:gd name="connsiteY1" fmla="*/ 33185 h 69654"/>
                    <a:gd name="connsiteX2" fmla="*/ 18213 w 23566"/>
                    <a:gd name="connsiteY2" fmla="*/ 21507 h 69654"/>
                    <a:gd name="connsiteX3" fmla="*/ 14022 w 23566"/>
                    <a:gd name="connsiteY3" fmla="*/ 15812 h 69654"/>
                    <a:gd name="connsiteX4" fmla="*/ 23566 w 23566"/>
                    <a:gd name="connsiteY4" fmla="*/ 0 h 69654"/>
                    <a:gd name="connsiteX5" fmla="*/ 11 w 23566"/>
                    <a:gd name="connsiteY5" fmla="*/ 28518 h 69654"/>
                    <a:gd name="connsiteX6" fmla="*/ 4725 w 23566"/>
                    <a:gd name="connsiteY6" fmla="*/ 58522 h 69654"/>
                    <a:gd name="connsiteX7" fmla="*/ 10336 w 23566"/>
                    <a:gd name="connsiteY7" fmla="*/ 64999 h 69654"/>
                    <a:gd name="connsiteX8" fmla="*/ 13765 w 23566"/>
                    <a:gd name="connsiteY8" fmla="*/ 69618 h 6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66" h="69654">
                      <a:moveTo>
                        <a:pt x="13765" y="69618"/>
                      </a:moveTo>
                      <a:cubicBezTo>
                        <a:pt x="13765" y="69618"/>
                        <a:pt x="12965" y="44472"/>
                        <a:pt x="18299" y="33185"/>
                      </a:cubicBezTo>
                      <a:cubicBezTo>
                        <a:pt x="21204" y="27042"/>
                        <a:pt x="19861" y="22936"/>
                        <a:pt x="18213" y="21507"/>
                      </a:cubicBezTo>
                      <a:cubicBezTo>
                        <a:pt x="18213" y="21507"/>
                        <a:pt x="15165" y="19860"/>
                        <a:pt x="14022" y="15812"/>
                      </a:cubicBezTo>
                      <a:cubicBezTo>
                        <a:pt x="12088" y="8954"/>
                        <a:pt x="20699" y="2353"/>
                        <a:pt x="23566" y="0"/>
                      </a:cubicBezTo>
                      <a:cubicBezTo>
                        <a:pt x="23566" y="0"/>
                        <a:pt x="-580" y="4162"/>
                        <a:pt x="11" y="28518"/>
                      </a:cubicBezTo>
                      <a:cubicBezTo>
                        <a:pt x="449" y="46577"/>
                        <a:pt x="4725" y="58522"/>
                        <a:pt x="4725" y="58522"/>
                      </a:cubicBezTo>
                      <a:cubicBezTo>
                        <a:pt x="4725" y="58522"/>
                        <a:pt x="9069" y="59626"/>
                        <a:pt x="10336" y="64999"/>
                      </a:cubicBezTo>
                      <a:cubicBezTo>
                        <a:pt x="11593" y="70371"/>
                        <a:pt x="13765" y="69618"/>
                        <a:pt x="13765" y="69618"/>
                      </a:cubicBezTo>
                      <a:close/>
                    </a:path>
                  </a:pathLst>
                </a:custGeom>
                <a:solidFill>
                  <a:srgbClr val="A1ADAA"/>
                </a:solidFill>
                <a:ln w="9525" cap="flat">
                  <a:noFill/>
                  <a:prstDash val="solid"/>
                  <a:miter/>
                </a:ln>
              </p:spPr>
              <p:txBody>
                <a:bodyPr rtlCol="0" anchor="ctr"/>
                <a:lstStyle/>
                <a:p>
                  <a:endParaRPr lang="nl-NL" sz="1200"/>
                </a:p>
              </p:txBody>
            </p:sp>
            <p:sp>
              <p:nvSpPr>
                <p:cNvPr id="733" name="Vrije vorm 732">
                  <a:extLst>
                    <a:ext uri="{FF2B5EF4-FFF2-40B4-BE49-F238E27FC236}">
                      <a16:creationId xmlns:a16="http://schemas.microsoft.com/office/drawing/2014/main" id="{546B3368-79F6-24CA-C13E-117359283489}"/>
                    </a:ext>
                  </a:extLst>
                </p:cNvPr>
                <p:cNvSpPr/>
                <p:nvPr/>
              </p:nvSpPr>
              <p:spPr>
                <a:xfrm>
                  <a:off x="7438768" y="1821095"/>
                  <a:ext cx="28269" cy="48834"/>
                </a:xfrm>
                <a:custGeom>
                  <a:avLst/>
                  <a:gdLst>
                    <a:gd name="connsiteX0" fmla="*/ 28270 w 28269"/>
                    <a:gd name="connsiteY0" fmla="*/ 48835 h 48834"/>
                    <a:gd name="connsiteX1" fmla="*/ 23631 w 28269"/>
                    <a:gd name="connsiteY1" fmla="*/ 31071 h 48834"/>
                    <a:gd name="connsiteX2" fmla="*/ 0 w 28269"/>
                    <a:gd name="connsiteY2" fmla="*/ 0 h 48834"/>
                    <a:gd name="connsiteX3" fmla="*/ 20774 w 28269"/>
                    <a:gd name="connsiteY3" fmla="*/ 13926 h 48834"/>
                    <a:gd name="connsiteX4" fmla="*/ 28270 w 28269"/>
                    <a:gd name="connsiteY4" fmla="*/ 48835 h 48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69" h="48834">
                      <a:moveTo>
                        <a:pt x="28270" y="48835"/>
                      </a:moveTo>
                      <a:cubicBezTo>
                        <a:pt x="28270" y="48835"/>
                        <a:pt x="25127" y="36090"/>
                        <a:pt x="23631" y="31071"/>
                      </a:cubicBezTo>
                      <a:cubicBezTo>
                        <a:pt x="17973" y="12154"/>
                        <a:pt x="8181" y="8992"/>
                        <a:pt x="0" y="0"/>
                      </a:cubicBezTo>
                      <a:cubicBezTo>
                        <a:pt x="0" y="0"/>
                        <a:pt x="13354" y="1429"/>
                        <a:pt x="20774" y="13926"/>
                      </a:cubicBezTo>
                      <a:cubicBezTo>
                        <a:pt x="28337" y="26680"/>
                        <a:pt x="28270" y="48835"/>
                        <a:pt x="28270" y="48835"/>
                      </a:cubicBezTo>
                      <a:close/>
                    </a:path>
                  </a:pathLst>
                </a:custGeom>
                <a:solidFill>
                  <a:srgbClr val="A1ADAA"/>
                </a:solidFill>
                <a:ln w="9525" cap="flat">
                  <a:noFill/>
                  <a:prstDash val="solid"/>
                  <a:miter/>
                </a:ln>
              </p:spPr>
              <p:txBody>
                <a:bodyPr rtlCol="0" anchor="ctr"/>
                <a:lstStyle/>
                <a:p>
                  <a:endParaRPr lang="nl-NL" sz="1200"/>
                </a:p>
              </p:txBody>
            </p:sp>
          </p:grpSp>
        </p:grpSp>
        <p:sp>
          <p:nvSpPr>
            <p:cNvPr id="714" name="Vrije vorm 713">
              <a:extLst>
                <a:ext uri="{FF2B5EF4-FFF2-40B4-BE49-F238E27FC236}">
                  <a16:creationId xmlns:a16="http://schemas.microsoft.com/office/drawing/2014/main" id="{476BB918-C6FD-66E6-4514-EB821D449642}"/>
                </a:ext>
              </a:extLst>
            </p:cNvPr>
            <p:cNvSpPr/>
            <p:nvPr/>
          </p:nvSpPr>
          <p:spPr>
            <a:xfrm>
              <a:off x="1982544" y="1703648"/>
              <a:ext cx="698575" cy="698575"/>
            </a:xfrm>
            <a:custGeom>
              <a:avLst/>
              <a:gdLst>
                <a:gd name="connsiteX0" fmla="*/ 223737 w 223736"/>
                <a:gd name="connsiteY0" fmla="*/ 111868 h 223736"/>
                <a:gd name="connsiteX1" fmla="*/ 111869 w 223736"/>
                <a:gd name="connsiteY1" fmla="*/ 223737 h 223736"/>
                <a:gd name="connsiteX2" fmla="*/ 0 w 223736"/>
                <a:gd name="connsiteY2" fmla="*/ 111868 h 223736"/>
                <a:gd name="connsiteX3" fmla="*/ 111869 w 223736"/>
                <a:gd name="connsiteY3" fmla="*/ 0 h 223736"/>
                <a:gd name="connsiteX4" fmla="*/ 223737 w 223736"/>
                <a:gd name="connsiteY4" fmla="*/ 111868 h 223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36" h="223736">
                  <a:moveTo>
                    <a:pt x="223737" y="111868"/>
                  </a:moveTo>
                  <a:cubicBezTo>
                    <a:pt x="223737" y="173651"/>
                    <a:pt x="173651" y="223737"/>
                    <a:pt x="111869" y="223737"/>
                  </a:cubicBezTo>
                  <a:cubicBezTo>
                    <a:pt x="50086" y="223737"/>
                    <a:pt x="0" y="173651"/>
                    <a:pt x="0" y="111868"/>
                  </a:cubicBezTo>
                  <a:cubicBezTo>
                    <a:pt x="0" y="50085"/>
                    <a:pt x="50086" y="0"/>
                    <a:pt x="111869" y="0"/>
                  </a:cubicBezTo>
                  <a:cubicBezTo>
                    <a:pt x="173651" y="0"/>
                    <a:pt x="223737" y="50085"/>
                    <a:pt x="223737" y="111868"/>
                  </a:cubicBezTo>
                  <a:close/>
                </a:path>
              </a:pathLst>
            </a:custGeom>
            <a:noFill/>
            <a:ln w="9525" cap="flat">
              <a:noFill/>
              <a:prstDash val="solid"/>
              <a:miter/>
            </a:ln>
          </p:spPr>
          <p:txBody>
            <a:bodyPr rtlCol="0" anchor="ctr"/>
            <a:lstStyle/>
            <a:p>
              <a:endParaRPr lang="nl-NL" sz="1200"/>
            </a:p>
          </p:txBody>
        </p:sp>
      </p:grpSp>
      <p:sp>
        <p:nvSpPr>
          <p:cNvPr id="686" name="Afgeronde rechthoek 685">
            <a:extLst>
              <a:ext uri="{FF2B5EF4-FFF2-40B4-BE49-F238E27FC236}">
                <a16:creationId xmlns:a16="http://schemas.microsoft.com/office/drawing/2014/main" id="{91F2DB29-45CD-2DE0-5DFB-C1E7249FFC73}"/>
              </a:ext>
            </a:extLst>
          </p:cNvPr>
          <p:cNvSpPr/>
          <p:nvPr/>
        </p:nvSpPr>
        <p:spPr>
          <a:xfrm>
            <a:off x="3327504" y="2390944"/>
            <a:ext cx="4295964" cy="1464827"/>
          </a:xfrm>
          <a:prstGeom prst="roundRect">
            <a:avLst>
              <a:gd name="adj" fmla="val 8183"/>
            </a:avLst>
          </a:prstGeom>
          <a:solidFill>
            <a:schemeClr val="accent2">
              <a:alpha val="10000"/>
            </a:schemeClr>
          </a:solidFill>
          <a:ln w="12700" cap="flat">
            <a:solidFill>
              <a:schemeClr val="accent2">
                <a:alpha val="10000"/>
              </a:schemeClr>
            </a:solidFill>
            <a:prstDash val="solid"/>
            <a:miter/>
          </a:ln>
        </p:spPr>
        <p:txBody>
          <a:bodyPr lIns="251999" tIns="36000" rIns="91440" bIns="36000" rtlCol="0" anchor="ctr"/>
          <a:lstStyle/>
          <a:p>
            <a:pPr>
              <a:buClr>
                <a:schemeClr val="accent2"/>
              </a:buClr>
            </a:pPr>
            <a:endParaRPr lang="nl-NL" sz="1100" b="1">
              <a:solidFill>
                <a:schemeClr val="tx2"/>
              </a:solidFill>
            </a:endParaRPr>
          </a:p>
          <a:p>
            <a:pPr>
              <a:buClr>
                <a:schemeClr val="accent2"/>
              </a:buClr>
            </a:pPr>
            <a:r>
              <a:rPr lang="nl-NL" sz="1100" b="1">
                <a:solidFill>
                  <a:schemeClr val="tx2"/>
                </a:solidFill>
              </a:rPr>
              <a:t>Nitrofurantoïne Sandoz capsule 50 mg| </a:t>
            </a:r>
            <a:r>
              <a:rPr lang="nl-NL" sz="1100">
                <a:solidFill>
                  <a:schemeClr val="tx2"/>
                </a:solidFill>
              </a:rPr>
              <a:t>4 maal daags 1 capsule</a:t>
            </a:r>
            <a:endParaRPr lang="nl-NL" sz="1100" b="1">
              <a:solidFill>
                <a:schemeClr val="tx2"/>
              </a:solidFill>
            </a:endParaRPr>
          </a:p>
          <a:p>
            <a:pPr algn="l">
              <a:buClr>
                <a:schemeClr val="accent2"/>
              </a:buClr>
            </a:pPr>
            <a:endParaRPr lang="nl-NL" sz="1100">
              <a:solidFill>
                <a:schemeClr val="tx2"/>
              </a:solidFill>
            </a:endParaRPr>
          </a:p>
          <a:p>
            <a:pPr>
              <a:buClr>
                <a:schemeClr val="accent2"/>
              </a:buClr>
            </a:pPr>
            <a:br>
              <a:rPr lang="nl-NL" sz="1100"/>
            </a:br>
            <a:r>
              <a:rPr lang="nl-NL" sz="1100">
                <a:solidFill>
                  <a:schemeClr val="tx2"/>
                </a:solidFill>
              </a:rPr>
              <a:t>Startdatum: 23-03-2025              Einddatum: 01-04-2025</a:t>
            </a:r>
            <a:br>
              <a:rPr lang="nl-NL" sz="1100"/>
            </a:br>
            <a:endParaRPr lang="nl-NL" sz="300">
              <a:solidFill>
                <a:schemeClr val="tx2"/>
              </a:solidFill>
            </a:endParaRPr>
          </a:p>
          <a:p>
            <a:pPr>
              <a:buClr>
                <a:schemeClr val="accent2"/>
              </a:buClr>
            </a:pPr>
            <a:r>
              <a:rPr lang="nl-NL" sz="1100">
                <a:solidFill>
                  <a:schemeClr val="tx2"/>
                </a:solidFill>
              </a:rPr>
              <a:t>Niet in GDS aanwezig| Toedientijden: 08:00. 13:00, 18:00, 21:00</a:t>
            </a:r>
            <a:endParaRPr lang="nl-NL" sz="1100">
              <a:solidFill>
                <a:schemeClr val="tx2"/>
              </a:solidFill>
              <a:ea typeface="Calibri"/>
              <a:cs typeface="Calibri"/>
            </a:endParaRPr>
          </a:p>
        </p:txBody>
      </p:sp>
      <p:sp>
        <p:nvSpPr>
          <p:cNvPr id="691" name="Afgeronde rechthoek 690">
            <a:extLst>
              <a:ext uri="{FF2B5EF4-FFF2-40B4-BE49-F238E27FC236}">
                <a16:creationId xmlns:a16="http://schemas.microsoft.com/office/drawing/2014/main" id="{589B3835-53F3-F5DD-D3AA-E38EE031525E}"/>
              </a:ext>
            </a:extLst>
          </p:cNvPr>
          <p:cNvSpPr/>
          <p:nvPr/>
        </p:nvSpPr>
        <p:spPr>
          <a:xfrm>
            <a:off x="3327504" y="4132641"/>
            <a:ext cx="4295964" cy="1063341"/>
          </a:xfrm>
          <a:prstGeom prst="roundRect">
            <a:avLst>
              <a:gd name="adj" fmla="val 8183"/>
            </a:avLst>
          </a:prstGeom>
          <a:solidFill>
            <a:schemeClr val="accent3">
              <a:alpha val="10000"/>
            </a:schemeClr>
          </a:solidFill>
          <a:ln w="12700" cap="flat">
            <a:solidFill>
              <a:schemeClr val="accent3">
                <a:alpha val="10000"/>
              </a:schemeClr>
            </a:solidFill>
            <a:prstDash val="solid"/>
            <a:miter/>
          </a:ln>
        </p:spPr>
        <p:txBody>
          <a:bodyPr lIns="251999" tIns="36000" bIns="36000" rtlCol="0" anchor="ctr"/>
          <a:lstStyle/>
          <a:p>
            <a:pPr>
              <a:buClr>
                <a:schemeClr val="accent2"/>
              </a:buClr>
            </a:pPr>
            <a:r>
              <a:rPr lang="nl-NL" sz="1100" b="1">
                <a:solidFill>
                  <a:schemeClr val="tx2"/>
                </a:solidFill>
              </a:rPr>
              <a:t>Nitrofurantoïne Sandoz capsule 50 mg | </a:t>
            </a:r>
            <a:r>
              <a:rPr lang="nl-NL" sz="1100">
                <a:solidFill>
                  <a:schemeClr val="tx2"/>
                </a:solidFill>
              </a:rPr>
              <a:t>28 stuks</a:t>
            </a:r>
            <a:br>
              <a:rPr lang="nl-NL" sz="600">
                <a:solidFill>
                  <a:schemeClr val="tx2"/>
                </a:solidFill>
              </a:rPr>
            </a:br>
            <a:endParaRPr lang="nl-NL" sz="1100">
              <a:solidFill>
                <a:schemeClr val="tx2"/>
              </a:solidFill>
            </a:endParaRPr>
          </a:p>
          <a:p>
            <a:pPr>
              <a:buClr>
                <a:schemeClr val="accent2"/>
              </a:buClr>
            </a:pPr>
            <a:r>
              <a:rPr lang="nl-NL" sz="1100">
                <a:solidFill>
                  <a:schemeClr val="tx2"/>
                </a:solidFill>
              </a:rPr>
              <a:t>Apotheek Blije Pil</a:t>
            </a:r>
          </a:p>
        </p:txBody>
      </p:sp>
      <p:sp>
        <p:nvSpPr>
          <p:cNvPr id="738" name="Tekstvak 737">
            <a:extLst>
              <a:ext uri="{FF2B5EF4-FFF2-40B4-BE49-F238E27FC236}">
                <a16:creationId xmlns:a16="http://schemas.microsoft.com/office/drawing/2014/main" id="{876D2C11-8F4B-A1FB-7766-91AB74CE2E4F}"/>
              </a:ext>
            </a:extLst>
          </p:cNvPr>
          <p:cNvSpPr txBox="1"/>
          <p:nvPr/>
        </p:nvSpPr>
        <p:spPr>
          <a:xfrm>
            <a:off x="3882153" y="3046386"/>
            <a:ext cx="667269" cy="174761"/>
          </a:xfrm>
          <a:prstGeom prst="rect">
            <a:avLst/>
          </a:prstGeom>
          <a:noFill/>
        </p:spPr>
        <p:txBody>
          <a:bodyPr wrap="square" lIns="0" tIns="0" rIns="0" bIns="0" rtlCol="0">
            <a:spAutoFit/>
          </a:bodyPr>
          <a:lstStyle/>
          <a:p>
            <a:pPr algn="l"/>
            <a:r>
              <a:rPr lang="nl-NL" sz="1100">
                <a:solidFill>
                  <a:schemeClr val="tx2"/>
                </a:solidFill>
              </a:rPr>
              <a:t>Tijdelijk</a:t>
            </a:r>
          </a:p>
        </p:txBody>
      </p:sp>
      <p:sp>
        <p:nvSpPr>
          <p:cNvPr id="739" name="Tekstvak 738">
            <a:extLst>
              <a:ext uri="{FF2B5EF4-FFF2-40B4-BE49-F238E27FC236}">
                <a16:creationId xmlns:a16="http://schemas.microsoft.com/office/drawing/2014/main" id="{8FC6AB41-5D4C-6C62-3DE9-7A68AEBEBC91}"/>
              </a:ext>
            </a:extLst>
          </p:cNvPr>
          <p:cNvSpPr txBox="1"/>
          <p:nvPr/>
        </p:nvSpPr>
        <p:spPr>
          <a:xfrm>
            <a:off x="5056950" y="3046399"/>
            <a:ext cx="916074" cy="174761"/>
          </a:xfrm>
          <a:prstGeom prst="rect">
            <a:avLst/>
          </a:prstGeom>
          <a:noFill/>
        </p:spPr>
        <p:txBody>
          <a:bodyPr wrap="square" lIns="0" tIns="0" rIns="0" bIns="0" rtlCol="0">
            <a:spAutoFit/>
          </a:bodyPr>
          <a:lstStyle/>
          <a:p>
            <a:pPr algn="l"/>
            <a:r>
              <a:rPr lang="nl-NL" sz="1100">
                <a:solidFill>
                  <a:schemeClr val="tx2"/>
                </a:solidFill>
              </a:rPr>
              <a:t>Chronisch</a:t>
            </a:r>
          </a:p>
        </p:txBody>
      </p:sp>
      <p:sp>
        <p:nvSpPr>
          <p:cNvPr id="740" name="Ovaal 739">
            <a:extLst>
              <a:ext uri="{FF2B5EF4-FFF2-40B4-BE49-F238E27FC236}">
                <a16:creationId xmlns:a16="http://schemas.microsoft.com/office/drawing/2014/main" id="{A65023FF-2C9F-5719-29A0-252F2344EDDB}"/>
              </a:ext>
            </a:extLst>
          </p:cNvPr>
          <p:cNvSpPr/>
          <p:nvPr/>
        </p:nvSpPr>
        <p:spPr>
          <a:xfrm>
            <a:off x="4801273" y="3049626"/>
            <a:ext cx="163567" cy="163567"/>
          </a:xfrm>
          <a:prstGeom prst="ellipse">
            <a:avLst/>
          </a:prstGeom>
          <a:noFill/>
          <a:ln w="12700" cap="flat">
            <a:solidFill>
              <a:schemeClr val="tx2"/>
            </a:solidFill>
            <a:prstDash val="solid"/>
            <a:miter/>
          </a:ln>
        </p:spPr>
        <p:txBody>
          <a:bodyPr rtlCol="0" anchor="ctr"/>
          <a:lstStyle/>
          <a:p>
            <a:pPr algn="l"/>
            <a:endParaRPr lang="nl-NL" sz="1000"/>
          </a:p>
        </p:txBody>
      </p:sp>
      <p:sp>
        <p:nvSpPr>
          <p:cNvPr id="742" name="Ovaal 741">
            <a:extLst>
              <a:ext uri="{FF2B5EF4-FFF2-40B4-BE49-F238E27FC236}">
                <a16:creationId xmlns:a16="http://schemas.microsoft.com/office/drawing/2014/main" id="{9F421DCF-6E4D-93BC-A187-B8BAB60FB6CA}"/>
              </a:ext>
            </a:extLst>
          </p:cNvPr>
          <p:cNvSpPr/>
          <p:nvPr/>
        </p:nvSpPr>
        <p:spPr>
          <a:xfrm>
            <a:off x="3630994" y="3049626"/>
            <a:ext cx="163567" cy="163567"/>
          </a:xfrm>
          <a:prstGeom prst="ellipse">
            <a:avLst/>
          </a:prstGeom>
          <a:noFill/>
          <a:ln w="12700" cap="flat">
            <a:solidFill>
              <a:schemeClr val="tx2"/>
            </a:solidFill>
            <a:prstDash val="solid"/>
            <a:miter/>
          </a:ln>
        </p:spPr>
        <p:txBody>
          <a:bodyPr rtlCol="0" anchor="ctr"/>
          <a:lstStyle/>
          <a:p>
            <a:pPr algn="l"/>
            <a:endParaRPr lang="nl-NL" sz="1000"/>
          </a:p>
        </p:txBody>
      </p:sp>
      <p:sp>
        <p:nvSpPr>
          <p:cNvPr id="3" name="Rechthoek met aan één zijde afgeronde hoeken 2">
            <a:extLst>
              <a:ext uri="{FF2B5EF4-FFF2-40B4-BE49-F238E27FC236}">
                <a16:creationId xmlns:a16="http://schemas.microsoft.com/office/drawing/2014/main" id="{28215DD9-C297-EF41-6B27-7E37D3EAF90A}"/>
              </a:ext>
            </a:extLst>
          </p:cNvPr>
          <p:cNvSpPr/>
          <p:nvPr/>
        </p:nvSpPr>
        <p:spPr>
          <a:xfrm>
            <a:off x="3324720" y="2365119"/>
            <a:ext cx="4295964" cy="274946"/>
          </a:xfrm>
          <a:prstGeom prst="round2SameRect">
            <a:avLst>
              <a:gd name="adj1" fmla="val 41123"/>
              <a:gd name="adj2"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bIns="108000" rtlCol="0" anchor="ctr"/>
          <a:lstStyle/>
          <a:p>
            <a:r>
              <a:rPr lang="nl-NL" sz="1100"/>
              <a:t>Toedieningsafspraak</a:t>
            </a:r>
          </a:p>
        </p:txBody>
      </p:sp>
      <p:sp>
        <p:nvSpPr>
          <p:cNvPr id="4" name="Rechthoek met aan één zijde afgeronde hoeken 3">
            <a:extLst>
              <a:ext uri="{FF2B5EF4-FFF2-40B4-BE49-F238E27FC236}">
                <a16:creationId xmlns:a16="http://schemas.microsoft.com/office/drawing/2014/main" id="{871EBF3B-48E5-3246-DDAF-AE86C0B8E0C0}"/>
              </a:ext>
            </a:extLst>
          </p:cNvPr>
          <p:cNvSpPr/>
          <p:nvPr/>
        </p:nvSpPr>
        <p:spPr>
          <a:xfrm>
            <a:off x="3324720" y="4029028"/>
            <a:ext cx="4295964" cy="274946"/>
          </a:xfrm>
          <a:prstGeom prst="round2SameRect">
            <a:avLst>
              <a:gd name="adj1" fmla="val 41123"/>
              <a:gd name="adj2" fmla="val 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bIns="108000" rtlCol="0" anchor="ctr"/>
          <a:lstStyle/>
          <a:p>
            <a:r>
              <a:rPr lang="nl-NL" sz="1100"/>
              <a:t>Medicatieverstrekking</a:t>
            </a:r>
          </a:p>
        </p:txBody>
      </p:sp>
      <p:sp>
        <p:nvSpPr>
          <p:cNvPr id="6" name="Tekstvak 5">
            <a:extLst>
              <a:ext uri="{FF2B5EF4-FFF2-40B4-BE49-F238E27FC236}">
                <a16:creationId xmlns:a16="http://schemas.microsoft.com/office/drawing/2014/main" id="{EA9C1D0C-0D79-10E5-7E92-E56F8C011764}"/>
              </a:ext>
            </a:extLst>
          </p:cNvPr>
          <p:cNvSpPr txBox="1"/>
          <p:nvPr/>
        </p:nvSpPr>
        <p:spPr>
          <a:xfrm>
            <a:off x="3331275" y="1808024"/>
            <a:ext cx="6004110" cy="430887"/>
          </a:xfrm>
          <a:prstGeom prst="rect">
            <a:avLst/>
          </a:prstGeom>
          <a:noFill/>
        </p:spPr>
        <p:txBody>
          <a:bodyPr wrap="square" lIns="0" tIns="0" rIns="0" bIns="0" rtlCol="0">
            <a:spAutoFit/>
          </a:bodyPr>
          <a:lstStyle/>
          <a:p>
            <a:r>
              <a:rPr lang="nl-NL" sz="2800">
                <a:solidFill>
                  <a:srgbClr val="86C2EB"/>
                </a:solidFill>
              </a:rPr>
              <a:t>Apotheekinformatiesysteem</a:t>
            </a:r>
          </a:p>
        </p:txBody>
      </p:sp>
      <p:sp>
        <p:nvSpPr>
          <p:cNvPr id="24" name="Ovaal 23">
            <a:extLst>
              <a:ext uri="{FF2B5EF4-FFF2-40B4-BE49-F238E27FC236}">
                <a16:creationId xmlns:a16="http://schemas.microsoft.com/office/drawing/2014/main" id="{973465FD-37C5-025C-1225-2C2AFBC1F0B4}"/>
              </a:ext>
            </a:extLst>
          </p:cNvPr>
          <p:cNvSpPr/>
          <p:nvPr/>
        </p:nvSpPr>
        <p:spPr>
          <a:xfrm>
            <a:off x="3643139" y="3069378"/>
            <a:ext cx="137203" cy="13504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400"/>
          </a:p>
        </p:txBody>
      </p:sp>
    </p:spTree>
    <p:extLst>
      <p:ext uri="{BB962C8B-B14F-4D97-AF65-F5344CB8AC3E}">
        <p14:creationId xmlns:p14="http://schemas.microsoft.com/office/powerpoint/2010/main" val="368794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C04EE-4CD4-8C4E-0277-F0FCA6E90C81}"/>
            </a:ext>
          </a:extLst>
        </p:cNvPr>
        <p:cNvGrpSpPr/>
        <p:nvPr/>
      </p:nvGrpSpPr>
      <p:grpSpPr>
        <a:xfrm>
          <a:off x="0" y="0"/>
          <a:ext cx="0" cy="0"/>
          <a:chOff x="0" y="0"/>
          <a:chExt cx="0" cy="0"/>
        </a:xfrm>
      </p:grpSpPr>
      <p:sp>
        <p:nvSpPr>
          <p:cNvPr id="93" name="Titel 92">
            <a:extLst>
              <a:ext uri="{FF2B5EF4-FFF2-40B4-BE49-F238E27FC236}">
                <a16:creationId xmlns:a16="http://schemas.microsoft.com/office/drawing/2014/main" id="{6DD57D38-9B1B-B51A-C6CC-110F692C2837}"/>
              </a:ext>
            </a:extLst>
          </p:cNvPr>
          <p:cNvSpPr>
            <a:spLocks noGrp="1"/>
          </p:cNvSpPr>
          <p:nvPr>
            <p:ph type="ctrTitle"/>
          </p:nvPr>
        </p:nvSpPr>
        <p:spPr/>
        <p:txBody>
          <a:bodyPr/>
          <a:lstStyle/>
          <a:p>
            <a:r>
              <a:rPr lang="nl-NL"/>
              <a:t>Toedienen</a:t>
            </a:r>
          </a:p>
        </p:txBody>
      </p:sp>
      <p:sp>
        <p:nvSpPr>
          <p:cNvPr id="91" name="Afgeronde rechthoek 30">
            <a:extLst>
              <a:ext uri="{FF2B5EF4-FFF2-40B4-BE49-F238E27FC236}">
                <a16:creationId xmlns:a16="http://schemas.microsoft.com/office/drawing/2014/main" id="{44318F3F-FC8A-A267-2A43-6DD176629548}"/>
              </a:ext>
            </a:extLst>
          </p:cNvPr>
          <p:cNvSpPr/>
          <p:nvPr/>
        </p:nvSpPr>
        <p:spPr>
          <a:xfrm flipH="1">
            <a:off x="2581415" y="4500184"/>
            <a:ext cx="2102484" cy="487695"/>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48000" tIns="48000" rIns="48000" rtlCol="0" anchor="ctr"/>
          <a:lstStyle/>
          <a:p>
            <a:pPr algn="ctr"/>
            <a:r>
              <a:rPr lang="nl-NL" sz="2000">
                <a:solidFill>
                  <a:schemeClr val="bg1"/>
                </a:solidFill>
              </a:rPr>
              <a:t>Toediener</a:t>
            </a:r>
          </a:p>
        </p:txBody>
      </p:sp>
      <p:grpSp>
        <p:nvGrpSpPr>
          <p:cNvPr id="99" name="Graphic 7">
            <a:extLst>
              <a:ext uri="{FF2B5EF4-FFF2-40B4-BE49-F238E27FC236}">
                <a16:creationId xmlns:a16="http://schemas.microsoft.com/office/drawing/2014/main" id="{ED2EF4FD-17FE-BF1E-6FB7-F036783991A7}"/>
              </a:ext>
            </a:extLst>
          </p:cNvPr>
          <p:cNvGrpSpPr/>
          <p:nvPr/>
        </p:nvGrpSpPr>
        <p:grpSpPr>
          <a:xfrm>
            <a:off x="503365" y="3754238"/>
            <a:ext cx="2471004" cy="2564209"/>
            <a:chOff x="2368725" y="3633969"/>
            <a:chExt cx="1454922" cy="1509801"/>
          </a:xfrm>
        </p:grpSpPr>
        <p:sp>
          <p:nvSpPr>
            <p:cNvPr id="100" name="Vrije vorm 99">
              <a:extLst>
                <a:ext uri="{FF2B5EF4-FFF2-40B4-BE49-F238E27FC236}">
                  <a16:creationId xmlns:a16="http://schemas.microsoft.com/office/drawing/2014/main" id="{19DBD022-F98B-AF28-3223-4FF823745D27}"/>
                </a:ext>
              </a:extLst>
            </p:cNvPr>
            <p:cNvSpPr/>
            <p:nvPr/>
          </p:nvSpPr>
          <p:spPr>
            <a:xfrm>
              <a:off x="3413422" y="4867286"/>
              <a:ext cx="234639" cy="270357"/>
            </a:xfrm>
            <a:custGeom>
              <a:avLst/>
              <a:gdLst>
                <a:gd name="connsiteX0" fmla="*/ 0 w 234639"/>
                <a:gd name="connsiteY0" fmla="*/ 179842 h 270357"/>
                <a:gd name="connsiteX1" fmla="*/ 47016 w 234639"/>
                <a:gd name="connsiteY1" fmla="*/ 270358 h 270357"/>
                <a:gd name="connsiteX2" fmla="*/ 204141 w 234639"/>
                <a:gd name="connsiteY2" fmla="*/ 270358 h 270357"/>
                <a:gd name="connsiteX3" fmla="*/ 234639 w 234639"/>
                <a:gd name="connsiteY3" fmla="*/ 0 h 270357"/>
                <a:gd name="connsiteX4" fmla="*/ 47114 w 234639"/>
                <a:gd name="connsiteY4" fmla="*/ 102401 h 270357"/>
                <a:gd name="connsiteX5" fmla="*/ 0 w 234639"/>
                <a:gd name="connsiteY5" fmla="*/ 179842 h 27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639" h="270357">
                  <a:moveTo>
                    <a:pt x="0" y="179842"/>
                  </a:moveTo>
                  <a:lnTo>
                    <a:pt x="47016" y="270358"/>
                  </a:lnTo>
                  <a:lnTo>
                    <a:pt x="204141" y="270358"/>
                  </a:lnTo>
                  <a:lnTo>
                    <a:pt x="234639" y="0"/>
                  </a:lnTo>
                  <a:lnTo>
                    <a:pt x="47114" y="102401"/>
                  </a:lnTo>
                  <a:lnTo>
                    <a:pt x="0" y="179842"/>
                  </a:lnTo>
                  <a:close/>
                </a:path>
              </a:pathLst>
            </a:custGeom>
            <a:solidFill>
              <a:srgbClr val="E5B6AE"/>
            </a:solidFill>
            <a:ln w="12244" cap="flat">
              <a:noFill/>
              <a:prstDash val="solid"/>
              <a:miter/>
            </a:ln>
          </p:spPr>
          <p:txBody>
            <a:bodyPr rtlCol="0" anchor="ctr"/>
            <a:lstStyle/>
            <a:p>
              <a:endParaRPr lang="nl-NL"/>
            </a:p>
          </p:txBody>
        </p:sp>
        <p:grpSp>
          <p:nvGrpSpPr>
            <p:cNvPr id="101" name="Graphic 7">
              <a:extLst>
                <a:ext uri="{FF2B5EF4-FFF2-40B4-BE49-F238E27FC236}">
                  <a16:creationId xmlns:a16="http://schemas.microsoft.com/office/drawing/2014/main" id="{F558B893-7A85-678F-554A-913819E2353B}"/>
                </a:ext>
              </a:extLst>
            </p:cNvPr>
            <p:cNvGrpSpPr/>
            <p:nvPr/>
          </p:nvGrpSpPr>
          <p:grpSpPr>
            <a:xfrm>
              <a:off x="2449830" y="3633969"/>
              <a:ext cx="1130653" cy="1503674"/>
              <a:chOff x="2449830" y="3633969"/>
              <a:chExt cx="1130653" cy="1503674"/>
            </a:xfrm>
          </p:grpSpPr>
          <p:sp>
            <p:nvSpPr>
              <p:cNvPr id="116" name="Vrije vorm 115">
                <a:extLst>
                  <a:ext uri="{FF2B5EF4-FFF2-40B4-BE49-F238E27FC236}">
                    <a16:creationId xmlns:a16="http://schemas.microsoft.com/office/drawing/2014/main" id="{9D672EC2-5D92-12C8-7684-8B91F30B2EE2}"/>
                  </a:ext>
                </a:extLst>
              </p:cNvPr>
              <p:cNvSpPr/>
              <p:nvPr/>
            </p:nvSpPr>
            <p:spPr>
              <a:xfrm>
                <a:off x="2449830" y="4609743"/>
                <a:ext cx="279157" cy="527900"/>
              </a:xfrm>
              <a:custGeom>
                <a:avLst/>
                <a:gdLst>
                  <a:gd name="connsiteX0" fmla="*/ 26161 w 279157"/>
                  <a:gd name="connsiteY0" fmla="*/ 193654 h 527900"/>
                  <a:gd name="connsiteX1" fmla="*/ 0 w 279157"/>
                  <a:gd name="connsiteY1" fmla="*/ 527901 h 527900"/>
                  <a:gd name="connsiteX2" fmla="*/ 218808 w 279157"/>
                  <a:gd name="connsiteY2" fmla="*/ 527901 h 527900"/>
                  <a:gd name="connsiteX3" fmla="*/ 246280 w 279157"/>
                  <a:gd name="connsiteY3" fmla="*/ 378030 h 527900"/>
                  <a:gd name="connsiteX4" fmla="*/ 243817 w 279157"/>
                  <a:gd name="connsiteY4" fmla="*/ 9119 h 527900"/>
                  <a:gd name="connsiteX5" fmla="*/ 26161 w 279157"/>
                  <a:gd name="connsiteY5" fmla="*/ 193654 h 52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157" h="527900">
                    <a:moveTo>
                      <a:pt x="26161" y="193654"/>
                    </a:moveTo>
                    <a:cubicBezTo>
                      <a:pt x="24041" y="218969"/>
                      <a:pt x="3002" y="484267"/>
                      <a:pt x="0" y="527901"/>
                    </a:cubicBezTo>
                    <a:lnTo>
                      <a:pt x="218808" y="527901"/>
                    </a:lnTo>
                    <a:cubicBezTo>
                      <a:pt x="222864" y="505845"/>
                      <a:pt x="241893" y="402905"/>
                      <a:pt x="246280" y="378030"/>
                    </a:cubicBezTo>
                    <a:cubicBezTo>
                      <a:pt x="288248" y="140548"/>
                      <a:pt x="292794" y="77345"/>
                      <a:pt x="243817" y="9119"/>
                    </a:cubicBezTo>
                    <a:cubicBezTo>
                      <a:pt x="80786" y="-39172"/>
                      <a:pt x="32643" y="116372"/>
                      <a:pt x="26161" y="193654"/>
                    </a:cubicBezTo>
                    <a:close/>
                  </a:path>
                </a:pathLst>
              </a:custGeom>
              <a:solidFill>
                <a:srgbClr val="E5B6AE"/>
              </a:solidFill>
              <a:ln w="12244" cap="flat">
                <a:noFill/>
                <a:prstDash val="solid"/>
                <a:miter/>
              </a:ln>
            </p:spPr>
            <p:txBody>
              <a:bodyPr rtlCol="0" anchor="ctr"/>
              <a:lstStyle/>
              <a:p>
                <a:endParaRPr lang="nl-NL"/>
              </a:p>
            </p:txBody>
          </p:sp>
          <p:sp>
            <p:nvSpPr>
              <p:cNvPr id="117" name="Vrije vorm 116">
                <a:extLst>
                  <a:ext uri="{FF2B5EF4-FFF2-40B4-BE49-F238E27FC236}">
                    <a16:creationId xmlns:a16="http://schemas.microsoft.com/office/drawing/2014/main" id="{FF0792C1-E2F2-D854-1B41-F50CB0810B97}"/>
                  </a:ext>
                </a:extLst>
              </p:cNvPr>
              <p:cNvSpPr/>
              <p:nvPr/>
            </p:nvSpPr>
            <p:spPr>
              <a:xfrm>
                <a:off x="2808731" y="4300813"/>
                <a:ext cx="343235" cy="836830"/>
              </a:xfrm>
              <a:custGeom>
                <a:avLst/>
                <a:gdLst>
                  <a:gd name="connsiteX0" fmla="*/ 330546 w 343235"/>
                  <a:gd name="connsiteY0" fmla="*/ 0 h 836830"/>
                  <a:gd name="connsiteX1" fmla="*/ 205844 w 343235"/>
                  <a:gd name="connsiteY1" fmla="*/ 231564 h 836830"/>
                  <a:gd name="connsiteX2" fmla="*/ 5036 w 343235"/>
                  <a:gd name="connsiteY2" fmla="*/ 4068 h 836830"/>
                  <a:gd name="connsiteX3" fmla="*/ 0 w 343235"/>
                  <a:gd name="connsiteY3" fmla="*/ 6225 h 836830"/>
                  <a:gd name="connsiteX4" fmla="*/ 85259 w 343235"/>
                  <a:gd name="connsiteY4" fmla="*/ 836831 h 836830"/>
                  <a:gd name="connsiteX5" fmla="*/ 228623 w 343235"/>
                  <a:gd name="connsiteY5" fmla="*/ 836831 h 836830"/>
                  <a:gd name="connsiteX6" fmla="*/ 305452 w 343235"/>
                  <a:gd name="connsiteY6" fmla="*/ 836831 h 836830"/>
                  <a:gd name="connsiteX7" fmla="*/ 332581 w 343235"/>
                  <a:gd name="connsiteY7" fmla="*/ 601 h 836830"/>
                  <a:gd name="connsiteX8" fmla="*/ 330546 w 343235"/>
                  <a:gd name="connsiteY8" fmla="*/ 0 h 83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235" h="836830">
                    <a:moveTo>
                      <a:pt x="330546" y="0"/>
                    </a:moveTo>
                    <a:cubicBezTo>
                      <a:pt x="250115" y="241857"/>
                      <a:pt x="205844" y="231564"/>
                      <a:pt x="205844" y="231564"/>
                    </a:cubicBezTo>
                    <a:cubicBezTo>
                      <a:pt x="102561" y="254184"/>
                      <a:pt x="17240" y="36625"/>
                      <a:pt x="5036" y="4068"/>
                    </a:cubicBezTo>
                    <a:lnTo>
                      <a:pt x="0" y="6225"/>
                    </a:lnTo>
                    <a:cubicBezTo>
                      <a:pt x="73949" y="258056"/>
                      <a:pt x="135265" y="368875"/>
                      <a:pt x="85259" y="836831"/>
                    </a:cubicBezTo>
                    <a:cubicBezTo>
                      <a:pt x="132140" y="836831"/>
                      <a:pt x="180271" y="836831"/>
                      <a:pt x="228623" y="836831"/>
                    </a:cubicBezTo>
                    <a:cubicBezTo>
                      <a:pt x="254563" y="836831"/>
                      <a:pt x="279523" y="836831"/>
                      <a:pt x="305452" y="836831"/>
                    </a:cubicBezTo>
                    <a:cubicBezTo>
                      <a:pt x="312681" y="503478"/>
                      <a:pt x="365370" y="89045"/>
                      <a:pt x="332581" y="601"/>
                    </a:cubicBezTo>
                    <a:cubicBezTo>
                      <a:pt x="331980" y="368"/>
                      <a:pt x="331257" y="123"/>
                      <a:pt x="330546" y="0"/>
                    </a:cubicBezTo>
                    <a:close/>
                  </a:path>
                </a:pathLst>
              </a:custGeom>
              <a:solidFill>
                <a:srgbClr val="C7799B"/>
              </a:solidFill>
              <a:ln w="12244" cap="flat">
                <a:noFill/>
                <a:prstDash val="solid"/>
                <a:miter/>
              </a:ln>
            </p:spPr>
            <p:txBody>
              <a:bodyPr rtlCol="0" anchor="ctr"/>
              <a:lstStyle/>
              <a:p>
                <a:endParaRPr lang="nl-NL"/>
              </a:p>
            </p:txBody>
          </p:sp>
          <p:sp>
            <p:nvSpPr>
              <p:cNvPr id="132" name="Vrije vorm 131">
                <a:extLst>
                  <a:ext uri="{FF2B5EF4-FFF2-40B4-BE49-F238E27FC236}">
                    <a16:creationId xmlns:a16="http://schemas.microsoft.com/office/drawing/2014/main" id="{5390B0BD-CAA4-9B58-FCFA-5E066E325979}"/>
                  </a:ext>
                </a:extLst>
              </p:cNvPr>
              <p:cNvSpPr/>
              <p:nvPr/>
            </p:nvSpPr>
            <p:spPr>
              <a:xfrm>
                <a:off x="3283765" y="4507736"/>
                <a:ext cx="296719" cy="539392"/>
              </a:xfrm>
              <a:custGeom>
                <a:avLst/>
                <a:gdLst>
                  <a:gd name="connsiteX0" fmla="*/ 259065 w 296719"/>
                  <a:gd name="connsiteY0" fmla="*/ 333855 h 539392"/>
                  <a:gd name="connsiteX1" fmla="*/ 96769 w 296719"/>
                  <a:gd name="connsiteY1" fmla="*/ 0 h 539392"/>
                  <a:gd name="connsiteX2" fmla="*/ 53613 w 296719"/>
                  <a:gd name="connsiteY2" fmla="*/ 367490 h 539392"/>
                  <a:gd name="connsiteX3" fmla="*/ 129657 w 296719"/>
                  <a:gd name="connsiteY3" fmla="*/ 539392 h 539392"/>
                  <a:gd name="connsiteX4" fmla="*/ 296719 w 296719"/>
                  <a:gd name="connsiteY4" fmla="*/ 425841 h 539392"/>
                  <a:gd name="connsiteX5" fmla="*/ 259065 w 296719"/>
                  <a:gd name="connsiteY5" fmla="*/ 333855 h 53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719" h="539392">
                    <a:moveTo>
                      <a:pt x="259065" y="333855"/>
                    </a:moveTo>
                    <a:cubicBezTo>
                      <a:pt x="164212" y="106089"/>
                      <a:pt x="137291" y="35240"/>
                      <a:pt x="96769" y="0"/>
                    </a:cubicBezTo>
                    <a:cubicBezTo>
                      <a:pt x="-69288" y="36539"/>
                      <a:pt x="21913" y="296703"/>
                      <a:pt x="53613" y="367490"/>
                    </a:cubicBezTo>
                    <a:cubicBezTo>
                      <a:pt x="73292" y="411467"/>
                      <a:pt x="99404" y="474597"/>
                      <a:pt x="129657" y="539392"/>
                    </a:cubicBezTo>
                    <a:cubicBezTo>
                      <a:pt x="190054" y="508391"/>
                      <a:pt x="246113" y="470149"/>
                      <a:pt x="296719" y="425841"/>
                    </a:cubicBezTo>
                    <a:cubicBezTo>
                      <a:pt x="285446" y="397780"/>
                      <a:pt x="272972" y="367233"/>
                      <a:pt x="259065" y="333855"/>
                    </a:cubicBezTo>
                    <a:close/>
                  </a:path>
                </a:pathLst>
              </a:custGeom>
              <a:solidFill>
                <a:srgbClr val="E5B6AE"/>
              </a:solidFill>
              <a:ln w="12244" cap="flat">
                <a:noFill/>
                <a:prstDash val="solid"/>
                <a:miter/>
              </a:ln>
            </p:spPr>
            <p:txBody>
              <a:bodyPr rtlCol="0" anchor="ctr"/>
              <a:lstStyle/>
              <a:p>
                <a:endParaRPr lang="nl-NL"/>
              </a:p>
            </p:txBody>
          </p:sp>
          <p:sp>
            <p:nvSpPr>
              <p:cNvPr id="133" name="Vrije vorm 132">
                <a:extLst>
                  <a:ext uri="{FF2B5EF4-FFF2-40B4-BE49-F238E27FC236}">
                    <a16:creationId xmlns:a16="http://schemas.microsoft.com/office/drawing/2014/main" id="{FD8F2BBF-199B-EA8F-6D4B-560EFC177DC3}"/>
                  </a:ext>
                </a:extLst>
              </p:cNvPr>
              <p:cNvSpPr/>
              <p:nvPr/>
            </p:nvSpPr>
            <p:spPr>
              <a:xfrm>
                <a:off x="3090635" y="4286452"/>
                <a:ext cx="442636" cy="851191"/>
              </a:xfrm>
              <a:custGeom>
                <a:avLst/>
                <a:gdLst>
                  <a:gd name="connsiteX0" fmla="*/ 232700 w 442636"/>
                  <a:gd name="connsiteY0" fmla="*/ 618353 h 851191"/>
                  <a:gd name="connsiteX1" fmla="*/ 214700 w 442636"/>
                  <a:gd name="connsiteY1" fmla="*/ 571374 h 851191"/>
                  <a:gd name="connsiteX2" fmla="*/ 232700 w 442636"/>
                  <a:gd name="connsiteY2" fmla="*/ 618353 h 851191"/>
                  <a:gd name="connsiteX3" fmla="*/ 442637 w 442636"/>
                  <a:gd name="connsiteY3" fmla="*/ 466056 h 851191"/>
                  <a:gd name="connsiteX4" fmla="*/ 300424 w 442636"/>
                  <a:gd name="connsiteY4" fmla="*/ 177208 h 851191"/>
                  <a:gd name="connsiteX5" fmla="*/ 283796 w 442636"/>
                  <a:gd name="connsiteY5" fmla="*/ 160127 h 851191"/>
                  <a:gd name="connsiteX6" fmla="*/ 275795 w 442636"/>
                  <a:gd name="connsiteY6" fmla="*/ 163852 h 851191"/>
                  <a:gd name="connsiteX7" fmla="*/ 276738 w 442636"/>
                  <a:gd name="connsiteY7" fmla="*/ 163362 h 851191"/>
                  <a:gd name="connsiteX8" fmla="*/ 283796 w 442636"/>
                  <a:gd name="connsiteY8" fmla="*/ 160127 h 851191"/>
                  <a:gd name="connsiteX9" fmla="*/ 16624 w 442636"/>
                  <a:gd name="connsiteY9" fmla="*/ 0 h 851191"/>
                  <a:gd name="connsiteX10" fmla="*/ 12924 w 442636"/>
                  <a:gd name="connsiteY10" fmla="*/ 510328 h 851191"/>
                  <a:gd name="connsiteX11" fmla="*/ 3317 w 442636"/>
                  <a:gd name="connsiteY11" fmla="*/ 851191 h 851191"/>
                  <a:gd name="connsiteX12" fmla="*/ 232847 w 442636"/>
                  <a:gd name="connsiteY12" fmla="*/ 851191 h 851191"/>
                  <a:gd name="connsiteX13" fmla="*/ 230298 w 442636"/>
                  <a:gd name="connsiteY13" fmla="*/ 729528 h 851191"/>
                  <a:gd name="connsiteX14" fmla="*/ 232700 w 442636"/>
                  <a:gd name="connsiteY14" fmla="*/ 618353 h 85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2636" h="851191">
                    <a:moveTo>
                      <a:pt x="232700" y="618353"/>
                    </a:moveTo>
                    <a:cubicBezTo>
                      <a:pt x="223596" y="597608"/>
                      <a:pt x="219319" y="585637"/>
                      <a:pt x="214700" y="571374"/>
                    </a:cubicBezTo>
                    <a:cubicBezTo>
                      <a:pt x="220324" y="587022"/>
                      <a:pt x="226316" y="602706"/>
                      <a:pt x="232700" y="618353"/>
                    </a:cubicBezTo>
                    <a:lnTo>
                      <a:pt x="442637" y="466056"/>
                    </a:lnTo>
                    <a:cubicBezTo>
                      <a:pt x="404418" y="361254"/>
                      <a:pt x="382203" y="304668"/>
                      <a:pt x="300424" y="177208"/>
                    </a:cubicBezTo>
                    <a:cubicBezTo>
                      <a:pt x="299946" y="176694"/>
                      <a:pt x="284029" y="160004"/>
                      <a:pt x="283796" y="160127"/>
                    </a:cubicBezTo>
                    <a:cubicBezTo>
                      <a:pt x="281027" y="161291"/>
                      <a:pt x="278441" y="162602"/>
                      <a:pt x="275795" y="163852"/>
                    </a:cubicBezTo>
                    <a:cubicBezTo>
                      <a:pt x="276114" y="163693"/>
                      <a:pt x="276407" y="163509"/>
                      <a:pt x="276738" y="163362"/>
                    </a:cubicBezTo>
                    <a:cubicBezTo>
                      <a:pt x="279128" y="162284"/>
                      <a:pt x="281395" y="161205"/>
                      <a:pt x="283796" y="160127"/>
                    </a:cubicBezTo>
                    <a:cubicBezTo>
                      <a:pt x="274814" y="149111"/>
                      <a:pt x="163039" y="51807"/>
                      <a:pt x="16624" y="0"/>
                    </a:cubicBezTo>
                    <a:cubicBezTo>
                      <a:pt x="86444" y="139664"/>
                      <a:pt x="28694" y="377416"/>
                      <a:pt x="12924" y="510328"/>
                    </a:cubicBezTo>
                    <a:cubicBezTo>
                      <a:pt x="3538" y="589435"/>
                      <a:pt x="-4868" y="702791"/>
                      <a:pt x="3317" y="851191"/>
                    </a:cubicBezTo>
                    <a:lnTo>
                      <a:pt x="232847" y="851191"/>
                    </a:lnTo>
                    <a:cubicBezTo>
                      <a:pt x="231242" y="817985"/>
                      <a:pt x="229453" y="742517"/>
                      <a:pt x="230298" y="729528"/>
                    </a:cubicBezTo>
                    <a:cubicBezTo>
                      <a:pt x="231536" y="710645"/>
                      <a:pt x="230249" y="686935"/>
                      <a:pt x="232700" y="618353"/>
                    </a:cubicBezTo>
                    <a:close/>
                  </a:path>
                </a:pathLst>
              </a:custGeom>
              <a:solidFill>
                <a:srgbClr val="FFFFFF"/>
              </a:solidFill>
              <a:ln w="12244" cap="flat">
                <a:noFill/>
                <a:prstDash val="solid"/>
                <a:miter/>
              </a:ln>
            </p:spPr>
            <p:txBody>
              <a:bodyPr rtlCol="0" anchor="ctr"/>
              <a:lstStyle/>
              <a:p>
                <a:endParaRPr lang="nl-NL"/>
              </a:p>
            </p:txBody>
          </p:sp>
          <p:sp>
            <p:nvSpPr>
              <p:cNvPr id="134" name="Vrije vorm 133">
                <a:extLst>
                  <a:ext uri="{FF2B5EF4-FFF2-40B4-BE49-F238E27FC236}">
                    <a16:creationId xmlns:a16="http://schemas.microsoft.com/office/drawing/2014/main" id="{D71BFE1B-A233-DE42-07C4-2319AFE6E817}"/>
                  </a:ext>
                </a:extLst>
              </p:cNvPr>
              <p:cNvSpPr/>
              <p:nvPr/>
            </p:nvSpPr>
            <p:spPr>
              <a:xfrm>
                <a:off x="2812321" y="4273172"/>
                <a:ext cx="327311" cy="260849"/>
              </a:xfrm>
              <a:custGeom>
                <a:avLst/>
                <a:gdLst>
                  <a:gd name="connsiteX0" fmla="*/ 327311 w 327311"/>
                  <a:gd name="connsiteY0" fmla="*/ 26685 h 260849"/>
                  <a:gd name="connsiteX1" fmla="*/ 326956 w 327311"/>
                  <a:gd name="connsiteY1" fmla="*/ 27641 h 260849"/>
                  <a:gd name="connsiteX2" fmla="*/ 202254 w 327311"/>
                  <a:gd name="connsiteY2" fmla="*/ 259205 h 260849"/>
                  <a:gd name="connsiteX3" fmla="*/ 1446 w 327311"/>
                  <a:gd name="connsiteY3" fmla="*/ 31709 h 260849"/>
                  <a:gd name="connsiteX4" fmla="*/ 0 w 327311"/>
                  <a:gd name="connsiteY4" fmla="*/ 27641 h 260849"/>
                  <a:gd name="connsiteX5" fmla="*/ 39492 w 327311"/>
                  <a:gd name="connsiteY5" fmla="*/ 14481 h 260849"/>
                  <a:gd name="connsiteX6" fmla="*/ 84377 w 327311"/>
                  <a:gd name="connsiteY6" fmla="*/ 5144 h 260849"/>
                  <a:gd name="connsiteX7" fmla="*/ 119801 w 327311"/>
                  <a:gd name="connsiteY7" fmla="*/ 1198 h 260849"/>
                  <a:gd name="connsiteX8" fmla="*/ 240423 w 327311"/>
                  <a:gd name="connsiteY8" fmla="*/ 6700 h 260849"/>
                  <a:gd name="connsiteX9" fmla="*/ 264366 w 327311"/>
                  <a:gd name="connsiteY9" fmla="*/ 10768 h 260849"/>
                  <a:gd name="connsiteX10" fmla="*/ 277048 w 327311"/>
                  <a:gd name="connsiteY10" fmla="*/ 13403 h 260849"/>
                  <a:gd name="connsiteX11" fmla="*/ 278359 w 327311"/>
                  <a:gd name="connsiteY11" fmla="*/ 13636 h 260849"/>
                  <a:gd name="connsiteX12" fmla="*/ 327311 w 327311"/>
                  <a:gd name="connsiteY12" fmla="*/ 26685 h 260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311" h="260849">
                    <a:moveTo>
                      <a:pt x="327311" y="26685"/>
                    </a:moveTo>
                    <a:cubicBezTo>
                      <a:pt x="327189" y="27041"/>
                      <a:pt x="327005" y="27273"/>
                      <a:pt x="326956" y="27641"/>
                    </a:cubicBezTo>
                    <a:cubicBezTo>
                      <a:pt x="293002" y="263849"/>
                      <a:pt x="202254" y="259205"/>
                      <a:pt x="202254" y="259205"/>
                    </a:cubicBezTo>
                    <a:cubicBezTo>
                      <a:pt x="98970" y="281825"/>
                      <a:pt x="13650" y="64266"/>
                      <a:pt x="1446" y="31709"/>
                    </a:cubicBezTo>
                    <a:cubicBezTo>
                      <a:pt x="490" y="29075"/>
                      <a:pt x="0" y="27641"/>
                      <a:pt x="0" y="27641"/>
                    </a:cubicBezTo>
                    <a:cubicBezTo>
                      <a:pt x="13050" y="22372"/>
                      <a:pt x="26210" y="18071"/>
                      <a:pt x="39492" y="14481"/>
                    </a:cubicBezTo>
                    <a:cubicBezTo>
                      <a:pt x="54454" y="10413"/>
                      <a:pt x="69538" y="7301"/>
                      <a:pt x="84377" y="5144"/>
                    </a:cubicBezTo>
                    <a:cubicBezTo>
                      <a:pt x="96348" y="3355"/>
                      <a:pt x="108185" y="2031"/>
                      <a:pt x="119801" y="1198"/>
                    </a:cubicBezTo>
                    <a:cubicBezTo>
                      <a:pt x="164195" y="-1914"/>
                      <a:pt x="206077" y="1431"/>
                      <a:pt x="240423" y="6700"/>
                    </a:cubicBezTo>
                    <a:cubicBezTo>
                      <a:pt x="248927" y="7901"/>
                      <a:pt x="256818" y="9334"/>
                      <a:pt x="264366" y="10768"/>
                    </a:cubicBezTo>
                    <a:cubicBezTo>
                      <a:pt x="268789" y="11601"/>
                      <a:pt x="272980" y="12447"/>
                      <a:pt x="277048" y="13403"/>
                    </a:cubicBezTo>
                    <a:cubicBezTo>
                      <a:pt x="277526" y="13403"/>
                      <a:pt x="277882" y="13525"/>
                      <a:pt x="278359" y="13636"/>
                    </a:cubicBezTo>
                    <a:cubicBezTo>
                      <a:pt x="308760" y="20228"/>
                      <a:pt x="327311" y="26685"/>
                      <a:pt x="327311" y="26685"/>
                    </a:cubicBezTo>
                    <a:close/>
                  </a:path>
                </a:pathLst>
              </a:custGeom>
              <a:solidFill>
                <a:srgbClr val="E5B6AE"/>
              </a:solidFill>
              <a:ln w="12244" cap="flat">
                <a:noFill/>
                <a:prstDash val="solid"/>
                <a:miter/>
              </a:ln>
            </p:spPr>
            <p:txBody>
              <a:bodyPr rtlCol="0" anchor="ctr"/>
              <a:lstStyle/>
              <a:p>
                <a:endParaRPr lang="nl-NL"/>
              </a:p>
            </p:txBody>
          </p:sp>
          <p:sp>
            <p:nvSpPr>
              <p:cNvPr id="135" name="Vrije vorm 134">
                <a:extLst>
                  <a:ext uri="{FF2B5EF4-FFF2-40B4-BE49-F238E27FC236}">
                    <a16:creationId xmlns:a16="http://schemas.microsoft.com/office/drawing/2014/main" id="{13423148-D81F-E055-5B24-63EFDF7FAA50}"/>
                  </a:ext>
                </a:extLst>
              </p:cNvPr>
              <p:cNvSpPr/>
              <p:nvPr/>
            </p:nvSpPr>
            <p:spPr>
              <a:xfrm>
                <a:off x="2449830" y="4287776"/>
                <a:ext cx="487540" cy="849867"/>
              </a:xfrm>
              <a:custGeom>
                <a:avLst/>
                <a:gdLst>
                  <a:gd name="connsiteX0" fmla="*/ 487034 w 487540"/>
                  <a:gd name="connsiteY0" fmla="*/ 536035 h 849867"/>
                  <a:gd name="connsiteX1" fmla="*/ 400097 w 487540"/>
                  <a:gd name="connsiteY1" fmla="*/ 0 h 849867"/>
                  <a:gd name="connsiteX2" fmla="*/ 132018 w 487540"/>
                  <a:gd name="connsiteY2" fmla="*/ 159943 h 849867"/>
                  <a:gd name="connsiteX3" fmla="*/ 133317 w 487540"/>
                  <a:gd name="connsiteY3" fmla="*/ 159269 h 849867"/>
                  <a:gd name="connsiteX4" fmla="*/ 96949 w 487540"/>
                  <a:gd name="connsiteY4" fmla="*/ 191348 h 849867"/>
                  <a:gd name="connsiteX5" fmla="*/ 96703 w 487540"/>
                  <a:gd name="connsiteY5" fmla="*/ 191716 h 849867"/>
                  <a:gd name="connsiteX6" fmla="*/ 0 w 487540"/>
                  <a:gd name="connsiteY6" fmla="*/ 512558 h 849867"/>
                  <a:gd name="connsiteX7" fmla="*/ 263974 w 487540"/>
                  <a:gd name="connsiteY7" fmla="*/ 591800 h 849867"/>
                  <a:gd name="connsiteX8" fmla="*/ 218808 w 487540"/>
                  <a:gd name="connsiteY8" fmla="*/ 849868 h 849867"/>
                  <a:gd name="connsiteX9" fmla="*/ 455947 w 487540"/>
                  <a:gd name="connsiteY9" fmla="*/ 849868 h 849867"/>
                  <a:gd name="connsiteX10" fmla="*/ 487034 w 487540"/>
                  <a:gd name="connsiteY10" fmla="*/ 536035 h 849867"/>
                  <a:gd name="connsiteX11" fmla="*/ 222643 w 487540"/>
                  <a:gd name="connsiteY11" fmla="*/ 139835 h 849867"/>
                  <a:gd name="connsiteX12" fmla="*/ 221026 w 487540"/>
                  <a:gd name="connsiteY12" fmla="*/ 139358 h 849867"/>
                  <a:gd name="connsiteX13" fmla="*/ 222643 w 487540"/>
                  <a:gd name="connsiteY13" fmla="*/ 139835 h 849867"/>
                  <a:gd name="connsiteX14" fmla="*/ 213404 w 487540"/>
                  <a:gd name="connsiteY14" fmla="*/ 137899 h 849867"/>
                  <a:gd name="connsiteX15" fmla="*/ 210586 w 487540"/>
                  <a:gd name="connsiteY15" fmla="*/ 137507 h 849867"/>
                  <a:gd name="connsiteX16" fmla="*/ 213404 w 487540"/>
                  <a:gd name="connsiteY16" fmla="*/ 137899 h 8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540" h="849867">
                    <a:moveTo>
                      <a:pt x="487034" y="536035"/>
                    </a:moveTo>
                    <a:cubicBezTo>
                      <a:pt x="447640" y="265641"/>
                      <a:pt x="400097" y="0"/>
                      <a:pt x="400097" y="0"/>
                    </a:cubicBezTo>
                    <a:cubicBezTo>
                      <a:pt x="282673" y="24507"/>
                      <a:pt x="199154" y="105489"/>
                      <a:pt x="132018" y="159943"/>
                    </a:cubicBezTo>
                    <a:cubicBezTo>
                      <a:pt x="132177" y="159869"/>
                      <a:pt x="132679" y="159600"/>
                      <a:pt x="133317" y="159269"/>
                    </a:cubicBezTo>
                    <a:cubicBezTo>
                      <a:pt x="120169" y="167663"/>
                      <a:pt x="108050" y="178298"/>
                      <a:pt x="96949" y="191348"/>
                    </a:cubicBezTo>
                    <a:cubicBezTo>
                      <a:pt x="96826" y="191471"/>
                      <a:pt x="96703" y="191594"/>
                      <a:pt x="96703" y="191716"/>
                    </a:cubicBezTo>
                    <a:cubicBezTo>
                      <a:pt x="44737" y="253216"/>
                      <a:pt x="15317" y="364317"/>
                      <a:pt x="0" y="512558"/>
                    </a:cubicBezTo>
                    <a:lnTo>
                      <a:pt x="263974" y="591800"/>
                    </a:lnTo>
                    <a:cubicBezTo>
                      <a:pt x="255397" y="649673"/>
                      <a:pt x="230412" y="789557"/>
                      <a:pt x="218808" y="849868"/>
                    </a:cubicBezTo>
                    <a:cubicBezTo>
                      <a:pt x="290061" y="849868"/>
                      <a:pt x="375014" y="849868"/>
                      <a:pt x="455947" y="849868"/>
                    </a:cubicBezTo>
                    <a:cubicBezTo>
                      <a:pt x="475148" y="700880"/>
                      <a:pt x="490563" y="560187"/>
                      <a:pt x="487034" y="536035"/>
                    </a:cubicBezTo>
                    <a:close/>
                    <a:moveTo>
                      <a:pt x="222643" y="139835"/>
                    </a:moveTo>
                    <a:cubicBezTo>
                      <a:pt x="222104" y="139676"/>
                      <a:pt x="221565" y="139505"/>
                      <a:pt x="221026" y="139358"/>
                    </a:cubicBezTo>
                    <a:cubicBezTo>
                      <a:pt x="221565" y="139505"/>
                      <a:pt x="222104" y="139664"/>
                      <a:pt x="222643" y="139835"/>
                    </a:cubicBezTo>
                    <a:close/>
                    <a:moveTo>
                      <a:pt x="213404" y="137899"/>
                    </a:moveTo>
                    <a:cubicBezTo>
                      <a:pt x="212461" y="137777"/>
                      <a:pt x="211542" y="137593"/>
                      <a:pt x="210586" y="137507"/>
                    </a:cubicBezTo>
                    <a:cubicBezTo>
                      <a:pt x="211554" y="137593"/>
                      <a:pt x="212461" y="137777"/>
                      <a:pt x="213404" y="137899"/>
                    </a:cubicBezTo>
                    <a:close/>
                  </a:path>
                </a:pathLst>
              </a:custGeom>
              <a:solidFill>
                <a:srgbClr val="FFFFFF"/>
              </a:solidFill>
              <a:ln w="12244" cap="flat">
                <a:noFill/>
                <a:prstDash val="solid"/>
                <a:miter/>
              </a:ln>
            </p:spPr>
            <p:txBody>
              <a:bodyPr rtlCol="0" anchor="ctr"/>
              <a:lstStyle/>
              <a:p>
                <a:endParaRPr lang="nl-NL"/>
              </a:p>
            </p:txBody>
          </p:sp>
          <p:sp>
            <p:nvSpPr>
              <p:cNvPr id="136" name="Vrije vorm 135">
                <a:extLst>
                  <a:ext uri="{FF2B5EF4-FFF2-40B4-BE49-F238E27FC236}">
                    <a16:creationId xmlns:a16="http://schemas.microsoft.com/office/drawing/2014/main" id="{60EB2376-F32B-3EAA-9E65-08B02D8C96F1}"/>
                  </a:ext>
                </a:extLst>
              </p:cNvPr>
              <p:cNvSpPr/>
              <p:nvPr/>
            </p:nvSpPr>
            <p:spPr>
              <a:xfrm>
                <a:off x="3302664" y="4699010"/>
                <a:ext cx="230608" cy="205795"/>
              </a:xfrm>
              <a:custGeom>
                <a:avLst/>
                <a:gdLst>
                  <a:gd name="connsiteX0" fmla="*/ 0 w 230608"/>
                  <a:gd name="connsiteY0" fmla="*/ 151378 h 205795"/>
                  <a:gd name="connsiteX1" fmla="*/ 20671 w 230608"/>
                  <a:gd name="connsiteY1" fmla="*/ 205795 h 205795"/>
                  <a:gd name="connsiteX2" fmla="*/ 230608 w 230608"/>
                  <a:gd name="connsiteY2" fmla="*/ 53498 h 205795"/>
                  <a:gd name="connsiteX3" fmla="*/ 210733 w 230608"/>
                  <a:gd name="connsiteY3" fmla="*/ 0 h 205795"/>
                  <a:gd name="connsiteX4" fmla="*/ 0 w 230608"/>
                  <a:gd name="connsiteY4" fmla="*/ 151378 h 205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08" h="205795">
                    <a:moveTo>
                      <a:pt x="0" y="151378"/>
                    </a:moveTo>
                    <a:cubicBezTo>
                      <a:pt x="6347" y="169488"/>
                      <a:pt x="13270" y="187660"/>
                      <a:pt x="20671" y="205795"/>
                    </a:cubicBezTo>
                    <a:lnTo>
                      <a:pt x="230608" y="53498"/>
                    </a:lnTo>
                    <a:cubicBezTo>
                      <a:pt x="223599" y="34285"/>
                      <a:pt x="217129" y="16701"/>
                      <a:pt x="210733" y="0"/>
                    </a:cubicBezTo>
                    <a:lnTo>
                      <a:pt x="0" y="151378"/>
                    </a:lnTo>
                    <a:close/>
                  </a:path>
                </a:pathLst>
              </a:custGeom>
              <a:solidFill>
                <a:srgbClr val="B44A7A"/>
              </a:solidFill>
              <a:ln w="12244" cap="flat">
                <a:noFill/>
                <a:prstDash val="solid"/>
                <a:miter/>
              </a:ln>
            </p:spPr>
            <p:txBody>
              <a:bodyPr rtlCol="0" anchor="ctr"/>
              <a:lstStyle/>
              <a:p>
                <a:endParaRPr lang="nl-NL"/>
              </a:p>
            </p:txBody>
          </p:sp>
          <p:sp>
            <p:nvSpPr>
              <p:cNvPr id="137" name="Vrije vorm 136">
                <a:extLst>
                  <a:ext uri="{FF2B5EF4-FFF2-40B4-BE49-F238E27FC236}">
                    <a16:creationId xmlns:a16="http://schemas.microsoft.com/office/drawing/2014/main" id="{A54726F3-14E8-33AD-CC6C-6FBD146F626D}"/>
                  </a:ext>
                </a:extLst>
              </p:cNvPr>
              <p:cNvSpPr/>
              <p:nvPr/>
            </p:nvSpPr>
            <p:spPr>
              <a:xfrm>
                <a:off x="2449830" y="4751161"/>
                <a:ext cx="289350" cy="133818"/>
              </a:xfrm>
              <a:custGeom>
                <a:avLst/>
                <a:gdLst>
                  <a:gd name="connsiteX0" fmla="*/ 289351 w 289350"/>
                  <a:gd name="connsiteY0" fmla="*/ 79328 h 133818"/>
                  <a:gd name="connsiteX1" fmla="*/ 5808 w 289350"/>
                  <a:gd name="connsiteY1" fmla="*/ 0 h 133818"/>
                  <a:gd name="connsiteX2" fmla="*/ 0 w 289350"/>
                  <a:gd name="connsiteY2" fmla="*/ 49173 h 133818"/>
                  <a:gd name="connsiteX3" fmla="*/ 281974 w 289350"/>
                  <a:gd name="connsiteY3" fmla="*/ 133819 h 133818"/>
                  <a:gd name="connsiteX4" fmla="*/ 289351 w 289350"/>
                  <a:gd name="connsiteY4" fmla="*/ 79328 h 133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50" h="133818">
                    <a:moveTo>
                      <a:pt x="289351" y="79328"/>
                    </a:moveTo>
                    <a:lnTo>
                      <a:pt x="5808" y="0"/>
                    </a:lnTo>
                    <a:cubicBezTo>
                      <a:pt x="3676" y="15905"/>
                      <a:pt x="1740" y="32287"/>
                      <a:pt x="0" y="49173"/>
                    </a:cubicBezTo>
                    <a:lnTo>
                      <a:pt x="281974" y="133819"/>
                    </a:lnTo>
                    <a:cubicBezTo>
                      <a:pt x="284731" y="115414"/>
                      <a:pt x="287182" y="97230"/>
                      <a:pt x="289351" y="79328"/>
                    </a:cubicBezTo>
                    <a:close/>
                  </a:path>
                </a:pathLst>
              </a:custGeom>
              <a:solidFill>
                <a:srgbClr val="B44A7A"/>
              </a:solidFill>
              <a:ln w="12244" cap="flat">
                <a:noFill/>
                <a:prstDash val="solid"/>
                <a:miter/>
              </a:ln>
            </p:spPr>
            <p:txBody>
              <a:bodyPr rtlCol="0" anchor="ctr"/>
              <a:lstStyle/>
              <a:p>
                <a:endParaRPr lang="nl-NL"/>
              </a:p>
            </p:txBody>
          </p:sp>
          <p:grpSp>
            <p:nvGrpSpPr>
              <p:cNvPr id="138" name="Graphic 7">
                <a:extLst>
                  <a:ext uri="{FF2B5EF4-FFF2-40B4-BE49-F238E27FC236}">
                    <a16:creationId xmlns:a16="http://schemas.microsoft.com/office/drawing/2014/main" id="{44D24D66-1CE7-382A-BECB-67EB5535135A}"/>
                  </a:ext>
                </a:extLst>
              </p:cNvPr>
              <p:cNvGrpSpPr/>
              <p:nvPr/>
            </p:nvGrpSpPr>
            <p:grpSpPr>
              <a:xfrm>
                <a:off x="2685460" y="3633969"/>
                <a:ext cx="558294" cy="773125"/>
                <a:chOff x="2685460" y="3633969"/>
                <a:chExt cx="558294" cy="773125"/>
              </a:xfrm>
            </p:grpSpPr>
            <p:grpSp>
              <p:nvGrpSpPr>
                <p:cNvPr id="139" name="Graphic 7">
                  <a:extLst>
                    <a:ext uri="{FF2B5EF4-FFF2-40B4-BE49-F238E27FC236}">
                      <a16:creationId xmlns:a16="http://schemas.microsoft.com/office/drawing/2014/main" id="{896D8EBC-81FE-45C9-F6BC-6BE4F615E746}"/>
                    </a:ext>
                  </a:extLst>
                </p:cNvPr>
                <p:cNvGrpSpPr/>
                <p:nvPr/>
              </p:nvGrpSpPr>
              <p:grpSpPr>
                <a:xfrm>
                  <a:off x="2685460" y="3633969"/>
                  <a:ext cx="558294" cy="773125"/>
                  <a:chOff x="2685460" y="3633969"/>
                  <a:chExt cx="558294" cy="773125"/>
                </a:xfrm>
              </p:grpSpPr>
              <p:sp>
                <p:nvSpPr>
                  <p:cNvPr id="142" name="Vrije vorm 141">
                    <a:extLst>
                      <a:ext uri="{FF2B5EF4-FFF2-40B4-BE49-F238E27FC236}">
                        <a16:creationId xmlns:a16="http://schemas.microsoft.com/office/drawing/2014/main" id="{7290F7DC-399A-5E28-31AF-30570A9FBB06}"/>
                      </a:ext>
                    </a:extLst>
                  </p:cNvPr>
                  <p:cNvSpPr/>
                  <p:nvPr/>
                </p:nvSpPr>
                <p:spPr>
                  <a:xfrm>
                    <a:off x="2872068" y="4073698"/>
                    <a:ext cx="221136" cy="333397"/>
                  </a:xfrm>
                  <a:custGeom>
                    <a:avLst/>
                    <a:gdLst>
                      <a:gd name="connsiteX0" fmla="*/ 221136 w 221136"/>
                      <a:gd name="connsiteY0" fmla="*/ 270652 h 333397"/>
                      <a:gd name="connsiteX1" fmla="*/ 7377 w 221136"/>
                      <a:gd name="connsiteY1" fmla="*/ 241844 h 333397"/>
                      <a:gd name="connsiteX2" fmla="*/ 0 w 221136"/>
                      <a:gd name="connsiteY2" fmla="*/ 0 h 333397"/>
                      <a:gd name="connsiteX3" fmla="*/ 195061 w 221136"/>
                      <a:gd name="connsiteY3" fmla="*/ 25867 h 333397"/>
                      <a:gd name="connsiteX4" fmla="*/ 221136 w 221136"/>
                      <a:gd name="connsiteY4" fmla="*/ 270652 h 333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36" h="333397">
                        <a:moveTo>
                          <a:pt x="221136" y="270652"/>
                        </a:moveTo>
                        <a:cubicBezTo>
                          <a:pt x="212093" y="374952"/>
                          <a:pt x="50300" y="337996"/>
                          <a:pt x="7377" y="241844"/>
                        </a:cubicBezTo>
                        <a:lnTo>
                          <a:pt x="0" y="0"/>
                        </a:lnTo>
                        <a:lnTo>
                          <a:pt x="195061" y="25867"/>
                        </a:lnTo>
                        <a:cubicBezTo>
                          <a:pt x="203749" y="107462"/>
                          <a:pt x="212436" y="189057"/>
                          <a:pt x="221136" y="270652"/>
                        </a:cubicBezTo>
                        <a:close/>
                      </a:path>
                    </a:pathLst>
                  </a:custGeom>
                  <a:solidFill>
                    <a:srgbClr val="E5B6AE"/>
                  </a:solidFill>
                  <a:ln w="12244" cap="flat">
                    <a:noFill/>
                    <a:prstDash val="solid"/>
                    <a:miter/>
                  </a:ln>
                </p:spPr>
                <p:txBody>
                  <a:bodyPr rtlCol="0" anchor="ctr"/>
                  <a:lstStyle/>
                  <a:p>
                    <a:endParaRPr lang="nl-NL"/>
                  </a:p>
                </p:txBody>
              </p:sp>
              <p:sp>
                <p:nvSpPr>
                  <p:cNvPr id="143" name="Vrije vorm 142">
                    <a:extLst>
                      <a:ext uri="{FF2B5EF4-FFF2-40B4-BE49-F238E27FC236}">
                        <a16:creationId xmlns:a16="http://schemas.microsoft.com/office/drawing/2014/main" id="{6A82E5FD-CC14-0195-1EAD-E878D5D3B6FD}"/>
                      </a:ext>
                    </a:extLst>
                  </p:cNvPr>
                  <p:cNvSpPr/>
                  <p:nvPr/>
                </p:nvSpPr>
                <p:spPr>
                  <a:xfrm>
                    <a:off x="2872068" y="4073698"/>
                    <a:ext cx="217068" cy="250851"/>
                  </a:xfrm>
                  <a:custGeom>
                    <a:avLst/>
                    <a:gdLst>
                      <a:gd name="connsiteX0" fmla="*/ 4816 w 217068"/>
                      <a:gd name="connsiteY0" fmla="*/ 157884 h 250851"/>
                      <a:gd name="connsiteX1" fmla="*/ 0 w 217068"/>
                      <a:gd name="connsiteY1" fmla="*/ 0 h 250851"/>
                      <a:gd name="connsiteX2" fmla="*/ 28183 w 217068"/>
                      <a:gd name="connsiteY2" fmla="*/ 3750 h 250851"/>
                      <a:gd name="connsiteX3" fmla="*/ 204251 w 217068"/>
                      <a:gd name="connsiteY3" fmla="*/ 112204 h 250851"/>
                      <a:gd name="connsiteX4" fmla="*/ 217068 w 217068"/>
                      <a:gd name="connsiteY4" fmla="*/ 232458 h 250851"/>
                      <a:gd name="connsiteX5" fmla="*/ 137042 w 217068"/>
                      <a:gd name="connsiteY5" fmla="*/ 242555 h 250851"/>
                      <a:gd name="connsiteX6" fmla="*/ 4816 w 217068"/>
                      <a:gd name="connsiteY6" fmla="*/ 157884 h 25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068" h="250851">
                        <a:moveTo>
                          <a:pt x="4816" y="157884"/>
                        </a:moveTo>
                        <a:lnTo>
                          <a:pt x="0" y="0"/>
                        </a:lnTo>
                        <a:lnTo>
                          <a:pt x="28183" y="3750"/>
                        </a:lnTo>
                        <a:cubicBezTo>
                          <a:pt x="86460" y="26357"/>
                          <a:pt x="146293" y="100747"/>
                          <a:pt x="204251" y="112204"/>
                        </a:cubicBezTo>
                        <a:lnTo>
                          <a:pt x="217068" y="232458"/>
                        </a:lnTo>
                        <a:cubicBezTo>
                          <a:pt x="201151" y="250838"/>
                          <a:pt x="175934" y="257676"/>
                          <a:pt x="137042" y="242555"/>
                        </a:cubicBezTo>
                        <a:cubicBezTo>
                          <a:pt x="98394" y="227533"/>
                          <a:pt x="42495" y="189093"/>
                          <a:pt x="4816" y="157884"/>
                        </a:cubicBezTo>
                        <a:close/>
                      </a:path>
                    </a:pathLst>
                  </a:custGeom>
                  <a:solidFill>
                    <a:srgbClr val="C4918C"/>
                  </a:solidFill>
                  <a:ln w="12244" cap="flat">
                    <a:noFill/>
                    <a:prstDash val="solid"/>
                    <a:miter/>
                  </a:ln>
                </p:spPr>
                <p:txBody>
                  <a:bodyPr rtlCol="0" anchor="ctr"/>
                  <a:lstStyle/>
                  <a:p>
                    <a:endParaRPr lang="nl-NL"/>
                  </a:p>
                </p:txBody>
              </p:sp>
              <p:sp>
                <p:nvSpPr>
                  <p:cNvPr id="144" name="Vrije vorm 143">
                    <a:extLst>
                      <a:ext uri="{FF2B5EF4-FFF2-40B4-BE49-F238E27FC236}">
                        <a16:creationId xmlns:a16="http://schemas.microsoft.com/office/drawing/2014/main" id="{B0BD1E20-0061-E492-50A4-A3D30B9121A5}"/>
                      </a:ext>
                    </a:extLst>
                  </p:cNvPr>
                  <p:cNvSpPr/>
                  <p:nvPr/>
                </p:nvSpPr>
                <p:spPr>
                  <a:xfrm>
                    <a:off x="2780767" y="3723815"/>
                    <a:ext cx="431855" cy="533411"/>
                  </a:xfrm>
                  <a:custGeom>
                    <a:avLst/>
                    <a:gdLst>
                      <a:gd name="connsiteX0" fmla="*/ 148746 w 431855"/>
                      <a:gd name="connsiteY0" fmla="*/ 9239 h 533411"/>
                      <a:gd name="connsiteX1" fmla="*/ 7097 w 431855"/>
                      <a:gd name="connsiteY1" fmla="*/ 236318 h 533411"/>
                      <a:gd name="connsiteX2" fmla="*/ 115257 w 431855"/>
                      <a:gd name="connsiteY2" fmla="*/ 487683 h 533411"/>
                      <a:gd name="connsiteX3" fmla="*/ 318013 w 431855"/>
                      <a:gd name="connsiteY3" fmla="*/ 530717 h 533411"/>
                      <a:gd name="connsiteX4" fmla="*/ 420550 w 431855"/>
                      <a:gd name="connsiteY4" fmla="*/ 419236 h 533411"/>
                      <a:gd name="connsiteX5" fmla="*/ 403211 w 431855"/>
                      <a:gd name="connsiteY5" fmla="*/ 141808 h 533411"/>
                      <a:gd name="connsiteX6" fmla="*/ 148746 w 431855"/>
                      <a:gd name="connsiteY6" fmla="*/ 9239 h 53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855" h="533411">
                        <a:moveTo>
                          <a:pt x="148746" y="9239"/>
                        </a:moveTo>
                        <a:cubicBezTo>
                          <a:pt x="103519" y="21063"/>
                          <a:pt x="-32359" y="58203"/>
                          <a:pt x="7097" y="236318"/>
                        </a:cubicBezTo>
                        <a:cubicBezTo>
                          <a:pt x="46553" y="414445"/>
                          <a:pt x="87418" y="466228"/>
                          <a:pt x="115257" y="487683"/>
                        </a:cubicBezTo>
                        <a:cubicBezTo>
                          <a:pt x="150853" y="515131"/>
                          <a:pt x="204241" y="542162"/>
                          <a:pt x="318013" y="530717"/>
                        </a:cubicBezTo>
                        <a:cubicBezTo>
                          <a:pt x="381608" y="511969"/>
                          <a:pt x="409215" y="461816"/>
                          <a:pt x="420550" y="419236"/>
                        </a:cubicBezTo>
                        <a:cubicBezTo>
                          <a:pt x="429593" y="385270"/>
                          <a:pt x="447433" y="318807"/>
                          <a:pt x="403211" y="141808"/>
                        </a:cubicBezTo>
                        <a:cubicBezTo>
                          <a:pt x="358989" y="-35192"/>
                          <a:pt x="194487" y="-380"/>
                          <a:pt x="148746" y="9239"/>
                        </a:cubicBezTo>
                        <a:close/>
                      </a:path>
                    </a:pathLst>
                  </a:custGeom>
                  <a:solidFill>
                    <a:srgbClr val="E5B6AE"/>
                  </a:solidFill>
                  <a:ln w="12244" cap="flat">
                    <a:noFill/>
                    <a:prstDash val="solid"/>
                    <a:miter/>
                  </a:ln>
                </p:spPr>
                <p:txBody>
                  <a:bodyPr rtlCol="0" anchor="ctr"/>
                  <a:lstStyle/>
                  <a:p>
                    <a:endParaRPr lang="nl-NL"/>
                  </a:p>
                </p:txBody>
              </p:sp>
              <p:sp>
                <p:nvSpPr>
                  <p:cNvPr id="145" name="Vrije vorm 144">
                    <a:extLst>
                      <a:ext uri="{FF2B5EF4-FFF2-40B4-BE49-F238E27FC236}">
                        <a16:creationId xmlns:a16="http://schemas.microsoft.com/office/drawing/2014/main" id="{F0B1EE91-BE32-EDA0-A1FA-DBD3DB237ED4}"/>
                      </a:ext>
                    </a:extLst>
                  </p:cNvPr>
                  <p:cNvSpPr/>
                  <p:nvPr/>
                </p:nvSpPr>
                <p:spPr>
                  <a:xfrm>
                    <a:off x="2685460" y="3633969"/>
                    <a:ext cx="558294" cy="435807"/>
                  </a:xfrm>
                  <a:custGeom>
                    <a:avLst/>
                    <a:gdLst>
                      <a:gd name="connsiteX0" fmla="*/ 114314 w 558294"/>
                      <a:gd name="connsiteY0" fmla="*/ 435807 h 435807"/>
                      <a:gd name="connsiteX1" fmla="*/ 61048 w 558294"/>
                      <a:gd name="connsiteY1" fmla="*/ 186488 h 435807"/>
                      <a:gd name="connsiteX2" fmla="*/ 191412 w 558294"/>
                      <a:gd name="connsiteY2" fmla="*/ 61479 h 435807"/>
                      <a:gd name="connsiteX3" fmla="*/ 370335 w 558294"/>
                      <a:gd name="connsiteY3" fmla="*/ 7087 h 435807"/>
                      <a:gd name="connsiteX4" fmla="*/ 483164 w 558294"/>
                      <a:gd name="connsiteY4" fmla="*/ 96144 h 435807"/>
                      <a:gd name="connsiteX5" fmla="*/ 558008 w 558294"/>
                      <a:gd name="connsiteY5" fmla="*/ 135612 h 435807"/>
                      <a:gd name="connsiteX6" fmla="*/ 416959 w 558294"/>
                      <a:gd name="connsiteY6" fmla="*/ 223309 h 435807"/>
                      <a:gd name="connsiteX7" fmla="*/ 195382 w 558294"/>
                      <a:gd name="connsiteY7" fmla="*/ 256418 h 435807"/>
                      <a:gd name="connsiteX8" fmla="*/ 128393 w 558294"/>
                      <a:gd name="connsiteY8" fmla="*/ 353550 h 435807"/>
                      <a:gd name="connsiteX9" fmla="*/ 114314 w 558294"/>
                      <a:gd name="connsiteY9" fmla="*/ 435807 h 43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8294" h="435807">
                        <a:moveTo>
                          <a:pt x="114314" y="435807"/>
                        </a:moveTo>
                        <a:cubicBezTo>
                          <a:pt x="-1640" y="430881"/>
                          <a:pt x="-46340" y="219058"/>
                          <a:pt x="61048" y="186488"/>
                        </a:cubicBezTo>
                        <a:cubicBezTo>
                          <a:pt x="53035" y="103092"/>
                          <a:pt x="116630" y="61541"/>
                          <a:pt x="191412" y="61479"/>
                        </a:cubicBezTo>
                        <a:cubicBezTo>
                          <a:pt x="252544" y="61430"/>
                          <a:pt x="325647" y="22734"/>
                          <a:pt x="370335" y="7087"/>
                        </a:cubicBezTo>
                        <a:cubicBezTo>
                          <a:pt x="451575" y="-21341"/>
                          <a:pt x="536013" y="41335"/>
                          <a:pt x="483164" y="96144"/>
                        </a:cubicBezTo>
                        <a:cubicBezTo>
                          <a:pt x="495234" y="91451"/>
                          <a:pt x="554295" y="93975"/>
                          <a:pt x="558008" y="135612"/>
                        </a:cubicBezTo>
                        <a:cubicBezTo>
                          <a:pt x="563742" y="200016"/>
                          <a:pt x="482221" y="211889"/>
                          <a:pt x="416959" y="223309"/>
                        </a:cubicBezTo>
                        <a:cubicBezTo>
                          <a:pt x="306152" y="242694"/>
                          <a:pt x="238832" y="228248"/>
                          <a:pt x="195382" y="256418"/>
                        </a:cubicBezTo>
                        <a:cubicBezTo>
                          <a:pt x="146368" y="288154"/>
                          <a:pt x="138183" y="315602"/>
                          <a:pt x="128393" y="353550"/>
                        </a:cubicBezTo>
                        <a:cubicBezTo>
                          <a:pt x="118615" y="391487"/>
                          <a:pt x="116948" y="435256"/>
                          <a:pt x="114314" y="435807"/>
                        </a:cubicBezTo>
                        <a:close/>
                      </a:path>
                    </a:pathLst>
                  </a:custGeom>
                  <a:solidFill>
                    <a:srgbClr val="C1976F"/>
                  </a:solidFill>
                  <a:ln w="12244" cap="flat">
                    <a:noFill/>
                    <a:prstDash val="solid"/>
                    <a:miter/>
                  </a:ln>
                </p:spPr>
                <p:txBody>
                  <a:bodyPr rtlCol="0" anchor="ctr"/>
                  <a:lstStyle/>
                  <a:p>
                    <a:endParaRPr lang="nl-NL"/>
                  </a:p>
                </p:txBody>
              </p:sp>
              <p:sp>
                <p:nvSpPr>
                  <p:cNvPr id="146" name="Vrije vorm 145">
                    <a:extLst>
                      <a:ext uri="{FF2B5EF4-FFF2-40B4-BE49-F238E27FC236}">
                        <a16:creationId xmlns:a16="http://schemas.microsoft.com/office/drawing/2014/main" id="{646C8CF0-2E47-BC1D-2BA5-C61C5665E956}"/>
                      </a:ext>
                    </a:extLst>
                  </p:cNvPr>
                  <p:cNvSpPr/>
                  <p:nvPr/>
                </p:nvSpPr>
                <p:spPr>
                  <a:xfrm>
                    <a:off x="3064157" y="3954211"/>
                    <a:ext cx="51905" cy="100065"/>
                  </a:xfrm>
                  <a:custGeom>
                    <a:avLst/>
                    <a:gdLst>
                      <a:gd name="connsiteX0" fmla="*/ 20384 w 51905"/>
                      <a:gd name="connsiteY0" fmla="*/ 100065 h 100065"/>
                      <a:gd name="connsiteX1" fmla="*/ 14233 w 51905"/>
                      <a:gd name="connsiteY1" fmla="*/ 94858 h 100065"/>
                      <a:gd name="connsiteX2" fmla="*/ 19355 w 51905"/>
                      <a:gd name="connsiteY2" fmla="*/ 87652 h 100065"/>
                      <a:gd name="connsiteX3" fmla="*/ 39291 w 51905"/>
                      <a:gd name="connsiteY3" fmla="*/ 72017 h 100065"/>
                      <a:gd name="connsiteX4" fmla="*/ 28912 w 51905"/>
                      <a:gd name="connsiteY4" fmla="*/ 58661 h 100065"/>
                      <a:gd name="connsiteX5" fmla="*/ 44 w 51905"/>
                      <a:gd name="connsiteY5" fmla="*/ 6989 h 100065"/>
                      <a:gd name="connsiteX6" fmla="*/ 5521 w 51905"/>
                      <a:gd name="connsiteY6" fmla="*/ 29 h 100065"/>
                      <a:gd name="connsiteX7" fmla="*/ 12468 w 51905"/>
                      <a:gd name="connsiteY7" fmla="*/ 5506 h 100065"/>
                      <a:gd name="connsiteX8" fmla="*/ 37931 w 51905"/>
                      <a:gd name="connsiteY8" fmla="*/ 50010 h 100065"/>
                      <a:gd name="connsiteX9" fmla="*/ 51667 w 51905"/>
                      <a:gd name="connsiteY9" fmla="*/ 70290 h 100065"/>
                      <a:gd name="connsiteX10" fmla="*/ 21426 w 51905"/>
                      <a:gd name="connsiteY10" fmla="*/ 99979 h 100065"/>
                      <a:gd name="connsiteX11" fmla="*/ 20384 w 51905"/>
                      <a:gd name="connsiteY11" fmla="*/ 100065 h 10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05" h="100065">
                        <a:moveTo>
                          <a:pt x="20384" y="100065"/>
                        </a:moveTo>
                        <a:cubicBezTo>
                          <a:pt x="17382" y="100065"/>
                          <a:pt x="14748" y="97909"/>
                          <a:pt x="14233" y="94858"/>
                        </a:cubicBezTo>
                        <a:cubicBezTo>
                          <a:pt x="13657" y="91451"/>
                          <a:pt x="15948" y="88216"/>
                          <a:pt x="19355" y="87652"/>
                        </a:cubicBezTo>
                        <a:cubicBezTo>
                          <a:pt x="19563" y="87616"/>
                          <a:pt x="40908" y="83621"/>
                          <a:pt x="39291" y="72017"/>
                        </a:cubicBezTo>
                        <a:cubicBezTo>
                          <a:pt x="38874" y="69076"/>
                          <a:pt x="33802" y="63783"/>
                          <a:pt x="28912" y="58661"/>
                        </a:cubicBezTo>
                        <a:cubicBezTo>
                          <a:pt x="17958" y="47241"/>
                          <a:pt x="2972" y="31581"/>
                          <a:pt x="44" y="6989"/>
                        </a:cubicBezTo>
                        <a:cubicBezTo>
                          <a:pt x="-361" y="3546"/>
                          <a:pt x="2090" y="433"/>
                          <a:pt x="5521" y="29"/>
                        </a:cubicBezTo>
                        <a:cubicBezTo>
                          <a:pt x="8817" y="-290"/>
                          <a:pt x="12052" y="2075"/>
                          <a:pt x="12468" y="5506"/>
                        </a:cubicBezTo>
                        <a:cubicBezTo>
                          <a:pt x="14895" y="25957"/>
                          <a:pt x="27663" y="39289"/>
                          <a:pt x="37931" y="50010"/>
                        </a:cubicBezTo>
                        <a:cubicBezTo>
                          <a:pt x="45062" y="57460"/>
                          <a:pt x="50699" y="63342"/>
                          <a:pt x="51667" y="70290"/>
                        </a:cubicBezTo>
                        <a:cubicBezTo>
                          <a:pt x="54338" y="89282"/>
                          <a:pt x="33912" y="97896"/>
                          <a:pt x="21426" y="99979"/>
                        </a:cubicBezTo>
                        <a:cubicBezTo>
                          <a:pt x="21070" y="100028"/>
                          <a:pt x="20727" y="100065"/>
                          <a:pt x="20384" y="100065"/>
                        </a:cubicBezTo>
                        <a:close/>
                      </a:path>
                    </a:pathLst>
                  </a:custGeom>
                  <a:solidFill>
                    <a:srgbClr val="C4918C"/>
                  </a:solidFill>
                  <a:ln w="12244" cap="flat">
                    <a:noFill/>
                    <a:prstDash val="solid"/>
                    <a:miter/>
                  </a:ln>
                </p:spPr>
                <p:txBody>
                  <a:bodyPr rtlCol="0" anchor="ctr"/>
                  <a:lstStyle/>
                  <a:p>
                    <a:endParaRPr lang="nl-NL"/>
                  </a:p>
                </p:txBody>
              </p:sp>
              <p:sp>
                <p:nvSpPr>
                  <p:cNvPr id="147" name="Vrije vorm 146">
                    <a:extLst>
                      <a:ext uri="{FF2B5EF4-FFF2-40B4-BE49-F238E27FC236}">
                        <a16:creationId xmlns:a16="http://schemas.microsoft.com/office/drawing/2014/main" id="{EC4E568F-E1F9-C0A3-B25D-7136AED7F990}"/>
                      </a:ext>
                    </a:extLst>
                  </p:cNvPr>
                  <p:cNvSpPr/>
                  <p:nvPr/>
                </p:nvSpPr>
                <p:spPr>
                  <a:xfrm>
                    <a:off x="2925856" y="3907343"/>
                    <a:ext cx="68631" cy="37705"/>
                  </a:xfrm>
                  <a:custGeom>
                    <a:avLst/>
                    <a:gdLst>
                      <a:gd name="connsiteX0" fmla="*/ 6242 w 68631"/>
                      <a:gd name="connsiteY0" fmla="*/ 37706 h 37705"/>
                      <a:gd name="connsiteX1" fmla="*/ 1941 w 68631"/>
                      <a:gd name="connsiteY1" fmla="*/ 35978 h 37705"/>
                      <a:gd name="connsiteX2" fmla="*/ 1720 w 68631"/>
                      <a:gd name="connsiteY2" fmla="*/ 27144 h 37705"/>
                      <a:gd name="connsiteX3" fmla="*/ 60990 w 68631"/>
                      <a:gd name="connsiteY3" fmla="*/ 125 h 37705"/>
                      <a:gd name="connsiteX4" fmla="*/ 68477 w 68631"/>
                      <a:gd name="connsiteY4" fmla="*/ 4843 h 37705"/>
                      <a:gd name="connsiteX5" fmla="*/ 63772 w 68631"/>
                      <a:gd name="connsiteY5" fmla="*/ 12329 h 37705"/>
                      <a:gd name="connsiteX6" fmla="*/ 10763 w 68631"/>
                      <a:gd name="connsiteY6" fmla="*/ 35758 h 37705"/>
                      <a:gd name="connsiteX7" fmla="*/ 6242 w 68631"/>
                      <a:gd name="connsiteY7" fmla="*/ 37706 h 3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31" h="37705">
                        <a:moveTo>
                          <a:pt x="6242" y="37706"/>
                        </a:moveTo>
                        <a:cubicBezTo>
                          <a:pt x="4686" y="37706"/>
                          <a:pt x="3142" y="37130"/>
                          <a:pt x="1941" y="35978"/>
                        </a:cubicBezTo>
                        <a:cubicBezTo>
                          <a:pt x="-559" y="33589"/>
                          <a:pt x="-657" y="29643"/>
                          <a:pt x="1720" y="27144"/>
                        </a:cubicBezTo>
                        <a:cubicBezTo>
                          <a:pt x="10996" y="17390"/>
                          <a:pt x="41201" y="4622"/>
                          <a:pt x="60990" y="125"/>
                        </a:cubicBezTo>
                        <a:cubicBezTo>
                          <a:pt x="64433" y="-537"/>
                          <a:pt x="67717" y="1485"/>
                          <a:pt x="68477" y="4843"/>
                        </a:cubicBezTo>
                        <a:cubicBezTo>
                          <a:pt x="69237" y="8212"/>
                          <a:pt x="67129" y="11557"/>
                          <a:pt x="63772" y="12329"/>
                        </a:cubicBezTo>
                        <a:cubicBezTo>
                          <a:pt x="44754" y="16642"/>
                          <a:pt x="17515" y="28688"/>
                          <a:pt x="10763" y="35758"/>
                        </a:cubicBezTo>
                        <a:cubicBezTo>
                          <a:pt x="9550" y="37057"/>
                          <a:pt x="7896" y="37706"/>
                          <a:pt x="6242" y="37706"/>
                        </a:cubicBezTo>
                        <a:close/>
                      </a:path>
                    </a:pathLst>
                  </a:custGeom>
                  <a:solidFill>
                    <a:srgbClr val="C4918C"/>
                  </a:solidFill>
                  <a:ln w="12244" cap="flat">
                    <a:noFill/>
                    <a:prstDash val="solid"/>
                    <a:miter/>
                  </a:ln>
                </p:spPr>
                <p:txBody>
                  <a:bodyPr rtlCol="0" anchor="ctr"/>
                  <a:lstStyle/>
                  <a:p>
                    <a:endParaRPr lang="nl-NL"/>
                  </a:p>
                </p:txBody>
              </p:sp>
              <p:sp>
                <p:nvSpPr>
                  <p:cNvPr id="148" name="Vrije vorm 147">
                    <a:extLst>
                      <a:ext uri="{FF2B5EF4-FFF2-40B4-BE49-F238E27FC236}">
                        <a16:creationId xmlns:a16="http://schemas.microsoft.com/office/drawing/2014/main" id="{396B2255-6C32-376F-6890-570E9463AD35}"/>
                      </a:ext>
                    </a:extLst>
                  </p:cNvPr>
                  <p:cNvSpPr/>
                  <p:nvPr/>
                </p:nvSpPr>
                <p:spPr>
                  <a:xfrm>
                    <a:off x="3092590" y="3881915"/>
                    <a:ext cx="73265" cy="22992"/>
                  </a:xfrm>
                  <a:custGeom>
                    <a:avLst/>
                    <a:gdLst>
                      <a:gd name="connsiteX0" fmla="*/ 6263 w 73265"/>
                      <a:gd name="connsiteY0" fmla="*/ 22992 h 22992"/>
                      <a:gd name="connsiteX1" fmla="*/ 406 w 73265"/>
                      <a:gd name="connsiteY1" fmla="*/ 18937 h 22992"/>
                      <a:gd name="connsiteX2" fmla="*/ 4058 w 73265"/>
                      <a:gd name="connsiteY2" fmla="*/ 10886 h 22992"/>
                      <a:gd name="connsiteX3" fmla="*/ 68425 w 73265"/>
                      <a:gd name="connsiteY3" fmla="*/ 826 h 22992"/>
                      <a:gd name="connsiteX4" fmla="*/ 73105 w 73265"/>
                      <a:gd name="connsiteY4" fmla="*/ 8337 h 22992"/>
                      <a:gd name="connsiteX5" fmla="*/ 65594 w 73265"/>
                      <a:gd name="connsiteY5" fmla="*/ 13006 h 22992"/>
                      <a:gd name="connsiteX6" fmla="*/ 8457 w 73265"/>
                      <a:gd name="connsiteY6" fmla="*/ 22588 h 22992"/>
                      <a:gd name="connsiteX7" fmla="*/ 6263 w 73265"/>
                      <a:gd name="connsiteY7" fmla="*/ 22992 h 2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65" h="22992">
                        <a:moveTo>
                          <a:pt x="6263" y="22992"/>
                        </a:moveTo>
                        <a:cubicBezTo>
                          <a:pt x="3739" y="22992"/>
                          <a:pt x="1350" y="21449"/>
                          <a:pt x="406" y="18937"/>
                        </a:cubicBezTo>
                        <a:cubicBezTo>
                          <a:pt x="-819" y="15702"/>
                          <a:pt x="823" y="12099"/>
                          <a:pt x="4058" y="10886"/>
                        </a:cubicBezTo>
                        <a:cubicBezTo>
                          <a:pt x="23050" y="3742"/>
                          <a:pt x="55289" y="-2250"/>
                          <a:pt x="68425" y="826"/>
                        </a:cubicBezTo>
                        <a:cubicBezTo>
                          <a:pt x="71782" y="1610"/>
                          <a:pt x="73877" y="4968"/>
                          <a:pt x="73105" y="8337"/>
                        </a:cubicBezTo>
                        <a:cubicBezTo>
                          <a:pt x="72321" y="11682"/>
                          <a:pt x="69013" y="13778"/>
                          <a:pt x="65594" y="13006"/>
                        </a:cubicBezTo>
                        <a:cubicBezTo>
                          <a:pt x="56061" y="10849"/>
                          <a:pt x="26690" y="15726"/>
                          <a:pt x="8457" y="22588"/>
                        </a:cubicBezTo>
                        <a:cubicBezTo>
                          <a:pt x="7734" y="22858"/>
                          <a:pt x="6986" y="22992"/>
                          <a:pt x="6263" y="22992"/>
                        </a:cubicBezTo>
                        <a:close/>
                      </a:path>
                    </a:pathLst>
                  </a:custGeom>
                  <a:solidFill>
                    <a:srgbClr val="C4918C"/>
                  </a:solidFill>
                  <a:ln w="12244" cap="flat">
                    <a:noFill/>
                    <a:prstDash val="solid"/>
                    <a:miter/>
                  </a:ln>
                </p:spPr>
                <p:txBody>
                  <a:bodyPr rtlCol="0" anchor="ctr"/>
                  <a:lstStyle/>
                  <a:p>
                    <a:endParaRPr lang="nl-NL"/>
                  </a:p>
                </p:txBody>
              </p:sp>
              <p:sp>
                <p:nvSpPr>
                  <p:cNvPr id="149" name="Vrije vorm 148">
                    <a:extLst>
                      <a:ext uri="{FF2B5EF4-FFF2-40B4-BE49-F238E27FC236}">
                        <a16:creationId xmlns:a16="http://schemas.microsoft.com/office/drawing/2014/main" id="{79945BF6-057B-0A56-32C0-2CB617CE77FF}"/>
                      </a:ext>
                    </a:extLst>
                  </p:cNvPr>
                  <p:cNvSpPr/>
                  <p:nvPr/>
                </p:nvSpPr>
                <p:spPr>
                  <a:xfrm>
                    <a:off x="2970935" y="3983059"/>
                    <a:ext cx="41253" cy="51599"/>
                  </a:xfrm>
                  <a:custGeom>
                    <a:avLst/>
                    <a:gdLst>
                      <a:gd name="connsiteX0" fmla="*/ 17785 w 41253"/>
                      <a:gd name="connsiteY0" fmla="*/ 37 h 51599"/>
                      <a:gd name="connsiteX1" fmla="*/ 202 w 41253"/>
                      <a:gd name="connsiteY1" fmla="*/ 24434 h 51599"/>
                      <a:gd name="connsiteX2" fmla="*/ 23459 w 41253"/>
                      <a:gd name="connsiteY2" fmla="*/ 51563 h 51599"/>
                      <a:gd name="connsiteX3" fmla="*/ 41054 w 41253"/>
                      <a:gd name="connsiteY3" fmla="*/ 27166 h 51599"/>
                      <a:gd name="connsiteX4" fmla="*/ 17785 w 41253"/>
                      <a:gd name="connsiteY4" fmla="*/ 37 h 51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3" h="51599">
                        <a:moveTo>
                          <a:pt x="17785" y="37"/>
                        </a:moveTo>
                        <a:cubicBezTo>
                          <a:pt x="6500" y="-723"/>
                          <a:pt x="-1379" y="10207"/>
                          <a:pt x="202" y="24434"/>
                        </a:cubicBezTo>
                        <a:cubicBezTo>
                          <a:pt x="1758" y="38660"/>
                          <a:pt x="12186" y="50803"/>
                          <a:pt x="23459" y="51563"/>
                        </a:cubicBezTo>
                        <a:cubicBezTo>
                          <a:pt x="34744" y="52322"/>
                          <a:pt x="42623" y="41392"/>
                          <a:pt x="41054" y="27166"/>
                        </a:cubicBezTo>
                        <a:cubicBezTo>
                          <a:pt x="39486" y="12940"/>
                          <a:pt x="29071" y="785"/>
                          <a:pt x="17785" y="37"/>
                        </a:cubicBezTo>
                        <a:close/>
                      </a:path>
                    </a:pathLst>
                  </a:custGeom>
                  <a:solidFill>
                    <a:srgbClr val="303B39"/>
                  </a:solidFill>
                  <a:ln w="12244" cap="flat">
                    <a:noFill/>
                    <a:prstDash val="solid"/>
                    <a:miter/>
                  </a:ln>
                </p:spPr>
                <p:txBody>
                  <a:bodyPr rtlCol="0" anchor="ctr"/>
                  <a:lstStyle/>
                  <a:p>
                    <a:endParaRPr lang="nl-NL"/>
                  </a:p>
                </p:txBody>
              </p:sp>
              <p:sp>
                <p:nvSpPr>
                  <p:cNvPr id="150" name="Vrije vorm 149">
                    <a:extLst>
                      <a:ext uri="{FF2B5EF4-FFF2-40B4-BE49-F238E27FC236}">
                        <a16:creationId xmlns:a16="http://schemas.microsoft.com/office/drawing/2014/main" id="{6FE15193-A873-3261-A299-01625A8EE81D}"/>
                      </a:ext>
                    </a:extLst>
                  </p:cNvPr>
                  <p:cNvSpPr/>
                  <p:nvPr/>
                </p:nvSpPr>
                <p:spPr>
                  <a:xfrm>
                    <a:off x="3109702" y="3947506"/>
                    <a:ext cx="40770" cy="51991"/>
                  </a:xfrm>
                  <a:custGeom>
                    <a:avLst/>
                    <a:gdLst>
                      <a:gd name="connsiteX0" fmla="*/ 18890 w 40770"/>
                      <a:gd name="connsiteY0" fmla="*/ 116 h 51991"/>
                      <a:gd name="connsiteX1" fmla="*/ 57 w 40770"/>
                      <a:gd name="connsiteY1" fmla="*/ 23569 h 51991"/>
                      <a:gd name="connsiteX2" fmla="*/ 21880 w 40770"/>
                      <a:gd name="connsiteY2" fmla="*/ 51875 h 51991"/>
                      <a:gd name="connsiteX3" fmla="*/ 40713 w 40770"/>
                      <a:gd name="connsiteY3" fmla="*/ 28434 h 51991"/>
                      <a:gd name="connsiteX4" fmla="*/ 18890 w 40770"/>
                      <a:gd name="connsiteY4" fmla="*/ 116 h 51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70" h="51991">
                        <a:moveTo>
                          <a:pt x="18890" y="116"/>
                        </a:moveTo>
                        <a:cubicBezTo>
                          <a:pt x="7666" y="-1232"/>
                          <a:pt x="-777" y="9282"/>
                          <a:pt x="57" y="23569"/>
                        </a:cubicBezTo>
                        <a:cubicBezTo>
                          <a:pt x="878" y="37857"/>
                          <a:pt x="10644" y="50527"/>
                          <a:pt x="21880" y="51875"/>
                        </a:cubicBezTo>
                        <a:cubicBezTo>
                          <a:pt x="33104" y="53222"/>
                          <a:pt x="41546" y="42721"/>
                          <a:pt x="40713" y="28434"/>
                        </a:cubicBezTo>
                        <a:cubicBezTo>
                          <a:pt x="39892" y="14134"/>
                          <a:pt x="30126" y="1464"/>
                          <a:pt x="18890" y="116"/>
                        </a:cubicBezTo>
                        <a:close/>
                      </a:path>
                    </a:pathLst>
                  </a:custGeom>
                  <a:solidFill>
                    <a:srgbClr val="303B39"/>
                  </a:solidFill>
                  <a:ln w="12244" cap="flat">
                    <a:noFill/>
                    <a:prstDash val="solid"/>
                    <a:miter/>
                  </a:ln>
                </p:spPr>
                <p:txBody>
                  <a:bodyPr rtlCol="0" anchor="ctr"/>
                  <a:lstStyle/>
                  <a:p>
                    <a:endParaRPr lang="nl-NL"/>
                  </a:p>
                </p:txBody>
              </p:sp>
              <p:sp>
                <p:nvSpPr>
                  <p:cNvPr id="151" name="Vrije vorm 150">
                    <a:extLst>
                      <a:ext uri="{FF2B5EF4-FFF2-40B4-BE49-F238E27FC236}">
                        <a16:creationId xmlns:a16="http://schemas.microsoft.com/office/drawing/2014/main" id="{A21A6796-0355-153D-1603-408A0A59EFE5}"/>
                      </a:ext>
                    </a:extLst>
                  </p:cNvPr>
                  <p:cNvSpPr/>
                  <p:nvPr/>
                </p:nvSpPr>
                <p:spPr>
                  <a:xfrm>
                    <a:off x="2750544" y="3995653"/>
                    <a:ext cx="93431" cy="131165"/>
                  </a:xfrm>
                  <a:custGeom>
                    <a:avLst/>
                    <a:gdLst>
                      <a:gd name="connsiteX0" fmla="*/ 74448 w 93431"/>
                      <a:gd name="connsiteY0" fmla="*/ 18897 h 131165"/>
                      <a:gd name="connsiteX1" fmla="*/ 36670 w 93431"/>
                      <a:gd name="connsiteY1" fmla="*/ 15 h 131165"/>
                      <a:gd name="connsiteX2" fmla="*/ 2520 w 93431"/>
                      <a:gd name="connsiteY2" fmla="*/ 62531 h 131165"/>
                      <a:gd name="connsiteX3" fmla="*/ 85292 w 93431"/>
                      <a:gd name="connsiteY3" fmla="*/ 128810 h 131165"/>
                      <a:gd name="connsiteX4" fmla="*/ 74448 w 93431"/>
                      <a:gd name="connsiteY4" fmla="*/ 18897 h 131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31" h="131165">
                        <a:moveTo>
                          <a:pt x="74448" y="18897"/>
                        </a:moveTo>
                        <a:cubicBezTo>
                          <a:pt x="64669" y="7894"/>
                          <a:pt x="53948" y="-402"/>
                          <a:pt x="36670" y="15"/>
                        </a:cubicBezTo>
                        <a:cubicBezTo>
                          <a:pt x="19381" y="432"/>
                          <a:pt x="-8544" y="15871"/>
                          <a:pt x="2520" y="62531"/>
                        </a:cubicBezTo>
                        <a:cubicBezTo>
                          <a:pt x="13585" y="109205"/>
                          <a:pt x="61974" y="140169"/>
                          <a:pt x="85292" y="128810"/>
                        </a:cubicBezTo>
                        <a:cubicBezTo>
                          <a:pt x="108598" y="117439"/>
                          <a:pt x="74448" y="18897"/>
                          <a:pt x="74448" y="18897"/>
                        </a:cubicBezTo>
                        <a:close/>
                      </a:path>
                    </a:pathLst>
                  </a:custGeom>
                  <a:solidFill>
                    <a:srgbClr val="E5B6AE"/>
                  </a:solidFill>
                  <a:ln w="12244" cap="flat">
                    <a:noFill/>
                    <a:prstDash val="solid"/>
                    <a:miter/>
                  </a:ln>
                </p:spPr>
                <p:txBody>
                  <a:bodyPr rtlCol="0" anchor="ctr"/>
                  <a:lstStyle/>
                  <a:p>
                    <a:endParaRPr lang="nl-NL"/>
                  </a:p>
                </p:txBody>
              </p:sp>
            </p:grpSp>
            <p:sp>
              <p:nvSpPr>
                <p:cNvPr id="140" name="Vrije vorm 139">
                  <a:extLst>
                    <a:ext uri="{FF2B5EF4-FFF2-40B4-BE49-F238E27FC236}">
                      <a16:creationId xmlns:a16="http://schemas.microsoft.com/office/drawing/2014/main" id="{2A3B9F70-A4CB-6DF5-8AC3-0F438238BCE2}"/>
                    </a:ext>
                  </a:extLst>
                </p:cNvPr>
                <p:cNvSpPr/>
                <p:nvPr/>
              </p:nvSpPr>
              <p:spPr>
                <a:xfrm>
                  <a:off x="3065289" y="4142926"/>
                  <a:ext cx="86552" cy="26425"/>
                </a:xfrm>
                <a:custGeom>
                  <a:avLst/>
                  <a:gdLst>
                    <a:gd name="connsiteX0" fmla="*/ 41873 w 86552"/>
                    <a:gd name="connsiteY0" fmla="*/ 24326 h 26425"/>
                    <a:gd name="connsiteX1" fmla="*/ 4488 w 86552"/>
                    <a:gd name="connsiteY1" fmla="*/ 25625 h 26425"/>
                    <a:gd name="connsiteX2" fmla="*/ 89 w 86552"/>
                    <a:gd name="connsiteY2" fmla="*/ 19265 h 26425"/>
                    <a:gd name="connsiteX3" fmla="*/ 6461 w 86552"/>
                    <a:gd name="connsiteY3" fmla="*/ 14866 h 26425"/>
                    <a:gd name="connsiteX4" fmla="*/ 76979 w 86552"/>
                    <a:gd name="connsiteY4" fmla="*/ 1853 h 26425"/>
                    <a:gd name="connsiteX5" fmla="*/ 84686 w 86552"/>
                    <a:gd name="connsiteY5" fmla="*/ 1351 h 26425"/>
                    <a:gd name="connsiteX6" fmla="*/ 85188 w 86552"/>
                    <a:gd name="connsiteY6" fmla="*/ 9070 h 26425"/>
                    <a:gd name="connsiteX7" fmla="*/ 41873 w 86552"/>
                    <a:gd name="connsiteY7" fmla="*/ 24326 h 2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52" h="26425">
                      <a:moveTo>
                        <a:pt x="41873" y="24326"/>
                      </a:moveTo>
                      <a:cubicBezTo>
                        <a:pt x="26997" y="26531"/>
                        <a:pt x="12305" y="27058"/>
                        <a:pt x="4488" y="25625"/>
                      </a:cubicBezTo>
                      <a:cubicBezTo>
                        <a:pt x="1522" y="25085"/>
                        <a:pt x="-450" y="22230"/>
                        <a:pt x="89" y="19265"/>
                      </a:cubicBezTo>
                      <a:cubicBezTo>
                        <a:pt x="640" y="16287"/>
                        <a:pt x="3483" y="14315"/>
                        <a:pt x="6461" y="14866"/>
                      </a:cubicBezTo>
                      <a:cubicBezTo>
                        <a:pt x="23125" y="17929"/>
                        <a:pt x="69479" y="10406"/>
                        <a:pt x="76979" y="1853"/>
                      </a:cubicBezTo>
                      <a:cubicBezTo>
                        <a:pt x="78964" y="-402"/>
                        <a:pt x="82419" y="-634"/>
                        <a:pt x="84686" y="1351"/>
                      </a:cubicBezTo>
                      <a:cubicBezTo>
                        <a:pt x="86965" y="3348"/>
                        <a:pt x="87186" y="6803"/>
                        <a:pt x="85188" y="9070"/>
                      </a:cubicBezTo>
                      <a:cubicBezTo>
                        <a:pt x="78804" y="16349"/>
                        <a:pt x="60204" y="21606"/>
                        <a:pt x="41873" y="24326"/>
                      </a:cubicBezTo>
                      <a:close/>
                    </a:path>
                  </a:pathLst>
                </a:custGeom>
                <a:solidFill>
                  <a:srgbClr val="C4918C"/>
                </a:solidFill>
                <a:ln w="12244" cap="flat">
                  <a:noFill/>
                  <a:prstDash val="solid"/>
                  <a:miter/>
                </a:ln>
              </p:spPr>
              <p:txBody>
                <a:bodyPr rtlCol="0" anchor="ctr"/>
                <a:lstStyle/>
                <a:p>
                  <a:endParaRPr lang="nl-NL"/>
                </a:p>
              </p:txBody>
            </p:sp>
            <p:sp>
              <p:nvSpPr>
                <p:cNvPr id="141" name="Vrije vorm 140">
                  <a:extLst>
                    <a:ext uri="{FF2B5EF4-FFF2-40B4-BE49-F238E27FC236}">
                      <a16:creationId xmlns:a16="http://schemas.microsoft.com/office/drawing/2014/main" id="{0930B02B-86F7-9752-79FD-2D1258D87427}"/>
                    </a:ext>
                  </a:extLst>
                </p:cNvPr>
                <p:cNvSpPr/>
                <p:nvPr/>
              </p:nvSpPr>
              <p:spPr>
                <a:xfrm>
                  <a:off x="3093617" y="4170400"/>
                  <a:ext cx="57531" cy="22690"/>
                </a:xfrm>
                <a:custGeom>
                  <a:avLst/>
                  <a:gdLst>
                    <a:gd name="connsiteX0" fmla="*/ 28138 w 57531"/>
                    <a:gd name="connsiteY0" fmla="*/ 21922 h 22690"/>
                    <a:gd name="connsiteX1" fmla="*/ 4918 w 57531"/>
                    <a:gd name="connsiteY1" fmla="*/ 22044 h 22690"/>
                    <a:gd name="connsiteX2" fmla="*/ 29 w 57531"/>
                    <a:gd name="connsiteY2" fmla="*/ 16052 h 22690"/>
                    <a:gd name="connsiteX3" fmla="*/ 6033 w 57531"/>
                    <a:gd name="connsiteY3" fmla="*/ 11163 h 22690"/>
                    <a:gd name="connsiteX4" fmla="*/ 47584 w 57531"/>
                    <a:gd name="connsiteY4" fmla="*/ 1912 h 22690"/>
                    <a:gd name="connsiteX5" fmla="*/ 48981 w 57531"/>
                    <a:gd name="connsiteY5" fmla="*/ 956 h 22690"/>
                    <a:gd name="connsiteX6" fmla="*/ 56578 w 57531"/>
                    <a:gd name="connsiteY6" fmla="*/ 2390 h 22690"/>
                    <a:gd name="connsiteX7" fmla="*/ 55144 w 57531"/>
                    <a:gd name="connsiteY7" fmla="*/ 9987 h 22690"/>
                    <a:gd name="connsiteX8" fmla="*/ 53784 w 57531"/>
                    <a:gd name="connsiteY8" fmla="*/ 10931 h 22690"/>
                    <a:gd name="connsiteX9" fmla="*/ 28138 w 57531"/>
                    <a:gd name="connsiteY9" fmla="*/ 21922 h 2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31" h="22690">
                      <a:moveTo>
                        <a:pt x="28138" y="21922"/>
                      </a:moveTo>
                      <a:cubicBezTo>
                        <a:pt x="21950" y="22828"/>
                        <a:pt x="14414" y="23012"/>
                        <a:pt x="4918" y="22044"/>
                      </a:cubicBezTo>
                      <a:cubicBezTo>
                        <a:pt x="1915" y="21738"/>
                        <a:pt x="-278" y="19054"/>
                        <a:pt x="29" y="16052"/>
                      </a:cubicBezTo>
                      <a:cubicBezTo>
                        <a:pt x="335" y="13050"/>
                        <a:pt x="3018" y="10869"/>
                        <a:pt x="6033" y="11163"/>
                      </a:cubicBezTo>
                      <a:cubicBezTo>
                        <a:pt x="30539" y="13687"/>
                        <a:pt x="38810" y="7965"/>
                        <a:pt x="47584" y="1912"/>
                      </a:cubicBezTo>
                      <a:lnTo>
                        <a:pt x="48981" y="956"/>
                      </a:lnTo>
                      <a:cubicBezTo>
                        <a:pt x="51480" y="-759"/>
                        <a:pt x="54875" y="-98"/>
                        <a:pt x="56578" y="2390"/>
                      </a:cubicBezTo>
                      <a:cubicBezTo>
                        <a:pt x="58281" y="4877"/>
                        <a:pt x="57644" y="8284"/>
                        <a:pt x="55144" y="9987"/>
                      </a:cubicBezTo>
                      <a:lnTo>
                        <a:pt x="53784" y="10931"/>
                      </a:lnTo>
                      <a:cubicBezTo>
                        <a:pt x="47425" y="15305"/>
                        <a:pt x="40501" y="20084"/>
                        <a:pt x="28138" y="21922"/>
                      </a:cubicBezTo>
                      <a:close/>
                    </a:path>
                  </a:pathLst>
                </a:custGeom>
                <a:solidFill>
                  <a:srgbClr val="C4918C"/>
                </a:solidFill>
                <a:ln w="12244" cap="flat">
                  <a:noFill/>
                  <a:prstDash val="solid"/>
                  <a:miter/>
                </a:ln>
              </p:spPr>
              <p:txBody>
                <a:bodyPr rtlCol="0" anchor="ctr"/>
                <a:lstStyle/>
                <a:p>
                  <a:endParaRPr lang="nl-NL"/>
                </a:p>
              </p:txBody>
            </p:sp>
          </p:grpSp>
        </p:grpSp>
        <p:sp>
          <p:nvSpPr>
            <p:cNvPr id="102" name="Vrije vorm 101">
              <a:extLst>
                <a:ext uri="{FF2B5EF4-FFF2-40B4-BE49-F238E27FC236}">
                  <a16:creationId xmlns:a16="http://schemas.microsoft.com/office/drawing/2014/main" id="{E99DE9EA-8AC2-DAB4-09AE-16787EE6442D}"/>
                </a:ext>
              </a:extLst>
            </p:cNvPr>
            <p:cNvSpPr/>
            <p:nvPr/>
          </p:nvSpPr>
          <p:spPr>
            <a:xfrm>
              <a:off x="2368725" y="5131517"/>
              <a:ext cx="1337257" cy="12253"/>
            </a:xfrm>
            <a:custGeom>
              <a:avLst/>
              <a:gdLst>
                <a:gd name="connsiteX0" fmla="*/ 0 w 1337257"/>
                <a:gd name="connsiteY0" fmla="*/ 0 h 12253"/>
                <a:gd name="connsiteX1" fmla="*/ 1337257 w 1337257"/>
                <a:gd name="connsiteY1" fmla="*/ 0 h 12253"/>
                <a:gd name="connsiteX2" fmla="*/ 1337257 w 1337257"/>
                <a:gd name="connsiteY2" fmla="*/ 12253 h 12253"/>
                <a:gd name="connsiteX3" fmla="*/ 0 w 1337257"/>
                <a:gd name="connsiteY3" fmla="*/ 12253 h 12253"/>
              </a:gdLst>
              <a:ahLst/>
              <a:cxnLst>
                <a:cxn ang="0">
                  <a:pos x="connsiteX0" y="connsiteY0"/>
                </a:cxn>
                <a:cxn ang="0">
                  <a:pos x="connsiteX1" y="connsiteY1"/>
                </a:cxn>
                <a:cxn ang="0">
                  <a:pos x="connsiteX2" y="connsiteY2"/>
                </a:cxn>
                <a:cxn ang="0">
                  <a:pos x="connsiteX3" y="connsiteY3"/>
                </a:cxn>
              </a:cxnLst>
              <a:rect l="l" t="t" r="r" b="b"/>
              <a:pathLst>
                <a:path w="1337257" h="12253">
                  <a:moveTo>
                    <a:pt x="0" y="0"/>
                  </a:moveTo>
                  <a:lnTo>
                    <a:pt x="1337257" y="0"/>
                  </a:lnTo>
                  <a:lnTo>
                    <a:pt x="1337257" y="12253"/>
                  </a:lnTo>
                  <a:lnTo>
                    <a:pt x="0" y="12253"/>
                  </a:lnTo>
                  <a:close/>
                </a:path>
              </a:pathLst>
            </a:custGeom>
            <a:solidFill>
              <a:srgbClr val="D0E7F7"/>
            </a:solidFill>
            <a:ln w="12244" cap="flat">
              <a:noFill/>
              <a:prstDash val="solid"/>
              <a:miter/>
            </a:ln>
          </p:spPr>
          <p:txBody>
            <a:bodyPr rtlCol="0" anchor="ctr"/>
            <a:lstStyle/>
            <a:p>
              <a:endParaRPr lang="nl-NL"/>
            </a:p>
          </p:txBody>
        </p:sp>
        <p:sp>
          <p:nvSpPr>
            <p:cNvPr id="103" name="Vrije vorm 102">
              <a:extLst>
                <a:ext uri="{FF2B5EF4-FFF2-40B4-BE49-F238E27FC236}">
                  <a16:creationId xmlns:a16="http://schemas.microsoft.com/office/drawing/2014/main" id="{27E94CBB-D2E6-040B-D648-57D045E4941A}"/>
                </a:ext>
              </a:extLst>
            </p:cNvPr>
            <p:cNvSpPr/>
            <p:nvPr/>
          </p:nvSpPr>
          <p:spPr>
            <a:xfrm>
              <a:off x="2444880" y="4301696"/>
              <a:ext cx="354587" cy="508465"/>
            </a:xfrm>
            <a:custGeom>
              <a:avLst/>
              <a:gdLst>
                <a:gd name="connsiteX0" fmla="*/ 22080 w 354587"/>
                <a:gd name="connsiteY0" fmla="*/ 508465 h 508465"/>
                <a:gd name="connsiteX1" fmla="*/ 0 w 354587"/>
                <a:gd name="connsiteY1" fmla="*/ 501971 h 508465"/>
                <a:gd name="connsiteX2" fmla="*/ 380 w 354587"/>
                <a:gd name="connsiteY2" fmla="*/ 498172 h 508465"/>
                <a:gd name="connsiteX3" fmla="*/ 36895 w 354587"/>
                <a:gd name="connsiteY3" fmla="*/ 298577 h 508465"/>
                <a:gd name="connsiteX4" fmla="*/ 41441 w 354587"/>
                <a:gd name="connsiteY4" fmla="*/ 286177 h 508465"/>
                <a:gd name="connsiteX5" fmla="*/ 135547 w 354587"/>
                <a:gd name="connsiteY5" fmla="*/ 141636 h 508465"/>
                <a:gd name="connsiteX6" fmla="*/ 351402 w 354587"/>
                <a:gd name="connsiteY6" fmla="*/ 0 h 508465"/>
                <a:gd name="connsiteX7" fmla="*/ 354587 w 354587"/>
                <a:gd name="connsiteY7" fmla="*/ 8614 h 508465"/>
                <a:gd name="connsiteX8" fmla="*/ 141404 w 354587"/>
                <a:gd name="connsiteY8" fmla="*/ 148707 h 508465"/>
                <a:gd name="connsiteX9" fmla="*/ 50079 w 354587"/>
                <a:gd name="connsiteY9" fmla="*/ 289338 h 508465"/>
                <a:gd name="connsiteX10" fmla="*/ 45509 w 354587"/>
                <a:gd name="connsiteY10" fmla="*/ 301763 h 508465"/>
                <a:gd name="connsiteX11" fmla="*/ 9925 w 354587"/>
                <a:gd name="connsiteY11" fmla="*/ 495317 h 508465"/>
                <a:gd name="connsiteX12" fmla="*/ 24666 w 354587"/>
                <a:gd name="connsiteY12" fmla="*/ 499655 h 508465"/>
                <a:gd name="connsiteX13" fmla="*/ 22080 w 354587"/>
                <a:gd name="connsiteY13" fmla="*/ 508465 h 50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587" h="508465">
                  <a:moveTo>
                    <a:pt x="22080" y="508465"/>
                  </a:moveTo>
                  <a:lnTo>
                    <a:pt x="0" y="501971"/>
                  </a:lnTo>
                  <a:lnTo>
                    <a:pt x="380" y="498172"/>
                  </a:lnTo>
                  <a:cubicBezTo>
                    <a:pt x="956" y="492487"/>
                    <a:pt x="14777" y="358300"/>
                    <a:pt x="36895" y="298577"/>
                  </a:cubicBezTo>
                  <a:lnTo>
                    <a:pt x="41441" y="286177"/>
                  </a:lnTo>
                  <a:cubicBezTo>
                    <a:pt x="61720" y="230828"/>
                    <a:pt x="79206" y="183004"/>
                    <a:pt x="135547" y="141636"/>
                  </a:cubicBezTo>
                  <a:cubicBezTo>
                    <a:pt x="136245" y="140963"/>
                    <a:pt x="247175" y="38414"/>
                    <a:pt x="351402" y="0"/>
                  </a:cubicBezTo>
                  <a:lnTo>
                    <a:pt x="354587" y="8614"/>
                  </a:lnTo>
                  <a:cubicBezTo>
                    <a:pt x="252100" y="46403"/>
                    <a:pt x="142482" y="147689"/>
                    <a:pt x="141404" y="148707"/>
                  </a:cubicBezTo>
                  <a:cubicBezTo>
                    <a:pt x="86888" y="188775"/>
                    <a:pt x="69832" y="235374"/>
                    <a:pt x="50079" y="289338"/>
                  </a:cubicBezTo>
                  <a:lnTo>
                    <a:pt x="45509" y="301763"/>
                  </a:lnTo>
                  <a:cubicBezTo>
                    <a:pt x="25830" y="354906"/>
                    <a:pt x="12376" y="472685"/>
                    <a:pt x="9925" y="495317"/>
                  </a:cubicBezTo>
                  <a:lnTo>
                    <a:pt x="24666" y="499655"/>
                  </a:lnTo>
                  <a:lnTo>
                    <a:pt x="22080" y="508465"/>
                  </a:lnTo>
                  <a:close/>
                </a:path>
              </a:pathLst>
            </a:custGeom>
            <a:solidFill>
              <a:srgbClr val="D0E7F7"/>
            </a:solidFill>
            <a:ln w="12244" cap="flat">
              <a:noFill/>
              <a:prstDash val="solid"/>
              <a:miter/>
            </a:ln>
          </p:spPr>
          <p:txBody>
            <a:bodyPr rtlCol="0" anchor="ctr"/>
            <a:lstStyle/>
            <a:p>
              <a:endParaRPr lang="nl-NL"/>
            </a:p>
          </p:txBody>
        </p:sp>
        <p:sp>
          <p:nvSpPr>
            <p:cNvPr id="104" name="Vrije vorm 103">
              <a:extLst>
                <a:ext uri="{FF2B5EF4-FFF2-40B4-BE49-F238E27FC236}">
                  <a16:creationId xmlns:a16="http://schemas.microsoft.com/office/drawing/2014/main" id="{0B5CC886-60D7-98A5-6668-E3652E4AA95A}"/>
                </a:ext>
              </a:extLst>
            </p:cNvPr>
            <p:cNvSpPr/>
            <p:nvPr/>
          </p:nvSpPr>
          <p:spPr>
            <a:xfrm>
              <a:off x="2774679" y="4287420"/>
              <a:ext cx="162185" cy="538645"/>
            </a:xfrm>
            <a:custGeom>
              <a:avLst/>
              <a:gdLst>
                <a:gd name="connsiteX0" fmla="*/ 75272 w 162185"/>
                <a:gd name="connsiteY0" fmla="*/ 0 h 538645"/>
                <a:gd name="connsiteX1" fmla="*/ 17620 w 162185"/>
                <a:gd name="connsiteY1" fmla="*/ 15856 h 538645"/>
                <a:gd name="connsiteX2" fmla="*/ 0 w 162185"/>
                <a:gd name="connsiteY2" fmla="*/ 124151 h 538645"/>
                <a:gd name="connsiteX3" fmla="*/ 72577 w 162185"/>
                <a:gd name="connsiteY3" fmla="*/ 172601 h 538645"/>
                <a:gd name="connsiteX4" fmla="*/ 27031 w 162185"/>
                <a:gd name="connsiteY4" fmla="*/ 257063 h 538645"/>
                <a:gd name="connsiteX5" fmla="*/ 162185 w 162185"/>
                <a:gd name="connsiteY5" fmla="*/ 538645 h 538645"/>
                <a:gd name="connsiteX6" fmla="*/ 159110 w 162185"/>
                <a:gd name="connsiteY6" fmla="*/ 461045 h 538645"/>
                <a:gd name="connsiteX7" fmla="*/ 75272 w 162185"/>
                <a:gd name="connsiteY7" fmla="*/ 0 h 53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185" h="538645">
                  <a:moveTo>
                    <a:pt x="75272" y="0"/>
                  </a:moveTo>
                  <a:cubicBezTo>
                    <a:pt x="75272" y="0"/>
                    <a:pt x="40081" y="5808"/>
                    <a:pt x="17620" y="15856"/>
                  </a:cubicBezTo>
                  <a:lnTo>
                    <a:pt x="0" y="124151"/>
                  </a:lnTo>
                  <a:lnTo>
                    <a:pt x="72577" y="172601"/>
                  </a:lnTo>
                  <a:lnTo>
                    <a:pt x="27031" y="257063"/>
                  </a:lnTo>
                  <a:lnTo>
                    <a:pt x="162185" y="538645"/>
                  </a:lnTo>
                  <a:lnTo>
                    <a:pt x="159110" y="461045"/>
                  </a:lnTo>
                  <a:lnTo>
                    <a:pt x="75272" y="0"/>
                  </a:lnTo>
                  <a:close/>
                </a:path>
              </a:pathLst>
            </a:custGeom>
            <a:solidFill>
              <a:srgbClr val="DFE4E3"/>
            </a:solidFill>
            <a:ln w="12244" cap="flat">
              <a:noFill/>
              <a:prstDash val="solid"/>
              <a:miter/>
            </a:ln>
          </p:spPr>
          <p:txBody>
            <a:bodyPr rtlCol="0" anchor="ctr"/>
            <a:lstStyle/>
            <a:p>
              <a:endParaRPr lang="nl-NL"/>
            </a:p>
          </p:txBody>
        </p:sp>
        <p:sp>
          <p:nvSpPr>
            <p:cNvPr id="105" name="Vrije vorm 104">
              <a:extLst>
                <a:ext uri="{FF2B5EF4-FFF2-40B4-BE49-F238E27FC236}">
                  <a16:creationId xmlns:a16="http://schemas.microsoft.com/office/drawing/2014/main" id="{9A12157C-4A68-6283-77D1-2A8CF243F40D}"/>
                </a:ext>
              </a:extLst>
            </p:cNvPr>
            <p:cNvSpPr/>
            <p:nvPr/>
          </p:nvSpPr>
          <p:spPr>
            <a:xfrm>
              <a:off x="3317253" y="4881071"/>
              <a:ext cx="36372" cy="256683"/>
            </a:xfrm>
            <a:custGeom>
              <a:avLst/>
              <a:gdLst>
                <a:gd name="connsiteX0" fmla="*/ 1646 w 36372"/>
                <a:gd name="connsiteY0" fmla="*/ 256683 h 256683"/>
                <a:gd name="connsiteX1" fmla="*/ 1487 w 36372"/>
                <a:gd name="connsiteY1" fmla="*/ 23527 h 256683"/>
                <a:gd name="connsiteX2" fmla="*/ 1597 w 36372"/>
                <a:gd name="connsiteY2" fmla="*/ 21309 h 256683"/>
                <a:gd name="connsiteX3" fmla="*/ 30956 w 36372"/>
                <a:gd name="connsiteY3" fmla="*/ 0 h 256683"/>
                <a:gd name="connsiteX4" fmla="*/ 36372 w 36372"/>
                <a:gd name="connsiteY4" fmla="*/ 7438 h 256683"/>
                <a:gd name="connsiteX5" fmla="*/ 10567 w 36372"/>
                <a:gd name="connsiteY5" fmla="*/ 26161 h 256683"/>
                <a:gd name="connsiteX6" fmla="*/ 10836 w 36372"/>
                <a:gd name="connsiteY6" fmla="*/ 256475 h 256683"/>
                <a:gd name="connsiteX7" fmla="*/ 1646 w 36372"/>
                <a:gd name="connsiteY7" fmla="*/ 256683 h 25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72" h="256683">
                  <a:moveTo>
                    <a:pt x="1646" y="256683"/>
                  </a:moveTo>
                  <a:cubicBezTo>
                    <a:pt x="1610" y="255066"/>
                    <a:pt x="-1932" y="94608"/>
                    <a:pt x="1487" y="23527"/>
                  </a:cubicBezTo>
                  <a:lnTo>
                    <a:pt x="1597" y="21309"/>
                  </a:lnTo>
                  <a:lnTo>
                    <a:pt x="30956" y="0"/>
                  </a:lnTo>
                  <a:lnTo>
                    <a:pt x="36372" y="7438"/>
                  </a:lnTo>
                  <a:lnTo>
                    <a:pt x="10567" y="26161"/>
                  </a:lnTo>
                  <a:cubicBezTo>
                    <a:pt x="7332" y="97990"/>
                    <a:pt x="10800" y="254882"/>
                    <a:pt x="10836" y="256475"/>
                  </a:cubicBezTo>
                  <a:lnTo>
                    <a:pt x="1646" y="256683"/>
                  </a:lnTo>
                  <a:close/>
                </a:path>
              </a:pathLst>
            </a:custGeom>
            <a:solidFill>
              <a:srgbClr val="D0E7F7"/>
            </a:solidFill>
            <a:ln w="12244" cap="flat">
              <a:noFill/>
              <a:prstDash val="solid"/>
              <a:miter/>
            </a:ln>
          </p:spPr>
          <p:txBody>
            <a:bodyPr rtlCol="0" anchor="ctr"/>
            <a:lstStyle/>
            <a:p>
              <a:endParaRPr lang="nl-NL"/>
            </a:p>
          </p:txBody>
        </p:sp>
        <p:sp>
          <p:nvSpPr>
            <p:cNvPr id="106" name="Vrije vorm 105">
              <a:extLst>
                <a:ext uri="{FF2B5EF4-FFF2-40B4-BE49-F238E27FC236}">
                  <a16:creationId xmlns:a16="http://schemas.microsoft.com/office/drawing/2014/main" id="{147F9226-E739-BA62-AFF0-D87B74752A8F}"/>
                </a:ext>
              </a:extLst>
            </p:cNvPr>
            <p:cNvSpPr/>
            <p:nvPr/>
          </p:nvSpPr>
          <p:spPr>
            <a:xfrm>
              <a:off x="3150379" y="4299735"/>
              <a:ext cx="387304" cy="454060"/>
            </a:xfrm>
            <a:custGeom>
              <a:avLst/>
              <a:gdLst>
                <a:gd name="connsiteX0" fmla="*/ 378469 w 387304"/>
                <a:gd name="connsiteY0" fmla="*/ 454060 h 454060"/>
                <a:gd name="connsiteX1" fmla="*/ 277771 w 387304"/>
                <a:gd name="connsiteY1" fmla="*/ 232667 h 454060"/>
                <a:gd name="connsiteX2" fmla="*/ 157027 w 387304"/>
                <a:gd name="connsiteY2" fmla="*/ 98149 h 454060"/>
                <a:gd name="connsiteX3" fmla="*/ 0 w 387304"/>
                <a:gd name="connsiteY3" fmla="*/ 8614 h 454060"/>
                <a:gd name="connsiteX4" fmla="*/ 3174 w 387304"/>
                <a:gd name="connsiteY4" fmla="*/ 0 h 454060"/>
                <a:gd name="connsiteX5" fmla="*/ 162332 w 387304"/>
                <a:gd name="connsiteY5" fmla="*/ 90638 h 454060"/>
                <a:gd name="connsiteX6" fmla="*/ 286006 w 387304"/>
                <a:gd name="connsiteY6" fmla="*/ 228672 h 454060"/>
                <a:gd name="connsiteX7" fmla="*/ 387304 w 387304"/>
                <a:gd name="connsiteY7" fmla="*/ 451475 h 454060"/>
                <a:gd name="connsiteX8" fmla="*/ 378469 w 387304"/>
                <a:gd name="connsiteY8" fmla="*/ 454060 h 45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304" h="454060">
                  <a:moveTo>
                    <a:pt x="378469" y="454060"/>
                  </a:moveTo>
                  <a:cubicBezTo>
                    <a:pt x="351451" y="361425"/>
                    <a:pt x="278494" y="233941"/>
                    <a:pt x="277771" y="232667"/>
                  </a:cubicBezTo>
                  <a:cubicBezTo>
                    <a:pt x="277220" y="231405"/>
                    <a:pt x="248927" y="163043"/>
                    <a:pt x="157027" y="98149"/>
                  </a:cubicBezTo>
                  <a:cubicBezTo>
                    <a:pt x="64416" y="32753"/>
                    <a:pt x="625" y="8847"/>
                    <a:pt x="0" y="8614"/>
                  </a:cubicBezTo>
                  <a:lnTo>
                    <a:pt x="3174" y="0"/>
                  </a:lnTo>
                  <a:cubicBezTo>
                    <a:pt x="3823" y="233"/>
                    <a:pt x="68631" y="24482"/>
                    <a:pt x="162332" y="90638"/>
                  </a:cubicBezTo>
                  <a:cubicBezTo>
                    <a:pt x="256634" y="157235"/>
                    <a:pt x="284866" y="225780"/>
                    <a:pt x="286006" y="228672"/>
                  </a:cubicBezTo>
                  <a:cubicBezTo>
                    <a:pt x="286483" y="229370"/>
                    <a:pt x="359967" y="357786"/>
                    <a:pt x="387304" y="451475"/>
                  </a:cubicBezTo>
                  <a:lnTo>
                    <a:pt x="378469" y="454060"/>
                  </a:lnTo>
                  <a:close/>
                </a:path>
              </a:pathLst>
            </a:custGeom>
            <a:solidFill>
              <a:srgbClr val="D0E7F7"/>
            </a:solidFill>
            <a:ln w="12244" cap="flat">
              <a:noFill/>
              <a:prstDash val="solid"/>
              <a:miter/>
            </a:ln>
          </p:spPr>
          <p:txBody>
            <a:bodyPr rtlCol="0" anchor="ctr"/>
            <a:lstStyle/>
            <a:p>
              <a:endParaRPr lang="nl-NL"/>
            </a:p>
          </p:txBody>
        </p:sp>
        <p:sp>
          <p:nvSpPr>
            <p:cNvPr id="107" name="Vrije vorm 106">
              <a:extLst>
                <a:ext uri="{FF2B5EF4-FFF2-40B4-BE49-F238E27FC236}">
                  <a16:creationId xmlns:a16="http://schemas.microsoft.com/office/drawing/2014/main" id="{B7CBE1F3-7D13-BB70-ACC1-CA15957C02A7}"/>
                </a:ext>
              </a:extLst>
            </p:cNvPr>
            <p:cNvSpPr/>
            <p:nvPr/>
          </p:nvSpPr>
          <p:spPr>
            <a:xfrm>
              <a:off x="3100986" y="4286452"/>
              <a:ext cx="124616" cy="533217"/>
            </a:xfrm>
            <a:custGeom>
              <a:avLst/>
              <a:gdLst>
                <a:gd name="connsiteX0" fmla="*/ 6274 w 124616"/>
                <a:gd name="connsiteY0" fmla="*/ 0 h 533217"/>
                <a:gd name="connsiteX1" fmla="*/ 50986 w 124616"/>
                <a:gd name="connsiteY1" fmla="*/ 10808 h 533217"/>
                <a:gd name="connsiteX2" fmla="*/ 124617 w 124616"/>
                <a:gd name="connsiteY2" fmla="*/ 119017 h 533217"/>
                <a:gd name="connsiteX3" fmla="*/ 81178 w 124616"/>
                <a:gd name="connsiteY3" fmla="*/ 158718 h 533217"/>
                <a:gd name="connsiteX4" fmla="*/ 116885 w 124616"/>
                <a:gd name="connsiteY4" fmla="*/ 200060 h 533217"/>
                <a:gd name="connsiteX5" fmla="*/ 0 w 124616"/>
                <a:gd name="connsiteY5" fmla="*/ 533217 h 533217"/>
                <a:gd name="connsiteX6" fmla="*/ 13846 w 124616"/>
                <a:gd name="connsiteY6" fmla="*/ 397695 h 533217"/>
                <a:gd name="connsiteX7" fmla="*/ 40877 w 124616"/>
                <a:gd name="connsiteY7" fmla="*/ 163411 h 533217"/>
                <a:gd name="connsiteX8" fmla="*/ 6274 w 124616"/>
                <a:gd name="connsiteY8" fmla="*/ 0 h 53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616" h="533217">
                  <a:moveTo>
                    <a:pt x="6274" y="0"/>
                  </a:moveTo>
                  <a:cubicBezTo>
                    <a:pt x="6274" y="0"/>
                    <a:pt x="31810" y="5245"/>
                    <a:pt x="50986" y="10808"/>
                  </a:cubicBezTo>
                  <a:lnTo>
                    <a:pt x="124617" y="119017"/>
                  </a:lnTo>
                  <a:lnTo>
                    <a:pt x="81178" y="158718"/>
                  </a:lnTo>
                  <a:lnTo>
                    <a:pt x="116885" y="200060"/>
                  </a:lnTo>
                  <a:lnTo>
                    <a:pt x="0" y="533217"/>
                  </a:lnTo>
                  <a:cubicBezTo>
                    <a:pt x="0" y="533217"/>
                    <a:pt x="4828" y="449502"/>
                    <a:pt x="13846" y="397695"/>
                  </a:cubicBezTo>
                  <a:cubicBezTo>
                    <a:pt x="27166" y="321075"/>
                    <a:pt x="41306" y="195208"/>
                    <a:pt x="40877" y="163411"/>
                  </a:cubicBezTo>
                  <a:cubicBezTo>
                    <a:pt x="40068" y="104215"/>
                    <a:pt x="16040" y="28109"/>
                    <a:pt x="6274" y="0"/>
                  </a:cubicBezTo>
                  <a:close/>
                </a:path>
              </a:pathLst>
            </a:custGeom>
            <a:solidFill>
              <a:srgbClr val="DFE4E3"/>
            </a:solidFill>
            <a:ln w="12244" cap="flat">
              <a:noFill/>
              <a:prstDash val="solid"/>
              <a:miter/>
            </a:ln>
          </p:spPr>
          <p:txBody>
            <a:bodyPr rtlCol="0" anchor="ctr"/>
            <a:lstStyle/>
            <a:p>
              <a:endParaRPr lang="nl-NL"/>
            </a:p>
          </p:txBody>
        </p:sp>
        <p:sp>
          <p:nvSpPr>
            <p:cNvPr id="108" name="Vrije vorm 107">
              <a:extLst>
                <a:ext uri="{FF2B5EF4-FFF2-40B4-BE49-F238E27FC236}">
                  <a16:creationId xmlns:a16="http://schemas.microsoft.com/office/drawing/2014/main" id="{8B63683D-16ED-9E09-A1D5-9B27E2741DA0}"/>
                </a:ext>
              </a:extLst>
            </p:cNvPr>
            <p:cNvSpPr/>
            <p:nvPr/>
          </p:nvSpPr>
          <p:spPr>
            <a:xfrm>
              <a:off x="3460536" y="4528272"/>
              <a:ext cx="216381" cy="492645"/>
            </a:xfrm>
            <a:custGeom>
              <a:avLst/>
              <a:gdLst>
                <a:gd name="connsiteX0" fmla="*/ 95601 w 216381"/>
                <a:gd name="connsiteY0" fmla="*/ 8173 h 492645"/>
                <a:gd name="connsiteX1" fmla="*/ 0 w 216381"/>
                <a:gd name="connsiteY1" fmla="*/ 492646 h 492645"/>
                <a:gd name="connsiteX2" fmla="*/ 187525 w 216381"/>
                <a:gd name="connsiteY2" fmla="*/ 339013 h 492645"/>
                <a:gd name="connsiteX3" fmla="*/ 216382 w 216381"/>
                <a:gd name="connsiteY3" fmla="*/ 0 h 492645"/>
                <a:gd name="connsiteX4" fmla="*/ 95601 w 216381"/>
                <a:gd name="connsiteY4" fmla="*/ 8173 h 49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81" h="492645">
                  <a:moveTo>
                    <a:pt x="95601" y="8173"/>
                  </a:moveTo>
                  <a:lnTo>
                    <a:pt x="0" y="492646"/>
                  </a:lnTo>
                  <a:cubicBezTo>
                    <a:pt x="69881" y="450801"/>
                    <a:pt x="133071" y="398957"/>
                    <a:pt x="187525" y="339013"/>
                  </a:cubicBezTo>
                  <a:lnTo>
                    <a:pt x="216382" y="0"/>
                  </a:lnTo>
                  <a:lnTo>
                    <a:pt x="95601" y="8173"/>
                  </a:lnTo>
                  <a:close/>
                </a:path>
              </a:pathLst>
            </a:custGeom>
            <a:solidFill>
              <a:srgbClr val="E5B6AE"/>
            </a:solidFill>
            <a:ln w="12244" cap="flat">
              <a:noFill/>
              <a:prstDash val="solid"/>
              <a:miter/>
            </a:ln>
          </p:spPr>
          <p:txBody>
            <a:bodyPr rtlCol="0" anchor="ctr"/>
            <a:lstStyle/>
            <a:p>
              <a:endParaRPr lang="nl-NL"/>
            </a:p>
          </p:txBody>
        </p:sp>
        <p:grpSp>
          <p:nvGrpSpPr>
            <p:cNvPr id="109" name="Graphic 7">
              <a:extLst>
                <a:ext uri="{FF2B5EF4-FFF2-40B4-BE49-F238E27FC236}">
                  <a16:creationId xmlns:a16="http://schemas.microsoft.com/office/drawing/2014/main" id="{C83C4A58-07A9-50A5-2A33-7E8A183A7831}"/>
                </a:ext>
              </a:extLst>
            </p:cNvPr>
            <p:cNvGrpSpPr/>
            <p:nvPr/>
          </p:nvGrpSpPr>
          <p:grpSpPr>
            <a:xfrm>
              <a:off x="3556137" y="4079390"/>
              <a:ext cx="267510" cy="457054"/>
              <a:chOff x="3556137" y="4079390"/>
              <a:chExt cx="267510" cy="457054"/>
            </a:xfrm>
          </p:grpSpPr>
          <p:grpSp>
            <p:nvGrpSpPr>
              <p:cNvPr id="110" name="Graphic 7">
                <a:extLst>
                  <a:ext uri="{FF2B5EF4-FFF2-40B4-BE49-F238E27FC236}">
                    <a16:creationId xmlns:a16="http://schemas.microsoft.com/office/drawing/2014/main" id="{E4D8A9EA-F8ED-CDC0-5856-D1EC2A192672}"/>
                  </a:ext>
                </a:extLst>
              </p:cNvPr>
              <p:cNvGrpSpPr/>
              <p:nvPr/>
            </p:nvGrpSpPr>
            <p:grpSpPr>
              <a:xfrm>
                <a:off x="3556137" y="4079390"/>
                <a:ext cx="267510" cy="457054"/>
                <a:chOff x="3556137" y="4079390"/>
                <a:chExt cx="267510" cy="457054"/>
              </a:xfrm>
            </p:grpSpPr>
            <p:sp>
              <p:nvSpPr>
                <p:cNvPr id="112" name="Vrije vorm 111">
                  <a:extLst>
                    <a:ext uri="{FF2B5EF4-FFF2-40B4-BE49-F238E27FC236}">
                      <a16:creationId xmlns:a16="http://schemas.microsoft.com/office/drawing/2014/main" id="{5BFE64DC-B0BC-51E4-4CA0-00F0A59F5745}"/>
                    </a:ext>
                  </a:extLst>
                </p:cNvPr>
                <p:cNvSpPr/>
                <p:nvPr/>
              </p:nvSpPr>
              <p:spPr>
                <a:xfrm>
                  <a:off x="3556137" y="4079390"/>
                  <a:ext cx="267510" cy="457054"/>
                </a:xfrm>
                <a:custGeom>
                  <a:avLst/>
                  <a:gdLst>
                    <a:gd name="connsiteX0" fmla="*/ 0 w 267510"/>
                    <a:gd name="connsiteY0" fmla="*/ 457055 h 457054"/>
                    <a:gd name="connsiteX1" fmla="*/ 21713 w 267510"/>
                    <a:gd name="connsiteY1" fmla="*/ 338492 h 457054"/>
                    <a:gd name="connsiteX2" fmla="*/ 26798 w 267510"/>
                    <a:gd name="connsiteY2" fmla="*/ 311142 h 457054"/>
                    <a:gd name="connsiteX3" fmla="*/ 43671 w 267510"/>
                    <a:gd name="connsiteY3" fmla="*/ 190912 h 457054"/>
                    <a:gd name="connsiteX4" fmla="*/ 75922 w 267510"/>
                    <a:gd name="connsiteY4" fmla="*/ 160328 h 457054"/>
                    <a:gd name="connsiteX5" fmla="*/ 97071 w 267510"/>
                    <a:gd name="connsiteY5" fmla="*/ 69972 h 457054"/>
                    <a:gd name="connsiteX6" fmla="*/ 101678 w 267510"/>
                    <a:gd name="connsiteY6" fmla="*/ 16376 h 457054"/>
                    <a:gd name="connsiteX7" fmla="*/ 118931 w 267510"/>
                    <a:gd name="connsiteY7" fmla="*/ 25271 h 457054"/>
                    <a:gd name="connsiteX8" fmla="*/ 121088 w 267510"/>
                    <a:gd name="connsiteY8" fmla="*/ 51089 h 457054"/>
                    <a:gd name="connsiteX9" fmla="*/ 171351 w 267510"/>
                    <a:gd name="connsiteY9" fmla="*/ 29 h 457054"/>
                    <a:gd name="connsiteX10" fmla="*/ 178789 w 267510"/>
                    <a:gd name="connsiteY10" fmla="*/ 31128 h 457054"/>
                    <a:gd name="connsiteX11" fmla="*/ 147702 w 267510"/>
                    <a:gd name="connsiteY11" fmla="*/ 84774 h 457054"/>
                    <a:gd name="connsiteX12" fmla="*/ 193137 w 267510"/>
                    <a:gd name="connsiteY12" fmla="*/ 43222 h 457054"/>
                    <a:gd name="connsiteX13" fmla="*/ 227214 w 267510"/>
                    <a:gd name="connsiteY13" fmla="*/ 33297 h 457054"/>
                    <a:gd name="connsiteX14" fmla="*/ 191802 w 267510"/>
                    <a:gd name="connsiteY14" fmla="*/ 85092 h 457054"/>
                    <a:gd name="connsiteX15" fmla="*/ 159710 w 267510"/>
                    <a:gd name="connsiteY15" fmla="*/ 124462 h 457054"/>
                    <a:gd name="connsiteX16" fmla="*/ 212828 w 267510"/>
                    <a:gd name="connsiteY16" fmla="*/ 126043 h 457054"/>
                    <a:gd name="connsiteX17" fmla="*/ 256205 w 267510"/>
                    <a:gd name="connsiteY17" fmla="*/ 138125 h 457054"/>
                    <a:gd name="connsiteX18" fmla="*/ 245692 w 267510"/>
                    <a:gd name="connsiteY18" fmla="*/ 151383 h 457054"/>
                    <a:gd name="connsiteX19" fmla="*/ 224788 w 267510"/>
                    <a:gd name="connsiteY19" fmla="*/ 155929 h 457054"/>
                    <a:gd name="connsiteX20" fmla="*/ 189878 w 267510"/>
                    <a:gd name="connsiteY20" fmla="*/ 156382 h 457054"/>
                    <a:gd name="connsiteX21" fmla="*/ 151672 w 267510"/>
                    <a:gd name="connsiteY21" fmla="*/ 163159 h 457054"/>
                    <a:gd name="connsiteX22" fmla="*/ 128905 w 267510"/>
                    <a:gd name="connsiteY22" fmla="*/ 189589 h 457054"/>
                    <a:gd name="connsiteX23" fmla="*/ 140325 w 267510"/>
                    <a:gd name="connsiteY23" fmla="*/ 262986 h 457054"/>
                    <a:gd name="connsiteX24" fmla="*/ 161658 w 267510"/>
                    <a:gd name="connsiteY24" fmla="*/ 268182 h 457054"/>
                    <a:gd name="connsiteX25" fmla="*/ 212191 w 267510"/>
                    <a:gd name="connsiteY25" fmla="*/ 219793 h 457054"/>
                    <a:gd name="connsiteX26" fmla="*/ 251659 w 267510"/>
                    <a:gd name="connsiteY26" fmla="*/ 206989 h 457054"/>
                    <a:gd name="connsiteX27" fmla="*/ 265162 w 267510"/>
                    <a:gd name="connsiteY27" fmla="*/ 226423 h 457054"/>
                    <a:gd name="connsiteX28" fmla="*/ 226135 w 267510"/>
                    <a:gd name="connsiteY28" fmla="*/ 273365 h 457054"/>
                    <a:gd name="connsiteX29" fmla="*/ 190846 w 267510"/>
                    <a:gd name="connsiteY29" fmla="*/ 316877 h 457054"/>
                    <a:gd name="connsiteX30" fmla="*/ 141832 w 267510"/>
                    <a:gd name="connsiteY30" fmla="*/ 382738 h 457054"/>
                    <a:gd name="connsiteX31" fmla="*/ 120781 w 267510"/>
                    <a:gd name="connsiteY31" fmla="*/ 448882 h 457054"/>
                    <a:gd name="connsiteX32" fmla="*/ 0 w 267510"/>
                    <a:gd name="connsiteY32" fmla="*/ 457055 h 4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7510" h="457054">
                      <a:moveTo>
                        <a:pt x="0" y="457055"/>
                      </a:moveTo>
                      <a:lnTo>
                        <a:pt x="21713" y="338492"/>
                      </a:lnTo>
                      <a:cubicBezTo>
                        <a:pt x="21713" y="338492"/>
                        <a:pt x="26112" y="320687"/>
                        <a:pt x="26798" y="311142"/>
                      </a:cubicBezTo>
                      <a:cubicBezTo>
                        <a:pt x="27214" y="305407"/>
                        <a:pt x="41600" y="200151"/>
                        <a:pt x="43671" y="190912"/>
                      </a:cubicBezTo>
                      <a:cubicBezTo>
                        <a:pt x="45729" y="181673"/>
                        <a:pt x="75922" y="160328"/>
                        <a:pt x="75922" y="160328"/>
                      </a:cubicBezTo>
                      <a:lnTo>
                        <a:pt x="97071" y="69972"/>
                      </a:lnTo>
                      <a:cubicBezTo>
                        <a:pt x="97071" y="69972"/>
                        <a:pt x="96005" y="19843"/>
                        <a:pt x="101678" y="16376"/>
                      </a:cubicBezTo>
                      <a:cubicBezTo>
                        <a:pt x="107351" y="12920"/>
                        <a:pt x="117117" y="16608"/>
                        <a:pt x="118931" y="25271"/>
                      </a:cubicBezTo>
                      <a:cubicBezTo>
                        <a:pt x="120745" y="33922"/>
                        <a:pt x="121088" y="51089"/>
                        <a:pt x="121088" y="51089"/>
                      </a:cubicBezTo>
                      <a:cubicBezTo>
                        <a:pt x="121088" y="51089"/>
                        <a:pt x="161940" y="949"/>
                        <a:pt x="171351" y="29"/>
                      </a:cubicBezTo>
                      <a:cubicBezTo>
                        <a:pt x="180774" y="-889"/>
                        <a:pt x="184805" y="19929"/>
                        <a:pt x="178789" y="31128"/>
                      </a:cubicBezTo>
                      <a:cubicBezTo>
                        <a:pt x="172772" y="42328"/>
                        <a:pt x="147702" y="84774"/>
                        <a:pt x="147702" y="84774"/>
                      </a:cubicBezTo>
                      <a:cubicBezTo>
                        <a:pt x="147702" y="84774"/>
                        <a:pt x="188383" y="50710"/>
                        <a:pt x="193137" y="43222"/>
                      </a:cubicBezTo>
                      <a:cubicBezTo>
                        <a:pt x="197879" y="35723"/>
                        <a:pt x="221443" y="14403"/>
                        <a:pt x="227214" y="33297"/>
                      </a:cubicBezTo>
                      <a:cubicBezTo>
                        <a:pt x="232997" y="52192"/>
                        <a:pt x="191802" y="85092"/>
                        <a:pt x="191802" y="85092"/>
                      </a:cubicBezTo>
                      <a:cubicBezTo>
                        <a:pt x="191802" y="85092"/>
                        <a:pt x="158056" y="124389"/>
                        <a:pt x="159710" y="124462"/>
                      </a:cubicBezTo>
                      <a:cubicBezTo>
                        <a:pt x="161365" y="124536"/>
                        <a:pt x="205893" y="125099"/>
                        <a:pt x="212828" y="126043"/>
                      </a:cubicBezTo>
                      <a:cubicBezTo>
                        <a:pt x="219752" y="126986"/>
                        <a:pt x="253154" y="135454"/>
                        <a:pt x="256205" y="138125"/>
                      </a:cubicBezTo>
                      <a:cubicBezTo>
                        <a:pt x="259256" y="140796"/>
                        <a:pt x="249111" y="150476"/>
                        <a:pt x="245692" y="151383"/>
                      </a:cubicBezTo>
                      <a:cubicBezTo>
                        <a:pt x="242261" y="152278"/>
                        <a:pt x="229383" y="154507"/>
                        <a:pt x="224788" y="155929"/>
                      </a:cubicBezTo>
                      <a:cubicBezTo>
                        <a:pt x="221884" y="156836"/>
                        <a:pt x="197696" y="156725"/>
                        <a:pt x="189878" y="156382"/>
                      </a:cubicBezTo>
                      <a:cubicBezTo>
                        <a:pt x="182048" y="156027"/>
                        <a:pt x="151672" y="163159"/>
                        <a:pt x="151672" y="163159"/>
                      </a:cubicBezTo>
                      <a:lnTo>
                        <a:pt x="128905" y="189589"/>
                      </a:lnTo>
                      <a:lnTo>
                        <a:pt x="140325" y="262986"/>
                      </a:lnTo>
                      <a:cubicBezTo>
                        <a:pt x="140325" y="262986"/>
                        <a:pt x="148155" y="270522"/>
                        <a:pt x="161658" y="268182"/>
                      </a:cubicBezTo>
                      <a:cubicBezTo>
                        <a:pt x="175161" y="265854"/>
                        <a:pt x="202131" y="225552"/>
                        <a:pt x="212191" y="219793"/>
                      </a:cubicBezTo>
                      <a:cubicBezTo>
                        <a:pt x="222251" y="214034"/>
                        <a:pt x="237065" y="204501"/>
                        <a:pt x="251659" y="206989"/>
                      </a:cubicBezTo>
                      <a:cubicBezTo>
                        <a:pt x="266253" y="209476"/>
                        <a:pt x="270811" y="217195"/>
                        <a:pt x="265162" y="226423"/>
                      </a:cubicBezTo>
                      <a:cubicBezTo>
                        <a:pt x="259526" y="235649"/>
                        <a:pt x="233904" y="267827"/>
                        <a:pt x="226135" y="273365"/>
                      </a:cubicBezTo>
                      <a:cubicBezTo>
                        <a:pt x="218367" y="278904"/>
                        <a:pt x="195012" y="311510"/>
                        <a:pt x="190846" y="316877"/>
                      </a:cubicBezTo>
                      <a:cubicBezTo>
                        <a:pt x="186692" y="322256"/>
                        <a:pt x="166829" y="361320"/>
                        <a:pt x="141832" y="382738"/>
                      </a:cubicBezTo>
                      <a:cubicBezTo>
                        <a:pt x="116823" y="404157"/>
                        <a:pt x="120781" y="448882"/>
                        <a:pt x="120781" y="448882"/>
                      </a:cubicBezTo>
                      <a:lnTo>
                        <a:pt x="0" y="457055"/>
                      </a:lnTo>
                      <a:close/>
                    </a:path>
                  </a:pathLst>
                </a:custGeom>
                <a:solidFill>
                  <a:srgbClr val="B8DAF4"/>
                </a:solidFill>
                <a:ln w="12244" cap="flat">
                  <a:noFill/>
                  <a:prstDash val="solid"/>
                  <a:miter/>
                </a:ln>
              </p:spPr>
              <p:txBody>
                <a:bodyPr rtlCol="0" anchor="ctr"/>
                <a:lstStyle/>
                <a:p>
                  <a:endParaRPr lang="nl-NL"/>
                </a:p>
              </p:txBody>
            </p:sp>
            <p:grpSp>
              <p:nvGrpSpPr>
                <p:cNvPr id="113" name="Graphic 7">
                  <a:extLst>
                    <a:ext uri="{FF2B5EF4-FFF2-40B4-BE49-F238E27FC236}">
                      <a16:creationId xmlns:a16="http://schemas.microsoft.com/office/drawing/2014/main" id="{2E6FD4E4-90E1-28B5-F937-2CEA5BBDAD14}"/>
                    </a:ext>
                  </a:extLst>
                </p:cNvPr>
                <p:cNvGrpSpPr/>
                <p:nvPr/>
              </p:nvGrpSpPr>
              <p:grpSpPr>
                <a:xfrm>
                  <a:off x="3784000" y="4232464"/>
                  <a:ext cx="22412" cy="54038"/>
                  <a:chOff x="3784000" y="4232464"/>
                  <a:chExt cx="22412" cy="54038"/>
                </a:xfrm>
              </p:grpSpPr>
              <p:sp>
                <p:nvSpPr>
                  <p:cNvPr id="114" name="Vrije vorm 113">
                    <a:extLst>
                      <a:ext uri="{FF2B5EF4-FFF2-40B4-BE49-F238E27FC236}">
                        <a16:creationId xmlns:a16="http://schemas.microsoft.com/office/drawing/2014/main" id="{7D1CF3E5-A5EC-B56D-F365-7084693AE395}"/>
                      </a:ext>
                    </a:extLst>
                  </p:cNvPr>
                  <p:cNvSpPr/>
                  <p:nvPr/>
                </p:nvSpPr>
                <p:spPr>
                  <a:xfrm>
                    <a:off x="3785531" y="4258650"/>
                    <a:ext cx="20880" cy="27852"/>
                  </a:xfrm>
                  <a:custGeom>
                    <a:avLst/>
                    <a:gdLst>
                      <a:gd name="connsiteX0" fmla="*/ 1495 w 20880"/>
                      <a:gd name="connsiteY0" fmla="*/ 18980 h 27852"/>
                      <a:gd name="connsiteX1" fmla="*/ 12008 w 20880"/>
                      <a:gd name="connsiteY1" fmla="*/ 27815 h 27852"/>
                      <a:gd name="connsiteX2" fmla="*/ 20843 w 20880"/>
                      <a:gd name="connsiteY2" fmla="*/ 17314 h 27852"/>
                      <a:gd name="connsiteX3" fmla="*/ 19348 w 20880"/>
                      <a:gd name="connsiteY3" fmla="*/ 0 h 27852"/>
                      <a:gd name="connsiteX4" fmla="*/ 0 w 20880"/>
                      <a:gd name="connsiteY4" fmla="*/ 1666 h 27852"/>
                      <a:gd name="connsiteX5" fmla="*/ 1495 w 20880"/>
                      <a:gd name="connsiteY5" fmla="*/ 18980 h 2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80" h="27852">
                        <a:moveTo>
                          <a:pt x="1495" y="18980"/>
                        </a:moveTo>
                        <a:cubicBezTo>
                          <a:pt x="1961" y="24323"/>
                          <a:pt x="6666" y="28281"/>
                          <a:pt x="12008" y="27815"/>
                        </a:cubicBezTo>
                        <a:cubicBezTo>
                          <a:pt x="17351" y="27362"/>
                          <a:pt x="21309" y="22656"/>
                          <a:pt x="20843" y="17314"/>
                        </a:cubicBezTo>
                        <a:lnTo>
                          <a:pt x="19348" y="0"/>
                        </a:lnTo>
                        <a:lnTo>
                          <a:pt x="0" y="1666"/>
                        </a:lnTo>
                        <a:lnTo>
                          <a:pt x="1495" y="18980"/>
                        </a:lnTo>
                        <a:close/>
                      </a:path>
                    </a:pathLst>
                  </a:custGeom>
                  <a:solidFill>
                    <a:srgbClr val="EF7D00"/>
                  </a:solidFill>
                  <a:ln w="12244" cap="flat">
                    <a:noFill/>
                    <a:prstDash val="solid"/>
                    <a:miter/>
                  </a:ln>
                </p:spPr>
                <p:txBody>
                  <a:bodyPr rtlCol="0" anchor="ctr"/>
                  <a:lstStyle/>
                  <a:p>
                    <a:endParaRPr lang="nl-NL"/>
                  </a:p>
                </p:txBody>
              </p:sp>
              <p:sp>
                <p:nvSpPr>
                  <p:cNvPr id="115" name="Vrije vorm 114">
                    <a:extLst>
                      <a:ext uri="{FF2B5EF4-FFF2-40B4-BE49-F238E27FC236}">
                        <a16:creationId xmlns:a16="http://schemas.microsoft.com/office/drawing/2014/main" id="{A9F15896-647E-AA4E-1A98-021EC05C37C9}"/>
                      </a:ext>
                    </a:extLst>
                  </p:cNvPr>
                  <p:cNvSpPr/>
                  <p:nvPr/>
                </p:nvSpPr>
                <p:spPr>
                  <a:xfrm>
                    <a:off x="3784000" y="4232464"/>
                    <a:ext cx="20880" cy="27852"/>
                  </a:xfrm>
                  <a:custGeom>
                    <a:avLst/>
                    <a:gdLst>
                      <a:gd name="connsiteX0" fmla="*/ 37 w 20880"/>
                      <a:gd name="connsiteY0" fmla="*/ 10551 h 27852"/>
                      <a:gd name="connsiteX1" fmla="*/ 1532 w 20880"/>
                      <a:gd name="connsiteY1" fmla="*/ 27852 h 27852"/>
                      <a:gd name="connsiteX2" fmla="*/ 20880 w 20880"/>
                      <a:gd name="connsiteY2" fmla="*/ 26186 h 27852"/>
                      <a:gd name="connsiteX3" fmla="*/ 19385 w 20880"/>
                      <a:gd name="connsiteY3" fmla="*/ 8872 h 27852"/>
                      <a:gd name="connsiteX4" fmla="*/ 8872 w 20880"/>
                      <a:gd name="connsiteY4" fmla="*/ 37 h 27852"/>
                      <a:gd name="connsiteX5" fmla="*/ 37 w 20880"/>
                      <a:gd name="connsiteY5" fmla="*/ 10551 h 2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80" h="27852">
                        <a:moveTo>
                          <a:pt x="37" y="10551"/>
                        </a:moveTo>
                        <a:lnTo>
                          <a:pt x="1532" y="27852"/>
                        </a:lnTo>
                        <a:lnTo>
                          <a:pt x="20880" y="26186"/>
                        </a:lnTo>
                        <a:lnTo>
                          <a:pt x="19385" y="8872"/>
                        </a:lnTo>
                        <a:cubicBezTo>
                          <a:pt x="18919" y="3529"/>
                          <a:pt x="14214" y="-428"/>
                          <a:pt x="8872" y="37"/>
                        </a:cubicBezTo>
                        <a:cubicBezTo>
                          <a:pt x="3529" y="503"/>
                          <a:pt x="-428" y="5208"/>
                          <a:pt x="37" y="10551"/>
                        </a:cubicBezTo>
                        <a:close/>
                      </a:path>
                    </a:pathLst>
                  </a:custGeom>
                  <a:solidFill>
                    <a:srgbClr val="B44A7A"/>
                  </a:solidFill>
                  <a:ln w="12244" cap="flat">
                    <a:noFill/>
                    <a:prstDash val="solid"/>
                    <a:miter/>
                  </a:ln>
                </p:spPr>
                <p:txBody>
                  <a:bodyPr rtlCol="0" anchor="ctr"/>
                  <a:lstStyle/>
                  <a:p>
                    <a:endParaRPr lang="nl-NL"/>
                  </a:p>
                </p:txBody>
              </p:sp>
            </p:grpSp>
          </p:grpSp>
          <p:sp>
            <p:nvSpPr>
              <p:cNvPr id="111" name="Vrije vorm 110">
                <a:extLst>
                  <a:ext uri="{FF2B5EF4-FFF2-40B4-BE49-F238E27FC236}">
                    <a16:creationId xmlns:a16="http://schemas.microsoft.com/office/drawing/2014/main" id="{F37A3C48-AAC0-9F3F-89E4-6B5C40609DFF}"/>
                  </a:ext>
                </a:extLst>
              </p:cNvPr>
              <p:cNvSpPr/>
              <p:nvPr/>
            </p:nvSpPr>
            <p:spPr>
              <a:xfrm>
                <a:off x="3673024" y="4268979"/>
                <a:ext cx="23438" cy="73397"/>
              </a:xfrm>
              <a:custGeom>
                <a:avLst/>
                <a:gdLst>
                  <a:gd name="connsiteX0" fmla="*/ 12018 w 23438"/>
                  <a:gd name="connsiteY0" fmla="*/ 0 h 73397"/>
                  <a:gd name="connsiteX1" fmla="*/ 2975 w 23438"/>
                  <a:gd name="connsiteY1" fmla="*/ 17522 h 73397"/>
                  <a:gd name="connsiteX2" fmla="*/ 23438 w 23438"/>
                  <a:gd name="connsiteY2" fmla="*/ 73397 h 73397"/>
                  <a:gd name="connsiteX3" fmla="*/ 12018 w 23438"/>
                  <a:gd name="connsiteY3" fmla="*/ 0 h 73397"/>
                </a:gdLst>
                <a:ahLst/>
                <a:cxnLst>
                  <a:cxn ang="0">
                    <a:pos x="connsiteX0" y="connsiteY0"/>
                  </a:cxn>
                  <a:cxn ang="0">
                    <a:pos x="connsiteX1" y="connsiteY1"/>
                  </a:cxn>
                  <a:cxn ang="0">
                    <a:pos x="connsiteX2" y="connsiteY2"/>
                  </a:cxn>
                  <a:cxn ang="0">
                    <a:pos x="connsiteX3" y="connsiteY3"/>
                  </a:cxn>
                </a:cxnLst>
                <a:rect l="l" t="t" r="r" b="b"/>
                <a:pathLst>
                  <a:path w="23438" h="73397">
                    <a:moveTo>
                      <a:pt x="12018" y="0"/>
                    </a:moveTo>
                    <a:cubicBezTo>
                      <a:pt x="12018" y="0"/>
                      <a:pt x="8011" y="5833"/>
                      <a:pt x="2975" y="17522"/>
                    </a:cubicBezTo>
                    <a:cubicBezTo>
                      <a:pt x="-2061" y="29212"/>
                      <a:pt x="-3752" y="60765"/>
                      <a:pt x="23438" y="73397"/>
                    </a:cubicBezTo>
                    <a:lnTo>
                      <a:pt x="12018" y="0"/>
                    </a:lnTo>
                    <a:close/>
                  </a:path>
                </a:pathLst>
              </a:custGeom>
              <a:solidFill>
                <a:srgbClr val="B8DAF4"/>
              </a:solidFill>
              <a:ln w="12244"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270607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A5122-851C-99FE-33B4-809E6E96F418}"/>
            </a:ext>
          </a:extLst>
        </p:cNvPr>
        <p:cNvGrpSpPr/>
        <p:nvPr/>
      </p:nvGrpSpPr>
      <p:grpSpPr>
        <a:xfrm>
          <a:off x="0" y="0"/>
          <a:ext cx="0" cy="0"/>
          <a:chOff x="0" y="0"/>
          <a:chExt cx="0" cy="0"/>
        </a:xfrm>
      </p:grpSpPr>
      <p:sp>
        <p:nvSpPr>
          <p:cNvPr id="184" name="Vrije vorm 183">
            <a:extLst>
              <a:ext uri="{FF2B5EF4-FFF2-40B4-BE49-F238E27FC236}">
                <a16:creationId xmlns:a16="http://schemas.microsoft.com/office/drawing/2014/main" id="{F6664308-7C4A-3402-B868-E6E04850E44B}"/>
              </a:ext>
            </a:extLst>
          </p:cNvPr>
          <p:cNvSpPr/>
          <p:nvPr/>
        </p:nvSpPr>
        <p:spPr>
          <a:xfrm>
            <a:off x="-1914" y="1440982"/>
            <a:ext cx="12195502" cy="5417018"/>
          </a:xfrm>
          <a:custGeom>
            <a:avLst/>
            <a:gdLst>
              <a:gd name="connsiteX0" fmla="*/ 6103296 w 6103296"/>
              <a:gd name="connsiteY0" fmla="*/ 0 h 4116752"/>
              <a:gd name="connsiteX1" fmla="*/ 2427569 w 6103296"/>
              <a:gd name="connsiteY1" fmla="*/ 1098571 h 4116752"/>
              <a:gd name="connsiteX2" fmla="*/ 299863 w 6103296"/>
              <a:gd name="connsiteY2" fmla="*/ 1596668 h 4116752"/>
              <a:gd name="connsiteX3" fmla="*/ 0 w 6103296"/>
              <a:gd name="connsiteY3" fmla="*/ 1753350 h 4116752"/>
              <a:gd name="connsiteX4" fmla="*/ 0 w 6103296"/>
              <a:gd name="connsiteY4" fmla="*/ 4116752 h 4116752"/>
              <a:gd name="connsiteX5" fmla="*/ 6103296 w 6103296"/>
              <a:gd name="connsiteY5" fmla="*/ 4116752 h 4116752"/>
              <a:gd name="connsiteX0" fmla="*/ 6103296 w 6103296"/>
              <a:gd name="connsiteY0" fmla="*/ 0 h 4116752"/>
              <a:gd name="connsiteX1" fmla="*/ 2427569 w 6103296"/>
              <a:gd name="connsiteY1" fmla="*/ 1098571 h 4116752"/>
              <a:gd name="connsiteX2" fmla="*/ 299863 w 6103296"/>
              <a:gd name="connsiteY2" fmla="*/ 1596668 h 4116752"/>
              <a:gd name="connsiteX3" fmla="*/ 0 w 6103296"/>
              <a:gd name="connsiteY3" fmla="*/ 1753350 h 4116752"/>
              <a:gd name="connsiteX4" fmla="*/ 0 w 6103296"/>
              <a:gd name="connsiteY4" fmla="*/ 4116752 h 4116752"/>
              <a:gd name="connsiteX5" fmla="*/ 6103296 w 6103296"/>
              <a:gd name="connsiteY5" fmla="*/ 4116752 h 4116752"/>
              <a:gd name="connsiteX6" fmla="*/ 6103296 w 6103296"/>
              <a:gd name="connsiteY6" fmla="*/ 0 h 4116752"/>
              <a:gd name="connsiteX0" fmla="*/ 6103296 w 6103296"/>
              <a:gd name="connsiteY0" fmla="*/ 0 h 4116752"/>
              <a:gd name="connsiteX1" fmla="*/ 2427569 w 6103296"/>
              <a:gd name="connsiteY1" fmla="*/ 1098571 h 4116752"/>
              <a:gd name="connsiteX2" fmla="*/ 299863 w 6103296"/>
              <a:gd name="connsiteY2" fmla="*/ 1596668 h 4116752"/>
              <a:gd name="connsiteX3" fmla="*/ 0 w 6103296"/>
              <a:gd name="connsiteY3" fmla="*/ 1753350 h 4116752"/>
              <a:gd name="connsiteX4" fmla="*/ 0 w 6103296"/>
              <a:gd name="connsiteY4" fmla="*/ 4116752 h 4116752"/>
              <a:gd name="connsiteX5" fmla="*/ 6103296 w 6103296"/>
              <a:gd name="connsiteY5" fmla="*/ 4116752 h 4116752"/>
              <a:gd name="connsiteX6" fmla="*/ 6103296 w 6103296"/>
              <a:gd name="connsiteY6" fmla="*/ 0 h 411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3296" h="4116752">
                <a:moveTo>
                  <a:pt x="6103296" y="0"/>
                </a:moveTo>
                <a:cubicBezTo>
                  <a:pt x="4151100" y="291567"/>
                  <a:pt x="3472761" y="1045321"/>
                  <a:pt x="2427569" y="1098571"/>
                </a:cubicBezTo>
                <a:cubicBezTo>
                  <a:pt x="1568412" y="1142342"/>
                  <a:pt x="878509" y="1323388"/>
                  <a:pt x="299863" y="1596668"/>
                </a:cubicBezTo>
                <a:lnTo>
                  <a:pt x="0" y="1753350"/>
                </a:lnTo>
                <a:lnTo>
                  <a:pt x="0" y="4116752"/>
                </a:lnTo>
                <a:lnTo>
                  <a:pt x="6103296" y="4116752"/>
                </a:lnTo>
                <a:lnTo>
                  <a:pt x="6103296" y="0"/>
                </a:lnTo>
                <a:close/>
              </a:path>
            </a:pathLst>
          </a:custGeom>
          <a:solidFill>
            <a:srgbClr val="DFE4E3">
              <a:alpha val="50000"/>
            </a:srgbClr>
          </a:solidFill>
          <a:ln w="9525" cap="flat">
            <a:noFill/>
            <a:prstDash val="solid"/>
            <a:miter/>
          </a:ln>
        </p:spPr>
        <p:txBody>
          <a:bodyPr wrap="square" rtlCol="0" anchor="ctr">
            <a:noAutofit/>
          </a:bodyPr>
          <a:lstStyle/>
          <a:p>
            <a:endParaRPr lang="nl-NL"/>
          </a:p>
        </p:txBody>
      </p:sp>
      <p:grpSp>
        <p:nvGrpSpPr>
          <p:cNvPr id="50" name="Groep 49">
            <a:extLst>
              <a:ext uri="{FF2B5EF4-FFF2-40B4-BE49-F238E27FC236}">
                <a16:creationId xmlns:a16="http://schemas.microsoft.com/office/drawing/2014/main" id="{49098451-AB0A-B994-81E8-0AB669379255}"/>
              </a:ext>
            </a:extLst>
          </p:cNvPr>
          <p:cNvGrpSpPr/>
          <p:nvPr/>
        </p:nvGrpSpPr>
        <p:grpSpPr>
          <a:xfrm>
            <a:off x="4443765" y="1133216"/>
            <a:ext cx="3865300" cy="4757308"/>
            <a:chOff x="5673441" y="1019763"/>
            <a:chExt cx="2415211" cy="2972577"/>
          </a:xfrm>
        </p:grpSpPr>
        <p:sp>
          <p:nvSpPr>
            <p:cNvPr id="51" name="Ovaal 50">
              <a:extLst>
                <a:ext uri="{FF2B5EF4-FFF2-40B4-BE49-F238E27FC236}">
                  <a16:creationId xmlns:a16="http://schemas.microsoft.com/office/drawing/2014/main" id="{5D1F80F2-C8AF-841D-35DB-D45791C80284}"/>
                </a:ext>
              </a:extLst>
            </p:cNvPr>
            <p:cNvSpPr/>
            <p:nvPr/>
          </p:nvSpPr>
          <p:spPr>
            <a:xfrm>
              <a:off x="5673441" y="3861057"/>
              <a:ext cx="2415211" cy="131283"/>
            </a:xfrm>
            <a:prstGeom prst="ellipse">
              <a:avLst/>
            </a:prstGeom>
            <a:solidFill>
              <a:srgbClr val="A1ADAA">
                <a:alpha val="30229"/>
              </a:srgbClr>
            </a:solidFill>
            <a:ln w="12700" cap="flat">
              <a:noFill/>
              <a:prstDash val="solid"/>
              <a:miter/>
            </a:ln>
          </p:spPr>
          <p:txBody>
            <a:bodyPr rtlCol="0" anchor="ctr"/>
            <a:lstStyle/>
            <a:p>
              <a:pPr algn="l"/>
              <a:endParaRPr lang="nl-NL" sz="1012"/>
            </a:p>
          </p:txBody>
        </p:sp>
        <p:grpSp>
          <p:nvGrpSpPr>
            <p:cNvPr id="52" name="Groep 51">
              <a:extLst>
                <a:ext uri="{FF2B5EF4-FFF2-40B4-BE49-F238E27FC236}">
                  <a16:creationId xmlns:a16="http://schemas.microsoft.com/office/drawing/2014/main" id="{5A21A483-88D0-9553-042E-584407BCF5C5}"/>
                </a:ext>
              </a:extLst>
            </p:cNvPr>
            <p:cNvGrpSpPr/>
            <p:nvPr/>
          </p:nvGrpSpPr>
          <p:grpSpPr>
            <a:xfrm>
              <a:off x="5673441" y="1019763"/>
              <a:ext cx="2364251" cy="2935914"/>
              <a:chOff x="5673441" y="1019763"/>
              <a:chExt cx="2364251" cy="2935914"/>
            </a:xfrm>
          </p:grpSpPr>
          <p:sp>
            <p:nvSpPr>
              <p:cNvPr id="53" name="Vrije vorm 52">
                <a:extLst>
                  <a:ext uri="{FF2B5EF4-FFF2-40B4-BE49-F238E27FC236}">
                    <a16:creationId xmlns:a16="http://schemas.microsoft.com/office/drawing/2014/main" id="{69BA6F32-4B82-793D-31C8-BC0F6025D5A6}"/>
                  </a:ext>
                </a:extLst>
              </p:cNvPr>
              <p:cNvSpPr/>
              <p:nvPr/>
            </p:nvSpPr>
            <p:spPr>
              <a:xfrm>
                <a:off x="6324901" y="2684788"/>
                <a:ext cx="818781" cy="1270889"/>
              </a:xfrm>
              <a:custGeom>
                <a:avLst/>
                <a:gdLst>
                  <a:gd name="connsiteX0" fmla="*/ 755928 w 818781"/>
                  <a:gd name="connsiteY0" fmla="*/ 230787 h 1270889"/>
                  <a:gd name="connsiteX1" fmla="*/ 495995 w 818781"/>
                  <a:gd name="connsiteY1" fmla="*/ 2446 h 1270889"/>
                  <a:gd name="connsiteX2" fmla="*/ 184278 w 818781"/>
                  <a:gd name="connsiteY2" fmla="*/ 152564 h 1270889"/>
                  <a:gd name="connsiteX3" fmla="*/ 9464 w 818781"/>
                  <a:gd name="connsiteY3" fmla="*/ 580731 h 1270889"/>
                  <a:gd name="connsiteX4" fmla="*/ 62859 w 818781"/>
                  <a:gd name="connsiteY4" fmla="*/ 1040106 h 1270889"/>
                  <a:gd name="connsiteX5" fmla="*/ 322790 w 818781"/>
                  <a:gd name="connsiteY5" fmla="*/ 1268448 h 1270889"/>
                  <a:gd name="connsiteX6" fmla="*/ 358728 w 818781"/>
                  <a:gd name="connsiteY6" fmla="*/ 1270889 h 1270889"/>
                  <a:gd name="connsiteX7" fmla="*/ 634498 w 818781"/>
                  <a:gd name="connsiteY7" fmla="*/ 1118329 h 1270889"/>
                  <a:gd name="connsiteX8" fmla="*/ 809322 w 818781"/>
                  <a:gd name="connsiteY8" fmla="*/ 690172 h 1270889"/>
                  <a:gd name="connsiteX9" fmla="*/ 755928 w 818781"/>
                  <a:gd name="connsiteY9" fmla="*/ 230787 h 1270889"/>
                  <a:gd name="connsiteX10" fmla="*/ 376740 w 818781"/>
                  <a:gd name="connsiteY10" fmla="*/ 600572 h 1270889"/>
                  <a:gd name="connsiteX11" fmla="*/ 88617 w 818781"/>
                  <a:gd name="connsiteY11" fmla="*/ 423479 h 1270889"/>
                  <a:gd name="connsiteX12" fmla="*/ 185513 w 818781"/>
                  <a:gd name="connsiteY12" fmla="*/ 221901 h 1270889"/>
                  <a:gd name="connsiteX13" fmla="*/ 384171 w 818781"/>
                  <a:gd name="connsiteY13" fmla="*/ 587827 h 1270889"/>
                  <a:gd name="connsiteX14" fmla="*/ 376740 w 818781"/>
                  <a:gd name="connsiteY14" fmla="*/ 600572 h 1270889"/>
                  <a:gd name="connsiteX15" fmla="*/ 425768 w 818781"/>
                  <a:gd name="connsiteY15" fmla="*/ 692881 h 1270889"/>
                  <a:gd name="connsiteX16" fmla="*/ 567612 w 818781"/>
                  <a:gd name="connsiteY16" fmla="*/ 1128480 h 1270889"/>
                  <a:gd name="connsiteX17" fmla="*/ 414123 w 818781"/>
                  <a:gd name="connsiteY17" fmla="*/ 1221230 h 1270889"/>
                  <a:gd name="connsiteX18" fmla="*/ 413166 w 818781"/>
                  <a:gd name="connsiteY18" fmla="*/ 700513 h 1270889"/>
                  <a:gd name="connsiteX19" fmla="*/ 425768 w 818781"/>
                  <a:gd name="connsiteY19" fmla="*/ 692881 h 1270889"/>
                  <a:gd name="connsiteX20" fmla="*/ 450550 w 818781"/>
                  <a:gd name="connsiteY20" fmla="*/ 641077 h 1270889"/>
                  <a:gd name="connsiteX21" fmla="*/ 450674 w 818781"/>
                  <a:gd name="connsiteY21" fmla="*/ 639890 h 1270889"/>
                  <a:gd name="connsiteX22" fmla="*/ 764527 w 818781"/>
                  <a:gd name="connsiteY22" fmla="*/ 700657 h 1270889"/>
                  <a:gd name="connsiteX23" fmla="*/ 693380 w 818781"/>
                  <a:gd name="connsiteY23" fmla="*/ 942376 h 1270889"/>
                  <a:gd name="connsiteX24" fmla="*/ 445426 w 818781"/>
                  <a:gd name="connsiteY24" fmla="*/ 662096 h 1270889"/>
                  <a:gd name="connsiteX25" fmla="*/ 450550 w 818781"/>
                  <a:gd name="connsiteY25" fmla="*/ 641077 h 1270889"/>
                  <a:gd name="connsiteX26" fmla="*/ 451382 w 818781"/>
                  <a:gd name="connsiteY26" fmla="*/ 631329 h 1270889"/>
                  <a:gd name="connsiteX27" fmla="*/ 449774 w 818781"/>
                  <a:gd name="connsiteY27" fmla="*/ 608127 h 1270889"/>
                  <a:gd name="connsiteX28" fmla="*/ 765647 w 818781"/>
                  <a:gd name="connsiteY28" fmla="*/ 417102 h 1270889"/>
                  <a:gd name="connsiteX29" fmla="*/ 766997 w 818781"/>
                  <a:gd name="connsiteY29" fmla="*/ 684388 h 1270889"/>
                  <a:gd name="connsiteX30" fmla="*/ 765810 w 818781"/>
                  <a:gd name="connsiteY30" fmla="*/ 692211 h 1270889"/>
                  <a:gd name="connsiteX31" fmla="*/ 451382 w 818781"/>
                  <a:gd name="connsiteY31" fmla="*/ 631329 h 1270889"/>
                  <a:gd name="connsiteX32" fmla="*/ 764172 w 818781"/>
                  <a:gd name="connsiteY32" fmla="*/ 408005 h 1270889"/>
                  <a:gd name="connsiteX33" fmla="*/ 447543 w 818781"/>
                  <a:gd name="connsiteY33" fmla="*/ 599490 h 1270889"/>
                  <a:gd name="connsiteX34" fmla="*/ 439020 w 818781"/>
                  <a:gd name="connsiteY34" fmla="*/ 582282 h 1270889"/>
                  <a:gd name="connsiteX35" fmla="*/ 667783 w 818781"/>
                  <a:gd name="connsiteY35" fmla="*/ 161211 h 1270889"/>
                  <a:gd name="connsiteX36" fmla="*/ 764172 w 818781"/>
                  <a:gd name="connsiteY36" fmla="*/ 408005 h 1270889"/>
                  <a:gd name="connsiteX37" fmla="*/ 662163 w 818781"/>
                  <a:gd name="connsiteY37" fmla="*/ 153674 h 1270889"/>
                  <a:gd name="connsiteX38" fmla="*/ 432892 w 818781"/>
                  <a:gd name="connsiteY38" fmla="*/ 575675 h 1270889"/>
                  <a:gd name="connsiteX39" fmla="*/ 422655 w 818781"/>
                  <a:gd name="connsiteY39" fmla="*/ 569901 h 1270889"/>
                  <a:gd name="connsiteX40" fmla="*/ 500525 w 818781"/>
                  <a:gd name="connsiteY40" fmla="*/ 46455 h 1270889"/>
                  <a:gd name="connsiteX41" fmla="*/ 662163 w 818781"/>
                  <a:gd name="connsiteY41" fmla="*/ 153674 h 1270889"/>
                  <a:gd name="connsiteX42" fmla="*/ 460298 w 818781"/>
                  <a:gd name="connsiteY42" fmla="*/ 42740 h 1270889"/>
                  <a:gd name="connsiteX43" fmla="*/ 490202 w 818781"/>
                  <a:gd name="connsiteY43" fmla="*/ 44770 h 1270889"/>
                  <a:gd name="connsiteX44" fmla="*/ 492098 w 818781"/>
                  <a:gd name="connsiteY44" fmla="*/ 45067 h 1270889"/>
                  <a:gd name="connsiteX45" fmla="*/ 414191 w 818781"/>
                  <a:gd name="connsiteY45" fmla="*/ 568742 h 1270889"/>
                  <a:gd name="connsiteX46" fmla="*/ 405668 w 818781"/>
                  <a:gd name="connsiteY46" fmla="*/ 570361 h 1270889"/>
                  <a:gd name="connsiteX47" fmla="*/ 331121 w 818781"/>
                  <a:gd name="connsiteY47" fmla="*/ 79951 h 1270889"/>
                  <a:gd name="connsiteX48" fmla="*/ 460298 w 818781"/>
                  <a:gd name="connsiteY48" fmla="*/ 42740 h 1270889"/>
                  <a:gd name="connsiteX49" fmla="*/ 323202 w 818781"/>
                  <a:gd name="connsiteY49" fmla="*/ 84701 h 1270889"/>
                  <a:gd name="connsiteX50" fmla="*/ 397644 w 818781"/>
                  <a:gd name="connsiteY50" fmla="*/ 574402 h 1270889"/>
                  <a:gd name="connsiteX51" fmla="*/ 390060 w 818781"/>
                  <a:gd name="connsiteY51" fmla="*/ 580769 h 1270889"/>
                  <a:gd name="connsiteX52" fmla="*/ 191019 w 818781"/>
                  <a:gd name="connsiteY52" fmla="*/ 214145 h 1270889"/>
                  <a:gd name="connsiteX53" fmla="*/ 217219 w 818781"/>
                  <a:gd name="connsiteY53" fmla="*/ 179768 h 1270889"/>
                  <a:gd name="connsiteX54" fmla="*/ 323202 w 818781"/>
                  <a:gd name="connsiteY54" fmla="*/ 84701 h 1270889"/>
                  <a:gd name="connsiteX55" fmla="*/ 85964 w 818781"/>
                  <a:gd name="connsiteY55" fmla="*/ 431887 h 1270889"/>
                  <a:gd name="connsiteX56" fmla="*/ 373436 w 818781"/>
                  <a:gd name="connsiteY56" fmla="*/ 608577 h 1270889"/>
                  <a:gd name="connsiteX57" fmla="*/ 368265 w 818781"/>
                  <a:gd name="connsiteY57" fmla="*/ 629672 h 1270889"/>
                  <a:gd name="connsiteX58" fmla="*/ 43008 w 818781"/>
                  <a:gd name="connsiteY58" fmla="*/ 695888 h 1270889"/>
                  <a:gd name="connsiteX59" fmla="*/ 51779 w 818781"/>
                  <a:gd name="connsiteY59" fmla="*/ 586515 h 1270889"/>
                  <a:gd name="connsiteX60" fmla="*/ 85964 w 818781"/>
                  <a:gd name="connsiteY60" fmla="*/ 431887 h 1270889"/>
                  <a:gd name="connsiteX61" fmla="*/ 42826 w 818781"/>
                  <a:gd name="connsiteY61" fmla="*/ 704641 h 1270889"/>
                  <a:gd name="connsiteX62" fmla="*/ 367442 w 818781"/>
                  <a:gd name="connsiteY62" fmla="*/ 638559 h 1270889"/>
                  <a:gd name="connsiteX63" fmla="*/ 369309 w 818781"/>
                  <a:gd name="connsiteY63" fmla="*/ 664097 h 1270889"/>
                  <a:gd name="connsiteX64" fmla="*/ 85725 w 818781"/>
                  <a:gd name="connsiteY64" fmla="*/ 983341 h 1270889"/>
                  <a:gd name="connsiteX65" fmla="*/ 42826 w 818781"/>
                  <a:gd name="connsiteY65" fmla="*/ 704641 h 1270889"/>
                  <a:gd name="connsiteX66" fmla="*/ 89086 w 818781"/>
                  <a:gd name="connsiteY66" fmla="*/ 992428 h 1270889"/>
                  <a:gd name="connsiteX67" fmla="*/ 372048 w 818781"/>
                  <a:gd name="connsiteY67" fmla="*/ 673874 h 1270889"/>
                  <a:gd name="connsiteX68" fmla="*/ 382150 w 818781"/>
                  <a:gd name="connsiteY68" fmla="*/ 691589 h 1270889"/>
                  <a:gd name="connsiteX69" fmla="*/ 217190 w 818781"/>
                  <a:gd name="connsiteY69" fmla="*/ 1178522 h 1270889"/>
                  <a:gd name="connsiteX70" fmla="*/ 89086 w 818781"/>
                  <a:gd name="connsiteY70" fmla="*/ 992428 h 1270889"/>
                  <a:gd name="connsiteX71" fmla="*/ 328574 w 818781"/>
                  <a:gd name="connsiteY71" fmla="*/ 1226123 h 1270889"/>
                  <a:gd name="connsiteX72" fmla="*/ 224410 w 818781"/>
                  <a:gd name="connsiteY72" fmla="*/ 1183837 h 1270889"/>
                  <a:gd name="connsiteX73" fmla="*/ 389112 w 818781"/>
                  <a:gd name="connsiteY73" fmla="*/ 697631 h 1270889"/>
                  <a:gd name="connsiteX74" fmla="*/ 400296 w 818781"/>
                  <a:gd name="connsiteY74" fmla="*/ 701921 h 1270889"/>
                  <a:gd name="connsiteX75" fmla="*/ 404624 w 818781"/>
                  <a:gd name="connsiteY75" fmla="*/ 702151 h 1270889"/>
                  <a:gd name="connsiteX76" fmla="*/ 405582 w 818781"/>
                  <a:gd name="connsiteY76" fmla="*/ 1223174 h 1270889"/>
                  <a:gd name="connsiteX77" fmla="*/ 328574 w 818781"/>
                  <a:gd name="connsiteY77" fmla="*/ 1226123 h 1270889"/>
                  <a:gd name="connsiteX78" fmla="*/ 601568 w 818781"/>
                  <a:gd name="connsiteY78" fmla="*/ 1091125 h 1270889"/>
                  <a:gd name="connsiteX79" fmla="*/ 574353 w 818781"/>
                  <a:gd name="connsiteY79" fmla="*/ 1121614 h 1270889"/>
                  <a:gd name="connsiteX80" fmla="*/ 432480 w 818781"/>
                  <a:gd name="connsiteY80" fmla="*/ 685882 h 1270889"/>
                  <a:gd name="connsiteX81" fmla="*/ 441787 w 818781"/>
                  <a:gd name="connsiteY81" fmla="*/ 670877 h 1270889"/>
                  <a:gd name="connsiteX82" fmla="*/ 689434 w 818781"/>
                  <a:gd name="connsiteY82" fmla="*/ 950803 h 1270889"/>
                  <a:gd name="connsiteX83" fmla="*/ 601568 w 818781"/>
                  <a:gd name="connsiteY83" fmla="*/ 1091125 h 127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818781" h="1270889">
                    <a:moveTo>
                      <a:pt x="755928" y="230787"/>
                    </a:moveTo>
                    <a:cubicBezTo>
                      <a:pt x="697076" y="98423"/>
                      <a:pt x="604766" y="17336"/>
                      <a:pt x="495995" y="2446"/>
                    </a:cubicBezTo>
                    <a:cubicBezTo>
                      <a:pt x="387216" y="-12426"/>
                      <a:pt x="276521" y="40882"/>
                      <a:pt x="184278" y="152564"/>
                    </a:cubicBezTo>
                    <a:cubicBezTo>
                      <a:pt x="94439" y="261363"/>
                      <a:pt x="32350" y="413415"/>
                      <a:pt x="9464" y="580731"/>
                    </a:cubicBezTo>
                    <a:cubicBezTo>
                      <a:pt x="-13431" y="748037"/>
                      <a:pt x="5538" y="911179"/>
                      <a:pt x="62859" y="1040106"/>
                    </a:cubicBezTo>
                    <a:cubicBezTo>
                      <a:pt x="121701" y="1172470"/>
                      <a:pt x="214020" y="1253557"/>
                      <a:pt x="322790" y="1268448"/>
                    </a:cubicBezTo>
                    <a:cubicBezTo>
                      <a:pt x="334760" y="1270085"/>
                      <a:pt x="346739" y="1270889"/>
                      <a:pt x="358728" y="1270889"/>
                    </a:cubicBezTo>
                    <a:cubicBezTo>
                      <a:pt x="455692" y="1270889"/>
                      <a:pt x="552416" y="1217725"/>
                      <a:pt x="634498" y="1118329"/>
                    </a:cubicBezTo>
                    <a:cubicBezTo>
                      <a:pt x="724347" y="1009540"/>
                      <a:pt x="786426" y="857487"/>
                      <a:pt x="809322" y="690172"/>
                    </a:cubicBezTo>
                    <a:cubicBezTo>
                      <a:pt x="832208" y="522865"/>
                      <a:pt x="813248" y="359714"/>
                      <a:pt x="755928" y="230787"/>
                    </a:cubicBezTo>
                    <a:close/>
                    <a:moveTo>
                      <a:pt x="376740" y="600572"/>
                    </a:moveTo>
                    <a:lnTo>
                      <a:pt x="88617" y="423479"/>
                    </a:lnTo>
                    <a:cubicBezTo>
                      <a:pt x="112652" y="348578"/>
                      <a:pt x="145410" y="280150"/>
                      <a:pt x="185513" y="221901"/>
                    </a:cubicBezTo>
                    <a:lnTo>
                      <a:pt x="384171" y="587827"/>
                    </a:lnTo>
                    <a:cubicBezTo>
                      <a:pt x="381423" y="591628"/>
                      <a:pt x="378933" y="595909"/>
                      <a:pt x="376740" y="600572"/>
                    </a:cubicBezTo>
                    <a:close/>
                    <a:moveTo>
                      <a:pt x="425768" y="692881"/>
                    </a:moveTo>
                    <a:lnTo>
                      <a:pt x="567612" y="1128480"/>
                    </a:lnTo>
                    <a:cubicBezTo>
                      <a:pt x="519207" y="1176732"/>
                      <a:pt x="466991" y="1208168"/>
                      <a:pt x="414123" y="1221230"/>
                    </a:cubicBezTo>
                    <a:lnTo>
                      <a:pt x="413166" y="700513"/>
                    </a:lnTo>
                    <a:cubicBezTo>
                      <a:pt x="417551" y="698972"/>
                      <a:pt x="421794" y="696348"/>
                      <a:pt x="425768" y="692881"/>
                    </a:cubicBezTo>
                    <a:close/>
                    <a:moveTo>
                      <a:pt x="450550" y="641077"/>
                    </a:moveTo>
                    <a:cubicBezTo>
                      <a:pt x="450597" y="640675"/>
                      <a:pt x="450616" y="640292"/>
                      <a:pt x="450674" y="639890"/>
                    </a:cubicBezTo>
                    <a:lnTo>
                      <a:pt x="764527" y="700657"/>
                    </a:lnTo>
                    <a:cubicBezTo>
                      <a:pt x="751188" y="787509"/>
                      <a:pt x="726894" y="869515"/>
                      <a:pt x="693380" y="942376"/>
                    </a:cubicBezTo>
                    <a:lnTo>
                      <a:pt x="445426" y="662096"/>
                    </a:lnTo>
                    <a:cubicBezTo>
                      <a:pt x="447744" y="655594"/>
                      <a:pt x="449525" y="648546"/>
                      <a:pt x="450550" y="641077"/>
                    </a:cubicBezTo>
                    <a:close/>
                    <a:moveTo>
                      <a:pt x="451382" y="631329"/>
                    </a:moveTo>
                    <a:cubicBezTo>
                      <a:pt x="451756" y="623142"/>
                      <a:pt x="451201" y="615309"/>
                      <a:pt x="449774" y="608127"/>
                    </a:cubicBezTo>
                    <a:lnTo>
                      <a:pt x="765647" y="417102"/>
                    </a:lnTo>
                    <a:cubicBezTo>
                      <a:pt x="778641" y="499405"/>
                      <a:pt x="779876" y="590269"/>
                      <a:pt x="766997" y="684388"/>
                    </a:cubicBezTo>
                    <a:cubicBezTo>
                      <a:pt x="766643" y="687012"/>
                      <a:pt x="766193" y="689587"/>
                      <a:pt x="765810" y="692211"/>
                    </a:cubicBezTo>
                    <a:lnTo>
                      <a:pt x="451382" y="631329"/>
                    </a:lnTo>
                    <a:close/>
                    <a:moveTo>
                      <a:pt x="764172" y="408005"/>
                    </a:moveTo>
                    <a:lnTo>
                      <a:pt x="447543" y="599490"/>
                    </a:lnTo>
                    <a:cubicBezTo>
                      <a:pt x="445436" y="592873"/>
                      <a:pt x="442554" y="587051"/>
                      <a:pt x="439020" y="582282"/>
                    </a:cubicBezTo>
                    <a:lnTo>
                      <a:pt x="667783" y="161211"/>
                    </a:lnTo>
                    <a:cubicBezTo>
                      <a:pt x="714082" y="224716"/>
                      <a:pt x="747539" y="310046"/>
                      <a:pt x="764172" y="408005"/>
                    </a:cubicBezTo>
                    <a:close/>
                    <a:moveTo>
                      <a:pt x="662163" y="153674"/>
                    </a:moveTo>
                    <a:lnTo>
                      <a:pt x="432892" y="575675"/>
                    </a:lnTo>
                    <a:cubicBezTo>
                      <a:pt x="429770" y="573042"/>
                      <a:pt x="426361" y="571040"/>
                      <a:pt x="422655" y="569901"/>
                    </a:cubicBezTo>
                    <a:lnTo>
                      <a:pt x="500525" y="46455"/>
                    </a:lnTo>
                    <a:cubicBezTo>
                      <a:pt x="563236" y="58071"/>
                      <a:pt x="618172" y="96287"/>
                      <a:pt x="662163" y="153674"/>
                    </a:cubicBezTo>
                    <a:close/>
                    <a:moveTo>
                      <a:pt x="460298" y="42740"/>
                    </a:moveTo>
                    <a:cubicBezTo>
                      <a:pt x="470285" y="42740"/>
                      <a:pt x="480273" y="43410"/>
                      <a:pt x="490202" y="44770"/>
                    </a:cubicBezTo>
                    <a:cubicBezTo>
                      <a:pt x="490834" y="44856"/>
                      <a:pt x="491467" y="44981"/>
                      <a:pt x="492098" y="45067"/>
                    </a:cubicBezTo>
                    <a:lnTo>
                      <a:pt x="414191" y="568742"/>
                    </a:lnTo>
                    <a:cubicBezTo>
                      <a:pt x="411317" y="568828"/>
                      <a:pt x="408464" y="569384"/>
                      <a:pt x="405668" y="570361"/>
                    </a:cubicBezTo>
                    <a:lnTo>
                      <a:pt x="331121" y="79951"/>
                    </a:lnTo>
                    <a:cubicBezTo>
                      <a:pt x="373331" y="55447"/>
                      <a:pt x="416967" y="42740"/>
                      <a:pt x="460298" y="42740"/>
                    </a:cubicBezTo>
                    <a:close/>
                    <a:moveTo>
                      <a:pt x="323202" y="84701"/>
                    </a:moveTo>
                    <a:lnTo>
                      <a:pt x="397644" y="574402"/>
                    </a:lnTo>
                    <a:cubicBezTo>
                      <a:pt x="395010" y="576163"/>
                      <a:pt x="392473" y="578299"/>
                      <a:pt x="390060" y="580769"/>
                    </a:cubicBezTo>
                    <a:lnTo>
                      <a:pt x="191019" y="214145"/>
                    </a:lnTo>
                    <a:cubicBezTo>
                      <a:pt x="199475" y="202261"/>
                      <a:pt x="208160" y="190732"/>
                      <a:pt x="217219" y="179768"/>
                    </a:cubicBezTo>
                    <a:cubicBezTo>
                      <a:pt x="250570" y="139378"/>
                      <a:pt x="286298" y="107520"/>
                      <a:pt x="323202" y="84701"/>
                    </a:cubicBezTo>
                    <a:close/>
                    <a:moveTo>
                      <a:pt x="85964" y="431887"/>
                    </a:moveTo>
                    <a:lnTo>
                      <a:pt x="373436" y="608577"/>
                    </a:lnTo>
                    <a:cubicBezTo>
                      <a:pt x="371090" y="615108"/>
                      <a:pt x="369299" y="622175"/>
                      <a:pt x="368265" y="629672"/>
                    </a:cubicBezTo>
                    <a:lnTo>
                      <a:pt x="43008" y="695888"/>
                    </a:lnTo>
                    <a:cubicBezTo>
                      <a:pt x="43850" y="660142"/>
                      <a:pt x="46714" y="623582"/>
                      <a:pt x="51779" y="586515"/>
                    </a:cubicBezTo>
                    <a:cubicBezTo>
                      <a:pt x="59115" y="532910"/>
                      <a:pt x="70711" y="481077"/>
                      <a:pt x="85964" y="431887"/>
                    </a:cubicBezTo>
                    <a:close/>
                    <a:moveTo>
                      <a:pt x="42826" y="704641"/>
                    </a:moveTo>
                    <a:lnTo>
                      <a:pt x="367442" y="638559"/>
                    </a:lnTo>
                    <a:cubicBezTo>
                      <a:pt x="366944" y="647617"/>
                      <a:pt x="367624" y="656255"/>
                      <a:pt x="369309" y="664097"/>
                    </a:cubicBezTo>
                    <a:lnTo>
                      <a:pt x="85725" y="983341"/>
                    </a:lnTo>
                    <a:cubicBezTo>
                      <a:pt x="56787" y="902742"/>
                      <a:pt x="41371" y="807244"/>
                      <a:pt x="42826" y="704641"/>
                    </a:cubicBezTo>
                    <a:close/>
                    <a:moveTo>
                      <a:pt x="89086" y="992428"/>
                    </a:moveTo>
                    <a:lnTo>
                      <a:pt x="372048" y="673874"/>
                    </a:lnTo>
                    <a:cubicBezTo>
                      <a:pt x="374557" y="680883"/>
                      <a:pt x="377985" y="686916"/>
                      <a:pt x="382150" y="691589"/>
                    </a:cubicBezTo>
                    <a:lnTo>
                      <a:pt x="217190" y="1178522"/>
                    </a:lnTo>
                    <a:cubicBezTo>
                      <a:pt x="163173" y="1137337"/>
                      <a:pt x="119317" y="1072625"/>
                      <a:pt x="89086" y="992428"/>
                    </a:cubicBezTo>
                    <a:close/>
                    <a:moveTo>
                      <a:pt x="328574" y="1226123"/>
                    </a:moveTo>
                    <a:cubicBezTo>
                      <a:pt x="290980" y="1220971"/>
                      <a:pt x="256038" y="1206349"/>
                      <a:pt x="224410" y="1183837"/>
                    </a:cubicBezTo>
                    <a:lnTo>
                      <a:pt x="389112" y="697631"/>
                    </a:lnTo>
                    <a:cubicBezTo>
                      <a:pt x="392549" y="699872"/>
                      <a:pt x="396284" y="701375"/>
                      <a:pt x="400296" y="701921"/>
                    </a:cubicBezTo>
                    <a:cubicBezTo>
                      <a:pt x="401742" y="702122"/>
                      <a:pt x="403188" y="702189"/>
                      <a:pt x="404624" y="702151"/>
                    </a:cubicBezTo>
                    <a:lnTo>
                      <a:pt x="405582" y="1223174"/>
                    </a:lnTo>
                    <a:cubicBezTo>
                      <a:pt x="379910" y="1228555"/>
                      <a:pt x="354122" y="1229618"/>
                      <a:pt x="328574" y="1226123"/>
                    </a:cubicBezTo>
                    <a:close/>
                    <a:moveTo>
                      <a:pt x="601568" y="1091125"/>
                    </a:moveTo>
                    <a:cubicBezTo>
                      <a:pt x="592662" y="1101907"/>
                      <a:pt x="583575" y="1112048"/>
                      <a:pt x="574353" y="1121614"/>
                    </a:cubicBezTo>
                    <a:lnTo>
                      <a:pt x="432480" y="685882"/>
                    </a:lnTo>
                    <a:cubicBezTo>
                      <a:pt x="435966" y="681572"/>
                      <a:pt x="439097" y="676517"/>
                      <a:pt x="441787" y="670877"/>
                    </a:cubicBezTo>
                    <a:lnTo>
                      <a:pt x="689434" y="950803"/>
                    </a:lnTo>
                    <a:cubicBezTo>
                      <a:pt x="664671" y="1003000"/>
                      <a:pt x="635216" y="1050390"/>
                      <a:pt x="601568" y="1091125"/>
                    </a:cubicBezTo>
                    <a:close/>
                  </a:path>
                </a:pathLst>
              </a:custGeom>
              <a:solidFill>
                <a:srgbClr val="BFC8C7"/>
              </a:solidFill>
              <a:ln w="9575" cap="flat">
                <a:noFill/>
                <a:prstDash val="solid"/>
                <a:miter/>
              </a:ln>
            </p:spPr>
            <p:txBody>
              <a:bodyPr rtlCol="0" anchor="ctr"/>
              <a:lstStyle/>
              <a:p>
                <a:endParaRPr lang="nl-NL"/>
              </a:p>
            </p:txBody>
          </p:sp>
          <p:sp>
            <p:nvSpPr>
              <p:cNvPr id="54" name="Vrije vorm 53">
                <a:extLst>
                  <a:ext uri="{FF2B5EF4-FFF2-40B4-BE49-F238E27FC236}">
                    <a16:creationId xmlns:a16="http://schemas.microsoft.com/office/drawing/2014/main" id="{9A2235E8-5042-0AB2-C208-E2D94ABA1442}"/>
                  </a:ext>
                </a:extLst>
              </p:cNvPr>
              <p:cNvSpPr/>
              <p:nvPr/>
            </p:nvSpPr>
            <p:spPr>
              <a:xfrm>
                <a:off x="5673441" y="3689492"/>
                <a:ext cx="921392" cy="111498"/>
              </a:xfrm>
              <a:custGeom>
                <a:avLst/>
                <a:gdLst>
                  <a:gd name="connsiteX0" fmla="*/ 83663 w 921392"/>
                  <a:gd name="connsiteY0" fmla="*/ 57397 h 111498"/>
                  <a:gd name="connsiteX1" fmla="*/ 0 w 921392"/>
                  <a:gd name="connsiteY1" fmla="*/ 0 h 111498"/>
                  <a:gd name="connsiteX2" fmla="*/ 921393 w 921392"/>
                  <a:gd name="connsiteY2" fmla="*/ 46720 h 111498"/>
                  <a:gd name="connsiteX3" fmla="*/ 916250 w 921392"/>
                  <a:gd name="connsiteY3" fmla="*/ 92673 h 111498"/>
                  <a:gd name="connsiteX4" fmla="*/ 893958 w 921392"/>
                  <a:gd name="connsiteY4" fmla="*/ 111461 h 111498"/>
                  <a:gd name="connsiteX5" fmla="*/ 104289 w 921392"/>
                  <a:gd name="connsiteY5" fmla="*/ 64463 h 111498"/>
                  <a:gd name="connsiteX6" fmla="*/ 83663 w 921392"/>
                  <a:gd name="connsiteY6" fmla="*/ 57397 h 111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392" h="111498">
                    <a:moveTo>
                      <a:pt x="83663" y="57397"/>
                    </a:moveTo>
                    <a:lnTo>
                      <a:pt x="0" y="0"/>
                    </a:lnTo>
                    <a:lnTo>
                      <a:pt x="921393" y="46720"/>
                    </a:lnTo>
                    <a:lnTo>
                      <a:pt x="916250" y="92673"/>
                    </a:lnTo>
                    <a:cubicBezTo>
                      <a:pt x="915006" y="103877"/>
                      <a:pt x="905200" y="112131"/>
                      <a:pt x="893958" y="111461"/>
                    </a:cubicBezTo>
                    <a:lnTo>
                      <a:pt x="104289" y="64463"/>
                    </a:lnTo>
                    <a:cubicBezTo>
                      <a:pt x="96897" y="64023"/>
                      <a:pt x="89763" y="61581"/>
                      <a:pt x="83663" y="57397"/>
                    </a:cubicBezTo>
                    <a:close/>
                  </a:path>
                </a:pathLst>
              </a:custGeom>
              <a:solidFill>
                <a:srgbClr val="A1ADAA"/>
              </a:solidFill>
              <a:ln w="9575" cap="flat">
                <a:noFill/>
                <a:prstDash val="solid"/>
                <a:miter/>
              </a:ln>
            </p:spPr>
            <p:txBody>
              <a:bodyPr rtlCol="0" anchor="ctr"/>
              <a:lstStyle/>
              <a:p>
                <a:endParaRPr lang="nl-NL"/>
              </a:p>
            </p:txBody>
          </p:sp>
          <p:sp>
            <p:nvSpPr>
              <p:cNvPr id="55" name="Vrije vorm 54">
                <a:extLst>
                  <a:ext uri="{FF2B5EF4-FFF2-40B4-BE49-F238E27FC236}">
                    <a16:creationId xmlns:a16="http://schemas.microsoft.com/office/drawing/2014/main" id="{96C2053B-6574-CE86-A333-2BD4EE5B4FDB}"/>
                  </a:ext>
                </a:extLst>
              </p:cNvPr>
              <p:cNvSpPr/>
              <p:nvPr/>
            </p:nvSpPr>
            <p:spPr>
              <a:xfrm>
                <a:off x="6330555" y="2406771"/>
                <a:ext cx="722514" cy="34175"/>
              </a:xfrm>
              <a:custGeom>
                <a:avLst/>
                <a:gdLst>
                  <a:gd name="connsiteX0" fmla="*/ 705432 w 722514"/>
                  <a:gd name="connsiteY0" fmla="*/ 34176 h 34175"/>
                  <a:gd name="connsiteX1" fmla="*/ 17083 w 722514"/>
                  <a:gd name="connsiteY1" fmla="*/ 34176 h 34175"/>
                  <a:gd name="connsiteX2" fmla="*/ 0 w 722514"/>
                  <a:gd name="connsiteY2" fmla="*/ 17093 h 34175"/>
                  <a:gd name="connsiteX3" fmla="*/ 17083 w 722514"/>
                  <a:gd name="connsiteY3" fmla="*/ 0 h 34175"/>
                  <a:gd name="connsiteX4" fmla="*/ 705432 w 722514"/>
                  <a:gd name="connsiteY4" fmla="*/ 0 h 34175"/>
                  <a:gd name="connsiteX5" fmla="*/ 722515 w 722514"/>
                  <a:gd name="connsiteY5" fmla="*/ 17093 h 34175"/>
                  <a:gd name="connsiteX6" fmla="*/ 705432 w 722514"/>
                  <a:gd name="connsiteY6" fmla="*/ 34176 h 3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514" h="34175">
                    <a:moveTo>
                      <a:pt x="705432" y="34176"/>
                    </a:moveTo>
                    <a:lnTo>
                      <a:pt x="17083" y="34176"/>
                    </a:lnTo>
                    <a:cubicBezTo>
                      <a:pt x="7651" y="34176"/>
                      <a:pt x="0" y="26525"/>
                      <a:pt x="0" y="17093"/>
                    </a:cubicBezTo>
                    <a:cubicBezTo>
                      <a:pt x="0" y="7651"/>
                      <a:pt x="7651" y="0"/>
                      <a:pt x="17083" y="0"/>
                    </a:cubicBezTo>
                    <a:lnTo>
                      <a:pt x="705432" y="0"/>
                    </a:lnTo>
                    <a:cubicBezTo>
                      <a:pt x="714873" y="0"/>
                      <a:pt x="722515" y="7651"/>
                      <a:pt x="722515" y="17093"/>
                    </a:cubicBezTo>
                    <a:cubicBezTo>
                      <a:pt x="722515" y="26525"/>
                      <a:pt x="714873" y="34176"/>
                      <a:pt x="705432" y="34176"/>
                    </a:cubicBezTo>
                    <a:close/>
                  </a:path>
                </a:pathLst>
              </a:custGeom>
              <a:solidFill>
                <a:srgbClr val="BFC8C7"/>
              </a:solidFill>
              <a:ln w="9575" cap="flat">
                <a:noFill/>
                <a:prstDash val="solid"/>
                <a:miter/>
              </a:ln>
            </p:spPr>
            <p:txBody>
              <a:bodyPr rtlCol="0" anchor="ctr"/>
              <a:lstStyle/>
              <a:p>
                <a:endParaRPr lang="nl-NL"/>
              </a:p>
            </p:txBody>
          </p:sp>
          <p:sp>
            <p:nvSpPr>
              <p:cNvPr id="56" name="Vrije vorm 55">
                <a:extLst>
                  <a:ext uri="{FF2B5EF4-FFF2-40B4-BE49-F238E27FC236}">
                    <a16:creationId xmlns:a16="http://schemas.microsoft.com/office/drawing/2014/main" id="{D5E2C9AF-7A21-ED5A-B99F-1B607E881BCB}"/>
                  </a:ext>
                </a:extLst>
              </p:cNvPr>
              <p:cNvSpPr/>
              <p:nvPr/>
            </p:nvSpPr>
            <p:spPr>
              <a:xfrm>
                <a:off x="6394367" y="2356815"/>
                <a:ext cx="645286" cy="51258"/>
              </a:xfrm>
              <a:custGeom>
                <a:avLst/>
                <a:gdLst>
                  <a:gd name="connsiteX0" fmla="*/ 0 w 645286"/>
                  <a:gd name="connsiteY0" fmla="*/ 51259 h 51258"/>
                  <a:gd name="connsiteX1" fmla="*/ 0 w 645286"/>
                  <a:gd name="connsiteY1" fmla="*/ 51259 h 51258"/>
                  <a:gd name="connsiteX2" fmla="*/ 51258 w 645286"/>
                  <a:gd name="connsiteY2" fmla="*/ 0 h 51258"/>
                  <a:gd name="connsiteX3" fmla="*/ 594028 w 645286"/>
                  <a:gd name="connsiteY3" fmla="*/ 0 h 51258"/>
                  <a:gd name="connsiteX4" fmla="*/ 645287 w 645286"/>
                  <a:gd name="connsiteY4" fmla="*/ 51259 h 51258"/>
                  <a:gd name="connsiteX5" fmla="*/ 0 w 645286"/>
                  <a:gd name="connsiteY5" fmla="*/ 51259 h 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286" h="51258">
                    <a:moveTo>
                      <a:pt x="0" y="51259"/>
                    </a:moveTo>
                    <a:lnTo>
                      <a:pt x="0" y="51259"/>
                    </a:lnTo>
                    <a:cubicBezTo>
                      <a:pt x="0" y="22953"/>
                      <a:pt x="22953" y="0"/>
                      <a:pt x="51258" y="0"/>
                    </a:cubicBezTo>
                    <a:lnTo>
                      <a:pt x="594028" y="0"/>
                    </a:lnTo>
                    <a:cubicBezTo>
                      <a:pt x="622333" y="0"/>
                      <a:pt x="645287" y="22953"/>
                      <a:pt x="645287" y="51259"/>
                    </a:cubicBezTo>
                    <a:lnTo>
                      <a:pt x="0" y="51259"/>
                    </a:lnTo>
                    <a:close/>
                  </a:path>
                </a:pathLst>
              </a:custGeom>
              <a:solidFill>
                <a:srgbClr val="A1ADAA"/>
              </a:solidFill>
              <a:ln w="9575" cap="flat">
                <a:noFill/>
                <a:prstDash val="solid"/>
                <a:miter/>
              </a:ln>
            </p:spPr>
            <p:txBody>
              <a:bodyPr rtlCol="0" anchor="ctr"/>
              <a:lstStyle/>
              <a:p>
                <a:endParaRPr lang="nl-NL"/>
              </a:p>
            </p:txBody>
          </p:sp>
          <p:sp>
            <p:nvSpPr>
              <p:cNvPr id="57" name="Vrije vorm 56">
                <a:extLst>
                  <a:ext uri="{FF2B5EF4-FFF2-40B4-BE49-F238E27FC236}">
                    <a16:creationId xmlns:a16="http://schemas.microsoft.com/office/drawing/2014/main" id="{CA9FB7AE-ACB8-E710-A54F-874B4803D3B6}"/>
                  </a:ext>
                </a:extLst>
              </p:cNvPr>
              <p:cNvSpPr/>
              <p:nvPr/>
            </p:nvSpPr>
            <p:spPr>
              <a:xfrm>
                <a:off x="6233983" y="3034275"/>
                <a:ext cx="399593" cy="695731"/>
              </a:xfrm>
              <a:custGeom>
                <a:avLst/>
                <a:gdLst>
                  <a:gd name="connsiteX0" fmla="*/ 233082 w 399593"/>
                  <a:gd name="connsiteY0" fmla="*/ 640518 h 695731"/>
                  <a:gd name="connsiteX1" fmla="*/ 399593 w 399593"/>
                  <a:gd name="connsiteY1" fmla="*/ 38351 h 695731"/>
                  <a:gd name="connsiteX2" fmla="*/ 160776 w 399593"/>
                  <a:gd name="connsiteY2" fmla="*/ 0 h 695731"/>
                  <a:gd name="connsiteX3" fmla="*/ 118442 w 399593"/>
                  <a:gd name="connsiteY3" fmla="*/ 585132 h 695731"/>
                  <a:gd name="connsiteX4" fmla="*/ 74240 w 399593"/>
                  <a:gd name="connsiteY4" fmla="*/ 628108 h 695731"/>
                  <a:gd name="connsiteX5" fmla="*/ 51000 w 399593"/>
                  <a:gd name="connsiteY5" fmla="*/ 646005 h 695731"/>
                  <a:gd name="connsiteX6" fmla="*/ 0 w 399593"/>
                  <a:gd name="connsiteY6" fmla="*/ 691413 h 695731"/>
                  <a:gd name="connsiteX7" fmla="*/ 173914 w 399593"/>
                  <a:gd name="connsiteY7" fmla="*/ 695731 h 695731"/>
                  <a:gd name="connsiteX8" fmla="*/ 233082 w 399593"/>
                  <a:gd name="connsiteY8" fmla="*/ 640518 h 69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593" h="695731">
                    <a:moveTo>
                      <a:pt x="233082" y="640518"/>
                    </a:moveTo>
                    <a:lnTo>
                      <a:pt x="399593" y="38351"/>
                    </a:lnTo>
                    <a:lnTo>
                      <a:pt x="160776" y="0"/>
                    </a:lnTo>
                    <a:lnTo>
                      <a:pt x="118442" y="585132"/>
                    </a:lnTo>
                    <a:cubicBezTo>
                      <a:pt x="114133" y="594114"/>
                      <a:pt x="92118" y="613524"/>
                      <a:pt x="74240" y="628108"/>
                    </a:cubicBezTo>
                    <a:cubicBezTo>
                      <a:pt x="63219" y="637100"/>
                      <a:pt x="53767" y="644262"/>
                      <a:pt x="51000" y="646005"/>
                    </a:cubicBezTo>
                    <a:cubicBezTo>
                      <a:pt x="20300" y="665424"/>
                      <a:pt x="4194" y="661451"/>
                      <a:pt x="0" y="691413"/>
                    </a:cubicBezTo>
                    <a:lnTo>
                      <a:pt x="173914" y="695731"/>
                    </a:lnTo>
                    <a:lnTo>
                      <a:pt x="233082" y="640518"/>
                    </a:lnTo>
                    <a:close/>
                  </a:path>
                </a:pathLst>
              </a:custGeom>
              <a:solidFill>
                <a:srgbClr val="DFE4E3"/>
              </a:solidFill>
              <a:ln w="9575" cap="flat">
                <a:noFill/>
                <a:prstDash val="solid"/>
                <a:miter/>
              </a:ln>
            </p:spPr>
            <p:txBody>
              <a:bodyPr rtlCol="0" anchor="ctr"/>
              <a:lstStyle/>
              <a:p>
                <a:endParaRPr lang="nl-NL"/>
              </a:p>
            </p:txBody>
          </p:sp>
          <p:sp>
            <p:nvSpPr>
              <p:cNvPr id="58" name="Vrije vorm 57">
                <a:extLst>
                  <a:ext uri="{FF2B5EF4-FFF2-40B4-BE49-F238E27FC236}">
                    <a16:creationId xmlns:a16="http://schemas.microsoft.com/office/drawing/2014/main" id="{CE632C63-E0D9-2FA1-B9E8-ECBBF2ADB656}"/>
                  </a:ext>
                </a:extLst>
              </p:cNvPr>
              <p:cNvSpPr/>
              <p:nvPr/>
            </p:nvSpPr>
            <p:spPr>
              <a:xfrm>
                <a:off x="5849638" y="3064499"/>
                <a:ext cx="435416" cy="658261"/>
              </a:xfrm>
              <a:custGeom>
                <a:avLst/>
                <a:gdLst>
                  <a:gd name="connsiteX0" fmla="*/ 232919 w 435416"/>
                  <a:gd name="connsiteY0" fmla="*/ 614175 h 658261"/>
                  <a:gd name="connsiteX1" fmla="*/ 200103 w 435416"/>
                  <a:gd name="connsiteY1" fmla="*/ 658261 h 658261"/>
                  <a:gd name="connsiteX2" fmla="*/ 0 w 435416"/>
                  <a:gd name="connsiteY2" fmla="*/ 651214 h 658261"/>
                  <a:gd name="connsiteX3" fmla="*/ 6387 w 435416"/>
                  <a:gd name="connsiteY3" fmla="*/ 617450 h 658261"/>
                  <a:gd name="connsiteX4" fmla="*/ 131407 w 435416"/>
                  <a:gd name="connsiteY4" fmla="*/ 565014 h 658261"/>
                  <a:gd name="connsiteX5" fmla="*/ 217713 w 435416"/>
                  <a:gd name="connsiteY5" fmla="*/ 0 h 658261"/>
                  <a:gd name="connsiteX6" fmla="*/ 435416 w 435416"/>
                  <a:gd name="connsiteY6" fmla="*/ 26324 h 65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416" h="658261">
                    <a:moveTo>
                      <a:pt x="232919" y="614175"/>
                    </a:moveTo>
                    <a:lnTo>
                      <a:pt x="200103" y="658261"/>
                    </a:lnTo>
                    <a:lnTo>
                      <a:pt x="0" y="651214"/>
                    </a:lnTo>
                    <a:lnTo>
                      <a:pt x="6387" y="617450"/>
                    </a:lnTo>
                    <a:lnTo>
                      <a:pt x="131407" y="565014"/>
                    </a:lnTo>
                    <a:lnTo>
                      <a:pt x="217713" y="0"/>
                    </a:lnTo>
                    <a:lnTo>
                      <a:pt x="435416" y="26324"/>
                    </a:lnTo>
                    <a:close/>
                  </a:path>
                </a:pathLst>
              </a:custGeom>
              <a:solidFill>
                <a:srgbClr val="DFE4E3"/>
              </a:solidFill>
              <a:ln w="9575" cap="flat">
                <a:noFill/>
                <a:prstDash val="solid"/>
                <a:miter/>
              </a:ln>
            </p:spPr>
            <p:txBody>
              <a:bodyPr rtlCol="0" anchor="ctr"/>
              <a:lstStyle/>
              <a:p>
                <a:endParaRPr lang="nl-NL"/>
              </a:p>
            </p:txBody>
          </p:sp>
          <p:sp>
            <p:nvSpPr>
              <p:cNvPr id="59" name="Vrije vorm 58">
                <a:extLst>
                  <a:ext uri="{FF2B5EF4-FFF2-40B4-BE49-F238E27FC236}">
                    <a16:creationId xmlns:a16="http://schemas.microsoft.com/office/drawing/2014/main" id="{BCF795A6-EF4B-7949-3864-2D8CD5B593B9}"/>
                  </a:ext>
                </a:extLst>
              </p:cNvPr>
              <p:cNvSpPr/>
              <p:nvPr/>
            </p:nvSpPr>
            <p:spPr>
              <a:xfrm>
                <a:off x="6291131" y="1747667"/>
                <a:ext cx="1669154" cy="1172801"/>
              </a:xfrm>
              <a:custGeom>
                <a:avLst/>
                <a:gdLst>
                  <a:gd name="connsiteX0" fmla="*/ 822054 w 1669154"/>
                  <a:gd name="connsiteY0" fmla="*/ 0 h 1172801"/>
                  <a:gd name="connsiteX1" fmla="*/ 1632186 w 1669154"/>
                  <a:gd name="connsiteY1" fmla="*/ 0 h 1172801"/>
                  <a:gd name="connsiteX2" fmla="*/ 1668755 w 1669154"/>
                  <a:gd name="connsiteY2" fmla="*/ 32510 h 1172801"/>
                  <a:gd name="connsiteX3" fmla="*/ 1636342 w 1669154"/>
                  <a:gd name="connsiteY3" fmla="*/ 58278 h 1172801"/>
                  <a:gd name="connsiteX4" fmla="*/ 1559976 w 1669154"/>
                  <a:gd name="connsiteY4" fmla="*/ 60404 h 1172801"/>
                  <a:gd name="connsiteX5" fmla="*/ 1495551 w 1669154"/>
                  <a:gd name="connsiteY5" fmla="*/ 111576 h 1172801"/>
                  <a:gd name="connsiteX6" fmla="*/ 1266615 w 1669154"/>
                  <a:gd name="connsiteY6" fmla="*/ 984122 h 1172801"/>
                  <a:gd name="connsiteX7" fmla="*/ 1033360 w 1669154"/>
                  <a:gd name="connsiteY7" fmla="*/ 1165601 h 1172801"/>
                  <a:gd name="connsiteX8" fmla="*/ 0 w 1669154"/>
                  <a:gd name="connsiteY8" fmla="*/ 1172802 h 1172801"/>
                  <a:gd name="connsiteX9" fmla="*/ 14057 w 1669154"/>
                  <a:gd name="connsiteY9" fmla="*/ 1082034 h 1172801"/>
                  <a:gd name="connsiteX10" fmla="*/ 624076 w 1669154"/>
                  <a:gd name="connsiteY10" fmla="*/ 1078366 h 1172801"/>
                  <a:gd name="connsiteX11" fmla="*/ 822054 w 1669154"/>
                  <a:gd name="connsiteY11" fmla="*/ 0 h 1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9154" h="1172801">
                    <a:moveTo>
                      <a:pt x="822054" y="0"/>
                    </a:moveTo>
                    <a:lnTo>
                      <a:pt x="1632186" y="0"/>
                    </a:lnTo>
                    <a:cubicBezTo>
                      <a:pt x="1654765" y="0"/>
                      <a:pt x="1672031" y="5075"/>
                      <a:pt x="1668755" y="32510"/>
                    </a:cubicBezTo>
                    <a:cubicBezTo>
                      <a:pt x="1665356" y="53289"/>
                      <a:pt x="1651682" y="57847"/>
                      <a:pt x="1636342" y="58278"/>
                    </a:cubicBezTo>
                    <a:lnTo>
                      <a:pt x="1559976" y="60404"/>
                    </a:lnTo>
                    <a:cubicBezTo>
                      <a:pt x="1529516" y="61246"/>
                      <a:pt x="1503268" y="82102"/>
                      <a:pt x="1495551" y="111576"/>
                    </a:cubicBezTo>
                    <a:lnTo>
                      <a:pt x="1266615" y="984122"/>
                    </a:lnTo>
                    <a:cubicBezTo>
                      <a:pt x="1238884" y="1090422"/>
                      <a:pt x="1143213" y="1164854"/>
                      <a:pt x="1033360" y="1165601"/>
                    </a:cubicBezTo>
                    <a:lnTo>
                      <a:pt x="0" y="1172802"/>
                    </a:lnTo>
                    <a:lnTo>
                      <a:pt x="14057" y="1082034"/>
                    </a:lnTo>
                    <a:lnTo>
                      <a:pt x="624076" y="1078366"/>
                    </a:lnTo>
                    <a:lnTo>
                      <a:pt x="822054" y="0"/>
                    </a:lnTo>
                    <a:close/>
                  </a:path>
                </a:pathLst>
              </a:custGeom>
              <a:solidFill>
                <a:srgbClr val="A1ADAA"/>
              </a:solidFill>
              <a:ln w="9575" cap="flat">
                <a:noFill/>
                <a:prstDash val="solid"/>
                <a:miter/>
              </a:ln>
            </p:spPr>
            <p:txBody>
              <a:bodyPr rtlCol="0" anchor="ctr"/>
              <a:lstStyle/>
              <a:p>
                <a:endParaRPr lang="nl-NL"/>
              </a:p>
            </p:txBody>
          </p:sp>
          <p:sp>
            <p:nvSpPr>
              <p:cNvPr id="60" name="Vrije vorm 59">
                <a:extLst>
                  <a:ext uri="{FF2B5EF4-FFF2-40B4-BE49-F238E27FC236}">
                    <a16:creationId xmlns:a16="http://schemas.microsoft.com/office/drawing/2014/main" id="{1BE1865F-2DBB-0D79-BE0D-6C4057863C43}"/>
                  </a:ext>
                </a:extLst>
              </p:cNvPr>
              <p:cNvSpPr/>
              <p:nvPr/>
            </p:nvSpPr>
            <p:spPr>
              <a:xfrm>
                <a:off x="5935825" y="2443880"/>
                <a:ext cx="1202350" cy="1098605"/>
              </a:xfrm>
              <a:custGeom>
                <a:avLst/>
                <a:gdLst>
                  <a:gd name="connsiteX0" fmla="*/ 1181899 w 1202350"/>
                  <a:gd name="connsiteY0" fmla="*/ 104898 h 1098605"/>
                  <a:gd name="connsiteX1" fmla="*/ 349571 w 1202350"/>
                  <a:gd name="connsiteY1" fmla="*/ 715 h 1098605"/>
                  <a:gd name="connsiteX2" fmla="*/ 222319 w 1202350"/>
                  <a:gd name="connsiteY2" fmla="*/ 157459 h 1098605"/>
                  <a:gd name="connsiteX3" fmla="*/ 0 w 1202350"/>
                  <a:gd name="connsiteY3" fmla="*/ 1098606 h 1098605"/>
                  <a:gd name="connsiteX4" fmla="*/ 236510 w 1202350"/>
                  <a:gd name="connsiteY4" fmla="*/ 1098606 h 1098605"/>
                  <a:gd name="connsiteX5" fmla="*/ 444686 w 1202350"/>
                  <a:gd name="connsiteY5" fmla="*/ 332704 h 1098605"/>
                  <a:gd name="connsiteX6" fmla="*/ 1171126 w 1202350"/>
                  <a:gd name="connsiteY6" fmla="*/ 382440 h 1098605"/>
                  <a:gd name="connsiteX7" fmla="*/ 1181899 w 1202350"/>
                  <a:gd name="connsiteY7" fmla="*/ 104898 h 109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350" h="1098605">
                    <a:moveTo>
                      <a:pt x="1181899" y="104898"/>
                    </a:moveTo>
                    <a:cubicBezTo>
                      <a:pt x="1181899" y="104898"/>
                      <a:pt x="466308" y="-10077"/>
                      <a:pt x="349571" y="715"/>
                    </a:cubicBezTo>
                    <a:cubicBezTo>
                      <a:pt x="272266" y="7849"/>
                      <a:pt x="241681" y="75415"/>
                      <a:pt x="222319" y="157459"/>
                    </a:cubicBezTo>
                    <a:cubicBezTo>
                      <a:pt x="202967" y="239504"/>
                      <a:pt x="0" y="1098606"/>
                      <a:pt x="0" y="1098606"/>
                    </a:cubicBezTo>
                    <a:lnTo>
                      <a:pt x="236510" y="1098606"/>
                    </a:lnTo>
                    <a:cubicBezTo>
                      <a:pt x="236510" y="1098606"/>
                      <a:pt x="410491" y="592550"/>
                      <a:pt x="444686" y="332704"/>
                    </a:cubicBezTo>
                    <a:cubicBezTo>
                      <a:pt x="603709" y="373927"/>
                      <a:pt x="994838" y="461947"/>
                      <a:pt x="1171126" y="382440"/>
                    </a:cubicBezTo>
                    <a:cubicBezTo>
                      <a:pt x="1234422" y="353895"/>
                      <a:pt x="1181899" y="104898"/>
                      <a:pt x="1181899" y="104898"/>
                    </a:cubicBezTo>
                    <a:close/>
                  </a:path>
                </a:pathLst>
              </a:custGeom>
              <a:solidFill>
                <a:srgbClr val="303B39"/>
              </a:solidFill>
              <a:ln w="9575" cap="flat">
                <a:noFill/>
                <a:prstDash val="solid"/>
                <a:miter/>
              </a:ln>
            </p:spPr>
            <p:txBody>
              <a:bodyPr rtlCol="0" anchor="ctr"/>
              <a:lstStyle/>
              <a:p>
                <a:endParaRPr lang="nl-NL"/>
              </a:p>
            </p:txBody>
          </p:sp>
          <p:sp>
            <p:nvSpPr>
              <p:cNvPr id="61" name="Vrije vorm 60">
                <a:extLst>
                  <a:ext uri="{FF2B5EF4-FFF2-40B4-BE49-F238E27FC236}">
                    <a16:creationId xmlns:a16="http://schemas.microsoft.com/office/drawing/2014/main" id="{975FD9B3-39E8-F05F-F88B-6AB95A8715E7}"/>
                  </a:ext>
                </a:extLst>
              </p:cNvPr>
              <p:cNvSpPr/>
              <p:nvPr/>
            </p:nvSpPr>
            <p:spPr>
              <a:xfrm>
                <a:off x="6869563" y="1515878"/>
                <a:ext cx="816246" cy="1108338"/>
              </a:xfrm>
              <a:custGeom>
                <a:avLst/>
                <a:gdLst>
                  <a:gd name="connsiteX0" fmla="*/ 38233 w 816246"/>
                  <a:gd name="connsiteY0" fmla="*/ 271203 h 1108338"/>
                  <a:gd name="connsiteX1" fmla="*/ 2276 w 816246"/>
                  <a:gd name="connsiteY1" fmla="*/ 881528 h 1108338"/>
                  <a:gd name="connsiteX2" fmla="*/ 26244 w 816246"/>
                  <a:gd name="connsiteY2" fmla="*/ 955290 h 1108338"/>
                  <a:gd name="connsiteX3" fmla="*/ 28341 w 816246"/>
                  <a:gd name="connsiteY3" fmla="*/ 1004825 h 1108338"/>
                  <a:gd name="connsiteX4" fmla="*/ 606148 w 816246"/>
                  <a:gd name="connsiteY4" fmla="*/ 1108338 h 1108338"/>
                  <a:gd name="connsiteX5" fmla="*/ 618137 w 816246"/>
                  <a:gd name="connsiteY5" fmla="*/ 1029961 h 1108338"/>
                  <a:gd name="connsiteX6" fmla="*/ 657694 w 816246"/>
                  <a:gd name="connsiteY6" fmla="*/ 987407 h 1108338"/>
                  <a:gd name="connsiteX7" fmla="*/ 810819 w 816246"/>
                  <a:gd name="connsiteY7" fmla="*/ 243548 h 1108338"/>
                  <a:gd name="connsiteX8" fmla="*/ 494295 w 816246"/>
                  <a:gd name="connsiteY8" fmla="*/ 0 h 1108338"/>
                  <a:gd name="connsiteX9" fmla="*/ 80941 w 816246"/>
                  <a:gd name="connsiteY9" fmla="*/ 179056 h 1108338"/>
                  <a:gd name="connsiteX10" fmla="*/ 38233 w 816246"/>
                  <a:gd name="connsiteY10" fmla="*/ 271203 h 1108338"/>
                  <a:gd name="connsiteX11" fmla="*/ 38233 w 816246"/>
                  <a:gd name="connsiteY11" fmla="*/ 271203 h 110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6246" h="1108338">
                    <a:moveTo>
                      <a:pt x="38233" y="271203"/>
                    </a:moveTo>
                    <a:cubicBezTo>
                      <a:pt x="38233" y="271203"/>
                      <a:pt x="-11015" y="827320"/>
                      <a:pt x="2276" y="881528"/>
                    </a:cubicBezTo>
                    <a:cubicBezTo>
                      <a:pt x="15577" y="935746"/>
                      <a:pt x="26244" y="934137"/>
                      <a:pt x="26244" y="955290"/>
                    </a:cubicBezTo>
                    <a:cubicBezTo>
                      <a:pt x="26244" y="976443"/>
                      <a:pt x="28341" y="1004825"/>
                      <a:pt x="28341" y="1004825"/>
                    </a:cubicBezTo>
                    <a:lnTo>
                      <a:pt x="606148" y="1108338"/>
                    </a:lnTo>
                    <a:lnTo>
                      <a:pt x="618137" y="1029961"/>
                    </a:lnTo>
                    <a:cubicBezTo>
                      <a:pt x="618137" y="1029961"/>
                      <a:pt x="639529" y="1017991"/>
                      <a:pt x="657694" y="987407"/>
                    </a:cubicBezTo>
                    <a:cubicBezTo>
                      <a:pt x="692636" y="928555"/>
                      <a:pt x="846891" y="357662"/>
                      <a:pt x="810819" y="243548"/>
                    </a:cubicBezTo>
                    <a:cubicBezTo>
                      <a:pt x="785175" y="162423"/>
                      <a:pt x="494295" y="0"/>
                      <a:pt x="494295" y="0"/>
                    </a:cubicBezTo>
                    <a:cubicBezTo>
                      <a:pt x="494295" y="0"/>
                      <a:pt x="124864" y="123277"/>
                      <a:pt x="80941" y="179056"/>
                    </a:cubicBezTo>
                    <a:cubicBezTo>
                      <a:pt x="46822" y="222386"/>
                      <a:pt x="38233" y="271203"/>
                      <a:pt x="38233" y="271203"/>
                    </a:cubicBezTo>
                    <a:lnTo>
                      <a:pt x="38233" y="271203"/>
                    </a:lnTo>
                    <a:close/>
                  </a:path>
                </a:pathLst>
              </a:custGeom>
              <a:solidFill>
                <a:srgbClr val="FFFFFF"/>
              </a:solidFill>
              <a:ln w="9575" cap="flat">
                <a:noFill/>
                <a:prstDash val="solid"/>
                <a:miter/>
              </a:ln>
            </p:spPr>
            <p:txBody>
              <a:bodyPr rtlCol="0" anchor="ctr"/>
              <a:lstStyle/>
              <a:p>
                <a:endParaRPr lang="nl-NL"/>
              </a:p>
            </p:txBody>
          </p:sp>
          <p:sp>
            <p:nvSpPr>
              <p:cNvPr id="62" name="Vrije vorm 61">
                <a:extLst>
                  <a:ext uri="{FF2B5EF4-FFF2-40B4-BE49-F238E27FC236}">
                    <a16:creationId xmlns:a16="http://schemas.microsoft.com/office/drawing/2014/main" id="{90443473-68E4-6D31-4F84-D42C077B030D}"/>
                  </a:ext>
                </a:extLst>
              </p:cNvPr>
              <p:cNvSpPr/>
              <p:nvPr/>
            </p:nvSpPr>
            <p:spPr>
              <a:xfrm>
                <a:off x="7174852" y="1472576"/>
                <a:ext cx="278107" cy="277362"/>
              </a:xfrm>
              <a:custGeom>
                <a:avLst/>
                <a:gdLst>
                  <a:gd name="connsiteX0" fmla="*/ 50838 w 278107"/>
                  <a:gd name="connsiteY0" fmla="*/ 50483 h 277362"/>
                  <a:gd name="connsiteX1" fmla="*/ 0 w 278107"/>
                  <a:gd name="connsiteY1" fmla="*/ 111892 h 277362"/>
                  <a:gd name="connsiteX2" fmla="*/ 62271 w 278107"/>
                  <a:gd name="connsiteY2" fmla="*/ 277283 h 277362"/>
                  <a:gd name="connsiteX3" fmla="*/ 278107 w 278107"/>
                  <a:gd name="connsiteY3" fmla="*/ 98438 h 277362"/>
                  <a:gd name="connsiteX4" fmla="*/ 246230 w 278107"/>
                  <a:gd name="connsiteY4" fmla="*/ 0 h 277362"/>
                  <a:gd name="connsiteX5" fmla="*/ 50838 w 278107"/>
                  <a:gd name="connsiteY5" fmla="*/ 50483 h 27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107" h="277362">
                    <a:moveTo>
                      <a:pt x="50838" y="50483"/>
                    </a:moveTo>
                    <a:lnTo>
                      <a:pt x="0" y="111892"/>
                    </a:lnTo>
                    <a:cubicBezTo>
                      <a:pt x="0" y="111892"/>
                      <a:pt x="4032" y="275014"/>
                      <a:pt x="62271" y="277283"/>
                    </a:cubicBezTo>
                    <a:cubicBezTo>
                      <a:pt x="176212" y="281707"/>
                      <a:pt x="278107" y="98438"/>
                      <a:pt x="278107" y="98438"/>
                    </a:cubicBezTo>
                    <a:lnTo>
                      <a:pt x="246230" y="0"/>
                    </a:lnTo>
                    <a:lnTo>
                      <a:pt x="50838" y="50483"/>
                    </a:lnTo>
                    <a:close/>
                  </a:path>
                </a:pathLst>
              </a:custGeom>
              <a:solidFill>
                <a:srgbClr val="BFC8C7"/>
              </a:solidFill>
              <a:ln w="9575" cap="flat">
                <a:noFill/>
                <a:prstDash val="solid"/>
                <a:miter/>
              </a:ln>
            </p:spPr>
            <p:txBody>
              <a:bodyPr rtlCol="0" anchor="ctr"/>
              <a:lstStyle/>
              <a:p>
                <a:endParaRPr lang="nl-NL"/>
              </a:p>
            </p:txBody>
          </p:sp>
          <p:sp>
            <p:nvSpPr>
              <p:cNvPr id="63" name="Vrije vorm 62">
                <a:extLst>
                  <a:ext uri="{FF2B5EF4-FFF2-40B4-BE49-F238E27FC236}">
                    <a16:creationId xmlns:a16="http://schemas.microsoft.com/office/drawing/2014/main" id="{E29EF6A8-94D9-1508-EE46-D3EC6DA69030}"/>
                  </a:ext>
                </a:extLst>
              </p:cNvPr>
              <p:cNvSpPr/>
              <p:nvPr/>
            </p:nvSpPr>
            <p:spPr>
              <a:xfrm>
                <a:off x="6300343" y="2495230"/>
                <a:ext cx="1176383" cy="1065650"/>
              </a:xfrm>
              <a:custGeom>
                <a:avLst/>
                <a:gdLst>
                  <a:gd name="connsiteX0" fmla="*/ 1176383 w 1176383"/>
                  <a:gd name="connsiteY0" fmla="*/ 121306 h 1065650"/>
                  <a:gd name="connsiteX1" fmla="*/ 1156456 w 1176383"/>
                  <a:gd name="connsiteY1" fmla="*/ 301788 h 1065650"/>
                  <a:gd name="connsiteX2" fmla="*/ 1074115 w 1176383"/>
                  <a:gd name="connsiteY2" fmla="*/ 395065 h 1065650"/>
                  <a:gd name="connsiteX3" fmla="*/ 400149 w 1176383"/>
                  <a:gd name="connsiteY3" fmla="*/ 346679 h 1065650"/>
                  <a:gd name="connsiteX4" fmla="*/ 383267 w 1176383"/>
                  <a:gd name="connsiteY4" fmla="*/ 373683 h 1065650"/>
                  <a:gd name="connsiteX5" fmla="*/ 225747 w 1176383"/>
                  <a:gd name="connsiteY5" fmla="*/ 1065651 h 1065650"/>
                  <a:gd name="connsiteX6" fmla="*/ 0 w 1176383"/>
                  <a:gd name="connsiteY6" fmla="*/ 1056449 h 1065650"/>
                  <a:gd name="connsiteX7" fmla="*/ 181871 w 1176383"/>
                  <a:gd name="connsiteY7" fmla="*/ 89016 h 1065650"/>
                  <a:gd name="connsiteX8" fmla="*/ 328130 w 1176383"/>
                  <a:gd name="connsiteY8" fmla="*/ 135 h 1065650"/>
                  <a:gd name="connsiteX9" fmla="*/ 1176383 w 1176383"/>
                  <a:gd name="connsiteY9" fmla="*/ 121306 h 1065650"/>
                  <a:gd name="connsiteX10" fmla="*/ 1176383 w 1176383"/>
                  <a:gd name="connsiteY10" fmla="*/ 121306 h 106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6383" h="1065650">
                    <a:moveTo>
                      <a:pt x="1176383" y="121306"/>
                    </a:moveTo>
                    <a:cubicBezTo>
                      <a:pt x="1176383" y="121306"/>
                      <a:pt x="1176029" y="246039"/>
                      <a:pt x="1156456" y="301788"/>
                    </a:cubicBezTo>
                    <a:cubicBezTo>
                      <a:pt x="1136874" y="357538"/>
                      <a:pt x="1106988" y="393054"/>
                      <a:pt x="1074115" y="395065"/>
                    </a:cubicBezTo>
                    <a:cubicBezTo>
                      <a:pt x="898181" y="405809"/>
                      <a:pt x="400149" y="346679"/>
                      <a:pt x="400149" y="346679"/>
                    </a:cubicBezTo>
                    <a:cubicBezTo>
                      <a:pt x="400149" y="346679"/>
                      <a:pt x="386551" y="346909"/>
                      <a:pt x="383267" y="373683"/>
                    </a:cubicBezTo>
                    <a:cubicBezTo>
                      <a:pt x="352520" y="624661"/>
                      <a:pt x="225747" y="1065651"/>
                      <a:pt x="225747" y="1065651"/>
                    </a:cubicBezTo>
                    <a:lnTo>
                      <a:pt x="0" y="1056449"/>
                    </a:lnTo>
                    <a:cubicBezTo>
                      <a:pt x="0" y="1056449"/>
                      <a:pt x="143089" y="144680"/>
                      <a:pt x="181871" y="89016"/>
                    </a:cubicBezTo>
                    <a:cubicBezTo>
                      <a:pt x="220643" y="33363"/>
                      <a:pt x="276977" y="-2489"/>
                      <a:pt x="328130" y="135"/>
                    </a:cubicBezTo>
                    <a:cubicBezTo>
                      <a:pt x="505271" y="9232"/>
                      <a:pt x="1176383" y="121306"/>
                      <a:pt x="1176383" y="121306"/>
                    </a:cubicBezTo>
                    <a:lnTo>
                      <a:pt x="1176383" y="121306"/>
                    </a:lnTo>
                    <a:close/>
                  </a:path>
                </a:pathLst>
              </a:custGeom>
              <a:solidFill>
                <a:srgbClr val="303B39"/>
              </a:solidFill>
              <a:ln w="9575" cap="flat">
                <a:noFill/>
                <a:prstDash val="solid"/>
                <a:miter/>
              </a:ln>
            </p:spPr>
            <p:txBody>
              <a:bodyPr rtlCol="0" anchor="ctr"/>
              <a:lstStyle/>
              <a:p>
                <a:endParaRPr lang="nl-NL"/>
              </a:p>
            </p:txBody>
          </p:sp>
          <p:sp>
            <p:nvSpPr>
              <p:cNvPr id="64" name="Vrije vorm 63">
                <a:extLst>
                  <a:ext uri="{FF2B5EF4-FFF2-40B4-BE49-F238E27FC236}">
                    <a16:creationId xmlns:a16="http://schemas.microsoft.com/office/drawing/2014/main" id="{6FF743F0-C5DD-13F5-E027-B1EB2DBC5B2B}"/>
                  </a:ext>
                </a:extLst>
              </p:cNvPr>
              <p:cNvSpPr/>
              <p:nvPr/>
            </p:nvSpPr>
            <p:spPr>
              <a:xfrm>
                <a:off x="6829264" y="3647836"/>
                <a:ext cx="157529" cy="201494"/>
              </a:xfrm>
              <a:custGeom>
                <a:avLst/>
                <a:gdLst>
                  <a:gd name="connsiteX0" fmla="*/ 2865 w 157529"/>
                  <a:gd name="connsiteY0" fmla="*/ 84746 h 201494"/>
                  <a:gd name="connsiteX1" fmla="*/ 99733 w 157529"/>
                  <a:gd name="connsiteY1" fmla="*/ 1294 h 201494"/>
                  <a:gd name="connsiteX2" fmla="*/ 154668 w 157529"/>
                  <a:gd name="connsiteY2" fmla="*/ 116739 h 201494"/>
                  <a:gd name="connsiteX3" fmla="*/ 57791 w 157529"/>
                  <a:gd name="connsiteY3" fmla="*/ 200200 h 201494"/>
                  <a:gd name="connsiteX4" fmla="*/ 2865 w 157529"/>
                  <a:gd name="connsiteY4" fmla="*/ 84746 h 201494"/>
                  <a:gd name="connsiteX5" fmla="*/ 2865 w 157529"/>
                  <a:gd name="connsiteY5" fmla="*/ 84746 h 20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529" h="201494">
                    <a:moveTo>
                      <a:pt x="2865" y="84746"/>
                    </a:moveTo>
                    <a:cubicBezTo>
                      <a:pt x="14442" y="29820"/>
                      <a:pt x="57810" y="-7544"/>
                      <a:pt x="99733" y="1294"/>
                    </a:cubicBezTo>
                    <a:cubicBezTo>
                      <a:pt x="141646" y="10123"/>
                      <a:pt x="166245" y="61822"/>
                      <a:pt x="154668" y="116739"/>
                    </a:cubicBezTo>
                    <a:cubicBezTo>
                      <a:pt x="143082" y="171675"/>
                      <a:pt x="99723" y="209039"/>
                      <a:pt x="57791" y="200200"/>
                    </a:cubicBezTo>
                    <a:cubicBezTo>
                      <a:pt x="15878" y="191362"/>
                      <a:pt x="-8722" y="139663"/>
                      <a:pt x="2865" y="84746"/>
                    </a:cubicBezTo>
                    <a:lnTo>
                      <a:pt x="2865" y="84746"/>
                    </a:lnTo>
                    <a:close/>
                  </a:path>
                </a:pathLst>
              </a:custGeom>
              <a:solidFill>
                <a:srgbClr val="80928E"/>
              </a:solidFill>
              <a:ln w="9575" cap="flat">
                <a:noFill/>
                <a:prstDash val="solid"/>
                <a:miter/>
              </a:ln>
            </p:spPr>
            <p:txBody>
              <a:bodyPr rtlCol="0" anchor="ctr"/>
              <a:lstStyle/>
              <a:p>
                <a:endParaRPr lang="nl-NL"/>
              </a:p>
            </p:txBody>
          </p:sp>
          <p:sp>
            <p:nvSpPr>
              <p:cNvPr id="65" name="Vrije vorm 64">
                <a:extLst>
                  <a:ext uri="{FF2B5EF4-FFF2-40B4-BE49-F238E27FC236}">
                    <a16:creationId xmlns:a16="http://schemas.microsoft.com/office/drawing/2014/main" id="{A2604E92-62CC-3A07-913F-F3FB2EEB4112}"/>
                  </a:ext>
                </a:extLst>
              </p:cNvPr>
              <p:cNvSpPr/>
              <p:nvPr/>
            </p:nvSpPr>
            <p:spPr>
              <a:xfrm rot="21593675">
                <a:off x="7623957" y="3310787"/>
                <a:ext cx="8542" cy="616427"/>
              </a:xfrm>
              <a:custGeom>
                <a:avLst/>
                <a:gdLst>
                  <a:gd name="connsiteX0" fmla="*/ 0 w 8542"/>
                  <a:gd name="connsiteY0" fmla="*/ 0 h 616427"/>
                  <a:gd name="connsiteX1" fmla="*/ 8543 w 8542"/>
                  <a:gd name="connsiteY1" fmla="*/ 0 h 616427"/>
                  <a:gd name="connsiteX2" fmla="*/ 8543 w 8542"/>
                  <a:gd name="connsiteY2" fmla="*/ 616427 h 616427"/>
                  <a:gd name="connsiteX3" fmla="*/ 0 w 8542"/>
                  <a:gd name="connsiteY3" fmla="*/ 616427 h 616427"/>
                </a:gdLst>
                <a:ahLst/>
                <a:cxnLst>
                  <a:cxn ang="0">
                    <a:pos x="connsiteX0" y="connsiteY0"/>
                  </a:cxn>
                  <a:cxn ang="0">
                    <a:pos x="connsiteX1" y="connsiteY1"/>
                  </a:cxn>
                  <a:cxn ang="0">
                    <a:pos x="connsiteX2" y="connsiteY2"/>
                  </a:cxn>
                  <a:cxn ang="0">
                    <a:pos x="connsiteX3" y="connsiteY3"/>
                  </a:cxn>
                </a:cxnLst>
                <a:rect l="l" t="t" r="r" b="b"/>
                <a:pathLst>
                  <a:path w="8542" h="616427">
                    <a:moveTo>
                      <a:pt x="0" y="0"/>
                    </a:moveTo>
                    <a:lnTo>
                      <a:pt x="8543" y="0"/>
                    </a:lnTo>
                    <a:lnTo>
                      <a:pt x="8543" y="616427"/>
                    </a:lnTo>
                    <a:lnTo>
                      <a:pt x="0" y="616427"/>
                    </a:lnTo>
                    <a:close/>
                  </a:path>
                </a:pathLst>
              </a:custGeom>
              <a:solidFill>
                <a:srgbClr val="BFC8C7"/>
              </a:solidFill>
              <a:ln w="9575" cap="flat">
                <a:noFill/>
                <a:prstDash val="solid"/>
                <a:miter/>
              </a:ln>
            </p:spPr>
            <p:txBody>
              <a:bodyPr rtlCol="0" anchor="ctr"/>
              <a:lstStyle/>
              <a:p>
                <a:endParaRPr lang="nl-NL"/>
              </a:p>
            </p:txBody>
          </p:sp>
          <p:sp>
            <p:nvSpPr>
              <p:cNvPr id="66" name="Vrije vorm 65">
                <a:extLst>
                  <a:ext uri="{FF2B5EF4-FFF2-40B4-BE49-F238E27FC236}">
                    <a16:creationId xmlns:a16="http://schemas.microsoft.com/office/drawing/2014/main" id="{0FA2EC4A-D370-8A81-AFC6-6A9879AC3247}"/>
                  </a:ext>
                </a:extLst>
              </p:cNvPr>
              <p:cNvSpPr/>
              <p:nvPr/>
            </p:nvSpPr>
            <p:spPr>
              <a:xfrm rot="17322175">
                <a:off x="7228831" y="3592311"/>
                <a:ext cx="604248" cy="8540"/>
              </a:xfrm>
              <a:custGeom>
                <a:avLst/>
                <a:gdLst>
                  <a:gd name="connsiteX0" fmla="*/ 0 w 604248"/>
                  <a:gd name="connsiteY0" fmla="*/ 0 h 8540"/>
                  <a:gd name="connsiteX1" fmla="*/ 604249 w 604248"/>
                  <a:gd name="connsiteY1" fmla="*/ 0 h 8540"/>
                  <a:gd name="connsiteX2" fmla="*/ 604249 w 604248"/>
                  <a:gd name="connsiteY2" fmla="*/ 8541 h 8540"/>
                  <a:gd name="connsiteX3" fmla="*/ 0 w 604248"/>
                  <a:gd name="connsiteY3" fmla="*/ 8541 h 8540"/>
                </a:gdLst>
                <a:ahLst/>
                <a:cxnLst>
                  <a:cxn ang="0">
                    <a:pos x="connsiteX0" y="connsiteY0"/>
                  </a:cxn>
                  <a:cxn ang="0">
                    <a:pos x="connsiteX1" y="connsiteY1"/>
                  </a:cxn>
                  <a:cxn ang="0">
                    <a:pos x="connsiteX2" y="connsiteY2"/>
                  </a:cxn>
                  <a:cxn ang="0">
                    <a:pos x="connsiteX3" y="connsiteY3"/>
                  </a:cxn>
                </a:cxnLst>
                <a:rect l="l" t="t" r="r" b="b"/>
                <a:pathLst>
                  <a:path w="604248" h="8540">
                    <a:moveTo>
                      <a:pt x="0" y="0"/>
                    </a:moveTo>
                    <a:lnTo>
                      <a:pt x="604249" y="0"/>
                    </a:lnTo>
                    <a:lnTo>
                      <a:pt x="604249" y="8541"/>
                    </a:lnTo>
                    <a:lnTo>
                      <a:pt x="0" y="8541"/>
                    </a:lnTo>
                    <a:close/>
                  </a:path>
                </a:pathLst>
              </a:custGeom>
              <a:solidFill>
                <a:srgbClr val="BFC8C7"/>
              </a:solidFill>
              <a:ln w="9575" cap="flat">
                <a:noFill/>
                <a:prstDash val="solid"/>
                <a:miter/>
              </a:ln>
            </p:spPr>
            <p:txBody>
              <a:bodyPr rtlCol="0" anchor="ctr"/>
              <a:lstStyle/>
              <a:p>
                <a:endParaRPr lang="nl-NL"/>
              </a:p>
            </p:txBody>
          </p:sp>
          <p:sp>
            <p:nvSpPr>
              <p:cNvPr id="67" name="Vrije vorm 66">
                <a:extLst>
                  <a:ext uri="{FF2B5EF4-FFF2-40B4-BE49-F238E27FC236}">
                    <a16:creationId xmlns:a16="http://schemas.microsoft.com/office/drawing/2014/main" id="{82490805-C370-1BF8-5007-0C867B69F139}"/>
                  </a:ext>
                </a:extLst>
              </p:cNvPr>
              <p:cNvSpPr/>
              <p:nvPr/>
            </p:nvSpPr>
            <p:spPr>
              <a:xfrm rot="18697441">
                <a:off x="7208307" y="3494663"/>
                <a:ext cx="504684" cy="8546"/>
              </a:xfrm>
              <a:custGeom>
                <a:avLst/>
                <a:gdLst>
                  <a:gd name="connsiteX0" fmla="*/ 0 w 504684"/>
                  <a:gd name="connsiteY0" fmla="*/ 0 h 8546"/>
                  <a:gd name="connsiteX1" fmla="*/ 504684 w 504684"/>
                  <a:gd name="connsiteY1" fmla="*/ 0 h 8546"/>
                  <a:gd name="connsiteX2" fmla="*/ 504684 w 504684"/>
                  <a:gd name="connsiteY2" fmla="*/ 8547 h 8546"/>
                  <a:gd name="connsiteX3" fmla="*/ 0 w 504684"/>
                  <a:gd name="connsiteY3" fmla="*/ 8547 h 8546"/>
                </a:gdLst>
                <a:ahLst/>
                <a:cxnLst>
                  <a:cxn ang="0">
                    <a:pos x="connsiteX0" y="connsiteY0"/>
                  </a:cxn>
                  <a:cxn ang="0">
                    <a:pos x="connsiteX1" y="connsiteY1"/>
                  </a:cxn>
                  <a:cxn ang="0">
                    <a:pos x="connsiteX2" y="connsiteY2"/>
                  </a:cxn>
                  <a:cxn ang="0">
                    <a:pos x="connsiteX3" y="connsiteY3"/>
                  </a:cxn>
                </a:cxnLst>
                <a:rect l="l" t="t" r="r" b="b"/>
                <a:pathLst>
                  <a:path w="504684" h="8546">
                    <a:moveTo>
                      <a:pt x="0" y="0"/>
                    </a:moveTo>
                    <a:lnTo>
                      <a:pt x="504684" y="0"/>
                    </a:lnTo>
                    <a:lnTo>
                      <a:pt x="504684" y="8547"/>
                    </a:lnTo>
                    <a:lnTo>
                      <a:pt x="0" y="8547"/>
                    </a:lnTo>
                    <a:close/>
                  </a:path>
                </a:pathLst>
              </a:custGeom>
              <a:solidFill>
                <a:srgbClr val="BFC8C7"/>
              </a:solidFill>
              <a:ln w="9575" cap="flat">
                <a:noFill/>
                <a:prstDash val="solid"/>
                <a:miter/>
              </a:ln>
            </p:spPr>
            <p:txBody>
              <a:bodyPr rtlCol="0" anchor="ctr"/>
              <a:lstStyle/>
              <a:p>
                <a:endParaRPr lang="nl-NL"/>
              </a:p>
            </p:txBody>
          </p:sp>
          <p:sp>
            <p:nvSpPr>
              <p:cNvPr id="68" name="Vrije vorm 67">
                <a:extLst>
                  <a:ext uri="{FF2B5EF4-FFF2-40B4-BE49-F238E27FC236}">
                    <a16:creationId xmlns:a16="http://schemas.microsoft.com/office/drawing/2014/main" id="{918F3234-F5F7-BDB1-0A50-1A3436561454}"/>
                  </a:ext>
                </a:extLst>
              </p:cNvPr>
              <p:cNvSpPr/>
              <p:nvPr/>
            </p:nvSpPr>
            <p:spPr>
              <a:xfrm rot="20909221">
                <a:off x="7250712" y="3344162"/>
                <a:ext cx="381683" cy="8542"/>
              </a:xfrm>
              <a:custGeom>
                <a:avLst/>
                <a:gdLst>
                  <a:gd name="connsiteX0" fmla="*/ 0 w 381683"/>
                  <a:gd name="connsiteY0" fmla="*/ 0 h 8542"/>
                  <a:gd name="connsiteX1" fmla="*/ 381684 w 381683"/>
                  <a:gd name="connsiteY1" fmla="*/ 0 h 8542"/>
                  <a:gd name="connsiteX2" fmla="*/ 381684 w 381683"/>
                  <a:gd name="connsiteY2" fmla="*/ 8543 h 8542"/>
                  <a:gd name="connsiteX3" fmla="*/ 0 w 381683"/>
                  <a:gd name="connsiteY3" fmla="*/ 8543 h 8542"/>
                </a:gdLst>
                <a:ahLst/>
                <a:cxnLst>
                  <a:cxn ang="0">
                    <a:pos x="connsiteX0" y="connsiteY0"/>
                  </a:cxn>
                  <a:cxn ang="0">
                    <a:pos x="connsiteX1" y="connsiteY1"/>
                  </a:cxn>
                  <a:cxn ang="0">
                    <a:pos x="connsiteX2" y="connsiteY2"/>
                  </a:cxn>
                  <a:cxn ang="0">
                    <a:pos x="connsiteX3" y="connsiteY3"/>
                  </a:cxn>
                </a:cxnLst>
                <a:rect l="l" t="t" r="r" b="b"/>
                <a:pathLst>
                  <a:path w="381683" h="8542">
                    <a:moveTo>
                      <a:pt x="0" y="0"/>
                    </a:moveTo>
                    <a:lnTo>
                      <a:pt x="381684" y="0"/>
                    </a:lnTo>
                    <a:lnTo>
                      <a:pt x="381684" y="8543"/>
                    </a:lnTo>
                    <a:lnTo>
                      <a:pt x="0" y="8543"/>
                    </a:lnTo>
                    <a:close/>
                  </a:path>
                </a:pathLst>
              </a:custGeom>
              <a:solidFill>
                <a:srgbClr val="BFC8C7"/>
              </a:solidFill>
              <a:ln w="9575" cap="flat">
                <a:noFill/>
                <a:prstDash val="solid"/>
                <a:miter/>
              </a:ln>
            </p:spPr>
            <p:txBody>
              <a:bodyPr rtlCol="0" anchor="ctr"/>
              <a:lstStyle/>
              <a:p>
                <a:endParaRPr lang="nl-NL"/>
              </a:p>
            </p:txBody>
          </p:sp>
          <p:sp>
            <p:nvSpPr>
              <p:cNvPr id="69" name="Vrije vorm 68">
                <a:extLst>
                  <a:ext uri="{FF2B5EF4-FFF2-40B4-BE49-F238E27FC236}">
                    <a16:creationId xmlns:a16="http://schemas.microsoft.com/office/drawing/2014/main" id="{6118A8D1-D3D0-558C-2614-3A2B3448D0A3}"/>
                  </a:ext>
                </a:extLst>
              </p:cNvPr>
              <p:cNvSpPr/>
              <p:nvPr/>
            </p:nvSpPr>
            <p:spPr>
              <a:xfrm rot="18094651">
                <a:off x="7448120" y="2995302"/>
                <a:ext cx="8547" cy="414125"/>
              </a:xfrm>
              <a:custGeom>
                <a:avLst/>
                <a:gdLst>
                  <a:gd name="connsiteX0" fmla="*/ 0 w 8547"/>
                  <a:gd name="connsiteY0" fmla="*/ 0 h 414125"/>
                  <a:gd name="connsiteX1" fmla="*/ 8548 w 8547"/>
                  <a:gd name="connsiteY1" fmla="*/ 0 h 414125"/>
                  <a:gd name="connsiteX2" fmla="*/ 8548 w 8547"/>
                  <a:gd name="connsiteY2" fmla="*/ 414125 h 414125"/>
                  <a:gd name="connsiteX3" fmla="*/ 0 w 8547"/>
                  <a:gd name="connsiteY3" fmla="*/ 414125 h 414125"/>
                </a:gdLst>
                <a:ahLst/>
                <a:cxnLst>
                  <a:cxn ang="0">
                    <a:pos x="connsiteX0" y="connsiteY0"/>
                  </a:cxn>
                  <a:cxn ang="0">
                    <a:pos x="connsiteX1" y="connsiteY1"/>
                  </a:cxn>
                  <a:cxn ang="0">
                    <a:pos x="connsiteX2" y="connsiteY2"/>
                  </a:cxn>
                  <a:cxn ang="0">
                    <a:pos x="connsiteX3" y="connsiteY3"/>
                  </a:cxn>
                </a:cxnLst>
                <a:rect l="l" t="t" r="r" b="b"/>
                <a:pathLst>
                  <a:path w="8547" h="414125">
                    <a:moveTo>
                      <a:pt x="0" y="0"/>
                    </a:moveTo>
                    <a:lnTo>
                      <a:pt x="8548" y="0"/>
                    </a:lnTo>
                    <a:lnTo>
                      <a:pt x="8548" y="414125"/>
                    </a:lnTo>
                    <a:lnTo>
                      <a:pt x="0" y="414125"/>
                    </a:lnTo>
                    <a:close/>
                  </a:path>
                </a:pathLst>
              </a:custGeom>
              <a:solidFill>
                <a:srgbClr val="BFC8C7"/>
              </a:solidFill>
              <a:ln w="9575" cap="flat">
                <a:noFill/>
                <a:prstDash val="solid"/>
                <a:miter/>
              </a:ln>
            </p:spPr>
            <p:txBody>
              <a:bodyPr rtlCol="0" anchor="ctr"/>
              <a:lstStyle/>
              <a:p>
                <a:endParaRPr lang="nl-NL"/>
              </a:p>
            </p:txBody>
          </p:sp>
          <p:sp>
            <p:nvSpPr>
              <p:cNvPr id="70" name="Vrije vorm 69">
                <a:extLst>
                  <a:ext uri="{FF2B5EF4-FFF2-40B4-BE49-F238E27FC236}">
                    <a16:creationId xmlns:a16="http://schemas.microsoft.com/office/drawing/2014/main" id="{342D4581-33B7-F7E1-ACB1-5730D91024CD}"/>
                  </a:ext>
                </a:extLst>
              </p:cNvPr>
              <p:cNvSpPr/>
              <p:nvPr/>
            </p:nvSpPr>
            <p:spPr>
              <a:xfrm rot="19890201">
                <a:off x="7505572" y="2842184"/>
                <a:ext cx="8542" cy="499310"/>
              </a:xfrm>
              <a:custGeom>
                <a:avLst/>
                <a:gdLst>
                  <a:gd name="connsiteX0" fmla="*/ 0 w 8542"/>
                  <a:gd name="connsiteY0" fmla="*/ 0 h 499310"/>
                  <a:gd name="connsiteX1" fmla="*/ 8542 w 8542"/>
                  <a:gd name="connsiteY1" fmla="*/ 0 h 499310"/>
                  <a:gd name="connsiteX2" fmla="*/ 8542 w 8542"/>
                  <a:gd name="connsiteY2" fmla="*/ 499311 h 499310"/>
                  <a:gd name="connsiteX3" fmla="*/ 0 w 8542"/>
                  <a:gd name="connsiteY3" fmla="*/ 499311 h 499310"/>
                </a:gdLst>
                <a:ahLst/>
                <a:cxnLst>
                  <a:cxn ang="0">
                    <a:pos x="connsiteX0" y="connsiteY0"/>
                  </a:cxn>
                  <a:cxn ang="0">
                    <a:pos x="connsiteX1" y="connsiteY1"/>
                  </a:cxn>
                  <a:cxn ang="0">
                    <a:pos x="connsiteX2" y="connsiteY2"/>
                  </a:cxn>
                  <a:cxn ang="0">
                    <a:pos x="connsiteX3" y="connsiteY3"/>
                  </a:cxn>
                </a:cxnLst>
                <a:rect l="l" t="t" r="r" b="b"/>
                <a:pathLst>
                  <a:path w="8542" h="499310">
                    <a:moveTo>
                      <a:pt x="0" y="0"/>
                    </a:moveTo>
                    <a:lnTo>
                      <a:pt x="8542" y="0"/>
                    </a:lnTo>
                    <a:lnTo>
                      <a:pt x="8542" y="499311"/>
                    </a:lnTo>
                    <a:lnTo>
                      <a:pt x="0" y="499311"/>
                    </a:lnTo>
                    <a:close/>
                  </a:path>
                </a:pathLst>
              </a:custGeom>
              <a:solidFill>
                <a:srgbClr val="BFC8C7"/>
              </a:solidFill>
              <a:ln w="9575" cap="flat">
                <a:noFill/>
                <a:prstDash val="solid"/>
                <a:miter/>
              </a:ln>
            </p:spPr>
            <p:txBody>
              <a:bodyPr rtlCol="0" anchor="ctr"/>
              <a:lstStyle/>
              <a:p>
                <a:endParaRPr lang="nl-NL"/>
              </a:p>
            </p:txBody>
          </p:sp>
          <p:sp>
            <p:nvSpPr>
              <p:cNvPr id="71" name="Vrije vorm 70">
                <a:extLst>
                  <a:ext uri="{FF2B5EF4-FFF2-40B4-BE49-F238E27FC236}">
                    <a16:creationId xmlns:a16="http://schemas.microsoft.com/office/drawing/2014/main" id="{F8F200B1-AA37-78BF-DE77-8F98DFF60C90}"/>
                  </a:ext>
                </a:extLst>
              </p:cNvPr>
              <p:cNvSpPr/>
              <p:nvPr/>
            </p:nvSpPr>
            <p:spPr>
              <a:xfrm rot="21081375">
                <a:off x="7581071" y="2736101"/>
                <a:ext cx="8545" cy="579015"/>
              </a:xfrm>
              <a:custGeom>
                <a:avLst/>
                <a:gdLst>
                  <a:gd name="connsiteX0" fmla="*/ 0 w 8545"/>
                  <a:gd name="connsiteY0" fmla="*/ 0 h 579015"/>
                  <a:gd name="connsiteX1" fmla="*/ 8545 w 8545"/>
                  <a:gd name="connsiteY1" fmla="*/ 0 h 579015"/>
                  <a:gd name="connsiteX2" fmla="*/ 8545 w 8545"/>
                  <a:gd name="connsiteY2" fmla="*/ 579016 h 579015"/>
                  <a:gd name="connsiteX3" fmla="*/ 0 w 8545"/>
                  <a:gd name="connsiteY3" fmla="*/ 579016 h 579015"/>
                </a:gdLst>
                <a:ahLst/>
                <a:cxnLst>
                  <a:cxn ang="0">
                    <a:pos x="connsiteX0" y="connsiteY0"/>
                  </a:cxn>
                  <a:cxn ang="0">
                    <a:pos x="connsiteX1" y="connsiteY1"/>
                  </a:cxn>
                  <a:cxn ang="0">
                    <a:pos x="connsiteX2" y="connsiteY2"/>
                  </a:cxn>
                  <a:cxn ang="0">
                    <a:pos x="connsiteX3" y="connsiteY3"/>
                  </a:cxn>
                </a:cxnLst>
                <a:rect l="l" t="t" r="r" b="b"/>
                <a:pathLst>
                  <a:path w="8545" h="579015">
                    <a:moveTo>
                      <a:pt x="0" y="0"/>
                    </a:moveTo>
                    <a:lnTo>
                      <a:pt x="8545" y="0"/>
                    </a:lnTo>
                    <a:lnTo>
                      <a:pt x="8545" y="579016"/>
                    </a:lnTo>
                    <a:lnTo>
                      <a:pt x="0" y="579016"/>
                    </a:lnTo>
                    <a:close/>
                  </a:path>
                </a:pathLst>
              </a:custGeom>
              <a:solidFill>
                <a:srgbClr val="BFC8C7"/>
              </a:solidFill>
              <a:ln w="9575" cap="flat">
                <a:noFill/>
                <a:prstDash val="solid"/>
                <a:miter/>
              </a:ln>
            </p:spPr>
            <p:txBody>
              <a:bodyPr rtlCol="0" anchor="ctr"/>
              <a:lstStyle/>
              <a:p>
                <a:endParaRPr lang="nl-NL"/>
              </a:p>
            </p:txBody>
          </p:sp>
          <p:sp>
            <p:nvSpPr>
              <p:cNvPr id="72" name="Vrije vorm 71">
                <a:extLst>
                  <a:ext uri="{FF2B5EF4-FFF2-40B4-BE49-F238E27FC236}">
                    <a16:creationId xmlns:a16="http://schemas.microsoft.com/office/drawing/2014/main" id="{C6AD5D04-C2B9-7CFD-0186-80111EE5EA47}"/>
                  </a:ext>
                </a:extLst>
              </p:cNvPr>
              <p:cNvSpPr/>
              <p:nvPr/>
            </p:nvSpPr>
            <p:spPr>
              <a:xfrm rot="16708994">
                <a:off x="7370468" y="3008518"/>
                <a:ext cx="605545" cy="8545"/>
              </a:xfrm>
              <a:custGeom>
                <a:avLst/>
                <a:gdLst>
                  <a:gd name="connsiteX0" fmla="*/ 0 w 605545"/>
                  <a:gd name="connsiteY0" fmla="*/ 0 h 8545"/>
                  <a:gd name="connsiteX1" fmla="*/ 605545 w 605545"/>
                  <a:gd name="connsiteY1" fmla="*/ 0 h 8545"/>
                  <a:gd name="connsiteX2" fmla="*/ 605545 w 605545"/>
                  <a:gd name="connsiteY2" fmla="*/ 8546 h 8545"/>
                  <a:gd name="connsiteX3" fmla="*/ 0 w 605545"/>
                  <a:gd name="connsiteY3" fmla="*/ 8546 h 8545"/>
                </a:gdLst>
                <a:ahLst/>
                <a:cxnLst>
                  <a:cxn ang="0">
                    <a:pos x="connsiteX0" y="connsiteY0"/>
                  </a:cxn>
                  <a:cxn ang="0">
                    <a:pos x="connsiteX1" y="connsiteY1"/>
                  </a:cxn>
                  <a:cxn ang="0">
                    <a:pos x="connsiteX2" y="connsiteY2"/>
                  </a:cxn>
                  <a:cxn ang="0">
                    <a:pos x="connsiteX3" y="connsiteY3"/>
                  </a:cxn>
                </a:cxnLst>
                <a:rect l="l" t="t" r="r" b="b"/>
                <a:pathLst>
                  <a:path w="605545" h="8545">
                    <a:moveTo>
                      <a:pt x="0" y="0"/>
                    </a:moveTo>
                    <a:lnTo>
                      <a:pt x="605545" y="0"/>
                    </a:lnTo>
                    <a:lnTo>
                      <a:pt x="605545" y="8546"/>
                    </a:lnTo>
                    <a:lnTo>
                      <a:pt x="0" y="8546"/>
                    </a:lnTo>
                    <a:close/>
                  </a:path>
                </a:pathLst>
              </a:custGeom>
              <a:solidFill>
                <a:srgbClr val="BFC8C7"/>
              </a:solidFill>
              <a:ln w="9575" cap="flat">
                <a:noFill/>
                <a:prstDash val="solid"/>
                <a:miter/>
              </a:ln>
            </p:spPr>
            <p:txBody>
              <a:bodyPr rtlCol="0" anchor="ctr"/>
              <a:lstStyle/>
              <a:p>
                <a:endParaRPr lang="nl-NL"/>
              </a:p>
            </p:txBody>
          </p:sp>
          <p:sp>
            <p:nvSpPr>
              <p:cNvPr id="73" name="Vrije vorm 72">
                <a:extLst>
                  <a:ext uri="{FF2B5EF4-FFF2-40B4-BE49-F238E27FC236}">
                    <a16:creationId xmlns:a16="http://schemas.microsoft.com/office/drawing/2014/main" id="{0D7D55AE-0341-39F9-D452-7CDE255264DA}"/>
                  </a:ext>
                </a:extLst>
              </p:cNvPr>
              <p:cNvSpPr/>
              <p:nvPr/>
            </p:nvSpPr>
            <p:spPr>
              <a:xfrm rot="17911799">
                <a:off x="7485730" y="3068320"/>
                <a:ext cx="545944" cy="8543"/>
              </a:xfrm>
              <a:custGeom>
                <a:avLst/>
                <a:gdLst>
                  <a:gd name="connsiteX0" fmla="*/ 0 w 545944"/>
                  <a:gd name="connsiteY0" fmla="*/ 0 h 8543"/>
                  <a:gd name="connsiteX1" fmla="*/ 545944 w 545944"/>
                  <a:gd name="connsiteY1" fmla="*/ 0 h 8543"/>
                  <a:gd name="connsiteX2" fmla="*/ 545944 w 545944"/>
                  <a:gd name="connsiteY2" fmla="*/ 8544 h 8543"/>
                  <a:gd name="connsiteX3" fmla="*/ 0 w 545944"/>
                  <a:gd name="connsiteY3" fmla="*/ 8544 h 8543"/>
                </a:gdLst>
                <a:ahLst/>
                <a:cxnLst>
                  <a:cxn ang="0">
                    <a:pos x="connsiteX0" y="connsiteY0"/>
                  </a:cxn>
                  <a:cxn ang="0">
                    <a:pos x="connsiteX1" y="connsiteY1"/>
                  </a:cxn>
                  <a:cxn ang="0">
                    <a:pos x="connsiteX2" y="connsiteY2"/>
                  </a:cxn>
                  <a:cxn ang="0">
                    <a:pos x="connsiteX3" y="connsiteY3"/>
                  </a:cxn>
                </a:cxnLst>
                <a:rect l="l" t="t" r="r" b="b"/>
                <a:pathLst>
                  <a:path w="545944" h="8543">
                    <a:moveTo>
                      <a:pt x="0" y="0"/>
                    </a:moveTo>
                    <a:lnTo>
                      <a:pt x="545944" y="0"/>
                    </a:lnTo>
                    <a:lnTo>
                      <a:pt x="545944" y="8544"/>
                    </a:lnTo>
                    <a:lnTo>
                      <a:pt x="0" y="8544"/>
                    </a:lnTo>
                    <a:close/>
                  </a:path>
                </a:pathLst>
              </a:custGeom>
              <a:solidFill>
                <a:srgbClr val="BFC8C7"/>
              </a:solidFill>
              <a:ln w="9575" cap="flat">
                <a:noFill/>
                <a:prstDash val="solid"/>
                <a:miter/>
              </a:ln>
            </p:spPr>
            <p:txBody>
              <a:bodyPr rtlCol="0" anchor="ctr"/>
              <a:lstStyle/>
              <a:p>
                <a:endParaRPr lang="nl-NL"/>
              </a:p>
            </p:txBody>
          </p:sp>
          <p:sp>
            <p:nvSpPr>
              <p:cNvPr id="74" name="Vrije vorm 73">
                <a:extLst>
                  <a:ext uri="{FF2B5EF4-FFF2-40B4-BE49-F238E27FC236}">
                    <a16:creationId xmlns:a16="http://schemas.microsoft.com/office/drawing/2014/main" id="{E903DAB5-D19D-D1D2-1082-AD6D1148105A}"/>
                  </a:ext>
                </a:extLst>
              </p:cNvPr>
              <p:cNvSpPr/>
              <p:nvPr/>
            </p:nvSpPr>
            <p:spPr>
              <a:xfrm rot="19729835">
                <a:off x="7597289" y="3197853"/>
                <a:ext cx="426342" cy="8542"/>
              </a:xfrm>
              <a:custGeom>
                <a:avLst/>
                <a:gdLst>
                  <a:gd name="connsiteX0" fmla="*/ 0 w 426342"/>
                  <a:gd name="connsiteY0" fmla="*/ 0 h 8542"/>
                  <a:gd name="connsiteX1" fmla="*/ 426343 w 426342"/>
                  <a:gd name="connsiteY1" fmla="*/ 0 h 8542"/>
                  <a:gd name="connsiteX2" fmla="*/ 426343 w 426342"/>
                  <a:gd name="connsiteY2" fmla="*/ 8543 h 8542"/>
                  <a:gd name="connsiteX3" fmla="*/ 0 w 426342"/>
                  <a:gd name="connsiteY3" fmla="*/ 8543 h 8542"/>
                </a:gdLst>
                <a:ahLst/>
                <a:cxnLst>
                  <a:cxn ang="0">
                    <a:pos x="connsiteX0" y="connsiteY0"/>
                  </a:cxn>
                  <a:cxn ang="0">
                    <a:pos x="connsiteX1" y="connsiteY1"/>
                  </a:cxn>
                  <a:cxn ang="0">
                    <a:pos x="connsiteX2" y="connsiteY2"/>
                  </a:cxn>
                  <a:cxn ang="0">
                    <a:pos x="connsiteX3" y="connsiteY3"/>
                  </a:cxn>
                </a:cxnLst>
                <a:rect l="l" t="t" r="r" b="b"/>
                <a:pathLst>
                  <a:path w="426342" h="8542">
                    <a:moveTo>
                      <a:pt x="0" y="0"/>
                    </a:moveTo>
                    <a:lnTo>
                      <a:pt x="426343" y="0"/>
                    </a:lnTo>
                    <a:lnTo>
                      <a:pt x="426343" y="8543"/>
                    </a:lnTo>
                    <a:lnTo>
                      <a:pt x="0" y="8543"/>
                    </a:lnTo>
                    <a:close/>
                  </a:path>
                </a:pathLst>
              </a:custGeom>
              <a:solidFill>
                <a:srgbClr val="BFC8C7"/>
              </a:solidFill>
              <a:ln w="9575" cap="flat">
                <a:noFill/>
                <a:prstDash val="solid"/>
                <a:miter/>
              </a:ln>
            </p:spPr>
            <p:txBody>
              <a:bodyPr rtlCol="0" anchor="ctr"/>
              <a:lstStyle/>
              <a:p>
                <a:endParaRPr lang="nl-NL"/>
              </a:p>
            </p:txBody>
          </p:sp>
          <p:sp>
            <p:nvSpPr>
              <p:cNvPr id="75" name="Vrije vorm 74">
                <a:extLst>
                  <a:ext uri="{FF2B5EF4-FFF2-40B4-BE49-F238E27FC236}">
                    <a16:creationId xmlns:a16="http://schemas.microsoft.com/office/drawing/2014/main" id="{EFB8C53C-8997-6926-8393-769B100F470C}"/>
                  </a:ext>
                </a:extLst>
              </p:cNvPr>
              <p:cNvSpPr/>
              <p:nvPr/>
            </p:nvSpPr>
            <p:spPr>
              <a:xfrm rot="16857480">
                <a:off x="7810664" y="3157856"/>
                <a:ext cx="8544" cy="381241"/>
              </a:xfrm>
              <a:custGeom>
                <a:avLst/>
                <a:gdLst>
                  <a:gd name="connsiteX0" fmla="*/ 0 w 8544"/>
                  <a:gd name="connsiteY0" fmla="*/ 0 h 381241"/>
                  <a:gd name="connsiteX1" fmla="*/ 8544 w 8544"/>
                  <a:gd name="connsiteY1" fmla="*/ 0 h 381241"/>
                  <a:gd name="connsiteX2" fmla="*/ 8544 w 8544"/>
                  <a:gd name="connsiteY2" fmla="*/ 381241 h 381241"/>
                  <a:gd name="connsiteX3" fmla="*/ 0 w 8544"/>
                  <a:gd name="connsiteY3" fmla="*/ 381241 h 381241"/>
                </a:gdLst>
                <a:ahLst/>
                <a:cxnLst>
                  <a:cxn ang="0">
                    <a:pos x="connsiteX0" y="connsiteY0"/>
                  </a:cxn>
                  <a:cxn ang="0">
                    <a:pos x="connsiteX1" y="connsiteY1"/>
                  </a:cxn>
                  <a:cxn ang="0">
                    <a:pos x="connsiteX2" y="connsiteY2"/>
                  </a:cxn>
                  <a:cxn ang="0">
                    <a:pos x="connsiteX3" y="connsiteY3"/>
                  </a:cxn>
                </a:cxnLst>
                <a:rect l="l" t="t" r="r" b="b"/>
                <a:pathLst>
                  <a:path w="8544" h="381241">
                    <a:moveTo>
                      <a:pt x="0" y="0"/>
                    </a:moveTo>
                    <a:lnTo>
                      <a:pt x="8544" y="0"/>
                    </a:lnTo>
                    <a:lnTo>
                      <a:pt x="8544" y="381241"/>
                    </a:lnTo>
                    <a:lnTo>
                      <a:pt x="0" y="381241"/>
                    </a:lnTo>
                    <a:close/>
                  </a:path>
                </a:pathLst>
              </a:custGeom>
              <a:solidFill>
                <a:srgbClr val="BFC8C7"/>
              </a:solidFill>
              <a:ln w="9575" cap="flat">
                <a:noFill/>
                <a:prstDash val="solid"/>
                <a:miter/>
              </a:ln>
            </p:spPr>
            <p:txBody>
              <a:bodyPr rtlCol="0" anchor="ctr"/>
              <a:lstStyle/>
              <a:p>
                <a:endParaRPr lang="nl-NL"/>
              </a:p>
            </p:txBody>
          </p:sp>
          <p:sp>
            <p:nvSpPr>
              <p:cNvPr id="76" name="Vrije vorm 75">
                <a:extLst>
                  <a:ext uri="{FF2B5EF4-FFF2-40B4-BE49-F238E27FC236}">
                    <a16:creationId xmlns:a16="http://schemas.microsoft.com/office/drawing/2014/main" id="{339F9B5A-39B4-AD96-56CE-75570C0C6049}"/>
                  </a:ext>
                </a:extLst>
              </p:cNvPr>
              <p:cNvSpPr/>
              <p:nvPr/>
            </p:nvSpPr>
            <p:spPr>
              <a:xfrm rot="19110084">
                <a:off x="7772311" y="3255390"/>
                <a:ext cx="8541" cy="449746"/>
              </a:xfrm>
              <a:custGeom>
                <a:avLst/>
                <a:gdLst>
                  <a:gd name="connsiteX0" fmla="*/ 0 w 8541"/>
                  <a:gd name="connsiteY0" fmla="*/ 0 h 449746"/>
                  <a:gd name="connsiteX1" fmla="*/ 8542 w 8541"/>
                  <a:gd name="connsiteY1" fmla="*/ 0 h 449746"/>
                  <a:gd name="connsiteX2" fmla="*/ 8542 w 8541"/>
                  <a:gd name="connsiteY2" fmla="*/ 449747 h 449746"/>
                  <a:gd name="connsiteX3" fmla="*/ 0 w 8541"/>
                  <a:gd name="connsiteY3" fmla="*/ 449747 h 449746"/>
                </a:gdLst>
                <a:ahLst/>
                <a:cxnLst>
                  <a:cxn ang="0">
                    <a:pos x="connsiteX0" y="connsiteY0"/>
                  </a:cxn>
                  <a:cxn ang="0">
                    <a:pos x="connsiteX1" y="connsiteY1"/>
                  </a:cxn>
                  <a:cxn ang="0">
                    <a:pos x="connsiteX2" y="connsiteY2"/>
                  </a:cxn>
                  <a:cxn ang="0">
                    <a:pos x="connsiteX3" y="connsiteY3"/>
                  </a:cxn>
                </a:cxnLst>
                <a:rect l="l" t="t" r="r" b="b"/>
                <a:pathLst>
                  <a:path w="8541" h="449746">
                    <a:moveTo>
                      <a:pt x="0" y="0"/>
                    </a:moveTo>
                    <a:lnTo>
                      <a:pt x="8542" y="0"/>
                    </a:lnTo>
                    <a:lnTo>
                      <a:pt x="8542" y="449747"/>
                    </a:lnTo>
                    <a:lnTo>
                      <a:pt x="0" y="449747"/>
                    </a:lnTo>
                    <a:close/>
                  </a:path>
                </a:pathLst>
              </a:custGeom>
              <a:solidFill>
                <a:srgbClr val="BFC8C7"/>
              </a:solidFill>
              <a:ln w="9575" cap="flat">
                <a:noFill/>
                <a:prstDash val="solid"/>
                <a:miter/>
              </a:ln>
            </p:spPr>
            <p:txBody>
              <a:bodyPr rtlCol="0" anchor="ctr"/>
              <a:lstStyle/>
              <a:p>
                <a:endParaRPr lang="nl-NL"/>
              </a:p>
            </p:txBody>
          </p:sp>
          <p:sp>
            <p:nvSpPr>
              <p:cNvPr id="77" name="Vrije vorm 76">
                <a:extLst>
                  <a:ext uri="{FF2B5EF4-FFF2-40B4-BE49-F238E27FC236}">
                    <a16:creationId xmlns:a16="http://schemas.microsoft.com/office/drawing/2014/main" id="{85398D07-F6AE-0898-C277-EA1C204CF2D1}"/>
                  </a:ext>
                </a:extLst>
              </p:cNvPr>
              <p:cNvSpPr/>
              <p:nvPr/>
            </p:nvSpPr>
            <p:spPr>
              <a:xfrm rot="20517820">
                <a:off x="7709213" y="3297586"/>
                <a:ext cx="8541" cy="555150"/>
              </a:xfrm>
              <a:custGeom>
                <a:avLst/>
                <a:gdLst>
                  <a:gd name="connsiteX0" fmla="*/ 0 w 8541"/>
                  <a:gd name="connsiteY0" fmla="*/ 0 h 555150"/>
                  <a:gd name="connsiteX1" fmla="*/ 8542 w 8541"/>
                  <a:gd name="connsiteY1" fmla="*/ 0 h 555150"/>
                  <a:gd name="connsiteX2" fmla="*/ 8542 w 8541"/>
                  <a:gd name="connsiteY2" fmla="*/ 555150 h 555150"/>
                  <a:gd name="connsiteX3" fmla="*/ 0 w 8541"/>
                  <a:gd name="connsiteY3" fmla="*/ 555150 h 555150"/>
                </a:gdLst>
                <a:ahLst/>
                <a:cxnLst>
                  <a:cxn ang="0">
                    <a:pos x="connsiteX0" y="connsiteY0"/>
                  </a:cxn>
                  <a:cxn ang="0">
                    <a:pos x="connsiteX1" y="connsiteY1"/>
                  </a:cxn>
                  <a:cxn ang="0">
                    <a:pos x="connsiteX2" y="connsiteY2"/>
                  </a:cxn>
                  <a:cxn ang="0">
                    <a:pos x="connsiteX3" y="connsiteY3"/>
                  </a:cxn>
                </a:cxnLst>
                <a:rect l="l" t="t" r="r" b="b"/>
                <a:pathLst>
                  <a:path w="8541" h="555150">
                    <a:moveTo>
                      <a:pt x="0" y="0"/>
                    </a:moveTo>
                    <a:lnTo>
                      <a:pt x="8542" y="0"/>
                    </a:lnTo>
                    <a:lnTo>
                      <a:pt x="8542" y="555150"/>
                    </a:lnTo>
                    <a:lnTo>
                      <a:pt x="0" y="555150"/>
                    </a:lnTo>
                    <a:close/>
                  </a:path>
                </a:pathLst>
              </a:custGeom>
              <a:solidFill>
                <a:srgbClr val="BFC8C7"/>
              </a:solidFill>
              <a:ln w="9575" cap="flat">
                <a:noFill/>
                <a:prstDash val="solid"/>
                <a:miter/>
              </a:ln>
            </p:spPr>
            <p:txBody>
              <a:bodyPr rtlCol="0" anchor="ctr"/>
              <a:lstStyle/>
              <a:p>
                <a:endParaRPr lang="nl-NL"/>
              </a:p>
            </p:txBody>
          </p:sp>
          <p:sp>
            <p:nvSpPr>
              <p:cNvPr id="78" name="Vrije vorm 77">
                <a:extLst>
                  <a:ext uri="{FF2B5EF4-FFF2-40B4-BE49-F238E27FC236}">
                    <a16:creationId xmlns:a16="http://schemas.microsoft.com/office/drawing/2014/main" id="{6D80B898-A67B-3CA5-7C86-E9F6F1801B6A}"/>
                  </a:ext>
                </a:extLst>
              </p:cNvPr>
              <p:cNvSpPr/>
              <p:nvPr/>
            </p:nvSpPr>
            <p:spPr>
              <a:xfrm>
                <a:off x="7586150" y="3253518"/>
                <a:ext cx="84306" cy="133431"/>
              </a:xfrm>
              <a:custGeom>
                <a:avLst/>
                <a:gdLst>
                  <a:gd name="connsiteX0" fmla="*/ 1003 w 84306"/>
                  <a:gd name="connsiteY0" fmla="*/ 61086 h 133431"/>
                  <a:gd name="connsiteX1" fmla="*/ 51247 w 84306"/>
                  <a:gd name="connsiteY1" fmla="*/ 242 h 133431"/>
                  <a:gd name="connsiteX2" fmla="*/ 83307 w 84306"/>
                  <a:gd name="connsiteY2" fmla="*/ 72347 h 133431"/>
                  <a:gd name="connsiteX3" fmla="*/ 33053 w 84306"/>
                  <a:gd name="connsiteY3" fmla="*/ 133191 h 133431"/>
                  <a:gd name="connsiteX4" fmla="*/ 1003 w 84306"/>
                  <a:gd name="connsiteY4" fmla="*/ 61086 h 133431"/>
                  <a:gd name="connsiteX5" fmla="*/ 1003 w 84306"/>
                  <a:gd name="connsiteY5" fmla="*/ 61086 h 13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306" h="133431">
                    <a:moveTo>
                      <a:pt x="1003" y="61086"/>
                    </a:moveTo>
                    <a:cubicBezTo>
                      <a:pt x="6021" y="24373"/>
                      <a:pt x="28514" y="-2870"/>
                      <a:pt x="51247" y="242"/>
                    </a:cubicBezTo>
                    <a:cubicBezTo>
                      <a:pt x="73970" y="3354"/>
                      <a:pt x="88324" y="35634"/>
                      <a:pt x="83307" y="72347"/>
                    </a:cubicBezTo>
                    <a:cubicBezTo>
                      <a:pt x="78279" y="109060"/>
                      <a:pt x="55786" y="136293"/>
                      <a:pt x="33053" y="133191"/>
                    </a:cubicBezTo>
                    <a:cubicBezTo>
                      <a:pt x="10330" y="130079"/>
                      <a:pt x="-4024" y="97799"/>
                      <a:pt x="1003" y="61086"/>
                    </a:cubicBezTo>
                    <a:lnTo>
                      <a:pt x="1003" y="61086"/>
                    </a:lnTo>
                    <a:close/>
                  </a:path>
                </a:pathLst>
              </a:custGeom>
              <a:solidFill>
                <a:srgbClr val="80928E"/>
              </a:solidFill>
              <a:ln w="9575" cap="flat">
                <a:noFill/>
                <a:prstDash val="solid"/>
                <a:miter/>
              </a:ln>
            </p:spPr>
            <p:txBody>
              <a:bodyPr rtlCol="0" anchor="ctr"/>
              <a:lstStyle/>
              <a:p>
                <a:endParaRPr lang="nl-NL"/>
              </a:p>
            </p:txBody>
          </p:sp>
          <p:sp>
            <p:nvSpPr>
              <p:cNvPr id="79" name="Vrije vorm 78">
                <a:extLst>
                  <a:ext uri="{FF2B5EF4-FFF2-40B4-BE49-F238E27FC236}">
                    <a16:creationId xmlns:a16="http://schemas.microsoft.com/office/drawing/2014/main" id="{C1108DCA-B806-888E-B07B-7D4E5271E27F}"/>
                  </a:ext>
                </a:extLst>
              </p:cNvPr>
              <p:cNvSpPr/>
              <p:nvPr/>
            </p:nvSpPr>
            <p:spPr>
              <a:xfrm>
                <a:off x="7218907" y="2684788"/>
                <a:ext cx="818785" cy="1270889"/>
              </a:xfrm>
              <a:custGeom>
                <a:avLst/>
                <a:gdLst>
                  <a:gd name="connsiteX0" fmla="*/ 358728 w 818785"/>
                  <a:gd name="connsiteY0" fmla="*/ 1270889 h 1270889"/>
                  <a:gd name="connsiteX1" fmla="*/ 322790 w 818785"/>
                  <a:gd name="connsiteY1" fmla="*/ 1268448 h 1270889"/>
                  <a:gd name="connsiteX2" fmla="*/ 62858 w 818785"/>
                  <a:gd name="connsiteY2" fmla="*/ 1040106 h 1270889"/>
                  <a:gd name="connsiteX3" fmla="*/ 9464 w 818785"/>
                  <a:gd name="connsiteY3" fmla="*/ 580731 h 1270889"/>
                  <a:gd name="connsiteX4" fmla="*/ 30626 w 818785"/>
                  <a:gd name="connsiteY4" fmla="*/ 583623 h 1270889"/>
                  <a:gd name="connsiteX5" fmla="*/ 9464 w 818785"/>
                  <a:gd name="connsiteY5" fmla="*/ 580731 h 1270889"/>
                  <a:gd name="connsiteX6" fmla="*/ 184278 w 818785"/>
                  <a:gd name="connsiteY6" fmla="*/ 152564 h 1270889"/>
                  <a:gd name="connsiteX7" fmla="*/ 495995 w 818785"/>
                  <a:gd name="connsiteY7" fmla="*/ 2446 h 1270889"/>
                  <a:gd name="connsiteX8" fmla="*/ 755928 w 818785"/>
                  <a:gd name="connsiteY8" fmla="*/ 230787 h 1270889"/>
                  <a:gd name="connsiteX9" fmla="*/ 809322 w 818785"/>
                  <a:gd name="connsiteY9" fmla="*/ 690172 h 1270889"/>
                  <a:gd name="connsiteX10" fmla="*/ 634498 w 818785"/>
                  <a:gd name="connsiteY10" fmla="*/ 1118329 h 1270889"/>
                  <a:gd name="connsiteX11" fmla="*/ 358728 w 818785"/>
                  <a:gd name="connsiteY11" fmla="*/ 1270889 h 1270889"/>
                  <a:gd name="connsiteX12" fmla="*/ 460297 w 818785"/>
                  <a:gd name="connsiteY12" fmla="*/ 42740 h 1270889"/>
                  <a:gd name="connsiteX13" fmla="*/ 217218 w 818785"/>
                  <a:gd name="connsiteY13" fmla="*/ 179768 h 1270889"/>
                  <a:gd name="connsiteX14" fmla="*/ 51779 w 818785"/>
                  <a:gd name="connsiteY14" fmla="*/ 586515 h 1270889"/>
                  <a:gd name="connsiteX15" fmla="*/ 328584 w 818785"/>
                  <a:gd name="connsiteY15" fmla="*/ 1226123 h 1270889"/>
                  <a:gd name="connsiteX16" fmla="*/ 601567 w 818785"/>
                  <a:gd name="connsiteY16" fmla="*/ 1091125 h 1270889"/>
                  <a:gd name="connsiteX17" fmla="*/ 767006 w 818785"/>
                  <a:gd name="connsiteY17" fmla="*/ 684388 h 1270889"/>
                  <a:gd name="connsiteX18" fmla="*/ 490202 w 818785"/>
                  <a:gd name="connsiteY18" fmla="*/ 44770 h 1270889"/>
                  <a:gd name="connsiteX19" fmla="*/ 460297 w 818785"/>
                  <a:gd name="connsiteY19" fmla="*/ 42740 h 127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8785" h="1270889">
                    <a:moveTo>
                      <a:pt x="358728" y="1270889"/>
                    </a:moveTo>
                    <a:cubicBezTo>
                      <a:pt x="346739" y="1270889"/>
                      <a:pt x="334760" y="1270085"/>
                      <a:pt x="322790" y="1268448"/>
                    </a:cubicBezTo>
                    <a:cubicBezTo>
                      <a:pt x="214020" y="1253557"/>
                      <a:pt x="121701" y="1172470"/>
                      <a:pt x="62858" y="1040106"/>
                    </a:cubicBezTo>
                    <a:cubicBezTo>
                      <a:pt x="5538" y="911179"/>
                      <a:pt x="-13432" y="748037"/>
                      <a:pt x="9464" y="580731"/>
                    </a:cubicBezTo>
                    <a:lnTo>
                      <a:pt x="30626" y="583623"/>
                    </a:lnTo>
                    <a:lnTo>
                      <a:pt x="9464" y="580731"/>
                    </a:lnTo>
                    <a:cubicBezTo>
                      <a:pt x="32350" y="413415"/>
                      <a:pt x="94439" y="261363"/>
                      <a:pt x="184278" y="152564"/>
                    </a:cubicBezTo>
                    <a:cubicBezTo>
                      <a:pt x="276521" y="40882"/>
                      <a:pt x="387225" y="-12426"/>
                      <a:pt x="495995" y="2446"/>
                    </a:cubicBezTo>
                    <a:cubicBezTo>
                      <a:pt x="604766" y="17336"/>
                      <a:pt x="697085" y="98423"/>
                      <a:pt x="755928" y="230787"/>
                    </a:cubicBezTo>
                    <a:cubicBezTo>
                      <a:pt x="813247" y="359714"/>
                      <a:pt x="832217" y="522865"/>
                      <a:pt x="809322" y="690172"/>
                    </a:cubicBezTo>
                    <a:cubicBezTo>
                      <a:pt x="786435" y="857487"/>
                      <a:pt x="724347" y="1009540"/>
                      <a:pt x="634498" y="1118329"/>
                    </a:cubicBezTo>
                    <a:cubicBezTo>
                      <a:pt x="552416" y="1217725"/>
                      <a:pt x="455691" y="1270889"/>
                      <a:pt x="358728" y="1270889"/>
                    </a:cubicBezTo>
                    <a:close/>
                    <a:moveTo>
                      <a:pt x="460297" y="42740"/>
                    </a:moveTo>
                    <a:cubicBezTo>
                      <a:pt x="376194" y="42740"/>
                      <a:pt x="290932" y="90513"/>
                      <a:pt x="217218" y="179768"/>
                    </a:cubicBezTo>
                    <a:cubicBezTo>
                      <a:pt x="132359" y="282515"/>
                      <a:pt x="73612" y="426965"/>
                      <a:pt x="51779" y="586515"/>
                    </a:cubicBezTo>
                    <a:cubicBezTo>
                      <a:pt x="7224" y="912213"/>
                      <a:pt x="131391" y="1199139"/>
                      <a:pt x="328584" y="1226123"/>
                    </a:cubicBezTo>
                    <a:cubicBezTo>
                      <a:pt x="422148" y="1238926"/>
                      <a:pt x="519102" y="1190990"/>
                      <a:pt x="601567" y="1091125"/>
                    </a:cubicBezTo>
                    <a:cubicBezTo>
                      <a:pt x="686417" y="988378"/>
                      <a:pt x="745174" y="843928"/>
                      <a:pt x="767006" y="684388"/>
                    </a:cubicBezTo>
                    <a:cubicBezTo>
                      <a:pt x="811562" y="358681"/>
                      <a:pt x="687395" y="71754"/>
                      <a:pt x="490202" y="44770"/>
                    </a:cubicBezTo>
                    <a:cubicBezTo>
                      <a:pt x="480272" y="43410"/>
                      <a:pt x="470285" y="42740"/>
                      <a:pt x="460297" y="42740"/>
                    </a:cubicBezTo>
                    <a:close/>
                  </a:path>
                </a:pathLst>
              </a:custGeom>
              <a:solidFill>
                <a:srgbClr val="80928E"/>
              </a:solidFill>
              <a:ln w="9575" cap="flat">
                <a:noFill/>
                <a:prstDash val="solid"/>
                <a:miter/>
              </a:ln>
            </p:spPr>
            <p:txBody>
              <a:bodyPr rtlCol="0" anchor="ctr"/>
              <a:lstStyle/>
              <a:p>
                <a:endParaRPr lang="nl-NL"/>
              </a:p>
            </p:txBody>
          </p:sp>
          <p:sp>
            <p:nvSpPr>
              <p:cNvPr id="80" name="Vrije vorm 79">
                <a:extLst>
                  <a:ext uri="{FF2B5EF4-FFF2-40B4-BE49-F238E27FC236}">
                    <a16:creationId xmlns:a16="http://schemas.microsoft.com/office/drawing/2014/main" id="{95FD915F-15FC-9148-5E61-E1062341E2E7}"/>
                  </a:ext>
                </a:extLst>
              </p:cNvPr>
              <p:cNvSpPr/>
              <p:nvPr/>
            </p:nvSpPr>
            <p:spPr>
              <a:xfrm>
                <a:off x="6750331" y="3551677"/>
                <a:ext cx="315330" cy="393792"/>
              </a:xfrm>
              <a:custGeom>
                <a:avLst/>
                <a:gdLst>
                  <a:gd name="connsiteX0" fmla="*/ 142182 w 315330"/>
                  <a:gd name="connsiteY0" fmla="*/ 393792 h 393792"/>
                  <a:gd name="connsiteX1" fmla="*/ 116749 w 315330"/>
                  <a:gd name="connsiteY1" fmla="*/ 391149 h 393792"/>
                  <a:gd name="connsiteX2" fmla="*/ 20006 w 315330"/>
                  <a:gd name="connsiteY2" fmla="*/ 309574 h 393792"/>
                  <a:gd name="connsiteX3" fmla="*/ 5499 w 315330"/>
                  <a:gd name="connsiteY3" fmla="*/ 164818 h 393792"/>
                  <a:gd name="connsiteX4" fmla="*/ 5499 w 315330"/>
                  <a:gd name="connsiteY4" fmla="*/ 164818 h 393792"/>
                  <a:gd name="connsiteX5" fmla="*/ 198650 w 315330"/>
                  <a:gd name="connsiteY5" fmla="*/ 2654 h 393792"/>
                  <a:gd name="connsiteX6" fmla="*/ 309901 w 315330"/>
                  <a:gd name="connsiteY6" fmla="*/ 228985 h 393792"/>
                  <a:gd name="connsiteX7" fmla="*/ 142182 w 315330"/>
                  <a:gd name="connsiteY7" fmla="*/ 393792 h 393792"/>
                  <a:gd name="connsiteX8" fmla="*/ 172853 w 315330"/>
                  <a:gd name="connsiteY8" fmla="*/ 34148 h 393792"/>
                  <a:gd name="connsiteX9" fmla="*/ 38937 w 315330"/>
                  <a:gd name="connsiteY9" fmla="*/ 171866 h 393792"/>
                  <a:gd name="connsiteX10" fmla="*/ 38937 w 315330"/>
                  <a:gd name="connsiteY10" fmla="*/ 171866 h 393792"/>
                  <a:gd name="connsiteX11" fmla="*/ 50859 w 315330"/>
                  <a:gd name="connsiteY11" fmla="*/ 294894 h 393792"/>
                  <a:gd name="connsiteX12" fmla="*/ 123797 w 315330"/>
                  <a:gd name="connsiteY12" fmla="*/ 357711 h 393792"/>
                  <a:gd name="connsiteX13" fmla="*/ 276462 w 315330"/>
                  <a:gd name="connsiteY13" fmla="*/ 221937 h 393792"/>
                  <a:gd name="connsiteX14" fmla="*/ 191602 w 315330"/>
                  <a:gd name="connsiteY14" fmla="*/ 36092 h 393792"/>
                  <a:gd name="connsiteX15" fmla="*/ 172853 w 315330"/>
                  <a:gd name="connsiteY15" fmla="*/ 34148 h 393792"/>
                  <a:gd name="connsiteX16" fmla="*/ 22218 w 315330"/>
                  <a:gd name="connsiteY16" fmla="*/ 168342 h 393792"/>
                  <a:gd name="connsiteX17" fmla="*/ 22256 w 315330"/>
                  <a:gd name="connsiteY17" fmla="*/ 168342 h 393792"/>
                  <a:gd name="connsiteX18" fmla="*/ 22218 w 315330"/>
                  <a:gd name="connsiteY18" fmla="*/ 168342 h 39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330" h="393792">
                    <a:moveTo>
                      <a:pt x="142182" y="393792"/>
                    </a:moveTo>
                    <a:cubicBezTo>
                      <a:pt x="133717" y="393802"/>
                      <a:pt x="125224" y="392930"/>
                      <a:pt x="116749" y="391149"/>
                    </a:cubicBezTo>
                    <a:cubicBezTo>
                      <a:pt x="75229" y="382397"/>
                      <a:pt x="40871" y="353431"/>
                      <a:pt x="20006" y="309574"/>
                    </a:cubicBezTo>
                    <a:cubicBezTo>
                      <a:pt x="-122" y="267288"/>
                      <a:pt x="-5264" y="215885"/>
                      <a:pt x="5499" y="164818"/>
                    </a:cubicBezTo>
                    <a:lnTo>
                      <a:pt x="5499" y="164818"/>
                    </a:lnTo>
                    <a:cubicBezTo>
                      <a:pt x="28069" y="57714"/>
                      <a:pt x="114719" y="-15052"/>
                      <a:pt x="198650" y="2654"/>
                    </a:cubicBezTo>
                    <a:cubicBezTo>
                      <a:pt x="282571" y="20350"/>
                      <a:pt x="332480" y="121881"/>
                      <a:pt x="309901" y="228985"/>
                    </a:cubicBezTo>
                    <a:cubicBezTo>
                      <a:pt x="289609" y="325269"/>
                      <a:pt x="217514" y="393792"/>
                      <a:pt x="142182" y="393792"/>
                    </a:cubicBezTo>
                    <a:close/>
                    <a:moveTo>
                      <a:pt x="172853" y="34148"/>
                    </a:moveTo>
                    <a:cubicBezTo>
                      <a:pt x="113512" y="34148"/>
                      <a:pt x="55838" y="91641"/>
                      <a:pt x="38937" y="171866"/>
                    </a:cubicBezTo>
                    <a:lnTo>
                      <a:pt x="38937" y="171866"/>
                    </a:lnTo>
                    <a:cubicBezTo>
                      <a:pt x="29706" y="215636"/>
                      <a:pt x="33938" y="259340"/>
                      <a:pt x="50859" y="294894"/>
                    </a:cubicBezTo>
                    <a:cubicBezTo>
                      <a:pt x="67042" y="328898"/>
                      <a:pt x="92944" y="351209"/>
                      <a:pt x="123797" y="357711"/>
                    </a:cubicBezTo>
                    <a:cubicBezTo>
                      <a:pt x="189304" y="371500"/>
                      <a:pt x="257770" y="310598"/>
                      <a:pt x="276462" y="221937"/>
                    </a:cubicBezTo>
                    <a:cubicBezTo>
                      <a:pt x="295154" y="133266"/>
                      <a:pt x="257081" y="49901"/>
                      <a:pt x="191602" y="36092"/>
                    </a:cubicBezTo>
                    <a:cubicBezTo>
                      <a:pt x="185359" y="34780"/>
                      <a:pt x="179096" y="34148"/>
                      <a:pt x="172853" y="34148"/>
                    </a:cubicBezTo>
                    <a:close/>
                    <a:moveTo>
                      <a:pt x="22218" y="168342"/>
                    </a:moveTo>
                    <a:lnTo>
                      <a:pt x="22256" y="168342"/>
                    </a:lnTo>
                    <a:lnTo>
                      <a:pt x="22218" y="168342"/>
                    </a:lnTo>
                    <a:close/>
                  </a:path>
                </a:pathLst>
              </a:custGeom>
              <a:solidFill>
                <a:srgbClr val="A1ADAA"/>
              </a:solidFill>
              <a:ln w="9575" cap="flat">
                <a:noFill/>
                <a:prstDash val="solid"/>
                <a:miter/>
              </a:ln>
            </p:spPr>
            <p:txBody>
              <a:bodyPr rtlCol="0" anchor="ctr"/>
              <a:lstStyle/>
              <a:p>
                <a:endParaRPr lang="nl-NL"/>
              </a:p>
            </p:txBody>
          </p:sp>
          <p:sp>
            <p:nvSpPr>
              <p:cNvPr id="81" name="Vrije vorm 80">
                <a:extLst>
                  <a:ext uri="{FF2B5EF4-FFF2-40B4-BE49-F238E27FC236}">
                    <a16:creationId xmlns:a16="http://schemas.microsoft.com/office/drawing/2014/main" id="{055CAB8E-AA0C-D08F-DB62-2BF9B135FE7B}"/>
                  </a:ext>
                </a:extLst>
              </p:cNvPr>
              <p:cNvSpPr/>
              <p:nvPr/>
            </p:nvSpPr>
            <p:spPr>
              <a:xfrm>
                <a:off x="6898119" y="2426794"/>
                <a:ext cx="754216" cy="1338882"/>
              </a:xfrm>
              <a:custGeom>
                <a:avLst/>
                <a:gdLst>
                  <a:gd name="connsiteX0" fmla="*/ 17108 w 754216"/>
                  <a:gd name="connsiteY0" fmla="*/ 1338882 h 1338882"/>
                  <a:gd name="connsiteX1" fmla="*/ 14446 w 754216"/>
                  <a:gd name="connsiteY1" fmla="*/ 1338672 h 1338882"/>
                  <a:gd name="connsiteX2" fmla="*/ 207 w 754216"/>
                  <a:gd name="connsiteY2" fmla="*/ 1319137 h 1338882"/>
                  <a:gd name="connsiteX3" fmla="*/ 31692 w 754216"/>
                  <a:gd name="connsiteY3" fmla="*/ 1118287 h 1338882"/>
                  <a:gd name="connsiteX4" fmla="*/ 31692 w 754216"/>
                  <a:gd name="connsiteY4" fmla="*/ 17083 h 1338882"/>
                  <a:gd name="connsiteX5" fmla="*/ 48785 w 754216"/>
                  <a:gd name="connsiteY5" fmla="*/ 0 h 1338882"/>
                  <a:gd name="connsiteX6" fmla="*/ 737133 w 754216"/>
                  <a:gd name="connsiteY6" fmla="*/ 0 h 1338882"/>
                  <a:gd name="connsiteX7" fmla="*/ 754216 w 754216"/>
                  <a:gd name="connsiteY7" fmla="*/ 17083 h 1338882"/>
                  <a:gd name="connsiteX8" fmla="*/ 754216 w 754216"/>
                  <a:gd name="connsiteY8" fmla="*/ 896562 h 1338882"/>
                  <a:gd name="connsiteX9" fmla="*/ 737133 w 754216"/>
                  <a:gd name="connsiteY9" fmla="*/ 913645 h 1338882"/>
                  <a:gd name="connsiteX10" fmla="*/ 720041 w 754216"/>
                  <a:gd name="connsiteY10" fmla="*/ 896562 h 1338882"/>
                  <a:gd name="connsiteX11" fmla="*/ 720041 w 754216"/>
                  <a:gd name="connsiteY11" fmla="*/ 34166 h 1338882"/>
                  <a:gd name="connsiteX12" fmla="*/ 65868 w 754216"/>
                  <a:gd name="connsiteY12" fmla="*/ 34166 h 1338882"/>
                  <a:gd name="connsiteX13" fmla="*/ 65868 w 754216"/>
                  <a:gd name="connsiteY13" fmla="*/ 1119618 h 1338882"/>
                  <a:gd name="connsiteX14" fmla="*/ 65667 w 754216"/>
                  <a:gd name="connsiteY14" fmla="*/ 1122271 h 1338882"/>
                  <a:gd name="connsiteX15" fmla="*/ 33971 w 754216"/>
                  <a:gd name="connsiteY15" fmla="*/ 1324433 h 1338882"/>
                  <a:gd name="connsiteX16" fmla="*/ 17108 w 754216"/>
                  <a:gd name="connsiteY16" fmla="*/ 1338882 h 133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4216" h="1338882">
                    <a:moveTo>
                      <a:pt x="17108" y="1338882"/>
                    </a:moveTo>
                    <a:cubicBezTo>
                      <a:pt x="16228" y="1338882"/>
                      <a:pt x="15337" y="1338806"/>
                      <a:pt x="14446" y="1338672"/>
                    </a:cubicBezTo>
                    <a:cubicBezTo>
                      <a:pt x="5119" y="1337207"/>
                      <a:pt x="-1248" y="1328464"/>
                      <a:pt x="207" y="1319137"/>
                    </a:cubicBezTo>
                    <a:lnTo>
                      <a:pt x="31692" y="1118287"/>
                    </a:lnTo>
                    <a:lnTo>
                      <a:pt x="31692" y="17083"/>
                    </a:lnTo>
                    <a:cubicBezTo>
                      <a:pt x="31692" y="7651"/>
                      <a:pt x="39343" y="0"/>
                      <a:pt x="48785" y="0"/>
                    </a:cubicBezTo>
                    <a:lnTo>
                      <a:pt x="737133" y="0"/>
                    </a:lnTo>
                    <a:cubicBezTo>
                      <a:pt x="746565" y="0"/>
                      <a:pt x="754216" y="7651"/>
                      <a:pt x="754216" y="17083"/>
                    </a:cubicBezTo>
                    <a:lnTo>
                      <a:pt x="754216" y="896562"/>
                    </a:lnTo>
                    <a:cubicBezTo>
                      <a:pt x="754216" y="906004"/>
                      <a:pt x="746565" y="913645"/>
                      <a:pt x="737133" y="913645"/>
                    </a:cubicBezTo>
                    <a:cubicBezTo>
                      <a:pt x="727691" y="913645"/>
                      <a:pt x="720041" y="906004"/>
                      <a:pt x="720041" y="896562"/>
                    </a:cubicBezTo>
                    <a:lnTo>
                      <a:pt x="720041" y="34166"/>
                    </a:lnTo>
                    <a:lnTo>
                      <a:pt x="65868" y="34166"/>
                    </a:lnTo>
                    <a:lnTo>
                      <a:pt x="65868" y="1119618"/>
                    </a:lnTo>
                    <a:cubicBezTo>
                      <a:pt x="65868" y="1120499"/>
                      <a:pt x="65801" y="1121390"/>
                      <a:pt x="65667" y="1122271"/>
                    </a:cubicBezTo>
                    <a:lnTo>
                      <a:pt x="33971" y="1324433"/>
                    </a:lnTo>
                    <a:cubicBezTo>
                      <a:pt x="32650" y="1332859"/>
                      <a:pt x="25382" y="1338882"/>
                      <a:pt x="17108" y="1338882"/>
                    </a:cubicBezTo>
                    <a:close/>
                  </a:path>
                </a:pathLst>
              </a:custGeom>
              <a:solidFill>
                <a:srgbClr val="A1ADAA"/>
              </a:solidFill>
              <a:ln w="9575" cap="flat">
                <a:noFill/>
                <a:prstDash val="solid"/>
                <a:miter/>
              </a:ln>
            </p:spPr>
            <p:txBody>
              <a:bodyPr rtlCol="0" anchor="ctr"/>
              <a:lstStyle/>
              <a:p>
                <a:endParaRPr lang="nl-NL"/>
              </a:p>
            </p:txBody>
          </p:sp>
          <p:sp>
            <p:nvSpPr>
              <p:cNvPr id="82" name="Vrije vorm 81">
                <a:extLst>
                  <a:ext uri="{FF2B5EF4-FFF2-40B4-BE49-F238E27FC236}">
                    <a16:creationId xmlns:a16="http://schemas.microsoft.com/office/drawing/2014/main" id="{0F214AC4-1E0B-974B-6C2B-5DB6F5063929}"/>
                  </a:ext>
                </a:extLst>
              </p:cNvPr>
              <p:cNvSpPr/>
              <p:nvPr/>
            </p:nvSpPr>
            <p:spPr>
              <a:xfrm>
                <a:off x="6557662" y="3282000"/>
                <a:ext cx="394847" cy="520973"/>
              </a:xfrm>
              <a:custGeom>
                <a:avLst/>
                <a:gdLst>
                  <a:gd name="connsiteX0" fmla="*/ 17092 w 394847"/>
                  <a:gd name="connsiteY0" fmla="*/ 520974 h 520973"/>
                  <a:gd name="connsiteX1" fmla="*/ 11318 w 394847"/>
                  <a:gd name="connsiteY1" fmla="*/ 519968 h 520973"/>
                  <a:gd name="connsiteX2" fmla="*/ 1005 w 394847"/>
                  <a:gd name="connsiteY2" fmla="*/ 498117 h 520973"/>
                  <a:gd name="connsiteX3" fmla="*/ 134050 w 394847"/>
                  <a:gd name="connsiteY3" fmla="*/ 127403 h 520973"/>
                  <a:gd name="connsiteX4" fmla="*/ 303520 w 394847"/>
                  <a:gd name="connsiteY4" fmla="*/ 2977 h 520973"/>
                  <a:gd name="connsiteX5" fmla="*/ 377071 w 394847"/>
                  <a:gd name="connsiteY5" fmla="*/ 18 h 520973"/>
                  <a:gd name="connsiteX6" fmla="*/ 394834 w 394847"/>
                  <a:gd name="connsiteY6" fmla="*/ 16402 h 520973"/>
                  <a:gd name="connsiteX7" fmla="*/ 378450 w 394847"/>
                  <a:gd name="connsiteY7" fmla="*/ 34165 h 520973"/>
                  <a:gd name="connsiteX8" fmla="*/ 304899 w 394847"/>
                  <a:gd name="connsiteY8" fmla="*/ 37124 h 520973"/>
                  <a:gd name="connsiteX9" fmla="*/ 166214 w 394847"/>
                  <a:gd name="connsiteY9" fmla="*/ 138952 h 520973"/>
                  <a:gd name="connsiteX10" fmla="*/ 33169 w 394847"/>
                  <a:gd name="connsiteY10" fmla="*/ 509655 h 520973"/>
                  <a:gd name="connsiteX11" fmla="*/ 17092 w 394847"/>
                  <a:gd name="connsiteY11" fmla="*/ 520974 h 52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4847" h="520973">
                    <a:moveTo>
                      <a:pt x="17092" y="520974"/>
                    </a:moveTo>
                    <a:cubicBezTo>
                      <a:pt x="15177" y="520974"/>
                      <a:pt x="13223" y="520658"/>
                      <a:pt x="11318" y="519968"/>
                    </a:cubicBezTo>
                    <a:cubicBezTo>
                      <a:pt x="2441" y="516780"/>
                      <a:pt x="-2174" y="506993"/>
                      <a:pt x="1005" y="498117"/>
                    </a:cubicBezTo>
                    <a:lnTo>
                      <a:pt x="134050" y="127403"/>
                    </a:lnTo>
                    <a:cubicBezTo>
                      <a:pt x="160067" y="54925"/>
                      <a:pt x="226579" y="6089"/>
                      <a:pt x="303520" y="2977"/>
                    </a:cubicBezTo>
                    <a:lnTo>
                      <a:pt x="377071" y="18"/>
                    </a:lnTo>
                    <a:cubicBezTo>
                      <a:pt x="386532" y="-413"/>
                      <a:pt x="394451" y="6970"/>
                      <a:pt x="394834" y="16402"/>
                    </a:cubicBezTo>
                    <a:cubicBezTo>
                      <a:pt x="395207" y="25834"/>
                      <a:pt x="387872" y="33782"/>
                      <a:pt x="378450" y="34165"/>
                    </a:cubicBezTo>
                    <a:lnTo>
                      <a:pt x="304899" y="37124"/>
                    </a:lnTo>
                    <a:cubicBezTo>
                      <a:pt x="241939" y="39671"/>
                      <a:pt x="187501" y="79640"/>
                      <a:pt x="166214" y="138952"/>
                    </a:cubicBezTo>
                    <a:lnTo>
                      <a:pt x="33169" y="509655"/>
                    </a:lnTo>
                    <a:cubicBezTo>
                      <a:pt x="30670" y="516636"/>
                      <a:pt x="24092" y="520974"/>
                      <a:pt x="17092" y="520974"/>
                    </a:cubicBezTo>
                    <a:close/>
                  </a:path>
                </a:pathLst>
              </a:custGeom>
              <a:solidFill>
                <a:srgbClr val="A1ADAA"/>
              </a:solidFill>
              <a:ln w="9575" cap="flat">
                <a:noFill/>
                <a:prstDash val="solid"/>
                <a:miter/>
              </a:ln>
            </p:spPr>
            <p:txBody>
              <a:bodyPr rtlCol="0" anchor="ctr"/>
              <a:lstStyle/>
              <a:p>
                <a:endParaRPr lang="nl-NL"/>
              </a:p>
            </p:txBody>
          </p:sp>
          <p:sp>
            <p:nvSpPr>
              <p:cNvPr id="83" name="Vrije vorm 82">
                <a:extLst>
                  <a:ext uri="{FF2B5EF4-FFF2-40B4-BE49-F238E27FC236}">
                    <a16:creationId xmlns:a16="http://schemas.microsoft.com/office/drawing/2014/main" id="{DE175CCA-EFF7-98F6-54F5-7EE2C0684373}"/>
                  </a:ext>
                </a:extLst>
              </p:cNvPr>
              <p:cNvSpPr/>
              <p:nvPr/>
            </p:nvSpPr>
            <p:spPr>
              <a:xfrm>
                <a:off x="6993633" y="2376837"/>
                <a:ext cx="645277" cy="51258"/>
              </a:xfrm>
              <a:custGeom>
                <a:avLst/>
                <a:gdLst>
                  <a:gd name="connsiteX0" fmla="*/ 0 w 645277"/>
                  <a:gd name="connsiteY0" fmla="*/ 51259 h 51258"/>
                  <a:gd name="connsiteX1" fmla="*/ 0 w 645277"/>
                  <a:gd name="connsiteY1" fmla="*/ 51259 h 51258"/>
                  <a:gd name="connsiteX2" fmla="*/ 51259 w 645277"/>
                  <a:gd name="connsiteY2" fmla="*/ 0 h 51258"/>
                  <a:gd name="connsiteX3" fmla="*/ 594018 w 645277"/>
                  <a:gd name="connsiteY3" fmla="*/ 0 h 51258"/>
                  <a:gd name="connsiteX4" fmla="*/ 645277 w 645277"/>
                  <a:gd name="connsiteY4" fmla="*/ 51259 h 51258"/>
                  <a:gd name="connsiteX5" fmla="*/ 0 w 645277"/>
                  <a:gd name="connsiteY5" fmla="*/ 51259 h 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277" h="51258">
                    <a:moveTo>
                      <a:pt x="0" y="51259"/>
                    </a:moveTo>
                    <a:lnTo>
                      <a:pt x="0" y="51259"/>
                    </a:lnTo>
                    <a:cubicBezTo>
                      <a:pt x="0" y="22953"/>
                      <a:pt x="22943" y="0"/>
                      <a:pt x="51259" y="0"/>
                    </a:cubicBezTo>
                    <a:lnTo>
                      <a:pt x="594018" y="0"/>
                    </a:lnTo>
                    <a:cubicBezTo>
                      <a:pt x="622324" y="0"/>
                      <a:pt x="645277" y="22953"/>
                      <a:pt x="645277" y="51259"/>
                    </a:cubicBezTo>
                    <a:lnTo>
                      <a:pt x="0" y="51259"/>
                    </a:lnTo>
                    <a:close/>
                  </a:path>
                </a:pathLst>
              </a:custGeom>
              <a:solidFill>
                <a:srgbClr val="80928E"/>
              </a:solidFill>
              <a:ln w="9575" cap="flat">
                <a:noFill/>
                <a:prstDash val="solid"/>
                <a:miter/>
              </a:ln>
            </p:spPr>
            <p:txBody>
              <a:bodyPr rtlCol="0" anchor="ctr"/>
              <a:lstStyle/>
              <a:p>
                <a:endParaRPr lang="nl-NL"/>
              </a:p>
            </p:txBody>
          </p:sp>
          <p:sp>
            <p:nvSpPr>
              <p:cNvPr id="84" name="Vrije vorm 83">
                <a:extLst>
                  <a:ext uri="{FF2B5EF4-FFF2-40B4-BE49-F238E27FC236}">
                    <a16:creationId xmlns:a16="http://schemas.microsoft.com/office/drawing/2014/main" id="{7885645F-B279-FA4B-FB86-992A98E2DB15}"/>
                  </a:ext>
                </a:extLst>
              </p:cNvPr>
              <p:cNvSpPr/>
              <p:nvPr/>
            </p:nvSpPr>
            <p:spPr>
              <a:xfrm>
                <a:off x="6931491" y="2306533"/>
                <a:ext cx="168852" cy="93976"/>
              </a:xfrm>
              <a:custGeom>
                <a:avLst/>
                <a:gdLst>
                  <a:gd name="connsiteX0" fmla="*/ 0 w 137056"/>
                  <a:gd name="connsiteY0" fmla="*/ 28402 h 89810"/>
                  <a:gd name="connsiteX1" fmla="*/ 31552 w 137056"/>
                  <a:gd name="connsiteY1" fmla="*/ 10045 h 89810"/>
                  <a:gd name="connsiteX2" fmla="*/ 83002 w 137056"/>
                  <a:gd name="connsiteY2" fmla="*/ 0 h 89810"/>
                  <a:gd name="connsiteX3" fmla="*/ 116249 w 137056"/>
                  <a:gd name="connsiteY3" fmla="*/ 15953 h 89810"/>
                  <a:gd name="connsiteX4" fmla="*/ 137057 w 137056"/>
                  <a:gd name="connsiteY4" fmla="*/ 74135 h 89810"/>
                  <a:gd name="connsiteX5" fmla="*/ 70793 w 137056"/>
                  <a:gd name="connsiteY5" fmla="*/ 89810 h 89810"/>
                  <a:gd name="connsiteX6" fmla="*/ 0 w 137056"/>
                  <a:gd name="connsiteY6" fmla="*/ 28402 h 8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056" h="89810">
                    <a:moveTo>
                      <a:pt x="0" y="28402"/>
                    </a:moveTo>
                    <a:cubicBezTo>
                      <a:pt x="0" y="28402"/>
                      <a:pt x="12583" y="13301"/>
                      <a:pt x="31552" y="10045"/>
                    </a:cubicBezTo>
                    <a:cubicBezTo>
                      <a:pt x="50512" y="6789"/>
                      <a:pt x="83002" y="0"/>
                      <a:pt x="83002" y="0"/>
                    </a:cubicBezTo>
                    <a:cubicBezTo>
                      <a:pt x="83002" y="0"/>
                      <a:pt x="104921" y="3141"/>
                      <a:pt x="116249" y="15953"/>
                    </a:cubicBezTo>
                    <a:cubicBezTo>
                      <a:pt x="127587" y="28756"/>
                      <a:pt x="137057" y="74135"/>
                      <a:pt x="137057" y="74135"/>
                    </a:cubicBezTo>
                    <a:lnTo>
                      <a:pt x="70793" y="89810"/>
                    </a:lnTo>
                    <a:lnTo>
                      <a:pt x="0" y="28402"/>
                    </a:lnTo>
                    <a:close/>
                  </a:path>
                </a:pathLst>
              </a:custGeom>
              <a:solidFill>
                <a:srgbClr val="E5B6AE"/>
              </a:solidFill>
              <a:ln w="9575" cap="flat">
                <a:noFill/>
                <a:prstDash val="solid"/>
                <a:miter/>
              </a:ln>
            </p:spPr>
            <p:txBody>
              <a:bodyPr rtlCol="0" anchor="ctr"/>
              <a:lstStyle/>
              <a:p>
                <a:endParaRPr lang="nl-NL"/>
              </a:p>
            </p:txBody>
          </p:sp>
          <p:sp>
            <p:nvSpPr>
              <p:cNvPr id="85" name="Vrije vorm 84">
                <a:extLst>
                  <a:ext uri="{FF2B5EF4-FFF2-40B4-BE49-F238E27FC236}">
                    <a16:creationId xmlns:a16="http://schemas.microsoft.com/office/drawing/2014/main" id="{A2CF1643-8F6C-29FA-CB3C-CBD805A1788E}"/>
                  </a:ext>
                </a:extLst>
              </p:cNvPr>
              <p:cNvSpPr/>
              <p:nvPr/>
            </p:nvSpPr>
            <p:spPr>
              <a:xfrm>
                <a:off x="7039510" y="1720428"/>
                <a:ext cx="667521" cy="672995"/>
              </a:xfrm>
              <a:custGeom>
                <a:avLst/>
                <a:gdLst>
                  <a:gd name="connsiteX0" fmla="*/ 572329 w 667521"/>
                  <a:gd name="connsiteY0" fmla="*/ 2084 h 672995"/>
                  <a:gd name="connsiteX1" fmla="*/ 456540 w 667521"/>
                  <a:gd name="connsiteY1" fmla="*/ 161299 h 672995"/>
                  <a:gd name="connsiteX2" fmla="*/ 393206 w 667521"/>
                  <a:gd name="connsiteY2" fmla="*/ 492397 h 672995"/>
                  <a:gd name="connsiteX3" fmla="*/ 221333 w 667521"/>
                  <a:gd name="connsiteY3" fmla="*/ 523758 h 672995"/>
                  <a:gd name="connsiteX4" fmla="*/ 62845 w 667521"/>
                  <a:gd name="connsiteY4" fmla="*/ 569290 h 672995"/>
                  <a:gd name="connsiteX5" fmla="*/ 0 w 667521"/>
                  <a:gd name="connsiteY5" fmla="*/ 585875 h 672995"/>
                  <a:gd name="connsiteX6" fmla="*/ 43301 w 667521"/>
                  <a:gd name="connsiteY6" fmla="*/ 611059 h 672995"/>
                  <a:gd name="connsiteX7" fmla="*/ 60307 w 667521"/>
                  <a:gd name="connsiteY7" fmla="*/ 666694 h 672995"/>
                  <a:gd name="connsiteX8" fmla="*/ 529660 w 667521"/>
                  <a:gd name="connsiteY8" fmla="*/ 659627 h 672995"/>
                  <a:gd name="connsiteX9" fmla="*/ 666411 w 667521"/>
                  <a:gd name="connsiteY9" fmla="*/ 184817 h 672995"/>
                  <a:gd name="connsiteX10" fmla="*/ 637741 w 667521"/>
                  <a:gd name="connsiteY10" fmla="*/ 24041 h 672995"/>
                  <a:gd name="connsiteX11" fmla="*/ 572329 w 667521"/>
                  <a:gd name="connsiteY11" fmla="*/ 2084 h 672995"/>
                  <a:gd name="connsiteX12" fmla="*/ 572329 w 667521"/>
                  <a:gd name="connsiteY12" fmla="*/ 2084 h 67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7521" h="672995">
                    <a:moveTo>
                      <a:pt x="572329" y="2084"/>
                    </a:moveTo>
                    <a:cubicBezTo>
                      <a:pt x="541448" y="10893"/>
                      <a:pt x="492363" y="47013"/>
                      <a:pt x="456540" y="161299"/>
                    </a:cubicBezTo>
                    <a:cubicBezTo>
                      <a:pt x="420229" y="277155"/>
                      <a:pt x="393206" y="492397"/>
                      <a:pt x="393206" y="492397"/>
                    </a:cubicBezTo>
                    <a:cubicBezTo>
                      <a:pt x="393206" y="492397"/>
                      <a:pt x="307025" y="496467"/>
                      <a:pt x="221333" y="523758"/>
                    </a:cubicBezTo>
                    <a:cubicBezTo>
                      <a:pt x="173301" y="539050"/>
                      <a:pt x="109584" y="556717"/>
                      <a:pt x="62845" y="569290"/>
                    </a:cubicBezTo>
                    <a:cubicBezTo>
                      <a:pt x="26199" y="579153"/>
                      <a:pt x="0" y="585875"/>
                      <a:pt x="0" y="585875"/>
                    </a:cubicBezTo>
                    <a:cubicBezTo>
                      <a:pt x="0" y="585875"/>
                      <a:pt x="26793" y="585157"/>
                      <a:pt x="43301" y="611059"/>
                    </a:cubicBezTo>
                    <a:cubicBezTo>
                      <a:pt x="64042" y="643607"/>
                      <a:pt x="60307" y="666694"/>
                      <a:pt x="60307" y="666694"/>
                    </a:cubicBezTo>
                    <a:cubicBezTo>
                      <a:pt x="60307" y="666694"/>
                      <a:pt x="504486" y="684802"/>
                      <a:pt x="529660" y="659627"/>
                    </a:cubicBezTo>
                    <a:cubicBezTo>
                      <a:pt x="583150" y="606137"/>
                      <a:pt x="664141" y="237856"/>
                      <a:pt x="666411" y="184817"/>
                    </a:cubicBezTo>
                    <a:cubicBezTo>
                      <a:pt x="669906" y="103165"/>
                      <a:pt x="666391" y="63129"/>
                      <a:pt x="637741" y="24041"/>
                    </a:cubicBezTo>
                    <a:cubicBezTo>
                      <a:pt x="637741" y="24041"/>
                      <a:pt x="609052" y="-8392"/>
                      <a:pt x="572329" y="2084"/>
                    </a:cubicBezTo>
                    <a:lnTo>
                      <a:pt x="572329" y="2084"/>
                    </a:lnTo>
                    <a:close/>
                  </a:path>
                </a:pathLst>
              </a:custGeom>
              <a:solidFill>
                <a:srgbClr val="FFFFFF"/>
              </a:solidFill>
              <a:ln w="9575" cap="flat">
                <a:noFill/>
                <a:prstDash val="solid"/>
                <a:miter/>
              </a:ln>
            </p:spPr>
            <p:txBody>
              <a:bodyPr rtlCol="0" anchor="ctr"/>
              <a:lstStyle/>
              <a:p>
                <a:endParaRPr lang="nl-NL"/>
              </a:p>
            </p:txBody>
          </p:sp>
          <p:grpSp>
            <p:nvGrpSpPr>
              <p:cNvPr id="86" name="Graphic 3">
                <a:extLst>
                  <a:ext uri="{FF2B5EF4-FFF2-40B4-BE49-F238E27FC236}">
                    <a16:creationId xmlns:a16="http://schemas.microsoft.com/office/drawing/2014/main" id="{EC9C608F-688B-9938-3CBB-5B42668CBB90}"/>
                  </a:ext>
                </a:extLst>
              </p:cNvPr>
              <p:cNvGrpSpPr/>
              <p:nvPr/>
            </p:nvGrpSpPr>
            <p:grpSpPr>
              <a:xfrm>
                <a:off x="6270764" y="1712401"/>
                <a:ext cx="820332" cy="910550"/>
                <a:chOff x="5996076" y="1393484"/>
                <a:chExt cx="820332" cy="910550"/>
              </a:xfrm>
            </p:grpSpPr>
            <p:sp>
              <p:nvSpPr>
                <p:cNvPr id="106" name="Vrije vorm 105">
                  <a:extLst>
                    <a:ext uri="{FF2B5EF4-FFF2-40B4-BE49-F238E27FC236}">
                      <a16:creationId xmlns:a16="http://schemas.microsoft.com/office/drawing/2014/main" id="{BC8BA995-81FA-0D89-4E8A-5C9F66F40D81}"/>
                    </a:ext>
                  </a:extLst>
                </p:cNvPr>
                <p:cNvSpPr/>
                <p:nvPr/>
              </p:nvSpPr>
              <p:spPr>
                <a:xfrm>
                  <a:off x="5996076" y="1977839"/>
                  <a:ext cx="209688" cy="326195"/>
                </a:xfrm>
                <a:custGeom>
                  <a:avLst/>
                  <a:gdLst>
                    <a:gd name="connsiteX0" fmla="*/ 209689 w 209688"/>
                    <a:gd name="connsiteY0" fmla="*/ 52752 h 326195"/>
                    <a:gd name="connsiteX1" fmla="*/ 184907 w 209688"/>
                    <a:gd name="connsiteY1" fmla="*/ 160766 h 326195"/>
                    <a:gd name="connsiteX2" fmla="*/ 157960 w 209688"/>
                    <a:gd name="connsiteY2" fmla="*/ 210675 h 326195"/>
                    <a:gd name="connsiteX3" fmla="*/ 132393 w 209688"/>
                    <a:gd name="connsiteY3" fmla="*/ 278413 h 326195"/>
                    <a:gd name="connsiteX4" fmla="*/ 118241 w 209688"/>
                    <a:gd name="connsiteY4" fmla="*/ 258199 h 326195"/>
                    <a:gd name="connsiteX5" fmla="*/ 125786 w 209688"/>
                    <a:gd name="connsiteY5" fmla="*/ 203550 h 326195"/>
                    <a:gd name="connsiteX6" fmla="*/ 145895 w 209688"/>
                    <a:gd name="connsiteY6" fmla="*/ 163007 h 326195"/>
                    <a:gd name="connsiteX7" fmla="*/ 112735 w 209688"/>
                    <a:gd name="connsiteY7" fmla="*/ 189608 h 326195"/>
                    <a:gd name="connsiteX8" fmla="*/ 89293 w 209688"/>
                    <a:gd name="connsiteY8" fmla="*/ 251841 h 326195"/>
                    <a:gd name="connsiteX9" fmla="*/ 89590 w 209688"/>
                    <a:gd name="connsiteY9" fmla="*/ 290086 h 326195"/>
                    <a:gd name="connsiteX10" fmla="*/ 94234 w 209688"/>
                    <a:gd name="connsiteY10" fmla="*/ 321772 h 326195"/>
                    <a:gd name="connsiteX11" fmla="*/ 75275 w 209688"/>
                    <a:gd name="connsiteY11" fmla="*/ 317693 h 326195"/>
                    <a:gd name="connsiteX12" fmla="*/ 72469 w 209688"/>
                    <a:gd name="connsiteY12" fmla="*/ 326196 h 326195"/>
                    <a:gd name="connsiteX13" fmla="*/ 49238 w 209688"/>
                    <a:gd name="connsiteY13" fmla="*/ 307810 h 326195"/>
                    <a:gd name="connsiteX14" fmla="*/ 35784 w 209688"/>
                    <a:gd name="connsiteY14" fmla="*/ 281765 h 326195"/>
                    <a:gd name="connsiteX15" fmla="*/ 25691 w 209688"/>
                    <a:gd name="connsiteY15" fmla="*/ 274535 h 326195"/>
                    <a:gd name="connsiteX16" fmla="*/ 6598 w 209688"/>
                    <a:gd name="connsiteY16" fmla="*/ 216324 h 326195"/>
                    <a:gd name="connsiteX17" fmla="*/ 0 w 209688"/>
                    <a:gd name="connsiteY17" fmla="*/ 186161 h 326195"/>
                    <a:gd name="connsiteX18" fmla="*/ 33936 w 209688"/>
                    <a:gd name="connsiteY18" fmla="*/ 122377 h 326195"/>
                    <a:gd name="connsiteX19" fmla="*/ 110915 w 209688"/>
                    <a:gd name="connsiteY19" fmla="*/ 27396 h 326195"/>
                    <a:gd name="connsiteX20" fmla="*/ 129061 w 209688"/>
                    <a:gd name="connsiteY20" fmla="*/ 0 h 326195"/>
                    <a:gd name="connsiteX21" fmla="*/ 209689 w 209688"/>
                    <a:gd name="connsiteY21" fmla="*/ 52752 h 32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9688" h="326195">
                      <a:moveTo>
                        <a:pt x="209689" y="52752"/>
                      </a:moveTo>
                      <a:cubicBezTo>
                        <a:pt x="201492" y="79919"/>
                        <a:pt x="193218" y="139738"/>
                        <a:pt x="184907" y="160766"/>
                      </a:cubicBezTo>
                      <a:cubicBezTo>
                        <a:pt x="182206" y="167622"/>
                        <a:pt x="174833" y="179889"/>
                        <a:pt x="157960" y="210675"/>
                      </a:cubicBezTo>
                      <a:cubicBezTo>
                        <a:pt x="143099" y="242935"/>
                        <a:pt x="132393" y="278413"/>
                        <a:pt x="132393" y="278413"/>
                      </a:cubicBezTo>
                      <a:cubicBezTo>
                        <a:pt x="132393" y="278413"/>
                        <a:pt x="119016" y="272084"/>
                        <a:pt x="118241" y="258199"/>
                      </a:cubicBezTo>
                      <a:cubicBezTo>
                        <a:pt x="117446" y="244295"/>
                        <a:pt x="119122" y="217607"/>
                        <a:pt x="125786" y="203550"/>
                      </a:cubicBezTo>
                      <a:cubicBezTo>
                        <a:pt x="132441" y="189503"/>
                        <a:pt x="144526" y="168503"/>
                        <a:pt x="145895" y="163007"/>
                      </a:cubicBezTo>
                      <a:cubicBezTo>
                        <a:pt x="128516" y="175455"/>
                        <a:pt x="112735" y="189608"/>
                        <a:pt x="112735" y="189608"/>
                      </a:cubicBezTo>
                      <a:cubicBezTo>
                        <a:pt x="103983" y="209784"/>
                        <a:pt x="95288" y="236788"/>
                        <a:pt x="89293" y="251841"/>
                      </a:cubicBezTo>
                      <a:cubicBezTo>
                        <a:pt x="90711" y="262881"/>
                        <a:pt x="89590" y="290086"/>
                        <a:pt x="89590" y="290086"/>
                      </a:cubicBezTo>
                      <a:cubicBezTo>
                        <a:pt x="92042" y="291790"/>
                        <a:pt x="96571" y="314274"/>
                        <a:pt x="94234" y="321772"/>
                      </a:cubicBezTo>
                      <a:cubicBezTo>
                        <a:pt x="83634" y="321552"/>
                        <a:pt x="75275" y="317693"/>
                        <a:pt x="75275" y="317693"/>
                      </a:cubicBezTo>
                      <a:cubicBezTo>
                        <a:pt x="75552" y="321101"/>
                        <a:pt x="74470" y="324252"/>
                        <a:pt x="72469" y="326196"/>
                      </a:cubicBezTo>
                      <a:lnTo>
                        <a:pt x="49238" y="307810"/>
                      </a:lnTo>
                      <a:lnTo>
                        <a:pt x="35784" y="281765"/>
                      </a:lnTo>
                      <a:lnTo>
                        <a:pt x="25691" y="274535"/>
                      </a:lnTo>
                      <a:lnTo>
                        <a:pt x="6598" y="216324"/>
                      </a:lnTo>
                      <a:lnTo>
                        <a:pt x="0" y="186161"/>
                      </a:lnTo>
                      <a:lnTo>
                        <a:pt x="33936" y="122377"/>
                      </a:lnTo>
                      <a:cubicBezTo>
                        <a:pt x="33936" y="122377"/>
                        <a:pt x="102249" y="40486"/>
                        <a:pt x="110915" y="27396"/>
                      </a:cubicBezTo>
                      <a:cubicBezTo>
                        <a:pt x="113098" y="24083"/>
                        <a:pt x="119878" y="13818"/>
                        <a:pt x="129061" y="0"/>
                      </a:cubicBezTo>
                      <a:lnTo>
                        <a:pt x="209689" y="52752"/>
                      </a:lnTo>
                      <a:close/>
                    </a:path>
                  </a:pathLst>
                </a:custGeom>
                <a:solidFill>
                  <a:srgbClr val="E5B6AE"/>
                </a:solidFill>
                <a:ln w="9575" cap="flat">
                  <a:noFill/>
                  <a:prstDash val="solid"/>
                  <a:miter/>
                </a:ln>
              </p:spPr>
              <p:txBody>
                <a:bodyPr rtlCol="0" anchor="ctr"/>
                <a:lstStyle/>
                <a:p>
                  <a:endParaRPr lang="nl-NL"/>
                </a:p>
              </p:txBody>
            </p:sp>
            <p:sp>
              <p:nvSpPr>
                <p:cNvPr id="107" name="Vrije vorm 106">
                  <a:extLst>
                    <a:ext uri="{FF2B5EF4-FFF2-40B4-BE49-F238E27FC236}">
                      <a16:creationId xmlns:a16="http://schemas.microsoft.com/office/drawing/2014/main" id="{9EDD0789-E5AF-723A-78E8-3FC43270E7CC}"/>
                    </a:ext>
                  </a:extLst>
                </p:cNvPr>
                <p:cNvSpPr/>
                <p:nvPr/>
              </p:nvSpPr>
              <p:spPr>
                <a:xfrm>
                  <a:off x="6125137" y="1950835"/>
                  <a:ext cx="130325" cy="85395"/>
                </a:xfrm>
                <a:custGeom>
                  <a:avLst/>
                  <a:gdLst>
                    <a:gd name="connsiteX0" fmla="*/ 0 w 130325"/>
                    <a:gd name="connsiteY0" fmla="*/ 27004 h 85395"/>
                    <a:gd name="connsiteX1" fmla="*/ 30001 w 130325"/>
                    <a:gd name="connsiteY1" fmla="*/ 9547 h 85395"/>
                    <a:gd name="connsiteX2" fmla="*/ 78922 w 130325"/>
                    <a:gd name="connsiteY2" fmla="*/ 0 h 85395"/>
                    <a:gd name="connsiteX3" fmla="*/ 110551 w 130325"/>
                    <a:gd name="connsiteY3" fmla="*/ 15158 h 85395"/>
                    <a:gd name="connsiteX4" fmla="*/ 130325 w 130325"/>
                    <a:gd name="connsiteY4" fmla="*/ 70496 h 85395"/>
                    <a:gd name="connsiteX5" fmla="*/ 67317 w 130325"/>
                    <a:gd name="connsiteY5" fmla="*/ 85396 h 85395"/>
                    <a:gd name="connsiteX6" fmla="*/ 0 w 130325"/>
                    <a:gd name="connsiteY6" fmla="*/ 27004 h 85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25" h="85395">
                      <a:moveTo>
                        <a:pt x="0" y="27004"/>
                      </a:moveTo>
                      <a:cubicBezTo>
                        <a:pt x="0" y="27004"/>
                        <a:pt x="11960" y="12649"/>
                        <a:pt x="30001" y="9547"/>
                      </a:cubicBezTo>
                      <a:cubicBezTo>
                        <a:pt x="48032" y="6444"/>
                        <a:pt x="78922" y="0"/>
                        <a:pt x="78922" y="0"/>
                      </a:cubicBezTo>
                      <a:cubicBezTo>
                        <a:pt x="78922" y="0"/>
                        <a:pt x="99769" y="2988"/>
                        <a:pt x="110551" y="15158"/>
                      </a:cubicBezTo>
                      <a:cubicBezTo>
                        <a:pt x="121324" y="27339"/>
                        <a:pt x="130325" y="70496"/>
                        <a:pt x="130325" y="70496"/>
                      </a:cubicBezTo>
                      <a:lnTo>
                        <a:pt x="67317" y="85396"/>
                      </a:lnTo>
                      <a:lnTo>
                        <a:pt x="0" y="27004"/>
                      </a:lnTo>
                      <a:close/>
                    </a:path>
                  </a:pathLst>
                </a:custGeom>
                <a:solidFill>
                  <a:srgbClr val="E5B6AE"/>
                </a:solidFill>
                <a:ln w="9575" cap="flat">
                  <a:noFill/>
                  <a:prstDash val="solid"/>
                  <a:miter/>
                </a:ln>
              </p:spPr>
              <p:txBody>
                <a:bodyPr rtlCol="0" anchor="ctr"/>
                <a:lstStyle/>
                <a:p>
                  <a:endParaRPr lang="nl-NL"/>
                </a:p>
              </p:txBody>
            </p:sp>
            <p:sp>
              <p:nvSpPr>
                <p:cNvPr id="108" name="Vrije vorm 107">
                  <a:extLst>
                    <a:ext uri="{FF2B5EF4-FFF2-40B4-BE49-F238E27FC236}">
                      <a16:creationId xmlns:a16="http://schemas.microsoft.com/office/drawing/2014/main" id="{D5F94963-84B5-8B21-A031-A005F0A1901F}"/>
                    </a:ext>
                  </a:extLst>
                </p:cNvPr>
                <p:cNvSpPr/>
                <p:nvPr/>
              </p:nvSpPr>
              <p:spPr>
                <a:xfrm>
                  <a:off x="6181643" y="1393484"/>
                  <a:ext cx="634765" cy="639972"/>
                </a:xfrm>
                <a:custGeom>
                  <a:avLst/>
                  <a:gdLst>
                    <a:gd name="connsiteX0" fmla="*/ 544244 w 634765"/>
                    <a:gd name="connsiteY0" fmla="*/ 1980 h 639972"/>
                    <a:gd name="connsiteX1" fmla="*/ 440998 w 634765"/>
                    <a:gd name="connsiteY1" fmla="*/ 95946 h 639972"/>
                    <a:gd name="connsiteX2" fmla="*/ 373911 w 634765"/>
                    <a:gd name="connsiteY2" fmla="*/ 468230 h 639972"/>
                    <a:gd name="connsiteX3" fmla="*/ 210464 w 634765"/>
                    <a:gd name="connsiteY3" fmla="*/ 498058 h 639972"/>
                    <a:gd name="connsiteX4" fmla="*/ 59762 w 634765"/>
                    <a:gd name="connsiteY4" fmla="*/ 541350 h 639972"/>
                    <a:gd name="connsiteX5" fmla="*/ 0 w 634765"/>
                    <a:gd name="connsiteY5" fmla="*/ 557131 h 639972"/>
                    <a:gd name="connsiteX6" fmla="*/ 41175 w 634765"/>
                    <a:gd name="connsiteY6" fmla="*/ 581070 h 639972"/>
                    <a:gd name="connsiteX7" fmla="*/ 57339 w 634765"/>
                    <a:gd name="connsiteY7" fmla="*/ 633976 h 639972"/>
                    <a:gd name="connsiteX8" fmla="*/ 503672 w 634765"/>
                    <a:gd name="connsiteY8" fmla="*/ 627263 h 639972"/>
                    <a:gd name="connsiteX9" fmla="*/ 633709 w 634765"/>
                    <a:gd name="connsiteY9" fmla="*/ 175750 h 639972"/>
                    <a:gd name="connsiteX10" fmla="*/ 606447 w 634765"/>
                    <a:gd name="connsiteY10" fmla="*/ 22865 h 639972"/>
                    <a:gd name="connsiteX11" fmla="*/ 544244 w 634765"/>
                    <a:gd name="connsiteY11" fmla="*/ 1980 h 639972"/>
                    <a:gd name="connsiteX12" fmla="*/ 544244 w 634765"/>
                    <a:gd name="connsiteY12" fmla="*/ 1980 h 63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4765" h="639972">
                      <a:moveTo>
                        <a:pt x="544244" y="1980"/>
                      </a:moveTo>
                      <a:cubicBezTo>
                        <a:pt x="514885" y="10359"/>
                        <a:pt x="475059" y="-12728"/>
                        <a:pt x="440998" y="95946"/>
                      </a:cubicBezTo>
                      <a:cubicBezTo>
                        <a:pt x="406469" y="206115"/>
                        <a:pt x="373911" y="468230"/>
                        <a:pt x="373911" y="468230"/>
                      </a:cubicBezTo>
                      <a:cubicBezTo>
                        <a:pt x="373911" y="468230"/>
                        <a:pt x="291963" y="472108"/>
                        <a:pt x="210464" y="498058"/>
                      </a:cubicBezTo>
                      <a:cubicBezTo>
                        <a:pt x="164797" y="512604"/>
                        <a:pt x="104202" y="529400"/>
                        <a:pt x="59762" y="541350"/>
                      </a:cubicBezTo>
                      <a:cubicBezTo>
                        <a:pt x="24906" y="550734"/>
                        <a:pt x="0" y="557131"/>
                        <a:pt x="0" y="557131"/>
                      </a:cubicBezTo>
                      <a:cubicBezTo>
                        <a:pt x="0" y="557131"/>
                        <a:pt x="25471" y="556441"/>
                        <a:pt x="41175" y="581070"/>
                      </a:cubicBezTo>
                      <a:cubicBezTo>
                        <a:pt x="60901" y="612019"/>
                        <a:pt x="57339" y="633976"/>
                        <a:pt x="57339" y="633976"/>
                      </a:cubicBezTo>
                      <a:cubicBezTo>
                        <a:pt x="57339" y="633976"/>
                        <a:pt x="479733" y="651202"/>
                        <a:pt x="503672" y="627263"/>
                      </a:cubicBezTo>
                      <a:cubicBezTo>
                        <a:pt x="554528" y="576397"/>
                        <a:pt x="631555" y="226185"/>
                        <a:pt x="633709" y="175750"/>
                      </a:cubicBezTo>
                      <a:cubicBezTo>
                        <a:pt x="637032" y="98101"/>
                        <a:pt x="633690" y="60028"/>
                        <a:pt x="606447" y="22865"/>
                      </a:cubicBezTo>
                      <a:cubicBezTo>
                        <a:pt x="606447" y="22865"/>
                        <a:pt x="579157" y="-7978"/>
                        <a:pt x="544244" y="1980"/>
                      </a:cubicBezTo>
                      <a:lnTo>
                        <a:pt x="544244" y="1980"/>
                      </a:lnTo>
                      <a:close/>
                    </a:path>
                  </a:pathLst>
                </a:custGeom>
                <a:solidFill>
                  <a:srgbClr val="FFFFFF"/>
                </a:solidFill>
                <a:ln w="9575" cap="flat">
                  <a:noFill/>
                  <a:prstDash val="solid"/>
                  <a:miter/>
                </a:ln>
              </p:spPr>
              <p:txBody>
                <a:bodyPr rtlCol="0" anchor="ctr"/>
                <a:lstStyle/>
                <a:p>
                  <a:endParaRPr lang="nl-NL"/>
                </a:p>
              </p:txBody>
            </p:sp>
          </p:grpSp>
          <p:sp>
            <p:nvSpPr>
              <p:cNvPr id="87" name="Vrije vorm 86">
                <a:extLst>
                  <a:ext uri="{FF2B5EF4-FFF2-40B4-BE49-F238E27FC236}">
                    <a16:creationId xmlns:a16="http://schemas.microsoft.com/office/drawing/2014/main" id="{5B8665BA-86B0-F6BF-67A8-A6A97E1E2AFC}"/>
                  </a:ext>
                </a:extLst>
              </p:cNvPr>
              <p:cNvSpPr/>
              <p:nvPr/>
            </p:nvSpPr>
            <p:spPr>
              <a:xfrm>
                <a:off x="7036717" y="1719726"/>
                <a:ext cx="577910" cy="676617"/>
              </a:xfrm>
              <a:custGeom>
                <a:avLst/>
                <a:gdLst>
                  <a:gd name="connsiteX0" fmla="*/ 347145 w 577910"/>
                  <a:gd name="connsiteY0" fmla="*/ 676617 h 676617"/>
                  <a:gd name="connsiteX1" fmla="*/ 62986 w 577910"/>
                  <a:gd name="connsiteY1" fmla="*/ 670182 h 676617"/>
                  <a:gd name="connsiteX2" fmla="*/ 60946 w 577910"/>
                  <a:gd name="connsiteY2" fmla="*/ 669158 h 676617"/>
                  <a:gd name="connsiteX3" fmla="*/ 60343 w 577910"/>
                  <a:gd name="connsiteY3" fmla="*/ 666955 h 676617"/>
                  <a:gd name="connsiteX4" fmla="*/ 43739 w 577910"/>
                  <a:gd name="connsiteY4" fmla="*/ 613255 h 676617"/>
                  <a:gd name="connsiteX5" fmla="*/ 2861 w 577910"/>
                  <a:gd name="connsiteY5" fmla="*/ 589363 h 676617"/>
                  <a:gd name="connsiteX6" fmla="*/ 26 w 577910"/>
                  <a:gd name="connsiteY6" fmla="*/ 586970 h 676617"/>
                  <a:gd name="connsiteX7" fmla="*/ 2094 w 577910"/>
                  <a:gd name="connsiteY7" fmla="*/ 583886 h 676617"/>
                  <a:gd name="connsiteX8" fmla="*/ 64920 w 577910"/>
                  <a:gd name="connsiteY8" fmla="*/ 567301 h 676617"/>
                  <a:gd name="connsiteX9" fmla="*/ 223273 w 577910"/>
                  <a:gd name="connsiteY9" fmla="*/ 521807 h 676617"/>
                  <a:gd name="connsiteX10" fmla="*/ 393539 w 577910"/>
                  <a:gd name="connsiteY10" fmla="*/ 490447 h 676617"/>
                  <a:gd name="connsiteX11" fmla="*/ 456671 w 577910"/>
                  <a:gd name="connsiteY11" fmla="*/ 161158 h 676617"/>
                  <a:gd name="connsiteX12" fmla="*/ 574356 w 577910"/>
                  <a:gd name="connsiteY12" fmla="*/ 104 h 676617"/>
                  <a:gd name="connsiteX13" fmla="*/ 577804 w 577910"/>
                  <a:gd name="connsiteY13" fmla="*/ 2019 h 676617"/>
                  <a:gd name="connsiteX14" fmla="*/ 575889 w 577910"/>
                  <a:gd name="connsiteY14" fmla="*/ 5467 h 676617"/>
                  <a:gd name="connsiteX15" fmla="*/ 461996 w 577910"/>
                  <a:gd name="connsiteY15" fmla="*/ 162834 h 676617"/>
                  <a:gd name="connsiteX16" fmla="*/ 398767 w 577910"/>
                  <a:gd name="connsiteY16" fmla="*/ 493444 h 676617"/>
                  <a:gd name="connsiteX17" fmla="*/ 396134 w 577910"/>
                  <a:gd name="connsiteY17" fmla="*/ 495886 h 676617"/>
                  <a:gd name="connsiteX18" fmla="*/ 224968 w 577910"/>
                  <a:gd name="connsiteY18" fmla="*/ 527112 h 676617"/>
                  <a:gd name="connsiteX19" fmla="*/ 66366 w 577910"/>
                  <a:gd name="connsiteY19" fmla="*/ 572683 h 676617"/>
                  <a:gd name="connsiteX20" fmla="*/ 16458 w 577910"/>
                  <a:gd name="connsiteY20" fmla="*/ 585907 h 676617"/>
                  <a:gd name="connsiteX21" fmla="*/ 48440 w 577910"/>
                  <a:gd name="connsiteY21" fmla="*/ 610258 h 676617"/>
                  <a:gd name="connsiteX22" fmla="*/ 66117 w 577910"/>
                  <a:gd name="connsiteY22" fmla="*/ 664724 h 676617"/>
                  <a:gd name="connsiteX23" fmla="*/ 530481 w 577910"/>
                  <a:gd name="connsiteY23" fmla="*/ 658366 h 676617"/>
                  <a:gd name="connsiteX24" fmla="*/ 534426 w 577910"/>
                  <a:gd name="connsiteY24" fmla="*/ 658366 h 676617"/>
                  <a:gd name="connsiteX25" fmla="*/ 534426 w 577910"/>
                  <a:gd name="connsiteY25" fmla="*/ 662302 h 676617"/>
                  <a:gd name="connsiteX26" fmla="*/ 347145 w 577910"/>
                  <a:gd name="connsiteY26" fmla="*/ 676617 h 67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7910" h="676617">
                    <a:moveTo>
                      <a:pt x="347145" y="676617"/>
                    </a:moveTo>
                    <a:cubicBezTo>
                      <a:pt x="226769" y="676617"/>
                      <a:pt x="88649" y="671226"/>
                      <a:pt x="62986" y="670182"/>
                    </a:cubicBezTo>
                    <a:cubicBezTo>
                      <a:pt x="62191" y="670144"/>
                      <a:pt x="61444" y="669771"/>
                      <a:pt x="60946" y="669158"/>
                    </a:cubicBezTo>
                    <a:cubicBezTo>
                      <a:pt x="60439" y="668545"/>
                      <a:pt x="60228" y="667740"/>
                      <a:pt x="60343" y="666955"/>
                    </a:cubicBezTo>
                    <a:cubicBezTo>
                      <a:pt x="60381" y="666735"/>
                      <a:pt x="63580" y="644376"/>
                      <a:pt x="43739" y="613255"/>
                    </a:cubicBezTo>
                    <a:cubicBezTo>
                      <a:pt x="28255" y="588971"/>
                      <a:pt x="3128" y="589373"/>
                      <a:pt x="2861" y="589363"/>
                    </a:cubicBezTo>
                    <a:cubicBezTo>
                      <a:pt x="1472" y="589373"/>
                      <a:pt x="227" y="588368"/>
                      <a:pt x="26" y="586970"/>
                    </a:cubicBezTo>
                    <a:cubicBezTo>
                      <a:pt x="-166" y="585562"/>
                      <a:pt x="725" y="584240"/>
                      <a:pt x="2094" y="583886"/>
                    </a:cubicBezTo>
                    <a:cubicBezTo>
                      <a:pt x="2363" y="583819"/>
                      <a:pt x="28696" y="577049"/>
                      <a:pt x="64920" y="567301"/>
                    </a:cubicBezTo>
                    <a:cubicBezTo>
                      <a:pt x="110405" y="555063"/>
                      <a:pt x="174811" y="537233"/>
                      <a:pt x="223273" y="521807"/>
                    </a:cubicBezTo>
                    <a:cubicBezTo>
                      <a:pt x="300540" y="497197"/>
                      <a:pt x="379118" y="491347"/>
                      <a:pt x="393539" y="490447"/>
                    </a:cubicBezTo>
                    <a:cubicBezTo>
                      <a:pt x="396574" y="466900"/>
                      <a:pt x="422706" y="269516"/>
                      <a:pt x="456671" y="161158"/>
                    </a:cubicBezTo>
                    <a:cubicBezTo>
                      <a:pt x="494850" y="39345"/>
                      <a:pt x="546798" y="7966"/>
                      <a:pt x="574356" y="104"/>
                    </a:cubicBezTo>
                    <a:cubicBezTo>
                      <a:pt x="575850" y="-307"/>
                      <a:pt x="577383" y="535"/>
                      <a:pt x="577804" y="2019"/>
                    </a:cubicBezTo>
                    <a:cubicBezTo>
                      <a:pt x="578225" y="3494"/>
                      <a:pt x="577363" y="5036"/>
                      <a:pt x="575889" y="5467"/>
                    </a:cubicBezTo>
                    <a:cubicBezTo>
                      <a:pt x="511885" y="23718"/>
                      <a:pt x="474913" y="121601"/>
                      <a:pt x="461996" y="162834"/>
                    </a:cubicBezTo>
                    <a:cubicBezTo>
                      <a:pt x="426163" y="277119"/>
                      <a:pt x="399035" y="491289"/>
                      <a:pt x="398767" y="493444"/>
                    </a:cubicBezTo>
                    <a:cubicBezTo>
                      <a:pt x="398605" y="494794"/>
                      <a:pt x="397494" y="495819"/>
                      <a:pt x="396134" y="495886"/>
                    </a:cubicBezTo>
                    <a:cubicBezTo>
                      <a:pt x="395281" y="495924"/>
                      <a:pt x="309311" y="500252"/>
                      <a:pt x="224968" y="527112"/>
                    </a:cubicBezTo>
                    <a:cubicBezTo>
                      <a:pt x="176401" y="542577"/>
                      <a:pt x="111908" y="560435"/>
                      <a:pt x="66366" y="572683"/>
                    </a:cubicBezTo>
                    <a:cubicBezTo>
                      <a:pt x="45357" y="578332"/>
                      <a:pt x="27671" y="582986"/>
                      <a:pt x="16458" y="585907"/>
                    </a:cubicBezTo>
                    <a:cubicBezTo>
                      <a:pt x="26081" y="588722"/>
                      <a:pt x="38855" y="595224"/>
                      <a:pt x="48440" y="610258"/>
                    </a:cubicBezTo>
                    <a:cubicBezTo>
                      <a:pt x="65361" y="636801"/>
                      <a:pt x="66433" y="657207"/>
                      <a:pt x="66117" y="664724"/>
                    </a:cubicBezTo>
                    <a:cubicBezTo>
                      <a:pt x="244206" y="671916"/>
                      <a:pt x="512756" y="676100"/>
                      <a:pt x="530481" y="658366"/>
                    </a:cubicBezTo>
                    <a:cubicBezTo>
                      <a:pt x="531573" y="657274"/>
                      <a:pt x="533334" y="657274"/>
                      <a:pt x="534426" y="658366"/>
                    </a:cubicBezTo>
                    <a:cubicBezTo>
                      <a:pt x="535518" y="659458"/>
                      <a:pt x="535518" y="661210"/>
                      <a:pt x="534426" y="662302"/>
                    </a:cubicBezTo>
                    <a:cubicBezTo>
                      <a:pt x="523366" y="673361"/>
                      <a:pt x="440604" y="676617"/>
                      <a:pt x="347145" y="676617"/>
                    </a:cubicBezTo>
                    <a:close/>
                  </a:path>
                </a:pathLst>
              </a:custGeom>
              <a:solidFill>
                <a:srgbClr val="DFE4E3"/>
              </a:solidFill>
              <a:ln w="9575" cap="flat">
                <a:noFill/>
                <a:prstDash val="solid"/>
                <a:miter/>
              </a:ln>
            </p:spPr>
            <p:txBody>
              <a:bodyPr rtlCol="0" anchor="ctr"/>
              <a:lstStyle/>
              <a:p>
                <a:endParaRPr lang="nl-NL"/>
              </a:p>
            </p:txBody>
          </p:sp>
          <p:grpSp>
            <p:nvGrpSpPr>
              <p:cNvPr id="88" name="Graphic 3">
                <a:extLst>
                  <a:ext uri="{FF2B5EF4-FFF2-40B4-BE49-F238E27FC236}">
                    <a16:creationId xmlns:a16="http://schemas.microsoft.com/office/drawing/2014/main" id="{A3D639CF-932E-5F86-1D18-B0F42A599D2B}"/>
                  </a:ext>
                </a:extLst>
              </p:cNvPr>
              <p:cNvGrpSpPr/>
              <p:nvPr/>
            </p:nvGrpSpPr>
            <p:grpSpPr>
              <a:xfrm>
                <a:off x="7092775" y="1019763"/>
                <a:ext cx="405965" cy="628149"/>
                <a:chOff x="6818087" y="700846"/>
                <a:chExt cx="405965" cy="628149"/>
              </a:xfrm>
            </p:grpSpPr>
            <p:sp>
              <p:nvSpPr>
                <p:cNvPr id="93" name="Vrije vorm 92">
                  <a:extLst>
                    <a:ext uri="{FF2B5EF4-FFF2-40B4-BE49-F238E27FC236}">
                      <a16:creationId xmlns:a16="http://schemas.microsoft.com/office/drawing/2014/main" id="{33EA5689-8504-9BBD-BC2A-B430BB8EE504}"/>
                    </a:ext>
                  </a:extLst>
                </p:cNvPr>
                <p:cNvSpPr/>
                <p:nvPr/>
              </p:nvSpPr>
              <p:spPr>
                <a:xfrm>
                  <a:off x="6918972" y="1017254"/>
                  <a:ext cx="234223" cy="311742"/>
                </a:xfrm>
                <a:custGeom>
                  <a:avLst/>
                  <a:gdLst>
                    <a:gd name="connsiteX0" fmla="*/ 0 w 234223"/>
                    <a:gd name="connsiteY0" fmla="*/ 274928 h 311742"/>
                    <a:gd name="connsiteX1" fmla="*/ 0 w 234223"/>
                    <a:gd name="connsiteY1" fmla="*/ 274928 h 311742"/>
                    <a:gd name="connsiteX2" fmla="*/ 211594 w 234223"/>
                    <a:gd name="connsiteY2" fmla="*/ 271260 h 311742"/>
                    <a:gd name="connsiteX3" fmla="*/ 211603 w 234223"/>
                    <a:gd name="connsiteY3" fmla="*/ 271260 h 311742"/>
                    <a:gd name="connsiteX4" fmla="*/ 234192 w 234223"/>
                    <a:gd name="connsiteY4" fmla="*/ 219494 h 311742"/>
                    <a:gd name="connsiteX5" fmla="*/ 227537 w 234223"/>
                    <a:gd name="connsiteY5" fmla="*/ 0 h 311742"/>
                    <a:gd name="connsiteX6" fmla="*/ 10275 w 234223"/>
                    <a:gd name="connsiteY6" fmla="*/ 37671 h 311742"/>
                    <a:gd name="connsiteX7" fmla="*/ 0 w 234223"/>
                    <a:gd name="connsiteY7" fmla="*/ 274928 h 31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223" h="311742">
                      <a:moveTo>
                        <a:pt x="0" y="274928"/>
                      </a:moveTo>
                      <a:lnTo>
                        <a:pt x="0" y="274928"/>
                      </a:lnTo>
                      <a:cubicBezTo>
                        <a:pt x="62022" y="325363"/>
                        <a:pt x="151353" y="323821"/>
                        <a:pt x="211594" y="271260"/>
                      </a:cubicBezTo>
                      <a:lnTo>
                        <a:pt x="211603" y="271260"/>
                      </a:lnTo>
                      <a:cubicBezTo>
                        <a:pt x="226503" y="258256"/>
                        <a:pt x="234796" y="239258"/>
                        <a:pt x="234192" y="219494"/>
                      </a:cubicBezTo>
                      <a:lnTo>
                        <a:pt x="227537" y="0"/>
                      </a:lnTo>
                      <a:lnTo>
                        <a:pt x="10275" y="37671"/>
                      </a:lnTo>
                      <a:lnTo>
                        <a:pt x="0" y="274928"/>
                      </a:lnTo>
                      <a:close/>
                    </a:path>
                  </a:pathLst>
                </a:custGeom>
                <a:solidFill>
                  <a:srgbClr val="E5B6AE"/>
                </a:solidFill>
                <a:ln w="9575" cap="flat">
                  <a:noFill/>
                  <a:prstDash val="solid"/>
                  <a:miter/>
                </a:ln>
              </p:spPr>
              <p:txBody>
                <a:bodyPr rtlCol="0" anchor="ctr"/>
                <a:lstStyle/>
                <a:p>
                  <a:endParaRPr lang="nl-NL"/>
                </a:p>
              </p:txBody>
            </p:sp>
            <p:sp>
              <p:nvSpPr>
                <p:cNvPr id="94" name="Vrije vorm 93">
                  <a:extLst>
                    <a:ext uri="{FF2B5EF4-FFF2-40B4-BE49-F238E27FC236}">
                      <a16:creationId xmlns:a16="http://schemas.microsoft.com/office/drawing/2014/main" id="{C3901DD4-216D-45C5-7E20-24E6D90B1A08}"/>
                    </a:ext>
                  </a:extLst>
                </p:cNvPr>
                <p:cNvSpPr/>
                <p:nvPr/>
              </p:nvSpPr>
              <p:spPr>
                <a:xfrm>
                  <a:off x="6922552" y="1097450"/>
                  <a:ext cx="210282" cy="150768"/>
                </a:xfrm>
                <a:custGeom>
                  <a:avLst/>
                  <a:gdLst>
                    <a:gd name="connsiteX0" fmla="*/ 210282 w 210282"/>
                    <a:gd name="connsiteY0" fmla="*/ 0 h 150768"/>
                    <a:gd name="connsiteX1" fmla="*/ 0 w 210282"/>
                    <a:gd name="connsiteY1" fmla="*/ 111969 h 150768"/>
                    <a:gd name="connsiteX2" fmla="*/ 2681 w 210282"/>
                    <a:gd name="connsiteY2" fmla="*/ 50043 h 150768"/>
                    <a:gd name="connsiteX3" fmla="*/ 210282 w 210282"/>
                    <a:gd name="connsiteY3" fmla="*/ 0 h 150768"/>
                  </a:gdLst>
                  <a:ahLst/>
                  <a:cxnLst>
                    <a:cxn ang="0">
                      <a:pos x="connsiteX0" y="connsiteY0"/>
                    </a:cxn>
                    <a:cxn ang="0">
                      <a:pos x="connsiteX1" y="connsiteY1"/>
                    </a:cxn>
                    <a:cxn ang="0">
                      <a:pos x="connsiteX2" y="connsiteY2"/>
                    </a:cxn>
                    <a:cxn ang="0">
                      <a:pos x="connsiteX3" y="connsiteY3"/>
                    </a:cxn>
                  </a:cxnLst>
                  <a:rect l="l" t="t" r="r" b="b"/>
                  <a:pathLst>
                    <a:path w="210282" h="150768">
                      <a:moveTo>
                        <a:pt x="210282" y="0"/>
                      </a:moveTo>
                      <a:cubicBezTo>
                        <a:pt x="175934" y="122128"/>
                        <a:pt x="87981" y="202449"/>
                        <a:pt x="0" y="111969"/>
                      </a:cubicBezTo>
                      <a:lnTo>
                        <a:pt x="2681" y="50043"/>
                      </a:lnTo>
                      <a:lnTo>
                        <a:pt x="210282" y="0"/>
                      </a:lnTo>
                      <a:close/>
                    </a:path>
                  </a:pathLst>
                </a:custGeom>
                <a:solidFill>
                  <a:srgbClr val="C4918C"/>
                </a:solidFill>
                <a:ln w="9575" cap="flat">
                  <a:noFill/>
                  <a:prstDash val="solid"/>
                  <a:miter/>
                </a:ln>
              </p:spPr>
              <p:txBody>
                <a:bodyPr rtlCol="0" anchor="ctr"/>
                <a:lstStyle/>
                <a:p>
                  <a:endParaRPr lang="nl-NL"/>
                </a:p>
              </p:txBody>
            </p:sp>
            <p:sp>
              <p:nvSpPr>
                <p:cNvPr id="95" name="Vrije vorm 94">
                  <a:extLst>
                    <a:ext uri="{FF2B5EF4-FFF2-40B4-BE49-F238E27FC236}">
                      <a16:creationId xmlns:a16="http://schemas.microsoft.com/office/drawing/2014/main" id="{BDB2423F-AE3D-3E81-FD71-E87DE12EE6BB}"/>
                    </a:ext>
                  </a:extLst>
                </p:cNvPr>
                <p:cNvSpPr/>
                <p:nvPr/>
              </p:nvSpPr>
              <p:spPr>
                <a:xfrm>
                  <a:off x="6837821" y="700846"/>
                  <a:ext cx="347810" cy="486682"/>
                </a:xfrm>
                <a:custGeom>
                  <a:avLst/>
                  <a:gdLst>
                    <a:gd name="connsiteX0" fmla="*/ 191443 w 347810"/>
                    <a:gd name="connsiteY0" fmla="*/ 957 h 486682"/>
                    <a:gd name="connsiteX1" fmla="*/ 346206 w 347810"/>
                    <a:gd name="connsiteY1" fmla="*/ 185340 h 486682"/>
                    <a:gd name="connsiteX2" fmla="*/ 281550 w 347810"/>
                    <a:gd name="connsiteY2" fmla="*/ 422822 h 486682"/>
                    <a:gd name="connsiteX3" fmla="*/ 106401 w 347810"/>
                    <a:gd name="connsiteY3" fmla="*/ 486683 h 486682"/>
                    <a:gd name="connsiteX4" fmla="*/ 25314 w 347810"/>
                    <a:gd name="connsiteY4" fmla="*/ 405193 h 486682"/>
                    <a:gd name="connsiteX5" fmla="*/ 5914 w 347810"/>
                    <a:gd name="connsiteY5" fmla="*/ 154319 h 486682"/>
                    <a:gd name="connsiteX6" fmla="*/ 191443 w 347810"/>
                    <a:gd name="connsiteY6" fmla="*/ 957 h 48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810" h="486682">
                      <a:moveTo>
                        <a:pt x="191443" y="957"/>
                      </a:moveTo>
                      <a:cubicBezTo>
                        <a:pt x="295339" y="7778"/>
                        <a:pt x="358893" y="21747"/>
                        <a:pt x="346206" y="185340"/>
                      </a:cubicBezTo>
                      <a:cubicBezTo>
                        <a:pt x="333508" y="348936"/>
                        <a:pt x="303632" y="400205"/>
                        <a:pt x="281550" y="422822"/>
                      </a:cubicBezTo>
                      <a:cubicBezTo>
                        <a:pt x="253302" y="451750"/>
                        <a:pt x="209168" y="482556"/>
                        <a:pt x="106401" y="486683"/>
                      </a:cubicBezTo>
                      <a:cubicBezTo>
                        <a:pt x="43173" y="479692"/>
                        <a:pt x="40779" y="441696"/>
                        <a:pt x="25314" y="405193"/>
                      </a:cubicBezTo>
                      <a:cubicBezTo>
                        <a:pt x="12990" y="376093"/>
                        <a:pt x="-11179" y="317519"/>
                        <a:pt x="5914" y="154319"/>
                      </a:cubicBezTo>
                      <a:cubicBezTo>
                        <a:pt x="22997" y="-8873"/>
                        <a:pt x="149501" y="-1841"/>
                        <a:pt x="191443" y="957"/>
                      </a:cubicBezTo>
                      <a:close/>
                    </a:path>
                  </a:pathLst>
                </a:custGeom>
                <a:solidFill>
                  <a:srgbClr val="E5B6AE"/>
                </a:solidFill>
                <a:ln w="9575" cap="flat">
                  <a:noFill/>
                  <a:prstDash val="solid"/>
                  <a:miter/>
                </a:ln>
              </p:spPr>
              <p:txBody>
                <a:bodyPr rtlCol="0" anchor="ctr"/>
                <a:lstStyle/>
                <a:p>
                  <a:endParaRPr lang="nl-NL"/>
                </a:p>
              </p:txBody>
            </p:sp>
            <p:sp>
              <p:nvSpPr>
                <p:cNvPr id="96" name="Vrije vorm 95">
                  <a:extLst>
                    <a:ext uri="{FF2B5EF4-FFF2-40B4-BE49-F238E27FC236}">
                      <a16:creationId xmlns:a16="http://schemas.microsoft.com/office/drawing/2014/main" id="{CD690711-A9C7-74D0-686B-7F8F78C8352A}"/>
                    </a:ext>
                  </a:extLst>
                </p:cNvPr>
                <p:cNvSpPr/>
                <p:nvPr/>
              </p:nvSpPr>
              <p:spPr>
                <a:xfrm>
                  <a:off x="6997977" y="939310"/>
                  <a:ext cx="29363" cy="35584"/>
                </a:xfrm>
                <a:custGeom>
                  <a:avLst/>
                  <a:gdLst>
                    <a:gd name="connsiteX0" fmla="*/ 16924 w 29363"/>
                    <a:gd name="connsiteY0" fmla="*/ 42 h 35584"/>
                    <a:gd name="connsiteX1" fmla="*/ 176 w 29363"/>
                    <a:gd name="connsiteY1" fmla="*/ 16585 h 35584"/>
                    <a:gd name="connsiteX2" fmla="*/ 12433 w 29363"/>
                    <a:gd name="connsiteY2" fmla="*/ 35542 h 35584"/>
                    <a:gd name="connsiteX3" fmla="*/ 29190 w 29363"/>
                    <a:gd name="connsiteY3" fmla="*/ 19005 h 35584"/>
                    <a:gd name="connsiteX4" fmla="*/ 16924 w 29363"/>
                    <a:gd name="connsiteY4" fmla="*/ 42 h 3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3" h="35584">
                      <a:moveTo>
                        <a:pt x="16924" y="42"/>
                      </a:moveTo>
                      <a:cubicBezTo>
                        <a:pt x="8909" y="-630"/>
                        <a:pt x="1411" y="6782"/>
                        <a:pt x="176" y="16585"/>
                      </a:cubicBezTo>
                      <a:cubicBezTo>
                        <a:pt x="-1069" y="26388"/>
                        <a:pt x="4418" y="34882"/>
                        <a:pt x="12433" y="35542"/>
                      </a:cubicBezTo>
                      <a:cubicBezTo>
                        <a:pt x="20448" y="36213"/>
                        <a:pt x="27955" y="28811"/>
                        <a:pt x="29190" y="19005"/>
                      </a:cubicBezTo>
                      <a:cubicBezTo>
                        <a:pt x="30426" y="9196"/>
                        <a:pt x="24939" y="709"/>
                        <a:pt x="16924" y="42"/>
                      </a:cubicBezTo>
                      <a:close/>
                    </a:path>
                  </a:pathLst>
                </a:custGeom>
                <a:solidFill>
                  <a:srgbClr val="303B39"/>
                </a:solidFill>
                <a:ln w="9575" cap="flat">
                  <a:noFill/>
                  <a:prstDash val="solid"/>
                  <a:miter/>
                </a:ln>
              </p:spPr>
              <p:txBody>
                <a:bodyPr rtlCol="0" anchor="ctr"/>
                <a:lstStyle/>
                <a:p>
                  <a:endParaRPr lang="nl-NL"/>
                </a:p>
              </p:txBody>
            </p:sp>
            <p:sp>
              <p:nvSpPr>
                <p:cNvPr id="97" name="Vrije vorm 96">
                  <a:extLst>
                    <a:ext uri="{FF2B5EF4-FFF2-40B4-BE49-F238E27FC236}">
                      <a16:creationId xmlns:a16="http://schemas.microsoft.com/office/drawing/2014/main" id="{968221CF-4BCA-EA69-A134-C28C80A54EB6}"/>
                    </a:ext>
                  </a:extLst>
                </p:cNvPr>
                <p:cNvSpPr/>
                <p:nvPr/>
              </p:nvSpPr>
              <p:spPr>
                <a:xfrm>
                  <a:off x="6867122" y="930609"/>
                  <a:ext cx="29046" cy="35855"/>
                </a:xfrm>
                <a:custGeom>
                  <a:avLst/>
                  <a:gdLst>
                    <a:gd name="connsiteX0" fmla="*/ 15529 w 29046"/>
                    <a:gd name="connsiteY0" fmla="*/ 58 h 35855"/>
                    <a:gd name="connsiteX1" fmla="*/ 29012 w 29046"/>
                    <a:gd name="connsiteY1" fmla="*/ 19359 h 35855"/>
                    <a:gd name="connsiteX2" fmla="*/ 13528 w 29046"/>
                    <a:gd name="connsiteY2" fmla="*/ 35798 h 35855"/>
                    <a:gd name="connsiteX3" fmla="*/ 35 w 29046"/>
                    <a:gd name="connsiteY3" fmla="*/ 16493 h 35855"/>
                    <a:gd name="connsiteX4" fmla="*/ 15529 w 29046"/>
                    <a:gd name="connsiteY4" fmla="*/ 58 h 35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6" h="35855">
                      <a:moveTo>
                        <a:pt x="15529" y="58"/>
                      </a:moveTo>
                      <a:cubicBezTo>
                        <a:pt x="23534" y="848"/>
                        <a:pt x="29567" y="9493"/>
                        <a:pt x="29012" y="19359"/>
                      </a:cubicBezTo>
                      <a:cubicBezTo>
                        <a:pt x="28466" y="29229"/>
                        <a:pt x="21523" y="36583"/>
                        <a:pt x="13528" y="35798"/>
                      </a:cubicBezTo>
                      <a:cubicBezTo>
                        <a:pt x="5522" y="35003"/>
                        <a:pt x="-520" y="26358"/>
                        <a:pt x="35" y="16493"/>
                      </a:cubicBezTo>
                      <a:cubicBezTo>
                        <a:pt x="591" y="6626"/>
                        <a:pt x="7523" y="-734"/>
                        <a:pt x="15529" y="58"/>
                      </a:cubicBezTo>
                      <a:close/>
                    </a:path>
                  </a:pathLst>
                </a:custGeom>
                <a:solidFill>
                  <a:srgbClr val="303B39"/>
                </a:solidFill>
                <a:ln w="9575" cap="flat">
                  <a:noFill/>
                  <a:prstDash val="solid"/>
                  <a:miter/>
                </a:ln>
              </p:spPr>
              <p:txBody>
                <a:bodyPr rtlCol="0" anchor="ctr"/>
                <a:lstStyle/>
                <a:p>
                  <a:endParaRPr lang="nl-NL"/>
                </a:p>
              </p:txBody>
            </p:sp>
            <p:sp>
              <p:nvSpPr>
                <p:cNvPr id="98" name="Vrije vorm 97">
                  <a:extLst>
                    <a:ext uri="{FF2B5EF4-FFF2-40B4-BE49-F238E27FC236}">
                      <a16:creationId xmlns:a16="http://schemas.microsoft.com/office/drawing/2014/main" id="{D4F708B4-D585-2309-A658-EFADCD1ACBCA}"/>
                    </a:ext>
                  </a:extLst>
                </p:cNvPr>
                <p:cNvSpPr/>
                <p:nvPr/>
              </p:nvSpPr>
              <p:spPr>
                <a:xfrm>
                  <a:off x="6987294" y="895107"/>
                  <a:ext cx="59034" cy="16617"/>
                </a:xfrm>
                <a:custGeom>
                  <a:avLst/>
                  <a:gdLst>
                    <a:gd name="connsiteX0" fmla="*/ 2002 w 59034"/>
                    <a:gd name="connsiteY0" fmla="*/ 14556 h 16617"/>
                    <a:gd name="connsiteX1" fmla="*/ 0 w 59034"/>
                    <a:gd name="connsiteY1" fmla="*/ 1599 h 16617"/>
                    <a:gd name="connsiteX2" fmla="*/ 59035 w 59034"/>
                    <a:gd name="connsiteY2" fmla="*/ 4719 h 16617"/>
                    <a:gd name="connsiteX3" fmla="*/ 53528 w 59034"/>
                    <a:gd name="connsiteY3" fmla="*/ 16617 h 16617"/>
                    <a:gd name="connsiteX4" fmla="*/ 2002 w 59034"/>
                    <a:gd name="connsiteY4" fmla="*/ 14556 h 16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34" h="16617">
                      <a:moveTo>
                        <a:pt x="2002" y="14556"/>
                      </a:moveTo>
                      <a:lnTo>
                        <a:pt x="0" y="1599"/>
                      </a:lnTo>
                      <a:cubicBezTo>
                        <a:pt x="18155" y="-1200"/>
                        <a:pt x="47878" y="-424"/>
                        <a:pt x="59035" y="4719"/>
                      </a:cubicBezTo>
                      <a:lnTo>
                        <a:pt x="53528" y="16617"/>
                      </a:lnTo>
                      <a:cubicBezTo>
                        <a:pt x="45810" y="13012"/>
                        <a:pt x="18826" y="11963"/>
                        <a:pt x="2002" y="14556"/>
                      </a:cubicBezTo>
                      <a:close/>
                    </a:path>
                  </a:pathLst>
                </a:custGeom>
                <a:solidFill>
                  <a:srgbClr val="A1ADAA"/>
                </a:solidFill>
                <a:ln w="9575" cap="flat">
                  <a:noFill/>
                  <a:prstDash val="solid"/>
                  <a:miter/>
                </a:ln>
              </p:spPr>
              <p:txBody>
                <a:bodyPr rtlCol="0" anchor="ctr"/>
                <a:lstStyle/>
                <a:p>
                  <a:endParaRPr lang="nl-NL"/>
                </a:p>
              </p:txBody>
            </p:sp>
            <p:sp>
              <p:nvSpPr>
                <p:cNvPr id="99" name="Vrije vorm 98">
                  <a:extLst>
                    <a:ext uri="{FF2B5EF4-FFF2-40B4-BE49-F238E27FC236}">
                      <a16:creationId xmlns:a16="http://schemas.microsoft.com/office/drawing/2014/main" id="{A778D23D-4EBD-CAC4-9A26-B6AECADE3ACF}"/>
                    </a:ext>
                  </a:extLst>
                </p:cNvPr>
                <p:cNvSpPr/>
                <p:nvPr/>
              </p:nvSpPr>
              <p:spPr>
                <a:xfrm>
                  <a:off x="6849145" y="885290"/>
                  <a:ext cx="59130" cy="16389"/>
                </a:xfrm>
                <a:custGeom>
                  <a:avLst/>
                  <a:gdLst>
                    <a:gd name="connsiteX0" fmla="*/ 4711 w 59130"/>
                    <a:gd name="connsiteY0" fmla="*/ 15028 h 16389"/>
                    <a:gd name="connsiteX1" fmla="*/ 0 w 59130"/>
                    <a:gd name="connsiteY1" fmla="*/ 2798 h 16389"/>
                    <a:gd name="connsiteX2" fmla="*/ 59130 w 59130"/>
                    <a:gd name="connsiteY2" fmla="*/ 3593 h 16389"/>
                    <a:gd name="connsiteX3" fmla="*/ 56276 w 59130"/>
                    <a:gd name="connsiteY3" fmla="*/ 16389 h 16389"/>
                    <a:gd name="connsiteX4" fmla="*/ 4711 w 59130"/>
                    <a:gd name="connsiteY4" fmla="*/ 15028 h 16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30" h="16389">
                      <a:moveTo>
                        <a:pt x="4711" y="15028"/>
                      </a:moveTo>
                      <a:lnTo>
                        <a:pt x="0" y="2798"/>
                      </a:lnTo>
                      <a:cubicBezTo>
                        <a:pt x="11453" y="-1619"/>
                        <a:pt x="41176" y="-391"/>
                        <a:pt x="59130" y="3593"/>
                      </a:cubicBezTo>
                      <a:lnTo>
                        <a:pt x="56276" y="16389"/>
                      </a:lnTo>
                      <a:cubicBezTo>
                        <a:pt x="39663" y="12662"/>
                        <a:pt x="12640" y="11962"/>
                        <a:pt x="4711" y="15028"/>
                      </a:cubicBezTo>
                      <a:close/>
                    </a:path>
                  </a:pathLst>
                </a:custGeom>
                <a:solidFill>
                  <a:srgbClr val="A1ADAA"/>
                </a:solidFill>
                <a:ln w="9575" cap="flat">
                  <a:noFill/>
                  <a:prstDash val="solid"/>
                  <a:miter/>
                </a:ln>
              </p:spPr>
              <p:txBody>
                <a:bodyPr rtlCol="0" anchor="ctr"/>
                <a:lstStyle/>
                <a:p>
                  <a:endParaRPr lang="nl-NL"/>
                </a:p>
              </p:txBody>
            </p:sp>
            <p:sp>
              <p:nvSpPr>
                <p:cNvPr id="100" name="Vrije vorm 99">
                  <a:extLst>
                    <a:ext uri="{FF2B5EF4-FFF2-40B4-BE49-F238E27FC236}">
                      <a16:creationId xmlns:a16="http://schemas.microsoft.com/office/drawing/2014/main" id="{CB5DD64A-7F34-9FC8-F795-32CF23227F79}"/>
                    </a:ext>
                  </a:extLst>
                </p:cNvPr>
                <p:cNvSpPr/>
                <p:nvPr/>
              </p:nvSpPr>
              <p:spPr>
                <a:xfrm>
                  <a:off x="6818087" y="916524"/>
                  <a:ext cx="261304" cy="91734"/>
                </a:xfrm>
                <a:custGeom>
                  <a:avLst/>
                  <a:gdLst>
                    <a:gd name="connsiteX0" fmla="*/ 121653 w 261304"/>
                    <a:gd name="connsiteY0" fmla="*/ 12658 h 91734"/>
                    <a:gd name="connsiteX1" fmla="*/ 99802 w 261304"/>
                    <a:gd name="connsiteY1" fmla="*/ 11122 h 91734"/>
                    <a:gd name="connsiteX2" fmla="*/ 3355 w 261304"/>
                    <a:gd name="connsiteY2" fmla="*/ 4017 h 91734"/>
                    <a:gd name="connsiteX3" fmla="*/ 17786 w 261304"/>
                    <a:gd name="connsiteY3" fmla="*/ 75584 h 91734"/>
                    <a:gd name="connsiteX4" fmla="*/ 69849 w 261304"/>
                    <a:gd name="connsiteY4" fmla="*/ 82258 h 91734"/>
                    <a:gd name="connsiteX5" fmla="*/ 96709 w 261304"/>
                    <a:gd name="connsiteY5" fmla="*/ 27340 h 91734"/>
                    <a:gd name="connsiteX6" fmla="*/ 98614 w 261304"/>
                    <a:gd name="connsiteY6" fmla="*/ 21426 h 91734"/>
                    <a:gd name="connsiteX7" fmla="*/ 122199 w 261304"/>
                    <a:gd name="connsiteY7" fmla="*/ 23049 h 91734"/>
                    <a:gd name="connsiteX8" fmla="*/ 123300 w 261304"/>
                    <a:gd name="connsiteY8" fmla="*/ 29087 h 91734"/>
                    <a:gd name="connsiteX9" fmla="*/ 142749 w 261304"/>
                    <a:gd name="connsiteY9" fmla="*/ 87046 h 91734"/>
                    <a:gd name="connsiteX10" fmla="*/ 236083 w 261304"/>
                    <a:gd name="connsiteY10" fmla="*/ 89928 h 91734"/>
                    <a:gd name="connsiteX11" fmla="*/ 259735 w 261304"/>
                    <a:gd name="connsiteY11" fmla="*/ 20854 h 91734"/>
                    <a:gd name="connsiteX12" fmla="*/ 121653 w 261304"/>
                    <a:gd name="connsiteY12" fmla="*/ 12658 h 91734"/>
                    <a:gd name="connsiteX13" fmla="*/ 121653 w 261304"/>
                    <a:gd name="connsiteY13" fmla="*/ 12658 h 91734"/>
                    <a:gd name="connsiteX14" fmla="*/ 87554 w 261304"/>
                    <a:gd name="connsiteY14" fmla="*/ 16595 h 91734"/>
                    <a:gd name="connsiteX15" fmla="*/ 84165 w 261304"/>
                    <a:gd name="connsiteY15" fmla="*/ 29655 h 91734"/>
                    <a:gd name="connsiteX16" fmla="*/ 62236 w 261304"/>
                    <a:gd name="connsiteY16" fmla="*/ 74502 h 91734"/>
                    <a:gd name="connsiteX17" fmla="*/ 27199 w 261304"/>
                    <a:gd name="connsiteY17" fmla="*/ 69541 h 91734"/>
                    <a:gd name="connsiteX18" fmla="*/ 15411 w 261304"/>
                    <a:gd name="connsiteY18" fmla="*/ 11100 h 91734"/>
                    <a:gd name="connsiteX19" fmla="*/ 87554 w 261304"/>
                    <a:gd name="connsiteY19" fmla="*/ 16595 h 91734"/>
                    <a:gd name="connsiteX20" fmla="*/ 87554 w 261304"/>
                    <a:gd name="connsiteY20" fmla="*/ 16595 h 91734"/>
                    <a:gd name="connsiteX21" fmla="*/ 246856 w 261304"/>
                    <a:gd name="connsiteY21" fmla="*/ 26299 h 91734"/>
                    <a:gd name="connsiteX22" fmla="*/ 227542 w 261304"/>
                    <a:gd name="connsiteY22" fmla="*/ 82698 h 91734"/>
                    <a:gd name="connsiteX23" fmla="*/ 151319 w 261304"/>
                    <a:gd name="connsiteY23" fmla="*/ 80352 h 91734"/>
                    <a:gd name="connsiteX24" fmla="*/ 135433 w 261304"/>
                    <a:gd name="connsiteY24" fmla="*/ 33021 h 91734"/>
                    <a:gd name="connsiteX25" fmla="*/ 133777 w 261304"/>
                    <a:gd name="connsiteY25" fmla="*/ 19630 h 91734"/>
                    <a:gd name="connsiteX26" fmla="*/ 246856 w 261304"/>
                    <a:gd name="connsiteY26" fmla="*/ 26299 h 9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304" h="91734">
                      <a:moveTo>
                        <a:pt x="121653" y="12658"/>
                      </a:moveTo>
                      <a:cubicBezTo>
                        <a:pt x="110364" y="9957"/>
                        <a:pt x="111360" y="9475"/>
                        <a:pt x="99802" y="11122"/>
                      </a:cubicBezTo>
                      <a:cubicBezTo>
                        <a:pt x="86204" y="8191"/>
                        <a:pt x="46216" y="-7146"/>
                        <a:pt x="3355" y="4017"/>
                      </a:cubicBezTo>
                      <a:cubicBezTo>
                        <a:pt x="-7360" y="25613"/>
                        <a:pt x="10365" y="70451"/>
                        <a:pt x="17786" y="75584"/>
                      </a:cubicBezTo>
                      <a:cubicBezTo>
                        <a:pt x="25197" y="80726"/>
                        <a:pt x="55802" y="83666"/>
                        <a:pt x="69849" y="82258"/>
                      </a:cubicBezTo>
                      <a:cubicBezTo>
                        <a:pt x="83772" y="82708"/>
                        <a:pt x="94229" y="33679"/>
                        <a:pt x="96709" y="27340"/>
                      </a:cubicBezTo>
                      <a:cubicBezTo>
                        <a:pt x="97417" y="25537"/>
                        <a:pt x="98059" y="23466"/>
                        <a:pt x="98614" y="21426"/>
                      </a:cubicBezTo>
                      <a:cubicBezTo>
                        <a:pt x="109617" y="18930"/>
                        <a:pt x="111522" y="19857"/>
                        <a:pt x="122199" y="23049"/>
                      </a:cubicBezTo>
                      <a:cubicBezTo>
                        <a:pt x="122477" y="25117"/>
                        <a:pt x="122841" y="27225"/>
                        <a:pt x="123300" y="29087"/>
                      </a:cubicBezTo>
                      <a:cubicBezTo>
                        <a:pt x="124938" y="35695"/>
                        <a:pt x="128893" y="85676"/>
                        <a:pt x="142749" y="87046"/>
                      </a:cubicBezTo>
                      <a:cubicBezTo>
                        <a:pt x="156490" y="90273"/>
                        <a:pt x="228068" y="94046"/>
                        <a:pt x="236083" y="89928"/>
                      </a:cubicBezTo>
                      <a:cubicBezTo>
                        <a:pt x="244107" y="85801"/>
                        <a:pt x="267539" y="43668"/>
                        <a:pt x="259735" y="20854"/>
                      </a:cubicBezTo>
                      <a:cubicBezTo>
                        <a:pt x="217947" y="3871"/>
                        <a:pt x="133116" y="11759"/>
                        <a:pt x="121653" y="12658"/>
                      </a:cubicBezTo>
                      <a:lnTo>
                        <a:pt x="121653" y="12658"/>
                      </a:lnTo>
                      <a:close/>
                      <a:moveTo>
                        <a:pt x="87554" y="16595"/>
                      </a:moveTo>
                      <a:cubicBezTo>
                        <a:pt x="87554" y="16595"/>
                        <a:pt x="86194" y="24476"/>
                        <a:pt x="84165" y="29655"/>
                      </a:cubicBezTo>
                      <a:cubicBezTo>
                        <a:pt x="82135" y="34835"/>
                        <a:pt x="73602" y="74875"/>
                        <a:pt x="62236" y="74502"/>
                      </a:cubicBezTo>
                      <a:cubicBezTo>
                        <a:pt x="50765" y="75651"/>
                        <a:pt x="33251" y="73736"/>
                        <a:pt x="27199" y="69541"/>
                      </a:cubicBezTo>
                      <a:cubicBezTo>
                        <a:pt x="21147" y="65357"/>
                        <a:pt x="6668" y="28739"/>
                        <a:pt x="15411" y="11100"/>
                      </a:cubicBezTo>
                      <a:cubicBezTo>
                        <a:pt x="51483" y="1703"/>
                        <a:pt x="79645" y="14940"/>
                        <a:pt x="87554" y="16595"/>
                      </a:cubicBezTo>
                      <a:lnTo>
                        <a:pt x="87554" y="16595"/>
                      </a:lnTo>
                      <a:close/>
                      <a:moveTo>
                        <a:pt x="246856" y="26299"/>
                      </a:moveTo>
                      <a:cubicBezTo>
                        <a:pt x="253233" y="44932"/>
                        <a:pt x="234091" y="79337"/>
                        <a:pt x="227542" y="82698"/>
                      </a:cubicBezTo>
                      <a:cubicBezTo>
                        <a:pt x="220992" y="86069"/>
                        <a:pt x="162542" y="82986"/>
                        <a:pt x="151319" y="80352"/>
                      </a:cubicBezTo>
                      <a:cubicBezTo>
                        <a:pt x="140000" y="79232"/>
                        <a:pt x="136774" y="38422"/>
                        <a:pt x="135433" y="33021"/>
                      </a:cubicBezTo>
                      <a:cubicBezTo>
                        <a:pt x="134102" y="27622"/>
                        <a:pt x="133777" y="19630"/>
                        <a:pt x="133777" y="19630"/>
                      </a:cubicBezTo>
                      <a:cubicBezTo>
                        <a:pt x="141829" y="19024"/>
                        <a:pt x="212325" y="12265"/>
                        <a:pt x="246856" y="26299"/>
                      </a:cubicBezTo>
                      <a:close/>
                    </a:path>
                  </a:pathLst>
                </a:custGeom>
                <a:solidFill>
                  <a:srgbClr val="303B39"/>
                </a:solidFill>
                <a:ln w="9575" cap="flat">
                  <a:noFill/>
                  <a:prstDash val="solid"/>
                  <a:miter/>
                </a:ln>
              </p:spPr>
              <p:txBody>
                <a:bodyPr rtlCol="0" anchor="ctr"/>
                <a:lstStyle/>
                <a:p>
                  <a:endParaRPr lang="nl-NL"/>
                </a:p>
              </p:txBody>
            </p:sp>
            <p:sp>
              <p:nvSpPr>
                <p:cNvPr id="101" name="Vrije vorm 100">
                  <a:extLst>
                    <a:ext uri="{FF2B5EF4-FFF2-40B4-BE49-F238E27FC236}">
                      <a16:creationId xmlns:a16="http://schemas.microsoft.com/office/drawing/2014/main" id="{BFF1CE40-B9A2-F9AA-AA91-DF1E5D8FA87F}"/>
                    </a:ext>
                  </a:extLst>
                </p:cNvPr>
                <p:cNvSpPr/>
                <p:nvPr/>
              </p:nvSpPr>
              <p:spPr>
                <a:xfrm>
                  <a:off x="7159092" y="937365"/>
                  <a:ext cx="64961" cy="103124"/>
                </a:xfrm>
                <a:custGeom>
                  <a:avLst/>
                  <a:gdLst>
                    <a:gd name="connsiteX0" fmla="*/ 5821 w 64961"/>
                    <a:gd name="connsiteY0" fmla="*/ 18405 h 103124"/>
                    <a:gd name="connsiteX1" fmla="*/ 32259 w 64961"/>
                    <a:gd name="connsiteY1" fmla="*/ 165 h 103124"/>
                    <a:gd name="connsiteX2" fmla="*/ 64625 w 64961"/>
                    <a:gd name="connsiteY2" fmla="*/ 43597 h 103124"/>
                    <a:gd name="connsiteX3" fmla="*/ 9374 w 64961"/>
                    <a:gd name="connsiteY3" fmla="*/ 102305 h 103124"/>
                    <a:gd name="connsiteX4" fmla="*/ 5821 w 64961"/>
                    <a:gd name="connsiteY4" fmla="*/ 18405 h 103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61" h="103124">
                      <a:moveTo>
                        <a:pt x="5821" y="18405"/>
                      </a:moveTo>
                      <a:cubicBezTo>
                        <a:pt x="12017" y="9079"/>
                        <a:pt x="19208" y="1688"/>
                        <a:pt x="32259" y="165"/>
                      </a:cubicBezTo>
                      <a:cubicBezTo>
                        <a:pt x="45321" y="-1362"/>
                        <a:pt x="67987" y="7286"/>
                        <a:pt x="64625" y="43597"/>
                      </a:cubicBezTo>
                      <a:cubicBezTo>
                        <a:pt x="61265" y="79908"/>
                        <a:pt x="28133" y="108376"/>
                        <a:pt x="9374" y="102305"/>
                      </a:cubicBezTo>
                      <a:cubicBezTo>
                        <a:pt x="-9395" y="96225"/>
                        <a:pt x="5821" y="18405"/>
                        <a:pt x="5821" y="18405"/>
                      </a:cubicBezTo>
                      <a:close/>
                    </a:path>
                  </a:pathLst>
                </a:custGeom>
                <a:solidFill>
                  <a:srgbClr val="E5B6AE"/>
                </a:solidFill>
                <a:ln w="9575" cap="flat">
                  <a:noFill/>
                  <a:prstDash val="solid"/>
                  <a:miter/>
                </a:ln>
              </p:spPr>
              <p:txBody>
                <a:bodyPr rtlCol="0" anchor="ctr"/>
                <a:lstStyle/>
                <a:p>
                  <a:endParaRPr lang="nl-NL"/>
                </a:p>
              </p:txBody>
            </p:sp>
            <p:sp>
              <p:nvSpPr>
                <p:cNvPr id="102" name="Vrije vorm 101">
                  <a:extLst>
                    <a:ext uri="{FF2B5EF4-FFF2-40B4-BE49-F238E27FC236}">
                      <a16:creationId xmlns:a16="http://schemas.microsoft.com/office/drawing/2014/main" id="{B056AE32-4E34-BE8E-3BB1-CF400ED6B0FA}"/>
                    </a:ext>
                  </a:extLst>
                </p:cNvPr>
                <p:cNvSpPr/>
                <p:nvPr/>
              </p:nvSpPr>
              <p:spPr>
                <a:xfrm>
                  <a:off x="6889324" y="934073"/>
                  <a:ext cx="73714" cy="120568"/>
                </a:xfrm>
                <a:custGeom>
                  <a:avLst/>
                  <a:gdLst>
                    <a:gd name="connsiteX0" fmla="*/ 40611 w 73714"/>
                    <a:gd name="connsiteY0" fmla="*/ 120431 h 120568"/>
                    <a:gd name="connsiteX1" fmla="*/ 34894 w 73714"/>
                    <a:gd name="connsiteY1" fmla="*/ 119808 h 120568"/>
                    <a:gd name="connsiteX2" fmla="*/ 211 w 73714"/>
                    <a:gd name="connsiteY2" fmla="*/ 94433 h 120568"/>
                    <a:gd name="connsiteX3" fmla="*/ 14968 w 73714"/>
                    <a:gd name="connsiteY3" fmla="*/ 55383 h 120568"/>
                    <a:gd name="connsiteX4" fmla="*/ 37662 w 73714"/>
                    <a:gd name="connsiteY4" fmla="*/ 0 h 120568"/>
                    <a:gd name="connsiteX5" fmla="*/ 50685 w 73714"/>
                    <a:gd name="connsiteY5" fmla="*/ 1443 h 120568"/>
                    <a:gd name="connsiteX6" fmla="*/ 26286 w 73714"/>
                    <a:gd name="connsiteY6" fmla="*/ 61990 h 120568"/>
                    <a:gd name="connsiteX7" fmla="*/ 13186 w 73714"/>
                    <a:gd name="connsiteY7" fmla="*/ 92613 h 120568"/>
                    <a:gd name="connsiteX8" fmla="*/ 36906 w 73714"/>
                    <a:gd name="connsiteY8" fmla="*/ 106852 h 120568"/>
                    <a:gd name="connsiteX9" fmla="*/ 61888 w 73714"/>
                    <a:gd name="connsiteY9" fmla="*/ 101624 h 120568"/>
                    <a:gd name="connsiteX10" fmla="*/ 73714 w 73714"/>
                    <a:gd name="connsiteY10" fmla="*/ 107264 h 120568"/>
                    <a:gd name="connsiteX11" fmla="*/ 40611 w 73714"/>
                    <a:gd name="connsiteY11" fmla="*/ 120431 h 12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714" h="120568">
                      <a:moveTo>
                        <a:pt x="40611" y="120431"/>
                      </a:moveTo>
                      <a:cubicBezTo>
                        <a:pt x="38658" y="120296"/>
                        <a:pt x="36733" y="120086"/>
                        <a:pt x="34894" y="119808"/>
                      </a:cubicBezTo>
                      <a:cubicBezTo>
                        <a:pt x="20205" y="117529"/>
                        <a:pt x="2328" y="109524"/>
                        <a:pt x="211" y="94433"/>
                      </a:cubicBezTo>
                      <a:cubicBezTo>
                        <a:pt x="-1340" y="83334"/>
                        <a:pt x="5861" y="70991"/>
                        <a:pt x="14968" y="55383"/>
                      </a:cubicBezTo>
                      <a:cubicBezTo>
                        <a:pt x="24553" y="38951"/>
                        <a:pt x="35421" y="20335"/>
                        <a:pt x="37662" y="0"/>
                      </a:cubicBezTo>
                      <a:lnTo>
                        <a:pt x="50685" y="1443"/>
                      </a:lnTo>
                      <a:cubicBezTo>
                        <a:pt x="48147" y="24530"/>
                        <a:pt x="36024" y="45300"/>
                        <a:pt x="26286" y="61990"/>
                      </a:cubicBezTo>
                      <a:cubicBezTo>
                        <a:pt x="19076" y="74343"/>
                        <a:pt x="12257" y="86016"/>
                        <a:pt x="13186" y="92613"/>
                      </a:cubicBezTo>
                      <a:cubicBezTo>
                        <a:pt x="14058" y="98866"/>
                        <a:pt x="24035" y="104860"/>
                        <a:pt x="36906" y="106852"/>
                      </a:cubicBezTo>
                      <a:cubicBezTo>
                        <a:pt x="48664" y="108700"/>
                        <a:pt x="59619" y="106373"/>
                        <a:pt x="61888" y="101624"/>
                      </a:cubicBezTo>
                      <a:lnTo>
                        <a:pt x="73714" y="107264"/>
                      </a:lnTo>
                      <a:cubicBezTo>
                        <a:pt x="68419" y="118343"/>
                        <a:pt x="53644" y="121283"/>
                        <a:pt x="40611" y="120431"/>
                      </a:cubicBezTo>
                      <a:close/>
                    </a:path>
                  </a:pathLst>
                </a:custGeom>
                <a:solidFill>
                  <a:srgbClr val="303B39"/>
                </a:solidFill>
                <a:ln w="9575" cap="flat">
                  <a:noFill/>
                  <a:prstDash val="solid"/>
                  <a:miter/>
                </a:ln>
              </p:spPr>
              <p:txBody>
                <a:bodyPr rtlCol="0" anchor="ctr"/>
                <a:lstStyle/>
                <a:p>
                  <a:endParaRPr lang="nl-NL"/>
                </a:p>
              </p:txBody>
            </p:sp>
            <p:sp>
              <p:nvSpPr>
                <p:cNvPr id="103" name="Vrije vorm 102">
                  <a:extLst>
                    <a:ext uri="{FF2B5EF4-FFF2-40B4-BE49-F238E27FC236}">
                      <a16:creationId xmlns:a16="http://schemas.microsoft.com/office/drawing/2014/main" id="{19CFC065-AE4C-A333-916B-E24FF278053F}"/>
                    </a:ext>
                  </a:extLst>
                </p:cNvPr>
                <p:cNvSpPr/>
                <p:nvPr/>
              </p:nvSpPr>
              <p:spPr>
                <a:xfrm>
                  <a:off x="6909740" y="1090374"/>
                  <a:ext cx="66522" cy="17957"/>
                </a:xfrm>
                <a:custGeom>
                  <a:avLst/>
                  <a:gdLst>
                    <a:gd name="connsiteX0" fmla="*/ 28737 w 66522"/>
                    <a:gd name="connsiteY0" fmla="*/ 17715 h 17957"/>
                    <a:gd name="connsiteX1" fmla="*/ 0 w 66522"/>
                    <a:gd name="connsiteY1" fmla="*/ 12439 h 17957"/>
                    <a:gd name="connsiteX2" fmla="*/ 4099 w 66522"/>
                    <a:gd name="connsiteY2" fmla="*/ 0 h 17957"/>
                    <a:gd name="connsiteX3" fmla="*/ 61084 w 66522"/>
                    <a:gd name="connsiteY3" fmla="*/ 105 h 17957"/>
                    <a:gd name="connsiteX4" fmla="*/ 66523 w 66522"/>
                    <a:gd name="connsiteY4" fmla="*/ 12027 h 17957"/>
                    <a:gd name="connsiteX5" fmla="*/ 28737 w 66522"/>
                    <a:gd name="connsiteY5" fmla="*/ 17715 h 1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22" h="17957">
                      <a:moveTo>
                        <a:pt x="28737" y="17715"/>
                      </a:moveTo>
                      <a:cubicBezTo>
                        <a:pt x="13148" y="16690"/>
                        <a:pt x="891" y="12736"/>
                        <a:pt x="0" y="12439"/>
                      </a:cubicBezTo>
                      <a:lnTo>
                        <a:pt x="4099" y="0"/>
                      </a:lnTo>
                      <a:cubicBezTo>
                        <a:pt x="4434" y="105"/>
                        <a:pt x="37710" y="10782"/>
                        <a:pt x="61084" y="105"/>
                      </a:cubicBezTo>
                      <a:lnTo>
                        <a:pt x="66523" y="12027"/>
                      </a:lnTo>
                      <a:cubicBezTo>
                        <a:pt x="54381" y="17571"/>
                        <a:pt x="40591" y="18500"/>
                        <a:pt x="28737" y="17715"/>
                      </a:cubicBezTo>
                      <a:close/>
                    </a:path>
                  </a:pathLst>
                </a:custGeom>
                <a:solidFill>
                  <a:srgbClr val="303B39"/>
                </a:solidFill>
                <a:ln w="9575" cap="flat">
                  <a:noFill/>
                  <a:prstDash val="solid"/>
                  <a:miter/>
                </a:ln>
              </p:spPr>
              <p:txBody>
                <a:bodyPr rtlCol="0" anchor="ctr"/>
                <a:lstStyle/>
                <a:p>
                  <a:endParaRPr lang="nl-NL"/>
                </a:p>
              </p:txBody>
            </p:sp>
            <p:sp>
              <p:nvSpPr>
                <p:cNvPr id="104" name="Vrije vorm 103">
                  <a:extLst>
                    <a:ext uri="{FF2B5EF4-FFF2-40B4-BE49-F238E27FC236}">
                      <a16:creationId xmlns:a16="http://schemas.microsoft.com/office/drawing/2014/main" id="{65A11F10-F59D-876E-BA27-01EE2E0F1754}"/>
                    </a:ext>
                  </a:extLst>
                </p:cNvPr>
                <p:cNvSpPr/>
                <p:nvPr/>
              </p:nvSpPr>
              <p:spPr>
                <a:xfrm>
                  <a:off x="7096839" y="711239"/>
                  <a:ext cx="97732" cy="275460"/>
                </a:xfrm>
                <a:custGeom>
                  <a:avLst/>
                  <a:gdLst>
                    <a:gd name="connsiteX0" fmla="*/ 48846 w 97732"/>
                    <a:gd name="connsiteY0" fmla="*/ 275354 h 275460"/>
                    <a:gd name="connsiteX1" fmla="*/ 25663 w 97732"/>
                    <a:gd name="connsiteY1" fmla="*/ 131185 h 275460"/>
                    <a:gd name="connsiteX2" fmla="*/ 24323 w 97732"/>
                    <a:gd name="connsiteY2" fmla="*/ 84749 h 275460"/>
                    <a:gd name="connsiteX3" fmla="*/ 40199 w 97732"/>
                    <a:gd name="connsiteY3" fmla="*/ 61503 h 275460"/>
                    <a:gd name="connsiteX4" fmla="*/ 0 w 97732"/>
                    <a:gd name="connsiteY4" fmla="*/ 0 h 275460"/>
                    <a:gd name="connsiteX5" fmla="*/ 97701 w 97732"/>
                    <a:gd name="connsiteY5" fmla="*/ 110032 h 275460"/>
                    <a:gd name="connsiteX6" fmla="*/ 83213 w 97732"/>
                    <a:gd name="connsiteY6" fmla="*/ 229951 h 275460"/>
                    <a:gd name="connsiteX7" fmla="*/ 61840 w 97732"/>
                    <a:gd name="connsiteY7" fmla="*/ 256499 h 275460"/>
                    <a:gd name="connsiteX8" fmla="*/ 48846 w 97732"/>
                    <a:gd name="connsiteY8" fmla="*/ 275354 h 27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732" h="275460">
                      <a:moveTo>
                        <a:pt x="48846" y="275354"/>
                      </a:moveTo>
                      <a:cubicBezTo>
                        <a:pt x="48846" y="275354"/>
                        <a:pt x="48444" y="175289"/>
                        <a:pt x="25663" y="131185"/>
                      </a:cubicBezTo>
                      <a:cubicBezTo>
                        <a:pt x="13253" y="107162"/>
                        <a:pt x="17993" y="90680"/>
                        <a:pt x="24323" y="84749"/>
                      </a:cubicBezTo>
                      <a:cubicBezTo>
                        <a:pt x="24323" y="84749"/>
                        <a:pt x="36244" y="77747"/>
                        <a:pt x="40199" y="61503"/>
                      </a:cubicBezTo>
                      <a:cubicBezTo>
                        <a:pt x="46892" y="33984"/>
                        <a:pt x="11759" y="8970"/>
                        <a:pt x="0" y="0"/>
                      </a:cubicBezTo>
                      <a:cubicBezTo>
                        <a:pt x="0" y="0"/>
                        <a:pt x="96600" y="13145"/>
                        <a:pt x="97701" y="110032"/>
                      </a:cubicBezTo>
                      <a:cubicBezTo>
                        <a:pt x="98524" y="181871"/>
                        <a:pt x="83213" y="229951"/>
                        <a:pt x="83213" y="229951"/>
                      </a:cubicBezTo>
                      <a:cubicBezTo>
                        <a:pt x="83213" y="229951"/>
                        <a:pt x="66101" y="234959"/>
                        <a:pt x="61840" y="256499"/>
                      </a:cubicBezTo>
                      <a:cubicBezTo>
                        <a:pt x="57579" y="278035"/>
                        <a:pt x="48846" y="275354"/>
                        <a:pt x="48846" y="275354"/>
                      </a:cubicBezTo>
                      <a:close/>
                    </a:path>
                  </a:pathLst>
                </a:custGeom>
                <a:solidFill>
                  <a:srgbClr val="A1ADAA"/>
                </a:solidFill>
                <a:ln w="9575" cap="flat">
                  <a:noFill/>
                  <a:prstDash val="solid"/>
                  <a:miter/>
                </a:ln>
              </p:spPr>
              <p:txBody>
                <a:bodyPr rtlCol="0" anchor="ctr"/>
                <a:lstStyle/>
                <a:p>
                  <a:endParaRPr lang="nl-NL"/>
                </a:p>
              </p:txBody>
            </p:sp>
            <p:sp>
              <p:nvSpPr>
                <p:cNvPr id="105" name="Vrije vorm 104">
                  <a:extLst>
                    <a:ext uri="{FF2B5EF4-FFF2-40B4-BE49-F238E27FC236}">
                      <a16:creationId xmlns:a16="http://schemas.microsoft.com/office/drawing/2014/main" id="{D0C74E3A-D55D-0AD8-4D71-C298E4C3B126}"/>
                    </a:ext>
                  </a:extLst>
                </p:cNvPr>
                <p:cNvSpPr/>
                <p:nvPr/>
              </p:nvSpPr>
              <p:spPr>
                <a:xfrm>
                  <a:off x="6837929" y="710316"/>
                  <a:ext cx="105594" cy="198118"/>
                </a:xfrm>
                <a:custGeom>
                  <a:avLst/>
                  <a:gdLst>
                    <a:gd name="connsiteX0" fmla="*/ 128 w 105594"/>
                    <a:gd name="connsiteY0" fmla="*/ 198118 h 198118"/>
                    <a:gd name="connsiteX1" fmla="*/ 16071 w 105594"/>
                    <a:gd name="connsiteY1" fmla="*/ 126877 h 198118"/>
                    <a:gd name="connsiteX2" fmla="*/ 105594 w 105594"/>
                    <a:gd name="connsiteY2" fmla="*/ 0 h 198118"/>
                    <a:gd name="connsiteX3" fmla="*/ 24977 w 105594"/>
                    <a:gd name="connsiteY3" fmla="*/ 58316 h 198118"/>
                    <a:gd name="connsiteX4" fmla="*/ 128 w 105594"/>
                    <a:gd name="connsiteY4" fmla="*/ 198118 h 19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94" h="198118">
                      <a:moveTo>
                        <a:pt x="128" y="198118"/>
                      </a:moveTo>
                      <a:cubicBezTo>
                        <a:pt x="128" y="198118"/>
                        <a:pt x="10833" y="147014"/>
                        <a:pt x="16071" y="126877"/>
                      </a:cubicBezTo>
                      <a:cubicBezTo>
                        <a:pt x="35845" y="50850"/>
                        <a:pt x="74349" y="36923"/>
                        <a:pt x="105594" y="0"/>
                      </a:cubicBezTo>
                      <a:cubicBezTo>
                        <a:pt x="105594" y="0"/>
                        <a:pt x="52688" y="7560"/>
                        <a:pt x="24977" y="58316"/>
                      </a:cubicBezTo>
                      <a:cubicBezTo>
                        <a:pt x="-3272" y="110068"/>
                        <a:pt x="128" y="198118"/>
                        <a:pt x="128" y="198118"/>
                      </a:cubicBezTo>
                      <a:close/>
                    </a:path>
                  </a:pathLst>
                </a:custGeom>
                <a:solidFill>
                  <a:srgbClr val="A1ADAA"/>
                </a:solidFill>
                <a:ln w="9575" cap="flat">
                  <a:noFill/>
                  <a:prstDash val="solid"/>
                  <a:miter/>
                </a:ln>
              </p:spPr>
              <p:txBody>
                <a:bodyPr rtlCol="0" anchor="ctr"/>
                <a:lstStyle/>
                <a:p>
                  <a:endParaRPr lang="nl-NL"/>
                </a:p>
              </p:txBody>
            </p:sp>
          </p:grpSp>
          <p:sp>
            <p:nvSpPr>
              <p:cNvPr id="89" name="Vrije vorm 88">
                <a:extLst>
                  <a:ext uri="{FF2B5EF4-FFF2-40B4-BE49-F238E27FC236}">
                    <a16:creationId xmlns:a16="http://schemas.microsoft.com/office/drawing/2014/main" id="{51021319-F66C-F42F-FCCF-FB57EB261571}"/>
                  </a:ext>
                </a:extLst>
              </p:cNvPr>
              <p:cNvSpPr/>
              <p:nvPr/>
            </p:nvSpPr>
            <p:spPr>
              <a:xfrm>
                <a:off x="6455527" y="1582132"/>
                <a:ext cx="720216" cy="689784"/>
              </a:xfrm>
              <a:custGeom>
                <a:avLst/>
                <a:gdLst>
                  <a:gd name="connsiteX0" fmla="*/ 1599 w 720216"/>
                  <a:gd name="connsiteY0" fmla="*/ 689785 h 689784"/>
                  <a:gd name="connsiteX1" fmla="*/ 0 w 720216"/>
                  <a:gd name="connsiteY1" fmla="*/ 685026 h 689784"/>
                  <a:gd name="connsiteX2" fmla="*/ 372466 w 720216"/>
                  <a:gd name="connsiteY2" fmla="*/ 596374 h 689784"/>
                  <a:gd name="connsiteX3" fmla="*/ 425458 w 720216"/>
                  <a:gd name="connsiteY3" fmla="*/ 284829 h 689784"/>
                  <a:gd name="connsiteX4" fmla="*/ 552537 w 720216"/>
                  <a:gd name="connsiteY4" fmla="*/ 76002 h 689784"/>
                  <a:gd name="connsiteX5" fmla="*/ 718416 w 720216"/>
                  <a:gd name="connsiteY5" fmla="*/ 0 h 689784"/>
                  <a:gd name="connsiteX6" fmla="*/ 720217 w 720216"/>
                  <a:gd name="connsiteY6" fmla="*/ 4682 h 689784"/>
                  <a:gd name="connsiteX7" fmla="*/ 555084 w 720216"/>
                  <a:gd name="connsiteY7" fmla="*/ 80330 h 689784"/>
                  <a:gd name="connsiteX8" fmla="*/ 430351 w 720216"/>
                  <a:gd name="connsiteY8" fmla="*/ 285901 h 689784"/>
                  <a:gd name="connsiteX9" fmla="*/ 377196 w 720216"/>
                  <a:gd name="connsiteY9" fmla="*/ 598825 h 689784"/>
                  <a:gd name="connsiteX10" fmla="*/ 376966 w 720216"/>
                  <a:gd name="connsiteY10" fmla="*/ 600626 h 689784"/>
                  <a:gd name="connsiteX11" fmla="*/ 375185 w 720216"/>
                  <a:gd name="connsiteY11" fmla="*/ 600961 h 689784"/>
                  <a:gd name="connsiteX12" fmla="*/ 1599 w 720216"/>
                  <a:gd name="connsiteY12" fmla="*/ 689785 h 68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216" h="689784">
                    <a:moveTo>
                      <a:pt x="1599" y="689785"/>
                    </a:moveTo>
                    <a:lnTo>
                      <a:pt x="0" y="685026"/>
                    </a:lnTo>
                    <a:cubicBezTo>
                      <a:pt x="116057" y="646177"/>
                      <a:pt x="349695" y="600769"/>
                      <a:pt x="372466" y="596374"/>
                    </a:cubicBezTo>
                    <a:cubicBezTo>
                      <a:pt x="375003" y="577472"/>
                      <a:pt x="397229" y="413967"/>
                      <a:pt x="425458" y="284829"/>
                    </a:cubicBezTo>
                    <a:cubicBezTo>
                      <a:pt x="456703" y="141749"/>
                      <a:pt x="496079" y="109259"/>
                      <a:pt x="552537" y="76002"/>
                    </a:cubicBezTo>
                    <a:cubicBezTo>
                      <a:pt x="610900" y="41654"/>
                      <a:pt x="717344" y="412"/>
                      <a:pt x="718416" y="0"/>
                    </a:cubicBezTo>
                    <a:lnTo>
                      <a:pt x="720217" y="4682"/>
                    </a:lnTo>
                    <a:cubicBezTo>
                      <a:pt x="719163" y="5094"/>
                      <a:pt x="613074" y="46184"/>
                      <a:pt x="555084" y="80330"/>
                    </a:cubicBezTo>
                    <a:cubicBezTo>
                      <a:pt x="499755" y="112897"/>
                      <a:pt x="461166" y="144813"/>
                      <a:pt x="430351" y="285901"/>
                    </a:cubicBezTo>
                    <a:cubicBezTo>
                      <a:pt x="400551" y="422259"/>
                      <a:pt x="377436" y="597082"/>
                      <a:pt x="377196" y="598825"/>
                    </a:cubicBezTo>
                    <a:lnTo>
                      <a:pt x="376966" y="600626"/>
                    </a:lnTo>
                    <a:lnTo>
                      <a:pt x="375185" y="600961"/>
                    </a:lnTo>
                    <a:cubicBezTo>
                      <a:pt x="372676" y="601439"/>
                      <a:pt x="122751" y="649222"/>
                      <a:pt x="1599" y="689785"/>
                    </a:cubicBezTo>
                    <a:close/>
                  </a:path>
                </a:pathLst>
              </a:custGeom>
              <a:solidFill>
                <a:srgbClr val="DFE4E3"/>
              </a:solidFill>
              <a:ln w="9575" cap="flat">
                <a:noFill/>
                <a:prstDash val="solid"/>
                <a:miter/>
              </a:ln>
            </p:spPr>
            <p:txBody>
              <a:bodyPr rtlCol="0" anchor="ctr"/>
              <a:lstStyle/>
              <a:p>
                <a:endParaRPr lang="nl-NL"/>
              </a:p>
            </p:txBody>
          </p:sp>
          <p:sp>
            <p:nvSpPr>
              <p:cNvPr id="90" name="Vrije vorm 89">
                <a:extLst>
                  <a:ext uri="{FF2B5EF4-FFF2-40B4-BE49-F238E27FC236}">
                    <a16:creationId xmlns:a16="http://schemas.microsoft.com/office/drawing/2014/main" id="{4231E7AE-EFB9-DE3A-44DF-6711281DA80F}"/>
                  </a:ext>
                </a:extLst>
              </p:cNvPr>
              <p:cNvSpPr/>
              <p:nvPr/>
            </p:nvSpPr>
            <p:spPr>
              <a:xfrm>
                <a:off x="5723073" y="3608602"/>
                <a:ext cx="385625" cy="117289"/>
              </a:xfrm>
              <a:custGeom>
                <a:avLst/>
                <a:gdLst>
                  <a:gd name="connsiteX0" fmla="*/ 765563 w 766501"/>
                  <a:gd name="connsiteY0" fmla="*/ 44315 h 131634"/>
                  <a:gd name="connsiteX1" fmla="*/ 754414 w 766501"/>
                  <a:gd name="connsiteY1" fmla="*/ 44315 h 131634"/>
                  <a:gd name="connsiteX2" fmla="*/ 691372 w 766501"/>
                  <a:gd name="connsiteY2" fmla="*/ 44106 h 131634"/>
                  <a:gd name="connsiteX3" fmla="*/ 637814 w 766501"/>
                  <a:gd name="connsiteY3" fmla="*/ 12741 h 131634"/>
                  <a:gd name="connsiteX4" fmla="*/ 597904 w 766501"/>
                  <a:gd name="connsiteY4" fmla="*/ 1071 h 131634"/>
                  <a:gd name="connsiteX5" fmla="*/ 591965 w 766501"/>
                  <a:gd name="connsiteY5" fmla="*/ 3780 h 131634"/>
                  <a:gd name="connsiteX6" fmla="*/ 537364 w 766501"/>
                  <a:gd name="connsiteY6" fmla="*/ 41084 h 131634"/>
                  <a:gd name="connsiteX7" fmla="*/ 436289 w 766501"/>
                  <a:gd name="connsiteY7" fmla="*/ 62758 h 131634"/>
                  <a:gd name="connsiteX8" fmla="*/ 436080 w 766501"/>
                  <a:gd name="connsiteY8" fmla="*/ 44315 h 131634"/>
                  <a:gd name="connsiteX9" fmla="*/ 425348 w 766501"/>
                  <a:gd name="connsiteY9" fmla="*/ 44315 h 131634"/>
                  <a:gd name="connsiteX10" fmla="*/ 361889 w 766501"/>
                  <a:gd name="connsiteY10" fmla="*/ 44106 h 131634"/>
                  <a:gd name="connsiteX11" fmla="*/ 308434 w 766501"/>
                  <a:gd name="connsiteY11" fmla="*/ 12741 h 131634"/>
                  <a:gd name="connsiteX12" fmla="*/ 262482 w 766501"/>
                  <a:gd name="connsiteY12" fmla="*/ 3780 h 131634"/>
                  <a:gd name="connsiteX13" fmla="*/ 253729 w 766501"/>
                  <a:gd name="connsiteY13" fmla="*/ 9303 h 131634"/>
                  <a:gd name="connsiteX14" fmla="*/ 207881 w 766501"/>
                  <a:gd name="connsiteY14" fmla="*/ 41084 h 131634"/>
                  <a:gd name="connsiteX15" fmla="*/ 23758 w 766501"/>
                  <a:gd name="connsiteY15" fmla="*/ 82347 h 131634"/>
                  <a:gd name="connsiteX16" fmla="*/ 0 w 766501"/>
                  <a:gd name="connsiteY16" fmla="*/ 131635 h 131634"/>
                  <a:gd name="connsiteX17" fmla="*/ 766501 w 766501"/>
                  <a:gd name="connsiteY17" fmla="*/ 131635 h 131634"/>
                  <a:gd name="connsiteX18" fmla="*/ 765563 w 766501"/>
                  <a:gd name="connsiteY18" fmla="*/ 44315 h 131634"/>
                  <a:gd name="connsiteX0" fmla="*/ 766501 w 822040"/>
                  <a:gd name="connsiteY0" fmla="*/ 131635 h 131635"/>
                  <a:gd name="connsiteX1" fmla="*/ 754414 w 822040"/>
                  <a:gd name="connsiteY1" fmla="*/ 44315 h 131635"/>
                  <a:gd name="connsiteX2" fmla="*/ 691372 w 822040"/>
                  <a:gd name="connsiteY2" fmla="*/ 44106 h 131635"/>
                  <a:gd name="connsiteX3" fmla="*/ 637814 w 822040"/>
                  <a:gd name="connsiteY3" fmla="*/ 12741 h 131635"/>
                  <a:gd name="connsiteX4" fmla="*/ 597904 w 822040"/>
                  <a:gd name="connsiteY4" fmla="*/ 1071 h 131635"/>
                  <a:gd name="connsiteX5" fmla="*/ 591965 w 822040"/>
                  <a:gd name="connsiteY5" fmla="*/ 3780 h 131635"/>
                  <a:gd name="connsiteX6" fmla="*/ 537364 w 822040"/>
                  <a:gd name="connsiteY6" fmla="*/ 41084 h 131635"/>
                  <a:gd name="connsiteX7" fmla="*/ 436289 w 822040"/>
                  <a:gd name="connsiteY7" fmla="*/ 62758 h 131635"/>
                  <a:gd name="connsiteX8" fmla="*/ 436080 w 822040"/>
                  <a:gd name="connsiteY8" fmla="*/ 44315 h 131635"/>
                  <a:gd name="connsiteX9" fmla="*/ 425348 w 822040"/>
                  <a:gd name="connsiteY9" fmla="*/ 44315 h 131635"/>
                  <a:gd name="connsiteX10" fmla="*/ 361889 w 822040"/>
                  <a:gd name="connsiteY10" fmla="*/ 44106 h 131635"/>
                  <a:gd name="connsiteX11" fmla="*/ 308434 w 822040"/>
                  <a:gd name="connsiteY11" fmla="*/ 12741 h 131635"/>
                  <a:gd name="connsiteX12" fmla="*/ 262482 w 822040"/>
                  <a:gd name="connsiteY12" fmla="*/ 3780 h 131635"/>
                  <a:gd name="connsiteX13" fmla="*/ 253729 w 822040"/>
                  <a:gd name="connsiteY13" fmla="*/ 9303 h 131635"/>
                  <a:gd name="connsiteX14" fmla="*/ 207881 w 822040"/>
                  <a:gd name="connsiteY14" fmla="*/ 41084 h 131635"/>
                  <a:gd name="connsiteX15" fmla="*/ 23758 w 822040"/>
                  <a:gd name="connsiteY15" fmla="*/ 82347 h 131635"/>
                  <a:gd name="connsiteX16" fmla="*/ 0 w 822040"/>
                  <a:gd name="connsiteY16" fmla="*/ 131635 h 131635"/>
                  <a:gd name="connsiteX17" fmla="*/ 766501 w 822040"/>
                  <a:gd name="connsiteY17" fmla="*/ 131635 h 131635"/>
                  <a:gd name="connsiteX0" fmla="*/ 414472 w 754911"/>
                  <a:gd name="connsiteY0" fmla="*/ 131635 h 131635"/>
                  <a:gd name="connsiteX1" fmla="*/ 754414 w 754911"/>
                  <a:gd name="connsiteY1" fmla="*/ 44315 h 131635"/>
                  <a:gd name="connsiteX2" fmla="*/ 691372 w 754911"/>
                  <a:gd name="connsiteY2" fmla="*/ 44106 h 131635"/>
                  <a:gd name="connsiteX3" fmla="*/ 637814 w 754911"/>
                  <a:gd name="connsiteY3" fmla="*/ 12741 h 131635"/>
                  <a:gd name="connsiteX4" fmla="*/ 597904 w 754911"/>
                  <a:gd name="connsiteY4" fmla="*/ 1071 h 131635"/>
                  <a:gd name="connsiteX5" fmla="*/ 591965 w 754911"/>
                  <a:gd name="connsiteY5" fmla="*/ 3780 h 131635"/>
                  <a:gd name="connsiteX6" fmla="*/ 537364 w 754911"/>
                  <a:gd name="connsiteY6" fmla="*/ 41084 h 131635"/>
                  <a:gd name="connsiteX7" fmla="*/ 436289 w 754911"/>
                  <a:gd name="connsiteY7" fmla="*/ 62758 h 131635"/>
                  <a:gd name="connsiteX8" fmla="*/ 436080 w 754911"/>
                  <a:gd name="connsiteY8" fmla="*/ 44315 h 131635"/>
                  <a:gd name="connsiteX9" fmla="*/ 425348 w 754911"/>
                  <a:gd name="connsiteY9" fmla="*/ 44315 h 131635"/>
                  <a:gd name="connsiteX10" fmla="*/ 361889 w 754911"/>
                  <a:gd name="connsiteY10" fmla="*/ 44106 h 131635"/>
                  <a:gd name="connsiteX11" fmla="*/ 308434 w 754911"/>
                  <a:gd name="connsiteY11" fmla="*/ 12741 h 131635"/>
                  <a:gd name="connsiteX12" fmla="*/ 262482 w 754911"/>
                  <a:gd name="connsiteY12" fmla="*/ 3780 h 131635"/>
                  <a:gd name="connsiteX13" fmla="*/ 253729 w 754911"/>
                  <a:gd name="connsiteY13" fmla="*/ 9303 h 131635"/>
                  <a:gd name="connsiteX14" fmla="*/ 207881 w 754911"/>
                  <a:gd name="connsiteY14" fmla="*/ 41084 h 131635"/>
                  <a:gd name="connsiteX15" fmla="*/ 23758 w 754911"/>
                  <a:gd name="connsiteY15" fmla="*/ 82347 h 131635"/>
                  <a:gd name="connsiteX16" fmla="*/ 0 w 754911"/>
                  <a:gd name="connsiteY16" fmla="*/ 131635 h 131635"/>
                  <a:gd name="connsiteX17" fmla="*/ 414472 w 754911"/>
                  <a:gd name="connsiteY17" fmla="*/ 131635 h 131635"/>
                  <a:gd name="connsiteX0" fmla="*/ 414472 w 691372"/>
                  <a:gd name="connsiteY0" fmla="*/ 131635 h 131635"/>
                  <a:gd name="connsiteX1" fmla="*/ 691372 w 691372"/>
                  <a:gd name="connsiteY1" fmla="*/ 44106 h 131635"/>
                  <a:gd name="connsiteX2" fmla="*/ 637814 w 691372"/>
                  <a:gd name="connsiteY2" fmla="*/ 12741 h 131635"/>
                  <a:gd name="connsiteX3" fmla="*/ 597904 w 691372"/>
                  <a:gd name="connsiteY3" fmla="*/ 1071 h 131635"/>
                  <a:gd name="connsiteX4" fmla="*/ 591965 w 691372"/>
                  <a:gd name="connsiteY4" fmla="*/ 3780 h 131635"/>
                  <a:gd name="connsiteX5" fmla="*/ 537364 w 691372"/>
                  <a:gd name="connsiteY5" fmla="*/ 41084 h 131635"/>
                  <a:gd name="connsiteX6" fmla="*/ 436289 w 691372"/>
                  <a:gd name="connsiteY6" fmla="*/ 62758 h 131635"/>
                  <a:gd name="connsiteX7" fmla="*/ 436080 w 691372"/>
                  <a:gd name="connsiteY7" fmla="*/ 44315 h 131635"/>
                  <a:gd name="connsiteX8" fmla="*/ 425348 w 691372"/>
                  <a:gd name="connsiteY8" fmla="*/ 44315 h 131635"/>
                  <a:gd name="connsiteX9" fmla="*/ 361889 w 691372"/>
                  <a:gd name="connsiteY9" fmla="*/ 44106 h 131635"/>
                  <a:gd name="connsiteX10" fmla="*/ 308434 w 691372"/>
                  <a:gd name="connsiteY10" fmla="*/ 12741 h 131635"/>
                  <a:gd name="connsiteX11" fmla="*/ 262482 w 691372"/>
                  <a:gd name="connsiteY11" fmla="*/ 3780 h 131635"/>
                  <a:gd name="connsiteX12" fmla="*/ 253729 w 691372"/>
                  <a:gd name="connsiteY12" fmla="*/ 9303 h 131635"/>
                  <a:gd name="connsiteX13" fmla="*/ 207881 w 691372"/>
                  <a:gd name="connsiteY13" fmla="*/ 41084 h 131635"/>
                  <a:gd name="connsiteX14" fmla="*/ 23758 w 691372"/>
                  <a:gd name="connsiteY14" fmla="*/ 82347 h 131635"/>
                  <a:gd name="connsiteX15" fmla="*/ 0 w 691372"/>
                  <a:gd name="connsiteY15" fmla="*/ 131635 h 131635"/>
                  <a:gd name="connsiteX16" fmla="*/ 414472 w 691372"/>
                  <a:gd name="connsiteY16" fmla="*/ 131635 h 131635"/>
                  <a:gd name="connsiteX0" fmla="*/ 414472 w 637814"/>
                  <a:gd name="connsiteY0" fmla="*/ 131635 h 131635"/>
                  <a:gd name="connsiteX1" fmla="*/ 637814 w 637814"/>
                  <a:gd name="connsiteY1" fmla="*/ 12741 h 131635"/>
                  <a:gd name="connsiteX2" fmla="*/ 597904 w 637814"/>
                  <a:gd name="connsiteY2" fmla="*/ 1071 h 131635"/>
                  <a:gd name="connsiteX3" fmla="*/ 591965 w 637814"/>
                  <a:gd name="connsiteY3" fmla="*/ 3780 h 131635"/>
                  <a:gd name="connsiteX4" fmla="*/ 537364 w 637814"/>
                  <a:gd name="connsiteY4" fmla="*/ 41084 h 131635"/>
                  <a:gd name="connsiteX5" fmla="*/ 436289 w 637814"/>
                  <a:gd name="connsiteY5" fmla="*/ 62758 h 131635"/>
                  <a:gd name="connsiteX6" fmla="*/ 436080 w 637814"/>
                  <a:gd name="connsiteY6" fmla="*/ 44315 h 131635"/>
                  <a:gd name="connsiteX7" fmla="*/ 425348 w 637814"/>
                  <a:gd name="connsiteY7" fmla="*/ 44315 h 131635"/>
                  <a:gd name="connsiteX8" fmla="*/ 361889 w 637814"/>
                  <a:gd name="connsiteY8" fmla="*/ 44106 h 131635"/>
                  <a:gd name="connsiteX9" fmla="*/ 308434 w 637814"/>
                  <a:gd name="connsiteY9" fmla="*/ 12741 h 131635"/>
                  <a:gd name="connsiteX10" fmla="*/ 262482 w 637814"/>
                  <a:gd name="connsiteY10" fmla="*/ 3780 h 131635"/>
                  <a:gd name="connsiteX11" fmla="*/ 253729 w 637814"/>
                  <a:gd name="connsiteY11" fmla="*/ 9303 h 131635"/>
                  <a:gd name="connsiteX12" fmla="*/ 207881 w 637814"/>
                  <a:gd name="connsiteY12" fmla="*/ 41084 h 131635"/>
                  <a:gd name="connsiteX13" fmla="*/ 23758 w 637814"/>
                  <a:gd name="connsiteY13" fmla="*/ 82347 h 131635"/>
                  <a:gd name="connsiteX14" fmla="*/ 0 w 637814"/>
                  <a:gd name="connsiteY14" fmla="*/ 131635 h 131635"/>
                  <a:gd name="connsiteX15" fmla="*/ 414472 w 637814"/>
                  <a:gd name="connsiteY15" fmla="*/ 131635 h 131635"/>
                  <a:gd name="connsiteX0" fmla="*/ 414472 w 610042"/>
                  <a:gd name="connsiteY0" fmla="*/ 139609 h 139609"/>
                  <a:gd name="connsiteX1" fmla="*/ 597904 w 610042"/>
                  <a:gd name="connsiteY1" fmla="*/ 9045 h 139609"/>
                  <a:gd name="connsiteX2" fmla="*/ 591965 w 610042"/>
                  <a:gd name="connsiteY2" fmla="*/ 11754 h 139609"/>
                  <a:gd name="connsiteX3" fmla="*/ 537364 w 610042"/>
                  <a:gd name="connsiteY3" fmla="*/ 49058 h 139609"/>
                  <a:gd name="connsiteX4" fmla="*/ 436289 w 610042"/>
                  <a:gd name="connsiteY4" fmla="*/ 70732 h 139609"/>
                  <a:gd name="connsiteX5" fmla="*/ 436080 w 610042"/>
                  <a:gd name="connsiteY5" fmla="*/ 52289 h 139609"/>
                  <a:gd name="connsiteX6" fmla="*/ 425348 w 610042"/>
                  <a:gd name="connsiteY6" fmla="*/ 52289 h 139609"/>
                  <a:gd name="connsiteX7" fmla="*/ 361889 w 610042"/>
                  <a:gd name="connsiteY7" fmla="*/ 52080 h 139609"/>
                  <a:gd name="connsiteX8" fmla="*/ 308434 w 610042"/>
                  <a:gd name="connsiteY8" fmla="*/ 20715 h 139609"/>
                  <a:gd name="connsiteX9" fmla="*/ 262482 w 610042"/>
                  <a:gd name="connsiteY9" fmla="*/ 11754 h 139609"/>
                  <a:gd name="connsiteX10" fmla="*/ 253729 w 610042"/>
                  <a:gd name="connsiteY10" fmla="*/ 17277 h 139609"/>
                  <a:gd name="connsiteX11" fmla="*/ 207881 w 610042"/>
                  <a:gd name="connsiteY11" fmla="*/ 49058 h 139609"/>
                  <a:gd name="connsiteX12" fmla="*/ 23758 w 610042"/>
                  <a:gd name="connsiteY12" fmla="*/ 90321 h 139609"/>
                  <a:gd name="connsiteX13" fmla="*/ 0 w 610042"/>
                  <a:gd name="connsiteY13" fmla="*/ 139609 h 139609"/>
                  <a:gd name="connsiteX14" fmla="*/ 414472 w 610042"/>
                  <a:gd name="connsiteY14" fmla="*/ 139609 h 139609"/>
                  <a:gd name="connsiteX0" fmla="*/ 414472 w 602432"/>
                  <a:gd name="connsiteY0" fmla="*/ 133640 h 133640"/>
                  <a:gd name="connsiteX1" fmla="*/ 597904 w 602432"/>
                  <a:gd name="connsiteY1" fmla="*/ 3076 h 133640"/>
                  <a:gd name="connsiteX2" fmla="*/ 537364 w 602432"/>
                  <a:gd name="connsiteY2" fmla="*/ 43089 h 133640"/>
                  <a:gd name="connsiteX3" fmla="*/ 436289 w 602432"/>
                  <a:gd name="connsiteY3" fmla="*/ 64763 h 133640"/>
                  <a:gd name="connsiteX4" fmla="*/ 436080 w 602432"/>
                  <a:gd name="connsiteY4" fmla="*/ 46320 h 133640"/>
                  <a:gd name="connsiteX5" fmla="*/ 425348 w 602432"/>
                  <a:gd name="connsiteY5" fmla="*/ 46320 h 133640"/>
                  <a:gd name="connsiteX6" fmla="*/ 361889 w 602432"/>
                  <a:gd name="connsiteY6" fmla="*/ 46111 h 133640"/>
                  <a:gd name="connsiteX7" fmla="*/ 308434 w 602432"/>
                  <a:gd name="connsiteY7" fmla="*/ 14746 h 133640"/>
                  <a:gd name="connsiteX8" fmla="*/ 262482 w 602432"/>
                  <a:gd name="connsiteY8" fmla="*/ 5785 h 133640"/>
                  <a:gd name="connsiteX9" fmla="*/ 253729 w 602432"/>
                  <a:gd name="connsiteY9" fmla="*/ 11308 h 133640"/>
                  <a:gd name="connsiteX10" fmla="*/ 207881 w 602432"/>
                  <a:gd name="connsiteY10" fmla="*/ 43089 h 133640"/>
                  <a:gd name="connsiteX11" fmla="*/ 23758 w 602432"/>
                  <a:gd name="connsiteY11" fmla="*/ 84352 h 133640"/>
                  <a:gd name="connsiteX12" fmla="*/ 0 w 602432"/>
                  <a:gd name="connsiteY12" fmla="*/ 133640 h 133640"/>
                  <a:gd name="connsiteX13" fmla="*/ 414472 w 602432"/>
                  <a:gd name="connsiteY13" fmla="*/ 133640 h 133640"/>
                  <a:gd name="connsiteX0" fmla="*/ 414472 w 537364"/>
                  <a:gd name="connsiteY0" fmla="*/ 131635 h 131635"/>
                  <a:gd name="connsiteX1" fmla="*/ 537364 w 537364"/>
                  <a:gd name="connsiteY1" fmla="*/ 41084 h 131635"/>
                  <a:gd name="connsiteX2" fmla="*/ 436289 w 537364"/>
                  <a:gd name="connsiteY2" fmla="*/ 62758 h 131635"/>
                  <a:gd name="connsiteX3" fmla="*/ 436080 w 537364"/>
                  <a:gd name="connsiteY3" fmla="*/ 44315 h 131635"/>
                  <a:gd name="connsiteX4" fmla="*/ 425348 w 537364"/>
                  <a:gd name="connsiteY4" fmla="*/ 44315 h 131635"/>
                  <a:gd name="connsiteX5" fmla="*/ 361889 w 537364"/>
                  <a:gd name="connsiteY5" fmla="*/ 44106 h 131635"/>
                  <a:gd name="connsiteX6" fmla="*/ 308434 w 537364"/>
                  <a:gd name="connsiteY6" fmla="*/ 12741 h 131635"/>
                  <a:gd name="connsiteX7" fmla="*/ 262482 w 537364"/>
                  <a:gd name="connsiteY7" fmla="*/ 3780 h 131635"/>
                  <a:gd name="connsiteX8" fmla="*/ 253729 w 537364"/>
                  <a:gd name="connsiteY8" fmla="*/ 9303 h 131635"/>
                  <a:gd name="connsiteX9" fmla="*/ 207881 w 537364"/>
                  <a:gd name="connsiteY9" fmla="*/ 41084 h 131635"/>
                  <a:gd name="connsiteX10" fmla="*/ 23758 w 537364"/>
                  <a:gd name="connsiteY10" fmla="*/ 82347 h 131635"/>
                  <a:gd name="connsiteX11" fmla="*/ 0 w 537364"/>
                  <a:gd name="connsiteY11" fmla="*/ 131635 h 131635"/>
                  <a:gd name="connsiteX12" fmla="*/ 414472 w 537364"/>
                  <a:gd name="connsiteY12" fmla="*/ 131635 h 131635"/>
                  <a:gd name="connsiteX0" fmla="*/ 414472 w 452532"/>
                  <a:gd name="connsiteY0" fmla="*/ 131635 h 131635"/>
                  <a:gd name="connsiteX1" fmla="*/ 436289 w 452532"/>
                  <a:gd name="connsiteY1" fmla="*/ 62758 h 131635"/>
                  <a:gd name="connsiteX2" fmla="*/ 436080 w 452532"/>
                  <a:gd name="connsiteY2" fmla="*/ 44315 h 131635"/>
                  <a:gd name="connsiteX3" fmla="*/ 425348 w 452532"/>
                  <a:gd name="connsiteY3" fmla="*/ 44315 h 131635"/>
                  <a:gd name="connsiteX4" fmla="*/ 361889 w 452532"/>
                  <a:gd name="connsiteY4" fmla="*/ 44106 h 131635"/>
                  <a:gd name="connsiteX5" fmla="*/ 308434 w 452532"/>
                  <a:gd name="connsiteY5" fmla="*/ 12741 h 131635"/>
                  <a:gd name="connsiteX6" fmla="*/ 262482 w 452532"/>
                  <a:gd name="connsiteY6" fmla="*/ 3780 h 131635"/>
                  <a:gd name="connsiteX7" fmla="*/ 253729 w 452532"/>
                  <a:gd name="connsiteY7" fmla="*/ 9303 h 131635"/>
                  <a:gd name="connsiteX8" fmla="*/ 207881 w 452532"/>
                  <a:gd name="connsiteY8" fmla="*/ 41084 h 131635"/>
                  <a:gd name="connsiteX9" fmla="*/ 23758 w 452532"/>
                  <a:gd name="connsiteY9" fmla="*/ 82347 h 131635"/>
                  <a:gd name="connsiteX10" fmla="*/ 0 w 452532"/>
                  <a:gd name="connsiteY10" fmla="*/ 131635 h 131635"/>
                  <a:gd name="connsiteX11" fmla="*/ 414472 w 452532"/>
                  <a:gd name="connsiteY11" fmla="*/ 131635 h 131635"/>
                  <a:gd name="connsiteX0" fmla="*/ 414472 w 436289"/>
                  <a:gd name="connsiteY0" fmla="*/ 131635 h 132698"/>
                  <a:gd name="connsiteX1" fmla="*/ 436289 w 436289"/>
                  <a:gd name="connsiteY1" fmla="*/ 62758 h 132698"/>
                  <a:gd name="connsiteX2" fmla="*/ 436080 w 436289"/>
                  <a:gd name="connsiteY2" fmla="*/ 44315 h 132698"/>
                  <a:gd name="connsiteX3" fmla="*/ 425348 w 436289"/>
                  <a:gd name="connsiteY3" fmla="*/ 44315 h 132698"/>
                  <a:gd name="connsiteX4" fmla="*/ 361889 w 436289"/>
                  <a:gd name="connsiteY4" fmla="*/ 44106 h 132698"/>
                  <a:gd name="connsiteX5" fmla="*/ 308434 w 436289"/>
                  <a:gd name="connsiteY5" fmla="*/ 12741 h 132698"/>
                  <a:gd name="connsiteX6" fmla="*/ 262482 w 436289"/>
                  <a:gd name="connsiteY6" fmla="*/ 3780 h 132698"/>
                  <a:gd name="connsiteX7" fmla="*/ 253729 w 436289"/>
                  <a:gd name="connsiteY7" fmla="*/ 9303 h 132698"/>
                  <a:gd name="connsiteX8" fmla="*/ 207881 w 436289"/>
                  <a:gd name="connsiteY8" fmla="*/ 41084 h 132698"/>
                  <a:gd name="connsiteX9" fmla="*/ 23758 w 436289"/>
                  <a:gd name="connsiteY9" fmla="*/ 82347 h 132698"/>
                  <a:gd name="connsiteX10" fmla="*/ 0 w 436289"/>
                  <a:gd name="connsiteY10" fmla="*/ 131635 h 132698"/>
                  <a:gd name="connsiteX11" fmla="*/ 414472 w 436289"/>
                  <a:gd name="connsiteY11" fmla="*/ 131635 h 13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6289" h="132698">
                    <a:moveTo>
                      <a:pt x="414472" y="131635"/>
                    </a:moveTo>
                    <a:cubicBezTo>
                      <a:pt x="440490" y="141709"/>
                      <a:pt x="432688" y="77311"/>
                      <a:pt x="436289" y="62758"/>
                    </a:cubicBezTo>
                    <a:cubicBezTo>
                      <a:pt x="436219" y="56610"/>
                      <a:pt x="436150" y="50463"/>
                      <a:pt x="436080" y="44315"/>
                    </a:cubicBezTo>
                    <a:lnTo>
                      <a:pt x="425348" y="44315"/>
                    </a:lnTo>
                    <a:lnTo>
                      <a:pt x="361889" y="44106"/>
                    </a:lnTo>
                    <a:lnTo>
                      <a:pt x="308434" y="12741"/>
                    </a:lnTo>
                    <a:cubicBezTo>
                      <a:pt x="285927" y="-492"/>
                      <a:pt x="274569" y="-3305"/>
                      <a:pt x="262482" y="3780"/>
                    </a:cubicBezTo>
                    <a:cubicBezTo>
                      <a:pt x="260398" y="5031"/>
                      <a:pt x="257376" y="7010"/>
                      <a:pt x="253729" y="9303"/>
                    </a:cubicBezTo>
                    <a:cubicBezTo>
                      <a:pt x="236848" y="20556"/>
                      <a:pt x="207881" y="41084"/>
                      <a:pt x="207881" y="41084"/>
                    </a:cubicBezTo>
                    <a:cubicBezTo>
                      <a:pt x="207881" y="41084"/>
                      <a:pt x="45849" y="75158"/>
                      <a:pt x="23758" y="82347"/>
                    </a:cubicBezTo>
                    <a:cubicBezTo>
                      <a:pt x="1667" y="89434"/>
                      <a:pt x="0" y="131635"/>
                      <a:pt x="0" y="131635"/>
                    </a:cubicBezTo>
                    <a:lnTo>
                      <a:pt x="414472" y="131635"/>
                    </a:lnTo>
                    <a:close/>
                  </a:path>
                </a:pathLst>
              </a:custGeom>
              <a:solidFill>
                <a:srgbClr val="303B39"/>
              </a:solidFill>
              <a:ln w="10416" cap="flat">
                <a:noFill/>
                <a:prstDash val="solid"/>
                <a:miter/>
              </a:ln>
            </p:spPr>
            <p:txBody>
              <a:bodyPr rtlCol="0" anchor="ctr"/>
              <a:lstStyle/>
              <a:p>
                <a:endParaRPr lang="nl-NL"/>
              </a:p>
            </p:txBody>
          </p:sp>
          <p:sp>
            <p:nvSpPr>
              <p:cNvPr id="91" name="Vrije vorm 90">
                <a:extLst>
                  <a:ext uri="{FF2B5EF4-FFF2-40B4-BE49-F238E27FC236}">
                    <a16:creationId xmlns:a16="http://schemas.microsoft.com/office/drawing/2014/main" id="{17C0370C-97E0-FAA6-2415-D418779B4D24}"/>
                  </a:ext>
                </a:extLst>
              </p:cNvPr>
              <p:cNvSpPr/>
              <p:nvPr/>
            </p:nvSpPr>
            <p:spPr>
              <a:xfrm rot="21225206">
                <a:off x="6721820" y="2295482"/>
                <a:ext cx="327734" cy="201331"/>
              </a:xfrm>
              <a:custGeom>
                <a:avLst/>
                <a:gdLst>
                  <a:gd name="connsiteX0" fmla="*/ 319121 w 395785"/>
                  <a:gd name="connsiteY0" fmla="*/ 37318 h 243136"/>
                  <a:gd name="connsiteX1" fmla="*/ 310647 w 395785"/>
                  <a:gd name="connsiteY1" fmla="*/ 33491 h 243136"/>
                  <a:gd name="connsiteX2" fmla="*/ 152610 w 395785"/>
                  <a:gd name="connsiteY2" fmla="*/ 39 h 243136"/>
                  <a:gd name="connsiteX3" fmla="*/ 63838 w 395785"/>
                  <a:gd name="connsiteY3" fmla="*/ 45535 h 243136"/>
                  <a:gd name="connsiteX4" fmla="*/ 57408 w 395785"/>
                  <a:gd name="connsiteY4" fmla="*/ 51839 h 243136"/>
                  <a:gd name="connsiteX5" fmla="*/ 0 w 395785"/>
                  <a:gd name="connsiteY5" fmla="*/ 152005 h 243136"/>
                  <a:gd name="connsiteX6" fmla="*/ 43913 w 395785"/>
                  <a:gd name="connsiteY6" fmla="*/ 132268 h 243136"/>
                  <a:gd name="connsiteX7" fmla="*/ 67200 w 395785"/>
                  <a:gd name="connsiteY7" fmla="*/ 96022 h 243136"/>
                  <a:gd name="connsiteX8" fmla="*/ 75713 w 395785"/>
                  <a:gd name="connsiteY8" fmla="*/ 88311 h 243136"/>
                  <a:gd name="connsiteX9" fmla="*/ 116586 w 395785"/>
                  <a:gd name="connsiteY9" fmla="*/ 71820 h 243136"/>
                  <a:gd name="connsiteX10" fmla="*/ 91054 w 395785"/>
                  <a:gd name="connsiteY10" fmla="*/ 110430 h 243136"/>
                  <a:gd name="connsiteX11" fmla="*/ 90187 w 395785"/>
                  <a:gd name="connsiteY11" fmla="*/ 111893 h 243136"/>
                  <a:gd name="connsiteX12" fmla="*/ 24434 w 395785"/>
                  <a:gd name="connsiteY12" fmla="*/ 234648 h 243136"/>
                  <a:gd name="connsiteX13" fmla="*/ 66070 w 395785"/>
                  <a:gd name="connsiteY13" fmla="*/ 221759 h 243136"/>
                  <a:gd name="connsiteX14" fmla="*/ 110359 w 395785"/>
                  <a:gd name="connsiteY14" fmla="*/ 164106 h 243136"/>
                  <a:gd name="connsiteX15" fmla="*/ 78925 w 395785"/>
                  <a:gd name="connsiteY15" fmla="*/ 240464 h 243136"/>
                  <a:gd name="connsiteX16" fmla="*/ 107574 w 395785"/>
                  <a:gd name="connsiteY16" fmla="*/ 233372 h 243136"/>
                  <a:gd name="connsiteX17" fmla="*/ 106849 w 395785"/>
                  <a:gd name="connsiteY17" fmla="*/ 239038 h 243136"/>
                  <a:gd name="connsiteX18" fmla="*/ 150771 w 395785"/>
                  <a:gd name="connsiteY18" fmla="*/ 226168 h 243136"/>
                  <a:gd name="connsiteX19" fmla="*/ 175985 w 395785"/>
                  <a:gd name="connsiteY19" fmla="*/ 201759 h 243136"/>
                  <a:gd name="connsiteX20" fmla="*/ 183835 w 395785"/>
                  <a:gd name="connsiteY20" fmla="*/ 195493 h 243136"/>
                  <a:gd name="connsiteX21" fmla="*/ 231707 w 395785"/>
                  <a:gd name="connsiteY21" fmla="*/ 177576 h 243136"/>
                  <a:gd name="connsiteX22" fmla="*/ 297605 w 395785"/>
                  <a:gd name="connsiteY22" fmla="*/ 165119 h 243136"/>
                  <a:gd name="connsiteX23" fmla="*/ 381335 w 395785"/>
                  <a:gd name="connsiteY23" fmla="*/ 137990 h 243136"/>
                  <a:gd name="connsiteX24" fmla="*/ 394024 w 395785"/>
                  <a:gd name="connsiteY24" fmla="*/ 117784 h 243136"/>
                  <a:gd name="connsiteX25" fmla="*/ 389929 w 395785"/>
                  <a:gd name="connsiteY25" fmla="*/ 97729 h 243136"/>
                  <a:gd name="connsiteX26" fmla="*/ 319121 w 395785"/>
                  <a:gd name="connsiteY26" fmla="*/ 37318 h 24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5785" h="243136">
                    <a:moveTo>
                      <a:pt x="319121" y="37318"/>
                    </a:moveTo>
                    <a:cubicBezTo>
                      <a:pt x="316711" y="35254"/>
                      <a:pt x="313796" y="33885"/>
                      <a:pt x="310647" y="33491"/>
                    </a:cubicBezTo>
                    <a:cubicBezTo>
                      <a:pt x="274368" y="28894"/>
                      <a:pt x="164567" y="-1236"/>
                      <a:pt x="152610" y="39"/>
                    </a:cubicBezTo>
                    <a:cubicBezTo>
                      <a:pt x="138616" y="1522"/>
                      <a:pt x="81027" y="36267"/>
                      <a:pt x="63838" y="45535"/>
                    </a:cubicBezTo>
                    <a:cubicBezTo>
                      <a:pt x="61103" y="46999"/>
                      <a:pt x="58952" y="49156"/>
                      <a:pt x="57408" y="51839"/>
                    </a:cubicBezTo>
                    <a:lnTo>
                      <a:pt x="0" y="152005"/>
                    </a:lnTo>
                    <a:cubicBezTo>
                      <a:pt x="6784" y="165738"/>
                      <a:pt x="36866" y="143675"/>
                      <a:pt x="43913" y="132268"/>
                    </a:cubicBezTo>
                    <a:cubicBezTo>
                      <a:pt x="48897" y="124220"/>
                      <a:pt x="62129" y="105796"/>
                      <a:pt x="67200" y="96022"/>
                    </a:cubicBezTo>
                    <a:cubicBezTo>
                      <a:pt x="69030" y="92494"/>
                      <a:pt x="72023" y="89812"/>
                      <a:pt x="75713" y="88311"/>
                    </a:cubicBezTo>
                    <a:lnTo>
                      <a:pt x="116586" y="71820"/>
                    </a:lnTo>
                    <a:lnTo>
                      <a:pt x="91054" y="110430"/>
                    </a:lnTo>
                    <a:cubicBezTo>
                      <a:pt x="90728" y="110918"/>
                      <a:pt x="90458" y="111368"/>
                      <a:pt x="90187" y="111893"/>
                    </a:cubicBezTo>
                    <a:cubicBezTo>
                      <a:pt x="85026" y="121856"/>
                      <a:pt x="24479" y="224010"/>
                      <a:pt x="24434" y="234648"/>
                    </a:cubicBezTo>
                    <a:cubicBezTo>
                      <a:pt x="24406" y="241101"/>
                      <a:pt x="52815" y="234122"/>
                      <a:pt x="66070" y="221759"/>
                    </a:cubicBezTo>
                    <a:cubicBezTo>
                      <a:pt x="79321" y="209395"/>
                      <a:pt x="110359" y="164106"/>
                      <a:pt x="110359" y="164106"/>
                    </a:cubicBezTo>
                    <a:cubicBezTo>
                      <a:pt x="110359" y="164106"/>
                      <a:pt x="77565" y="230182"/>
                      <a:pt x="78925" y="240464"/>
                    </a:cubicBezTo>
                    <a:cubicBezTo>
                      <a:pt x="84563" y="243878"/>
                      <a:pt x="98892" y="241158"/>
                      <a:pt x="107574" y="233372"/>
                    </a:cubicBezTo>
                    <a:lnTo>
                      <a:pt x="106849" y="239038"/>
                    </a:lnTo>
                    <a:cubicBezTo>
                      <a:pt x="104993" y="248737"/>
                      <a:pt x="130194" y="239919"/>
                      <a:pt x="150771" y="226168"/>
                    </a:cubicBezTo>
                    <a:cubicBezTo>
                      <a:pt x="164486" y="216993"/>
                      <a:pt x="172300" y="207238"/>
                      <a:pt x="175985" y="201759"/>
                    </a:cubicBezTo>
                    <a:cubicBezTo>
                      <a:pt x="177907" y="198889"/>
                      <a:pt x="180579" y="196638"/>
                      <a:pt x="183835" y="195493"/>
                    </a:cubicBezTo>
                    <a:cubicBezTo>
                      <a:pt x="196035" y="191159"/>
                      <a:pt x="225918" y="180484"/>
                      <a:pt x="231707" y="177576"/>
                    </a:cubicBezTo>
                    <a:cubicBezTo>
                      <a:pt x="239029" y="173918"/>
                      <a:pt x="280213" y="166976"/>
                      <a:pt x="297605" y="165119"/>
                    </a:cubicBezTo>
                    <a:cubicBezTo>
                      <a:pt x="315005" y="163262"/>
                      <a:pt x="373111" y="146695"/>
                      <a:pt x="381335" y="137990"/>
                    </a:cubicBezTo>
                    <a:cubicBezTo>
                      <a:pt x="385635" y="133450"/>
                      <a:pt x="390429" y="124895"/>
                      <a:pt x="394024" y="117784"/>
                    </a:cubicBezTo>
                    <a:cubicBezTo>
                      <a:pt x="397465" y="110955"/>
                      <a:pt x="395741" y="102700"/>
                      <a:pt x="389929" y="97729"/>
                    </a:cubicBezTo>
                    <a:lnTo>
                      <a:pt x="319121" y="37318"/>
                    </a:lnTo>
                    <a:close/>
                  </a:path>
                </a:pathLst>
              </a:custGeom>
              <a:solidFill>
                <a:srgbClr val="E6B6AE"/>
              </a:solidFill>
              <a:ln w="0" cap="flat">
                <a:noFill/>
                <a:prstDash val="solid"/>
                <a:miter/>
              </a:ln>
            </p:spPr>
            <p:txBody>
              <a:bodyPr rtlCol="0" anchor="ctr"/>
              <a:lstStyle>
                <a:defPPr>
                  <a:defRPr lang="nl-NL"/>
                </a:defPPr>
                <a:lvl1pPr marL="0" algn="l" defTabSz="685743" rtl="0" eaLnBrk="1" latinLnBrk="0" hangingPunct="1">
                  <a:defRPr sz="1350" kern="1200">
                    <a:solidFill>
                      <a:schemeClr val="tx1"/>
                    </a:solidFill>
                    <a:latin typeface="+mn-lt"/>
                    <a:ea typeface="+mn-ea"/>
                    <a:cs typeface="+mn-cs"/>
                  </a:defRPr>
                </a:lvl1pPr>
                <a:lvl2pPr marL="342872" algn="l" defTabSz="685743" rtl="0" eaLnBrk="1" latinLnBrk="0" hangingPunct="1">
                  <a:defRPr sz="1350" kern="1200">
                    <a:solidFill>
                      <a:schemeClr val="tx1"/>
                    </a:solidFill>
                    <a:latin typeface="+mn-lt"/>
                    <a:ea typeface="+mn-ea"/>
                    <a:cs typeface="+mn-cs"/>
                  </a:defRPr>
                </a:lvl2pPr>
                <a:lvl3pPr marL="685743" algn="l" defTabSz="685743" rtl="0" eaLnBrk="1" latinLnBrk="0" hangingPunct="1">
                  <a:defRPr sz="1350" kern="1200">
                    <a:solidFill>
                      <a:schemeClr val="tx1"/>
                    </a:solidFill>
                    <a:latin typeface="+mn-lt"/>
                    <a:ea typeface="+mn-ea"/>
                    <a:cs typeface="+mn-cs"/>
                  </a:defRPr>
                </a:lvl3pPr>
                <a:lvl4pPr marL="1028615" algn="l" defTabSz="685743" rtl="0" eaLnBrk="1" latinLnBrk="0" hangingPunct="1">
                  <a:defRPr sz="1350" kern="1200">
                    <a:solidFill>
                      <a:schemeClr val="tx1"/>
                    </a:solidFill>
                    <a:latin typeface="+mn-lt"/>
                    <a:ea typeface="+mn-ea"/>
                    <a:cs typeface="+mn-cs"/>
                  </a:defRPr>
                </a:lvl4pPr>
                <a:lvl5pPr marL="1371485" algn="l" defTabSz="685743" rtl="0" eaLnBrk="1" latinLnBrk="0" hangingPunct="1">
                  <a:defRPr sz="1350" kern="1200">
                    <a:solidFill>
                      <a:schemeClr val="tx1"/>
                    </a:solidFill>
                    <a:latin typeface="+mn-lt"/>
                    <a:ea typeface="+mn-ea"/>
                    <a:cs typeface="+mn-cs"/>
                  </a:defRPr>
                </a:lvl5pPr>
                <a:lvl6pPr marL="1714357" algn="l" defTabSz="685743" rtl="0" eaLnBrk="1" latinLnBrk="0" hangingPunct="1">
                  <a:defRPr sz="1350" kern="1200">
                    <a:solidFill>
                      <a:schemeClr val="tx1"/>
                    </a:solidFill>
                    <a:latin typeface="+mn-lt"/>
                    <a:ea typeface="+mn-ea"/>
                    <a:cs typeface="+mn-cs"/>
                  </a:defRPr>
                </a:lvl6pPr>
                <a:lvl7pPr marL="2057228" algn="l" defTabSz="685743" rtl="0" eaLnBrk="1" latinLnBrk="0" hangingPunct="1">
                  <a:defRPr sz="1350" kern="1200">
                    <a:solidFill>
                      <a:schemeClr val="tx1"/>
                    </a:solidFill>
                    <a:latin typeface="+mn-lt"/>
                    <a:ea typeface="+mn-ea"/>
                    <a:cs typeface="+mn-cs"/>
                  </a:defRPr>
                </a:lvl7pPr>
                <a:lvl8pPr marL="2400100" algn="l" defTabSz="685743" rtl="0" eaLnBrk="1" latinLnBrk="0" hangingPunct="1">
                  <a:defRPr sz="1350" kern="1200">
                    <a:solidFill>
                      <a:schemeClr val="tx1"/>
                    </a:solidFill>
                    <a:latin typeface="+mn-lt"/>
                    <a:ea typeface="+mn-ea"/>
                    <a:cs typeface="+mn-cs"/>
                  </a:defRPr>
                </a:lvl8pPr>
                <a:lvl9pPr marL="2742971" algn="l" defTabSz="685743" rtl="0" eaLnBrk="1" latinLnBrk="0" hangingPunct="1">
                  <a:defRPr sz="1350" kern="1200">
                    <a:solidFill>
                      <a:schemeClr val="tx1"/>
                    </a:solidFill>
                    <a:latin typeface="+mn-lt"/>
                    <a:ea typeface="+mn-ea"/>
                    <a:cs typeface="+mn-cs"/>
                  </a:defRPr>
                </a:lvl9pPr>
              </a:lstStyle>
              <a:p>
                <a:endParaRPr lang="nl-NL" sz="1012"/>
              </a:p>
            </p:txBody>
          </p:sp>
          <p:sp>
            <p:nvSpPr>
              <p:cNvPr id="92" name="Vrije vorm 91">
                <a:extLst>
                  <a:ext uri="{FF2B5EF4-FFF2-40B4-BE49-F238E27FC236}">
                    <a16:creationId xmlns:a16="http://schemas.microsoft.com/office/drawing/2014/main" id="{F36EE2BB-8BF2-57BC-72F4-631E32B8F418}"/>
                  </a:ext>
                </a:extLst>
              </p:cNvPr>
              <p:cNvSpPr/>
              <p:nvPr/>
            </p:nvSpPr>
            <p:spPr>
              <a:xfrm>
                <a:off x="6091563" y="3613151"/>
                <a:ext cx="385625" cy="117289"/>
              </a:xfrm>
              <a:custGeom>
                <a:avLst/>
                <a:gdLst>
                  <a:gd name="connsiteX0" fmla="*/ 765563 w 766501"/>
                  <a:gd name="connsiteY0" fmla="*/ 44315 h 131634"/>
                  <a:gd name="connsiteX1" fmla="*/ 754414 w 766501"/>
                  <a:gd name="connsiteY1" fmla="*/ 44315 h 131634"/>
                  <a:gd name="connsiteX2" fmla="*/ 691372 w 766501"/>
                  <a:gd name="connsiteY2" fmla="*/ 44106 h 131634"/>
                  <a:gd name="connsiteX3" fmla="*/ 637814 w 766501"/>
                  <a:gd name="connsiteY3" fmla="*/ 12741 h 131634"/>
                  <a:gd name="connsiteX4" fmla="*/ 597904 w 766501"/>
                  <a:gd name="connsiteY4" fmla="*/ 1071 h 131634"/>
                  <a:gd name="connsiteX5" fmla="*/ 591965 w 766501"/>
                  <a:gd name="connsiteY5" fmla="*/ 3780 h 131634"/>
                  <a:gd name="connsiteX6" fmla="*/ 537364 w 766501"/>
                  <a:gd name="connsiteY6" fmla="*/ 41084 h 131634"/>
                  <a:gd name="connsiteX7" fmla="*/ 436289 w 766501"/>
                  <a:gd name="connsiteY7" fmla="*/ 62758 h 131634"/>
                  <a:gd name="connsiteX8" fmla="*/ 436080 w 766501"/>
                  <a:gd name="connsiteY8" fmla="*/ 44315 h 131634"/>
                  <a:gd name="connsiteX9" fmla="*/ 425348 w 766501"/>
                  <a:gd name="connsiteY9" fmla="*/ 44315 h 131634"/>
                  <a:gd name="connsiteX10" fmla="*/ 361889 w 766501"/>
                  <a:gd name="connsiteY10" fmla="*/ 44106 h 131634"/>
                  <a:gd name="connsiteX11" fmla="*/ 308434 w 766501"/>
                  <a:gd name="connsiteY11" fmla="*/ 12741 h 131634"/>
                  <a:gd name="connsiteX12" fmla="*/ 262482 w 766501"/>
                  <a:gd name="connsiteY12" fmla="*/ 3780 h 131634"/>
                  <a:gd name="connsiteX13" fmla="*/ 253729 w 766501"/>
                  <a:gd name="connsiteY13" fmla="*/ 9303 h 131634"/>
                  <a:gd name="connsiteX14" fmla="*/ 207881 w 766501"/>
                  <a:gd name="connsiteY14" fmla="*/ 41084 h 131634"/>
                  <a:gd name="connsiteX15" fmla="*/ 23758 w 766501"/>
                  <a:gd name="connsiteY15" fmla="*/ 82347 h 131634"/>
                  <a:gd name="connsiteX16" fmla="*/ 0 w 766501"/>
                  <a:gd name="connsiteY16" fmla="*/ 131635 h 131634"/>
                  <a:gd name="connsiteX17" fmla="*/ 766501 w 766501"/>
                  <a:gd name="connsiteY17" fmla="*/ 131635 h 131634"/>
                  <a:gd name="connsiteX18" fmla="*/ 765563 w 766501"/>
                  <a:gd name="connsiteY18" fmla="*/ 44315 h 131634"/>
                  <a:gd name="connsiteX0" fmla="*/ 766501 w 822040"/>
                  <a:gd name="connsiteY0" fmla="*/ 131635 h 131635"/>
                  <a:gd name="connsiteX1" fmla="*/ 754414 w 822040"/>
                  <a:gd name="connsiteY1" fmla="*/ 44315 h 131635"/>
                  <a:gd name="connsiteX2" fmla="*/ 691372 w 822040"/>
                  <a:gd name="connsiteY2" fmla="*/ 44106 h 131635"/>
                  <a:gd name="connsiteX3" fmla="*/ 637814 w 822040"/>
                  <a:gd name="connsiteY3" fmla="*/ 12741 h 131635"/>
                  <a:gd name="connsiteX4" fmla="*/ 597904 w 822040"/>
                  <a:gd name="connsiteY4" fmla="*/ 1071 h 131635"/>
                  <a:gd name="connsiteX5" fmla="*/ 591965 w 822040"/>
                  <a:gd name="connsiteY5" fmla="*/ 3780 h 131635"/>
                  <a:gd name="connsiteX6" fmla="*/ 537364 w 822040"/>
                  <a:gd name="connsiteY6" fmla="*/ 41084 h 131635"/>
                  <a:gd name="connsiteX7" fmla="*/ 436289 w 822040"/>
                  <a:gd name="connsiteY7" fmla="*/ 62758 h 131635"/>
                  <a:gd name="connsiteX8" fmla="*/ 436080 w 822040"/>
                  <a:gd name="connsiteY8" fmla="*/ 44315 h 131635"/>
                  <a:gd name="connsiteX9" fmla="*/ 425348 w 822040"/>
                  <a:gd name="connsiteY9" fmla="*/ 44315 h 131635"/>
                  <a:gd name="connsiteX10" fmla="*/ 361889 w 822040"/>
                  <a:gd name="connsiteY10" fmla="*/ 44106 h 131635"/>
                  <a:gd name="connsiteX11" fmla="*/ 308434 w 822040"/>
                  <a:gd name="connsiteY11" fmla="*/ 12741 h 131635"/>
                  <a:gd name="connsiteX12" fmla="*/ 262482 w 822040"/>
                  <a:gd name="connsiteY12" fmla="*/ 3780 h 131635"/>
                  <a:gd name="connsiteX13" fmla="*/ 253729 w 822040"/>
                  <a:gd name="connsiteY13" fmla="*/ 9303 h 131635"/>
                  <a:gd name="connsiteX14" fmla="*/ 207881 w 822040"/>
                  <a:gd name="connsiteY14" fmla="*/ 41084 h 131635"/>
                  <a:gd name="connsiteX15" fmla="*/ 23758 w 822040"/>
                  <a:gd name="connsiteY15" fmla="*/ 82347 h 131635"/>
                  <a:gd name="connsiteX16" fmla="*/ 0 w 822040"/>
                  <a:gd name="connsiteY16" fmla="*/ 131635 h 131635"/>
                  <a:gd name="connsiteX17" fmla="*/ 766501 w 822040"/>
                  <a:gd name="connsiteY17" fmla="*/ 131635 h 131635"/>
                  <a:gd name="connsiteX0" fmla="*/ 414472 w 754911"/>
                  <a:gd name="connsiteY0" fmla="*/ 131635 h 131635"/>
                  <a:gd name="connsiteX1" fmla="*/ 754414 w 754911"/>
                  <a:gd name="connsiteY1" fmla="*/ 44315 h 131635"/>
                  <a:gd name="connsiteX2" fmla="*/ 691372 w 754911"/>
                  <a:gd name="connsiteY2" fmla="*/ 44106 h 131635"/>
                  <a:gd name="connsiteX3" fmla="*/ 637814 w 754911"/>
                  <a:gd name="connsiteY3" fmla="*/ 12741 h 131635"/>
                  <a:gd name="connsiteX4" fmla="*/ 597904 w 754911"/>
                  <a:gd name="connsiteY4" fmla="*/ 1071 h 131635"/>
                  <a:gd name="connsiteX5" fmla="*/ 591965 w 754911"/>
                  <a:gd name="connsiteY5" fmla="*/ 3780 h 131635"/>
                  <a:gd name="connsiteX6" fmla="*/ 537364 w 754911"/>
                  <a:gd name="connsiteY6" fmla="*/ 41084 h 131635"/>
                  <a:gd name="connsiteX7" fmla="*/ 436289 w 754911"/>
                  <a:gd name="connsiteY7" fmla="*/ 62758 h 131635"/>
                  <a:gd name="connsiteX8" fmla="*/ 436080 w 754911"/>
                  <a:gd name="connsiteY8" fmla="*/ 44315 h 131635"/>
                  <a:gd name="connsiteX9" fmla="*/ 425348 w 754911"/>
                  <a:gd name="connsiteY9" fmla="*/ 44315 h 131635"/>
                  <a:gd name="connsiteX10" fmla="*/ 361889 w 754911"/>
                  <a:gd name="connsiteY10" fmla="*/ 44106 h 131635"/>
                  <a:gd name="connsiteX11" fmla="*/ 308434 w 754911"/>
                  <a:gd name="connsiteY11" fmla="*/ 12741 h 131635"/>
                  <a:gd name="connsiteX12" fmla="*/ 262482 w 754911"/>
                  <a:gd name="connsiteY12" fmla="*/ 3780 h 131635"/>
                  <a:gd name="connsiteX13" fmla="*/ 253729 w 754911"/>
                  <a:gd name="connsiteY13" fmla="*/ 9303 h 131635"/>
                  <a:gd name="connsiteX14" fmla="*/ 207881 w 754911"/>
                  <a:gd name="connsiteY14" fmla="*/ 41084 h 131635"/>
                  <a:gd name="connsiteX15" fmla="*/ 23758 w 754911"/>
                  <a:gd name="connsiteY15" fmla="*/ 82347 h 131635"/>
                  <a:gd name="connsiteX16" fmla="*/ 0 w 754911"/>
                  <a:gd name="connsiteY16" fmla="*/ 131635 h 131635"/>
                  <a:gd name="connsiteX17" fmla="*/ 414472 w 754911"/>
                  <a:gd name="connsiteY17" fmla="*/ 131635 h 131635"/>
                  <a:gd name="connsiteX0" fmla="*/ 414472 w 691372"/>
                  <a:gd name="connsiteY0" fmla="*/ 131635 h 131635"/>
                  <a:gd name="connsiteX1" fmla="*/ 691372 w 691372"/>
                  <a:gd name="connsiteY1" fmla="*/ 44106 h 131635"/>
                  <a:gd name="connsiteX2" fmla="*/ 637814 w 691372"/>
                  <a:gd name="connsiteY2" fmla="*/ 12741 h 131635"/>
                  <a:gd name="connsiteX3" fmla="*/ 597904 w 691372"/>
                  <a:gd name="connsiteY3" fmla="*/ 1071 h 131635"/>
                  <a:gd name="connsiteX4" fmla="*/ 591965 w 691372"/>
                  <a:gd name="connsiteY4" fmla="*/ 3780 h 131635"/>
                  <a:gd name="connsiteX5" fmla="*/ 537364 w 691372"/>
                  <a:gd name="connsiteY5" fmla="*/ 41084 h 131635"/>
                  <a:gd name="connsiteX6" fmla="*/ 436289 w 691372"/>
                  <a:gd name="connsiteY6" fmla="*/ 62758 h 131635"/>
                  <a:gd name="connsiteX7" fmla="*/ 436080 w 691372"/>
                  <a:gd name="connsiteY7" fmla="*/ 44315 h 131635"/>
                  <a:gd name="connsiteX8" fmla="*/ 425348 w 691372"/>
                  <a:gd name="connsiteY8" fmla="*/ 44315 h 131635"/>
                  <a:gd name="connsiteX9" fmla="*/ 361889 w 691372"/>
                  <a:gd name="connsiteY9" fmla="*/ 44106 h 131635"/>
                  <a:gd name="connsiteX10" fmla="*/ 308434 w 691372"/>
                  <a:gd name="connsiteY10" fmla="*/ 12741 h 131635"/>
                  <a:gd name="connsiteX11" fmla="*/ 262482 w 691372"/>
                  <a:gd name="connsiteY11" fmla="*/ 3780 h 131635"/>
                  <a:gd name="connsiteX12" fmla="*/ 253729 w 691372"/>
                  <a:gd name="connsiteY12" fmla="*/ 9303 h 131635"/>
                  <a:gd name="connsiteX13" fmla="*/ 207881 w 691372"/>
                  <a:gd name="connsiteY13" fmla="*/ 41084 h 131635"/>
                  <a:gd name="connsiteX14" fmla="*/ 23758 w 691372"/>
                  <a:gd name="connsiteY14" fmla="*/ 82347 h 131635"/>
                  <a:gd name="connsiteX15" fmla="*/ 0 w 691372"/>
                  <a:gd name="connsiteY15" fmla="*/ 131635 h 131635"/>
                  <a:gd name="connsiteX16" fmla="*/ 414472 w 691372"/>
                  <a:gd name="connsiteY16" fmla="*/ 131635 h 131635"/>
                  <a:gd name="connsiteX0" fmla="*/ 414472 w 637814"/>
                  <a:gd name="connsiteY0" fmla="*/ 131635 h 131635"/>
                  <a:gd name="connsiteX1" fmla="*/ 637814 w 637814"/>
                  <a:gd name="connsiteY1" fmla="*/ 12741 h 131635"/>
                  <a:gd name="connsiteX2" fmla="*/ 597904 w 637814"/>
                  <a:gd name="connsiteY2" fmla="*/ 1071 h 131635"/>
                  <a:gd name="connsiteX3" fmla="*/ 591965 w 637814"/>
                  <a:gd name="connsiteY3" fmla="*/ 3780 h 131635"/>
                  <a:gd name="connsiteX4" fmla="*/ 537364 w 637814"/>
                  <a:gd name="connsiteY4" fmla="*/ 41084 h 131635"/>
                  <a:gd name="connsiteX5" fmla="*/ 436289 w 637814"/>
                  <a:gd name="connsiteY5" fmla="*/ 62758 h 131635"/>
                  <a:gd name="connsiteX6" fmla="*/ 436080 w 637814"/>
                  <a:gd name="connsiteY6" fmla="*/ 44315 h 131635"/>
                  <a:gd name="connsiteX7" fmla="*/ 425348 w 637814"/>
                  <a:gd name="connsiteY7" fmla="*/ 44315 h 131635"/>
                  <a:gd name="connsiteX8" fmla="*/ 361889 w 637814"/>
                  <a:gd name="connsiteY8" fmla="*/ 44106 h 131635"/>
                  <a:gd name="connsiteX9" fmla="*/ 308434 w 637814"/>
                  <a:gd name="connsiteY9" fmla="*/ 12741 h 131635"/>
                  <a:gd name="connsiteX10" fmla="*/ 262482 w 637814"/>
                  <a:gd name="connsiteY10" fmla="*/ 3780 h 131635"/>
                  <a:gd name="connsiteX11" fmla="*/ 253729 w 637814"/>
                  <a:gd name="connsiteY11" fmla="*/ 9303 h 131635"/>
                  <a:gd name="connsiteX12" fmla="*/ 207881 w 637814"/>
                  <a:gd name="connsiteY12" fmla="*/ 41084 h 131635"/>
                  <a:gd name="connsiteX13" fmla="*/ 23758 w 637814"/>
                  <a:gd name="connsiteY13" fmla="*/ 82347 h 131635"/>
                  <a:gd name="connsiteX14" fmla="*/ 0 w 637814"/>
                  <a:gd name="connsiteY14" fmla="*/ 131635 h 131635"/>
                  <a:gd name="connsiteX15" fmla="*/ 414472 w 637814"/>
                  <a:gd name="connsiteY15" fmla="*/ 131635 h 131635"/>
                  <a:gd name="connsiteX0" fmla="*/ 414472 w 610042"/>
                  <a:gd name="connsiteY0" fmla="*/ 139609 h 139609"/>
                  <a:gd name="connsiteX1" fmla="*/ 597904 w 610042"/>
                  <a:gd name="connsiteY1" fmla="*/ 9045 h 139609"/>
                  <a:gd name="connsiteX2" fmla="*/ 591965 w 610042"/>
                  <a:gd name="connsiteY2" fmla="*/ 11754 h 139609"/>
                  <a:gd name="connsiteX3" fmla="*/ 537364 w 610042"/>
                  <a:gd name="connsiteY3" fmla="*/ 49058 h 139609"/>
                  <a:gd name="connsiteX4" fmla="*/ 436289 w 610042"/>
                  <a:gd name="connsiteY4" fmla="*/ 70732 h 139609"/>
                  <a:gd name="connsiteX5" fmla="*/ 436080 w 610042"/>
                  <a:gd name="connsiteY5" fmla="*/ 52289 h 139609"/>
                  <a:gd name="connsiteX6" fmla="*/ 425348 w 610042"/>
                  <a:gd name="connsiteY6" fmla="*/ 52289 h 139609"/>
                  <a:gd name="connsiteX7" fmla="*/ 361889 w 610042"/>
                  <a:gd name="connsiteY7" fmla="*/ 52080 h 139609"/>
                  <a:gd name="connsiteX8" fmla="*/ 308434 w 610042"/>
                  <a:gd name="connsiteY8" fmla="*/ 20715 h 139609"/>
                  <a:gd name="connsiteX9" fmla="*/ 262482 w 610042"/>
                  <a:gd name="connsiteY9" fmla="*/ 11754 h 139609"/>
                  <a:gd name="connsiteX10" fmla="*/ 253729 w 610042"/>
                  <a:gd name="connsiteY10" fmla="*/ 17277 h 139609"/>
                  <a:gd name="connsiteX11" fmla="*/ 207881 w 610042"/>
                  <a:gd name="connsiteY11" fmla="*/ 49058 h 139609"/>
                  <a:gd name="connsiteX12" fmla="*/ 23758 w 610042"/>
                  <a:gd name="connsiteY12" fmla="*/ 90321 h 139609"/>
                  <a:gd name="connsiteX13" fmla="*/ 0 w 610042"/>
                  <a:gd name="connsiteY13" fmla="*/ 139609 h 139609"/>
                  <a:gd name="connsiteX14" fmla="*/ 414472 w 610042"/>
                  <a:gd name="connsiteY14" fmla="*/ 139609 h 139609"/>
                  <a:gd name="connsiteX0" fmla="*/ 414472 w 602432"/>
                  <a:gd name="connsiteY0" fmla="*/ 133640 h 133640"/>
                  <a:gd name="connsiteX1" fmla="*/ 597904 w 602432"/>
                  <a:gd name="connsiteY1" fmla="*/ 3076 h 133640"/>
                  <a:gd name="connsiteX2" fmla="*/ 537364 w 602432"/>
                  <a:gd name="connsiteY2" fmla="*/ 43089 h 133640"/>
                  <a:gd name="connsiteX3" fmla="*/ 436289 w 602432"/>
                  <a:gd name="connsiteY3" fmla="*/ 64763 h 133640"/>
                  <a:gd name="connsiteX4" fmla="*/ 436080 w 602432"/>
                  <a:gd name="connsiteY4" fmla="*/ 46320 h 133640"/>
                  <a:gd name="connsiteX5" fmla="*/ 425348 w 602432"/>
                  <a:gd name="connsiteY5" fmla="*/ 46320 h 133640"/>
                  <a:gd name="connsiteX6" fmla="*/ 361889 w 602432"/>
                  <a:gd name="connsiteY6" fmla="*/ 46111 h 133640"/>
                  <a:gd name="connsiteX7" fmla="*/ 308434 w 602432"/>
                  <a:gd name="connsiteY7" fmla="*/ 14746 h 133640"/>
                  <a:gd name="connsiteX8" fmla="*/ 262482 w 602432"/>
                  <a:gd name="connsiteY8" fmla="*/ 5785 h 133640"/>
                  <a:gd name="connsiteX9" fmla="*/ 253729 w 602432"/>
                  <a:gd name="connsiteY9" fmla="*/ 11308 h 133640"/>
                  <a:gd name="connsiteX10" fmla="*/ 207881 w 602432"/>
                  <a:gd name="connsiteY10" fmla="*/ 43089 h 133640"/>
                  <a:gd name="connsiteX11" fmla="*/ 23758 w 602432"/>
                  <a:gd name="connsiteY11" fmla="*/ 84352 h 133640"/>
                  <a:gd name="connsiteX12" fmla="*/ 0 w 602432"/>
                  <a:gd name="connsiteY12" fmla="*/ 133640 h 133640"/>
                  <a:gd name="connsiteX13" fmla="*/ 414472 w 602432"/>
                  <a:gd name="connsiteY13" fmla="*/ 133640 h 133640"/>
                  <a:gd name="connsiteX0" fmla="*/ 414472 w 537364"/>
                  <a:gd name="connsiteY0" fmla="*/ 131635 h 131635"/>
                  <a:gd name="connsiteX1" fmla="*/ 537364 w 537364"/>
                  <a:gd name="connsiteY1" fmla="*/ 41084 h 131635"/>
                  <a:gd name="connsiteX2" fmla="*/ 436289 w 537364"/>
                  <a:gd name="connsiteY2" fmla="*/ 62758 h 131635"/>
                  <a:gd name="connsiteX3" fmla="*/ 436080 w 537364"/>
                  <a:gd name="connsiteY3" fmla="*/ 44315 h 131635"/>
                  <a:gd name="connsiteX4" fmla="*/ 425348 w 537364"/>
                  <a:gd name="connsiteY4" fmla="*/ 44315 h 131635"/>
                  <a:gd name="connsiteX5" fmla="*/ 361889 w 537364"/>
                  <a:gd name="connsiteY5" fmla="*/ 44106 h 131635"/>
                  <a:gd name="connsiteX6" fmla="*/ 308434 w 537364"/>
                  <a:gd name="connsiteY6" fmla="*/ 12741 h 131635"/>
                  <a:gd name="connsiteX7" fmla="*/ 262482 w 537364"/>
                  <a:gd name="connsiteY7" fmla="*/ 3780 h 131635"/>
                  <a:gd name="connsiteX8" fmla="*/ 253729 w 537364"/>
                  <a:gd name="connsiteY8" fmla="*/ 9303 h 131635"/>
                  <a:gd name="connsiteX9" fmla="*/ 207881 w 537364"/>
                  <a:gd name="connsiteY9" fmla="*/ 41084 h 131635"/>
                  <a:gd name="connsiteX10" fmla="*/ 23758 w 537364"/>
                  <a:gd name="connsiteY10" fmla="*/ 82347 h 131635"/>
                  <a:gd name="connsiteX11" fmla="*/ 0 w 537364"/>
                  <a:gd name="connsiteY11" fmla="*/ 131635 h 131635"/>
                  <a:gd name="connsiteX12" fmla="*/ 414472 w 537364"/>
                  <a:gd name="connsiteY12" fmla="*/ 131635 h 131635"/>
                  <a:gd name="connsiteX0" fmla="*/ 414472 w 452532"/>
                  <a:gd name="connsiteY0" fmla="*/ 131635 h 131635"/>
                  <a:gd name="connsiteX1" fmla="*/ 436289 w 452532"/>
                  <a:gd name="connsiteY1" fmla="*/ 62758 h 131635"/>
                  <a:gd name="connsiteX2" fmla="*/ 436080 w 452532"/>
                  <a:gd name="connsiteY2" fmla="*/ 44315 h 131635"/>
                  <a:gd name="connsiteX3" fmla="*/ 425348 w 452532"/>
                  <a:gd name="connsiteY3" fmla="*/ 44315 h 131635"/>
                  <a:gd name="connsiteX4" fmla="*/ 361889 w 452532"/>
                  <a:gd name="connsiteY4" fmla="*/ 44106 h 131635"/>
                  <a:gd name="connsiteX5" fmla="*/ 308434 w 452532"/>
                  <a:gd name="connsiteY5" fmla="*/ 12741 h 131635"/>
                  <a:gd name="connsiteX6" fmla="*/ 262482 w 452532"/>
                  <a:gd name="connsiteY6" fmla="*/ 3780 h 131635"/>
                  <a:gd name="connsiteX7" fmla="*/ 253729 w 452532"/>
                  <a:gd name="connsiteY7" fmla="*/ 9303 h 131635"/>
                  <a:gd name="connsiteX8" fmla="*/ 207881 w 452532"/>
                  <a:gd name="connsiteY8" fmla="*/ 41084 h 131635"/>
                  <a:gd name="connsiteX9" fmla="*/ 23758 w 452532"/>
                  <a:gd name="connsiteY9" fmla="*/ 82347 h 131635"/>
                  <a:gd name="connsiteX10" fmla="*/ 0 w 452532"/>
                  <a:gd name="connsiteY10" fmla="*/ 131635 h 131635"/>
                  <a:gd name="connsiteX11" fmla="*/ 414472 w 452532"/>
                  <a:gd name="connsiteY11" fmla="*/ 131635 h 131635"/>
                  <a:gd name="connsiteX0" fmla="*/ 414472 w 436289"/>
                  <a:gd name="connsiteY0" fmla="*/ 131635 h 132698"/>
                  <a:gd name="connsiteX1" fmla="*/ 436289 w 436289"/>
                  <a:gd name="connsiteY1" fmla="*/ 62758 h 132698"/>
                  <a:gd name="connsiteX2" fmla="*/ 436080 w 436289"/>
                  <a:gd name="connsiteY2" fmla="*/ 44315 h 132698"/>
                  <a:gd name="connsiteX3" fmla="*/ 425348 w 436289"/>
                  <a:gd name="connsiteY3" fmla="*/ 44315 h 132698"/>
                  <a:gd name="connsiteX4" fmla="*/ 361889 w 436289"/>
                  <a:gd name="connsiteY4" fmla="*/ 44106 h 132698"/>
                  <a:gd name="connsiteX5" fmla="*/ 308434 w 436289"/>
                  <a:gd name="connsiteY5" fmla="*/ 12741 h 132698"/>
                  <a:gd name="connsiteX6" fmla="*/ 262482 w 436289"/>
                  <a:gd name="connsiteY6" fmla="*/ 3780 h 132698"/>
                  <a:gd name="connsiteX7" fmla="*/ 253729 w 436289"/>
                  <a:gd name="connsiteY7" fmla="*/ 9303 h 132698"/>
                  <a:gd name="connsiteX8" fmla="*/ 207881 w 436289"/>
                  <a:gd name="connsiteY8" fmla="*/ 41084 h 132698"/>
                  <a:gd name="connsiteX9" fmla="*/ 23758 w 436289"/>
                  <a:gd name="connsiteY9" fmla="*/ 82347 h 132698"/>
                  <a:gd name="connsiteX10" fmla="*/ 0 w 436289"/>
                  <a:gd name="connsiteY10" fmla="*/ 131635 h 132698"/>
                  <a:gd name="connsiteX11" fmla="*/ 414472 w 436289"/>
                  <a:gd name="connsiteY11" fmla="*/ 131635 h 13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6289" h="132698">
                    <a:moveTo>
                      <a:pt x="414472" y="131635"/>
                    </a:moveTo>
                    <a:cubicBezTo>
                      <a:pt x="440490" y="141709"/>
                      <a:pt x="432688" y="77311"/>
                      <a:pt x="436289" y="62758"/>
                    </a:cubicBezTo>
                    <a:cubicBezTo>
                      <a:pt x="436219" y="56610"/>
                      <a:pt x="436150" y="50463"/>
                      <a:pt x="436080" y="44315"/>
                    </a:cubicBezTo>
                    <a:lnTo>
                      <a:pt x="425348" y="44315"/>
                    </a:lnTo>
                    <a:lnTo>
                      <a:pt x="361889" y="44106"/>
                    </a:lnTo>
                    <a:lnTo>
                      <a:pt x="308434" y="12741"/>
                    </a:lnTo>
                    <a:cubicBezTo>
                      <a:pt x="285927" y="-492"/>
                      <a:pt x="274569" y="-3305"/>
                      <a:pt x="262482" y="3780"/>
                    </a:cubicBezTo>
                    <a:cubicBezTo>
                      <a:pt x="260398" y="5031"/>
                      <a:pt x="257376" y="7010"/>
                      <a:pt x="253729" y="9303"/>
                    </a:cubicBezTo>
                    <a:cubicBezTo>
                      <a:pt x="236848" y="20556"/>
                      <a:pt x="207881" y="41084"/>
                      <a:pt x="207881" y="41084"/>
                    </a:cubicBezTo>
                    <a:cubicBezTo>
                      <a:pt x="207881" y="41084"/>
                      <a:pt x="45849" y="75158"/>
                      <a:pt x="23758" y="82347"/>
                    </a:cubicBezTo>
                    <a:cubicBezTo>
                      <a:pt x="1667" y="89434"/>
                      <a:pt x="0" y="131635"/>
                      <a:pt x="0" y="131635"/>
                    </a:cubicBezTo>
                    <a:lnTo>
                      <a:pt x="414472" y="131635"/>
                    </a:lnTo>
                    <a:close/>
                  </a:path>
                </a:pathLst>
              </a:custGeom>
              <a:solidFill>
                <a:srgbClr val="303B39"/>
              </a:solidFill>
              <a:ln w="10416" cap="flat">
                <a:noFill/>
                <a:prstDash val="solid"/>
                <a:miter/>
              </a:ln>
            </p:spPr>
            <p:txBody>
              <a:bodyPr rtlCol="0" anchor="ctr"/>
              <a:lstStyle/>
              <a:p>
                <a:endParaRPr lang="nl-NL"/>
              </a:p>
            </p:txBody>
          </p:sp>
        </p:grpSp>
      </p:grpSp>
      <p:grpSp>
        <p:nvGrpSpPr>
          <p:cNvPr id="109" name="Graphic 209">
            <a:extLst>
              <a:ext uri="{FF2B5EF4-FFF2-40B4-BE49-F238E27FC236}">
                <a16:creationId xmlns:a16="http://schemas.microsoft.com/office/drawing/2014/main" id="{4DF8AD36-E240-AD08-9018-A2FFF0D2D675}"/>
              </a:ext>
            </a:extLst>
          </p:cNvPr>
          <p:cNvGrpSpPr/>
          <p:nvPr/>
        </p:nvGrpSpPr>
        <p:grpSpPr>
          <a:xfrm>
            <a:off x="6068988" y="5408485"/>
            <a:ext cx="3052219" cy="787457"/>
            <a:chOff x="8169089" y="6245367"/>
            <a:chExt cx="1907162" cy="492038"/>
          </a:xfrm>
        </p:grpSpPr>
        <p:sp>
          <p:nvSpPr>
            <p:cNvPr id="110" name="Vrije vorm 109">
              <a:extLst>
                <a:ext uri="{FF2B5EF4-FFF2-40B4-BE49-F238E27FC236}">
                  <a16:creationId xmlns:a16="http://schemas.microsoft.com/office/drawing/2014/main" id="{4E2EDE25-09EA-939B-94BB-828B7A24CBE3}"/>
                </a:ext>
              </a:extLst>
            </p:cNvPr>
            <p:cNvSpPr/>
            <p:nvPr/>
          </p:nvSpPr>
          <p:spPr>
            <a:xfrm>
              <a:off x="9646885" y="6500080"/>
              <a:ext cx="429365" cy="203283"/>
            </a:xfrm>
            <a:custGeom>
              <a:avLst/>
              <a:gdLst>
                <a:gd name="connsiteX0" fmla="*/ 409347 w 429365"/>
                <a:gd name="connsiteY0" fmla="*/ 15208 h 203283"/>
                <a:gd name="connsiteX1" fmla="*/ 8606 w 429365"/>
                <a:gd name="connsiteY1" fmla="*/ 100400 h 203283"/>
                <a:gd name="connsiteX2" fmla="*/ 0 w 429365"/>
                <a:gd name="connsiteY2" fmla="*/ 166003 h 203283"/>
                <a:gd name="connsiteX3" fmla="*/ 419337 w 429365"/>
                <a:gd name="connsiteY3" fmla="*/ 30231 h 203283"/>
                <a:gd name="connsiteX4" fmla="*/ 409347 w 429365"/>
                <a:gd name="connsiteY4" fmla="*/ 15208 h 203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365" h="203283">
                  <a:moveTo>
                    <a:pt x="409347" y="15208"/>
                  </a:moveTo>
                  <a:cubicBezTo>
                    <a:pt x="328267" y="129586"/>
                    <a:pt x="128611" y="173992"/>
                    <a:pt x="8606" y="100400"/>
                  </a:cubicBezTo>
                  <a:cubicBezTo>
                    <a:pt x="5743" y="122272"/>
                    <a:pt x="2872" y="144139"/>
                    <a:pt x="0" y="166003"/>
                  </a:cubicBezTo>
                  <a:cubicBezTo>
                    <a:pt x="162825" y="247544"/>
                    <a:pt x="322779" y="192245"/>
                    <a:pt x="419337" y="30231"/>
                  </a:cubicBezTo>
                  <a:cubicBezTo>
                    <a:pt x="438046" y="604"/>
                    <a:pt x="428189" y="-12424"/>
                    <a:pt x="409347" y="15208"/>
                  </a:cubicBezTo>
                  <a:close/>
                </a:path>
              </a:pathLst>
            </a:custGeom>
            <a:solidFill>
              <a:srgbClr val="CADFF1"/>
            </a:solidFill>
            <a:ln w="0" cap="flat">
              <a:noFill/>
              <a:prstDash val="solid"/>
              <a:miter/>
            </a:ln>
          </p:spPr>
          <p:txBody>
            <a:bodyPr rtlCol="0" anchor="ctr"/>
            <a:lstStyle/>
            <a:p>
              <a:endParaRPr lang="nl-NL"/>
            </a:p>
          </p:txBody>
        </p:sp>
        <p:sp>
          <p:nvSpPr>
            <p:cNvPr id="111" name="Vrije vorm 110">
              <a:extLst>
                <a:ext uri="{FF2B5EF4-FFF2-40B4-BE49-F238E27FC236}">
                  <a16:creationId xmlns:a16="http://schemas.microsoft.com/office/drawing/2014/main" id="{7B6E715F-8BEC-0DCC-8075-D5D7F4EC8548}"/>
                </a:ext>
              </a:extLst>
            </p:cNvPr>
            <p:cNvSpPr/>
            <p:nvPr/>
          </p:nvSpPr>
          <p:spPr>
            <a:xfrm>
              <a:off x="8169089" y="6554196"/>
              <a:ext cx="562116" cy="157491"/>
            </a:xfrm>
            <a:custGeom>
              <a:avLst/>
              <a:gdLst>
                <a:gd name="connsiteX0" fmla="*/ 547809 w 562116"/>
                <a:gd name="connsiteY0" fmla="*/ 74815 h 157491"/>
                <a:gd name="connsiteX1" fmla="*/ 235226 w 562116"/>
                <a:gd name="connsiteY1" fmla="*/ 17097 h 157491"/>
                <a:gd name="connsiteX2" fmla="*/ 3224 w 562116"/>
                <a:gd name="connsiteY2" fmla="*/ 147490 h 157491"/>
                <a:gd name="connsiteX3" fmla="*/ 130903 w 562116"/>
                <a:gd name="connsiteY3" fmla="*/ 121736 h 157491"/>
                <a:gd name="connsiteX4" fmla="*/ 547809 w 562116"/>
                <a:gd name="connsiteY4" fmla="*/ 74815 h 157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116" h="157491">
                  <a:moveTo>
                    <a:pt x="547809" y="74815"/>
                  </a:moveTo>
                  <a:cubicBezTo>
                    <a:pt x="469375" y="-2388"/>
                    <a:pt x="451591" y="-16438"/>
                    <a:pt x="235226" y="17097"/>
                  </a:cubicBezTo>
                  <a:cubicBezTo>
                    <a:pt x="81506" y="29468"/>
                    <a:pt x="-19659" y="92411"/>
                    <a:pt x="3224" y="147490"/>
                  </a:cubicBezTo>
                  <a:cubicBezTo>
                    <a:pt x="16620" y="179727"/>
                    <a:pt x="84518" y="123911"/>
                    <a:pt x="130903" y="121736"/>
                  </a:cubicBezTo>
                  <a:cubicBezTo>
                    <a:pt x="220187" y="117551"/>
                    <a:pt x="644796" y="161479"/>
                    <a:pt x="547809" y="74815"/>
                  </a:cubicBezTo>
                  <a:close/>
                </a:path>
              </a:pathLst>
            </a:custGeom>
            <a:solidFill>
              <a:srgbClr val="CADFF1"/>
            </a:solidFill>
            <a:ln w="0" cap="flat">
              <a:noFill/>
              <a:prstDash val="solid"/>
              <a:miter/>
            </a:ln>
          </p:spPr>
          <p:txBody>
            <a:bodyPr rtlCol="0" anchor="ctr"/>
            <a:lstStyle/>
            <a:p>
              <a:endParaRPr lang="nl-NL"/>
            </a:p>
          </p:txBody>
        </p:sp>
        <p:sp>
          <p:nvSpPr>
            <p:cNvPr id="112" name="Vrije vorm 111">
              <a:extLst>
                <a:ext uri="{FF2B5EF4-FFF2-40B4-BE49-F238E27FC236}">
                  <a16:creationId xmlns:a16="http://schemas.microsoft.com/office/drawing/2014/main" id="{F45FE4E0-404A-93B0-4FA0-0CBE1EFD9AF0}"/>
                </a:ext>
              </a:extLst>
            </p:cNvPr>
            <p:cNvSpPr/>
            <p:nvPr/>
          </p:nvSpPr>
          <p:spPr>
            <a:xfrm>
              <a:off x="8399307" y="6245367"/>
              <a:ext cx="1274624" cy="492038"/>
            </a:xfrm>
            <a:custGeom>
              <a:avLst/>
              <a:gdLst>
                <a:gd name="connsiteX0" fmla="*/ 575516 w 1274624"/>
                <a:gd name="connsiteY0" fmla="*/ 76232 h 492038"/>
                <a:gd name="connsiteX1" fmla="*/ 230663 w 1274624"/>
                <a:gd name="connsiteY1" fmla="*/ 368489 h 492038"/>
                <a:gd name="connsiteX2" fmla="*/ 2370 w 1274624"/>
                <a:gd name="connsiteY2" fmla="*/ 480722 h 492038"/>
                <a:gd name="connsiteX3" fmla="*/ 131630 w 1274624"/>
                <a:gd name="connsiteY3" fmla="*/ 464829 h 492038"/>
                <a:gd name="connsiteX4" fmla="*/ 558601 w 1274624"/>
                <a:gd name="connsiteY4" fmla="*/ 429247 h 492038"/>
                <a:gd name="connsiteX5" fmla="*/ 1070745 w 1274624"/>
                <a:gd name="connsiteY5" fmla="*/ 423736 h 492038"/>
                <a:gd name="connsiteX6" fmla="*/ 1274182 w 1274624"/>
                <a:gd name="connsiteY6" fmla="*/ 396176 h 492038"/>
                <a:gd name="connsiteX7" fmla="*/ 575516 w 1274624"/>
                <a:gd name="connsiteY7" fmla="*/ 76232 h 49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4624" h="492038">
                  <a:moveTo>
                    <a:pt x="575516" y="76232"/>
                  </a:moveTo>
                  <a:cubicBezTo>
                    <a:pt x="34528" y="36121"/>
                    <a:pt x="219060" y="340267"/>
                    <a:pt x="230663" y="368489"/>
                  </a:cubicBezTo>
                  <a:cubicBezTo>
                    <a:pt x="76454" y="369042"/>
                    <a:pt x="-16268" y="424049"/>
                    <a:pt x="2370" y="480722"/>
                  </a:cubicBezTo>
                  <a:cubicBezTo>
                    <a:pt x="13280" y="513893"/>
                    <a:pt x="85214" y="463443"/>
                    <a:pt x="131630" y="464829"/>
                  </a:cubicBezTo>
                  <a:cubicBezTo>
                    <a:pt x="220971" y="467498"/>
                    <a:pt x="624645" y="531628"/>
                    <a:pt x="558601" y="429247"/>
                  </a:cubicBezTo>
                  <a:cubicBezTo>
                    <a:pt x="724708" y="398235"/>
                    <a:pt x="865014" y="421580"/>
                    <a:pt x="1070745" y="423736"/>
                  </a:cubicBezTo>
                  <a:cubicBezTo>
                    <a:pt x="1130435" y="424362"/>
                    <a:pt x="1283915" y="451315"/>
                    <a:pt x="1274182" y="396176"/>
                  </a:cubicBezTo>
                  <a:cubicBezTo>
                    <a:pt x="1205934" y="9339"/>
                    <a:pt x="779953" y="-87408"/>
                    <a:pt x="575516" y="76232"/>
                  </a:cubicBezTo>
                  <a:close/>
                </a:path>
              </a:pathLst>
            </a:custGeom>
            <a:solidFill>
              <a:srgbClr val="CADFF1"/>
            </a:solidFill>
            <a:ln w="0" cap="flat">
              <a:noFill/>
              <a:prstDash val="solid"/>
              <a:miter/>
            </a:ln>
          </p:spPr>
          <p:txBody>
            <a:bodyPr rtlCol="0" anchor="ctr"/>
            <a:lstStyle/>
            <a:p>
              <a:endParaRPr lang="nl-NL"/>
            </a:p>
          </p:txBody>
        </p:sp>
        <p:sp>
          <p:nvSpPr>
            <p:cNvPr id="113" name="Vrije vorm 112">
              <a:extLst>
                <a:ext uri="{FF2B5EF4-FFF2-40B4-BE49-F238E27FC236}">
                  <a16:creationId xmlns:a16="http://schemas.microsoft.com/office/drawing/2014/main" id="{4CB721D1-ACAB-D285-395E-9CBEB7C34D73}"/>
                </a:ext>
              </a:extLst>
            </p:cNvPr>
            <p:cNvSpPr/>
            <p:nvPr/>
          </p:nvSpPr>
          <p:spPr>
            <a:xfrm>
              <a:off x="9169514" y="6413716"/>
              <a:ext cx="515308" cy="270703"/>
            </a:xfrm>
            <a:custGeom>
              <a:avLst/>
              <a:gdLst>
                <a:gd name="connsiteX0" fmla="*/ 509178 w 515308"/>
                <a:gd name="connsiteY0" fmla="*/ 207255 h 270703"/>
                <a:gd name="connsiteX1" fmla="*/ 161501 w 515308"/>
                <a:gd name="connsiteY1" fmla="*/ 195804 h 270703"/>
                <a:gd name="connsiteX2" fmla="*/ 2647 w 515308"/>
                <a:gd name="connsiteY2" fmla="*/ 258643 h 270703"/>
                <a:gd name="connsiteX3" fmla="*/ 303666 w 515308"/>
                <a:gd name="connsiteY3" fmla="*/ 267048 h 270703"/>
                <a:gd name="connsiteX4" fmla="*/ 509178 w 515308"/>
                <a:gd name="connsiteY4" fmla="*/ 207256 h 270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308" h="270703">
                  <a:moveTo>
                    <a:pt x="509178" y="207255"/>
                  </a:moveTo>
                  <a:cubicBezTo>
                    <a:pt x="426552" y="-73716"/>
                    <a:pt x="-35586" y="-60635"/>
                    <a:pt x="161501" y="195804"/>
                  </a:cubicBezTo>
                  <a:cubicBezTo>
                    <a:pt x="9196" y="180146"/>
                    <a:pt x="-8299" y="226718"/>
                    <a:pt x="2647" y="258643"/>
                  </a:cubicBezTo>
                  <a:cubicBezTo>
                    <a:pt x="10561" y="281738"/>
                    <a:pt x="125060" y="263997"/>
                    <a:pt x="303666" y="267048"/>
                  </a:cubicBezTo>
                  <a:cubicBezTo>
                    <a:pt x="503596" y="270464"/>
                    <a:pt x="530588" y="268060"/>
                    <a:pt x="509178" y="207256"/>
                  </a:cubicBezTo>
                  <a:close/>
                </a:path>
              </a:pathLst>
            </a:custGeom>
            <a:solidFill>
              <a:srgbClr val="CADFF1"/>
            </a:solidFill>
            <a:ln w="0" cap="flat">
              <a:noFill/>
              <a:prstDash val="solid"/>
              <a:miter/>
            </a:ln>
          </p:spPr>
          <p:txBody>
            <a:bodyPr rtlCol="0" anchor="ctr"/>
            <a:lstStyle/>
            <a:p>
              <a:endParaRPr lang="nl-NL"/>
            </a:p>
          </p:txBody>
        </p:sp>
        <p:sp>
          <p:nvSpPr>
            <p:cNvPr id="114" name="Vrije vorm 113">
              <a:extLst>
                <a:ext uri="{FF2B5EF4-FFF2-40B4-BE49-F238E27FC236}">
                  <a16:creationId xmlns:a16="http://schemas.microsoft.com/office/drawing/2014/main" id="{596C7413-8A4E-559F-35FC-3FFC1E5939A6}"/>
                </a:ext>
              </a:extLst>
            </p:cNvPr>
            <p:cNvSpPr/>
            <p:nvPr/>
          </p:nvSpPr>
          <p:spPr>
            <a:xfrm>
              <a:off x="9084411" y="6292720"/>
              <a:ext cx="192250" cy="130014"/>
            </a:xfrm>
            <a:custGeom>
              <a:avLst/>
              <a:gdLst>
                <a:gd name="connsiteX0" fmla="*/ 677 w 192250"/>
                <a:gd name="connsiteY0" fmla="*/ 58009 h 130014"/>
                <a:gd name="connsiteX1" fmla="*/ 191701 w 192250"/>
                <a:gd name="connsiteY1" fmla="*/ 88099 h 130014"/>
                <a:gd name="connsiteX2" fmla="*/ 677 w 192250"/>
                <a:gd name="connsiteY2" fmla="*/ 58009 h 130014"/>
              </a:gdLst>
              <a:ahLst/>
              <a:cxnLst>
                <a:cxn ang="0">
                  <a:pos x="connsiteX0" y="connsiteY0"/>
                </a:cxn>
                <a:cxn ang="0">
                  <a:pos x="connsiteX1" y="connsiteY1"/>
                </a:cxn>
                <a:cxn ang="0">
                  <a:pos x="connsiteX2" y="connsiteY2"/>
                </a:cxn>
              </a:cxnLst>
              <a:rect l="l" t="t" r="r" b="b"/>
              <a:pathLst>
                <a:path w="192250" h="130014">
                  <a:moveTo>
                    <a:pt x="677" y="58009"/>
                  </a:moveTo>
                  <a:cubicBezTo>
                    <a:pt x="10183" y="165117"/>
                    <a:pt x="181086" y="132879"/>
                    <a:pt x="191701" y="88099"/>
                  </a:cubicBezTo>
                  <a:cubicBezTo>
                    <a:pt x="204590" y="33748"/>
                    <a:pt x="-13663" y="-62594"/>
                    <a:pt x="677" y="58009"/>
                  </a:cubicBezTo>
                  <a:close/>
                </a:path>
              </a:pathLst>
            </a:custGeom>
            <a:solidFill>
              <a:srgbClr val="E7F4FB"/>
            </a:solidFill>
            <a:ln w="0" cap="flat">
              <a:noFill/>
              <a:prstDash val="solid"/>
              <a:miter/>
            </a:ln>
          </p:spPr>
          <p:txBody>
            <a:bodyPr rtlCol="0" anchor="ctr"/>
            <a:lstStyle/>
            <a:p>
              <a:endParaRPr lang="nl-NL"/>
            </a:p>
          </p:txBody>
        </p:sp>
        <p:sp>
          <p:nvSpPr>
            <p:cNvPr id="115" name="Vrije vorm 114">
              <a:extLst>
                <a:ext uri="{FF2B5EF4-FFF2-40B4-BE49-F238E27FC236}">
                  <a16:creationId xmlns:a16="http://schemas.microsoft.com/office/drawing/2014/main" id="{DF02DC0B-3A5C-0085-5623-B46B78CDFF47}"/>
                </a:ext>
              </a:extLst>
            </p:cNvPr>
            <p:cNvSpPr/>
            <p:nvPr/>
          </p:nvSpPr>
          <p:spPr>
            <a:xfrm>
              <a:off x="8935808" y="6362976"/>
              <a:ext cx="114692" cy="73307"/>
            </a:xfrm>
            <a:custGeom>
              <a:avLst/>
              <a:gdLst>
                <a:gd name="connsiteX0" fmla="*/ 1757 w 114692"/>
                <a:gd name="connsiteY0" fmla="*/ 37978 h 73307"/>
                <a:gd name="connsiteX1" fmla="*/ 114641 w 114692"/>
                <a:gd name="connsiteY1" fmla="*/ 39821 h 73307"/>
                <a:gd name="connsiteX2" fmla="*/ 1757 w 114692"/>
                <a:gd name="connsiteY2" fmla="*/ 37978 h 73307"/>
              </a:gdLst>
              <a:ahLst/>
              <a:cxnLst>
                <a:cxn ang="0">
                  <a:pos x="connsiteX0" y="connsiteY0"/>
                </a:cxn>
                <a:cxn ang="0">
                  <a:pos x="connsiteX1" y="connsiteY1"/>
                </a:cxn>
                <a:cxn ang="0">
                  <a:pos x="connsiteX2" y="connsiteY2"/>
                </a:cxn>
              </a:cxnLst>
              <a:rect l="l" t="t" r="r" b="b"/>
              <a:pathLst>
                <a:path w="114692" h="73307">
                  <a:moveTo>
                    <a:pt x="1757" y="37978"/>
                  </a:moveTo>
                  <a:cubicBezTo>
                    <a:pt x="33001" y="100296"/>
                    <a:pt x="112111" y="66578"/>
                    <a:pt x="114641" y="39821"/>
                  </a:cubicBezTo>
                  <a:cubicBezTo>
                    <a:pt x="117709" y="7344"/>
                    <a:pt x="-16794" y="-29730"/>
                    <a:pt x="1757" y="37978"/>
                  </a:cubicBezTo>
                  <a:close/>
                </a:path>
              </a:pathLst>
            </a:custGeom>
            <a:solidFill>
              <a:srgbClr val="E7F4FB"/>
            </a:solidFill>
            <a:ln w="0" cap="flat">
              <a:noFill/>
              <a:prstDash val="solid"/>
              <a:miter/>
            </a:ln>
          </p:spPr>
          <p:txBody>
            <a:bodyPr rtlCol="0" anchor="ctr"/>
            <a:lstStyle/>
            <a:p>
              <a:endParaRPr lang="nl-NL"/>
            </a:p>
          </p:txBody>
        </p:sp>
        <p:grpSp>
          <p:nvGrpSpPr>
            <p:cNvPr id="116" name="Graphic 209">
              <a:extLst>
                <a:ext uri="{FF2B5EF4-FFF2-40B4-BE49-F238E27FC236}">
                  <a16:creationId xmlns:a16="http://schemas.microsoft.com/office/drawing/2014/main" id="{73D6152E-0C98-69E0-FA3D-40C770464B48}"/>
                </a:ext>
              </a:extLst>
            </p:cNvPr>
            <p:cNvGrpSpPr/>
            <p:nvPr/>
          </p:nvGrpSpPr>
          <p:grpSpPr>
            <a:xfrm>
              <a:off x="8440361" y="6269521"/>
              <a:ext cx="504041" cy="425384"/>
              <a:chOff x="8440361" y="6269521"/>
              <a:chExt cx="504041" cy="425384"/>
            </a:xfrm>
          </p:grpSpPr>
          <p:sp>
            <p:nvSpPr>
              <p:cNvPr id="117" name="Vrije vorm 116">
                <a:extLst>
                  <a:ext uri="{FF2B5EF4-FFF2-40B4-BE49-F238E27FC236}">
                    <a16:creationId xmlns:a16="http://schemas.microsoft.com/office/drawing/2014/main" id="{AB265CDB-50C4-9026-0627-98C1CC3A8E7B}"/>
                  </a:ext>
                </a:extLst>
              </p:cNvPr>
              <p:cNvSpPr/>
              <p:nvPr/>
            </p:nvSpPr>
            <p:spPr>
              <a:xfrm>
                <a:off x="8643015" y="6269521"/>
                <a:ext cx="215054" cy="310384"/>
              </a:xfrm>
              <a:custGeom>
                <a:avLst/>
                <a:gdLst>
                  <a:gd name="connsiteX0" fmla="*/ 141003 w 215054"/>
                  <a:gd name="connsiteY0" fmla="*/ 319 h 310384"/>
                  <a:gd name="connsiteX1" fmla="*/ 116461 w 215054"/>
                  <a:gd name="connsiteY1" fmla="*/ 310359 h 310384"/>
                  <a:gd name="connsiteX2" fmla="*/ 141003 w 215054"/>
                  <a:gd name="connsiteY2" fmla="*/ 319 h 310384"/>
                </a:gdLst>
                <a:ahLst/>
                <a:cxnLst>
                  <a:cxn ang="0">
                    <a:pos x="connsiteX0" y="connsiteY0"/>
                  </a:cxn>
                  <a:cxn ang="0">
                    <a:pos x="connsiteX1" y="connsiteY1"/>
                  </a:cxn>
                  <a:cxn ang="0">
                    <a:pos x="connsiteX2" y="connsiteY2"/>
                  </a:cxn>
                </a:cxnLst>
                <a:rect l="l" t="t" r="r" b="b"/>
                <a:pathLst>
                  <a:path w="215054" h="310384">
                    <a:moveTo>
                      <a:pt x="141003" y="319"/>
                    </a:moveTo>
                    <a:cubicBezTo>
                      <a:pt x="276162" y="25029"/>
                      <a:pt x="200822" y="307594"/>
                      <a:pt x="116461" y="310359"/>
                    </a:cubicBezTo>
                    <a:cubicBezTo>
                      <a:pt x="14067" y="313714"/>
                      <a:pt x="-94836" y="-11583"/>
                      <a:pt x="141003" y="319"/>
                    </a:cubicBezTo>
                    <a:close/>
                  </a:path>
                </a:pathLst>
              </a:custGeom>
              <a:solidFill>
                <a:srgbClr val="CADFF1"/>
              </a:solidFill>
              <a:ln w="0" cap="flat">
                <a:noFill/>
                <a:prstDash val="solid"/>
                <a:miter/>
              </a:ln>
            </p:spPr>
            <p:txBody>
              <a:bodyPr rtlCol="0" anchor="ctr"/>
              <a:lstStyle/>
              <a:p>
                <a:endParaRPr lang="nl-NL"/>
              </a:p>
            </p:txBody>
          </p:sp>
          <p:sp>
            <p:nvSpPr>
              <p:cNvPr id="118" name="Vrije vorm 117">
                <a:extLst>
                  <a:ext uri="{FF2B5EF4-FFF2-40B4-BE49-F238E27FC236}">
                    <a16:creationId xmlns:a16="http://schemas.microsoft.com/office/drawing/2014/main" id="{8B6A39F3-101A-EB2A-24C4-B6D88FCFF45E}"/>
                  </a:ext>
                </a:extLst>
              </p:cNvPr>
              <p:cNvSpPr/>
              <p:nvPr/>
            </p:nvSpPr>
            <p:spPr>
              <a:xfrm>
                <a:off x="8462283" y="6296749"/>
                <a:ext cx="470498" cy="398156"/>
              </a:xfrm>
              <a:custGeom>
                <a:avLst/>
                <a:gdLst>
                  <a:gd name="connsiteX0" fmla="*/ 2127 w 470498"/>
                  <a:gd name="connsiteY0" fmla="*/ 188051 h 398156"/>
                  <a:gd name="connsiteX1" fmla="*/ 351695 w 470498"/>
                  <a:gd name="connsiteY1" fmla="*/ 103270 h 398156"/>
                  <a:gd name="connsiteX2" fmla="*/ 469166 w 470498"/>
                  <a:gd name="connsiteY2" fmla="*/ 328013 h 398156"/>
                  <a:gd name="connsiteX3" fmla="*/ 353067 w 470498"/>
                  <a:gd name="connsiteY3" fmla="*/ 367606 h 398156"/>
                  <a:gd name="connsiteX4" fmla="*/ 169020 w 470498"/>
                  <a:gd name="connsiteY4" fmla="*/ 316008 h 398156"/>
                  <a:gd name="connsiteX5" fmla="*/ 2127 w 470498"/>
                  <a:gd name="connsiteY5" fmla="*/ 188051 h 39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498" h="398156">
                    <a:moveTo>
                      <a:pt x="2127" y="188051"/>
                    </a:moveTo>
                    <a:cubicBezTo>
                      <a:pt x="-29471" y="90029"/>
                      <a:pt x="300624" y="-129371"/>
                      <a:pt x="351695" y="103270"/>
                    </a:cubicBezTo>
                    <a:cubicBezTo>
                      <a:pt x="363455" y="255285"/>
                      <a:pt x="484450" y="306167"/>
                      <a:pt x="469166" y="328013"/>
                    </a:cubicBezTo>
                    <a:cubicBezTo>
                      <a:pt x="428710" y="385839"/>
                      <a:pt x="404840" y="385292"/>
                      <a:pt x="353067" y="367606"/>
                    </a:cubicBezTo>
                    <a:cubicBezTo>
                      <a:pt x="344877" y="453909"/>
                      <a:pt x="259139" y="331559"/>
                      <a:pt x="169020" y="316008"/>
                    </a:cubicBezTo>
                    <a:cubicBezTo>
                      <a:pt x="91214" y="297371"/>
                      <a:pt x="21752" y="248926"/>
                      <a:pt x="2127" y="188051"/>
                    </a:cubicBezTo>
                    <a:close/>
                  </a:path>
                </a:pathLst>
              </a:custGeom>
              <a:solidFill>
                <a:srgbClr val="E7F4FB"/>
              </a:solidFill>
              <a:ln w="0" cap="flat">
                <a:noFill/>
                <a:prstDash val="solid"/>
                <a:miter/>
              </a:ln>
            </p:spPr>
            <p:txBody>
              <a:bodyPr rtlCol="0" anchor="ctr"/>
              <a:lstStyle/>
              <a:p>
                <a:endParaRPr lang="nl-NL"/>
              </a:p>
            </p:txBody>
          </p:sp>
          <p:sp>
            <p:nvSpPr>
              <p:cNvPr id="119" name="Vrije vorm 118">
                <a:extLst>
                  <a:ext uri="{FF2B5EF4-FFF2-40B4-BE49-F238E27FC236}">
                    <a16:creationId xmlns:a16="http://schemas.microsoft.com/office/drawing/2014/main" id="{FEFEE603-CDB2-50E9-E764-F32A7A8C7399}"/>
                  </a:ext>
                </a:extLst>
              </p:cNvPr>
              <p:cNvSpPr/>
              <p:nvPr/>
            </p:nvSpPr>
            <p:spPr>
              <a:xfrm>
                <a:off x="8729069" y="6595899"/>
                <a:ext cx="86279" cy="71673"/>
              </a:xfrm>
              <a:custGeom>
                <a:avLst/>
                <a:gdLst>
                  <a:gd name="connsiteX0" fmla="*/ 86279 w 86279"/>
                  <a:gd name="connsiteY0" fmla="*/ 68455 h 71673"/>
                  <a:gd name="connsiteX1" fmla="*/ 0 w 86279"/>
                  <a:gd name="connsiteY1" fmla="*/ 0 h 71673"/>
                  <a:gd name="connsiteX2" fmla="*/ 86279 w 86279"/>
                  <a:gd name="connsiteY2" fmla="*/ 68455 h 71673"/>
                </a:gdLst>
                <a:ahLst/>
                <a:cxnLst>
                  <a:cxn ang="0">
                    <a:pos x="connsiteX0" y="connsiteY0"/>
                  </a:cxn>
                  <a:cxn ang="0">
                    <a:pos x="connsiteX1" y="connsiteY1"/>
                  </a:cxn>
                  <a:cxn ang="0">
                    <a:pos x="connsiteX2" y="connsiteY2"/>
                  </a:cxn>
                </a:cxnLst>
                <a:rect l="l" t="t" r="r" b="b"/>
                <a:pathLst>
                  <a:path w="86279" h="71673">
                    <a:moveTo>
                      <a:pt x="86279" y="68455"/>
                    </a:moveTo>
                    <a:cubicBezTo>
                      <a:pt x="62348" y="83375"/>
                      <a:pt x="32036" y="44013"/>
                      <a:pt x="0" y="0"/>
                    </a:cubicBezTo>
                    <a:cubicBezTo>
                      <a:pt x="30490" y="32769"/>
                      <a:pt x="62768" y="55144"/>
                      <a:pt x="86279" y="68455"/>
                    </a:cubicBezTo>
                    <a:close/>
                  </a:path>
                </a:pathLst>
              </a:custGeom>
              <a:solidFill>
                <a:srgbClr val="005286"/>
              </a:solidFill>
              <a:ln w="0" cap="flat">
                <a:noFill/>
                <a:prstDash val="solid"/>
                <a:miter/>
              </a:ln>
            </p:spPr>
            <p:txBody>
              <a:bodyPr rtlCol="0" anchor="ctr"/>
              <a:lstStyle/>
              <a:p>
                <a:endParaRPr lang="nl-NL"/>
              </a:p>
            </p:txBody>
          </p:sp>
          <p:sp>
            <p:nvSpPr>
              <p:cNvPr id="120" name="Vrije vorm 119">
                <a:extLst>
                  <a:ext uri="{FF2B5EF4-FFF2-40B4-BE49-F238E27FC236}">
                    <a16:creationId xmlns:a16="http://schemas.microsoft.com/office/drawing/2014/main" id="{FEEDC1D0-501D-811D-049E-9890CD37DF5B}"/>
                  </a:ext>
                </a:extLst>
              </p:cNvPr>
              <p:cNvSpPr/>
              <p:nvPr/>
            </p:nvSpPr>
            <p:spPr>
              <a:xfrm>
                <a:off x="8714246" y="6452266"/>
                <a:ext cx="54723" cy="30038"/>
              </a:xfrm>
              <a:custGeom>
                <a:avLst/>
                <a:gdLst>
                  <a:gd name="connsiteX0" fmla="*/ 19134 w 54723"/>
                  <a:gd name="connsiteY0" fmla="*/ 15573 h 30038"/>
                  <a:gd name="connsiteX1" fmla="*/ 54723 w 54723"/>
                  <a:gd name="connsiteY1" fmla="*/ 5589 h 30038"/>
                  <a:gd name="connsiteX2" fmla="*/ 53642 w 54723"/>
                  <a:gd name="connsiteY2" fmla="*/ 10766 h 30038"/>
                  <a:gd name="connsiteX3" fmla="*/ 19133 w 54723"/>
                  <a:gd name="connsiteY3" fmla="*/ 28737 h 30038"/>
                  <a:gd name="connsiteX4" fmla="*/ 107 w 54723"/>
                  <a:gd name="connsiteY4" fmla="*/ 0 h 30038"/>
                  <a:gd name="connsiteX5" fmla="*/ 19134 w 54723"/>
                  <a:gd name="connsiteY5" fmla="*/ 15573 h 3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3" h="30038">
                    <a:moveTo>
                      <a:pt x="19134" y="15573"/>
                    </a:moveTo>
                    <a:cubicBezTo>
                      <a:pt x="32319" y="19780"/>
                      <a:pt x="46141" y="15401"/>
                      <a:pt x="54723" y="5589"/>
                    </a:cubicBezTo>
                    <a:cubicBezTo>
                      <a:pt x="54523" y="7315"/>
                      <a:pt x="54185" y="9048"/>
                      <a:pt x="53642" y="10766"/>
                    </a:cubicBezTo>
                    <a:cubicBezTo>
                      <a:pt x="49051" y="25306"/>
                      <a:pt x="33601" y="33352"/>
                      <a:pt x="19133" y="28737"/>
                    </a:cubicBezTo>
                    <a:cubicBezTo>
                      <a:pt x="6631" y="24748"/>
                      <a:pt x="-1004" y="12607"/>
                      <a:pt x="107" y="0"/>
                    </a:cubicBezTo>
                    <a:cubicBezTo>
                      <a:pt x="4165" y="7145"/>
                      <a:pt x="10716" y="12888"/>
                      <a:pt x="19134" y="15573"/>
                    </a:cubicBezTo>
                    <a:close/>
                  </a:path>
                </a:pathLst>
              </a:custGeom>
              <a:solidFill>
                <a:srgbClr val="005286"/>
              </a:solidFill>
              <a:ln w="0" cap="flat">
                <a:noFill/>
                <a:prstDash val="solid"/>
                <a:miter/>
              </a:ln>
            </p:spPr>
            <p:txBody>
              <a:bodyPr rtlCol="0" anchor="ctr"/>
              <a:lstStyle/>
              <a:p>
                <a:endParaRPr lang="nl-NL"/>
              </a:p>
            </p:txBody>
          </p:sp>
          <p:sp>
            <p:nvSpPr>
              <p:cNvPr id="121" name="Vrije vorm 120">
                <a:extLst>
                  <a:ext uri="{FF2B5EF4-FFF2-40B4-BE49-F238E27FC236}">
                    <a16:creationId xmlns:a16="http://schemas.microsoft.com/office/drawing/2014/main" id="{CD3CBBFF-B4F5-D15A-7B30-480A4D789936}"/>
                  </a:ext>
                </a:extLst>
              </p:cNvPr>
              <p:cNvSpPr/>
              <p:nvPr/>
            </p:nvSpPr>
            <p:spPr>
              <a:xfrm>
                <a:off x="8440361" y="6278135"/>
                <a:ext cx="235914" cy="358581"/>
              </a:xfrm>
              <a:custGeom>
                <a:avLst/>
                <a:gdLst>
                  <a:gd name="connsiteX0" fmla="*/ 166506 w 235914"/>
                  <a:gd name="connsiteY0" fmla="*/ 9520 h 358581"/>
                  <a:gd name="connsiteX1" fmla="*/ 70859 w 235914"/>
                  <a:gd name="connsiteY1" fmla="*/ 357903 h 358581"/>
                  <a:gd name="connsiteX2" fmla="*/ 166506 w 235914"/>
                  <a:gd name="connsiteY2" fmla="*/ 9520 h 358581"/>
                </a:gdLst>
                <a:ahLst/>
                <a:cxnLst>
                  <a:cxn ang="0">
                    <a:pos x="connsiteX0" y="connsiteY0"/>
                  </a:cxn>
                  <a:cxn ang="0">
                    <a:pos x="connsiteX1" y="connsiteY1"/>
                  </a:cxn>
                  <a:cxn ang="0">
                    <a:pos x="connsiteX2" y="connsiteY2"/>
                  </a:cxn>
                </a:cxnLst>
                <a:rect l="l" t="t" r="r" b="b"/>
                <a:pathLst>
                  <a:path w="235914" h="358581">
                    <a:moveTo>
                      <a:pt x="166506" y="9520"/>
                    </a:moveTo>
                    <a:cubicBezTo>
                      <a:pt x="335205" y="93546"/>
                      <a:pt x="153763" y="374160"/>
                      <a:pt x="70859" y="357903"/>
                    </a:cubicBezTo>
                    <a:cubicBezTo>
                      <a:pt x="-29768" y="338169"/>
                      <a:pt x="-43905" y="-66601"/>
                      <a:pt x="166506" y="9520"/>
                    </a:cubicBezTo>
                    <a:close/>
                  </a:path>
                </a:pathLst>
              </a:custGeom>
              <a:solidFill>
                <a:srgbClr val="CADFF1"/>
              </a:solidFill>
              <a:ln w="0" cap="flat">
                <a:noFill/>
                <a:prstDash val="solid"/>
                <a:miter/>
              </a:ln>
            </p:spPr>
            <p:txBody>
              <a:bodyPr rtlCol="0" anchor="ctr"/>
              <a:lstStyle/>
              <a:p>
                <a:endParaRPr lang="nl-NL"/>
              </a:p>
            </p:txBody>
          </p:sp>
          <p:sp>
            <p:nvSpPr>
              <p:cNvPr id="122" name="Vrije vorm 121">
                <a:extLst>
                  <a:ext uri="{FF2B5EF4-FFF2-40B4-BE49-F238E27FC236}">
                    <a16:creationId xmlns:a16="http://schemas.microsoft.com/office/drawing/2014/main" id="{D835C552-9617-86CD-6D7A-62C9698BB9BF}"/>
                  </a:ext>
                </a:extLst>
              </p:cNvPr>
              <p:cNvSpPr/>
              <p:nvPr/>
            </p:nvSpPr>
            <p:spPr>
              <a:xfrm>
                <a:off x="8901847" y="6586124"/>
                <a:ext cx="42556" cy="62068"/>
              </a:xfrm>
              <a:custGeom>
                <a:avLst/>
                <a:gdLst>
                  <a:gd name="connsiteX0" fmla="*/ 11299 w 42556"/>
                  <a:gd name="connsiteY0" fmla="*/ 61934 h 62068"/>
                  <a:gd name="connsiteX1" fmla="*/ 9334 w 42556"/>
                  <a:gd name="connsiteY1" fmla="*/ 945 h 62068"/>
                  <a:gd name="connsiteX2" fmla="*/ 41502 w 42556"/>
                  <a:gd name="connsiteY2" fmla="*/ 30584 h 62068"/>
                  <a:gd name="connsiteX3" fmla="*/ 11299 w 42556"/>
                  <a:gd name="connsiteY3" fmla="*/ 61934 h 62068"/>
                </a:gdLst>
                <a:ahLst/>
                <a:cxnLst>
                  <a:cxn ang="0">
                    <a:pos x="connsiteX0" y="connsiteY0"/>
                  </a:cxn>
                  <a:cxn ang="0">
                    <a:pos x="connsiteX1" y="connsiteY1"/>
                  </a:cxn>
                  <a:cxn ang="0">
                    <a:pos x="connsiteX2" y="connsiteY2"/>
                  </a:cxn>
                  <a:cxn ang="0">
                    <a:pos x="connsiteX3" y="connsiteY3"/>
                  </a:cxn>
                </a:cxnLst>
                <a:rect l="l" t="t" r="r" b="b"/>
                <a:pathLst>
                  <a:path w="42556" h="62068">
                    <a:moveTo>
                      <a:pt x="11299" y="61934"/>
                    </a:moveTo>
                    <a:cubicBezTo>
                      <a:pt x="-4054" y="65652"/>
                      <a:pt x="-2819" y="-9190"/>
                      <a:pt x="9334" y="945"/>
                    </a:cubicBezTo>
                    <a:cubicBezTo>
                      <a:pt x="26494" y="15259"/>
                      <a:pt x="38701" y="23719"/>
                      <a:pt x="41502" y="30584"/>
                    </a:cubicBezTo>
                    <a:cubicBezTo>
                      <a:pt x="47495" y="45269"/>
                      <a:pt x="26652" y="58216"/>
                      <a:pt x="11299" y="61934"/>
                    </a:cubicBezTo>
                    <a:close/>
                  </a:path>
                </a:pathLst>
              </a:custGeom>
              <a:solidFill>
                <a:srgbClr val="005286"/>
              </a:solidFill>
              <a:ln w="0" cap="flat">
                <a:noFill/>
                <a:prstDash val="solid"/>
                <a:miter/>
              </a:ln>
            </p:spPr>
            <p:txBody>
              <a:bodyPr rtlCol="0" anchor="ctr"/>
              <a:lstStyle/>
              <a:p>
                <a:endParaRPr lang="nl-NL"/>
              </a:p>
            </p:txBody>
          </p:sp>
        </p:grpSp>
      </p:grpSp>
      <p:grpSp>
        <p:nvGrpSpPr>
          <p:cNvPr id="185" name="Groep 184">
            <a:extLst>
              <a:ext uri="{FF2B5EF4-FFF2-40B4-BE49-F238E27FC236}">
                <a16:creationId xmlns:a16="http://schemas.microsoft.com/office/drawing/2014/main" id="{54AC80E2-B7F7-286B-0310-61B70918CC1F}"/>
              </a:ext>
            </a:extLst>
          </p:cNvPr>
          <p:cNvGrpSpPr/>
          <p:nvPr/>
        </p:nvGrpSpPr>
        <p:grpSpPr>
          <a:xfrm>
            <a:off x="8928040" y="195943"/>
            <a:ext cx="3265548" cy="6541407"/>
            <a:chOff x="8928040" y="195943"/>
            <a:chExt cx="3265548" cy="6541407"/>
          </a:xfrm>
        </p:grpSpPr>
        <p:sp>
          <p:nvSpPr>
            <p:cNvPr id="186" name="Rechthoek 185">
              <a:extLst>
                <a:ext uri="{FF2B5EF4-FFF2-40B4-BE49-F238E27FC236}">
                  <a16:creationId xmlns:a16="http://schemas.microsoft.com/office/drawing/2014/main" id="{3AD752A3-14ED-FD94-6604-432AA618509B}"/>
                </a:ext>
              </a:extLst>
            </p:cNvPr>
            <p:cNvSpPr/>
            <p:nvPr/>
          </p:nvSpPr>
          <p:spPr>
            <a:xfrm>
              <a:off x="8928041" y="195943"/>
              <a:ext cx="3265547" cy="6530915"/>
            </a:xfrm>
            <a:prstGeom prst="rect">
              <a:avLst/>
            </a:prstGeom>
            <a:gradFill>
              <a:gsLst>
                <a:gs pos="0">
                  <a:srgbClr val="E7F4FB"/>
                </a:gs>
                <a:gs pos="50000">
                  <a:srgbClr val="D0E7F7"/>
                </a:gs>
                <a:gs pos="100000">
                  <a:srgbClr val="E7F4FB"/>
                </a:gs>
              </a:gsLst>
              <a:lin ang="5400000" scaled="1"/>
            </a:gradFill>
            <a:ln w="12700" cap="flat">
              <a:noFill/>
              <a:prstDash val="solid"/>
              <a:miter/>
            </a:ln>
          </p:spPr>
          <p:txBody>
            <a:bodyPr rtlCol="0" anchor="ctr"/>
            <a:lstStyle/>
            <a:p>
              <a:pPr algn="l"/>
              <a:endParaRPr lang="nl-NL" sz="1012"/>
            </a:p>
          </p:txBody>
        </p:sp>
        <p:cxnSp>
          <p:nvCxnSpPr>
            <p:cNvPr id="187" name="Rechte verbindingslijn 186">
              <a:extLst>
                <a:ext uri="{FF2B5EF4-FFF2-40B4-BE49-F238E27FC236}">
                  <a16:creationId xmlns:a16="http://schemas.microsoft.com/office/drawing/2014/main" id="{84B2D9A0-CF10-DE3A-11DB-0500071144CB}"/>
                </a:ext>
              </a:extLst>
            </p:cNvPr>
            <p:cNvCxnSpPr>
              <a:cxnSpLocks/>
            </p:cNvCxnSpPr>
            <p:nvPr/>
          </p:nvCxnSpPr>
          <p:spPr>
            <a:xfrm>
              <a:off x="8928040" y="195943"/>
              <a:ext cx="0" cy="6541407"/>
            </a:xfrm>
            <a:prstGeom prst="line">
              <a:avLst/>
            </a:prstGeom>
            <a:ln w="22225">
              <a:solidFill>
                <a:srgbClr val="90BCE1"/>
              </a:solidFill>
              <a:prstDash val="lgDash"/>
            </a:ln>
          </p:spPr>
          <p:style>
            <a:lnRef idx="1">
              <a:schemeClr val="accent1"/>
            </a:lnRef>
            <a:fillRef idx="0">
              <a:schemeClr val="accent1"/>
            </a:fillRef>
            <a:effectRef idx="0">
              <a:schemeClr val="accent1"/>
            </a:effectRef>
            <a:fontRef idx="minor">
              <a:schemeClr val="tx1"/>
            </a:fontRef>
          </p:style>
        </p:cxnSp>
      </p:grpSp>
      <p:sp>
        <p:nvSpPr>
          <p:cNvPr id="201" name="Rechthoek met aan één zijde afgeronde hoeken 200">
            <a:extLst>
              <a:ext uri="{FF2B5EF4-FFF2-40B4-BE49-F238E27FC236}">
                <a16:creationId xmlns:a16="http://schemas.microsoft.com/office/drawing/2014/main" id="{C38E977D-2FCA-0BE7-89BD-91786F746F67}"/>
              </a:ext>
            </a:extLst>
          </p:cNvPr>
          <p:cNvSpPr/>
          <p:nvPr/>
        </p:nvSpPr>
        <p:spPr>
          <a:xfrm>
            <a:off x="992985" y="195943"/>
            <a:ext cx="2028304" cy="445525"/>
          </a:xfrm>
          <a:prstGeom prst="round2SameRect">
            <a:avLst>
              <a:gd name="adj1" fmla="val 0"/>
              <a:gd name="adj2" fmla="val 36842"/>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64800" rtlCol="0" anchor="ctr"/>
          <a:lstStyle/>
          <a:p>
            <a:pPr algn="ctr"/>
            <a:r>
              <a:rPr lang="nl-NL"/>
              <a:t>Toediener</a:t>
            </a:r>
          </a:p>
        </p:txBody>
      </p:sp>
      <p:sp>
        <p:nvSpPr>
          <p:cNvPr id="339" name="Rechthoek 338">
            <a:extLst>
              <a:ext uri="{FF2B5EF4-FFF2-40B4-BE49-F238E27FC236}">
                <a16:creationId xmlns:a16="http://schemas.microsoft.com/office/drawing/2014/main" id="{F3C67DC1-19CC-4604-99A7-986F71939143}"/>
              </a:ext>
            </a:extLst>
          </p:cNvPr>
          <p:cNvSpPr/>
          <p:nvPr/>
        </p:nvSpPr>
        <p:spPr>
          <a:xfrm>
            <a:off x="0" y="6735600"/>
            <a:ext cx="12193588" cy="1224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9" name="Vrije vorm 955">
            <a:extLst>
              <a:ext uri="{FF2B5EF4-FFF2-40B4-BE49-F238E27FC236}">
                <a16:creationId xmlns:a16="http://schemas.microsoft.com/office/drawing/2014/main" id="{FB982B2E-5293-2ED7-F884-D75BCC686345}"/>
              </a:ext>
            </a:extLst>
          </p:cNvPr>
          <p:cNvSpPr/>
          <p:nvPr/>
        </p:nvSpPr>
        <p:spPr>
          <a:xfrm>
            <a:off x="-27379" y="3613131"/>
            <a:ext cx="2377805" cy="2460385"/>
          </a:xfrm>
          <a:custGeom>
            <a:avLst/>
            <a:gdLst>
              <a:gd name="connsiteX0" fmla="*/ 234585 w 1277588"/>
              <a:gd name="connsiteY0" fmla="*/ 395990 h 1321958"/>
              <a:gd name="connsiteX1" fmla="*/ 0 w 1277588"/>
              <a:gd name="connsiteY1" fmla="*/ 1022297 h 1321958"/>
              <a:gd name="connsiteX2" fmla="*/ 65670 w 1277588"/>
              <a:gd name="connsiteY2" fmla="*/ 1048449 h 1321958"/>
              <a:gd name="connsiteX3" fmla="*/ 752525 w 1277588"/>
              <a:gd name="connsiteY3" fmla="*/ 1321959 h 1321958"/>
              <a:gd name="connsiteX4" fmla="*/ 969156 w 1277588"/>
              <a:gd name="connsiteY4" fmla="*/ 941948 h 1321958"/>
              <a:gd name="connsiteX5" fmla="*/ 1277589 w 1277588"/>
              <a:gd name="connsiteY5" fmla="*/ 420063 h 1321958"/>
              <a:gd name="connsiteX6" fmla="*/ 569083 w 1277588"/>
              <a:gd name="connsiteY6" fmla="*/ 313342 h 1321958"/>
              <a:gd name="connsiteX7" fmla="*/ 234585 w 1277588"/>
              <a:gd name="connsiteY7" fmla="*/ 395990 h 132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588" h="1321958">
                <a:moveTo>
                  <a:pt x="234585" y="395990"/>
                </a:moveTo>
                <a:cubicBezTo>
                  <a:pt x="239670" y="546663"/>
                  <a:pt x="77783" y="855374"/>
                  <a:pt x="0" y="1022297"/>
                </a:cubicBezTo>
                <a:lnTo>
                  <a:pt x="65670" y="1048449"/>
                </a:lnTo>
                <a:lnTo>
                  <a:pt x="752525" y="1321959"/>
                </a:lnTo>
                <a:cubicBezTo>
                  <a:pt x="826727" y="1195608"/>
                  <a:pt x="920310" y="982328"/>
                  <a:pt x="969156" y="941948"/>
                </a:cubicBezTo>
                <a:cubicBezTo>
                  <a:pt x="1247090" y="712256"/>
                  <a:pt x="1247301" y="596103"/>
                  <a:pt x="1277589" y="420063"/>
                </a:cubicBezTo>
                <a:cubicBezTo>
                  <a:pt x="1277589" y="420063"/>
                  <a:pt x="1075628" y="354144"/>
                  <a:pt x="569083" y="313342"/>
                </a:cubicBezTo>
                <a:cubicBezTo>
                  <a:pt x="695387" y="-362194"/>
                  <a:pt x="294443" y="241649"/>
                  <a:pt x="234585" y="395990"/>
                </a:cubicBezTo>
                <a:close/>
              </a:path>
            </a:pathLst>
          </a:custGeom>
          <a:solidFill>
            <a:srgbClr val="B8DAF4"/>
          </a:solidFill>
          <a:ln w="9575" cap="flat">
            <a:noFill/>
            <a:prstDash val="solid"/>
            <a:miter/>
          </a:ln>
        </p:spPr>
        <p:txBody>
          <a:bodyPr rtlCol="0" anchor="ctr"/>
          <a:lstStyle/>
          <a:p>
            <a:endParaRPr lang="nl-NL" sz="3200"/>
          </a:p>
        </p:txBody>
      </p:sp>
      <p:sp>
        <p:nvSpPr>
          <p:cNvPr id="160" name="Vrije vorm 962">
            <a:extLst>
              <a:ext uri="{FF2B5EF4-FFF2-40B4-BE49-F238E27FC236}">
                <a16:creationId xmlns:a16="http://schemas.microsoft.com/office/drawing/2014/main" id="{72C8E2D3-A464-4EE4-CB18-6F8FAF836FC3}"/>
              </a:ext>
            </a:extLst>
          </p:cNvPr>
          <p:cNvSpPr/>
          <p:nvPr/>
        </p:nvSpPr>
        <p:spPr>
          <a:xfrm>
            <a:off x="-1063601" y="5515797"/>
            <a:ext cx="2436797" cy="1690893"/>
          </a:xfrm>
          <a:custGeom>
            <a:avLst/>
            <a:gdLst>
              <a:gd name="connsiteX0" fmla="*/ 1013491 w 1309284"/>
              <a:gd name="connsiteY0" fmla="*/ 908513 h 908512"/>
              <a:gd name="connsiteX1" fmla="*/ 1309284 w 1309284"/>
              <a:gd name="connsiteY1" fmla="*/ 299662 h 908512"/>
              <a:gd name="connsiteX2" fmla="*/ 556759 w 1309284"/>
              <a:gd name="connsiteY2" fmla="*/ 0 h 908512"/>
              <a:gd name="connsiteX3" fmla="*/ 507473 w 1309284"/>
              <a:gd name="connsiteY3" fmla="*/ 109852 h 908512"/>
              <a:gd name="connsiteX4" fmla="*/ 0 w 1309284"/>
              <a:gd name="connsiteY4" fmla="*/ 908513 h 908512"/>
              <a:gd name="connsiteX5" fmla="*/ 1013491 w 1309284"/>
              <a:gd name="connsiteY5" fmla="*/ 908513 h 9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9284" h="908512">
                <a:moveTo>
                  <a:pt x="1013491" y="908513"/>
                </a:moveTo>
                <a:cubicBezTo>
                  <a:pt x="1076873" y="749451"/>
                  <a:pt x="1214284" y="461414"/>
                  <a:pt x="1309284" y="299662"/>
                </a:cubicBezTo>
                <a:lnTo>
                  <a:pt x="556759" y="0"/>
                </a:lnTo>
                <a:lnTo>
                  <a:pt x="507473" y="109852"/>
                </a:lnTo>
                <a:cubicBezTo>
                  <a:pt x="358926" y="428646"/>
                  <a:pt x="91582" y="741101"/>
                  <a:pt x="0" y="908513"/>
                </a:cubicBezTo>
                <a:lnTo>
                  <a:pt x="1013491" y="908513"/>
                </a:lnTo>
                <a:close/>
              </a:path>
            </a:pathLst>
          </a:custGeom>
          <a:solidFill>
            <a:srgbClr val="E5B6AE"/>
          </a:solidFill>
          <a:ln w="9575" cap="flat">
            <a:noFill/>
            <a:prstDash val="solid"/>
            <a:miter/>
          </a:ln>
        </p:spPr>
        <p:txBody>
          <a:bodyPr rtlCol="0" anchor="ctr"/>
          <a:lstStyle/>
          <a:p>
            <a:endParaRPr lang="nl-NL" sz="3200"/>
          </a:p>
        </p:txBody>
      </p:sp>
      <p:grpSp>
        <p:nvGrpSpPr>
          <p:cNvPr id="163" name="Graphic 3">
            <a:extLst>
              <a:ext uri="{FF2B5EF4-FFF2-40B4-BE49-F238E27FC236}">
                <a16:creationId xmlns:a16="http://schemas.microsoft.com/office/drawing/2014/main" id="{9CB64B86-13D1-DDCC-51EF-3CBFCDF8115A}"/>
              </a:ext>
            </a:extLst>
          </p:cNvPr>
          <p:cNvGrpSpPr/>
          <p:nvPr/>
        </p:nvGrpSpPr>
        <p:grpSpPr>
          <a:xfrm>
            <a:off x="993391" y="1423857"/>
            <a:ext cx="4875393" cy="3401979"/>
            <a:chOff x="2162821" y="2063771"/>
            <a:chExt cx="2619535" cy="1827874"/>
          </a:xfrm>
        </p:grpSpPr>
        <p:sp>
          <p:nvSpPr>
            <p:cNvPr id="177" name="Afgeronde rechthoek 959">
              <a:extLst>
                <a:ext uri="{FF2B5EF4-FFF2-40B4-BE49-F238E27FC236}">
                  <a16:creationId xmlns:a16="http://schemas.microsoft.com/office/drawing/2014/main" id="{E1961BDE-4E61-4295-274C-0C7D1DD38AFF}"/>
                </a:ext>
              </a:extLst>
            </p:cNvPr>
            <p:cNvSpPr/>
            <p:nvPr/>
          </p:nvSpPr>
          <p:spPr>
            <a:xfrm>
              <a:off x="2162821" y="2063771"/>
              <a:ext cx="2619535" cy="1827874"/>
            </a:xfrm>
            <a:prstGeom prst="roundRect">
              <a:avLst>
                <a:gd name="adj" fmla="val 5080"/>
              </a:avLst>
            </a:prstGeom>
            <a:solidFill>
              <a:srgbClr val="A1ADAA"/>
            </a:solidFill>
            <a:ln w="9575" cap="flat">
              <a:noFill/>
              <a:prstDash val="solid"/>
              <a:miter/>
            </a:ln>
          </p:spPr>
          <p:txBody>
            <a:bodyPr rtlCol="0" anchor="ctr"/>
            <a:lstStyle/>
            <a:p>
              <a:endParaRPr lang="nl-NL" sz="3200"/>
            </a:p>
          </p:txBody>
        </p:sp>
        <p:sp>
          <p:nvSpPr>
            <p:cNvPr id="178" name="Afgeronde rechthoek 960">
              <a:extLst>
                <a:ext uri="{FF2B5EF4-FFF2-40B4-BE49-F238E27FC236}">
                  <a16:creationId xmlns:a16="http://schemas.microsoft.com/office/drawing/2014/main" id="{44E76FFA-EA4D-C09E-5DCE-F529B98F1D61}"/>
                </a:ext>
              </a:extLst>
            </p:cNvPr>
            <p:cNvSpPr/>
            <p:nvPr/>
          </p:nvSpPr>
          <p:spPr>
            <a:xfrm>
              <a:off x="2198618" y="2098693"/>
              <a:ext cx="2547940" cy="1758030"/>
            </a:xfrm>
            <a:prstGeom prst="roundRect">
              <a:avLst>
                <a:gd name="adj" fmla="val 3763"/>
              </a:avLst>
            </a:prstGeom>
            <a:solidFill>
              <a:srgbClr val="FFFFFF"/>
            </a:solidFill>
            <a:ln w="9575" cap="flat">
              <a:noFill/>
              <a:prstDash val="solid"/>
              <a:miter/>
            </a:ln>
          </p:spPr>
          <p:txBody>
            <a:bodyPr rtlCol="0" anchor="ctr"/>
            <a:lstStyle/>
            <a:p>
              <a:endParaRPr lang="nl-NL" sz="3200"/>
            </a:p>
          </p:txBody>
        </p:sp>
      </p:grpSp>
      <p:sp>
        <p:nvSpPr>
          <p:cNvPr id="146" name="Rechthoek met aan één zijde afgeronde hoeken 20">
            <a:extLst>
              <a:ext uri="{FF2B5EF4-FFF2-40B4-BE49-F238E27FC236}">
                <a16:creationId xmlns:a16="http://schemas.microsoft.com/office/drawing/2014/main" id="{0860EAB7-807E-DDE9-95EE-EB718DF1A7CD}"/>
              </a:ext>
            </a:extLst>
          </p:cNvPr>
          <p:cNvSpPr/>
          <p:nvPr/>
        </p:nvSpPr>
        <p:spPr>
          <a:xfrm>
            <a:off x="1060017" y="1486234"/>
            <a:ext cx="4742143" cy="377469"/>
          </a:xfrm>
          <a:prstGeom prst="round2SameRect">
            <a:avLst>
              <a:gd name="adj1" fmla="val 30227"/>
              <a:gd name="adj2" fmla="val 0"/>
            </a:avLst>
          </a:prstGeom>
          <a:solidFill>
            <a:srgbClr val="D2E9EE"/>
          </a:solidFill>
          <a:ln w="6350" cap="flat">
            <a:noFill/>
            <a:prstDash val="solid"/>
            <a:miter/>
          </a:ln>
        </p:spPr>
        <p:txBody>
          <a:bodyPr bIns="108000" rtlCol="0" anchor="ctr"/>
          <a:lstStyle/>
          <a:p>
            <a:pPr algn="l"/>
            <a:r>
              <a:rPr lang="nl-NL">
                <a:solidFill>
                  <a:srgbClr val="00A9B9"/>
                </a:solidFill>
              </a:rPr>
              <a:t>Elektronische toedienregistratie</a:t>
            </a:r>
            <a:endParaRPr lang="nl-NL" sz="1400">
              <a:solidFill>
                <a:srgbClr val="00A9B9"/>
              </a:solidFill>
            </a:endParaRPr>
          </a:p>
        </p:txBody>
      </p:sp>
      <p:sp>
        <p:nvSpPr>
          <p:cNvPr id="7" name="Tekstvak 6">
            <a:extLst>
              <a:ext uri="{FF2B5EF4-FFF2-40B4-BE49-F238E27FC236}">
                <a16:creationId xmlns:a16="http://schemas.microsoft.com/office/drawing/2014/main" id="{C8E76C42-2D1C-DD98-7B4D-429E00EA35D1}"/>
              </a:ext>
            </a:extLst>
          </p:cNvPr>
          <p:cNvSpPr txBox="1"/>
          <p:nvPr/>
        </p:nvSpPr>
        <p:spPr>
          <a:xfrm>
            <a:off x="1223000" y="2003910"/>
            <a:ext cx="4439493" cy="192368"/>
          </a:xfrm>
          <a:prstGeom prst="rect">
            <a:avLst/>
          </a:prstGeom>
          <a:noFill/>
        </p:spPr>
        <p:txBody>
          <a:bodyPr wrap="square" lIns="0" tIns="0" rIns="0" bIns="0" rtlCol="0">
            <a:noAutofit/>
          </a:bodyPr>
          <a:lstStyle/>
          <a:p>
            <a:pPr algn="l">
              <a:lnSpc>
                <a:spcPct val="90000"/>
              </a:lnSpc>
              <a:tabLst>
                <a:tab pos="1063625" algn="l"/>
              </a:tabLst>
            </a:pPr>
            <a:r>
              <a:rPr lang="nl-NL" sz="1200" b="1">
                <a:solidFill>
                  <a:schemeClr val="tx2"/>
                </a:solidFill>
              </a:rPr>
              <a:t>Toedienlijst</a:t>
            </a:r>
          </a:p>
        </p:txBody>
      </p:sp>
      <p:graphicFrame>
        <p:nvGraphicFramePr>
          <p:cNvPr id="131" name="Tabel 130">
            <a:extLst>
              <a:ext uri="{FF2B5EF4-FFF2-40B4-BE49-F238E27FC236}">
                <a16:creationId xmlns:a16="http://schemas.microsoft.com/office/drawing/2014/main" id="{053D919E-0836-30F5-D9C8-CB48C3F4FFFE}"/>
              </a:ext>
            </a:extLst>
          </p:cNvPr>
          <p:cNvGraphicFramePr>
            <a:graphicFrameLocks noGrp="1"/>
          </p:cNvGraphicFramePr>
          <p:nvPr>
            <p:extLst>
              <p:ext uri="{D42A27DB-BD31-4B8C-83A1-F6EECF244321}">
                <p14:modId xmlns:p14="http://schemas.microsoft.com/office/powerpoint/2010/main" val="3954323278"/>
              </p:ext>
            </p:extLst>
          </p:nvPr>
        </p:nvGraphicFramePr>
        <p:xfrm>
          <a:off x="1223000" y="2330448"/>
          <a:ext cx="4415800" cy="2240882"/>
        </p:xfrm>
        <a:graphic>
          <a:graphicData uri="http://schemas.openxmlformats.org/drawingml/2006/table">
            <a:tbl>
              <a:tblPr firstRow="1" bandRow="1">
                <a:tableStyleId>{5C22544A-7EE6-4342-B048-85BDC9FD1C3A}</a:tableStyleId>
              </a:tblPr>
              <a:tblGrid>
                <a:gridCol w="1672600">
                  <a:extLst>
                    <a:ext uri="{9D8B030D-6E8A-4147-A177-3AD203B41FA5}">
                      <a16:colId xmlns:a16="http://schemas.microsoft.com/office/drawing/2014/main" val="2201003222"/>
                    </a:ext>
                  </a:extLst>
                </a:gridCol>
                <a:gridCol w="944880">
                  <a:extLst>
                    <a:ext uri="{9D8B030D-6E8A-4147-A177-3AD203B41FA5}">
                      <a16:colId xmlns:a16="http://schemas.microsoft.com/office/drawing/2014/main" val="1235227227"/>
                    </a:ext>
                  </a:extLst>
                </a:gridCol>
                <a:gridCol w="944880">
                  <a:extLst>
                    <a:ext uri="{9D8B030D-6E8A-4147-A177-3AD203B41FA5}">
                      <a16:colId xmlns:a16="http://schemas.microsoft.com/office/drawing/2014/main" val="1582007422"/>
                    </a:ext>
                  </a:extLst>
                </a:gridCol>
                <a:gridCol w="426720">
                  <a:extLst>
                    <a:ext uri="{9D8B030D-6E8A-4147-A177-3AD203B41FA5}">
                      <a16:colId xmlns:a16="http://schemas.microsoft.com/office/drawing/2014/main" val="3071451517"/>
                    </a:ext>
                  </a:extLst>
                </a:gridCol>
                <a:gridCol w="426720">
                  <a:extLst>
                    <a:ext uri="{9D8B030D-6E8A-4147-A177-3AD203B41FA5}">
                      <a16:colId xmlns:a16="http://schemas.microsoft.com/office/drawing/2014/main" val="1011586433"/>
                    </a:ext>
                  </a:extLst>
                </a:gridCol>
              </a:tblGrid>
              <a:tr h="303799">
                <a:tc>
                  <a:txBody>
                    <a:bodyPr/>
                    <a:lstStyle/>
                    <a:p>
                      <a:r>
                        <a:rPr lang="nl-NL" sz="800"/>
                        <a:t>Medicatie</a:t>
                      </a:r>
                    </a:p>
                  </a:txBody>
                  <a:tcPr marL="36000" marR="36000" marT="36000" marB="36000">
                    <a:solidFill>
                      <a:srgbClr val="86C2EB"/>
                    </a:solidFill>
                  </a:tcPr>
                </a:tc>
                <a:tc>
                  <a:txBody>
                    <a:bodyPr/>
                    <a:lstStyle/>
                    <a:p>
                      <a:r>
                        <a:rPr lang="nl-NL" sz="800"/>
                        <a:t>Dosering</a:t>
                      </a:r>
                    </a:p>
                  </a:txBody>
                  <a:tcPr marL="36000" marR="36000" marT="36000" marB="36000">
                    <a:solidFill>
                      <a:srgbClr val="86C2EB"/>
                    </a:solidFill>
                  </a:tcPr>
                </a:tc>
                <a:tc>
                  <a:txBody>
                    <a:bodyPr/>
                    <a:lstStyle/>
                    <a:p>
                      <a:r>
                        <a:rPr lang="nl-NL" sz="800"/>
                        <a:t>Wijze van toediening</a:t>
                      </a:r>
                    </a:p>
                  </a:txBody>
                  <a:tcPr marL="36000" marR="36000" marT="36000" marB="36000">
                    <a:solidFill>
                      <a:srgbClr val="86C2EB"/>
                    </a:solidFill>
                  </a:tcPr>
                </a:tc>
                <a:tc>
                  <a:txBody>
                    <a:bodyPr/>
                    <a:lstStyle/>
                    <a:p>
                      <a:r>
                        <a:rPr lang="nl-NL" sz="800"/>
                        <a:t>Tijd</a:t>
                      </a:r>
                    </a:p>
                  </a:txBody>
                  <a:tcPr marL="36000" marR="36000" marT="36000" marB="36000">
                    <a:solidFill>
                      <a:srgbClr val="86C2EB"/>
                    </a:solidFill>
                  </a:tcPr>
                </a:tc>
                <a:tc>
                  <a:txBody>
                    <a:bodyPr/>
                    <a:lstStyle/>
                    <a:p>
                      <a:r>
                        <a:rPr lang="nl-NL" sz="800"/>
                        <a:t>di 25 mrt</a:t>
                      </a:r>
                    </a:p>
                  </a:txBody>
                  <a:tcPr marL="36000" marR="36000" marT="36000" marB="36000">
                    <a:solidFill>
                      <a:srgbClr val="86C2EB"/>
                    </a:solidFill>
                  </a:tcPr>
                </a:tc>
                <a:extLst>
                  <a:ext uri="{0D108BD9-81ED-4DB2-BD59-A6C34878D82A}">
                    <a16:rowId xmlns:a16="http://schemas.microsoft.com/office/drawing/2014/main" val="4241273135"/>
                  </a:ext>
                </a:extLst>
              </a:tr>
              <a:tr h="229886">
                <a:tc>
                  <a:txBody>
                    <a:bodyPr/>
                    <a:lstStyle/>
                    <a:p>
                      <a:r>
                        <a:rPr lang="nl-NL" sz="800"/>
                        <a:t>Metoprololtartraat CF tablet 50 mg</a:t>
                      </a:r>
                    </a:p>
                  </a:txBody>
                  <a:tcPr marL="36000" marR="36000" marT="36000" marB="36000">
                    <a:solidFill>
                      <a:srgbClr val="B8DAF4"/>
                    </a:solidFill>
                  </a:tcPr>
                </a:tc>
                <a:tc>
                  <a:txBody>
                    <a:bodyPr/>
                    <a:lstStyle/>
                    <a:p>
                      <a:r>
                        <a:rPr lang="nl-NL" sz="800"/>
                        <a:t>2D1T</a:t>
                      </a:r>
                    </a:p>
                  </a:txBody>
                  <a:tcPr marL="36000" marR="36000" marT="36000" marB="36000">
                    <a:solidFill>
                      <a:srgbClr val="B8DAF4"/>
                    </a:solidFill>
                  </a:tcPr>
                </a:tc>
                <a:tc>
                  <a:txBody>
                    <a:bodyPr/>
                    <a:lstStyle/>
                    <a:p>
                      <a:r>
                        <a:rPr lang="nl-NL" sz="800"/>
                        <a:t>via de mond</a:t>
                      </a:r>
                    </a:p>
                  </a:txBody>
                  <a:tcPr marL="36000" marR="36000" marT="36000" marB="36000">
                    <a:solidFill>
                      <a:srgbClr val="B8DAF4"/>
                    </a:solidFill>
                  </a:tcPr>
                </a:tc>
                <a:tc>
                  <a:txBody>
                    <a:bodyPr/>
                    <a:lstStyle/>
                    <a:p>
                      <a:endParaRPr lang="nl-NL" sz="800"/>
                    </a:p>
                  </a:txBody>
                  <a:tcPr marL="36000" marR="36000" marT="36000" marB="36000">
                    <a:solidFill>
                      <a:srgbClr val="B8DAF4"/>
                    </a:solidFill>
                  </a:tcPr>
                </a:tc>
                <a:tc>
                  <a:txBody>
                    <a:bodyPr/>
                    <a:lstStyle/>
                    <a:p>
                      <a:endParaRPr lang="nl-NL" sz="800"/>
                    </a:p>
                  </a:txBody>
                  <a:tcPr marL="36000" marR="36000" marT="36000" marB="36000">
                    <a:solidFill>
                      <a:srgbClr val="B8DAF4"/>
                    </a:solidFill>
                  </a:tcPr>
                </a:tc>
                <a:extLst>
                  <a:ext uri="{0D108BD9-81ED-4DB2-BD59-A6C34878D82A}">
                    <a16:rowId xmlns:a16="http://schemas.microsoft.com/office/drawing/2014/main" val="2318910631"/>
                  </a:ext>
                </a:extLst>
              </a:tr>
              <a:tr h="229886">
                <a:tc>
                  <a:txBody>
                    <a:bodyPr/>
                    <a:lstStyle/>
                    <a:p>
                      <a:r>
                        <a:rPr lang="nl-NL" sz="800"/>
                        <a:t>Simvastatine Sandoz tablet 20 mg</a:t>
                      </a:r>
                    </a:p>
                  </a:txBody>
                  <a:tcPr marL="36000" marR="36000" marT="36000" marB="36000">
                    <a:solidFill>
                      <a:srgbClr val="DBECF9"/>
                    </a:solidFill>
                  </a:tcPr>
                </a:tc>
                <a:tc>
                  <a:txBody>
                    <a:bodyPr/>
                    <a:lstStyle/>
                    <a:p>
                      <a:r>
                        <a:rPr lang="nl-NL" sz="800"/>
                        <a:t>1D1T</a:t>
                      </a:r>
                    </a:p>
                  </a:txBody>
                  <a:tcPr marL="36000" marR="36000" marT="36000" marB="36000">
                    <a:solidFill>
                      <a:srgbClr val="DBECF9"/>
                    </a:solidFill>
                  </a:tcPr>
                </a:tc>
                <a:tc>
                  <a:txBody>
                    <a:bodyPr/>
                    <a:lstStyle/>
                    <a:p>
                      <a:r>
                        <a:rPr lang="nl-NL" sz="800"/>
                        <a:t>via de mond</a:t>
                      </a:r>
                    </a:p>
                  </a:txBody>
                  <a:tcPr marL="36000" marR="36000" marT="36000" marB="36000">
                    <a:solidFill>
                      <a:srgbClr val="DBECF9"/>
                    </a:solidFill>
                  </a:tcPr>
                </a:tc>
                <a:tc>
                  <a:txBody>
                    <a:bodyPr/>
                    <a:lstStyle/>
                    <a:p>
                      <a:endParaRPr lang="nl-NL" sz="800"/>
                    </a:p>
                  </a:txBody>
                  <a:tcPr marL="36000" marR="36000" marT="36000" marB="36000">
                    <a:solidFill>
                      <a:srgbClr val="DBECF9"/>
                    </a:solidFill>
                  </a:tcPr>
                </a:tc>
                <a:tc>
                  <a:txBody>
                    <a:bodyPr/>
                    <a:lstStyle/>
                    <a:p>
                      <a:endParaRPr lang="nl-NL" sz="800"/>
                    </a:p>
                  </a:txBody>
                  <a:tcPr marL="36000" marR="36000" marT="36000" marB="36000">
                    <a:solidFill>
                      <a:srgbClr val="DBECF9"/>
                    </a:solidFill>
                  </a:tcPr>
                </a:tc>
                <a:extLst>
                  <a:ext uri="{0D108BD9-81ED-4DB2-BD59-A6C34878D82A}">
                    <a16:rowId xmlns:a16="http://schemas.microsoft.com/office/drawing/2014/main" val="488062560"/>
                  </a:ext>
                </a:extLst>
              </a:tr>
              <a:tr h="229886">
                <a:tc>
                  <a:txBody>
                    <a:bodyPr/>
                    <a:lstStyle/>
                    <a:p>
                      <a:r>
                        <a:rPr lang="nl-NL" sz="800"/>
                        <a:t>Acenocoumarol CF tablet 1 mg</a:t>
                      </a:r>
                    </a:p>
                  </a:txBody>
                  <a:tcPr marL="36000" marR="36000" marT="36000" marB="36000">
                    <a:solidFill>
                      <a:srgbClr val="B8DAF4"/>
                    </a:solidFill>
                  </a:tcPr>
                </a:tc>
                <a:tc>
                  <a:txBody>
                    <a:bodyPr/>
                    <a:lstStyle/>
                    <a:p>
                      <a:r>
                        <a:rPr lang="nl-NL" sz="800"/>
                        <a:t>Volgens schema TD</a:t>
                      </a:r>
                    </a:p>
                  </a:txBody>
                  <a:tcPr marL="36000" marR="36000" marT="36000" marB="36000">
                    <a:solidFill>
                      <a:srgbClr val="B8DAF4"/>
                    </a:solidFill>
                  </a:tcPr>
                </a:tc>
                <a:tc>
                  <a:txBody>
                    <a:bodyPr/>
                    <a:lstStyle/>
                    <a:p>
                      <a:r>
                        <a:rPr lang="nl-NL" sz="800"/>
                        <a:t>via de mond</a:t>
                      </a:r>
                    </a:p>
                  </a:txBody>
                  <a:tcPr marL="36000" marR="36000" marT="36000" marB="36000">
                    <a:solidFill>
                      <a:srgbClr val="B8DAF4"/>
                    </a:solidFill>
                  </a:tcPr>
                </a:tc>
                <a:tc>
                  <a:txBody>
                    <a:bodyPr/>
                    <a:lstStyle/>
                    <a:p>
                      <a:endParaRPr lang="nl-NL" sz="800"/>
                    </a:p>
                  </a:txBody>
                  <a:tcPr marL="36000" marR="36000" marT="36000" marB="36000">
                    <a:solidFill>
                      <a:srgbClr val="B8DAF4"/>
                    </a:solidFill>
                  </a:tcPr>
                </a:tc>
                <a:tc>
                  <a:txBody>
                    <a:bodyPr/>
                    <a:lstStyle/>
                    <a:p>
                      <a:endParaRPr lang="nl-NL" sz="800"/>
                    </a:p>
                  </a:txBody>
                  <a:tcPr marL="36000" marR="36000" marT="36000" marB="36000">
                    <a:solidFill>
                      <a:srgbClr val="B8DAF4"/>
                    </a:solidFill>
                  </a:tcPr>
                </a:tc>
                <a:extLst>
                  <a:ext uri="{0D108BD9-81ED-4DB2-BD59-A6C34878D82A}">
                    <a16:rowId xmlns:a16="http://schemas.microsoft.com/office/drawing/2014/main" val="532100084"/>
                  </a:ext>
                </a:extLst>
              </a:tr>
              <a:tr h="229886">
                <a:tc rowSpan="4">
                  <a:txBody>
                    <a:bodyPr/>
                    <a:lstStyle/>
                    <a:p>
                      <a:r>
                        <a:rPr lang="nl-NL" sz="800"/>
                        <a:t>Nitrofurantoïne CF capsule 50 mg</a:t>
                      </a:r>
                    </a:p>
                  </a:txBody>
                  <a:tcPr marL="36000" marR="36000" marT="36000" marB="36000">
                    <a:solidFill>
                      <a:srgbClr val="DBECF9"/>
                    </a:solidFill>
                  </a:tcPr>
                </a:tc>
                <a:tc rowSpan="4">
                  <a:txBody>
                    <a:bodyPr/>
                    <a:lstStyle/>
                    <a:p>
                      <a:r>
                        <a:rPr lang="nl-NL" sz="800"/>
                        <a:t> 4D1C</a:t>
                      </a:r>
                    </a:p>
                  </a:txBody>
                  <a:tcPr marL="36000" marR="36000" marT="36000" marB="36000">
                    <a:solidFill>
                      <a:srgbClr val="DBECF9"/>
                    </a:solidFill>
                  </a:tcPr>
                </a:tc>
                <a:tc rowSpan="4">
                  <a:txBody>
                    <a:bodyPr/>
                    <a:lstStyle/>
                    <a:p>
                      <a:r>
                        <a:rPr lang="nl-NL" sz="800"/>
                        <a:t>via de mond</a:t>
                      </a:r>
                    </a:p>
                  </a:txBody>
                  <a:tcPr marL="36000" marR="36000" marT="36000" marB="36000">
                    <a:solidFill>
                      <a:srgbClr val="DBECF9"/>
                    </a:solidFill>
                  </a:tcPr>
                </a:tc>
                <a:tc>
                  <a:txBody>
                    <a:bodyPr/>
                    <a:lstStyle/>
                    <a:p>
                      <a:r>
                        <a:rPr lang="nl-NL" sz="800"/>
                        <a:t>08:05</a:t>
                      </a:r>
                    </a:p>
                  </a:txBody>
                  <a:tcPr marL="36000" marR="36000" marT="36000" marB="36000">
                    <a:solidFill>
                      <a:srgbClr val="DBECF9"/>
                    </a:solidFill>
                  </a:tcPr>
                </a:tc>
                <a:tc>
                  <a:txBody>
                    <a:bodyPr/>
                    <a:lstStyle/>
                    <a:p>
                      <a:r>
                        <a:rPr lang="nl-NL" sz="800"/>
                        <a:t>1 st</a:t>
                      </a:r>
                    </a:p>
                  </a:txBody>
                  <a:tcPr marL="36000" marR="36000" marT="36000" marB="36000">
                    <a:solidFill>
                      <a:srgbClr val="DBECF9"/>
                    </a:solidFill>
                  </a:tcPr>
                </a:tc>
                <a:extLst>
                  <a:ext uri="{0D108BD9-81ED-4DB2-BD59-A6C34878D82A}">
                    <a16:rowId xmlns:a16="http://schemas.microsoft.com/office/drawing/2014/main" val="3156155768"/>
                  </a:ext>
                </a:extLst>
              </a:tr>
              <a:tr h="229886">
                <a:tc vMerge="1">
                  <a:txBody>
                    <a:bodyPr/>
                    <a:lstStyle/>
                    <a:p>
                      <a:endParaRPr lang="nl-NL" sz="800"/>
                    </a:p>
                  </a:txBody>
                  <a:tcPr marL="36000" marR="36000" marT="36000" marB="36000">
                    <a:solidFill>
                      <a:srgbClr val="B8DAF4">
                        <a:alpha val="50000"/>
                      </a:srgbClr>
                    </a:solidFill>
                  </a:tcPr>
                </a:tc>
                <a:tc vMerge="1">
                  <a:txBody>
                    <a:bodyPr/>
                    <a:lstStyle/>
                    <a:p>
                      <a:endParaRPr lang="nl-NL" sz="800"/>
                    </a:p>
                  </a:txBody>
                  <a:tcPr marL="36000" marR="36000" marT="36000" marB="36000">
                    <a:solidFill>
                      <a:srgbClr val="B8DAF4">
                        <a:alpha val="50000"/>
                      </a:srgbClr>
                    </a:solidFill>
                  </a:tcPr>
                </a:tc>
                <a:tc vMerge="1">
                  <a:txBody>
                    <a:bodyPr/>
                    <a:lstStyle/>
                    <a:p>
                      <a:endParaRPr lang="nl-NL" sz="800"/>
                    </a:p>
                  </a:txBody>
                  <a:tcPr marL="36000" marR="36000" marT="36000" marB="36000">
                    <a:solidFill>
                      <a:srgbClr val="B8DAF4">
                        <a:alpha val="50000"/>
                      </a:srgbClr>
                    </a:solidFill>
                  </a:tcPr>
                </a:tc>
                <a:tc>
                  <a:txBody>
                    <a:bodyPr/>
                    <a:lstStyle/>
                    <a:p>
                      <a:endParaRPr lang="nl-NL" sz="800"/>
                    </a:p>
                  </a:txBody>
                  <a:tcPr marL="36000" marR="36000" marT="36000" marB="36000">
                    <a:solidFill>
                      <a:srgbClr val="DBECF9"/>
                    </a:solidFill>
                  </a:tcPr>
                </a:tc>
                <a:tc>
                  <a:txBody>
                    <a:bodyPr/>
                    <a:lstStyle/>
                    <a:p>
                      <a:endParaRPr lang="nl-NL" sz="800"/>
                    </a:p>
                  </a:txBody>
                  <a:tcPr marL="36000" marR="36000" marT="36000" marB="36000">
                    <a:solidFill>
                      <a:srgbClr val="DBECF9"/>
                    </a:solidFill>
                  </a:tcPr>
                </a:tc>
                <a:extLst>
                  <a:ext uri="{0D108BD9-81ED-4DB2-BD59-A6C34878D82A}">
                    <a16:rowId xmlns:a16="http://schemas.microsoft.com/office/drawing/2014/main" val="753381179"/>
                  </a:ext>
                </a:extLst>
              </a:tr>
              <a:tr h="229886">
                <a:tc vMerge="1">
                  <a:txBody>
                    <a:bodyPr/>
                    <a:lstStyle/>
                    <a:p>
                      <a:endParaRPr lang="nl-NL" sz="800"/>
                    </a:p>
                  </a:txBody>
                  <a:tcPr marL="36000" marR="36000" marT="36000" marB="36000">
                    <a:solidFill>
                      <a:srgbClr val="B8DAF4">
                        <a:alpha val="50000"/>
                      </a:srgbClr>
                    </a:solidFill>
                  </a:tcPr>
                </a:tc>
                <a:tc vMerge="1">
                  <a:txBody>
                    <a:bodyPr/>
                    <a:lstStyle/>
                    <a:p>
                      <a:endParaRPr lang="nl-NL" sz="800"/>
                    </a:p>
                  </a:txBody>
                  <a:tcPr marL="36000" marR="36000" marT="36000" marB="36000">
                    <a:solidFill>
                      <a:srgbClr val="B8DAF4">
                        <a:alpha val="50000"/>
                      </a:srgbClr>
                    </a:solidFill>
                  </a:tcPr>
                </a:tc>
                <a:tc vMerge="1">
                  <a:txBody>
                    <a:bodyPr/>
                    <a:lstStyle/>
                    <a:p>
                      <a:endParaRPr lang="nl-NL" sz="800"/>
                    </a:p>
                  </a:txBody>
                  <a:tcPr marL="36000" marR="36000" marT="36000" marB="36000">
                    <a:solidFill>
                      <a:srgbClr val="B8DAF4">
                        <a:alpha val="50000"/>
                      </a:srgbClr>
                    </a:solidFill>
                  </a:tcPr>
                </a:tc>
                <a:tc>
                  <a:txBody>
                    <a:bodyPr/>
                    <a:lstStyle/>
                    <a:p>
                      <a:endParaRPr lang="nl-NL" sz="800"/>
                    </a:p>
                  </a:txBody>
                  <a:tcPr marL="36000" marR="36000" marT="36000" marB="36000">
                    <a:solidFill>
                      <a:srgbClr val="DBECF9"/>
                    </a:solidFill>
                  </a:tcPr>
                </a:tc>
                <a:tc>
                  <a:txBody>
                    <a:bodyPr/>
                    <a:lstStyle/>
                    <a:p>
                      <a:endParaRPr lang="nl-NL" sz="800"/>
                    </a:p>
                  </a:txBody>
                  <a:tcPr marL="36000" marR="36000" marT="36000" marB="36000">
                    <a:solidFill>
                      <a:srgbClr val="DBECF9"/>
                    </a:solidFill>
                  </a:tcPr>
                </a:tc>
                <a:extLst>
                  <a:ext uri="{0D108BD9-81ED-4DB2-BD59-A6C34878D82A}">
                    <a16:rowId xmlns:a16="http://schemas.microsoft.com/office/drawing/2014/main" val="3971779240"/>
                  </a:ext>
                </a:extLst>
              </a:tr>
              <a:tr h="229886">
                <a:tc vMerge="1">
                  <a:txBody>
                    <a:bodyPr/>
                    <a:lstStyle/>
                    <a:p>
                      <a:endParaRPr lang="nl-NL" sz="800"/>
                    </a:p>
                  </a:txBody>
                  <a:tcPr marL="36000" marR="36000" marT="36000" marB="36000">
                    <a:solidFill>
                      <a:srgbClr val="B8DAF4">
                        <a:alpha val="50000"/>
                      </a:srgbClr>
                    </a:solidFill>
                  </a:tcPr>
                </a:tc>
                <a:tc vMerge="1">
                  <a:txBody>
                    <a:bodyPr/>
                    <a:lstStyle/>
                    <a:p>
                      <a:endParaRPr lang="nl-NL" sz="800"/>
                    </a:p>
                  </a:txBody>
                  <a:tcPr marL="36000" marR="36000" marT="36000" marB="36000">
                    <a:solidFill>
                      <a:srgbClr val="B8DAF4">
                        <a:alpha val="50000"/>
                      </a:srgbClr>
                    </a:solidFill>
                  </a:tcPr>
                </a:tc>
                <a:tc vMerge="1">
                  <a:txBody>
                    <a:bodyPr/>
                    <a:lstStyle/>
                    <a:p>
                      <a:endParaRPr lang="nl-NL" sz="800"/>
                    </a:p>
                  </a:txBody>
                  <a:tcPr marL="36000" marR="36000" marT="36000" marB="36000">
                    <a:solidFill>
                      <a:srgbClr val="B8DAF4">
                        <a:alpha val="50000"/>
                      </a:srgbClr>
                    </a:solidFill>
                  </a:tcPr>
                </a:tc>
                <a:tc>
                  <a:txBody>
                    <a:bodyPr/>
                    <a:lstStyle/>
                    <a:p>
                      <a:endParaRPr lang="nl-NL" sz="800"/>
                    </a:p>
                  </a:txBody>
                  <a:tcPr marL="36000" marR="36000" marT="36000" marB="36000">
                    <a:solidFill>
                      <a:srgbClr val="DBECF9"/>
                    </a:solidFill>
                  </a:tcPr>
                </a:tc>
                <a:tc>
                  <a:txBody>
                    <a:bodyPr/>
                    <a:lstStyle/>
                    <a:p>
                      <a:endParaRPr lang="nl-NL" sz="800"/>
                    </a:p>
                  </a:txBody>
                  <a:tcPr marL="36000" marR="36000" marT="36000" marB="36000">
                    <a:solidFill>
                      <a:srgbClr val="DBECF9"/>
                    </a:solidFill>
                  </a:tcPr>
                </a:tc>
                <a:extLst>
                  <a:ext uri="{0D108BD9-81ED-4DB2-BD59-A6C34878D82A}">
                    <a16:rowId xmlns:a16="http://schemas.microsoft.com/office/drawing/2014/main" val="2637264598"/>
                  </a:ext>
                </a:extLst>
              </a:tr>
              <a:tr h="303799">
                <a:tc>
                  <a:txBody>
                    <a:bodyPr/>
                    <a:lstStyle/>
                    <a:p>
                      <a:r>
                        <a:rPr lang="nl-NL" sz="800"/>
                        <a:t>Fentanyl </a:t>
                      </a:r>
                      <a:r>
                        <a:rPr lang="nl-NL" sz="800" err="1"/>
                        <a:t>Teva</a:t>
                      </a:r>
                      <a:r>
                        <a:rPr lang="nl-NL" sz="800"/>
                        <a:t> pleister 12 mcg/uur</a:t>
                      </a:r>
                    </a:p>
                  </a:txBody>
                  <a:tcPr marL="36000" marR="36000" marT="36000" marB="36000">
                    <a:solidFill>
                      <a:srgbClr val="B8DAF4"/>
                    </a:solidFill>
                  </a:tcPr>
                </a:tc>
                <a:tc>
                  <a:txBody>
                    <a:bodyPr/>
                    <a:lstStyle/>
                    <a:p>
                      <a:r>
                        <a:rPr lang="nl-NL" sz="800"/>
                        <a:t>1 maal per 3 dagen </a:t>
                      </a:r>
                    </a:p>
                    <a:p>
                      <a:r>
                        <a:rPr lang="nl-NL" sz="800"/>
                        <a:t>1 pleister</a:t>
                      </a:r>
                    </a:p>
                  </a:txBody>
                  <a:tcPr marL="36000" marR="36000" marT="36000" marB="36000">
                    <a:solidFill>
                      <a:srgbClr val="B8DAF4"/>
                    </a:solidFill>
                  </a:tcPr>
                </a:tc>
                <a:tc>
                  <a:txBody>
                    <a:bodyPr/>
                    <a:lstStyle/>
                    <a:p>
                      <a:r>
                        <a:rPr lang="nl-NL" sz="800"/>
                        <a:t>op de huid</a:t>
                      </a:r>
                    </a:p>
                  </a:txBody>
                  <a:tcPr marL="36000" marR="36000" marT="36000" marB="36000">
                    <a:solidFill>
                      <a:srgbClr val="B8DAF4"/>
                    </a:solidFill>
                  </a:tcPr>
                </a:tc>
                <a:tc>
                  <a:txBody>
                    <a:bodyPr/>
                    <a:lstStyle/>
                    <a:p>
                      <a:endParaRPr lang="nl-NL" sz="800"/>
                    </a:p>
                  </a:txBody>
                  <a:tcPr marL="36000" marR="36000" marT="36000" marB="36000">
                    <a:solidFill>
                      <a:srgbClr val="B8DAF4"/>
                    </a:solidFill>
                  </a:tcPr>
                </a:tc>
                <a:tc>
                  <a:txBody>
                    <a:bodyPr/>
                    <a:lstStyle/>
                    <a:p>
                      <a:endParaRPr lang="nl-NL" sz="800"/>
                    </a:p>
                  </a:txBody>
                  <a:tcPr marL="36000" marR="36000" marT="36000" marB="36000">
                    <a:solidFill>
                      <a:srgbClr val="B8DAF4"/>
                    </a:solidFill>
                  </a:tcPr>
                </a:tc>
                <a:extLst>
                  <a:ext uri="{0D108BD9-81ED-4DB2-BD59-A6C34878D82A}">
                    <a16:rowId xmlns:a16="http://schemas.microsoft.com/office/drawing/2014/main" val="1056235341"/>
                  </a:ext>
                </a:extLst>
              </a:tr>
            </a:tbl>
          </a:graphicData>
        </a:graphic>
      </p:graphicFrame>
      <p:graphicFrame>
        <p:nvGraphicFramePr>
          <p:cNvPr id="136" name="Tabel 135">
            <a:extLst>
              <a:ext uri="{FF2B5EF4-FFF2-40B4-BE49-F238E27FC236}">
                <a16:creationId xmlns:a16="http://schemas.microsoft.com/office/drawing/2014/main" id="{87C4F853-5270-AF56-24A4-408BDECF5ACA}"/>
              </a:ext>
            </a:extLst>
          </p:cNvPr>
          <p:cNvGraphicFramePr>
            <a:graphicFrameLocks noGrp="1"/>
          </p:cNvGraphicFramePr>
          <p:nvPr>
            <p:extLst>
              <p:ext uri="{D42A27DB-BD31-4B8C-83A1-F6EECF244321}">
                <p14:modId xmlns:p14="http://schemas.microsoft.com/office/powerpoint/2010/main" val="3345941516"/>
              </p:ext>
            </p:extLst>
          </p:nvPr>
        </p:nvGraphicFramePr>
        <p:xfrm>
          <a:off x="1223000" y="2330448"/>
          <a:ext cx="4415800" cy="2240882"/>
        </p:xfrm>
        <a:graphic>
          <a:graphicData uri="http://schemas.openxmlformats.org/drawingml/2006/table">
            <a:tbl>
              <a:tblPr firstRow="1" bandRow="1">
                <a:tableStyleId>{5C22544A-7EE6-4342-B048-85BDC9FD1C3A}</a:tableStyleId>
              </a:tblPr>
              <a:tblGrid>
                <a:gridCol w="1672600">
                  <a:extLst>
                    <a:ext uri="{9D8B030D-6E8A-4147-A177-3AD203B41FA5}">
                      <a16:colId xmlns:a16="http://schemas.microsoft.com/office/drawing/2014/main" val="2201003222"/>
                    </a:ext>
                  </a:extLst>
                </a:gridCol>
                <a:gridCol w="944880">
                  <a:extLst>
                    <a:ext uri="{9D8B030D-6E8A-4147-A177-3AD203B41FA5}">
                      <a16:colId xmlns:a16="http://schemas.microsoft.com/office/drawing/2014/main" val="1235227227"/>
                    </a:ext>
                  </a:extLst>
                </a:gridCol>
                <a:gridCol w="944880">
                  <a:extLst>
                    <a:ext uri="{9D8B030D-6E8A-4147-A177-3AD203B41FA5}">
                      <a16:colId xmlns:a16="http://schemas.microsoft.com/office/drawing/2014/main" val="1582007422"/>
                    </a:ext>
                  </a:extLst>
                </a:gridCol>
                <a:gridCol w="426720">
                  <a:extLst>
                    <a:ext uri="{9D8B030D-6E8A-4147-A177-3AD203B41FA5}">
                      <a16:colId xmlns:a16="http://schemas.microsoft.com/office/drawing/2014/main" val="3071451517"/>
                    </a:ext>
                  </a:extLst>
                </a:gridCol>
                <a:gridCol w="426720">
                  <a:extLst>
                    <a:ext uri="{9D8B030D-6E8A-4147-A177-3AD203B41FA5}">
                      <a16:colId xmlns:a16="http://schemas.microsoft.com/office/drawing/2014/main" val="1011586433"/>
                    </a:ext>
                  </a:extLst>
                </a:gridCol>
              </a:tblGrid>
              <a:tr h="303799">
                <a:tc>
                  <a:txBody>
                    <a:bodyPr/>
                    <a:lstStyle/>
                    <a:p>
                      <a:r>
                        <a:rPr lang="nl-NL" sz="800"/>
                        <a:t>Medicatie</a:t>
                      </a:r>
                    </a:p>
                  </a:txBody>
                  <a:tcPr marL="36000" marR="36000" marT="36000" marB="36000">
                    <a:solidFill>
                      <a:srgbClr val="86C2EB"/>
                    </a:solidFill>
                  </a:tcPr>
                </a:tc>
                <a:tc>
                  <a:txBody>
                    <a:bodyPr/>
                    <a:lstStyle/>
                    <a:p>
                      <a:r>
                        <a:rPr lang="nl-NL" sz="800"/>
                        <a:t>Dosering</a:t>
                      </a:r>
                    </a:p>
                  </a:txBody>
                  <a:tcPr marL="36000" marR="36000" marT="36000" marB="36000">
                    <a:solidFill>
                      <a:srgbClr val="86C2EB"/>
                    </a:solidFill>
                  </a:tcPr>
                </a:tc>
                <a:tc>
                  <a:txBody>
                    <a:bodyPr/>
                    <a:lstStyle/>
                    <a:p>
                      <a:r>
                        <a:rPr lang="nl-NL" sz="800"/>
                        <a:t>Wijze van toediening</a:t>
                      </a:r>
                    </a:p>
                  </a:txBody>
                  <a:tcPr marL="36000" marR="36000" marT="36000" marB="36000">
                    <a:solidFill>
                      <a:srgbClr val="86C2EB"/>
                    </a:solidFill>
                  </a:tcPr>
                </a:tc>
                <a:tc>
                  <a:txBody>
                    <a:bodyPr/>
                    <a:lstStyle/>
                    <a:p>
                      <a:r>
                        <a:rPr lang="nl-NL" sz="800"/>
                        <a:t>Tijd</a:t>
                      </a:r>
                    </a:p>
                  </a:txBody>
                  <a:tcPr marL="36000" marR="36000" marT="36000" marB="36000">
                    <a:solidFill>
                      <a:srgbClr val="86C2EB"/>
                    </a:solidFill>
                  </a:tcPr>
                </a:tc>
                <a:tc>
                  <a:txBody>
                    <a:bodyPr/>
                    <a:lstStyle/>
                    <a:p>
                      <a:r>
                        <a:rPr lang="nl-NL" sz="800"/>
                        <a:t>di 25 mrt</a:t>
                      </a:r>
                    </a:p>
                  </a:txBody>
                  <a:tcPr marL="36000" marR="36000" marT="36000" marB="36000">
                    <a:solidFill>
                      <a:srgbClr val="86C2EB"/>
                    </a:solidFill>
                  </a:tcPr>
                </a:tc>
                <a:extLst>
                  <a:ext uri="{0D108BD9-81ED-4DB2-BD59-A6C34878D82A}">
                    <a16:rowId xmlns:a16="http://schemas.microsoft.com/office/drawing/2014/main" val="4241273135"/>
                  </a:ext>
                </a:extLst>
              </a:tr>
              <a:tr h="229886">
                <a:tc>
                  <a:txBody>
                    <a:bodyPr/>
                    <a:lstStyle/>
                    <a:p>
                      <a:r>
                        <a:rPr lang="nl-NL" sz="800"/>
                        <a:t>Metoprololtartraat CF tablet 50 mg</a:t>
                      </a:r>
                    </a:p>
                  </a:txBody>
                  <a:tcPr marL="36000" marR="36000" marT="36000" marB="36000">
                    <a:solidFill>
                      <a:srgbClr val="B8DAF4"/>
                    </a:solidFill>
                  </a:tcPr>
                </a:tc>
                <a:tc>
                  <a:txBody>
                    <a:bodyPr/>
                    <a:lstStyle/>
                    <a:p>
                      <a:r>
                        <a:rPr lang="nl-NL" sz="800"/>
                        <a:t>2D1T</a:t>
                      </a:r>
                    </a:p>
                  </a:txBody>
                  <a:tcPr marL="36000" marR="36000" marT="36000" marB="36000">
                    <a:solidFill>
                      <a:srgbClr val="B8DAF4"/>
                    </a:solidFill>
                  </a:tcPr>
                </a:tc>
                <a:tc>
                  <a:txBody>
                    <a:bodyPr/>
                    <a:lstStyle/>
                    <a:p>
                      <a:r>
                        <a:rPr lang="nl-NL" sz="800"/>
                        <a:t>via de mond</a:t>
                      </a:r>
                    </a:p>
                  </a:txBody>
                  <a:tcPr marL="36000" marR="36000" marT="36000" marB="36000">
                    <a:solidFill>
                      <a:srgbClr val="B8DAF4"/>
                    </a:solidFill>
                  </a:tcPr>
                </a:tc>
                <a:tc>
                  <a:txBody>
                    <a:bodyPr/>
                    <a:lstStyle/>
                    <a:p>
                      <a:endParaRPr lang="nl-NL" sz="800"/>
                    </a:p>
                  </a:txBody>
                  <a:tcPr marL="36000" marR="36000" marT="36000" marB="36000">
                    <a:solidFill>
                      <a:srgbClr val="B8DAF4"/>
                    </a:solidFill>
                  </a:tcPr>
                </a:tc>
                <a:tc>
                  <a:txBody>
                    <a:bodyPr/>
                    <a:lstStyle/>
                    <a:p>
                      <a:endParaRPr lang="nl-NL" sz="800"/>
                    </a:p>
                  </a:txBody>
                  <a:tcPr marL="36000" marR="36000" marT="36000" marB="36000">
                    <a:solidFill>
                      <a:srgbClr val="B8DAF4"/>
                    </a:solidFill>
                  </a:tcPr>
                </a:tc>
                <a:extLst>
                  <a:ext uri="{0D108BD9-81ED-4DB2-BD59-A6C34878D82A}">
                    <a16:rowId xmlns:a16="http://schemas.microsoft.com/office/drawing/2014/main" val="2318910631"/>
                  </a:ext>
                </a:extLst>
              </a:tr>
              <a:tr h="229886">
                <a:tc>
                  <a:txBody>
                    <a:bodyPr/>
                    <a:lstStyle/>
                    <a:p>
                      <a:r>
                        <a:rPr lang="nl-NL" sz="800"/>
                        <a:t>Simvastatine Sandoz tablet 20 mg</a:t>
                      </a:r>
                    </a:p>
                  </a:txBody>
                  <a:tcPr marL="36000" marR="36000" marT="36000" marB="36000">
                    <a:solidFill>
                      <a:srgbClr val="DBECF9"/>
                    </a:solidFill>
                  </a:tcPr>
                </a:tc>
                <a:tc>
                  <a:txBody>
                    <a:bodyPr/>
                    <a:lstStyle/>
                    <a:p>
                      <a:r>
                        <a:rPr lang="nl-NL" sz="800"/>
                        <a:t>1D1T</a:t>
                      </a:r>
                    </a:p>
                  </a:txBody>
                  <a:tcPr marL="36000" marR="36000" marT="36000" marB="36000">
                    <a:solidFill>
                      <a:srgbClr val="DBECF9"/>
                    </a:solidFill>
                  </a:tcPr>
                </a:tc>
                <a:tc>
                  <a:txBody>
                    <a:bodyPr/>
                    <a:lstStyle/>
                    <a:p>
                      <a:r>
                        <a:rPr lang="nl-NL" sz="800"/>
                        <a:t>via de mond</a:t>
                      </a:r>
                    </a:p>
                  </a:txBody>
                  <a:tcPr marL="36000" marR="36000" marT="36000" marB="36000">
                    <a:solidFill>
                      <a:srgbClr val="DBECF9"/>
                    </a:solidFill>
                  </a:tcPr>
                </a:tc>
                <a:tc>
                  <a:txBody>
                    <a:bodyPr/>
                    <a:lstStyle/>
                    <a:p>
                      <a:endParaRPr lang="nl-NL" sz="800"/>
                    </a:p>
                  </a:txBody>
                  <a:tcPr marL="36000" marR="36000" marT="36000" marB="36000">
                    <a:solidFill>
                      <a:srgbClr val="DBECF9"/>
                    </a:solidFill>
                  </a:tcPr>
                </a:tc>
                <a:tc>
                  <a:txBody>
                    <a:bodyPr/>
                    <a:lstStyle/>
                    <a:p>
                      <a:endParaRPr lang="nl-NL" sz="800"/>
                    </a:p>
                  </a:txBody>
                  <a:tcPr marL="36000" marR="36000" marT="36000" marB="36000">
                    <a:solidFill>
                      <a:srgbClr val="DBECF9"/>
                    </a:solidFill>
                  </a:tcPr>
                </a:tc>
                <a:extLst>
                  <a:ext uri="{0D108BD9-81ED-4DB2-BD59-A6C34878D82A}">
                    <a16:rowId xmlns:a16="http://schemas.microsoft.com/office/drawing/2014/main" val="488062560"/>
                  </a:ext>
                </a:extLst>
              </a:tr>
              <a:tr h="229886">
                <a:tc>
                  <a:txBody>
                    <a:bodyPr/>
                    <a:lstStyle/>
                    <a:p>
                      <a:r>
                        <a:rPr lang="nl-NL" sz="800"/>
                        <a:t>Acenocoumarol CF tablet 1 mg</a:t>
                      </a:r>
                    </a:p>
                  </a:txBody>
                  <a:tcPr marL="36000" marR="36000" marT="36000" marB="36000">
                    <a:solidFill>
                      <a:srgbClr val="B8DAF4"/>
                    </a:solidFill>
                  </a:tcPr>
                </a:tc>
                <a:tc>
                  <a:txBody>
                    <a:bodyPr/>
                    <a:lstStyle/>
                    <a:p>
                      <a:r>
                        <a:rPr lang="nl-NL" sz="800"/>
                        <a:t>Volgens schema TD</a:t>
                      </a:r>
                    </a:p>
                  </a:txBody>
                  <a:tcPr marL="36000" marR="36000" marT="36000" marB="36000">
                    <a:solidFill>
                      <a:srgbClr val="B8DAF4"/>
                    </a:solidFill>
                  </a:tcPr>
                </a:tc>
                <a:tc>
                  <a:txBody>
                    <a:bodyPr/>
                    <a:lstStyle/>
                    <a:p>
                      <a:r>
                        <a:rPr lang="nl-NL" sz="800"/>
                        <a:t>via de mond</a:t>
                      </a:r>
                    </a:p>
                  </a:txBody>
                  <a:tcPr marL="36000" marR="36000" marT="36000" marB="36000">
                    <a:solidFill>
                      <a:srgbClr val="B8DAF4"/>
                    </a:solidFill>
                  </a:tcPr>
                </a:tc>
                <a:tc>
                  <a:txBody>
                    <a:bodyPr/>
                    <a:lstStyle/>
                    <a:p>
                      <a:endParaRPr lang="nl-NL" sz="800"/>
                    </a:p>
                  </a:txBody>
                  <a:tcPr marL="36000" marR="36000" marT="36000" marB="36000">
                    <a:solidFill>
                      <a:srgbClr val="B8DAF4"/>
                    </a:solidFill>
                  </a:tcPr>
                </a:tc>
                <a:tc>
                  <a:txBody>
                    <a:bodyPr/>
                    <a:lstStyle/>
                    <a:p>
                      <a:endParaRPr lang="nl-NL" sz="800"/>
                    </a:p>
                  </a:txBody>
                  <a:tcPr marL="36000" marR="36000" marT="36000" marB="36000">
                    <a:solidFill>
                      <a:srgbClr val="B8DAF4"/>
                    </a:solidFill>
                  </a:tcPr>
                </a:tc>
                <a:extLst>
                  <a:ext uri="{0D108BD9-81ED-4DB2-BD59-A6C34878D82A}">
                    <a16:rowId xmlns:a16="http://schemas.microsoft.com/office/drawing/2014/main" val="532100084"/>
                  </a:ext>
                </a:extLst>
              </a:tr>
              <a:tr h="229886">
                <a:tc rowSpan="4">
                  <a:txBody>
                    <a:bodyPr/>
                    <a:lstStyle/>
                    <a:p>
                      <a:r>
                        <a:rPr lang="nl-NL" sz="800"/>
                        <a:t>Nitrofurantoïne CF capsule 50 mg</a:t>
                      </a:r>
                    </a:p>
                  </a:txBody>
                  <a:tcPr marL="36000" marR="36000" marT="36000" marB="36000">
                    <a:solidFill>
                      <a:srgbClr val="DBECF9"/>
                    </a:solidFill>
                  </a:tcPr>
                </a:tc>
                <a:tc rowSpan="4">
                  <a:txBody>
                    <a:bodyPr/>
                    <a:lstStyle/>
                    <a:p>
                      <a:r>
                        <a:rPr lang="nl-NL" sz="800"/>
                        <a:t> 4D1C</a:t>
                      </a:r>
                    </a:p>
                  </a:txBody>
                  <a:tcPr marL="36000" marR="36000" marT="36000" marB="36000">
                    <a:solidFill>
                      <a:srgbClr val="DBECF9"/>
                    </a:solidFill>
                  </a:tcPr>
                </a:tc>
                <a:tc rowSpan="4">
                  <a:txBody>
                    <a:bodyPr/>
                    <a:lstStyle/>
                    <a:p>
                      <a:r>
                        <a:rPr lang="nl-NL" sz="800"/>
                        <a:t>via de mond</a:t>
                      </a:r>
                    </a:p>
                  </a:txBody>
                  <a:tcPr marL="36000" marR="36000" marT="36000" marB="36000">
                    <a:solidFill>
                      <a:srgbClr val="DBECF9"/>
                    </a:solidFill>
                  </a:tcPr>
                </a:tc>
                <a:tc>
                  <a:txBody>
                    <a:bodyPr/>
                    <a:lstStyle/>
                    <a:p>
                      <a:r>
                        <a:rPr lang="nl-NL" sz="800"/>
                        <a:t>08:05</a:t>
                      </a:r>
                    </a:p>
                  </a:txBody>
                  <a:tcPr marL="36000" marR="36000" marT="36000" marB="36000">
                    <a:solidFill>
                      <a:srgbClr val="DBECF9"/>
                    </a:solidFill>
                  </a:tcPr>
                </a:tc>
                <a:tc>
                  <a:txBody>
                    <a:bodyPr/>
                    <a:lstStyle/>
                    <a:p>
                      <a:r>
                        <a:rPr lang="nl-NL" sz="800"/>
                        <a:t>1 st</a:t>
                      </a:r>
                    </a:p>
                  </a:txBody>
                  <a:tcPr marL="36000" marR="36000" marT="36000" marB="36000">
                    <a:solidFill>
                      <a:srgbClr val="DBECF9"/>
                    </a:solidFill>
                  </a:tcPr>
                </a:tc>
                <a:extLst>
                  <a:ext uri="{0D108BD9-81ED-4DB2-BD59-A6C34878D82A}">
                    <a16:rowId xmlns:a16="http://schemas.microsoft.com/office/drawing/2014/main" val="3156155768"/>
                  </a:ext>
                </a:extLst>
              </a:tr>
              <a:tr h="229886">
                <a:tc vMerge="1">
                  <a:txBody>
                    <a:bodyPr/>
                    <a:lstStyle/>
                    <a:p>
                      <a:endParaRPr lang="nl-NL" sz="800"/>
                    </a:p>
                  </a:txBody>
                  <a:tcPr marL="36000" marR="36000" marT="36000" marB="36000">
                    <a:solidFill>
                      <a:srgbClr val="B8DAF4">
                        <a:alpha val="50000"/>
                      </a:srgbClr>
                    </a:solidFill>
                  </a:tcPr>
                </a:tc>
                <a:tc vMerge="1">
                  <a:txBody>
                    <a:bodyPr/>
                    <a:lstStyle/>
                    <a:p>
                      <a:endParaRPr lang="nl-NL" sz="800"/>
                    </a:p>
                  </a:txBody>
                  <a:tcPr marL="36000" marR="36000" marT="36000" marB="36000">
                    <a:solidFill>
                      <a:srgbClr val="B8DAF4">
                        <a:alpha val="50000"/>
                      </a:srgbClr>
                    </a:solidFill>
                  </a:tcPr>
                </a:tc>
                <a:tc vMerge="1">
                  <a:txBody>
                    <a:bodyPr/>
                    <a:lstStyle/>
                    <a:p>
                      <a:endParaRPr lang="nl-NL" sz="800"/>
                    </a:p>
                  </a:txBody>
                  <a:tcPr marL="36000" marR="36000" marT="36000" marB="36000">
                    <a:solidFill>
                      <a:srgbClr val="B8DAF4">
                        <a:alpha val="50000"/>
                      </a:srgbClr>
                    </a:solidFill>
                  </a:tcPr>
                </a:tc>
                <a:tc>
                  <a:txBody>
                    <a:bodyPr/>
                    <a:lstStyle/>
                    <a:p>
                      <a:r>
                        <a:rPr lang="nl-NL" sz="800"/>
                        <a:t>13:08</a:t>
                      </a:r>
                    </a:p>
                  </a:txBody>
                  <a:tcPr marL="36000" marR="36000" marT="36000" marB="36000">
                    <a:solidFill>
                      <a:srgbClr val="DBECF9"/>
                    </a:solidFill>
                  </a:tcPr>
                </a:tc>
                <a:tc>
                  <a:txBody>
                    <a:bodyPr/>
                    <a:lstStyle/>
                    <a:p>
                      <a:r>
                        <a:rPr lang="nl-NL" sz="800"/>
                        <a:t>1 st</a:t>
                      </a:r>
                    </a:p>
                  </a:txBody>
                  <a:tcPr marL="36000" marR="36000" marT="36000" marB="36000">
                    <a:solidFill>
                      <a:srgbClr val="DBECF9"/>
                    </a:solidFill>
                  </a:tcPr>
                </a:tc>
                <a:extLst>
                  <a:ext uri="{0D108BD9-81ED-4DB2-BD59-A6C34878D82A}">
                    <a16:rowId xmlns:a16="http://schemas.microsoft.com/office/drawing/2014/main" val="753381179"/>
                  </a:ext>
                </a:extLst>
              </a:tr>
              <a:tr h="229886">
                <a:tc vMerge="1">
                  <a:txBody>
                    <a:bodyPr/>
                    <a:lstStyle/>
                    <a:p>
                      <a:endParaRPr lang="nl-NL" sz="800"/>
                    </a:p>
                  </a:txBody>
                  <a:tcPr marL="36000" marR="36000" marT="36000" marB="36000">
                    <a:solidFill>
                      <a:srgbClr val="B8DAF4">
                        <a:alpha val="50000"/>
                      </a:srgbClr>
                    </a:solidFill>
                  </a:tcPr>
                </a:tc>
                <a:tc vMerge="1">
                  <a:txBody>
                    <a:bodyPr/>
                    <a:lstStyle/>
                    <a:p>
                      <a:endParaRPr lang="nl-NL" sz="800"/>
                    </a:p>
                  </a:txBody>
                  <a:tcPr marL="36000" marR="36000" marT="36000" marB="36000">
                    <a:solidFill>
                      <a:srgbClr val="B8DAF4">
                        <a:alpha val="50000"/>
                      </a:srgbClr>
                    </a:solidFill>
                  </a:tcPr>
                </a:tc>
                <a:tc vMerge="1">
                  <a:txBody>
                    <a:bodyPr/>
                    <a:lstStyle/>
                    <a:p>
                      <a:endParaRPr lang="nl-NL" sz="800"/>
                    </a:p>
                  </a:txBody>
                  <a:tcPr marL="36000" marR="36000" marT="36000" marB="36000">
                    <a:solidFill>
                      <a:srgbClr val="B8DAF4">
                        <a:alpha val="50000"/>
                      </a:srgbClr>
                    </a:solidFill>
                  </a:tcPr>
                </a:tc>
                <a:tc>
                  <a:txBody>
                    <a:bodyPr/>
                    <a:lstStyle/>
                    <a:p>
                      <a:endParaRPr lang="nl-NL" sz="800"/>
                    </a:p>
                  </a:txBody>
                  <a:tcPr marL="36000" marR="36000" marT="36000" marB="36000">
                    <a:solidFill>
                      <a:srgbClr val="DBECF9"/>
                    </a:solidFill>
                  </a:tcPr>
                </a:tc>
                <a:tc>
                  <a:txBody>
                    <a:bodyPr/>
                    <a:lstStyle/>
                    <a:p>
                      <a:endParaRPr lang="nl-NL" sz="800"/>
                    </a:p>
                  </a:txBody>
                  <a:tcPr marL="36000" marR="36000" marT="36000" marB="36000">
                    <a:solidFill>
                      <a:srgbClr val="DBECF9"/>
                    </a:solidFill>
                  </a:tcPr>
                </a:tc>
                <a:extLst>
                  <a:ext uri="{0D108BD9-81ED-4DB2-BD59-A6C34878D82A}">
                    <a16:rowId xmlns:a16="http://schemas.microsoft.com/office/drawing/2014/main" val="3971779240"/>
                  </a:ext>
                </a:extLst>
              </a:tr>
              <a:tr h="229886">
                <a:tc vMerge="1">
                  <a:txBody>
                    <a:bodyPr/>
                    <a:lstStyle/>
                    <a:p>
                      <a:endParaRPr lang="nl-NL" sz="800"/>
                    </a:p>
                  </a:txBody>
                  <a:tcPr marL="36000" marR="36000" marT="36000" marB="36000">
                    <a:solidFill>
                      <a:srgbClr val="B8DAF4">
                        <a:alpha val="50000"/>
                      </a:srgbClr>
                    </a:solidFill>
                  </a:tcPr>
                </a:tc>
                <a:tc vMerge="1">
                  <a:txBody>
                    <a:bodyPr/>
                    <a:lstStyle/>
                    <a:p>
                      <a:endParaRPr lang="nl-NL" sz="800"/>
                    </a:p>
                  </a:txBody>
                  <a:tcPr marL="36000" marR="36000" marT="36000" marB="36000">
                    <a:solidFill>
                      <a:srgbClr val="B8DAF4">
                        <a:alpha val="50000"/>
                      </a:srgbClr>
                    </a:solidFill>
                  </a:tcPr>
                </a:tc>
                <a:tc vMerge="1">
                  <a:txBody>
                    <a:bodyPr/>
                    <a:lstStyle/>
                    <a:p>
                      <a:endParaRPr lang="nl-NL" sz="800"/>
                    </a:p>
                  </a:txBody>
                  <a:tcPr marL="36000" marR="36000" marT="36000" marB="36000">
                    <a:solidFill>
                      <a:srgbClr val="B8DAF4">
                        <a:alpha val="50000"/>
                      </a:srgbClr>
                    </a:solidFill>
                  </a:tcPr>
                </a:tc>
                <a:tc>
                  <a:txBody>
                    <a:bodyPr/>
                    <a:lstStyle/>
                    <a:p>
                      <a:endParaRPr lang="nl-NL" sz="800"/>
                    </a:p>
                  </a:txBody>
                  <a:tcPr marL="36000" marR="36000" marT="36000" marB="36000">
                    <a:solidFill>
                      <a:srgbClr val="DBECF9"/>
                    </a:solidFill>
                  </a:tcPr>
                </a:tc>
                <a:tc>
                  <a:txBody>
                    <a:bodyPr/>
                    <a:lstStyle/>
                    <a:p>
                      <a:endParaRPr lang="nl-NL" sz="800"/>
                    </a:p>
                  </a:txBody>
                  <a:tcPr marL="36000" marR="36000" marT="36000" marB="36000">
                    <a:solidFill>
                      <a:srgbClr val="DBECF9"/>
                    </a:solidFill>
                  </a:tcPr>
                </a:tc>
                <a:extLst>
                  <a:ext uri="{0D108BD9-81ED-4DB2-BD59-A6C34878D82A}">
                    <a16:rowId xmlns:a16="http://schemas.microsoft.com/office/drawing/2014/main" val="2637264598"/>
                  </a:ext>
                </a:extLst>
              </a:tr>
              <a:tr h="303799">
                <a:tc>
                  <a:txBody>
                    <a:bodyPr/>
                    <a:lstStyle/>
                    <a:p>
                      <a:r>
                        <a:rPr lang="nl-NL" sz="800"/>
                        <a:t>Fentanyl </a:t>
                      </a:r>
                      <a:r>
                        <a:rPr lang="nl-NL" sz="800" err="1"/>
                        <a:t>Teva</a:t>
                      </a:r>
                      <a:r>
                        <a:rPr lang="nl-NL" sz="800"/>
                        <a:t> pleister 12 mcg/uur</a:t>
                      </a:r>
                    </a:p>
                  </a:txBody>
                  <a:tcPr marL="36000" marR="36000" marT="36000" marB="36000">
                    <a:solidFill>
                      <a:srgbClr val="B8DAF4"/>
                    </a:solidFill>
                  </a:tcPr>
                </a:tc>
                <a:tc>
                  <a:txBody>
                    <a:bodyPr/>
                    <a:lstStyle/>
                    <a:p>
                      <a:r>
                        <a:rPr lang="nl-NL" sz="800"/>
                        <a:t>1 maal per 3 dagen </a:t>
                      </a:r>
                    </a:p>
                    <a:p>
                      <a:r>
                        <a:rPr lang="nl-NL" sz="800"/>
                        <a:t>1 pleister</a:t>
                      </a:r>
                    </a:p>
                  </a:txBody>
                  <a:tcPr marL="36000" marR="36000" marT="36000" marB="36000">
                    <a:solidFill>
                      <a:srgbClr val="B8DAF4"/>
                    </a:solidFill>
                  </a:tcPr>
                </a:tc>
                <a:tc>
                  <a:txBody>
                    <a:bodyPr/>
                    <a:lstStyle/>
                    <a:p>
                      <a:r>
                        <a:rPr lang="nl-NL" sz="800"/>
                        <a:t>op de huid</a:t>
                      </a:r>
                    </a:p>
                  </a:txBody>
                  <a:tcPr marL="36000" marR="36000" marT="36000" marB="36000">
                    <a:solidFill>
                      <a:srgbClr val="B8DAF4"/>
                    </a:solidFill>
                  </a:tcPr>
                </a:tc>
                <a:tc>
                  <a:txBody>
                    <a:bodyPr/>
                    <a:lstStyle/>
                    <a:p>
                      <a:endParaRPr lang="nl-NL" sz="800"/>
                    </a:p>
                  </a:txBody>
                  <a:tcPr marL="36000" marR="36000" marT="36000" marB="36000">
                    <a:solidFill>
                      <a:srgbClr val="B8DAF4"/>
                    </a:solidFill>
                  </a:tcPr>
                </a:tc>
                <a:tc>
                  <a:txBody>
                    <a:bodyPr/>
                    <a:lstStyle/>
                    <a:p>
                      <a:endParaRPr lang="nl-NL" sz="800"/>
                    </a:p>
                  </a:txBody>
                  <a:tcPr marL="36000" marR="36000" marT="36000" marB="36000">
                    <a:solidFill>
                      <a:srgbClr val="B8DAF4"/>
                    </a:solidFill>
                  </a:tcPr>
                </a:tc>
                <a:extLst>
                  <a:ext uri="{0D108BD9-81ED-4DB2-BD59-A6C34878D82A}">
                    <a16:rowId xmlns:a16="http://schemas.microsoft.com/office/drawing/2014/main" val="1056235341"/>
                  </a:ext>
                </a:extLst>
              </a:tr>
            </a:tbl>
          </a:graphicData>
        </a:graphic>
      </p:graphicFrame>
      <p:sp>
        <p:nvSpPr>
          <p:cNvPr id="162" name="Vrije vorm 1183">
            <a:extLst>
              <a:ext uri="{FF2B5EF4-FFF2-40B4-BE49-F238E27FC236}">
                <a16:creationId xmlns:a16="http://schemas.microsoft.com/office/drawing/2014/main" id="{27CEF611-2351-CF13-3032-F1B5D4D0DE54}"/>
              </a:ext>
            </a:extLst>
          </p:cNvPr>
          <p:cNvSpPr/>
          <p:nvPr/>
        </p:nvSpPr>
        <p:spPr>
          <a:xfrm>
            <a:off x="409223" y="2479612"/>
            <a:ext cx="858486" cy="1870522"/>
          </a:xfrm>
          <a:custGeom>
            <a:avLst/>
            <a:gdLst>
              <a:gd name="connsiteX0" fmla="*/ 0 w 461262"/>
              <a:gd name="connsiteY0" fmla="*/ 1005026 h 1005026"/>
              <a:gd name="connsiteX1" fmla="*/ 20961 w 461262"/>
              <a:gd name="connsiteY1" fmla="*/ 692792 h 1005026"/>
              <a:gd name="connsiteX2" fmla="*/ 122770 w 461262"/>
              <a:gd name="connsiteY2" fmla="*/ 328015 h 1005026"/>
              <a:gd name="connsiteX3" fmla="*/ 294654 w 461262"/>
              <a:gd name="connsiteY3" fmla="*/ 186238 h 1005026"/>
              <a:gd name="connsiteX4" fmla="*/ 368722 w 461262"/>
              <a:gd name="connsiteY4" fmla="*/ 0 h 1005026"/>
              <a:gd name="connsiteX5" fmla="*/ 455190 w 461262"/>
              <a:gd name="connsiteY5" fmla="*/ 183863 h 1005026"/>
              <a:gd name="connsiteX6" fmla="*/ 321801 w 461262"/>
              <a:gd name="connsiteY6" fmla="*/ 459691 h 1005026"/>
              <a:gd name="connsiteX7" fmla="*/ 230564 w 461262"/>
              <a:gd name="connsiteY7" fmla="*/ 911443 h 1005026"/>
              <a:gd name="connsiteX8" fmla="*/ 0 w 461262"/>
              <a:gd name="connsiteY8" fmla="*/ 1005026 h 100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262" h="1005026">
                <a:moveTo>
                  <a:pt x="0" y="1005026"/>
                </a:moveTo>
                <a:cubicBezTo>
                  <a:pt x="8082" y="870143"/>
                  <a:pt x="16949" y="712163"/>
                  <a:pt x="20961" y="692792"/>
                </a:cubicBezTo>
                <a:cubicBezTo>
                  <a:pt x="24964" y="673420"/>
                  <a:pt x="102575" y="368300"/>
                  <a:pt x="122770" y="328015"/>
                </a:cubicBezTo>
                <a:cubicBezTo>
                  <a:pt x="142956" y="287730"/>
                  <a:pt x="294654" y="186238"/>
                  <a:pt x="294654" y="186238"/>
                </a:cubicBezTo>
                <a:lnTo>
                  <a:pt x="368722" y="0"/>
                </a:lnTo>
                <a:cubicBezTo>
                  <a:pt x="368722" y="0"/>
                  <a:pt x="489280" y="19008"/>
                  <a:pt x="455190" y="183863"/>
                </a:cubicBezTo>
                <a:cubicBezTo>
                  <a:pt x="421101" y="348727"/>
                  <a:pt x="348843" y="414905"/>
                  <a:pt x="321801" y="459691"/>
                </a:cubicBezTo>
                <a:cubicBezTo>
                  <a:pt x="334211" y="547758"/>
                  <a:pt x="348689" y="711934"/>
                  <a:pt x="230564" y="911443"/>
                </a:cubicBezTo>
                <a:lnTo>
                  <a:pt x="0" y="1005026"/>
                </a:lnTo>
                <a:close/>
              </a:path>
            </a:pathLst>
          </a:custGeom>
          <a:solidFill>
            <a:srgbClr val="B8DAF4"/>
          </a:solidFill>
          <a:ln w="9575" cap="flat">
            <a:noFill/>
            <a:prstDash val="solid"/>
            <a:miter/>
          </a:ln>
        </p:spPr>
        <p:txBody>
          <a:bodyPr rtlCol="0" anchor="ctr"/>
          <a:lstStyle/>
          <a:p>
            <a:endParaRPr lang="nl-NL" sz="3200"/>
          </a:p>
        </p:txBody>
      </p:sp>
      <p:graphicFrame>
        <p:nvGraphicFramePr>
          <p:cNvPr id="211" name="Tabel 210">
            <a:extLst>
              <a:ext uri="{FF2B5EF4-FFF2-40B4-BE49-F238E27FC236}">
                <a16:creationId xmlns:a16="http://schemas.microsoft.com/office/drawing/2014/main" id="{43B5568B-ECA0-30CC-D5F8-7A867BD3C889}"/>
              </a:ext>
            </a:extLst>
          </p:cNvPr>
          <p:cNvGraphicFramePr>
            <a:graphicFrameLocks noGrp="1"/>
          </p:cNvGraphicFramePr>
          <p:nvPr>
            <p:extLst>
              <p:ext uri="{D42A27DB-BD31-4B8C-83A1-F6EECF244321}">
                <p14:modId xmlns:p14="http://schemas.microsoft.com/office/powerpoint/2010/main" val="2410794023"/>
              </p:ext>
            </p:extLst>
          </p:nvPr>
        </p:nvGraphicFramePr>
        <p:xfrm>
          <a:off x="1223000" y="2330448"/>
          <a:ext cx="4415800" cy="2240882"/>
        </p:xfrm>
        <a:graphic>
          <a:graphicData uri="http://schemas.openxmlformats.org/drawingml/2006/table">
            <a:tbl>
              <a:tblPr firstRow="1" bandRow="1">
                <a:tableStyleId>{5C22544A-7EE6-4342-B048-85BDC9FD1C3A}</a:tableStyleId>
              </a:tblPr>
              <a:tblGrid>
                <a:gridCol w="1672600">
                  <a:extLst>
                    <a:ext uri="{9D8B030D-6E8A-4147-A177-3AD203B41FA5}">
                      <a16:colId xmlns:a16="http://schemas.microsoft.com/office/drawing/2014/main" val="2201003222"/>
                    </a:ext>
                  </a:extLst>
                </a:gridCol>
                <a:gridCol w="944880">
                  <a:extLst>
                    <a:ext uri="{9D8B030D-6E8A-4147-A177-3AD203B41FA5}">
                      <a16:colId xmlns:a16="http://schemas.microsoft.com/office/drawing/2014/main" val="1235227227"/>
                    </a:ext>
                  </a:extLst>
                </a:gridCol>
                <a:gridCol w="944880">
                  <a:extLst>
                    <a:ext uri="{9D8B030D-6E8A-4147-A177-3AD203B41FA5}">
                      <a16:colId xmlns:a16="http://schemas.microsoft.com/office/drawing/2014/main" val="1582007422"/>
                    </a:ext>
                  </a:extLst>
                </a:gridCol>
                <a:gridCol w="426720">
                  <a:extLst>
                    <a:ext uri="{9D8B030D-6E8A-4147-A177-3AD203B41FA5}">
                      <a16:colId xmlns:a16="http://schemas.microsoft.com/office/drawing/2014/main" val="3071451517"/>
                    </a:ext>
                  </a:extLst>
                </a:gridCol>
                <a:gridCol w="426720">
                  <a:extLst>
                    <a:ext uri="{9D8B030D-6E8A-4147-A177-3AD203B41FA5}">
                      <a16:colId xmlns:a16="http://schemas.microsoft.com/office/drawing/2014/main" val="1011586433"/>
                    </a:ext>
                  </a:extLst>
                </a:gridCol>
              </a:tblGrid>
              <a:tr h="303799">
                <a:tc>
                  <a:txBody>
                    <a:bodyPr/>
                    <a:lstStyle/>
                    <a:p>
                      <a:r>
                        <a:rPr lang="nl-NL" sz="800"/>
                        <a:t>Medicatie</a:t>
                      </a:r>
                    </a:p>
                  </a:txBody>
                  <a:tcPr marL="36000" marR="36000" marT="36000" marB="36000">
                    <a:solidFill>
                      <a:srgbClr val="86C2EB"/>
                    </a:solidFill>
                  </a:tcPr>
                </a:tc>
                <a:tc>
                  <a:txBody>
                    <a:bodyPr/>
                    <a:lstStyle/>
                    <a:p>
                      <a:r>
                        <a:rPr lang="nl-NL" sz="800"/>
                        <a:t>Dosering</a:t>
                      </a:r>
                    </a:p>
                  </a:txBody>
                  <a:tcPr marL="36000" marR="36000" marT="36000" marB="36000">
                    <a:solidFill>
                      <a:srgbClr val="86C2EB"/>
                    </a:solidFill>
                  </a:tcPr>
                </a:tc>
                <a:tc>
                  <a:txBody>
                    <a:bodyPr/>
                    <a:lstStyle/>
                    <a:p>
                      <a:r>
                        <a:rPr lang="nl-NL" sz="800"/>
                        <a:t>Wijze van toediening</a:t>
                      </a:r>
                    </a:p>
                  </a:txBody>
                  <a:tcPr marL="36000" marR="36000" marT="36000" marB="36000">
                    <a:solidFill>
                      <a:srgbClr val="86C2EB"/>
                    </a:solidFill>
                  </a:tcPr>
                </a:tc>
                <a:tc>
                  <a:txBody>
                    <a:bodyPr/>
                    <a:lstStyle/>
                    <a:p>
                      <a:r>
                        <a:rPr lang="nl-NL" sz="800"/>
                        <a:t>Tijd</a:t>
                      </a:r>
                    </a:p>
                  </a:txBody>
                  <a:tcPr marL="36000" marR="36000" marT="36000" marB="36000">
                    <a:solidFill>
                      <a:srgbClr val="86C2EB"/>
                    </a:solidFill>
                  </a:tcPr>
                </a:tc>
                <a:tc>
                  <a:txBody>
                    <a:bodyPr/>
                    <a:lstStyle/>
                    <a:p>
                      <a:r>
                        <a:rPr lang="nl-NL" sz="800"/>
                        <a:t>di 25 mrt</a:t>
                      </a:r>
                    </a:p>
                  </a:txBody>
                  <a:tcPr marL="36000" marR="36000" marT="36000" marB="36000">
                    <a:solidFill>
                      <a:srgbClr val="86C2EB"/>
                    </a:solidFill>
                  </a:tcPr>
                </a:tc>
                <a:extLst>
                  <a:ext uri="{0D108BD9-81ED-4DB2-BD59-A6C34878D82A}">
                    <a16:rowId xmlns:a16="http://schemas.microsoft.com/office/drawing/2014/main" val="4241273135"/>
                  </a:ext>
                </a:extLst>
              </a:tr>
              <a:tr h="229886">
                <a:tc>
                  <a:txBody>
                    <a:bodyPr/>
                    <a:lstStyle/>
                    <a:p>
                      <a:r>
                        <a:rPr lang="nl-NL" sz="800"/>
                        <a:t>Metoprololtartraat CF tablet 50 mg</a:t>
                      </a:r>
                    </a:p>
                  </a:txBody>
                  <a:tcPr marL="36000" marR="36000" marT="36000" marB="36000">
                    <a:solidFill>
                      <a:srgbClr val="B8DAF4"/>
                    </a:solidFill>
                  </a:tcPr>
                </a:tc>
                <a:tc>
                  <a:txBody>
                    <a:bodyPr/>
                    <a:lstStyle/>
                    <a:p>
                      <a:r>
                        <a:rPr lang="nl-NL" sz="800"/>
                        <a:t>2D1T</a:t>
                      </a:r>
                    </a:p>
                  </a:txBody>
                  <a:tcPr marL="36000" marR="36000" marT="36000" marB="36000">
                    <a:solidFill>
                      <a:srgbClr val="B8DAF4"/>
                    </a:solidFill>
                  </a:tcPr>
                </a:tc>
                <a:tc>
                  <a:txBody>
                    <a:bodyPr/>
                    <a:lstStyle/>
                    <a:p>
                      <a:r>
                        <a:rPr lang="nl-NL" sz="800"/>
                        <a:t>via de mond</a:t>
                      </a:r>
                    </a:p>
                  </a:txBody>
                  <a:tcPr marL="36000" marR="36000" marT="36000" marB="36000">
                    <a:solidFill>
                      <a:srgbClr val="B8DAF4"/>
                    </a:solidFill>
                  </a:tcPr>
                </a:tc>
                <a:tc>
                  <a:txBody>
                    <a:bodyPr/>
                    <a:lstStyle/>
                    <a:p>
                      <a:endParaRPr lang="nl-NL" sz="800"/>
                    </a:p>
                  </a:txBody>
                  <a:tcPr marL="36000" marR="36000" marT="36000" marB="36000">
                    <a:solidFill>
                      <a:srgbClr val="B8DAF4"/>
                    </a:solidFill>
                  </a:tcPr>
                </a:tc>
                <a:tc>
                  <a:txBody>
                    <a:bodyPr/>
                    <a:lstStyle/>
                    <a:p>
                      <a:endParaRPr lang="nl-NL" sz="800"/>
                    </a:p>
                  </a:txBody>
                  <a:tcPr marL="36000" marR="36000" marT="36000" marB="36000">
                    <a:solidFill>
                      <a:srgbClr val="B8DAF4"/>
                    </a:solidFill>
                  </a:tcPr>
                </a:tc>
                <a:extLst>
                  <a:ext uri="{0D108BD9-81ED-4DB2-BD59-A6C34878D82A}">
                    <a16:rowId xmlns:a16="http://schemas.microsoft.com/office/drawing/2014/main" val="2318910631"/>
                  </a:ext>
                </a:extLst>
              </a:tr>
              <a:tr h="229886">
                <a:tc>
                  <a:txBody>
                    <a:bodyPr/>
                    <a:lstStyle/>
                    <a:p>
                      <a:r>
                        <a:rPr lang="nl-NL" sz="800"/>
                        <a:t>Simvastatine Sandoz tablet 20 mg</a:t>
                      </a:r>
                    </a:p>
                  </a:txBody>
                  <a:tcPr marL="36000" marR="36000" marT="36000" marB="36000">
                    <a:solidFill>
                      <a:srgbClr val="DBECF9"/>
                    </a:solidFill>
                  </a:tcPr>
                </a:tc>
                <a:tc>
                  <a:txBody>
                    <a:bodyPr/>
                    <a:lstStyle/>
                    <a:p>
                      <a:r>
                        <a:rPr lang="nl-NL" sz="800"/>
                        <a:t>1D1T</a:t>
                      </a:r>
                    </a:p>
                  </a:txBody>
                  <a:tcPr marL="36000" marR="36000" marT="36000" marB="36000">
                    <a:solidFill>
                      <a:srgbClr val="DBECF9"/>
                    </a:solidFill>
                  </a:tcPr>
                </a:tc>
                <a:tc>
                  <a:txBody>
                    <a:bodyPr/>
                    <a:lstStyle/>
                    <a:p>
                      <a:r>
                        <a:rPr lang="nl-NL" sz="800"/>
                        <a:t>via de mond</a:t>
                      </a:r>
                    </a:p>
                  </a:txBody>
                  <a:tcPr marL="36000" marR="36000" marT="36000" marB="36000">
                    <a:solidFill>
                      <a:srgbClr val="DBECF9"/>
                    </a:solidFill>
                  </a:tcPr>
                </a:tc>
                <a:tc>
                  <a:txBody>
                    <a:bodyPr/>
                    <a:lstStyle/>
                    <a:p>
                      <a:endParaRPr lang="nl-NL" sz="800"/>
                    </a:p>
                  </a:txBody>
                  <a:tcPr marL="36000" marR="36000" marT="36000" marB="36000">
                    <a:solidFill>
                      <a:srgbClr val="DBECF9"/>
                    </a:solidFill>
                  </a:tcPr>
                </a:tc>
                <a:tc>
                  <a:txBody>
                    <a:bodyPr/>
                    <a:lstStyle/>
                    <a:p>
                      <a:endParaRPr lang="nl-NL" sz="800"/>
                    </a:p>
                  </a:txBody>
                  <a:tcPr marL="36000" marR="36000" marT="36000" marB="36000">
                    <a:solidFill>
                      <a:srgbClr val="DBECF9"/>
                    </a:solidFill>
                  </a:tcPr>
                </a:tc>
                <a:extLst>
                  <a:ext uri="{0D108BD9-81ED-4DB2-BD59-A6C34878D82A}">
                    <a16:rowId xmlns:a16="http://schemas.microsoft.com/office/drawing/2014/main" val="488062560"/>
                  </a:ext>
                </a:extLst>
              </a:tr>
              <a:tr h="229886">
                <a:tc>
                  <a:txBody>
                    <a:bodyPr/>
                    <a:lstStyle/>
                    <a:p>
                      <a:r>
                        <a:rPr lang="nl-NL" sz="800"/>
                        <a:t>Acenocoumarol CF tablet 1 mg</a:t>
                      </a:r>
                    </a:p>
                  </a:txBody>
                  <a:tcPr marL="36000" marR="36000" marT="36000" marB="36000">
                    <a:solidFill>
                      <a:srgbClr val="B8DAF4"/>
                    </a:solidFill>
                  </a:tcPr>
                </a:tc>
                <a:tc>
                  <a:txBody>
                    <a:bodyPr/>
                    <a:lstStyle/>
                    <a:p>
                      <a:r>
                        <a:rPr lang="nl-NL" sz="800"/>
                        <a:t>Volgens schema TD</a:t>
                      </a:r>
                    </a:p>
                  </a:txBody>
                  <a:tcPr marL="36000" marR="36000" marT="36000" marB="36000">
                    <a:solidFill>
                      <a:srgbClr val="B8DAF4"/>
                    </a:solidFill>
                  </a:tcPr>
                </a:tc>
                <a:tc>
                  <a:txBody>
                    <a:bodyPr/>
                    <a:lstStyle/>
                    <a:p>
                      <a:r>
                        <a:rPr lang="nl-NL" sz="800"/>
                        <a:t>via de mond</a:t>
                      </a:r>
                    </a:p>
                  </a:txBody>
                  <a:tcPr marL="36000" marR="36000" marT="36000" marB="36000">
                    <a:solidFill>
                      <a:srgbClr val="B8DAF4"/>
                    </a:solidFill>
                  </a:tcPr>
                </a:tc>
                <a:tc>
                  <a:txBody>
                    <a:bodyPr/>
                    <a:lstStyle/>
                    <a:p>
                      <a:endParaRPr lang="nl-NL" sz="800"/>
                    </a:p>
                  </a:txBody>
                  <a:tcPr marL="36000" marR="36000" marT="36000" marB="36000">
                    <a:solidFill>
                      <a:srgbClr val="B8DAF4"/>
                    </a:solidFill>
                  </a:tcPr>
                </a:tc>
                <a:tc>
                  <a:txBody>
                    <a:bodyPr/>
                    <a:lstStyle/>
                    <a:p>
                      <a:endParaRPr lang="nl-NL" sz="800"/>
                    </a:p>
                  </a:txBody>
                  <a:tcPr marL="36000" marR="36000" marT="36000" marB="36000">
                    <a:solidFill>
                      <a:srgbClr val="B8DAF4"/>
                    </a:solidFill>
                  </a:tcPr>
                </a:tc>
                <a:extLst>
                  <a:ext uri="{0D108BD9-81ED-4DB2-BD59-A6C34878D82A}">
                    <a16:rowId xmlns:a16="http://schemas.microsoft.com/office/drawing/2014/main" val="532100084"/>
                  </a:ext>
                </a:extLst>
              </a:tr>
              <a:tr h="229886">
                <a:tc rowSpan="4">
                  <a:txBody>
                    <a:bodyPr/>
                    <a:lstStyle/>
                    <a:p>
                      <a:r>
                        <a:rPr lang="nl-NL" sz="800"/>
                        <a:t>Nitrofurantoïne CF capsule 50 mg</a:t>
                      </a:r>
                    </a:p>
                  </a:txBody>
                  <a:tcPr marL="36000" marR="36000" marT="36000" marB="36000">
                    <a:solidFill>
                      <a:srgbClr val="DBECF9"/>
                    </a:solidFill>
                  </a:tcPr>
                </a:tc>
                <a:tc rowSpan="4">
                  <a:txBody>
                    <a:bodyPr/>
                    <a:lstStyle/>
                    <a:p>
                      <a:r>
                        <a:rPr lang="nl-NL" sz="800"/>
                        <a:t> 4D1C</a:t>
                      </a:r>
                    </a:p>
                  </a:txBody>
                  <a:tcPr marL="36000" marR="36000" marT="36000" marB="36000">
                    <a:solidFill>
                      <a:srgbClr val="DBECF9"/>
                    </a:solidFill>
                  </a:tcPr>
                </a:tc>
                <a:tc rowSpan="4">
                  <a:txBody>
                    <a:bodyPr/>
                    <a:lstStyle/>
                    <a:p>
                      <a:r>
                        <a:rPr lang="nl-NL" sz="800"/>
                        <a:t>via de mond</a:t>
                      </a:r>
                    </a:p>
                  </a:txBody>
                  <a:tcPr marL="36000" marR="36000" marT="36000" marB="36000">
                    <a:solidFill>
                      <a:srgbClr val="DBECF9"/>
                    </a:solidFill>
                  </a:tcPr>
                </a:tc>
                <a:tc>
                  <a:txBody>
                    <a:bodyPr/>
                    <a:lstStyle/>
                    <a:p>
                      <a:r>
                        <a:rPr lang="nl-NL" sz="800"/>
                        <a:t>08:05</a:t>
                      </a:r>
                    </a:p>
                  </a:txBody>
                  <a:tcPr marL="36000" marR="36000" marT="36000" marB="36000">
                    <a:solidFill>
                      <a:srgbClr val="DBECF9"/>
                    </a:solidFill>
                  </a:tcPr>
                </a:tc>
                <a:tc>
                  <a:txBody>
                    <a:bodyPr/>
                    <a:lstStyle/>
                    <a:p>
                      <a:r>
                        <a:rPr lang="nl-NL" sz="800"/>
                        <a:t>1 st</a:t>
                      </a:r>
                    </a:p>
                  </a:txBody>
                  <a:tcPr marL="36000" marR="36000" marT="36000" marB="36000">
                    <a:solidFill>
                      <a:srgbClr val="DBECF9"/>
                    </a:solidFill>
                  </a:tcPr>
                </a:tc>
                <a:extLst>
                  <a:ext uri="{0D108BD9-81ED-4DB2-BD59-A6C34878D82A}">
                    <a16:rowId xmlns:a16="http://schemas.microsoft.com/office/drawing/2014/main" val="3156155768"/>
                  </a:ext>
                </a:extLst>
              </a:tr>
              <a:tr h="229886">
                <a:tc vMerge="1">
                  <a:txBody>
                    <a:bodyPr/>
                    <a:lstStyle/>
                    <a:p>
                      <a:endParaRPr lang="nl-NL" sz="800"/>
                    </a:p>
                  </a:txBody>
                  <a:tcPr marL="36000" marR="36000" marT="36000" marB="36000">
                    <a:solidFill>
                      <a:srgbClr val="B8DAF4">
                        <a:alpha val="50000"/>
                      </a:srgbClr>
                    </a:solidFill>
                  </a:tcPr>
                </a:tc>
                <a:tc vMerge="1">
                  <a:txBody>
                    <a:bodyPr/>
                    <a:lstStyle/>
                    <a:p>
                      <a:endParaRPr lang="nl-NL" sz="800"/>
                    </a:p>
                  </a:txBody>
                  <a:tcPr marL="36000" marR="36000" marT="36000" marB="36000">
                    <a:solidFill>
                      <a:srgbClr val="B8DAF4">
                        <a:alpha val="50000"/>
                      </a:srgbClr>
                    </a:solidFill>
                  </a:tcPr>
                </a:tc>
                <a:tc vMerge="1">
                  <a:txBody>
                    <a:bodyPr/>
                    <a:lstStyle/>
                    <a:p>
                      <a:endParaRPr lang="nl-NL" sz="800"/>
                    </a:p>
                  </a:txBody>
                  <a:tcPr marL="36000" marR="36000" marT="36000" marB="36000">
                    <a:solidFill>
                      <a:srgbClr val="B8DAF4">
                        <a:alpha val="50000"/>
                      </a:srgbClr>
                    </a:solidFill>
                  </a:tcPr>
                </a:tc>
                <a:tc>
                  <a:txBody>
                    <a:bodyPr/>
                    <a:lstStyle/>
                    <a:p>
                      <a:r>
                        <a:rPr lang="nl-NL" sz="800"/>
                        <a:t>13:08</a:t>
                      </a:r>
                    </a:p>
                  </a:txBody>
                  <a:tcPr marL="36000" marR="36000" marT="36000" marB="36000">
                    <a:solidFill>
                      <a:srgbClr val="DBECF9"/>
                    </a:solidFill>
                  </a:tcPr>
                </a:tc>
                <a:tc>
                  <a:txBody>
                    <a:bodyPr/>
                    <a:lstStyle/>
                    <a:p>
                      <a:r>
                        <a:rPr lang="nl-NL" sz="800"/>
                        <a:t>1 st</a:t>
                      </a:r>
                    </a:p>
                  </a:txBody>
                  <a:tcPr marL="36000" marR="36000" marT="36000" marB="36000">
                    <a:solidFill>
                      <a:srgbClr val="DBECF9"/>
                    </a:solidFill>
                  </a:tcPr>
                </a:tc>
                <a:extLst>
                  <a:ext uri="{0D108BD9-81ED-4DB2-BD59-A6C34878D82A}">
                    <a16:rowId xmlns:a16="http://schemas.microsoft.com/office/drawing/2014/main" val="753381179"/>
                  </a:ext>
                </a:extLst>
              </a:tr>
              <a:tr h="229886">
                <a:tc vMerge="1">
                  <a:txBody>
                    <a:bodyPr/>
                    <a:lstStyle/>
                    <a:p>
                      <a:endParaRPr lang="nl-NL" sz="800"/>
                    </a:p>
                  </a:txBody>
                  <a:tcPr marL="36000" marR="36000" marT="36000" marB="36000">
                    <a:solidFill>
                      <a:srgbClr val="B8DAF4">
                        <a:alpha val="50000"/>
                      </a:srgbClr>
                    </a:solidFill>
                  </a:tcPr>
                </a:tc>
                <a:tc vMerge="1">
                  <a:txBody>
                    <a:bodyPr/>
                    <a:lstStyle/>
                    <a:p>
                      <a:endParaRPr lang="nl-NL" sz="800"/>
                    </a:p>
                  </a:txBody>
                  <a:tcPr marL="36000" marR="36000" marT="36000" marB="36000">
                    <a:solidFill>
                      <a:srgbClr val="B8DAF4">
                        <a:alpha val="50000"/>
                      </a:srgbClr>
                    </a:solidFill>
                  </a:tcPr>
                </a:tc>
                <a:tc vMerge="1">
                  <a:txBody>
                    <a:bodyPr/>
                    <a:lstStyle/>
                    <a:p>
                      <a:endParaRPr lang="nl-NL" sz="800"/>
                    </a:p>
                  </a:txBody>
                  <a:tcPr marL="36000" marR="36000" marT="36000" marB="36000">
                    <a:solidFill>
                      <a:srgbClr val="B8DAF4">
                        <a:alpha val="50000"/>
                      </a:srgbClr>
                    </a:solidFill>
                  </a:tcPr>
                </a:tc>
                <a:tc>
                  <a:txBody>
                    <a:bodyPr/>
                    <a:lstStyle/>
                    <a:p>
                      <a:endParaRPr lang="nl-NL" sz="800"/>
                    </a:p>
                  </a:txBody>
                  <a:tcPr marL="36000" marR="36000" marT="36000" marB="36000">
                    <a:solidFill>
                      <a:srgbClr val="DBECF9"/>
                    </a:solidFill>
                  </a:tcPr>
                </a:tc>
                <a:tc>
                  <a:txBody>
                    <a:bodyPr/>
                    <a:lstStyle/>
                    <a:p>
                      <a:endParaRPr lang="nl-NL" sz="800"/>
                    </a:p>
                  </a:txBody>
                  <a:tcPr marL="36000" marR="36000" marT="36000" marB="36000">
                    <a:solidFill>
                      <a:srgbClr val="DBECF9"/>
                    </a:solidFill>
                  </a:tcPr>
                </a:tc>
                <a:extLst>
                  <a:ext uri="{0D108BD9-81ED-4DB2-BD59-A6C34878D82A}">
                    <a16:rowId xmlns:a16="http://schemas.microsoft.com/office/drawing/2014/main" val="3971779240"/>
                  </a:ext>
                </a:extLst>
              </a:tr>
              <a:tr h="229886">
                <a:tc vMerge="1">
                  <a:txBody>
                    <a:bodyPr/>
                    <a:lstStyle/>
                    <a:p>
                      <a:endParaRPr lang="nl-NL" sz="800"/>
                    </a:p>
                  </a:txBody>
                  <a:tcPr marL="36000" marR="36000" marT="36000" marB="36000">
                    <a:solidFill>
                      <a:srgbClr val="B8DAF4">
                        <a:alpha val="50000"/>
                      </a:srgbClr>
                    </a:solidFill>
                  </a:tcPr>
                </a:tc>
                <a:tc vMerge="1">
                  <a:txBody>
                    <a:bodyPr/>
                    <a:lstStyle/>
                    <a:p>
                      <a:endParaRPr lang="nl-NL" sz="800"/>
                    </a:p>
                  </a:txBody>
                  <a:tcPr marL="36000" marR="36000" marT="36000" marB="36000">
                    <a:solidFill>
                      <a:srgbClr val="B8DAF4">
                        <a:alpha val="50000"/>
                      </a:srgbClr>
                    </a:solidFill>
                  </a:tcPr>
                </a:tc>
                <a:tc vMerge="1">
                  <a:txBody>
                    <a:bodyPr/>
                    <a:lstStyle/>
                    <a:p>
                      <a:endParaRPr lang="nl-NL" sz="800"/>
                    </a:p>
                  </a:txBody>
                  <a:tcPr marL="36000" marR="36000" marT="36000" marB="36000">
                    <a:solidFill>
                      <a:srgbClr val="B8DAF4">
                        <a:alpha val="50000"/>
                      </a:srgbClr>
                    </a:solidFill>
                  </a:tcPr>
                </a:tc>
                <a:tc>
                  <a:txBody>
                    <a:bodyPr/>
                    <a:lstStyle/>
                    <a:p>
                      <a:endParaRPr lang="nl-NL" sz="800"/>
                    </a:p>
                  </a:txBody>
                  <a:tcPr marL="36000" marR="36000" marT="36000" marB="36000">
                    <a:solidFill>
                      <a:srgbClr val="DBECF9"/>
                    </a:solidFill>
                  </a:tcPr>
                </a:tc>
                <a:tc>
                  <a:txBody>
                    <a:bodyPr/>
                    <a:lstStyle/>
                    <a:p>
                      <a:endParaRPr lang="nl-NL" sz="800"/>
                    </a:p>
                  </a:txBody>
                  <a:tcPr marL="36000" marR="36000" marT="36000" marB="36000">
                    <a:solidFill>
                      <a:srgbClr val="DBECF9"/>
                    </a:solidFill>
                  </a:tcPr>
                </a:tc>
                <a:extLst>
                  <a:ext uri="{0D108BD9-81ED-4DB2-BD59-A6C34878D82A}">
                    <a16:rowId xmlns:a16="http://schemas.microsoft.com/office/drawing/2014/main" val="2637264598"/>
                  </a:ext>
                </a:extLst>
              </a:tr>
              <a:tr h="303799">
                <a:tc>
                  <a:txBody>
                    <a:bodyPr/>
                    <a:lstStyle/>
                    <a:p>
                      <a:r>
                        <a:rPr lang="nl-NL" sz="800"/>
                        <a:t>Fentanyl </a:t>
                      </a:r>
                      <a:r>
                        <a:rPr lang="nl-NL" sz="800" err="1"/>
                        <a:t>Teva</a:t>
                      </a:r>
                      <a:r>
                        <a:rPr lang="nl-NL" sz="800"/>
                        <a:t> pleister 12 mcg/uur</a:t>
                      </a:r>
                    </a:p>
                  </a:txBody>
                  <a:tcPr marL="36000" marR="36000" marT="36000" marB="36000">
                    <a:solidFill>
                      <a:srgbClr val="B8DAF4"/>
                    </a:solidFill>
                  </a:tcPr>
                </a:tc>
                <a:tc>
                  <a:txBody>
                    <a:bodyPr/>
                    <a:lstStyle/>
                    <a:p>
                      <a:r>
                        <a:rPr lang="nl-NL" sz="800"/>
                        <a:t>1 maal per 3 dagen </a:t>
                      </a:r>
                    </a:p>
                    <a:p>
                      <a:r>
                        <a:rPr lang="nl-NL" sz="800"/>
                        <a:t>1 pleister</a:t>
                      </a:r>
                    </a:p>
                  </a:txBody>
                  <a:tcPr marL="36000" marR="36000" marT="36000" marB="36000">
                    <a:solidFill>
                      <a:srgbClr val="B8DAF4"/>
                    </a:solidFill>
                  </a:tcPr>
                </a:tc>
                <a:tc>
                  <a:txBody>
                    <a:bodyPr/>
                    <a:lstStyle/>
                    <a:p>
                      <a:r>
                        <a:rPr lang="nl-NL" sz="800"/>
                        <a:t>op de huid</a:t>
                      </a:r>
                    </a:p>
                  </a:txBody>
                  <a:tcPr marL="36000" marR="36000" marT="36000" marB="36000">
                    <a:solidFill>
                      <a:srgbClr val="B8DAF4"/>
                    </a:solidFill>
                  </a:tcPr>
                </a:tc>
                <a:tc>
                  <a:txBody>
                    <a:bodyPr/>
                    <a:lstStyle/>
                    <a:p>
                      <a:r>
                        <a:rPr lang="nl-NL" sz="800"/>
                        <a:t>13:15</a:t>
                      </a:r>
                    </a:p>
                  </a:txBody>
                  <a:tcPr marL="36000" marR="36000" marT="36000" marB="36000">
                    <a:solidFill>
                      <a:srgbClr val="B8DAF4"/>
                    </a:solidFill>
                  </a:tcPr>
                </a:tc>
                <a:tc>
                  <a:txBody>
                    <a:bodyPr/>
                    <a:lstStyle/>
                    <a:p>
                      <a:r>
                        <a:rPr lang="nl-NL" sz="800"/>
                        <a:t>1 st</a:t>
                      </a:r>
                    </a:p>
                  </a:txBody>
                  <a:tcPr marL="36000" marR="36000" marT="36000" marB="36000">
                    <a:solidFill>
                      <a:srgbClr val="B8DAF4"/>
                    </a:solidFill>
                  </a:tcPr>
                </a:tc>
                <a:extLst>
                  <a:ext uri="{0D108BD9-81ED-4DB2-BD59-A6C34878D82A}">
                    <a16:rowId xmlns:a16="http://schemas.microsoft.com/office/drawing/2014/main" val="1056235341"/>
                  </a:ext>
                </a:extLst>
              </a:tr>
            </a:tbl>
          </a:graphicData>
        </a:graphic>
      </p:graphicFrame>
      <p:grpSp>
        <p:nvGrpSpPr>
          <p:cNvPr id="205" name="Groep 204">
            <a:extLst>
              <a:ext uri="{FF2B5EF4-FFF2-40B4-BE49-F238E27FC236}">
                <a16:creationId xmlns:a16="http://schemas.microsoft.com/office/drawing/2014/main" id="{60BBFC6E-0758-C7F1-417A-3F55B0A6A692}"/>
              </a:ext>
            </a:extLst>
          </p:cNvPr>
          <p:cNvGrpSpPr/>
          <p:nvPr/>
        </p:nvGrpSpPr>
        <p:grpSpPr>
          <a:xfrm>
            <a:off x="2868704" y="1748620"/>
            <a:ext cx="2761726" cy="2219657"/>
            <a:chOff x="4052390" y="1628136"/>
            <a:chExt cx="1578443" cy="1268628"/>
          </a:xfrm>
          <a:effectLst>
            <a:outerShdw blurRad="127000" dir="2700000" algn="tl" rotWithShape="0">
              <a:prstClr val="black">
                <a:alpha val="20000"/>
              </a:prstClr>
            </a:outerShdw>
          </a:effectLst>
        </p:grpSpPr>
        <p:sp>
          <p:nvSpPr>
            <p:cNvPr id="206" name="Rechthoek 205">
              <a:extLst>
                <a:ext uri="{FF2B5EF4-FFF2-40B4-BE49-F238E27FC236}">
                  <a16:creationId xmlns:a16="http://schemas.microsoft.com/office/drawing/2014/main" id="{5370E995-C285-C245-76A4-B296FD671321}"/>
                </a:ext>
              </a:extLst>
            </p:cNvPr>
            <p:cNvSpPr/>
            <p:nvPr/>
          </p:nvSpPr>
          <p:spPr>
            <a:xfrm>
              <a:off x="4052390" y="1628136"/>
              <a:ext cx="1578443" cy="12686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7" name="Vrije vorm 206">
              <a:extLst>
                <a:ext uri="{FF2B5EF4-FFF2-40B4-BE49-F238E27FC236}">
                  <a16:creationId xmlns:a16="http://schemas.microsoft.com/office/drawing/2014/main" id="{ECD2540E-2724-146D-BD5D-98888534BA35}"/>
                </a:ext>
              </a:extLst>
            </p:cNvPr>
            <p:cNvSpPr/>
            <p:nvPr/>
          </p:nvSpPr>
          <p:spPr>
            <a:xfrm>
              <a:off x="4415423" y="1717343"/>
              <a:ext cx="852398" cy="1179421"/>
            </a:xfrm>
            <a:custGeom>
              <a:avLst/>
              <a:gdLst>
                <a:gd name="connsiteX0" fmla="*/ 421646 w 852398"/>
                <a:gd name="connsiteY0" fmla="*/ 0 h 1179421"/>
                <a:gd name="connsiteX1" fmla="*/ 423272 w 852398"/>
                <a:gd name="connsiteY1" fmla="*/ 13 h 1179421"/>
                <a:gd name="connsiteX2" fmla="*/ 423917 w 852398"/>
                <a:gd name="connsiteY2" fmla="*/ 2745 h 1179421"/>
                <a:gd name="connsiteX3" fmla="*/ 423856 w 852398"/>
                <a:gd name="connsiteY3" fmla="*/ 13 h 1179421"/>
                <a:gd name="connsiteX4" fmla="*/ 425799 w 852398"/>
                <a:gd name="connsiteY4" fmla="*/ 0 h 1179421"/>
                <a:gd name="connsiteX5" fmla="*/ 425809 w 852398"/>
                <a:gd name="connsiteY5" fmla="*/ 3 h 1179421"/>
                <a:gd name="connsiteX6" fmla="*/ 425855 w 852398"/>
                <a:gd name="connsiteY6" fmla="*/ 0 h 1179421"/>
                <a:gd name="connsiteX7" fmla="*/ 427492 w 852398"/>
                <a:gd name="connsiteY7" fmla="*/ 13 h 1179421"/>
                <a:gd name="connsiteX8" fmla="*/ 428136 w 852398"/>
                <a:gd name="connsiteY8" fmla="*/ 2745 h 1179421"/>
                <a:gd name="connsiteX9" fmla="*/ 428075 w 852398"/>
                <a:gd name="connsiteY9" fmla="*/ 13 h 1179421"/>
                <a:gd name="connsiteX10" fmla="*/ 430019 w 852398"/>
                <a:gd name="connsiteY10" fmla="*/ 0 h 1179421"/>
                <a:gd name="connsiteX11" fmla="*/ 430607 w 852398"/>
                <a:gd name="connsiteY11" fmla="*/ 107 h 1179421"/>
                <a:gd name="connsiteX12" fmla="*/ 549657 w 852398"/>
                <a:gd name="connsiteY12" fmla="*/ 128152 h 1179421"/>
                <a:gd name="connsiteX13" fmla="*/ 548010 w 852398"/>
                <a:gd name="connsiteY13" fmla="*/ 167227 h 1179421"/>
                <a:gd name="connsiteX14" fmla="*/ 569605 w 852398"/>
                <a:gd name="connsiteY14" fmla="*/ 211136 h 1179421"/>
                <a:gd name="connsiteX15" fmla="*/ 543437 w 852398"/>
                <a:gd name="connsiteY15" fmla="*/ 257506 h 1179421"/>
                <a:gd name="connsiteX16" fmla="*/ 540839 w 852398"/>
                <a:gd name="connsiteY16" fmla="*/ 257162 h 1179421"/>
                <a:gd name="connsiteX17" fmla="*/ 538675 w 852398"/>
                <a:gd name="connsiteY17" fmla="*/ 274091 h 1179421"/>
                <a:gd name="connsiteX18" fmla="*/ 507111 w 852398"/>
                <a:gd name="connsiteY18" fmla="*/ 324002 h 1179421"/>
                <a:gd name="connsiteX19" fmla="*/ 507106 w 852398"/>
                <a:gd name="connsiteY19" fmla="*/ 385663 h 1179421"/>
                <a:gd name="connsiteX20" fmla="*/ 517090 w 852398"/>
                <a:gd name="connsiteY20" fmla="*/ 400300 h 1179421"/>
                <a:gd name="connsiteX21" fmla="*/ 629818 w 852398"/>
                <a:gd name="connsiteY21" fmla="*/ 448610 h 1179421"/>
                <a:gd name="connsiteX22" fmla="*/ 648620 w 852398"/>
                <a:gd name="connsiteY22" fmla="*/ 455433 h 1179421"/>
                <a:gd name="connsiteX23" fmla="*/ 731594 w 852398"/>
                <a:gd name="connsiteY23" fmla="*/ 487688 h 1179421"/>
                <a:gd name="connsiteX24" fmla="*/ 781485 w 852398"/>
                <a:gd name="connsiteY24" fmla="*/ 561148 h 1179421"/>
                <a:gd name="connsiteX25" fmla="*/ 783961 w 852398"/>
                <a:gd name="connsiteY25" fmla="*/ 612957 h 1179421"/>
                <a:gd name="connsiteX26" fmla="*/ 783546 w 852398"/>
                <a:gd name="connsiteY26" fmla="*/ 648859 h 1179421"/>
                <a:gd name="connsiteX27" fmla="*/ 793889 w 852398"/>
                <a:gd name="connsiteY27" fmla="*/ 725976 h 1179421"/>
                <a:gd name="connsiteX28" fmla="*/ 801306 w 852398"/>
                <a:gd name="connsiteY28" fmla="*/ 802485 h 1179421"/>
                <a:gd name="connsiteX29" fmla="*/ 802221 w 852398"/>
                <a:gd name="connsiteY29" fmla="*/ 880707 h 1179421"/>
                <a:gd name="connsiteX30" fmla="*/ 819182 w 852398"/>
                <a:gd name="connsiteY30" fmla="*/ 956700 h 1179421"/>
                <a:gd name="connsiteX31" fmla="*/ 838711 w 852398"/>
                <a:gd name="connsiteY31" fmla="*/ 1024795 h 1179421"/>
                <a:gd name="connsiteX32" fmla="*/ 846490 w 852398"/>
                <a:gd name="connsiteY32" fmla="*/ 1111810 h 1179421"/>
                <a:gd name="connsiteX33" fmla="*/ 851993 w 852398"/>
                <a:gd name="connsiteY33" fmla="*/ 1176974 h 1179421"/>
                <a:gd name="connsiteX34" fmla="*/ 852398 w 852398"/>
                <a:gd name="connsiteY34" fmla="*/ 1179421 h 1179421"/>
                <a:gd name="connsiteX35" fmla="*/ 749204 w 852398"/>
                <a:gd name="connsiteY35" fmla="*/ 1179421 h 1179421"/>
                <a:gd name="connsiteX36" fmla="*/ 734786 w 852398"/>
                <a:gd name="connsiteY36" fmla="*/ 1137313 h 1179421"/>
                <a:gd name="connsiteX37" fmla="*/ 695779 w 852398"/>
                <a:gd name="connsiteY37" fmla="*/ 995394 h 1179421"/>
                <a:gd name="connsiteX38" fmla="*/ 695268 w 852398"/>
                <a:gd name="connsiteY38" fmla="*/ 983655 h 1179421"/>
                <a:gd name="connsiteX39" fmla="*/ 673044 w 852398"/>
                <a:gd name="connsiteY39" fmla="*/ 823078 h 1179421"/>
                <a:gd name="connsiteX40" fmla="*/ 666599 w 852398"/>
                <a:gd name="connsiteY40" fmla="*/ 747208 h 1179421"/>
                <a:gd name="connsiteX41" fmla="*/ 664978 w 852398"/>
                <a:gd name="connsiteY41" fmla="*/ 736160 h 1179421"/>
                <a:gd name="connsiteX42" fmla="*/ 662492 w 852398"/>
                <a:gd name="connsiteY42" fmla="*/ 740119 h 1179421"/>
                <a:gd name="connsiteX43" fmla="*/ 655852 w 852398"/>
                <a:gd name="connsiteY43" fmla="*/ 763106 h 1179421"/>
                <a:gd name="connsiteX44" fmla="*/ 632201 w 852398"/>
                <a:gd name="connsiteY44" fmla="*/ 855511 h 1179421"/>
                <a:gd name="connsiteX45" fmla="*/ 616565 w 852398"/>
                <a:gd name="connsiteY45" fmla="*/ 910466 h 1179421"/>
                <a:gd name="connsiteX46" fmla="*/ 614069 w 852398"/>
                <a:gd name="connsiteY46" fmla="*/ 1007236 h 1179421"/>
                <a:gd name="connsiteX47" fmla="*/ 612841 w 852398"/>
                <a:gd name="connsiteY47" fmla="*/ 1067080 h 1179421"/>
                <a:gd name="connsiteX48" fmla="*/ 624207 w 852398"/>
                <a:gd name="connsiteY48" fmla="*/ 1161956 h 1179421"/>
                <a:gd name="connsiteX49" fmla="*/ 627584 w 852398"/>
                <a:gd name="connsiteY49" fmla="*/ 1179421 h 1179421"/>
                <a:gd name="connsiteX50" fmla="*/ 224806 w 852398"/>
                <a:gd name="connsiteY50" fmla="*/ 1179421 h 1179421"/>
                <a:gd name="connsiteX51" fmla="*/ 228184 w 852398"/>
                <a:gd name="connsiteY51" fmla="*/ 1161956 h 1179421"/>
                <a:gd name="connsiteX52" fmla="*/ 239555 w 852398"/>
                <a:gd name="connsiteY52" fmla="*/ 1067080 h 1179421"/>
                <a:gd name="connsiteX53" fmla="*/ 238322 w 852398"/>
                <a:gd name="connsiteY53" fmla="*/ 1007179 h 1179421"/>
                <a:gd name="connsiteX54" fmla="*/ 235821 w 852398"/>
                <a:gd name="connsiteY54" fmla="*/ 910466 h 1179421"/>
                <a:gd name="connsiteX55" fmla="*/ 220190 w 852398"/>
                <a:gd name="connsiteY55" fmla="*/ 855501 h 1179421"/>
                <a:gd name="connsiteX56" fmla="*/ 196539 w 852398"/>
                <a:gd name="connsiteY56" fmla="*/ 763106 h 1179421"/>
                <a:gd name="connsiteX57" fmla="*/ 189904 w 852398"/>
                <a:gd name="connsiteY57" fmla="*/ 740124 h 1179421"/>
                <a:gd name="connsiteX58" fmla="*/ 187413 w 852398"/>
                <a:gd name="connsiteY58" fmla="*/ 736140 h 1179421"/>
                <a:gd name="connsiteX59" fmla="*/ 185792 w 852398"/>
                <a:gd name="connsiteY59" fmla="*/ 747203 h 1179421"/>
                <a:gd name="connsiteX60" fmla="*/ 179352 w 852398"/>
                <a:gd name="connsiteY60" fmla="*/ 823078 h 1179421"/>
                <a:gd name="connsiteX61" fmla="*/ 157123 w 852398"/>
                <a:gd name="connsiteY61" fmla="*/ 983651 h 1179421"/>
                <a:gd name="connsiteX62" fmla="*/ 156612 w 852398"/>
                <a:gd name="connsiteY62" fmla="*/ 995394 h 1179421"/>
                <a:gd name="connsiteX63" fmla="*/ 117610 w 852398"/>
                <a:gd name="connsiteY63" fmla="*/ 1137303 h 1179421"/>
                <a:gd name="connsiteX64" fmla="*/ 103190 w 852398"/>
                <a:gd name="connsiteY64" fmla="*/ 1179421 h 1179421"/>
                <a:gd name="connsiteX65" fmla="*/ 0 w 852398"/>
                <a:gd name="connsiteY65" fmla="*/ 1179421 h 1179421"/>
                <a:gd name="connsiteX66" fmla="*/ 408 w 852398"/>
                <a:gd name="connsiteY66" fmla="*/ 1176948 h 1179421"/>
                <a:gd name="connsiteX67" fmla="*/ 5900 w 852398"/>
                <a:gd name="connsiteY67" fmla="*/ 1111825 h 1179421"/>
                <a:gd name="connsiteX68" fmla="*/ 13680 w 852398"/>
                <a:gd name="connsiteY68" fmla="*/ 1024795 h 1179421"/>
                <a:gd name="connsiteX69" fmla="*/ 33209 w 852398"/>
                <a:gd name="connsiteY69" fmla="*/ 956700 h 1179421"/>
                <a:gd name="connsiteX70" fmla="*/ 50170 w 852398"/>
                <a:gd name="connsiteY70" fmla="*/ 880707 h 1179421"/>
                <a:gd name="connsiteX71" fmla="*/ 51085 w 852398"/>
                <a:gd name="connsiteY71" fmla="*/ 802485 h 1179421"/>
                <a:gd name="connsiteX72" fmla="*/ 58502 w 852398"/>
                <a:gd name="connsiteY72" fmla="*/ 725976 h 1179421"/>
                <a:gd name="connsiteX73" fmla="*/ 68962 w 852398"/>
                <a:gd name="connsiteY73" fmla="*/ 648347 h 1179421"/>
                <a:gd name="connsiteX74" fmla="*/ 68430 w 852398"/>
                <a:gd name="connsiteY74" fmla="*/ 612962 h 1179421"/>
                <a:gd name="connsiteX75" fmla="*/ 70906 w 852398"/>
                <a:gd name="connsiteY75" fmla="*/ 561148 h 1179421"/>
                <a:gd name="connsiteX76" fmla="*/ 120802 w 852398"/>
                <a:gd name="connsiteY76" fmla="*/ 487688 h 1179421"/>
                <a:gd name="connsiteX77" fmla="*/ 203771 w 852398"/>
                <a:gd name="connsiteY77" fmla="*/ 455433 h 1179421"/>
                <a:gd name="connsiteX78" fmla="*/ 222578 w 852398"/>
                <a:gd name="connsiteY78" fmla="*/ 448610 h 1179421"/>
                <a:gd name="connsiteX79" fmla="*/ 335306 w 852398"/>
                <a:gd name="connsiteY79" fmla="*/ 400300 h 1179421"/>
                <a:gd name="connsiteX80" fmla="*/ 345285 w 852398"/>
                <a:gd name="connsiteY80" fmla="*/ 385663 h 1179421"/>
                <a:gd name="connsiteX81" fmla="*/ 345280 w 852398"/>
                <a:gd name="connsiteY81" fmla="*/ 323647 h 1179421"/>
                <a:gd name="connsiteX82" fmla="*/ 312662 w 852398"/>
                <a:gd name="connsiteY82" fmla="*/ 274030 h 1179421"/>
                <a:gd name="connsiteX83" fmla="*/ 310826 w 852398"/>
                <a:gd name="connsiteY83" fmla="*/ 257179 h 1179421"/>
                <a:gd name="connsiteX84" fmla="*/ 308361 w 852398"/>
                <a:gd name="connsiteY84" fmla="*/ 257506 h 1179421"/>
                <a:gd name="connsiteX85" fmla="*/ 282188 w 852398"/>
                <a:gd name="connsiteY85" fmla="*/ 211136 h 1179421"/>
                <a:gd name="connsiteX86" fmla="*/ 303808 w 852398"/>
                <a:gd name="connsiteY86" fmla="*/ 167230 h 1179421"/>
                <a:gd name="connsiteX87" fmla="*/ 301696 w 852398"/>
                <a:gd name="connsiteY87" fmla="*/ 128276 h 1179421"/>
                <a:gd name="connsiteX88" fmla="*/ 421083 w 852398"/>
                <a:gd name="connsiteY88" fmla="*/ 77 h 117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52398" h="1179421">
                  <a:moveTo>
                    <a:pt x="421646" y="0"/>
                  </a:moveTo>
                  <a:lnTo>
                    <a:pt x="423272" y="13"/>
                  </a:lnTo>
                  <a:lnTo>
                    <a:pt x="423917" y="2745"/>
                  </a:lnTo>
                  <a:lnTo>
                    <a:pt x="423856" y="13"/>
                  </a:lnTo>
                  <a:lnTo>
                    <a:pt x="425799" y="0"/>
                  </a:lnTo>
                  <a:lnTo>
                    <a:pt x="425809" y="3"/>
                  </a:lnTo>
                  <a:lnTo>
                    <a:pt x="425855" y="0"/>
                  </a:lnTo>
                  <a:lnTo>
                    <a:pt x="427492" y="13"/>
                  </a:lnTo>
                  <a:lnTo>
                    <a:pt x="428136" y="2745"/>
                  </a:lnTo>
                  <a:lnTo>
                    <a:pt x="428075" y="13"/>
                  </a:lnTo>
                  <a:lnTo>
                    <a:pt x="430019" y="0"/>
                  </a:lnTo>
                  <a:lnTo>
                    <a:pt x="430607" y="107"/>
                  </a:lnTo>
                  <a:cubicBezTo>
                    <a:pt x="505024" y="1854"/>
                    <a:pt x="549657" y="49733"/>
                    <a:pt x="549657" y="128152"/>
                  </a:cubicBezTo>
                  <a:cubicBezTo>
                    <a:pt x="549646" y="128545"/>
                    <a:pt x="549207" y="144393"/>
                    <a:pt x="548010" y="167227"/>
                  </a:cubicBezTo>
                  <a:cubicBezTo>
                    <a:pt x="568930" y="163595"/>
                    <a:pt x="573344" y="188417"/>
                    <a:pt x="569605" y="211136"/>
                  </a:cubicBezTo>
                  <a:cubicBezTo>
                    <a:pt x="565708" y="234858"/>
                    <a:pt x="551948" y="257779"/>
                    <a:pt x="543437" y="257506"/>
                  </a:cubicBezTo>
                  <a:cubicBezTo>
                    <a:pt x="542557" y="257477"/>
                    <a:pt x="541693" y="257351"/>
                    <a:pt x="540839" y="257162"/>
                  </a:cubicBezTo>
                  <a:cubicBezTo>
                    <a:pt x="540164" y="262926"/>
                    <a:pt x="539447" y="268597"/>
                    <a:pt x="538675" y="274091"/>
                  </a:cubicBezTo>
                  <a:cubicBezTo>
                    <a:pt x="536547" y="289272"/>
                    <a:pt x="522977" y="307721"/>
                    <a:pt x="507111" y="324002"/>
                  </a:cubicBezTo>
                  <a:lnTo>
                    <a:pt x="507106" y="385663"/>
                  </a:lnTo>
                  <a:cubicBezTo>
                    <a:pt x="507106" y="392271"/>
                    <a:pt x="511116" y="398156"/>
                    <a:pt x="517090" y="400300"/>
                  </a:cubicBezTo>
                  <a:cubicBezTo>
                    <a:pt x="535033" y="406760"/>
                    <a:pt x="594274" y="429485"/>
                    <a:pt x="629818" y="448610"/>
                  </a:cubicBezTo>
                  <a:cubicBezTo>
                    <a:pt x="635833" y="451848"/>
                    <a:pt x="642160" y="454144"/>
                    <a:pt x="648620" y="455433"/>
                  </a:cubicBezTo>
                  <a:cubicBezTo>
                    <a:pt x="668108" y="459315"/>
                    <a:pt x="704802" y="468671"/>
                    <a:pt x="731594" y="487688"/>
                  </a:cubicBezTo>
                  <a:cubicBezTo>
                    <a:pt x="753512" y="503248"/>
                    <a:pt x="771230" y="529333"/>
                    <a:pt x="781485" y="561148"/>
                  </a:cubicBezTo>
                  <a:cubicBezTo>
                    <a:pt x="786585" y="576968"/>
                    <a:pt x="785250" y="595265"/>
                    <a:pt x="783961" y="612957"/>
                  </a:cubicBezTo>
                  <a:cubicBezTo>
                    <a:pt x="783025" y="625755"/>
                    <a:pt x="782145" y="637846"/>
                    <a:pt x="783546" y="648859"/>
                  </a:cubicBezTo>
                  <a:cubicBezTo>
                    <a:pt x="783603" y="648859"/>
                    <a:pt x="789408" y="698535"/>
                    <a:pt x="793889" y="725976"/>
                  </a:cubicBezTo>
                  <a:cubicBezTo>
                    <a:pt x="798661" y="755198"/>
                    <a:pt x="801116" y="775054"/>
                    <a:pt x="801306" y="802485"/>
                  </a:cubicBezTo>
                  <a:cubicBezTo>
                    <a:pt x="801433" y="821646"/>
                    <a:pt x="801965" y="861608"/>
                    <a:pt x="802221" y="880707"/>
                  </a:cubicBezTo>
                  <a:cubicBezTo>
                    <a:pt x="802722" y="917995"/>
                    <a:pt x="810722" y="936798"/>
                    <a:pt x="819182" y="956700"/>
                  </a:cubicBezTo>
                  <a:cubicBezTo>
                    <a:pt x="826686" y="974341"/>
                    <a:pt x="834440" y="992576"/>
                    <a:pt x="838711" y="1024795"/>
                  </a:cubicBezTo>
                  <a:cubicBezTo>
                    <a:pt x="842342" y="1052211"/>
                    <a:pt x="844455" y="1082506"/>
                    <a:pt x="846490" y="1111810"/>
                  </a:cubicBezTo>
                  <a:cubicBezTo>
                    <a:pt x="848066" y="1134438"/>
                    <a:pt x="849668" y="1156174"/>
                    <a:pt x="851993" y="1176974"/>
                  </a:cubicBezTo>
                  <a:lnTo>
                    <a:pt x="852398" y="1179421"/>
                  </a:lnTo>
                  <a:lnTo>
                    <a:pt x="749204" y="1179421"/>
                  </a:lnTo>
                  <a:lnTo>
                    <a:pt x="734786" y="1137313"/>
                  </a:lnTo>
                  <a:cubicBezTo>
                    <a:pt x="715886" y="1086854"/>
                    <a:pt x="698041" y="1039198"/>
                    <a:pt x="695779" y="995394"/>
                  </a:cubicBezTo>
                  <a:cubicBezTo>
                    <a:pt x="695590" y="991701"/>
                    <a:pt x="695437" y="987814"/>
                    <a:pt x="695268" y="983655"/>
                  </a:cubicBezTo>
                  <a:cubicBezTo>
                    <a:pt x="694087" y="954224"/>
                    <a:pt x="692296" y="909745"/>
                    <a:pt x="673044" y="823078"/>
                  </a:cubicBezTo>
                  <a:cubicBezTo>
                    <a:pt x="665126" y="787447"/>
                    <a:pt x="667903" y="758834"/>
                    <a:pt x="666599" y="747208"/>
                  </a:cubicBezTo>
                  <a:cubicBezTo>
                    <a:pt x="666056" y="742324"/>
                    <a:pt x="665571" y="737991"/>
                    <a:pt x="664978" y="736160"/>
                  </a:cubicBezTo>
                  <a:cubicBezTo>
                    <a:pt x="664006" y="737715"/>
                    <a:pt x="663218" y="738968"/>
                    <a:pt x="662492" y="740119"/>
                  </a:cubicBezTo>
                  <a:cubicBezTo>
                    <a:pt x="656998" y="748840"/>
                    <a:pt x="655852" y="750656"/>
                    <a:pt x="655852" y="763106"/>
                  </a:cubicBezTo>
                  <a:cubicBezTo>
                    <a:pt x="655852" y="784512"/>
                    <a:pt x="643285" y="822229"/>
                    <a:pt x="632201" y="855511"/>
                  </a:cubicBezTo>
                  <a:cubicBezTo>
                    <a:pt x="624452" y="878759"/>
                    <a:pt x="617138" y="900727"/>
                    <a:pt x="616565" y="910466"/>
                  </a:cubicBezTo>
                  <a:cubicBezTo>
                    <a:pt x="615353" y="931304"/>
                    <a:pt x="614672" y="971646"/>
                    <a:pt x="614069" y="1007236"/>
                  </a:cubicBezTo>
                  <a:cubicBezTo>
                    <a:pt x="613675" y="1030186"/>
                    <a:pt x="613312" y="1051858"/>
                    <a:pt x="612841" y="1067080"/>
                  </a:cubicBezTo>
                  <a:cubicBezTo>
                    <a:pt x="611731" y="1102813"/>
                    <a:pt x="617793" y="1131543"/>
                    <a:pt x="624207" y="1161956"/>
                  </a:cubicBezTo>
                  <a:lnTo>
                    <a:pt x="627584" y="1179421"/>
                  </a:lnTo>
                  <a:lnTo>
                    <a:pt x="224806" y="1179421"/>
                  </a:lnTo>
                  <a:lnTo>
                    <a:pt x="228184" y="1161956"/>
                  </a:lnTo>
                  <a:cubicBezTo>
                    <a:pt x="234598" y="1131543"/>
                    <a:pt x="240659" y="1102813"/>
                    <a:pt x="239555" y="1067080"/>
                  </a:cubicBezTo>
                  <a:cubicBezTo>
                    <a:pt x="239079" y="1051842"/>
                    <a:pt x="238711" y="1030150"/>
                    <a:pt x="238322" y="1007179"/>
                  </a:cubicBezTo>
                  <a:cubicBezTo>
                    <a:pt x="237718" y="971610"/>
                    <a:pt x="237038" y="931294"/>
                    <a:pt x="235821" y="910466"/>
                  </a:cubicBezTo>
                  <a:cubicBezTo>
                    <a:pt x="235258" y="900722"/>
                    <a:pt x="227939" y="878754"/>
                    <a:pt x="220190" y="855501"/>
                  </a:cubicBezTo>
                  <a:cubicBezTo>
                    <a:pt x="209106" y="822224"/>
                    <a:pt x="196539" y="784506"/>
                    <a:pt x="196539" y="763106"/>
                  </a:cubicBezTo>
                  <a:cubicBezTo>
                    <a:pt x="196539" y="750661"/>
                    <a:pt x="195398" y="748845"/>
                    <a:pt x="189904" y="740124"/>
                  </a:cubicBezTo>
                  <a:cubicBezTo>
                    <a:pt x="189153" y="738927"/>
                    <a:pt x="188324" y="737613"/>
                    <a:pt x="187413" y="736140"/>
                  </a:cubicBezTo>
                  <a:cubicBezTo>
                    <a:pt x="186830" y="737874"/>
                    <a:pt x="186344" y="742257"/>
                    <a:pt x="185792" y="747203"/>
                  </a:cubicBezTo>
                  <a:cubicBezTo>
                    <a:pt x="184493" y="758830"/>
                    <a:pt x="187265" y="787442"/>
                    <a:pt x="179352" y="823078"/>
                  </a:cubicBezTo>
                  <a:cubicBezTo>
                    <a:pt x="160100" y="909740"/>
                    <a:pt x="158310" y="954219"/>
                    <a:pt x="157123" y="983651"/>
                  </a:cubicBezTo>
                  <a:cubicBezTo>
                    <a:pt x="156959" y="987809"/>
                    <a:pt x="156801" y="991701"/>
                    <a:pt x="156612" y="995394"/>
                  </a:cubicBezTo>
                  <a:cubicBezTo>
                    <a:pt x="154356" y="1039193"/>
                    <a:pt x="136505" y="1086849"/>
                    <a:pt x="117610" y="1137303"/>
                  </a:cubicBezTo>
                  <a:lnTo>
                    <a:pt x="103190" y="1179421"/>
                  </a:lnTo>
                  <a:lnTo>
                    <a:pt x="0" y="1179421"/>
                  </a:lnTo>
                  <a:lnTo>
                    <a:pt x="408" y="1176948"/>
                  </a:lnTo>
                  <a:cubicBezTo>
                    <a:pt x="2723" y="1156184"/>
                    <a:pt x="4325" y="1134451"/>
                    <a:pt x="5900" y="1111825"/>
                  </a:cubicBezTo>
                  <a:cubicBezTo>
                    <a:pt x="7936" y="1082516"/>
                    <a:pt x="10044" y="1052216"/>
                    <a:pt x="13680" y="1024795"/>
                  </a:cubicBezTo>
                  <a:cubicBezTo>
                    <a:pt x="17956" y="992576"/>
                    <a:pt x="25711" y="974341"/>
                    <a:pt x="33209" y="956700"/>
                  </a:cubicBezTo>
                  <a:cubicBezTo>
                    <a:pt x="41674" y="936798"/>
                    <a:pt x="49669" y="917995"/>
                    <a:pt x="50170" y="880707"/>
                  </a:cubicBezTo>
                  <a:cubicBezTo>
                    <a:pt x="50426" y="861608"/>
                    <a:pt x="50958" y="821646"/>
                    <a:pt x="51085" y="802485"/>
                  </a:cubicBezTo>
                  <a:cubicBezTo>
                    <a:pt x="51280" y="775054"/>
                    <a:pt x="53735" y="755198"/>
                    <a:pt x="58502" y="725976"/>
                  </a:cubicBezTo>
                  <a:cubicBezTo>
                    <a:pt x="62988" y="698504"/>
                    <a:pt x="68824" y="648757"/>
                    <a:pt x="68962" y="648347"/>
                  </a:cubicBezTo>
                  <a:cubicBezTo>
                    <a:pt x="70246" y="637852"/>
                    <a:pt x="69366" y="625760"/>
                    <a:pt x="68430" y="612962"/>
                  </a:cubicBezTo>
                  <a:cubicBezTo>
                    <a:pt x="67141" y="595265"/>
                    <a:pt x="65806" y="576974"/>
                    <a:pt x="70906" y="561148"/>
                  </a:cubicBezTo>
                  <a:cubicBezTo>
                    <a:pt x="81166" y="529333"/>
                    <a:pt x="98884" y="503248"/>
                    <a:pt x="120802" y="487688"/>
                  </a:cubicBezTo>
                  <a:cubicBezTo>
                    <a:pt x="147588" y="468671"/>
                    <a:pt x="184283" y="459315"/>
                    <a:pt x="203771" y="455433"/>
                  </a:cubicBezTo>
                  <a:cubicBezTo>
                    <a:pt x="210231" y="454144"/>
                    <a:pt x="216558" y="451848"/>
                    <a:pt x="222578" y="448610"/>
                  </a:cubicBezTo>
                  <a:cubicBezTo>
                    <a:pt x="258117" y="429485"/>
                    <a:pt x="317358" y="406760"/>
                    <a:pt x="335306" y="400300"/>
                  </a:cubicBezTo>
                  <a:cubicBezTo>
                    <a:pt x="341275" y="398156"/>
                    <a:pt x="345285" y="392271"/>
                    <a:pt x="345285" y="385663"/>
                  </a:cubicBezTo>
                  <a:lnTo>
                    <a:pt x="345280" y="323647"/>
                  </a:lnTo>
                  <a:cubicBezTo>
                    <a:pt x="328493" y="307568"/>
                    <a:pt x="314462" y="289361"/>
                    <a:pt x="312662" y="274030"/>
                  </a:cubicBezTo>
                  <a:cubicBezTo>
                    <a:pt x="312023" y="268581"/>
                    <a:pt x="311409" y="262935"/>
                    <a:pt x="310826" y="257179"/>
                  </a:cubicBezTo>
                  <a:cubicBezTo>
                    <a:pt x="310013" y="257351"/>
                    <a:pt x="309194" y="257479"/>
                    <a:pt x="308361" y="257506"/>
                  </a:cubicBezTo>
                  <a:cubicBezTo>
                    <a:pt x="299844" y="257779"/>
                    <a:pt x="286090" y="234858"/>
                    <a:pt x="282188" y="211136"/>
                  </a:cubicBezTo>
                  <a:cubicBezTo>
                    <a:pt x="278454" y="188409"/>
                    <a:pt x="282868" y="163577"/>
                    <a:pt x="303808" y="167230"/>
                  </a:cubicBezTo>
                  <a:cubicBezTo>
                    <a:pt x="302427" y="144489"/>
                    <a:pt x="301711" y="128639"/>
                    <a:pt x="301696" y="128276"/>
                  </a:cubicBezTo>
                  <a:cubicBezTo>
                    <a:pt x="301691" y="50952"/>
                    <a:pt x="347438" y="1878"/>
                    <a:pt x="421083" y="77"/>
                  </a:cubicBezTo>
                  <a:close/>
                </a:path>
              </a:pathLst>
            </a:custGeom>
            <a:solidFill>
              <a:srgbClr val="A3BAC3">
                <a:lumMod val="20000"/>
                <a:lumOff val="80000"/>
              </a:srgbClr>
            </a:solidFill>
            <a:ln w="9525"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10" b="0" i="0" u="none" strike="noStrike" kern="0" cap="none" spc="0" normalizeH="0" baseline="0" noProof="0">
                <a:ln>
                  <a:noFill/>
                </a:ln>
                <a:solidFill>
                  <a:srgbClr val="000000"/>
                </a:solidFill>
                <a:effectLst/>
                <a:uLnTx/>
                <a:uFillTx/>
                <a:latin typeface="Arial" panose="020B0604020202020204"/>
              </a:endParaRPr>
            </a:p>
          </p:txBody>
        </p:sp>
        <p:sp>
          <p:nvSpPr>
            <p:cNvPr id="208" name="Vrije vorm 207">
              <a:extLst>
                <a:ext uri="{FF2B5EF4-FFF2-40B4-BE49-F238E27FC236}">
                  <a16:creationId xmlns:a16="http://schemas.microsoft.com/office/drawing/2014/main" id="{27F2BE13-EA79-E763-64D7-83E900BCFCA4}"/>
                </a:ext>
              </a:extLst>
            </p:cNvPr>
            <p:cNvSpPr/>
            <p:nvPr/>
          </p:nvSpPr>
          <p:spPr>
            <a:xfrm>
              <a:off x="4409445" y="1711170"/>
              <a:ext cx="864322" cy="1185594"/>
            </a:xfrm>
            <a:custGeom>
              <a:avLst/>
              <a:gdLst>
                <a:gd name="connsiteX0" fmla="*/ 432719 w 864322"/>
                <a:gd name="connsiteY0" fmla="*/ 1100121 h 1185594"/>
                <a:gd name="connsiteX1" fmla="*/ 445526 w 864322"/>
                <a:gd name="connsiteY1" fmla="*/ 1107753 h 1185594"/>
                <a:gd name="connsiteX2" fmla="*/ 432719 w 864322"/>
                <a:gd name="connsiteY2" fmla="*/ 1115384 h 1185594"/>
                <a:gd name="connsiteX3" fmla="*/ 419911 w 864322"/>
                <a:gd name="connsiteY3" fmla="*/ 1107753 h 1185594"/>
                <a:gd name="connsiteX4" fmla="*/ 432719 w 864322"/>
                <a:gd name="connsiteY4" fmla="*/ 1100121 h 1185594"/>
                <a:gd name="connsiteX5" fmla="*/ 674276 w 864322"/>
                <a:gd name="connsiteY5" fmla="*/ 706370 h 1185594"/>
                <a:gd name="connsiteX6" fmla="*/ 679544 w 864322"/>
                <a:gd name="connsiteY6" fmla="*/ 707393 h 1185594"/>
                <a:gd name="connsiteX7" fmla="*/ 678470 w 864322"/>
                <a:gd name="connsiteY7" fmla="*/ 717571 h 1185594"/>
                <a:gd name="connsiteX8" fmla="*/ 673815 w 864322"/>
                <a:gd name="connsiteY8" fmla="*/ 745192 h 1185594"/>
                <a:gd name="connsiteX9" fmla="*/ 672945 w 864322"/>
                <a:gd name="connsiteY9" fmla="*/ 747903 h 1185594"/>
                <a:gd name="connsiteX10" fmla="*/ 681539 w 864322"/>
                <a:gd name="connsiteY10" fmla="*/ 828667 h 1185594"/>
                <a:gd name="connsiteX11" fmla="*/ 704351 w 864322"/>
                <a:gd name="connsiteY11" fmla="*/ 1001449 h 1185594"/>
                <a:gd name="connsiteX12" fmla="*/ 760333 w 864322"/>
                <a:gd name="connsiteY12" fmla="*/ 1185047 h 1185594"/>
                <a:gd name="connsiteX13" fmla="*/ 760500 w 864322"/>
                <a:gd name="connsiteY13" fmla="*/ 1185594 h 1185594"/>
                <a:gd name="connsiteX14" fmla="*/ 749009 w 864322"/>
                <a:gd name="connsiteY14" fmla="*/ 1185594 h 1185594"/>
                <a:gd name="connsiteX15" fmla="*/ 735296 w 864322"/>
                <a:gd name="connsiteY15" fmla="*/ 1145536 h 1185594"/>
                <a:gd name="connsiteX16" fmla="*/ 695911 w 864322"/>
                <a:gd name="connsiteY16" fmla="*/ 1001859 h 1185594"/>
                <a:gd name="connsiteX17" fmla="*/ 695400 w 864322"/>
                <a:gd name="connsiteY17" fmla="*/ 990043 h 1185594"/>
                <a:gd name="connsiteX18" fmla="*/ 673304 w 864322"/>
                <a:gd name="connsiteY18" fmla="*/ 830509 h 1185594"/>
                <a:gd name="connsiteX19" fmla="*/ 667882 w 864322"/>
                <a:gd name="connsiteY19" fmla="*/ 764731 h 1185594"/>
                <a:gd name="connsiteX20" fmla="*/ 667831 w 864322"/>
                <a:gd name="connsiteY20" fmla="*/ 769283 h 1185594"/>
                <a:gd name="connsiteX21" fmla="*/ 643842 w 864322"/>
                <a:gd name="connsiteY21" fmla="*/ 863551 h 1185594"/>
                <a:gd name="connsiteX22" fmla="*/ 628548 w 864322"/>
                <a:gd name="connsiteY22" fmla="*/ 917002 h 1185594"/>
                <a:gd name="connsiteX23" fmla="*/ 626042 w 864322"/>
                <a:gd name="connsiteY23" fmla="*/ 1013470 h 1185594"/>
                <a:gd name="connsiteX24" fmla="*/ 624814 w 864322"/>
                <a:gd name="connsiteY24" fmla="*/ 1073416 h 1185594"/>
                <a:gd name="connsiteX25" fmla="*/ 636067 w 864322"/>
                <a:gd name="connsiteY25" fmla="*/ 1166917 h 1185594"/>
                <a:gd name="connsiteX26" fmla="*/ 639672 w 864322"/>
                <a:gd name="connsiteY26" fmla="*/ 1185594 h 1185594"/>
                <a:gd name="connsiteX27" fmla="*/ 630836 w 864322"/>
                <a:gd name="connsiteY27" fmla="*/ 1185594 h 1185594"/>
                <a:gd name="connsiteX28" fmla="*/ 626515 w 864322"/>
                <a:gd name="connsiteY28" fmla="*/ 1163669 h 1185594"/>
                <a:gd name="connsiteX29" fmla="*/ 616170 w 864322"/>
                <a:gd name="connsiteY29" fmla="*/ 1073160 h 1185594"/>
                <a:gd name="connsiteX30" fmla="*/ 619904 w 864322"/>
                <a:gd name="connsiteY30" fmla="*/ 916491 h 1185594"/>
                <a:gd name="connsiteX31" fmla="*/ 659186 w 864322"/>
                <a:gd name="connsiteY31" fmla="*/ 769437 h 1185594"/>
                <a:gd name="connsiteX32" fmla="*/ 649008 w 864322"/>
                <a:gd name="connsiteY32" fmla="*/ 777263 h 1185594"/>
                <a:gd name="connsiteX33" fmla="*/ 627985 w 864322"/>
                <a:gd name="connsiteY33" fmla="*/ 786418 h 1185594"/>
                <a:gd name="connsiteX34" fmla="*/ 616630 w 864322"/>
                <a:gd name="connsiteY34" fmla="*/ 789129 h 1185594"/>
                <a:gd name="connsiteX35" fmla="*/ 611055 w 864322"/>
                <a:gd name="connsiteY35" fmla="*/ 790101 h 1185594"/>
                <a:gd name="connsiteX36" fmla="*/ 605275 w 864322"/>
                <a:gd name="connsiteY36" fmla="*/ 790919 h 1185594"/>
                <a:gd name="connsiteX37" fmla="*/ 560315 w 864322"/>
                <a:gd name="connsiteY37" fmla="*/ 792812 h 1185594"/>
                <a:gd name="connsiteX38" fmla="*/ 539651 w 864322"/>
                <a:gd name="connsiteY38" fmla="*/ 791073 h 1185594"/>
                <a:gd name="connsiteX39" fmla="*/ 521288 w 864322"/>
                <a:gd name="connsiteY39" fmla="*/ 788004 h 1185594"/>
                <a:gd name="connsiteX40" fmla="*/ 494691 w 864322"/>
                <a:gd name="connsiteY40" fmla="*/ 779206 h 1185594"/>
                <a:gd name="connsiteX41" fmla="*/ 487684 w 864322"/>
                <a:gd name="connsiteY41" fmla="*/ 775319 h 1185594"/>
                <a:gd name="connsiteX42" fmla="*/ 485433 w 864322"/>
                <a:gd name="connsiteY42" fmla="*/ 773784 h 1185594"/>
                <a:gd name="connsiteX43" fmla="*/ 487837 w 864322"/>
                <a:gd name="connsiteY43" fmla="*/ 769743 h 1185594"/>
                <a:gd name="connsiteX44" fmla="*/ 490292 w 864322"/>
                <a:gd name="connsiteY44" fmla="*/ 770971 h 1185594"/>
                <a:gd name="connsiteX45" fmla="*/ 496992 w 864322"/>
                <a:gd name="connsiteY45" fmla="*/ 773784 h 1185594"/>
                <a:gd name="connsiteX46" fmla="*/ 522823 w 864322"/>
                <a:gd name="connsiteY46" fmla="*/ 780229 h 1185594"/>
                <a:gd name="connsiteX47" fmla="*/ 540572 w 864322"/>
                <a:gd name="connsiteY47" fmla="*/ 782480 h 1185594"/>
                <a:gd name="connsiteX48" fmla="*/ 560622 w 864322"/>
                <a:gd name="connsiteY48" fmla="*/ 783656 h 1185594"/>
                <a:gd name="connsiteX49" fmla="*/ 604099 w 864322"/>
                <a:gd name="connsiteY49" fmla="*/ 781815 h 1185594"/>
                <a:gd name="connsiteX50" fmla="*/ 609470 w 864322"/>
                <a:gd name="connsiteY50" fmla="*/ 781048 h 1185594"/>
                <a:gd name="connsiteX51" fmla="*/ 615045 w 864322"/>
                <a:gd name="connsiteY51" fmla="*/ 780076 h 1185594"/>
                <a:gd name="connsiteX52" fmla="*/ 625479 w 864322"/>
                <a:gd name="connsiteY52" fmla="*/ 777570 h 1185594"/>
                <a:gd name="connsiteX53" fmla="*/ 644507 w 864322"/>
                <a:gd name="connsiteY53" fmla="*/ 769795 h 1185594"/>
                <a:gd name="connsiteX54" fmla="*/ 658675 w 864322"/>
                <a:gd name="connsiteY54" fmla="*/ 757672 h 1185594"/>
                <a:gd name="connsiteX55" fmla="*/ 660977 w 864322"/>
                <a:gd name="connsiteY55" fmla="*/ 754450 h 1185594"/>
                <a:gd name="connsiteX56" fmla="*/ 664813 w 864322"/>
                <a:gd name="connsiteY56" fmla="*/ 747136 h 1185594"/>
                <a:gd name="connsiteX57" fmla="*/ 666552 w 864322"/>
                <a:gd name="connsiteY57" fmla="*/ 742737 h 1185594"/>
                <a:gd name="connsiteX58" fmla="*/ 672127 w 864322"/>
                <a:gd name="connsiteY58" fmla="*/ 716702 h 1185594"/>
                <a:gd name="connsiteX59" fmla="*/ 674276 w 864322"/>
                <a:gd name="connsiteY59" fmla="*/ 706370 h 1185594"/>
                <a:gd name="connsiteX60" fmla="*/ 190098 w 864322"/>
                <a:gd name="connsiteY60" fmla="*/ 706370 h 1185594"/>
                <a:gd name="connsiteX61" fmla="*/ 192246 w 864322"/>
                <a:gd name="connsiteY61" fmla="*/ 716702 h 1185594"/>
                <a:gd name="connsiteX62" fmla="*/ 197821 w 864322"/>
                <a:gd name="connsiteY62" fmla="*/ 742737 h 1185594"/>
                <a:gd name="connsiteX63" fmla="*/ 199560 w 864322"/>
                <a:gd name="connsiteY63" fmla="*/ 747136 h 1185594"/>
                <a:gd name="connsiteX64" fmla="*/ 203396 w 864322"/>
                <a:gd name="connsiteY64" fmla="*/ 754450 h 1185594"/>
                <a:gd name="connsiteX65" fmla="*/ 205647 w 864322"/>
                <a:gd name="connsiteY65" fmla="*/ 757672 h 1185594"/>
                <a:gd name="connsiteX66" fmla="*/ 219867 w 864322"/>
                <a:gd name="connsiteY66" fmla="*/ 769795 h 1185594"/>
                <a:gd name="connsiteX67" fmla="*/ 238894 w 864322"/>
                <a:gd name="connsiteY67" fmla="*/ 777570 h 1185594"/>
                <a:gd name="connsiteX68" fmla="*/ 249329 w 864322"/>
                <a:gd name="connsiteY68" fmla="*/ 780076 h 1185594"/>
                <a:gd name="connsiteX69" fmla="*/ 254853 w 864322"/>
                <a:gd name="connsiteY69" fmla="*/ 781048 h 1185594"/>
                <a:gd name="connsiteX70" fmla="*/ 260274 w 864322"/>
                <a:gd name="connsiteY70" fmla="*/ 781815 h 1185594"/>
                <a:gd name="connsiteX71" fmla="*/ 303751 w 864322"/>
                <a:gd name="connsiteY71" fmla="*/ 783656 h 1185594"/>
                <a:gd name="connsiteX72" fmla="*/ 323750 w 864322"/>
                <a:gd name="connsiteY72" fmla="*/ 782480 h 1185594"/>
                <a:gd name="connsiteX73" fmla="*/ 341550 w 864322"/>
                <a:gd name="connsiteY73" fmla="*/ 780229 h 1185594"/>
                <a:gd name="connsiteX74" fmla="*/ 367329 w 864322"/>
                <a:gd name="connsiteY74" fmla="*/ 773784 h 1185594"/>
                <a:gd name="connsiteX75" fmla="*/ 374081 w 864322"/>
                <a:gd name="connsiteY75" fmla="*/ 770971 h 1185594"/>
                <a:gd name="connsiteX76" fmla="*/ 376485 w 864322"/>
                <a:gd name="connsiteY76" fmla="*/ 769743 h 1185594"/>
                <a:gd name="connsiteX77" fmla="*/ 378889 w 864322"/>
                <a:gd name="connsiteY77" fmla="*/ 773784 h 1185594"/>
                <a:gd name="connsiteX78" fmla="*/ 376690 w 864322"/>
                <a:gd name="connsiteY78" fmla="*/ 775319 h 1185594"/>
                <a:gd name="connsiteX79" fmla="*/ 369631 w 864322"/>
                <a:gd name="connsiteY79" fmla="*/ 779206 h 1185594"/>
                <a:gd name="connsiteX80" fmla="*/ 343034 w 864322"/>
                <a:gd name="connsiteY80" fmla="*/ 788004 h 1185594"/>
                <a:gd name="connsiteX81" fmla="*/ 324671 w 864322"/>
                <a:gd name="connsiteY81" fmla="*/ 791073 h 1185594"/>
                <a:gd name="connsiteX82" fmla="*/ 304058 w 864322"/>
                <a:gd name="connsiteY82" fmla="*/ 792812 h 1185594"/>
                <a:gd name="connsiteX83" fmla="*/ 259098 w 864322"/>
                <a:gd name="connsiteY83" fmla="*/ 790919 h 1185594"/>
                <a:gd name="connsiteX84" fmla="*/ 253318 w 864322"/>
                <a:gd name="connsiteY84" fmla="*/ 790101 h 1185594"/>
                <a:gd name="connsiteX85" fmla="*/ 247743 w 864322"/>
                <a:gd name="connsiteY85" fmla="*/ 789129 h 1185594"/>
                <a:gd name="connsiteX86" fmla="*/ 236336 w 864322"/>
                <a:gd name="connsiteY86" fmla="*/ 786418 h 1185594"/>
                <a:gd name="connsiteX87" fmla="*/ 215366 w 864322"/>
                <a:gd name="connsiteY87" fmla="*/ 777263 h 1185594"/>
                <a:gd name="connsiteX88" fmla="*/ 205187 w 864322"/>
                <a:gd name="connsiteY88" fmla="*/ 769437 h 1185594"/>
                <a:gd name="connsiteX89" fmla="*/ 244469 w 864322"/>
                <a:gd name="connsiteY89" fmla="*/ 916491 h 1185594"/>
                <a:gd name="connsiteX90" fmla="*/ 248203 w 864322"/>
                <a:gd name="connsiteY90" fmla="*/ 1073160 h 1185594"/>
                <a:gd name="connsiteX91" fmla="*/ 237820 w 864322"/>
                <a:gd name="connsiteY91" fmla="*/ 1163669 h 1185594"/>
                <a:gd name="connsiteX92" fmla="*/ 233503 w 864322"/>
                <a:gd name="connsiteY92" fmla="*/ 1185594 h 1185594"/>
                <a:gd name="connsiteX93" fmla="*/ 224698 w 864322"/>
                <a:gd name="connsiteY93" fmla="*/ 1185594 h 1185594"/>
                <a:gd name="connsiteX94" fmla="*/ 228306 w 864322"/>
                <a:gd name="connsiteY94" fmla="*/ 1166917 h 1185594"/>
                <a:gd name="connsiteX95" fmla="*/ 239559 w 864322"/>
                <a:gd name="connsiteY95" fmla="*/ 1073416 h 1185594"/>
                <a:gd name="connsiteX96" fmla="*/ 238331 w 864322"/>
                <a:gd name="connsiteY96" fmla="*/ 1013470 h 1185594"/>
                <a:gd name="connsiteX97" fmla="*/ 235825 w 864322"/>
                <a:gd name="connsiteY97" fmla="*/ 917002 h 1185594"/>
                <a:gd name="connsiteX98" fmla="*/ 220481 w 864322"/>
                <a:gd name="connsiteY98" fmla="*/ 863551 h 1185594"/>
                <a:gd name="connsiteX99" fmla="*/ 196543 w 864322"/>
                <a:gd name="connsiteY99" fmla="*/ 769283 h 1185594"/>
                <a:gd name="connsiteX100" fmla="*/ 196491 w 864322"/>
                <a:gd name="connsiteY100" fmla="*/ 764731 h 1185594"/>
                <a:gd name="connsiteX101" fmla="*/ 191070 w 864322"/>
                <a:gd name="connsiteY101" fmla="*/ 830509 h 1185594"/>
                <a:gd name="connsiteX102" fmla="*/ 168973 w 864322"/>
                <a:gd name="connsiteY102" fmla="*/ 990043 h 1185594"/>
                <a:gd name="connsiteX103" fmla="*/ 168461 w 864322"/>
                <a:gd name="connsiteY103" fmla="*/ 1001859 h 1185594"/>
                <a:gd name="connsiteX104" fmla="*/ 129077 w 864322"/>
                <a:gd name="connsiteY104" fmla="*/ 1145536 h 1185594"/>
                <a:gd name="connsiteX105" fmla="*/ 115352 w 864322"/>
                <a:gd name="connsiteY105" fmla="*/ 1185594 h 1185594"/>
                <a:gd name="connsiteX106" fmla="*/ 103829 w 864322"/>
                <a:gd name="connsiteY106" fmla="*/ 1185594 h 1185594"/>
                <a:gd name="connsiteX107" fmla="*/ 103996 w 864322"/>
                <a:gd name="connsiteY107" fmla="*/ 1185047 h 1185594"/>
                <a:gd name="connsiteX108" fmla="*/ 159971 w 864322"/>
                <a:gd name="connsiteY108" fmla="*/ 1001449 h 1185594"/>
                <a:gd name="connsiteX109" fmla="*/ 182783 w 864322"/>
                <a:gd name="connsiteY109" fmla="*/ 828667 h 1185594"/>
                <a:gd name="connsiteX110" fmla="*/ 191428 w 864322"/>
                <a:gd name="connsiteY110" fmla="*/ 747903 h 1185594"/>
                <a:gd name="connsiteX111" fmla="*/ 190507 w 864322"/>
                <a:gd name="connsiteY111" fmla="*/ 745192 h 1185594"/>
                <a:gd name="connsiteX112" fmla="*/ 185904 w 864322"/>
                <a:gd name="connsiteY112" fmla="*/ 717571 h 1185594"/>
                <a:gd name="connsiteX113" fmla="*/ 184778 w 864322"/>
                <a:gd name="connsiteY113" fmla="*/ 707393 h 1185594"/>
                <a:gd name="connsiteX114" fmla="*/ 494020 w 864322"/>
                <a:gd name="connsiteY114" fmla="*/ 182992 h 1185594"/>
                <a:gd name="connsiteX115" fmla="*/ 499601 w 864322"/>
                <a:gd name="connsiteY115" fmla="*/ 183472 h 1185594"/>
                <a:gd name="connsiteX116" fmla="*/ 519703 w 864322"/>
                <a:gd name="connsiteY116" fmla="*/ 194622 h 1185594"/>
                <a:gd name="connsiteX117" fmla="*/ 521084 w 864322"/>
                <a:gd name="connsiteY117" fmla="*/ 202090 h 1185594"/>
                <a:gd name="connsiteX118" fmla="*/ 514434 w 864322"/>
                <a:gd name="connsiteY118" fmla="*/ 198663 h 1185594"/>
                <a:gd name="connsiteX119" fmla="*/ 501596 w 864322"/>
                <a:gd name="connsiteY119" fmla="*/ 192576 h 1185594"/>
                <a:gd name="connsiteX120" fmla="*/ 502107 w 864322"/>
                <a:gd name="connsiteY120" fmla="*/ 196873 h 1185594"/>
                <a:gd name="connsiteX121" fmla="*/ 491929 w 864322"/>
                <a:gd name="connsiteY121" fmla="*/ 210581 h 1185594"/>
                <a:gd name="connsiteX122" fmla="*/ 478630 w 864322"/>
                <a:gd name="connsiteY122" fmla="*/ 199635 h 1185594"/>
                <a:gd name="connsiteX123" fmla="*/ 478681 w 864322"/>
                <a:gd name="connsiteY123" fmla="*/ 192576 h 1185594"/>
                <a:gd name="connsiteX124" fmla="*/ 467940 w 864322"/>
                <a:gd name="connsiteY124" fmla="*/ 198868 h 1185594"/>
                <a:gd name="connsiteX125" fmla="*/ 462109 w 864322"/>
                <a:gd name="connsiteY125" fmla="*/ 202090 h 1185594"/>
                <a:gd name="connsiteX126" fmla="*/ 464001 w 864322"/>
                <a:gd name="connsiteY126" fmla="*/ 194009 h 1185594"/>
                <a:gd name="connsiteX127" fmla="*/ 483643 w 864322"/>
                <a:gd name="connsiteY127" fmla="*/ 183319 h 1185594"/>
                <a:gd name="connsiteX128" fmla="*/ 494020 w 864322"/>
                <a:gd name="connsiteY128" fmla="*/ 182992 h 1185594"/>
                <a:gd name="connsiteX129" fmla="*/ 369280 w 864322"/>
                <a:gd name="connsiteY129" fmla="*/ 182992 h 1185594"/>
                <a:gd name="connsiteX130" fmla="*/ 379657 w 864322"/>
                <a:gd name="connsiteY130" fmla="*/ 183319 h 1185594"/>
                <a:gd name="connsiteX131" fmla="*/ 399298 w 864322"/>
                <a:gd name="connsiteY131" fmla="*/ 194009 h 1185594"/>
                <a:gd name="connsiteX132" fmla="*/ 401190 w 864322"/>
                <a:gd name="connsiteY132" fmla="*/ 202090 h 1185594"/>
                <a:gd name="connsiteX133" fmla="*/ 395359 w 864322"/>
                <a:gd name="connsiteY133" fmla="*/ 198868 h 1185594"/>
                <a:gd name="connsiteX134" fmla="*/ 384618 w 864322"/>
                <a:gd name="connsiteY134" fmla="*/ 192576 h 1185594"/>
                <a:gd name="connsiteX135" fmla="*/ 384720 w 864322"/>
                <a:gd name="connsiteY135" fmla="*/ 199635 h 1185594"/>
                <a:gd name="connsiteX136" fmla="*/ 371370 w 864322"/>
                <a:gd name="connsiteY136" fmla="*/ 210581 h 1185594"/>
                <a:gd name="connsiteX137" fmla="*/ 361243 w 864322"/>
                <a:gd name="connsiteY137" fmla="*/ 196873 h 1185594"/>
                <a:gd name="connsiteX138" fmla="*/ 361703 w 864322"/>
                <a:gd name="connsiteY138" fmla="*/ 192576 h 1185594"/>
                <a:gd name="connsiteX139" fmla="*/ 348865 w 864322"/>
                <a:gd name="connsiteY139" fmla="*/ 198663 h 1185594"/>
                <a:gd name="connsiteX140" fmla="*/ 342215 w 864322"/>
                <a:gd name="connsiteY140" fmla="*/ 202090 h 1185594"/>
                <a:gd name="connsiteX141" fmla="*/ 343596 w 864322"/>
                <a:gd name="connsiteY141" fmla="*/ 194622 h 1185594"/>
                <a:gd name="connsiteX142" fmla="*/ 363698 w 864322"/>
                <a:gd name="connsiteY142" fmla="*/ 183472 h 1185594"/>
                <a:gd name="connsiteX143" fmla="*/ 369280 w 864322"/>
                <a:gd name="connsiteY143" fmla="*/ 182992 h 1185594"/>
                <a:gd name="connsiteX144" fmla="*/ 559906 w 864322"/>
                <a:gd name="connsiteY144" fmla="*/ 177590 h 1185594"/>
                <a:gd name="connsiteX145" fmla="*/ 553768 w 864322"/>
                <a:gd name="connsiteY145" fmla="*/ 256462 h 1185594"/>
                <a:gd name="connsiteX146" fmla="*/ 571210 w 864322"/>
                <a:gd name="connsiteY146" fmla="*/ 216565 h 1185594"/>
                <a:gd name="connsiteX147" fmla="*/ 565839 w 864322"/>
                <a:gd name="connsiteY147" fmla="*/ 180403 h 1185594"/>
                <a:gd name="connsiteX148" fmla="*/ 559906 w 864322"/>
                <a:gd name="connsiteY148" fmla="*/ 177590 h 1185594"/>
                <a:gd name="connsiteX149" fmla="*/ 303853 w 864322"/>
                <a:gd name="connsiteY149" fmla="*/ 177590 h 1185594"/>
                <a:gd name="connsiteX150" fmla="*/ 297920 w 864322"/>
                <a:gd name="connsiteY150" fmla="*/ 180403 h 1185594"/>
                <a:gd name="connsiteX151" fmla="*/ 292550 w 864322"/>
                <a:gd name="connsiteY151" fmla="*/ 216565 h 1185594"/>
                <a:gd name="connsiteX152" fmla="*/ 309991 w 864322"/>
                <a:gd name="connsiteY152" fmla="*/ 256462 h 1185594"/>
                <a:gd name="connsiteX153" fmla="*/ 303853 w 864322"/>
                <a:gd name="connsiteY153" fmla="*/ 177590 h 1185594"/>
                <a:gd name="connsiteX154" fmla="*/ 506880 w 864322"/>
                <a:gd name="connsiteY154" fmla="*/ 158746 h 1185594"/>
                <a:gd name="connsiteX155" fmla="*/ 528562 w 864322"/>
                <a:gd name="connsiteY155" fmla="*/ 171663 h 1185594"/>
                <a:gd name="connsiteX156" fmla="*/ 523406 w 864322"/>
                <a:gd name="connsiteY156" fmla="*/ 174986 h 1185594"/>
                <a:gd name="connsiteX157" fmla="*/ 505059 w 864322"/>
                <a:gd name="connsiteY157" fmla="*/ 169878 h 1185594"/>
                <a:gd name="connsiteX158" fmla="*/ 460073 w 864322"/>
                <a:gd name="connsiteY158" fmla="*/ 176562 h 1185594"/>
                <a:gd name="connsiteX159" fmla="*/ 458058 w 864322"/>
                <a:gd name="connsiteY159" fmla="*/ 162876 h 1185594"/>
                <a:gd name="connsiteX160" fmla="*/ 506880 w 864322"/>
                <a:gd name="connsiteY160" fmla="*/ 158746 h 1185594"/>
                <a:gd name="connsiteX161" fmla="*/ 356424 w 864322"/>
                <a:gd name="connsiteY161" fmla="*/ 158746 h 1185594"/>
                <a:gd name="connsiteX162" fmla="*/ 405241 w 864322"/>
                <a:gd name="connsiteY162" fmla="*/ 162876 h 1185594"/>
                <a:gd name="connsiteX163" fmla="*/ 403226 w 864322"/>
                <a:gd name="connsiteY163" fmla="*/ 176562 h 1185594"/>
                <a:gd name="connsiteX164" fmla="*/ 358241 w 864322"/>
                <a:gd name="connsiteY164" fmla="*/ 169878 h 1185594"/>
                <a:gd name="connsiteX165" fmla="*/ 339893 w 864322"/>
                <a:gd name="connsiteY165" fmla="*/ 174986 h 1185594"/>
                <a:gd name="connsiteX166" fmla="*/ 334743 w 864322"/>
                <a:gd name="connsiteY166" fmla="*/ 171663 h 1185594"/>
                <a:gd name="connsiteX167" fmla="*/ 356424 w 864322"/>
                <a:gd name="connsiteY167" fmla="*/ 158746 h 1185594"/>
                <a:gd name="connsiteX168" fmla="*/ 427583 w 864322"/>
                <a:gd name="connsiteY168" fmla="*/ 8900 h 1185594"/>
                <a:gd name="connsiteX169" fmla="*/ 427123 w 864322"/>
                <a:gd name="connsiteY169" fmla="*/ 9002 h 1185594"/>
                <a:gd name="connsiteX170" fmla="*/ 310400 w 864322"/>
                <a:gd name="connsiteY170" fmla="*/ 134318 h 1185594"/>
                <a:gd name="connsiteX171" fmla="*/ 312293 w 864322"/>
                <a:gd name="connsiteY171" fmla="*/ 169354 h 1185594"/>
                <a:gd name="connsiteX172" fmla="*/ 312856 w 864322"/>
                <a:gd name="connsiteY172" fmla="*/ 178868 h 1185594"/>
                <a:gd name="connsiteX173" fmla="*/ 318993 w 864322"/>
                <a:gd name="connsiteY173" fmla="*/ 257843 h 1185594"/>
                <a:gd name="connsiteX174" fmla="*/ 319965 w 864322"/>
                <a:gd name="connsiteY174" fmla="*/ 267101 h 1185594"/>
                <a:gd name="connsiteX175" fmla="*/ 321347 w 864322"/>
                <a:gd name="connsiteY175" fmla="*/ 279888 h 1185594"/>
                <a:gd name="connsiteX176" fmla="*/ 345386 w 864322"/>
                <a:gd name="connsiteY176" fmla="*/ 320040 h 1185594"/>
                <a:gd name="connsiteX177" fmla="*/ 354849 w 864322"/>
                <a:gd name="connsiteY177" fmla="*/ 329503 h 1185594"/>
                <a:gd name="connsiteX178" fmla="*/ 410857 w 864322"/>
                <a:gd name="connsiteY178" fmla="*/ 368120 h 1185594"/>
                <a:gd name="connsiteX179" fmla="*/ 435255 w 864322"/>
                <a:gd name="connsiteY179" fmla="*/ 369706 h 1185594"/>
                <a:gd name="connsiteX180" fmla="*/ 459807 w 864322"/>
                <a:gd name="connsiteY180" fmla="*/ 367763 h 1185594"/>
                <a:gd name="connsiteX181" fmla="*/ 509985 w 864322"/>
                <a:gd name="connsiteY181" fmla="*/ 329503 h 1185594"/>
                <a:gd name="connsiteX182" fmla="*/ 518833 w 864322"/>
                <a:gd name="connsiteY182" fmla="*/ 320040 h 1185594"/>
                <a:gd name="connsiteX183" fmla="*/ 541953 w 864322"/>
                <a:gd name="connsiteY183" fmla="*/ 279888 h 1185594"/>
                <a:gd name="connsiteX184" fmla="*/ 543640 w 864322"/>
                <a:gd name="connsiteY184" fmla="*/ 267050 h 1185594"/>
                <a:gd name="connsiteX185" fmla="*/ 544714 w 864322"/>
                <a:gd name="connsiteY185" fmla="*/ 257843 h 1185594"/>
                <a:gd name="connsiteX186" fmla="*/ 551006 w 864322"/>
                <a:gd name="connsiteY186" fmla="*/ 178817 h 1185594"/>
                <a:gd name="connsiteX187" fmla="*/ 551466 w 864322"/>
                <a:gd name="connsiteY187" fmla="*/ 169354 h 1185594"/>
                <a:gd name="connsiteX188" fmla="*/ 551466 w 864322"/>
                <a:gd name="connsiteY188" fmla="*/ 169304 h 1185594"/>
                <a:gd name="connsiteX189" fmla="*/ 552898 w 864322"/>
                <a:gd name="connsiteY189" fmla="*/ 134318 h 1185594"/>
                <a:gd name="connsiteX190" fmla="*/ 436176 w 864322"/>
                <a:gd name="connsiteY190" fmla="*/ 9002 h 1185594"/>
                <a:gd name="connsiteX191" fmla="*/ 435716 w 864322"/>
                <a:gd name="connsiteY191" fmla="*/ 8900 h 1185594"/>
                <a:gd name="connsiteX192" fmla="*/ 435051 w 864322"/>
                <a:gd name="connsiteY192" fmla="*/ 8900 h 1185594"/>
                <a:gd name="connsiteX193" fmla="*/ 435000 w 864322"/>
                <a:gd name="connsiteY193" fmla="*/ 8900 h 1185594"/>
                <a:gd name="connsiteX194" fmla="*/ 433772 w 864322"/>
                <a:gd name="connsiteY194" fmla="*/ 8951 h 1185594"/>
                <a:gd name="connsiteX195" fmla="*/ 432545 w 864322"/>
                <a:gd name="connsiteY195" fmla="*/ 8900 h 1185594"/>
                <a:gd name="connsiteX196" fmla="*/ 432443 w 864322"/>
                <a:gd name="connsiteY196" fmla="*/ 8900 h 1185594"/>
                <a:gd name="connsiteX197" fmla="*/ 431829 w 864322"/>
                <a:gd name="connsiteY197" fmla="*/ 8900 h 1185594"/>
                <a:gd name="connsiteX198" fmla="*/ 431675 w 864322"/>
                <a:gd name="connsiteY198" fmla="*/ 8951 h 1185594"/>
                <a:gd name="connsiteX199" fmla="*/ 431471 w 864322"/>
                <a:gd name="connsiteY199" fmla="*/ 8900 h 1185594"/>
                <a:gd name="connsiteX200" fmla="*/ 430806 w 864322"/>
                <a:gd name="connsiteY200" fmla="*/ 8900 h 1185594"/>
                <a:gd name="connsiteX201" fmla="*/ 429527 w 864322"/>
                <a:gd name="connsiteY201" fmla="*/ 8951 h 1185594"/>
                <a:gd name="connsiteX202" fmla="*/ 428299 w 864322"/>
                <a:gd name="connsiteY202" fmla="*/ 8900 h 1185594"/>
                <a:gd name="connsiteX203" fmla="*/ 427481 w 864322"/>
                <a:gd name="connsiteY203" fmla="*/ 0 h 1185594"/>
                <a:gd name="connsiteX204" fmla="*/ 428299 w 864322"/>
                <a:gd name="connsiteY204" fmla="*/ 0 h 1185594"/>
                <a:gd name="connsiteX205" fmla="*/ 429476 w 864322"/>
                <a:gd name="connsiteY205" fmla="*/ 51 h 1185594"/>
                <a:gd name="connsiteX206" fmla="*/ 429629 w 864322"/>
                <a:gd name="connsiteY206" fmla="*/ 51 h 1185594"/>
                <a:gd name="connsiteX207" fmla="*/ 430806 w 864322"/>
                <a:gd name="connsiteY207" fmla="*/ 0 h 1185594"/>
                <a:gd name="connsiteX208" fmla="*/ 432545 w 864322"/>
                <a:gd name="connsiteY208" fmla="*/ 0 h 1185594"/>
                <a:gd name="connsiteX209" fmla="*/ 433670 w 864322"/>
                <a:gd name="connsiteY209" fmla="*/ 51 h 1185594"/>
                <a:gd name="connsiteX210" fmla="*/ 433823 w 864322"/>
                <a:gd name="connsiteY210" fmla="*/ 51 h 1185594"/>
                <a:gd name="connsiteX211" fmla="*/ 435000 w 864322"/>
                <a:gd name="connsiteY211" fmla="*/ 0 h 1185594"/>
                <a:gd name="connsiteX212" fmla="*/ 435716 w 864322"/>
                <a:gd name="connsiteY212" fmla="*/ 0 h 1185594"/>
                <a:gd name="connsiteX213" fmla="*/ 437046 w 864322"/>
                <a:gd name="connsiteY213" fmla="*/ 103 h 1185594"/>
                <a:gd name="connsiteX214" fmla="*/ 527222 w 864322"/>
                <a:gd name="connsiteY214" fmla="*/ 36163 h 1185594"/>
                <a:gd name="connsiteX215" fmla="*/ 561799 w 864322"/>
                <a:gd name="connsiteY215" fmla="*/ 134574 h 1185594"/>
                <a:gd name="connsiteX216" fmla="*/ 560366 w 864322"/>
                <a:gd name="connsiteY216" fmla="*/ 168639 h 1185594"/>
                <a:gd name="connsiteX217" fmla="*/ 571977 w 864322"/>
                <a:gd name="connsiteY217" fmla="*/ 174010 h 1185594"/>
                <a:gd name="connsiteX218" fmla="*/ 579957 w 864322"/>
                <a:gd name="connsiteY218" fmla="*/ 218049 h 1185594"/>
                <a:gd name="connsiteX219" fmla="*/ 552490 w 864322"/>
                <a:gd name="connsiteY219" fmla="*/ 267663 h 1185594"/>
                <a:gd name="connsiteX220" fmla="*/ 550750 w 864322"/>
                <a:gd name="connsiteY220" fmla="*/ 281116 h 1185594"/>
                <a:gd name="connsiteX221" fmla="*/ 519089 w 864322"/>
                <a:gd name="connsiteY221" fmla="*/ 332930 h 1185594"/>
                <a:gd name="connsiteX222" fmla="*/ 519089 w 864322"/>
                <a:gd name="connsiteY222" fmla="*/ 391853 h 1185594"/>
                <a:gd name="connsiteX223" fmla="*/ 525073 w 864322"/>
                <a:gd name="connsiteY223" fmla="*/ 400856 h 1185594"/>
                <a:gd name="connsiteX224" fmla="*/ 638625 w 864322"/>
                <a:gd name="connsiteY224" fmla="*/ 449499 h 1185594"/>
                <a:gd name="connsiteX225" fmla="*/ 655759 w 864322"/>
                <a:gd name="connsiteY225" fmla="*/ 455739 h 1185594"/>
                <a:gd name="connsiteX226" fmla="*/ 666961 w 864322"/>
                <a:gd name="connsiteY226" fmla="*/ 458194 h 1185594"/>
                <a:gd name="connsiteX227" fmla="*/ 667166 w 864322"/>
                <a:gd name="connsiteY227" fmla="*/ 458245 h 1185594"/>
                <a:gd name="connsiteX228" fmla="*/ 741025 w 864322"/>
                <a:gd name="connsiteY228" fmla="*/ 488986 h 1185594"/>
                <a:gd name="connsiteX229" fmla="*/ 793146 w 864322"/>
                <a:gd name="connsiteY229" fmla="*/ 565454 h 1185594"/>
                <a:gd name="connsiteX230" fmla="*/ 795908 w 864322"/>
                <a:gd name="connsiteY230" fmla="*/ 619570 h 1185594"/>
                <a:gd name="connsiteX231" fmla="*/ 795345 w 864322"/>
                <a:gd name="connsiteY231" fmla="*/ 653431 h 1185594"/>
                <a:gd name="connsiteX232" fmla="*/ 805678 w 864322"/>
                <a:gd name="connsiteY232" fmla="*/ 731228 h 1185594"/>
                <a:gd name="connsiteX233" fmla="*/ 813145 w 864322"/>
                <a:gd name="connsiteY233" fmla="*/ 808617 h 1185594"/>
                <a:gd name="connsiteX234" fmla="*/ 814066 w 864322"/>
                <a:gd name="connsiteY234" fmla="*/ 886824 h 1185594"/>
                <a:gd name="connsiteX235" fmla="*/ 830536 w 864322"/>
                <a:gd name="connsiteY235" fmla="*/ 960581 h 1185594"/>
                <a:gd name="connsiteX236" fmla="*/ 850484 w 864322"/>
                <a:gd name="connsiteY236" fmla="*/ 1030195 h 1185594"/>
                <a:gd name="connsiteX237" fmla="*/ 858310 w 864322"/>
                <a:gd name="connsiteY237" fmla="*/ 1117558 h 1185594"/>
                <a:gd name="connsiteX238" fmla="*/ 863745 w 864322"/>
                <a:gd name="connsiteY238" fmla="*/ 1182076 h 1185594"/>
                <a:gd name="connsiteX239" fmla="*/ 864322 w 864322"/>
                <a:gd name="connsiteY239" fmla="*/ 1185594 h 1185594"/>
                <a:gd name="connsiteX240" fmla="*/ 857644 w 864322"/>
                <a:gd name="connsiteY240" fmla="*/ 1185594 h 1185594"/>
                <a:gd name="connsiteX241" fmla="*/ 851610 w 864322"/>
                <a:gd name="connsiteY241" fmla="*/ 1139929 h 1185594"/>
                <a:gd name="connsiteX242" fmla="*/ 842096 w 864322"/>
                <a:gd name="connsiteY242" fmla="*/ 1031320 h 1185594"/>
                <a:gd name="connsiteX243" fmla="*/ 805575 w 864322"/>
                <a:gd name="connsiteY243" fmla="*/ 886926 h 1185594"/>
                <a:gd name="connsiteX244" fmla="*/ 804706 w 864322"/>
                <a:gd name="connsiteY244" fmla="*/ 808668 h 1185594"/>
                <a:gd name="connsiteX245" fmla="*/ 797289 w 864322"/>
                <a:gd name="connsiteY245" fmla="*/ 732558 h 1185594"/>
                <a:gd name="connsiteX246" fmla="*/ 786906 w 864322"/>
                <a:gd name="connsiteY246" fmla="*/ 655374 h 1185594"/>
                <a:gd name="connsiteX247" fmla="*/ 784911 w 864322"/>
                <a:gd name="connsiteY247" fmla="*/ 568114 h 1185594"/>
                <a:gd name="connsiteX248" fmla="*/ 736012 w 864322"/>
                <a:gd name="connsiteY248" fmla="*/ 496045 h 1185594"/>
                <a:gd name="connsiteX249" fmla="*/ 675350 w 864322"/>
                <a:gd name="connsiteY249" fmla="*/ 469294 h 1185594"/>
                <a:gd name="connsiteX250" fmla="*/ 654378 w 864322"/>
                <a:gd name="connsiteY250" fmla="*/ 466122 h 1185594"/>
                <a:gd name="connsiteX251" fmla="*/ 654276 w 864322"/>
                <a:gd name="connsiteY251" fmla="*/ 466122 h 1185594"/>
                <a:gd name="connsiteX252" fmla="*/ 630031 w 864322"/>
                <a:gd name="connsiteY252" fmla="*/ 466174 h 1185594"/>
                <a:gd name="connsiteX253" fmla="*/ 596017 w 864322"/>
                <a:gd name="connsiteY253" fmla="*/ 465048 h 1185594"/>
                <a:gd name="connsiteX254" fmla="*/ 590033 w 864322"/>
                <a:gd name="connsiteY254" fmla="*/ 460393 h 1185594"/>
                <a:gd name="connsiteX255" fmla="*/ 594739 w 864322"/>
                <a:gd name="connsiteY255" fmla="*/ 458706 h 1185594"/>
                <a:gd name="connsiteX256" fmla="*/ 629878 w 864322"/>
                <a:gd name="connsiteY256" fmla="*/ 458706 h 1185594"/>
                <a:gd name="connsiteX257" fmla="*/ 637193 w 864322"/>
                <a:gd name="connsiteY257" fmla="*/ 458399 h 1185594"/>
                <a:gd name="connsiteX258" fmla="*/ 634532 w 864322"/>
                <a:gd name="connsiteY258" fmla="*/ 457120 h 1185594"/>
                <a:gd name="connsiteX259" fmla="*/ 522158 w 864322"/>
                <a:gd name="connsiteY259" fmla="*/ 408989 h 1185594"/>
                <a:gd name="connsiteX260" fmla="*/ 510445 w 864322"/>
                <a:gd name="connsiteY260" fmla="*/ 391853 h 1185594"/>
                <a:gd name="connsiteX261" fmla="*/ 510445 w 864322"/>
                <a:gd name="connsiteY261" fmla="*/ 383056 h 1185594"/>
                <a:gd name="connsiteX262" fmla="*/ 510445 w 864322"/>
                <a:gd name="connsiteY262" fmla="*/ 341523 h 1185594"/>
                <a:gd name="connsiteX263" fmla="*/ 462518 w 864322"/>
                <a:gd name="connsiteY263" fmla="*/ 376253 h 1185594"/>
                <a:gd name="connsiteX264" fmla="*/ 435255 w 864322"/>
                <a:gd name="connsiteY264" fmla="*/ 378606 h 1185594"/>
                <a:gd name="connsiteX265" fmla="*/ 408760 w 864322"/>
                <a:gd name="connsiteY265" fmla="*/ 376713 h 1185594"/>
                <a:gd name="connsiteX266" fmla="*/ 353928 w 864322"/>
                <a:gd name="connsiteY266" fmla="*/ 340909 h 1185594"/>
                <a:gd name="connsiteX267" fmla="*/ 353928 w 864322"/>
                <a:gd name="connsiteY267" fmla="*/ 383056 h 1185594"/>
                <a:gd name="connsiteX268" fmla="*/ 353928 w 864322"/>
                <a:gd name="connsiteY268" fmla="*/ 391853 h 1185594"/>
                <a:gd name="connsiteX269" fmla="*/ 342164 w 864322"/>
                <a:gd name="connsiteY269" fmla="*/ 408989 h 1185594"/>
                <a:gd name="connsiteX270" fmla="*/ 229789 w 864322"/>
                <a:gd name="connsiteY270" fmla="*/ 457120 h 1185594"/>
                <a:gd name="connsiteX271" fmla="*/ 227181 w 864322"/>
                <a:gd name="connsiteY271" fmla="*/ 458399 h 1185594"/>
                <a:gd name="connsiteX272" fmla="*/ 234495 w 864322"/>
                <a:gd name="connsiteY272" fmla="*/ 458706 h 1185594"/>
                <a:gd name="connsiteX273" fmla="*/ 269635 w 864322"/>
                <a:gd name="connsiteY273" fmla="*/ 458706 h 1185594"/>
                <a:gd name="connsiteX274" fmla="*/ 275005 w 864322"/>
                <a:gd name="connsiteY274" fmla="*/ 460701 h 1185594"/>
                <a:gd name="connsiteX275" fmla="*/ 269993 w 864322"/>
                <a:gd name="connsiteY275" fmla="*/ 464997 h 1185594"/>
                <a:gd name="connsiteX276" fmla="*/ 234342 w 864322"/>
                <a:gd name="connsiteY276" fmla="*/ 466174 h 1185594"/>
                <a:gd name="connsiteX277" fmla="*/ 210097 w 864322"/>
                <a:gd name="connsiteY277" fmla="*/ 466122 h 1185594"/>
                <a:gd name="connsiteX278" fmla="*/ 209995 w 864322"/>
                <a:gd name="connsiteY278" fmla="*/ 466122 h 1185594"/>
                <a:gd name="connsiteX279" fmla="*/ 189024 w 864322"/>
                <a:gd name="connsiteY279" fmla="*/ 469294 h 1185594"/>
                <a:gd name="connsiteX280" fmla="*/ 128310 w 864322"/>
                <a:gd name="connsiteY280" fmla="*/ 496045 h 1185594"/>
                <a:gd name="connsiteX281" fmla="*/ 79411 w 864322"/>
                <a:gd name="connsiteY281" fmla="*/ 568114 h 1185594"/>
                <a:gd name="connsiteX282" fmla="*/ 77468 w 864322"/>
                <a:gd name="connsiteY282" fmla="*/ 655374 h 1185594"/>
                <a:gd name="connsiteX283" fmla="*/ 67033 w 864322"/>
                <a:gd name="connsiteY283" fmla="*/ 732558 h 1185594"/>
                <a:gd name="connsiteX284" fmla="*/ 59668 w 864322"/>
                <a:gd name="connsiteY284" fmla="*/ 808668 h 1185594"/>
                <a:gd name="connsiteX285" fmla="*/ 58747 w 864322"/>
                <a:gd name="connsiteY285" fmla="*/ 886926 h 1185594"/>
                <a:gd name="connsiteX286" fmla="*/ 22226 w 864322"/>
                <a:gd name="connsiteY286" fmla="*/ 1031320 h 1185594"/>
                <a:gd name="connsiteX287" fmla="*/ 12751 w 864322"/>
                <a:gd name="connsiteY287" fmla="*/ 1139929 h 1185594"/>
                <a:gd name="connsiteX288" fmla="*/ 6700 w 864322"/>
                <a:gd name="connsiteY288" fmla="*/ 1185594 h 1185594"/>
                <a:gd name="connsiteX289" fmla="*/ 0 w 864322"/>
                <a:gd name="connsiteY289" fmla="*/ 1185594 h 1185594"/>
                <a:gd name="connsiteX290" fmla="*/ 577 w 864322"/>
                <a:gd name="connsiteY290" fmla="*/ 1182076 h 1185594"/>
                <a:gd name="connsiteX291" fmla="*/ 6012 w 864322"/>
                <a:gd name="connsiteY291" fmla="*/ 1117558 h 1185594"/>
                <a:gd name="connsiteX292" fmla="*/ 13838 w 864322"/>
                <a:gd name="connsiteY292" fmla="*/ 1030195 h 1185594"/>
                <a:gd name="connsiteX293" fmla="*/ 33786 w 864322"/>
                <a:gd name="connsiteY293" fmla="*/ 960581 h 1185594"/>
                <a:gd name="connsiteX294" fmla="*/ 50307 w 864322"/>
                <a:gd name="connsiteY294" fmla="*/ 886824 h 1185594"/>
                <a:gd name="connsiteX295" fmla="*/ 51228 w 864322"/>
                <a:gd name="connsiteY295" fmla="*/ 808617 h 1185594"/>
                <a:gd name="connsiteX296" fmla="*/ 58696 w 864322"/>
                <a:gd name="connsiteY296" fmla="*/ 731228 h 1185594"/>
                <a:gd name="connsiteX297" fmla="*/ 68977 w 864322"/>
                <a:gd name="connsiteY297" fmla="*/ 653431 h 1185594"/>
                <a:gd name="connsiteX298" fmla="*/ 68414 w 864322"/>
                <a:gd name="connsiteY298" fmla="*/ 619570 h 1185594"/>
                <a:gd name="connsiteX299" fmla="*/ 71176 w 864322"/>
                <a:gd name="connsiteY299" fmla="*/ 565454 h 1185594"/>
                <a:gd name="connsiteX300" fmla="*/ 123297 w 864322"/>
                <a:gd name="connsiteY300" fmla="*/ 488986 h 1185594"/>
                <a:gd name="connsiteX301" fmla="*/ 198435 w 864322"/>
                <a:gd name="connsiteY301" fmla="*/ 457938 h 1185594"/>
                <a:gd name="connsiteX302" fmla="*/ 198742 w 864322"/>
                <a:gd name="connsiteY302" fmla="*/ 457887 h 1185594"/>
                <a:gd name="connsiteX303" fmla="*/ 208562 w 864322"/>
                <a:gd name="connsiteY303" fmla="*/ 455739 h 1185594"/>
                <a:gd name="connsiteX304" fmla="*/ 225697 w 864322"/>
                <a:gd name="connsiteY304" fmla="*/ 449499 h 1185594"/>
                <a:gd name="connsiteX305" fmla="*/ 339249 w 864322"/>
                <a:gd name="connsiteY305" fmla="*/ 400856 h 1185594"/>
                <a:gd name="connsiteX306" fmla="*/ 345284 w 864322"/>
                <a:gd name="connsiteY306" fmla="*/ 391854 h 1185594"/>
                <a:gd name="connsiteX307" fmla="*/ 345284 w 864322"/>
                <a:gd name="connsiteY307" fmla="*/ 332828 h 1185594"/>
                <a:gd name="connsiteX308" fmla="*/ 312549 w 864322"/>
                <a:gd name="connsiteY308" fmla="*/ 280911 h 1185594"/>
                <a:gd name="connsiteX309" fmla="*/ 311065 w 864322"/>
                <a:gd name="connsiteY309" fmla="*/ 267612 h 1185594"/>
                <a:gd name="connsiteX310" fmla="*/ 311065 w 864322"/>
                <a:gd name="connsiteY310" fmla="*/ 267561 h 1185594"/>
                <a:gd name="connsiteX311" fmla="*/ 283803 w 864322"/>
                <a:gd name="connsiteY311" fmla="*/ 218049 h 1185594"/>
                <a:gd name="connsiteX312" fmla="*/ 291782 w 864322"/>
                <a:gd name="connsiteY312" fmla="*/ 174010 h 1185594"/>
                <a:gd name="connsiteX313" fmla="*/ 303291 w 864322"/>
                <a:gd name="connsiteY313" fmla="*/ 168639 h 1185594"/>
                <a:gd name="connsiteX314" fmla="*/ 301501 w 864322"/>
                <a:gd name="connsiteY314" fmla="*/ 134727 h 1185594"/>
                <a:gd name="connsiteX315" fmla="*/ 301501 w 864322"/>
                <a:gd name="connsiteY315" fmla="*/ 134318 h 1185594"/>
                <a:gd name="connsiteX316" fmla="*/ 426253 w 864322"/>
                <a:gd name="connsiteY316" fmla="*/ 103 h 1185594"/>
                <a:gd name="connsiteX317" fmla="*/ 427481 w 864322"/>
                <a:gd name="connsiteY317" fmla="*/ 0 h 118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Lst>
              <a:rect l="l" t="t" r="r" b="b"/>
              <a:pathLst>
                <a:path w="864322" h="1185594">
                  <a:moveTo>
                    <a:pt x="432719" y="1100121"/>
                  </a:moveTo>
                  <a:cubicBezTo>
                    <a:pt x="439792" y="1100121"/>
                    <a:pt x="445526" y="1103538"/>
                    <a:pt x="445526" y="1107753"/>
                  </a:cubicBezTo>
                  <a:cubicBezTo>
                    <a:pt x="445526" y="1111968"/>
                    <a:pt x="439792" y="1115384"/>
                    <a:pt x="432719" y="1115384"/>
                  </a:cubicBezTo>
                  <a:cubicBezTo>
                    <a:pt x="425645" y="1115384"/>
                    <a:pt x="419911" y="1111968"/>
                    <a:pt x="419911" y="1107753"/>
                  </a:cubicBezTo>
                  <a:cubicBezTo>
                    <a:pt x="419911" y="1103538"/>
                    <a:pt x="425645" y="1100121"/>
                    <a:pt x="432719" y="1100121"/>
                  </a:cubicBezTo>
                  <a:close/>
                  <a:moveTo>
                    <a:pt x="674276" y="706370"/>
                  </a:moveTo>
                  <a:lnTo>
                    <a:pt x="679544" y="707393"/>
                  </a:lnTo>
                  <a:cubicBezTo>
                    <a:pt x="679544" y="707393"/>
                    <a:pt x="678981" y="711024"/>
                    <a:pt x="678470" y="717571"/>
                  </a:cubicBezTo>
                  <a:cubicBezTo>
                    <a:pt x="677754" y="724067"/>
                    <a:pt x="677345" y="733683"/>
                    <a:pt x="673815" y="745192"/>
                  </a:cubicBezTo>
                  <a:cubicBezTo>
                    <a:pt x="673559" y="746062"/>
                    <a:pt x="673253" y="746982"/>
                    <a:pt x="672945" y="747903"/>
                  </a:cubicBezTo>
                  <a:cubicBezTo>
                    <a:pt x="672792" y="759718"/>
                    <a:pt x="671718" y="784423"/>
                    <a:pt x="681539" y="828667"/>
                  </a:cubicBezTo>
                  <a:cubicBezTo>
                    <a:pt x="703533" y="927590"/>
                    <a:pt x="702817" y="971066"/>
                    <a:pt x="704351" y="1001449"/>
                  </a:cubicBezTo>
                  <a:cubicBezTo>
                    <a:pt x="707267" y="1057880"/>
                    <a:pt x="736163" y="1117532"/>
                    <a:pt x="760333" y="1185047"/>
                  </a:cubicBezTo>
                  <a:lnTo>
                    <a:pt x="760500" y="1185594"/>
                  </a:lnTo>
                  <a:lnTo>
                    <a:pt x="749009" y="1185594"/>
                  </a:lnTo>
                  <a:lnTo>
                    <a:pt x="735296" y="1145536"/>
                  </a:lnTo>
                  <a:cubicBezTo>
                    <a:pt x="716218" y="1094643"/>
                    <a:pt x="698213" y="1046563"/>
                    <a:pt x="695911" y="1001859"/>
                  </a:cubicBezTo>
                  <a:cubicBezTo>
                    <a:pt x="695707" y="998176"/>
                    <a:pt x="695554" y="994237"/>
                    <a:pt x="695400" y="990043"/>
                  </a:cubicBezTo>
                  <a:cubicBezTo>
                    <a:pt x="694223" y="960837"/>
                    <a:pt x="692433" y="916695"/>
                    <a:pt x="673304" y="830509"/>
                  </a:cubicBezTo>
                  <a:cubicBezTo>
                    <a:pt x="667319" y="803502"/>
                    <a:pt x="669518" y="777570"/>
                    <a:pt x="667882" y="764731"/>
                  </a:cubicBezTo>
                  <a:cubicBezTo>
                    <a:pt x="667831" y="766061"/>
                    <a:pt x="667831" y="767544"/>
                    <a:pt x="667831" y="769283"/>
                  </a:cubicBezTo>
                  <a:cubicBezTo>
                    <a:pt x="667831" y="791635"/>
                    <a:pt x="655095" y="829844"/>
                    <a:pt x="643842" y="863551"/>
                  </a:cubicBezTo>
                  <a:cubicBezTo>
                    <a:pt x="636221" y="886466"/>
                    <a:pt x="629060" y="908051"/>
                    <a:pt x="628548" y="917002"/>
                  </a:cubicBezTo>
                  <a:cubicBezTo>
                    <a:pt x="627320" y="937717"/>
                    <a:pt x="626656" y="977921"/>
                    <a:pt x="626042" y="1013470"/>
                  </a:cubicBezTo>
                  <a:cubicBezTo>
                    <a:pt x="625633" y="1036435"/>
                    <a:pt x="625274" y="1058174"/>
                    <a:pt x="624814" y="1073416"/>
                  </a:cubicBezTo>
                  <a:cubicBezTo>
                    <a:pt x="623740" y="1108453"/>
                    <a:pt x="629417" y="1135562"/>
                    <a:pt x="636067" y="1166917"/>
                  </a:cubicBezTo>
                  <a:lnTo>
                    <a:pt x="639672" y="1185594"/>
                  </a:lnTo>
                  <a:lnTo>
                    <a:pt x="630836" y="1185594"/>
                  </a:lnTo>
                  <a:lnTo>
                    <a:pt x="626515" y="1163669"/>
                  </a:lnTo>
                  <a:cubicBezTo>
                    <a:pt x="620390" y="1134514"/>
                    <a:pt x="615096" y="1107277"/>
                    <a:pt x="616170" y="1073160"/>
                  </a:cubicBezTo>
                  <a:cubicBezTo>
                    <a:pt x="617398" y="1033725"/>
                    <a:pt x="617909" y="950505"/>
                    <a:pt x="619904" y="916491"/>
                  </a:cubicBezTo>
                  <a:cubicBezTo>
                    <a:pt x="621285" y="892706"/>
                    <a:pt x="659084" y="805906"/>
                    <a:pt x="659186" y="769437"/>
                  </a:cubicBezTo>
                  <a:cubicBezTo>
                    <a:pt x="656169" y="772352"/>
                    <a:pt x="652690" y="774961"/>
                    <a:pt x="649008" y="777263"/>
                  </a:cubicBezTo>
                  <a:cubicBezTo>
                    <a:pt x="642563" y="781252"/>
                    <a:pt x="635402" y="784270"/>
                    <a:pt x="627985" y="786418"/>
                  </a:cubicBezTo>
                  <a:cubicBezTo>
                    <a:pt x="624302" y="787441"/>
                    <a:pt x="620518" y="788362"/>
                    <a:pt x="616630" y="789129"/>
                  </a:cubicBezTo>
                  <a:lnTo>
                    <a:pt x="611055" y="790101"/>
                  </a:lnTo>
                  <a:cubicBezTo>
                    <a:pt x="609009" y="790408"/>
                    <a:pt x="607168" y="790664"/>
                    <a:pt x="605275" y="790919"/>
                  </a:cubicBezTo>
                  <a:cubicBezTo>
                    <a:pt x="589982" y="792863"/>
                    <a:pt x="574637" y="793272"/>
                    <a:pt x="560315" y="792812"/>
                  </a:cubicBezTo>
                  <a:cubicBezTo>
                    <a:pt x="553103" y="792556"/>
                    <a:pt x="546198" y="791891"/>
                    <a:pt x="539651" y="791073"/>
                  </a:cubicBezTo>
                  <a:cubicBezTo>
                    <a:pt x="533104" y="790255"/>
                    <a:pt x="526915" y="789334"/>
                    <a:pt x="521288" y="788004"/>
                  </a:cubicBezTo>
                  <a:cubicBezTo>
                    <a:pt x="510036" y="785497"/>
                    <a:pt x="500829" y="782275"/>
                    <a:pt x="494691" y="779206"/>
                  </a:cubicBezTo>
                  <a:cubicBezTo>
                    <a:pt x="491622" y="777723"/>
                    <a:pt x="489269" y="776342"/>
                    <a:pt x="487684" y="775319"/>
                  </a:cubicBezTo>
                  <a:cubicBezTo>
                    <a:pt x="486200" y="774347"/>
                    <a:pt x="485433" y="773784"/>
                    <a:pt x="485433" y="773784"/>
                  </a:cubicBezTo>
                  <a:lnTo>
                    <a:pt x="487837" y="769743"/>
                  </a:lnTo>
                  <a:cubicBezTo>
                    <a:pt x="487837" y="769743"/>
                    <a:pt x="488707" y="770153"/>
                    <a:pt x="490292" y="770971"/>
                  </a:cubicBezTo>
                  <a:cubicBezTo>
                    <a:pt x="491827" y="771636"/>
                    <a:pt x="493975" y="772659"/>
                    <a:pt x="496992" y="773784"/>
                  </a:cubicBezTo>
                  <a:cubicBezTo>
                    <a:pt x="502977" y="775984"/>
                    <a:pt x="511877" y="778490"/>
                    <a:pt x="522823" y="780229"/>
                  </a:cubicBezTo>
                  <a:cubicBezTo>
                    <a:pt x="528296" y="781048"/>
                    <a:pt x="534229" y="781968"/>
                    <a:pt x="540572" y="782480"/>
                  </a:cubicBezTo>
                  <a:cubicBezTo>
                    <a:pt x="546914" y="783094"/>
                    <a:pt x="553666" y="783400"/>
                    <a:pt x="560622" y="783656"/>
                  </a:cubicBezTo>
                  <a:cubicBezTo>
                    <a:pt x="574535" y="784117"/>
                    <a:pt x="589419" y="783656"/>
                    <a:pt x="604099" y="781815"/>
                  </a:cubicBezTo>
                  <a:cubicBezTo>
                    <a:pt x="605889" y="781559"/>
                    <a:pt x="607782" y="781303"/>
                    <a:pt x="609470" y="781048"/>
                  </a:cubicBezTo>
                  <a:lnTo>
                    <a:pt x="615045" y="780076"/>
                  </a:lnTo>
                  <a:cubicBezTo>
                    <a:pt x="618523" y="779360"/>
                    <a:pt x="622001" y="778541"/>
                    <a:pt x="625479" y="777570"/>
                  </a:cubicBezTo>
                  <a:cubicBezTo>
                    <a:pt x="632333" y="775677"/>
                    <a:pt x="638829" y="773171"/>
                    <a:pt x="644507" y="769795"/>
                  </a:cubicBezTo>
                  <a:cubicBezTo>
                    <a:pt x="650184" y="766470"/>
                    <a:pt x="655095" y="762430"/>
                    <a:pt x="658675" y="757672"/>
                  </a:cubicBezTo>
                  <a:cubicBezTo>
                    <a:pt x="659493" y="756598"/>
                    <a:pt x="660260" y="755524"/>
                    <a:pt x="660977" y="754450"/>
                  </a:cubicBezTo>
                  <a:cubicBezTo>
                    <a:pt x="662511" y="752097"/>
                    <a:pt x="663790" y="749642"/>
                    <a:pt x="664813" y="747136"/>
                  </a:cubicBezTo>
                  <a:cubicBezTo>
                    <a:pt x="665478" y="745704"/>
                    <a:pt x="666040" y="744220"/>
                    <a:pt x="666552" y="742737"/>
                  </a:cubicBezTo>
                  <a:cubicBezTo>
                    <a:pt x="669928" y="732609"/>
                    <a:pt x="670899" y="723249"/>
                    <a:pt x="672127" y="716702"/>
                  </a:cubicBezTo>
                  <a:cubicBezTo>
                    <a:pt x="673253" y="710155"/>
                    <a:pt x="674276" y="706370"/>
                    <a:pt x="674276" y="706370"/>
                  </a:cubicBezTo>
                  <a:close/>
                  <a:moveTo>
                    <a:pt x="190098" y="706370"/>
                  </a:moveTo>
                  <a:cubicBezTo>
                    <a:pt x="190098" y="706370"/>
                    <a:pt x="191070" y="710155"/>
                    <a:pt x="192246" y="716702"/>
                  </a:cubicBezTo>
                  <a:cubicBezTo>
                    <a:pt x="193422" y="723249"/>
                    <a:pt x="194445" y="732609"/>
                    <a:pt x="197821" y="742737"/>
                  </a:cubicBezTo>
                  <a:cubicBezTo>
                    <a:pt x="198333" y="744220"/>
                    <a:pt x="198895" y="745704"/>
                    <a:pt x="199560" y="747136"/>
                  </a:cubicBezTo>
                  <a:cubicBezTo>
                    <a:pt x="200583" y="749642"/>
                    <a:pt x="201811" y="752097"/>
                    <a:pt x="203396" y="754450"/>
                  </a:cubicBezTo>
                  <a:cubicBezTo>
                    <a:pt x="204061" y="755524"/>
                    <a:pt x="204829" y="756598"/>
                    <a:pt x="205647" y="757672"/>
                  </a:cubicBezTo>
                  <a:cubicBezTo>
                    <a:pt x="209279" y="762430"/>
                    <a:pt x="214189" y="766470"/>
                    <a:pt x="219867" y="769795"/>
                  </a:cubicBezTo>
                  <a:cubicBezTo>
                    <a:pt x="225544" y="773171"/>
                    <a:pt x="232040" y="775677"/>
                    <a:pt x="238894" y="777570"/>
                  </a:cubicBezTo>
                  <a:cubicBezTo>
                    <a:pt x="242321" y="778541"/>
                    <a:pt x="245850" y="779360"/>
                    <a:pt x="249329" y="780076"/>
                  </a:cubicBezTo>
                  <a:lnTo>
                    <a:pt x="254853" y="781048"/>
                  </a:lnTo>
                  <a:cubicBezTo>
                    <a:pt x="256541" y="781303"/>
                    <a:pt x="258484" y="781559"/>
                    <a:pt x="260274" y="781815"/>
                  </a:cubicBezTo>
                  <a:cubicBezTo>
                    <a:pt x="274903" y="783656"/>
                    <a:pt x="289839" y="784117"/>
                    <a:pt x="303751" y="783656"/>
                  </a:cubicBezTo>
                  <a:cubicBezTo>
                    <a:pt x="310708" y="783400"/>
                    <a:pt x="317408" y="783094"/>
                    <a:pt x="323750" y="782480"/>
                  </a:cubicBezTo>
                  <a:cubicBezTo>
                    <a:pt x="330093" y="781968"/>
                    <a:pt x="336078" y="781048"/>
                    <a:pt x="341550" y="780229"/>
                  </a:cubicBezTo>
                  <a:cubicBezTo>
                    <a:pt x="352496" y="778490"/>
                    <a:pt x="361345" y="775984"/>
                    <a:pt x="367329" y="773784"/>
                  </a:cubicBezTo>
                  <a:cubicBezTo>
                    <a:pt x="370347" y="772659"/>
                    <a:pt x="372547" y="771636"/>
                    <a:pt x="374081" y="770971"/>
                  </a:cubicBezTo>
                  <a:cubicBezTo>
                    <a:pt x="375667" y="770153"/>
                    <a:pt x="376485" y="769743"/>
                    <a:pt x="376485" y="769743"/>
                  </a:cubicBezTo>
                  <a:lnTo>
                    <a:pt x="378889" y="773784"/>
                  </a:lnTo>
                  <a:cubicBezTo>
                    <a:pt x="378889" y="773784"/>
                    <a:pt x="378122" y="774347"/>
                    <a:pt x="376690" y="775319"/>
                  </a:cubicBezTo>
                  <a:cubicBezTo>
                    <a:pt x="375104" y="776342"/>
                    <a:pt x="372700" y="777723"/>
                    <a:pt x="369631" y="779206"/>
                  </a:cubicBezTo>
                  <a:cubicBezTo>
                    <a:pt x="363545" y="782275"/>
                    <a:pt x="354338" y="785497"/>
                    <a:pt x="343034" y="788004"/>
                  </a:cubicBezTo>
                  <a:cubicBezTo>
                    <a:pt x="337407" y="789334"/>
                    <a:pt x="331218" y="790255"/>
                    <a:pt x="324671" y="791073"/>
                  </a:cubicBezTo>
                  <a:cubicBezTo>
                    <a:pt x="318175" y="791891"/>
                    <a:pt x="311219" y="792556"/>
                    <a:pt x="304058" y="792812"/>
                  </a:cubicBezTo>
                  <a:cubicBezTo>
                    <a:pt x="289685" y="793272"/>
                    <a:pt x="274391" y="792863"/>
                    <a:pt x="259098" y="790919"/>
                  </a:cubicBezTo>
                  <a:cubicBezTo>
                    <a:pt x="257154" y="790664"/>
                    <a:pt x="255313" y="790408"/>
                    <a:pt x="253318" y="790101"/>
                  </a:cubicBezTo>
                  <a:lnTo>
                    <a:pt x="247743" y="789129"/>
                  </a:lnTo>
                  <a:cubicBezTo>
                    <a:pt x="243856" y="788362"/>
                    <a:pt x="240070" y="787441"/>
                    <a:pt x="236336" y="786418"/>
                  </a:cubicBezTo>
                  <a:cubicBezTo>
                    <a:pt x="228920" y="784270"/>
                    <a:pt x="221759" y="781252"/>
                    <a:pt x="215366" y="777263"/>
                  </a:cubicBezTo>
                  <a:cubicBezTo>
                    <a:pt x="211683" y="774961"/>
                    <a:pt x="208205" y="772352"/>
                    <a:pt x="205187" y="769437"/>
                  </a:cubicBezTo>
                  <a:cubicBezTo>
                    <a:pt x="205289" y="805906"/>
                    <a:pt x="243088" y="892706"/>
                    <a:pt x="244469" y="916491"/>
                  </a:cubicBezTo>
                  <a:cubicBezTo>
                    <a:pt x="246413" y="950505"/>
                    <a:pt x="246975" y="1033725"/>
                    <a:pt x="248203" y="1073160"/>
                  </a:cubicBezTo>
                  <a:cubicBezTo>
                    <a:pt x="249252" y="1107277"/>
                    <a:pt x="243945" y="1134514"/>
                    <a:pt x="237820" y="1163669"/>
                  </a:cubicBezTo>
                  <a:lnTo>
                    <a:pt x="233503" y="1185594"/>
                  </a:lnTo>
                  <a:lnTo>
                    <a:pt x="224698" y="1185594"/>
                  </a:lnTo>
                  <a:lnTo>
                    <a:pt x="228306" y="1166917"/>
                  </a:lnTo>
                  <a:cubicBezTo>
                    <a:pt x="234904" y="1135562"/>
                    <a:pt x="240633" y="1108453"/>
                    <a:pt x="239559" y="1073416"/>
                  </a:cubicBezTo>
                  <a:cubicBezTo>
                    <a:pt x="239047" y="1058174"/>
                    <a:pt x="238690" y="1036435"/>
                    <a:pt x="238331" y="1013470"/>
                  </a:cubicBezTo>
                  <a:cubicBezTo>
                    <a:pt x="237718" y="977921"/>
                    <a:pt x="237053" y="937717"/>
                    <a:pt x="235825" y="917002"/>
                  </a:cubicBezTo>
                  <a:cubicBezTo>
                    <a:pt x="235313" y="908051"/>
                    <a:pt x="228102" y="886466"/>
                    <a:pt x="220481" y="863551"/>
                  </a:cubicBezTo>
                  <a:cubicBezTo>
                    <a:pt x="209279" y="829844"/>
                    <a:pt x="196543" y="791635"/>
                    <a:pt x="196543" y="769283"/>
                  </a:cubicBezTo>
                  <a:cubicBezTo>
                    <a:pt x="196543" y="767544"/>
                    <a:pt x="196491" y="766061"/>
                    <a:pt x="196491" y="764731"/>
                  </a:cubicBezTo>
                  <a:cubicBezTo>
                    <a:pt x="194854" y="777570"/>
                    <a:pt x="197054" y="803502"/>
                    <a:pt x="191070" y="830509"/>
                  </a:cubicBezTo>
                  <a:cubicBezTo>
                    <a:pt x="171889" y="916695"/>
                    <a:pt x="170150" y="960837"/>
                    <a:pt x="168973" y="990043"/>
                  </a:cubicBezTo>
                  <a:cubicBezTo>
                    <a:pt x="168769" y="994237"/>
                    <a:pt x="168615" y="998176"/>
                    <a:pt x="168461" y="1001859"/>
                  </a:cubicBezTo>
                  <a:cubicBezTo>
                    <a:pt x="166160" y="1046563"/>
                    <a:pt x="148155" y="1094643"/>
                    <a:pt x="129077" y="1145536"/>
                  </a:cubicBezTo>
                  <a:lnTo>
                    <a:pt x="115352" y="1185594"/>
                  </a:lnTo>
                  <a:lnTo>
                    <a:pt x="103829" y="1185594"/>
                  </a:lnTo>
                  <a:lnTo>
                    <a:pt x="103996" y="1185047"/>
                  </a:lnTo>
                  <a:cubicBezTo>
                    <a:pt x="128178" y="1117532"/>
                    <a:pt x="157094" y="1057880"/>
                    <a:pt x="159971" y="1001449"/>
                  </a:cubicBezTo>
                  <a:cubicBezTo>
                    <a:pt x="161557" y="971066"/>
                    <a:pt x="160840" y="927590"/>
                    <a:pt x="182783" y="828667"/>
                  </a:cubicBezTo>
                  <a:cubicBezTo>
                    <a:pt x="192604" y="784423"/>
                    <a:pt x="191581" y="759718"/>
                    <a:pt x="191428" y="747903"/>
                  </a:cubicBezTo>
                  <a:cubicBezTo>
                    <a:pt x="191070" y="746982"/>
                    <a:pt x="190762" y="746062"/>
                    <a:pt x="190507" y="745192"/>
                  </a:cubicBezTo>
                  <a:cubicBezTo>
                    <a:pt x="187029" y="733683"/>
                    <a:pt x="186620" y="724067"/>
                    <a:pt x="185904" y="717571"/>
                  </a:cubicBezTo>
                  <a:cubicBezTo>
                    <a:pt x="185341" y="711024"/>
                    <a:pt x="184778" y="707393"/>
                    <a:pt x="184778" y="707393"/>
                  </a:cubicBezTo>
                  <a:close/>
                  <a:moveTo>
                    <a:pt x="494020" y="182992"/>
                  </a:moveTo>
                  <a:cubicBezTo>
                    <a:pt x="497005" y="183088"/>
                    <a:pt x="499192" y="183319"/>
                    <a:pt x="499601" y="183472"/>
                  </a:cubicBezTo>
                  <a:cubicBezTo>
                    <a:pt x="508859" y="184086"/>
                    <a:pt x="516020" y="186899"/>
                    <a:pt x="519703" y="194622"/>
                  </a:cubicBezTo>
                  <a:cubicBezTo>
                    <a:pt x="520521" y="196362"/>
                    <a:pt x="522721" y="201118"/>
                    <a:pt x="521084" y="202090"/>
                  </a:cubicBezTo>
                  <a:cubicBezTo>
                    <a:pt x="518270" y="203778"/>
                    <a:pt x="515866" y="200760"/>
                    <a:pt x="514434" y="198663"/>
                  </a:cubicBezTo>
                  <a:cubicBezTo>
                    <a:pt x="511314" y="194009"/>
                    <a:pt x="506660" y="193088"/>
                    <a:pt x="501596" y="192576"/>
                  </a:cubicBezTo>
                  <a:cubicBezTo>
                    <a:pt x="501903" y="193958"/>
                    <a:pt x="502005" y="195543"/>
                    <a:pt x="502107" y="196873"/>
                  </a:cubicBezTo>
                  <a:cubicBezTo>
                    <a:pt x="502466" y="203625"/>
                    <a:pt x="499448" y="209712"/>
                    <a:pt x="491929" y="210581"/>
                  </a:cubicBezTo>
                  <a:cubicBezTo>
                    <a:pt x="483847" y="211553"/>
                    <a:pt x="479500" y="206438"/>
                    <a:pt x="478630" y="199635"/>
                  </a:cubicBezTo>
                  <a:cubicBezTo>
                    <a:pt x="478374" y="197589"/>
                    <a:pt x="478528" y="194316"/>
                    <a:pt x="478681" y="192576"/>
                  </a:cubicBezTo>
                  <a:cubicBezTo>
                    <a:pt x="474487" y="193190"/>
                    <a:pt x="471827" y="194725"/>
                    <a:pt x="467940" y="198868"/>
                  </a:cubicBezTo>
                  <a:cubicBezTo>
                    <a:pt x="466201" y="200760"/>
                    <a:pt x="464155" y="203472"/>
                    <a:pt x="462109" y="202090"/>
                  </a:cubicBezTo>
                  <a:cubicBezTo>
                    <a:pt x="459654" y="200505"/>
                    <a:pt x="462723" y="195492"/>
                    <a:pt x="464001" y="194009"/>
                  </a:cubicBezTo>
                  <a:cubicBezTo>
                    <a:pt x="469218" y="187769"/>
                    <a:pt x="474078" y="184086"/>
                    <a:pt x="483643" y="183319"/>
                  </a:cubicBezTo>
                  <a:cubicBezTo>
                    <a:pt x="487249" y="182935"/>
                    <a:pt x="491034" y="182897"/>
                    <a:pt x="494020" y="182992"/>
                  </a:cubicBezTo>
                  <a:close/>
                  <a:moveTo>
                    <a:pt x="369280" y="182992"/>
                  </a:moveTo>
                  <a:cubicBezTo>
                    <a:pt x="372265" y="182897"/>
                    <a:pt x="376051" y="182935"/>
                    <a:pt x="379657" y="183319"/>
                  </a:cubicBezTo>
                  <a:cubicBezTo>
                    <a:pt x="389221" y="184085"/>
                    <a:pt x="394080" y="187769"/>
                    <a:pt x="399298" y="194009"/>
                  </a:cubicBezTo>
                  <a:cubicBezTo>
                    <a:pt x="400576" y="195492"/>
                    <a:pt x="403645" y="200505"/>
                    <a:pt x="401190" y="202090"/>
                  </a:cubicBezTo>
                  <a:cubicBezTo>
                    <a:pt x="399144" y="203472"/>
                    <a:pt x="397098" y="200760"/>
                    <a:pt x="395359" y="198868"/>
                  </a:cubicBezTo>
                  <a:cubicBezTo>
                    <a:pt x="391523" y="194725"/>
                    <a:pt x="388863" y="193190"/>
                    <a:pt x="384618" y="192576"/>
                  </a:cubicBezTo>
                  <a:cubicBezTo>
                    <a:pt x="384823" y="194265"/>
                    <a:pt x="384976" y="197589"/>
                    <a:pt x="384720" y="199635"/>
                  </a:cubicBezTo>
                  <a:cubicBezTo>
                    <a:pt x="383800" y="206438"/>
                    <a:pt x="379452" y="211553"/>
                    <a:pt x="371370" y="210581"/>
                  </a:cubicBezTo>
                  <a:cubicBezTo>
                    <a:pt x="363852" y="209712"/>
                    <a:pt x="360834" y="203625"/>
                    <a:pt x="361243" y="196873"/>
                  </a:cubicBezTo>
                  <a:cubicBezTo>
                    <a:pt x="361294" y="195543"/>
                    <a:pt x="361396" y="193958"/>
                    <a:pt x="361703" y="192576"/>
                  </a:cubicBezTo>
                  <a:cubicBezTo>
                    <a:pt x="356639" y="193088"/>
                    <a:pt x="351985" y="194009"/>
                    <a:pt x="348865" y="198663"/>
                  </a:cubicBezTo>
                  <a:cubicBezTo>
                    <a:pt x="347432" y="200760"/>
                    <a:pt x="345028" y="203778"/>
                    <a:pt x="342215" y="202090"/>
                  </a:cubicBezTo>
                  <a:cubicBezTo>
                    <a:pt x="340579" y="201118"/>
                    <a:pt x="342778" y="196362"/>
                    <a:pt x="343596" y="194622"/>
                  </a:cubicBezTo>
                  <a:cubicBezTo>
                    <a:pt x="347279" y="186899"/>
                    <a:pt x="354440" y="184085"/>
                    <a:pt x="363698" y="183472"/>
                  </a:cubicBezTo>
                  <a:cubicBezTo>
                    <a:pt x="364107" y="183319"/>
                    <a:pt x="366294" y="183088"/>
                    <a:pt x="369280" y="182992"/>
                  </a:cubicBezTo>
                  <a:close/>
                  <a:moveTo>
                    <a:pt x="559906" y="177590"/>
                  </a:moveTo>
                  <a:cubicBezTo>
                    <a:pt x="558679" y="200300"/>
                    <a:pt x="556735" y="229097"/>
                    <a:pt x="553768" y="256462"/>
                  </a:cubicBezTo>
                  <a:cubicBezTo>
                    <a:pt x="559497" y="250528"/>
                    <a:pt x="568090" y="235337"/>
                    <a:pt x="571210" y="216565"/>
                  </a:cubicBezTo>
                  <a:cubicBezTo>
                    <a:pt x="573870" y="200300"/>
                    <a:pt x="571773" y="186081"/>
                    <a:pt x="565839" y="180403"/>
                  </a:cubicBezTo>
                  <a:cubicBezTo>
                    <a:pt x="564203" y="178817"/>
                    <a:pt x="562208" y="177897"/>
                    <a:pt x="559906" y="177590"/>
                  </a:cubicBezTo>
                  <a:close/>
                  <a:moveTo>
                    <a:pt x="303853" y="177590"/>
                  </a:moveTo>
                  <a:cubicBezTo>
                    <a:pt x="301552" y="177897"/>
                    <a:pt x="299557" y="178817"/>
                    <a:pt x="297920" y="180403"/>
                  </a:cubicBezTo>
                  <a:cubicBezTo>
                    <a:pt x="291987" y="186081"/>
                    <a:pt x="289890" y="200300"/>
                    <a:pt x="292550" y="216565"/>
                  </a:cubicBezTo>
                  <a:cubicBezTo>
                    <a:pt x="295618" y="235337"/>
                    <a:pt x="304263" y="250528"/>
                    <a:pt x="309991" y="256462"/>
                  </a:cubicBezTo>
                  <a:cubicBezTo>
                    <a:pt x="307331" y="229302"/>
                    <a:pt x="305286" y="200403"/>
                    <a:pt x="303853" y="177590"/>
                  </a:cubicBezTo>
                  <a:close/>
                  <a:moveTo>
                    <a:pt x="506880" y="158746"/>
                  </a:moveTo>
                  <a:cubicBezTo>
                    <a:pt x="514373" y="159841"/>
                    <a:pt x="527969" y="170228"/>
                    <a:pt x="528562" y="171663"/>
                  </a:cubicBezTo>
                  <a:cubicBezTo>
                    <a:pt x="529703" y="174447"/>
                    <a:pt x="526659" y="176374"/>
                    <a:pt x="523406" y="174986"/>
                  </a:cubicBezTo>
                  <a:cubicBezTo>
                    <a:pt x="516700" y="172298"/>
                    <a:pt x="510291" y="170431"/>
                    <a:pt x="505059" y="169878"/>
                  </a:cubicBezTo>
                  <a:cubicBezTo>
                    <a:pt x="488144" y="168093"/>
                    <a:pt x="466999" y="175370"/>
                    <a:pt x="460073" y="176562"/>
                  </a:cubicBezTo>
                  <a:cubicBezTo>
                    <a:pt x="453940" y="177621"/>
                    <a:pt x="451828" y="164770"/>
                    <a:pt x="458058" y="162876"/>
                  </a:cubicBezTo>
                  <a:cubicBezTo>
                    <a:pt x="472886" y="158363"/>
                    <a:pt x="491693" y="156526"/>
                    <a:pt x="506880" y="158746"/>
                  </a:cubicBezTo>
                  <a:close/>
                  <a:moveTo>
                    <a:pt x="356424" y="158746"/>
                  </a:moveTo>
                  <a:cubicBezTo>
                    <a:pt x="371611" y="156526"/>
                    <a:pt x="390418" y="158363"/>
                    <a:pt x="405241" y="162876"/>
                  </a:cubicBezTo>
                  <a:cubicBezTo>
                    <a:pt x="411476" y="164770"/>
                    <a:pt x="409364" y="177621"/>
                    <a:pt x="403226" y="176562"/>
                  </a:cubicBezTo>
                  <a:cubicBezTo>
                    <a:pt x="396305" y="175370"/>
                    <a:pt x="375155" y="168093"/>
                    <a:pt x="358241" y="169878"/>
                  </a:cubicBezTo>
                  <a:cubicBezTo>
                    <a:pt x="353013" y="170431"/>
                    <a:pt x="346599" y="172298"/>
                    <a:pt x="339893" y="174986"/>
                  </a:cubicBezTo>
                  <a:cubicBezTo>
                    <a:pt x="336640" y="176374"/>
                    <a:pt x="333597" y="174447"/>
                    <a:pt x="334743" y="171663"/>
                  </a:cubicBezTo>
                  <a:cubicBezTo>
                    <a:pt x="335331" y="170228"/>
                    <a:pt x="348931" y="159841"/>
                    <a:pt x="356424" y="158746"/>
                  </a:cubicBezTo>
                  <a:close/>
                  <a:moveTo>
                    <a:pt x="427583" y="8900"/>
                  </a:moveTo>
                  <a:cubicBezTo>
                    <a:pt x="427430" y="8900"/>
                    <a:pt x="427276" y="8951"/>
                    <a:pt x="427123" y="9002"/>
                  </a:cubicBezTo>
                  <a:cubicBezTo>
                    <a:pt x="358992" y="10639"/>
                    <a:pt x="310400" y="54474"/>
                    <a:pt x="310400" y="134318"/>
                  </a:cubicBezTo>
                  <a:cubicBezTo>
                    <a:pt x="310400" y="134318"/>
                    <a:pt x="311065" y="148486"/>
                    <a:pt x="312293" y="169354"/>
                  </a:cubicBezTo>
                  <a:cubicBezTo>
                    <a:pt x="312497" y="172424"/>
                    <a:pt x="312651" y="175595"/>
                    <a:pt x="312856" y="178868"/>
                  </a:cubicBezTo>
                  <a:cubicBezTo>
                    <a:pt x="314288" y="201937"/>
                    <a:pt x="316334" y="230836"/>
                    <a:pt x="318993" y="257843"/>
                  </a:cubicBezTo>
                  <a:cubicBezTo>
                    <a:pt x="319301" y="260963"/>
                    <a:pt x="319607" y="264032"/>
                    <a:pt x="319965" y="267101"/>
                  </a:cubicBezTo>
                  <a:cubicBezTo>
                    <a:pt x="320375" y="271449"/>
                    <a:pt x="320835" y="275745"/>
                    <a:pt x="321347" y="279888"/>
                  </a:cubicBezTo>
                  <a:cubicBezTo>
                    <a:pt x="322779" y="292010"/>
                    <a:pt x="332548" y="306435"/>
                    <a:pt x="345386" y="320040"/>
                  </a:cubicBezTo>
                  <a:cubicBezTo>
                    <a:pt x="348353" y="323263"/>
                    <a:pt x="351524" y="326434"/>
                    <a:pt x="354849" y="329503"/>
                  </a:cubicBezTo>
                  <a:cubicBezTo>
                    <a:pt x="375769" y="349246"/>
                    <a:pt x="400525" y="365614"/>
                    <a:pt x="410857" y="368120"/>
                  </a:cubicBezTo>
                  <a:cubicBezTo>
                    <a:pt x="415103" y="369143"/>
                    <a:pt x="425179" y="369706"/>
                    <a:pt x="435255" y="369706"/>
                  </a:cubicBezTo>
                  <a:cubicBezTo>
                    <a:pt x="445434" y="369706"/>
                    <a:pt x="455613" y="369092"/>
                    <a:pt x="459807" y="367763"/>
                  </a:cubicBezTo>
                  <a:cubicBezTo>
                    <a:pt x="468503" y="364949"/>
                    <a:pt x="490804" y="348940"/>
                    <a:pt x="509985" y="329503"/>
                  </a:cubicBezTo>
                  <a:cubicBezTo>
                    <a:pt x="513054" y="326434"/>
                    <a:pt x="516071" y="323263"/>
                    <a:pt x="518833" y="320040"/>
                  </a:cubicBezTo>
                  <a:cubicBezTo>
                    <a:pt x="530853" y="306435"/>
                    <a:pt x="540213" y="292062"/>
                    <a:pt x="541953" y="279888"/>
                  </a:cubicBezTo>
                  <a:cubicBezTo>
                    <a:pt x="542566" y="275694"/>
                    <a:pt x="543129" y="271398"/>
                    <a:pt x="543640" y="267050"/>
                  </a:cubicBezTo>
                  <a:cubicBezTo>
                    <a:pt x="543999" y="263980"/>
                    <a:pt x="544357" y="260912"/>
                    <a:pt x="544714" y="257843"/>
                  </a:cubicBezTo>
                  <a:cubicBezTo>
                    <a:pt x="547732" y="230580"/>
                    <a:pt x="549727" y="201732"/>
                    <a:pt x="551006" y="178817"/>
                  </a:cubicBezTo>
                  <a:cubicBezTo>
                    <a:pt x="551160" y="175493"/>
                    <a:pt x="551313" y="172373"/>
                    <a:pt x="551466" y="169354"/>
                  </a:cubicBezTo>
                  <a:lnTo>
                    <a:pt x="551466" y="169304"/>
                  </a:lnTo>
                  <a:cubicBezTo>
                    <a:pt x="552541" y="148384"/>
                    <a:pt x="552898" y="134318"/>
                    <a:pt x="552898" y="134318"/>
                  </a:cubicBezTo>
                  <a:cubicBezTo>
                    <a:pt x="552898" y="54474"/>
                    <a:pt x="506250" y="10639"/>
                    <a:pt x="436176" y="9002"/>
                  </a:cubicBezTo>
                  <a:cubicBezTo>
                    <a:pt x="436023" y="8951"/>
                    <a:pt x="435869" y="8900"/>
                    <a:pt x="435716" y="8900"/>
                  </a:cubicBezTo>
                  <a:lnTo>
                    <a:pt x="435051" y="8900"/>
                  </a:lnTo>
                  <a:cubicBezTo>
                    <a:pt x="435051" y="8900"/>
                    <a:pt x="435051" y="8900"/>
                    <a:pt x="435000" y="8900"/>
                  </a:cubicBezTo>
                  <a:cubicBezTo>
                    <a:pt x="434590" y="8900"/>
                    <a:pt x="434181" y="8900"/>
                    <a:pt x="433772" y="8951"/>
                  </a:cubicBezTo>
                  <a:cubicBezTo>
                    <a:pt x="433363" y="8900"/>
                    <a:pt x="432954" y="8900"/>
                    <a:pt x="432545" y="8900"/>
                  </a:cubicBezTo>
                  <a:cubicBezTo>
                    <a:pt x="432494" y="8900"/>
                    <a:pt x="432494" y="8900"/>
                    <a:pt x="432443" y="8900"/>
                  </a:cubicBezTo>
                  <a:lnTo>
                    <a:pt x="431829" y="8900"/>
                  </a:lnTo>
                  <a:cubicBezTo>
                    <a:pt x="431777" y="8900"/>
                    <a:pt x="431726" y="8900"/>
                    <a:pt x="431675" y="8951"/>
                  </a:cubicBezTo>
                  <a:cubicBezTo>
                    <a:pt x="431573" y="8900"/>
                    <a:pt x="431522" y="8900"/>
                    <a:pt x="431471" y="8900"/>
                  </a:cubicBezTo>
                  <a:lnTo>
                    <a:pt x="430806" y="8900"/>
                  </a:lnTo>
                  <a:cubicBezTo>
                    <a:pt x="430346" y="8900"/>
                    <a:pt x="429936" y="8900"/>
                    <a:pt x="429527" y="8951"/>
                  </a:cubicBezTo>
                  <a:cubicBezTo>
                    <a:pt x="429117" y="8900"/>
                    <a:pt x="428708" y="8900"/>
                    <a:pt x="428299" y="8900"/>
                  </a:cubicBezTo>
                  <a:close/>
                  <a:moveTo>
                    <a:pt x="427481" y="0"/>
                  </a:moveTo>
                  <a:lnTo>
                    <a:pt x="428299" y="0"/>
                  </a:lnTo>
                  <a:cubicBezTo>
                    <a:pt x="428708" y="0"/>
                    <a:pt x="429066" y="0"/>
                    <a:pt x="429476" y="51"/>
                  </a:cubicBezTo>
                  <a:lnTo>
                    <a:pt x="429629" y="51"/>
                  </a:lnTo>
                  <a:cubicBezTo>
                    <a:pt x="429987" y="0"/>
                    <a:pt x="430397" y="0"/>
                    <a:pt x="430806" y="0"/>
                  </a:cubicBezTo>
                  <a:lnTo>
                    <a:pt x="432545" y="0"/>
                  </a:lnTo>
                  <a:cubicBezTo>
                    <a:pt x="432903" y="0"/>
                    <a:pt x="433312" y="0"/>
                    <a:pt x="433670" y="51"/>
                  </a:cubicBezTo>
                  <a:lnTo>
                    <a:pt x="433823" y="51"/>
                  </a:lnTo>
                  <a:cubicBezTo>
                    <a:pt x="434232" y="0"/>
                    <a:pt x="434590" y="0"/>
                    <a:pt x="435000" y="0"/>
                  </a:cubicBezTo>
                  <a:lnTo>
                    <a:pt x="435716" y="0"/>
                  </a:lnTo>
                  <a:cubicBezTo>
                    <a:pt x="436227" y="0"/>
                    <a:pt x="436687" y="51"/>
                    <a:pt x="437046" y="103"/>
                  </a:cubicBezTo>
                  <a:cubicBezTo>
                    <a:pt x="474231" y="1126"/>
                    <a:pt x="505432" y="13605"/>
                    <a:pt x="527222" y="36163"/>
                  </a:cubicBezTo>
                  <a:cubicBezTo>
                    <a:pt x="549829" y="59589"/>
                    <a:pt x="561799" y="93552"/>
                    <a:pt x="561799" y="134574"/>
                  </a:cubicBezTo>
                  <a:cubicBezTo>
                    <a:pt x="561799" y="134880"/>
                    <a:pt x="561389" y="148486"/>
                    <a:pt x="560366" y="168639"/>
                  </a:cubicBezTo>
                  <a:cubicBezTo>
                    <a:pt x="565737" y="169252"/>
                    <a:pt x="569522" y="171708"/>
                    <a:pt x="571977" y="174010"/>
                  </a:cubicBezTo>
                  <a:cubicBezTo>
                    <a:pt x="580212" y="181886"/>
                    <a:pt x="583230" y="198357"/>
                    <a:pt x="579957" y="218049"/>
                  </a:cubicBezTo>
                  <a:cubicBezTo>
                    <a:pt x="576427" y="239583"/>
                    <a:pt x="564152" y="263981"/>
                    <a:pt x="552490" y="267663"/>
                  </a:cubicBezTo>
                  <a:cubicBezTo>
                    <a:pt x="551927" y="272216"/>
                    <a:pt x="551364" y="276717"/>
                    <a:pt x="550750" y="281116"/>
                  </a:cubicBezTo>
                  <a:cubicBezTo>
                    <a:pt x="548295" y="298762"/>
                    <a:pt x="533513" y="317943"/>
                    <a:pt x="519089" y="332930"/>
                  </a:cubicBezTo>
                  <a:lnTo>
                    <a:pt x="519089" y="391853"/>
                  </a:lnTo>
                  <a:cubicBezTo>
                    <a:pt x="519089" y="395946"/>
                    <a:pt x="521493" y="399526"/>
                    <a:pt x="525073" y="400856"/>
                  </a:cubicBezTo>
                  <a:cubicBezTo>
                    <a:pt x="543129" y="407352"/>
                    <a:pt x="602769" y="430216"/>
                    <a:pt x="638625" y="449499"/>
                  </a:cubicBezTo>
                  <a:cubicBezTo>
                    <a:pt x="644148" y="452466"/>
                    <a:pt x="649877" y="454563"/>
                    <a:pt x="655759" y="455739"/>
                  </a:cubicBezTo>
                  <a:cubicBezTo>
                    <a:pt x="659033" y="456404"/>
                    <a:pt x="662869" y="457222"/>
                    <a:pt x="666961" y="458194"/>
                  </a:cubicBezTo>
                  <a:cubicBezTo>
                    <a:pt x="667012" y="458194"/>
                    <a:pt x="667115" y="458194"/>
                    <a:pt x="667166" y="458245"/>
                  </a:cubicBezTo>
                  <a:cubicBezTo>
                    <a:pt x="688035" y="463207"/>
                    <a:pt x="717957" y="472618"/>
                    <a:pt x="741025" y="488986"/>
                  </a:cubicBezTo>
                  <a:cubicBezTo>
                    <a:pt x="763991" y="505303"/>
                    <a:pt x="782507" y="532463"/>
                    <a:pt x="793146" y="565454"/>
                  </a:cubicBezTo>
                  <a:cubicBezTo>
                    <a:pt x="798619" y="582436"/>
                    <a:pt x="797238" y="601309"/>
                    <a:pt x="795908" y="619570"/>
                  </a:cubicBezTo>
                  <a:cubicBezTo>
                    <a:pt x="795039" y="631743"/>
                    <a:pt x="794169" y="643252"/>
                    <a:pt x="795345" y="653431"/>
                  </a:cubicBezTo>
                  <a:cubicBezTo>
                    <a:pt x="797443" y="659671"/>
                    <a:pt x="801381" y="705143"/>
                    <a:pt x="805678" y="731228"/>
                  </a:cubicBezTo>
                  <a:cubicBezTo>
                    <a:pt x="810486" y="760741"/>
                    <a:pt x="812940" y="780792"/>
                    <a:pt x="813145" y="808617"/>
                  </a:cubicBezTo>
                  <a:cubicBezTo>
                    <a:pt x="813299" y="828770"/>
                    <a:pt x="813861" y="872451"/>
                    <a:pt x="814066" y="886824"/>
                  </a:cubicBezTo>
                  <a:cubicBezTo>
                    <a:pt x="814526" y="922935"/>
                    <a:pt x="821943" y="940377"/>
                    <a:pt x="830536" y="960581"/>
                  </a:cubicBezTo>
                  <a:cubicBezTo>
                    <a:pt x="837850" y="977716"/>
                    <a:pt x="846137" y="997204"/>
                    <a:pt x="850484" y="1030195"/>
                  </a:cubicBezTo>
                  <a:cubicBezTo>
                    <a:pt x="854167" y="1057815"/>
                    <a:pt x="856264" y="1088198"/>
                    <a:pt x="858310" y="1117558"/>
                  </a:cubicBezTo>
                  <a:cubicBezTo>
                    <a:pt x="859870" y="1139987"/>
                    <a:pt x="861456" y="1161508"/>
                    <a:pt x="863745" y="1182076"/>
                  </a:cubicBezTo>
                  <a:lnTo>
                    <a:pt x="864322" y="1185594"/>
                  </a:lnTo>
                  <a:lnTo>
                    <a:pt x="857644" y="1185594"/>
                  </a:lnTo>
                  <a:lnTo>
                    <a:pt x="851610" y="1139929"/>
                  </a:lnTo>
                  <a:cubicBezTo>
                    <a:pt x="848822" y="1103453"/>
                    <a:pt x="846725" y="1066102"/>
                    <a:pt x="842096" y="1031320"/>
                  </a:cubicBezTo>
                  <a:cubicBezTo>
                    <a:pt x="832889" y="961655"/>
                    <a:pt x="806547" y="956592"/>
                    <a:pt x="805575" y="886926"/>
                  </a:cubicBezTo>
                  <a:cubicBezTo>
                    <a:pt x="805319" y="867797"/>
                    <a:pt x="804808" y="827849"/>
                    <a:pt x="804706" y="808668"/>
                  </a:cubicBezTo>
                  <a:cubicBezTo>
                    <a:pt x="804501" y="780382"/>
                    <a:pt x="801841" y="760537"/>
                    <a:pt x="797289" y="732558"/>
                  </a:cubicBezTo>
                  <a:cubicBezTo>
                    <a:pt x="792788" y="704989"/>
                    <a:pt x="786906" y="655374"/>
                    <a:pt x="786906" y="655374"/>
                  </a:cubicBezTo>
                  <a:cubicBezTo>
                    <a:pt x="783479" y="628419"/>
                    <a:pt x="793453" y="594507"/>
                    <a:pt x="784911" y="568114"/>
                  </a:cubicBezTo>
                  <a:cubicBezTo>
                    <a:pt x="775142" y="537731"/>
                    <a:pt x="758007" y="511645"/>
                    <a:pt x="736012" y="496045"/>
                  </a:cubicBezTo>
                  <a:cubicBezTo>
                    <a:pt x="717496" y="482899"/>
                    <a:pt x="694019" y="474409"/>
                    <a:pt x="675350" y="469294"/>
                  </a:cubicBezTo>
                  <a:cubicBezTo>
                    <a:pt x="668496" y="467401"/>
                    <a:pt x="661488" y="466327"/>
                    <a:pt x="654378" y="466122"/>
                  </a:cubicBezTo>
                  <a:lnTo>
                    <a:pt x="654276" y="466122"/>
                  </a:lnTo>
                  <a:cubicBezTo>
                    <a:pt x="647729" y="465969"/>
                    <a:pt x="638931" y="466122"/>
                    <a:pt x="630031" y="466174"/>
                  </a:cubicBezTo>
                  <a:cubicBezTo>
                    <a:pt x="612180" y="466429"/>
                    <a:pt x="596017" y="465048"/>
                    <a:pt x="596017" y="465048"/>
                  </a:cubicBezTo>
                  <a:cubicBezTo>
                    <a:pt x="591670" y="464025"/>
                    <a:pt x="589879" y="462133"/>
                    <a:pt x="590033" y="460393"/>
                  </a:cubicBezTo>
                  <a:cubicBezTo>
                    <a:pt x="590135" y="458706"/>
                    <a:pt x="593051" y="458655"/>
                    <a:pt x="594739" y="458706"/>
                  </a:cubicBezTo>
                  <a:cubicBezTo>
                    <a:pt x="594739" y="458706"/>
                    <a:pt x="612283" y="459575"/>
                    <a:pt x="629878" y="458706"/>
                  </a:cubicBezTo>
                  <a:cubicBezTo>
                    <a:pt x="632282" y="458655"/>
                    <a:pt x="634737" y="458552"/>
                    <a:pt x="637193" y="458399"/>
                  </a:cubicBezTo>
                  <a:cubicBezTo>
                    <a:pt x="636272" y="457990"/>
                    <a:pt x="635402" y="457581"/>
                    <a:pt x="634532" y="457120"/>
                  </a:cubicBezTo>
                  <a:cubicBezTo>
                    <a:pt x="600672" y="438911"/>
                    <a:pt x="543385" y="416610"/>
                    <a:pt x="522158" y="408989"/>
                  </a:cubicBezTo>
                  <a:cubicBezTo>
                    <a:pt x="515100" y="406431"/>
                    <a:pt x="510445" y="401265"/>
                    <a:pt x="510445" y="391853"/>
                  </a:cubicBezTo>
                  <a:lnTo>
                    <a:pt x="510445" y="383056"/>
                  </a:lnTo>
                  <a:cubicBezTo>
                    <a:pt x="510445" y="383056"/>
                    <a:pt x="510445" y="357379"/>
                    <a:pt x="510445" y="341523"/>
                  </a:cubicBezTo>
                  <a:cubicBezTo>
                    <a:pt x="492594" y="358504"/>
                    <a:pt x="472543" y="373031"/>
                    <a:pt x="462518" y="376253"/>
                  </a:cubicBezTo>
                  <a:cubicBezTo>
                    <a:pt x="456073" y="378299"/>
                    <a:pt x="442672" y="378606"/>
                    <a:pt x="435255" y="378606"/>
                  </a:cubicBezTo>
                  <a:cubicBezTo>
                    <a:pt x="426151" y="378606"/>
                    <a:pt x="414438" y="378095"/>
                    <a:pt x="408760" y="376713"/>
                  </a:cubicBezTo>
                  <a:cubicBezTo>
                    <a:pt x="398531" y="374207"/>
                    <a:pt x="375104" y="359732"/>
                    <a:pt x="353928" y="340909"/>
                  </a:cubicBezTo>
                  <a:cubicBezTo>
                    <a:pt x="353928" y="356663"/>
                    <a:pt x="353928" y="383056"/>
                    <a:pt x="353928" y="383056"/>
                  </a:cubicBezTo>
                  <a:lnTo>
                    <a:pt x="353928" y="391853"/>
                  </a:lnTo>
                  <a:cubicBezTo>
                    <a:pt x="353928" y="402595"/>
                    <a:pt x="349223" y="406431"/>
                    <a:pt x="342164" y="408989"/>
                  </a:cubicBezTo>
                  <a:cubicBezTo>
                    <a:pt x="320988" y="416610"/>
                    <a:pt x="263650" y="438911"/>
                    <a:pt x="229789" y="457120"/>
                  </a:cubicBezTo>
                  <a:cubicBezTo>
                    <a:pt x="228971" y="457581"/>
                    <a:pt x="228051" y="457990"/>
                    <a:pt x="227181" y="458399"/>
                  </a:cubicBezTo>
                  <a:cubicBezTo>
                    <a:pt x="229585" y="458552"/>
                    <a:pt x="232040" y="458655"/>
                    <a:pt x="234495" y="458706"/>
                  </a:cubicBezTo>
                  <a:cubicBezTo>
                    <a:pt x="252090" y="459575"/>
                    <a:pt x="269635" y="458706"/>
                    <a:pt x="269635" y="458706"/>
                  </a:cubicBezTo>
                  <a:cubicBezTo>
                    <a:pt x="271373" y="458655"/>
                    <a:pt x="274954" y="459013"/>
                    <a:pt x="275005" y="460701"/>
                  </a:cubicBezTo>
                  <a:cubicBezTo>
                    <a:pt x="275108" y="462439"/>
                    <a:pt x="274033" y="464383"/>
                    <a:pt x="269993" y="464997"/>
                  </a:cubicBezTo>
                  <a:cubicBezTo>
                    <a:pt x="269993" y="464997"/>
                    <a:pt x="252193" y="466429"/>
                    <a:pt x="234342" y="466174"/>
                  </a:cubicBezTo>
                  <a:cubicBezTo>
                    <a:pt x="225442" y="466122"/>
                    <a:pt x="216644" y="465969"/>
                    <a:pt x="210097" y="466122"/>
                  </a:cubicBezTo>
                  <a:lnTo>
                    <a:pt x="209995" y="466122"/>
                  </a:lnTo>
                  <a:cubicBezTo>
                    <a:pt x="202885" y="466327"/>
                    <a:pt x="195877" y="467401"/>
                    <a:pt x="189024" y="469294"/>
                  </a:cubicBezTo>
                  <a:cubicBezTo>
                    <a:pt x="170354" y="474409"/>
                    <a:pt x="146826" y="482899"/>
                    <a:pt x="128310" y="496045"/>
                  </a:cubicBezTo>
                  <a:cubicBezTo>
                    <a:pt x="106316" y="511645"/>
                    <a:pt x="89232" y="537731"/>
                    <a:pt x="79411" y="568114"/>
                  </a:cubicBezTo>
                  <a:cubicBezTo>
                    <a:pt x="70920" y="594507"/>
                    <a:pt x="80894" y="628419"/>
                    <a:pt x="77468" y="655374"/>
                  </a:cubicBezTo>
                  <a:cubicBezTo>
                    <a:pt x="77468" y="655374"/>
                    <a:pt x="71534" y="704989"/>
                    <a:pt x="67033" y="732558"/>
                  </a:cubicBezTo>
                  <a:cubicBezTo>
                    <a:pt x="62480" y="760537"/>
                    <a:pt x="59872" y="780382"/>
                    <a:pt x="59668" y="808668"/>
                  </a:cubicBezTo>
                  <a:cubicBezTo>
                    <a:pt x="59514" y="827849"/>
                    <a:pt x="59002" y="867797"/>
                    <a:pt x="58747" y="886926"/>
                  </a:cubicBezTo>
                  <a:cubicBezTo>
                    <a:pt x="57826" y="956592"/>
                    <a:pt x="31484" y="961655"/>
                    <a:pt x="22226" y="1031320"/>
                  </a:cubicBezTo>
                  <a:cubicBezTo>
                    <a:pt x="17623" y="1066102"/>
                    <a:pt x="15539" y="1103453"/>
                    <a:pt x="12751" y="1139929"/>
                  </a:cubicBezTo>
                  <a:lnTo>
                    <a:pt x="6700" y="1185594"/>
                  </a:lnTo>
                  <a:lnTo>
                    <a:pt x="0" y="1185594"/>
                  </a:lnTo>
                  <a:lnTo>
                    <a:pt x="577" y="1182076"/>
                  </a:lnTo>
                  <a:cubicBezTo>
                    <a:pt x="2866" y="1161508"/>
                    <a:pt x="4452" y="1139987"/>
                    <a:pt x="6012" y="1117558"/>
                  </a:cubicBezTo>
                  <a:cubicBezTo>
                    <a:pt x="8058" y="1088198"/>
                    <a:pt x="10206" y="1057815"/>
                    <a:pt x="13838" y="1030195"/>
                  </a:cubicBezTo>
                  <a:cubicBezTo>
                    <a:pt x="18237" y="997204"/>
                    <a:pt x="26471" y="977716"/>
                    <a:pt x="33786" y="960581"/>
                  </a:cubicBezTo>
                  <a:cubicBezTo>
                    <a:pt x="42379" y="940377"/>
                    <a:pt x="49795" y="922935"/>
                    <a:pt x="50307" y="886824"/>
                  </a:cubicBezTo>
                  <a:cubicBezTo>
                    <a:pt x="50461" y="872451"/>
                    <a:pt x="51075" y="828770"/>
                    <a:pt x="51228" y="808617"/>
                  </a:cubicBezTo>
                  <a:cubicBezTo>
                    <a:pt x="51381" y="780792"/>
                    <a:pt x="53887" y="760741"/>
                    <a:pt x="58696" y="731228"/>
                  </a:cubicBezTo>
                  <a:cubicBezTo>
                    <a:pt x="62941" y="705143"/>
                    <a:pt x="66931" y="659671"/>
                    <a:pt x="68977" y="653431"/>
                  </a:cubicBezTo>
                  <a:cubicBezTo>
                    <a:pt x="70153" y="643252"/>
                    <a:pt x="69335" y="631743"/>
                    <a:pt x="68414" y="619570"/>
                  </a:cubicBezTo>
                  <a:cubicBezTo>
                    <a:pt x="67084" y="601309"/>
                    <a:pt x="65703" y="582436"/>
                    <a:pt x="71176" y="565454"/>
                  </a:cubicBezTo>
                  <a:cubicBezTo>
                    <a:pt x="81815" y="532463"/>
                    <a:pt x="100331" y="505303"/>
                    <a:pt x="123297" y="488986"/>
                  </a:cubicBezTo>
                  <a:cubicBezTo>
                    <a:pt x="146877" y="472260"/>
                    <a:pt x="177515" y="462849"/>
                    <a:pt x="198435" y="457938"/>
                  </a:cubicBezTo>
                  <a:cubicBezTo>
                    <a:pt x="198537" y="457938"/>
                    <a:pt x="198640" y="457887"/>
                    <a:pt x="198742" y="457887"/>
                  </a:cubicBezTo>
                  <a:cubicBezTo>
                    <a:pt x="202322" y="457018"/>
                    <a:pt x="205647" y="456302"/>
                    <a:pt x="208562" y="455739"/>
                  </a:cubicBezTo>
                  <a:cubicBezTo>
                    <a:pt x="214445" y="454563"/>
                    <a:pt x="220224" y="452466"/>
                    <a:pt x="225697" y="449499"/>
                  </a:cubicBezTo>
                  <a:cubicBezTo>
                    <a:pt x="261553" y="430216"/>
                    <a:pt x="321193" y="407352"/>
                    <a:pt x="339249" y="400856"/>
                  </a:cubicBezTo>
                  <a:cubicBezTo>
                    <a:pt x="342880" y="399526"/>
                    <a:pt x="345284" y="395946"/>
                    <a:pt x="345284" y="391854"/>
                  </a:cubicBezTo>
                  <a:lnTo>
                    <a:pt x="345284" y="332828"/>
                  </a:lnTo>
                  <a:cubicBezTo>
                    <a:pt x="328405" y="316306"/>
                    <a:pt x="314492" y="297483"/>
                    <a:pt x="312549" y="280911"/>
                  </a:cubicBezTo>
                  <a:cubicBezTo>
                    <a:pt x="312037" y="276564"/>
                    <a:pt x="311526" y="272165"/>
                    <a:pt x="311065" y="267612"/>
                  </a:cubicBezTo>
                  <a:lnTo>
                    <a:pt x="311065" y="267561"/>
                  </a:lnTo>
                  <a:cubicBezTo>
                    <a:pt x="299455" y="263725"/>
                    <a:pt x="287332" y="239429"/>
                    <a:pt x="283803" y="218049"/>
                  </a:cubicBezTo>
                  <a:cubicBezTo>
                    <a:pt x="280529" y="198357"/>
                    <a:pt x="283547" y="181886"/>
                    <a:pt x="291782" y="174010"/>
                  </a:cubicBezTo>
                  <a:cubicBezTo>
                    <a:pt x="294237" y="171708"/>
                    <a:pt x="297971" y="169304"/>
                    <a:pt x="303291" y="168639"/>
                  </a:cubicBezTo>
                  <a:cubicBezTo>
                    <a:pt x="302115" y="148588"/>
                    <a:pt x="301552" y="135034"/>
                    <a:pt x="301501" y="134727"/>
                  </a:cubicBezTo>
                  <a:lnTo>
                    <a:pt x="301501" y="134318"/>
                  </a:lnTo>
                  <a:cubicBezTo>
                    <a:pt x="301501" y="53655"/>
                    <a:pt x="349274" y="2302"/>
                    <a:pt x="426253" y="103"/>
                  </a:cubicBezTo>
                  <a:cubicBezTo>
                    <a:pt x="426611" y="51"/>
                    <a:pt x="427020" y="0"/>
                    <a:pt x="427481" y="0"/>
                  </a:cubicBezTo>
                  <a:close/>
                </a:path>
              </a:pathLst>
            </a:custGeom>
            <a:solidFill>
              <a:srgbClr val="A3BAC3"/>
            </a:solidFill>
            <a:ln w="9525"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10" b="0" i="0" u="none" strike="noStrike" kern="0" cap="none" spc="0" normalizeH="0" baseline="0" noProof="0">
                <a:ln>
                  <a:noFill/>
                </a:ln>
                <a:solidFill>
                  <a:srgbClr val="000000"/>
                </a:solidFill>
                <a:effectLst/>
                <a:uLnTx/>
                <a:uFillTx/>
                <a:latin typeface="Arial" panose="020B0604020202020204"/>
              </a:endParaRPr>
            </a:p>
          </p:txBody>
        </p:sp>
        <p:sp>
          <p:nvSpPr>
            <p:cNvPr id="209" name="Rechthoek 208">
              <a:extLst>
                <a:ext uri="{FF2B5EF4-FFF2-40B4-BE49-F238E27FC236}">
                  <a16:creationId xmlns:a16="http://schemas.microsoft.com/office/drawing/2014/main" id="{CDD03C0F-22B5-9A51-EB17-66AC81650BEB}"/>
                </a:ext>
              </a:extLst>
            </p:cNvPr>
            <p:cNvSpPr/>
            <p:nvPr/>
          </p:nvSpPr>
          <p:spPr>
            <a:xfrm>
              <a:off x="4052390" y="1628136"/>
              <a:ext cx="1578443" cy="1268628"/>
            </a:xfrm>
            <a:prstGeom prst="rect">
              <a:avLst/>
            </a:prstGeom>
            <a:noFill/>
            <a:ln>
              <a:solidFill>
                <a:srgbClr val="86C2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12" name="Ovaal 211">
            <a:extLst>
              <a:ext uri="{FF2B5EF4-FFF2-40B4-BE49-F238E27FC236}">
                <a16:creationId xmlns:a16="http://schemas.microsoft.com/office/drawing/2014/main" id="{1B14E871-28E3-BDD2-FF7D-A70025C0EAC5}"/>
              </a:ext>
            </a:extLst>
          </p:cNvPr>
          <p:cNvSpPr/>
          <p:nvPr/>
        </p:nvSpPr>
        <p:spPr>
          <a:xfrm>
            <a:off x="3486224" y="2937600"/>
            <a:ext cx="264633" cy="264633"/>
          </a:xfrm>
          <a:prstGeom prst="ellipse">
            <a:avLst/>
          </a:prstGeom>
          <a:solidFill>
            <a:schemeClr val="accent1">
              <a:alpha val="6009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8" name="Groep 27">
            <a:extLst>
              <a:ext uri="{FF2B5EF4-FFF2-40B4-BE49-F238E27FC236}">
                <a16:creationId xmlns:a16="http://schemas.microsoft.com/office/drawing/2014/main" id="{3346FD07-8643-C961-E068-7C9F04FBD1C2}"/>
              </a:ext>
            </a:extLst>
          </p:cNvPr>
          <p:cNvGrpSpPr/>
          <p:nvPr/>
        </p:nvGrpSpPr>
        <p:grpSpPr>
          <a:xfrm>
            <a:off x="7721782" y="1004636"/>
            <a:ext cx="744153" cy="744153"/>
            <a:chOff x="7653043" y="1004636"/>
            <a:chExt cx="744153" cy="744153"/>
          </a:xfrm>
        </p:grpSpPr>
        <p:sp>
          <p:nvSpPr>
            <p:cNvPr id="12" name="Vrije vorm 11">
              <a:extLst>
                <a:ext uri="{FF2B5EF4-FFF2-40B4-BE49-F238E27FC236}">
                  <a16:creationId xmlns:a16="http://schemas.microsoft.com/office/drawing/2014/main" id="{0CBE5C89-F054-7E8F-F7A5-31A916970A17}"/>
                </a:ext>
              </a:extLst>
            </p:cNvPr>
            <p:cNvSpPr/>
            <p:nvPr/>
          </p:nvSpPr>
          <p:spPr>
            <a:xfrm>
              <a:off x="7653043" y="1004636"/>
              <a:ext cx="744153" cy="744153"/>
            </a:xfrm>
            <a:custGeom>
              <a:avLst/>
              <a:gdLst>
                <a:gd name="connsiteX0" fmla="*/ 372077 w 744153"/>
                <a:gd name="connsiteY0" fmla="*/ 0 h 744153"/>
                <a:gd name="connsiteX1" fmla="*/ 0 w 744153"/>
                <a:gd name="connsiteY1" fmla="*/ 372077 h 744153"/>
                <a:gd name="connsiteX2" fmla="*/ 372077 w 744153"/>
                <a:gd name="connsiteY2" fmla="*/ 744153 h 744153"/>
                <a:gd name="connsiteX3" fmla="*/ 744153 w 744153"/>
                <a:gd name="connsiteY3" fmla="*/ 372077 h 744153"/>
                <a:gd name="connsiteX4" fmla="*/ 372077 w 744153"/>
                <a:gd name="connsiteY4" fmla="*/ 0 h 744153"/>
                <a:gd name="connsiteX5" fmla="*/ 372077 w 744153"/>
                <a:gd name="connsiteY5" fmla="*/ 0 h 744153"/>
                <a:gd name="connsiteX6" fmla="*/ 372077 w 744153"/>
                <a:gd name="connsiteY6" fmla="*/ 697999 h 744153"/>
                <a:gd name="connsiteX7" fmla="*/ 46155 w 744153"/>
                <a:gd name="connsiteY7" fmla="*/ 372077 h 744153"/>
                <a:gd name="connsiteX8" fmla="*/ 372077 w 744153"/>
                <a:gd name="connsiteY8" fmla="*/ 46155 h 744153"/>
                <a:gd name="connsiteX9" fmla="*/ 697999 w 744153"/>
                <a:gd name="connsiteY9" fmla="*/ 372077 h 744153"/>
                <a:gd name="connsiteX10" fmla="*/ 372077 w 744153"/>
                <a:gd name="connsiteY10" fmla="*/ 697999 h 74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4153" h="744153">
                  <a:moveTo>
                    <a:pt x="372077" y="0"/>
                  </a:moveTo>
                  <a:cubicBezTo>
                    <a:pt x="166866" y="0"/>
                    <a:pt x="0" y="166866"/>
                    <a:pt x="0" y="372077"/>
                  </a:cubicBezTo>
                  <a:cubicBezTo>
                    <a:pt x="0" y="577287"/>
                    <a:pt x="166866" y="744153"/>
                    <a:pt x="372077" y="744153"/>
                  </a:cubicBezTo>
                  <a:cubicBezTo>
                    <a:pt x="577287" y="744153"/>
                    <a:pt x="744153" y="577287"/>
                    <a:pt x="744153" y="372077"/>
                  </a:cubicBezTo>
                  <a:cubicBezTo>
                    <a:pt x="744153" y="166866"/>
                    <a:pt x="577287" y="0"/>
                    <a:pt x="372077" y="0"/>
                  </a:cubicBezTo>
                  <a:lnTo>
                    <a:pt x="372077" y="0"/>
                  </a:lnTo>
                  <a:close/>
                  <a:moveTo>
                    <a:pt x="372077" y="697999"/>
                  </a:moveTo>
                  <a:cubicBezTo>
                    <a:pt x="192429" y="697999"/>
                    <a:pt x="46155" y="552435"/>
                    <a:pt x="46155" y="372077"/>
                  </a:cubicBezTo>
                  <a:cubicBezTo>
                    <a:pt x="46155" y="191719"/>
                    <a:pt x="191719" y="46155"/>
                    <a:pt x="372077" y="46155"/>
                  </a:cubicBezTo>
                  <a:cubicBezTo>
                    <a:pt x="552434" y="46155"/>
                    <a:pt x="697999" y="191719"/>
                    <a:pt x="697999" y="372077"/>
                  </a:cubicBezTo>
                  <a:cubicBezTo>
                    <a:pt x="697999" y="552435"/>
                    <a:pt x="552434" y="697999"/>
                    <a:pt x="372077" y="697999"/>
                  </a:cubicBezTo>
                  <a:close/>
                </a:path>
              </a:pathLst>
            </a:custGeom>
            <a:solidFill>
              <a:srgbClr val="BFC8C7"/>
            </a:solidFill>
            <a:ln w="7080" cap="flat">
              <a:noFill/>
              <a:prstDash val="solid"/>
              <a:miter/>
            </a:ln>
          </p:spPr>
          <p:txBody>
            <a:bodyPr rtlCol="0" anchor="ctr"/>
            <a:lstStyle/>
            <a:p>
              <a:endParaRPr lang="nl-NL"/>
            </a:p>
          </p:txBody>
        </p:sp>
        <p:sp>
          <p:nvSpPr>
            <p:cNvPr id="16" name="Vrije vorm 15">
              <a:extLst>
                <a:ext uri="{FF2B5EF4-FFF2-40B4-BE49-F238E27FC236}">
                  <a16:creationId xmlns:a16="http://schemas.microsoft.com/office/drawing/2014/main" id="{0CA68906-8DAD-9062-02D0-7294D7355273}"/>
                </a:ext>
              </a:extLst>
            </p:cNvPr>
            <p:cNvSpPr/>
            <p:nvPr/>
          </p:nvSpPr>
          <p:spPr>
            <a:xfrm>
              <a:off x="8026540" y="1082744"/>
              <a:ext cx="7100" cy="36213"/>
            </a:xfrm>
            <a:custGeom>
              <a:avLst/>
              <a:gdLst>
                <a:gd name="connsiteX0" fmla="*/ 0 w 7100"/>
                <a:gd name="connsiteY0" fmla="*/ 0 h 36213"/>
                <a:gd name="connsiteX1" fmla="*/ 0 w 7100"/>
                <a:gd name="connsiteY1" fmla="*/ 36214 h 36213"/>
              </a:gdLst>
              <a:ahLst/>
              <a:cxnLst>
                <a:cxn ang="0">
                  <a:pos x="connsiteX0" y="connsiteY0"/>
                </a:cxn>
                <a:cxn ang="0">
                  <a:pos x="connsiteX1" y="connsiteY1"/>
                </a:cxn>
              </a:cxnLst>
              <a:rect l="l" t="t" r="r" b="b"/>
              <a:pathLst>
                <a:path w="7100" h="36213">
                  <a:moveTo>
                    <a:pt x="0" y="0"/>
                  </a:moveTo>
                  <a:lnTo>
                    <a:pt x="0" y="36214"/>
                  </a:lnTo>
                </a:path>
              </a:pathLst>
            </a:custGeom>
            <a:ln w="7080" cap="rnd">
              <a:solidFill>
                <a:srgbClr val="BFC8C7"/>
              </a:solidFill>
              <a:prstDash val="solid"/>
              <a:round/>
            </a:ln>
          </p:spPr>
          <p:txBody>
            <a:bodyPr rtlCol="0" anchor="ctr"/>
            <a:lstStyle/>
            <a:p>
              <a:endParaRPr lang="nl-NL"/>
            </a:p>
          </p:txBody>
        </p:sp>
        <p:sp>
          <p:nvSpPr>
            <p:cNvPr id="23" name="Vrije vorm 22">
              <a:extLst>
                <a:ext uri="{FF2B5EF4-FFF2-40B4-BE49-F238E27FC236}">
                  <a16:creationId xmlns:a16="http://schemas.microsoft.com/office/drawing/2014/main" id="{B7645557-5A17-7CB0-8D84-D04383532E8B}"/>
                </a:ext>
              </a:extLst>
            </p:cNvPr>
            <p:cNvSpPr/>
            <p:nvPr/>
          </p:nvSpPr>
          <p:spPr>
            <a:xfrm>
              <a:off x="8026540" y="1636598"/>
              <a:ext cx="7100" cy="35503"/>
            </a:xfrm>
            <a:custGeom>
              <a:avLst/>
              <a:gdLst>
                <a:gd name="connsiteX0" fmla="*/ 0 w 7100"/>
                <a:gd name="connsiteY0" fmla="*/ 0 h 35503"/>
                <a:gd name="connsiteX1" fmla="*/ 0 w 7100"/>
                <a:gd name="connsiteY1" fmla="*/ 35504 h 35503"/>
              </a:gdLst>
              <a:ahLst/>
              <a:cxnLst>
                <a:cxn ang="0">
                  <a:pos x="connsiteX0" y="connsiteY0"/>
                </a:cxn>
                <a:cxn ang="0">
                  <a:pos x="connsiteX1" y="connsiteY1"/>
                </a:cxn>
              </a:cxnLst>
              <a:rect l="l" t="t" r="r" b="b"/>
              <a:pathLst>
                <a:path w="7100" h="35503">
                  <a:moveTo>
                    <a:pt x="0" y="0"/>
                  </a:moveTo>
                  <a:lnTo>
                    <a:pt x="0" y="35504"/>
                  </a:lnTo>
                </a:path>
              </a:pathLst>
            </a:custGeom>
            <a:ln w="7080" cap="rnd">
              <a:solidFill>
                <a:srgbClr val="BFC8C7"/>
              </a:solidFill>
              <a:prstDash val="solid"/>
              <a:round/>
            </a:ln>
          </p:spPr>
          <p:txBody>
            <a:bodyPr rtlCol="0" anchor="ctr"/>
            <a:lstStyle/>
            <a:p>
              <a:endParaRPr lang="nl-NL"/>
            </a:p>
          </p:txBody>
        </p:sp>
        <p:sp>
          <p:nvSpPr>
            <p:cNvPr id="24" name="Vrije vorm 23">
              <a:extLst>
                <a:ext uri="{FF2B5EF4-FFF2-40B4-BE49-F238E27FC236}">
                  <a16:creationId xmlns:a16="http://schemas.microsoft.com/office/drawing/2014/main" id="{890C1056-B6DE-D02F-9637-9437649E8780}"/>
                </a:ext>
              </a:extLst>
            </p:cNvPr>
            <p:cNvSpPr/>
            <p:nvPr/>
          </p:nvSpPr>
          <p:spPr>
            <a:xfrm>
              <a:off x="8280745" y="1391624"/>
              <a:ext cx="36213" cy="7100"/>
            </a:xfrm>
            <a:custGeom>
              <a:avLst/>
              <a:gdLst>
                <a:gd name="connsiteX0" fmla="*/ 36214 w 36213"/>
                <a:gd name="connsiteY0" fmla="*/ 0 h 7100"/>
                <a:gd name="connsiteX1" fmla="*/ 0 w 36213"/>
                <a:gd name="connsiteY1" fmla="*/ 0 h 7100"/>
              </a:gdLst>
              <a:ahLst/>
              <a:cxnLst>
                <a:cxn ang="0">
                  <a:pos x="connsiteX0" y="connsiteY0"/>
                </a:cxn>
                <a:cxn ang="0">
                  <a:pos x="connsiteX1" y="connsiteY1"/>
                </a:cxn>
              </a:cxnLst>
              <a:rect l="l" t="t" r="r" b="b"/>
              <a:pathLst>
                <a:path w="36213" h="7100">
                  <a:moveTo>
                    <a:pt x="36214" y="0"/>
                  </a:moveTo>
                  <a:lnTo>
                    <a:pt x="0" y="0"/>
                  </a:lnTo>
                </a:path>
              </a:pathLst>
            </a:custGeom>
            <a:ln w="7080" cap="rnd">
              <a:solidFill>
                <a:srgbClr val="BFC8C7"/>
              </a:solidFill>
              <a:prstDash val="solid"/>
              <a:round/>
            </a:ln>
          </p:spPr>
          <p:txBody>
            <a:bodyPr rtlCol="0" anchor="ctr"/>
            <a:lstStyle/>
            <a:p>
              <a:endParaRPr lang="nl-NL"/>
            </a:p>
          </p:txBody>
        </p:sp>
        <p:sp>
          <p:nvSpPr>
            <p:cNvPr id="25" name="Vrije vorm 24">
              <a:extLst>
                <a:ext uri="{FF2B5EF4-FFF2-40B4-BE49-F238E27FC236}">
                  <a16:creationId xmlns:a16="http://schemas.microsoft.com/office/drawing/2014/main" id="{9CDDD23F-BD30-1779-6E85-32F909BD63D2}"/>
                </a:ext>
              </a:extLst>
            </p:cNvPr>
            <p:cNvSpPr/>
            <p:nvPr/>
          </p:nvSpPr>
          <p:spPr>
            <a:xfrm>
              <a:off x="7727600" y="1391624"/>
              <a:ext cx="36213" cy="7100"/>
            </a:xfrm>
            <a:custGeom>
              <a:avLst/>
              <a:gdLst>
                <a:gd name="connsiteX0" fmla="*/ 36214 w 36213"/>
                <a:gd name="connsiteY0" fmla="*/ 0 h 7100"/>
                <a:gd name="connsiteX1" fmla="*/ 0 w 36213"/>
                <a:gd name="connsiteY1" fmla="*/ 0 h 7100"/>
              </a:gdLst>
              <a:ahLst/>
              <a:cxnLst>
                <a:cxn ang="0">
                  <a:pos x="connsiteX0" y="connsiteY0"/>
                </a:cxn>
                <a:cxn ang="0">
                  <a:pos x="connsiteX1" y="connsiteY1"/>
                </a:cxn>
              </a:cxnLst>
              <a:rect l="l" t="t" r="r" b="b"/>
              <a:pathLst>
                <a:path w="36213" h="7100">
                  <a:moveTo>
                    <a:pt x="36214" y="0"/>
                  </a:moveTo>
                  <a:lnTo>
                    <a:pt x="0" y="0"/>
                  </a:lnTo>
                </a:path>
              </a:pathLst>
            </a:custGeom>
            <a:ln w="7080" cap="rnd">
              <a:solidFill>
                <a:srgbClr val="BFC8C7"/>
              </a:solidFill>
              <a:prstDash val="solid"/>
              <a:round/>
            </a:ln>
          </p:spPr>
          <p:txBody>
            <a:bodyPr rtlCol="0" anchor="ctr"/>
            <a:lstStyle/>
            <a:p>
              <a:endParaRPr lang="nl-NL"/>
            </a:p>
          </p:txBody>
        </p:sp>
        <p:sp>
          <p:nvSpPr>
            <p:cNvPr id="27" name="Vrije vorm 26">
              <a:extLst>
                <a:ext uri="{FF2B5EF4-FFF2-40B4-BE49-F238E27FC236}">
                  <a16:creationId xmlns:a16="http://schemas.microsoft.com/office/drawing/2014/main" id="{824DB527-97A7-31D8-FFBD-B3FA0620D06A}"/>
                </a:ext>
              </a:extLst>
            </p:cNvPr>
            <p:cNvSpPr/>
            <p:nvPr/>
          </p:nvSpPr>
          <p:spPr>
            <a:xfrm>
              <a:off x="8029380" y="1254581"/>
              <a:ext cx="190298" cy="132783"/>
            </a:xfrm>
            <a:custGeom>
              <a:avLst/>
              <a:gdLst>
                <a:gd name="connsiteX0" fmla="*/ 38344 w 190298"/>
                <a:gd name="connsiteY0" fmla="*/ 0 h 132783"/>
                <a:gd name="connsiteX1" fmla="*/ 0 w 190298"/>
                <a:gd name="connsiteY1" fmla="*/ 132783 h 132783"/>
                <a:gd name="connsiteX2" fmla="*/ 190299 w 190298"/>
                <a:gd name="connsiteY2" fmla="*/ 132073 h 132783"/>
              </a:gdLst>
              <a:ahLst/>
              <a:cxnLst>
                <a:cxn ang="0">
                  <a:pos x="connsiteX0" y="connsiteY0"/>
                </a:cxn>
                <a:cxn ang="0">
                  <a:pos x="connsiteX1" y="connsiteY1"/>
                </a:cxn>
                <a:cxn ang="0">
                  <a:pos x="connsiteX2" y="connsiteY2"/>
                </a:cxn>
              </a:cxnLst>
              <a:rect l="l" t="t" r="r" b="b"/>
              <a:pathLst>
                <a:path w="190298" h="132783">
                  <a:moveTo>
                    <a:pt x="38344" y="0"/>
                  </a:moveTo>
                  <a:lnTo>
                    <a:pt x="0" y="132783"/>
                  </a:lnTo>
                  <a:lnTo>
                    <a:pt x="190299" y="132073"/>
                  </a:lnTo>
                </a:path>
              </a:pathLst>
            </a:custGeom>
            <a:noFill/>
            <a:ln w="35401" cap="rnd">
              <a:solidFill>
                <a:srgbClr val="A1AEAA"/>
              </a:solidFill>
              <a:prstDash val="solid"/>
              <a:round/>
            </a:ln>
          </p:spPr>
          <p:txBody>
            <a:bodyPr rtlCol="0" anchor="ctr"/>
            <a:lstStyle/>
            <a:p>
              <a:endParaRPr lang="nl-NL"/>
            </a:p>
          </p:txBody>
        </p:sp>
      </p:grpSp>
    </p:spTree>
    <p:extLst>
      <p:ext uri="{BB962C8B-B14F-4D97-AF65-F5344CB8AC3E}">
        <p14:creationId xmlns:p14="http://schemas.microsoft.com/office/powerpoint/2010/main" val="116095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1000"/>
                                        <p:tgtEl>
                                          <p:spTgt spid="1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1"/>
                                        </p:tgtEl>
                                        <p:attrNameLst>
                                          <p:attrName>style.visibility</p:attrName>
                                        </p:attrNameLst>
                                      </p:cBhvr>
                                      <p:to>
                                        <p:strVal val="visible"/>
                                      </p:to>
                                    </p:set>
                                    <p:animEffect transition="in" filter="fade">
                                      <p:cBhvr>
                                        <p:cTn id="12" dur="1000"/>
                                        <p:tgtEl>
                                          <p:spTgt spid="2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05"/>
                                        </p:tgtEl>
                                        <p:attrNameLst>
                                          <p:attrName>style.visibility</p:attrName>
                                        </p:attrNameLst>
                                      </p:cBhvr>
                                      <p:to>
                                        <p:strVal val="visible"/>
                                      </p:to>
                                    </p:set>
                                    <p:anim calcmode="lin" valueType="num">
                                      <p:cBhvr>
                                        <p:cTn id="17" dur="500" fill="hold"/>
                                        <p:tgtEl>
                                          <p:spTgt spid="205"/>
                                        </p:tgtEl>
                                        <p:attrNameLst>
                                          <p:attrName>ppt_w</p:attrName>
                                        </p:attrNameLst>
                                      </p:cBhvr>
                                      <p:tavLst>
                                        <p:tav tm="0">
                                          <p:val>
                                            <p:fltVal val="0"/>
                                          </p:val>
                                        </p:tav>
                                        <p:tav tm="100000">
                                          <p:val>
                                            <p:strVal val="#ppt_w"/>
                                          </p:val>
                                        </p:tav>
                                      </p:tavLst>
                                    </p:anim>
                                    <p:anim calcmode="lin" valueType="num">
                                      <p:cBhvr>
                                        <p:cTn id="18" dur="500" fill="hold"/>
                                        <p:tgtEl>
                                          <p:spTgt spid="205"/>
                                        </p:tgtEl>
                                        <p:attrNameLst>
                                          <p:attrName>ppt_h</p:attrName>
                                        </p:attrNameLst>
                                      </p:cBhvr>
                                      <p:tavLst>
                                        <p:tav tm="0">
                                          <p:val>
                                            <p:fltVal val="0"/>
                                          </p:val>
                                        </p:tav>
                                        <p:tav tm="100000">
                                          <p:val>
                                            <p:strVal val="#ppt_h"/>
                                          </p:val>
                                        </p:tav>
                                      </p:tavLst>
                                    </p:anim>
                                    <p:animEffect transition="in" filter="fade">
                                      <p:cBhvr>
                                        <p:cTn id="19" dur="500"/>
                                        <p:tgtEl>
                                          <p:spTgt spid="205"/>
                                        </p:tgtEl>
                                      </p:cBhvr>
                                    </p:animEffect>
                                  </p:childTnLst>
                                </p:cTn>
                              </p:par>
                              <p:par>
                                <p:cTn id="20" presetID="10" presetClass="entr" presetSubtype="0" fill="hold" grpId="0" nodeType="withEffect">
                                  <p:stCondLst>
                                    <p:cond delay="2000"/>
                                  </p:stCondLst>
                                  <p:childTnLst>
                                    <p:set>
                                      <p:cBhvr>
                                        <p:cTn id="21" dur="1" fill="hold">
                                          <p:stCondLst>
                                            <p:cond delay="0"/>
                                          </p:stCondLst>
                                        </p:cTn>
                                        <p:tgtEl>
                                          <p:spTgt spid="212"/>
                                        </p:tgtEl>
                                        <p:attrNameLst>
                                          <p:attrName>style.visibility</p:attrName>
                                        </p:attrNameLst>
                                      </p:cBhvr>
                                      <p:to>
                                        <p:strVal val="visible"/>
                                      </p:to>
                                    </p:set>
                                    <p:animEffect transition="in" filter="fade">
                                      <p:cBhvr>
                                        <p:cTn id="22"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07892-5D87-BBB9-032A-0BD6AE1C09CE}"/>
            </a:ext>
          </a:extLst>
        </p:cNvPr>
        <p:cNvGrpSpPr/>
        <p:nvPr/>
      </p:nvGrpSpPr>
      <p:grpSpPr>
        <a:xfrm>
          <a:off x="0" y="0"/>
          <a:ext cx="0" cy="0"/>
          <a:chOff x="0" y="0"/>
          <a:chExt cx="0" cy="0"/>
        </a:xfrm>
      </p:grpSpPr>
      <p:sp>
        <p:nvSpPr>
          <p:cNvPr id="93" name="Titel 92">
            <a:extLst>
              <a:ext uri="{FF2B5EF4-FFF2-40B4-BE49-F238E27FC236}">
                <a16:creationId xmlns:a16="http://schemas.microsoft.com/office/drawing/2014/main" id="{E7F2AB03-E399-689C-6396-6D6FB963CD43}"/>
              </a:ext>
            </a:extLst>
          </p:cNvPr>
          <p:cNvSpPr>
            <a:spLocks noGrp="1"/>
          </p:cNvSpPr>
          <p:nvPr>
            <p:ph type="ctrTitle"/>
          </p:nvPr>
        </p:nvSpPr>
        <p:spPr/>
        <p:txBody>
          <a:bodyPr/>
          <a:lstStyle/>
          <a:p>
            <a:r>
              <a:rPr lang="nl-NL"/>
              <a:t>Verificatie</a:t>
            </a:r>
            <a:br>
              <a:rPr lang="nl-NL"/>
            </a:br>
            <a:r>
              <a:rPr lang="nl-NL"/>
              <a:t>en gebruiken</a:t>
            </a:r>
          </a:p>
        </p:txBody>
      </p:sp>
      <p:sp>
        <p:nvSpPr>
          <p:cNvPr id="91" name="Afgeronde rechthoek 30">
            <a:extLst>
              <a:ext uri="{FF2B5EF4-FFF2-40B4-BE49-F238E27FC236}">
                <a16:creationId xmlns:a16="http://schemas.microsoft.com/office/drawing/2014/main" id="{7C20609F-48CF-BF07-C492-F778EE0EF9FB}"/>
              </a:ext>
            </a:extLst>
          </p:cNvPr>
          <p:cNvSpPr/>
          <p:nvPr/>
        </p:nvSpPr>
        <p:spPr>
          <a:xfrm flipH="1">
            <a:off x="2581415" y="4500184"/>
            <a:ext cx="2102484" cy="487695"/>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48000" tIns="48000" rIns="48000" rtlCol="0" anchor="ctr"/>
          <a:lstStyle/>
          <a:p>
            <a:pPr algn="ctr"/>
            <a:r>
              <a:rPr lang="nl-NL" sz="2000">
                <a:solidFill>
                  <a:schemeClr val="bg1"/>
                </a:solidFill>
              </a:rPr>
              <a:t>Zorgverlener</a:t>
            </a:r>
          </a:p>
        </p:txBody>
      </p:sp>
      <p:grpSp>
        <p:nvGrpSpPr>
          <p:cNvPr id="78" name="Graphic 7">
            <a:extLst>
              <a:ext uri="{FF2B5EF4-FFF2-40B4-BE49-F238E27FC236}">
                <a16:creationId xmlns:a16="http://schemas.microsoft.com/office/drawing/2014/main" id="{53015558-A3C1-63F8-36B2-85D099CE1A6B}"/>
              </a:ext>
            </a:extLst>
          </p:cNvPr>
          <p:cNvGrpSpPr/>
          <p:nvPr/>
        </p:nvGrpSpPr>
        <p:grpSpPr>
          <a:xfrm>
            <a:off x="537928" y="3754238"/>
            <a:ext cx="2192867" cy="2556308"/>
            <a:chOff x="5427959" y="3584879"/>
            <a:chExt cx="1337257" cy="1558891"/>
          </a:xfrm>
        </p:grpSpPr>
        <p:grpSp>
          <p:nvGrpSpPr>
            <p:cNvPr id="79" name="Graphic 7">
              <a:extLst>
                <a:ext uri="{FF2B5EF4-FFF2-40B4-BE49-F238E27FC236}">
                  <a16:creationId xmlns:a16="http://schemas.microsoft.com/office/drawing/2014/main" id="{E8B9ECE8-DC93-7735-4DEF-8B3920FC0749}"/>
                </a:ext>
              </a:extLst>
            </p:cNvPr>
            <p:cNvGrpSpPr/>
            <p:nvPr/>
          </p:nvGrpSpPr>
          <p:grpSpPr>
            <a:xfrm>
              <a:off x="5427959" y="3584879"/>
              <a:ext cx="1337257" cy="1558891"/>
              <a:chOff x="5427959" y="3584879"/>
              <a:chExt cx="1337257" cy="1558891"/>
            </a:xfrm>
          </p:grpSpPr>
          <p:grpSp>
            <p:nvGrpSpPr>
              <p:cNvPr id="98" name="Graphic 7">
                <a:extLst>
                  <a:ext uri="{FF2B5EF4-FFF2-40B4-BE49-F238E27FC236}">
                    <a16:creationId xmlns:a16="http://schemas.microsoft.com/office/drawing/2014/main" id="{A0E19C6A-A7C2-246C-41E6-F1B9136C4FCC}"/>
                  </a:ext>
                </a:extLst>
              </p:cNvPr>
              <p:cNvGrpSpPr/>
              <p:nvPr/>
            </p:nvGrpSpPr>
            <p:grpSpPr>
              <a:xfrm>
                <a:off x="5464927" y="3584879"/>
                <a:ext cx="1268638" cy="1552764"/>
                <a:chOff x="5464927" y="3584879"/>
                <a:chExt cx="1268638" cy="1552764"/>
              </a:xfrm>
            </p:grpSpPr>
            <p:sp>
              <p:nvSpPr>
                <p:cNvPr id="102" name="Vrije vorm 101">
                  <a:extLst>
                    <a:ext uri="{FF2B5EF4-FFF2-40B4-BE49-F238E27FC236}">
                      <a16:creationId xmlns:a16="http://schemas.microsoft.com/office/drawing/2014/main" id="{554CAD24-7EB2-5DA0-9716-72BB007FD848}"/>
                    </a:ext>
                  </a:extLst>
                </p:cNvPr>
                <p:cNvSpPr/>
                <p:nvPr/>
              </p:nvSpPr>
              <p:spPr>
                <a:xfrm>
                  <a:off x="5657991" y="4324563"/>
                  <a:ext cx="799986" cy="813080"/>
                </a:xfrm>
                <a:custGeom>
                  <a:avLst/>
                  <a:gdLst>
                    <a:gd name="connsiteX0" fmla="*/ 565725 w 799986"/>
                    <a:gd name="connsiteY0" fmla="*/ 12373 h 813080"/>
                    <a:gd name="connsiteX1" fmla="*/ 430215 w 799986"/>
                    <a:gd name="connsiteY1" fmla="*/ 1516 h 813080"/>
                    <a:gd name="connsiteX2" fmla="*/ 297732 w 799986"/>
                    <a:gd name="connsiteY2" fmla="*/ 10167 h 813080"/>
                    <a:gd name="connsiteX3" fmla="*/ 0 w 799986"/>
                    <a:gd name="connsiteY3" fmla="*/ 126795 h 813080"/>
                    <a:gd name="connsiteX4" fmla="*/ 80860 w 799986"/>
                    <a:gd name="connsiteY4" fmla="*/ 813080 h 813080"/>
                    <a:gd name="connsiteX5" fmla="*/ 510793 w 799986"/>
                    <a:gd name="connsiteY5" fmla="*/ 813080 h 813080"/>
                    <a:gd name="connsiteX6" fmla="*/ 776826 w 799986"/>
                    <a:gd name="connsiteY6" fmla="*/ 813080 h 813080"/>
                    <a:gd name="connsiteX7" fmla="*/ 781887 w 799986"/>
                    <a:gd name="connsiteY7" fmla="*/ 738727 h 813080"/>
                    <a:gd name="connsiteX8" fmla="*/ 784031 w 799986"/>
                    <a:gd name="connsiteY8" fmla="*/ 128719 h 813080"/>
                    <a:gd name="connsiteX9" fmla="*/ 565725 w 799986"/>
                    <a:gd name="connsiteY9" fmla="*/ 12373 h 81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9986" h="813080">
                      <a:moveTo>
                        <a:pt x="565725" y="12373"/>
                      </a:moveTo>
                      <a:cubicBezTo>
                        <a:pt x="512668" y="-5983"/>
                        <a:pt x="490698" y="1516"/>
                        <a:pt x="430215" y="1516"/>
                      </a:cubicBezTo>
                      <a:cubicBezTo>
                        <a:pt x="384523" y="1516"/>
                        <a:pt x="340288" y="4433"/>
                        <a:pt x="297732" y="10167"/>
                      </a:cubicBezTo>
                      <a:cubicBezTo>
                        <a:pt x="185357" y="25313"/>
                        <a:pt x="84707" y="73787"/>
                        <a:pt x="0" y="126795"/>
                      </a:cubicBezTo>
                      <a:lnTo>
                        <a:pt x="80860" y="813080"/>
                      </a:lnTo>
                      <a:cubicBezTo>
                        <a:pt x="220389" y="813080"/>
                        <a:pt x="346782" y="813080"/>
                        <a:pt x="510793" y="813080"/>
                      </a:cubicBezTo>
                      <a:cubicBezTo>
                        <a:pt x="605022" y="813080"/>
                        <a:pt x="688957" y="813080"/>
                        <a:pt x="776826" y="813080"/>
                      </a:cubicBezTo>
                      <a:cubicBezTo>
                        <a:pt x="777402" y="803167"/>
                        <a:pt x="781090" y="748407"/>
                        <a:pt x="781887" y="738727"/>
                      </a:cubicBezTo>
                      <a:cubicBezTo>
                        <a:pt x="797069" y="553028"/>
                        <a:pt x="812581" y="385953"/>
                        <a:pt x="784031" y="128719"/>
                      </a:cubicBezTo>
                      <a:cubicBezTo>
                        <a:pt x="699176" y="55578"/>
                        <a:pt x="660247" y="45065"/>
                        <a:pt x="565725" y="12373"/>
                      </a:cubicBezTo>
                      <a:close/>
                    </a:path>
                  </a:pathLst>
                </a:custGeom>
                <a:solidFill>
                  <a:srgbClr val="AEDDE3"/>
                </a:solidFill>
                <a:ln w="12244" cap="flat">
                  <a:noFill/>
                  <a:prstDash val="solid"/>
                  <a:miter/>
                </a:ln>
              </p:spPr>
              <p:txBody>
                <a:bodyPr rtlCol="0" anchor="ctr"/>
                <a:lstStyle/>
                <a:p>
                  <a:endParaRPr lang="nl-NL"/>
                </a:p>
              </p:txBody>
            </p:sp>
            <p:sp>
              <p:nvSpPr>
                <p:cNvPr id="103" name="Vrije vorm 102">
                  <a:extLst>
                    <a:ext uri="{FF2B5EF4-FFF2-40B4-BE49-F238E27FC236}">
                      <a16:creationId xmlns:a16="http://schemas.microsoft.com/office/drawing/2014/main" id="{4FDC5B61-20DF-342E-99B4-284E6451E779}"/>
                    </a:ext>
                  </a:extLst>
                </p:cNvPr>
                <p:cNvSpPr/>
                <p:nvPr/>
              </p:nvSpPr>
              <p:spPr>
                <a:xfrm>
                  <a:off x="5942857" y="4326018"/>
                  <a:ext cx="296579" cy="140534"/>
                </a:xfrm>
                <a:custGeom>
                  <a:avLst/>
                  <a:gdLst>
                    <a:gd name="connsiteX0" fmla="*/ 0 w 296579"/>
                    <a:gd name="connsiteY0" fmla="*/ 10441 h 140534"/>
                    <a:gd name="connsiteX1" fmla="*/ 39921 w 296579"/>
                    <a:gd name="connsiteY1" fmla="*/ 5478 h 140534"/>
                    <a:gd name="connsiteX2" fmla="*/ 228868 w 296579"/>
                    <a:gd name="connsiteY2" fmla="*/ 50 h 140534"/>
                    <a:gd name="connsiteX3" fmla="*/ 296580 w 296579"/>
                    <a:gd name="connsiteY3" fmla="*/ 11984 h 140534"/>
                    <a:gd name="connsiteX4" fmla="*/ 290245 w 296579"/>
                    <a:gd name="connsiteY4" fmla="*/ 34923 h 140534"/>
                    <a:gd name="connsiteX5" fmla="*/ 216186 w 296579"/>
                    <a:gd name="connsiteY5" fmla="*/ 117584 h 140534"/>
                    <a:gd name="connsiteX6" fmla="*/ 149295 w 296579"/>
                    <a:gd name="connsiteY6" fmla="*/ 140534 h 140534"/>
                    <a:gd name="connsiteX7" fmla="*/ 11199 w 296579"/>
                    <a:gd name="connsiteY7" fmla="*/ 57824 h 140534"/>
                    <a:gd name="connsiteX8" fmla="*/ 0 w 296579"/>
                    <a:gd name="connsiteY8" fmla="*/ 10441 h 14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579" h="140534">
                      <a:moveTo>
                        <a:pt x="0" y="10441"/>
                      </a:moveTo>
                      <a:cubicBezTo>
                        <a:pt x="637" y="10441"/>
                        <a:pt x="39921" y="5478"/>
                        <a:pt x="39921" y="5478"/>
                      </a:cubicBezTo>
                      <a:lnTo>
                        <a:pt x="228868" y="50"/>
                      </a:lnTo>
                      <a:cubicBezTo>
                        <a:pt x="228868" y="50"/>
                        <a:pt x="253730" y="-1445"/>
                        <a:pt x="296580" y="11984"/>
                      </a:cubicBezTo>
                      <a:lnTo>
                        <a:pt x="290245" y="34923"/>
                      </a:lnTo>
                      <a:lnTo>
                        <a:pt x="216186" y="117584"/>
                      </a:lnTo>
                      <a:lnTo>
                        <a:pt x="149295" y="140534"/>
                      </a:lnTo>
                      <a:lnTo>
                        <a:pt x="11199" y="57824"/>
                      </a:lnTo>
                      <a:lnTo>
                        <a:pt x="0" y="10441"/>
                      </a:lnTo>
                      <a:close/>
                    </a:path>
                  </a:pathLst>
                </a:custGeom>
                <a:solidFill>
                  <a:srgbClr val="EFCAA6"/>
                </a:solidFill>
                <a:ln w="12244" cap="flat">
                  <a:noFill/>
                  <a:prstDash val="solid"/>
                  <a:miter/>
                </a:ln>
              </p:spPr>
              <p:txBody>
                <a:bodyPr rtlCol="0" anchor="ctr"/>
                <a:lstStyle/>
                <a:p>
                  <a:endParaRPr lang="nl-NL"/>
                </a:p>
              </p:txBody>
            </p:sp>
            <p:grpSp>
              <p:nvGrpSpPr>
                <p:cNvPr id="104" name="Graphic 7">
                  <a:extLst>
                    <a:ext uri="{FF2B5EF4-FFF2-40B4-BE49-F238E27FC236}">
                      <a16:creationId xmlns:a16="http://schemas.microsoft.com/office/drawing/2014/main" id="{F33AD370-58E5-EE85-C80F-B5C85C5BF804}"/>
                    </a:ext>
                  </a:extLst>
                </p:cNvPr>
                <p:cNvGrpSpPr/>
                <p:nvPr/>
              </p:nvGrpSpPr>
              <p:grpSpPr>
                <a:xfrm>
                  <a:off x="5464927" y="4352290"/>
                  <a:ext cx="1268638" cy="785353"/>
                  <a:chOff x="5464927" y="4352290"/>
                  <a:chExt cx="1268638" cy="785353"/>
                </a:xfrm>
                <a:solidFill>
                  <a:srgbClr val="FFFFFF"/>
                </a:solidFill>
              </p:grpSpPr>
              <p:sp>
                <p:nvSpPr>
                  <p:cNvPr id="116" name="Vrije vorm 115">
                    <a:extLst>
                      <a:ext uri="{FF2B5EF4-FFF2-40B4-BE49-F238E27FC236}">
                        <a16:creationId xmlns:a16="http://schemas.microsoft.com/office/drawing/2014/main" id="{1F1126DB-403C-B42C-4024-213E3278B26C}"/>
                      </a:ext>
                    </a:extLst>
                  </p:cNvPr>
                  <p:cNvSpPr/>
                  <p:nvPr/>
                </p:nvSpPr>
                <p:spPr>
                  <a:xfrm>
                    <a:off x="6324135" y="4376772"/>
                    <a:ext cx="409430" cy="760871"/>
                  </a:xfrm>
                  <a:custGeom>
                    <a:avLst/>
                    <a:gdLst>
                      <a:gd name="connsiteX0" fmla="*/ 409431 w 409430"/>
                      <a:gd name="connsiteY0" fmla="*/ 760872 h 760871"/>
                      <a:gd name="connsiteX1" fmla="*/ 124859 w 409430"/>
                      <a:gd name="connsiteY1" fmla="*/ 66891 h 760871"/>
                      <a:gd name="connsiteX2" fmla="*/ 124197 w 409430"/>
                      <a:gd name="connsiteY2" fmla="*/ 65948 h 760871"/>
                      <a:gd name="connsiteX3" fmla="*/ 20191 w 409430"/>
                      <a:gd name="connsiteY3" fmla="*/ 0 h 760871"/>
                      <a:gd name="connsiteX4" fmla="*/ 64168 w 409430"/>
                      <a:gd name="connsiteY4" fmla="*/ 102512 h 760871"/>
                      <a:gd name="connsiteX5" fmla="*/ 9016 w 409430"/>
                      <a:gd name="connsiteY5" fmla="*/ 195012 h 760871"/>
                      <a:gd name="connsiteX6" fmla="*/ 40299 w 409430"/>
                      <a:gd name="connsiteY6" fmla="*/ 479731 h 760871"/>
                      <a:gd name="connsiteX7" fmla="*/ 5279 w 409430"/>
                      <a:gd name="connsiteY7" fmla="*/ 628768 h 760871"/>
                      <a:gd name="connsiteX8" fmla="*/ 11565 w 409430"/>
                      <a:gd name="connsiteY8" fmla="*/ 760872 h 760871"/>
                      <a:gd name="connsiteX9" fmla="*/ 409431 w 409430"/>
                      <a:gd name="connsiteY9" fmla="*/ 760872 h 76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430" h="760871">
                        <a:moveTo>
                          <a:pt x="409431" y="760872"/>
                        </a:moveTo>
                        <a:cubicBezTo>
                          <a:pt x="324148" y="297671"/>
                          <a:pt x="214210" y="128415"/>
                          <a:pt x="124859" y="66891"/>
                        </a:cubicBezTo>
                        <a:lnTo>
                          <a:pt x="124197" y="65948"/>
                        </a:lnTo>
                        <a:cubicBezTo>
                          <a:pt x="91223" y="37459"/>
                          <a:pt x="56926" y="15513"/>
                          <a:pt x="20191" y="0"/>
                        </a:cubicBezTo>
                        <a:lnTo>
                          <a:pt x="64168" y="102512"/>
                        </a:lnTo>
                        <a:cubicBezTo>
                          <a:pt x="37603" y="126185"/>
                          <a:pt x="19051" y="157051"/>
                          <a:pt x="9016" y="195012"/>
                        </a:cubicBezTo>
                        <a:cubicBezTo>
                          <a:pt x="-12415" y="276117"/>
                          <a:pt x="6896" y="380259"/>
                          <a:pt x="40299" y="479731"/>
                        </a:cubicBezTo>
                        <a:lnTo>
                          <a:pt x="5279" y="628768"/>
                        </a:lnTo>
                        <a:cubicBezTo>
                          <a:pt x="6798" y="657429"/>
                          <a:pt x="9089" y="713488"/>
                          <a:pt x="11565" y="760872"/>
                        </a:cubicBezTo>
                        <a:lnTo>
                          <a:pt x="409431" y="760872"/>
                        </a:lnTo>
                        <a:close/>
                      </a:path>
                    </a:pathLst>
                  </a:custGeom>
                  <a:solidFill>
                    <a:srgbClr val="FFFFFF"/>
                  </a:solidFill>
                  <a:ln w="12244" cap="flat">
                    <a:noFill/>
                    <a:prstDash val="solid"/>
                    <a:miter/>
                  </a:ln>
                </p:spPr>
                <p:txBody>
                  <a:bodyPr rtlCol="0" anchor="ctr"/>
                  <a:lstStyle/>
                  <a:p>
                    <a:endParaRPr lang="nl-NL"/>
                  </a:p>
                </p:txBody>
              </p:sp>
              <p:sp>
                <p:nvSpPr>
                  <p:cNvPr id="117" name="Vrije vorm 116">
                    <a:extLst>
                      <a:ext uri="{FF2B5EF4-FFF2-40B4-BE49-F238E27FC236}">
                        <a16:creationId xmlns:a16="http://schemas.microsoft.com/office/drawing/2014/main" id="{9E64709E-FE61-339F-9ED5-EE8C26A4BA42}"/>
                      </a:ext>
                    </a:extLst>
                  </p:cNvPr>
                  <p:cNvSpPr/>
                  <p:nvPr/>
                </p:nvSpPr>
                <p:spPr>
                  <a:xfrm>
                    <a:off x="5464927" y="4352290"/>
                    <a:ext cx="441537" cy="785353"/>
                  </a:xfrm>
                  <a:custGeom>
                    <a:avLst/>
                    <a:gdLst>
                      <a:gd name="connsiteX0" fmla="*/ 0 w 441537"/>
                      <a:gd name="connsiteY0" fmla="*/ 785354 h 785353"/>
                      <a:gd name="connsiteX1" fmla="*/ 189976 w 441537"/>
                      <a:gd name="connsiteY1" fmla="*/ 80994 h 785353"/>
                      <a:gd name="connsiteX2" fmla="*/ 190013 w 441537"/>
                      <a:gd name="connsiteY2" fmla="*/ 80970 h 785353"/>
                      <a:gd name="connsiteX3" fmla="*/ 383849 w 441537"/>
                      <a:gd name="connsiteY3" fmla="*/ 0 h 785353"/>
                      <a:gd name="connsiteX4" fmla="*/ 316333 w 441537"/>
                      <a:gd name="connsiteY4" fmla="*/ 129824 h 785353"/>
                      <a:gd name="connsiteX5" fmla="*/ 360935 w 441537"/>
                      <a:gd name="connsiteY5" fmla="*/ 223048 h 785353"/>
                      <a:gd name="connsiteX6" fmla="*/ 316933 w 441537"/>
                      <a:gd name="connsiteY6" fmla="*/ 282072 h 785353"/>
                      <a:gd name="connsiteX7" fmla="*/ 429064 w 441537"/>
                      <a:gd name="connsiteY7" fmla="*/ 566338 h 785353"/>
                      <a:gd name="connsiteX8" fmla="*/ 440337 w 441537"/>
                      <a:gd name="connsiteY8" fmla="*/ 560885 h 785353"/>
                      <a:gd name="connsiteX9" fmla="*/ 441538 w 441537"/>
                      <a:gd name="connsiteY9" fmla="*/ 785354 h 785353"/>
                      <a:gd name="connsiteX10" fmla="*/ 266988 w 441537"/>
                      <a:gd name="connsiteY10" fmla="*/ 785354 h 785353"/>
                      <a:gd name="connsiteX11" fmla="*/ 0 w 441537"/>
                      <a:gd name="connsiteY11" fmla="*/ 785354 h 7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1537" h="785353">
                        <a:moveTo>
                          <a:pt x="0" y="785354"/>
                        </a:moveTo>
                        <a:cubicBezTo>
                          <a:pt x="32190" y="578971"/>
                          <a:pt x="78152" y="147751"/>
                          <a:pt x="189976" y="80994"/>
                        </a:cubicBezTo>
                        <a:lnTo>
                          <a:pt x="190013" y="80970"/>
                        </a:lnTo>
                        <a:cubicBezTo>
                          <a:pt x="190748" y="80370"/>
                          <a:pt x="255960" y="34297"/>
                          <a:pt x="383849" y="0"/>
                        </a:cubicBezTo>
                        <a:lnTo>
                          <a:pt x="316333" y="129824"/>
                        </a:lnTo>
                        <a:lnTo>
                          <a:pt x="360935" y="223048"/>
                        </a:lnTo>
                        <a:lnTo>
                          <a:pt x="316933" y="282072"/>
                        </a:lnTo>
                        <a:lnTo>
                          <a:pt x="429064" y="566338"/>
                        </a:lnTo>
                        <a:lnTo>
                          <a:pt x="440337" y="560885"/>
                        </a:lnTo>
                        <a:cubicBezTo>
                          <a:pt x="440766" y="618782"/>
                          <a:pt x="441170" y="722274"/>
                          <a:pt x="441538" y="785354"/>
                        </a:cubicBezTo>
                        <a:cubicBezTo>
                          <a:pt x="372858" y="785354"/>
                          <a:pt x="328182" y="785354"/>
                          <a:pt x="266988" y="785354"/>
                        </a:cubicBezTo>
                        <a:lnTo>
                          <a:pt x="0" y="785354"/>
                        </a:lnTo>
                        <a:close/>
                      </a:path>
                    </a:pathLst>
                  </a:custGeom>
                  <a:solidFill>
                    <a:srgbClr val="FFFFFF"/>
                  </a:solidFill>
                  <a:ln w="12244" cap="flat">
                    <a:noFill/>
                    <a:prstDash val="solid"/>
                    <a:miter/>
                  </a:ln>
                </p:spPr>
                <p:txBody>
                  <a:bodyPr rtlCol="0" anchor="ctr"/>
                  <a:lstStyle/>
                  <a:p>
                    <a:endParaRPr lang="nl-NL"/>
                  </a:p>
                </p:txBody>
              </p:sp>
            </p:grpSp>
            <p:grpSp>
              <p:nvGrpSpPr>
                <p:cNvPr id="105" name="Graphic 7">
                  <a:extLst>
                    <a:ext uri="{FF2B5EF4-FFF2-40B4-BE49-F238E27FC236}">
                      <a16:creationId xmlns:a16="http://schemas.microsoft.com/office/drawing/2014/main" id="{D5852566-724F-3055-8C53-5FAB29DB8327}"/>
                    </a:ext>
                  </a:extLst>
                </p:cNvPr>
                <p:cNvGrpSpPr/>
                <p:nvPr/>
              </p:nvGrpSpPr>
              <p:grpSpPr>
                <a:xfrm>
                  <a:off x="5670969" y="3584879"/>
                  <a:ext cx="752793" cy="901197"/>
                  <a:chOff x="5670969" y="3584879"/>
                  <a:chExt cx="752793" cy="901197"/>
                </a:xfrm>
              </p:grpSpPr>
              <p:sp>
                <p:nvSpPr>
                  <p:cNvPr id="107" name="Vrije vorm 106">
                    <a:extLst>
                      <a:ext uri="{FF2B5EF4-FFF2-40B4-BE49-F238E27FC236}">
                        <a16:creationId xmlns:a16="http://schemas.microsoft.com/office/drawing/2014/main" id="{50CB5053-69D8-3BEF-D1AC-E30F97AD04AB}"/>
                      </a:ext>
                    </a:extLst>
                  </p:cNvPr>
                  <p:cNvSpPr/>
                  <p:nvPr/>
                </p:nvSpPr>
                <p:spPr>
                  <a:xfrm>
                    <a:off x="5670969" y="3584879"/>
                    <a:ext cx="752793" cy="723057"/>
                  </a:xfrm>
                  <a:custGeom>
                    <a:avLst/>
                    <a:gdLst>
                      <a:gd name="connsiteX0" fmla="*/ 535715 w 752793"/>
                      <a:gd name="connsiteY0" fmla="*/ 45259 h 723057"/>
                      <a:gd name="connsiteX1" fmla="*/ 690843 w 752793"/>
                      <a:gd name="connsiteY1" fmla="*/ 335431 h 723057"/>
                      <a:gd name="connsiteX2" fmla="*/ 731818 w 752793"/>
                      <a:gd name="connsiteY2" fmla="*/ 491379 h 723057"/>
                      <a:gd name="connsiteX3" fmla="*/ 738116 w 752793"/>
                      <a:gd name="connsiteY3" fmla="*/ 502089 h 723057"/>
                      <a:gd name="connsiteX4" fmla="*/ 710975 w 752793"/>
                      <a:gd name="connsiteY4" fmla="*/ 631668 h 723057"/>
                      <a:gd name="connsiteX5" fmla="*/ 201787 w 752793"/>
                      <a:gd name="connsiteY5" fmla="*/ 682887 h 723057"/>
                      <a:gd name="connsiteX6" fmla="*/ 267844 w 752793"/>
                      <a:gd name="connsiteY6" fmla="*/ 34121 h 723057"/>
                      <a:gd name="connsiteX7" fmla="*/ 535715 w 752793"/>
                      <a:gd name="connsiteY7" fmla="*/ 45259 h 72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793" h="723057">
                        <a:moveTo>
                          <a:pt x="535715" y="45259"/>
                        </a:moveTo>
                        <a:cubicBezTo>
                          <a:pt x="610228" y="83330"/>
                          <a:pt x="686186" y="164190"/>
                          <a:pt x="690843" y="335431"/>
                        </a:cubicBezTo>
                        <a:cubicBezTo>
                          <a:pt x="692313" y="389909"/>
                          <a:pt x="705093" y="443885"/>
                          <a:pt x="731818" y="491379"/>
                        </a:cubicBezTo>
                        <a:cubicBezTo>
                          <a:pt x="733852" y="495006"/>
                          <a:pt x="735959" y="498584"/>
                          <a:pt x="738116" y="502089"/>
                        </a:cubicBezTo>
                        <a:cubicBezTo>
                          <a:pt x="765220" y="545956"/>
                          <a:pt x="753996" y="603240"/>
                          <a:pt x="710975" y="631668"/>
                        </a:cubicBezTo>
                        <a:cubicBezTo>
                          <a:pt x="613352" y="696182"/>
                          <a:pt x="437358" y="770866"/>
                          <a:pt x="201787" y="682887"/>
                        </a:cubicBezTo>
                        <a:cubicBezTo>
                          <a:pt x="-181976" y="539572"/>
                          <a:pt x="63177" y="124012"/>
                          <a:pt x="267844" y="34121"/>
                        </a:cubicBezTo>
                        <a:cubicBezTo>
                          <a:pt x="413341" y="-29781"/>
                          <a:pt x="464952" y="9112"/>
                          <a:pt x="535715" y="45259"/>
                        </a:cubicBezTo>
                        <a:close/>
                      </a:path>
                    </a:pathLst>
                  </a:custGeom>
                  <a:solidFill>
                    <a:srgbClr val="544C43"/>
                  </a:solidFill>
                  <a:ln w="12244" cap="flat">
                    <a:noFill/>
                    <a:prstDash val="solid"/>
                    <a:miter/>
                  </a:ln>
                </p:spPr>
                <p:txBody>
                  <a:bodyPr rtlCol="0" anchor="ctr"/>
                  <a:lstStyle/>
                  <a:p>
                    <a:endParaRPr lang="nl-NL"/>
                  </a:p>
                </p:txBody>
              </p:sp>
              <p:sp>
                <p:nvSpPr>
                  <p:cNvPr id="108" name="Vrije vorm 107">
                    <a:extLst>
                      <a:ext uri="{FF2B5EF4-FFF2-40B4-BE49-F238E27FC236}">
                        <a16:creationId xmlns:a16="http://schemas.microsoft.com/office/drawing/2014/main" id="{F696E132-B431-8343-7833-D69F9D5CF858}"/>
                      </a:ext>
                    </a:extLst>
                  </p:cNvPr>
                  <p:cNvSpPr/>
                  <p:nvPr/>
                </p:nvSpPr>
                <p:spPr>
                  <a:xfrm>
                    <a:off x="5958527" y="4094798"/>
                    <a:ext cx="226746" cy="391278"/>
                  </a:xfrm>
                  <a:custGeom>
                    <a:avLst/>
                    <a:gdLst>
                      <a:gd name="connsiteX0" fmla="*/ 39 w 226746"/>
                      <a:gd name="connsiteY0" fmla="*/ 257492 h 391278"/>
                      <a:gd name="connsiteX1" fmla="*/ 194843 w 226746"/>
                      <a:gd name="connsiteY1" fmla="*/ 390269 h 391278"/>
                      <a:gd name="connsiteX2" fmla="*/ 220379 w 226746"/>
                      <a:gd name="connsiteY2" fmla="*/ 172319 h 391278"/>
                      <a:gd name="connsiteX3" fmla="*/ 221984 w 226746"/>
                      <a:gd name="connsiteY3" fmla="*/ 127888 h 391278"/>
                      <a:gd name="connsiteX4" fmla="*/ 9058 w 226746"/>
                      <a:gd name="connsiteY4" fmla="*/ 0 h 391278"/>
                      <a:gd name="connsiteX5" fmla="*/ 39 w 226746"/>
                      <a:gd name="connsiteY5" fmla="*/ 257492 h 39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746" h="391278">
                        <a:moveTo>
                          <a:pt x="39" y="257492"/>
                        </a:moveTo>
                        <a:cubicBezTo>
                          <a:pt x="-2730" y="334027"/>
                          <a:pt x="141958" y="400305"/>
                          <a:pt x="194843" y="390269"/>
                        </a:cubicBezTo>
                        <a:cubicBezTo>
                          <a:pt x="247716" y="380222"/>
                          <a:pt x="218467" y="224959"/>
                          <a:pt x="220379" y="172319"/>
                        </a:cubicBezTo>
                        <a:cubicBezTo>
                          <a:pt x="223210" y="94118"/>
                          <a:pt x="219154" y="206089"/>
                          <a:pt x="221984" y="127888"/>
                        </a:cubicBezTo>
                        <a:cubicBezTo>
                          <a:pt x="149567" y="125266"/>
                          <a:pt x="81475" y="2622"/>
                          <a:pt x="9058" y="0"/>
                        </a:cubicBezTo>
                        <a:cubicBezTo>
                          <a:pt x="6227" y="78213"/>
                          <a:pt x="2870" y="179291"/>
                          <a:pt x="39" y="257492"/>
                        </a:cubicBezTo>
                        <a:close/>
                      </a:path>
                    </a:pathLst>
                  </a:custGeom>
                  <a:solidFill>
                    <a:srgbClr val="EFCAA6"/>
                  </a:solidFill>
                  <a:ln w="12244" cap="flat">
                    <a:noFill/>
                    <a:prstDash val="solid"/>
                    <a:miter/>
                  </a:ln>
                </p:spPr>
                <p:txBody>
                  <a:bodyPr rtlCol="0" anchor="ctr"/>
                  <a:lstStyle/>
                  <a:p>
                    <a:endParaRPr lang="nl-NL"/>
                  </a:p>
                </p:txBody>
              </p:sp>
              <p:sp>
                <p:nvSpPr>
                  <p:cNvPr id="109" name="Vrije vorm 108">
                    <a:extLst>
                      <a:ext uri="{FF2B5EF4-FFF2-40B4-BE49-F238E27FC236}">
                        <a16:creationId xmlns:a16="http://schemas.microsoft.com/office/drawing/2014/main" id="{B1C17D5C-D9DA-F75F-6B9C-EABD1F92C7D2}"/>
                      </a:ext>
                    </a:extLst>
                  </p:cNvPr>
                  <p:cNvSpPr/>
                  <p:nvPr/>
                </p:nvSpPr>
                <p:spPr>
                  <a:xfrm>
                    <a:off x="5964411" y="4094798"/>
                    <a:ext cx="216100" cy="239921"/>
                  </a:xfrm>
                  <a:custGeom>
                    <a:avLst/>
                    <a:gdLst>
                      <a:gd name="connsiteX0" fmla="*/ 214189 w 216100"/>
                      <a:gd name="connsiteY0" fmla="*/ 180455 h 239921"/>
                      <a:gd name="connsiteX1" fmla="*/ 216100 w 216100"/>
                      <a:gd name="connsiteY1" fmla="*/ 127888 h 239921"/>
                      <a:gd name="connsiteX2" fmla="*/ 3174 w 216100"/>
                      <a:gd name="connsiteY2" fmla="*/ 0 h 239921"/>
                      <a:gd name="connsiteX3" fmla="*/ 0 w 216100"/>
                      <a:gd name="connsiteY3" fmla="*/ 87501 h 239921"/>
                      <a:gd name="connsiteX4" fmla="*/ 150018 w 216100"/>
                      <a:gd name="connsiteY4" fmla="*/ 239051 h 239921"/>
                      <a:gd name="connsiteX5" fmla="*/ 214189 w 216100"/>
                      <a:gd name="connsiteY5" fmla="*/ 180455 h 23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00" h="239921">
                        <a:moveTo>
                          <a:pt x="214189" y="180455"/>
                        </a:moveTo>
                        <a:lnTo>
                          <a:pt x="216100" y="127888"/>
                        </a:lnTo>
                        <a:cubicBezTo>
                          <a:pt x="143671" y="125266"/>
                          <a:pt x="75591" y="2622"/>
                          <a:pt x="3174" y="0"/>
                        </a:cubicBezTo>
                        <a:lnTo>
                          <a:pt x="0" y="87501"/>
                        </a:lnTo>
                        <a:cubicBezTo>
                          <a:pt x="46906" y="230424"/>
                          <a:pt x="123293" y="244209"/>
                          <a:pt x="150018" y="239051"/>
                        </a:cubicBezTo>
                        <a:cubicBezTo>
                          <a:pt x="174476" y="234333"/>
                          <a:pt x="201249" y="209790"/>
                          <a:pt x="214189" y="180455"/>
                        </a:cubicBezTo>
                        <a:close/>
                      </a:path>
                    </a:pathLst>
                  </a:custGeom>
                  <a:solidFill>
                    <a:srgbClr val="D3A77F"/>
                  </a:solidFill>
                  <a:ln w="12244" cap="flat">
                    <a:noFill/>
                    <a:prstDash val="solid"/>
                    <a:miter/>
                  </a:ln>
                </p:spPr>
                <p:txBody>
                  <a:bodyPr rtlCol="0" anchor="ctr"/>
                  <a:lstStyle/>
                  <a:p>
                    <a:endParaRPr lang="nl-NL"/>
                  </a:p>
                </p:txBody>
              </p:sp>
              <p:sp>
                <p:nvSpPr>
                  <p:cNvPr id="110" name="Vrije vorm 109">
                    <a:extLst>
                      <a:ext uri="{FF2B5EF4-FFF2-40B4-BE49-F238E27FC236}">
                        <a16:creationId xmlns:a16="http://schemas.microsoft.com/office/drawing/2014/main" id="{12AAD0F1-D4A7-EC3E-9BA4-05777BE3228A}"/>
                      </a:ext>
                    </a:extLst>
                  </p:cNvPr>
                  <p:cNvSpPr/>
                  <p:nvPr/>
                </p:nvSpPr>
                <p:spPr>
                  <a:xfrm>
                    <a:off x="5890860" y="3700534"/>
                    <a:ext cx="418816" cy="559052"/>
                  </a:xfrm>
                  <a:custGeom>
                    <a:avLst/>
                    <a:gdLst>
                      <a:gd name="connsiteX0" fmla="*/ 171137 w 418816"/>
                      <a:gd name="connsiteY0" fmla="*/ 2401 h 559052"/>
                      <a:gd name="connsiteX1" fmla="*/ 407247 w 418816"/>
                      <a:gd name="connsiteY1" fmla="*/ 168006 h 559052"/>
                      <a:gd name="connsiteX2" fmla="*/ 400213 w 418816"/>
                      <a:gd name="connsiteY2" fmla="*/ 452602 h 559052"/>
                      <a:gd name="connsiteX3" fmla="*/ 305973 w 418816"/>
                      <a:gd name="connsiteY3" fmla="*/ 555812 h 559052"/>
                      <a:gd name="connsiteX4" fmla="*/ 96465 w 418816"/>
                      <a:gd name="connsiteY4" fmla="*/ 494129 h 559052"/>
                      <a:gd name="connsiteX5" fmla="*/ 1808 w 418816"/>
                      <a:gd name="connsiteY5" fmla="*/ 221529 h 559052"/>
                      <a:gd name="connsiteX6" fmla="*/ 171137 w 418816"/>
                      <a:gd name="connsiteY6" fmla="*/ 2401 h 55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816" h="559052">
                        <a:moveTo>
                          <a:pt x="171137" y="2401"/>
                        </a:moveTo>
                        <a:cubicBezTo>
                          <a:pt x="223826" y="-2634"/>
                          <a:pt x="382740" y="-16260"/>
                          <a:pt x="407247" y="168006"/>
                        </a:cubicBezTo>
                        <a:cubicBezTo>
                          <a:pt x="431753" y="352284"/>
                          <a:pt x="411425" y="416871"/>
                          <a:pt x="400213" y="452602"/>
                        </a:cubicBezTo>
                        <a:cubicBezTo>
                          <a:pt x="387360" y="493565"/>
                          <a:pt x="361799" y="548448"/>
                          <a:pt x="305973" y="555812"/>
                        </a:cubicBezTo>
                        <a:cubicBezTo>
                          <a:pt x="185694" y="571693"/>
                          <a:pt x="132527" y="525681"/>
                          <a:pt x="96465" y="494129"/>
                        </a:cubicBezTo>
                        <a:cubicBezTo>
                          <a:pt x="68282" y="469475"/>
                          <a:pt x="20800" y="406444"/>
                          <a:pt x="1808" y="221529"/>
                        </a:cubicBezTo>
                        <a:cubicBezTo>
                          <a:pt x="-17197" y="36613"/>
                          <a:pt x="118729" y="9741"/>
                          <a:pt x="171137" y="2401"/>
                        </a:cubicBezTo>
                        <a:close/>
                      </a:path>
                    </a:pathLst>
                  </a:custGeom>
                  <a:solidFill>
                    <a:srgbClr val="EFCAA6"/>
                  </a:solidFill>
                  <a:ln w="12244" cap="flat">
                    <a:noFill/>
                    <a:prstDash val="solid"/>
                    <a:miter/>
                  </a:ln>
                </p:spPr>
                <p:txBody>
                  <a:bodyPr rtlCol="0" anchor="ctr"/>
                  <a:lstStyle/>
                  <a:p>
                    <a:endParaRPr lang="nl-NL"/>
                  </a:p>
                </p:txBody>
              </p:sp>
              <p:sp>
                <p:nvSpPr>
                  <p:cNvPr id="111" name="Vrije vorm 110">
                    <a:extLst>
                      <a:ext uri="{FF2B5EF4-FFF2-40B4-BE49-F238E27FC236}">
                        <a16:creationId xmlns:a16="http://schemas.microsoft.com/office/drawing/2014/main" id="{45F539A2-50BE-12CA-9197-5021FDE9BC9D}"/>
                      </a:ext>
                    </a:extLst>
                  </p:cNvPr>
                  <p:cNvSpPr/>
                  <p:nvPr/>
                </p:nvSpPr>
                <p:spPr>
                  <a:xfrm>
                    <a:off x="5876938" y="3670483"/>
                    <a:ext cx="430421" cy="327966"/>
                  </a:xfrm>
                  <a:custGeom>
                    <a:avLst/>
                    <a:gdLst>
                      <a:gd name="connsiteX0" fmla="*/ 326083 w 430421"/>
                      <a:gd name="connsiteY0" fmla="*/ 76270 h 327966"/>
                      <a:gd name="connsiteX1" fmla="*/ 428349 w 430421"/>
                      <a:gd name="connsiteY1" fmla="*/ 269261 h 327966"/>
                      <a:gd name="connsiteX2" fmla="*/ 186051 w 430421"/>
                      <a:gd name="connsiteY2" fmla="*/ 2088 h 327966"/>
                      <a:gd name="connsiteX3" fmla="*/ 19700 w 430421"/>
                      <a:gd name="connsiteY3" fmla="*/ 327966 h 327966"/>
                      <a:gd name="connsiteX4" fmla="*/ 162255 w 430421"/>
                      <a:gd name="connsiteY4" fmla="*/ 228053 h 327966"/>
                      <a:gd name="connsiteX5" fmla="*/ 326083 w 430421"/>
                      <a:gd name="connsiteY5" fmla="*/ 76270 h 327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421" h="327966">
                        <a:moveTo>
                          <a:pt x="326083" y="76270"/>
                        </a:moveTo>
                        <a:cubicBezTo>
                          <a:pt x="368639" y="67374"/>
                          <a:pt x="426168" y="169690"/>
                          <a:pt x="428349" y="269261"/>
                        </a:cubicBezTo>
                        <a:cubicBezTo>
                          <a:pt x="444095" y="100324"/>
                          <a:pt x="370795" y="-17296"/>
                          <a:pt x="186051" y="2088"/>
                        </a:cubicBezTo>
                        <a:cubicBezTo>
                          <a:pt x="1295" y="21473"/>
                          <a:pt x="-26716" y="189638"/>
                          <a:pt x="19700" y="327966"/>
                        </a:cubicBezTo>
                        <a:cubicBezTo>
                          <a:pt x="52575" y="245256"/>
                          <a:pt x="114835" y="251199"/>
                          <a:pt x="162255" y="228053"/>
                        </a:cubicBezTo>
                        <a:cubicBezTo>
                          <a:pt x="293121" y="164176"/>
                          <a:pt x="259743" y="81686"/>
                          <a:pt x="326083" y="76270"/>
                        </a:cubicBezTo>
                        <a:close/>
                      </a:path>
                    </a:pathLst>
                  </a:custGeom>
                  <a:solidFill>
                    <a:srgbClr val="544C43"/>
                  </a:solidFill>
                  <a:ln w="12244" cap="flat">
                    <a:noFill/>
                    <a:prstDash val="solid"/>
                    <a:miter/>
                  </a:ln>
                </p:spPr>
                <p:txBody>
                  <a:bodyPr rtlCol="0" anchor="ctr"/>
                  <a:lstStyle/>
                  <a:p>
                    <a:endParaRPr lang="nl-NL"/>
                  </a:p>
                </p:txBody>
              </p:sp>
              <p:sp>
                <p:nvSpPr>
                  <p:cNvPr id="112" name="Vrije vorm 111">
                    <a:extLst>
                      <a:ext uri="{FF2B5EF4-FFF2-40B4-BE49-F238E27FC236}">
                        <a16:creationId xmlns:a16="http://schemas.microsoft.com/office/drawing/2014/main" id="{C0B43C1E-4AD0-E869-C6CB-C3E22B1F88E4}"/>
                      </a:ext>
                    </a:extLst>
                  </p:cNvPr>
                  <p:cNvSpPr/>
                  <p:nvPr/>
                </p:nvSpPr>
                <p:spPr>
                  <a:xfrm>
                    <a:off x="5862171" y="3986276"/>
                    <a:ext cx="78567" cy="122385"/>
                  </a:xfrm>
                  <a:custGeom>
                    <a:avLst/>
                    <a:gdLst>
                      <a:gd name="connsiteX0" fmla="*/ 66533 w 78567"/>
                      <a:gd name="connsiteY0" fmla="*/ 21143 h 122385"/>
                      <a:gd name="connsiteX1" fmla="*/ 37885 w 78567"/>
                      <a:gd name="connsiteY1" fmla="*/ 116 h 122385"/>
                      <a:gd name="connsiteX2" fmla="*/ 647 w 78567"/>
                      <a:gd name="connsiteY2" fmla="*/ 52953 h 122385"/>
                      <a:gd name="connsiteX3" fmla="*/ 68408 w 78567"/>
                      <a:gd name="connsiteY3" fmla="*/ 121228 h 122385"/>
                      <a:gd name="connsiteX4" fmla="*/ 66533 w 78567"/>
                      <a:gd name="connsiteY4" fmla="*/ 21143 h 122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67" h="122385">
                        <a:moveTo>
                          <a:pt x="66533" y="21143"/>
                        </a:moveTo>
                        <a:cubicBezTo>
                          <a:pt x="60333" y="9404"/>
                          <a:pt x="53508" y="1525"/>
                          <a:pt x="37885" y="116"/>
                        </a:cubicBezTo>
                        <a:cubicBezTo>
                          <a:pt x="22262" y="-1293"/>
                          <a:pt x="-4499" y="9735"/>
                          <a:pt x="647" y="52953"/>
                        </a:cubicBezTo>
                        <a:cubicBezTo>
                          <a:pt x="5806" y="96158"/>
                          <a:pt x="46217" y="129058"/>
                          <a:pt x="68408" y="121228"/>
                        </a:cubicBezTo>
                        <a:cubicBezTo>
                          <a:pt x="90587" y="113399"/>
                          <a:pt x="70063" y="32416"/>
                          <a:pt x="66533" y="21143"/>
                        </a:cubicBezTo>
                        <a:close/>
                      </a:path>
                    </a:pathLst>
                  </a:custGeom>
                  <a:solidFill>
                    <a:srgbClr val="EFCAA6"/>
                  </a:solidFill>
                  <a:ln w="12244" cap="flat">
                    <a:noFill/>
                    <a:prstDash val="solid"/>
                    <a:miter/>
                  </a:ln>
                </p:spPr>
                <p:txBody>
                  <a:bodyPr rtlCol="0" anchor="ctr"/>
                  <a:lstStyle/>
                  <a:p>
                    <a:endParaRPr lang="nl-NL"/>
                  </a:p>
                </p:txBody>
              </p:sp>
              <p:sp>
                <p:nvSpPr>
                  <p:cNvPr id="113" name="Vrije vorm 112">
                    <a:extLst>
                      <a:ext uri="{FF2B5EF4-FFF2-40B4-BE49-F238E27FC236}">
                        <a16:creationId xmlns:a16="http://schemas.microsoft.com/office/drawing/2014/main" id="{5C54AE1C-766C-27E6-E5A1-B9C403BF2F08}"/>
                      </a:ext>
                    </a:extLst>
                  </p:cNvPr>
                  <p:cNvSpPr/>
                  <p:nvPr/>
                </p:nvSpPr>
                <p:spPr>
                  <a:xfrm>
                    <a:off x="6050211" y="3948731"/>
                    <a:ext cx="205790" cy="64328"/>
                  </a:xfrm>
                  <a:custGeom>
                    <a:avLst/>
                    <a:gdLst>
                      <a:gd name="connsiteX0" fmla="*/ 205695 w 205790"/>
                      <a:gd name="connsiteY0" fmla="*/ 20029 h 64328"/>
                      <a:gd name="connsiteX1" fmla="*/ 189582 w 205790"/>
                      <a:gd name="connsiteY1" fmla="*/ 44450 h 64328"/>
                      <a:gd name="connsiteX2" fmla="*/ 169793 w 205790"/>
                      <a:gd name="connsiteY2" fmla="*/ 24538 h 64328"/>
                      <a:gd name="connsiteX3" fmla="*/ 185918 w 205790"/>
                      <a:gd name="connsiteY3" fmla="*/ 117 h 64328"/>
                      <a:gd name="connsiteX4" fmla="*/ 205695 w 205790"/>
                      <a:gd name="connsiteY4" fmla="*/ 20029 h 64328"/>
                      <a:gd name="connsiteX5" fmla="*/ 317 w 205790"/>
                      <a:gd name="connsiteY5" fmla="*/ 44229 h 64328"/>
                      <a:gd name="connsiteX6" fmla="*/ 21674 w 205790"/>
                      <a:gd name="connsiteY6" fmla="*/ 64239 h 64328"/>
                      <a:gd name="connsiteX7" fmla="*/ 36293 w 205790"/>
                      <a:gd name="connsiteY7" fmla="*/ 40271 h 64328"/>
                      <a:gd name="connsiteX8" fmla="*/ 14923 w 205790"/>
                      <a:gd name="connsiteY8" fmla="*/ 20274 h 64328"/>
                      <a:gd name="connsiteX9" fmla="*/ 317 w 205790"/>
                      <a:gd name="connsiteY9" fmla="*/ 44229 h 6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90" h="64328">
                        <a:moveTo>
                          <a:pt x="205695" y="20029"/>
                        </a:moveTo>
                        <a:cubicBezTo>
                          <a:pt x="206712" y="32270"/>
                          <a:pt x="199495" y="43200"/>
                          <a:pt x="189582" y="44450"/>
                        </a:cubicBezTo>
                        <a:cubicBezTo>
                          <a:pt x="179657" y="45699"/>
                          <a:pt x="170810" y="36779"/>
                          <a:pt x="169793" y="24538"/>
                        </a:cubicBezTo>
                        <a:cubicBezTo>
                          <a:pt x="168788" y="12297"/>
                          <a:pt x="176005" y="1367"/>
                          <a:pt x="185918" y="117"/>
                        </a:cubicBezTo>
                        <a:cubicBezTo>
                          <a:pt x="195831" y="-1133"/>
                          <a:pt x="204690" y="7788"/>
                          <a:pt x="205695" y="20029"/>
                        </a:cubicBezTo>
                        <a:close/>
                        <a:moveTo>
                          <a:pt x="317" y="44229"/>
                        </a:moveTo>
                        <a:cubicBezTo>
                          <a:pt x="2179" y="56372"/>
                          <a:pt x="11737" y="65329"/>
                          <a:pt x="21674" y="64239"/>
                        </a:cubicBezTo>
                        <a:cubicBezTo>
                          <a:pt x="31612" y="63136"/>
                          <a:pt x="38143" y="52414"/>
                          <a:pt x="36293" y="40271"/>
                        </a:cubicBezTo>
                        <a:cubicBezTo>
                          <a:pt x="34430" y="28140"/>
                          <a:pt x="24860" y="19171"/>
                          <a:pt x="14923" y="20274"/>
                        </a:cubicBezTo>
                        <a:cubicBezTo>
                          <a:pt x="4997" y="21364"/>
                          <a:pt x="-1546" y="32086"/>
                          <a:pt x="317" y="44229"/>
                        </a:cubicBezTo>
                        <a:close/>
                      </a:path>
                    </a:pathLst>
                  </a:custGeom>
                  <a:solidFill>
                    <a:srgbClr val="303B39"/>
                  </a:solidFill>
                  <a:ln w="12244" cap="flat">
                    <a:noFill/>
                    <a:prstDash val="solid"/>
                    <a:miter/>
                  </a:ln>
                </p:spPr>
                <p:txBody>
                  <a:bodyPr rtlCol="0" anchor="ctr"/>
                  <a:lstStyle/>
                  <a:p>
                    <a:endParaRPr lang="nl-NL"/>
                  </a:p>
                </p:txBody>
              </p:sp>
              <p:sp>
                <p:nvSpPr>
                  <p:cNvPr id="114" name="Vrije vorm 113">
                    <a:extLst>
                      <a:ext uri="{FF2B5EF4-FFF2-40B4-BE49-F238E27FC236}">
                        <a16:creationId xmlns:a16="http://schemas.microsoft.com/office/drawing/2014/main" id="{BD4DA064-5547-D938-7498-59D47EE4EB88}"/>
                      </a:ext>
                    </a:extLst>
                  </p:cNvPr>
                  <p:cNvSpPr/>
                  <p:nvPr/>
                </p:nvSpPr>
                <p:spPr>
                  <a:xfrm>
                    <a:off x="6016617" y="3888660"/>
                    <a:ext cx="252198" cy="45499"/>
                  </a:xfrm>
                  <a:custGeom>
                    <a:avLst/>
                    <a:gdLst>
                      <a:gd name="connsiteX0" fmla="*/ 6022 w 252198"/>
                      <a:gd name="connsiteY0" fmla="*/ 45496 h 45499"/>
                      <a:gd name="connsiteX1" fmla="*/ 912 w 252198"/>
                      <a:gd name="connsiteY1" fmla="*/ 42506 h 45499"/>
                      <a:gd name="connsiteX2" fmla="*/ 2995 w 252198"/>
                      <a:gd name="connsiteY2" fmla="*/ 33929 h 45499"/>
                      <a:gd name="connsiteX3" fmla="*/ 73758 w 252198"/>
                      <a:gd name="connsiteY3" fmla="*/ 25596 h 45499"/>
                      <a:gd name="connsiteX4" fmla="*/ 76013 w 252198"/>
                      <a:gd name="connsiteY4" fmla="*/ 34137 h 45499"/>
                      <a:gd name="connsiteX5" fmla="*/ 67534 w 252198"/>
                      <a:gd name="connsiteY5" fmla="*/ 36416 h 45499"/>
                      <a:gd name="connsiteX6" fmla="*/ 67534 w 252198"/>
                      <a:gd name="connsiteY6" fmla="*/ 36416 h 45499"/>
                      <a:gd name="connsiteX7" fmla="*/ 9489 w 252198"/>
                      <a:gd name="connsiteY7" fmla="*/ 44577 h 45499"/>
                      <a:gd name="connsiteX8" fmla="*/ 6022 w 252198"/>
                      <a:gd name="connsiteY8" fmla="*/ 45496 h 45499"/>
                      <a:gd name="connsiteX9" fmla="*/ 185693 w 252198"/>
                      <a:gd name="connsiteY9" fmla="*/ 22496 h 45499"/>
                      <a:gd name="connsiteX10" fmla="*/ 244031 w 252198"/>
                      <a:gd name="connsiteY10" fmla="*/ 16945 h 45499"/>
                      <a:gd name="connsiteX11" fmla="*/ 251898 w 252198"/>
                      <a:gd name="connsiteY11" fmla="*/ 12926 h 45499"/>
                      <a:gd name="connsiteX12" fmla="*/ 247879 w 252198"/>
                      <a:gd name="connsiteY12" fmla="*/ 5060 h 45499"/>
                      <a:gd name="connsiteX13" fmla="*/ 177116 w 252198"/>
                      <a:gd name="connsiteY13" fmla="*/ 13416 h 45499"/>
                      <a:gd name="connsiteX14" fmla="*/ 176883 w 252198"/>
                      <a:gd name="connsiteY14" fmla="*/ 22190 h 45499"/>
                      <a:gd name="connsiteX15" fmla="*/ 181196 w 252198"/>
                      <a:gd name="connsiteY15" fmla="*/ 24150 h 45499"/>
                      <a:gd name="connsiteX16" fmla="*/ 185693 w 252198"/>
                      <a:gd name="connsiteY16" fmla="*/ 22496 h 4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198" h="45499">
                        <a:moveTo>
                          <a:pt x="6022" y="45496"/>
                        </a:moveTo>
                        <a:cubicBezTo>
                          <a:pt x="4000" y="45422"/>
                          <a:pt x="2052" y="44368"/>
                          <a:pt x="912" y="42506"/>
                        </a:cubicBezTo>
                        <a:cubicBezTo>
                          <a:pt x="-877" y="39565"/>
                          <a:pt x="42" y="35718"/>
                          <a:pt x="2995" y="33929"/>
                        </a:cubicBezTo>
                        <a:cubicBezTo>
                          <a:pt x="44044" y="8895"/>
                          <a:pt x="72558" y="24898"/>
                          <a:pt x="73758" y="25596"/>
                        </a:cubicBezTo>
                        <a:cubicBezTo>
                          <a:pt x="76736" y="27324"/>
                          <a:pt x="77753" y="31147"/>
                          <a:pt x="76013" y="34137"/>
                        </a:cubicBezTo>
                        <a:cubicBezTo>
                          <a:pt x="74286" y="37102"/>
                          <a:pt x="70499" y="38107"/>
                          <a:pt x="67534" y="36416"/>
                        </a:cubicBezTo>
                        <a:lnTo>
                          <a:pt x="67534" y="36416"/>
                        </a:lnTo>
                        <a:cubicBezTo>
                          <a:pt x="66566" y="35877"/>
                          <a:pt x="43848" y="23624"/>
                          <a:pt x="9489" y="44577"/>
                        </a:cubicBezTo>
                        <a:cubicBezTo>
                          <a:pt x="8411" y="45251"/>
                          <a:pt x="7198" y="45533"/>
                          <a:pt x="6022" y="45496"/>
                        </a:cubicBezTo>
                        <a:close/>
                        <a:moveTo>
                          <a:pt x="185693" y="22496"/>
                        </a:moveTo>
                        <a:cubicBezTo>
                          <a:pt x="186489" y="21761"/>
                          <a:pt x="205715" y="4545"/>
                          <a:pt x="244031" y="16945"/>
                        </a:cubicBezTo>
                        <a:cubicBezTo>
                          <a:pt x="247339" y="17999"/>
                          <a:pt x="250819" y="16210"/>
                          <a:pt x="251898" y="12926"/>
                        </a:cubicBezTo>
                        <a:cubicBezTo>
                          <a:pt x="252952" y="9642"/>
                          <a:pt x="251150" y="6126"/>
                          <a:pt x="247879" y="5060"/>
                        </a:cubicBezTo>
                        <a:cubicBezTo>
                          <a:pt x="202149" y="-9718"/>
                          <a:pt x="178120" y="12485"/>
                          <a:pt x="177116" y="13416"/>
                        </a:cubicBezTo>
                        <a:cubicBezTo>
                          <a:pt x="174628" y="15781"/>
                          <a:pt x="174530" y="19690"/>
                          <a:pt x="176883" y="22190"/>
                        </a:cubicBezTo>
                        <a:cubicBezTo>
                          <a:pt x="178059" y="23440"/>
                          <a:pt x="179615" y="24102"/>
                          <a:pt x="181196" y="24150"/>
                        </a:cubicBezTo>
                        <a:cubicBezTo>
                          <a:pt x="182801" y="24212"/>
                          <a:pt x="184431" y="23660"/>
                          <a:pt x="185693" y="22496"/>
                        </a:cubicBezTo>
                        <a:close/>
                      </a:path>
                    </a:pathLst>
                  </a:custGeom>
                  <a:solidFill>
                    <a:srgbClr val="D3A77F"/>
                  </a:solidFill>
                  <a:ln w="12244" cap="flat">
                    <a:noFill/>
                    <a:prstDash val="solid"/>
                    <a:miter/>
                  </a:ln>
                </p:spPr>
                <p:txBody>
                  <a:bodyPr rtlCol="0" anchor="ctr"/>
                  <a:lstStyle/>
                  <a:p>
                    <a:endParaRPr lang="nl-NL"/>
                  </a:p>
                </p:txBody>
              </p:sp>
              <p:sp>
                <p:nvSpPr>
                  <p:cNvPr id="115" name="Vrije vorm 114">
                    <a:extLst>
                      <a:ext uri="{FF2B5EF4-FFF2-40B4-BE49-F238E27FC236}">
                        <a16:creationId xmlns:a16="http://schemas.microsoft.com/office/drawing/2014/main" id="{25D56818-BA59-2277-D33C-0F3EE18907CB}"/>
                      </a:ext>
                    </a:extLst>
                  </p:cNvPr>
                  <p:cNvSpPr/>
                  <p:nvPr/>
                </p:nvSpPr>
                <p:spPr>
                  <a:xfrm>
                    <a:off x="6115766" y="3945017"/>
                    <a:ext cx="100415" cy="235930"/>
                  </a:xfrm>
                  <a:custGeom>
                    <a:avLst/>
                    <a:gdLst>
                      <a:gd name="connsiteX0" fmla="*/ 65027 w 100415"/>
                      <a:gd name="connsiteY0" fmla="*/ 136093 h 235930"/>
                      <a:gd name="connsiteX1" fmla="*/ 39111 w 100415"/>
                      <a:gd name="connsiteY1" fmla="*/ 131413 h 235930"/>
                      <a:gd name="connsiteX2" fmla="*/ 35092 w 100415"/>
                      <a:gd name="connsiteY2" fmla="*/ 123558 h 235930"/>
                      <a:gd name="connsiteX3" fmla="*/ 42946 w 100415"/>
                      <a:gd name="connsiteY3" fmla="*/ 119527 h 235930"/>
                      <a:gd name="connsiteX4" fmla="*/ 81262 w 100415"/>
                      <a:gd name="connsiteY4" fmla="*/ 120323 h 235930"/>
                      <a:gd name="connsiteX5" fmla="*/ 83897 w 100415"/>
                      <a:gd name="connsiteY5" fmla="*/ 109859 h 235930"/>
                      <a:gd name="connsiteX6" fmla="*/ 75601 w 100415"/>
                      <a:gd name="connsiteY6" fmla="*/ 82056 h 235930"/>
                      <a:gd name="connsiteX7" fmla="*/ 58324 w 100415"/>
                      <a:gd name="connsiteY7" fmla="*/ 6833 h 235930"/>
                      <a:gd name="connsiteX8" fmla="*/ 63948 w 100415"/>
                      <a:gd name="connsiteY8" fmla="*/ 20 h 235930"/>
                      <a:gd name="connsiteX9" fmla="*/ 70749 w 100415"/>
                      <a:gd name="connsiteY9" fmla="*/ 5644 h 235930"/>
                      <a:gd name="connsiteX10" fmla="*/ 87083 w 100415"/>
                      <a:gd name="connsiteY10" fmla="*/ 77130 h 235930"/>
                      <a:gd name="connsiteX11" fmla="*/ 96273 w 100415"/>
                      <a:gd name="connsiteY11" fmla="*/ 108180 h 235930"/>
                      <a:gd name="connsiteX12" fmla="*/ 89264 w 100415"/>
                      <a:gd name="connsiteY12" fmla="*/ 129905 h 235930"/>
                      <a:gd name="connsiteX13" fmla="*/ 65027 w 100415"/>
                      <a:gd name="connsiteY13" fmla="*/ 136093 h 235930"/>
                      <a:gd name="connsiteX14" fmla="*/ 98025 w 100415"/>
                      <a:gd name="connsiteY14" fmla="*/ 196625 h 235930"/>
                      <a:gd name="connsiteX15" fmla="*/ 99079 w 100415"/>
                      <a:gd name="connsiteY15" fmla="*/ 187864 h 235930"/>
                      <a:gd name="connsiteX16" fmla="*/ 90305 w 100415"/>
                      <a:gd name="connsiteY16" fmla="*/ 186810 h 235930"/>
                      <a:gd name="connsiteX17" fmla="*/ 8477 w 100415"/>
                      <a:gd name="connsiteY17" fmla="*/ 186736 h 235930"/>
                      <a:gd name="connsiteX18" fmla="*/ 415 w 100415"/>
                      <a:gd name="connsiteY18" fmla="*/ 190339 h 235930"/>
                      <a:gd name="connsiteX19" fmla="*/ 4017 w 100415"/>
                      <a:gd name="connsiteY19" fmla="*/ 198402 h 235930"/>
                      <a:gd name="connsiteX20" fmla="*/ 46242 w 100415"/>
                      <a:gd name="connsiteY20" fmla="*/ 204712 h 235930"/>
                      <a:gd name="connsiteX21" fmla="*/ 98025 w 100415"/>
                      <a:gd name="connsiteY21" fmla="*/ 196625 h 235930"/>
                      <a:gd name="connsiteX22" fmla="*/ 88467 w 100415"/>
                      <a:gd name="connsiteY22" fmla="*/ 228888 h 235930"/>
                      <a:gd name="connsiteX23" fmla="*/ 90195 w 100415"/>
                      <a:gd name="connsiteY23" fmla="*/ 228128 h 235930"/>
                      <a:gd name="connsiteX24" fmla="*/ 93381 w 100415"/>
                      <a:gd name="connsiteY24" fmla="*/ 219894 h 235930"/>
                      <a:gd name="connsiteX25" fmla="*/ 85159 w 100415"/>
                      <a:gd name="connsiteY25" fmla="*/ 216696 h 235930"/>
                      <a:gd name="connsiteX26" fmla="*/ 83382 w 100415"/>
                      <a:gd name="connsiteY26" fmla="*/ 217492 h 235930"/>
                      <a:gd name="connsiteX27" fmla="*/ 34834 w 100415"/>
                      <a:gd name="connsiteY27" fmla="*/ 219220 h 235930"/>
                      <a:gd name="connsiteX28" fmla="*/ 27078 w 100415"/>
                      <a:gd name="connsiteY28" fmla="*/ 223447 h 235930"/>
                      <a:gd name="connsiteX29" fmla="*/ 31318 w 100415"/>
                      <a:gd name="connsiteY29" fmla="*/ 231192 h 235930"/>
                      <a:gd name="connsiteX30" fmla="*/ 57393 w 100415"/>
                      <a:gd name="connsiteY30" fmla="*/ 235885 h 235930"/>
                      <a:gd name="connsiteX31" fmla="*/ 88467 w 100415"/>
                      <a:gd name="connsiteY31" fmla="*/ 228888 h 23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0415" h="235930">
                        <a:moveTo>
                          <a:pt x="65027" y="136093"/>
                        </a:moveTo>
                        <a:cubicBezTo>
                          <a:pt x="52773" y="135652"/>
                          <a:pt x="41194" y="132074"/>
                          <a:pt x="39111" y="131413"/>
                        </a:cubicBezTo>
                        <a:cubicBezTo>
                          <a:pt x="35827" y="130347"/>
                          <a:pt x="34038" y="126842"/>
                          <a:pt x="35092" y="123558"/>
                        </a:cubicBezTo>
                        <a:cubicBezTo>
                          <a:pt x="36158" y="120286"/>
                          <a:pt x="39650" y="118448"/>
                          <a:pt x="42946" y="119527"/>
                        </a:cubicBezTo>
                        <a:cubicBezTo>
                          <a:pt x="53925" y="123043"/>
                          <a:pt x="74045" y="126376"/>
                          <a:pt x="81262" y="120323"/>
                        </a:cubicBezTo>
                        <a:cubicBezTo>
                          <a:pt x="82157" y="119576"/>
                          <a:pt x="84901" y="117272"/>
                          <a:pt x="83897" y="109859"/>
                        </a:cubicBezTo>
                        <a:cubicBezTo>
                          <a:pt x="82230" y="97508"/>
                          <a:pt x="79314" y="90682"/>
                          <a:pt x="75601" y="82056"/>
                        </a:cubicBezTo>
                        <a:cubicBezTo>
                          <a:pt x="69793" y="68504"/>
                          <a:pt x="62551" y="51631"/>
                          <a:pt x="58324" y="6833"/>
                        </a:cubicBezTo>
                        <a:cubicBezTo>
                          <a:pt x="57993" y="3390"/>
                          <a:pt x="60517" y="351"/>
                          <a:pt x="63948" y="20"/>
                        </a:cubicBezTo>
                        <a:cubicBezTo>
                          <a:pt x="67465" y="-250"/>
                          <a:pt x="70430" y="2226"/>
                          <a:pt x="70749" y="5644"/>
                        </a:cubicBezTo>
                        <a:cubicBezTo>
                          <a:pt x="74793" y="48507"/>
                          <a:pt x="81324" y="63713"/>
                          <a:pt x="87083" y="77130"/>
                        </a:cubicBezTo>
                        <a:cubicBezTo>
                          <a:pt x="90832" y="85892"/>
                          <a:pt x="94373" y="94150"/>
                          <a:pt x="96273" y="108180"/>
                        </a:cubicBezTo>
                        <a:cubicBezTo>
                          <a:pt x="97866" y="119956"/>
                          <a:pt x="93344" y="126499"/>
                          <a:pt x="89264" y="129905"/>
                        </a:cubicBezTo>
                        <a:cubicBezTo>
                          <a:pt x="83051" y="135101"/>
                          <a:pt x="73861" y="136412"/>
                          <a:pt x="65027" y="136093"/>
                        </a:cubicBezTo>
                        <a:close/>
                        <a:moveTo>
                          <a:pt x="98025" y="196625"/>
                        </a:moveTo>
                        <a:cubicBezTo>
                          <a:pt x="100745" y="194493"/>
                          <a:pt x="101211" y="190560"/>
                          <a:pt x="99079" y="187864"/>
                        </a:cubicBezTo>
                        <a:cubicBezTo>
                          <a:pt x="96934" y="185156"/>
                          <a:pt x="93013" y="184690"/>
                          <a:pt x="90305" y="186810"/>
                        </a:cubicBezTo>
                        <a:cubicBezTo>
                          <a:pt x="80123" y="194848"/>
                          <a:pt x="26527" y="193635"/>
                          <a:pt x="8477" y="186736"/>
                        </a:cubicBezTo>
                        <a:cubicBezTo>
                          <a:pt x="5242" y="185499"/>
                          <a:pt x="1652" y="187116"/>
                          <a:pt x="415" y="190339"/>
                        </a:cubicBezTo>
                        <a:cubicBezTo>
                          <a:pt x="-823" y="193562"/>
                          <a:pt x="807" y="197164"/>
                          <a:pt x="4017" y="198402"/>
                        </a:cubicBezTo>
                        <a:cubicBezTo>
                          <a:pt x="12484" y="201636"/>
                          <a:pt x="29087" y="204100"/>
                          <a:pt x="46242" y="204712"/>
                        </a:cubicBezTo>
                        <a:cubicBezTo>
                          <a:pt x="67379" y="205484"/>
                          <a:pt x="89349" y="203450"/>
                          <a:pt x="98025" y="196625"/>
                        </a:cubicBezTo>
                        <a:close/>
                        <a:moveTo>
                          <a:pt x="88467" y="228888"/>
                        </a:moveTo>
                        <a:lnTo>
                          <a:pt x="90195" y="228128"/>
                        </a:lnTo>
                        <a:cubicBezTo>
                          <a:pt x="93344" y="226731"/>
                          <a:pt x="94778" y="223043"/>
                          <a:pt x="93381" y="219894"/>
                        </a:cubicBezTo>
                        <a:cubicBezTo>
                          <a:pt x="91984" y="216745"/>
                          <a:pt x="88308" y="215299"/>
                          <a:pt x="85159" y="216696"/>
                        </a:cubicBezTo>
                        <a:lnTo>
                          <a:pt x="83382" y="217492"/>
                        </a:lnTo>
                        <a:cubicBezTo>
                          <a:pt x="72281" y="222443"/>
                          <a:pt x="61816" y="227148"/>
                          <a:pt x="34834" y="219220"/>
                        </a:cubicBezTo>
                        <a:cubicBezTo>
                          <a:pt x="31514" y="218264"/>
                          <a:pt x="28058" y="220152"/>
                          <a:pt x="27078" y="223447"/>
                        </a:cubicBezTo>
                        <a:cubicBezTo>
                          <a:pt x="26110" y="226756"/>
                          <a:pt x="28009" y="230224"/>
                          <a:pt x="31318" y="231192"/>
                        </a:cubicBezTo>
                        <a:cubicBezTo>
                          <a:pt x="41770" y="234255"/>
                          <a:pt x="50274" y="235627"/>
                          <a:pt x="57393" y="235885"/>
                        </a:cubicBezTo>
                        <a:cubicBezTo>
                          <a:pt x="71656" y="236399"/>
                          <a:pt x="80417" y="232490"/>
                          <a:pt x="88467" y="228888"/>
                        </a:cubicBezTo>
                        <a:close/>
                      </a:path>
                    </a:pathLst>
                  </a:custGeom>
                  <a:solidFill>
                    <a:srgbClr val="D3A77F"/>
                  </a:solidFill>
                  <a:ln w="12244" cap="flat">
                    <a:noFill/>
                    <a:prstDash val="solid"/>
                    <a:miter/>
                  </a:ln>
                </p:spPr>
                <p:txBody>
                  <a:bodyPr rtlCol="0" anchor="ctr"/>
                  <a:lstStyle/>
                  <a:p>
                    <a:endParaRPr lang="nl-NL"/>
                  </a:p>
                </p:txBody>
              </p:sp>
            </p:grpSp>
            <p:sp>
              <p:nvSpPr>
                <p:cNvPr id="106" name="Vrije vorm 105">
                  <a:extLst>
                    <a:ext uri="{FF2B5EF4-FFF2-40B4-BE49-F238E27FC236}">
                      <a16:creationId xmlns:a16="http://schemas.microsoft.com/office/drawing/2014/main" id="{39E800C4-C345-27ED-75B2-43607A53601A}"/>
                    </a:ext>
                  </a:extLst>
                </p:cNvPr>
                <p:cNvSpPr/>
                <p:nvPr/>
              </p:nvSpPr>
              <p:spPr>
                <a:xfrm>
                  <a:off x="5884862" y="4333162"/>
                  <a:ext cx="418807" cy="182385"/>
                </a:xfrm>
                <a:custGeom>
                  <a:avLst/>
                  <a:gdLst>
                    <a:gd name="connsiteX0" fmla="*/ 348277 w 418807"/>
                    <a:gd name="connsiteY0" fmla="*/ 1556 h 182385"/>
                    <a:gd name="connsiteX1" fmla="*/ 349772 w 418807"/>
                    <a:gd name="connsiteY1" fmla="*/ 9080 h 182385"/>
                    <a:gd name="connsiteX2" fmla="*/ 223746 w 418807"/>
                    <a:gd name="connsiteY2" fmla="*/ 129113 h 182385"/>
                    <a:gd name="connsiteX3" fmla="*/ 63693 w 418807"/>
                    <a:gd name="connsiteY3" fmla="*/ 1715 h 182385"/>
                    <a:gd name="connsiteX4" fmla="*/ 63693 w 418807"/>
                    <a:gd name="connsiteY4" fmla="*/ 0 h 182385"/>
                    <a:gd name="connsiteX5" fmla="*/ 0 w 418807"/>
                    <a:gd name="connsiteY5" fmla="*/ 10342 h 182385"/>
                    <a:gd name="connsiteX6" fmla="*/ 165016 w 418807"/>
                    <a:gd name="connsiteY6" fmla="*/ 151427 h 182385"/>
                    <a:gd name="connsiteX7" fmla="*/ 298124 w 418807"/>
                    <a:gd name="connsiteY7" fmla="*/ 144283 h 182385"/>
                    <a:gd name="connsiteX8" fmla="*/ 418807 w 418807"/>
                    <a:gd name="connsiteY8" fmla="*/ 29837 h 182385"/>
                    <a:gd name="connsiteX9" fmla="*/ 348277 w 418807"/>
                    <a:gd name="connsiteY9" fmla="*/ 1556 h 18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8807" h="182385">
                      <a:moveTo>
                        <a:pt x="348277" y="1556"/>
                      </a:moveTo>
                      <a:lnTo>
                        <a:pt x="349772" y="9080"/>
                      </a:lnTo>
                      <a:lnTo>
                        <a:pt x="223746" y="129113"/>
                      </a:lnTo>
                      <a:lnTo>
                        <a:pt x="63693" y="1715"/>
                      </a:lnTo>
                      <a:lnTo>
                        <a:pt x="63693" y="0"/>
                      </a:lnTo>
                      <a:lnTo>
                        <a:pt x="0" y="10342"/>
                      </a:lnTo>
                      <a:lnTo>
                        <a:pt x="165016" y="151427"/>
                      </a:lnTo>
                      <a:cubicBezTo>
                        <a:pt x="211713" y="187501"/>
                        <a:pt x="250324" y="200207"/>
                        <a:pt x="298124" y="144283"/>
                      </a:cubicBezTo>
                      <a:lnTo>
                        <a:pt x="418807" y="29837"/>
                      </a:lnTo>
                      <a:lnTo>
                        <a:pt x="348277" y="1556"/>
                      </a:lnTo>
                      <a:close/>
                    </a:path>
                  </a:pathLst>
                </a:custGeom>
                <a:solidFill>
                  <a:srgbClr val="00A9B9"/>
                </a:solidFill>
                <a:ln w="12244" cap="flat">
                  <a:noFill/>
                  <a:prstDash val="solid"/>
                  <a:miter/>
                </a:ln>
              </p:spPr>
              <p:txBody>
                <a:bodyPr rtlCol="0" anchor="ctr"/>
                <a:lstStyle/>
                <a:p>
                  <a:endParaRPr lang="nl-NL"/>
                </a:p>
              </p:txBody>
            </p:sp>
          </p:grpSp>
          <p:sp>
            <p:nvSpPr>
              <p:cNvPr id="99" name="Vrije vorm 98">
                <a:extLst>
                  <a:ext uri="{FF2B5EF4-FFF2-40B4-BE49-F238E27FC236}">
                    <a16:creationId xmlns:a16="http://schemas.microsoft.com/office/drawing/2014/main" id="{BF37DD96-CF33-0D1D-5DB7-EF7919B63E8F}"/>
                  </a:ext>
                </a:extLst>
              </p:cNvPr>
              <p:cNvSpPr/>
              <p:nvPr/>
            </p:nvSpPr>
            <p:spPr>
              <a:xfrm>
                <a:off x="5427959" y="5131517"/>
                <a:ext cx="1337257" cy="12253"/>
              </a:xfrm>
              <a:custGeom>
                <a:avLst/>
                <a:gdLst>
                  <a:gd name="connsiteX0" fmla="*/ 0 w 1337257"/>
                  <a:gd name="connsiteY0" fmla="*/ 0 h 12253"/>
                  <a:gd name="connsiteX1" fmla="*/ 1337257 w 1337257"/>
                  <a:gd name="connsiteY1" fmla="*/ 0 h 12253"/>
                  <a:gd name="connsiteX2" fmla="*/ 1337257 w 1337257"/>
                  <a:gd name="connsiteY2" fmla="*/ 12253 h 12253"/>
                  <a:gd name="connsiteX3" fmla="*/ 0 w 1337257"/>
                  <a:gd name="connsiteY3" fmla="*/ 12253 h 12253"/>
                </a:gdLst>
                <a:ahLst/>
                <a:cxnLst>
                  <a:cxn ang="0">
                    <a:pos x="connsiteX0" y="connsiteY0"/>
                  </a:cxn>
                  <a:cxn ang="0">
                    <a:pos x="connsiteX1" y="connsiteY1"/>
                  </a:cxn>
                  <a:cxn ang="0">
                    <a:pos x="connsiteX2" y="connsiteY2"/>
                  </a:cxn>
                  <a:cxn ang="0">
                    <a:pos x="connsiteX3" y="connsiteY3"/>
                  </a:cxn>
                </a:cxnLst>
                <a:rect l="l" t="t" r="r" b="b"/>
                <a:pathLst>
                  <a:path w="1337257" h="12253">
                    <a:moveTo>
                      <a:pt x="0" y="0"/>
                    </a:moveTo>
                    <a:lnTo>
                      <a:pt x="1337257" y="0"/>
                    </a:lnTo>
                    <a:lnTo>
                      <a:pt x="1337257" y="12253"/>
                    </a:lnTo>
                    <a:lnTo>
                      <a:pt x="0" y="12253"/>
                    </a:lnTo>
                    <a:close/>
                  </a:path>
                </a:pathLst>
              </a:custGeom>
              <a:solidFill>
                <a:srgbClr val="D0E7F7"/>
              </a:solidFill>
              <a:ln w="12244" cap="flat">
                <a:noFill/>
                <a:prstDash val="solid"/>
                <a:miter/>
              </a:ln>
            </p:spPr>
            <p:txBody>
              <a:bodyPr rtlCol="0" anchor="ctr"/>
              <a:lstStyle/>
              <a:p>
                <a:endParaRPr lang="nl-NL"/>
              </a:p>
            </p:txBody>
          </p:sp>
          <p:sp>
            <p:nvSpPr>
              <p:cNvPr id="100" name="Vrije vorm 99">
                <a:extLst>
                  <a:ext uri="{FF2B5EF4-FFF2-40B4-BE49-F238E27FC236}">
                    <a16:creationId xmlns:a16="http://schemas.microsoft.com/office/drawing/2014/main" id="{A1DEBB47-F251-E5DD-F649-01F9726CF5BA}"/>
                  </a:ext>
                </a:extLst>
              </p:cNvPr>
              <p:cNvSpPr/>
              <p:nvPr/>
            </p:nvSpPr>
            <p:spPr>
              <a:xfrm>
                <a:off x="5460381" y="4346016"/>
                <a:ext cx="417385" cy="792277"/>
              </a:xfrm>
              <a:custGeom>
                <a:avLst/>
                <a:gdLst>
                  <a:gd name="connsiteX0" fmla="*/ 9092 w 417385"/>
                  <a:gd name="connsiteY0" fmla="*/ 792277 h 792277"/>
                  <a:gd name="connsiteX1" fmla="*/ 0 w 417385"/>
                  <a:gd name="connsiteY1" fmla="*/ 790990 h 792277"/>
                  <a:gd name="connsiteX2" fmla="*/ 69967 w 417385"/>
                  <a:gd name="connsiteY2" fmla="*/ 363667 h 792277"/>
                  <a:gd name="connsiteX3" fmla="*/ 78593 w 417385"/>
                  <a:gd name="connsiteY3" fmla="*/ 325645 h 792277"/>
                  <a:gd name="connsiteX4" fmla="*/ 242555 w 417385"/>
                  <a:gd name="connsiteY4" fmla="*/ 54907 h 792277"/>
                  <a:gd name="connsiteX5" fmla="*/ 415879 w 417385"/>
                  <a:gd name="connsiteY5" fmla="*/ 0 h 792277"/>
                  <a:gd name="connsiteX6" fmla="*/ 417386 w 417385"/>
                  <a:gd name="connsiteY6" fmla="*/ 9067 h 792277"/>
                  <a:gd name="connsiteX7" fmla="*/ 245741 w 417385"/>
                  <a:gd name="connsiteY7" fmla="*/ 63521 h 792277"/>
                  <a:gd name="connsiteX8" fmla="*/ 87574 w 417385"/>
                  <a:gd name="connsiteY8" fmla="*/ 327606 h 792277"/>
                  <a:gd name="connsiteX9" fmla="*/ 78899 w 417385"/>
                  <a:gd name="connsiteY9" fmla="*/ 365861 h 792277"/>
                  <a:gd name="connsiteX10" fmla="*/ 9092 w 417385"/>
                  <a:gd name="connsiteY10" fmla="*/ 792277 h 79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7385" h="792277">
                    <a:moveTo>
                      <a:pt x="9092" y="792277"/>
                    </a:moveTo>
                    <a:lnTo>
                      <a:pt x="0" y="790990"/>
                    </a:lnTo>
                    <a:cubicBezTo>
                      <a:pt x="478" y="787621"/>
                      <a:pt x="47861" y="453337"/>
                      <a:pt x="69967" y="363667"/>
                    </a:cubicBezTo>
                    <a:cubicBezTo>
                      <a:pt x="72822" y="352112"/>
                      <a:pt x="75615" y="339307"/>
                      <a:pt x="78593" y="325645"/>
                    </a:cubicBezTo>
                    <a:cubicBezTo>
                      <a:pt x="99668" y="229125"/>
                      <a:pt x="128525" y="96936"/>
                      <a:pt x="242555" y="54907"/>
                    </a:cubicBezTo>
                    <a:cubicBezTo>
                      <a:pt x="370002" y="7940"/>
                      <a:pt x="414053" y="306"/>
                      <a:pt x="415879" y="0"/>
                    </a:cubicBezTo>
                    <a:lnTo>
                      <a:pt x="417386" y="9067"/>
                    </a:lnTo>
                    <a:cubicBezTo>
                      <a:pt x="416957" y="9141"/>
                      <a:pt x="372061" y="16983"/>
                      <a:pt x="245741" y="63521"/>
                    </a:cubicBezTo>
                    <a:cubicBezTo>
                      <a:pt x="136429" y="103823"/>
                      <a:pt x="108185" y="233157"/>
                      <a:pt x="87574" y="327606"/>
                    </a:cubicBezTo>
                    <a:cubicBezTo>
                      <a:pt x="84572" y="341354"/>
                      <a:pt x="81754" y="354244"/>
                      <a:pt x="78899" y="365861"/>
                    </a:cubicBezTo>
                    <a:cubicBezTo>
                      <a:pt x="56904" y="455102"/>
                      <a:pt x="9570" y="788919"/>
                      <a:pt x="9092" y="792277"/>
                    </a:cubicBezTo>
                    <a:close/>
                  </a:path>
                </a:pathLst>
              </a:custGeom>
              <a:solidFill>
                <a:srgbClr val="D0E7F7"/>
              </a:solidFill>
              <a:ln w="12244" cap="flat">
                <a:noFill/>
                <a:prstDash val="solid"/>
                <a:miter/>
              </a:ln>
            </p:spPr>
            <p:txBody>
              <a:bodyPr rtlCol="0" anchor="ctr"/>
              <a:lstStyle/>
              <a:p>
                <a:endParaRPr lang="nl-NL"/>
              </a:p>
            </p:txBody>
          </p:sp>
          <p:sp>
            <p:nvSpPr>
              <p:cNvPr id="101" name="Vrije vorm 100">
                <a:extLst>
                  <a:ext uri="{FF2B5EF4-FFF2-40B4-BE49-F238E27FC236}">
                    <a16:creationId xmlns:a16="http://schemas.microsoft.com/office/drawing/2014/main" id="{BA88D2FD-8AF3-93E4-2B18-6D0071154F8C}"/>
                  </a:ext>
                </a:extLst>
              </p:cNvPr>
              <p:cNvSpPr/>
              <p:nvPr/>
            </p:nvSpPr>
            <p:spPr>
              <a:xfrm>
                <a:off x="6335259" y="4374358"/>
                <a:ext cx="402829" cy="764155"/>
              </a:xfrm>
              <a:custGeom>
                <a:avLst/>
                <a:gdLst>
                  <a:gd name="connsiteX0" fmla="*/ 393798 w 402829"/>
                  <a:gd name="connsiteY0" fmla="*/ 764156 h 764155"/>
                  <a:gd name="connsiteX1" fmla="*/ 282918 w 402829"/>
                  <a:gd name="connsiteY1" fmla="*/ 338719 h 764155"/>
                  <a:gd name="connsiteX2" fmla="*/ 274279 w 402829"/>
                  <a:gd name="connsiteY2" fmla="*/ 319224 h 764155"/>
                  <a:gd name="connsiteX3" fmla="*/ 52175 w 402829"/>
                  <a:gd name="connsiteY3" fmla="*/ 29567 h 764155"/>
                  <a:gd name="connsiteX4" fmla="*/ 0 w 402829"/>
                  <a:gd name="connsiteY4" fmla="*/ 8528 h 764155"/>
                  <a:gd name="connsiteX5" fmla="*/ 3443 w 402829"/>
                  <a:gd name="connsiteY5" fmla="*/ 0 h 764155"/>
                  <a:gd name="connsiteX6" fmla="*/ 56206 w 402829"/>
                  <a:gd name="connsiteY6" fmla="*/ 21345 h 764155"/>
                  <a:gd name="connsiteX7" fmla="*/ 282697 w 402829"/>
                  <a:gd name="connsiteY7" fmla="*/ 315511 h 764155"/>
                  <a:gd name="connsiteX8" fmla="*/ 291311 w 402829"/>
                  <a:gd name="connsiteY8" fmla="*/ 334982 h 764155"/>
                  <a:gd name="connsiteX9" fmla="*/ 402829 w 402829"/>
                  <a:gd name="connsiteY9" fmla="*/ 762428 h 764155"/>
                  <a:gd name="connsiteX10" fmla="*/ 393798 w 402829"/>
                  <a:gd name="connsiteY10" fmla="*/ 764156 h 76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2829" h="764155">
                    <a:moveTo>
                      <a:pt x="393798" y="764156"/>
                    </a:moveTo>
                    <a:cubicBezTo>
                      <a:pt x="393198" y="761056"/>
                      <a:pt x="333695" y="452957"/>
                      <a:pt x="282918" y="338719"/>
                    </a:cubicBezTo>
                    <a:lnTo>
                      <a:pt x="274279" y="319224"/>
                    </a:lnTo>
                    <a:cubicBezTo>
                      <a:pt x="225143" y="207903"/>
                      <a:pt x="178715" y="102756"/>
                      <a:pt x="52175" y="29567"/>
                    </a:cubicBezTo>
                    <a:lnTo>
                      <a:pt x="0" y="8528"/>
                    </a:lnTo>
                    <a:lnTo>
                      <a:pt x="3443" y="0"/>
                    </a:lnTo>
                    <a:lnTo>
                      <a:pt x="56206" y="21345"/>
                    </a:lnTo>
                    <a:cubicBezTo>
                      <a:pt x="185908" y="96311"/>
                      <a:pt x="235105" y="207743"/>
                      <a:pt x="282697" y="315511"/>
                    </a:cubicBezTo>
                    <a:lnTo>
                      <a:pt x="291311" y="334982"/>
                    </a:lnTo>
                    <a:cubicBezTo>
                      <a:pt x="342518" y="450188"/>
                      <a:pt x="402228" y="759316"/>
                      <a:pt x="402829" y="762428"/>
                    </a:cubicBezTo>
                    <a:lnTo>
                      <a:pt x="393798" y="764156"/>
                    </a:lnTo>
                    <a:close/>
                  </a:path>
                </a:pathLst>
              </a:custGeom>
              <a:solidFill>
                <a:srgbClr val="D0E7F7"/>
              </a:solidFill>
              <a:ln w="12244" cap="flat">
                <a:noFill/>
                <a:prstDash val="solid"/>
                <a:miter/>
              </a:ln>
            </p:spPr>
            <p:txBody>
              <a:bodyPr rtlCol="0" anchor="ctr"/>
              <a:lstStyle/>
              <a:p>
                <a:endParaRPr lang="nl-NL"/>
              </a:p>
            </p:txBody>
          </p:sp>
        </p:grpSp>
        <p:sp>
          <p:nvSpPr>
            <p:cNvPr id="80" name="Vrije vorm 79">
              <a:extLst>
                <a:ext uri="{FF2B5EF4-FFF2-40B4-BE49-F238E27FC236}">
                  <a16:creationId xmlns:a16="http://schemas.microsoft.com/office/drawing/2014/main" id="{076D1D64-8703-A908-24B8-B9FC78A45BB3}"/>
                </a:ext>
              </a:extLst>
            </p:cNvPr>
            <p:cNvSpPr/>
            <p:nvPr/>
          </p:nvSpPr>
          <p:spPr>
            <a:xfrm>
              <a:off x="5781260" y="4339926"/>
              <a:ext cx="631194" cy="665614"/>
            </a:xfrm>
            <a:custGeom>
              <a:avLst/>
              <a:gdLst>
                <a:gd name="connsiteX0" fmla="*/ 631195 w 631194"/>
                <a:gd name="connsiteY0" fmla="*/ 312142 h 665614"/>
                <a:gd name="connsiteX1" fmla="*/ 548154 w 631194"/>
                <a:gd name="connsiteY1" fmla="*/ 665614 h 665614"/>
                <a:gd name="connsiteX2" fmla="*/ 514825 w 631194"/>
                <a:gd name="connsiteY2" fmla="*/ 59882 h 665614"/>
                <a:gd name="connsiteX3" fmla="*/ 514457 w 631194"/>
                <a:gd name="connsiteY3" fmla="*/ 53449 h 665614"/>
                <a:gd name="connsiteX4" fmla="*/ 513857 w 631194"/>
                <a:gd name="connsiteY4" fmla="*/ 42666 h 665614"/>
                <a:gd name="connsiteX5" fmla="*/ 513612 w 631194"/>
                <a:gd name="connsiteY5" fmla="*/ 38181 h 665614"/>
                <a:gd name="connsiteX6" fmla="*/ 513244 w 631194"/>
                <a:gd name="connsiteY6" fmla="*/ 31393 h 665614"/>
                <a:gd name="connsiteX7" fmla="*/ 512840 w 631194"/>
                <a:gd name="connsiteY7" fmla="*/ 18760 h 665614"/>
                <a:gd name="connsiteX8" fmla="*/ 516344 w 631194"/>
                <a:gd name="connsiteY8" fmla="*/ 20341 h 665614"/>
                <a:gd name="connsiteX9" fmla="*/ 521858 w 631194"/>
                <a:gd name="connsiteY9" fmla="*/ 22179 h 665614"/>
                <a:gd name="connsiteX10" fmla="*/ 541733 w 631194"/>
                <a:gd name="connsiteY10" fmla="*/ 28477 h 665614"/>
                <a:gd name="connsiteX11" fmla="*/ 545973 w 631194"/>
                <a:gd name="connsiteY11" fmla="*/ 29935 h 665614"/>
                <a:gd name="connsiteX12" fmla="*/ 563066 w 631194"/>
                <a:gd name="connsiteY12" fmla="*/ 36723 h 665614"/>
                <a:gd name="connsiteX13" fmla="*/ 563066 w 631194"/>
                <a:gd name="connsiteY13" fmla="*/ 36846 h 665614"/>
                <a:gd name="connsiteX14" fmla="*/ 616895 w 631194"/>
                <a:gd name="connsiteY14" fmla="*/ 162308 h 665614"/>
                <a:gd name="connsiteX15" fmla="*/ 581985 w 631194"/>
                <a:gd name="connsiteY15" fmla="*/ 258080 h 665614"/>
                <a:gd name="connsiteX16" fmla="*/ 631195 w 631194"/>
                <a:gd name="connsiteY16" fmla="*/ 312142 h 665614"/>
                <a:gd name="connsiteX17" fmla="*/ 123759 w 631194"/>
                <a:gd name="connsiteY17" fmla="*/ 543191 h 665614"/>
                <a:gd name="connsiteX18" fmla="*/ 119041 w 631194"/>
                <a:gd name="connsiteY18" fmla="*/ 46783 h 665614"/>
                <a:gd name="connsiteX19" fmla="*/ 118796 w 631194"/>
                <a:gd name="connsiteY19" fmla="*/ 25450 h 665614"/>
                <a:gd name="connsiteX20" fmla="*/ 118588 w 631194"/>
                <a:gd name="connsiteY20" fmla="*/ 8933 h 665614"/>
                <a:gd name="connsiteX21" fmla="*/ 118551 w 631194"/>
                <a:gd name="connsiteY21" fmla="*/ 6298 h 665614"/>
                <a:gd name="connsiteX22" fmla="*/ 118551 w 631194"/>
                <a:gd name="connsiteY22" fmla="*/ 0 h 665614"/>
                <a:gd name="connsiteX23" fmla="*/ 112363 w 631194"/>
                <a:gd name="connsiteY23" fmla="*/ 1446 h 665614"/>
                <a:gd name="connsiteX24" fmla="*/ 67516 w 631194"/>
                <a:gd name="connsiteY24" fmla="*/ 12364 h 665614"/>
                <a:gd name="connsiteX25" fmla="*/ 0 w 631194"/>
                <a:gd name="connsiteY25" fmla="*/ 142188 h 665614"/>
                <a:gd name="connsiteX26" fmla="*/ 44602 w 631194"/>
                <a:gd name="connsiteY26" fmla="*/ 235411 h 665614"/>
                <a:gd name="connsiteX27" fmla="*/ 601 w 631194"/>
                <a:gd name="connsiteY27" fmla="*/ 294436 h 665614"/>
                <a:gd name="connsiteX28" fmla="*/ 124004 w 631194"/>
                <a:gd name="connsiteY28" fmla="*/ 607288 h 665614"/>
                <a:gd name="connsiteX29" fmla="*/ 124004 w 631194"/>
                <a:gd name="connsiteY29" fmla="*/ 573248 h 665614"/>
                <a:gd name="connsiteX30" fmla="*/ 123759 w 631194"/>
                <a:gd name="connsiteY30" fmla="*/ 543191 h 66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1194" h="665614">
                  <a:moveTo>
                    <a:pt x="631195" y="312142"/>
                  </a:moveTo>
                  <a:lnTo>
                    <a:pt x="548154" y="665614"/>
                  </a:lnTo>
                  <a:lnTo>
                    <a:pt x="514825" y="59882"/>
                  </a:lnTo>
                  <a:lnTo>
                    <a:pt x="514457" y="53449"/>
                  </a:lnTo>
                  <a:lnTo>
                    <a:pt x="513857" y="42666"/>
                  </a:lnTo>
                  <a:lnTo>
                    <a:pt x="513612" y="38181"/>
                  </a:lnTo>
                  <a:lnTo>
                    <a:pt x="513244" y="31393"/>
                  </a:lnTo>
                  <a:lnTo>
                    <a:pt x="512840" y="18760"/>
                  </a:lnTo>
                  <a:cubicBezTo>
                    <a:pt x="512840" y="18760"/>
                    <a:pt x="513991" y="19250"/>
                    <a:pt x="516344" y="20341"/>
                  </a:cubicBezTo>
                  <a:cubicBezTo>
                    <a:pt x="517668" y="20904"/>
                    <a:pt x="519677" y="21578"/>
                    <a:pt x="521858" y="22179"/>
                  </a:cubicBezTo>
                  <a:cubicBezTo>
                    <a:pt x="527433" y="23870"/>
                    <a:pt x="534700" y="26173"/>
                    <a:pt x="541733" y="28477"/>
                  </a:cubicBezTo>
                  <a:cubicBezTo>
                    <a:pt x="543191" y="28967"/>
                    <a:pt x="544649" y="29445"/>
                    <a:pt x="545973" y="29935"/>
                  </a:cubicBezTo>
                  <a:cubicBezTo>
                    <a:pt x="552884" y="32361"/>
                    <a:pt x="559317" y="34787"/>
                    <a:pt x="563066" y="36723"/>
                  </a:cubicBezTo>
                  <a:lnTo>
                    <a:pt x="563066" y="36846"/>
                  </a:lnTo>
                  <a:lnTo>
                    <a:pt x="616895" y="162308"/>
                  </a:lnTo>
                  <a:lnTo>
                    <a:pt x="581985" y="258080"/>
                  </a:lnTo>
                  <a:lnTo>
                    <a:pt x="631195" y="312142"/>
                  </a:lnTo>
                  <a:close/>
                  <a:moveTo>
                    <a:pt x="123759" y="543191"/>
                  </a:moveTo>
                  <a:lnTo>
                    <a:pt x="119041" y="46783"/>
                  </a:lnTo>
                  <a:lnTo>
                    <a:pt x="118796" y="25450"/>
                  </a:lnTo>
                  <a:cubicBezTo>
                    <a:pt x="118711" y="17388"/>
                    <a:pt x="118625" y="11947"/>
                    <a:pt x="118588" y="8933"/>
                  </a:cubicBezTo>
                  <a:lnTo>
                    <a:pt x="118551" y="6298"/>
                  </a:lnTo>
                  <a:lnTo>
                    <a:pt x="118551" y="0"/>
                  </a:lnTo>
                  <a:lnTo>
                    <a:pt x="112363" y="1446"/>
                  </a:lnTo>
                  <a:lnTo>
                    <a:pt x="67516" y="12364"/>
                  </a:lnTo>
                  <a:lnTo>
                    <a:pt x="0" y="142188"/>
                  </a:lnTo>
                  <a:lnTo>
                    <a:pt x="44602" y="235411"/>
                  </a:lnTo>
                  <a:lnTo>
                    <a:pt x="601" y="294436"/>
                  </a:lnTo>
                  <a:lnTo>
                    <a:pt x="124004" y="607288"/>
                  </a:lnTo>
                  <a:lnTo>
                    <a:pt x="124004" y="573248"/>
                  </a:lnTo>
                  <a:lnTo>
                    <a:pt x="123759" y="543191"/>
                  </a:lnTo>
                  <a:close/>
                </a:path>
              </a:pathLst>
            </a:custGeom>
            <a:solidFill>
              <a:srgbClr val="D0DCE7"/>
            </a:solidFill>
            <a:ln w="12244" cap="flat">
              <a:noFill/>
              <a:prstDash val="solid"/>
              <a:miter/>
            </a:ln>
          </p:spPr>
          <p:txBody>
            <a:bodyPr rtlCol="0" anchor="ctr"/>
            <a:lstStyle/>
            <a:p>
              <a:endParaRPr lang="nl-NL"/>
            </a:p>
          </p:txBody>
        </p:sp>
        <p:sp>
          <p:nvSpPr>
            <p:cNvPr id="81" name="Vrije vorm 80">
              <a:extLst>
                <a:ext uri="{FF2B5EF4-FFF2-40B4-BE49-F238E27FC236}">
                  <a16:creationId xmlns:a16="http://schemas.microsoft.com/office/drawing/2014/main" id="{87FA8C69-711F-40E7-BF07-441466D3C96A}"/>
                </a:ext>
              </a:extLst>
            </p:cNvPr>
            <p:cNvSpPr/>
            <p:nvPr/>
          </p:nvSpPr>
          <p:spPr>
            <a:xfrm>
              <a:off x="5742159" y="4540749"/>
              <a:ext cx="206444" cy="183245"/>
            </a:xfrm>
            <a:custGeom>
              <a:avLst/>
              <a:gdLst>
                <a:gd name="connsiteX0" fmla="*/ 206445 w 206444"/>
                <a:gd name="connsiteY0" fmla="*/ 163935 h 183245"/>
                <a:gd name="connsiteX1" fmla="*/ 192758 w 206444"/>
                <a:gd name="connsiteY1" fmla="*/ 27273 h 183245"/>
                <a:gd name="connsiteX2" fmla="*/ 107781 w 206444"/>
                <a:gd name="connsiteY2" fmla="*/ 35789 h 183245"/>
                <a:gd name="connsiteX3" fmla="*/ 104582 w 206444"/>
                <a:gd name="connsiteY3" fmla="*/ 3832 h 183245"/>
                <a:gd name="connsiteX4" fmla="*/ 99914 w 206444"/>
                <a:gd name="connsiteY4" fmla="*/ 21 h 183245"/>
                <a:gd name="connsiteX5" fmla="*/ 85590 w 206444"/>
                <a:gd name="connsiteY5" fmla="*/ 1455 h 183245"/>
                <a:gd name="connsiteX6" fmla="*/ 81779 w 206444"/>
                <a:gd name="connsiteY6" fmla="*/ 6124 h 183245"/>
                <a:gd name="connsiteX7" fmla="*/ 84977 w 206444"/>
                <a:gd name="connsiteY7" fmla="*/ 38068 h 183245"/>
                <a:gd name="connsiteX8" fmla="*/ 0 w 206444"/>
                <a:gd name="connsiteY8" fmla="*/ 46584 h 183245"/>
                <a:gd name="connsiteX9" fmla="*/ 9595 w 206444"/>
                <a:gd name="connsiteY9" fmla="*/ 142344 h 183245"/>
                <a:gd name="connsiteX10" fmla="*/ 9595 w 206444"/>
                <a:gd name="connsiteY10" fmla="*/ 142344 h 183245"/>
                <a:gd name="connsiteX11" fmla="*/ 13687 w 206444"/>
                <a:gd name="connsiteY11" fmla="*/ 183246 h 183245"/>
                <a:gd name="connsiteX12" fmla="*/ 13687 w 206444"/>
                <a:gd name="connsiteY12" fmla="*/ 183246 h 183245"/>
                <a:gd name="connsiteX13" fmla="*/ 13687 w 206444"/>
                <a:gd name="connsiteY13" fmla="*/ 183246 h 183245"/>
                <a:gd name="connsiteX14" fmla="*/ 206445 w 206444"/>
                <a:gd name="connsiteY14" fmla="*/ 163935 h 18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6444" h="183245">
                  <a:moveTo>
                    <a:pt x="206445" y="163935"/>
                  </a:moveTo>
                  <a:lnTo>
                    <a:pt x="192758" y="27273"/>
                  </a:lnTo>
                  <a:lnTo>
                    <a:pt x="107781" y="35789"/>
                  </a:lnTo>
                  <a:lnTo>
                    <a:pt x="104582" y="3832"/>
                  </a:lnTo>
                  <a:cubicBezTo>
                    <a:pt x="104337" y="1492"/>
                    <a:pt x="102254" y="-211"/>
                    <a:pt x="99914" y="21"/>
                  </a:cubicBezTo>
                  <a:lnTo>
                    <a:pt x="85590" y="1455"/>
                  </a:lnTo>
                  <a:cubicBezTo>
                    <a:pt x="83249" y="1700"/>
                    <a:pt x="81546" y="3783"/>
                    <a:pt x="81779" y="6124"/>
                  </a:cubicBezTo>
                  <a:lnTo>
                    <a:pt x="84977" y="38068"/>
                  </a:lnTo>
                  <a:lnTo>
                    <a:pt x="0" y="46584"/>
                  </a:lnTo>
                  <a:lnTo>
                    <a:pt x="9595" y="142344"/>
                  </a:lnTo>
                  <a:lnTo>
                    <a:pt x="9595" y="142344"/>
                  </a:lnTo>
                  <a:lnTo>
                    <a:pt x="13687" y="183246"/>
                  </a:lnTo>
                  <a:lnTo>
                    <a:pt x="13687" y="183246"/>
                  </a:lnTo>
                  <a:lnTo>
                    <a:pt x="13687" y="183246"/>
                  </a:lnTo>
                  <a:lnTo>
                    <a:pt x="206445" y="163935"/>
                  </a:lnTo>
                  <a:close/>
                </a:path>
              </a:pathLst>
            </a:custGeom>
            <a:solidFill>
              <a:srgbClr val="40769F"/>
            </a:solidFill>
            <a:ln w="12244" cap="flat">
              <a:noFill/>
              <a:prstDash val="solid"/>
              <a:miter/>
            </a:ln>
          </p:spPr>
          <p:txBody>
            <a:bodyPr rtlCol="0" anchor="ctr"/>
            <a:lstStyle/>
            <a:p>
              <a:endParaRPr lang="nl-NL"/>
            </a:p>
          </p:txBody>
        </p:sp>
        <p:grpSp>
          <p:nvGrpSpPr>
            <p:cNvPr id="82" name="Graphic 7">
              <a:extLst>
                <a:ext uri="{FF2B5EF4-FFF2-40B4-BE49-F238E27FC236}">
                  <a16:creationId xmlns:a16="http://schemas.microsoft.com/office/drawing/2014/main" id="{B3522281-4954-3F26-41C3-A993364901B2}"/>
                </a:ext>
              </a:extLst>
            </p:cNvPr>
            <p:cNvGrpSpPr/>
            <p:nvPr/>
          </p:nvGrpSpPr>
          <p:grpSpPr>
            <a:xfrm>
              <a:off x="5747012" y="4529155"/>
              <a:ext cx="206447" cy="185135"/>
              <a:chOff x="5747012" y="4529155"/>
              <a:chExt cx="206447" cy="185135"/>
            </a:xfrm>
          </p:grpSpPr>
          <p:grpSp>
            <p:nvGrpSpPr>
              <p:cNvPr id="83" name="Graphic 7">
                <a:extLst>
                  <a:ext uri="{FF2B5EF4-FFF2-40B4-BE49-F238E27FC236}">
                    <a16:creationId xmlns:a16="http://schemas.microsoft.com/office/drawing/2014/main" id="{880D21D9-BCE3-93F6-BF42-1B9A2D18EE2D}"/>
                  </a:ext>
                </a:extLst>
              </p:cNvPr>
              <p:cNvGrpSpPr/>
              <p:nvPr/>
            </p:nvGrpSpPr>
            <p:grpSpPr>
              <a:xfrm>
                <a:off x="5747012" y="4558330"/>
                <a:ext cx="206444" cy="155960"/>
                <a:chOff x="5747012" y="4558330"/>
                <a:chExt cx="206444" cy="155960"/>
              </a:xfrm>
            </p:grpSpPr>
            <p:sp>
              <p:nvSpPr>
                <p:cNvPr id="96" name="Vrije vorm 95">
                  <a:extLst>
                    <a:ext uri="{FF2B5EF4-FFF2-40B4-BE49-F238E27FC236}">
                      <a16:creationId xmlns:a16="http://schemas.microsoft.com/office/drawing/2014/main" id="{CE2989D4-0B43-F3CD-EDB4-A8F8B7041C46}"/>
                    </a:ext>
                  </a:extLst>
                </p:cNvPr>
                <p:cNvSpPr/>
                <p:nvPr/>
              </p:nvSpPr>
              <p:spPr>
                <a:xfrm rot="-343207">
                  <a:off x="5757123" y="4571393"/>
                  <a:ext cx="186211" cy="129834"/>
                </a:xfrm>
                <a:custGeom>
                  <a:avLst/>
                  <a:gdLst>
                    <a:gd name="connsiteX0" fmla="*/ 0 w 186211"/>
                    <a:gd name="connsiteY0" fmla="*/ 0 h 129834"/>
                    <a:gd name="connsiteX1" fmla="*/ 186212 w 186211"/>
                    <a:gd name="connsiteY1" fmla="*/ 0 h 129834"/>
                    <a:gd name="connsiteX2" fmla="*/ 186212 w 186211"/>
                    <a:gd name="connsiteY2" fmla="*/ 129834 h 129834"/>
                    <a:gd name="connsiteX3" fmla="*/ 0 w 186211"/>
                    <a:gd name="connsiteY3" fmla="*/ 129834 h 129834"/>
                  </a:gdLst>
                  <a:ahLst/>
                  <a:cxnLst>
                    <a:cxn ang="0">
                      <a:pos x="connsiteX0" y="connsiteY0"/>
                    </a:cxn>
                    <a:cxn ang="0">
                      <a:pos x="connsiteX1" y="connsiteY1"/>
                    </a:cxn>
                    <a:cxn ang="0">
                      <a:pos x="connsiteX2" y="connsiteY2"/>
                    </a:cxn>
                    <a:cxn ang="0">
                      <a:pos x="connsiteX3" y="connsiteY3"/>
                    </a:cxn>
                  </a:cxnLst>
                  <a:rect l="l" t="t" r="r" b="b"/>
                  <a:pathLst>
                    <a:path w="186211" h="129834">
                      <a:moveTo>
                        <a:pt x="0" y="0"/>
                      </a:moveTo>
                      <a:lnTo>
                        <a:pt x="186212" y="0"/>
                      </a:lnTo>
                      <a:lnTo>
                        <a:pt x="186212" y="129834"/>
                      </a:lnTo>
                      <a:lnTo>
                        <a:pt x="0" y="129834"/>
                      </a:lnTo>
                      <a:close/>
                    </a:path>
                  </a:pathLst>
                </a:custGeom>
                <a:solidFill>
                  <a:srgbClr val="FFFFFF"/>
                </a:solidFill>
                <a:ln w="12244" cap="flat">
                  <a:noFill/>
                  <a:prstDash val="solid"/>
                  <a:miter/>
                </a:ln>
              </p:spPr>
              <p:txBody>
                <a:bodyPr rtlCol="0" anchor="ctr"/>
                <a:lstStyle/>
                <a:p>
                  <a:endParaRPr lang="nl-NL"/>
                </a:p>
              </p:txBody>
            </p:sp>
            <p:sp>
              <p:nvSpPr>
                <p:cNvPr id="97" name="Vrije vorm 96">
                  <a:extLst>
                    <a:ext uri="{FF2B5EF4-FFF2-40B4-BE49-F238E27FC236}">
                      <a16:creationId xmlns:a16="http://schemas.microsoft.com/office/drawing/2014/main" id="{C14CC95A-A579-B719-B8DF-F2CCE5F609DD}"/>
                    </a:ext>
                  </a:extLst>
                </p:cNvPr>
                <p:cNvSpPr/>
                <p:nvPr/>
              </p:nvSpPr>
              <p:spPr>
                <a:xfrm>
                  <a:off x="5747012" y="4558330"/>
                  <a:ext cx="206444" cy="155960"/>
                </a:xfrm>
                <a:custGeom>
                  <a:avLst/>
                  <a:gdLst>
                    <a:gd name="connsiteX0" fmla="*/ 186030 w 206444"/>
                    <a:gd name="connsiteY0" fmla="*/ 8210 h 155960"/>
                    <a:gd name="connsiteX1" fmla="*/ 198223 w 206444"/>
                    <a:gd name="connsiteY1" fmla="*/ 129935 h 155960"/>
                    <a:gd name="connsiteX2" fmla="*/ 20414 w 206444"/>
                    <a:gd name="connsiteY2" fmla="*/ 147738 h 155960"/>
                    <a:gd name="connsiteX3" fmla="*/ 8222 w 206444"/>
                    <a:gd name="connsiteY3" fmla="*/ 26026 h 155960"/>
                    <a:gd name="connsiteX4" fmla="*/ 186030 w 206444"/>
                    <a:gd name="connsiteY4" fmla="*/ 8210 h 155960"/>
                    <a:gd name="connsiteX5" fmla="*/ 192757 w 206444"/>
                    <a:gd name="connsiteY5" fmla="*/ 0 h 155960"/>
                    <a:gd name="connsiteX6" fmla="*/ 0 w 206444"/>
                    <a:gd name="connsiteY6" fmla="*/ 19299 h 155960"/>
                    <a:gd name="connsiteX7" fmla="*/ 13687 w 206444"/>
                    <a:gd name="connsiteY7" fmla="*/ 155961 h 155960"/>
                    <a:gd name="connsiteX8" fmla="*/ 206444 w 206444"/>
                    <a:gd name="connsiteY8" fmla="*/ 136649 h 155960"/>
                    <a:gd name="connsiteX9" fmla="*/ 192757 w 206444"/>
                    <a:gd name="connsiteY9" fmla="*/ 0 h 155960"/>
                    <a:gd name="connsiteX10" fmla="*/ 192757 w 206444"/>
                    <a:gd name="connsiteY10" fmla="*/ 0 h 15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444" h="155960">
                      <a:moveTo>
                        <a:pt x="186030" y="8210"/>
                      </a:moveTo>
                      <a:lnTo>
                        <a:pt x="198223" y="129935"/>
                      </a:lnTo>
                      <a:lnTo>
                        <a:pt x="20414" y="147738"/>
                      </a:lnTo>
                      <a:lnTo>
                        <a:pt x="8222" y="26026"/>
                      </a:lnTo>
                      <a:lnTo>
                        <a:pt x="186030" y="8210"/>
                      </a:lnTo>
                      <a:moveTo>
                        <a:pt x="192757" y="0"/>
                      </a:moveTo>
                      <a:lnTo>
                        <a:pt x="0" y="19299"/>
                      </a:lnTo>
                      <a:lnTo>
                        <a:pt x="13687" y="155961"/>
                      </a:lnTo>
                      <a:lnTo>
                        <a:pt x="206444" y="136649"/>
                      </a:lnTo>
                      <a:lnTo>
                        <a:pt x="192757" y="0"/>
                      </a:lnTo>
                      <a:lnTo>
                        <a:pt x="192757" y="0"/>
                      </a:lnTo>
                      <a:close/>
                    </a:path>
                  </a:pathLst>
                </a:custGeom>
                <a:solidFill>
                  <a:srgbClr val="E8F2FB"/>
                </a:solidFill>
                <a:ln w="12244" cap="flat">
                  <a:noFill/>
                  <a:prstDash val="solid"/>
                  <a:miter/>
                </a:ln>
              </p:spPr>
              <p:txBody>
                <a:bodyPr rtlCol="0" anchor="ctr"/>
                <a:lstStyle/>
                <a:p>
                  <a:endParaRPr lang="nl-NL"/>
                </a:p>
              </p:txBody>
            </p:sp>
          </p:grpSp>
          <p:sp>
            <p:nvSpPr>
              <p:cNvPr id="84" name="Vrije vorm 83">
                <a:extLst>
                  <a:ext uri="{FF2B5EF4-FFF2-40B4-BE49-F238E27FC236}">
                    <a16:creationId xmlns:a16="http://schemas.microsoft.com/office/drawing/2014/main" id="{81816324-F89C-7BA1-CDE0-723C89FF80F4}"/>
                  </a:ext>
                </a:extLst>
              </p:cNvPr>
              <p:cNvSpPr/>
              <p:nvPr/>
            </p:nvSpPr>
            <p:spPr>
              <a:xfrm rot="-343202">
                <a:off x="5758175" y="4663635"/>
                <a:ext cx="193718" cy="41099"/>
              </a:xfrm>
              <a:custGeom>
                <a:avLst/>
                <a:gdLst>
                  <a:gd name="connsiteX0" fmla="*/ 0 w 193718"/>
                  <a:gd name="connsiteY0" fmla="*/ 0 h 41099"/>
                  <a:gd name="connsiteX1" fmla="*/ 193718 w 193718"/>
                  <a:gd name="connsiteY1" fmla="*/ 0 h 41099"/>
                  <a:gd name="connsiteX2" fmla="*/ 193718 w 193718"/>
                  <a:gd name="connsiteY2" fmla="*/ 41099 h 41099"/>
                  <a:gd name="connsiteX3" fmla="*/ 0 w 193718"/>
                  <a:gd name="connsiteY3" fmla="*/ 41099 h 41099"/>
                </a:gdLst>
                <a:ahLst/>
                <a:cxnLst>
                  <a:cxn ang="0">
                    <a:pos x="connsiteX0" y="connsiteY0"/>
                  </a:cxn>
                  <a:cxn ang="0">
                    <a:pos x="connsiteX1" y="connsiteY1"/>
                  </a:cxn>
                  <a:cxn ang="0">
                    <a:pos x="connsiteX2" y="connsiteY2"/>
                  </a:cxn>
                  <a:cxn ang="0">
                    <a:pos x="connsiteX3" y="connsiteY3"/>
                  </a:cxn>
                </a:cxnLst>
                <a:rect l="l" t="t" r="r" b="b"/>
                <a:pathLst>
                  <a:path w="193718" h="41099">
                    <a:moveTo>
                      <a:pt x="0" y="0"/>
                    </a:moveTo>
                    <a:lnTo>
                      <a:pt x="193718" y="0"/>
                    </a:lnTo>
                    <a:lnTo>
                      <a:pt x="193718" y="41099"/>
                    </a:lnTo>
                    <a:lnTo>
                      <a:pt x="0" y="41099"/>
                    </a:lnTo>
                    <a:close/>
                  </a:path>
                </a:pathLst>
              </a:custGeom>
              <a:solidFill>
                <a:srgbClr val="E8F2FB"/>
              </a:solidFill>
              <a:ln w="12244" cap="flat">
                <a:noFill/>
                <a:prstDash val="solid"/>
                <a:miter/>
              </a:ln>
            </p:spPr>
            <p:txBody>
              <a:bodyPr rtlCol="0" anchor="ctr"/>
              <a:lstStyle/>
              <a:p>
                <a:endParaRPr lang="nl-NL"/>
              </a:p>
            </p:txBody>
          </p:sp>
          <p:sp>
            <p:nvSpPr>
              <p:cNvPr id="85" name="Vrije vorm 84">
                <a:extLst>
                  <a:ext uri="{FF2B5EF4-FFF2-40B4-BE49-F238E27FC236}">
                    <a16:creationId xmlns:a16="http://schemas.microsoft.com/office/drawing/2014/main" id="{3E84A074-9374-65B9-3877-75E335679EF6}"/>
                  </a:ext>
                </a:extLst>
              </p:cNvPr>
              <p:cNvSpPr/>
              <p:nvPr/>
            </p:nvSpPr>
            <p:spPr>
              <a:xfrm rot="-343202">
                <a:off x="5831010" y="4531655"/>
                <a:ext cx="22913" cy="54343"/>
              </a:xfrm>
              <a:custGeom>
                <a:avLst/>
                <a:gdLst>
                  <a:gd name="connsiteX0" fmla="*/ 4264 w 22913"/>
                  <a:gd name="connsiteY0" fmla="*/ 0 h 54343"/>
                  <a:gd name="connsiteX1" fmla="*/ 18662 w 22913"/>
                  <a:gd name="connsiteY1" fmla="*/ 0 h 54343"/>
                  <a:gd name="connsiteX2" fmla="*/ 22914 w 22913"/>
                  <a:gd name="connsiteY2" fmla="*/ 4252 h 54343"/>
                  <a:gd name="connsiteX3" fmla="*/ 22914 w 22913"/>
                  <a:gd name="connsiteY3" fmla="*/ 54344 h 54343"/>
                  <a:gd name="connsiteX4" fmla="*/ 0 w 22913"/>
                  <a:gd name="connsiteY4" fmla="*/ 54344 h 54343"/>
                  <a:gd name="connsiteX5" fmla="*/ 0 w 22913"/>
                  <a:gd name="connsiteY5" fmla="*/ 4252 h 54343"/>
                  <a:gd name="connsiteX6" fmla="*/ 4264 w 22913"/>
                  <a:gd name="connsiteY6" fmla="*/ 0 h 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13" h="54343">
                    <a:moveTo>
                      <a:pt x="4264" y="0"/>
                    </a:moveTo>
                    <a:lnTo>
                      <a:pt x="18662" y="0"/>
                    </a:lnTo>
                    <a:cubicBezTo>
                      <a:pt x="21014" y="0"/>
                      <a:pt x="22914" y="1912"/>
                      <a:pt x="22914" y="4252"/>
                    </a:cubicBezTo>
                    <a:lnTo>
                      <a:pt x="22914" y="54344"/>
                    </a:lnTo>
                    <a:lnTo>
                      <a:pt x="0" y="54344"/>
                    </a:lnTo>
                    <a:lnTo>
                      <a:pt x="0" y="4252"/>
                    </a:lnTo>
                    <a:cubicBezTo>
                      <a:pt x="0" y="1912"/>
                      <a:pt x="1912" y="0"/>
                      <a:pt x="4264" y="0"/>
                    </a:cubicBezTo>
                    <a:close/>
                  </a:path>
                </a:pathLst>
              </a:custGeom>
              <a:solidFill>
                <a:srgbClr val="E8F2FB"/>
              </a:solidFill>
              <a:ln w="12244" cap="flat">
                <a:noFill/>
                <a:prstDash val="solid"/>
                <a:miter/>
              </a:ln>
            </p:spPr>
            <p:txBody>
              <a:bodyPr rtlCol="0" anchor="ctr"/>
              <a:lstStyle/>
              <a:p>
                <a:endParaRPr lang="nl-NL"/>
              </a:p>
            </p:txBody>
          </p:sp>
          <p:sp>
            <p:nvSpPr>
              <p:cNvPr id="86" name="Vrije vorm 85">
                <a:extLst>
                  <a:ext uri="{FF2B5EF4-FFF2-40B4-BE49-F238E27FC236}">
                    <a16:creationId xmlns:a16="http://schemas.microsoft.com/office/drawing/2014/main" id="{BC412BB1-C7A9-C7E7-1EB2-A897C605796D}"/>
                  </a:ext>
                </a:extLst>
              </p:cNvPr>
              <p:cNvSpPr/>
              <p:nvPr/>
            </p:nvSpPr>
            <p:spPr>
              <a:xfrm>
                <a:off x="5826894" y="4529155"/>
                <a:ext cx="31733" cy="59893"/>
              </a:xfrm>
              <a:custGeom>
                <a:avLst/>
                <a:gdLst>
                  <a:gd name="connsiteX0" fmla="*/ 26563 w 31733"/>
                  <a:gd name="connsiteY0" fmla="*/ 5550 h 59893"/>
                  <a:gd name="connsiteX1" fmla="*/ 24357 w 31733"/>
                  <a:gd name="connsiteY1" fmla="*/ 1421 h 59893"/>
                  <a:gd name="connsiteX2" fmla="*/ 19848 w 31733"/>
                  <a:gd name="connsiteY2" fmla="*/ 48 h 59893"/>
                  <a:gd name="connsiteX3" fmla="*/ 5512 w 31733"/>
                  <a:gd name="connsiteY3" fmla="*/ 1482 h 59893"/>
                  <a:gd name="connsiteX4" fmla="*/ 1382 w 31733"/>
                  <a:gd name="connsiteY4" fmla="*/ 3712 h 59893"/>
                  <a:gd name="connsiteX5" fmla="*/ 34 w 31733"/>
                  <a:gd name="connsiteY5" fmla="*/ 8197 h 59893"/>
                  <a:gd name="connsiteX6" fmla="*/ 5205 w 31733"/>
                  <a:gd name="connsiteY6" fmla="*/ 59894 h 59893"/>
                  <a:gd name="connsiteX7" fmla="*/ 31734 w 31733"/>
                  <a:gd name="connsiteY7" fmla="*/ 57247 h 59893"/>
                  <a:gd name="connsiteX8" fmla="*/ 26563 w 31733"/>
                  <a:gd name="connsiteY8" fmla="*/ 5550 h 59893"/>
                  <a:gd name="connsiteX9" fmla="*/ 3759 w 31733"/>
                  <a:gd name="connsiteY9" fmla="*/ 7829 h 59893"/>
                  <a:gd name="connsiteX10" fmla="*/ 4286 w 31733"/>
                  <a:gd name="connsiteY10" fmla="*/ 6077 h 59893"/>
                  <a:gd name="connsiteX11" fmla="*/ 5892 w 31733"/>
                  <a:gd name="connsiteY11" fmla="*/ 5219 h 59893"/>
                  <a:gd name="connsiteX12" fmla="*/ 20228 w 31733"/>
                  <a:gd name="connsiteY12" fmla="*/ 3785 h 59893"/>
                  <a:gd name="connsiteX13" fmla="*/ 20473 w 31733"/>
                  <a:gd name="connsiteY13" fmla="*/ 3773 h 59893"/>
                  <a:gd name="connsiteX14" fmla="*/ 21980 w 31733"/>
                  <a:gd name="connsiteY14" fmla="*/ 4312 h 59893"/>
                  <a:gd name="connsiteX15" fmla="*/ 22826 w 31733"/>
                  <a:gd name="connsiteY15" fmla="*/ 5918 h 59893"/>
                  <a:gd name="connsiteX16" fmla="*/ 27629 w 31733"/>
                  <a:gd name="connsiteY16" fmla="*/ 53877 h 59893"/>
                  <a:gd name="connsiteX17" fmla="*/ 8563 w 31733"/>
                  <a:gd name="connsiteY17" fmla="*/ 55789 h 59893"/>
                  <a:gd name="connsiteX18" fmla="*/ 3759 w 31733"/>
                  <a:gd name="connsiteY18" fmla="*/ 7829 h 5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733" h="59893">
                    <a:moveTo>
                      <a:pt x="26563" y="5550"/>
                    </a:moveTo>
                    <a:cubicBezTo>
                      <a:pt x="26403" y="3920"/>
                      <a:pt x="25607" y="2450"/>
                      <a:pt x="24357" y="1421"/>
                    </a:cubicBezTo>
                    <a:cubicBezTo>
                      <a:pt x="23070" y="379"/>
                      <a:pt x="21502" y="-172"/>
                      <a:pt x="19848" y="48"/>
                    </a:cubicBezTo>
                    <a:lnTo>
                      <a:pt x="5512" y="1482"/>
                    </a:lnTo>
                    <a:cubicBezTo>
                      <a:pt x="3882" y="1653"/>
                      <a:pt x="2411" y="2438"/>
                      <a:pt x="1382" y="3712"/>
                    </a:cubicBezTo>
                    <a:cubicBezTo>
                      <a:pt x="341" y="4986"/>
                      <a:pt x="-137" y="6579"/>
                      <a:pt x="34" y="8197"/>
                    </a:cubicBezTo>
                    <a:lnTo>
                      <a:pt x="5205" y="59894"/>
                    </a:lnTo>
                    <a:lnTo>
                      <a:pt x="31734" y="57247"/>
                    </a:lnTo>
                    <a:lnTo>
                      <a:pt x="26563" y="5550"/>
                    </a:lnTo>
                    <a:close/>
                    <a:moveTo>
                      <a:pt x="3759" y="7829"/>
                    </a:moveTo>
                    <a:cubicBezTo>
                      <a:pt x="3698" y="7192"/>
                      <a:pt x="3882" y="6579"/>
                      <a:pt x="4286" y="6077"/>
                    </a:cubicBezTo>
                    <a:cubicBezTo>
                      <a:pt x="4678" y="5587"/>
                      <a:pt x="5254" y="5293"/>
                      <a:pt x="5892" y="5219"/>
                    </a:cubicBezTo>
                    <a:lnTo>
                      <a:pt x="20228" y="3785"/>
                    </a:lnTo>
                    <a:cubicBezTo>
                      <a:pt x="20301" y="3773"/>
                      <a:pt x="20387" y="3773"/>
                      <a:pt x="20473" y="3773"/>
                    </a:cubicBezTo>
                    <a:cubicBezTo>
                      <a:pt x="21012" y="3773"/>
                      <a:pt x="21539" y="3969"/>
                      <a:pt x="21980" y="4312"/>
                    </a:cubicBezTo>
                    <a:cubicBezTo>
                      <a:pt x="22458" y="4717"/>
                      <a:pt x="22764" y="5280"/>
                      <a:pt x="22826" y="5918"/>
                    </a:cubicBezTo>
                    <a:lnTo>
                      <a:pt x="27629" y="53877"/>
                    </a:lnTo>
                    <a:lnTo>
                      <a:pt x="8563" y="55789"/>
                    </a:lnTo>
                    <a:lnTo>
                      <a:pt x="3759" y="7829"/>
                    </a:lnTo>
                    <a:close/>
                  </a:path>
                </a:pathLst>
              </a:custGeom>
              <a:solidFill>
                <a:srgbClr val="A0BACF"/>
              </a:solidFill>
              <a:ln w="12244" cap="flat">
                <a:noFill/>
                <a:prstDash val="solid"/>
                <a:miter/>
              </a:ln>
            </p:spPr>
            <p:txBody>
              <a:bodyPr rtlCol="0" anchor="ctr"/>
              <a:lstStyle/>
              <a:p>
                <a:endParaRPr lang="nl-NL"/>
              </a:p>
            </p:txBody>
          </p:sp>
          <p:sp>
            <p:nvSpPr>
              <p:cNvPr id="87" name="Vrije vorm 86">
                <a:extLst>
                  <a:ext uri="{FF2B5EF4-FFF2-40B4-BE49-F238E27FC236}">
                    <a16:creationId xmlns:a16="http://schemas.microsoft.com/office/drawing/2014/main" id="{3A948AEA-04F5-5A09-C577-2F9E77B141DA}"/>
                  </a:ext>
                </a:extLst>
              </p:cNvPr>
              <p:cNvSpPr/>
              <p:nvPr/>
            </p:nvSpPr>
            <p:spPr>
              <a:xfrm rot="-343202">
                <a:off x="5765529" y="4588818"/>
                <a:ext cx="45306" cy="45306"/>
              </a:xfrm>
              <a:custGeom>
                <a:avLst/>
                <a:gdLst>
                  <a:gd name="connsiteX0" fmla="*/ 0 w 45306"/>
                  <a:gd name="connsiteY0" fmla="*/ 0 h 45306"/>
                  <a:gd name="connsiteX1" fmla="*/ 45307 w 45306"/>
                  <a:gd name="connsiteY1" fmla="*/ 0 h 45306"/>
                  <a:gd name="connsiteX2" fmla="*/ 45307 w 45306"/>
                  <a:gd name="connsiteY2" fmla="*/ 45307 h 45306"/>
                  <a:gd name="connsiteX3" fmla="*/ 0 w 45306"/>
                  <a:gd name="connsiteY3" fmla="*/ 45307 h 45306"/>
                </a:gdLst>
                <a:ahLst/>
                <a:cxnLst>
                  <a:cxn ang="0">
                    <a:pos x="connsiteX0" y="connsiteY0"/>
                  </a:cxn>
                  <a:cxn ang="0">
                    <a:pos x="connsiteX1" y="connsiteY1"/>
                  </a:cxn>
                  <a:cxn ang="0">
                    <a:pos x="connsiteX2" y="connsiteY2"/>
                  </a:cxn>
                  <a:cxn ang="0">
                    <a:pos x="connsiteX3" y="connsiteY3"/>
                  </a:cxn>
                </a:cxnLst>
                <a:rect l="l" t="t" r="r" b="b"/>
                <a:pathLst>
                  <a:path w="45306" h="45306">
                    <a:moveTo>
                      <a:pt x="0" y="0"/>
                    </a:moveTo>
                    <a:lnTo>
                      <a:pt x="45307" y="0"/>
                    </a:lnTo>
                    <a:lnTo>
                      <a:pt x="45307" y="45307"/>
                    </a:lnTo>
                    <a:lnTo>
                      <a:pt x="0" y="45307"/>
                    </a:lnTo>
                    <a:close/>
                  </a:path>
                </a:pathLst>
              </a:custGeom>
              <a:solidFill>
                <a:srgbClr val="E8F2FB"/>
              </a:solidFill>
              <a:ln w="12244" cap="flat">
                <a:noFill/>
                <a:prstDash val="solid"/>
                <a:miter/>
              </a:ln>
            </p:spPr>
            <p:txBody>
              <a:bodyPr rtlCol="0" anchor="ctr"/>
              <a:lstStyle/>
              <a:p>
                <a:endParaRPr lang="nl-NL"/>
              </a:p>
            </p:txBody>
          </p:sp>
          <p:sp>
            <p:nvSpPr>
              <p:cNvPr id="92" name="Vrije vorm 91">
                <a:extLst>
                  <a:ext uri="{FF2B5EF4-FFF2-40B4-BE49-F238E27FC236}">
                    <a16:creationId xmlns:a16="http://schemas.microsoft.com/office/drawing/2014/main" id="{B8488B46-FB65-7882-C602-B66EE8CD9BCB}"/>
                  </a:ext>
                </a:extLst>
              </p:cNvPr>
              <p:cNvSpPr/>
              <p:nvPr/>
            </p:nvSpPr>
            <p:spPr>
              <a:xfrm rot="-343202">
                <a:off x="5818806" y="4600371"/>
                <a:ext cx="64137" cy="8319"/>
              </a:xfrm>
              <a:custGeom>
                <a:avLst/>
                <a:gdLst>
                  <a:gd name="connsiteX0" fmla="*/ 59978 w 64137"/>
                  <a:gd name="connsiteY0" fmla="*/ 0 h 8319"/>
                  <a:gd name="connsiteX1" fmla="*/ 64137 w 64137"/>
                  <a:gd name="connsiteY1" fmla="*/ 4160 h 8319"/>
                  <a:gd name="connsiteX2" fmla="*/ 64137 w 64137"/>
                  <a:gd name="connsiteY2" fmla="*/ 4160 h 8319"/>
                  <a:gd name="connsiteX3" fmla="*/ 59978 w 64137"/>
                  <a:gd name="connsiteY3" fmla="*/ 8320 h 8319"/>
                  <a:gd name="connsiteX4" fmla="*/ 4160 w 64137"/>
                  <a:gd name="connsiteY4" fmla="*/ 8320 h 8319"/>
                  <a:gd name="connsiteX5" fmla="*/ 0 w 64137"/>
                  <a:gd name="connsiteY5" fmla="*/ 4160 h 8319"/>
                  <a:gd name="connsiteX6" fmla="*/ 0 w 64137"/>
                  <a:gd name="connsiteY6" fmla="*/ 4160 h 8319"/>
                  <a:gd name="connsiteX7" fmla="*/ 4160 w 64137"/>
                  <a:gd name="connsiteY7" fmla="*/ 0 h 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37" h="8319">
                    <a:moveTo>
                      <a:pt x="59978" y="0"/>
                    </a:moveTo>
                    <a:cubicBezTo>
                      <a:pt x="62275" y="0"/>
                      <a:pt x="64137" y="1862"/>
                      <a:pt x="64137" y="4160"/>
                    </a:cubicBezTo>
                    <a:lnTo>
                      <a:pt x="64137" y="4160"/>
                    </a:lnTo>
                    <a:cubicBezTo>
                      <a:pt x="64137" y="6457"/>
                      <a:pt x="62275" y="8320"/>
                      <a:pt x="59978" y="8320"/>
                    </a:cubicBezTo>
                    <a:lnTo>
                      <a:pt x="4160" y="8320"/>
                    </a:lnTo>
                    <a:cubicBezTo>
                      <a:pt x="1862" y="8320"/>
                      <a:pt x="0" y="6457"/>
                      <a:pt x="0" y="4160"/>
                    </a:cubicBezTo>
                    <a:lnTo>
                      <a:pt x="0" y="4160"/>
                    </a:lnTo>
                    <a:cubicBezTo>
                      <a:pt x="0" y="1862"/>
                      <a:pt x="1862" y="0"/>
                      <a:pt x="4160" y="0"/>
                    </a:cubicBezTo>
                    <a:close/>
                  </a:path>
                </a:pathLst>
              </a:custGeom>
              <a:solidFill>
                <a:srgbClr val="A0BACF"/>
              </a:solidFill>
              <a:ln w="12244" cap="flat">
                <a:noFill/>
                <a:prstDash val="solid"/>
                <a:miter/>
              </a:ln>
            </p:spPr>
            <p:txBody>
              <a:bodyPr rtlCol="0" anchor="ctr"/>
              <a:lstStyle/>
              <a:p>
                <a:endParaRPr lang="nl-NL"/>
              </a:p>
            </p:txBody>
          </p:sp>
          <p:sp>
            <p:nvSpPr>
              <p:cNvPr id="94" name="Vrije vorm 93">
                <a:extLst>
                  <a:ext uri="{FF2B5EF4-FFF2-40B4-BE49-F238E27FC236}">
                    <a16:creationId xmlns:a16="http://schemas.microsoft.com/office/drawing/2014/main" id="{F3A48447-7958-C4AC-617B-3F1F9932E559}"/>
                  </a:ext>
                </a:extLst>
              </p:cNvPr>
              <p:cNvSpPr/>
              <p:nvPr/>
            </p:nvSpPr>
            <p:spPr>
              <a:xfrm rot="-343202">
                <a:off x="5820154" y="4613102"/>
                <a:ext cx="95297" cy="8093"/>
              </a:xfrm>
              <a:custGeom>
                <a:avLst/>
                <a:gdLst>
                  <a:gd name="connsiteX0" fmla="*/ 91251 w 95297"/>
                  <a:gd name="connsiteY0" fmla="*/ 0 h 8093"/>
                  <a:gd name="connsiteX1" fmla="*/ 95298 w 95297"/>
                  <a:gd name="connsiteY1" fmla="*/ 4047 h 8093"/>
                  <a:gd name="connsiteX2" fmla="*/ 95298 w 95297"/>
                  <a:gd name="connsiteY2" fmla="*/ 4047 h 8093"/>
                  <a:gd name="connsiteX3" fmla="*/ 91251 w 95297"/>
                  <a:gd name="connsiteY3" fmla="*/ 8094 h 8093"/>
                  <a:gd name="connsiteX4" fmla="*/ 4047 w 95297"/>
                  <a:gd name="connsiteY4" fmla="*/ 8094 h 8093"/>
                  <a:gd name="connsiteX5" fmla="*/ 0 w 95297"/>
                  <a:gd name="connsiteY5" fmla="*/ 4047 h 8093"/>
                  <a:gd name="connsiteX6" fmla="*/ 0 w 95297"/>
                  <a:gd name="connsiteY6" fmla="*/ 4047 h 8093"/>
                  <a:gd name="connsiteX7" fmla="*/ 4047 w 95297"/>
                  <a:gd name="connsiteY7" fmla="*/ 0 h 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97" h="8093">
                    <a:moveTo>
                      <a:pt x="91251" y="0"/>
                    </a:moveTo>
                    <a:cubicBezTo>
                      <a:pt x="93486" y="0"/>
                      <a:pt x="95298" y="1812"/>
                      <a:pt x="95298" y="4047"/>
                    </a:cubicBezTo>
                    <a:lnTo>
                      <a:pt x="95298" y="4047"/>
                    </a:lnTo>
                    <a:cubicBezTo>
                      <a:pt x="95298" y="6282"/>
                      <a:pt x="93486" y="8094"/>
                      <a:pt x="91251" y="8094"/>
                    </a:cubicBezTo>
                    <a:lnTo>
                      <a:pt x="4047" y="8094"/>
                    </a:lnTo>
                    <a:cubicBezTo>
                      <a:pt x="1811" y="8094"/>
                      <a:pt x="0" y="6282"/>
                      <a:pt x="0" y="4047"/>
                    </a:cubicBezTo>
                    <a:lnTo>
                      <a:pt x="0" y="4047"/>
                    </a:lnTo>
                    <a:cubicBezTo>
                      <a:pt x="0" y="1812"/>
                      <a:pt x="1811" y="0"/>
                      <a:pt x="4047" y="0"/>
                    </a:cubicBezTo>
                    <a:close/>
                  </a:path>
                </a:pathLst>
              </a:custGeom>
              <a:solidFill>
                <a:srgbClr val="A0BACF"/>
              </a:solidFill>
              <a:ln w="12244" cap="flat">
                <a:noFill/>
                <a:prstDash val="solid"/>
                <a:miter/>
              </a:ln>
            </p:spPr>
            <p:txBody>
              <a:bodyPr rtlCol="0" anchor="ctr"/>
              <a:lstStyle/>
              <a:p>
                <a:endParaRPr lang="nl-NL"/>
              </a:p>
            </p:txBody>
          </p:sp>
          <p:sp>
            <p:nvSpPr>
              <p:cNvPr id="95" name="Vrije vorm 94">
                <a:extLst>
                  <a:ext uri="{FF2B5EF4-FFF2-40B4-BE49-F238E27FC236}">
                    <a16:creationId xmlns:a16="http://schemas.microsoft.com/office/drawing/2014/main" id="{69C7FB38-F25D-D4C8-662C-341CBA575C9D}"/>
                  </a:ext>
                </a:extLst>
              </p:cNvPr>
              <p:cNvSpPr/>
              <p:nvPr/>
            </p:nvSpPr>
            <p:spPr>
              <a:xfrm>
                <a:off x="5767561" y="4591573"/>
                <a:ext cx="43278" cy="44687"/>
              </a:xfrm>
              <a:custGeom>
                <a:avLst/>
                <a:gdLst>
                  <a:gd name="connsiteX0" fmla="*/ 37924 w 43278"/>
                  <a:gd name="connsiteY0" fmla="*/ 35155 h 44687"/>
                  <a:gd name="connsiteX1" fmla="*/ 37924 w 43278"/>
                  <a:gd name="connsiteY1" fmla="*/ 35155 h 44687"/>
                  <a:gd name="connsiteX2" fmla="*/ 37863 w 43278"/>
                  <a:gd name="connsiteY2" fmla="*/ 35081 h 44687"/>
                  <a:gd name="connsiteX3" fmla="*/ 34334 w 43278"/>
                  <a:gd name="connsiteY3" fmla="*/ 33072 h 44687"/>
                  <a:gd name="connsiteX4" fmla="*/ 32814 w 43278"/>
                  <a:gd name="connsiteY4" fmla="*/ 32496 h 44687"/>
                  <a:gd name="connsiteX5" fmla="*/ 32814 w 43278"/>
                  <a:gd name="connsiteY5" fmla="*/ 32483 h 44687"/>
                  <a:gd name="connsiteX6" fmla="*/ 32030 w 43278"/>
                  <a:gd name="connsiteY6" fmla="*/ 32251 h 44687"/>
                  <a:gd name="connsiteX7" fmla="*/ 31834 w 43278"/>
                  <a:gd name="connsiteY7" fmla="*/ 32202 h 44687"/>
                  <a:gd name="connsiteX8" fmla="*/ 30915 w 43278"/>
                  <a:gd name="connsiteY8" fmla="*/ 32005 h 44687"/>
                  <a:gd name="connsiteX9" fmla="*/ 30743 w 43278"/>
                  <a:gd name="connsiteY9" fmla="*/ 31969 h 44687"/>
                  <a:gd name="connsiteX10" fmla="*/ 27692 w 43278"/>
                  <a:gd name="connsiteY10" fmla="*/ 30915 h 44687"/>
                  <a:gd name="connsiteX11" fmla="*/ 27288 w 43278"/>
                  <a:gd name="connsiteY11" fmla="*/ 28636 h 44687"/>
                  <a:gd name="connsiteX12" fmla="*/ 27288 w 43278"/>
                  <a:gd name="connsiteY12" fmla="*/ 28636 h 44687"/>
                  <a:gd name="connsiteX13" fmla="*/ 27006 w 43278"/>
                  <a:gd name="connsiteY13" fmla="*/ 26896 h 44687"/>
                  <a:gd name="connsiteX14" fmla="*/ 29518 w 43278"/>
                  <a:gd name="connsiteY14" fmla="*/ 22889 h 44687"/>
                  <a:gd name="connsiteX15" fmla="*/ 30253 w 43278"/>
                  <a:gd name="connsiteY15" fmla="*/ 8908 h 44687"/>
                  <a:gd name="connsiteX16" fmla="*/ 29518 w 43278"/>
                  <a:gd name="connsiteY16" fmla="*/ 5845 h 44687"/>
                  <a:gd name="connsiteX17" fmla="*/ 29518 w 43278"/>
                  <a:gd name="connsiteY17" fmla="*/ 5845 h 44687"/>
                  <a:gd name="connsiteX18" fmla="*/ 19323 w 43278"/>
                  <a:gd name="connsiteY18" fmla="*/ 220 h 44687"/>
                  <a:gd name="connsiteX19" fmla="*/ 11481 w 43278"/>
                  <a:gd name="connsiteY19" fmla="*/ 12216 h 44687"/>
                  <a:gd name="connsiteX20" fmla="*/ 11738 w 43278"/>
                  <a:gd name="connsiteY20" fmla="*/ 14189 h 44687"/>
                  <a:gd name="connsiteX21" fmla="*/ 11028 w 43278"/>
                  <a:gd name="connsiteY21" fmla="*/ 13969 h 44687"/>
                  <a:gd name="connsiteX22" fmla="*/ 9288 w 43278"/>
                  <a:gd name="connsiteY22" fmla="*/ 16431 h 44687"/>
                  <a:gd name="connsiteX23" fmla="*/ 12437 w 43278"/>
                  <a:gd name="connsiteY23" fmla="*/ 19617 h 44687"/>
                  <a:gd name="connsiteX24" fmla="*/ 12768 w 43278"/>
                  <a:gd name="connsiteY24" fmla="*/ 19238 h 44687"/>
                  <a:gd name="connsiteX25" fmla="*/ 14103 w 43278"/>
                  <a:gd name="connsiteY25" fmla="*/ 22656 h 44687"/>
                  <a:gd name="connsiteX26" fmla="*/ 14973 w 43278"/>
                  <a:gd name="connsiteY26" fmla="*/ 32140 h 44687"/>
                  <a:gd name="connsiteX27" fmla="*/ 12841 w 43278"/>
                  <a:gd name="connsiteY27" fmla="*/ 32692 h 44687"/>
                  <a:gd name="connsiteX28" fmla="*/ 12829 w 43278"/>
                  <a:gd name="connsiteY28" fmla="*/ 32643 h 44687"/>
                  <a:gd name="connsiteX29" fmla="*/ 12829 w 43278"/>
                  <a:gd name="connsiteY29" fmla="*/ 32643 h 44687"/>
                  <a:gd name="connsiteX30" fmla="*/ 12829 w 43278"/>
                  <a:gd name="connsiteY30" fmla="*/ 32643 h 44687"/>
                  <a:gd name="connsiteX31" fmla="*/ 12780 w 43278"/>
                  <a:gd name="connsiteY31" fmla="*/ 32447 h 44687"/>
                  <a:gd name="connsiteX32" fmla="*/ 2120 w 43278"/>
                  <a:gd name="connsiteY32" fmla="*/ 37912 h 44687"/>
                  <a:gd name="connsiteX33" fmla="*/ 1605 w 43278"/>
                  <a:gd name="connsiteY33" fmla="*/ 38439 h 44687"/>
                  <a:gd name="connsiteX34" fmla="*/ 0 w 43278"/>
                  <a:gd name="connsiteY34" fmla="*/ 41281 h 44687"/>
                  <a:gd name="connsiteX35" fmla="*/ 343 w 43278"/>
                  <a:gd name="connsiteY35" fmla="*/ 44688 h 44687"/>
                  <a:gd name="connsiteX36" fmla="*/ 43279 w 43278"/>
                  <a:gd name="connsiteY36" fmla="*/ 40387 h 44687"/>
                  <a:gd name="connsiteX37" fmla="*/ 37924 w 43278"/>
                  <a:gd name="connsiteY37" fmla="*/ 35155 h 4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3278" h="44687">
                    <a:moveTo>
                      <a:pt x="37924" y="35155"/>
                    </a:moveTo>
                    <a:cubicBezTo>
                      <a:pt x="37924" y="35155"/>
                      <a:pt x="37924" y="35155"/>
                      <a:pt x="37924" y="35155"/>
                    </a:cubicBezTo>
                    <a:lnTo>
                      <a:pt x="37863" y="35081"/>
                    </a:lnTo>
                    <a:cubicBezTo>
                      <a:pt x="36711" y="34248"/>
                      <a:pt x="35535" y="33586"/>
                      <a:pt x="34334" y="33072"/>
                    </a:cubicBezTo>
                    <a:cubicBezTo>
                      <a:pt x="33831" y="32851"/>
                      <a:pt x="33329" y="32655"/>
                      <a:pt x="32814" y="32496"/>
                    </a:cubicBezTo>
                    <a:lnTo>
                      <a:pt x="32814" y="32483"/>
                    </a:lnTo>
                    <a:cubicBezTo>
                      <a:pt x="32643" y="32410"/>
                      <a:pt x="32349" y="32336"/>
                      <a:pt x="32030" y="32251"/>
                    </a:cubicBezTo>
                    <a:cubicBezTo>
                      <a:pt x="31969" y="32238"/>
                      <a:pt x="31895" y="32214"/>
                      <a:pt x="31834" y="32202"/>
                    </a:cubicBezTo>
                    <a:cubicBezTo>
                      <a:pt x="31503" y="32128"/>
                      <a:pt x="31172" y="32054"/>
                      <a:pt x="30915" y="32005"/>
                    </a:cubicBezTo>
                    <a:cubicBezTo>
                      <a:pt x="30854" y="31993"/>
                      <a:pt x="30793" y="31981"/>
                      <a:pt x="30743" y="31969"/>
                    </a:cubicBezTo>
                    <a:lnTo>
                      <a:pt x="27692" y="30915"/>
                    </a:lnTo>
                    <a:lnTo>
                      <a:pt x="27288" y="28636"/>
                    </a:lnTo>
                    <a:cubicBezTo>
                      <a:pt x="27288" y="28636"/>
                      <a:pt x="27288" y="28636"/>
                      <a:pt x="27288" y="28636"/>
                    </a:cubicBezTo>
                    <a:lnTo>
                      <a:pt x="27006" y="26896"/>
                    </a:lnTo>
                    <a:cubicBezTo>
                      <a:pt x="28562" y="26001"/>
                      <a:pt x="28893" y="24457"/>
                      <a:pt x="29518" y="22889"/>
                    </a:cubicBezTo>
                    <a:cubicBezTo>
                      <a:pt x="30155" y="21259"/>
                      <a:pt x="31430" y="17963"/>
                      <a:pt x="30253" y="8908"/>
                    </a:cubicBezTo>
                    <a:cubicBezTo>
                      <a:pt x="30094" y="7732"/>
                      <a:pt x="29849" y="6715"/>
                      <a:pt x="29518" y="5845"/>
                    </a:cubicBezTo>
                    <a:cubicBezTo>
                      <a:pt x="29518" y="5845"/>
                      <a:pt x="29518" y="5845"/>
                      <a:pt x="29518" y="5845"/>
                    </a:cubicBezTo>
                    <a:cubicBezTo>
                      <a:pt x="29163" y="2414"/>
                      <a:pt x="25046" y="-895"/>
                      <a:pt x="19323" y="220"/>
                    </a:cubicBezTo>
                    <a:cubicBezTo>
                      <a:pt x="12302" y="1593"/>
                      <a:pt x="9986" y="3627"/>
                      <a:pt x="11481" y="12216"/>
                    </a:cubicBezTo>
                    <a:cubicBezTo>
                      <a:pt x="11567" y="12903"/>
                      <a:pt x="11653" y="13564"/>
                      <a:pt x="11738" y="14189"/>
                    </a:cubicBezTo>
                    <a:cubicBezTo>
                      <a:pt x="11542" y="14079"/>
                      <a:pt x="11310" y="13993"/>
                      <a:pt x="11028" y="13969"/>
                    </a:cubicBezTo>
                    <a:cubicBezTo>
                      <a:pt x="10293" y="13907"/>
                      <a:pt x="9043" y="14422"/>
                      <a:pt x="9288" y="16431"/>
                    </a:cubicBezTo>
                    <a:cubicBezTo>
                      <a:pt x="9521" y="18441"/>
                      <a:pt x="11408" y="19985"/>
                      <a:pt x="12437" y="19617"/>
                    </a:cubicBezTo>
                    <a:cubicBezTo>
                      <a:pt x="12584" y="19568"/>
                      <a:pt x="12694" y="19434"/>
                      <a:pt x="12768" y="19238"/>
                    </a:cubicBezTo>
                    <a:cubicBezTo>
                      <a:pt x="13197" y="20769"/>
                      <a:pt x="13662" y="21860"/>
                      <a:pt x="14103" y="22656"/>
                    </a:cubicBezTo>
                    <a:lnTo>
                      <a:pt x="14973" y="32140"/>
                    </a:lnTo>
                    <a:lnTo>
                      <a:pt x="12841" y="32692"/>
                    </a:lnTo>
                    <a:lnTo>
                      <a:pt x="12829" y="32643"/>
                    </a:lnTo>
                    <a:lnTo>
                      <a:pt x="12829" y="32643"/>
                    </a:lnTo>
                    <a:lnTo>
                      <a:pt x="12829" y="32643"/>
                    </a:lnTo>
                    <a:lnTo>
                      <a:pt x="12780" y="32447"/>
                    </a:lnTo>
                    <a:cubicBezTo>
                      <a:pt x="12413" y="32545"/>
                      <a:pt x="5722" y="34481"/>
                      <a:pt x="2120" y="37912"/>
                    </a:cubicBezTo>
                    <a:cubicBezTo>
                      <a:pt x="1936" y="38059"/>
                      <a:pt x="1764" y="38230"/>
                      <a:pt x="1605" y="38439"/>
                    </a:cubicBezTo>
                    <a:cubicBezTo>
                      <a:pt x="821" y="39309"/>
                      <a:pt x="245" y="40252"/>
                      <a:pt x="0" y="41281"/>
                    </a:cubicBezTo>
                    <a:lnTo>
                      <a:pt x="343" y="44688"/>
                    </a:lnTo>
                    <a:lnTo>
                      <a:pt x="43279" y="40387"/>
                    </a:lnTo>
                    <a:cubicBezTo>
                      <a:pt x="41404" y="37985"/>
                      <a:pt x="39578" y="36135"/>
                      <a:pt x="37924" y="35155"/>
                    </a:cubicBezTo>
                    <a:close/>
                  </a:path>
                </a:pathLst>
              </a:custGeom>
              <a:solidFill>
                <a:srgbClr val="A0BACF"/>
              </a:solidFill>
              <a:ln w="12244"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404176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43035-8DFE-BA4C-C5A3-613F49D40D29}"/>
            </a:ext>
          </a:extLst>
        </p:cNvPr>
        <p:cNvGrpSpPr/>
        <p:nvPr/>
      </p:nvGrpSpPr>
      <p:grpSpPr>
        <a:xfrm>
          <a:off x="0" y="0"/>
          <a:ext cx="0" cy="0"/>
          <a:chOff x="0" y="0"/>
          <a:chExt cx="0" cy="0"/>
        </a:xfrm>
      </p:grpSpPr>
      <p:grpSp>
        <p:nvGrpSpPr>
          <p:cNvPr id="53" name="Groep 52">
            <a:extLst>
              <a:ext uri="{FF2B5EF4-FFF2-40B4-BE49-F238E27FC236}">
                <a16:creationId xmlns:a16="http://schemas.microsoft.com/office/drawing/2014/main" id="{C4C3D29E-21CC-D472-F620-3B864A5F2899}"/>
              </a:ext>
            </a:extLst>
          </p:cNvPr>
          <p:cNvGrpSpPr/>
          <p:nvPr/>
        </p:nvGrpSpPr>
        <p:grpSpPr>
          <a:xfrm flipH="1">
            <a:off x="-229619" y="197068"/>
            <a:ext cx="3455411" cy="6541407"/>
            <a:chOff x="8928040" y="195943"/>
            <a:chExt cx="3455411" cy="6541407"/>
          </a:xfrm>
        </p:grpSpPr>
        <p:sp>
          <p:nvSpPr>
            <p:cNvPr id="54" name="Rechthoek 53">
              <a:extLst>
                <a:ext uri="{FF2B5EF4-FFF2-40B4-BE49-F238E27FC236}">
                  <a16:creationId xmlns:a16="http://schemas.microsoft.com/office/drawing/2014/main" id="{F3019264-3946-044C-87D8-B9BDB9F1B4FE}"/>
                </a:ext>
              </a:extLst>
            </p:cNvPr>
            <p:cNvSpPr/>
            <p:nvPr/>
          </p:nvSpPr>
          <p:spPr>
            <a:xfrm>
              <a:off x="8928041" y="195943"/>
              <a:ext cx="3455410" cy="6530915"/>
            </a:xfrm>
            <a:prstGeom prst="rect">
              <a:avLst/>
            </a:prstGeom>
            <a:gradFill>
              <a:gsLst>
                <a:gs pos="0">
                  <a:srgbClr val="E7F4FB"/>
                </a:gs>
                <a:gs pos="50000">
                  <a:srgbClr val="D0E7F7"/>
                </a:gs>
                <a:gs pos="100000">
                  <a:srgbClr val="E7F4FB"/>
                </a:gs>
              </a:gsLst>
              <a:lin ang="5400000" scaled="1"/>
            </a:gradFill>
            <a:ln w="12700" cap="flat">
              <a:noFill/>
              <a:prstDash val="solid"/>
              <a:miter/>
            </a:ln>
          </p:spPr>
          <p:txBody>
            <a:bodyPr rtlCol="0" anchor="ctr"/>
            <a:lstStyle/>
            <a:p>
              <a:pPr algn="l"/>
              <a:endParaRPr lang="nl-NL" sz="1012"/>
            </a:p>
          </p:txBody>
        </p:sp>
        <p:cxnSp>
          <p:nvCxnSpPr>
            <p:cNvPr id="55" name="Rechte verbindingslijn 54">
              <a:extLst>
                <a:ext uri="{FF2B5EF4-FFF2-40B4-BE49-F238E27FC236}">
                  <a16:creationId xmlns:a16="http://schemas.microsoft.com/office/drawing/2014/main" id="{2979F32F-2D2B-2176-E258-874775DFBC8E}"/>
                </a:ext>
              </a:extLst>
            </p:cNvPr>
            <p:cNvCxnSpPr>
              <a:cxnSpLocks/>
            </p:cNvCxnSpPr>
            <p:nvPr/>
          </p:nvCxnSpPr>
          <p:spPr>
            <a:xfrm>
              <a:off x="8928040" y="195943"/>
              <a:ext cx="0" cy="6541407"/>
            </a:xfrm>
            <a:prstGeom prst="line">
              <a:avLst/>
            </a:prstGeom>
            <a:ln w="22225">
              <a:solidFill>
                <a:srgbClr val="90BCE1"/>
              </a:solidFill>
              <a:prstDash val="lgDash"/>
            </a:ln>
          </p:spPr>
          <p:style>
            <a:lnRef idx="1">
              <a:schemeClr val="accent1"/>
            </a:lnRef>
            <a:fillRef idx="0">
              <a:schemeClr val="accent1"/>
            </a:fillRef>
            <a:effectRef idx="0">
              <a:schemeClr val="accent1"/>
            </a:effectRef>
            <a:fontRef idx="minor">
              <a:schemeClr val="tx1"/>
            </a:fontRef>
          </p:style>
        </p:cxnSp>
      </p:grpSp>
      <p:sp>
        <p:nvSpPr>
          <p:cNvPr id="1000" name="Vrije vorm 999">
            <a:extLst>
              <a:ext uri="{FF2B5EF4-FFF2-40B4-BE49-F238E27FC236}">
                <a16:creationId xmlns:a16="http://schemas.microsoft.com/office/drawing/2014/main" id="{A72D8CFD-CA9D-25B1-9237-5B4B01125B4A}"/>
              </a:ext>
            </a:extLst>
          </p:cNvPr>
          <p:cNvSpPr/>
          <p:nvPr/>
        </p:nvSpPr>
        <p:spPr>
          <a:xfrm>
            <a:off x="3257810" y="1440982"/>
            <a:ext cx="12195502" cy="5417018"/>
          </a:xfrm>
          <a:custGeom>
            <a:avLst/>
            <a:gdLst>
              <a:gd name="connsiteX0" fmla="*/ 6103296 w 6103296"/>
              <a:gd name="connsiteY0" fmla="*/ 0 h 4116752"/>
              <a:gd name="connsiteX1" fmla="*/ 2427569 w 6103296"/>
              <a:gd name="connsiteY1" fmla="*/ 1098571 h 4116752"/>
              <a:gd name="connsiteX2" fmla="*/ 299863 w 6103296"/>
              <a:gd name="connsiteY2" fmla="*/ 1596668 h 4116752"/>
              <a:gd name="connsiteX3" fmla="*/ 0 w 6103296"/>
              <a:gd name="connsiteY3" fmla="*/ 1753350 h 4116752"/>
              <a:gd name="connsiteX4" fmla="*/ 0 w 6103296"/>
              <a:gd name="connsiteY4" fmla="*/ 4116752 h 4116752"/>
              <a:gd name="connsiteX5" fmla="*/ 6103296 w 6103296"/>
              <a:gd name="connsiteY5" fmla="*/ 4116752 h 4116752"/>
              <a:gd name="connsiteX0" fmla="*/ 6103296 w 6103296"/>
              <a:gd name="connsiteY0" fmla="*/ 0 h 4116752"/>
              <a:gd name="connsiteX1" fmla="*/ 2427569 w 6103296"/>
              <a:gd name="connsiteY1" fmla="*/ 1098571 h 4116752"/>
              <a:gd name="connsiteX2" fmla="*/ 299863 w 6103296"/>
              <a:gd name="connsiteY2" fmla="*/ 1596668 h 4116752"/>
              <a:gd name="connsiteX3" fmla="*/ 0 w 6103296"/>
              <a:gd name="connsiteY3" fmla="*/ 1753350 h 4116752"/>
              <a:gd name="connsiteX4" fmla="*/ 0 w 6103296"/>
              <a:gd name="connsiteY4" fmla="*/ 4116752 h 4116752"/>
              <a:gd name="connsiteX5" fmla="*/ 6103296 w 6103296"/>
              <a:gd name="connsiteY5" fmla="*/ 4116752 h 4116752"/>
              <a:gd name="connsiteX6" fmla="*/ 6103296 w 6103296"/>
              <a:gd name="connsiteY6" fmla="*/ 0 h 4116752"/>
              <a:gd name="connsiteX0" fmla="*/ 6103296 w 6103296"/>
              <a:gd name="connsiteY0" fmla="*/ 0 h 4116752"/>
              <a:gd name="connsiteX1" fmla="*/ 2427569 w 6103296"/>
              <a:gd name="connsiteY1" fmla="*/ 1098571 h 4116752"/>
              <a:gd name="connsiteX2" fmla="*/ 299863 w 6103296"/>
              <a:gd name="connsiteY2" fmla="*/ 1596668 h 4116752"/>
              <a:gd name="connsiteX3" fmla="*/ 0 w 6103296"/>
              <a:gd name="connsiteY3" fmla="*/ 1753350 h 4116752"/>
              <a:gd name="connsiteX4" fmla="*/ 0 w 6103296"/>
              <a:gd name="connsiteY4" fmla="*/ 4116752 h 4116752"/>
              <a:gd name="connsiteX5" fmla="*/ 6103296 w 6103296"/>
              <a:gd name="connsiteY5" fmla="*/ 4116752 h 4116752"/>
              <a:gd name="connsiteX6" fmla="*/ 6103296 w 6103296"/>
              <a:gd name="connsiteY6" fmla="*/ 0 h 411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3296" h="4116752">
                <a:moveTo>
                  <a:pt x="6103296" y="0"/>
                </a:moveTo>
                <a:cubicBezTo>
                  <a:pt x="4151100" y="291567"/>
                  <a:pt x="3472761" y="1045321"/>
                  <a:pt x="2427569" y="1098571"/>
                </a:cubicBezTo>
                <a:cubicBezTo>
                  <a:pt x="1568412" y="1142342"/>
                  <a:pt x="878509" y="1323388"/>
                  <a:pt x="299863" y="1596668"/>
                </a:cubicBezTo>
                <a:lnTo>
                  <a:pt x="0" y="1753350"/>
                </a:lnTo>
                <a:lnTo>
                  <a:pt x="0" y="4116752"/>
                </a:lnTo>
                <a:lnTo>
                  <a:pt x="6103296" y="4116752"/>
                </a:lnTo>
                <a:lnTo>
                  <a:pt x="6103296" y="0"/>
                </a:lnTo>
                <a:close/>
              </a:path>
            </a:pathLst>
          </a:custGeom>
          <a:solidFill>
            <a:srgbClr val="E7F3FB"/>
          </a:solidFill>
          <a:ln w="9525" cap="flat">
            <a:noFill/>
            <a:prstDash val="solid"/>
            <a:miter/>
          </a:ln>
        </p:spPr>
        <p:txBody>
          <a:bodyPr wrap="square" rtlCol="0" anchor="ctr">
            <a:noAutofit/>
          </a:bodyPr>
          <a:lstStyle/>
          <a:p>
            <a:endParaRPr lang="nl-NL"/>
          </a:p>
        </p:txBody>
      </p:sp>
      <p:sp>
        <p:nvSpPr>
          <p:cNvPr id="250" name="Rechthoek met aan één zijde afgeronde hoeken 249">
            <a:extLst>
              <a:ext uri="{FF2B5EF4-FFF2-40B4-BE49-F238E27FC236}">
                <a16:creationId xmlns:a16="http://schemas.microsoft.com/office/drawing/2014/main" id="{4044E0B8-5BD0-E718-9966-88A43A52AFD9}"/>
              </a:ext>
            </a:extLst>
          </p:cNvPr>
          <p:cNvSpPr/>
          <p:nvPr/>
        </p:nvSpPr>
        <p:spPr>
          <a:xfrm>
            <a:off x="6993161" y="186990"/>
            <a:ext cx="2028304" cy="445525"/>
          </a:xfrm>
          <a:prstGeom prst="round2SameRect">
            <a:avLst>
              <a:gd name="adj1" fmla="val 0"/>
              <a:gd name="adj2" fmla="val 36842"/>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64800" rtlCol="0" anchor="ctr"/>
          <a:lstStyle/>
          <a:p>
            <a:pPr algn="ctr"/>
            <a:r>
              <a:rPr lang="nl-NL"/>
              <a:t>Zorgverlener</a:t>
            </a:r>
          </a:p>
        </p:txBody>
      </p:sp>
      <p:grpSp>
        <p:nvGrpSpPr>
          <p:cNvPr id="942" name="Groep 941">
            <a:extLst>
              <a:ext uri="{FF2B5EF4-FFF2-40B4-BE49-F238E27FC236}">
                <a16:creationId xmlns:a16="http://schemas.microsoft.com/office/drawing/2014/main" id="{27B40885-289E-A698-359D-B622D7E2CB02}"/>
              </a:ext>
            </a:extLst>
          </p:cNvPr>
          <p:cNvGrpSpPr/>
          <p:nvPr/>
        </p:nvGrpSpPr>
        <p:grpSpPr>
          <a:xfrm>
            <a:off x="12247398" y="195943"/>
            <a:ext cx="3373918" cy="6541407"/>
            <a:chOff x="8928040" y="195943"/>
            <a:chExt cx="3373918" cy="6541407"/>
          </a:xfrm>
        </p:grpSpPr>
        <p:sp>
          <p:nvSpPr>
            <p:cNvPr id="943" name="Rechthoek 942">
              <a:extLst>
                <a:ext uri="{FF2B5EF4-FFF2-40B4-BE49-F238E27FC236}">
                  <a16:creationId xmlns:a16="http://schemas.microsoft.com/office/drawing/2014/main" id="{1E5C256D-6523-1CFD-7DB0-11A75BC53828}"/>
                </a:ext>
              </a:extLst>
            </p:cNvPr>
            <p:cNvSpPr/>
            <p:nvPr/>
          </p:nvSpPr>
          <p:spPr>
            <a:xfrm>
              <a:off x="8928041" y="195943"/>
              <a:ext cx="3373917" cy="6530915"/>
            </a:xfrm>
            <a:prstGeom prst="rect">
              <a:avLst/>
            </a:prstGeom>
            <a:gradFill>
              <a:gsLst>
                <a:gs pos="0">
                  <a:srgbClr val="E7F4FB"/>
                </a:gs>
                <a:gs pos="50000">
                  <a:srgbClr val="D0E7F7"/>
                </a:gs>
                <a:gs pos="100000">
                  <a:srgbClr val="E7F4FB"/>
                </a:gs>
              </a:gsLst>
              <a:lin ang="5400000" scaled="1"/>
            </a:gradFill>
            <a:ln w="12700" cap="flat">
              <a:noFill/>
              <a:prstDash val="solid"/>
              <a:miter/>
            </a:ln>
          </p:spPr>
          <p:txBody>
            <a:bodyPr rtlCol="0" anchor="ctr"/>
            <a:lstStyle/>
            <a:p>
              <a:pPr algn="l"/>
              <a:endParaRPr lang="nl-NL" sz="1012"/>
            </a:p>
          </p:txBody>
        </p:sp>
        <p:cxnSp>
          <p:nvCxnSpPr>
            <p:cNvPr id="944" name="Rechte verbindingslijn 943">
              <a:extLst>
                <a:ext uri="{FF2B5EF4-FFF2-40B4-BE49-F238E27FC236}">
                  <a16:creationId xmlns:a16="http://schemas.microsoft.com/office/drawing/2014/main" id="{BF5271EF-ECC7-C35D-C3A4-01D9802FB76E}"/>
                </a:ext>
              </a:extLst>
            </p:cNvPr>
            <p:cNvCxnSpPr>
              <a:cxnSpLocks/>
            </p:cNvCxnSpPr>
            <p:nvPr/>
          </p:nvCxnSpPr>
          <p:spPr>
            <a:xfrm>
              <a:off x="8928040" y="195943"/>
              <a:ext cx="0" cy="6541407"/>
            </a:xfrm>
            <a:prstGeom prst="line">
              <a:avLst/>
            </a:prstGeom>
            <a:ln w="22225">
              <a:solidFill>
                <a:srgbClr val="90BCE1"/>
              </a:solidFill>
              <a:prstDash val="lgDash"/>
            </a:ln>
          </p:spPr>
          <p:style>
            <a:lnRef idx="1">
              <a:schemeClr val="accent1"/>
            </a:lnRef>
            <a:fillRef idx="0">
              <a:schemeClr val="accent1"/>
            </a:fillRef>
            <a:effectRef idx="0">
              <a:schemeClr val="accent1"/>
            </a:effectRef>
            <a:fontRef idx="minor">
              <a:schemeClr val="tx1"/>
            </a:fontRef>
          </p:style>
        </p:cxnSp>
      </p:grpSp>
      <p:sp>
        <p:nvSpPr>
          <p:cNvPr id="84" name="Vrije vorm 83">
            <a:extLst>
              <a:ext uri="{FF2B5EF4-FFF2-40B4-BE49-F238E27FC236}">
                <a16:creationId xmlns:a16="http://schemas.microsoft.com/office/drawing/2014/main" id="{99F36834-270E-5ACD-CCFC-3EE522F8DCDC}"/>
              </a:ext>
            </a:extLst>
          </p:cNvPr>
          <p:cNvSpPr/>
          <p:nvPr/>
        </p:nvSpPr>
        <p:spPr>
          <a:xfrm rot="20575305" flipH="1">
            <a:off x="9478747" y="3455699"/>
            <a:ext cx="1455659" cy="2382860"/>
          </a:xfrm>
          <a:custGeom>
            <a:avLst/>
            <a:gdLst>
              <a:gd name="connsiteX0" fmla="*/ 56912 w 822664"/>
              <a:gd name="connsiteY0" fmla="*/ 36218 h 1346670"/>
              <a:gd name="connsiteX1" fmla="*/ 179813 w 822664"/>
              <a:gd name="connsiteY1" fmla="*/ 759251 h 1346670"/>
              <a:gd name="connsiteX2" fmla="*/ 532895 w 822664"/>
              <a:gd name="connsiteY2" fmla="*/ 1295852 h 1346670"/>
              <a:gd name="connsiteX3" fmla="*/ 658968 w 822664"/>
              <a:gd name="connsiteY3" fmla="*/ 1346668 h 1346670"/>
              <a:gd name="connsiteX4" fmla="*/ 822665 w 822664"/>
              <a:gd name="connsiteY4" fmla="*/ 1053650 h 1346670"/>
              <a:gd name="connsiteX5" fmla="*/ 587683 w 822664"/>
              <a:gd name="connsiteY5" fmla="*/ 473273 h 1346670"/>
              <a:gd name="connsiteX6" fmla="*/ 56912 w 822664"/>
              <a:gd name="connsiteY6" fmla="*/ 36218 h 134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2664" h="1346670">
                <a:moveTo>
                  <a:pt x="56912" y="36218"/>
                </a:moveTo>
                <a:cubicBezTo>
                  <a:pt x="-43177" y="191409"/>
                  <a:pt x="-16678" y="352124"/>
                  <a:pt x="179813" y="759251"/>
                </a:cubicBezTo>
                <a:cubicBezTo>
                  <a:pt x="350367" y="1112638"/>
                  <a:pt x="433940" y="1207879"/>
                  <a:pt x="532895" y="1295852"/>
                </a:cubicBezTo>
                <a:cubicBezTo>
                  <a:pt x="567804" y="1326884"/>
                  <a:pt x="612267" y="1346429"/>
                  <a:pt x="658968" y="1346668"/>
                </a:cubicBezTo>
                <a:cubicBezTo>
                  <a:pt x="738521" y="1347087"/>
                  <a:pt x="811958" y="1300719"/>
                  <a:pt x="822665" y="1053650"/>
                </a:cubicBezTo>
                <a:cubicBezTo>
                  <a:pt x="752246" y="812086"/>
                  <a:pt x="620601" y="538490"/>
                  <a:pt x="587683" y="473273"/>
                </a:cubicBezTo>
                <a:cubicBezTo>
                  <a:pt x="524865" y="348762"/>
                  <a:pt x="291998" y="-134841"/>
                  <a:pt x="56912" y="36218"/>
                </a:cubicBezTo>
                <a:close/>
              </a:path>
            </a:pathLst>
          </a:custGeom>
          <a:solidFill>
            <a:srgbClr val="A1ADAA"/>
          </a:solidFill>
          <a:ln w="9525" cap="flat">
            <a:noFill/>
            <a:prstDash val="solid"/>
            <a:miter/>
          </a:ln>
        </p:spPr>
        <p:txBody>
          <a:bodyPr rtlCol="0" anchor="ctr"/>
          <a:lstStyle/>
          <a:p>
            <a:endParaRPr lang="nl-NL"/>
          </a:p>
        </p:txBody>
      </p:sp>
      <p:grpSp>
        <p:nvGrpSpPr>
          <p:cNvPr id="926" name="Groep 925">
            <a:extLst>
              <a:ext uri="{FF2B5EF4-FFF2-40B4-BE49-F238E27FC236}">
                <a16:creationId xmlns:a16="http://schemas.microsoft.com/office/drawing/2014/main" id="{1D64CF8C-51D8-FDCF-B45B-F54EDB7C10FF}"/>
              </a:ext>
            </a:extLst>
          </p:cNvPr>
          <p:cNvGrpSpPr/>
          <p:nvPr/>
        </p:nvGrpSpPr>
        <p:grpSpPr>
          <a:xfrm>
            <a:off x="9564401" y="972602"/>
            <a:ext cx="2688821" cy="5888951"/>
            <a:chOff x="9504767" y="972602"/>
            <a:chExt cx="2688821" cy="5888951"/>
          </a:xfrm>
        </p:grpSpPr>
        <p:sp>
          <p:nvSpPr>
            <p:cNvPr id="923" name="Vrije vorm 922">
              <a:extLst>
                <a:ext uri="{FF2B5EF4-FFF2-40B4-BE49-F238E27FC236}">
                  <a16:creationId xmlns:a16="http://schemas.microsoft.com/office/drawing/2014/main" id="{EB84F245-FC0D-3962-2289-AE4FC2C009A1}"/>
                </a:ext>
              </a:extLst>
            </p:cNvPr>
            <p:cNvSpPr/>
            <p:nvPr/>
          </p:nvSpPr>
          <p:spPr>
            <a:xfrm>
              <a:off x="10280786" y="3009345"/>
              <a:ext cx="1912802" cy="3820384"/>
            </a:xfrm>
            <a:custGeom>
              <a:avLst/>
              <a:gdLst>
                <a:gd name="connsiteX0" fmla="*/ 1294247 w 1912802"/>
                <a:gd name="connsiteY0" fmla="*/ 47 h 3820384"/>
                <a:gd name="connsiteX1" fmla="*/ 1511778 w 1912802"/>
                <a:gd name="connsiteY1" fmla="*/ 27310 h 3820384"/>
                <a:gd name="connsiteX2" fmla="*/ 1844322 w 1912802"/>
                <a:gd name="connsiteY2" fmla="*/ 103628 h 3820384"/>
                <a:gd name="connsiteX3" fmla="*/ 1912802 w 1912802"/>
                <a:gd name="connsiteY3" fmla="*/ 125812 h 3820384"/>
                <a:gd name="connsiteX4" fmla="*/ 1912802 w 1912802"/>
                <a:gd name="connsiteY4" fmla="*/ 3820384 h 3820384"/>
                <a:gd name="connsiteX5" fmla="*/ 112840 w 1912802"/>
                <a:gd name="connsiteY5" fmla="*/ 3820384 h 3820384"/>
                <a:gd name="connsiteX6" fmla="*/ 107109 w 1912802"/>
                <a:gd name="connsiteY6" fmla="*/ 3720746 h 3820384"/>
                <a:gd name="connsiteX7" fmla="*/ 54533 w 1912802"/>
                <a:gd name="connsiteY7" fmla="*/ 1979017 h 3820384"/>
                <a:gd name="connsiteX8" fmla="*/ 48027 w 1912802"/>
                <a:gd name="connsiteY8" fmla="*/ 344906 h 3820384"/>
                <a:gd name="connsiteX9" fmla="*/ 705113 w 1912802"/>
                <a:gd name="connsiteY9" fmla="*/ 33208 h 3820384"/>
                <a:gd name="connsiteX10" fmla="*/ 900708 w 1912802"/>
                <a:gd name="connsiteY10" fmla="*/ 244 h 3820384"/>
                <a:gd name="connsiteX11" fmla="*/ 1113012 w 1912802"/>
                <a:gd name="connsiteY11" fmla="*/ 4152 h 3820384"/>
                <a:gd name="connsiteX12" fmla="*/ 1294247 w 1912802"/>
                <a:gd name="connsiteY12" fmla="*/ 47 h 382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2802" h="3820384">
                  <a:moveTo>
                    <a:pt x="1294247" y="47"/>
                  </a:moveTo>
                  <a:cubicBezTo>
                    <a:pt x="1353503" y="609"/>
                    <a:pt x="1418808" y="6398"/>
                    <a:pt x="1511778" y="27310"/>
                  </a:cubicBezTo>
                  <a:cubicBezTo>
                    <a:pt x="1604748" y="48223"/>
                    <a:pt x="1720219" y="69663"/>
                    <a:pt x="1844322" y="103628"/>
                  </a:cubicBezTo>
                  <a:lnTo>
                    <a:pt x="1912802" y="125812"/>
                  </a:lnTo>
                  <a:lnTo>
                    <a:pt x="1912802" y="3820384"/>
                  </a:lnTo>
                  <a:lnTo>
                    <a:pt x="112840" y="3820384"/>
                  </a:lnTo>
                  <a:lnTo>
                    <a:pt x="107109" y="3720746"/>
                  </a:lnTo>
                  <a:cubicBezTo>
                    <a:pt x="81940" y="3213334"/>
                    <a:pt x="91077" y="2376662"/>
                    <a:pt x="54533" y="1979017"/>
                  </a:cubicBezTo>
                  <a:cubicBezTo>
                    <a:pt x="8775" y="1481539"/>
                    <a:pt x="-37911" y="1033964"/>
                    <a:pt x="48027" y="344906"/>
                  </a:cubicBezTo>
                  <a:cubicBezTo>
                    <a:pt x="303467" y="148928"/>
                    <a:pt x="420618" y="120799"/>
                    <a:pt x="705113" y="33208"/>
                  </a:cubicBezTo>
                  <a:cubicBezTo>
                    <a:pt x="784992" y="8627"/>
                    <a:pt x="841458" y="1363"/>
                    <a:pt x="900708" y="244"/>
                  </a:cubicBezTo>
                  <a:cubicBezTo>
                    <a:pt x="959958" y="-875"/>
                    <a:pt x="1021993" y="4152"/>
                    <a:pt x="1113012" y="4152"/>
                  </a:cubicBezTo>
                  <a:cubicBezTo>
                    <a:pt x="1181786" y="4152"/>
                    <a:pt x="1234992" y="-514"/>
                    <a:pt x="1294247" y="47"/>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nl-NL"/>
                <a:t>`</a:t>
              </a:r>
            </a:p>
          </p:txBody>
        </p:sp>
        <p:sp>
          <p:nvSpPr>
            <p:cNvPr id="28" name="Vrije vorm 27">
              <a:extLst>
                <a:ext uri="{FF2B5EF4-FFF2-40B4-BE49-F238E27FC236}">
                  <a16:creationId xmlns:a16="http://schemas.microsoft.com/office/drawing/2014/main" id="{728A59FA-F235-2509-AEED-D38B7B1381C1}"/>
                </a:ext>
              </a:extLst>
            </p:cNvPr>
            <p:cNvSpPr/>
            <p:nvPr/>
          </p:nvSpPr>
          <p:spPr>
            <a:xfrm flipH="1">
              <a:off x="10787244" y="3011205"/>
              <a:ext cx="1199363" cy="566567"/>
            </a:xfrm>
            <a:custGeom>
              <a:avLst/>
              <a:gdLst>
                <a:gd name="connsiteX0" fmla="*/ 0 w 677818"/>
                <a:gd name="connsiteY0" fmla="*/ 25051 h 320194"/>
                <a:gd name="connsiteX1" fmla="*/ 677818 w 677818"/>
                <a:gd name="connsiteY1" fmla="*/ 52769 h 320194"/>
                <a:gd name="connsiteX2" fmla="*/ 548154 w 677818"/>
                <a:gd name="connsiteY2" fmla="*/ 0 h 320194"/>
                <a:gd name="connsiteX3" fmla="*/ 153591 w 677818"/>
                <a:gd name="connsiteY3" fmla="*/ 0 h 320194"/>
                <a:gd name="connsiteX4" fmla="*/ 0 w 677818"/>
                <a:gd name="connsiteY4" fmla="*/ 25051 h 320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18" h="320194">
                  <a:moveTo>
                    <a:pt x="0" y="25051"/>
                  </a:moveTo>
                  <a:cubicBezTo>
                    <a:pt x="267834" y="428454"/>
                    <a:pt x="493757" y="399459"/>
                    <a:pt x="677818" y="52769"/>
                  </a:cubicBezTo>
                  <a:lnTo>
                    <a:pt x="548154" y="0"/>
                  </a:lnTo>
                  <a:lnTo>
                    <a:pt x="153591" y="0"/>
                  </a:lnTo>
                  <a:cubicBezTo>
                    <a:pt x="101965" y="10497"/>
                    <a:pt x="46463" y="10687"/>
                    <a:pt x="0" y="25051"/>
                  </a:cubicBezTo>
                  <a:close/>
                </a:path>
              </a:pathLst>
            </a:custGeom>
            <a:solidFill>
              <a:srgbClr val="FFFFFF"/>
            </a:solidFill>
            <a:ln w="9525" cap="flat">
              <a:noFill/>
              <a:prstDash val="solid"/>
              <a:miter/>
            </a:ln>
          </p:spPr>
          <p:txBody>
            <a:bodyPr rtlCol="0" anchor="ctr"/>
            <a:lstStyle/>
            <a:p>
              <a:endParaRPr lang="nl-NL"/>
            </a:p>
          </p:txBody>
        </p:sp>
        <p:sp>
          <p:nvSpPr>
            <p:cNvPr id="915" name="Vrije vorm 914">
              <a:extLst>
                <a:ext uri="{FF2B5EF4-FFF2-40B4-BE49-F238E27FC236}">
                  <a16:creationId xmlns:a16="http://schemas.microsoft.com/office/drawing/2014/main" id="{A837AF2F-DE06-1867-01B9-B8C58D6299C8}"/>
                </a:ext>
              </a:extLst>
            </p:cNvPr>
            <p:cNvSpPr/>
            <p:nvPr/>
          </p:nvSpPr>
          <p:spPr>
            <a:xfrm flipH="1">
              <a:off x="11761553" y="3038407"/>
              <a:ext cx="432035" cy="3791322"/>
            </a:xfrm>
            <a:custGeom>
              <a:avLst/>
              <a:gdLst>
                <a:gd name="connsiteX0" fmla="*/ 217382 w 432035"/>
                <a:gd name="connsiteY0" fmla="*/ 0 h 3791322"/>
                <a:gd name="connsiteX1" fmla="*/ 49975 w 432035"/>
                <a:gd name="connsiteY1" fmla="*/ 41788 h 3791322"/>
                <a:gd name="connsiteX2" fmla="*/ 0 w 432035"/>
                <a:gd name="connsiteY2" fmla="*/ 57355 h 3791322"/>
                <a:gd name="connsiteX3" fmla="*/ 0 w 432035"/>
                <a:gd name="connsiteY3" fmla="*/ 3791322 h 3791322"/>
                <a:gd name="connsiteX4" fmla="*/ 429124 w 432035"/>
                <a:gd name="connsiteY4" fmla="*/ 3791322 h 3791322"/>
                <a:gd name="connsiteX5" fmla="*/ 429144 w 432035"/>
                <a:gd name="connsiteY5" fmla="*/ 3790434 h 3791322"/>
                <a:gd name="connsiteX6" fmla="*/ 217382 w 432035"/>
                <a:gd name="connsiteY6" fmla="*/ 0 h 3791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035" h="3791322">
                  <a:moveTo>
                    <a:pt x="217382" y="0"/>
                  </a:moveTo>
                  <a:cubicBezTo>
                    <a:pt x="157828" y="13064"/>
                    <a:pt x="102029" y="27146"/>
                    <a:pt x="49975" y="41788"/>
                  </a:cubicBezTo>
                  <a:lnTo>
                    <a:pt x="0" y="57355"/>
                  </a:lnTo>
                  <a:lnTo>
                    <a:pt x="0" y="3791322"/>
                  </a:lnTo>
                  <a:lnTo>
                    <a:pt x="429124" y="3791322"/>
                  </a:lnTo>
                  <a:lnTo>
                    <a:pt x="429144" y="3790434"/>
                  </a:lnTo>
                  <a:cubicBezTo>
                    <a:pt x="461115" y="1727384"/>
                    <a:pt x="217382" y="0"/>
                    <a:pt x="217382" y="0"/>
                  </a:cubicBezTo>
                  <a:close/>
                </a:path>
              </a:pathLst>
            </a:custGeom>
            <a:solidFill>
              <a:srgbClr val="A1ADAA"/>
            </a:solidFill>
            <a:ln w="9525" cap="flat">
              <a:noFill/>
              <a:prstDash val="solid"/>
              <a:miter/>
            </a:ln>
          </p:spPr>
          <p:txBody>
            <a:bodyPr wrap="square" rtlCol="0" anchor="ctr">
              <a:noAutofit/>
            </a:bodyPr>
            <a:lstStyle/>
            <a:p>
              <a:endParaRPr lang="nl-NL"/>
            </a:p>
          </p:txBody>
        </p:sp>
        <p:sp>
          <p:nvSpPr>
            <p:cNvPr id="30" name="Vrije vorm 29">
              <a:extLst>
                <a:ext uri="{FF2B5EF4-FFF2-40B4-BE49-F238E27FC236}">
                  <a16:creationId xmlns:a16="http://schemas.microsoft.com/office/drawing/2014/main" id="{1A49101D-FF0E-62C0-F2A0-9482E4CABDAF}"/>
                </a:ext>
              </a:extLst>
            </p:cNvPr>
            <p:cNvSpPr/>
            <p:nvPr/>
          </p:nvSpPr>
          <p:spPr>
            <a:xfrm flipH="1">
              <a:off x="10172491" y="3098559"/>
              <a:ext cx="585613" cy="3731170"/>
            </a:xfrm>
            <a:custGeom>
              <a:avLst/>
              <a:gdLst>
                <a:gd name="connsiteX0" fmla="*/ 0 w 502042"/>
                <a:gd name="connsiteY0" fmla="*/ 0 h 3198708"/>
                <a:gd name="connsiteX1" fmla="*/ 63221 w 502042"/>
                <a:gd name="connsiteY1" fmla="*/ 3188716 h 3198708"/>
                <a:gd name="connsiteX2" fmla="*/ 63428 w 502042"/>
                <a:gd name="connsiteY2" fmla="*/ 3198708 h 3198708"/>
                <a:gd name="connsiteX3" fmla="*/ 502042 w 502042"/>
                <a:gd name="connsiteY3" fmla="*/ 3198708 h 3198708"/>
                <a:gd name="connsiteX4" fmla="*/ 375743 w 502042"/>
                <a:gd name="connsiteY4" fmla="*/ 1684370 h 3198708"/>
                <a:gd name="connsiteX5" fmla="*/ 446136 w 502042"/>
                <a:gd name="connsiteY5" fmla="*/ 259718 h 3198708"/>
                <a:gd name="connsiteX6" fmla="*/ 0 w 502042"/>
                <a:gd name="connsiteY6" fmla="*/ 0 h 319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042" h="3198708">
                  <a:moveTo>
                    <a:pt x="0" y="0"/>
                  </a:moveTo>
                  <a:cubicBezTo>
                    <a:pt x="0" y="0"/>
                    <a:pt x="43631" y="2238493"/>
                    <a:pt x="63221" y="3188716"/>
                  </a:cubicBezTo>
                  <a:lnTo>
                    <a:pt x="63428" y="3198708"/>
                  </a:lnTo>
                  <a:lnTo>
                    <a:pt x="502042" y="3198708"/>
                  </a:lnTo>
                  <a:lnTo>
                    <a:pt x="375743" y="1684370"/>
                  </a:lnTo>
                  <a:cubicBezTo>
                    <a:pt x="375743" y="1684370"/>
                    <a:pt x="580858" y="539735"/>
                    <a:pt x="446136" y="259718"/>
                  </a:cubicBezTo>
                  <a:cubicBezTo>
                    <a:pt x="312788" y="143895"/>
                    <a:pt x="115664" y="32727"/>
                    <a:pt x="0" y="0"/>
                  </a:cubicBezTo>
                  <a:close/>
                </a:path>
              </a:pathLst>
            </a:custGeom>
            <a:solidFill>
              <a:srgbClr val="A1ADAA"/>
            </a:solidFill>
            <a:ln w="9525" cap="flat">
              <a:noFill/>
              <a:prstDash val="solid"/>
              <a:miter/>
            </a:ln>
          </p:spPr>
          <p:txBody>
            <a:bodyPr wrap="square" rtlCol="0" anchor="ctr">
              <a:noAutofit/>
            </a:bodyPr>
            <a:lstStyle/>
            <a:p>
              <a:endParaRPr lang="nl-NL"/>
            </a:p>
          </p:txBody>
        </p:sp>
        <p:sp>
          <p:nvSpPr>
            <p:cNvPr id="33" name="Vrije vorm 32">
              <a:extLst>
                <a:ext uri="{FF2B5EF4-FFF2-40B4-BE49-F238E27FC236}">
                  <a16:creationId xmlns:a16="http://schemas.microsoft.com/office/drawing/2014/main" id="{198599D2-60B0-50C1-E579-8F8060E69F7B}"/>
                </a:ext>
              </a:extLst>
            </p:cNvPr>
            <p:cNvSpPr/>
            <p:nvPr/>
          </p:nvSpPr>
          <p:spPr>
            <a:xfrm flipH="1">
              <a:off x="10966704" y="2127937"/>
              <a:ext cx="850215" cy="1289833"/>
            </a:xfrm>
            <a:custGeom>
              <a:avLst/>
              <a:gdLst>
                <a:gd name="connsiteX0" fmla="*/ 480498 w 480498"/>
                <a:gd name="connsiteY0" fmla="*/ 544497 h 728948"/>
                <a:gd name="connsiteX1" fmla="*/ 267795 w 480498"/>
                <a:gd name="connsiteY1" fmla="*/ 728948 h 728948"/>
                <a:gd name="connsiteX2" fmla="*/ 676 w 480498"/>
                <a:gd name="connsiteY2" fmla="*/ 510416 h 728948"/>
                <a:gd name="connsiteX3" fmla="*/ 0 w 480498"/>
                <a:gd name="connsiteY3" fmla="*/ 0 h 728948"/>
                <a:gd name="connsiteX4" fmla="*/ 444303 w 480498"/>
                <a:gd name="connsiteY4" fmla="*/ 62617 h 728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498" h="728948">
                  <a:moveTo>
                    <a:pt x="480498" y="544497"/>
                  </a:moveTo>
                  <a:lnTo>
                    <a:pt x="267795" y="728948"/>
                  </a:lnTo>
                  <a:lnTo>
                    <a:pt x="676" y="510416"/>
                  </a:lnTo>
                  <a:lnTo>
                    <a:pt x="0" y="0"/>
                  </a:lnTo>
                  <a:lnTo>
                    <a:pt x="444303" y="62617"/>
                  </a:lnTo>
                  <a:close/>
                </a:path>
              </a:pathLst>
            </a:custGeom>
            <a:solidFill>
              <a:srgbClr val="E5B6AE"/>
            </a:solidFill>
            <a:ln w="9525" cap="flat">
              <a:noFill/>
              <a:prstDash val="solid"/>
              <a:miter/>
            </a:ln>
          </p:spPr>
          <p:txBody>
            <a:bodyPr rtlCol="0" anchor="ctr"/>
            <a:lstStyle/>
            <a:p>
              <a:endParaRPr lang="nl-NL"/>
            </a:p>
          </p:txBody>
        </p:sp>
        <p:sp>
          <p:nvSpPr>
            <p:cNvPr id="34" name="Vrije vorm 33">
              <a:extLst>
                <a:ext uri="{FF2B5EF4-FFF2-40B4-BE49-F238E27FC236}">
                  <a16:creationId xmlns:a16="http://schemas.microsoft.com/office/drawing/2014/main" id="{F14038FC-5E58-285F-87BE-01056720BEFE}"/>
                </a:ext>
              </a:extLst>
            </p:cNvPr>
            <p:cNvSpPr/>
            <p:nvPr/>
          </p:nvSpPr>
          <p:spPr>
            <a:xfrm flipH="1">
              <a:off x="10989052" y="2414995"/>
              <a:ext cx="769537" cy="527543"/>
            </a:xfrm>
            <a:custGeom>
              <a:avLst/>
              <a:gdLst>
                <a:gd name="connsiteX0" fmla="*/ 0 w 434902"/>
                <a:gd name="connsiteY0" fmla="*/ 0 h 298140"/>
                <a:gd name="connsiteX1" fmla="*/ 434902 w 434902"/>
                <a:gd name="connsiteY1" fmla="*/ 214160 h 298140"/>
                <a:gd name="connsiteX2" fmla="*/ 425463 w 434902"/>
                <a:gd name="connsiteY2" fmla="*/ 88392 h 298140"/>
                <a:gd name="connsiteX3" fmla="*/ 0 w 434902"/>
                <a:gd name="connsiteY3" fmla="*/ 0 h 298140"/>
              </a:gdLst>
              <a:ahLst/>
              <a:cxnLst>
                <a:cxn ang="0">
                  <a:pos x="connsiteX0" y="connsiteY0"/>
                </a:cxn>
                <a:cxn ang="0">
                  <a:pos x="connsiteX1" y="connsiteY1"/>
                </a:cxn>
                <a:cxn ang="0">
                  <a:pos x="connsiteX2" y="connsiteY2"/>
                </a:cxn>
                <a:cxn ang="0">
                  <a:pos x="connsiteX3" y="connsiteY3"/>
                </a:cxn>
              </a:cxnLst>
              <a:rect l="l" t="t" r="r" b="b"/>
              <a:pathLst>
                <a:path w="434902" h="298140">
                  <a:moveTo>
                    <a:pt x="0" y="0"/>
                  </a:moveTo>
                  <a:cubicBezTo>
                    <a:pt x="77734" y="246174"/>
                    <a:pt x="261795" y="403851"/>
                    <a:pt x="434902" y="214160"/>
                  </a:cubicBezTo>
                  <a:lnTo>
                    <a:pt x="425463" y="88392"/>
                  </a:lnTo>
                  <a:lnTo>
                    <a:pt x="0" y="0"/>
                  </a:lnTo>
                  <a:close/>
                </a:path>
              </a:pathLst>
            </a:custGeom>
            <a:solidFill>
              <a:srgbClr val="C4918C"/>
            </a:solidFill>
            <a:ln w="9525" cap="flat">
              <a:noFill/>
              <a:prstDash val="solid"/>
              <a:miter/>
            </a:ln>
          </p:spPr>
          <p:txBody>
            <a:bodyPr rtlCol="0" anchor="ctr"/>
            <a:lstStyle/>
            <a:p>
              <a:endParaRPr lang="nl-NL"/>
            </a:p>
          </p:txBody>
        </p:sp>
        <p:sp>
          <p:nvSpPr>
            <p:cNvPr id="35" name="Vrije vorm 34">
              <a:extLst>
                <a:ext uri="{FF2B5EF4-FFF2-40B4-BE49-F238E27FC236}">
                  <a16:creationId xmlns:a16="http://schemas.microsoft.com/office/drawing/2014/main" id="{A0B912AB-6A29-93F1-6934-1D8575811149}"/>
                </a:ext>
              </a:extLst>
            </p:cNvPr>
            <p:cNvSpPr/>
            <p:nvPr/>
          </p:nvSpPr>
          <p:spPr>
            <a:xfrm flipH="1">
              <a:off x="10711574" y="972602"/>
              <a:ext cx="1266167" cy="1745056"/>
            </a:xfrm>
            <a:custGeom>
              <a:avLst/>
              <a:gdLst>
                <a:gd name="connsiteX0" fmla="*/ 309010 w 715572"/>
                <a:gd name="connsiteY0" fmla="*/ 3790 h 986215"/>
                <a:gd name="connsiteX1" fmla="*/ 6134 w 715572"/>
                <a:gd name="connsiteY1" fmla="*/ 388770 h 986215"/>
                <a:gd name="connsiteX2" fmla="*/ 152933 w 715572"/>
                <a:gd name="connsiteY2" fmla="*/ 867610 h 986215"/>
                <a:gd name="connsiteX3" fmla="*/ 513283 w 715572"/>
                <a:gd name="connsiteY3" fmla="*/ 986216 h 986215"/>
                <a:gd name="connsiteX4" fmla="*/ 672951 w 715572"/>
                <a:gd name="connsiteY4" fmla="*/ 815252 h 986215"/>
                <a:gd name="connsiteX5" fmla="*/ 696239 w 715572"/>
                <a:gd name="connsiteY5" fmla="*/ 303750 h 986215"/>
                <a:gd name="connsiteX6" fmla="*/ 309010 w 715572"/>
                <a:gd name="connsiteY6" fmla="*/ 3790 h 98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572" h="986215">
                  <a:moveTo>
                    <a:pt x="309010" y="3790"/>
                  </a:moveTo>
                  <a:cubicBezTo>
                    <a:pt x="98136" y="24361"/>
                    <a:pt x="-30223" y="56865"/>
                    <a:pt x="6134" y="388770"/>
                  </a:cubicBezTo>
                  <a:cubicBezTo>
                    <a:pt x="42500" y="720697"/>
                    <a:pt x="106566" y="823034"/>
                    <a:pt x="152933" y="867610"/>
                  </a:cubicBezTo>
                  <a:cubicBezTo>
                    <a:pt x="212255" y="924627"/>
                    <a:pt x="304000" y="984425"/>
                    <a:pt x="513283" y="986216"/>
                  </a:cubicBezTo>
                  <a:cubicBezTo>
                    <a:pt x="641413" y="967918"/>
                    <a:pt x="643842" y="890480"/>
                    <a:pt x="672951" y="815252"/>
                  </a:cubicBezTo>
                  <a:cubicBezTo>
                    <a:pt x="696144" y="755263"/>
                    <a:pt x="741512" y="634572"/>
                    <a:pt x="696239" y="303750"/>
                  </a:cubicBezTo>
                  <a:cubicBezTo>
                    <a:pt x="650967" y="-27057"/>
                    <a:pt x="394135" y="-4602"/>
                    <a:pt x="309010" y="3790"/>
                  </a:cubicBezTo>
                  <a:close/>
                </a:path>
              </a:pathLst>
            </a:custGeom>
            <a:solidFill>
              <a:srgbClr val="E5B6AE"/>
            </a:solidFill>
            <a:ln w="9525" cap="flat">
              <a:noFill/>
              <a:prstDash val="solid"/>
              <a:miter/>
            </a:ln>
          </p:spPr>
          <p:txBody>
            <a:bodyPr rtlCol="0" anchor="ctr"/>
            <a:lstStyle/>
            <a:p>
              <a:endParaRPr lang="nl-NL"/>
            </a:p>
          </p:txBody>
        </p:sp>
        <p:sp>
          <p:nvSpPr>
            <p:cNvPr id="36" name="Vrije vorm 35">
              <a:extLst>
                <a:ext uri="{FF2B5EF4-FFF2-40B4-BE49-F238E27FC236}">
                  <a16:creationId xmlns:a16="http://schemas.microsoft.com/office/drawing/2014/main" id="{196369DF-4F53-0253-11FD-5053995CD756}"/>
                </a:ext>
              </a:extLst>
            </p:cNvPr>
            <p:cNvSpPr/>
            <p:nvPr/>
          </p:nvSpPr>
          <p:spPr>
            <a:xfrm flipH="1">
              <a:off x="11289034" y="1832282"/>
              <a:ext cx="106113" cy="127840"/>
            </a:xfrm>
            <a:custGeom>
              <a:avLst/>
              <a:gdLst>
                <a:gd name="connsiteX0" fmla="*/ 24278 w 59970"/>
                <a:gd name="connsiteY0" fmla="*/ 164 h 72248"/>
                <a:gd name="connsiteX1" fmla="*/ 59416 w 59970"/>
                <a:gd name="connsiteY1" fmla="*/ 32730 h 72248"/>
                <a:gd name="connsiteX2" fmla="*/ 35708 w 59970"/>
                <a:gd name="connsiteY2" fmla="*/ 72087 h 72248"/>
                <a:gd name="connsiteX3" fmla="*/ 552 w 59970"/>
                <a:gd name="connsiteY3" fmla="*/ 39521 h 72248"/>
                <a:gd name="connsiteX4" fmla="*/ 24278 w 59970"/>
                <a:gd name="connsiteY4" fmla="*/ 164 h 72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0" h="72248">
                  <a:moveTo>
                    <a:pt x="24278" y="164"/>
                  </a:moveTo>
                  <a:cubicBezTo>
                    <a:pt x="40528" y="-1722"/>
                    <a:pt x="56273" y="12870"/>
                    <a:pt x="59416" y="32730"/>
                  </a:cubicBezTo>
                  <a:cubicBezTo>
                    <a:pt x="62569" y="52590"/>
                    <a:pt x="51958" y="70211"/>
                    <a:pt x="35708" y="72087"/>
                  </a:cubicBezTo>
                  <a:cubicBezTo>
                    <a:pt x="19440" y="73954"/>
                    <a:pt x="3704" y="59371"/>
                    <a:pt x="552" y="39521"/>
                  </a:cubicBezTo>
                  <a:cubicBezTo>
                    <a:pt x="-2592" y="19652"/>
                    <a:pt x="8019" y="2031"/>
                    <a:pt x="24278" y="164"/>
                  </a:cubicBezTo>
                  <a:close/>
                </a:path>
              </a:pathLst>
            </a:custGeom>
            <a:solidFill>
              <a:srgbClr val="303B39"/>
            </a:solidFill>
            <a:ln w="9525" cap="flat">
              <a:noFill/>
              <a:prstDash val="solid"/>
              <a:miter/>
            </a:ln>
          </p:spPr>
          <p:txBody>
            <a:bodyPr rtlCol="0" anchor="ctr"/>
            <a:lstStyle/>
            <a:p>
              <a:endParaRPr lang="nl-NL"/>
            </a:p>
          </p:txBody>
        </p:sp>
        <p:sp>
          <p:nvSpPr>
            <p:cNvPr id="37" name="Vrije vorm 36">
              <a:extLst>
                <a:ext uri="{FF2B5EF4-FFF2-40B4-BE49-F238E27FC236}">
                  <a16:creationId xmlns:a16="http://schemas.microsoft.com/office/drawing/2014/main" id="{74C963F8-EBDF-7F92-1DE2-02906F4A1D10}"/>
                </a:ext>
              </a:extLst>
            </p:cNvPr>
            <p:cNvSpPr/>
            <p:nvPr/>
          </p:nvSpPr>
          <p:spPr>
            <a:xfrm flipH="1">
              <a:off x="10819306" y="1785859"/>
              <a:ext cx="104564" cy="129110"/>
            </a:xfrm>
            <a:custGeom>
              <a:avLst/>
              <a:gdLst>
                <a:gd name="connsiteX0" fmla="*/ 26361 w 59094"/>
                <a:gd name="connsiteY0" fmla="*/ 206 h 72966"/>
                <a:gd name="connsiteX1" fmla="*/ 177 w 59094"/>
                <a:gd name="connsiteY1" fmla="*/ 40335 h 72966"/>
                <a:gd name="connsiteX2" fmla="*/ 32733 w 59094"/>
                <a:gd name="connsiteY2" fmla="*/ 72758 h 72966"/>
                <a:gd name="connsiteX3" fmla="*/ 58918 w 59094"/>
                <a:gd name="connsiteY3" fmla="*/ 32639 h 72966"/>
                <a:gd name="connsiteX4" fmla="*/ 26361 w 59094"/>
                <a:gd name="connsiteY4" fmla="*/ 206 h 72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4" h="72966">
                  <a:moveTo>
                    <a:pt x="26361" y="206"/>
                  </a:moveTo>
                  <a:cubicBezTo>
                    <a:pt x="10131" y="2330"/>
                    <a:pt x="-1595" y="20304"/>
                    <a:pt x="177" y="40335"/>
                  </a:cubicBezTo>
                  <a:cubicBezTo>
                    <a:pt x="1930" y="60366"/>
                    <a:pt x="16512" y="74892"/>
                    <a:pt x="32733" y="72758"/>
                  </a:cubicBezTo>
                  <a:cubicBezTo>
                    <a:pt x="48964" y="70634"/>
                    <a:pt x="60689" y="52670"/>
                    <a:pt x="58918" y="32639"/>
                  </a:cubicBezTo>
                  <a:cubicBezTo>
                    <a:pt x="57165" y="12608"/>
                    <a:pt x="42582" y="-1918"/>
                    <a:pt x="26361" y="206"/>
                  </a:cubicBezTo>
                  <a:close/>
                </a:path>
              </a:pathLst>
            </a:custGeom>
            <a:solidFill>
              <a:srgbClr val="303B39"/>
            </a:solidFill>
            <a:ln w="9525" cap="flat">
              <a:noFill/>
              <a:prstDash val="solid"/>
              <a:miter/>
            </a:ln>
          </p:spPr>
          <p:txBody>
            <a:bodyPr rtlCol="0" anchor="ctr"/>
            <a:lstStyle/>
            <a:p>
              <a:endParaRPr lang="nl-NL"/>
            </a:p>
          </p:txBody>
        </p:sp>
        <p:sp>
          <p:nvSpPr>
            <p:cNvPr id="38" name="Vrije vorm 37">
              <a:extLst>
                <a:ext uri="{FF2B5EF4-FFF2-40B4-BE49-F238E27FC236}">
                  <a16:creationId xmlns:a16="http://schemas.microsoft.com/office/drawing/2014/main" id="{759B2796-AFE8-AD99-1DE7-9A7C8AA73AC9}"/>
                </a:ext>
              </a:extLst>
            </p:cNvPr>
            <p:cNvSpPr/>
            <p:nvPr/>
          </p:nvSpPr>
          <p:spPr>
            <a:xfrm flipH="1">
              <a:off x="11257690" y="1672548"/>
              <a:ext cx="212107" cy="63551"/>
            </a:xfrm>
            <a:custGeom>
              <a:avLst/>
              <a:gdLst>
                <a:gd name="connsiteX0" fmla="*/ 116643 w 119872"/>
                <a:gd name="connsiteY0" fmla="*/ 28402 h 35916"/>
                <a:gd name="connsiteX1" fmla="*/ 119872 w 119872"/>
                <a:gd name="connsiteY1" fmla="*/ 1922 h 35916"/>
                <a:gd name="connsiteX2" fmla="*/ 0 w 119872"/>
                <a:gd name="connsiteY2" fmla="*/ 12066 h 35916"/>
                <a:gd name="connsiteX3" fmla="*/ 11973 w 119872"/>
                <a:gd name="connsiteY3" fmla="*/ 35917 h 35916"/>
                <a:gd name="connsiteX4" fmla="*/ 116643 w 119872"/>
                <a:gd name="connsiteY4" fmla="*/ 28402 h 35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2" h="35916">
                  <a:moveTo>
                    <a:pt x="116643" y="28402"/>
                  </a:moveTo>
                  <a:lnTo>
                    <a:pt x="119872" y="1922"/>
                  </a:lnTo>
                  <a:cubicBezTo>
                    <a:pt x="82763" y="-2602"/>
                    <a:pt x="22355" y="893"/>
                    <a:pt x="0" y="12066"/>
                  </a:cubicBezTo>
                  <a:lnTo>
                    <a:pt x="11973" y="35917"/>
                  </a:lnTo>
                  <a:cubicBezTo>
                    <a:pt x="27432" y="28087"/>
                    <a:pt x="82248" y="24210"/>
                    <a:pt x="116643" y="28402"/>
                  </a:cubicBezTo>
                  <a:close/>
                </a:path>
              </a:pathLst>
            </a:custGeom>
            <a:solidFill>
              <a:srgbClr val="A1ADAA"/>
            </a:solidFill>
            <a:ln w="9525" cap="flat">
              <a:noFill/>
              <a:prstDash val="solid"/>
              <a:miter/>
            </a:ln>
          </p:spPr>
          <p:txBody>
            <a:bodyPr rtlCol="0" anchor="ctr"/>
            <a:lstStyle/>
            <a:p>
              <a:endParaRPr lang="nl-NL"/>
            </a:p>
          </p:txBody>
        </p:sp>
        <p:sp>
          <p:nvSpPr>
            <p:cNvPr id="39" name="Vrije vorm 38">
              <a:extLst>
                <a:ext uri="{FF2B5EF4-FFF2-40B4-BE49-F238E27FC236}">
                  <a16:creationId xmlns:a16="http://schemas.microsoft.com/office/drawing/2014/main" id="{026945E1-396D-0CA4-7412-117518A9AB65}"/>
                </a:ext>
              </a:extLst>
            </p:cNvPr>
            <p:cNvSpPr/>
            <p:nvPr/>
          </p:nvSpPr>
          <p:spPr>
            <a:xfrm flipH="1">
              <a:off x="10761507" y="1621475"/>
              <a:ext cx="212714" cy="63033"/>
            </a:xfrm>
            <a:custGeom>
              <a:avLst/>
              <a:gdLst>
                <a:gd name="connsiteX0" fmla="*/ 111414 w 120215"/>
                <a:gd name="connsiteY0" fmla="*/ 29527 h 35623"/>
                <a:gd name="connsiteX1" fmla="*/ 120215 w 120215"/>
                <a:gd name="connsiteY1" fmla="*/ 4352 h 35623"/>
                <a:gd name="connsiteX2" fmla="*/ 0 w 120215"/>
                <a:gd name="connsiteY2" fmla="*/ 9782 h 35623"/>
                <a:gd name="connsiteX3" fmla="*/ 6629 w 120215"/>
                <a:gd name="connsiteY3" fmla="*/ 35623 h 35623"/>
                <a:gd name="connsiteX4" fmla="*/ 111414 w 120215"/>
                <a:gd name="connsiteY4" fmla="*/ 29527 h 35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15" h="35623">
                  <a:moveTo>
                    <a:pt x="111414" y="29527"/>
                  </a:moveTo>
                  <a:lnTo>
                    <a:pt x="120215" y="4352"/>
                  </a:lnTo>
                  <a:cubicBezTo>
                    <a:pt x="96641" y="-3896"/>
                    <a:pt x="36271" y="514"/>
                    <a:pt x="0" y="9782"/>
                  </a:cubicBezTo>
                  <a:lnTo>
                    <a:pt x="6629" y="35623"/>
                  </a:lnTo>
                  <a:cubicBezTo>
                    <a:pt x="40186" y="26965"/>
                    <a:pt x="95098" y="23802"/>
                    <a:pt x="111414" y="29527"/>
                  </a:cubicBezTo>
                  <a:close/>
                </a:path>
              </a:pathLst>
            </a:custGeom>
            <a:solidFill>
              <a:srgbClr val="A1ADAA"/>
            </a:solidFill>
            <a:ln w="9525" cap="flat">
              <a:noFill/>
              <a:prstDash val="solid"/>
              <a:miter/>
            </a:ln>
          </p:spPr>
          <p:txBody>
            <a:bodyPr rtlCol="0" anchor="ctr"/>
            <a:lstStyle/>
            <a:p>
              <a:endParaRPr lang="nl-NL"/>
            </a:p>
          </p:txBody>
        </p:sp>
        <p:sp>
          <p:nvSpPr>
            <p:cNvPr id="41" name="Vrije vorm 40">
              <a:extLst>
                <a:ext uri="{FF2B5EF4-FFF2-40B4-BE49-F238E27FC236}">
                  <a16:creationId xmlns:a16="http://schemas.microsoft.com/office/drawing/2014/main" id="{667DCBFD-CD13-4C12-4F1F-6B8957B4A643}"/>
                </a:ext>
              </a:extLst>
            </p:cNvPr>
            <p:cNvSpPr/>
            <p:nvPr/>
          </p:nvSpPr>
          <p:spPr>
            <a:xfrm flipH="1">
              <a:off x="10643974" y="1731796"/>
              <a:ext cx="939405" cy="351195"/>
            </a:xfrm>
            <a:custGeom>
              <a:avLst/>
              <a:gdLst>
                <a:gd name="connsiteX0" fmla="*/ 282876 w 530903"/>
                <a:gd name="connsiteY0" fmla="*/ 31417 h 198477"/>
                <a:gd name="connsiteX1" fmla="*/ 2555 w 530903"/>
                <a:gd name="connsiteY1" fmla="*/ 56992 h 198477"/>
                <a:gd name="connsiteX2" fmla="*/ 55104 w 530903"/>
                <a:gd name="connsiteY2" fmla="*/ 195942 h 198477"/>
                <a:gd name="connsiteX3" fmla="*/ 244757 w 530903"/>
                <a:gd name="connsiteY3" fmla="*/ 184084 h 198477"/>
                <a:gd name="connsiteX4" fmla="*/ 280571 w 530903"/>
                <a:gd name="connsiteY4" fmla="*/ 64945 h 198477"/>
                <a:gd name="connsiteX5" fmla="*/ 282428 w 530903"/>
                <a:gd name="connsiteY5" fmla="*/ 52591 h 198477"/>
                <a:gd name="connsiteX6" fmla="*/ 330282 w 530903"/>
                <a:gd name="connsiteY6" fmla="*/ 47771 h 198477"/>
                <a:gd name="connsiteX7" fmla="*/ 334539 w 530903"/>
                <a:gd name="connsiteY7" fmla="*/ 59678 h 198477"/>
                <a:gd name="connsiteX8" fmla="*/ 392718 w 530903"/>
                <a:gd name="connsiteY8" fmla="*/ 169644 h 198477"/>
                <a:gd name="connsiteX9" fmla="*/ 498179 w 530903"/>
                <a:gd name="connsiteY9" fmla="*/ 152718 h 198477"/>
                <a:gd name="connsiteX10" fmla="*/ 522906 w 530903"/>
                <a:gd name="connsiteY10" fmla="*/ 6223 h 198477"/>
                <a:gd name="connsiteX11" fmla="*/ 327215 w 530903"/>
                <a:gd name="connsiteY11" fmla="*/ 26893 h 198477"/>
                <a:gd name="connsiteX12" fmla="*/ 282876 w 530903"/>
                <a:gd name="connsiteY12" fmla="*/ 31417 h 198477"/>
                <a:gd name="connsiteX13" fmla="*/ 282876 w 530903"/>
                <a:gd name="connsiteY13" fmla="*/ 31417 h 198477"/>
                <a:gd name="connsiteX14" fmla="*/ 352475 w 530903"/>
                <a:gd name="connsiteY14" fmla="*/ 37237 h 198477"/>
                <a:gd name="connsiteX15" fmla="*/ 498836 w 530903"/>
                <a:gd name="connsiteY15" fmla="*/ 21406 h 198477"/>
                <a:gd name="connsiteX16" fmla="*/ 478634 w 530903"/>
                <a:gd name="connsiteY16" fmla="*/ 141031 h 198477"/>
                <a:gd name="connsiteX17" fmla="*/ 407710 w 530903"/>
                <a:gd name="connsiteY17" fmla="*/ 153385 h 198477"/>
                <a:gd name="connsiteX18" fmla="*/ 360209 w 530903"/>
                <a:gd name="connsiteY18" fmla="*/ 63573 h 198477"/>
                <a:gd name="connsiteX19" fmla="*/ 352475 w 530903"/>
                <a:gd name="connsiteY19" fmla="*/ 37237 h 198477"/>
                <a:gd name="connsiteX20" fmla="*/ 352475 w 530903"/>
                <a:gd name="connsiteY20" fmla="*/ 37237 h 198477"/>
                <a:gd name="connsiteX21" fmla="*/ 258663 w 530903"/>
                <a:gd name="connsiteY21" fmla="*/ 46381 h 198477"/>
                <a:gd name="connsiteX22" fmla="*/ 256158 w 530903"/>
                <a:gd name="connsiteY22" fmla="*/ 73727 h 198477"/>
                <a:gd name="connsiteX23" fmla="*/ 226907 w 530903"/>
                <a:gd name="connsiteY23" fmla="*/ 171015 h 198477"/>
                <a:gd name="connsiteX24" fmla="*/ 72021 w 530903"/>
                <a:gd name="connsiteY24" fmla="*/ 180702 h 198477"/>
                <a:gd name="connsiteX25" fmla="*/ 29101 w 530903"/>
                <a:gd name="connsiteY25" fmla="*/ 67231 h 198477"/>
                <a:gd name="connsiteX26" fmla="*/ 258663 w 530903"/>
                <a:gd name="connsiteY26" fmla="*/ 46381 h 19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0903" h="198477">
                  <a:moveTo>
                    <a:pt x="282876" y="31417"/>
                  </a:moveTo>
                  <a:cubicBezTo>
                    <a:pt x="259492" y="30331"/>
                    <a:pt x="86461" y="19758"/>
                    <a:pt x="2555" y="56992"/>
                  </a:cubicBezTo>
                  <a:cubicBezTo>
                    <a:pt x="-11837" y="103883"/>
                    <a:pt x="38531" y="188075"/>
                    <a:pt x="55104" y="195942"/>
                  </a:cubicBezTo>
                  <a:cubicBezTo>
                    <a:pt x="71687" y="203810"/>
                    <a:pt x="217020" y="191523"/>
                    <a:pt x="244757" y="184084"/>
                  </a:cubicBezTo>
                  <a:cubicBezTo>
                    <a:pt x="272855" y="180388"/>
                    <a:pt x="277685" y="78490"/>
                    <a:pt x="280571" y="64945"/>
                  </a:cubicBezTo>
                  <a:cubicBezTo>
                    <a:pt x="281390" y="61126"/>
                    <a:pt x="281990" y="56820"/>
                    <a:pt x="282428" y="52591"/>
                  </a:cubicBezTo>
                  <a:cubicBezTo>
                    <a:pt x="303945" y="45409"/>
                    <a:pt x="307755" y="43400"/>
                    <a:pt x="330282" y="47771"/>
                  </a:cubicBezTo>
                  <a:cubicBezTo>
                    <a:pt x="331558" y="51886"/>
                    <a:pt x="332996" y="56058"/>
                    <a:pt x="334539" y="59678"/>
                  </a:cubicBezTo>
                  <a:cubicBezTo>
                    <a:pt x="340007" y="72413"/>
                    <a:pt x="364429" y="171454"/>
                    <a:pt x="392718" y="169644"/>
                  </a:cubicBezTo>
                  <a:cubicBezTo>
                    <a:pt x="421379" y="171587"/>
                    <a:pt x="483434" y="163643"/>
                    <a:pt x="498179" y="152718"/>
                  </a:cubicBezTo>
                  <a:cubicBezTo>
                    <a:pt x="512933" y="141793"/>
                    <a:pt x="546099" y="49457"/>
                    <a:pt x="522906" y="6223"/>
                  </a:cubicBezTo>
                  <a:cubicBezTo>
                    <a:pt x="435028" y="-13722"/>
                    <a:pt x="354685" y="20054"/>
                    <a:pt x="327215" y="26893"/>
                  </a:cubicBezTo>
                  <a:cubicBezTo>
                    <a:pt x="303602" y="24283"/>
                    <a:pt x="305650" y="25197"/>
                    <a:pt x="282876" y="31417"/>
                  </a:cubicBezTo>
                  <a:lnTo>
                    <a:pt x="282876" y="31417"/>
                  </a:lnTo>
                  <a:close/>
                  <a:moveTo>
                    <a:pt x="352475" y="37237"/>
                  </a:moveTo>
                  <a:cubicBezTo>
                    <a:pt x="368458" y="33360"/>
                    <a:pt x="424874" y="4623"/>
                    <a:pt x="498836" y="21406"/>
                  </a:cubicBezTo>
                  <a:cubicBezTo>
                    <a:pt x="517772" y="56715"/>
                    <a:pt x="490683" y="132125"/>
                    <a:pt x="478634" y="141031"/>
                  </a:cubicBezTo>
                  <a:cubicBezTo>
                    <a:pt x="466594" y="149956"/>
                    <a:pt x="431113" y="154966"/>
                    <a:pt x="407710" y="153385"/>
                  </a:cubicBezTo>
                  <a:cubicBezTo>
                    <a:pt x="384612" y="154861"/>
                    <a:pt x="364667" y="73984"/>
                    <a:pt x="360209" y="63573"/>
                  </a:cubicBezTo>
                  <a:cubicBezTo>
                    <a:pt x="355742" y="53172"/>
                    <a:pt x="352475" y="37237"/>
                    <a:pt x="352475" y="37237"/>
                  </a:cubicBezTo>
                  <a:lnTo>
                    <a:pt x="352475" y="37237"/>
                  </a:lnTo>
                  <a:close/>
                  <a:moveTo>
                    <a:pt x="258663" y="46381"/>
                  </a:moveTo>
                  <a:cubicBezTo>
                    <a:pt x="258663" y="46381"/>
                    <a:pt x="258511" y="62659"/>
                    <a:pt x="256158" y="73727"/>
                  </a:cubicBezTo>
                  <a:cubicBezTo>
                    <a:pt x="253786" y="84795"/>
                    <a:pt x="249843" y="168015"/>
                    <a:pt x="226907" y="171015"/>
                  </a:cubicBezTo>
                  <a:cubicBezTo>
                    <a:pt x="204247" y="177092"/>
                    <a:pt x="85565" y="187122"/>
                    <a:pt x="72021" y="180702"/>
                  </a:cubicBezTo>
                  <a:cubicBezTo>
                    <a:pt x="58486" y="174292"/>
                    <a:pt x="17338" y="105541"/>
                    <a:pt x="29101" y="67231"/>
                  </a:cubicBezTo>
                  <a:cubicBezTo>
                    <a:pt x="98424" y="36465"/>
                    <a:pt x="242242" y="45666"/>
                    <a:pt x="258663" y="46381"/>
                  </a:cubicBezTo>
                  <a:close/>
                </a:path>
              </a:pathLst>
            </a:custGeom>
            <a:solidFill>
              <a:srgbClr val="303B39"/>
            </a:solidFill>
            <a:ln w="9525" cap="flat">
              <a:noFill/>
              <a:prstDash val="solid"/>
              <a:miter/>
            </a:ln>
          </p:spPr>
          <p:txBody>
            <a:bodyPr rtlCol="0" anchor="ctr"/>
            <a:lstStyle/>
            <a:p>
              <a:endParaRPr lang="nl-NL"/>
            </a:p>
          </p:txBody>
        </p:sp>
        <p:sp>
          <p:nvSpPr>
            <p:cNvPr id="42" name="Vrije vorm 41">
              <a:extLst>
                <a:ext uri="{FF2B5EF4-FFF2-40B4-BE49-F238E27FC236}">
                  <a16:creationId xmlns:a16="http://schemas.microsoft.com/office/drawing/2014/main" id="{887EAF13-C161-A800-17F0-59D183AC6ACF}"/>
                </a:ext>
              </a:extLst>
            </p:cNvPr>
            <p:cNvSpPr/>
            <p:nvPr/>
          </p:nvSpPr>
          <p:spPr>
            <a:xfrm flipH="1">
              <a:off x="11862835" y="1845828"/>
              <a:ext cx="238215" cy="368878"/>
            </a:xfrm>
            <a:custGeom>
              <a:avLst/>
              <a:gdLst>
                <a:gd name="connsiteX0" fmla="*/ 119170 w 134627"/>
                <a:gd name="connsiteY0" fmla="*/ 35561 h 208471"/>
                <a:gd name="connsiteX1" fmla="*/ 64230 w 134627"/>
                <a:gd name="connsiteY1" fmla="*/ 176 h 208471"/>
                <a:gd name="connsiteX2" fmla="*/ 1203 w 134627"/>
                <a:gd name="connsiteY2" fmla="*/ 90597 h 208471"/>
                <a:gd name="connsiteX3" fmla="*/ 117360 w 134627"/>
                <a:gd name="connsiteY3" fmla="*/ 206431 h 208471"/>
                <a:gd name="connsiteX4" fmla="*/ 119170 w 134627"/>
                <a:gd name="connsiteY4" fmla="*/ 35561 h 208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27" h="208471">
                  <a:moveTo>
                    <a:pt x="119170" y="35561"/>
                  </a:moveTo>
                  <a:cubicBezTo>
                    <a:pt x="105978" y="16997"/>
                    <a:pt x="90871" y="2424"/>
                    <a:pt x="64230" y="176"/>
                  </a:cubicBezTo>
                  <a:cubicBezTo>
                    <a:pt x="37569" y="-2091"/>
                    <a:pt x="-7979" y="16959"/>
                    <a:pt x="1203" y="90597"/>
                  </a:cubicBezTo>
                  <a:cubicBezTo>
                    <a:pt x="10376" y="164235"/>
                    <a:pt x="79594" y="219994"/>
                    <a:pt x="117360" y="206431"/>
                  </a:cubicBezTo>
                  <a:cubicBezTo>
                    <a:pt x="155127" y="192867"/>
                    <a:pt x="119170" y="35561"/>
                    <a:pt x="119170" y="35561"/>
                  </a:cubicBezTo>
                  <a:close/>
                </a:path>
              </a:pathLst>
            </a:custGeom>
            <a:solidFill>
              <a:srgbClr val="E5B6AE"/>
            </a:solidFill>
            <a:ln w="9525" cap="flat">
              <a:noFill/>
              <a:prstDash val="solid"/>
              <a:miter/>
            </a:ln>
          </p:spPr>
          <p:txBody>
            <a:bodyPr rtlCol="0" anchor="ctr"/>
            <a:lstStyle/>
            <a:p>
              <a:endParaRPr lang="nl-NL"/>
            </a:p>
          </p:txBody>
        </p:sp>
        <p:sp>
          <p:nvSpPr>
            <p:cNvPr id="46" name="Vrije vorm 45">
              <a:extLst>
                <a:ext uri="{FF2B5EF4-FFF2-40B4-BE49-F238E27FC236}">
                  <a16:creationId xmlns:a16="http://schemas.microsoft.com/office/drawing/2014/main" id="{A93AAF05-8256-743D-0EFF-E611A5EF456D}"/>
                </a:ext>
              </a:extLst>
            </p:cNvPr>
            <p:cNvSpPr/>
            <p:nvPr/>
          </p:nvSpPr>
          <p:spPr>
            <a:xfrm flipH="1">
              <a:off x="10890409" y="1803533"/>
              <a:ext cx="263491" cy="434828"/>
            </a:xfrm>
            <a:custGeom>
              <a:avLst/>
              <a:gdLst>
                <a:gd name="connsiteX0" fmla="*/ 68161 w 148912"/>
                <a:gd name="connsiteY0" fmla="*/ 245126 h 245742"/>
                <a:gd name="connsiteX1" fmla="*/ 79743 w 148912"/>
                <a:gd name="connsiteY1" fmla="*/ 243488 h 245742"/>
                <a:gd name="connsiteX2" fmla="*/ 148657 w 148912"/>
                <a:gd name="connsiteY2" fmla="*/ 189652 h 245742"/>
                <a:gd name="connsiteX3" fmla="*/ 116129 w 148912"/>
                <a:gd name="connsiteY3" fmla="*/ 111195 h 245742"/>
                <a:gd name="connsiteX4" fmla="*/ 66399 w 148912"/>
                <a:gd name="connsiteY4" fmla="*/ 0 h 245742"/>
                <a:gd name="connsiteX5" fmla="*/ 40005 w 148912"/>
                <a:gd name="connsiteY5" fmla="*/ 3781 h 245742"/>
                <a:gd name="connsiteX6" fmla="*/ 93536 w 148912"/>
                <a:gd name="connsiteY6" fmla="*/ 125349 h 245742"/>
                <a:gd name="connsiteX7" fmla="*/ 122168 w 148912"/>
                <a:gd name="connsiteY7" fmla="*/ 186795 h 245742"/>
                <a:gd name="connsiteX8" fmla="*/ 74838 w 148912"/>
                <a:gd name="connsiteY8" fmla="*/ 217275 h 245742"/>
                <a:gd name="connsiteX9" fmla="*/ 23679 w 148912"/>
                <a:gd name="connsiteY9" fmla="*/ 208255 h 245742"/>
                <a:gd name="connsiteX10" fmla="*/ 0 w 148912"/>
                <a:gd name="connsiteY10" fmla="*/ 220494 h 245742"/>
                <a:gd name="connsiteX11" fmla="*/ 68161 w 148912"/>
                <a:gd name="connsiteY11" fmla="*/ 245126 h 245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912" h="245742">
                  <a:moveTo>
                    <a:pt x="68161" y="245126"/>
                  </a:moveTo>
                  <a:cubicBezTo>
                    <a:pt x="72142" y="244735"/>
                    <a:pt x="76029" y="244173"/>
                    <a:pt x="79743" y="243488"/>
                  </a:cubicBezTo>
                  <a:cubicBezTo>
                    <a:pt x="109480" y="237915"/>
                    <a:pt x="145342" y="220475"/>
                    <a:pt x="148657" y="189652"/>
                  </a:cubicBezTo>
                  <a:cubicBezTo>
                    <a:pt x="151105" y="166983"/>
                    <a:pt x="135665" y="142351"/>
                    <a:pt x="116129" y="111195"/>
                  </a:cubicBezTo>
                  <a:cubicBezTo>
                    <a:pt x="95574" y="78381"/>
                    <a:pt x="72266" y="41215"/>
                    <a:pt x="66399" y="0"/>
                  </a:cubicBezTo>
                  <a:lnTo>
                    <a:pt x="40005" y="3781"/>
                  </a:lnTo>
                  <a:cubicBezTo>
                    <a:pt x="46663" y="50568"/>
                    <a:pt x="72657" y="92031"/>
                    <a:pt x="93536" y="125349"/>
                  </a:cubicBezTo>
                  <a:cubicBezTo>
                    <a:pt x="108995" y="150000"/>
                    <a:pt x="123615" y="173307"/>
                    <a:pt x="122168" y="186795"/>
                  </a:cubicBezTo>
                  <a:cubicBezTo>
                    <a:pt x="120777" y="199568"/>
                    <a:pt x="100870" y="212398"/>
                    <a:pt x="74838" y="217275"/>
                  </a:cubicBezTo>
                  <a:cubicBezTo>
                    <a:pt x="51025" y="221790"/>
                    <a:pt x="28604" y="217770"/>
                    <a:pt x="23679" y="208255"/>
                  </a:cubicBezTo>
                  <a:lnTo>
                    <a:pt x="0" y="220494"/>
                  </a:lnTo>
                  <a:cubicBezTo>
                    <a:pt x="11487" y="242678"/>
                    <a:pt x="41720" y="247707"/>
                    <a:pt x="68161" y="245126"/>
                  </a:cubicBezTo>
                  <a:close/>
                </a:path>
              </a:pathLst>
            </a:custGeom>
            <a:solidFill>
              <a:srgbClr val="303B39"/>
            </a:solidFill>
            <a:ln w="9525" cap="flat">
              <a:noFill/>
              <a:prstDash val="solid"/>
              <a:miter/>
            </a:ln>
          </p:spPr>
          <p:txBody>
            <a:bodyPr rtlCol="0" anchor="ctr"/>
            <a:lstStyle/>
            <a:p>
              <a:endParaRPr lang="nl-NL"/>
            </a:p>
          </p:txBody>
        </p:sp>
        <p:sp>
          <p:nvSpPr>
            <p:cNvPr id="47" name="Vrije vorm 46">
              <a:extLst>
                <a:ext uri="{FF2B5EF4-FFF2-40B4-BE49-F238E27FC236}">
                  <a16:creationId xmlns:a16="http://schemas.microsoft.com/office/drawing/2014/main" id="{28B166EE-F49F-C6D2-3964-377CCDE5307C}"/>
                </a:ext>
              </a:extLst>
            </p:cNvPr>
            <p:cNvSpPr/>
            <p:nvPr/>
          </p:nvSpPr>
          <p:spPr>
            <a:xfrm flipH="1">
              <a:off x="10955108" y="2364517"/>
              <a:ext cx="239428" cy="68453"/>
            </a:xfrm>
            <a:custGeom>
              <a:avLst/>
              <a:gdLst>
                <a:gd name="connsiteX0" fmla="*/ 77219 w 135312"/>
                <a:gd name="connsiteY0" fmla="*/ 37633 h 38686"/>
                <a:gd name="connsiteX1" fmla="*/ 135312 w 135312"/>
                <a:gd name="connsiteY1" fmla="*/ 25051 h 38686"/>
                <a:gd name="connsiteX2" fmla="*/ 126178 w 135312"/>
                <a:gd name="connsiteY2" fmla="*/ 0 h 38686"/>
                <a:gd name="connsiteX3" fmla="*/ 10287 w 135312"/>
                <a:gd name="connsiteY3" fmla="*/ 3905 h 38686"/>
                <a:gd name="connsiteX4" fmla="*/ 0 w 135312"/>
                <a:gd name="connsiteY4" fmla="*/ 28489 h 38686"/>
                <a:gd name="connsiteX5" fmla="*/ 77219 w 135312"/>
                <a:gd name="connsiteY5" fmla="*/ 37633 h 3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312" h="38686">
                  <a:moveTo>
                    <a:pt x="77219" y="37633"/>
                  </a:moveTo>
                  <a:cubicBezTo>
                    <a:pt x="108852" y="34547"/>
                    <a:pt x="133531" y="25708"/>
                    <a:pt x="135312" y="25051"/>
                  </a:cubicBezTo>
                  <a:lnTo>
                    <a:pt x="126178" y="0"/>
                  </a:lnTo>
                  <a:cubicBezTo>
                    <a:pt x="125511" y="257"/>
                    <a:pt x="58522" y="24117"/>
                    <a:pt x="10287" y="3905"/>
                  </a:cubicBezTo>
                  <a:lnTo>
                    <a:pt x="0" y="28489"/>
                  </a:lnTo>
                  <a:cubicBezTo>
                    <a:pt x="25041" y="38986"/>
                    <a:pt x="53150" y="39986"/>
                    <a:pt x="77219" y="37633"/>
                  </a:cubicBezTo>
                  <a:close/>
                </a:path>
              </a:pathLst>
            </a:custGeom>
            <a:solidFill>
              <a:srgbClr val="303B39"/>
            </a:solidFill>
            <a:ln w="9525" cap="flat">
              <a:noFill/>
              <a:prstDash val="solid"/>
              <a:miter/>
            </a:ln>
          </p:spPr>
          <p:txBody>
            <a:bodyPr rtlCol="0" anchor="ctr"/>
            <a:lstStyle/>
            <a:p>
              <a:endParaRPr lang="nl-NL"/>
            </a:p>
          </p:txBody>
        </p:sp>
        <p:sp>
          <p:nvSpPr>
            <p:cNvPr id="48" name="Vrije vorm 47">
              <a:extLst>
                <a:ext uri="{FF2B5EF4-FFF2-40B4-BE49-F238E27FC236}">
                  <a16:creationId xmlns:a16="http://schemas.microsoft.com/office/drawing/2014/main" id="{FC5AB052-ECE2-688D-2E7C-9C6FB7746D3E}"/>
                </a:ext>
              </a:extLst>
            </p:cNvPr>
            <p:cNvSpPr/>
            <p:nvPr/>
          </p:nvSpPr>
          <p:spPr>
            <a:xfrm flipH="1">
              <a:off x="11673072" y="1020972"/>
              <a:ext cx="339174" cy="997003"/>
            </a:xfrm>
            <a:custGeom>
              <a:avLst/>
              <a:gdLst>
                <a:gd name="connsiteX0" fmla="*/ 110094 w 191684"/>
                <a:gd name="connsiteY0" fmla="*/ 563173 h 563454"/>
                <a:gd name="connsiteX1" fmla="*/ 147936 w 191684"/>
                <a:gd name="connsiteY1" fmla="*/ 268470 h 563454"/>
                <a:gd name="connsiteX2" fmla="*/ 147670 w 191684"/>
                <a:gd name="connsiteY2" fmla="*/ 173936 h 563454"/>
                <a:gd name="connsiteX3" fmla="*/ 113894 w 191684"/>
                <a:gd name="connsiteY3" fmla="*/ 127680 h 563454"/>
                <a:gd name="connsiteX4" fmla="*/ 191685 w 191684"/>
                <a:gd name="connsiteY4" fmla="*/ 0 h 563454"/>
                <a:gd name="connsiteX5" fmla="*/ 61 w 191684"/>
                <a:gd name="connsiteY5" fmla="*/ 230084 h 563454"/>
                <a:gd name="connsiteX6" fmla="*/ 37256 w 191684"/>
                <a:gd name="connsiteY6" fmla="*/ 473048 h 563454"/>
                <a:gd name="connsiteX7" fmla="*/ 82433 w 191684"/>
                <a:gd name="connsiteY7" fmla="*/ 525664 h 563454"/>
                <a:gd name="connsiteX8" fmla="*/ 110094 w 191684"/>
                <a:gd name="connsiteY8" fmla="*/ 563173 h 56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684" h="563454">
                  <a:moveTo>
                    <a:pt x="110094" y="563173"/>
                  </a:moveTo>
                  <a:cubicBezTo>
                    <a:pt x="110094" y="563173"/>
                    <a:pt x="104436" y="359634"/>
                    <a:pt x="147936" y="268470"/>
                  </a:cubicBezTo>
                  <a:cubicBezTo>
                    <a:pt x="171635" y="218806"/>
                    <a:pt x="160919" y="185590"/>
                    <a:pt x="147670" y="173936"/>
                  </a:cubicBezTo>
                  <a:cubicBezTo>
                    <a:pt x="147670" y="173936"/>
                    <a:pt x="122981" y="160462"/>
                    <a:pt x="113894" y="127680"/>
                  </a:cubicBezTo>
                  <a:cubicBezTo>
                    <a:pt x="98492" y="72142"/>
                    <a:pt x="168349" y="19001"/>
                    <a:pt x="191685" y="0"/>
                  </a:cubicBezTo>
                  <a:cubicBezTo>
                    <a:pt x="191685" y="0"/>
                    <a:pt x="-3949" y="32961"/>
                    <a:pt x="61" y="230084"/>
                  </a:cubicBezTo>
                  <a:cubicBezTo>
                    <a:pt x="3023" y="376255"/>
                    <a:pt x="37256" y="473048"/>
                    <a:pt x="37256" y="473048"/>
                  </a:cubicBezTo>
                  <a:cubicBezTo>
                    <a:pt x="37256" y="473048"/>
                    <a:pt x="72375" y="482135"/>
                    <a:pt x="82433" y="525664"/>
                  </a:cubicBezTo>
                  <a:cubicBezTo>
                    <a:pt x="92482" y="569184"/>
                    <a:pt x="110094" y="563173"/>
                    <a:pt x="110094" y="563173"/>
                  </a:cubicBezTo>
                  <a:close/>
                </a:path>
              </a:pathLst>
            </a:custGeom>
            <a:solidFill>
              <a:srgbClr val="A1ADAA"/>
            </a:solidFill>
            <a:ln w="9525" cap="flat">
              <a:noFill/>
              <a:prstDash val="solid"/>
              <a:miter/>
            </a:ln>
          </p:spPr>
          <p:txBody>
            <a:bodyPr rtlCol="0" anchor="ctr"/>
            <a:lstStyle/>
            <a:p>
              <a:endParaRPr lang="nl-NL"/>
            </a:p>
          </p:txBody>
        </p:sp>
        <p:sp>
          <p:nvSpPr>
            <p:cNvPr id="49" name="Vrije vorm 48">
              <a:extLst>
                <a:ext uri="{FF2B5EF4-FFF2-40B4-BE49-F238E27FC236}">
                  <a16:creationId xmlns:a16="http://schemas.microsoft.com/office/drawing/2014/main" id="{2CE5A397-023F-BFF5-CBA0-92A30B66917F}"/>
                </a:ext>
              </a:extLst>
            </p:cNvPr>
            <p:cNvSpPr/>
            <p:nvPr/>
          </p:nvSpPr>
          <p:spPr>
            <a:xfrm flipH="1">
              <a:off x="10719286" y="1000169"/>
              <a:ext cx="402139" cy="700957"/>
            </a:xfrm>
            <a:custGeom>
              <a:avLst/>
              <a:gdLst>
                <a:gd name="connsiteX0" fmla="*/ 227267 w 227268"/>
                <a:gd name="connsiteY0" fmla="*/ 396146 h 396145"/>
                <a:gd name="connsiteX1" fmla="*/ 190252 w 227268"/>
                <a:gd name="connsiteY1" fmla="*/ 252280 h 396145"/>
                <a:gd name="connsiteX2" fmla="*/ 0 w 227268"/>
                <a:gd name="connsiteY2" fmla="*/ 0 h 396145"/>
                <a:gd name="connsiteX3" fmla="*/ 167707 w 227268"/>
                <a:gd name="connsiteY3" fmla="*/ 113413 h 396145"/>
                <a:gd name="connsiteX4" fmla="*/ 227267 w 227268"/>
                <a:gd name="connsiteY4" fmla="*/ 396146 h 396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268" h="396145">
                  <a:moveTo>
                    <a:pt x="227267" y="396146"/>
                  </a:moveTo>
                  <a:cubicBezTo>
                    <a:pt x="227267" y="396146"/>
                    <a:pt x="202197" y="292904"/>
                    <a:pt x="190252" y="252280"/>
                  </a:cubicBezTo>
                  <a:cubicBezTo>
                    <a:pt x="145132" y="98928"/>
                    <a:pt x="65923" y="73084"/>
                    <a:pt x="0" y="0"/>
                  </a:cubicBezTo>
                  <a:cubicBezTo>
                    <a:pt x="0" y="0"/>
                    <a:pt x="108090" y="11968"/>
                    <a:pt x="167707" y="113413"/>
                  </a:cubicBezTo>
                  <a:cubicBezTo>
                    <a:pt x="228505" y="216848"/>
                    <a:pt x="227267" y="396146"/>
                    <a:pt x="227267" y="396146"/>
                  </a:cubicBezTo>
                  <a:close/>
                </a:path>
              </a:pathLst>
            </a:custGeom>
            <a:solidFill>
              <a:srgbClr val="A1ADAA"/>
            </a:solidFill>
            <a:ln w="9525" cap="flat">
              <a:noFill/>
              <a:prstDash val="solid"/>
              <a:miter/>
            </a:ln>
          </p:spPr>
          <p:txBody>
            <a:bodyPr rtlCol="0" anchor="ctr"/>
            <a:lstStyle/>
            <a:p>
              <a:endParaRPr lang="nl-NL"/>
            </a:p>
          </p:txBody>
        </p:sp>
        <p:sp>
          <p:nvSpPr>
            <p:cNvPr id="85" name="Vrije vorm 84">
              <a:extLst>
                <a:ext uri="{FF2B5EF4-FFF2-40B4-BE49-F238E27FC236}">
                  <a16:creationId xmlns:a16="http://schemas.microsoft.com/office/drawing/2014/main" id="{734EF95A-428A-FF7D-1D3C-CF35A202D55D}"/>
                </a:ext>
              </a:extLst>
            </p:cNvPr>
            <p:cNvSpPr/>
            <p:nvPr/>
          </p:nvSpPr>
          <p:spPr>
            <a:xfrm rot="9710750">
              <a:off x="9504767" y="5187375"/>
              <a:ext cx="1066095" cy="1674178"/>
            </a:xfrm>
            <a:custGeom>
              <a:avLst/>
              <a:gdLst>
                <a:gd name="connsiteX0" fmla="*/ 213645 w 913956"/>
                <a:gd name="connsiteY0" fmla="*/ 1398412 h 1435262"/>
                <a:gd name="connsiteX1" fmla="*/ 98166 w 913956"/>
                <a:gd name="connsiteY1" fmla="*/ 1359244 h 1435262"/>
                <a:gd name="connsiteX2" fmla="*/ 0 w 913956"/>
                <a:gd name="connsiteY2" fmla="*/ 908124 h 1435262"/>
                <a:gd name="connsiteX3" fmla="*/ 484065 w 913956"/>
                <a:gd name="connsiteY3" fmla="*/ 0 h 1435262"/>
                <a:gd name="connsiteX4" fmla="*/ 913956 w 913956"/>
                <a:gd name="connsiteY4" fmla="*/ 140960 h 1435262"/>
                <a:gd name="connsiteX5" fmla="*/ 846979 w 913956"/>
                <a:gd name="connsiteY5" fmla="*/ 348812 h 1435262"/>
                <a:gd name="connsiteX6" fmla="*/ 535631 w 913956"/>
                <a:gd name="connsiteY6" fmla="*/ 1359244 h 1435262"/>
                <a:gd name="connsiteX7" fmla="*/ 213645 w 913956"/>
                <a:gd name="connsiteY7" fmla="*/ 1398412 h 143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3956" h="1435262">
                  <a:moveTo>
                    <a:pt x="213645" y="1398412"/>
                  </a:moveTo>
                  <a:cubicBezTo>
                    <a:pt x="172392" y="1384907"/>
                    <a:pt x="132752" y="1370250"/>
                    <a:pt x="98166" y="1359244"/>
                  </a:cubicBezTo>
                  <a:lnTo>
                    <a:pt x="0" y="908124"/>
                  </a:lnTo>
                  <a:lnTo>
                    <a:pt x="484065" y="0"/>
                  </a:lnTo>
                  <a:lnTo>
                    <a:pt x="913956" y="140960"/>
                  </a:lnTo>
                  <a:lnTo>
                    <a:pt x="846979" y="348812"/>
                  </a:lnTo>
                  <a:cubicBezTo>
                    <a:pt x="743196" y="685627"/>
                    <a:pt x="648907" y="1026170"/>
                    <a:pt x="535631" y="1359244"/>
                  </a:cubicBezTo>
                  <a:cubicBezTo>
                    <a:pt x="475683" y="1469084"/>
                    <a:pt x="337403" y="1438929"/>
                    <a:pt x="213645" y="1398412"/>
                  </a:cubicBezTo>
                  <a:close/>
                </a:path>
              </a:pathLst>
            </a:custGeom>
            <a:solidFill>
              <a:srgbClr val="A1ADAA"/>
            </a:solidFill>
            <a:ln w="9525" cap="flat">
              <a:noFill/>
              <a:prstDash val="solid"/>
              <a:miter/>
            </a:ln>
          </p:spPr>
          <p:txBody>
            <a:bodyPr wrap="square" rtlCol="0" anchor="ctr">
              <a:noAutofit/>
            </a:bodyPr>
            <a:lstStyle/>
            <a:p>
              <a:endParaRPr lang="nl-NL"/>
            </a:p>
          </p:txBody>
        </p:sp>
      </p:grpSp>
      <p:grpSp>
        <p:nvGrpSpPr>
          <p:cNvPr id="929" name="Groep 928">
            <a:extLst>
              <a:ext uri="{FF2B5EF4-FFF2-40B4-BE49-F238E27FC236}">
                <a16:creationId xmlns:a16="http://schemas.microsoft.com/office/drawing/2014/main" id="{C0DA1520-F5A9-DF1A-D345-71C681A3976B}"/>
              </a:ext>
            </a:extLst>
          </p:cNvPr>
          <p:cNvGrpSpPr/>
          <p:nvPr/>
        </p:nvGrpSpPr>
        <p:grpSpPr>
          <a:xfrm>
            <a:off x="4515875" y="2090417"/>
            <a:ext cx="10586756" cy="4967635"/>
            <a:chOff x="4288532" y="2090417"/>
            <a:chExt cx="10586756" cy="4967635"/>
          </a:xfrm>
        </p:grpSpPr>
        <p:sp>
          <p:nvSpPr>
            <p:cNvPr id="295" name="Vrije vorm 294">
              <a:extLst>
                <a:ext uri="{FF2B5EF4-FFF2-40B4-BE49-F238E27FC236}">
                  <a16:creationId xmlns:a16="http://schemas.microsoft.com/office/drawing/2014/main" id="{D9161C41-C2EA-ECD1-13C2-71EF0EF2CD17}"/>
                </a:ext>
              </a:extLst>
            </p:cNvPr>
            <p:cNvSpPr/>
            <p:nvPr/>
          </p:nvSpPr>
          <p:spPr>
            <a:xfrm>
              <a:off x="6099378" y="6742767"/>
              <a:ext cx="8775910" cy="31814"/>
            </a:xfrm>
            <a:custGeom>
              <a:avLst/>
              <a:gdLst>
                <a:gd name="connsiteX0" fmla="*/ 0 w 2744466"/>
                <a:gd name="connsiteY0" fmla="*/ 0 h 9877"/>
                <a:gd name="connsiteX1" fmla="*/ 2744467 w 2744466"/>
                <a:gd name="connsiteY1" fmla="*/ 0 h 9877"/>
                <a:gd name="connsiteX2" fmla="*/ 2744467 w 2744466"/>
                <a:gd name="connsiteY2" fmla="*/ 9878 h 9877"/>
                <a:gd name="connsiteX3" fmla="*/ 0 w 2744466"/>
                <a:gd name="connsiteY3" fmla="*/ 9878 h 9877"/>
              </a:gdLst>
              <a:ahLst/>
              <a:cxnLst>
                <a:cxn ang="0">
                  <a:pos x="connsiteX0" y="connsiteY0"/>
                </a:cxn>
                <a:cxn ang="0">
                  <a:pos x="connsiteX1" y="connsiteY1"/>
                </a:cxn>
                <a:cxn ang="0">
                  <a:pos x="connsiteX2" y="connsiteY2"/>
                </a:cxn>
                <a:cxn ang="0">
                  <a:pos x="connsiteX3" y="connsiteY3"/>
                </a:cxn>
              </a:cxnLst>
              <a:rect l="l" t="t" r="r" b="b"/>
              <a:pathLst>
                <a:path w="2744466" h="9877">
                  <a:moveTo>
                    <a:pt x="0" y="0"/>
                  </a:moveTo>
                  <a:lnTo>
                    <a:pt x="2744467" y="0"/>
                  </a:lnTo>
                  <a:lnTo>
                    <a:pt x="2744467" y="9878"/>
                  </a:lnTo>
                  <a:lnTo>
                    <a:pt x="0" y="9878"/>
                  </a:lnTo>
                  <a:close/>
                </a:path>
              </a:pathLst>
            </a:custGeom>
            <a:solidFill>
              <a:srgbClr val="B8DAF4"/>
            </a:solidFill>
            <a:ln w="8096" cap="flat">
              <a:noFill/>
              <a:prstDash val="solid"/>
              <a:miter/>
            </a:ln>
          </p:spPr>
          <p:txBody>
            <a:bodyPr rtlCol="0" anchor="ctr"/>
            <a:lstStyle/>
            <a:p>
              <a:endParaRPr lang="nl-NL"/>
            </a:p>
          </p:txBody>
        </p:sp>
        <p:sp>
          <p:nvSpPr>
            <p:cNvPr id="87" name="Vrije vorm 86">
              <a:extLst>
                <a:ext uri="{FF2B5EF4-FFF2-40B4-BE49-F238E27FC236}">
                  <a16:creationId xmlns:a16="http://schemas.microsoft.com/office/drawing/2014/main" id="{EC205EA7-F3C9-EA67-419C-D9DDE920481B}"/>
                </a:ext>
              </a:extLst>
            </p:cNvPr>
            <p:cNvSpPr/>
            <p:nvPr/>
          </p:nvSpPr>
          <p:spPr>
            <a:xfrm flipH="1">
              <a:off x="7240714" y="5653882"/>
              <a:ext cx="988043" cy="770584"/>
            </a:xfrm>
            <a:custGeom>
              <a:avLst/>
              <a:gdLst>
                <a:gd name="connsiteX0" fmla="*/ 0 w 498602"/>
                <a:gd name="connsiteY0" fmla="*/ 0 h 388864"/>
                <a:gd name="connsiteX1" fmla="*/ 498602 w 498602"/>
                <a:gd name="connsiteY1" fmla="*/ 0 h 388864"/>
                <a:gd name="connsiteX2" fmla="*/ 498602 w 498602"/>
                <a:gd name="connsiteY2" fmla="*/ 388865 h 388864"/>
                <a:gd name="connsiteX3" fmla="*/ 0 w 498602"/>
                <a:gd name="connsiteY3" fmla="*/ 388865 h 388864"/>
              </a:gdLst>
              <a:ahLst/>
              <a:cxnLst>
                <a:cxn ang="0">
                  <a:pos x="connsiteX0" y="connsiteY0"/>
                </a:cxn>
                <a:cxn ang="0">
                  <a:pos x="connsiteX1" y="connsiteY1"/>
                </a:cxn>
                <a:cxn ang="0">
                  <a:pos x="connsiteX2" y="connsiteY2"/>
                </a:cxn>
                <a:cxn ang="0">
                  <a:pos x="connsiteX3" y="connsiteY3"/>
                </a:cxn>
              </a:cxnLst>
              <a:rect l="l" t="t" r="r" b="b"/>
              <a:pathLst>
                <a:path w="498602" h="388864">
                  <a:moveTo>
                    <a:pt x="0" y="0"/>
                  </a:moveTo>
                  <a:lnTo>
                    <a:pt x="498602" y="0"/>
                  </a:lnTo>
                  <a:lnTo>
                    <a:pt x="498602" y="388865"/>
                  </a:lnTo>
                  <a:lnTo>
                    <a:pt x="0" y="388865"/>
                  </a:lnTo>
                  <a:close/>
                </a:path>
              </a:pathLst>
            </a:custGeom>
            <a:solidFill>
              <a:srgbClr val="B8DAF4"/>
            </a:solidFill>
            <a:ln w="9525" cap="flat">
              <a:noFill/>
              <a:prstDash val="solid"/>
              <a:miter/>
            </a:ln>
          </p:spPr>
          <p:txBody>
            <a:bodyPr rtlCol="0" anchor="ctr"/>
            <a:lstStyle/>
            <a:p>
              <a:endParaRPr lang="nl-NL"/>
            </a:p>
          </p:txBody>
        </p:sp>
        <p:sp>
          <p:nvSpPr>
            <p:cNvPr id="88" name="Vrije vorm 87">
              <a:extLst>
                <a:ext uri="{FF2B5EF4-FFF2-40B4-BE49-F238E27FC236}">
                  <a16:creationId xmlns:a16="http://schemas.microsoft.com/office/drawing/2014/main" id="{59887D06-57A2-2466-67AA-17219B8953EA}"/>
                </a:ext>
              </a:extLst>
            </p:cNvPr>
            <p:cNvSpPr/>
            <p:nvPr/>
          </p:nvSpPr>
          <p:spPr>
            <a:xfrm flipH="1">
              <a:off x="7240743" y="5653882"/>
              <a:ext cx="988029" cy="505283"/>
            </a:xfrm>
            <a:custGeom>
              <a:avLst/>
              <a:gdLst>
                <a:gd name="connsiteX0" fmla="*/ 0 w 498595"/>
                <a:gd name="connsiteY0" fmla="*/ 0 h 254984"/>
                <a:gd name="connsiteX1" fmla="*/ 498595 w 498595"/>
                <a:gd name="connsiteY1" fmla="*/ 254984 h 254984"/>
                <a:gd name="connsiteX2" fmla="*/ 498595 w 498595"/>
                <a:gd name="connsiteY2" fmla="*/ 0 h 254984"/>
              </a:gdLst>
              <a:ahLst/>
              <a:cxnLst>
                <a:cxn ang="0">
                  <a:pos x="connsiteX0" y="connsiteY0"/>
                </a:cxn>
                <a:cxn ang="0">
                  <a:pos x="connsiteX1" y="connsiteY1"/>
                </a:cxn>
                <a:cxn ang="0">
                  <a:pos x="connsiteX2" y="connsiteY2"/>
                </a:cxn>
              </a:cxnLst>
              <a:rect l="l" t="t" r="r" b="b"/>
              <a:pathLst>
                <a:path w="498595" h="254984">
                  <a:moveTo>
                    <a:pt x="0" y="0"/>
                  </a:moveTo>
                  <a:lnTo>
                    <a:pt x="498595" y="254984"/>
                  </a:lnTo>
                  <a:lnTo>
                    <a:pt x="498595" y="0"/>
                  </a:lnTo>
                  <a:close/>
                </a:path>
              </a:pathLst>
            </a:custGeom>
            <a:solidFill>
              <a:srgbClr val="86C2EB"/>
            </a:solidFill>
            <a:ln w="9525" cap="flat">
              <a:noFill/>
              <a:prstDash val="solid"/>
              <a:miter/>
            </a:ln>
          </p:spPr>
          <p:txBody>
            <a:bodyPr rtlCol="0" anchor="ctr"/>
            <a:lstStyle/>
            <a:p>
              <a:endParaRPr lang="nl-NL"/>
            </a:p>
          </p:txBody>
        </p:sp>
        <p:sp>
          <p:nvSpPr>
            <p:cNvPr id="89" name="Vrije vorm 88">
              <a:extLst>
                <a:ext uri="{FF2B5EF4-FFF2-40B4-BE49-F238E27FC236}">
                  <a16:creationId xmlns:a16="http://schemas.microsoft.com/office/drawing/2014/main" id="{D381FEDD-D7F8-9258-A4AA-47863811C8A6}"/>
                </a:ext>
              </a:extLst>
            </p:cNvPr>
            <p:cNvSpPr/>
            <p:nvPr/>
          </p:nvSpPr>
          <p:spPr>
            <a:xfrm flipH="1">
              <a:off x="5083676" y="2090417"/>
              <a:ext cx="5367855" cy="3563463"/>
            </a:xfrm>
            <a:custGeom>
              <a:avLst/>
              <a:gdLst>
                <a:gd name="connsiteX0" fmla="*/ 2649036 w 2708814"/>
                <a:gd name="connsiteY0" fmla="*/ 1798254 h 1798253"/>
                <a:gd name="connsiteX1" fmla="*/ 59779 w 2708814"/>
                <a:gd name="connsiteY1" fmla="*/ 1798254 h 1798253"/>
                <a:gd name="connsiteX2" fmla="*/ 0 w 2708814"/>
                <a:gd name="connsiteY2" fmla="*/ 1738475 h 1798253"/>
                <a:gd name="connsiteX3" fmla="*/ 0 w 2708814"/>
                <a:gd name="connsiteY3" fmla="*/ 59779 h 1798253"/>
                <a:gd name="connsiteX4" fmla="*/ 59779 w 2708814"/>
                <a:gd name="connsiteY4" fmla="*/ 0 h 1798253"/>
                <a:gd name="connsiteX5" fmla="*/ 2649036 w 2708814"/>
                <a:gd name="connsiteY5" fmla="*/ 0 h 1798253"/>
                <a:gd name="connsiteX6" fmla="*/ 2708815 w 2708814"/>
                <a:gd name="connsiteY6" fmla="*/ 59779 h 1798253"/>
                <a:gd name="connsiteX7" fmla="*/ 2708815 w 2708814"/>
                <a:gd name="connsiteY7" fmla="*/ 1738475 h 1798253"/>
                <a:gd name="connsiteX8" fmla="*/ 2649036 w 2708814"/>
                <a:gd name="connsiteY8" fmla="*/ 1798254 h 179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814" h="1798253">
                  <a:moveTo>
                    <a:pt x="2649036" y="1798254"/>
                  </a:moveTo>
                  <a:lnTo>
                    <a:pt x="59779" y="1798254"/>
                  </a:lnTo>
                  <a:cubicBezTo>
                    <a:pt x="26898" y="1798254"/>
                    <a:pt x="0" y="1771355"/>
                    <a:pt x="0" y="1738475"/>
                  </a:cubicBezTo>
                  <a:lnTo>
                    <a:pt x="0" y="59779"/>
                  </a:lnTo>
                  <a:cubicBezTo>
                    <a:pt x="0" y="26899"/>
                    <a:pt x="26898" y="0"/>
                    <a:pt x="59779" y="0"/>
                  </a:cubicBezTo>
                  <a:lnTo>
                    <a:pt x="2649036" y="0"/>
                  </a:lnTo>
                  <a:cubicBezTo>
                    <a:pt x="2681916" y="0"/>
                    <a:pt x="2708815" y="26899"/>
                    <a:pt x="2708815" y="59779"/>
                  </a:cubicBezTo>
                  <a:lnTo>
                    <a:pt x="2708815" y="1738475"/>
                  </a:lnTo>
                  <a:cubicBezTo>
                    <a:pt x="2708815" y="1771355"/>
                    <a:pt x="2681916" y="1798254"/>
                    <a:pt x="2649036" y="1798254"/>
                  </a:cubicBezTo>
                  <a:close/>
                </a:path>
              </a:pathLst>
            </a:custGeom>
            <a:solidFill>
              <a:srgbClr val="B8DAF4"/>
            </a:solidFill>
            <a:ln w="9525" cap="flat">
              <a:noFill/>
              <a:prstDash val="solid"/>
              <a:miter/>
            </a:ln>
          </p:spPr>
          <p:txBody>
            <a:bodyPr rtlCol="0" anchor="ctr"/>
            <a:lstStyle/>
            <a:p>
              <a:endParaRPr lang="nl-NL"/>
            </a:p>
          </p:txBody>
        </p:sp>
        <p:sp>
          <p:nvSpPr>
            <p:cNvPr id="90" name="Vrije vorm 89">
              <a:extLst>
                <a:ext uri="{FF2B5EF4-FFF2-40B4-BE49-F238E27FC236}">
                  <a16:creationId xmlns:a16="http://schemas.microsoft.com/office/drawing/2014/main" id="{50971A0D-63C2-C19D-3172-90907BB902B6}"/>
                </a:ext>
              </a:extLst>
            </p:cNvPr>
            <p:cNvSpPr/>
            <p:nvPr/>
          </p:nvSpPr>
          <p:spPr>
            <a:xfrm flipH="1">
              <a:off x="5217216" y="2253497"/>
              <a:ext cx="5100793" cy="3237304"/>
            </a:xfrm>
            <a:custGeom>
              <a:avLst/>
              <a:gdLst>
                <a:gd name="connsiteX0" fmla="*/ 0 w 2574045"/>
                <a:gd name="connsiteY0" fmla="*/ 0 h 1633661"/>
                <a:gd name="connsiteX1" fmla="*/ 2574046 w 2574045"/>
                <a:gd name="connsiteY1" fmla="*/ 0 h 1633661"/>
                <a:gd name="connsiteX2" fmla="*/ 2574046 w 2574045"/>
                <a:gd name="connsiteY2" fmla="*/ 1633661 h 1633661"/>
                <a:gd name="connsiteX3" fmla="*/ 0 w 2574045"/>
                <a:gd name="connsiteY3" fmla="*/ 1633661 h 1633661"/>
              </a:gdLst>
              <a:ahLst/>
              <a:cxnLst>
                <a:cxn ang="0">
                  <a:pos x="connsiteX0" y="connsiteY0"/>
                </a:cxn>
                <a:cxn ang="0">
                  <a:pos x="connsiteX1" y="connsiteY1"/>
                </a:cxn>
                <a:cxn ang="0">
                  <a:pos x="connsiteX2" y="connsiteY2"/>
                </a:cxn>
                <a:cxn ang="0">
                  <a:pos x="connsiteX3" y="connsiteY3"/>
                </a:cxn>
              </a:cxnLst>
              <a:rect l="l" t="t" r="r" b="b"/>
              <a:pathLst>
                <a:path w="2574045" h="1633661">
                  <a:moveTo>
                    <a:pt x="0" y="0"/>
                  </a:moveTo>
                  <a:lnTo>
                    <a:pt x="2574046" y="0"/>
                  </a:lnTo>
                  <a:lnTo>
                    <a:pt x="2574046" y="1633661"/>
                  </a:lnTo>
                  <a:lnTo>
                    <a:pt x="0" y="1633661"/>
                  </a:lnTo>
                  <a:close/>
                </a:path>
              </a:pathLst>
            </a:custGeom>
            <a:solidFill>
              <a:srgbClr val="FFFFFF"/>
            </a:solidFill>
            <a:ln w="9525" cap="flat">
              <a:noFill/>
              <a:prstDash val="solid"/>
              <a:miter/>
            </a:ln>
          </p:spPr>
          <p:txBody>
            <a:bodyPr rtlCol="0" anchor="ctr"/>
            <a:lstStyle/>
            <a:p>
              <a:endParaRPr lang="nl-NL"/>
            </a:p>
          </p:txBody>
        </p:sp>
        <p:sp>
          <p:nvSpPr>
            <p:cNvPr id="91" name="Vrije vorm 90">
              <a:extLst>
                <a:ext uri="{FF2B5EF4-FFF2-40B4-BE49-F238E27FC236}">
                  <a16:creationId xmlns:a16="http://schemas.microsoft.com/office/drawing/2014/main" id="{3E7812DE-CD86-6E98-0EBF-0D5D5ABF5A45}"/>
                </a:ext>
              </a:extLst>
            </p:cNvPr>
            <p:cNvSpPr/>
            <p:nvPr/>
          </p:nvSpPr>
          <p:spPr>
            <a:xfrm flipH="1">
              <a:off x="4288532" y="6601885"/>
              <a:ext cx="7731522" cy="456167"/>
            </a:xfrm>
            <a:custGeom>
              <a:avLst/>
              <a:gdLst>
                <a:gd name="connsiteX0" fmla="*/ 0 w 5868547"/>
                <a:gd name="connsiteY0" fmla="*/ 0 h 208762"/>
                <a:gd name="connsiteX1" fmla="*/ 5868547 w 5868547"/>
                <a:gd name="connsiteY1" fmla="*/ 0 h 208762"/>
                <a:gd name="connsiteX2" fmla="*/ 5868547 w 5868547"/>
                <a:gd name="connsiteY2" fmla="*/ 208762 h 208762"/>
                <a:gd name="connsiteX3" fmla="*/ 0 w 5868547"/>
                <a:gd name="connsiteY3" fmla="*/ 208762 h 208762"/>
              </a:gdLst>
              <a:ahLst/>
              <a:cxnLst>
                <a:cxn ang="0">
                  <a:pos x="connsiteX0" y="connsiteY0"/>
                </a:cxn>
                <a:cxn ang="0">
                  <a:pos x="connsiteX1" y="connsiteY1"/>
                </a:cxn>
                <a:cxn ang="0">
                  <a:pos x="connsiteX2" y="connsiteY2"/>
                </a:cxn>
                <a:cxn ang="0">
                  <a:pos x="connsiteX3" y="connsiteY3"/>
                </a:cxn>
              </a:cxnLst>
              <a:rect l="l" t="t" r="r" b="b"/>
              <a:pathLst>
                <a:path w="5868547" h="208762">
                  <a:moveTo>
                    <a:pt x="0" y="0"/>
                  </a:moveTo>
                  <a:lnTo>
                    <a:pt x="5868547" y="0"/>
                  </a:lnTo>
                  <a:lnTo>
                    <a:pt x="5868547" y="208762"/>
                  </a:lnTo>
                  <a:lnTo>
                    <a:pt x="0" y="208762"/>
                  </a:lnTo>
                  <a:close/>
                </a:path>
              </a:pathLst>
            </a:custGeom>
            <a:solidFill>
              <a:srgbClr val="FFFFFF"/>
            </a:solidFill>
            <a:ln w="9525" cap="flat">
              <a:noFill/>
              <a:prstDash val="solid"/>
              <a:miter/>
            </a:ln>
          </p:spPr>
          <p:txBody>
            <a:bodyPr wrap="square" rtlCol="0" anchor="ctr">
              <a:noAutofit/>
            </a:bodyPr>
            <a:lstStyle/>
            <a:p>
              <a:endParaRPr lang="nl-NL"/>
            </a:p>
          </p:txBody>
        </p:sp>
        <p:sp>
          <p:nvSpPr>
            <p:cNvPr id="92" name="Vrije vorm 91">
              <a:extLst>
                <a:ext uri="{FF2B5EF4-FFF2-40B4-BE49-F238E27FC236}">
                  <a16:creationId xmlns:a16="http://schemas.microsoft.com/office/drawing/2014/main" id="{01828B41-C3E0-EA81-A43F-180051A25C6C}"/>
                </a:ext>
              </a:extLst>
            </p:cNvPr>
            <p:cNvSpPr/>
            <p:nvPr/>
          </p:nvSpPr>
          <p:spPr>
            <a:xfrm flipH="1">
              <a:off x="4288532" y="6602065"/>
              <a:ext cx="7731522" cy="45719"/>
            </a:xfrm>
            <a:custGeom>
              <a:avLst/>
              <a:gdLst>
                <a:gd name="connsiteX0" fmla="*/ 0 w 5868547"/>
                <a:gd name="connsiteY0" fmla="*/ 0 h 25091"/>
                <a:gd name="connsiteX1" fmla="*/ 5868547 w 5868547"/>
                <a:gd name="connsiteY1" fmla="*/ 0 h 25091"/>
                <a:gd name="connsiteX2" fmla="*/ 5868547 w 5868547"/>
                <a:gd name="connsiteY2" fmla="*/ 25091 h 25091"/>
                <a:gd name="connsiteX3" fmla="*/ 0 w 5868547"/>
                <a:gd name="connsiteY3" fmla="*/ 25091 h 25091"/>
              </a:gdLst>
              <a:ahLst/>
              <a:cxnLst>
                <a:cxn ang="0">
                  <a:pos x="connsiteX0" y="connsiteY0"/>
                </a:cxn>
                <a:cxn ang="0">
                  <a:pos x="connsiteX1" y="connsiteY1"/>
                </a:cxn>
                <a:cxn ang="0">
                  <a:pos x="connsiteX2" y="connsiteY2"/>
                </a:cxn>
                <a:cxn ang="0">
                  <a:pos x="connsiteX3" y="connsiteY3"/>
                </a:cxn>
              </a:cxnLst>
              <a:rect l="l" t="t" r="r" b="b"/>
              <a:pathLst>
                <a:path w="5868547" h="25091">
                  <a:moveTo>
                    <a:pt x="0" y="0"/>
                  </a:moveTo>
                  <a:lnTo>
                    <a:pt x="5868547" y="0"/>
                  </a:lnTo>
                  <a:lnTo>
                    <a:pt x="5868547" y="25091"/>
                  </a:lnTo>
                  <a:lnTo>
                    <a:pt x="0" y="25091"/>
                  </a:lnTo>
                  <a:close/>
                </a:path>
              </a:pathLst>
            </a:custGeom>
            <a:solidFill>
              <a:srgbClr val="B8DAF4"/>
            </a:solidFill>
            <a:ln w="9525" cap="flat">
              <a:noFill/>
              <a:prstDash val="solid"/>
              <a:miter/>
            </a:ln>
          </p:spPr>
          <p:txBody>
            <a:bodyPr wrap="square" rtlCol="0" anchor="ctr">
              <a:noAutofit/>
            </a:bodyPr>
            <a:lstStyle/>
            <a:p>
              <a:endParaRPr lang="nl-NL"/>
            </a:p>
          </p:txBody>
        </p:sp>
        <p:sp>
          <p:nvSpPr>
            <p:cNvPr id="93" name="Vrije vorm 92">
              <a:extLst>
                <a:ext uri="{FF2B5EF4-FFF2-40B4-BE49-F238E27FC236}">
                  <a16:creationId xmlns:a16="http://schemas.microsoft.com/office/drawing/2014/main" id="{3F442532-14EA-A8CA-7632-8EE7F78F23BF}"/>
                </a:ext>
              </a:extLst>
            </p:cNvPr>
            <p:cNvSpPr/>
            <p:nvPr/>
          </p:nvSpPr>
          <p:spPr>
            <a:xfrm flipH="1">
              <a:off x="5680293" y="6403035"/>
              <a:ext cx="4013023" cy="210875"/>
            </a:xfrm>
            <a:custGeom>
              <a:avLst/>
              <a:gdLst>
                <a:gd name="connsiteX0" fmla="*/ 1532763 w 1532763"/>
                <a:gd name="connsiteY0" fmla="*/ 80543 h 80543"/>
                <a:gd name="connsiteX1" fmla="*/ 0 w 1532763"/>
                <a:gd name="connsiteY1" fmla="*/ 80543 h 80543"/>
                <a:gd name="connsiteX2" fmla="*/ 0 w 1532763"/>
                <a:gd name="connsiteY2" fmla="*/ 80534 h 80543"/>
                <a:gd name="connsiteX3" fmla="*/ 80534 w 1532763"/>
                <a:gd name="connsiteY3" fmla="*/ 0 h 80543"/>
                <a:gd name="connsiteX4" fmla="*/ 1452229 w 1532763"/>
                <a:gd name="connsiteY4" fmla="*/ 0 h 80543"/>
                <a:gd name="connsiteX5" fmla="*/ 1532763 w 1532763"/>
                <a:gd name="connsiteY5" fmla="*/ 80534 h 80543"/>
                <a:gd name="connsiteX6" fmla="*/ 1532763 w 1532763"/>
                <a:gd name="connsiteY6" fmla="*/ 80543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2763" h="80543">
                  <a:moveTo>
                    <a:pt x="1532763" y="80543"/>
                  </a:moveTo>
                  <a:lnTo>
                    <a:pt x="0" y="80543"/>
                  </a:lnTo>
                  <a:lnTo>
                    <a:pt x="0" y="80534"/>
                  </a:lnTo>
                  <a:cubicBezTo>
                    <a:pt x="0" y="36233"/>
                    <a:pt x="36233" y="0"/>
                    <a:pt x="80534" y="0"/>
                  </a:cubicBezTo>
                  <a:lnTo>
                    <a:pt x="1452229" y="0"/>
                  </a:lnTo>
                  <a:cubicBezTo>
                    <a:pt x="1496530" y="0"/>
                    <a:pt x="1532763" y="36233"/>
                    <a:pt x="1532763" y="80534"/>
                  </a:cubicBezTo>
                  <a:lnTo>
                    <a:pt x="1532763" y="80543"/>
                  </a:lnTo>
                  <a:close/>
                </a:path>
              </a:pathLst>
            </a:custGeom>
            <a:solidFill>
              <a:srgbClr val="B8DAF4"/>
            </a:solidFill>
            <a:ln w="9525" cap="flat">
              <a:noFill/>
              <a:prstDash val="solid"/>
              <a:miter/>
            </a:ln>
          </p:spPr>
          <p:txBody>
            <a:bodyPr rtlCol="0" anchor="ctr"/>
            <a:lstStyle/>
            <a:p>
              <a:endParaRPr lang="nl-NL" sz="2800"/>
            </a:p>
          </p:txBody>
        </p:sp>
        <p:pic>
          <p:nvPicPr>
            <p:cNvPr id="3" name="Afbeelding 2" descr="Afbeelding met tekst, schermopname, Webpagina, Website&#10;&#10;Door AI gegenereerde inhoud is mogelijk onjuist.">
              <a:extLst>
                <a:ext uri="{FF2B5EF4-FFF2-40B4-BE49-F238E27FC236}">
                  <a16:creationId xmlns:a16="http://schemas.microsoft.com/office/drawing/2014/main" id="{C8EA072D-D5F3-D458-19AC-A0BE580AFB4F}"/>
                </a:ext>
              </a:extLst>
            </p:cNvPr>
            <p:cNvPicPr>
              <a:picLocks noChangeAspect="1"/>
            </p:cNvPicPr>
            <p:nvPr/>
          </p:nvPicPr>
          <p:blipFill>
            <a:blip r:embed="rId3"/>
            <a:srcRect l="85539" t="1731" b="3096"/>
            <a:stretch/>
          </p:blipFill>
          <p:spPr>
            <a:xfrm>
              <a:off x="9604129" y="2335146"/>
              <a:ext cx="707418" cy="3079338"/>
            </a:xfrm>
            <a:prstGeom prst="rect">
              <a:avLst/>
            </a:prstGeom>
          </p:spPr>
        </p:pic>
      </p:grpSp>
      <p:graphicFrame>
        <p:nvGraphicFramePr>
          <p:cNvPr id="2" name="Tabel 1">
            <a:extLst>
              <a:ext uri="{FF2B5EF4-FFF2-40B4-BE49-F238E27FC236}">
                <a16:creationId xmlns:a16="http://schemas.microsoft.com/office/drawing/2014/main" id="{9464361A-8931-8259-B7A9-D50E7291B401}"/>
              </a:ext>
            </a:extLst>
          </p:cNvPr>
          <p:cNvGraphicFramePr>
            <a:graphicFrameLocks noGrp="1"/>
          </p:cNvGraphicFramePr>
          <p:nvPr/>
        </p:nvGraphicFramePr>
        <p:xfrm>
          <a:off x="5685020" y="2497413"/>
          <a:ext cx="4063149" cy="1598126"/>
        </p:xfrm>
        <a:graphic>
          <a:graphicData uri="http://schemas.openxmlformats.org/drawingml/2006/table">
            <a:tbl>
              <a:tblPr firstRow="1" bandRow="1">
                <a:tableStyleId>{5C22544A-7EE6-4342-B048-85BDC9FD1C3A}</a:tableStyleId>
              </a:tblPr>
              <a:tblGrid>
                <a:gridCol w="1580134">
                  <a:extLst>
                    <a:ext uri="{9D8B030D-6E8A-4147-A177-3AD203B41FA5}">
                      <a16:colId xmlns:a16="http://schemas.microsoft.com/office/drawing/2014/main" val="3270922663"/>
                    </a:ext>
                  </a:extLst>
                </a:gridCol>
                <a:gridCol w="1549877">
                  <a:extLst>
                    <a:ext uri="{9D8B030D-6E8A-4147-A177-3AD203B41FA5}">
                      <a16:colId xmlns:a16="http://schemas.microsoft.com/office/drawing/2014/main" val="1607075293"/>
                    </a:ext>
                  </a:extLst>
                </a:gridCol>
                <a:gridCol w="933138">
                  <a:extLst>
                    <a:ext uri="{9D8B030D-6E8A-4147-A177-3AD203B41FA5}">
                      <a16:colId xmlns:a16="http://schemas.microsoft.com/office/drawing/2014/main" val="3827758910"/>
                    </a:ext>
                  </a:extLst>
                </a:gridCol>
              </a:tblGrid>
              <a:tr h="220127">
                <a:tc gridSpan="2">
                  <a:txBody>
                    <a:bodyPr/>
                    <a:lstStyle/>
                    <a:p>
                      <a:r>
                        <a:rPr lang="nl-NL" sz="1000"/>
                        <a:t>Huidige medicatie</a:t>
                      </a:r>
                    </a:p>
                  </a:txBody>
                  <a:tcPr marL="84501" marR="84501" marT="42251" marB="42251">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endParaRPr lang="nl-NL"/>
                    </a:p>
                  </a:txBody>
                  <a:tcPr>
                    <a:lnL w="12700" cap="flat" cmpd="sng" algn="ctr">
                      <a:solidFill>
                        <a:schemeClr val="accent4"/>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tc>
                  <a:txBody>
                    <a:bodyPr/>
                    <a:lstStyle/>
                    <a:p>
                      <a:endParaRPr lang="nl-NL" sz="1000"/>
                    </a:p>
                  </a:txBody>
                  <a:tcPr marL="89899" marR="89899" marT="44949" marB="449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7292534"/>
                  </a:ext>
                </a:extLst>
              </a:tr>
              <a:tr h="247818">
                <a:tc>
                  <a:txBody>
                    <a:bodyPr/>
                    <a:lstStyle/>
                    <a:p>
                      <a:r>
                        <a:rPr lang="nl-NL" sz="600" b="1"/>
                        <a:t>Geneesmiddel</a:t>
                      </a:r>
                    </a:p>
                  </a:txBody>
                  <a:tcPr marL="98558" marR="89899" marT="44949" marB="44949"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E7F4FB"/>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l-NL" sz="600" b="1"/>
                        <a:t>Dosering</a:t>
                      </a:r>
                    </a:p>
                  </a:txBody>
                  <a:tcPr marL="98558" marR="89899" marT="44949" marB="44949"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E7F4FB"/>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l-NL" sz="600" b="1"/>
                        <a:t>Gebruik volgens voorschrift</a:t>
                      </a:r>
                    </a:p>
                  </a:txBody>
                  <a:tcPr marL="89899" marR="89899" marT="44949" marB="44949"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E7F4FB"/>
                    </a:solidFill>
                  </a:tcPr>
                </a:tc>
                <a:extLst>
                  <a:ext uri="{0D108BD9-81ED-4DB2-BD59-A6C34878D82A}">
                    <a16:rowId xmlns:a16="http://schemas.microsoft.com/office/drawing/2014/main" val="2709301349"/>
                  </a:ext>
                </a:extLst>
              </a:tr>
              <a:tr h="196790">
                <a:tc>
                  <a:txBody>
                    <a:bodyPr/>
                    <a:lstStyle/>
                    <a:p>
                      <a:r>
                        <a:rPr lang="nl-NL" sz="600"/>
                        <a:t>Acenocoumarol tablet 1 mg</a:t>
                      </a:r>
                    </a:p>
                  </a:txBody>
                  <a:tcPr marL="98558" marR="125170" marT="62585" marB="62585"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nl-NL" sz="600"/>
                        <a:t>Volgens schema trombosedienst</a:t>
                      </a:r>
                    </a:p>
                  </a:txBody>
                  <a:tcPr marL="98558" marR="125170" marT="62585" marB="62585"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endParaRPr lang="nl-NL" sz="600"/>
                    </a:p>
                  </a:txBody>
                  <a:tcPr marL="89899" marR="89899" marT="44949" marB="44949"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498899425"/>
                  </a:ext>
                </a:extLst>
              </a:tr>
              <a:tr h="196790">
                <a:tc>
                  <a:txBody>
                    <a:bodyPr/>
                    <a:lstStyle/>
                    <a:p>
                      <a:r>
                        <a:rPr lang="nl-NL" sz="600"/>
                        <a:t>Fentanyl pleister 12 mcg/uur</a:t>
                      </a:r>
                    </a:p>
                  </a:txBody>
                  <a:tcPr marL="98558" marR="125170" marT="62585" marB="62585"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E7F4FB"/>
                    </a:solidFill>
                  </a:tcPr>
                </a:tc>
                <a:tc>
                  <a:txBody>
                    <a:bodyPr/>
                    <a:lstStyle/>
                    <a:p>
                      <a:r>
                        <a:rPr lang="nl-NL" sz="600"/>
                        <a:t>1 maal per 3 dagen</a:t>
                      </a:r>
                    </a:p>
                  </a:txBody>
                  <a:tcPr marL="98558" marR="125170" marT="62585" marB="62585"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E7F4FB"/>
                    </a:solidFill>
                  </a:tcPr>
                </a:tc>
                <a:tc>
                  <a:txBody>
                    <a:bodyPr/>
                    <a:lstStyle/>
                    <a:p>
                      <a:endParaRPr lang="nl-NL" sz="600"/>
                    </a:p>
                  </a:txBody>
                  <a:tcPr marL="89899" marR="89899" marT="44949" marB="44949"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E7F4FB"/>
                    </a:solidFill>
                  </a:tcPr>
                </a:tc>
                <a:extLst>
                  <a:ext uri="{0D108BD9-81ED-4DB2-BD59-A6C34878D82A}">
                    <a16:rowId xmlns:a16="http://schemas.microsoft.com/office/drawing/2014/main" val="3207692843"/>
                  </a:ext>
                </a:extLst>
              </a:tr>
              <a:tr h="196790">
                <a:tc>
                  <a:txBody>
                    <a:bodyPr/>
                    <a:lstStyle/>
                    <a:p>
                      <a:r>
                        <a:rPr lang="nl-NL" sz="600"/>
                        <a:t>Metoprololtartraat tablet 50 mg</a:t>
                      </a:r>
                    </a:p>
                  </a:txBody>
                  <a:tcPr marL="98558" marR="125170" marT="62585" marB="62585"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nl-NL" sz="600"/>
                        <a:t>2 maal daags 1 tablet</a:t>
                      </a:r>
                    </a:p>
                  </a:txBody>
                  <a:tcPr marL="98558" marR="125170" marT="62585" marB="62585"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endParaRPr lang="nl-NL" sz="600"/>
                    </a:p>
                  </a:txBody>
                  <a:tcPr marL="89899" marR="89899" marT="44949" marB="44949"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728298660"/>
                  </a:ext>
                </a:extLst>
              </a:tr>
              <a:tr h="196790">
                <a:tc>
                  <a:txBody>
                    <a:bodyPr/>
                    <a:lstStyle/>
                    <a:p>
                      <a:r>
                        <a:rPr lang="nl-NL" sz="600"/>
                        <a:t>Nitrofurantoine capsule 50 mg</a:t>
                      </a:r>
                    </a:p>
                  </a:txBody>
                  <a:tcPr marL="98558" marR="125170" marT="62585" marB="62585"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E7F4FB"/>
                    </a:solidFill>
                  </a:tcPr>
                </a:tc>
                <a:tc>
                  <a:txBody>
                    <a:bodyPr/>
                    <a:lstStyle/>
                    <a:p>
                      <a:r>
                        <a:rPr lang="nl-NL" sz="600"/>
                        <a:t>4 maal daags 1 capsule</a:t>
                      </a:r>
                    </a:p>
                  </a:txBody>
                  <a:tcPr marL="98558" marR="125170" marT="62585" marB="62585"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E7F4FB"/>
                    </a:solidFill>
                  </a:tcPr>
                </a:tc>
                <a:tc>
                  <a:txBody>
                    <a:bodyPr/>
                    <a:lstStyle/>
                    <a:p>
                      <a:endParaRPr lang="nl-NL" sz="600"/>
                    </a:p>
                  </a:txBody>
                  <a:tcPr marL="89899" marR="89899" marT="44949" marB="44949"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E7F4FB"/>
                    </a:solidFill>
                  </a:tcPr>
                </a:tc>
                <a:extLst>
                  <a:ext uri="{0D108BD9-81ED-4DB2-BD59-A6C34878D82A}">
                    <a16:rowId xmlns:a16="http://schemas.microsoft.com/office/drawing/2014/main" val="3183414074"/>
                  </a:ext>
                </a:extLst>
              </a:tr>
              <a:tr h="196790">
                <a:tc>
                  <a:txBody>
                    <a:bodyPr/>
                    <a:lstStyle/>
                    <a:p>
                      <a:r>
                        <a:rPr lang="nl-NL" sz="600"/>
                        <a:t>Simvastatine tablet 20 mg</a:t>
                      </a:r>
                    </a:p>
                  </a:txBody>
                  <a:tcPr marL="98558" marR="125170" marT="62585" marB="62585"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nl-NL" sz="600"/>
                        <a:t>1 maal daags 1 tablet in de avond</a:t>
                      </a:r>
                    </a:p>
                  </a:txBody>
                  <a:tcPr marL="98558" marR="125170" marT="62585" marB="62585"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endParaRPr lang="nl-NL" sz="600"/>
                    </a:p>
                  </a:txBody>
                  <a:tcPr marL="89899" marR="89899" marT="44949" marB="44949"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248956917"/>
                  </a:ext>
                </a:extLst>
              </a:tr>
            </a:tbl>
          </a:graphicData>
        </a:graphic>
      </p:graphicFrame>
      <p:graphicFrame>
        <p:nvGraphicFramePr>
          <p:cNvPr id="19" name="Tabel 18">
            <a:extLst>
              <a:ext uri="{FF2B5EF4-FFF2-40B4-BE49-F238E27FC236}">
                <a16:creationId xmlns:a16="http://schemas.microsoft.com/office/drawing/2014/main" id="{F70AA4E9-77AD-4B59-7E3E-0913F3FBE8A2}"/>
              </a:ext>
            </a:extLst>
          </p:cNvPr>
          <p:cNvGraphicFramePr>
            <a:graphicFrameLocks noGrp="1"/>
          </p:cNvGraphicFramePr>
          <p:nvPr/>
        </p:nvGraphicFramePr>
        <p:xfrm>
          <a:off x="5688484" y="4274219"/>
          <a:ext cx="3128378" cy="631758"/>
        </p:xfrm>
        <a:graphic>
          <a:graphicData uri="http://schemas.openxmlformats.org/drawingml/2006/table">
            <a:tbl>
              <a:tblPr firstRow="1" bandRow="1">
                <a:tableStyleId>{5C22544A-7EE6-4342-B048-85BDC9FD1C3A}</a:tableStyleId>
              </a:tblPr>
              <a:tblGrid>
                <a:gridCol w="1585925">
                  <a:extLst>
                    <a:ext uri="{9D8B030D-6E8A-4147-A177-3AD203B41FA5}">
                      <a16:colId xmlns:a16="http://schemas.microsoft.com/office/drawing/2014/main" val="3270922663"/>
                    </a:ext>
                  </a:extLst>
                </a:gridCol>
                <a:gridCol w="1542453">
                  <a:extLst>
                    <a:ext uri="{9D8B030D-6E8A-4147-A177-3AD203B41FA5}">
                      <a16:colId xmlns:a16="http://schemas.microsoft.com/office/drawing/2014/main" val="1607075293"/>
                    </a:ext>
                  </a:extLst>
                </a:gridCol>
              </a:tblGrid>
              <a:tr h="113034">
                <a:tc>
                  <a:txBody>
                    <a:bodyPr/>
                    <a:lstStyle/>
                    <a:p>
                      <a:r>
                        <a:rPr lang="nl-NL" sz="1000"/>
                        <a:t>Zelfzorgmedicatie</a:t>
                      </a:r>
                    </a:p>
                  </a:txBody>
                  <a:tcPr marL="81411" marR="81411" marT="40705" marB="40705">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nl-NL" sz="1000"/>
                    </a:p>
                  </a:txBody>
                  <a:tcPr marL="81411" marR="81411" marT="40705" marB="40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7292534"/>
                  </a:ext>
                </a:extLst>
              </a:tr>
              <a:tr h="0">
                <a:tc>
                  <a:txBody>
                    <a:bodyPr/>
                    <a:lstStyle/>
                    <a:p>
                      <a:r>
                        <a:rPr lang="nl-NL" sz="600" b="1"/>
                        <a:t>Geneesmiddel</a:t>
                      </a:r>
                    </a:p>
                  </a:txBody>
                  <a:tcPr marL="98558" marR="89899" marT="44949" marB="44949"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E7F4FB"/>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l-NL" sz="600" b="1"/>
                        <a:t>Dosering</a:t>
                      </a:r>
                    </a:p>
                  </a:txBody>
                  <a:tcPr marL="98558" marR="89899" marT="44949" marB="44949"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E7F4FB"/>
                    </a:solidFill>
                  </a:tcPr>
                </a:tc>
                <a:extLst>
                  <a:ext uri="{0D108BD9-81ED-4DB2-BD59-A6C34878D82A}">
                    <a16:rowId xmlns:a16="http://schemas.microsoft.com/office/drawing/2014/main" val="2709301349"/>
                  </a:ext>
                </a:extLst>
              </a:tr>
              <a:tr h="0">
                <a:tc>
                  <a:txBody>
                    <a:bodyPr/>
                    <a:lstStyle/>
                    <a:p>
                      <a:r>
                        <a:rPr lang="nl-NL" sz="600"/>
                        <a:t>Ibuprofen dragee 200 mg</a:t>
                      </a:r>
                    </a:p>
                  </a:txBody>
                  <a:tcPr marL="98558" marR="125170" marT="62585" marB="62585"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nl-NL" sz="600"/>
                        <a:t>Zo nodig 3 maal daags 1 dragee</a:t>
                      </a:r>
                    </a:p>
                  </a:txBody>
                  <a:tcPr marL="98558" marR="125170" marT="62585" marB="62585"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498899425"/>
                  </a:ext>
                </a:extLst>
              </a:tr>
            </a:tbl>
          </a:graphicData>
        </a:graphic>
      </p:graphicFrame>
      <p:graphicFrame>
        <p:nvGraphicFramePr>
          <p:cNvPr id="20" name="Tabel 19">
            <a:extLst>
              <a:ext uri="{FF2B5EF4-FFF2-40B4-BE49-F238E27FC236}">
                <a16:creationId xmlns:a16="http://schemas.microsoft.com/office/drawing/2014/main" id="{6F406402-ED21-DCDA-37D0-1D7B140D0588}"/>
              </a:ext>
            </a:extLst>
          </p:cNvPr>
          <p:cNvGraphicFramePr>
            <a:graphicFrameLocks noGrp="1"/>
          </p:cNvGraphicFramePr>
          <p:nvPr/>
        </p:nvGraphicFramePr>
        <p:xfrm>
          <a:off x="-4004427" y="4709094"/>
          <a:ext cx="3128379" cy="637888"/>
        </p:xfrm>
        <a:graphic>
          <a:graphicData uri="http://schemas.openxmlformats.org/drawingml/2006/table">
            <a:tbl>
              <a:tblPr firstRow="1" bandRow="1">
                <a:tableStyleId>{5C22544A-7EE6-4342-B048-85BDC9FD1C3A}</a:tableStyleId>
              </a:tblPr>
              <a:tblGrid>
                <a:gridCol w="1657573">
                  <a:extLst>
                    <a:ext uri="{9D8B030D-6E8A-4147-A177-3AD203B41FA5}">
                      <a16:colId xmlns:a16="http://schemas.microsoft.com/office/drawing/2014/main" val="3270922663"/>
                    </a:ext>
                  </a:extLst>
                </a:gridCol>
                <a:gridCol w="1470806">
                  <a:extLst>
                    <a:ext uri="{9D8B030D-6E8A-4147-A177-3AD203B41FA5}">
                      <a16:colId xmlns:a16="http://schemas.microsoft.com/office/drawing/2014/main" val="1607075293"/>
                    </a:ext>
                  </a:extLst>
                </a:gridCol>
              </a:tblGrid>
              <a:tr h="185115">
                <a:tc gridSpan="2">
                  <a:txBody>
                    <a:bodyPr/>
                    <a:lstStyle/>
                    <a:p>
                      <a:r>
                        <a:rPr lang="nl-NL" sz="1000"/>
                        <a:t>Recent gestopte medicatie</a:t>
                      </a:r>
                    </a:p>
                  </a:txBody>
                  <a:tcPr marL="87540" marR="87540" marT="43770" marB="4377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endParaRPr lang="nl-NL" sz="1200"/>
                    </a:p>
                  </a:txBody>
                  <a:tcPr marL="94728" marR="94728" marT="47364" marB="473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7292534"/>
                  </a:ext>
                </a:extLst>
              </a:tr>
              <a:tr h="139904">
                <a:tc>
                  <a:txBody>
                    <a:bodyPr/>
                    <a:lstStyle/>
                    <a:p>
                      <a:r>
                        <a:rPr lang="nl-NL" sz="600" b="1"/>
                        <a:t>Geneesmiddel</a:t>
                      </a:r>
                    </a:p>
                  </a:txBody>
                  <a:tcPr marL="98558" marR="89899" marT="44949" marB="44949"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E7F4FB"/>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l-NL" sz="600" b="1"/>
                        <a:t>Dosering</a:t>
                      </a:r>
                    </a:p>
                  </a:txBody>
                  <a:tcPr marL="98558" marR="89899" marT="44949" marB="44949"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E7F4FB"/>
                    </a:solidFill>
                  </a:tcPr>
                </a:tc>
                <a:extLst>
                  <a:ext uri="{0D108BD9-81ED-4DB2-BD59-A6C34878D82A}">
                    <a16:rowId xmlns:a16="http://schemas.microsoft.com/office/drawing/2014/main" val="2709301349"/>
                  </a:ext>
                </a:extLst>
              </a:tr>
              <a:tr h="172628">
                <a:tc>
                  <a:txBody>
                    <a:bodyPr/>
                    <a:lstStyle/>
                    <a:p>
                      <a:r>
                        <a:rPr lang="nl-NL" sz="600"/>
                        <a:t>Hydrochloorthiazide tablet 12,5 mg</a:t>
                      </a:r>
                    </a:p>
                  </a:txBody>
                  <a:tcPr marL="98558" marR="125170" marT="62585" marB="62585"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nl-NL" sz="600"/>
                        <a:t>1 maal daags 1 tablet</a:t>
                      </a:r>
                    </a:p>
                  </a:txBody>
                  <a:tcPr marL="98558" marR="125170" marT="62585" marB="62585"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498899425"/>
                  </a:ext>
                </a:extLst>
              </a:tr>
            </a:tbl>
          </a:graphicData>
        </a:graphic>
      </p:graphicFrame>
      <p:grpSp>
        <p:nvGrpSpPr>
          <p:cNvPr id="975" name="Groep 974">
            <a:extLst>
              <a:ext uri="{FF2B5EF4-FFF2-40B4-BE49-F238E27FC236}">
                <a16:creationId xmlns:a16="http://schemas.microsoft.com/office/drawing/2014/main" id="{1CD6BFDB-2EC0-7DDC-C5EF-84931F265F8A}"/>
              </a:ext>
            </a:extLst>
          </p:cNvPr>
          <p:cNvGrpSpPr/>
          <p:nvPr/>
        </p:nvGrpSpPr>
        <p:grpSpPr>
          <a:xfrm>
            <a:off x="13028289" y="657337"/>
            <a:ext cx="2012838" cy="1433080"/>
            <a:chOff x="9467242" y="886182"/>
            <a:chExt cx="2187145" cy="1557181"/>
          </a:xfrm>
          <a:effectLst>
            <a:outerShdw blurRad="254000" dir="2700000" algn="tl" rotWithShape="0">
              <a:schemeClr val="tx2">
                <a:alpha val="10000"/>
              </a:schemeClr>
            </a:outerShdw>
          </a:effectLst>
        </p:grpSpPr>
        <p:sp>
          <p:nvSpPr>
            <p:cNvPr id="976" name="Afgeronde rechthoek 975">
              <a:extLst>
                <a:ext uri="{FF2B5EF4-FFF2-40B4-BE49-F238E27FC236}">
                  <a16:creationId xmlns:a16="http://schemas.microsoft.com/office/drawing/2014/main" id="{8AF2BA02-ED57-968A-603F-792801C438D7}"/>
                </a:ext>
              </a:extLst>
            </p:cNvPr>
            <p:cNvSpPr/>
            <p:nvPr/>
          </p:nvSpPr>
          <p:spPr>
            <a:xfrm>
              <a:off x="9467242" y="886182"/>
              <a:ext cx="2187145" cy="1557180"/>
            </a:xfrm>
            <a:prstGeom prst="roundRect">
              <a:avLst>
                <a:gd name="adj" fmla="val 7938"/>
              </a:avLst>
            </a:prstGeom>
            <a:solidFill>
              <a:schemeClr val="bg1"/>
            </a:solidFill>
            <a:ln w="12700" cap="flat">
              <a:noFill/>
              <a:prstDash val="solid"/>
              <a:miter/>
            </a:ln>
          </p:spPr>
          <p:txBody>
            <a:bodyPr rtlCol="0" anchor="ctr"/>
            <a:lstStyle/>
            <a:p>
              <a:pPr algn="l"/>
              <a:endParaRPr lang="nl-NL" sz="1012"/>
            </a:p>
          </p:txBody>
        </p:sp>
        <p:sp>
          <p:nvSpPr>
            <p:cNvPr id="977" name="Afgeronde rechthoek 976">
              <a:extLst>
                <a:ext uri="{FF2B5EF4-FFF2-40B4-BE49-F238E27FC236}">
                  <a16:creationId xmlns:a16="http://schemas.microsoft.com/office/drawing/2014/main" id="{675C9C95-60AD-154D-C309-FE414D08F3AC}"/>
                </a:ext>
              </a:extLst>
            </p:cNvPr>
            <p:cNvSpPr/>
            <p:nvPr/>
          </p:nvSpPr>
          <p:spPr>
            <a:xfrm>
              <a:off x="9547015" y="976251"/>
              <a:ext cx="1244606" cy="223751"/>
            </a:xfrm>
            <a:prstGeom prst="roundRect">
              <a:avLst>
                <a:gd name="adj" fmla="val 50000"/>
              </a:avLst>
            </a:prstGeom>
            <a:solidFill>
              <a:srgbClr val="A1AEAA"/>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rtlCol="0" anchor="ctr"/>
            <a:lstStyle/>
            <a:p>
              <a:pPr algn="ctr"/>
              <a:r>
                <a:rPr lang="nl-NL" sz="1300">
                  <a:solidFill>
                    <a:schemeClr val="bg1"/>
                  </a:solidFill>
                </a:rPr>
                <a:t>Patiënt / Cliënt</a:t>
              </a:r>
            </a:p>
          </p:txBody>
        </p:sp>
        <p:grpSp>
          <p:nvGrpSpPr>
            <p:cNvPr id="978" name="Groep 977">
              <a:extLst>
                <a:ext uri="{FF2B5EF4-FFF2-40B4-BE49-F238E27FC236}">
                  <a16:creationId xmlns:a16="http://schemas.microsoft.com/office/drawing/2014/main" id="{04E10C91-61B9-9C8E-9353-0DD9C8078429}"/>
                </a:ext>
              </a:extLst>
            </p:cNvPr>
            <p:cNvGrpSpPr/>
            <p:nvPr/>
          </p:nvGrpSpPr>
          <p:grpSpPr>
            <a:xfrm>
              <a:off x="10085033" y="1014610"/>
              <a:ext cx="1455379" cy="1428753"/>
              <a:chOff x="9933813" y="866158"/>
              <a:chExt cx="1606599" cy="1577206"/>
            </a:xfrm>
          </p:grpSpPr>
          <p:sp>
            <p:nvSpPr>
              <p:cNvPr id="999" name="Vrije vorm 998">
                <a:extLst>
                  <a:ext uri="{FF2B5EF4-FFF2-40B4-BE49-F238E27FC236}">
                    <a16:creationId xmlns:a16="http://schemas.microsoft.com/office/drawing/2014/main" id="{2F990F6E-1683-9F8A-16C7-7DD9C1C57B14}"/>
                  </a:ext>
                </a:extLst>
              </p:cNvPr>
              <p:cNvSpPr/>
              <p:nvPr/>
            </p:nvSpPr>
            <p:spPr>
              <a:xfrm flipH="1">
                <a:off x="10596597" y="1523581"/>
                <a:ext cx="777231" cy="919783"/>
              </a:xfrm>
              <a:custGeom>
                <a:avLst/>
                <a:gdLst>
                  <a:gd name="connsiteX0" fmla="*/ 486512 w 777231"/>
                  <a:gd name="connsiteY0" fmla="*/ 52 h 919783"/>
                  <a:gd name="connsiteX1" fmla="*/ 417987 w 777231"/>
                  <a:gd name="connsiteY1" fmla="*/ 1313 h 919783"/>
                  <a:gd name="connsiteX2" fmla="*/ 289279 w 777231"/>
                  <a:gd name="connsiteY2" fmla="*/ 8789 h 919783"/>
                  <a:gd name="connsiteX3" fmla="*/ 0 w 777231"/>
                  <a:gd name="connsiteY3" fmla="*/ 97851 h 919783"/>
                  <a:gd name="connsiteX4" fmla="*/ 69147 w 777231"/>
                  <a:gd name="connsiteY4" fmla="*/ 631827 h 919783"/>
                  <a:gd name="connsiteX5" fmla="*/ 67806 w 777231"/>
                  <a:gd name="connsiteY5" fmla="*/ 919783 h 919783"/>
                  <a:gd name="connsiteX6" fmla="*/ 749670 w 777231"/>
                  <a:gd name="connsiteY6" fmla="*/ 919783 h 919783"/>
                  <a:gd name="connsiteX7" fmla="*/ 752528 w 777231"/>
                  <a:gd name="connsiteY7" fmla="*/ 777667 h 919783"/>
                  <a:gd name="connsiteX8" fmla="*/ 759630 w 777231"/>
                  <a:gd name="connsiteY8" fmla="*/ 638736 h 919783"/>
                  <a:gd name="connsiteX9" fmla="*/ 761730 w 777231"/>
                  <a:gd name="connsiteY9" fmla="*/ 111299 h 919783"/>
                  <a:gd name="connsiteX10" fmla="*/ 549645 w 777231"/>
                  <a:gd name="connsiteY10" fmla="*/ 10692 h 919783"/>
                  <a:gd name="connsiteX11" fmla="*/ 486512 w 777231"/>
                  <a:gd name="connsiteY11" fmla="*/ 52 h 91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231" h="919783">
                    <a:moveTo>
                      <a:pt x="486512" y="52"/>
                    </a:moveTo>
                    <a:cubicBezTo>
                      <a:pt x="467389" y="-310"/>
                      <a:pt x="447366" y="1313"/>
                      <a:pt x="417987" y="1313"/>
                    </a:cubicBezTo>
                    <a:cubicBezTo>
                      <a:pt x="373592" y="1313"/>
                      <a:pt x="330622" y="3838"/>
                      <a:pt x="289279" y="8789"/>
                    </a:cubicBezTo>
                    <a:cubicBezTo>
                      <a:pt x="180094" y="21878"/>
                      <a:pt x="82306" y="52009"/>
                      <a:pt x="0" y="97851"/>
                    </a:cubicBezTo>
                    <a:lnTo>
                      <a:pt x="69147" y="631827"/>
                    </a:lnTo>
                    <a:lnTo>
                      <a:pt x="67806" y="919783"/>
                    </a:lnTo>
                    <a:lnTo>
                      <a:pt x="749670" y="919783"/>
                    </a:lnTo>
                    <a:lnTo>
                      <a:pt x="752528" y="777667"/>
                    </a:lnTo>
                    <a:cubicBezTo>
                      <a:pt x="754094" y="723645"/>
                      <a:pt x="756261" y="675407"/>
                      <a:pt x="759630" y="638736"/>
                    </a:cubicBezTo>
                    <a:cubicBezTo>
                      <a:pt x="774400" y="478166"/>
                      <a:pt x="789468" y="333704"/>
                      <a:pt x="761730" y="111299"/>
                    </a:cubicBezTo>
                    <a:cubicBezTo>
                      <a:pt x="679283" y="48042"/>
                      <a:pt x="641471" y="38964"/>
                      <a:pt x="549645" y="10692"/>
                    </a:cubicBezTo>
                    <a:cubicBezTo>
                      <a:pt x="523862" y="2758"/>
                      <a:pt x="505637" y="414"/>
                      <a:pt x="486512" y="52"/>
                    </a:cubicBezTo>
                    <a:close/>
                  </a:path>
                </a:pathLst>
              </a:custGeom>
              <a:solidFill>
                <a:srgbClr val="FFFFFF"/>
              </a:solidFill>
              <a:ln w="9525" cap="flat">
                <a:noFill/>
                <a:prstDash val="solid"/>
                <a:miter/>
              </a:ln>
            </p:spPr>
            <p:txBody>
              <a:bodyPr wrap="square" rtlCol="0" anchor="ctr">
                <a:noAutofit/>
              </a:bodyPr>
              <a:lstStyle/>
              <a:p>
                <a:endParaRPr lang="nl-NL"/>
              </a:p>
            </p:txBody>
          </p:sp>
          <p:sp>
            <p:nvSpPr>
              <p:cNvPr id="1002" name="Vrije vorm 1001">
                <a:extLst>
                  <a:ext uri="{FF2B5EF4-FFF2-40B4-BE49-F238E27FC236}">
                    <a16:creationId xmlns:a16="http://schemas.microsoft.com/office/drawing/2014/main" id="{62537569-9A89-F6A8-EC67-51FD8614829B}"/>
                  </a:ext>
                </a:extLst>
              </p:cNvPr>
              <p:cNvSpPr/>
              <p:nvPr/>
            </p:nvSpPr>
            <p:spPr>
              <a:xfrm flipH="1">
                <a:off x="10760062" y="1524153"/>
                <a:ext cx="387116" cy="182870"/>
              </a:xfrm>
              <a:custGeom>
                <a:avLst/>
                <a:gdLst>
                  <a:gd name="connsiteX0" fmla="*/ 0 w 677818"/>
                  <a:gd name="connsiteY0" fmla="*/ 25051 h 320194"/>
                  <a:gd name="connsiteX1" fmla="*/ 677818 w 677818"/>
                  <a:gd name="connsiteY1" fmla="*/ 52769 h 320194"/>
                  <a:gd name="connsiteX2" fmla="*/ 548154 w 677818"/>
                  <a:gd name="connsiteY2" fmla="*/ 0 h 320194"/>
                  <a:gd name="connsiteX3" fmla="*/ 153591 w 677818"/>
                  <a:gd name="connsiteY3" fmla="*/ 0 h 320194"/>
                  <a:gd name="connsiteX4" fmla="*/ 0 w 677818"/>
                  <a:gd name="connsiteY4" fmla="*/ 25051 h 320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18" h="320194">
                    <a:moveTo>
                      <a:pt x="0" y="25051"/>
                    </a:moveTo>
                    <a:cubicBezTo>
                      <a:pt x="267834" y="428454"/>
                      <a:pt x="493757" y="399459"/>
                      <a:pt x="677818" y="52769"/>
                    </a:cubicBezTo>
                    <a:lnTo>
                      <a:pt x="548154" y="0"/>
                    </a:lnTo>
                    <a:lnTo>
                      <a:pt x="153591" y="0"/>
                    </a:lnTo>
                    <a:cubicBezTo>
                      <a:pt x="101965" y="10497"/>
                      <a:pt x="46463" y="10687"/>
                      <a:pt x="0" y="25051"/>
                    </a:cubicBezTo>
                    <a:close/>
                  </a:path>
                </a:pathLst>
              </a:custGeom>
              <a:solidFill>
                <a:srgbClr val="FFFFFF"/>
              </a:solidFill>
              <a:ln w="9525" cap="flat">
                <a:noFill/>
                <a:prstDash val="solid"/>
                <a:miter/>
              </a:ln>
            </p:spPr>
            <p:txBody>
              <a:bodyPr rtlCol="0" anchor="ctr"/>
              <a:lstStyle/>
              <a:p>
                <a:endParaRPr lang="nl-NL"/>
              </a:p>
            </p:txBody>
          </p:sp>
          <p:sp>
            <p:nvSpPr>
              <p:cNvPr id="1003" name="Vrije vorm 1002">
                <a:extLst>
                  <a:ext uri="{FF2B5EF4-FFF2-40B4-BE49-F238E27FC236}">
                    <a16:creationId xmlns:a16="http://schemas.microsoft.com/office/drawing/2014/main" id="{B190F062-6519-05F6-F5B7-F554CD8C0A01}"/>
                  </a:ext>
                </a:extLst>
              </p:cNvPr>
              <p:cNvSpPr/>
              <p:nvPr/>
            </p:nvSpPr>
            <p:spPr>
              <a:xfrm flipH="1">
                <a:off x="11077484" y="1532933"/>
                <a:ext cx="296344" cy="910430"/>
              </a:xfrm>
              <a:custGeom>
                <a:avLst/>
                <a:gdLst>
                  <a:gd name="connsiteX0" fmla="*/ 230007 w 296344"/>
                  <a:gd name="connsiteY0" fmla="*/ 0 h 910430"/>
                  <a:gd name="connsiteX1" fmla="*/ 0 w 296344"/>
                  <a:gd name="connsiteY1" fmla="*/ 88498 h 910430"/>
                  <a:gd name="connsiteX2" fmla="*/ 69147 w 296344"/>
                  <a:gd name="connsiteY2" fmla="*/ 622475 h 910430"/>
                  <a:gd name="connsiteX3" fmla="*/ 53073 w 296344"/>
                  <a:gd name="connsiteY3" fmla="*/ 910430 h 910430"/>
                  <a:gd name="connsiteX4" fmla="*/ 296344 w 296344"/>
                  <a:gd name="connsiteY4" fmla="*/ 910430 h 910430"/>
                  <a:gd name="connsiteX5" fmla="*/ 295210 w 296344"/>
                  <a:gd name="connsiteY5" fmla="*/ 840492 h 910430"/>
                  <a:gd name="connsiteX6" fmla="*/ 230007 w 296344"/>
                  <a:gd name="connsiteY6" fmla="*/ 0 h 91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344" h="910430">
                    <a:moveTo>
                      <a:pt x="230007" y="0"/>
                    </a:moveTo>
                    <a:cubicBezTo>
                      <a:pt x="76230" y="33733"/>
                      <a:pt x="0" y="88498"/>
                      <a:pt x="0" y="88498"/>
                    </a:cubicBezTo>
                    <a:lnTo>
                      <a:pt x="69147" y="622475"/>
                    </a:lnTo>
                    <a:lnTo>
                      <a:pt x="53073" y="910430"/>
                    </a:lnTo>
                    <a:lnTo>
                      <a:pt x="296344" y="910430"/>
                    </a:lnTo>
                    <a:lnTo>
                      <a:pt x="295210" y="840492"/>
                    </a:lnTo>
                    <a:cubicBezTo>
                      <a:pt x="280356" y="356828"/>
                      <a:pt x="230007" y="0"/>
                      <a:pt x="230007" y="0"/>
                    </a:cubicBezTo>
                    <a:close/>
                  </a:path>
                </a:pathLst>
              </a:custGeom>
              <a:solidFill>
                <a:srgbClr val="A1ADAA"/>
              </a:solidFill>
              <a:ln w="9525" cap="flat">
                <a:noFill/>
                <a:prstDash val="solid"/>
                <a:miter/>
              </a:ln>
            </p:spPr>
            <p:txBody>
              <a:bodyPr wrap="square" rtlCol="0" anchor="ctr">
                <a:noAutofit/>
              </a:bodyPr>
              <a:lstStyle/>
              <a:p>
                <a:endParaRPr lang="nl-NL"/>
              </a:p>
            </p:txBody>
          </p:sp>
          <p:sp>
            <p:nvSpPr>
              <p:cNvPr id="1004" name="Vrije vorm 1003">
                <a:extLst>
                  <a:ext uri="{FF2B5EF4-FFF2-40B4-BE49-F238E27FC236}">
                    <a16:creationId xmlns:a16="http://schemas.microsoft.com/office/drawing/2014/main" id="{B19C7549-2CA8-F2D3-2CA5-8849C498ECE4}"/>
                  </a:ext>
                </a:extLst>
              </p:cNvPr>
              <p:cNvSpPr/>
              <p:nvPr/>
            </p:nvSpPr>
            <p:spPr>
              <a:xfrm flipH="1">
                <a:off x="11211784" y="1621126"/>
                <a:ext cx="328628" cy="822237"/>
              </a:xfrm>
              <a:custGeom>
                <a:avLst/>
                <a:gdLst>
                  <a:gd name="connsiteX0" fmla="*/ 166585 w 328628"/>
                  <a:gd name="connsiteY0" fmla="*/ 307 h 822237"/>
                  <a:gd name="connsiteX1" fmla="*/ 21074 w 328628"/>
                  <a:gd name="connsiteY1" fmla="*/ 372137 h 822237"/>
                  <a:gd name="connsiteX2" fmla="*/ 7143 w 328628"/>
                  <a:gd name="connsiteY2" fmla="*/ 705581 h 822237"/>
                  <a:gd name="connsiteX3" fmla="*/ 7143 w 328628"/>
                  <a:gd name="connsiteY3" fmla="*/ 705582 h 822237"/>
                  <a:gd name="connsiteX4" fmla="*/ 23940 w 328628"/>
                  <a:gd name="connsiteY4" fmla="*/ 822237 h 822237"/>
                  <a:gd name="connsiteX5" fmla="*/ 251809 w 328628"/>
                  <a:gd name="connsiteY5" fmla="*/ 822237 h 822237"/>
                  <a:gd name="connsiteX6" fmla="*/ 252315 w 328628"/>
                  <a:gd name="connsiteY6" fmla="*/ 781872 h 822237"/>
                  <a:gd name="connsiteX7" fmla="*/ 220383 w 328628"/>
                  <a:gd name="connsiteY7" fmla="*/ 748339 h 822237"/>
                  <a:gd name="connsiteX8" fmla="*/ 241282 w 328628"/>
                  <a:gd name="connsiteY8" fmla="*/ 712621 h 822237"/>
                  <a:gd name="connsiteX9" fmla="*/ 323474 w 328628"/>
                  <a:gd name="connsiteY9" fmla="*/ 358281 h 822237"/>
                  <a:gd name="connsiteX10" fmla="*/ 166585 w 328628"/>
                  <a:gd name="connsiteY10" fmla="*/ 307 h 822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628" h="822237">
                    <a:moveTo>
                      <a:pt x="166585" y="307"/>
                    </a:moveTo>
                    <a:cubicBezTo>
                      <a:pt x="62024" y="42178"/>
                      <a:pt x="62900" y="113849"/>
                      <a:pt x="21074" y="372137"/>
                    </a:cubicBezTo>
                    <a:cubicBezTo>
                      <a:pt x="-20750" y="630429"/>
                      <a:pt x="13752" y="669951"/>
                      <a:pt x="7143" y="705581"/>
                    </a:cubicBezTo>
                    <a:lnTo>
                      <a:pt x="7143" y="705582"/>
                    </a:lnTo>
                    <a:lnTo>
                      <a:pt x="23940" y="822237"/>
                    </a:lnTo>
                    <a:lnTo>
                      <a:pt x="251809" y="822237"/>
                    </a:lnTo>
                    <a:lnTo>
                      <a:pt x="252315" y="781872"/>
                    </a:lnTo>
                    <a:lnTo>
                      <a:pt x="220383" y="748339"/>
                    </a:lnTo>
                    <a:lnTo>
                      <a:pt x="241282" y="712621"/>
                    </a:lnTo>
                    <a:cubicBezTo>
                      <a:pt x="289181" y="573550"/>
                      <a:pt x="317490" y="400097"/>
                      <a:pt x="323474" y="358281"/>
                    </a:cubicBezTo>
                    <a:cubicBezTo>
                      <a:pt x="334898" y="278455"/>
                      <a:pt x="343018" y="-10705"/>
                      <a:pt x="166585" y="307"/>
                    </a:cubicBezTo>
                    <a:close/>
                  </a:path>
                </a:pathLst>
              </a:custGeom>
              <a:solidFill>
                <a:srgbClr val="A1ADAA"/>
              </a:solidFill>
              <a:ln w="9525" cap="flat">
                <a:noFill/>
                <a:prstDash val="solid"/>
                <a:miter/>
              </a:ln>
            </p:spPr>
            <p:txBody>
              <a:bodyPr wrap="square" rtlCol="0" anchor="ctr">
                <a:noAutofit/>
              </a:bodyPr>
              <a:lstStyle/>
              <a:p>
                <a:endParaRPr lang="nl-NL"/>
              </a:p>
            </p:txBody>
          </p:sp>
          <p:sp>
            <p:nvSpPr>
              <p:cNvPr id="1005" name="Vrije vorm 1004">
                <a:extLst>
                  <a:ext uri="{FF2B5EF4-FFF2-40B4-BE49-F238E27FC236}">
                    <a16:creationId xmlns:a16="http://schemas.microsoft.com/office/drawing/2014/main" id="{914A1AAF-F63C-8A85-64F0-612ADA91EEB2}"/>
                  </a:ext>
                </a:extLst>
              </p:cNvPr>
              <p:cNvSpPr/>
              <p:nvPr/>
            </p:nvSpPr>
            <p:spPr>
              <a:xfrm flipH="1">
                <a:off x="10817987" y="1239063"/>
                <a:ext cx="274421" cy="416317"/>
              </a:xfrm>
              <a:custGeom>
                <a:avLst/>
                <a:gdLst>
                  <a:gd name="connsiteX0" fmla="*/ 480498 w 480498"/>
                  <a:gd name="connsiteY0" fmla="*/ 544497 h 728948"/>
                  <a:gd name="connsiteX1" fmla="*/ 267795 w 480498"/>
                  <a:gd name="connsiteY1" fmla="*/ 728948 h 728948"/>
                  <a:gd name="connsiteX2" fmla="*/ 676 w 480498"/>
                  <a:gd name="connsiteY2" fmla="*/ 510416 h 728948"/>
                  <a:gd name="connsiteX3" fmla="*/ 0 w 480498"/>
                  <a:gd name="connsiteY3" fmla="*/ 0 h 728948"/>
                  <a:gd name="connsiteX4" fmla="*/ 444303 w 480498"/>
                  <a:gd name="connsiteY4" fmla="*/ 62617 h 728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498" h="728948">
                    <a:moveTo>
                      <a:pt x="480498" y="544497"/>
                    </a:moveTo>
                    <a:lnTo>
                      <a:pt x="267795" y="728948"/>
                    </a:lnTo>
                    <a:lnTo>
                      <a:pt x="676" y="510416"/>
                    </a:lnTo>
                    <a:lnTo>
                      <a:pt x="0" y="0"/>
                    </a:lnTo>
                    <a:lnTo>
                      <a:pt x="444303" y="62617"/>
                    </a:lnTo>
                    <a:close/>
                  </a:path>
                </a:pathLst>
              </a:custGeom>
              <a:solidFill>
                <a:srgbClr val="E5B6AE"/>
              </a:solidFill>
              <a:ln w="9525" cap="flat">
                <a:noFill/>
                <a:prstDash val="solid"/>
                <a:miter/>
              </a:ln>
            </p:spPr>
            <p:txBody>
              <a:bodyPr rtlCol="0" anchor="ctr"/>
              <a:lstStyle/>
              <a:p>
                <a:endParaRPr lang="nl-NL"/>
              </a:p>
            </p:txBody>
          </p:sp>
          <p:sp>
            <p:nvSpPr>
              <p:cNvPr id="1006" name="Vrije vorm 1005">
                <a:extLst>
                  <a:ext uri="{FF2B5EF4-FFF2-40B4-BE49-F238E27FC236}">
                    <a16:creationId xmlns:a16="http://schemas.microsoft.com/office/drawing/2014/main" id="{8F3289D7-0DD3-6FDB-01D1-2268A216D911}"/>
                  </a:ext>
                </a:extLst>
              </p:cNvPr>
              <p:cNvSpPr/>
              <p:nvPr/>
            </p:nvSpPr>
            <p:spPr>
              <a:xfrm flipH="1">
                <a:off x="10825199" y="1331716"/>
                <a:ext cx="248382" cy="170274"/>
              </a:xfrm>
              <a:custGeom>
                <a:avLst/>
                <a:gdLst>
                  <a:gd name="connsiteX0" fmla="*/ 0 w 434902"/>
                  <a:gd name="connsiteY0" fmla="*/ 0 h 298140"/>
                  <a:gd name="connsiteX1" fmla="*/ 434902 w 434902"/>
                  <a:gd name="connsiteY1" fmla="*/ 214160 h 298140"/>
                  <a:gd name="connsiteX2" fmla="*/ 425463 w 434902"/>
                  <a:gd name="connsiteY2" fmla="*/ 88392 h 298140"/>
                  <a:gd name="connsiteX3" fmla="*/ 0 w 434902"/>
                  <a:gd name="connsiteY3" fmla="*/ 0 h 298140"/>
                </a:gdLst>
                <a:ahLst/>
                <a:cxnLst>
                  <a:cxn ang="0">
                    <a:pos x="connsiteX0" y="connsiteY0"/>
                  </a:cxn>
                  <a:cxn ang="0">
                    <a:pos x="connsiteX1" y="connsiteY1"/>
                  </a:cxn>
                  <a:cxn ang="0">
                    <a:pos x="connsiteX2" y="connsiteY2"/>
                  </a:cxn>
                  <a:cxn ang="0">
                    <a:pos x="connsiteX3" y="connsiteY3"/>
                  </a:cxn>
                </a:cxnLst>
                <a:rect l="l" t="t" r="r" b="b"/>
                <a:pathLst>
                  <a:path w="434902" h="298140">
                    <a:moveTo>
                      <a:pt x="0" y="0"/>
                    </a:moveTo>
                    <a:cubicBezTo>
                      <a:pt x="77734" y="246174"/>
                      <a:pt x="261795" y="403851"/>
                      <a:pt x="434902" y="214160"/>
                    </a:cubicBezTo>
                    <a:lnTo>
                      <a:pt x="425463" y="88392"/>
                    </a:lnTo>
                    <a:lnTo>
                      <a:pt x="0" y="0"/>
                    </a:lnTo>
                    <a:close/>
                  </a:path>
                </a:pathLst>
              </a:custGeom>
              <a:solidFill>
                <a:srgbClr val="C4918C"/>
              </a:solidFill>
              <a:ln w="9525" cap="flat">
                <a:noFill/>
                <a:prstDash val="solid"/>
                <a:miter/>
              </a:ln>
            </p:spPr>
            <p:txBody>
              <a:bodyPr rtlCol="0" anchor="ctr"/>
              <a:lstStyle/>
              <a:p>
                <a:endParaRPr lang="nl-NL"/>
              </a:p>
            </p:txBody>
          </p:sp>
          <p:sp>
            <p:nvSpPr>
              <p:cNvPr id="1007" name="Vrije vorm 1006">
                <a:extLst>
                  <a:ext uri="{FF2B5EF4-FFF2-40B4-BE49-F238E27FC236}">
                    <a16:creationId xmlns:a16="http://schemas.microsoft.com/office/drawing/2014/main" id="{0A9C7430-84C0-6E1A-EE04-E087EA102158}"/>
                  </a:ext>
                </a:extLst>
              </p:cNvPr>
              <p:cNvSpPr/>
              <p:nvPr/>
            </p:nvSpPr>
            <p:spPr>
              <a:xfrm flipH="1">
                <a:off x="10735638" y="866158"/>
                <a:ext cx="408678" cy="563247"/>
              </a:xfrm>
              <a:custGeom>
                <a:avLst/>
                <a:gdLst>
                  <a:gd name="connsiteX0" fmla="*/ 309010 w 715572"/>
                  <a:gd name="connsiteY0" fmla="*/ 3790 h 986215"/>
                  <a:gd name="connsiteX1" fmla="*/ 6134 w 715572"/>
                  <a:gd name="connsiteY1" fmla="*/ 388770 h 986215"/>
                  <a:gd name="connsiteX2" fmla="*/ 152933 w 715572"/>
                  <a:gd name="connsiteY2" fmla="*/ 867610 h 986215"/>
                  <a:gd name="connsiteX3" fmla="*/ 513283 w 715572"/>
                  <a:gd name="connsiteY3" fmla="*/ 986216 h 986215"/>
                  <a:gd name="connsiteX4" fmla="*/ 672951 w 715572"/>
                  <a:gd name="connsiteY4" fmla="*/ 815252 h 986215"/>
                  <a:gd name="connsiteX5" fmla="*/ 696239 w 715572"/>
                  <a:gd name="connsiteY5" fmla="*/ 303750 h 986215"/>
                  <a:gd name="connsiteX6" fmla="*/ 309010 w 715572"/>
                  <a:gd name="connsiteY6" fmla="*/ 3790 h 98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572" h="986215">
                    <a:moveTo>
                      <a:pt x="309010" y="3790"/>
                    </a:moveTo>
                    <a:cubicBezTo>
                      <a:pt x="98136" y="24361"/>
                      <a:pt x="-30223" y="56865"/>
                      <a:pt x="6134" y="388770"/>
                    </a:cubicBezTo>
                    <a:cubicBezTo>
                      <a:pt x="42500" y="720697"/>
                      <a:pt x="106566" y="823034"/>
                      <a:pt x="152933" y="867610"/>
                    </a:cubicBezTo>
                    <a:cubicBezTo>
                      <a:pt x="212255" y="924627"/>
                      <a:pt x="304000" y="984425"/>
                      <a:pt x="513283" y="986216"/>
                    </a:cubicBezTo>
                    <a:cubicBezTo>
                      <a:pt x="641413" y="967918"/>
                      <a:pt x="643842" y="890480"/>
                      <a:pt x="672951" y="815252"/>
                    </a:cubicBezTo>
                    <a:cubicBezTo>
                      <a:pt x="696144" y="755263"/>
                      <a:pt x="741512" y="634572"/>
                      <a:pt x="696239" y="303750"/>
                    </a:cubicBezTo>
                    <a:cubicBezTo>
                      <a:pt x="650967" y="-27057"/>
                      <a:pt x="394135" y="-4602"/>
                      <a:pt x="309010" y="3790"/>
                    </a:cubicBezTo>
                    <a:close/>
                  </a:path>
                </a:pathLst>
              </a:custGeom>
              <a:solidFill>
                <a:srgbClr val="E5B6AE"/>
              </a:solidFill>
              <a:ln w="9525" cap="flat">
                <a:noFill/>
                <a:prstDash val="solid"/>
                <a:miter/>
              </a:ln>
            </p:spPr>
            <p:txBody>
              <a:bodyPr rtlCol="0" anchor="ctr"/>
              <a:lstStyle/>
              <a:p>
                <a:endParaRPr lang="nl-NL"/>
              </a:p>
            </p:txBody>
          </p:sp>
          <p:sp>
            <p:nvSpPr>
              <p:cNvPr id="1008" name="Vrije vorm 1007">
                <a:extLst>
                  <a:ext uri="{FF2B5EF4-FFF2-40B4-BE49-F238E27FC236}">
                    <a16:creationId xmlns:a16="http://schemas.microsoft.com/office/drawing/2014/main" id="{98DC60AA-D60B-1B50-06AA-A581ACAFF9B4}"/>
                  </a:ext>
                </a:extLst>
              </p:cNvPr>
              <p:cNvSpPr/>
              <p:nvPr/>
            </p:nvSpPr>
            <p:spPr>
              <a:xfrm flipH="1">
                <a:off x="10922023" y="1143636"/>
                <a:ext cx="34250" cy="41263"/>
              </a:xfrm>
              <a:custGeom>
                <a:avLst/>
                <a:gdLst>
                  <a:gd name="connsiteX0" fmla="*/ 24278 w 59970"/>
                  <a:gd name="connsiteY0" fmla="*/ 164 h 72248"/>
                  <a:gd name="connsiteX1" fmla="*/ 59416 w 59970"/>
                  <a:gd name="connsiteY1" fmla="*/ 32730 h 72248"/>
                  <a:gd name="connsiteX2" fmla="*/ 35708 w 59970"/>
                  <a:gd name="connsiteY2" fmla="*/ 72087 h 72248"/>
                  <a:gd name="connsiteX3" fmla="*/ 552 w 59970"/>
                  <a:gd name="connsiteY3" fmla="*/ 39521 h 72248"/>
                  <a:gd name="connsiteX4" fmla="*/ 24278 w 59970"/>
                  <a:gd name="connsiteY4" fmla="*/ 164 h 72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0" h="72248">
                    <a:moveTo>
                      <a:pt x="24278" y="164"/>
                    </a:moveTo>
                    <a:cubicBezTo>
                      <a:pt x="40528" y="-1722"/>
                      <a:pt x="56273" y="12870"/>
                      <a:pt x="59416" y="32730"/>
                    </a:cubicBezTo>
                    <a:cubicBezTo>
                      <a:pt x="62569" y="52590"/>
                      <a:pt x="51958" y="70211"/>
                      <a:pt x="35708" y="72087"/>
                    </a:cubicBezTo>
                    <a:cubicBezTo>
                      <a:pt x="19440" y="73954"/>
                      <a:pt x="3704" y="59371"/>
                      <a:pt x="552" y="39521"/>
                    </a:cubicBezTo>
                    <a:cubicBezTo>
                      <a:pt x="-2592" y="19652"/>
                      <a:pt x="8019" y="2031"/>
                      <a:pt x="24278" y="164"/>
                    </a:cubicBezTo>
                    <a:close/>
                  </a:path>
                </a:pathLst>
              </a:custGeom>
              <a:solidFill>
                <a:srgbClr val="303B39"/>
              </a:solidFill>
              <a:ln w="9525" cap="flat">
                <a:noFill/>
                <a:prstDash val="solid"/>
                <a:miter/>
              </a:ln>
            </p:spPr>
            <p:txBody>
              <a:bodyPr rtlCol="0" anchor="ctr"/>
              <a:lstStyle/>
              <a:p>
                <a:endParaRPr lang="nl-NL"/>
              </a:p>
            </p:txBody>
          </p:sp>
          <p:sp>
            <p:nvSpPr>
              <p:cNvPr id="1009" name="Vrije vorm 1008">
                <a:extLst>
                  <a:ext uri="{FF2B5EF4-FFF2-40B4-BE49-F238E27FC236}">
                    <a16:creationId xmlns:a16="http://schemas.microsoft.com/office/drawing/2014/main" id="{115F7B00-3BE2-DEC4-9674-A18347C1D6A4}"/>
                  </a:ext>
                </a:extLst>
              </p:cNvPr>
              <p:cNvSpPr/>
              <p:nvPr/>
            </p:nvSpPr>
            <p:spPr>
              <a:xfrm flipH="1">
                <a:off x="10770411" y="1128651"/>
                <a:ext cx="33750" cy="41672"/>
              </a:xfrm>
              <a:custGeom>
                <a:avLst/>
                <a:gdLst>
                  <a:gd name="connsiteX0" fmla="*/ 26361 w 59094"/>
                  <a:gd name="connsiteY0" fmla="*/ 206 h 72966"/>
                  <a:gd name="connsiteX1" fmla="*/ 177 w 59094"/>
                  <a:gd name="connsiteY1" fmla="*/ 40335 h 72966"/>
                  <a:gd name="connsiteX2" fmla="*/ 32733 w 59094"/>
                  <a:gd name="connsiteY2" fmla="*/ 72758 h 72966"/>
                  <a:gd name="connsiteX3" fmla="*/ 58918 w 59094"/>
                  <a:gd name="connsiteY3" fmla="*/ 32639 h 72966"/>
                  <a:gd name="connsiteX4" fmla="*/ 26361 w 59094"/>
                  <a:gd name="connsiteY4" fmla="*/ 206 h 72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4" h="72966">
                    <a:moveTo>
                      <a:pt x="26361" y="206"/>
                    </a:moveTo>
                    <a:cubicBezTo>
                      <a:pt x="10131" y="2330"/>
                      <a:pt x="-1595" y="20304"/>
                      <a:pt x="177" y="40335"/>
                    </a:cubicBezTo>
                    <a:cubicBezTo>
                      <a:pt x="1930" y="60366"/>
                      <a:pt x="16512" y="74892"/>
                      <a:pt x="32733" y="72758"/>
                    </a:cubicBezTo>
                    <a:cubicBezTo>
                      <a:pt x="48964" y="70634"/>
                      <a:pt x="60689" y="52670"/>
                      <a:pt x="58918" y="32639"/>
                    </a:cubicBezTo>
                    <a:cubicBezTo>
                      <a:pt x="57165" y="12608"/>
                      <a:pt x="42582" y="-1918"/>
                      <a:pt x="26361" y="206"/>
                    </a:cubicBezTo>
                    <a:close/>
                  </a:path>
                </a:pathLst>
              </a:custGeom>
              <a:solidFill>
                <a:srgbClr val="303B39"/>
              </a:solidFill>
              <a:ln w="9525" cap="flat">
                <a:noFill/>
                <a:prstDash val="solid"/>
                <a:miter/>
              </a:ln>
            </p:spPr>
            <p:txBody>
              <a:bodyPr rtlCol="0" anchor="ctr"/>
              <a:lstStyle/>
              <a:p>
                <a:endParaRPr lang="nl-NL"/>
              </a:p>
            </p:txBody>
          </p:sp>
          <p:sp>
            <p:nvSpPr>
              <p:cNvPr id="1010" name="Vrije vorm 1009">
                <a:extLst>
                  <a:ext uri="{FF2B5EF4-FFF2-40B4-BE49-F238E27FC236}">
                    <a16:creationId xmlns:a16="http://schemas.microsoft.com/office/drawing/2014/main" id="{8436F49C-385F-9DFC-8F47-0F21BA828808}"/>
                  </a:ext>
                </a:extLst>
              </p:cNvPr>
              <p:cNvSpPr/>
              <p:nvPr/>
            </p:nvSpPr>
            <p:spPr>
              <a:xfrm flipH="1">
                <a:off x="10911906" y="1092077"/>
                <a:ext cx="68461" cy="20513"/>
              </a:xfrm>
              <a:custGeom>
                <a:avLst/>
                <a:gdLst>
                  <a:gd name="connsiteX0" fmla="*/ 116643 w 119872"/>
                  <a:gd name="connsiteY0" fmla="*/ 28402 h 35916"/>
                  <a:gd name="connsiteX1" fmla="*/ 119872 w 119872"/>
                  <a:gd name="connsiteY1" fmla="*/ 1922 h 35916"/>
                  <a:gd name="connsiteX2" fmla="*/ 0 w 119872"/>
                  <a:gd name="connsiteY2" fmla="*/ 12066 h 35916"/>
                  <a:gd name="connsiteX3" fmla="*/ 11973 w 119872"/>
                  <a:gd name="connsiteY3" fmla="*/ 35917 h 35916"/>
                  <a:gd name="connsiteX4" fmla="*/ 116643 w 119872"/>
                  <a:gd name="connsiteY4" fmla="*/ 28402 h 35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2" h="35916">
                    <a:moveTo>
                      <a:pt x="116643" y="28402"/>
                    </a:moveTo>
                    <a:lnTo>
                      <a:pt x="119872" y="1922"/>
                    </a:lnTo>
                    <a:cubicBezTo>
                      <a:pt x="82763" y="-2602"/>
                      <a:pt x="22355" y="893"/>
                      <a:pt x="0" y="12066"/>
                    </a:cubicBezTo>
                    <a:lnTo>
                      <a:pt x="11973" y="35917"/>
                    </a:lnTo>
                    <a:cubicBezTo>
                      <a:pt x="27432" y="28087"/>
                      <a:pt x="82248" y="24210"/>
                      <a:pt x="116643" y="28402"/>
                    </a:cubicBezTo>
                    <a:close/>
                  </a:path>
                </a:pathLst>
              </a:custGeom>
              <a:solidFill>
                <a:srgbClr val="A1ADAA"/>
              </a:solidFill>
              <a:ln w="9525" cap="flat">
                <a:noFill/>
                <a:prstDash val="solid"/>
                <a:miter/>
              </a:ln>
            </p:spPr>
            <p:txBody>
              <a:bodyPr rtlCol="0" anchor="ctr"/>
              <a:lstStyle/>
              <a:p>
                <a:endParaRPr lang="nl-NL"/>
              </a:p>
            </p:txBody>
          </p:sp>
          <p:sp>
            <p:nvSpPr>
              <p:cNvPr id="1011" name="Vrije vorm 1010">
                <a:extLst>
                  <a:ext uri="{FF2B5EF4-FFF2-40B4-BE49-F238E27FC236}">
                    <a16:creationId xmlns:a16="http://schemas.microsoft.com/office/drawing/2014/main" id="{BF893F68-AE83-898A-EFE2-4D9DA0A5A9B7}"/>
                  </a:ext>
                </a:extLst>
              </p:cNvPr>
              <p:cNvSpPr/>
              <p:nvPr/>
            </p:nvSpPr>
            <p:spPr>
              <a:xfrm flipH="1">
                <a:off x="10751754" y="1075594"/>
                <a:ext cx="68657" cy="20346"/>
              </a:xfrm>
              <a:custGeom>
                <a:avLst/>
                <a:gdLst>
                  <a:gd name="connsiteX0" fmla="*/ 111414 w 120215"/>
                  <a:gd name="connsiteY0" fmla="*/ 29527 h 35623"/>
                  <a:gd name="connsiteX1" fmla="*/ 120215 w 120215"/>
                  <a:gd name="connsiteY1" fmla="*/ 4352 h 35623"/>
                  <a:gd name="connsiteX2" fmla="*/ 0 w 120215"/>
                  <a:gd name="connsiteY2" fmla="*/ 9782 h 35623"/>
                  <a:gd name="connsiteX3" fmla="*/ 6629 w 120215"/>
                  <a:gd name="connsiteY3" fmla="*/ 35623 h 35623"/>
                  <a:gd name="connsiteX4" fmla="*/ 111414 w 120215"/>
                  <a:gd name="connsiteY4" fmla="*/ 29527 h 35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15" h="35623">
                    <a:moveTo>
                      <a:pt x="111414" y="29527"/>
                    </a:moveTo>
                    <a:lnTo>
                      <a:pt x="120215" y="4352"/>
                    </a:lnTo>
                    <a:cubicBezTo>
                      <a:pt x="96641" y="-3896"/>
                      <a:pt x="36271" y="514"/>
                      <a:pt x="0" y="9782"/>
                    </a:cubicBezTo>
                    <a:lnTo>
                      <a:pt x="6629" y="35623"/>
                    </a:lnTo>
                    <a:cubicBezTo>
                      <a:pt x="40186" y="26965"/>
                      <a:pt x="95098" y="23802"/>
                      <a:pt x="111414" y="29527"/>
                    </a:cubicBezTo>
                    <a:close/>
                  </a:path>
                </a:pathLst>
              </a:custGeom>
              <a:solidFill>
                <a:srgbClr val="A1ADAA"/>
              </a:solidFill>
              <a:ln w="9525" cap="flat">
                <a:noFill/>
                <a:prstDash val="solid"/>
                <a:miter/>
              </a:ln>
            </p:spPr>
            <p:txBody>
              <a:bodyPr rtlCol="0" anchor="ctr"/>
              <a:lstStyle/>
              <a:p>
                <a:endParaRPr lang="nl-NL"/>
              </a:p>
            </p:txBody>
          </p:sp>
          <p:sp>
            <p:nvSpPr>
              <p:cNvPr id="1012" name="Vrije vorm 1011">
                <a:extLst>
                  <a:ext uri="{FF2B5EF4-FFF2-40B4-BE49-F238E27FC236}">
                    <a16:creationId xmlns:a16="http://schemas.microsoft.com/office/drawing/2014/main" id="{55C79FB7-C281-0E9E-B602-CEB3A8C76EE4}"/>
                  </a:ext>
                </a:extLst>
              </p:cNvPr>
              <p:cNvSpPr/>
              <p:nvPr/>
            </p:nvSpPr>
            <p:spPr>
              <a:xfrm flipH="1">
                <a:off x="10713819" y="1111201"/>
                <a:ext cx="303209" cy="113354"/>
              </a:xfrm>
              <a:custGeom>
                <a:avLst/>
                <a:gdLst>
                  <a:gd name="connsiteX0" fmla="*/ 282876 w 530903"/>
                  <a:gd name="connsiteY0" fmla="*/ 31417 h 198477"/>
                  <a:gd name="connsiteX1" fmla="*/ 2555 w 530903"/>
                  <a:gd name="connsiteY1" fmla="*/ 56992 h 198477"/>
                  <a:gd name="connsiteX2" fmla="*/ 55104 w 530903"/>
                  <a:gd name="connsiteY2" fmla="*/ 195942 h 198477"/>
                  <a:gd name="connsiteX3" fmla="*/ 244757 w 530903"/>
                  <a:gd name="connsiteY3" fmla="*/ 184084 h 198477"/>
                  <a:gd name="connsiteX4" fmla="*/ 280571 w 530903"/>
                  <a:gd name="connsiteY4" fmla="*/ 64945 h 198477"/>
                  <a:gd name="connsiteX5" fmla="*/ 282428 w 530903"/>
                  <a:gd name="connsiteY5" fmla="*/ 52591 h 198477"/>
                  <a:gd name="connsiteX6" fmla="*/ 330282 w 530903"/>
                  <a:gd name="connsiteY6" fmla="*/ 47771 h 198477"/>
                  <a:gd name="connsiteX7" fmla="*/ 334539 w 530903"/>
                  <a:gd name="connsiteY7" fmla="*/ 59678 h 198477"/>
                  <a:gd name="connsiteX8" fmla="*/ 392718 w 530903"/>
                  <a:gd name="connsiteY8" fmla="*/ 169644 h 198477"/>
                  <a:gd name="connsiteX9" fmla="*/ 498179 w 530903"/>
                  <a:gd name="connsiteY9" fmla="*/ 152718 h 198477"/>
                  <a:gd name="connsiteX10" fmla="*/ 522906 w 530903"/>
                  <a:gd name="connsiteY10" fmla="*/ 6223 h 198477"/>
                  <a:gd name="connsiteX11" fmla="*/ 327215 w 530903"/>
                  <a:gd name="connsiteY11" fmla="*/ 26893 h 198477"/>
                  <a:gd name="connsiteX12" fmla="*/ 282876 w 530903"/>
                  <a:gd name="connsiteY12" fmla="*/ 31417 h 198477"/>
                  <a:gd name="connsiteX13" fmla="*/ 282876 w 530903"/>
                  <a:gd name="connsiteY13" fmla="*/ 31417 h 198477"/>
                  <a:gd name="connsiteX14" fmla="*/ 352475 w 530903"/>
                  <a:gd name="connsiteY14" fmla="*/ 37237 h 198477"/>
                  <a:gd name="connsiteX15" fmla="*/ 498836 w 530903"/>
                  <a:gd name="connsiteY15" fmla="*/ 21406 h 198477"/>
                  <a:gd name="connsiteX16" fmla="*/ 478634 w 530903"/>
                  <a:gd name="connsiteY16" fmla="*/ 141031 h 198477"/>
                  <a:gd name="connsiteX17" fmla="*/ 407710 w 530903"/>
                  <a:gd name="connsiteY17" fmla="*/ 153385 h 198477"/>
                  <a:gd name="connsiteX18" fmla="*/ 360209 w 530903"/>
                  <a:gd name="connsiteY18" fmla="*/ 63573 h 198477"/>
                  <a:gd name="connsiteX19" fmla="*/ 352475 w 530903"/>
                  <a:gd name="connsiteY19" fmla="*/ 37237 h 198477"/>
                  <a:gd name="connsiteX20" fmla="*/ 352475 w 530903"/>
                  <a:gd name="connsiteY20" fmla="*/ 37237 h 198477"/>
                  <a:gd name="connsiteX21" fmla="*/ 258663 w 530903"/>
                  <a:gd name="connsiteY21" fmla="*/ 46381 h 198477"/>
                  <a:gd name="connsiteX22" fmla="*/ 256158 w 530903"/>
                  <a:gd name="connsiteY22" fmla="*/ 73727 h 198477"/>
                  <a:gd name="connsiteX23" fmla="*/ 226907 w 530903"/>
                  <a:gd name="connsiteY23" fmla="*/ 171015 h 198477"/>
                  <a:gd name="connsiteX24" fmla="*/ 72021 w 530903"/>
                  <a:gd name="connsiteY24" fmla="*/ 180702 h 198477"/>
                  <a:gd name="connsiteX25" fmla="*/ 29101 w 530903"/>
                  <a:gd name="connsiteY25" fmla="*/ 67231 h 198477"/>
                  <a:gd name="connsiteX26" fmla="*/ 258663 w 530903"/>
                  <a:gd name="connsiteY26" fmla="*/ 46381 h 19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0903" h="198477">
                    <a:moveTo>
                      <a:pt x="282876" y="31417"/>
                    </a:moveTo>
                    <a:cubicBezTo>
                      <a:pt x="259492" y="30331"/>
                      <a:pt x="86461" y="19758"/>
                      <a:pt x="2555" y="56992"/>
                    </a:cubicBezTo>
                    <a:cubicBezTo>
                      <a:pt x="-11837" y="103883"/>
                      <a:pt x="38531" y="188075"/>
                      <a:pt x="55104" y="195942"/>
                    </a:cubicBezTo>
                    <a:cubicBezTo>
                      <a:pt x="71687" y="203810"/>
                      <a:pt x="217020" y="191523"/>
                      <a:pt x="244757" y="184084"/>
                    </a:cubicBezTo>
                    <a:cubicBezTo>
                      <a:pt x="272855" y="180388"/>
                      <a:pt x="277685" y="78490"/>
                      <a:pt x="280571" y="64945"/>
                    </a:cubicBezTo>
                    <a:cubicBezTo>
                      <a:pt x="281390" y="61126"/>
                      <a:pt x="281990" y="56820"/>
                      <a:pt x="282428" y="52591"/>
                    </a:cubicBezTo>
                    <a:cubicBezTo>
                      <a:pt x="303945" y="45409"/>
                      <a:pt x="307755" y="43400"/>
                      <a:pt x="330282" y="47771"/>
                    </a:cubicBezTo>
                    <a:cubicBezTo>
                      <a:pt x="331558" y="51886"/>
                      <a:pt x="332996" y="56058"/>
                      <a:pt x="334539" y="59678"/>
                    </a:cubicBezTo>
                    <a:cubicBezTo>
                      <a:pt x="340007" y="72413"/>
                      <a:pt x="364429" y="171454"/>
                      <a:pt x="392718" y="169644"/>
                    </a:cubicBezTo>
                    <a:cubicBezTo>
                      <a:pt x="421379" y="171587"/>
                      <a:pt x="483434" y="163643"/>
                      <a:pt x="498179" y="152718"/>
                    </a:cubicBezTo>
                    <a:cubicBezTo>
                      <a:pt x="512933" y="141793"/>
                      <a:pt x="546099" y="49457"/>
                      <a:pt x="522906" y="6223"/>
                    </a:cubicBezTo>
                    <a:cubicBezTo>
                      <a:pt x="435028" y="-13722"/>
                      <a:pt x="354685" y="20054"/>
                      <a:pt x="327215" y="26893"/>
                    </a:cubicBezTo>
                    <a:cubicBezTo>
                      <a:pt x="303602" y="24283"/>
                      <a:pt x="305650" y="25197"/>
                      <a:pt x="282876" y="31417"/>
                    </a:cubicBezTo>
                    <a:lnTo>
                      <a:pt x="282876" y="31417"/>
                    </a:lnTo>
                    <a:close/>
                    <a:moveTo>
                      <a:pt x="352475" y="37237"/>
                    </a:moveTo>
                    <a:cubicBezTo>
                      <a:pt x="368458" y="33360"/>
                      <a:pt x="424874" y="4623"/>
                      <a:pt x="498836" y="21406"/>
                    </a:cubicBezTo>
                    <a:cubicBezTo>
                      <a:pt x="517772" y="56715"/>
                      <a:pt x="490683" y="132125"/>
                      <a:pt x="478634" y="141031"/>
                    </a:cubicBezTo>
                    <a:cubicBezTo>
                      <a:pt x="466594" y="149956"/>
                      <a:pt x="431113" y="154966"/>
                      <a:pt x="407710" y="153385"/>
                    </a:cubicBezTo>
                    <a:cubicBezTo>
                      <a:pt x="384612" y="154861"/>
                      <a:pt x="364667" y="73984"/>
                      <a:pt x="360209" y="63573"/>
                    </a:cubicBezTo>
                    <a:cubicBezTo>
                      <a:pt x="355742" y="53172"/>
                      <a:pt x="352475" y="37237"/>
                      <a:pt x="352475" y="37237"/>
                    </a:cubicBezTo>
                    <a:lnTo>
                      <a:pt x="352475" y="37237"/>
                    </a:lnTo>
                    <a:close/>
                    <a:moveTo>
                      <a:pt x="258663" y="46381"/>
                    </a:moveTo>
                    <a:cubicBezTo>
                      <a:pt x="258663" y="46381"/>
                      <a:pt x="258511" y="62659"/>
                      <a:pt x="256158" y="73727"/>
                    </a:cubicBezTo>
                    <a:cubicBezTo>
                      <a:pt x="253786" y="84795"/>
                      <a:pt x="249843" y="168015"/>
                      <a:pt x="226907" y="171015"/>
                    </a:cubicBezTo>
                    <a:cubicBezTo>
                      <a:pt x="204247" y="177092"/>
                      <a:pt x="85565" y="187122"/>
                      <a:pt x="72021" y="180702"/>
                    </a:cubicBezTo>
                    <a:cubicBezTo>
                      <a:pt x="58486" y="174292"/>
                      <a:pt x="17338" y="105541"/>
                      <a:pt x="29101" y="67231"/>
                    </a:cubicBezTo>
                    <a:cubicBezTo>
                      <a:pt x="98424" y="36465"/>
                      <a:pt x="242242" y="45666"/>
                      <a:pt x="258663" y="46381"/>
                    </a:cubicBezTo>
                    <a:close/>
                  </a:path>
                </a:pathLst>
              </a:custGeom>
              <a:solidFill>
                <a:srgbClr val="303B39"/>
              </a:solidFill>
              <a:ln w="9525" cap="flat">
                <a:noFill/>
                <a:prstDash val="solid"/>
                <a:miter/>
              </a:ln>
            </p:spPr>
            <p:txBody>
              <a:bodyPr rtlCol="0" anchor="ctr"/>
              <a:lstStyle/>
              <a:p>
                <a:endParaRPr lang="nl-NL"/>
              </a:p>
            </p:txBody>
          </p:sp>
          <p:sp>
            <p:nvSpPr>
              <p:cNvPr id="1013" name="Vrije vorm 1012">
                <a:extLst>
                  <a:ext uri="{FF2B5EF4-FFF2-40B4-BE49-F238E27FC236}">
                    <a16:creationId xmlns:a16="http://schemas.microsoft.com/office/drawing/2014/main" id="{5DF6ED01-B1AD-CCBB-77E8-B132EACA61CA}"/>
                  </a:ext>
                </a:extLst>
              </p:cNvPr>
              <p:cNvSpPr/>
              <p:nvPr/>
            </p:nvSpPr>
            <p:spPr>
              <a:xfrm flipH="1">
                <a:off x="11107227" y="1148006"/>
                <a:ext cx="76888" cy="119063"/>
              </a:xfrm>
              <a:custGeom>
                <a:avLst/>
                <a:gdLst>
                  <a:gd name="connsiteX0" fmla="*/ 119170 w 134627"/>
                  <a:gd name="connsiteY0" fmla="*/ 35561 h 208471"/>
                  <a:gd name="connsiteX1" fmla="*/ 64230 w 134627"/>
                  <a:gd name="connsiteY1" fmla="*/ 176 h 208471"/>
                  <a:gd name="connsiteX2" fmla="*/ 1203 w 134627"/>
                  <a:gd name="connsiteY2" fmla="*/ 90597 h 208471"/>
                  <a:gd name="connsiteX3" fmla="*/ 117360 w 134627"/>
                  <a:gd name="connsiteY3" fmla="*/ 206431 h 208471"/>
                  <a:gd name="connsiteX4" fmla="*/ 119170 w 134627"/>
                  <a:gd name="connsiteY4" fmla="*/ 35561 h 208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27" h="208471">
                    <a:moveTo>
                      <a:pt x="119170" y="35561"/>
                    </a:moveTo>
                    <a:cubicBezTo>
                      <a:pt x="105978" y="16997"/>
                      <a:pt x="90871" y="2424"/>
                      <a:pt x="64230" y="176"/>
                    </a:cubicBezTo>
                    <a:cubicBezTo>
                      <a:pt x="37569" y="-2091"/>
                      <a:pt x="-7979" y="16959"/>
                      <a:pt x="1203" y="90597"/>
                    </a:cubicBezTo>
                    <a:cubicBezTo>
                      <a:pt x="10376" y="164235"/>
                      <a:pt x="79594" y="219994"/>
                      <a:pt x="117360" y="206431"/>
                    </a:cubicBezTo>
                    <a:cubicBezTo>
                      <a:pt x="155127" y="192867"/>
                      <a:pt x="119170" y="35561"/>
                      <a:pt x="119170" y="35561"/>
                    </a:cubicBezTo>
                    <a:close/>
                  </a:path>
                </a:pathLst>
              </a:custGeom>
              <a:solidFill>
                <a:srgbClr val="E5B6AE"/>
              </a:solidFill>
              <a:ln w="9525" cap="flat">
                <a:noFill/>
                <a:prstDash val="solid"/>
                <a:miter/>
              </a:ln>
            </p:spPr>
            <p:txBody>
              <a:bodyPr rtlCol="0" anchor="ctr"/>
              <a:lstStyle/>
              <a:p>
                <a:endParaRPr lang="nl-NL"/>
              </a:p>
            </p:txBody>
          </p:sp>
          <p:sp>
            <p:nvSpPr>
              <p:cNvPr id="1014" name="Vrije vorm 1013">
                <a:extLst>
                  <a:ext uri="{FF2B5EF4-FFF2-40B4-BE49-F238E27FC236}">
                    <a16:creationId xmlns:a16="http://schemas.microsoft.com/office/drawing/2014/main" id="{24534359-6D51-B578-74A2-D6075517A6C0}"/>
                  </a:ext>
                </a:extLst>
              </p:cNvPr>
              <p:cNvSpPr/>
              <p:nvPr/>
            </p:nvSpPr>
            <p:spPr>
              <a:xfrm flipH="1">
                <a:off x="10793360" y="1134356"/>
                <a:ext cx="85047" cy="140347"/>
              </a:xfrm>
              <a:custGeom>
                <a:avLst/>
                <a:gdLst>
                  <a:gd name="connsiteX0" fmla="*/ 68161 w 148912"/>
                  <a:gd name="connsiteY0" fmla="*/ 245126 h 245742"/>
                  <a:gd name="connsiteX1" fmla="*/ 79743 w 148912"/>
                  <a:gd name="connsiteY1" fmla="*/ 243488 h 245742"/>
                  <a:gd name="connsiteX2" fmla="*/ 148657 w 148912"/>
                  <a:gd name="connsiteY2" fmla="*/ 189652 h 245742"/>
                  <a:gd name="connsiteX3" fmla="*/ 116129 w 148912"/>
                  <a:gd name="connsiteY3" fmla="*/ 111195 h 245742"/>
                  <a:gd name="connsiteX4" fmla="*/ 66399 w 148912"/>
                  <a:gd name="connsiteY4" fmla="*/ 0 h 245742"/>
                  <a:gd name="connsiteX5" fmla="*/ 40005 w 148912"/>
                  <a:gd name="connsiteY5" fmla="*/ 3781 h 245742"/>
                  <a:gd name="connsiteX6" fmla="*/ 93536 w 148912"/>
                  <a:gd name="connsiteY6" fmla="*/ 125349 h 245742"/>
                  <a:gd name="connsiteX7" fmla="*/ 122168 w 148912"/>
                  <a:gd name="connsiteY7" fmla="*/ 186795 h 245742"/>
                  <a:gd name="connsiteX8" fmla="*/ 74838 w 148912"/>
                  <a:gd name="connsiteY8" fmla="*/ 217275 h 245742"/>
                  <a:gd name="connsiteX9" fmla="*/ 23679 w 148912"/>
                  <a:gd name="connsiteY9" fmla="*/ 208255 h 245742"/>
                  <a:gd name="connsiteX10" fmla="*/ 0 w 148912"/>
                  <a:gd name="connsiteY10" fmla="*/ 220494 h 245742"/>
                  <a:gd name="connsiteX11" fmla="*/ 68161 w 148912"/>
                  <a:gd name="connsiteY11" fmla="*/ 245126 h 245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912" h="245742">
                    <a:moveTo>
                      <a:pt x="68161" y="245126"/>
                    </a:moveTo>
                    <a:cubicBezTo>
                      <a:pt x="72142" y="244735"/>
                      <a:pt x="76029" y="244173"/>
                      <a:pt x="79743" y="243488"/>
                    </a:cubicBezTo>
                    <a:cubicBezTo>
                      <a:pt x="109480" y="237915"/>
                      <a:pt x="145342" y="220475"/>
                      <a:pt x="148657" y="189652"/>
                    </a:cubicBezTo>
                    <a:cubicBezTo>
                      <a:pt x="151105" y="166983"/>
                      <a:pt x="135665" y="142351"/>
                      <a:pt x="116129" y="111195"/>
                    </a:cubicBezTo>
                    <a:cubicBezTo>
                      <a:pt x="95574" y="78381"/>
                      <a:pt x="72266" y="41215"/>
                      <a:pt x="66399" y="0"/>
                    </a:cubicBezTo>
                    <a:lnTo>
                      <a:pt x="40005" y="3781"/>
                    </a:lnTo>
                    <a:cubicBezTo>
                      <a:pt x="46663" y="50568"/>
                      <a:pt x="72657" y="92031"/>
                      <a:pt x="93536" y="125349"/>
                    </a:cubicBezTo>
                    <a:cubicBezTo>
                      <a:pt x="108995" y="150000"/>
                      <a:pt x="123615" y="173307"/>
                      <a:pt x="122168" y="186795"/>
                    </a:cubicBezTo>
                    <a:cubicBezTo>
                      <a:pt x="120777" y="199568"/>
                      <a:pt x="100870" y="212398"/>
                      <a:pt x="74838" y="217275"/>
                    </a:cubicBezTo>
                    <a:cubicBezTo>
                      <a:pt x="51025" y="221790"/>
                      <a:pt x="28604" y="217770"/>
                      <a:pt x="23679" y="208255"/>
                    </a:cubicBezTo>
                    <a:lnTo>
                      <a:pt x="0" y="220494"/>
                    </a:lnTo>
                    <a:cubicBezTo>
                      <a:pt x="11487" y="242678"/>
                      <a:pt x="41720" y="247707"/>
                      <a:pt x="68161" y="245126"/>
                    </a:cubicBezTo>
                    <a:close/>
                  </a:path>
                </a:pathLst>
              </a:custGeom>
              <a:solidFill>
                <a:srgbClr val="303B39"/>
              </a:solidFill>
              <a:ln w="9525" cap="flat">
                <a:noFill/>
                <a:prstDash val="solid"/>
                <a:miter/>
              </a:ln>
            </p:spPr>
            <p:txBody>
              <a:bodyPr rtlCol="0" anchor="ctr"/>
              <a:lstStyle/>
              <a:p>
                <a:endParaRPr lang="nl-NL"/>
              </a:p>
            </p:txBody>
          </p:sp>
          <p:sp>
            <p:nvSpPr>
              <p:cNvPr id="1015" name="Vrije vorm 1014">
                <a:extLst>
                  <a:ext uri="{FF2B5EF4-FFF2-40B4-BE49-F238E27FC236}">
                    <a16:creationId xmlns:a16="http://schemas.microsoft.com/office/drawing/2014/main" id="{3E0C0237-F8AE-05F1-1B9A-488E906F58A3}"/>
                  </a:ext>
                </a:extLst>
              </p:cNvPr>
              <p:cNvSpPr/>
              <p:nvPr/>
            </p:nvSpPr>
            <p:spPr>
              <a:xfrm flipH="1">
                <a:off x="10814244" y="1315423"/>
                <a:ext cx="77278" cy="22095"/>
              </a:xfrm>
              <a:custGeom>
                <a:avLst/>
                <a:gdLst>
                  <a:gd name="connsiteX0" fmla="*/ 77219 w 135312"/>
                  <a:gd name="connsiteY0" fmla="*/ 37633 h 38686"/>
                  <a:gd name="connsiteX1" fmla="*/ 135312 w 135312"/>
                  <a:gd name="connsiteY1" fmla="*/ 25051 h 38686"/>
                  <a:gd name="connsiteX2" fmla="*/ 126178 w 135312"/>
                  <a:gd name="connsiteY2" fmla="*/ 0 h 38686"/>
                  <a:gd name="connsiteX3" fmla="*/ 10287 w 135312"/>
                  <a:gd name="connsiteY3" fmla="*/ 3905 h 38686"/>
                  <a:gd name="connsiteX4" fmla="*/ 0 w 135312"/>
                  <a:gd name="connsiteY4" fmla="*/ 28489 h 38686"/>
                  <a:gd name="connsiteX5" fmla="*/ 77219 w 135312"/>
                  <a:gd name="connsiteY5" fmla="*/ 37633 h 3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312" h="38686">
                    <a:moveTo>
                      <a:pt x="77219" y="37633"/>
                    </a:moveTo>
                    <a:cubicBezTo>
                      <a:pt x="108852" y="34547"/>
                      <a:pt x="133531" y="25708"/>
                      <a:pt x="135312" y="25051"/>
                    </a:cubicBezTo>
                    <a:lnTo>
                      <a:pt x="126178" y="0"/>
                    </a:lnTo>
                    <a:cubicBezTo>
                      <a:pt x="125511" y="257"/>
                      <a:pt x="58522" y="24117"/>
                      <a:pt x="10287" y="3905"/>
                    </a:cubicBezTo>
                    <a:lnTo>
                      <a:pt x="0" y="28489"/>
                    </a:lnTo>
                    <a:cubicBezTo>
                      <a:pt x="25041" y="38986"/>
                      <a:pt x="53150" y="39986"/>
                      <a:pt x="77219" y="37633"/>
                    </a:cubicBezTo>
                    <a:close/>
                  </a:path>
                </a:pathLst>
              </a:custGeom>
              <a:solidFill>
                <a:srgbClr val="303B39"/>
              </a:solidFill>
              <a:ln w="9525" cap="flat">
                <a:noFill/>
                <a:prstDash val="solid"/>
                <a:miter/>
              </a:ln>
            </p:spPr>
            <p:txBody>
              <a:bodyPr rtlCol="0" anchor="ctr"/>
              <a:lstStyle/>
              <a:p>
                <a:endParaRPr lang="nl-NL"/>
              </a:p>
            </p:txBody>
          </p:sp>
          <p:sp>
            <p:nvSpPr>
              <p:cNvPr id="1016" name="Vrije vorm 1015">
                <a:extLst>
                  <a:ext uri="{FF2B5EF4-FFF2-40B4-BE49-F238E27FC236}">
                    <a16:creationId xmlns:a16="http://schemas.microsoft.com/office/drawing/2014/main" id="{34BD8C64-258B-D4AD-81B6-6BCCC70E149D}"/>
                  </a:ext>
                </a:extLst>
              </p:cNvPr>
              <p:cNvSpPr/>
              <p:nvPr/>
            </p:nvSpPr>
            <p:spPr>
              <a:xfrm flipH="1">
                <a:off x="11045978" y="881770"/>
                <a:ext cx="109475" cy="321800"/>
              </a:xfrm>
              <a:custGeom>
                <a:avLst/>
                <a:gdLst>
                  <a:gd name="connsiteX0" fmla="*/ 110094 w 191684"/>
                  <a:gd name="connsiteY0" fmla="*/ 563173 h 563454"/>
                  <a:gd name="connsiteX1" fmla="*/ 147936 w 191684"/>
                  <a:gd name="connsiteY1" fmla="*/ 268470 h 563454"/>
                  <a:gd name="connsiteX2" fmla="*/ 147670 w 191684"/>
                  <a:gd name="connsiteY2" fmla="*/ 173936 h 563454"/>
                  <a:gd name="connsiteX3" fmla="*/ 113894 w 191684"/>
                  <a:gd name="connsiteY3" fmla="*/ 127680 h 563454"/>
                  <a:gd name="connsiteX4" fmla="*/ 191685 w 191684"/>
                  <a:gd name="connsiteY4" fmla="*/ 0 h 563454"/>
                  <a:gd name="connsiteX5" fmla="*/ 61 w 191684"/>
                  <a:gd name="connsiteY5" fmla="*/ 230084 h 563454"/>
                  <a:gd name="connsiteX6" fmla="*/ 37256 w 191684"/>
                  <a:gd name="connsiteY6" fmla="*/ 473048 h 563454"/>
                  <a:gd name="connsiteX7" fmla="*/ 82433 w 191684"/>
                  <a:gd name="connsiteY7" fmla="*/ 525664 h 563454"/>
                  <a:gd name="connsiteX8" fmla="*/ 110094 w 191684"/>
                  <a:gd name="connsiteY8" fmla="*/ 563173 h 56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684" h="563454">
                    <a:moveTo>
                      <a:pt x="110094" y="563173"/>
                    </a:moveTo>
                    <a:cubicBezTo>
                      <a:pt x="110094" y="563173"/>
                      <a:pt x="104436" y="359634"/>
                      <a:pt x="147936" y="268470"/>
                    </a:cubicBezTo>
                    <a:cubicBezTo>
                      <a:pt x="171635" y="218806"/>
                      <a:pt x="160919" y="185590"/>
                      <a:pt x="147670" y="173936"/>
                    </a:cubicBezTo>
                    <a:cubicBezTo>
                      <a:pt x="147670" y="173936"/>
                      <a:pt x="122981" y="160462"/>
                      <a:pt x="113894" y="127680"/>
                    </a:cubicBezTo>
                    <a:cubicBezTo>
                      <a:pt x="98492" y="72142"/>
                      <a:pt x="168349" y="19001"/>
                      <a:pt x="191685" y="0"/>
                    </a:cubicBezTo>
                    <a:cubicBezTo>
                      <a:pt x="191685" y="0"/>
                      <a:pt x="-3949" y="32961"/>
                      <a:pt x="61" y="230084"/>
                    </a:cubicBezTo>
                    <a:cubicBezTo>
                      <a:pt x="3023" y="376255"/>
                      <a:pt x="37256" y="473048"/>
                      <a:pt x="37256" y="473048"/>
                    </a:cubicBezTo>
                    <a:cubicBezTo>
                      <a:pt x="37256" y="473048"/>
                      <a:pt x="72375" y="482135"/>
                      <a:pt x="82433" y="525664"/>
                    </a:cubicBezTo>
                    <a:cubicBezTo>
                      <a:pt x="92482" y="569184"/>
                      <a:pt x="110094" y="563173"/>
                      <a:pt x="110094" y="563173"/>
                    </a:cubicBezTo>
                    <a:close/>
                  </a:path>
                </a:pathLst>
              </a:custGeom>
              <a:solidFill>
                <a:srgbClr val="A1ADAA"/>
              </a:solidFill>
              <a:ln w="9525" cap="flat">
                <a:noFill/>
                <a:prstDash val="solid"/>
                <a:miter/>
              </a:ln>
            </p:spPr>
            <p:txBody>
              <a:bodyPr rtlCol="0" anchor="ctr"/>
              <a:lstStyle/>
              <a:p>
                <a:endParaRPr lang="nl-NL"/>
              </a:p>
            </p:txBody>
          </p:sp>
          <p:sp>
            <p:nvSpPr>
              <p:cNvPr id="1017" name="Vrije vorm 1016">
                <a:extLst>
                  <a:ext uri="{FF2B5EF4-FFF2-40B4-BE49-F238E27FC236}">
                    <a16:creationId xmlns:a16="http://schemas.microsoft.com/office/drawing/2014/main" id="{390A04C3-0F67-44D4-4FA4-922B549A34BA}"/>
                  </a:ext>
                </a:extLst>
              </p:cNvPr>
              <p:cNvSpPr/>
              <p:nvPr/>
            </p:nvSpPr>
            <p:spPr>
              <a:xfrm flipH="1">
                <a:off x="10738128" y="875056"/>
                <a:ext cx="129798" cy="226247"/>
              </a:xfrm>
              <a:custGeom>
                <a:avLst/>
                <a:gdLst>
                  <a:gd name="connsiteX0" fmla="*/ 227267 w 227268"/>
                  <a:gd name="connsiteY0" fmla="*/ 396146 h 396145"/>
                  <a:gd name="connsiteX1" fmla="*/ 190252 w 227268"/>
                  <a:gd name="connsiteY1" fmla="*/ 252280 h 396145"/>
                  <a:gd name="connsiteX2" fmla="*/ 0 w 227268"/>
                  <a:gd name="connsiteY2" fmla="*/ 0 h 396145"/>
                  <a:gd name="connsiteX3" fmla="*/ 167707 w 227268"/>
                  <a:gd name="connsiteY3" fmla="*/ 113413 h 396145"/>
                  <a:gd name="connsiteX4" fmla="*/ 227267 w 227268"/>
                  <a:gd name="connsiteY4" fmla="*/ 396146 h 396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268" h="396145">
                    <a:moveTo>
                      <a:pt x="227267" y="396146"/>
                    </a:moveTo>
                    <a:cubicBezTo>
                      <a:pt x="227267" y="396146"/>
                      <a:pt x="202197" y="292904"/>
                      <a:pt x="190252" y="252280"/>
                    </a:cubicBezTo>
                    <a:cubicBezTo>
                      <a:pt x="145132" y="98928"/>
                      <a:pt x="65923" y="73084"/>
                      <a:pt x="0" y="0"/>
                    </a:cubicBezTo>
                    <a:cubicBezTo>
                      <a:pt x="0" y="0"/>
                      <a:pt x="108090" y="11968"/>
                      <a:pt x="167707" y="113413"/>
                    </a:cubicBezTo>
                    <a:cubicBezTo>
                      <a:pt x="228505" y="216848"/>
                      <a:pt x="227267" y="396146"/>
                      <a:pt x="227267" y="396146"/>
                    </a:cubicBezTo>
                    <a:close/>
                  </a:path>
                </a:pathLst>
              </a:custGeom>
              <a:solidFill>
                <a:srgbClr val="A1ADAA"/>
              </a:solidFill>
              <a:ln w="9525" cap="flat">
                <a:noFill/>
                <a:prstDash val="solid"/>
                <a:miter/>
              </a:ln>
            </p:spPr>
            <p:txBody>
              <a:bodyPr rtlCol="0" anchor="ctr"/>
              <a:lstStyle/>
              <a:p>
                <a:endParaRPr lang="nl-NL"/>
              </a:p>
            </p:txBody>
          </p:sp>
          <p:sp>
            <p:nvSpPr>
              <p:cNvPr id="1018" name="Vrije vorm 1017">
                <a:extLst>
                  <a:ext uri="{FF2B5EF4-FFF2-40B4-BE49-F238E27FC236}">
                    <a16:creationId xmlns:a16="http://schemas.microsoft.com/office/drawing/2014/main" id="{4C3B7D53-4F9F-5C2D-F2DB-8F3ACCC4018C}"/>
                  </a:ext>
                </a:extLst>
              </p:cNvPr>
              <p:cNvSpPr/>
              <p:nvPr/>
            </p:nvSpPr>
            <p:spPr>
              <a:xfrm flipH="1">
                <a:off x="11219147" y="1800219"/>
                <a:ext cx="87923" cy="643145"/>
              </a:xfrm>
              <a:custGeom>
                <a:avLst/>
                <a:gdLst>
                  <a:gd name="connsiteX0" fmla="*/ 87866 w 87923"/>
                  <a:gd name="connsiteY0" fmla="*/ 0 h 643145"/>
                  <a:gd name="connsiteX1" fmla="*/ 77911 w 87923"/>
                  <a:gd name="connsiteY1" fmla="*/ 169 h 643145"/>
                  <a:gd name="connsiteX2" fmla="*/ 40708 w 87923"/>
                  <a:gd name="connsiteY2" fmla="*/ 284046 h 643145"/>
                  <a:gd name="connsiteX3" fmla="*/ 7862 w 87923"/>
                  <a:gd name="connsiteY3" fmla="*/ 485671 h 643145"/>
                  <a:gd name="connsiteX4" fmla="*/ 2448 w 87923"/>
                  <a:gd name="connsiteY4" fmla="*/ 557177 h 643145"/>
                  <a:gd name="connsiteX5" fmla="*/ 0 w 87923"/>
                  <a:gd name="connsiteY5" fmla="*/ 643145 h 643145"/>
                  <a:gd name="connsiteX6" fmla="*/ 9955 w 87923"/>
                  <a:gd name="connsiteY6" fmla="*/ 643145 h 643145"/>
                  <a:gd name="connsiteX7" fmla="*/ 12364 w 87923"/>
                  <a:gd name="connsiteY7" fmla="*/ 558056 h 643145"/>
                  <a:gd name="connsiteX8" fmla="*/ 17746 w 87923"/>
                  <a:gd name="connsiteY8" fmla="*/ 486845 h 643145"/>
                  <a:gd name="connsiteX9" fmla="*/ 50504 w 87923"/>
                  <a:gd name="connsiteY9" fmla="*/ 285840 h 643145"/>
                  <a:gd name="connsiteX10" fmla="*/ 87866 w 87923"/>
                  <a:gd name="connsiteY10" fmla="*/ 0 h 64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643145">
                    <a:moveTo>
                      <a:pt x="87866" y="0"/>
                    </a:moveTo>
                    <a:lnTo>
                      <a:pt x="77911" y="169"/>
                    </a:lnTo>
                    <a:cubicBezTo>
                      <a:pt x="79130" y="74092"/>
                      <a:pt x="60461" y="176079"/>
                      <a:pt x="40708" y="284046"/>
                    </a:cubicBezTo>
                    <a:cubicBezTo>
                      <a:pt x="28251" y="352175"/>
                      <a:pt x="15347" y="422621"/>
                      <a:pt x="7862" y="485671"/>
                    </a:cubicBezTo>
                    <a:cubicBezTo>
                      <a:pt x="5509" y="505489"/>
                      <a:pt x="3740" y="529799"/>
                      <a:pt x="2448" y="557177"/>
                    </a:cubicBezTo>
                    <a:lnTo>
                      <a:pt x="0" y="643145"/>
                    </a:lnTo>
                    <a:lnTo>
                      <a:pt x="9955" y="643145"/>
                    </a:lnTo>
                    <a:lnTo>
                      <a:pt x="12364" y="558056"/>
                    </a:lnTo>
                    <a:cubicBezTo>
                      <a:pt x="13648" y="530776"/>
                      <a:pt x="15405" y="506565"/>
                      <a:pt x="17746" y="486845"/>
                    </a:cubicBezTo>
                    <a:cubicBezTo>
                      <a:pt x="25210" y="424106"/>
                      <a:pt x="38065" y="353813"/>
                      <a:pt x="50504" y="285840"/>
                    </a:cubicBezTo>
                    <a:cubicBezTo>
                      <a:pt x="70361" y="177375"/>
                      <a:pt x="89101" y="74913"/>
                      <a:pt x="87866" y="0"/>
                    </a:cubicBezTo>
                    <a:close/>
                  </a:path>
                </a:pathLst>
              </a:custGeom>
              <a:solidFill>
                <a:srgbClr val="80928E"/>
              </a:solidFill>
              <a:ln w="9525" cap="flat">
                <a:noFill/>
                <a:prstDash val="solid"/>
                <a:miter/>
              </a:ln>
            </p:spPr>
            <p:txBody>
              <a:bodyPr wrap="square" rtlCol="0" anchor="ctr">
                <a:noAutofit/>
              </a:bodyPr>
              <a:lstStyle/>
              <a:p>
                <a:endParaRPr lang="nl-NL"/>
              </a:p>
            </p:txBody>
          </p:sp>
          <p:sp>
            <p:nvSpPr>
              <p:cNvPr id="1019" name="Vrije vorm 1018">
                <a:extLst>
                  <a:ext uri="{FF2B5EF4-FFF2-40B4-BE49-F238E27FC236}">
                    <a16:creationId xmlns:a16="http://schemas.microsoft.com/office/drawing/2014/main" id="{A8AC6CC6-BE59-DF5E-2D57-A1172D47F062}"/>
                  </a:ext>
                </a:extLst>
              </p:cNvPr>
              <p:cNvSpPr/>
              <p:nvPr/>
            </p:nvSpPr>
            <p:spPr>
              <a:xfrm flipH="1">
                <a:off x="10270895" y="1627210"/>
                <a:ext cx="469839" cy="769110"/>
              </a:xfrm>
              <a:custGeom>
                <a:avLst/>
                <a:gdLst>
                  <a:gd name="connsiteX0" fmla="*/ 56912 w 822664"/>
                  <a:gd name="connsiteY0" fmla="*/ 36218 h 1346670"/>
                  <a:gd name="connsiteX1" fmla="*/ 179813 w 822664"/>
                  <a:gd name="connsiteY1" fmla="*/ 759251 h 1346670"/>
                  <a:gd name="connsiteX2" fmla="*/ 532895 w 822664"/>
                  <a:gd name="connsiteY2" fmla="*/ 1295852 h 1346670"/>
                  <a:gd name="connsiteX3" fmla="*/ 658968 w 822664"/>
                  <a:gd name="connsiteY3" fmla="*/ 1346668 h 1346670"/>
                  <a:gd name="connsiteX4" fmla="*/ 822665 w 822664"/>
                  <a:gd name="connsiteY4" fmla="*/ 1053650 h 1346670"/>
                  <a:gd name="connsiteX5" fmla="*/ 587683 w 822664"/>
                  <a:gd name="connsiteY5" fmla="*/ 473273 h 1346670"/>
                  <a:gd name="connsiteX6" fmla="*/ 56912 w 822664"/>
                  <a:gd name="connsiteY6" fmla="*/ 36218 h 134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2664" h="1346670">
                    <a:moveTo>
                      <a:pt x="56912" y="36218"/>
                    </a:moveTo>
                    <a:cubicBezTo>
                      <a:pt x="-43177" y="191409"/>
                      <a:pt x="-16678" y="352124"/>
                      <a:pt x="179813" y="759251"/>
                    </a:cubicBezTo>
                    <a:cubicBezTo>
                      <a:pt x="350367" y="1112638"/>
                      <a:pt x="433940" y="1207879"/>
                      <a:pt x="532895" y="1295852"/>
                    </a:cubicBezTo>
                    <a:cubicBezTo>
                      <a:pt x="567804" y="1326884"/>
                      <a:pt x="612267" y="1346429"/>
                      <a:pt x="658968" y="1346668"/>
                    </a:cubicBezTo>
                    <a:cubicBezTo>
                      <a:pt x="738521" y="1347087"/>
                      <a:pt x="811958" y="1300719"/>
                      <a:pt x="822665" y="1053650"/>
                    </a:cubicBezTo>
                    <a:cubicBezTo>
                      <a:pt x="752246" y="812086"/>
                      <a:pt x="620601" y="538490"/>
                      <a:pt x="587683" y="473273"/>
                    </a:cubicBezTo>
                    <a:cubicBezTo>
                      <a:pt x="524865" y="348762"/>
                      <a:pt x="291998" y="-134841"/>
                      <a:pt x="56912" y="36218"/>
                    </a:cubicBezTo>
                    <a:close/>
                  </a:path>
                </a:pathLst>
              </a:custGeom>
              <a:solidFill>
                <a:srgbClr val="A1ADAA"/>
              </a:solidFill>
              <a:ln w="9525" cap="flat">
                <a:noFill/>
                <a:prstDash val="solid"/>
                <a:miter/>
              </a:ln>
            </p:spPr>
            <p:txBody>
              <a:bodyPr rtlCol="0" anchor="ctr"/>
              <a:lstStyle/>
              <a:p>
                <a:endParaRPr lang="nl-NL"/>
              </a:p>
            </p:txBody>
          </p:sp>
          <p:sp>
            <p:nvSpPr>
              <p:cNvPr id="1020" name="Vrije vorm 1019">
                <a:extLst>
                  <a:ext uri="{FF2B5EF4-FFF2-40B4-BE49-F238E27FC236}">
                    <a16:creationId xmlns:a16="http://schemas.microsoft.com/office/drawing/2014/main" id="{814E512E-D5EC-1D07-EC1E-C563AC8EA979}"/>
                  </a:ext>
                </a:extLst>
              </p:cNvPr>
              <p:cNvSpPr/>
              <p:nvPr/>
            </p:nvSpPr>
            <p:spPr>
              <a:xfrm flipH="1">
                <a:off x="9953723" y="1430677"/>
                <a:ext cx="266651" cy="301973"/>
              </a:xfrm>
              <a:custGeom>
                <a:avLst/>
                <a:gdLst>
                  <a:gd name="connsiteX0" fmla="*/ 7346 w 466892"/>
                  <a:gd name="connsiteY0" fmla="*/ 452519 h 528739"/>
                  <a:gd name="connsiteX1" fmla="*/ 22881 w 466892"/>
                  <a:gd name="connsiteY1" fmla="*/ 232148 h 528739"/>
                  <a:gd name="connsiteX2" fmla="*/ 126342 w 466892"/>
                  <a:gd name="connsiteY2" fmla="*/ 87597 h 528739"/>
                  <a:gd name="connsiteX3" fmla="*/ 111016 w 466892"/>
                  <a:gd name="connsiteY3" fmla="*/ 247912 h 528739"/>
                  <a:gd name="connsiteX4" fmla="*/ 305459 w 466892"/>
                  <a:gd name="connsiteY4" fmla="*/ 5 h 528739"/>
                  <a:gd name="connsiteX5" fmla="*/ 322566 w 466892"/>
                  <a:gd name="connsiteY5" fmla="*/ 56307 h 528739"/>
                  <a:gd name="connsiteX6" fmla="*/ 417540 w 466892"/>
                  <a:gd name="connsiteY6" fmla="*/ 8549 h 528739"/>
                  <a:gd name="connsiteX7" fmla="*/ 411616 w 466892"/>
                  <a:gd name="connsiteY7" fmla="*/ 72452 h 528739"/>
                  <a:gd name="connsiteX8" fmla="*/ 426779 w 466892"/>
                  <a:gd name="connsiteY8" fmla="*/ 123335 h 528739"/>
                  <a:gd name="connsiteX9" fmla="*/ 351665 w 466892"/>
                  <a:gd name="connsiteY9" fmla="*/ 265524 h 528739"/>
                  <a:gd name="connsiteX10" fmla="*/ 446429 w 466892"/>
                  <a:gd name="connsiteY10" fmla="*/ 225386 h 528739"/>
                  <a:gd name="connsiteX11" fmla="*/ 414702 w 466892"/>
                  <a:gd name="connsiteY11" fmla="*/ 303471 h 528739"/>
                  <a:gd name="connsiteX12" fmla="*/ 193960 w 466892"/>
                  <a:gd name="connsiteY12" fmla="*/ 528357 h 528739"/>
                  <a:gd name="connsiteX13" fmla="*/ 7346 w 466892"/>
                  <a:gd name="connsiteY13" fmla="*/ 452519 h 52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6892" h="528739">
                    <a:moveTo>
                      <a:pt x="7346" y="452519"/>
                    </a:moveTo>
                    <a:cubicBezTo>
                      <a:pt x="7346" y="452519"/>
                      <a:pt x="-16971" y="337781"/>
                      <a:pt x="22881" y="232148"/>
                    </a:cubicBezTo>
                    <a:cubicBezTo>
                      <a:pt x="62724" y="126507"/>
                      <a:pt x="102520" y="28570"/>
                      <a:pt x="126342" y="87597"/>
                    </a:cubicBezTo>
                    <a:cubicBezTo>
                      <a:pt x="150154" y="146623"/>
                      <a:pt x="111016" y="247912"/>
                      <a:pt x="111016" y="247912"/>
                    </a:cubicBezTo>
                    <a:cubicBezTo>
                      <a:pt x="111016" y="247912"/>
                      <a:pt x="256739" y="-1281"/>
                      <a:pt x="305459" y="5"/>
                    </a:cubicBezTo>
                    <a:cubicBezTo>
                      <a:pt x="354170" y="1300"/>
                      <a:pt x="322566" y="56307"/>
                      <a:pt x="322566" y="56307"/>
                    </a:cubicBezTo>
                    <a:cubicBezTo>
                      <a:pt x="322566" y="56307"/>
                      <a:pt x="393804" y="-16521"/>
                      <a:pt x="417540" y="8549"/>
                    </a:cubicBezTo>
                    <a:cubicBezTo>
                      <a:pt x="441276" y="33609"/>
                      <a:pt x="411616" y="72452"/>
                      <a:pt x="411616" y="72452"/>
                    </a:cubicBezTo>
                    <a:cubicBezTo>
                      <a:pt x="411616" y="72452"/>
                      <a:pt x="447334" y="62289"/>
                      <a:pt x="426779" y="123335"/>
                    </a:cubicBezTo>
                    <a:cubicBezTo>
                      <a:pt x="406224" y="184371"/>
                      <a:pt x="351665" y="265524"/>
                      <a:pt x="351665" y="265524"/>
                    </a:cubicBezTo>
                    <a:cubicBezTo>
                      <a:pt x="351665" y="265524"/>
                      <a:pt x="410254" y="215308"/>
                      <a:pt x="446429" y="225386"/>
                    </a:cubicBezTo>
                    <a:cubicBezTo>
                      <a:pt x="482615" y="235463"/>
                      <a:pt x="470061" y="242702"/>
                      <a:pt x="414702" y="303471"/>
                    </a:cubicBezTo>
                    <a:cubicBezTo>
                      <a:pt x="359342" y="364250"/>
                      <a:pt x="251738" y="537958"/>
                      <a:pt x="193960" y="528357"/>
                    </a:cubicBezTo>
                    <a:cubicBezTo>
                      <a:pt x="136181" y="518756"/>
                      <a:pt x="69297" y="523956"/>
                      <a:pt x="7346" y="452519"/>
                    </a:cubicBezTo>
                    <a:close/>
                  </a:path>
                </a:pathLst>
              </a:custGeom>
              <a:solidFill>
                <a:srgbClr val="E5B6AE"/>
              </a:solidFill>
              <a:ln w="9525" cap="flat">
                <a:noFill/>
                <a:prstDash val="solid"/>
                <a:miter/>
              </a:ln>
            </p:spPr>
            <p:txBody>
              <a:bodyPr rtlCol="0" anchor="ctr"/>
              <a:lstStyle/>
              <a:p>
                <a:endParaRPr lang="nl-NL"/>
              </a:p>
            </p:txBody>
          </p:sp>
          <p:sp>
            <p:nvSpPr>
              <p:cNvPr id="1021" name="Vrije vorm 1020">
                <a:extLst>
                  <a:ext uri="{FF2B5EF4-FFF2-40B4-BE49-F238E27FC236}">
                    <a16:creationId xmlns:a16="http://schemas.microsoft.com/office/drawing/2014/main" id="{F0D6C01F-2E7F-B204-0D51-01024C41D97A}"/>
                  </a:ext>
                </a:extLst>
              </p:cNvPr>
              <p:cNvSpPr/>
              <p:nvPr/>
            </p:nvSpPr>
            <p:spPr>
              <a:xfrm flipH="1">
                <a:off x="10086167" y="1667343"/>
                <a:ext cx="221600" cy="325708"/>
              </a:xfrm>
              <a:custGeom>
                <a:avLst/>
                <a:gdLst>
                  <a:gd name="connsiteX0" fmla="*/ 170783 w 388010"/>
                  <a:gd name="connsiteY0" fmla="*/ 0 h 570299"/>
                  <a:gd name="connsiteX1" fmla="*/ 0 w 388010"/>
                  <a:gd name="connsiteY1" fmla="*/ 385943 h 570299"/>
                  <a:gd name="connsiteX2" fmla="*/ 133588 w 388010"/>
                  <a:gd name="connsiteY2" fmla="*/ 570300 h 570299"/>
                  <a:gd name="connsiteX3" fmla="*/ 388011 w 388010"/>
                  <a:gd name="connsiteY3" fmla="*/ 88278 h 570299"/>
                </a:gdLst>
                <a:ahLst/>
                <a:cxnLst>
                  <a:cxn ang="0">
                    <a:pos x="connsiteX0" y="connsiteY0"/>
                  </a:cxn>
                  <a:cxn ang="0">
                    <a:pos x="connsiteX1" y="connsiteY1"/>
                  </a:cxn>
                  <a:cxn ang="0">
                    <a:pos x="connsiteX2" y="connsiteY2"/>
                  </a:cxn>
                  <a:cxn ang="0">
                    <a:pos x="connsiteX3" y="connsiteY3"/>
                  </a:cxn>
                </a:cxnLst>
                <a:rect l="l" t="t" r="r" b="b"/>
                <a:pathLst>
                  <a:path w="388010" h="570299">
                    <a:moveTo>
                      <a:pt x="170783" y="0"/>
                    </a:moveTo>
                    <a:lnTo>
                      <a:pt x="0" y="385943"/>
                    </a:lnTo>
                    <a:lnTo>
                      <a:pt x="133588" y="570300"/>
                    </a:lnTo>
                    <a:lnTo>
                      <a:pt x="388011" y="88278"/>
                    </a:lnTo>
                  </a:path>
                </a:pathLst>
              </a:custGeom>
              <a:solidFill>
                <a:srgbClr val="E5B6AE"/>
              </a:solidFill>
              <a:ln w="9525" cap="flat">
                <a:noFill/>
                <a:prstDash val="solid"/>
                <a:miter/>
              </a:ln>
            </p:spPr>
            <p:txBody>
              <a:bodyPr rtlCol="0" anchor="ctr"/>
              <a:lstStyle/>
              <a:p>
                <a:endParaRPr lang="nl-NL"/>
              </a:p>
            </p:txBody>
          </p:sp>
          <p:grpSp>
            <p:nvGrpSpPr>
              <p:cNvPr id="1022" name="Graphic 17">
                <a:extLst>
                  <a:ext uri="{FF2B5EF4-FFF2-40B4-BE49-F238E27FC236}">
                    <a16:creationId xmlns:a16="http://schemas.microsoft.com/office/drawing/2014/main" id="{0904208E-FA4C-97CE-B7BE-7FAEAF1BFD6F}"/>
                  </a:ext>
                </a:extLst>
              </p:cNvPr>
              <p:cNvGrpSpPr/>
              <p:nvPr/>
            </p:nvGrpSpPr>
            <p:grpSpPr>
              <a:xfrm flipH="1">
                <a:off x="10126449" y="1739803"/>
                <a:ext cx="367981" cy="636412"/>
                <a:chOff x="2626671" y="2238165"/>
                <a:chExt cx="644316" cy="1114323"/>
              </a:xfrm>
            </p:grpSpPr>
            <p:sp>
              <p:nvSpPr>
                <p:cNvPr id="228" name="Vrije vorm 227">
                  <a:extLst>
                    <a:ext uri="{FF2B5EF4-FFF2-40B4-BE49-F238E27FC236}">
                      <a16:creationId xmlns:a16="http://schemas.microsoft.com/office/drawing/2014/main" id="{56BF384B-050F-DF38-23E1-6F400B25E991}"/>
                    </a:ext>
                  </a:extLst>
                </p:cNvPr>
                <p:cNvSpPr/>
                <p:nvPr/>
              </p:nvSpPr>
              <p:spPr>
                <a:xfrm>
                  <a:off x="3003792" y="2238165"/>
                  <a:ext cx="267195" cy="278043"/>
                </a:xfrm>
                <a:custGeom>
                  <a:avLst/>
                  <a:gdLst>
                    <a:gd name="connsiteX0" fmla="*/ 58331 w 267195"/>
                    <a:gd name="connsiteY0" fmla="*/ 0 h 278044"/>
                    <a:gd name="connsiteX1" fmla="*/ 267195 w 267195"/>
                    <a:gd name="connsiteY1" fmla="*/ 109252 h 278044"/>
                    <a:gd name="connsiteX2" fmla="*/ 205445 w 267195"/>
                    <a:gd name="connsiteY2" fmla="*/ 278044 h 278044"/>
                    <a:gd name="connsiteX3" fmla="*/ 0 w 267195"/>
                    <a:gd name="connsiteY3" fmla="*/ 137131 h 278044"/>
                  </a:gdLst>
                  <a:ahLst/>
                  <a:cxnLst>
                    <a:cxn ang="0">
                      <a:pos x="connsiteX0" y="connsiteY0"/>
                    </a:cxn>
                    <a:cxn ang="0">
                      <a:pos x="connsiteX1" y="connsiteY1"/>
                    </a:cxn>
                    <a:cxn ang="0">
                      <a:pos x="connsiteX2" y="connsiteY2"/>
                    </a:cxn>
                    <a:cxn ang="0">
                      <a:pos x="connsiteX3" y="connsiteY3"/>
                    </a:cxn>
                  </a:cxnLst>
                  <a:rect l="l" t="t" r="r" b="b"/>
                  <a:pathLst>
                    <a:path w="267195" h="278044">
                      <a:moveTo>
                        <a:pt x="58331" y="0"/>
                      </a:moveTo>
                      <a:lnTo>
                        <a:pt x="267195" y="109252"/>
                      </a:lnTo>
                      <a:lnTo>
                        <a:pt x="205445" y="278044"/>
                      </a:lnTo>
                      <a:lnTo>
                        <a:pt x="0" y="137131"/>
                      </a:lnTo>
                      <a:close/>
                    </a:path>
                  </a:pathLst>
                </a:custGeom>
                <a:solidFill>
                  <a:srgbClr val="FFFFFF"/>
                </a:solidFill>
                <a:ln w="9525" cap="flat">
                  <a:noFill/>
                  <a:prstDash val="solid"/>
                  <a:miter/>
                </a:ln>
              </p:spPr>
              <p:txBody>
                <a:bodyPr rtlCol="0" anchor="ctr"/>
                <a:lstStyle/>
                <a:p>
                  <a:endParaRPr lang="nl-NL"/>
                </a:p>
              </p:txBody>
            </p:sp>
            <p:sp>
              <p:nvSpPr>
                <p:cNvPr id="230" name="Vrije vorm 229">
                  <a:extLst>
                    <a:ext uri="{FF2B5EF4-FFF2-40B4-BE49-F238E27FC236}">
                      <a16:creationId xmlns:a16="http://schemas.microsoft.com/office/drawing/2014/main" id="{1C54C61F-DE29-F97E-0F74-CCE9D189D27F}"/>
                    </a:ext>
                  </a:extLst>
                </p:cNvPr>
                <p:cNvSpPr/>
                <p:nvPr/>
              </p:nvSpPr>
              <p:spPr>
                <a:xfrm>
                  <a:off x="2626671" y="2261608"/>
                  <a:ext cx="629545" cy="1090880"/>
                </a:xfrm>
                <a:custGeom>
                  <a:avLst/>
                  <a:gdLst>
                    <a:gd name="connsiteX0" fmla="*/ 0 w 629545"/>
                    <a:gd name="connsiteY0" fmla="*/ 743379 h 1090881"/>
                    <a:gd name="connsiteX1" fmla="*/ 396250 w 629545"/>
                    <a:gd name="connsiteY1" fmla="*/ 0 h 1090881"/>
                    <a:gd name="connsiteX2" fmla="*/ 629545 w 629545"/>
                    <a:gd name="connsiteY2" fmla="*/ 153724 h 1090881"/>
                    <a:gd name="connsiteX3" fmla="*/ 353101 w 629545"/>
                    <a:gd name="connsiteY3" fmla="*/ 1040768 h 1090881"/>
                    <a:gd name="connsiteX4" fmla="*/ 64713 w 629545"/>
                    <a:gd name="connsiteY4" fmla="*/ 1040768 h 1090881"/>
                    <a:gd name="connsiteX5" fmla="*/ 0 w 629545"/>
                    <a:gd name="connsiteY5" fmla="*/ 743379 h 109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545" h="1090881">
                      <a:moveTo>
                        <a:pt x="0" y="743379"/>
                      </a:moveTo>
                      <a:lnTo>
                        <a:pt x="396250" y="0"/>
                      </a:lnTo>
                      <a:cubicBezTo>
                        <a:pt x="498082" y="82372"/>
                        <a:pt x="525066" y="92612"/>
                        <a:pt x="629545" y="153724"/>
                      </a:cubicBezTo>
                      <a:cubicBezTo>
                        <a:pt x="529981" y="446494"/>
                        <a:pt x="452666" y="748008"/>
                        <a:pt x="353101" y="1040768"/>
                      </a:cubicBezTo>
                      <a:cubicBezTo>
                        <a:pt x="300409" y="1137314"/>
                        <a:pt x="155915" y="1069791"/>
                        <a:pt x="64713" y="1040768"/>
                      </a:cubicBezTo>
                      <a:lnTo>
                        <a:pt x="0" y="743379"/>
                      </a:lnTo>
                      <a:close/>
                    </a:path>
                  </a:pathLst>
                </a:custGeom>
                <a:solidFill>
                  <a:srgbClr val="A1ADAA"/>
                </a:solidFill>
                <a:ln w="9525" cap="flat">
                  <a:noFill/>
                  <a:prstDash val="solid"/>
                  <a:miter/>
                </a:ln>
              </p:spPr>
              <p:txBody>
                <a:bodyPr rtlCol="0" anchor="ctr"/>
                <a:lstStyle/>
                <a:p>
                  <a:endParaRPr lang="nl-NL"/>
                </a:p>
              </p:txBody>
            </p:sp>
          </p:grpSp>
          <p:grpSp>
            <p:nvGrpSpPr>
              <p:cNvPr id="1023" name="Groep 1022">
                <a:extLst>
                  <a:ext uri="{FF2B5EF4-FFF2-40B4-BE49-F238E27FC236}">
                    <a16:creationId xmlns:a16="http://schemas.microsoft.com/office/drawing/2014/main" id="{9F97A237-0DD8-1305-F7C5-1EA3CF4EA857}"/>
                  </a:ext>
                </a:extLst>
              </p:cNvPr>
              <p:cNvGrpSpPr/>
              <p:nvPr/>
            </p:nvGrpSpPr>
            <p:grpSpPr>
              <a:xfrm>
                <a:off x="9933813" y="1246551"/>
                <a:ext cx="228498" cy="441008"/>
                <a:chOff x="7774373" y="4034768"/>
                <a:chExt cx="142350" cy="274749"/>
              </a:xfrm>
            </p:grpSpPr>
            <p:sp>
              <p:nvSpPr>
                <p:cNvPr id="66" name="Vrije vorm 65">
                  <a:extLst>
                    <a:ext uri="{FF2B5EF4-FFF2-40B4-BE49-F238E27FC236}">
                      <a16:creationId xmlns:a16="http://schemas.microsoft.com/office/drawing/2014/main" id="{B70C125F-FEE1-72BC-BE70-8E9971E27D59}"/>
                    </a:ext>
                  </a:extLst>
                </p:cNvPr>
                <p:cNvSpPr/>
                <p:nvPr/>
              </p:nvSpPr>
              <p:spPr>
                <a:xfrm rot="180000">
                  <a:off x="7774373" y="4034768"/>
                  <a:ext cx="141370" cy="274749"/>
                </a:xfrm>
                <a:custGeom>
                  <a:avLst/>
                  <a:gdLst>
                    <a:gd name="connsiteX0" fmla="*/ 1861556 w 2028282"/>
                    <a:gd name="connsiteY0" fmla="*/ 0 h 3941752"/>
                    <a:gd name="connsiteX1" fmla="*/ 164230 w 2028282"/>
                    <a:gd name="connsiteY1" fmla="*/ 1074 h 3941752"/>
                    <a:gd name="connsiteX2" fmla="*/ 0 w 2028282"/>
                    <a:gd name="connsiteY2" fmla="*/ 165513 h 3941752"/>
                    <a:gd name="connsiteX3" fmla="*/ 2286 w 2028282"/>
                    <a:gd name="connsiteY3" fmla="*/ 3777523 h 3941752"/>
                    <a:gd name="connsiteX4" fmla="*/ 166725 w 2028282"/>
                    <a:gd name="connsiteY4" fmla="*/ 3941753 h 3941752"/>
                    <a:gd name="connsiteX5" fmla="*/ 1864052 w 2028282"/>
                    <a:gd name="connsiteY5" fmla="*/ 3940676 h 3941752"/>
                    <a:gd name="connsiteX6" fmla="*/ 2028282 w 2028282"/>
                    <a:gd name="connsiteY6" fmla="*/ 3776237 h 3941752"/>
                    <a:gd name="connsiteX7" fmla="*/ 2025986 w 2028282"/>
                    <a:gd name="connsiteY7" fmla="*/ 164230 h 3941752"/>
                    <a:gd name="connsiteX8" fmla="*/ 1861556 w 2028282"/>
                    <a:gd name="connsiteY8" fmla="*/ 0 h 394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8282" h="3941752">
                      <a:moveTo>
                        <a:pt x="1861556" y="0"/>
                      </a:moveTo>
                      <a:lnTo>
                        <a:pt x="164230" y="1074"/>
                      </a:lnTo>
                      <a:cubicBezTo>
                        <a:pt x="73847" y="1132"/>
                        <a:pt x="-58" y="75137"/>
                        <a:pt x="0" y="165513"/>
                      </a:cubicBezTo>
                      <a:lnTo>
                        <a:pt x="2286" y="3777523"/>
                      </a:lnTo>
                      <a:cubicBezTo>
                        <a:pt x="2343" y="3867896"/>
                        <a:pt x="76343" y="3941810"/>
                        <a:pt x="166725" y="3941753"/>
                      </a:cubicBezTo>
                      <a:lnTo>
                        <a:pt x="1864052" y="3940676"/>
                      </a:lnTo>
                      <a:cubicBezTo>
                        <a:pt x="1954425" y="3940619"/>
                        <a:pt x="2028339" y="3866620"/>
                        <a:pt x="2028282" y="3776237"/>
                      </a:cubicBezTo>
                      <a:lnTo>
                        <a:pt x="2025986" y="164230"/>
                      </a:lnTo>
                      <a:cubicBezTo>
                        <a:pt x="2025929" y="73848"/>
                        <a:pt x="1951939" y="-57"/>
                        <a:pt x="1861556" y="0"/>
                      </a:cubicBezTo>
                      <a:close/>
                    </a:path>
                  </a:pathLst>
                </a:custGeom>
                <a:solidFill>
                  <a:srgbClr val="A1ADAA"/>
                </a:solidFill>
                <a:ln w="9525" cap="flat">
                  <a:noFill/>
                  <a:prstDash val="solid"/>
                  <a:miter/>
                </a:ln>
              </p:spPr>
              <p:txBody>
                <a:bodyPr rtlCol="0" anchor="ctr"/>
                <a:lstStyle/>
                <a:p>
                  <a:endParaRPr lang="nl-NL" sz="100"/>
                </a:p>
              </p:txBody>
            </p:sp>
            <p:sp>
              <p:nvSpPr>
                <p:cNvPr id="67" name="Vrije vorm 66">
                  <a:extLst>
                    <a:ext uri="{FF2B5EF4-FFF2-40B4-BE49-F238E27FC236}">
                      <a16:creationId xmlns:a16="http://schemas.microsoft.com/office/drawing/2014/main" id="{CFEBC505-FCBA-3938-3FEE-9133FB1956EF}"/>
                    </a:ext>
                  </a:extLst>
                </p:cNvPr>
                <p:cNvSpPr/>
                <p:nvPr/>
              </p:nvSpPr>
              <p:spPr>
                <a:xfrm rot="180000">
                  <a:off x="7780172" y="4040879"/>
                  <a:ext cx="131572" cy="228176"/>
                </a:xfrm>
                <a:custGeom>
                  <a:avLst/>
                  <a:gdLst>
                    <a:gd name="connsiteX0" fmla="*/ 1770964 w 1887702"/>
                    <a:gd name="connsiteY0" fmla="*/ 0 h 3273593"/>
                    <a:gd name="connsiteX1" fmla="*/ 114585 w 1887702"/>
                    <a:gd name="connsiteY1" fmla="*/ 1049 h 3273593"/>
                    <a:gd name="connsiteX2" fmla="*/ 0 w 1887702"/>
                    <a:gd name="connsiteY2" fmla="*/ 115789 h 3273593"/>
                    <a:gd name="connsiteX3" fmla="*/ 1991 w 1887702"/>
                    <a:gd name="connsiteY3" fmla="*/ 3273593 h 3273593"/>
                    <a:gd name="connsiteX4" fmla="*/ 1887702 w 1887702"/>
                    <a:gd name="connsiteY4" fmla="*/ 3272403 h 3273593"/>
                    <a:gd name="connsiteX5" fmla="*/ 1885702 w 1887702"/>
                    <a:gd name="connsiteY5" fmla="*/ 114594 h 3273593"/>
                    <a:gd name="connsiteX6" fmla="*/ 1770964 w 1887702"/>
                    <a:gd name="connsiteY6" fmla="*/ 0 h 32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7702" h="3273593">
                      <a:moveTo>
                        <a:pt x="1770964" y="0"/>
                      </a:moveTo>
                      <a:lnTo>
                        <a:pt x="114585" y="1049"/>
                      </a:lnTo>
                      <a:cubicBezTo>
                        <a:pt x="51521" y="1090"/>
                        <a:pt x="-48" y="52732"/>
                        <a:pt x="0" y="115789"/>
                      </a:cubicBezTo>
                      <a:lnTo>
                        <a:pt x="1991" y="3273593"/>
                      </a:lnTo>
                      <a:lnTo>
                        <a:pt x="1887702" y="3272403"/>
                      </a:lnTo>
                      <a:lnTo>
                        <a:pt x="1885702" y="114594"/>
                      </a:lnTo>
                      <a:cubicBezTo>
                        <a:pt x="1885664" y="51526"/>
                        <a:pt x="1834029" y="-40"/>
                        <a:pt x="1770964" y="0"/>
                      </a:cubicBezTo>
                      <a:close/>
                    </a:path>
                  </a:pathLst>
                </a:custGeom>
                <a:solidFill>
                  <a:srgbClr val="FFFFFF"/>
                </a:solidFill>
                <a:ln w="9525" cap="flat">
                  <a:noFill/>
                  <a:prstDash val="solid"/>
                  <a:miter/>
                </a:ln>
              </p:spPr>
              <p:txBody>
                <a:bodyPr rtlCol="0" anchor="ctr"/>
                <a:lstStyle/>
                <a:p>
                  <a:endParaRPr lang="nl-NL" sz="100"/>
                </a:p>
              </p:txBody>
            </p:sp>
            <p:sp>
              <p:nvSpPr>
                <p:cNvPr id="68" name="Vrije vorm 67">
                  <a:extLst>
                    <a:ext uri="{FF2B5EF4-FFF2-40B4-BE49-F238E27FC236}">
                      <a16:creationId xmlns:a16="http://schemas.microsoft.com/office/drawing/2014/main" id="{049F76B1-DECA-5062-026E-255AAF9BA150}"/>
                    </a:ext>
                  </a:extLst>
                </p:cNvPr>
                <p:cNvSpPr/>
                <p:nvPr/>
              </p:nvSpPr>
              <p:spPr>
                <a:xfrm rot="180000">
                  <a:off x="7816514" y="4284722"/>
                  <a:ext cx="44922" cy="10148"/>
                </a:xfrm>
                <a:custGeom>
                  <a:avLst/>
                  <a:gdLst>
                    <a:gd name="connsiteX0" fmla="*/ 571834 w 644509"/>
                    <a:gd name="connsiteY0" fmla="*/ 0 h 145589"/>
                    <a:gd name="connsiteX1" fmla="*/ 72590 w 644509"/>
                    <a:gd name="connsiteY1" fmla="*/ 315 h 145589"/>
                    <a:gd name="connsiteX2" fmla="*/ 0 w 644509"/>
                    <a:gd name="connsiteY2" fmla="*/ 73000 h 145589"/>
                    <a:gd name="connsiteX3" fmla="*/ 0 w 644509"/>
                    <a:gd name="connsiteY3" fmla="*/ 73000 h 145589"/>
                    <a:gd name="connsiteX4" fmla="*/ 72685 w 644509"/>
                    <a:gd name="connsiteY4" fmla="*/ 145590 h 145589"/>
                    <a:gd name="connsiteX5" fmla="*/ 571919 w 644509"/>
                    <a:gd name="connsiteY5" fmla="*/ 145275 h 145589"/>
                    <a:gd name="connsiteX6" fmla="*/ 644510 w 644509"/>
                    <a:gd name="connsiteY6" fmla="*/ 72590 h 145589"/>
                    <a:gd name="connsiteX7" fmla="*/ 644510 w 644509"/>
                    <a:gd name="connsiteY7" fmla="*/ 72590 h 145589"/>
                    <a:gd name="connsiteX8" fmla="*/ 571834 w 644509"/>
                    <a:gd name="connsiteY8" fmla="*/ 0 h 14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509" h="145589">
                      <a:moveTo>
                        <a:pt x="571834" y="0"/>
                      </a:moveTo>
                      <a:lnTo>
                        <a:pt x="72590" y="315"/>
                      </a:lnTo>
                      <a:cubicBezTo>
                        <a:pt x="32642" y="343"/>
                        <a:pt x="-19" y="33042"/>
                        <a:pt x="0" y="73000"/>
                      </a:cubicBezTo>
                      <a:lnTo>
                        <a:pt x="0" y="73000"/>
                      </a:lnTo>
                      <a:cubicBezTo>
                        <a:pt x="28" y="112957"/>
                        <a:pt x="32738" y="145618"/>
                        <a:pt x="72685" y="145590"/>
                      </a:cubicBezTo>
                      <a:lnTo>
                        <a:pt x="571919" y="145275"/>
                      </a:lnTo>
                      <a:cubicBezTo>
                        <a:pt x="611877" y="145247"/>
                        <a:pt x="644538" y="112548"/>
                        <a:pt x="644510" y="72590"/>
                      </a:cubicBezTo>
                      <a:lnTo>
                        <a:pt x="644510" y="72590"/>
                      </a:lnTo>
                      <a:cubicBezTo>
                        <a:pt x="644490" y="32633"/>
                        <a:pt x="611781" y="-28"/>
                        <a:pt x="571834" y="0"/>
                      </a:cubicBezTo>
                      <a:close/>
                    </a:path>
                  </a:pathLst>
                </a:custGeom>
                <a:solidFill>
                  <a:srgbClr val="BFC8C7"/>
                </a:solidFill>
                <a:ln w="9525" cap="flat">
                  <a:noFill/>
                  <a:prstDash val="solid"/>
                  <a:miter/>
                </a:ln>
              </p:spPr>
              <p:txBody>
                <a:bodyPr rtlCol="0" anchor="ctr"/>
                <a:lstStyle/>
                <a:p>
                  <a:endParaRPr lang="nl-NL" sz="100"/>
                </a:p>
              </p:txBody>
            </p:sp>
            <p:sp>
              <p:nvSpPr>
                <p:cNvPr id="69" name="Vrije vorm 68">
                  <a:extLst>
                    <a:ext uri="{FF2B5EF4-FFF2-40B4-BE49-F238E27FC236}">
                      <a16:creationId xmlns:a16="http://schemas.microsoft.com/office/drawing/2014/main" id="{35D80694-509B-0A2C-79FF-2F3D924CB24B}"/>
                    </a:ext>
                  </a:extLst>
                </p:cNvPr>
                <p:cNvSpPr/>
                <p:nvPr/>
              </p:nvSpPr>
              <p:spPr>
                <a:xfrm rot="180000">
                  <a:off x="7785264" y="4041004"/>
                  <a:ext cx="131459" cy="34098"/>
                </a:xfrm>
                <a:custGeom>
                  <a:avLst/>
                  <a:gdLst>
                    <a:gd name="connsiteX0" fmla="*/ 372 w 1886073"/>
                    <a:gd name="connsiteY0" fmla="*/ 489191 h 489190"/>
                    <a:gd name="connsiteX1" fmla="*/ 1886074 w 1886073"/>
                    <a:gd name="connsiteY1" fmla="*/ 488000 h 489190"/>
                    <a:gd name="connsiteX2" fmla="*/ 1885712 w 1886073"/>
                    <a:gd name="connsiteY2" fmla="*/ 109544 h 489190"/>
                    <a:gd name="connsiteX3" fmla="*/ 1776032 w 1886073"/>
                    <a:gd name="connsiteY3" fmla="*/ 0 h 489190"/>
                    <a:gd name="connsiteX4" fmla="*/ 109547 w 1886073"/>
                    <a:gd name="connsiteY4" fmla="*/ 1055 h 489190"/>
                    <a:gd name="connsiteX5" fmla="*/ 0 w 1886073"/>
                    <a:gd name="connsiteY5" fmla="*/ 110738 h 489190"/>
                    <a:gd name="connsiteX6" fmla="*/ 372 w 1886073"/>
                    <a:gd name="connsiteY6" fmla="*/ 489191 h 48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6073" h="489190">
                      <a:moveTo>
                        <a:pt x="372" y="489191"/>
                      </a:moveTo>
                      <a:lnTo>
                        <a:pt x="1886074" y="488000"/>
                      </a:lnTo>
                      <a:lnTo>
                        <a:pt x="1885712" y="109544"/>
                      </a:lnTo>
                      <a:cubicBezTo>
                        <a:pt x="1885674" y="49006"/>
                        <a:pt x="1836563" y="-38"/>
                        <a:pt x="1776032" y="0"/>
                      </a:cubicBezTo>
                      <a:lnTo>
                        <a:pt x="109547" y="1055"/>
                      </a:lnTo>
                      <a:cubicBezTo>
                        <a:pt x="49006" y="1093"/>
                        <a:pt x="-38" y="50201"/>
                        <a:pt x="0" y="110738"/>
                      </a:cubicBezTo>
                      <a:lnTo>
                        <a:pt x="372" y="489191"/>
                      </a:lnTo>
                      <a:close/>
                    </a:path>
                  </a:pathLst>
                </a:custGeom>
                <a:solidFill>
                  <a:srgbClr val="80928E"/>
                </a:solidFill>
                <a:ln w="9525" cap="flat">
                  <a:noFill/>
                  <a:prstDash val="solid"/>
                  <a:miter/>
                </a:ln>
              </p:spPr>
              <p:txBody>
                <a:bodyPr rtlCol="0" anchor="ctr"/>
                <a:lstStyle/>
                <a:p>
                  <a:endParaRPr lang="nl-NL" sz="100"/>
                </a:p>
              </p:txBody>
            </p:sp>
            <p:sp>
              <p:nvSpPr>
                <p:cNvPr id="70" name="Vrije vorm 69">
                  <a:extLst>
                    <a:ext uri="{FF2B5EF4-FFF2-40B4-BE49-F238E27FC236}">
                      <a16:creationId xmlns:a16="http://schemas.microsoft.com/office/drawing/2014/main" id="{30633CE6-53EF-C0EB-2F7A-B386BE761738}"/>
                    </a:ext>
                  </a:extLst>
                </p:cNvPr>
                <p:cNvSpPr/>
                <p:nvPr/>
              </p:nvSpPr>
              <p:spPr>
                <a:xfrm rot="180000">
                  <a:off x="7812795" y="4108334"/>
                  <a:ext cx="6349" cy="5852"/>
                </a:xfrm>
                <a:custGeom>
                  <a:avLst/>
                  <a:gdLst>
                    <a:gd name="connsiteX0" fmla="*/ 91097 w 91096"/>
                    <a:gd name="connsiteY0" fmla="*/ 81982 h 83962"/>
                    <a:gd name="connsiteX1" fmla="*/ 90706 w 91096"/>
                    <a:gd name="connsiteY1" fmla="*/ 82782 h 83962"/>
                    <a:gd name="connsiteX2" fmla="*/ 89906 w 91096"/>
                    <a:gd name="connsiteY2" fmla="*/ 83372 h 83962"/>
                    <a:gd name="connsiteX3" fmla="*/ 88125 w 91096"/>
                    <a:gd name="connsiteY3" fmla="*/ 83772 h 83962"/>
                    <a:gd name="connsiteX4" fmla="*/ 85554 w 91096"/>
                    <a:gd name="connsiteY4" fmla="*/ 83963 h 83962"/>
                    <a:gd name="connsiteX5" fmla="*/ 82782 w 91096"/>
                    <a:gd name="connsiteY5" fmla="*/ 83772 h 83962"/>
                    <a:gd name="connsiteX6" fmla="*/ 81200 w 91096"/>
                    <a:gd name="connsiteY6" fmla="*/ 83372 h 83962"/>
                    <a:gd name="connsiteX7" fmla="*/ 80210 w 91096"/>
                    <a:gd name="connsiteY7" fmla="*/ 82782 h 83962"/>
                    <a:gd name="connsiteX8" fmla="*/ 80010 w 91096"/>
                    <a:gd name="connsiteY8" fmla="*/ 81982 h 83962"/>
                    <a:gd name="connsiteX9" fmla="*/ 80010 w 91096"/>
                    <a:gd name="connsiteY9" fmla="*/ 9106 h 83962"/>
                    <a:gd name="connsiteX10" fmla="*/ 79810 w 91096"/>
                    <a:gd name="connsiteY10" fmla="*/ 9106 h 83962"/>
                    <a:gd name="connsiteX11" fmla="*/ 50301 w 91096"/>
                    <a:gd name="connsiteY11" fmla="*/ 82182 h 83962"/>
                    <a:gd name="connsiteX12" fmla="*/ 49911 w 91096"/>
                    <a:gd name="connsiteY12" fmla="*/ 82972 h 83962"/>
                    <a:gd name="connsiteX13" fmla="*/ 48720 w 91096"/>
                    <a:gd name="connsiteY13" fmla="*/ 83572 h 83962"/>
                    <a:gd name="connsiteX14" fmla="*/ 47139 w 91096"/>
                    <a:gd name="connsiteY14" fmla="*/ 83772 h 83962"/>
                    <a:gd name="connsiteX15" fmla="*/ 44758 w 91096"/>
                    <a:gd name="connsiteY15" fmla="*/ 83963 h 83962"/>
                    <a:gd name="connsiteX16" fmla="*/ 42576 w 91096"/>
                    <a:gd name="connsiteY16" fmla="*/ 83772 h 83962"/>
                    <a:gd name="connsiteX17" fmla="*/ 40995 w 91096"/>
                    <a:gd name="connsiteY17" fmla="*/ 83572 h 83962"/>
                    <a:gd name="connsiteX18" fmla="*/ 40005 w 91096"/>
                    <a:gd name="connsiteY18" fmla="*/ 82972 h 83962"/>
                    <a:gd name="connsiteX19" fmla="*/ 39605 w 91096"/>
                    <a:gd name="connsiteY19" fmla="*/ 82182 h 83962"/>
                    <a:gd name="connsiteX20" fmla="*/ 11287 w 91096"/>
                    <a:gd name="connsiteY20" fmla="*/ 9106 h 83962"/>
                    <a:gd name="connsiteX21" fmla="*/ 11096 w 91096"/>
                    <a:gd name="connsiteY21" fmla="*/ 9106 h 83962"/>
                    <a:gd name="connsiteX22" fmla="*/ 11096 w 91096"/>
                    <a:gd name="connsiteY22" fmla="*/ 81991 h 83962"/>
                    <a:gd name="connsiteX23" fmla="*/ 11096 w 91096"/>
                    <a:gd name="connsiteY23" fmla="*/ 82782 h 83962"/>
                    <a:gd name="connsiteX24" fmla="*/ 9906 w 91096"/>
                    <a:gd name="connsiteY24" fmla="*/ 83372 h 83962"/>
                    <a:gd name="connsiteX25" fmla="*/ 8324 w 91096"/>
                    <a:gd name="connsiteY25" fmla="*/ 83772 h 83962"/>
                    <a:gd name="connsiteX26" fmla="*/ 5543 w 91096"/>
                    <a:gd name="connsiteY26" fmla="*/ 83963 h 83962"/>
                    <a:gd name="connsiteX27" fmla="*/ 2771 w 91096"/>
                    <a:gd name="connsiteY27" fmla="*/ 83772 h 83962"/>
                    <a:gd name="connsiteX28" fmla="*/ 1191 w 91096"/>
                    <a:gd name="connsiteY28" fmla="*/ 83372 h 83962"/>
                    <a:gd name="connsiteX29" fmla="*/ 400 w 91096"/>
                    <a:gd name="connsiteY29" fmla="*/ 82782 h 83962"/>
                    <a:gd name="connsiteX30" fmla="*/ 0 w 91096"/>
                    <a:gd name="connsiteY30" fmla="*/ 81991 h 83962"/>
                    <a:gd name="connsiteX31" fmla="*/ 0 w 91096"/>
                    <a:gd name="connsiteY31" fmla="*/ 4953 h 83962"/>
                    <a:gd name="connsiteX32" fmla="*/ 1591 w 91096"/>
                    <a:gd name="connsiteY32" fmla="*/ 1191 h 83962"/>
                    <a:gd name="connsiteX33" fmla="*/ 4753 w 91096"/>
                    <a:gd name="connsiteY33" fmla="*/ 0 h 83962"/>
                    <a:gd name="connsiteX34" fmla="*/ 11487 w 91096"/>
                    <a:gd name="connsiteY34" fmla="*/ 0 h 83962"/>
                    <a:gd name="connsiteX35" fmla="*/ 15249 w 91096"/>
                    <a:gd name="connsiteY35" fmla="*/ 400 h 83962"/>
                    <a:gd name="connsiteX36" fmla="*/ 18021 w 91096"/>
                    <a:gd name="connsiteY36" fmla="*/ 1581 h 83962"/>
                    <a:gd name="connsiteX37" fmla="*/ 20002 w 91096"/>
                    <a:gd name="connsiteY37" fmla="*/ 3762 h 83962"/>
                    <a:gd name="connsiteX38" fmla="*/ 21393 w 91096"/>
                    <a:gd name="connsiteY38" fmla="*/ 6734 h 83962"/>
                    <a:gd name="connsiteX39" fmla="*/ 45158 w 91096"/>
                    <a:gd name="connsiteY39" fmla="*/ 67332 h 83962"/>
                    <a:gd name="connsiteX40" fmla="*/ 45548 w 91096"/>
                    <a:gd name="connsiteY40" fmla="*/ 67332 h 83962"/>
                    <a:gd name="connsiteX41" fmla="*/ 70504 w 91096"/>
                    <a:gd name="connsiteY41" fmla="*/ 6934 h 83962"/>
                    <a:gd name="connsiteX42" fmla="*/ 72085 w 91096"/>
                    <a:gd name="connsiteY42" fmla="*/ 3562 h 83962"/>
                    <a:gd name="connsiteX43" fmla="*/ 74066 w 91096"/>
                    <a:gd name="connsiteY43" fmla="*/ 1391 h 83962"/>
                    <a:gd name="connsiteX44" fmla="*/ 76247 w 91096"/>
                    <a:gd name="connsiteY44" fmla="*/ 400 h 83962"/>
                    <a:gd name="connsiteX45" fmla="*/ 79219 w 91096"/>
                    <a:gd name="connsiteY45" fmla="*/ 0 h 83962"/>
                    <a:gd name="connsiteX46" fmla="*/ 86344 w 91096"/>
                    <a:gd name="connsiteY46" fmla="*/ 0 h 83962"/>
                    <a:gd name="connsiteX47" fmla="*/ 88125 w 91096"/>
                    <a:gd name="connsiteY47" fmla="*/ 200 h 83962"/>
                    <a:gd name="connsiteX48" fmla="*/ 89515 w 91096"/>
                    <a:gd name="connsiteY48" fmla="*/ 1191 h 83962"/>
                    <a:gd name="connsiteX49" fmla="*/ 90706 w 91096"/>
                    <a:gd name="connsiteY49" fmla="*/ 2772 h 83962"/>
                    <a:gd name="connsiteX50" fmla="*/ 91097 w 91096"/>
                    <a:gd name="connsiteY50" fmla="*/ 4953 h 83962"/>
                    <a:gd name="connsiteX51" fmla="*/ 91097 w 91096"/>
                    <a:gd name="connsiteY51" fmla="*/ 81982 h 8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096" h="83962">
                      <a:moveTo>
                        <a:pt x="91097" y="81982"/>
                      </a:moveTo>
                      <a:cubicBezTo>
                        <a:pt x="91097" y="82182"/>
                        <a:pt x="91097" y="82582"/>
                        <a:pt x="90706" y="82782"/>
                      </a:cubicBezTo>
                      <a:cubicBezTo>
                        <a:pt x="90706" y="82972"/>
                        <a:pt x="90306" y="83172"/>
                        <a:pt x="89906" y="83372"/>
                      </a:cubicBezTo>
                      <a:cubicBezTo>
                        <a:pt x="89515" y="83572"/>
                        <a:pt x="88725" y="83772"/>
                        <a:pt x="88125" y="83772"/>
                      </a:cubicBezTo>
                      <a:cubicBezTo>
                        <a:pt x="87535" y="83963"/>
                        <a:pt x="86544" y="83963"/>
                        <a:pt x="85554" y="83963"/>
                      </a:cubicBezTo>
                      <a:cubicBezTo>
                        <a:pt x="84363" y="83963"/>
                        <a:pt x="83572" y="83963"/>
                        <a:pt x="82782" y="83772"/>
                      </a:cubicBezTo>
                      <a:cubicBezTo>
                        <a:pt x="81991" y="83772"/>
                        <a:pt x="81591" y="83572"/>
                        <a:pt x="81200" y="83372"/>
                      </a:cubicBezTo>
                      <a:cubicBezTo>
                        <a:pt x="80800" y="83172"/>
                        <a:pt x="80400" y="82972"/>
                        <a:pt x="80210" y="82782"/>
                      </a:cubicBezTo>
                      <a:cubicBezTo>
                        <a:pt x="80010" y="82582"/>
                        <a:pt x="80010" y="82182"/>
                        <a:pt x="80010" y="81982"/>
                      </a:cubicBezTo>
                      <a:lnTo>
                        <a:pt x="80010" y="9106"/>
                      </a:lnTo>
                      <a:lnTo>
                        <a:pt x="79810" y="9106"/>
                      </a:lnTo>
                      <a:lnTo>
                        <a:pt x="50301" y="82182"/>
                      </a:lnTo>
                      <a:cubicBezTo>
                        <a:pt x="50301" y="82582"/>
                        <a:pt x="49911" y="82782"/>
                        <a:pt x="49911" y="82972"/>
                      </a:cubicBezTo>
                      <a:cubicBezTo>
                        <a:pt x="49511" y="83172"/>
                        <a:pt x="49110" y="83372"/>
                        <a:pt x="48720" y="83572"/>
                      </a:cubicBezTo>
                      <a:cubicBezTo>
                        <a:pt x="48320" y="83772"/>
                        <a:pt x="47730" y="83772"/>
                        <a:pt x="47139" y="83772"/>
                      </a:cubicBezTo>
                      <a:cubicBezTo>
                        <a:pt x="46539" y="83963"/>
                        <a:pt x="45748" y="83963"/>
                        <a:pt x="44758" y="83963"/>
                      </a:cubicBezTo>
                      <a:cubicBezTo>
                        <a:pt x="43967" y="83963"/>
                        <a:pt x="43176" y="83963"/>
                        <a:pt x="42576" y="83772"/>
                      </a:cubicBezTo>
                      <a:cubicBezTo>
                        <a:pt x="41986" y="83772"/>
                        <a:pt x="41395" y="83572"/>
                        <a:pt x="40995" y="83572"/>
                      </a:cubicBezTo>
                      <a:cubicBezTo>
                        <a:pt x="40405" y="83372"/>
                        <a:pt x="40205" y="83172"/>
                        <a:pt x="40005" y="82972"/>
                      </a:cubicBezTo>
                      <a:cubicBezTo>
                        <a:pt x="39605" y="82782"/>
                        <a:pt x="39605" y="82382"/>
                        <a:pt x="39605" y="82182"/>
                      </a:cubicBezTo>
                      <a:lnTo>
                        <a:pt x="11287" y="9106"/>
                      </a:lnTo>
                      <a:lnTo>
                        <a:pt x="11096" y="9106"/>
                      </a:lnTo>
                      <a:lnTo>
                        <a:pt x="11096" y="81991"/>
                      </a:lnTo>
                      <a:cubicBezTo>
                        <a:pt x="11096" y="82182"/>
                        <a:pt x="11096" y="82582"/>
                        <a:pt x="11096" y="82782"/>
                      </a:cubicBezTo>
                      <a:cubicBezTo>
                        <a:pt x="10696" y="82972"/>
                        <a:pt x="10496" y="83172"/>
                        <a:pt x="9906" y="83372"/>
                      </a:cubicBezTo>
                      <a:cubicBezTo>
                        <a:pt x="9506" y="83572"/>
                        <a:pt x="9115" y="83772"/>
                        <a:pt x="8324" y="83772"/>
                      </a:cubicBezTo>
                      <a:cubicBezTo>
                        <a:pt x="7525" y="83963"/>
                        <a:pt x="6734" y="83963"/>
                        <a:pt x="5543" y="83963"/>
                      </a:cubicBezTo>
                      <a:cubicBezTo>
                        <a:pt x="4553" y="83963"/>
                        <a:pt x="3562" y="83963"/>
                        <a:pt x="2771" y="83772"/>
                      </a:cubicBezTo>
                      <a:cubicBezTo>
                        <a:pt x="2181" y="83772"/>
                        <a:pt x="1591" y="83572"/>
                        <a:pt x="1191" y="83372"/>
                      </a:cubicBezTo>
                      <a:cubicBezTo>
                        <a:pt x="790" y="83172"/>
                        <a:pt x="400" y="82982"/>
                        <a:pt x="400" y="82782"/>
                      </a:cubicBezTo>
                      <a:cubicBezTo>
                        <a:pt x="200" y="82582"/>
                        <a:pt x="0" y="82182"/>
                        <a:pt x="0" y="81991"/>
                      </a:cubicBezTo>
                      <a:lnTo>
                        <a:pt x="0" y="4953"/>
                      </a:lnTo>
                      <a:cubicBezTo>
                        <a:pt x="0" y="3172"/>
                        <a:pt x="600" y="1981"/>
                        <a:pt x="1591" y="1191"/>
                      </a:cubicBezTo>
                      <a:cubicBezTo>
                        <a:pt x="2581" y="400"/>
                        <a:pt x="3562" y="0"/>
                        <a:pt x="4753" y="0"/>
                      </a:cubicBezTo>
                      <a:lnTo>
                        <a:pt x="11487" y="0"/>
                      </a:lnTo>
                      <a:cubicBezTo>
                        <a:pt x="13068" y="0"/>
                        <a:pt x="14258" y="0"/>
                        <a:pt x="15249" y="400"/>
                      </a:cubicBezTo>
                      <a:cubicBezTo>
                        <a:pt x="16240" y="591"/>
                        <a:pt x="17230" y="990"/>
                        <a:pt x="18021" y="1581"/>
                      </a:cubicBezTo>
                      <a:cubicBezTo>
                        <a:pt x="18812" y="2181"/>
                        <a:pt x="19412" y="2772"/>
                        <a:pt x="20002" y="3762"/>
                      </a:cubicBezTo>
                      <a:cubicBezTo>
                        <a:pt x="20602" y="4553"/>
                        <a:pt x="20993" y="5544"/>
                        <a:pt x="21393" y="6734"/>
                      </a:cubicBezTo>
                      <a:lnTo>
                        <a:pt x="45158" y="67332"/>
                      </a:lnTo>
                      <a:lnTo>
                        <a:pt x="45548" y="67332"/>
                      </a:lnTo>
                      <a:lnTo>
                        <a:pt x="70504" y="6934"/>
                      </a:lnTo>
                      <a:cubicBezTo>
                        <a:pt x="70895" y="5544"/>
                        <a:pt x="71494" y="4553"/>
                        <a:pt x="72085" y="3562"/>
                      </a:cubicBezTo>
                      <a:cubicBezTo>
                        <a:pt x="72685" y="2772"/>
                        <a:pt x="73276" y="1981"/>
                        <a:pt x="74066" y="1391"/>
                      </a:cubicBezTo>
                      <a:cubicBezTo>
                        <a:pt x="74656" y="990"/>
                        <a:pt x="75257" y="591"/>
                        <a:pt x="76247" y="400"/>
                      </a:cubicBezTo>
                      <a:cubicBezTo>
                        <a:pt x="77038" y="0"/>
                        <a:pt x="78028" y="0"/>
                        <a:pt x="79219" y="0"/>
                      </a:cubicBezTo>
                      <a:lnTo>
                        <a:pt x="86344" y="0"/>
                      </a:lnTo>
                      <a:cubicBezTo>
                        <a:pt x="86944" y="0"/>
                        <a:pt x="87535" y="0"/>
                        <a:pt x="88125" y="200"/>
                      </a:cubicBezTo>
                      <a:cubicBezTo>
                        <a:pt x="88725" y="400"/>
                        <a:pt x="89115" y="791"/>
                        <a:pt x="89515" y="1191"/>
                      </a:cubicBezTo>
                      <a:cubicBezTo>
                        <a:pt x="89906" y="1581"/>
                        <a:pt x="90306" y="1981"/>
                        <a:pt x="90706" y="2772"/>
                      </a:cubicBezTo>
                      <a:cubicBezTo>
                        <a:pt x="90897" y="3362"/>
                        <a:pt x="91097" y="4162"/>
                        <a:pt x="91097" y="4953"/>
                      </a:cubicBezTo>
                      <a:lnTo>
                        <a:pt x="91097" y="81982"/>
                      </a:lnTo>
                      <a:close/>
                    </a:path>
                  </a:pathLst>
                </a:custGeom>
                <a:solidFill>
                  <a:srgbClr val="607672"/>
                </a:solidFill>
                <a:ln w="9525" cap="flat">
                  <a:noFill/>
                  <a:prstDash val="solid"/>
                  <a:miter/>
                </a:ln>
              </p:spPr>
              <p:txBody>
                <a:bodyPr rtlCol="0" anchor="ctr"/>
                <a:lstStyle/>
                <a:p>
                  <a:endParaRPr lang="nl-NL" sz="100"/>
                </a:p>
              </p:txBody>
            </p:sp>
            <p:sp>
              <p:nvSpPr>
                <p:cNvPr id="71" name="Vrije vorm 70">
                  <a:extLst>
                    <a:ext uri="{FF2B5EF4-FFF2-40B4-BE49-F238E27FC236}">
                      <a16:creationId xmlns:a16="http://schemas.microsoft.com/office/drawing/2014/main" id="{5D5A206C-8642-0CBD-192F-D21089F8B13B}"/>
                    </a:ext>
                  </a:extLst>
                </p:cNvPr>
                <p:cNvSpPr/>
                <p:nvPr/>
              </p:nvSpPr>
              <p:spPr>
                <a:xfrm rot="180000">
                  <a:off x="7820283" y="4110108"/>
                  <a:ext cx="3727" cy="4459"/>
                </a:xfrm>
                <a:custGeom>
                  <a:avLst/>
                  <a:gdLst>
                    <a:gd name="connsiteX0" fmla="*/ 53473 w 53473"/>
                    <a:gd name="connsiteY0" fmla="*/ 29508 h 63969"/>
                    <a:gd name="connsiteX1" fmla="*/ 52283 w 53473"/>
                    <a:gd name="connsiteY1" fmla="*/ 33071 h 63969"/>
                    <a:gd name="connsiteX2" fmla="*/ 49511 w 53473"/>
                    <a:gd name="connsiteY2" fmla="*/ 34261 h 63969"/>
                    <a:gd name="connsiteX3" fmla="*/ 11096 w 53473"/>
                    <a:gd name="connsiteY3" fmla="*/ 34261 h 63969"/>
                    <a:gd name="connsiteX4" fmla="*/ 12078 w 53473"/>
                    <a:gd name="connsiteY4" fmla="*/ 42977 h 63969"/>
                    <a:gd name="connsiteX5" fmla="*/ 15450 w 53473"/>
                    <a:gd name="connsiteY5" fmla="*/ 49511 h 63969"/>
                    <a:gd name="connsiteX6" fmla="*/ 21393 w 53473"/>
                    <a:gd name="connsiteY6" fmla="*/ 53864 h 63969"/>
                    <a:gd name="connsiteX7" fmla="*/ 30099 w 53473"/>
                    <a:gd name="connsiteY7" fmla="*/ 55254 h 63969"/>
                    <a:gd name="connsiteX8" fmla="*/ 37633 w 53473"/>
                    <a:gd name="connsiteY8" fmla="*/ 54654 h 63969"/>
                    <a:gd name="connsiteX9" fmla="*/ 43176 w 53473"/>
                    <a:gd name="connsiteY9" fmla="*/ 53073 h 63969"/>
                    <a:gd name="connsiteX10" fmla="*/ 47139 w 53473"/>
                    <a:gd name="connsiteY10" fmla="*/ 51683 h 63969"/>
                    <a:gd name="connsiteX11" fmla="*/ 49511 w 53473"/>
                    <a:gd name="connsiteY11" fmla="*/ 50892 h 63969"/>
                    <a:gd name="connsiteX12" fmla="*/ 50302 w 53473"/>
                    <a:gd name="connsiteY12" fmla="*/ 51092 h 63969"/>
                    <a:gd name="connsiteX13" fmla="*/ 50702 w 53473"/>
                    <a:gd name="connsiteY13" fmla="*/ 51883 h 63969"/>
                    <a:gd name="connsiteX14" fmla="*/ 51092 w 53473"/>
                    <a:gd name="connsiteY14" fmla="*/ 53073 h 63969"/>
                    <a:gd name="connsiteX15" fmla="*/ 51092 w 53473"/>
                    <a:gd name="connsiteY15" fmla="*/ 55054 h 63969"/>
                    <a:gd name="connsiteX16" fmla="*/ 51092 w 53473"/>
                    <a:gd name="connsiteY16" fmla="*/ 56636 h 63969"/>
                    <a:gd name="connsiteX17" fmla="*/ 50902 w 53473"/>
                    <a:gd name="connsiteY17" fmla="*/ 57626 h 63969"/>
                    <a:gd name="connsiteX18" fmla="*/ 50702 w 53473"/>
                    <a:gd name="connsiteY18" fmla="*/ 58417 h 63969"/>
                    <a:gd name="connsiteX19" fmla="*/ 49911 w 53473"/>
                    <a:gd name="connsiteY19" fmla="*/ 59217 h 63969"/>
                    <a:gd name="connsiteX20" fmla="*/ 47930 w 53473"/>
                    <a:gd name="connsiteY20" fmla="*/ 60398 h 63969"/>
                    <a:gd name="connsiteX21" fmla="*/ 43367 w 53473"/>
                    <a:gd name="connsiteY21" fmla="*/ 61989 h 63969"/>
                    <a:gd name="connsiteX22" fmla="*/ 36833 w 53473"/>
                    <a:gd name="connsiteY22" fmla="*/ 63370 h 63969"/>
                    <a:gd name="connsiteX23" fmla="*/ 29118 w 53473"/>
                    <a:gd name="connsiteY23" fmla="*/ 63970 h 63969"/>
                    <a:gd name="connsiteX24" fmla="*/ 16640 w 53473"/>
                    <a:gd name="connsiteY24" fmla="*/ 61989 h 63969"/>
                    <a:gd name="connsiteX25" fmla="*/ 7525 w 53473"/>
                    <a:gd name="connsiteY25" fmla="*/ 56045 h 63969"/>
                    <a:gd name="connsiteX26" fmla="*/ 1981 w 53473"/>
                    <a:gd name="connsiteY26" fmla="*/ 46139 h 63969"/>
                    <a:gd name="connsiteX27" fmla="*/ 0 w 53473"/>
                    <a:gd name="connsiteY27" fmla="*/ 32280 h 63969"/>
                    <a:gd name="connsiteX28" fmla="*/ 1981 w 53473"/>
                    <a:gd name="connsiteY28" fmla="*/ 18812 h 63969"/>
                    <a:gd name="connsiteX29" fmla="*/ 7525 w 53473"/>
                    <a:gd name="connsiteY29" fmla="*/ 8715 h 63969"/>
                    <a:gd name="connsiteX30" fmla="*/ 16440 w 53473"/>
                    <a:gd name="connsiteY30" fmla="*/ 2381 h 63969"/>
                    <a:gd name="connsiteX31" fmla="*/ 28127 w 53473"/>
                    <a:gd name="connsiteY31" fmla="*/ 0 h 63969"/>
                    <a:gd name="connsiteX32" fmla="*/ 39605 w 53473"/>
                    <a:gd name="connsiteY32" fmla="*/ 2372 h 63969"/>
                    <a:gd name="connsiteX33" fmla="*/ 47530 w 53473"/>
                    <a:gd name="connsiteY33" fmla="*/ 8115 h 63969"/>
                    <a:gd name="connsiteX34" fmla="*/ 52082 w 53473"/>
                    <a:gd name="connsiteY34" fmla="*/ 16831 h 63969"/>
                    <a:gd name="connsiteX35" fmla="*/ 53473 w 53473"/>
                    <a:gd name="connsiteY35" fmla="*/ 27527 h 63969"/>
                    <a:gd name="connsiteX36" fmla="*/ 53473 w 53473"/>
                    <a:gd name="connsiteY36" fmla="*/ 29508 h 63969"/>
                    <a:gd name="connsiteX37" fmla="*/ 42776 w 53473"/>
                    <a:gd name="connsiteY37" fmla="*/ 26337 h 63969"/>
                    <a:gd name="connsiteX38" fmla="*/ 39214 w 53473"/>
                    <a:gd name="connsiteY38" fmla="*/ 13268 h 63969"/>
                    <a:gd name="connsiteX39" fmla="*/ 27327 w 53473"/>
                    <a:gd name="connsiteY39" fmla="*/ 8515 h 63969"/>
                    <a:gd name="connsiteX40" fmla="*/ 20593 w 53473"/>
                    <a:gd name="connsiteY40" fmla="*/ 9906 h 63969"/>
                    <a:gd name="connsiteX41" fmla="*/ 15450 w 53473"/>
                    <a:gd name="connsiteY41" fmla="*/ 13859 h 63969"/>
                    <a:gd name="connsiteX42" fmla="*/ 12278 w 53473"/>
                    <a:gd name="connsiteY42" fmla="*/ 19602 h 63969"/>
                    <a:gd name="connsiteX43" fmla="*/ 11096 w 53473"/>
                    <a:gd name="connsiteY43" fmla="*/ 26337 h 63969"/>
                    <a:gd name="connsiteX44" fmla="*/ 42776 w 53473"/>
                    <a:gd name="connsiteY44" fmla="*/ 26337 h 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3473" h="63969">
                      <a:moveTo>
                        <a:pt x="53473" y="29508"/>
                      </a:moveTo>
                      <a:cubicBezTo>
                        <a:pt x="53473" y="31290"/>
                        <a:pt x="53073" y="32480"/>
                        <a:pt x="52283" y="33071"/>
                      </a:cubicBezTo>
                      <a:cubicBezTo>
                        <a:pt x="51492" y="33861"/>
                        <a:pt x="50502" y="34261"/>
                        <a:pt x="49511" y="34261"/>
                      </a:cubicBezTo>
                      <a:lnTo>
                        <a:pt x="11096" y="34261"/>
                      </a:lnTo>
                      <a:cubicBezTo>
                        <a:pt x="11096" y="37433"/>
                        <a:pt x="11487" y="40396"/>
                        <a:pt x="12078" y="42977"/>
                      </a:cubicBezTo>
                      <a:cubicBezTo>
                        <a:pt x="12678" y="45549"/>
                        <a:pt x="13868" y="47730"/>
                        <a:pt x="15450" y="49511"/>
                      </a:cubicBezTo>
                      <a:cubicBezTo>
                        <a:pt x="16830" y="51492"/>
                        <a:pt x="18812" y="52873"/>
                        <a:pt x="21393" y="53864"/>
                      </a:cubicBezTo>
                      <a:cubicBezTo>
                        <a:pt x="23765" y="54855"/>
                        <a:pt x="26537" y="55254"/>
                        <a:pt x="30099" y="55254"/>
                      </a:cubicBezTo>
                      <a:cubicBezTo>
                        <a:pt x="32880" y="55254"/>
                        <a:pt x="35252" y="55054"/>
                        <a:pt x="37633" y="54654"/>
                      </a:cubicBezTo>
                      <a:cubicBezTo>
                        <a:pt x="39605" y="54264"/>
                        <a:pt x="41586" y="53664"/>
                        <a:pt x="43176" y="53073"/>
                      </a:cubicBezTo>
                      <a:cubicBezTo>
                        <a:pt x="44758" y="52673"/>
                        <a:pt x="45948" y="52083"/>
                        <a:pt x="47139" y="51683"/>
                      </a:cubicBezTo>
                      <a:cubicBezTo>
                        <a:pt x="48120" y="51092"/>
                        <a:pt x="48720" y="50892"/>
                        <a:pt x="49511" y="50892"/>
                      </a:cubicBezTo>
                      <a:cubicBezTo>
                        <a:pt x="49711" y="50892"/>
                        <a:pt x="49911" y="51092"/>
                        <a:pt x="50302" y="51092"/>
                      </a:cubicBezTo>
                      <a:cubicBezTo>
                        <a:pt x="50302" y="51292"/>
                        <a:pt x="50702" y="51492"/>
                        <a:pt x="50702" y="51883"/>
                      </a:cubicBezTo>
                      <a:cubicBezTo>
                        <a:pt x="50902" y="52083"/>
                        <a:pt x="51092" y="52673"/>
                        <a:pt x="51092" y="53073"/>
                      </a:cubicBezTo>
                      <a:cubicBezTo>
                        <a:pt x="51092" y="53664"/>
                        <a:pt x="51092" y="54264"/>
                        <a:pt x="51092" y="55054"/>
                      </a:cubicBezTo>
                      <a:cubicBezTo>
                        <a:pt x="51092" y="55645"/>
                        <a:pt x="51092" y="56045"/>
                        <a:pt x="51092" y="56636"/>
                      </a:cubicBezTo>
                      <a:cubicBezTo>
                        <a:pt x="51092" y="57036"/>
                        <a:pt x="51092" y="57236"/>
                        <a:pt x="50902" y="57626"/>
                      </a:cubicBezTo>
                      <a:cubicBezTo>
                        <a:pt x="50702" y="58026"/>
                        <a:pt x="50702" y="58226"/>
                        <a:pt x="50702" y="58417"/>
                      </a:cubicBezTo>
                      <a:cubicBezTo>
                        <a:pt x="50302" y="58817"/>
                        <a:pt x="50302" y="59017"/>
                        <a:pt x="49911" y="59217"/>
                      </a:cubicBezTo>
                      <a:cubicBezTo>
                        <a:pt x="49711" y="59407"/>
                        <a:pt x="49111" y="59807"/>
                        <a:pt x="47930" y="60398"/>
                      </a:cubicBezTo>
                      <a:cubicBezTo>
                        <a:pt x="46739" y="60998"/>
                        <a:pt x="45158" y="61389"/>
                        <a:pt x="43367" y="61989"/>
                      </a:cubicBezTo>
                      <a:cubicBezTo>
                        <a:pt x="41586" y="62579"/>
                        <a:pt x="39414" y="62979"/>
                        <a:pt x="36833" y="63370"/>
                      </a:cubicBezTo>
                      <a:cubicBezTo>
                        <a:pt x="34461" y="63770"/>
                        <a:pt x="31889" y="63970"/>
                        <a:pt x="29118" y="63970"/>
                      </a:cubicBezTo>
                      <a:cubicBezTo>
                        <a:pt x="24365" y="63970"/>
                        <a:pt x="20202" y="63370"/>
                        <a:pt x="16640" y="61989"/>
                      </a:cubicBezTo>
                      <a:cubicBezTo>
                        <a:pt x="13068" y="60598"/>
                        <a:pt x="9906" y="58617"/>
                        <a:pt x="7525" y="56045"/>
                      </a:cubicBezTo>
                      <a:cubicBezTo>
                        <a:pt x="5153" y="53473"/>
                        <a:pt x="3172" y="50101"/>
                        <a:pt x="1981" y="46139"/>
                      </a:cubicBezTo>
                      <a:cubicBezTo>
                        <a:pt x="791" y="42186"/>
                        <a:pt x="0" y="37624"/>
                        <a:pt x="0" y="32280"/>
                      </a:cubicBezTo>
                      <a:cubicBezTo>
                        <a:pt x="0" y="27327"/>
                        <a:pt x="791" y="22774"/>
                        <a:pt x="1981" y="18812"/>
                      </a:cubicBezTo>
                      <a:cubicBezTo>
                        <a:pt x="3172" y="14849"/>
                        <a:pt x="5153" y="11487"/>
                        <a:pt x="7525" y="8715"/>
                      </a:cubicBezTo>
                      <a:cubicBezTo>
                        <a:pt x="9906" y="5944"/>
                        <a:pt x="13068" y="3762"/>
                        <a:pt x="16440" y="2381"/>
                      </a:cubicBezTo>
                      <a:cubicBezTo>
                        <a:pt x="19802" y="791"/>
                        <a:pt x="23765" y="0"/>
                        <a:pt x="28127" y="0"/>
                      </a:cubicBezTo>
                      <a:cubicBezTo>
                        <a:pt x="32480" y="0"/>
                        <a:pt x="36443" y="791"/>
                        <a:pt x="39605" y="2372"/>
                      </a:cubicBezTo>
                      <a:cubicBezTo>
                        <a:pt x="42776" y="3762"/>
                        <a:pt x="45548" y="5744"/>
                        <a:pt x="47530" y="8115"/>
                      </a:cubicBezTo>
                      <a:cubicBezTo>
                        <a:pt x="49511" y="10697"/>
                        <a:pt x="51092" y="13668"/>
                        <a:pt x="52082" y="16831"/>
                      </a:cubicBezTo>
                      <a:cubicBezTo>
                        <a:pt x="53073" y="20203"/>
                        <a:pt x="53473" y="23765"/>
                        <a:pt x="53473" y="27527"/>
                      </a:cubicBezTo>
                      <a:lnTo>
                        <a:pt x="53473" y="29508"/>
                      </a:lnTo>
                      <a:close/>
                      <a:moveTo>
                        <a:pt x="42776" y="26337"/>
                      </a:moveTo>
                      <a:cubicBezTo>
                        <a:pt x="42976" y="20793"/>
                        <a:pt x="41586" y="16440"/>
                        <a:pt x="39214" y="13268"/>
                      </a:cubicBezTo>
                      <a:cubicBezTo>
                        <a:pt x="36443" y="10096"/>
                        <a:pt x="32480" y="8515"/>
                        <a:pt x="27327" y="8515"/>
                      </a:cubicBezTo>
                      <a:cubicBezTo>
                        <a:pt x="24755" y="8515"/>
                        <a:pt x="22574" y="8915"/>
                        <a:pt x="20593" y="9906"/>
                      </a:cubicBezTo>
                      <a:cubicBezTo>
                        <a:pt x="18621" y="10897"/>
                        <a:pt x="16830" y="12278"/>
                        <a:pt x="15450" y="13859"/>
                      </a:cubicBezTo>
                      <a:cubicBezTo>
                        <a:pt x="14259" y="15449"/>
                        <a:pt x="13068" y="17431"/>
                        <a:pt x="12278" y="19602"/>
                      </a:cubicBezTo>
                      <a:cubicBezTo>
                        <a:pt x="11487" y="21784"/>
                        <a:pt x="11096" y="23965"/>
                        <a:pt x="11096" y="26337"/>
                      </a:cubicBezTo>
                      <a:lnTo>
                        <a:pt x="42776" y="26337"/>
                      </a:lnTo>
                      <a:close/>
                    </a:path>
                  </a:pathLst>
                </a:custGeom>
                <a:solidFill>
                  <a:srgbClr val="607672"/>
                </a:solidFill>
                <a:ln w="9525" cap="flat">
                  <a:noFill/>
                  <a:prstDash val="solid"/>
                  <a:miter/>
                </a:ln>
              </p:spPr>
              <p:txBody>
                <a:bodyPr rtlCol="0" anchor="ctr"/>
                <a:lstStyle/>
                <a:p>
                  <a:endParaRPr lang="nl-NL" sz="100"/>
                </a:p>
              </p:txBody>
            </p:sp>
            <p:sp>
              <p:nvSpPr>
                <p:cNvPr id="72" name="Vrije vorm 71">
                  <a:extLst>
                    <a:ext uri="{FF2B5EF4-FFF2-40B4-BE49-F238E27FC236}">
                      <a16:creationId xmlns:a16="http://schemas.microsoft.com/office/drawing/2014/main" id="{1407182C-BCC8-7EE3-0C30-505290117171}"/>
                    </a:ext>
                  </a:extLst>
                </p:cNvPr>
                <p:cNvSpPr/>
                <p:nvPr/>
              </p:nvSpPr>
              <p:spPr>
                <a:xfrm rot="180000">
                  <a:off x="7824936" y="4108473"/>
                  <a:ext cx="3727" cy="6336"/>
                </a:xfrm>
                <a:custGeom>
                  <a:avLst/>
                  <a:gdLst>
                    <a:gd name="connsiteX0" fmla="*/ 53473 w 53473"/>
                    <a:gd name="connsiteY0" fmla="*/ 88125 h 90906"/>
                    <a:gd name="connsiteX1" fmla="*/ 53273 w 53473"/>
                    <a:gd name="connsiteY1" fmla="*/ 88925 h 90906"/>
                    <a:gd name="connsiteX2" fmla="*/ 52483 w 53473"/>
                    <a:gd name="connsiteY2" fmla="*/ 89716 h 90906"/>
                    <a:gd name="connsiteX3" fmla="*/ 51102 w 53473"/>
                    <a:gd name="connsiteY3" fmla="*/ 89916 h 90906"/>
                    <a:gd name="connsiteX4" fmla="*/ 48720 w 53473"/>
                    <a:gd name="connsiteY4" fmla="*/ 90107 h 90906"/>
                    <a:gd name="connsiteX5" fmla="*/ 46539 w 53473"/>
                    <a:gd name="connsiteY5" fmla="*/ 89916 h 90906"/>
                    <a:gd name="connsiteX6" fmla="*/ 45158 w 53473"/>
                    <a:gd name="connsiteY6" fmla="*/ 89716 h 90906"/>
                    <a:gd name="connsiteX7" fmla="*/ 44368 w 53473"/>
                    <a:gd name="connsiteY7" fmla="*/ 88925 h 90906"/>
                    <a:gd name="connsiteX8" fmla="*/ 43968 w 53473"/>
                    <a:gd name="connsiteY8" fmla="*/ 88125 h 90906"/>
                    <a:gd name="connsiteX9" fmla="*/ 43968 w 53473"/>
                    <a:gd name="connsiteY9" fmla="*/ 80410 h 90906"/>
                    <a:gd name="connsiteX10" fmla="*/ 34462 w 53473"/>
                    <a:gd name="connsiteY10" fmla="*/ 88125 h 90906"/>
                    <a:gd name="connsiteX11" fmla="*/ 23575 w 53473"/>
                    <a:gd name="connsiteY11" fmla="*/ 90907 h 90906"/>
                    <a:gd name="connsiteX12" fmla="*/ 12678 w 53473"/>
                    <a:gd name="connsiteY12" fmla="*/ 88525 h 90906"/>
                    <a:gd name="connsiteX13" fmla="*/ 5353 w 53473"/>
                    <a:gd name="connsiteY13" fmla="*/ 81791 h 90906"/>
                    <a:gd name="connsiteX14" fmla="*/ 1191 w 53473"/>
                    <a:gd name="connsiteY14" fmla="*/ 71695 h 90906"/>
                    <a:gd name="connsiteX15" fmla="*/ 0 w 53473"/>
                    <a:gd name="connsiteY15" fmla="*/ 59808 h 90906"/>
                    <a:gd name="connsiteX16" fmla="*/ 1591 w 53473"/>
                    <a:gd name="connsiteY16" fmla="*/ 46149 h 90906"/>
                    <a:gd name="connsiteX17" fmla="*/ 6344 w 53473"/>
                    <a:gd name="connsiteY17" fmla="*/ 35852 h 90906"/>
                    <a:gd name="connsiteX18" fmla="*/ 14259 w 53473"/>
                    <a:gd name="connsiteY18" fmla="*/ 29308 h 90906"/>
                    <a:gd name="connsiteX19" fmla="*/ 24955 w 53473"/>
                    <a:gd name="connsiteY19" fmla="*/ 26937 h 90906"/>
                    <a:gd name="connsiteX20" fmla="*/ 34462 w 53473"/>
                    <a:gd name="connsiteY20" fmla="*/ 29308 h 90906"/>
                    <a:gd name="connsiteX21" fmla="*/ 42777 w 53473"/>
                    <a:gd name="connsiteY21" fmla="*/ 35852 h 90906"/>
                    <a:gd name="connsiteX22" fmla="*/ 42777 w 53473"/>
                    <a:gd name="connsiteY22" fmla="*/ 1981 h 90906"/>
                    <a:gd name="connsiteX23" fmla="*/ 42977 w 53473"/>
                    <a:gd name="connsiteY23" fmla="*/ 1191 h 90906"/>
                    <a:gd name="connsiteX24" fmla="*/ 43968 w 53473"/>
                    <a:gd name="connsiteY24" fmla="*/ 600 h 90906"/>
                    <a:gd name="connsiteX25" fmla="*/ 45549 w 53473"/>
                    <a:gd name="connsiteY25" fmla="*/ 200 h 90906"/>
                    <a:gd name="connsiteX26" fmla="*/ 47930 w 53473"/>
                    <a:gd name="connsiteY26" fmla="*/ 0 h 90906"/>
                    <a:gd name="connsiteX27" fmla="*/ 50702 w 53473"/>
                    <a:gd name="connsiteY27" fmla="*/ 200 h 90906"/>
                    <a:gd name="connsiteX28" fmla="*/ 52283 w 53473"/>
                    <a:gd name="connsiteY28" fmla="*/ 600 h 90906"/>
                    <a:gd name="connsiteX29" fmla="*/ 53074 w 53473"/>
                    <a:gd name="connsiteY29" fmla="*/ 1191 h 90906"/>
                    <a:gd name="connsiteX30" fmla="*/ 53473 w 53473"/>
                    <a:gd name="connsiteY30" fmla="*/ 1981 h 90906"/>
                    <a:gd name="connsiteX31" fmla="*/ 53473 w 53473"/>
                    <a:gd name="connsiteY31" fmla="*/ 88125 h 90906"/>
                    <a:gd name="connsiteX32" fmla="*/ 42777 w 53473"/>
                    <a:gd name="connsiteY32" fmla="*/ 47139 h 90906"/>
                    <a:gd name="connsiteX33" fmla="*/ 34462 w 53473"/>
                    <a:gd name="connsiteY33" fmla="*/ 39014 h 90906"/>
                    <a:gd name="connsiteX34" fmla="*/ 25946 w 53473"/>
                    <a:gd name="connsiteY34" fmla="*/ 36243 h 90906"/>
                    <a:gd name="connsiteX35" fmla="*/ 19012 w 53473"/>
                    <a:gd name="connsiteY35" fmla="*/ 38224 h 90906"/>
                    <a:gd name="connsiteX36" fmla="*/ 14259 w 53473"/>
                    <a:gd name="connsiteY36" fmla="*/ 43177 h 90906"/>
                    <a:gd name="connsiteX37" fmla="*/ 11887 w 53473"/>
                    <a:gd name="connsiteY37" fmla="*/ 50502 h 90906"/>
                    <a:gd name="connsiteX38" fmla="*/ 11097 w 53473"/>
                    <a:gd name="connsiteY38" fmla="*/ 58626 h 90906"/>
                    <a:gd name="connsiteX39" fmla="*/ 11687 w 53473"/>
                    <a:gd name="connsiteY39" fmla="*/ 67142 h 90906"/>
                    <a:gd name="connsiteX40" fmla="*/ 14068 w 53473"/>
                    <a:gd name="connsiteY40" fmla="*/ 74667 h 90906"/>
                    <a:gd name="connsiteX41" fmla="*/ 18622 w 53473"/>
                    <a:gd name="connsiteY41" fmla="*/ 79810 h 90906"/>
                    <a:gd name="connsiteX42" fmla="*/ 25355 w 53473"/>
                    <a:gd name="connsiteY42" fmla="*/ 81791 h 90906"/>
                    <a:gd name="connsiteX43" fmla="*/ 29709 w 53473"/>
                    <a:gd name="connsiteY43" fmla="*/ 81201 h 90906"/>
                    <a:gd name="connsiteX44" fmla="*/ 33671 w 53473"/>
                    <a:gd name="connsiteY44" fmla="*/ 79219 h 90906"/>
                    <a:gd name="connsiteX45" fmla="*/ 38024 w 53473"/>
                    <a:gd name="connsiteY45" fmla="*/ 75848 h 90906"/>
                    <a:gd name="connsiteX46" fmla="*/ 42777 w 53473"/>
                    <a:gd name="connsiteY46" fmla="*/ 70504 h 90906"/>
                    <a:gd name="connsiteX47" fmla="*/ 42777 w 53473"/>
                    <a:gd name="connsiteY47" fmla="*/ 47139 h 90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473" h="90906">
                      <a:moveTo>
                        <a:pt x="53473" y="88125"/>
                      </a:moveTo>
                      <a:cubicBezTo>
                        <a:pt x="53473" y="88525"/>
                        <a:pt x="53473" y="88725"/>
                        <a:pt x="53273" y="88925"/>
                      </a:cubicBezTo>
                      <a:cubicBezTo>
                        <a:pt x="53074" y="89316"/>
                        <a:pt x="52883" y="89516"/>
                        <a:pt x="52483" y="89716"/>
                      </a:cubicBezTo>
                      <a:cubicBezTo>
                        <a:pt x="52083" y="89716"/>
                        <a:pt x="51492" y="89916"/>
                        <a:pt x="51102" y="89916"/>
                      </a:cubicBezTo>
                      <a:cubicBezTo>
                        <a:pt x="50302" y="90107"/>
                        <a:pt x="49711" y="90107"/>
                        <a:pt x="48720" y="90107"/>
                      </a:cubicBezTo>
                      <a:cubicBezTo>
                        <a:pt x="47930" y="90107"/>
                        <a:pt x="47140" y="90107"/>
                        <a:pt x="46539" y="89916"/>
                      </a:cubicBezTo>
                      <a:cubicBezTo>
                        <a:pt x="45949" y="89916"/>
                        <a:pt x="45549" y="89716"/>
                        <a:pt x="45158" y="89716"/>
                      </a:cubicBezTo>
                      <a:cubicBezTo>
                        <a:pt x="44758" y="89516"/>
                        <a:pt x="44368" y="89316"/>
                        <a:pt x="44368" y="88925"/>
                      </a:cubicBezTo>
                      <a:cubicBezTo>
                        <a:pt x="43968" y="88725"/>
                        <a:pt x="43968" y="88525"/>
                        <a:pt x="43968" y="88125"/>
                      </a:cubicBezTo>
                      <a:lnTo>
                        <a:pt x="43968" y="80410"/>
                      </a:lnTo>
                      <a:cubicBezTo>
                        <a:pt x="40796" y="83772"/>
                        <a:pt x="37633" y="86344"/>
                        <a:pt x="34462" y="88125"/>
                      </a:cubicBezTo>
                      <a:cubicBezTo>
                        <a:pt x="31290" y="90107"/>
                        <a:pt x="27527" y="90907"/>
                        <a:pt x="23575" y="90907"/>
                      </a:cubicBezTo>
                      <a:cubicBezTo>
                        <a:pt x="19412" y="90907"/>
                        <a:pt x="15850" y="90107"/>
                        <a:pt x="12678" y="88525"/>
                      </a:cubicBezTo>
                      <a:cubicBezTo>
                        <a:pt x="9706" y="86744"/>
                        <a:pt x="7134" y="84563"/>
                        <a:pt x="5353" y="81791"/>
                      </a:cubicBezTo>
                      <a:cubicBezTo>
                        <a:pt x="3572" y="78819"/>
                        <a:pt x="1981" y="75657"/>
                        <a:pt x="1191" y="71695"/>
                      </a:cubicBezTo>
                      <a:cubicBezTo>
                        <a:pt x="400" y="67932"/>
                        <a:pt x="0" y="63970"/>
                        <a:pt x="0" y="59808"/>
                      </a:cubicBezTo>
                      <a:cubicBezTo>
                        <a:pt x="0" y="54664"/>
                        <a:pt x="400" y="50302"/>
                        <a:pt x="1591" y="46149"/>
                      </a:cubicBezTo>
                      <a:cubicBezTo>
                        <a:pt x="2772" y="42186"/>
                        <a:pt x="4363" y="38814"/>
                        <a:pt x="6344" y="35852"/>
                      </a:cubicBezTo>
                      <a:cubicBezTo>
                        <a:pt x="8516" y="33080"/>
                        <a:pt x="11097" y="30899"/>
                        <a:pt x="14259" y="29308"/>
                      </a:cubicBezTo>
                      <a:cubicBezTo>
                        <a:pt x="17431" y="27727"/>
                        <a:pt x="20993" y="26937"/>
                        <a:pt x="24955" y="26937"/>
                      </a:cubicBezTo>
                      <a:cubicBezTo>
                        <a:pt x="28518" y="26937"/>
                        <a:pt x="31690" y="27727"/>
                        <a:pt x="34462" y="29308"/>
                      </a:cubicBezTo>
                      <a:cubicBezTo>
                        <a:pt x="37233" y="30699"/>
                        <a:pt x="40005" y="32880"/>
                        <a:pt x="42777" y="35852"/>
                      </a:cubicBezTo>
                      <a:lnTo>
                        <a:pt x="42777" y="1981"/>
                      </a:lnTo>
                      <a:cubicBezTo>
                        <a:pt x="42777" y="1791"/>
                        <a:pt x="42777" y="1391"/>
                        <a:pt x="42977" y="1191"/>
                      </a:cubicBezTo>
                      <a:cubicBezTo>
                        <a:pt x="43177" y="800"/>
                        <a:pt x="43377" y="600"/>
                        <a:pt x="43968" y="600"/>
                      </a:cubicBezTo>
                      <a:cubicBezTo>
                        <a:pt x="44368" y="400"/>
                        <a:pt x="44758" y="200"/>
                        <a:pt x="45549" y="200"/>
                      </a:cubicBezTo>
                      <a:cubicBezTo>
                        <a:pt x="46149" y="0"/>
                        <a:pt x="47140" y="0"/>
                        <a:pt x="47930" y="0"/>
                      </a:cubicBezTo>
                      <a:cubicBezTo>
                        <a:pt x="49121" y="0"/>
                        <a:pt x="49911" y="0"/>
                        <a:pt x="50702" y="200"/>
                      </a:cubicBezTo>
                      <a:cubicBezTo>
                        <a:pt x="51492" y="200"/>
                        <a:pt x="51892" y="400"/>
                        <a:pt x="52283" y="600"/>
                      </a:cubicBezTo>
                      <a:cubicBezTo>
                        <a:pt x="52683" y="600"/>
                        <a:pt x="53074" y="800"/>
                        <a:pt x="53074" y="1191"/>
                      </a:cubicBezTo>
                      <a:cubicBezTo>
                        <a:pt x="53473" y="1391"/>
                        <a:pt x="53473" y="1791"/>
                        <a:pt x="53473" y="1981"/>
                      </a:cubicBezTo>
                      <a:lnTo>
                        <a:pt x="53473" y="88125"/>
                      </a:lnTo>
                      <a:close/>
                      <a:moveTo>
                        <a:pt x="42777" y="47139"/>
                      </a:moveTo>
                      <a:cubicBezTo>
                        <a:pt x="40005" y="43567"/>
                        <a:pt x="37033" y="40796"/>
                        <a:pt x="34462" y="39014"/>
                      </a:cubicBezTo>
                      <a:cubicBezTo>
                        <a:pt x="31690" y="37233"/>
                        <a:pt x="28918" y="36243"/>
                        <a:pt x="25946" y="36243"/>
                      </a:cubicBezTo>
                      <a:cubicBezTo>
                        <a:pt x="23375" y="36243"/>
                        <a:pt x="20993" y="36843"/>
                        <a:pt x="19012" y="38224"/>
                      </a:cubicBezTo>
                      <a:cubicBezTo>
                        <a:pt x="17031" y="39414"/>
                        <a:pt x="15450" y="41196"/>
                        <a:pt x="14259" y="43177"/>
                      </a:cubicBezTo>
                      <a:cubicBezTo>
                        <a:pt x="13268" y="45358"/>
                        <a:pt x="12278" y="47730"/>
                        <a:pt x="11887" y="50502"/>
                      </a:cubicBezTo>
                      <a:cubicBezTo>
                        <a:pt x="11297" y="53073"/>
                        <a:pt x="11097" y="55845"/>
                        <a:pt x="11097" y="58626"/>
                      </a:cubicBezTo>
                      <a:cubicBezTo>
                        <a:pt x="11097" y="61589"/>
                        <a:pt x="11297" y="64370"/>
                        <a:pt x="11687" y="67142"/>
                      </a:cubicBezTo>
                      <a:cubicBezTo>
                        <a:pt x="12278" y="69913"/>
                        <a:pt x="13078" y="72485"/>
                        <a:pt x="14068" y="74667"/>
                      </a:cubicBezTo>
                      <a:cubicBezTo>
                        <a:pt x="15059" y="76838"/>
                        <a:pt x="16640" y="78619"/>
                        <a:pt x="18622" y="79810"/>
                      </a:cubicBezTo>
                      <a:cubicBezTo>
                        <a:pt x="20403" y="81201"/>
                        <a:pt x="22584" y="81791"/>
                        <a:pt x="25355" y="81791"/>
                      </a:cubicBezTo>
                      <a:cubicBezTo>
                        <a:pt x="26937" y="81791"/>
                        <a:pt x="28327" y="81591"/>
                        <a:pt x="29709" y="81201"/>
                      </a:cubicBezTo>
                      <a:cubicBezTo>
                        <a:pt x="30899" y="80801"/>
                        <a:pt x="32281" y="80210"/>
                        <a:pt x="33671" y="79219"/>
                      </a:cubicBezTo>
                      <a:cubicBezTo>
                        <a:pt x="35052" y="78429"/>
                        <a:pt x="36443" y="77238"/>
                        <a:pt x="38024" y="75848"/>
                      </a:cubicBezTo>
                      <a:cubicBezTo>
                        <a:pt x="39614" y="74266"/>
                        <a:pt x="41196" y="72485"/>
                        <a:pt x="42777" y="70504"/>
                      </a:cubicBezTo>
                      <a:lnTo>
                        <a:pt x="42777" y="47139"/>
                      </a:lnTo>
                      <a:close/>
                    </a:path>
                  </a:pathLst>
                </a:custGeom>
                <a:solidFill>
                  <a:srgbClr val="607672"/>
                </a:solidFill>
                <a:ln w="9525" cap="flat">
                  <a:noFill/>
                  <a:prstDash val="solid"/>
                  <a:miter/>
                </a:ln>
              </p:spPr>
              <p:txBody>
                <a:bodyPr rtlCol="0" anchor="ctr"/>
                <a:lstStyle/>
                <a:p>
                  <a:endParaRPr lang="nl-NL" sz="100"/>
                </a:p>
              </p:txBody>
            </p:sp>
            <p:sp>
              <p:nvSpPr>
                <p:cNvPr id="73" name="Vrije vorm 72">
                  <a:extLst>
                    <a:ext uri="{FF2B5EF4-FFF2-40B4-BE49-F238E27FC236}">
                      <a16:creationId xmlns:a16="http://schemas.microsoft.com/office/drawing/2014/main" id="{8C7234BA-1C24-348B-5CCD-219D04EC3FEF}"/>
                    </a:ext>
                  </a:extLst>
                </p:cNvPr>
                <p:cNvSpPr/>
                <p:nvPr/>
              </p:nvSpPr>
              <p:spPr>
                <a:xfrm rot="180000">
                  <a:off x="7829936" y="4108938"/>
                  <a:ext cx="925" cy="6004"/>
                </a:xfrm>
                <a:custGeom>
                  <a:avLst/>
                  <a:gdLst>
                    <a:gd name="connsiteX0" fmla="*/ 13268 w 13268"/>
                    <a:gd name="connsiteY0" fmla="*/ 6334 h 86144"/>
                    <a:gd name="connsiteX1" fmla="*/ 11677 w 13268"/>
                    <a:gd name="connsiteY1" fmla="*/ 11487 h 86144"/>
                    <a:gd name="connsiteX2" fmla="*/ 6534 w 13268"/>
                    <a:gd name="connsiteY2" fmla="*/ 12878 h 86144"/>
                    <a:gd name="connsiteX3" fmla="*/ 1381 w 13268"/>
                    <a:gd name="connsiteY3" fmla="*/ 11487 h 86144"/>
                    <a:gd name="connsiteX4" fmla="*/ 0 w 13268"/>
                    <a:gd name="connsiteY4" fmla="*/ 6534 h 86144"/>
                    <a:gd name="connsiteX5" fmla="*/ 1381 w 13268"/>
                    <a:gd name="connsiteY5" fmla="*/ 1391 h 86144"/>
                    <a:gd name="connsiteX6" fmla="*/ 6534 w 13268"/>
                    <a:gd name="connsiteY6" fmla="*/ 0 h 86144"/>
                    <a:gd name="connsiteX7" fmla="*/ 11677 w 13268"/>
                    <a:gd name="connsiteY7" fmla="*/ 1391 h 86144"/>
                    <a:gd name="connsiteX8" fmla="*/ 13268 w 13268"/>
                    <a:gd name="connsiteY8" fmla="*/ 6334 h 86144"/>
                    <a:gd name="connsiteX9" fmla="*/ 12078 w 13268"/>
                    <a:gd name="connsiteY9" fmla="*/ 84163 h 86144"/>
                    <a:gd name="connsiteX10" fmla="*/ 11677 w 13268"/>
                    <a:gd name="connsiteY10" fmla="*/ 84963 h 86144"/>
                    <a:gd name="connsiteX11" fmla="*/ 10887 w 13268"/>
                    <a:gd name="connsiteY11" fmla="*/ 85554 h 86144"/>
                    <a:gd name="connsiteX12" fmla="*/ 9306 w 13268"/>
                    <a:gd name="connsiteY12" fmla="*/ 85954 h 86144"/>
                    <a:gd name="connsiteX13" fmla="*/ 6534 w 13268"/>
                    <a:gd name="connsiteY13" fmla="*/ 86144 h 86144"/>
                    <a:gd name="connsiteX14" fmla="*/ 3953 w 13268"/>
                    <a:gd name="connsiteY14" fmla="*/ 85954 h 86144"/>
                    <a:gd name="connsiteX15" fmla="*/ 2371 w 13268"/>
                    <a:gd name="connsiteY15" fmla="*/ 85554 h 86144"/>
                    <a:gd name="connsiteX16" fmla="*/ 1381 w 13268"/>
                    <a:gd name="connsiteY16" fmla="*/ 84963 h 86144"/>
                    <a:gd name="connsiteX17" fmla="*/ 1381 w 13268"/>
                    <a:gd name="connsiteY17" fmla="*/ 84163 h 86144"/>
                    <a:gd name="connsiteX18" fmla="*/ 1381 w 13268"/>
                    <a:gd name="connsiteY18" fmla="*/ 25946 h 86144"/>
                    <a:gd name="connsiteX19" fmla="*/ 1381 w 13268"/>
                    <a:gd name="connsiteY19" fmla="*/ 25156 h 86144"/>
                    <a:gd name="connsiteX20" fmla="*/ 2371 w 13268"/>
                    <a:gd name="connsiteY20" fmla="*/ 24555 h 86144"/>
                    <a:gd name="connsiteX21" fmla="*/ 3953 w 13268"/>
                    <a:gd name="connsiteY21" fmla="*/ 24165 h 86144"/>
                    <a:gd name="connsiteX22" fmla="*/ 6534 w 13268"/>
                    <a:gd name="connsiteY22" fmla="*/ 23965 h 86144"/>
                    <a:gd name="connsiteX23" fmla="*/ 9306 w 13268"/>
                    <a:gd name="connsiteY23" fmla="*/ 24165 h 86144"/>
                    <a:gd name="connsiteX24" fmla="*/ 10887 w 13268"/>
                    <a:gd name="connsiteY24" fmla="*/ 24555 h 86144"/>
                    <a:gd name="connsiteX25" fmla="*/ 11677 w 13268"/>
                    <a:gd name="connsiteY25" fmla="*/ 25156 h 86144"/>
                    <a:gd name="connsiteX26" fmla="*/ 12078 w 13268"/>
                    <a:gd name="connsiteY26" fmla="*/ 25946 h 86144"/>
                    <a:gd name="connsiteX27" fmla="*/ 12078 w 13268"/>
                    <a:gd name="connsiteY27" fmla="*/ 84163 h 8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268" h="86144">
                      <a:moveTo>
                        <a:pt x="13268" y="6334"/>
                      </a:moveTo>
                      <a:cubicBezTo>
                        <a:pt x="13268" y="8915"/>
                        <a:pt x="12668" y="10497"/>
                        <a:pt x="11677" y="11487"/>
                      </a:cubicBezTo>
                      <a:cubicBezTo>
                        <a:pt x="10887" y="12278"/>
                        <a:pt x="8906" y="12878"/>
                        <a:pt x="6534" y="12878"/>
                      </a:cubicBezTo>
                      <a:cubicBezTo>
                        <a:pt x="3953" y="12878"/>
                        <a:pt x="2171" y="12278"/>
                        <a:pt x="1381" y="11487"/>
                      </a:cubicBezTo>
                      <a:cubicBezTo>
                        <a:pt x="390" y="10497"/>
                        <a:pt x="0" y="8915"/>
                        <a:pt x="0" y="6534"/>
                      </a:cubicBezTo>
                      <a:cubicBezTo>
                        <a:pt x="0" y="3962"/>
                        <a:pt x="590" y="2181"/>
                        <a:pt x="1381" y="1391"/>
                      </a:cubicBezTo>
                      <a:cubicBezTo>
                        <a:pt x="2371" y="400"/>
                        <a:pt x="4153" y="0"/>
                        <a:pt x="6534" y="0"/>
                      </a:cubicBezTo>
                      <a:cubicBezTo>
                        <a:pt x="9106" y="0"/>
                        <a:pt x="10887" y="400"/>
                        <a:pt x="11677" y="1391"/>
                      </a:cubicBezTo>
                      <a:cubicBezTo>
                        <a:pt x="12668" y="2181"/>
                        <a:pt x="13268" y="3962"/>
                        <a:pt x="13268" y="6334"/>
                      </a:cubicBezTo>
                      <a:close/>
                      <a:moveTo>
                        <a:pt x="12078" y="84163"/>
                      </a:moveTo>
                      <a:cubicBezTo>
                        <a:pt x="12078" y="84563"/>
                        <a:pt x="11878" y="84763"/>
                        <a:pt x="11677" y="84963"/>
                      </a:cubicBezTo>
                      <a:cubicBezTo>
                        <a:pt x="11487" y="85154"/>
                        <a:pt x="11287" y="85354"/>
                        <a:pt x="10887" y="85554"/>
                      </a:cubicBezTo>
                      <a:cubicBezTo>
                        <a:pt x="10496" y="85754"/>
                        <a:pt x="9896" y="85954"/>
                        <a:pt x="9306" y="85954"/>
                      </a:cubicBezTo>
                      <a:cubicBezTo>
                        <a:pt x="8515" y="86144"/>
                        <a:pt x="7725" y="86144"/>
                        <a:pt x="6534" y="86144"/>
                      </a:cubicBezTo>
                      <a:cubicBezTo>
                        <a:pt x="5543" y="86144"/>
                        <a:pt x="4553" y="86144"/>
                        <a:pt x="3953" y="85954"/>
                      </a:cubicBezTo>
                      <a:cubicBezTo>
                        <a:pt x="3362" y="85954"/>
                        <a:pt x="2771" y="85754"/>
                        <a:pt x="2371" y="85554"/>
                      </a:cubicBezTo>
                      <a:cubicBezTo>
                        <a:pt x="1781" y="85354"/>
                        <a:pt x="1781" y="85154"/>
                        <a:pt x="1381" y="84963"/>
                      </a:cubicBezTo>
                      <a:cubicBezTo>
                        <a:pt x="1381" y="84763"/>
                        <a:pt x="1381" y="84563"/>
                        <a:pt x="1381" y="84163"/>
                      </a:cubicBezTo>
                      <a:lnTo>
                        <a:pt x="1381" y="25946"/>
                      </a:lnTo>
                      <a:cubicBezTo>
                        <a:pt x="1381" y="25746"/>
                        <a:pt x="1381" y="25346"/>
                        <a:pt x="1381" y="25156"/>
                      </a:cubicBezTo>
                      <a:cubicBezTo>
                        <a:pt x="1781" y="24955"/>
                        <a:pt x="1781" y="24755"/>
                        <a:pt x="2371" y="24555"/>
                      </a:cubicBezTo>
                      <a:cubicBezTo>
                        <a:pt x="2771" y="24355"/>
                        <a:pt x="3362" y="24165"/>
                        <a:pt x="3953" y="24165"/>
                      </a:cubicBezTo>
                      <a:cubicBezTo>
                        <a:pt x="4553" y="23965"/>
                        <a:pt x="5543" y="23965"/>
                        <a:pt x="6534" y="23965"/>
                      </a:cubicBezTo>
                      <a:cubicBezTo>
                        <a:pt x="7715" y="23965"/>
                        <a:pt x="8515" y="23965"/>
                        <a:pt x="9306" y="24165"/>
                      </a:cubicBezTo>
                      <a:cubicBezTo>
                        <a:pt x="9896" y="24165"/>
                        <a:pt x="10496" y="24355"/>
                        <a:pt x="10887" y="24555"/>
                      </a:cubicBezTo>
                      <a:cubicBezTo>
                        <a:pt x="11287" y="24755"/>
                        <a:pt x="11477" y="24955"/>
                        <a:pt x="11677" y="25156"/>
                      </a:cubicBezTo>
                      <a:cubicBezTo>
                        <a:pt x="11878" y="25346"/>
                        <a:pt x="12078" y="25746"/>
                        <a:pt x="12078" y="25946"/>
                      </a:cubicBezTo>
                      <a:lnTo>
                        <a:pt x="12078" y="84163"/>
                      </a:lnTo>
                      <a:close/>
                    </a:path>
                  </a:pathLst>
                </a:custGeom>
                <a:solidFill>
                  <a:srgbClr val="607672"/>
                </a:solidFill>
                <a:ln w="9525" cap="flat">
                  <a:noFill/>
                  <a:prstDash val="solid"/>
                  <a:miter/>
                </a:ln>
              </p:spPr>
              <p:txBody>
                <a:bodyPr rtlCol="0" anchor="ctr"/>
                <a:lstStyle/>
                <a:p>
                  <a:endParaRPr lang="nl-NL" sz="100"/>
                </a:p>
              </p:txBody>
            </p:sp>
            <p:sp>
              <p:nvSpPr>
                <p:cNvPr id="74" name="Vrije vorm 73">
                  <a:extLst>
                    <a:ext uri="{FF2B5EF4-FFF2-40B4-BE49-F238E27FC236}">
                      <a16:creationId xmlns:a16="http://schemas.microsoft.com/office/drawing/2014/main" id="{57F67663-86B1-CF1D-0557-E67096B2F431}"/>
                    </a:ext>
                  </a:extLst>
                </p:cNvPr>
                <p:cNvSpPr/>
                <p:nvPr/>
              </p:nvSpPr>
              <p:spPr>
                <a:xfrm rot="180000">
                  <a:off x="7831808" y="4110699"/>
                  <a:ext cx="3202" cy="4445"/>
                </a:xfrm>
                <a:custGeom>
                  <a:avLst/>
                  <a:gdLst>
                    <a:gd name="connsiteX0" fmla="*/ 45939 w 45939"/>
                    <a:gd name="connsiteY0" fmla="*/ 52083 h 63769"/>
                    <a:gd name="connsiteX1" fmla="*/ 45939 w 45939"/>
                    <a:gd name="connsiteY1" fmla="*/ 54064 h 63769"/>
                    <a:gd name="connsiteX2" fmla="*/ 45549 w 45939"/>
                    <a:gd name="connsiteY2" fmla="*/ 55445 h 63769"/>
                    <a:gd name="connsiteX3" fmla="*/ 45149 w 45939"/>
                    <a:gd name="connsiteY3" fmla="*/ 56436 h 63769"/>
                    <a:gd name="connsiteX4" fmla="*/ 44358 w 45939"/>
                    <a:gd name="connsiteY4" fmla="*/ 57626 h 63769"/>
                    <a:gd name="connsiteX5" fmla="*/ 41586 w 45939"/>
                    <a:gd name="connsiteY5" fmla="*/ 59607 h 63769"/>
                    <a:gd name="connsiteX6" fmla="*/ 37224 w 45939"/>
                    <a:gd name="connsiteY6" fmla="*/ 61789 h 63769"/>
                    <a:gd name="connsiteX7" fmla="*/ 31881 w 45939"/>
                    <a:gd name="connsiteY7" fmla="*/ 63170 h 63769"/>
                    <a:gd name="connsiteX8" fmla="*/ 25937 w 45939"/>
                    <a:gd name="connsiteY8" fmla="*/ 63770 h 63769"/>
                    <a:gd name="connsiteX9" fmla="*/ 14850 w 45939"/>
                    <a:gd name="connsiteY9" fmla="*/ 61989 h 63769"/>
                    <a:gd name="connsiteX10" fmla="*/ 6734 w 45939"/>
                    <a:gd name="connsiteY10" fmla="*/ 55845 h 63769"/>
                    <a:gd name="connsiteX11" fmla="*/ 1781 w 45939"/>
                    <a:gd name="connsiteY11" fmla="*/ 46139 h 63769"/>
                    <a:gd name="connsiteX12" fmla="*/ 0 w 45939"/>
                    <a:gd name="connsiteY12" fmla="*/ 32871 h 63769"/>
                    <a:gd name="connsiteX13" fmla="*/ 2172 w 45939"/>
                    <a:gd name="connsiteY13" fmla="*/ 18021 h 63769"/>
                    <a:gd name="connsiteX14" fmla="*/ 7916 w 45939"/>
                    <a:gd name="connsiteY14" fmla="*/ 7925 h 63769"/>
                    <a:gd name="connsiteX15" fmla="*/ 16631 w 45939"/>
                    <a:gd name="connsiteY15" fmla="*/ 1981 h 63769"/>
                    <a:gd name="connsiteX16" fmla="*/ 27327 w 45939"/>
                    <a:gd name="connsiteY16" fmla="*/ 0 h 63769"/>
                    <a:gd name="connsiteX17" fmla="*/ 32471 w 45939"/>
                    <a:gd name="connsiteY17" fmla="*/ 400 h 63769"/>
                    <a:gd name="connsiteX18" fmla="*/ 37424 w 45939"/>
                    <a:gd name="connsiteY18" fmla="*/ 1781 h 63769"/>
                    <a:gd name="connsiteX19" fmla="*/ 41186 w 45939"/>
                    <a:gd name="connsiteY19" fmla="*/ 3762 h 63769"/>
                    <a:gd name="connsiteX20" fmla="*/ 43958 w 45939"/>
                    <a:gd name="connsiteY20" fmla="*/ 5744 h 63769"/>
                    <a:gd name="connsiteX21" fmla="*/ 44748 w 45939"/>
                    <a:gd name="connsiteY21" fmla="*/ 6934 h 63769"/>
                    <a:gd name="connsiteX22" fmla="*/ 45349 w 45939"/>
                    <a:gd name="connsiteY22" fmla="*/ 7925 h 63769"/>
                    <a:gd name="connsiteX23" fmla="*/ 45549 w 45939"/>
                    <a:gd name="connsiteY23" fmla="*/ 9306 h 63769"/>
                    <a:gd name="connsiteX24" fmla="*/ 45549 w 45939"/>
                    <a:gd name="connsiteY24" fmla="*/ 11287 h 63769"/>
                    <a:gd name="connsiteX25" fmla="*/ 45149 w 45939"/>
                    <a:gd name="connsiteY25" fmla="*/ 14849 h 63769"/>
                    <a:gd name="connsiteX26" fmla="*/ 43568 w 45939"/>
                    <a:gd name="connsiteY26" fmla="*/ 15840 h 63769"/>
                    <a:gd name="connsiteX27" fmla="*/ 41586 w 45939"/>
                    <a:gd name="connsiteY27" fmla="*/ 14659 h 63769"/>
                    <a:gd name="connsiteX28" fmla="*/ 38215 w 45939"/>
                    <a:gd name="connsiteY28" fmla="*/ 12278 h 63769"/>
                    <a:gd name="connsiteX29" fmla="*/ 33661 w 45939"/>
                    <a:gd name="connsiteY29" fmla="*/ 10096 h 63769"/>
                    <a:gd name="connsiteX30" fmla="*/ 27127 w 45939"/>
                    <a:gd name="connsiteY30" fmla="*/ 8915 h 63769"/>
                    <a:gd name="connsiteX31" fmla="*/ 15240 w 45939"/>
                    <a:gd name="connsiteY31" fmla="*/ 15050 h 63769"/>
                    <a:gd name="connsiteX32" fmla="*/ 11087 w 45939"/>
                    <a:gd name="connsiteY32" fmla="*/ 32280 h 63769"/>
                    <a:gd name="connsiteX33" fmla="*/ 12278 w 45939"/>
                    <a:gd name="connsiteY33" fmla="*/ 41986 h 63769"/>
                    <a:gd name="connsiteX34" fmla="*/ 15440 w 45939"/>
                    <a:gd name="connsiteY34" fmla="*/ 49111 h 63769"/>
                    <a:gd name="connsiteX35" fmla="*/ 20594 w 45939"/>
                    <a:gd name="connsiteY35" fmla="*/ 53473 h 63769"/>
                    <a:gd name="connsiteX36" fmla="*/ 27327 w 45939"/>
                    <a:gd name="connsiteY36" fmla="*/ 54654 h 63769"/>
                    <a:gd name="connsiteX37" fmla="*/ 33661 w 45939"/>
                    <a:gd name="connsiteY37" fmla="*/ 53473 h 63769"/>
                    <a:gd name="connsiteX38" fmla="*/ 38615 w 45939"/>
                    <a:gd name="connsiteY38" fmla="*/ 50892 h 63769"/>
                    <a:gd name="connsiteX39" fmla="*/ 41977 w 45939"/>
                    <a:gd name="connsiteY39" fmla="*/ 48320 h 63769"/>
                    <a:gd name="connsiteX40" fmla="*/ 44158 w 45939"/>
                    <a:gd name="connsiteY40" fmla="*/ 47130 h 63769"/>
                    <a:gd name="connsiteX41" fmla="*/ 44949 w 45939"/>
                    <a:gd name="connsiteY41" fmla="*/ 47530 h 63769"/>
                    <a:gd name="connsiteX42" fmla="*/ 45549 w 45939"/>
                    <a:gd name="connsiteY42" fmla="*/ 48320 h 63769"/>
                    <a:gd name="connsiteX43" fmla="*/ 45939 w 45939"/>
                    <a:gd name="connsiteY43" fmla="*/ 49901 h 63769"/>
                    <a:gd name="connsiteX44" fmla="*/ 45939 w 45939"/>
                    <a:gd name="connsiteY44" fmla="*/ 52083 h 6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939" h="63769">
                      <a:moveTo>
                        <a:pt x="45939" y="52083"/>
                      </a:moveTo>
                      <a:cubicBezTo>
                        <a:pt x="45939" y="52873"/>
                        <a:pt x="45939" y="53473"/>
                        <a:pt x="45939" y="54064"/>
                      </a:cubicBezTo>
                      <a:cubicBezTo>
                        <a:pt x="45939" y="54454"/>
                        <a:pt x="45739" y="55054"/>
                        <a:pt x="45549" y="55445"/>
                      </a:cubicBezTo>
                      <a:cubicBezTo>
                        <a:pt x="45549" y="55645"/>
                        <a:pt x="45549" y="56045"/>
                        <a:pt x="45149" y="56436"/>
                      </a:cubicBezTo>
                      <a:cubicBezTo>
                        <a:pt x="45149" y="56636"/>
                        <a:pt x="44748" y="57036"/>
                        <a:pt x="44358" y="57626"/>
                      </a:cubicBezTo>
                      <a:cubicBezTo>
                        <a:pt x="43568" y="58026"/>
                        <a:pt x="42768" y="58817"/>
                        <a:pt x="41586" y="59607"/>
                      </a:cubicBezTo>
                      <a:cubicBezTo>
                        <a:pt x="40196" y="60398"/>
                        <a:pt x="38814" y="60998"/>
                        <a:pt x="37224" y="61789"/>
                      </a:cubicBezTo>
                      <a:cubicBezTo>
                        <a:pt x="35643" y="62379"/>
                        <a:pt x="33661" y="62779"/>
                        <a:pt x="31881" y="63170"/>
                      </a:cubicBezTo>
                      <a:cubicBezTo>
                        <a:pt x="30099" y="63570"/>
                        <a:pt x="28118" y="63770"/>
                        <a:pt x="25937" y="63770"/>
                      </a:cubicBezTo>
                      <a:cubicBezTo>
                        <a:pt x="21784" y="63770"/>
                        <a:pt x="18212" y="63370"/>
                        <a:pt x="14850" y="61989"/>
                      </a:cubicBezTo>
                      <a:cubicBezTo>
                        <a:pt x="11678" y="60598"/>
                        <a:pt x="8906" y="58617"/>
                        <a:pt x="6734" y="55845"/>
                      </a:cubicBezTo>
                      <a:cubicBezTo>
                        <a:pt x="4553" y="53273"/>
                        <a:pt x="2963" y="49901"/>
                        <a:pt x="1781" y="46139"/>
                      </a:cubicBezTo>
                      <a:cubicBezTo>
                        <a:pt x="591" y="42377"/>
                        <a:pt x="0" y="37824"/>
                        <a:pt x="0" y="32871"/>
                      </a:cubicBezTo>
                      <a:cubicBezTo>
                        <a:pt x="0" y="27127"/>
                        <a:pt x="791" y="22184"/>
                        <a:pt x="2172" y="18021"/>
                      </a:cubicBezTo>
                      <a:cubicBezTo>
                        <a:pt x="3563" y="13859"/>
                        <a:pt x="5544" y="10497"/>
                        <a:pt x="7916" y="7925"/>
                      </a:cubicBezTo>
                      <a:cubicBezTo>
                        <a:pt x="10297" y="5344"/>
                        <a:pt x="13268" y="3362"/>
                        <a:pt x="16631" y="1981"/>
                      </a:cubicBezTo>
                      <a:cubicBezTo>
                        <a:pt x="19803" y="791"/>
                        <a:pt x="23365" y="0"/>
                        <a:pt x="27327" y="0"/>
                      </a:cubicBezTo>
                      <a:cubicBezTo>
                        <a:pt x="29109" y="0"/>
                        <a:pt x="30890" y="200"/>
                        <a:pt x="32471" y="400"/>
                      </a:cubicBezTo>
                      <a:cubicBezTo>
                        <a:pt x="34452" y="791"/>
                        <a:pt x="36043" y="1191"/>
                        <a:pt x="37424" y="1781"/>
                      </a:cubicBezTo>
                      <a:cubicBezTo>
                        <a:pt x="38814" y="2372"/>
                        <a:pt x="40196" y="2972"/>
                        <a:pt x="41186" y="3762"/>
                      </a:cubicBezTo>
                      <a:cubicBezTo>
                        <a:pt x="42377" y="4553"/>
                        <a:pt x="43168" y="5153"/>
                        <a:pt x="43958" y="5744"/>
                      </a:cubicBezTo>
                      <a:cubicBezTo>
                        <a:pt x="44358" y="6134"/>
                        <a:pt x="44748" y="6534"/>
                        <a:pt x="44748" y="6934"/>
                      </a:cubicBezTo>
                      <a:cubicBezTo>
                        <a:pt x="45149" y="7125"/>
                        <a:pt x="45149" y="7525"/>
                        <a:pt x="45349" y="7925"/>
                      </a:cubicBezTo>
                      <a:cubicBezTo>
                        <a:pt x="45549" y="8315"/>
                        <a:pt x="45549" y="8915"/>
                        <a:pt x="45549" y="9306"/>
                      </a:cubicBezTo>
                      <a:cubicBezTo>
                        <a:pt x="45549" y="9906"/>
                        <a:pt x="45549" y="10497"/>
                        <a:pt x="45549" y="11287"/>
                      </a:cubicBezTo>
                      <a:cubicBezTo>
                        <a:pt x="45549" y="12868"/>
                        <a:pt x="45549" y="14059"/>
                        <a:pt x="45149" y="14849"/>
                      </a:cubicBezTo>
                      <a:cubicBezTo>
                        <a:pt x="44748" y="15449"/>
                        <a:pt x="44358" y="15840"/>
                        <a:pt x="43568" y="15840"/>
                      </a:cubicBezTo>
                      <a:cubicBezTo>
                        <a:pt x="43168" y="15840"/>
                        <a:pt x="42377" y="15449"/>
                        <a:pt x="41586" y="14659"/>
                      </a:cubicBezTo>
                      <a:cubicBezTo>
                        <a:pt x="40596" y="14059"/>
                        <a:pt x="39605" y="13268"/>
                        <a:pt x="38215" y="12278"/>
                      </a:cubicBezTo>
                      <a:cubicBezTo>
                        <a:pt x="36833" y="11487"/>
                        <a:pt x="35443" y="10697"/>
                        <a:pt x="33661" y="10096"/>
                      </a:cubicBezTo>
                      <a:cubicBezTo>
                        <a:pt x="31681" y="9306"/>
                        <a:pt x="29699" y="8915"/>
                        <a:pt x="27127" y="8915"/>
                      </a:cubicBezTo>
                      <a:cubicBezTo>
                        <a:pt x="21974" y="8915"/>
                        <a:pt x="18022" y="11087"/>
                        <a:pt x="15240" y="15050"/>
                      </a:cubicBezTo>
                      <a:cubicBezTo>
                        <a:pt x="12668" y="19012"/>
                        <a:pt x="11087" y="24755"/>
                        <a:pt x="11087" y="32280"/>
                      </a:cubicBezTo>
                      <a:cubicBezTo>
                        <a:pt x="11087" y="36043"/>
                        <a:pt x="11478" y="39214"/>
                        <a:pt x="12278" y="41986"/>
                      </a:cubicBezTo>
                      <a:cubicBezTo>
                        <a:pt x="13068" y="44958"/>
                        <a:pt x="13859" y="47330"/>
                        <a:pt x="15440" y="49111"/>
                      </a:cubicBezTo>
                      <a:cubicBezTo>
                        <a:pt x="16631" y="51092"/>
                        <a:pt x="18412" y="52483"/>
                        <a:pt x="20594" y="53473"/>
                      </a:cubicBezTo>
                      <a:cubicBezTo>
                        <a:pt x="22575" y="54064"/>
                        <a:pt x="24746" y="54654"/>
                        <a:pt x="27327" y="54654"/>
                      </a:cubicBezTo>
                      <a:cubicBezTo>
                        <a:pt x="29699" y="54654"/>
                        <a:pt x="32081" y="54264"/>
                        <a:pt x="33661" y="53473"/>
                      </a:cubicBezTo>
                      <a:cubicBezTo>
                        <a:pt x="35643" y="52673"/>
                        <a:pt x="37224" y="51683"/>
                        <a:pt x="38615" y="50892"/>
                      </a:cubicBezTo>
                      <a:cubicBezTo>
                        <a:pt x="39996" y="49901"/>
                        <a:pt x="41186" y="49111"/>
                        <a:pt x="41977" y="48320"/>
                      </a:cubicBezTo>
                      <a:cubicBezTo>
                        <a:pt x="42968" y="47530"/>
                        <a:pt x="43568" y="47130"/>
                        <a:pt x="44158" y="47130"/>
                      </a:cubicBezTo>
                      <a:cubicBezTo>
                        <a:pt x="44358" y="47130"/>
                        <a:pt x="44748" y="47330"/>
                        <a:pt x="44949" y="47530"/>
                      </a:cubicBezTo>
                      <a:cubicBezTo>
                        <a:pt x="45149" y="47730"/>
                        <a:pt x="45349" y="47920"/>
                        <a:pt x="45549" y="48320"/>
                      </a:cubicBezTo>
                      <a:cubicBezTo>
                        <a:pt x="45549" y="48720"/>
                        <a:pt x="45739" y="49311"/>
                        <a:pt x="45939" y="49901"/>
                      </a:cubicBezTo>
                      <a:cubicBezTo>
                        <a:pt x="45939" y="50502"/>
                        <a:pt x="45939" y="51292"/>
                        <a:pt x="45939" y="52083"/>
                      </a:cubicBezTo>
                      <a:close/>
                    </a:path>
                  </a:pathLst>
                </a:custGeom>
                <a:solidFill>
                  <a:srgbClr val="607672"/>
                </a:solidFill>
                <a:ln w="9525" cap="flat">
                  <a:noFill/>
                  <a:prstDash val="solid"/>
                  <a:miter/>
                </a:ln>
              </p:spPr>
              <p:txBody>
                <a:bodyPr rtlCol="0" anchor="ctr"/>
                <a:lstStyle/>
                <a:p>
                  <a:endParaRPr lang="nl-NL" sz="100"/>
                </a:p>
              </p:txBody>
            </p:sp>
            <p:sp>
              <p:nvSpPr>
                <p:cNvPr id="75" name="Vrije vorm 74">
                  <a:extLst>
                    <a:ext uri="{FF2B5EF4-FFF2-40B4-BE49-F238E27FC236}">
                      <a16:creationId xmlns:a16="http://schemas.microsoft.com/office/drawing/2014/main" id="{0BF0223D-4865-67FF-8164-E4155756A7AF}"/>
                    </a:ext>
                  </a:extLst>
                </p:cNvPr>
                <p:cNvSpPr/>
                <p:nvPr/>
              </p:nvSpPr>
              <p:spPr>
                <a:xfrm rot="180000">
                  <a:off x="7835640" y="4110888"/>
                  <a:ext cx="3326" cy="4459"/>
                </a:xfrm>
                <a:custGeom>
                  <a:avLst/>
                  <a:gdLst>
                    <a:gd name="connsiteX0" fmla="*/ 47720 w 47720"/>
                    <a:gd name="connsiteY0" fmla="*/ 61198 h 63969"/>
                    <a:gd name="connsiteX1" fmla="*/ 47130 w 47720"/>
                    <a:gd name="connsiteY1" fmla="*/ 62379 h 63969"/>
                    <a:gd name="connsiteX2" fmla="*/ 45939 w 47720"/>
                    <a:gd name="connsiteY2" fmla="*/ 62979 h 63969"/>
                    <a:gd name="connsiteX3" fmla="*/ 43167 w 47720"/>
                    <a:gd name="connsiteY3" fmla="*/ 63170 h 63969"/>
                    <a:gd name="connsiteX4" fmla="*/ 40395 w 47720"/>
                    <a:gd name="connsiteY4" fmla="*/ 62979 h 63969"/>
                    <a:gd name="connsiteX5" fmla="*/ 39005 w 47720"/>
                    <a:gd name="connsiteY5" fmla="*/ 62379 h 63969"/>
                    <a:gd name="connsiteX6" fmla="*/ 38615 w 47720"/>
                    <a:gd name="connsiteY6" fmla="*/ 61198 h 63969"/>
                    <a:gd name="connsiteX7" fmla="*/ 38615 w 47720"/>
                    <a:gd name="connsiteY7" fmla="*/ 55454 h 63969"/>
                    <a:gd name="connsiteX8" fmla="*/ 30099 w 47720"/>
                    <a:gd name="connsiteY8" fmla="*/ 61789 h 63969"/>
                    <a:gd name="connsiteX9" fmla="*/ 20193 w 47720"/>
                    <a:gd name="connsiteY9" fmla="*/ 63970 h 63969"/>
                    <a:gd name="connsiteX10" fmla="*/ 11878 w 47720"/>
                    <a:gd name="connsiteY10" fmla="*/ 62779 h 63969"/>
                    <a:gd name="connsiteX11" fmla="*/ 5543 w 47720"/>
                    <a:gd name="connsiteY11" fmla="*/ 59407 h 63969"/>
                    <a:gd name="connsiteX12" fmla="*/ 1581 w 47720"/>
                    <a:gd name="connsiteY12" fmla="*/ 53864 h 63969"/>
                    <a:gd name="connsiteX13" fmla="*/ 0 w 47720"/>
                    <a:gd name="connsiteY13" fmla="*/ 46339 h 63969"/>
                    <a:gd name="connsiteX14" fmla="*/ 1971 w 47720"/>
                    <a:gd name="connsiteY14" fmla="*/ 37824 h 63969"/>
                    <a:gd name="connsiteX15" fmla="*/ 7715 w 47720"/>
                    <a:gd name="connsiteY15" fmla="*/ 31690 h 63969"/>
                    <a:gd name="connsiteX16" fmla="*/ 17031 w 47720"/>
                    <a:gd name="connsiteY16" fmla="*/ 28118 h 63969"/>
                    <a:gd name="connsiteX17" fmla="*/ 29108 w 47720"/>
                    <a:gd name="connsiteY17" fmla="*/ 26937 h 63969"/>
                    <a:gd name="connsiteX18" fmla="*/ 37224 w 47720"/>
                    <a:gd name="connsiteY18" fmla="*/ 26937 h 63969"/>
                    <a:gd name="connsiteX19" fmla="*/ 37224 w 47720"/>
                    <a:gd name="connsiteY19" fmla="*/ 22374 h 63969"/>
                    <a:gd name="connsiteX20" fmla="*/ 36433 w 47720"/>
                    <a:gd name="connsiteY20" fmla="*/ 16440 h 63969"/>
                    <a:gd name="connsiteX21" fmla="*/ 34061 w 47720"/>
                    <a:gd name="connsiteY21" fmla="*/ 12278 h 63969"/>
                    <a:gd name="connsiteX22" fmla="*/ 30099 w 47720"/>
                    <a:gd name="connsiteY22" fmla="*/ 9706 h 63969"/>
                    <a:gd name="connsiteX23" fmla="*/ 23756 w 47720"/>
                    <a:gd name="connsiteY23" fmla="*/ 8715 h 63969"/>
                    <a:gd name="connsiteX24" fmla="*/ 16630 w 47720"/>
                    <a:gd name="connsiteY24" fmla="*/ 9706 h 63969"/>
                    <a:gd name="connsiteX25" fmla="*/ 11287 w 47720"/>
                    <a:gd name="connsiteY25" fmla="*/ 11687 h 63969"/>
                    <a:gd name="connsiteX26" fmla="*/ 7325 w 47720"/>
                    <a:gd name="connsiteY26" fmla="*/ 13868 h 63969"/>
                    <a:gd name="connsiteX27" fmla="*/ 4943 w 47720"/>
                    <a:gd name="connsiteY27" fmla="*/ 14849 h 63969"/>
                    <a:gd name="connsiteX28" fmla="*/ 3953 w 47720"/>
                    <a:gd name="connsiteY28" fmla="*/ 14459 h 63969"/>
                    <a:gd name="connsiteX29" fmla="*/ 3363 w 47720"/>
                    <a:gd name="connsiteY29" fmla="*/ 13668 h 63969"/>
                    <a:gd name="connsiteX30" fmla="*/ 2962 w 47720"/>
                    <a:gd name="connsiteY30" fmla="*/ 12478 h 63969"/>
                    <a:gd name="connsiteX31" fmla="*/ 2772 w 47720"/>
                    <a:gd name="connsiteY31" fmla="*/ 10697 h 63969"/>
                    <a:gd name="connsiteX32" fmla="*/ 3162 w 47720"/>
                    <a:gd name="connsiteY32" fmla="*/ 8125 h 63969"/>
                    <a:gd name="connsiteX33" fmla="*/ 4153 w 47720"/>
                    <a:gd name="connsiteY33" fmla="*/ 6334 h 63969"/>
                    <a:gd name="connsiteX34" fmla="*/ 7125 w 47720"/>
                    <a:gd name="connsiteY34" fmla="*/ 4362 h 63969"/>
                    <a:gd name="connsiteX35" fmla="*/ 12078 w 47720"/>
                    <a:gd name="connsiteY35" fmla="*/ 2181 h 63969"/>
                    <a:gd name="connsiteX36" fmla="*/ 18212 w 47720"/>
                    <a:gd name="connsiteY36" fmla="*/ 791 h 63969"/>
                    <a:gd name="connsiteX37" fmla="*/ 24946 w 47720"/>
                    <a:gd name="connsiteY37" fmla="*/ 0 h 63969"/>
                    <a:gd name="connsiteX38" fmla="*/ 35443 w 47720"/>
                    <a:gd name="connsiteY38" fmla="*/ 1581 h 63969"/>
                    <a:gd name="connsiteX39" fmla="*/ 42576 w 47720"/>
                    <a:gd name="connsiteY39" fmla="*/ 5744 h 63969"/>
                    <a:gd name="connsiteX40" fmla="*/ 46530 w 47720"/>
                    <a:gd name="connsiteY40" fmla="*/ 12478 h 63969"/>
                    <a:gd name="connsiteX41" fmla="*/ 47720 w 47720"/>
                    <a:gd name="connsiteY41" fmla="*/ 21984 h 63969"/>
                    <a:gd name="connsiteX42" fmla="*/ 47720 w 47720"/>
                    <a:gd name="connsiteY42" fmla="*/ 61198 h 63969"/>
                    <a:gd name="connsiteX43" fmla="*/ 37224 w 47720"/>
                    <a:gd name="connsiteY43" fmla="*/ 34661 h 63969"/>
                    <a:gd name="connsiteX44" fmla="*/ 28118 w 47720"/>
                    <a:gd name="connsiteY44" fmla="*/ 34661 h 63969"/>
                    <a:gd name="connsiteX45" fmla="*/ 20393 w 47720"/>
                    <a:gd name="connsiteY45" fmla="*/ 35452 h 63969"/>
                    <a:gd name="connsiteX46" fmla="*/ 15050 w 47720"/>
                    <a:gd name="connsiteY46" fmla="*/ 37624 h 63969"/>
                    <a:gd name="connsiteX47" fmla="*/ 11878 w 47720"/>
                    <a:gd name="connsiteY47" fmla="*/ 41196 h 63969"/>
                    <a:gd name="connsiteX48" fmla="*/ 10887 w 47720"/>
                    <a:gd name="connsiteY48" fmla="*/ 45749 h 63969"/>
                    <a:gd name="connsiteX49" fmla="*/ 13859 w 47720"/>
                    <a:gd name="connsiteY49" fmla="*/ 53073 h 63969"/>
                    <a:gd name="connsiteX50" fmla="*/ 21784 w 47720"/>
                    <a:gd name="connsiteY50" fmla="*/ 55645 h 63969"/>
                    <a:gd name="connsiteX51" fmla="*/ 29699 w 47720"/>
                    <a:gd name="connsiteY51" fmla="*/ 53473 h 63969"/>
                    <a:gd name="connsiteX52" fmla="*/ 37224 w 47720"/>
                    <a:gd name="connsiteY52" fmla="*/ 46939 h 63969"/>
                    <a:gd name="connsiteX53" fmla="*/ 37224 w 47720"/>
                    <a:gd name="connsiteY53" fmla="*/ 34661 h 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7720" h="63969">
                      <a:moveTo>
                        <a:pt x="47720" y="61198"/>
                      </a:moveTo>
                      <a:cubicBezTo>
                        <a:pt x="47720" y="61789"/>
                        <a:pt x="47520" y="62189"/>
                        <a:pt x="47130" y="62379"/>
                      </a:cubicBezTo>
                      <a:cubicBezTo>
                        <a:pt x="46930" y="62579"/>
                        <a:pt x="46339" y="62779"/>
                        <a:pt x="45939" y="62979"/>
                      </a:cubicBezTo>
                      <a:cubicBezTo>
                        <a:pt x="45148" y="63170"/>
                        <a:pt x="44358" y="63170"/>
                        <a:pt x="43167" y="63170"/>
                      </a:cubicBezTo>
                      <a:cubicBezTo>
                        <a:pt x="41977" y="63170"/>
                        <a:pt x="41186" y="63170"/>
                        <a:pt x="40395" y="62979"/>
                      </a:cubicBezTo>
                      <a:cubicBezTo>
                        <a:pt x="39805" y="62779"/>
                        <a:pt x="39205" y="62579"/>
                        <a:pt x="39005" y="62379"/>
                      </a:cubicBezTo>
                      <a:cubicBezTo>
                        <a:pt x="38814" y="62189"/>
                        <a:pt x="38615" y="61789"/>
                        <a:pt x="38615" y="61198"/>
                      </a:cubicBezTo>
                      <a:lnTo>
                        <a:pt x="38615" y="55454"/>
                      </a:lnTo>
                      <a:cubicBezTo>
                        <a:pt x="36043" y="58226"/>
                        <a:pt x="33261" y="60208"/>
                        <a:pt x="30099" y="61789"/>
                      </a:cubicBezTo>
                      <a:cubicBezTo>
                        <a:pt x="26927" y="63170"/>
                        <a:pt x="23756" y="63970"/>
                        <a:pt x="20193" y="63970"/>
                      </a:cubicBezTo>
                      <a:cubicBezTo>
                        <a:pt x="17031" y="63970"/>
                        <a:pt x="14249" y="63570"/>
                        <a:pt x="11878" y="62779"/>
                      </a:cubicBezTo>
                      <a:cubicBezTo>
                        <a:pt x="9506" y="61989"/>
                        <a:pt x="7125" y="60798"/>
                        <a:pt x="5543" y="59407"/>
                      </a:cubicBezTo>
                      <a:cubicBezTo>
                        <a:pt x="3763" y="57826"/>
                        <a:pt x="2372" y="56045"/>
                        <a:pt x="1581" y="53864"/>
                      </a:cubicBezTo>
                      <a:cubicBezTo>
                        <a:pt x="391" y="51692"/>
                        <a:pt x="0" y="49111"/>
                        <a:pt x="0" y="46339"/>
                      </a:cubicBezTo>
                      <a:cubicBezTo>
                        <a:pt x="0" y="42977"/>
                        <a:pt x="791" y="40205"/>
                        <a:pt x="1971" y="37824"/>
                      </a:cubicBezTo>
                      <a:cubicBezTo>
                        <a:pt x="3363" y="35452"/>
                        <a:pt x="5143" y="33271"/>
                        <a:pt x="7715" y="31690"/>
                      </a:cubicBezTo>
                      <a:cubicBezTo>
                        <a:pt x="10296" y="30099"/>
                        <a:pt x="13268" y="28918"/>
                        <a:pt x="17031" y="28118"/>
                      </a:cubicBezTo>
                      <a:cubicBezTo>
                        <a:pt x="20593" y="27327"/>
                        <a:pt x="24555" y="26937"/>
                        <a:pt x="29108" y="26937"/>
                      </a:cubicBezTo>
                      <a:lnTo>
                        <a:pt x="37224" y="26937"/>
                      </a:lnTo>
                      <a:lnTo>
                        <a:pt x="37224" y="22374"/>
                      </a:lnTo>
                      <a:cubicBezTo>
                        <a:pt x="37224" y="20202"/>
                        <a:pt x="36833" y="18221"/>
                        <a:pt x="36433" y="16440"/>
                      </a:cubicBezTo>
                      <a:cubicBezTo>
                        <a:pt x="36043" y="14849"/>
                        <a:pt x="35243" y="13268"/>
                        <a:pt x="34061" y="12278"/>
                      </a:cubicBezTo>
                      <a:cubicBezTo>
                        <a:pt x="33071" y="11087"/>
                        <a:pt x="31680" y="10296"/>
                        <a:pt x="30099" y="9706"/>
                      </a:cubicBezTo>
                      <a:cubicBezTo>
                        <a:pt x="28508" y="9115"/>
                        <a:pt x="26337" y="8715"/>
                        <a:pt x="23756" y="8715"/>
                      </a:cubicBezTo>
                      <a:cubicBezTo>
                        <a:pt x="21184" y="8715"/>
                        <a:pt x="18812" y="9115"/>
                        <a:pt x="16630" y="9706"/>
                      </a:cubicBezTo>
                      <a:cubicBezTo>
                        <a:pt x="14650" y="10296"/>
                        <a:pt x="12868" y="11087"/>
                        <a:pt x="11287" y="11687"/>
                      </a:cubicBezTo>
                      <a:cubicBezTo>
                        <a:pt x="9697" y="12478"/>
                        <a:pt x="8315" y="13268"/>
                        <a:pt x="7325" y="13868"/>
                      </a:cubicBezTo>
                      <a:cubicBezTo>
                        <a:pt x="6334" y="14459"/>
                        <a:pt x="5543" y="14849"/>
                        <a:pt x="4943" y="14849"/>
                      </a:cubicBezTo>
                      <a:cubicBezTo>
                        <a:pt x="4743" y="14849"/>
                        <a:pt x="4353" y="14659"/>
                        <a:pt x="3953" y="14459"/>
                      </a:cubicBezTo>
                      <a:cubicBezTo>
                        <a:pt x="3953" y="14259"/>
                        <a:pt x="3563" y="14059"/>
                        <a:pt x="3363" y="13668"/>
                      </a:cubicBezTo>
                      <a:cubicBezTo>
                        <a:pt x="3162" y="13468"/>
                        <a:pt x="3162" y="12878"/>
                        <a:pt x="2962" y="12478"/>
                      </a:cubicBezTo>
                      <a:cubicBezTo>
                        <a:pt x="2772" y="11887"/>
                        <a:pt x="2772" y="11287"/>
                        <a:pt x="2772" y="10697"/>
                      </a:cubicBezTo>
                      <a:cubicBezTo>
                        <a:pt x="2772" y="9506"/>
                        <a:pt x="2962" y="8715"/>
                        <a:pt x="3162" y="8125"/>
                      </a:cubicBezTo>
                      <a:cubicBezTo>
                        <a:pt x="3162" y="7525"/>
                        <a:pt x="3563" y="6934"/>
                        <a:pt x="4153" y="6334"/>
                      </a:cubicBezTo>
                      <a:cubicBezTo>
                        <a:pt x="4743" y="5744"/>
                        <a:pt x="5734" y="5153"/>
                        <a:pt x="7125" y="4362"/>
                      </a:cubicBezTo>
                      <a:cubicBezTo>
                        <a:pt x="8706" y="3562"/>
                        <a:pt x="10296" y="2972"/>
                        <a:pt x="12078" y="2181"/>
                      </a:cubicBezTo>
                      <a:cubicBezTo>
                        <a:pt x="13859" y="1581"/>
                        <a:pt x="15840" y="1191"/>
                        <a:pt x="18212" y="791"/>
                      </a:cubicBezTo>
                      <a:cubicBezTo>
                        <a:pt x="20393" y="400"/>
                        <a:pt x="22574" y="0"/>
                        <a:pt x="24946" y="0"/>
                      </a:cubicBezTo>
                      <a:cubicBezTo>
                        <a:pt x="28908" y="0"/>
                        <a:pt x="32471" y="600"/>
                        <a:pt x="35443" y="1581"/>
                      </a:cubicBezTo>
                      <a:cubicBezTo>
                        <a:pt x="38415" y="2381"/>
                        <a:pt x="40786" y="3762"/>
                        <a:pt x="42576" y="5744"/>
                      </a:cubicBezTo>
                      <a:cubicBezTo>
                        <a:pt x="44358" y="7525"/>
                        <a:pt x="45739" y="9706"/>
                        <a:pt x="46530" y="12478"/>
                      </a:cubicBezTo>
                      <a:cubicBezTo>
                        <a:pt x="47330" y="15250"/>
                        <a:pt x="47720" y="18421"/>
                        <a:pt x="47720" y="21984"/>
                      </a:cubicBezTo>
                      <a:lnTo>
                        <a:pt x="47720" y="61198"/>
                      </a:lnTo>
                      <a:close/>
                      <a:moveTo>
                        <a:pt x="37224" y="34661"/>
                      </a:moveTo>
                      <a:lnTo>
                        <a:pt x="28118" y="34661"/>
                      </a:lnTo>
                      <a:cubicBezTo>
                        <a:pt x="25146" y="34661"/>
                        <a:pt x="22574" y="34852"/>
                        <a:pt x="20393" y="35452"/>
                      </a:cubicBezTo>
                      <a:cubicBezTo>
                        <a:pt x="18212" y="35843"/>
                        <a:pt x="16430" y="36633"/>
                        <a:pt x="15050" y="37624"/>
                      </a:cubicBezTo>
                      <a:cubicBezTo>
                        <a:pt x="13659" y="38614"/>
                        <a:pt x="12668" y="39805"/>
                        <a:pt x="11878" y="41196"/>
                      </a:cubicBezTo>
                      <a:cubicBezTo>
                        <a:pt x="11287" y="42377"/>
                        <a:pt x="10887" y="43967"/>
                        <a:pt x="10887" y="45749"/>
                      </a:cubicBezTo>
                      <a:cubicBezTo>
                        <a:pt x="10887" y="48720"/>
                        <a:pt x="11878" y="51292"/>
                        <a:pt x="13859" y="53073"/>
                      </a:cubicBezTo>
                      <a:cubicBezTo>
                        <a:pt x="15840" y="54854"/>
                        <a:pt x="18412" y="55645"/>
                        <a:pt x="21784" y="55645"/>
                      </a:cubicBezTo>
                      <a:cubicBezTo>
                        <a:pt x="24555" y="55645"/>
                        <a:pt x="27327" y="55054"/>
                        <a:pt x="29699" y="53473"/>
                      </a:cubicBezTo>
                      <a:cubicBezTo>
                        <a:pt x="32080" y="52083"/>
                        <a:pt x="34452" y="49901"/>
                        <a:pt x="37224" y="46939"/>
                      </a:cubicBezTo>
                      <a:lnTo>
                        <a:pt x="37224" y="34661"/>
                      </a:lnTo>
                      <a:close/>
                    </a:path>
                  </a:pathLst>
                </a:custGeom>
                <a:solidFill>
                  <a:srgbClr val="607672"/>
                </a:solidFill>
                <a:ln w="9525" cap="flat">
                  <a:noFill/>
                  <a:prstDash val="solid"/>
                  <a:miter/>
                </a:ln>
              </p:spPr>
              <p:txBody>
                <a:bodyPr rtlCol="0" anchor="ctr"/>
                <a:lstStyle/>
                <a:p>
                  <a:endParaRPr lang="nl-NL" sz="100"/>
                </a:p>
              </p:txBody>
            </p:sp>
            <p:sp>
              <p:nvSpPr>
                <p:cNvPr id="76" name="Vrije vorm 75">
                  <a:extLst>
                    <a:ext uri="{FF2B5EF4-FFF2-40B4-BE49-F238E27FC236}">
                      <a16:creationId xmlns:a16="http://schemas.microsoft.com/office/drawing/2014/main" id="{D8E7D60E-B612-5F06-A6B4-87DC197B998E}"/>
                    </a:ext>
                  </a:extLst>
                </p:cNvPr>
                <p:cNvSpPr/>
                <p:nvPr/>
              </p:nvSpPr>
              <p:spPr>
                <a:xfrm rot="180000">
                  <a:off x="7839747" y="4109528"/>
                  <a:ext cx="4376" cy="6060"/>
                </a:xfrm>
                <a:custGeom>
                  <a:avLst/>
                  <a:gdLst>
                    <a:gd name="connsiteX0" fmla="*/ 58417 w 62779"/>
                    <a:gd name="connsiteY0" fmla="*/ 24365 h 86944"/>
                    <a:gd name="connsiteX1" fmla="*/ 60998 w 62779"/>
                    <a:gd name="connsiteY1" fmla="*/ 25155 h 86944"/>
                    <a:gd name="connsiteX2" fmla="*/ 61589 w 62779"/>
                    <a:gd name="connsiteY2" fmla="*/ 27727 h 86944"/>
                    <a:gd name="connsiteX3" fmla="*/ 61589 w 62779"/>
                    <a:gd name="connsiteY3" fmla="*/ 84172 h 86944"/>
                    <a:gd name="connsiteX4" fmla="*/ 61389 w 62779"/>
                    <a:gd name="connsiteY4" fmla="*/ 84963 h 86944"/>
                    <a:gd name="connsiteX5" fmla="*/ 60398 w 62779"/>
                    <a:gd name="connsiteY5" fmla="*/ 85554 h 86944"/>
                    <a:gd name="connsiteX6" fmla="*/ 58817 w 62779"/>
                    <a:gd name="connsiteY6" fmla="*/ 85954 h 86944"/>
                    <a:gd name="connsiteX7" fmla="*/ 56436 w 62779"/>
                    <a:gd name="connsiteY7" fmla="*/ 86144 h 86944"/>
                    <a:gd name="connsiteX8" fmla="*/ 53664 w 62779"/>
                    <a:gd name="connsiteY8" fmla="*/ 85954 h 86944"/>
                    <a:gd name="connsiteX9" fmla="*/ 52083 w 62779"/>
                    <a:gd name="connsiteY9" fmla="*/ 85554 h 86944"/>
                    <a:gd name="connsiteX10" fmla="*/ 51292 w 62779"/>
                    <a:gd name="connsiteY10" fmla="*/ 84963 h 86944"/>
                    <a:gd name="connsiteX11" fmla="*/ 50892 w 62779"/>
                    <a:gd name="connsiteY11" fmla="*/ 84172 h 86944"/>
                    <a:gd name="connsiteX12" fmla="*/ 50892 w 62779"/>
                    <a:gd name="connsiteY12" fmla="*/ 33071 h 86944"/>
                    <a:gd name="connsiteX13" fmla="*/ 20793 w 62779"/>
                    <a:gd name="connsiteY13" fmla="*/ 33071 h 86944"/>
                    <a:gd name="connsiteX14" fmla="*/ 20793 w 62779"/>
                    <a:gd name="connsiteY14" fmla="*/ 65551 h 86944"/>
                    <a:gd name="connsiteX15" fmla="*/ 22774 w 62779"/>
                    <a:gd name="connsiteY15" fmla="*/ 74666 h 86944"/>
                    <a:gd name="connsiteX16" fmla="*/ 29109 w 62779"/>
                    <a:gd name="connsiteY16" fmla="*/ 77829 h 86944"/>
                    <a:gd name="connsiteX17" fmla="*/ 31680 w 62779"/>
                    <a:gd name="connsiteY17" fmla="*/ 77438 h 86944"/>
                    <a:gd name="connsiteX18" fmla="*/ 33861 w 62779"/>
                    <a:gd name="connsiteY18" fmla="*/ 76838 h 86944"/>
                    <a:gd name="connsiteX19" fmla="*/ 35252 w 62779"/>
                    <a:gd name="connsiteY19" fmla="*/ 76248 h 86944"/>
                    <a:gd name="connsiteX20" fmla="*/ 36433 w 62779"/>
                    <a:gd name="connsiteY20" fmla="*/ 75848 h 86944"/>
                    <a:gd name="connsiteX21" fmla="*/ 37033 w 62779"/>
                    <a:gd name="connsiteY21" fmla="*/ 76048 h 86944"/>
                    <a:gd name="connsiteX22" fmla="*/ 37424 w 62779"/>
                    <a:gd name="connsiteY22" fmla="*/ 76638 h 86944"/>
                    <a:gd name="connsiteX23" fmla="*/ 37824 w 62779"/>
                    <a:gd name="connsiteY23" fmla="*/ 78029 h 86944"/>
                    <a:gd name="connsiteX24" fmla="*/ 37824 w 62779"/>
                    <a:gd name="connsiteY24" fmla="*/ 79810 h 86944"/>
                    <a:gd name="connsiteX25" fmla="*/ 37824 w 62779"/>
                    <a:gd name="connsiteY25" fmla="*/ 82782 h 86944"/>
                    <a:gd name="connsiteX26" fmla="*/ 37033 w 62779"/>
                    <a:gd name="connsiteY26" fmla="*/ 84363 h 86944"/>
                    <a:gd name="connsiteX27" fmla="*/ 35443 w 62779"/>
                    <a:gd name="connsiteY27" fmla="*/ 85354 h 86944"/>
                    <a:gd name="connsiteX28" fmla="*/ 33071 w 62779"/>
                    <a:gd name="connsiteY28" fmla="*/ 86144 h 86944"/>
                    <a:gd name="connsiteX29" fmla="*/ 30299 w 62779"/>
                    <a:gd name="connsiteY29" fmla="*/ 86744 h 86944"/>
                    <a:gd name="connsiteX30" fmla="*/ 27127 w 62779"/>
                    <a:gd name="connsiteY30" fmla="*/ 86944 h 86944"/>
                    <a:gd name="connsiteX31" fmla="*/ 19602 w 62779"/>
                    <a:gd name="connsiteY31" fmla="*/ 85753 h 86944"/>
                    <a:gd name="connsiteX32" fmla="*/ 14059 w 62779"/>
                    <a:gd name="connsiteY32" fmla="*/ 81991 h 86944"/>
                    <a:gd name="connsiteX33" fmla="*/ 11287 w 62779"/>
                    <a:gd name="connsiteY33" fmla="*/ 75848 h 86944"/>
                    <a:gd name="connsiteX34" fmla="*/ 10096 w 62779"/>
                    <a:gd name="connsiteY34" fmla="*/ 67142 h 86944"/>
                    <a:gd name="connsiteX35" fmla="*/ 10096 w 62779"/>
                    <a:gd name="connsiteY35" fmla="*/ 33071 h 86944"/>
                    <a:gd name="connsiteX36" fmla="*/ 2181 w 62779"/>
                    <a:gd name="connsiteY36" fmla="*/ 33071 h 86944"/>
                    <a:gd name="connsiteX37" fmla="*/ 591 w 62779"/>
                    <a:gd name="connsiteY37" fmla="*/ 32090 h 86944"/>
                    <a:gd name="connsiteX38" fmla="*/ 0 w 62779"/>
                    <a:gd name="connsiteY38" fmla="*/ 28718 h 86944"/>
                    <a:gd name="connsiteX39" fmla="*/ 200 w 62779"/>
                    <a:gd name="connsiteY39" fmla="*/ 26737 h 86944"/>
                    <a:gd name="connsiteX40" fmla="*/ 591 w 62779"/>
                    <a:gd name="connsiteY40" fmla="*/ 25356 h 86944"/>
                    <a:gd name="connsiteX41" fmla="*/ 1191 w 62779"/>
                    <a:gd name="connsiteY41" fmla="*/ 24555 h 86944"/>
                    <a:gd name="connsiteX42" fmla="*/ 2181 w 62779"/>
                    <a:gd name="connsiteY42" fmla="*/ 24365 h 86944"/>
                    <a:gd name="connsiteX43" fmla="*/ 10096 w 62779"/>
                    <a:gd name="connsiteY43" fmla="*/ 24365 h 86944"/>
                    <a:gd name="connsiteX44" fmla="*/ 10096 w 62779"/>
                    <a:gd name="connsiteY44" fmla="*/ 10496 h 86944"/>
                    <a:gd name="connsiteX45" fmla="*/ 10496 w 62779"/>
                    <a:gd name="connsiteY45" fmla="*/ 9706 h 86944"/>
                    <a:gd name="connsiteX46" fmla="*/ 11287 w 62779"/>
                    <a:gd name="connsiteY46" fmla="*/ 8915 h 86944"/>
                    <a:gd name="connsiteX47" fmla="*/ 12868 w 62779"/>
                    <a:gd name="connsiteY47" fmla="*/ 8515 h 86944"/>
                    <a:gd name="connsiteX48" fmla="*/ 15640 w 62779"/>
                    <a:gd name="connsiteY48" fmla="*/ 8325 h 86944"/>
                    <a:gd name="connsiteX49" fmla="*/ 18222 w 62779"/>
                    <a:gd name="connsiteY49" fmla="*/ 8515 h 86944"/>
                    <a:gd name="connsiteX50" fmla="*/ 19802 w 62779"/>
                    <a:gd name="connsiteY50" fmla="*/ 8915 h 86944"/>
                    <a:gd name="connsiteX51" fmla="*/ 20593 w 62779"/>
                    <a:gd name="connsiteY51" fmla="*/ 9706 h 86944"/>
                    <a:gd name="connsiteX52" fmla="*/ 20793 w 62779"/>
                    <a:gd name="connsiteY52" fmla="*/ 10496 h 86944"/>
                    <a:gd name="connsiteX53" fmla="*/ 20793 w 62779"/>
                    <a:gd name="connsiteY53" fmla="*/ 24365 h 86944"/>
                    <a:gd name="connsiteX54" fmla="*/ 58417 w 62779"/>
                    <a:gd name="connsiteY54" fmla="*/ 24365 h 86944"/>
                    <a:gd name="connsiteX55" fmla="*/ 62779 w 62779"/>
                    <a:gd name="connsiteY55" fmla="*/ 6344 h 86944"/>
                    <a:gd name="connsiteX56" fmla="*/ 61589 w 62779"/>
                    <a:gd name="connsiteY56" fmla="*/ 11487 h 86944"/>
                    <a:gd name="connsiteX57" fmla="*/ 56245 w 62779"/>
                    <a:gd name="connsiteY57" fmla="*/ 12878 h 86944"/>
                    <a:gd name="connsiteX58" fmla="*/ 51092 w 62779"/>
                    <a:gd name="connsiteY58" fmla="*/ 11487 h 86944"/>
                    <a:gd name="connsiteX59" fmla="*/ 49702 w 62779"/>
                    <a:gd name="connsiteY59" fmla="*/ 6534 h 86944"/>
                    <a:gd name="connsiteX60" fmla="*/ 51092 w 62779"/>
                    <a:gd name="connsiteY60" fmla="*/ 1391 h 86944"/>
                    <a:gd name="connsiteX61" fmla="*/ 56436 w 62779"/>
                    <a:gd name="connsiteY61" fmla="*/ 0 h 86944"/>
                    <a:gd name="connsiteX62" fmla="*/ 61589 w 62779"/>
                    <a:gd name="connsiteY62" fmla="*/ 1391 h 86944"/>
                    <a:gd name="connsiteX63" fmla="*/ 62779 w 62779"/>
                    <a:gd name="connsiteY63" fmla="*/ 6344 h 8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779" h="86944">
                      <a:moveTo>
                        <a:pt x="58417" y="24365"/>
                      </a:moveTo>
                      <a:cubicBezTo>
                        <a:pt x="59607" y="24365"/>
                        <a:pt x="60398" y="24555"/>
                        <a:pt x="60998" y="25155"/>
                      </a:cubicBezTo>
                      <a:cubicBezTo>
                        <a:pt x="61389" y="25746"/>
                        <a:pt x="61589" y="26537"/>
                        <a:pt x="61589" y="27727"/>
                      </a:cubicBezTo>
                      <a:lnTo>
                        <a:pt x="61589" y="84172"/>
                      </a:lnTo>
                      <a:cubicBezTo>
                        <a:pt x="61589" y="84563"/>
                        <a:pt x="61589" y="84763"/>
                        <a:pt x="61389" y="84963"/>
                      </a:cubicBezTo>
                      <a:cubicBezTo>
                        <a:pt x="61189" y="85154"/>
                        <a:pt x="60798" y="85354"/>
                        <a:pt x="60398" y="85554"/>
                      </a:cubicBezTo>
                      <a:cubicBezTo>
                        <a:pt x="60007" y="85753"/>
                        <a:pt x="59607" y="85954"/>
                        <a:pt x="58817" y="85954"/>
                      </a:cubicBezTo>
                      <a:cubicBezTo>
                        <a:pt x="58217" y="86144"/>
                        <a:pt x="57235" y="86144"/>
                        <a:pt x="56436" y="86144"/>
                      </a:cubicBezTo>
                      <a:cubicBezTo>
                        <a:pt x="55255" y="86144"/>
                        <a:pt x="54454" y="86144"/>
                        <a:pt x="53664" y="85954"/>
                      </a:cubicBezTo>
                      <a:cubicBezTo>
                        <a:pt x="53074" y="85954"/>
                        <a:pt x="52483" y="85753"/>
                        <a:pt x="52083" y="85554"/>
                      </a:cubicBezTo>
                      <a:cubicBezTo>
                        <a:pt x="51683" y="85354"/>
                        <a:pt x="51292" y="85154"/>
                        <a:pt x="51292" y="84963"/>
                      </a:cubicBezTo>
                      <a:cubicBezTo>
                        <a:pt x="50892" y="84763"/>
                        <a:pt x="50892" y="84563"/>
                        <a:pt x="50892" y="84172"/>
                      </a:cubicBezTo>
                      <a:lnTo>
                        <a:pt x="50892" y="33071"/>
                      </a:lnTo>
                      <a:lnTo>
                        <a:pt x="20793" y="33071"/>
                      </a:lnTo>
                      <a:lnTo>
                        <a:pt x="20793" y="65551"/>
                      </a:lnTo>
                      <a:cubicBezTo>
                        <a:pt x="20793" y="69513"/>
                        <a:pt x="21584" y="72685"/>
                        <a:pt x="22774" y="74666"/>
                      </a:cubicBezTo>
                      <a:cubicBezTo>
                        <a:pt x="23965" y="76638"/>
                        <a:pt x="25946" y="77829"/>
                        <a:pt x="29109" y="77829"/>
                      </a:cubicBezTo>
                      <a:cubicBezTo>
                        <a:pt x="29899" y="77829"/>
                        <a:pt x="30889" y="77629"/>
                        <a:pt x="31680" y="77438"/>
                      </a:cubicBezTo>
                      <a:cubicBezTo>
                        <a:pt x="32480" y="77238"/>
                        <a:pt x="33071" y="77038"/>
                        <a:pt x="33861" y="76838"/>
                      </a:cubicBezTo>
                      <a:cubicBezTo>
                        <a:pt x="34261" y="76638"/>
                        <a:pt x="34852" y="76448"/>
                        <a:pt x="35252" y="76248"/>
                      </a:cubicBezTo>
                      <a:cubicBezTo>
                        <a:pt x="35843" y="76048"/>
                        <a:pt x="36243" y="75848"/>
                        <a:pt x="36433" y="75848"/>
                      </a:cubicBezTo>
                      <a:cubicBezTo>
                        <a:pt x="36633" y="75848"/>
                        <a:pt x="36833" y="76048"/>
                        <a:pt x="37033" y="76048"/>
                      </a:cubicBezTo>
                      <a:cubicBezTo>
                        <a:pt x="37233" y="76248"/>
                        <a:pt x="37424" y="76448"/>
                        <a:pt x="37424" y="76638"/>
                      </a:cubicBezTo>
                      <a:cubicBezTo>
                        <a:pt x="37624" y="77038"/>
                        <a:pt x="37824" y="77438"/>
                        <a:pt x="37824" y="78029"/>
                      </a:cubicBezTo>
                      <a:cubicBezTo>
                        <a:pt x="37824" y="78429"/>
                        <a:pt x="37824" y="79019"/>
                        <a:pt x="37824" y="79810"/>
                      </a:cubicBezTo>
                      <a:cubicBezTo>
                        <a:pt x="37824" y="81201"/>
                        <a:pt x="37824" y="82191"/>
                        <a:pt x="37824" y="82782"/>
                      </a:cubicBezTo>
                      <a:cubicBezTo>
                        <a:pt x="37424" y="83572"/>
                        <a:pt x="37233" y="83972"/>
                        <a:pt x="37033" y="84363"/>
                      </a:cubicBezTo>
                      <a:cubicBezTo>
                        <a:pt x="36633" y="84763"/>
                        <a:pt x="36043" y="85163"/>
                        <a:pt x="35443" y="85354"/>
                      </a:cubicBezTo>
                      <a:cubicBezTo>
                        <a:pt x="34652" y="85753"/>
                        <a:pt x="33861" y="85954"/>
                        <a:pt x="33071" y="86144"/>
                      </a:cubicBezTo>
                      <a:cubicBezTo>
                        <a:pt x="32080" y="86344"/>
                        <a:pt x="31089" y="86544"/>
                        <a:pt x="30299" y="86744"/>
                      </a:cubicBezTo>
                      <a:cubicBezTo>
                        <a:pt x="29109" y="86744"/>
                        <a:pt x="28318" y="86944"/>
                        <a:pt x="27127" y="86944"/>
                      </a:cubicBezTo>
                      <a:cubicBezTo>
                        <a:pt x="24156" y="86944"/>
                        <a:pt x="21584" y="86544"/>
                        <a:pt x="19602" y="85753"/>
                      </a:cubicBezTo>
                      <a:cubicBezTo>
                        <a:pt x="17231" y="84763"/>
                        <a:pt x="15640" y="83572"/>
                        <a:pt x="14059" y="81991"/>
                      </a:cubicBezTo>
                      <a:cubicBezTo>
                        <a:pt x="12868" y="80410"/>
                        <a:pt x="11687" y="78429"/>
                        <a:pt x="11287" y="75848"/>
                      </a:cubicBezTo>
                      <a:cubicBezTo>
                        <a:pt x="10496" y="73476"/>
                        <a:pt x="10096" y="70504"/>
                        <a:pt x="10096" y="67142"/>
                      </a:cubicBezTo>
                      <a:lnTo>
                        <a:pt x="10096" y="33071"/>
                      </a:lnTo>
                      <a:lnTo>
                        <a:pt x="2181" y="33071"/>
                      </a:lnTo>
                      <a:cubicBezTo>
                        <a:pt x="1381" y="33071"/>
                        <a:pt x="991" y="32880"/>
                        <a:pt x="591" y="32090"/>
                      </a:cubicBezTo>
                      <a:cubicBezTo>
                        <a:pt x="200" y="31490"/>
                        <a:pt x="0" y="30299"/>
                        <a:pt x="0" y="28718"/>
                      </a:cubicBezTo>
                      <a:cubicBezTo>
                        <a:pt x="0" y="27927"/>
                        <a:pt x="0" y="27337"/>
                        <a:pt x="200" y="26737"/>
                      </a:cubicBezTo>
                      <a:cubicBezTo>
                        <a:pt x="200" y="26146"/>
                        <a:pt x="391" y="25746"/>
                        <a:pt x="591" y="25356"/>
                      </a:cubicBezTo>
                      <a:cubicBezTo>
                        <a:pt x="591" y="24955"/>
                        <a:pt x="991" y="24755"/>
                        <a:pt x="1191" y="24555"/>
                      </a:cubicBezTo>
                      <a:cubicBezTo>
                        <a:pt x="1381" y="24365"/>
                        <a:pt x="1781" y="24365"/>
                        <a:pt x="2181" y="24365"/>
                      </a:cubicBezTo>
                      <a:lnTo>
                        <a:pt x="10096" y="24365"/>
                      </a:lnTo>
                      <a:lnTo>
                        <a:pt x="10096" y="10496"/>
                      </a:lnTo>
                      <a:cubicBezTo>
                        <a:pt x="10096" y="10106"/>
                        <a:pt x="10296" y="9906"/>
                        <a:pt x="10496" y="9706"/>
                      </a:cubicBezTo>
                      <a:cubicBezTo>
                        <a:pt x="10496" y="9315"/>
                        <a:pt x="10887" y="9115"/>
                        <a:pt x="11287" y="8915"/>
                      </a:cubicBezTo>
                      <a:cubicBezTo>
                        <a:pt x="11687" y="8715"/>
                        <a:pt x="12278" y="8715"/>
                        <a:pt x="12868" y="8515"/>
                      </a:cubicBezTo>
                      <a:cubicBezTo>
                        <a:pt x="13659" y="8515"/>
                        <a:pt x="14459" y="8325"/>
                        <a:pt x="15640" y="8325"/>
                      </a:cubicBezTo>
                      <a:cubicBezTo>
                        <a:pt x="16630" y="8325"/>
                        <a:pt x="17621" y="8515"/>
                        <a:pt x="18222" y="8515"/>
                      </a:cubicBezTo>
                      <a:cubicBezTo>
                        <a:pt x="18812" y="8715"/>
                        <a:pt x="19402" y="8715"/>
                        <a:pt x="19802" y="8915"/>
                      </a:cubicBezTo>
                      <a:cubicBezTo>
                        <a:pt x="20202" y="9115"/>
                        <a:pt x="20393" y="9315"/>
                        <a:pt x="20593" y="9706"/>
                      </a:cubicBezTo>
                      <a:cubicBezTo>
                        <a:pt x="20793" y="9906"/>
                        <a:pt x="20793" y="10106"/>
                        <a:pt x="20793" y="10496"/>
                      </a:cubicBezTo>
                      <a:lnTo>
                        <a:pt x="20793" y="24365"/>
                      </a:lnTo>
                      <a:lnTo>
                        <a:pt x="58417" y="24365"/>
                      </a:lnTo>
                      <a:close/>
                      <a:moveTo>
                        <a:pt x="62779" y="6344"/>
                      </a:moveTo>
                      <a:cubicBezTo>
                        <a:pt x="62779" y="8915"/>
                        <a:pt x="62379" y="10496"/>
                        <a:pt x="61589" y="11487"/>
                      </a:cubicBezTo>
                      <a:cubicBezTo>
                        <a:pt x="60398" y="12278"/>
                        <a:pt x="58817" y="12878"/>
                        <a:pt x="56245" y="12878"/>
                      </a:cubicBezTo>
                      <a:cubicBezTo>
                        <a:pt x="53664" y="12878"/>
                        <a:pt x="52083" y="12278"/>
                        <a:pt x="51092" y="11487"/>
                      </a:cubicBezTo>
                      <a:cubicBezTo>
                        <a:pt x="50102" y="10496"/>
                        <a:pt x="49702" y="8915"/>
                        <a:pt x="49702" y="6534"/>
                      </a:cubicBezTo>
                      <a:cubicBezTo>
                        <a:pt x="49702" y="3962"/>
                        <a:pt x="50102" y="2181"/>
                        <a:pt x="51092" y="1391"/>
                      </a:cubicBezTo>
                      <a:cubicBezTo>
                        <a:pt x="52083" y="400"/>
                        <a:pt x="53864" y="0"/>
                        <a:pt x="56436" y="0"/>
                      </a:cubicBezTo>
                      <a:cubicBezTo>
                        <a:pt x="58817" y="0"/>
                        <a:pt x="60598" y="400"/>
                        <a:pt x="61589" y="1391"/>
                      </a:cubicBezTo>
                      <a:cubicBezTo>
                        <a:pt x="62379" y="2181"/>
                        <a:pt x="62779" y="3962"/>
                        <a:pt x="62779" y="6344"/>
                      </a:cubicBezTo>
                      <a:close/>
                    </a:path>
                  </a:pathLst>
                </a:custGeom>
                <a:solidFill>
                  <a:srgbClr val="607672"/>
                </a:solidFill>
                <a:ln w="9525" cap="flat">
                  <a:noFill/>
                  <a:prstDash val="solid"/>
                  <a:miter/>
                </a:ln>
              </p:spPr>
              <p:txBody>
                <a:bodyPr rtlCol="0" anchor="ctr"/>
                <a:lstStyle/>
                <a:p>
                  <a:endParaRPr lang="nl-NL" sz="100"/>
                </a:p>
              </p:txBody>
            </p:sp>
            <p:sp>
              <p:nvSpPr>
                <p:cNvPr id="77" name="Vrije vorm 76">
                  <a:extLst>
                    <a:ext uri="{FF2B5EF4-FFF2-40B4-BE49-F238E27FC236}">
                      <a16:creationId xmlns:a16="http://schemas.microsoft.com/office/drawing/2014/main" id="{A59689D4-AF71-9B71-BADD-306D619F2238}"/>
                    </a:ext>
                  </a:extLst>
                </p:cNvPr>
                <p:cNvSpPr/>
                <p:nvPr/>
              </p:nvSpPr>
              <p:spPr>
                <a:xfrm rot="180000">
                  <a:off x="7845109" y="4111395"/>
                  <a:ext cx="3727" cy="4459"/>
                </a:xfrm>
                <a:custGeom>
                  <a:avLst/>
                  <a:gdLst>
                    <a:gd name="connsiteX0" fmla="*/ 53473 w 53472"/>
                    <a:gd name="connsiteY0" fmla="*/ 29508 h 63969"/>
                    <a:gd name="connsiteX1" fmla="*/ 52082 w 53472"/>
                    <a:gd name="connsiteY1" fmla="*/ 33071 h 63969"/>
                    <a:gd name="connsiteX2" fmla="*/ 49311 w 53472"/>
                    <a:gd name="connsiteY2" fmla="*/ 34261 h 63969"/>
                    <a:gd name="connsiteX3" fmla="*/ 10896 w 53472"/>
                    <a:gd name="connsiteY3" fmla="*/ 34261 h 63969"/>
                    <a:gd name="connsiteX4" fmla="*/ 12078 w 53472"/>
                    <a:gd name="connsiteY4" fmla="*/ 42977 h 63969"/>
                    <a:gd name="connsiteX5" fmla="*/ 15249 w 53472"/>
                    <a:gd name="connsiteY5" fmla="*/ 49511 h 63969"/>
                    <a:gd name="connsiteX6" fmla="*/ 21193 w 53472"/>
                    <a:gd name="connsiteY6" fmla="*/ 53864 h 63969"/>
                    <a:gd name="connsiteX7" fmla="*/ 29899 w 53472"/>
                    <a:gd name="connsiteY7" fmla="*/ 55254 h 63969"/>
                    <a:gd name="connsiteX8" fmla="*/ 37433 w 53472"/>
                    <a:gd name="connsiteY8" fmla="*/ 54654 h 63969"/>
                    <a:gd name="connsiteX9" fmla="*/ 42976 w 53472"/>
                    <a:gd name="connsiteY9" fmla="*/ 53073 h 63969"/>
                    <a:gd name="connsiteX10" fmla="*/ 46939 w 53472"/>
                    <a:gd name="connsiteY10" fmla="*/ 51692 h 63969"/>
                    <a:gd name="connsiteX11" fmla="*/ 49311 w 53472"/>
                    <a:gd name="connsiteY11" fmla="*/ 50892 h 63969"/>
                    <a:gd name="connsiteX12" fmla="*/ 50101 w 53472"/>
                    <a:gd name="connsiteY12" fmla="*/ 51092 h 63969"/>
                    <a:gd name="connsiteX13" fmla="*/ 50502 w 53472"/>
                    <a:gd name="connsiteY13" fmla="*/ 51883 h 63969"/>
                    <a:gd name="connsiteX14" fmla="*/ 50892 w 53472"/>
                    <a:gd name="connsiteY14" fmla="*/ 53073 h 63969"/>
                    <a:gd name="connsiteX15" fmla="*/ 50892 w 53472"/>
                    <a:gd name="connsiteY15" fmla="*/ 55054 h 63969"/>
                    <a:gd name="connsiteX16" fmla="*/ 50892 w 53472"/>
                    <a:gd name="connsiteY16" fmla="*/ 56636 h 63969"/>
                    <a:gd name="connsiteX17" fmla="*/ 50892 w 53472"/>
                    <a:gd name="connsiteY17" fmla="*/ 57626 h 63969"/>
                    <a:gd name="connsiteX18" fmla="*/ 50502 w 53472"/>
                    <a:gd name="connsiteY18" fmla="*/ 58417 h 63969"/>
                    <a:gd name="connsiteX19" fmla="*/ 49901 w 53472"/>
                    <a:gd name="connsiteY19" fmla="*/ 59217 h 63969"/>
                    <a:gd name="connsiteX20" fmla="*/ 47730 w 53472"/>
                    <a:gd name="connsiteY20" fmla="*/ 60398 h 63969"/>
                    <a:gd name="connsiteX21" fmla="*/ 43367 w 53472"/>
                    <a:gd name="connsiteY21" fmla="*/ 61989 h 63969"/>
                    <a:gd name="connsiteX22" fmla="*/ 36833 w 53472"/>
                    <a:gd name="connsiteY22" fmla="*/ 63370 h 63969"/>
                    <a:gd name="connsiteX23" fmla="*/ 29108 w 53472"/>
                    <a:gd name="connsiteY23" fmla="*/ 63970 h 63969"/>
                    <a:gd name="connsiteX24" fmla="*/ 16440 w 53472"/>
                    <a:gd name="connsiteY24" fmla="*/ 61989 h 63969"/>
                    <a:gd name="connsiteX25" fmla="*/ 7325 w 53472"/>
                    <a:gd name="connsiteY25" fmla="*/ 56045 h 63969"/>
                    <a:gd name="connsiteX26" fmla="*/ 1781 w 53472"/>
                    <a:gd name="connsiteY26" fmla="*/ 46139 h 63969"/>
                    <a:gd name="connsiteX27" fmla="*/ 0 w 53472"/>
                    <a:gd name="connsiteY27" fmla="*/ 32280 h 63969"/>
                    <a:gd name="connsiteX28" fmla="*/ 1781 w 53472"/>
                    <a:gd name="connsiteY28" fmla="*/ 18812 h 63969"/>
                    <a:gd name="connsiteX29" fmla="*/ 7525 w 53472"/>
                    <a:gd name="connsiteY29" fmla="*/ 8715 h 63969"/>
                    <a:gd name="connsiteX30" fmla="*/ 16440 w 53472"/>
                    <a:gd name="connsiteY30" fmla="*/ 2381 h 63969"/>
                    <a:gd name="connsiteX31" fmla="*/ 27927 w 53472"/>
                    <a:gd name="connsiteY31" fmla="*/ 0 h 63969"/>
                    <a:gd name="connsiteX32" fmla="*/ 39405 w 53472"/>
                    <a:gd name="connsiteY32" fmla="*/ 2381 h 63969"/>
                    <a:gd name="connsiteX33" fmla="*/ 47330 w 53472"/>
                    <a:gd name="connsiteY33" fmla="*/ 8115 h 63969"/>
                    <a:gd name="connsiteX34" fmla="*/ 52082 w 53472"/>
                    <a:gd name="connsiteY34" fmla="*/ 16831 h 63969"/>
                    <a:gd name="connsiteX35" fmla="*/ 53473 w 53472"/>
                    <a:gd name="connsiteY35" fmla="*/ 27527 h 63969"/>
                    <a:gd name="connsiteX36" fmla="*/ 53473 w 53472"/>
                    <a:gd name="connsiteY36" fmla="*/ 29508 h 63969"/>
                    <a:gd name="connsiteX37" fmla="*/ 42776 w 53472"/>
                    <a:gd name="connsiteY37" fmla="*/ 26337 h 63969"/>
                    <a:gd name="connsiteX38" fmla="*/ 39014 w 53472"/>
                    <a:gd name="connsiteY38" fmla="*/ 13268 h 63969"/>
                    <a:gd name="connsiteX39" fmla="*/ 27327 w 53472"/>
                    <a:gd name="connsiteY39" fmla="*/ 8515 h 63969"/>
                    <a:gd name="connsiteX40" fmla="*/ 20402 w 53472"/>
                    <a:gd name="connsiteY40" fmla="*/ 9906 h 63969"/>
                    <a:gd name="connsiteX41" fmla="*/ 15249 w 53472"/>
                    <a:gd name="connsiteY41" fmla="*/ 13859 h 63969"/>
                    <a:gd name="connsiteX42" fmla="*/ 12278 w 53472"/>
                    <a:gd name="connsiteY42" fmla="*/ 19602 h 63969"/>
                    <a:gd name="connsiteX43" fmla="*/ 10896 w 53472"/>
                    <a:gd name="connsiteY43" fmla="*/ 26337 h 63969"/>
                    <a:gd name="connsiteX44" fmla="*/ 42776 w 53472"/>
                    <a:gd name="connsiteY44" fmla="*/ 26337 h 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3472" h="63969">
                      <a:moveTo>
                        <a:pt x="53473" y="29508"/>
                      </a:moveTo>
                      <a:cubicBezTo>
                        <a:pt x="53473" y="31290"/>
                        <a:pt x="53073" y="32480"/>
                        <a:pt x="52082" y="33071"/>
                      </a:cubicBezTo>
                      <a:cubicBezTo>
                        <a:pt x="51292" y="33861"/>
                        <a:pt x="50502" y="34261"/>
                        <a:pt x="49311" y="34261"/>
                      </a:cubicBezTo>
                      <a:lnTo>
                        <a:pt x="10896" y="34261"/>
                      </a:lnTo>
                      <a:cubicBezTo>
                        <a:pt x="10896" y="37433"/>
                        <a:pt x="11287" y="40396"/>
                        <a:pt x="12078" y="42977"/>
                      </a:cubicBezTo>
                      <a:cubicBezTo>
                        <a:pt x="12678" y="45549"/>
                        <a:pt x="13668" y="47730"/>
                        <a:pt x="15249" y="49511"/>
                      </a:cubicBezTo>
                      <a:cubicBezTo>
                        <a:pt x="16830" y="51492"/>
                        <a:pt x="18812" y="52873"/>
                        <a:pt x="21193" y="53864"/>
                      </a:cubicBezTo>
                      <a:cubicBezTo>
                        <a:pt x="23565" y="54854"/>
                        <a:pt x="26536" y="55254"/>
                        <a:pt x="29899" y="55254"/>
                      </a:cubicBezTo>
                      <a:cubicBezTo>
                        <a:pt x="32680" y="55254"/>
                        <a:pt x="35252" y="55054"/>
                        <a:pt x="37433" y="54654"/>
                      </a:cubicBezTo>
                      <a:cubicBezTo>
                        <a:pt x="39605" y="54264"/>
                        <a:pt x="41386" y="53664"/>
                        <a:pt x="42976" y="53073"/>
                      </a:cubicBezTo>
                      <a:cubicBezTo>
                        <a:pt x="44558" y="52673"/>
                        <a:pt x="45948" y="52083"/>
                        <a:pt x="46939" y="51692"/>
                      </a:cubicBezTo>
                      <a:cubicBezTo>
                        <a:pt x="48120" y="51092"/>
                        <a:pt x="48720" y="50892"/>
                        <a:pt x="49311" y="50892"/>
                      </a:cubicBezTo>
                      <a:cubicBezTo>
                        <a:pt x="49711" y="50892"/>
                        <a:pt x="49711" y="51092"/>
                        <a:pt x="50101" y="51092"/>
                      </a:cubicBezTo>
                      <a:cubicBezTo>
                        <a:pt x="50302" y="51292"/>
                        <a:pt x="50502" y="51492"/>
                        <a:pt x="50502" y="51883"/>
                      </a:cubicBezTo>
                      <a:cubicBezTo>
                        <a:pt x="50892" y="52083"/>
                        <a:pt x="50892" y="52673"/>
                        <a:pt x="50892" y="53073"/>
                      </a:cubicBezTo>
                      <a:cubicBezTo>
                        <a:pt x="50892" y="53664"/>
                        <a:pt x="50892" y="54264"/>
                        <a:pt x="50892" y="55054"/>
                      </a:cubicBezTo>
                      <a:cubicBezTo>
                        <a:pt x="50892" y="55645"/>
                        <a:pt x="50892" y="56045"/>
                        <a:pt x="50892" y="56636"/>
                      </a:cubicBezTo>
                      <a:cubicBezTo>
                        <a:pt x="50892" y="57036"/>
                        <a:pt x="50892" y="57236"/>
                        <a:pt x="50892" y="57626"/>
                      </a:cubicBezTo>
                      <a:cubicBezTo>
                        <a:pt x="50702" y="58026"/>
                        <a:pt x="50502" y="58226"/>
                        <a:pt x="50502" y="58417"/>
                      </a:cubicBezTo>
                      <a:cubicBezTo>
                        <a:pt x="50302" y="58817"/>
                        <a:pt x="50101" y="59017"/>
                        <a:pt x="49901" y="59217"/>
                      </a:cubicBezTo>
                      <a:cubicBezTo>
                        <a:pt x="49711" y="59407"/>
                        <a:pt x="48910" y="59807"/>
                        <a:pt x="47730" y="60398"/>
                      </a:cubicBezTo>
                      <a:cubicBezTo>
                        <a:pt x="46539" y="60998"/>
                        <a:pt x="45148" y="61389"/>
                        <a:pt x="43367" y="61989"/>
                      </a:cubicBezTo>
                      <a:cubicBezTo>
                        <a:pt x="41386" y="62579"/>
                        <a:pt x="39405" y="62979"/>
                        <a:pt x="36833" y="63370"/>
                      </a:cubicBezTo>
                      <a:cubicBezTo>
                        <a:pt x="34261" y="63770"/>
                        <a:pt x="31880" y="63970"/>
                        <a:pt x="29108" y="63970"/>
                      </a:cubicBezTo>
                      <a:cubicBezTo>
                        <a:pt x="24355" y="63970"/>
                        <a:pt x="20002" y="63370"/>
                        <a:pt x="16440" y="61989"/>
                      </a:cubicBezTo>
                      <a:cubicBezTo>
                        <a:pt x="12868" y="60598"/>
                        <a:pt x="9906" y="58617"/>
                        <a:pt x="7325" y="56045"/>
                      </a:cubicBezTo>
                      <a:cubicBezTo>
                        <a:pt x="4953" y="53473"/>
                        <a:pt x="2971" y="50101"/>
                        <a:pt x="1781" y="46139"/>
                      </a:cubicBezTo>
                      <a:cubicBezTo>
                        <a:pt x="590" y="42186"/>
                        <a:pt x="0" y="37624"/>
                        <a:pt x="0" y="32280"/>
                      </a:cubicBezTo>
                      <a:cubicBezTo>
                        <a:pt x="0" y="27327"/>
                        <a:pt x="590" y="22774"/>
                        <a:pt x="1781" y="18812"/>
                      </a:cubicBezTo>
                      <a:cubicBezTo>
                        <a:pt x="3171" y="14849"/>
                        <a:pt x="4953" y="11487"/>
                        <a:pt x="7525" y="8715"/>
                      </a:cubicBezTo>
                      <a:cubicBezTo>
                        <a:pt x="9906" y="5944"/>
                        <a:pt x="12868" y="3762"/>
                        <a:pt x="16440" y="2381"/>
                      </a:cubicBezTo>
                      <a:cubicBezTo>
                        <a:pt x="19802" y="791"/>
                        <a:pt x="23565" y="0"/>
                        <a:pt x="27927" y="0"/>
                      </a:cubicBezTo>
                      <a:cubicBezTo>
                        <a:pt x="32480" y="0"/>
                        <a:pt x="36243" y="791"/>
                        <a:pt x="39405" y="2381"/>
                      </a:cubicBezTo>
                      <a:cubicBezTo>
                        <a:pt x="42776" y="3762"/>
                        <a:pt x="45348" y="5744"/>
                        <a:pt x="47330" y="8115"/>
                      </a:cubicBezTo>
                      <a:cubicBezTo>
                        <a:pt x="49511" y="10697"/>
                        <a:pt x="51092" y="13668"/>
                        <a:pt x="52082" y="16831"/>
                      </a:cubicBezTo>
                      <a:cubicBezTo>
                        <a:pt x="52873" y="20202"/>
                        <a:pt x="53473" y="23765"/>
                        <a:pt x="53473" y="27527"/>
                      </a:cubicBezTo>
                      <a:lnTo>
                        <a:pt x="53473" y="29508"/>
                      </a:lnTo>
                      <a:close/>
                      <a:moveTo>
                        <a:pt x="42776" y="26337"/>
                      </a:moveTo>
                      <a:cubicBezTo>
                        <a:pt x="42976" y="20793"/>
                        <a:pt x="41586" y="16440"/>
                        <a:pt x="39014" y="13268"/>
                      </a:cubicBezTo>
                      <a:cubicBezTo>
                        <a:pt x="36243" y="10096"/>
                        <a:pt x="32480" y="8515"/>
                        <a:pt x="27327" y="8515"/>
                      </a:cubicBezTo>
                      <a:cubicBezTo>
                        <a:pt x="24755" y="8515"/>
                        <a:pt x="22374" y="8915"/>
                        <a:pt x="20402" y="9906"/>
                      </a:cubicBezTo>
                      <a:cubicBezTo>
                        <a:pt x="18421" y="10897"/>
                        <a:pt x="16830" y="12278"/>
                        <a:pt x="15249" y="13859"/>
                      </a:cubicBezTo>
                      <a:cubicBezTo>
                        <a:pt x="14058" y="15449"/>
                        <a:pt x="12868" y="17431"/>
                        <a:pt x="12278" y="19602"/>
                      </a:cubicBezTo>
                      <a:cubicBezTo>
                        <a:pt x="11487" y="21784"/>
                        <a:pt x="11087" y="23965"/>
                        <a:pt x="10896" y="26337"/>
                      </a:cubicBezTo>
                      <a:lnTo>
                        <a:pt x="42776" y="26337"/>
                      </a:lnTo>
                      <a:close/>
                    </a:path>
                  </a:pathLst>
                </a:custGeom>
                <a:solidFill>
                  <a:srgbClr val="607672"/>
                </a:solidFill>
                <a:ln w="9525" cap="flat">
                  <a:noFill/>
                  <a:prstDash val="solid"/>
                  <a:miter/>
                </a:ln>
              </p:spPr>
              <p:txBody>
                <a:bodyPr rtlCol="0" anchor="ctr"/>
                <a:lstStyle/>
                <a:p>
                  <a:endParaRPr lang="nl-NL" sz="100"/>
                </a:p>
              </p:txBody>
            </p:sp>
            <p:sp>
              <p:nvSpPr>
                <p:cNvPr id="78" name="Vrije vorm 77">
                  <a:extLst>
                    <a:ext uri="{FF2B5EF4-FFF2-40B4-BE49-F238E27FC236}">
                      <a16:creationId xmlns:a16="http://schemas.microsoft.com/office/drawing/2014/main" id="{30FE2F3C-92CF-3F65-C003-3E9B971FBDD6}"/>
                    </a:ext>
                  </a:extLst>
                </p:cNvPr>
                <p:cNvSpPr/>
                <p:nvPr/>
              </p:nvSpPr>
              <p:spPr>
                <a:xfrm rot="180000">
                  <a:off x="7850440" y="4111684"/>
                  <a:ext cx="4044" cy="4459"/>
                </a:xfrm>
                <a:custGeom>
                  <a:avLst/>
                  <a:gdLst>
                    <a:gd name="connsiteX0" fmla="*/ 58026 w 58026"/>
                    <a:gd name="connsiteY0" fmla="*/ 31290 h 63969"/>
                    <a:gd name="connsiteX1" fmla="*/ 56245 w 58026"/>
                    <a:gd name="connsiteY1" fmla="*/ 44358 h 63969"/>
                    <a:gd name="connsiteX2" fmla="*/ 50702 w 58026"/>
                    <a:gd name="connsiteY2" fmla="*/ 54854 h 63969"/>
                    <a:gd name="connsiteX3" fmla="*/ 41196 w 58026"/>
                    <a:gd name="connsiteY3" fmla="*/ 61589 h 63969"/>
                    <a:gd name="connsiteX4" fmla="*/ 28317 w 58026"/>
                    <a:gd name="connsiteY4" fmla="*/ 63970 h 63969"/>
                    <a:gd name="connsiteX5" fmla="*/ 15840 w 58026"/>
                    <a:gd name="connsiteY5" fmla="*/ 61789 h 63969"/>
                    <a:gd name="connsiteX6" fmla="*/ 6934 w 58026"/>
                    <a:gd name="connsiteY6" fmla="*/ 55645 h 63969"/>
                    <a:gd name="connsiteX7" fmla="*/ 1581 w 58026"/>
                    <a:gd name="connsiteY7" fmla="*/ 45749 h 63969"/>
                    <a:gd name="connsiteX8" fmla="*/ 0 w 58026"/>
                    <a:gd name="connsiteY8" fmla="*/ 32680 h 63969"/>
                    <a:gd name="connsiteX9" fmla="*/ 1581 w 58026"/>
                    <a:gd name="connsiteY9" fmla="*/ 19602 h 63969"/>
                    <a:gd name="connsiteX10" fmla="*/ 7125 w 58026"/>
                    <a:gd name="connsiteY10" fmla="*/ 9306 h 63969"/>
                    <a:gd name="connsiteX11" fmla="*/ 16630 w 58026"/>
                    <a:gd name="connsiteY11" fmla="*/ 2572 h 63969"/>
                    <a:gd name="connsiteX12" fmla="*/ 29508 w 58026"/>
                    <a:gd name="connsiteY12" fmla="*/ 0 h 63969"/>
                    <a:gd name="connsiteX13" fmla="*/ 41986 w 58026"/>
                    <a:gd name="connsiteY13" fmla="*/ 2181 h 63969"/>
                    <a:gd name="connsiteX14" fmla="*/ 50892 w 58026"/>
                    <a:gd name="connsiteY14" fmla="*/ 8515 h 63969"/>
                    <a:gd name="connsiteX15" fmla="*/ 56245 w 58026"/>
                    <a:gd name="connsiteY15" fmla="*/ 18221 h 63969"/>
                    <a:gd name="connsiteX16" fmla="*/ 58026 w 58026"/>
                    <a:gd name="connsiteY16" fmla="*/ 31290 h 63969"/>
                    <a:gd name="connsiteX17" fmla="*/ 46939 w 58026"/>
                    <a:gd name="connsiteY17" fmla="*/ 32080 h 63969"/>
                    <a:gd name="connsiteX18" fmla="*/ 46139 w 58026"/>
                    <a:gd name="connsiteY18" fmla="*/ 23174 h 63969"/>
                    <a:gd name="connsiteX19" fmla="*/ 43167 w 58026"/>
                    <a:gd name="connsiteY19" fmla="*/ 15840 h 63969"/>
                    <a:gd name="connsiteX20" fmla="*/ 37624 w 58026"/>
                    <a:gd name="connsiteY20" fmla="*/ 10897 h 63969"/>
                    <a:gd name="connsiteX21" fmla="*/ 29108 w 58026"/>
                    <a:gd name="connsiteY21" fmla="*/ 9106 h 63969"/>
                    <a:gd name="connsiteX22" fmla="*/ 20993 w 58026"/>
                    <a:gd name="connsiteY22" fmla="*/ 10697 h 63969"/>
                    <a:gd name="connsiteX23" fmla="*/ 15250 w 58026"/>
                    <a:gd name="connsiteY23" fmla="*/ 15449 h 63969"/>
                    <a:gd name="connsiteX24" fmla="*/ 11878 w 58026"/>
                    <a:gd name="connsiteY24" fmla="*/ 22774 h 63969"/>
                    <a:gd name="connsiteX25" fmla="*/ 10896 w 58026"/>
                    <a:gd name="connsiteY25" fmla="*/ 31880 h 63969"/>
                    <a:gd name="connsiteX26" fmla="*/ 11878 w 58026"/>
                    <a:gd name="connsiteY26" fmla="*/ 40795 h 63969"/>
                    <a:gd name="connsiteX27" fmla="*/ 14659 w 58026"/>
                    <a:gd name="connsiteY27" fmla="*/ 48120 h 63969"/>
                    <a:gd name="connsiteX28" fmla="*/ 20202 w 58026"/>
                    <a:gd name="connsiteY28" fmla="*/ 53273 h 63969"/>
                    <a:gd name="connsiteX29" fmla="*/ 28918 w 58026"/>
                    <a:gd name="connsiteY29" fmla="*/ 55054 h 63969"/>
                    <a:gd name="connsiteX30" fmla="*/ 37033 w 58026"/>
                    <a:gd name="connsiteY30" fmla="*/ 53273 h 63969"/>
                    <a:gd name="connsiteX31" fmla="*/ 42776 w 58026"/>
                    <a:gd name="connsiteY31" fmla="*/ 48720 h 63969"/>
                    <a:gd name="connsiteX32" fmla="*/ 45948 w 58026"/>
                    <a:gd name="connsiteY32" fmla="*/ 41386 h 63969"/>
                    <a:gd name="connsiteX33" fmla="*/ 46939 w 58026"/>
                    <a:gd name="connsiteY33" fmla="*/ 32080 h 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26" h="63969">
                      <a:moveTo>
                        <a:pt x="58026" y="31290"/>
                      </a:moveTo>
                      <a:cubicBezTo>
                        <a:pt x="58026" y="36043"/>
                        <a:pt x="57426" y="40396"/>
                        <a:pt x="56245" y="44358"/>
                      </a:cubicBezTo>
                      <a:cubicBezTo>
                        <a:pt x="55054" y="48320"/>
                        <a:pt x="53073" y="51683"/>
                        <a:pt x="50702" y="54854"/>
                      </a:cubicBezTo>
                      <a:cubicBezTo>
                        <a:pt x="48120" y="57626"/>
                        <a:pt x="44958" y="60007"/>
                        <a:pt x="41196" y="61589"/>
                      </a:cubicBezTo>
                      <a:cubicBezTo>
                        <a:pt x="37624" y="63170"/>
                        <a:pt x="33271" y="63970"/>
                        <a:pt x="28317" y="63970"/>
                      </a:cubicBezTo>
                      <a:cubicBezTo>
                        <a:pt x="23565" y="63970"/>
                        <a:pt x="19412" y="63370"/>
                        <a:pt x="15840" y="61789"/>
                      </a:cubicBezTo>
                      <a:cubicBezTo>
                        <a:pt x="12278" y="60398"/>
                        <a:pt x="9306" y="58417"/>
                        <a:pt x="6934" y="55645"/>
                      </a:cubicBezTo>
                      <a:cubicBezTo>
                        <a:pt x="4553" y="52873"/>
                        <a:pt x="2771" y="49711"/>
                        <a:pt x="1581" y="45749"/>
                      </a:cubicBezTo>
                      <a:cubicBezTo>
                        <a:pt x="400" y="41986"/>
                        <a:pt x="0" y="37433"/>
                        <a:pt x="0" y="32680"/>
                      </a:cubicBezTo>
                      <a:cubicBezTo>
                        <a:pt x="0" y="27927"/>
                        <a:pt x="400" y="23565"/>
                        <a:pt x="1581" y="19602"/>
                      </a:cubicBezTo>
                      <a:cubicBezTo>
                        <a:pt x="2972" y="15449"/>
                        <a:pt x="4753" y="12078"/>
                        <a:pt x="7125" y="9306"/>
                      </a:cubicBezTo>
                      <a:cubicBezTo>
                        <a:pt x="9706" y="6334"/>
                        <a:pt x="12868" y="4162"/>
                        <a:pt x="16630" y="2572"/>
                      </a:cubicBezTo>
                      <a:cubicBezTo>
                        <a:pt x="20202" y="990"/>
                        <a:pt x="24555" y="0"/>
                        <a:pt x="29508" y="0"/>
                      </a:cubicBezTo>
                      <a:cubicBezTo>
                        <a:pt x="34461" y="0"/>
                        <a:pt x="38414" y="791"/>
                        <a:pt x="41986" y="2181"/>
                      </a:cubicBezTo>
                      <a:cubicBezTo>
                        <a:pt x="45548" y="3562"/>
                        <a:pt x="48520" y="5744"/>
                        <a:pt x="50892" y="8515"/>
                      </a:cubicBezTo>
                      <a:cubicBezTo>
                        <a:pt x="53273" y="10897"/>
                        <a:pt x="55054" y="14259"/>
                        <a:pt x="56245" y="18221"/>
                      </a:cubicBezTo>
                      <a:cubicBezTo>
                        <a:pt x="57426" y="21984"/>
                        <a:pt x="58026" y="26337"/>
                        <a:pt x="58026" y="31290"/>
                      </a:cubicBezTo>
                      <a:close/>
                      <a:moveTo>
                        <a:pt x="46939" y="32080"/>
                      </a:moveTo>
                      <a:cubicBezTo>
                        <a:pt x="46939" y="28918"/>
                        <a:pt x="46739" y="25946"/>
                        <a:pt x="46139" y="23174"/>
                      </a:cubicBezTo>
                      <a:cubicBezTo>
                        <a:pt x="45548" y="20403"/>
                        <a:pt x="44558" y="18021"/>
                        <a:pt x="43167" y="15840"/>
                      </a:cubicBezTo>
                      <a:cubicBezTo>
                        <a:pt x="41986" y="13668"/>
                        <a:pt x="40005" y="12078"/>
                        <a:pt x="37624" y="10897"/>
                      </a:cubicBezTo>
                      <a:cubicBezTo>
                        <a:pt x="35452" y="9706"/>
                        <a:pt x="32480" y="9106"/>
                        <a:pt x="29108" y="9106"/>
                      </a:cubicBezTo>
                      <a:cubicBezTo>
                        <a:pt x="25946" y="9106"/>
                        <a:pt x="23174" y="9506"/>
                        <a:pt x="20993" y="10697"/>
                      </a:cubicBezTo>
                      <a:cubicBezTo>
                        <a:pt x="18612" y="11878"/>
                        <a:pt x="16630" y="13468"/>
                        <a:pt x="15250" y="15449"/>
                      </a:cubicBezTo>
                      <a:cubicBezTo>
                        <a:pt x="13858" y="17431"/>
                        <a:pt x="12678" y="20002"/>
                        <a:pt x="11878" y="22774"/>
                      </a:cubicBezTo>
                      <a:cubicBezTo>
                        <a:pt x="11287" y="25546"/>
                        <a:pt x="10896" y="28518"/>
                        <a:pt x="10896" y="31880"/>
                      </a:cubicBezTo>
                      <a:cubicBezTo>
                        <a:pt x="10896" y="35052"/>
                        <a:pt x="11087" y="38024"/>
                        <a:pt x="11878" y="40795"/>
                      </a:cubicBezTo>
                      <a:cubicBezTo>
                        <a:pt x="12278" y="43767"/>
                        <a:pt x="13468" y="46139"/>
                        <a:pt x="14659" y="48120"/>
                      </a:cubicBezTo>
                      <a:cubicBezTo>
                        <a:pt x="16240" y="50301"/>
                        <a:pt x="17821" y="51883"/>
                        <a:pt x="20202" y="53273"/>
                      </a:cubicBezTo>
                      <a:cubicBezTo>
                        <a:pt x="22574" y="54464"/>
                        <a:pt x="25346" y="55054"/>
                        <a:pt x="28918" y="55054"/>
                      </a:cubicBezTo>
                      <a:cubicBezTo>
                        <a:pt x="32080" y="55054"/>
                        <a:pt x="34652" y="54464"/>
                        <a:pt x="37033" y="53273"/>
                      </a:cubicBezTo>
                      <a:cubicBezTo>
                        <a:pt x="39214" y="52283"/>
                        <a:pt x="41196" y="50702"/>
                        <a:pt x="42776" y="48720"/>
                      </a:cubicBezTo>
                      <a:cubicBezTo>
                        <a:pt x="44158" y="46539"/>
                        <a:pt x="45148" y="44158"/>
                        <a:pt x="45948" y="41386"/>
                      </a:cubicBezTo>
                      <a:cubicBezTo>
                        <a:pt x="46739" y="38614"/>
                        <a:pt x="46939" y="35452"/>
                        <a:pt x="46939" y="32080"/>
                      </a:cubicBezTo>
                      <a:close/>
                    </a:path>
                  </a:pathLst>
                </a:custGeom>
                <a:solidFill>
                  <a:srgbClr val="607672"/>
                </a:solidFill>
                <a:ln w="9525" cap="flat">
                  <a:noFill/>
                  <a:prstDash val="solid"/>
                  <a:miter/>
                </a:ln>
              </p:spPr>
              <p:txBody>
                <a:bodyPr rtlCol="0" anchor="ctr"/>
                <a:lstStyle/>
                <a:p>
                  <a:endParaRPr lang="nl-NL" sz="100"/>
                </a:p>
              </p:txBody>
            </p:sp>
            <p:sp>
              <p:nvSpPr>
                <p:cNvPr id="79" name="Vrije vorm 78">
                  <a:extLst>
                    <a:ext uri="{FF2B5EF4-FFF2-40B4-BE49-F238E27FC236}">
                      <a16:creationId xmlns:a16="http://schemas.microsoft.com/office/drawing/2014/main" id="{11732E7F-D419-0B92-C78B-EAF2C03773B2}"/>
                    </a:ext>
                  </a:extLst>
                </p:cNvPr>
                <p:cNvSpPr/>
                <p:nvPr/>
              </p:nvSpPr>
              <p:spPr>
                <a:xfrm rot="180000">
                  <a:off x="7854989" y="4111971"/>
                  <a:ext cx="3865" cy="4335"/>
                </a:xfrm>
                <a:custGeom>
                  <a:avLst/>
                  <a:gdLst>
                    <a:gd name="connsiteX0" fmla="*/ 55455 w 55454"/>
                    <a:gd name="connsiteY0" fmla="*/ 1981 h 62188"/>
                    <a:gd name="connsiteX1" fmla="*/ 55455 w 55454"/>
                    <a:gd name="connsiteY1" fmla="*/ 2381 h 62188"/>
                    <a:gd name="connsiteX2" fmla="*/ 55455 w 55454"/>
                    <a:gd name="connsiteY2" fmla="*/ 2972 h 62188"/>
                    <a:gd name="connsiteX3" fmla="*/ 55255 w 55454"/>
                    <a:gd name="connsiteY3" fmla="*/ 3762 h 62188"/>
                    <a:gd name="connsiteX4" fmla="*/ 55055 w 55454"/>
                    <a:gd name="connsiteY4" fmla="*/ 4553 h 62188"/>
                    <a:gd name="connsiteX5" fmla="*/ 35253 w 55454"/>
                    <a:gd name="connsiteY5" fmla="*/ 59808 h 62188"/>
                    <a:gd name="connsiteX6" fmla="*/ 34462 w 55454"/>
                    <a:gd name="connsiteY6" fmla="*/ 60998 h 62188"/>
                    <a:gd name="connsiteX7" fmla="*/ 33271 w 55454"/>
                    <a:gd name="connsiteY7" fmla="*/ 61789 h 62188"/>
                    <a:gd name="connsiteX8" fmla="*/ 31090 w 55454"/>
                    <a:gd name="connsiteY8" fmla="*/ 61989 h 62188"/>
                    <a:gd name="connsiteX9" fmla="*/ 27727 w 55454"/>
                    <a:gd name="connsiteY9" fmla="*/ 62189 h 62188"/>
                    <a:gd name="connsiteX10" fmla="*/ 24555 w 55454"/>
                    <a:gd name="connsiteY10" fmla="*/ 61989 h 62188"/>
                    <a:gd name="connsiteX11" fmla="*/ 22574 w 55454"/>
                    <a:gd name="connsiteY11" fmla="*/ 61589 h 62188"/>
                    <a:gd name="connsiteX12" fmla="*/ 21393 w 55454"/>
                    <a:gd name="connsiteY12" fmla="*/ 60998 h 62188"/>
                    <a:gd name="connsiteX13" fmla="*/ 20594 w 55454"/>
                    <a:gd name="connsiteY13" fmla="*/ 59808 h 62188"/>
                    <a:gd name="connsiteX14" fmla="*/ 791 w 55454"/>
                    <a:gd name="connsiteY14" fmla="*/ 4553 h 62188"/>
                    <a:gd name="connsiteX15" fmla="*/ 401 w 55454"/>
                    <a:gd name="connsiteY15" fmla="*/ 3172 h 62188"/>
                    <a:gd name="connsiteX16" fmla="*/ 200 w 55454"/>
                    <a:gd name="connsiteY16" fmla="*/ 2381 h 62188"/>
                    <a:gd name="connsiteX17" fmla="*/ 0 w 55454"/>
                    <a:gd name="connsiteY17" fmla="*/ 1981 h 62188"/>
                    <a:gd name="connsiteX18" fmla="*/ 401 w 55454"/>
                    <a:gd name="connsiteY18" fmla="*/ 991 h 62188"/>
                    <a:gd name="connsiteX19" fmla="*/ 1191 w 55454"/>
                    <a:gd name="connsiteY19" fmla="*/ 400 h 62188"/>
                    <a:gd name="connsiteX20" fmla="*/ 2772 w 55454"/>
                    <a:gd name="connsiteY20" fmla="*/ 0 h 62188"/>
                    <a:gd name="connsiteX21" fmla="*/ 5344 w 55454"/>
                    <a:gd name="connsiteY21" fmla="*/ 0 h 62188"/>
                    <a:gd name="connsiteX22" fmla="*/ 8316 w 55454"/>
                    <a:gd name="connsiteY22" fmla="*/ 200 h 62188"/>
                    <a:gd name="connsiteX23" fmla="*/ 10096 w 55454"/>
                    <a:gd name="connsiteY23" fmla="*/ 400 h 62188"/>
                    <a:gd name="connsiteX24" fmla="*/ 11087 w 55454"/>
                    <a:gd name="connsiteY24" fmla="*/ 1191 h 62188"/>
                    <a:gd name="connsiteX25" fmla="*/ 11487 w 55454"/>
                    <a:gd name="connsiteY25" fmla="*/ 2181 h 62188"/>
                    <a:gd name="connsiteX26" fmla="*/ 27927 w 55454"/>
                    <a:gd name="connsiteY26" fmla="*/ 50101 h 62188"/>
                    <a:gd name="connsiteX27" fmla="*/ 28118 w 55454"/>
                    <a:gd name="connsiteY27" fmla="*/ 50892 h 62188"/>
                    <a:gd name="connsiteX28" fmla="*/ 28518 w 55454"/>
                    <a:gd name="connsiteY28" fmla="*/ 50101 h 62188"/>
                    <a:gd name="connsiteX29" fmla="*/ 44758 w 55454"/>
                    <a:gd name="connsiteY29" fmla="*/ 2181 h 62188"/>
                    <a:gd name="connsiteX30" fmla="*/ 45149 w 55454"/>
                    <a:gd name="connsiteY30" fmla="*/ 1191 h 62188"/>
                    <a:gd name="connsiteX31" fmla="*/ 45949 w 55454"/>
                    <a:gd name="connsiteY31" fmla="*/ 400 h 62188"/>
                    <a:gd name="connsiteX32" fmla="*/ 47730 w 55454"/>
                    <a:gd name="connsiteY32" fmla="*/ 200 h 62188"/>
                    <a:gd name="connsiteX33" fmla="*/ 50502 w 55454"/>
                    <a:gd name="connsiteY33" fmla="*/ 0 h 62188"/>
                    <a:gd name="connsiteX34" fmla="*/ 53074 w 55454"/>
                    <a:gd name="connsiteY34" fmla="*/ 0 h 62188"/>
                    <a:gd name="connsiteX35" fmla="*/ 54464 w 55454"/>
                    <a:gd name="connsiteY35" fmla="*/ 400 h 62188"/>
                    <a:gd name="connsiteX36" fmla="*/ 55255 w 55454"/>
                    <a:gd name="connsiteY36" fmla="*/ 991 h 62188"/>
                    <a:gd name="connsiteX37" fmla="*/ 55455 w 55454"/>
                    <a:gd name="connsiteY37" fmla="*/ 1981 h 6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4" h="62188">
                      <a:moveTo>
                        <a:pt x="55455" y="1981"/>
                      </a:moveTo>
                      <a:cubicBezTo>
                        <a:pt x="55455" y="1981"/>
                        <a:pt x="55455" y="2181"/>
                        <a:pt x="55455" y="2381"/>
                      </a:cubicBezTo>
                      <a:cubicBezTo>
                        <a:pt x="55455" y="2572"/>
                        <a:pt x="55455" y="2772"/>
                        <a:pt x="55455" y="2972"/>
                      </a:cubicBezTo>
                      <a:cubicBezTo>
                        <a:pt x="55455" y="3172"/>
                        <a:pt x="55255" y="3562"/>
                        <a:pt x="55255" y="3762"/>
                      </a:cubicBezTo>
                      <a:cubicBezTo>
                        <a:pt x="55055" y="3962"/>
                        <a:pt x="55055" y="4363"/>
                        <a:pt x="55055" y="4553"/>
                      </a:cubicBezTo>
                      <a:lnTo>
                        <a:pt x="35253" y="59808"/>
                      </a:lnTo>
                      <a:cubicBezTo>
                        <a:pt x="34852" y="60398"/>
                        <a:pt x="34852" y="60798"/>
                        <a:pt x="34462" y="60998"/>
                      </a:cubicBezTo>
                      <a:cubicBezTo>
                        <a:pt x="34062" y="61389"/>
                        <a:pt x="33671" y="61589"/>
                        <a:pt x="33271" y="61789"/>
                      </a:cubicBezTo>
                      <a:cubicBezTo>
                        <a:pt x="32681" y="61989"/>
                        <a:pt x="31881" y="61989"/>
                        <a:pt x="31090" y="61989"/>
                      </a:cubicBezTo>
                      <a:cubicBezTo>
                        <a:pt x="30099" y="62189"/>
                        <a:pt x="29109" y="62189"/>
                        <a:pt x="27727" y="62189"/>
                      </a:cubicBezTo>
                      <a:cubicBezTo>
                        <a:pt x="26537" y="62189"/>
                        <a:pt x="25346" y="62189"/>
                        <a:pt x="24555" y="61989"/>
                      </a:cubicBezTo>
                      <a:cubicBezTo>
                        <a:pt x="23765" y="61989"/>
                        <a:pt x="22975" y="61789"/>
                        <a:pt x="22574" y="61589"/>
                      </a:cubicBezTo>
                      <a:cubicBezTo>
                        <a:pt x="21984" y="61389"/>
                        <a:pt x="21584" y="61198"/>
                        <a:pt x="21393" y="60998"/>
                      </a:cubicBezTo>
                      <a:cubicBezTo>
                        <a:pt x="20993" y="60598"/>
                        <a:pt x="20594" y="60208"/>
                        <a:pt x="20594" y="59808"/>
                      </a:cubicBezTo>
                      <a:lnTo>
                        <a:pt x="791" y="4553"/>
                      </a:lnTo>
                      <a:cubicBezTo>
                        <a:pt x="591" y="4162"/>
                        <a:pt x="401" y="3562"/>
                        <a:pt x="401" y="3172"/>
                      </a:cubicBezTo>
                      <a:cubicBezTo>
                        <a:pt x="200" y="2772"/>
                        <a:pt x="200" y="2572"/>
                        <a:pt x="200" y="2381"/>
                      </a:cubicBezTo>
                      <a:cubicBezTo>
                        <a:pt x="0" y="2181"/>
                        <a:pt x="0" y="1981"/>
                        <a:pt x="0" y="1981"/>
                      </a:cubicBezTo>
                      <a:cubicBezTo>
                        <a:pt x="0" y="1591"/>
                        <a:pt x="200" y="1191"/>
                        <a:pt x="401" y="991"/>
                      </a:cubicBezTo>
                      <a:cubicBezTo>
                        <a:pt x="591" y="791"/>
                        <a:pt x="791" y="600"/>
                        <a:pt x="1191" y="400"/>
                      </a:cubicBezTo>
                      <a:cubicBezTo>
                        <a:pt x="1581" y="200"/>
                        <a:pt x="2181" y="200"/>
                        <a:pt x="2772" y="0"/>
                      </a:cubicBezTo>
                      <a:cubicBezTo>
                        <a:pt x="3563" y="0"/>
                        <a:pt x="4353" y="0"/>
                        <a:pt x="5344" y="0"/>
                      </a:cubicBezTo>
                      <a:cubicBezTo>
                        <a:pt x="6734" y="0"/>
                        <a:pt x="7525" y="0"/>
                        <a:pt x="8316" y="200"/>
                      </a:cubicBezTo>
                      <a:cubicBezTo>
                        <a:pt x="9106" y="200"/>
                        <a:pt x="9706" y="200"/>
                        <a:pt x="10096" y="400"/>
                      </a:cubicBezTo>
                      <a:cubicBezTo>
                        <a:pt x="10497" y="600"/>
                        <a:pt x="10697" y="791"/>
                        <a:pt x="11087" y="1191"/>
                      </a:cubicBezTo>
                      <a:cubicBezTo>
                        <a:pt x="11087" y="1391"/>
                        <a:pt x="11487" y="1781"/>
                        <a:pt x="11487" y="2181"/>
                      </a:cubicBezTo>
                      <a:lnTo>
                        <a:pt x="27927" y="50101"/>
                      </a:lnTo>
                      <a:lnTo>
                        <a:pt x="28118" y="50892"/>
                      </a:lnTo>
                      <a:lnTo>
                        <a:pt x="28518" y="50101"/>
                      </a:lnTo>
                      <a:lnTo>
                        <a:pt x="44758" y="2181"/>
                      </a:lnTo>
                      <a:cubicBezTo>
                        <a:pt x="44758" y="1781"/>
                        <a:pt x="44758" y="1391"/>
                        <a:pt x="45149" y="1191"/>
                      </a:cubicBezTo>
                      <a:cubicBezTo>
                        <a:pt x="45349" y="791"/>
                        <a:pt x="45549" y="600"/>
                        <a:pt x="45949" y="400"/>
                      </a:cubicBezTo>
                      <a:cubicBezTo>
                        <a:pt x="46340" y="200"/>
                        <a:pt x="47130" y="200"/>
                        <a:pt x="47730" y="200"/>
                      </a:cubicBezTo>
                      <a:cubicBezTo>
                        <a:pt x="48320" y="0"/>
                        <a:pt x="49311" y="0"/>
                        <a:pt x="50502" y="0"/>
                      </a:cubicBezTo>
                      <a:cubicBezTo>
                        <a:pt x="51492" y="0"/>
                        <a:pt x="52283" y="0"/>
                        <a:pt x="53074" y="0"/>
                      </a:cubicBezTo>
                      <a:cubicBezTo>
                        <a:pt x="53664" y="200"/>
                        <a:pt x="54264" y="200"/>
                        <a:pt x="54464" y="400"/>
                      </a:cubicBezTo>
                      <a:cubicBezTo>
                        <a:pt x="54855" y="600"/>
                        <a:pt x="55055" y="791"/>
                        <a:pt x="55255" y="991"/>
                      </a:cubicBezTo>
                      <a:cubicBezTo>
                        <a:pt x="55455" y="1191"/>
                        <a:pt x="55455" y="1581"/>
                        <a:pt x="55455" y="1981"/>
                      </a:cubicBezTo>
                      <a:close/>
                    </a:path>
                  </a:pathLst>
                </a:custGeom>
                <a:solidFill>
                  <a:srgbClr val="607672"/>
                </a:solidFill>
                <a:ln w="9525" cap="flat">
                  <a:noFill/>
                  <a:prstDash val="solid"/>
                  <a:miter/>
                </a:ln>
              </p:spPr>
              <p:txBody>
                <a:bodyPr rtlCol="0" anchor="ctr"/>
                <a:lstStyle/>
                <a:p>
                  <a:endParaRPr lang="nl-NL" sz="100"/>
                </a:p>
              </p:txBody>
            </p:sp>
            <p:sp>
              <p:nvSpPr>
                <p:cNvPr id="80" name="Vrije vorm 79">
                  <a:extLst>
                    <a:ext uri="{FF2B5EF4-FFF2-40B4-BE49-F238E27FC236}">
                      <a16:creationId xmlns:a16="http://schemas.microsoft.com/office/drawing/2014/main" id="{D3EB8167-6F38-6326-212D-4AFBBE0D1FD4}"/>
                    </a:ext>
                  </a:extLst>
                </p:cNvPr>
                <p:cNvSpPr/>
                <p:nvPr/>
              </p:nvSpPr>
              <p:spPr>
                <a:xfrm rot="180000">
                  <a:off x="7859346" y="4112127"/>
                  <a:ext cx="3727" cy="4459"/>
                </a:xfrm>
                <a:custGeom>
                  <a:avLst/>
                  <a:gdLst>
                    <a:gd name="connsiteX0" fmla="*/ 53473 w 53473"/>
                    <a:gd name="connsiteY0" fmla="*/ 29509 h 63969"/>
                    <a:gd name="connsiteX1" fmla="*/ 52083 w 53473"/>
                    <a:gd name="connsiteY1" fmla="*/ 33071 h 63969"/>
                    <a:gd name="connsiteX2" fmla="*/ 49111 w 53473"/>
                    <a:gd name="connsiteY2" fmla="*/ 34261 h 63969"/>
                    <a:gd name="connsiteX3" fmla="*/ 10897 w 53473"/>
                    <a:gd name="connsiteY3" fmla="*/ 34261 h 63969"/>
                    <a:gd name="connsiteX4" fmla="*/ 11887 w 53473"/>
                    <a:gd name="connsiteY4" fmla="*/ 42977 h 63969"/>
                    <a:gd name="connsiteX5" fmla="*/ 15050 w 53473"/>
                    <a:gd name="connsiteY5" fmla="*/ 49511 h 63969"/>
                    <a:gd name="connsiteX6" fmla="*/ 20993 w 53473"/>
                    <a:gd name="connsiteY6" fmla="*/ 53864 h 63969"/>
                    <a:gd name="connsiteX7" fmla="*/ 29909 w 53473"/>
                    <a:gd name="connsiteY7" fmla="*/ 55255 h 63969"/>
                    <a:gd name="connsiteX8" fmla="*/ 37233 w 53473"/>
                    <a:gd name="connsiteY8" fmla="*/ 54664 h 63969"/>
                    <a:gd name="connsiteX9" fmla="*/ 42977 w 53473"/>
                    <a:gd name="connsiteY9" fmla="*/ 53073 h 63969"/>
                    <a:gd name="connsiteX10" fmla="*/ 46740 w 53473"/>
                    <a:gd name="connsiteY10" fmla="*/ 51692 h 63969"/>
                    <a:gd name="connsiteX11" fmla="*/ 49111 w 53473"/>
                    <a:gd name="connsiteY11" fmla="*/ 50892 h 63969"/>
                    <a:gd name="connsiteX12" fmla="*/ 49902 w 53473"/>
                    <a:gd name="connsiteY12" fmla="*/ 51092 h 63969"/>
                    <a:gd name="connsiteX13" fmla="*/ 50502 w 53473"/>
                    <a:gd name="connsiteY13" fmla="*/ 51883 h 63969"/>
                    <a:gd name="connsiteX14" fmla="*/ 50702 w 53473"/>
                    <a:gd name="connsiteY14" fmla="*/ 53073 h 63969"/>
                    <a:gd name="connsiteX15" fmla="*/ 50892 w 53473"/>
                    <a:gd name="connsiteY15" fmla="*/ 55054 h 63969"/>
                    <a:gd name="connsiteX16" fmla="*/ 50892 w 53473"/>
                    <a:gd name="connsiteY16" fmla="*/ 56636 h 63969"/>
                    <a:gd name="connsiteX17" fmla="*/ 50702 w 53473"/>
                    <a:gd name="connsiteY17" fmla="*/ 57626 h 63969"/>
                    <a:gd name="connsiteX18" fmla="*/ 50302 w 53473"/>
                    <a:gd name="connsiteY18" fmla="*/ 58426 h 63969"/>
                    <a:gd name="connsiteX19" fmla="*/ 49902 w 53473"/>
                    <a:gd name="connsiteY19" fmla="*/ 59217 h 63969"/>
                    <a:gd name="connsiteX20" fmla="*/ 47730 w 53473"/>
                    <a:gd name="connsiteY20" fmla="*/ 60398 h 63969"/>
                    <a:gd name="connsiteX21" fmla="*/ 43177 w 53473"/>
                    <a:gd name="connsiteY21" fmla="*/ 61989 h 63969"/>
                    <a:gd name="connsiteX22" fmla="*/ 36833 w 53473"/>
                    <a:gd name="connsiteY22" fmla="*/ 63370 h 63969"/>
                    <a:gd name="connsiteX23" fmla="*/ 28918 w 53473"/>
                    <a:gd name="connsiteY23" fmla="*/ 63970 h 63969"/>
                    <a:gd name="connsiteX24" fmla="*/ 16240 w 53473"/>
                    <a:gd name="connsiteY24" fmla="*/ 61989 h 63969"/>
                    <a:gd name="connsiteX25" fmla="*/ 7325 w 53473"/>
                    <a:gd name="connsiteY25" fmla="*/ 56045 h 63969"/>
                    <a:gd name="connsiteX26" fmla="*/ 1781 w 53473"/>
                    <a:gd name="connsiteY26" fmla="*/ 46149 h 63969"/>
                    <a:gd name="connsiteX27" fmla="*/ 0 w 53473"/>
                    <a:gd name="connsiteY27" fmla="*/ 32280 h 63969"/>
                    <a:gd name="connsiteX28" fmla="*/ 1781 w 53473"/>
                    <a:gd name="connsiteY28" fmla="*/ 18812 h 63969"/>
                    <a:gd name="connsiteX29" fmla="*/ 7525 w 53473"/>
                    <a:gd name="connsiteY29" fmla="*/ 8715 h 63969"/>
                    <a:gd name="connsiteX30" fmla="*/ 16240 w 53473"/>
                    <a:gd name="connsiteY30" fmla="*/ 2381 h 63969"/>
                    <a:gd name="connsiteX31" fmla="*/ 27727 w 53473"/>
                    <a:gd name="connsiteY31" fmla="*/ 0 h 63969"/>
                    <a:gd name="connsiteX32" fmla="*/ 39405 w 53473"/>
                    <a:gd name="connsiteY32" fmla="*/ 2381 h 63969"/>
                    <a:gd name="connsiteX33" fmla="*/ 47330 w 53473"/>
                    <a:gd name="connsiteY33" fmla="*/ 8125 h 63969"/>
                    <a:gd name="connsiteX34" fmla="*/ 51883 w 53473"/>
                    <a:gd name="connsiteY34" fmla="*/ 16831 h 63969"/>
                    <a:gd name="connsiteX35" fmla="*/ 53473 w 53473"/>
                    <a:gd name="connsiteY35" fmla="*/ 27527 h 63969"/>
                    <a:gd name="connsiteX36" fmla="*/ 53473 w 53473"/>
                    <a:gd name="connsiteY36" fmla="*/ 29509 h 63969"/>
                    <a:gd name="connsiteX37" fmla="*/ 42777 w 53473"/>
                    <a:gd name="connsiteY37" fmla="*/ 26337 h 63969"/>
                    <a:gd name="connsiteX38" fmla="*/ 38814 w 53473"/>
                    <a:gd name="connsiteY38" fmla="*/ 13268 h 63969"/>
                    <a:gd name="connsiteX39" fmla="*/ 27327 w 53473"/>
                    <a:gd name="connsiteY39" fmla="*/ 8515 h 63969"/>
                    <a:gd name="connsiteX40" fmla="*/ 20203 w 53473"/>
                    <a:gd name="connsiteY40" fmla="*/ 9906 h 63969"/>
                    <a:gd name="connsiteX41" fmla="*/ 15250 w 53473"/>
                    <a:gd name="connsiteY41" fmla="*/ 13868 h 63969"/>
                    <a:gd name="connsiteX42" fmla="*/ 12278 w 53473"/>
                    <a:gd name="connsiteY42" fmla="*/ 19602 h 63969"/>
                    <a:gd name="connsiteX43" fmla="*/ 10897 w 53473"/>
                    <a:gd name="connsiteY43" fmla="*/ 26337 h 63969"/>
                    <a:gd name="connsiteX44" fmla="*/ 42777 w 53473"/>
                    <a:gd name="connsiteY44" fmla="*/ 26337 h 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3473" h="63969">
                      <a:moveTo>
                        <a:pt x="53473" y="29509"/>
                      </a:moveTo>
                      <a:cubicBezTo>
                        <a:pt x="53473" y="31290"/>
                        <a:pt x="53074" y="32480"/>
                        <a:pt x="52083" y="33071"/>
                      </a:cubicBezTo>
                      <a:cubicBezTo>
                        <a:pt x="51292" y="33861"/>
                        <a:pt x="50302" y="34261"/>
                        <a:pt x="49111" y="34261"/>
                      </a:cubicBezTo>
                      <a:lnTo>
                        <a:pt x="10897" y="34261"/>
                      </a:lnTo>
                      <a:cubicBezTo>
                        <a:pt x="10897" y="37433"/>
                        <a:pt x="11287" y="40405"/>
                        <a:pt x="11887" y="42977"/>
                      </a:cubicBezTo>
                      <a:cubicBezTo>
                        <a:pt x="12678" y="45549"/>
                        <a:pt x="13668" y="47730"/>
                        <a:pt x="15050" y="49511"/>
                      </a:cubicBezTo>
                      <a:cubicBezTo>
                        <a:pt x="16640" y="51492"/>
                        <a:pt x="18612" y="52873"/>
                        <a:pt x="20993" y="53864"/>
                      </a:cubicBezTo>
                      <a:cubicBezTo>
                        <a:pt x="23365" y="54855"/>
                        <a:pt x="26537" y="55255"/>
                        <a:pt x="29909" y="55255"/>
                      </a:cubicBezTo>
                      <a:cubicBezTo>
                        <a:pt x="32681" y="55255"/>
                        <a:pt x="35252" y="55054"/>
                        <a:pt x="37233" y="54664"/>
                      </a:cubicBezTo>
                      <a:cubicBezTo>
                        <a:pt x="39605" y="54264"/>
                        <a:pt x="41386" y="53673"/>
                        <a:pt x="42977" y="53073"/>
                      </a:cubicBezTo>
                      <a:cubicBezTo>
                        <a:pt x="44558" y="52683"/>
                        <a:pt x="45949" y="52083"/>
                        <a:pt x="46740" y="51692"/>
                      </a:cubicBezTo>
                      <a:cubicBezTo>
                        <a:pt x="47930" y="51092"/>
                        <a:pt x="48720" y="50892"/>
                        <a:pt x="49111" y="50892"/>
                      </a:cubicBezTo>
                      <a:cubicBezTo>
                        <a:pt x="49511" y="50892"/>
                        <a:pt x="49711" y="51092"/>
                        <a:pt x="49902" y="51092"/>
                      </a:cubicBezTo>
                      <a:cubicBezTo>
                        <a:pt x="50302" y="51292"/>
                        <a:pt x="50302" y="51492"/>
                        <a:pt x="50502" y="51883"/>
                      </a:cubicBezTo>
                      <a:cubicBezTo>
                        <a:pt x="50702" y="52083"/>
                        <a:pt x="50702" y="52683"/>
                        <a:pt x="50702" y="53073"/>
                      </a:cubicBezTo>
                      <a:cubicBezTo>
                        <a:pt x="50892" y="53673"/>
                        <a:pt x="50892" y="54264"/>
                        <a:pt x="50892" y="55054"/>
                      </a:cubicBezTo>
                      <a:cubicBezTo>
                        <a:pt x="50892" y="55645"/>
                        <a:pt x="50892" y="56045"/>
                        <a:pt x="50892" y="56636"/>
                      </a:cubicBezTo>
                      <a:cubicBezTo>
                        <a:pt x="50702" y="57036"/>
                        <a:pt x="50702" y="57236"/>
                        <a:pt x="50702" y="57626"/>
                      </a:cubicBezTo>
                      <a:cubicBezTo>
                        <a:pt x="50702" y="58026"/>
                        <a:pt x="50502" y="58226"/>
                        <a:pt x="50302" y="58426"/>
                      </a:cubicBezTo>
                      <a:cubicBezTo>
                        <a:pt x="50302" y="58817"/>
                        <a:pt x="49902" y="59017"/>
                        <a:pt x="49902" y="59217"/>
                      </a:cubicBezTo>
                      <a:cubicBezTo>
                        <a:pt x="49511" y="59417"/>
                        <a:pt x="48720" y="59808"/>
                        <a:pt x="47730" y="60398"/>
                      </a:cubicBezTo>
                      <a:cubicBezTo>
                        <a:pt x="46539" y="60998"/>
                        <a:pt x="45148" y="61389"/>
                        <a:pt x="43177" y="61989"/>
                      </a:cubicBezTo>
                      <a:cubicBezTo>
                        <a:pt x="41196" y="62579"/>
                        <a:pt x="39214" y="62979"/>
                        <a:pt x="36833" y="63370"/>
                      </a:cubicBezTo>
                      <a:cubicBezTo>
                        <a:pt x="34262" y="63770"/>
                        <a:pt x="31690" y="63970"/>
                        <a:pt x="28918" y="63970"/>
                      </a:cubicBezTo>
                      <a:cubicBezTo>
                        <a:pt x="24165" y="63970"/>
                        <a:pt x="20003" y="63370"/>
                        <a:pt x="16240" y="61989"/>
                      </a:cubicBezTo>
                      <a:cubicBezTo>
                        <a:pt x="12678" y="60598"/>
                        <a:pt x="9906" y="58617"/>
                        <a:pt x="7325" y="56045"/>
                      </a:cubicBezTo>
                      <a:cubicBezTo>
                        <a:pt x="4753" y="53473"/>
                        <a:pt x="2972" y="50102"/>
                        <a:pt x="1781" y="46149"/>
                      </a:cubicBezTo>
                      <a:cubicBezTo>
                        <a:pt x="400" y="42186"/>
                        <a:pt x="0" y="37624"/>
                        <a:pt x="0" y="32280"/>
                      </a:cubicBezTo>
                      <a:cubicBezTo>
                        <a:pt x="0" y="27327"/>
                        <a:pt x="400" y="22774"/>
                        <a:pt x="1781" y="18812"/>
                      </a:cubicBezTo>
                      <a:cubicBezTo>
                        <a:pt x="3172" y="14859"/>
                        <a:pt x="4953" y="11487"/>
                        <a:pt x="7525" y="8715"/>
                      </a:cubicBezTo>
                      <a:cubicBezTo>
                        <a:pt x="9906" y="5944"/>
                        <a:pt x="12678" y="3762"/>
                        <a:pt x="16240" y="2381"/>
                      </a:cubicBezTo>
                      <a:cubicBezTo>
                        <a:pt x="19803" y="791"/>
                        <a:pt x="23565" y="0"/>
                        <a:pt x="27727" y="0"/>
                      </a:cubicBezTo>
                      <a:cubicBezTo>
                        <a:pt x="32481" y="0"/>
                        <a:pt x="36243" y="791"/>
                        <a:pt x="39405" y="2381"/>
                      </a:cubicBezTo>
                      <a:cubicBezTo>
                        <a:pt x="42777" y="3762"/>
                        <a:pt x="45148" y="5744"/>
                        <a:pt x="47330" y="8125"/>
                      </a:cubicBezTo>
                      <a:cubicBezTo>
                        <a:pt x="49511" y="10697"/>
                        <a:pt x="51092" y="13668"/>
                        <a:pt x="51883" y="16831"/>
                      </a:cubicBezTo>
                      <a:cubicBezTo>
                        <a:pt x="52874" y="20203"/>
                        <a:pt x="53473" y="23765"/>
                        <a:pt x="53473" y="27527"/>
                      </a:cubicBezTo>
                      <a:lnTo>
                        <a:pt x="53473" y="29509"/>
                      </a:lnTo>
                      <a:close/>
                      <a:moveTo>
                        <a:pt x="42777" y="26337"/>
                      </a:moveTo>
                      <a:cubicBezTo>
                        <a:pt x="42777" y="20793"/>
                        <a:pt x="41586" y="16440"/>
                        <a:pt x="38814" y="13268"/>
                      </a:cubicBezTo>
                      <a:cubicBezTo>
                        <a:pt x="36243" y="10106"/>
                        <a:pt x="32481" y="8515"/>
                        <a:pt x="27327" y="8515"/>
                      </a:cubicBezTo>
                      <a:cubicBezTo>
                        <a:pt x="24555" y="8515"/>
                        <a:pt x="22184" y="8915"/>
                        <a:pt x="20203" y="9906"/>
                      </a:cubicBezTo>
                      <a:cubicBezTo>
                        <a:pt x="18222" y="10897"/>
                        <a:pt x="16640" y="12278"/>
                        <a:pt x="15250" y="13868"/>
                      </a:cubicBezTo>
                      <a:cubicBezTo>
                        <a:pt x="13859" y="15450"/>
                        <a:pt x="12868" y="17431"/>
                        <a:pt x="12278" y="19602"/>
                      </a:cubicBezTo>
                      <a:cubicBezTo>
                        <a:pt x="11487" y="21784"/>
                        <a:pt x="11087" y="23965"/>
                        <a:pt x="10897" y="26337"/>
                      </a:cubicBezTo>
                      <a:lnTo>
                        <a:pt x="42777" y="26337"/>
                      </a:lnTo>
                      <a:close/>
                    </a:path>
                  </a:pathLst>
                </a:custGeom>
                <a:solidFill>
                  <a:srgbClr val="607672"/>
                </a:solidFill>
                <a:ln w="9525" cap="flat">
                  <a:noFill/>
                  <a:prstDash val="solid"/>
                  <a:miter/>
                </a:ln>
              </p:spPr>
              <p:txBody>
                <a:bodyPr rtlCol="0" anchor="ctr"/>
                <a:lstStyle/>
                <a:p>
                  <a:endParaRPr lang="nl-NL" sz="100"/>
                </a:p>
              </p:txBody>
            </p:sp>
            <p:sp>
              <p:nvSpPr>
                <p:cNvPr id="81" name="Vrije vorm 80">
                  <a:extLst>
                    <a:ext uri="{FF2B5EF4-FFF2-40B4-BE49-F238E27FC236}">
                      <a16:creationId xmlns:a16="http://schemas.microsoft.com/office/drawing/2014/main" id="{A44E8F31-9A02-B2E5-95D1-828703BDE998}"/>
                    </a:ext>
                  </a:extLst>
                </p:cNvPr>
                <p:cNvSpPr/>
                <p:nvPr/>
              </p:nvSpPr>
              <p:spPr>
                <a:xfrm rot="180000">
                  <a:off x="7864201" y="4112345"/>
                  <a:ext cx="2360" cy="4404"/>
                </a:xfrm>
                <a:custGeom>
                  <a:avLst/>
                  <a:gdLst>
                    <a:gd name="connsiteX0" fmla="*/ 33861 w 33861"/>
                    <a:gd name="connsiteY0" fmla="*/ 6734 h 63179"/>
                    <a:gd name="connsiteX1" fmla="*/ 33661 w 33861"/>
                    <a:gd name="connsiteY1" fmla="*/ 9306 h 63179"/>
                    <a:gd name="connsiteX2" fmla="*/ 33661 w 33861"/>
                    <a:gd name="connsiteY2" fmla="*/ 10697 h 63179"/>
                    <a:gd name="connsiteX3" fmla="*/ 33071 w 33861"/>
                    <a:gd name="connsiteY3" fmla="*/ 11487 h 63179"/>
                    <a:gd name="connsiteX4" fmla="*/ 32280 w 33861"/>
                    <a:gd name="connsiteY4" fmla="*/ 11887 h 63179"/>
                    <a:gd name="connsiteX5" fmla="*/ 30889 w 33861"/>
                    <a:gd name="connsiteY5" fmla="*/ 11487 h 63179"/>
                    <a:gd name="connsiteX6" fmla="*/ 29308 w 33861"/>
                    <a:gd name="connsiteY6" fmla="*/ 10897 h 63179"/>
                    <a:gd name="connsiteX7" fmla="*/ 27327 w 33861"/>
                    <a:gd name="connsiteY7" fmla="*/ 10497 h 63179"/>
                    <a:gd name="connsiteX8" fmla="*/ 24555 w 33861"/>
                    <a:gd name="connsiteY8" fmla="*/ 10096 h 63179"/>
                    <a:gd name="connsiteX9" fmla="*/ 21384 w 33861"/>
                    <a:gd name="connsiteY9" fmla="*/ 10897 h 63179"/>
                    <a:gd name="connsiteX10" fmla="*/ 18212 w 33861"/>
                    <a:gd name="connsiteY10" fmla="*/ 12878 h 63179"/>
                    <a:gd name="connsiteX11" fmla="*/ 14649 w 33861"/>
                    <a:gd name="connsiteY11" fmla="*/ 16831 h 63179"/>
                    <a:gd name="connsiteX12" fmla="*/ 10687 w 33861"/>
                    <a:gd name="connsiteY12" fmla="*/ 22974 h 63179"/>
                    <a:gd name="connsiteX13" fmla="*/ 10687 w 33861"/>
                    <a:gd name="connsiteY13" fmla="*/ 61198 h 63179"/>
                    <a:gd name="connsiteX14" fmla="*/ 10296 w 33861"/>
                    <a:gd name="connsiteY14" fmla="*/ 61989 h 63179"/>
                    <a:gd name="connsiteX15" fmla="*/ 9506 w 33861"/>
                    <a:gd name="connsiteY15" fmla="*/ 62579 h 63179"/>
                    <a:gd name="connsiteX16" fmla="*/ 7915 w 33861"/>
                    <a:gd name="connsiteY16" fmla="*/ 62979 h 63179"/>
                    <a:gd name="connsiteX17" fmla="*/ 5143 w 33861"/>
                    <a:gd name="connsiteY17" fmla="*/ 63179 h 63179"/>
                    <a:gd name="connsiteX18" fmla="*/ 2571 w 33861"/>
                    <a:gd name="connsiteY18" fmla="*/ 62979 h 63179"/>
                    <a:gd name="connsiteX19" fmla="*/ 991 w 33861"/>
                    <a:gd name="connsiteY19" fmla="*/ 62579 h 63179"/>
                    <a:gd name="connsiteX20" fmla="*/ 0 w 33861"/>
                    <a:gd name="connsiteY20" fmla="*/ 61989 h 63179"/>
                    <a:gd name="connsiteX21" fmla="*/ 0 w 33861"/>
                    <a:gd name="connsiteY21" fmla="*/ 61198 h 63179"/>
                    <a:gd name="connsiteX22" fmla="*/ 0 w 33861"/>
                    <a:gd name="connsiteY22" fmla="*/ 2972 h 63179"/>
                    <a:gd name="connsiteX23" fmla="*/ 0 w 33861"/>
                    <a:gd name="connsiteY23" fmla="*/ 2181 h 63179"/>
                    <a:gd name="connsiteX24" fmla="*/ 791 w 33861"/>
                    <a:gd name="connsiteY24" fmla="*/ 1581 h 63179"/>
                    <a:gd name="connsiteX25" fmla="*/ 2371 w 33861"/>
                    <a:gd name="connsiteY25" fmla="*/ 1191 h 63179"/>
                    <a:gd name="connsiteX26" fmla="*/ 4743 w 33861"/>
                    <a:gd name="connsiteY26" fmla="*/ 991 h 63179"/>
                    <a:gd name="connsiteX27" fmla="*/ 7125 w 33861"/>
                    <a:gd name="connsiteY27" fmla="*/ 1191 h 63179"/>
                    <a:gd name="connsiteX28" fmla="*/ 8515 w 33861"/>
                    <a:gd name="connsiteY28" fmla="*/ 1581 h 63179"/>
                    <a:gd name="connsiteX29" fmla="*/ 9306 w 33861"/>
                    <a:gd name="connsiteY29" fmla="*/ 2181 h 63179"/>
                    <a:gd name="connsiteX30" fmla="*/ 9506 w 33861"/>
                    <a:gd name="connsiteY30" fmla="*/ 2972 h 63179"/>
                    <a:gd name="connsiteX31" fmla="*/ 9506 w 33861"/>
                    <a:gd name="connsiteY31" fmla="*/ 11487 h 63179"/>
                    <a:gd name="connsiteX32" fmla="*/ 13858 w 33861"/>
                    <a:gd name="connsiteY32" fmla="*/ 5744 h 63179"/>
                    <a:gd name="connsiteX33" fmla="*/ 18012 w 33861"/>
                    <a:gd name="connsiteY33" fmla="*/ 2381 h 63179"/>
                    <a:gd name="connsiteX34" fmla="*/ 21784 w 33861"/>
                    <a:gd name="connsiteY34" fmla="*/ 600 h 63179"/>
                    <a:gd name="connsiteX35" fmla="*/ 25346 w 33861"/>
                    <a:gd name="connsiteY35" fmla="*/ 0 h 63179"/>
                    <a:gd name="connsiteX36" fmla="*/ 27327 w 33861"/>
                    <a:gd name="connsiteY36" fmla="*/ 200 h 63179"/>
                    <a:gd name="connsiteX37" fmla="*/ 29499 w 33861"/>
                    <a:gd name="connsiteY37" fmla="*/ 600 h 63179"/>
                    <a:gd name="connsiteX38" fmla="*/ 31680 w 33861"/>
                    <a:gd name="connsiteY38" fmla="*/ 1191 h 63179"/>
                    <a:gd name="connsiteX39" fmla="*/ 32871 w 33861"/>
                    <a:gd name="connsiteY39" fmla="*/ 1781 h 63179"/>
                    <a:gd name="connsiteX40" fmla="*/ 33461 w 33861"/>
                    <a:gd name="connsiteY40" fmla="*/ 2381 h 63179"/>
                    <a:gd name="connsiteX41" fmla="*/ 33661 w 33861"/>
                    <a:gd name="connsiteY41" fmla="*/ 3172 h 63179"/>
                    <a:gd name="connsiteX42" fmla="*/ 33861 w 33861"/>
                    <a:gd name="connsiteY42" fmla="*/ 4553 h 63179"/>
                    <a:gd name="connsiteX43" fmla="*/ 33861 w 33861"/>
                    <a:gd name="connsiteY43" fmla="*/ 6734 h 6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861" h="63179">
                      <a:moveTo>
                        <a:pt x="33861" y="6734"/>
                      </a:moveTo>
                      <a:cubicBezTo>
                        <a:pt x="33861" y="7725"/>
                        <a:pt x="33861" y="8515"/>
                        <a:pt x="33661" y="9306"/>
                      </a:cubicBezTo>
                      <a:cubicBezTo>
                        <a:pt x="33661" y="9906"/>
                        <a:pt x="33661" y="10297"/>
                        <a:pt x="33661" y="10697"/>
                      </a:cubicBezTo>
                      <a:cubicBezTo>
                        <a:pt x="33461" y="11087"/>
                        <a:pt x="33261" y="11287"/>
                        <a:pt x="33071" y="11487"/>
                      </a:cubicBezTo>
                      <a:cubicBezTo>
                        <a:pt x="32871" y="11687"/>
                        <a:pt x="32471" y="11887"/>
                        <a:pt x="32280" y="11887"/>
                      </a:cubicBezTo>
                      <a:cubicBezTo>
                        <a:pt x="31880" y="11887"/>
                        <a:pt x="31480" y="11687"/>
                        <a:pt x="30889" y="11487"/>
                      </a:cubicBezTo>
                      <a:cubicBezTo>
                        <a:pt x="30489" y="11287"/>
                        <a:pt x="29899" y="11087"/>
                        <a:pt x="29308" y="10897"/>
                      </a:cubicBezTo>
                      <a:cubicBezTo>
                        <a:pt x="28708" y="10697"/>
                        <a:pt x="28117" y="10697"/>
                        <a:pt x="27327" y="10497"/>
                      </a:cubicBezTo>
                      <a:cubicBezTo>
                        <a:pt x="26537" y="10297"/>
                        <a:pt x="25736" y="10096"/>
                        <a:pt x="24555" y="10096"/>
                      </a:cubicBezTo>
                      <a:cubicBezTo>
                        <a:pt x="23755" y="10096"/>
                        <a:pt x="22574" y="10297"/>
                        <a:pt x="21384" y="10897"/>
                      </a:cubicBezTo>
                      <a:cubicBezTo>
                        <a:pt x="20593" y="11287"/>
                        <a:pt x="19402" y="11887"/>
                        <a:pt x="18212" y="12878"/>
                      </a:cubicBezTo>
                      <a:cubicBezTo>
                        <a:pt x="17030" y="13868"/>
                        <a:pt x="15840" y="15250"/>
                        <a:pt x="14649" y="16831"/>
                      </a:cubicBezTo>
                      <a:cubicBezTo>
                        <a:pt x="13458" y="18621"/>
                        <a:pt x="12078" y="20593"/>
                        <a:pt x="10687" y="22974"/>
                      </a:cubicBezTo>
                      <a:lnTo>
                        <a:pt x="10687" y="61198"/>
                      </a:lnTo>
                      <a:cubicBezTo>
                        <a:pt x="10687" y="61589"/>
                        <a:pt x="10487" y="61789"/>
                        <a:pt x="10296" y="61989"/>
                      </a:cubicBezTo>
                      <a:cubicBezTo>
                        <a:pt x="10096" y="62189"/>
                        <a:pt x="9896" y="62379"/>
                        <a:pt x="9506" y="62579"/>
                      </a:cubicBezTo>
                      <a:cubicBezTo>
                        <a:pt x="9106" y="62779"/>
                        <a:pt x="8515" y="62979"/>
                        <a:pt x="7915" y="62979"/>
                      </a:cubicBezTo>
                      <a:cubicBezTo>
                        <a:pt x="7125" y="63179"/>
                        <a:pt x="6334" y="63179"/>
                        <a:pt x="5143" y="63179"/>
                      </a:cubicBezTo>
                      <a:cubicBezTo>
                        <a:pt x="4153" y="63179"/>
                        <a:pt x="3162" y="63179"/>
                        <a:pt x="2571" y="62979"/>
                      </a:cubicBezTo>
                      <a:cubicBezTo>
                        <a:pt x="1971" y="62979"/>
                        <a:pt x="1381" y="62779"/>
                        <a:pt x="991" y="62579"/>
                      </a:cubicBezTo>
                      <a:cubicBezTo>
                        <a:pt x="390" y="62379"/>
                        <a:pt x="390" y="62189"/>
                        <a:pt x="0" y="61989"/>
                      </a:cubicBezTo>
                      <a:cubicBezTo>
                        <a:pt x="0" y="61789"/>
                        <a:pt x="0" y="61589"/>
                        <a:pt x="0" y="61198"/>
                      </a:cubicBezTo>
                      <a:lnTo>
                        <a:pt x="0" y="2972"/>
                      </a:lnTo>
                      <a:cubicBezTo>
                        <a:pt x="0" y="2572"/>
                        <a:pt x="0" y="2381"/>
                        <a:pt x="0" y="2181"/>
                      </a:cubicBezTo>
                      <a:cubicBezTo>
                        <a:pt x="190" y="1981"/>
                        <a:pt x="390" y="1581"/>
                        <a:pt x="791" y="1581"/>
                      </a:cubicBezTo>
                      <a:cubicBezTo>
                        <a:pt x="1181" y="1391"/>
                        <a:pt x="1781" y="1191"/>
                        <a:pt x="2371" y="1191"/>
                      </a:cubicBezTo>
                      <a:cubicBezTo>
                        <a:pt x="2962" y="991"/>
                        <a:pt x="3762" y="991"/>
                        <a:pt x="4743" y="991"/>
                      </a:cubicBezTo>
                      <a:cubicBezTo>
                        <a:pt x="5543" y="991"/>
                        <a:pt x="6334" y="991"/>
                        <a:pt x="7125" y="1191"/>
                      </a:cubicBezTo>
                      <a:cubicBezTo>
                        <a:pt x="7715" y="1191"/>
                        <a:pt x="8315" y="1391"/>
                        <a:pt x="8515" y="1581"/>
                      </a:cubicBezTo>
                      <a:cubicBezTo>
                        <a:pt x="8906" y="1581"/>
                        <a:pt x="9106" y="1981"/>
                        <a:pt x="9306" y="2181"/>
                      </a:cubicBezTo>
                      <a:cubicBezTo>
                        <a:pt x="9506" y="2381"/>
                        <a:pt x="9506" y="2572"/>
                        <a:pt x="9506" y="2972"/>
                      </a:cubicBezTo>
                      <a:lnTo>
                        <a:pt x="9506" y="11487"/>
                      </a:lnTo>
                      <a:cubicBezTo>
                        <a:pt x="11087" y="9115"/>
                        <a:pt x="12668" y="7325"/>
                        <a:pt x="13858" y="5744"/>
                      </a:cubicBezTo>
                      <a:cubicBezTo>
                        <a:pt x="15440" y="4363"/>
                        <a:pt x="16630" y="3172"/>
                        <a:pt x="18012" y="2381"/>
                      </a:cubicBezTo>
                      <a:cubicBezTo>
                        <a:pt x="19202" y="1581"/>
                        <a:pt x="20593" y="991"/>
                        <a:pt x="21784" y="600"/>
                      </a:cubicBezTo>
                      <a:cubicBezTo>
                        <a:pt x="22965" y="200"/>
                        <a:pt x="24156" y="0"/>
                        <a:pt x="25346" y="0"/>
                      </a:cubicBezTo>
                      <a:cubicBezTo>
                        <a:pt x="25936" y="0"/>
                        <a:pt x="26537" y="200"/>
                        <a:pt x="27327" y="200"/>
                      </a:cubicBezTo>
                      <a:cubicBezTo>
                        <a:pt x="28117" y="200"/>
                        <a:pt x="28908" y="400"/>
                        <a:pt x="29499" y="600"/>
                      </a:cubicBezTo>
                      <a:cubicBezTo>
                        <a:pt x="30299" y="791"/>
                        <a:pt x="30889" y="991"/>
                        <a:pt x="31680" y="1191"/>
                      </a:cubicBezTo>
                      <a:cubicBezTo>
                        <a:pt x="32280" y="1391"/>
                        <a:pt x="32671" y="1581"/>
                        <a:pt x="32871" y="1781"/>
                      </a:cubicBezTo>
                      <a:cubicBezTo>
                        <a:pt x="33261" y="1981"/>
                        <a:pt x="33261" y="2181"/>
                        <a:pt x="33461" y="2381"/>
                      </a:cubicBezTo>
                      <a:cubicBezTo>
                        <a:pt x="33661" y="2572"/>
                        <a:pt x="33661" y="2772"/>
                        <a:pt x="33661" y="3172"/>
                      </a:cubicBezTo>
                      <a:cubicBezTo>
                        <a:pt x="33661" y="3372"/>
                        <a:pt x="33861" y="3962"/>
                        <a:pt x="33861" y="4553"/>
                      </a:cubicBezTo>
                      <a:cubicBezTo>
                        <a:pt x="33861" y="4953"/>
                        <a:pt x="33861" y="5744"/>
                        <a:pt x="33861" y="6734"/>
                      </a:cubicBezTo>
                      <a:close/>
                    </a:path>
                  </a:pathLst>
                </a:custGeom>
                <a:solidFill>
                  <a:srgbClr val="607672"/>
                </a:solidFill>
                <a:ln w="9525" cap="flat">
                  <a:noFill/>
                  <a:prstDash val="solid"/>
                  <a:miter/>
                </a:ln>
              </p:spPr>
              <p:txBody>
                <a:bodyPr rtlCol="0" anchor="ctr"/>
                <a:lstStyle/>
                <a:p>
                  <a:endParaRPr lang="nl-NL" sz="100"/>
                </a:p>
              </p:txBody>
            </p:sp>
            <p:sp>
              <p:nvSpPr>
                <p:cNvPr id="82" name="Vrije vorm 81">
                  <a:extLst>
                    <a:ext uri="{FF2B5EF4-FFF2-40B4-BE49-F238E27FC236}">
                      <a16:creationId xmlns:a16="http://schemas.microsoft.com/office/drawing/2014/main" id="{2CC986A6-BCF9-4B20-1D01-26012834F4E7}"/>
                    </a:ext>
                  </a:extLst>
                </p:cNvPr>
                <p:cNvSpPr/>
                <p:nvPr/>
              </p:nvSpPr>
              <p:spPr>
                <a:xfrm rot="180000">
                  <a:off x="7867120" y="4112609"/>
                  <a:ext cx="2871" cy="4279"/>
                </a:xfrm>
                <a:custGeom>
                  <a:avLst/>
                  <a:gdLst>
                    <a:gd name="connsiteX0" fmla="*/ 41196 w 41195"/>
                    <a:gd name="connsiteY0" fmla="*/ 56836 h 61388"/>
                    <a:gd name="connsiteX1" fmla="*/ 40796 w 41195"/>
                    <a:gd name="connsiteY1" fmla="*/ 59007 h 61388"/>
                    <a:gd name="connsiteX2" fmla="*/ 40405 w 41195"/>
                    <a:gd name="connsiteY2" fmla="*/ 60398 h 61388"/>
                    <a:gd name="connsiteX3" fmla="*/ 39805 w 41195"/>
                    <a:gd name="connsiteY3" fmla="*/ 61189 h 61388"/>
                    <a:gd name="connsiteX4" fmla="*/ 38814 w 41195"/>
                    <a:gd name="connsiteY4" fmla="*/ 61389 h 61388"/>
                    <a:gd name="connsiteX5" fmla="*/ 2972 w 41195"/>
                    <a:gd name="connsiteY5" fmla="*/ 61389 h 61388"/>
                    <a:gd name="connsiteX6" fmla="*/ 791 w 41195"/>
                    <a:gd name="connsiteY6" fmla="*/ 60398 h 61388"/>
                    <a:gd name="connsiteX7" fmla="*/ 0 w 41195"/>
                    <a:gd name="connsiteY7" fmla="*/ 57426 h 61388"/>
                    <a:gd name="connsiteX8" fmla="*/ 0 w 41195"/>
                    <a:gd name="connsiteY8" fmla="*/ 55245 h 61388"/>
                    <a:gd name="connsiteX9" fmla="*/ 0 w 41195"/>
                    <a:gd name="connsiteY9" fmla="*/ 53664 h 61388"/>
                    <a:gd name="connsiteX10" fmla="*/ 400 w 41195"/>
                    <a:gd name="connsiteY10" fmla="*/ 52283 h 61388"/>
                    <a:gd name="connsiteX11" fmla="*/ 1191 w 41195"/>
                    <a:gd name="connsiteY11" fmla="*/ 50692 h 61388"/>
                    <a:gd name="connsiteX12" fmla="*/ 2381 w 41195"/>
                    <a:gd name="connsiteY12" fmla="*/ 48911 h 61388"/>
                    <a:gd name="connsiteX13" fmla="*/ 27927 w 41195"/>
                    <a:gd name="connsiteY13" fmla="*/ 8906 h 61388"/>
                    <a:gd name="connsiteX14" fmla="*/ 2972 w 41195"/>
                    <a:gd name="connsiteY14" fmla="*/ 8906 h 61388"/>
                    <a:gd name="connsiteX15" fmla="*/ 1391 w 41195"/>
                    <a:gd name="connsiteY15" fmla="*/ 7915 h 61388"/>
                    <a:gd name="connsiteX16" fmla="*/ 791 w 41195"/>
                    <a:gd name="connsiteY16" fmla="*/ 4353 h 61388"/>
                    <a:gd name="connsiteX17" fmla="*/ 791 w 41195"/>
                    <a:gd name="connsiteY17" fmla="*/ 2372 h 61388"/>
                    <a:gd name="connsiteX18" fmla="*/ 1191 w 41195"/>
                    <a:gd name="connsiteY18" fmla="*/ 990 h 61388"/>
                    <a:gd name="connsiteX19" fmla="*/ 1981 w 41195"/>
                    <a:gd name="connsiteY19" fmla="*/ 190 h 61388"/>
                    <a:gd name="connsiteX20" fmla="*/ 2972 w 41195"/>
                    <a:gd name="connsiteY20" fmla="*/ 0 h 61388"/>
                    <a:gd name="connsiteX21" fmla="*/ 36443 w 41195"/>
                    <a:gd name="connsiteY21" fmla="*/ 0 h 61388"/>
                    <a:gd name="connsiteX22" fmla="*/ 37633 w 41195"/>
                    <a:gd name="connsiteY22" fmla="*/ 190 h 61388"/>
                    <a:gd name="connsiteX23" fmla="*/ 38424 w 41195"/>
                    <a:gd name="connsiteY23" fmla="*/ 791 h 61388"/>
                    <a:gd name="connsiteX24" fmla="*/ 39214 w 41195"/>
                    <a:gd name="connsiteY24" fmla="*/ 1981 h 61388"/>
                    <a:gd name="connsiteX25" fmla="*/ 39414 w 41195"/>
                    <a:gd name="connsiteY25" fmla="*/ 3762 h 61388"/>
                    <a:gd name="connsiteX26" fmla="*/ 39414 w 41195"/>
                    <a:gd name="connsiteY26" fmla="*/ 5744 h 61388"/>
                    <a:gd name="connsiteX27" fmla="*/ 39214 w 41195"/>
                    <a:gd name="connsiteY27" fmla="*/ 7525 h 61388"/>
                    <a:gd name="connsiteX28" fmla="*/ 38814 w 41195"/>
                    <a:gd name="connsiteY28" fmla="*/ 9106 h 61388"/>
                    <a:gd name="connsiteX29" fmla="*/ 38024 w 41195"/>
                    <a:gd name="connsiteY29" fmla="*/ 10687 h 61388"/>
                    <a:gd name="connsiteX30" fmla="*/ 37033 w 41195"/>
                    <a:gd name="connsiteY30" fmla="*/ 12478 h 61388"/>
                    <a:gd name="connsiteX31" fmla="*/ 11487 w 41195"/>
                    <a:gd name="connsiteY31" fmla="*/ 52473 h 61388"/>
                    <a:gd name="connsiteX32" fmla="*/ 38814 w 41195"/>
                    <a:gd name="connsiteY32" fmla="*/ 52473 h 61388"/>
                    <a:gd name="connsiteX33" fmla="*/ 39614 w 41195"/>
                    <a:gd name="connsiteY33" fmla="*/ 52673 h 61388"/>
                    <a:gd name="connsiteX34" fmla="*/ 40405 w 41195"/>
                    <a:gd name="connsiteY34" fmla="*/ 53464 h 61388"/>
                    <a:gd name="connsiteX35" fmla="*/ 40796 w 41195"/>
                    <a:gd name="connsiteY35" fmla="*/ 54854 h 61388"/>
                    <a:gd name="connsiteX36" fmla="*/ 41196 w 41195"/>
                    <a:gd name="connsiteY36" fmla="*/ 56836 h 6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1195" h="61388">
                      <a:moveTo>
                        <a:pt x="41196" y="56836"/>
                      </a:moveTo>
                      <a:cubicBezTo>
                        <a:pt x="41196" y="57626"/>
                        <a:pt x="41196" y="58417"/>
                        <a:pt x="40796" y="59007"/>
                      </a:cubicBezTo>
                      <a:cubicBezTo>
                        <a:pt x="40796" y="59607"/>
                        <a:pt x="40796" y="59998"/>
                        <a:pt x="40405" y="60398"/>
                      </a:cubicBezTo>
                      <a:cubicBezTo>
                        <a:pt x="40405" y="60798"/>
                        <a:pt x="40005" y="60989"/>
                        <a:pt x="39805" y="61189"/>
                      </a:cubicBezTo>
                      <a:cubicBezTo>
                        <a:pt x="39614" y="61389"/>
                        <a:pt x="39214" y="61389"/>
                        <a:pt x="38814" y="61389"/>
                      </a:cubicBezTo>
                      <a:lnTo>
                        <a:pt x="2972" y="61389"/>
                      </a:lnTo>
                      <a:cubicBezTo>
                        <a:pt x="1981" y="61389"/>
                        <a:pt x="1391" y="60989"/>
                        <a:pt x="791" y="60398"/>
                      </a:cubicBezTo>
                      <a:cubicBezTo>
                        <a:pt x="200" y="59807"/>
                        <a:pt x="0" y="58817"/>
                        <a:pt x="0" y="57426"/>
                      </a:cubicBezTo>
                      <a:lnTo>
                        <a:pt x="0" y="55245"/>
                      </a:lnTo>
                      <a:cubicBezTo>
                        <a:pt x="0" y="54654"/>
                        <a:pt x="0" y="54064"/>
                        <a:pt x="0" y="53664"/>
                      </a:cubicBezTo>
                      <a:cubicBezTo>
                        <a:pt x="0" y="53073"/>
                        <a:pt x="400" y="52673"/>
                        <a:pt x="400" y="52283"/>
                      </a:cubicBezTo>
                      <a:cubicBezTo>
                        <a:pt x="600" y="51683"/>
                        <a:pt x="791" y="51292"/>
                        <a:pt x="1191" y="50692"/>
                      </a:cubicBezTo>
                      <a:cubicBezTo>
                        <a:pt x="1591" y="50101"/>
                        <a:pt x="1781" y="49501"/>
                        <a:pt x="2381" y="48911"/>
                      </a:cubicBezTo>
                      <a:lnTo>
                        <a:pt x="27927" y="8906"/>
                      </a:lnTo>
                      <a:lnTo>
                        <a:pt x="2972" y="8906"/>
                      </a:lnTo>
                      <a:cubicBezTo>
                        <a:pt x="2381" y="8906"/>
                        <a:pt x="1781" y="8515"/>
                        <a:pt x="1391" y="7915"/>
                      </a:cubicBezTo>
                      <a:cubicBezTo>
                        <a:pt x="991" y="7125"/>
                        <a:pt x="791" y="5934"/>
                        <a:pt x="791" y="4353"/>
                      </a:cubicBezTo>
                      <a:cubicBezTo>
                        <a:pt x="791" y="3562"/>
                        <a:pt x="791" y="2972"/>
                        <a:pt x="791" y="2372"/>
                      </a:cubicBezTo>
                      <a:cubicBezTo>
                        <a:pt x="991" y="1781"/>
                        <a:pt x="1191" y="1381"/>
                        <a:pt x="1191" y="990"/>
                      </a:cubicBezTo>
                      <a:cubicBezTo>
                        <a:pt x="1591" y="591"/>
                        <a:pt x="1591" y="391"/>
                        <a:pt x="1981" y="190"/>
                      </a:cubicBezTo>
                      <a:cubicBezTo>
                        <a:pt x="2381" y="0"/>
                        <a:pt x="2581" y="0"/>
                        <a:pt x="2972" y="0"/>
                      </a:cubicBezTo>
                      <a:lnTo>
                        <a:pt x="36443" y="0"/>
                      </a:lnTo>
                      <a:cubicBezTo>
                        <a:pt x="36833" y="0"/>
                        <a:pt x="37233" y="0"/>
                        <a:pt x="37633" y="190"/>
                      </a:cubicBezTo>
                      <a:cubicBezTo>
                        <a:pt x="38024" y="190"/>
                        <a:pt x="38424" y="391"/>
                        <a:pt x="38424" y="791"/>
                      </a:cubicBezTo>
                      <a:cubicBezTo>
                        <a:pt x="38814" y="990"/>
                        <a:pt x="39014" y="1381"/>
                        <a:pt x="39214" y="1981"/>
                      </a:cubicBezTo>
                      <a:cubicBezTo>
                        <a:pt x="39214" y="2372"/>
                        <a:pt x="39414" y="2972"/>
                        <a:pt x="39414" y="3762"/>
                      </a:cubicBezTo>
                      <a:lnTo>
                        <a:pt x="39414" y="5744"/>
                      </a:lnTo>
                      <a:cubicBezTo>
                        <a:pt x="39414" y="6334"/>
                        <a:pt x="39214" y="6925"/>
                        <a:pt x="39214" y="7525"/>
                      </a:cubicBezTo>
                      <a:cubicBezTo>
                        <a:pt x="39214" y="7915"/>
                        <a:pt x="39014" y="8515"/>
                        <a:pt x="38814" y="9106"/>
                      </a:cubicBezTo>
                      <a:cubicBezTo>
                        <a:pt x="38814" y="9506"/>
                        <a:pt x="38424" y="10096"/>
                        <a:pt x="38024" y="10687"/>
                      </a:cubicBezTo>
                      <a:cubicBezTo>
                        <a:pt x="37824" y="11087"/>
                        <a:pt x="37633" y="11878"/>
                        <a:pt x="37033" y="12478"/>
                      </a:cubicBezTo>
                      <a:lnTo>
                        <a:pt x="11487" y="52473"/>
                      </a:lnTo>
                      <a:lnTo>
                        <a:pt x="38814" y="52473"/>
                      </a:lnTo>
                      <a:cubicBezTo>
                        <a:pt x="39214" y="52473"/>
                        <a:pt x="39614" y="52473"/>
                        <a:pt x="39614" y="52673"/>
                      </a:cubicBezTo>
                      <a:cubicBezTo>
                        <a:pt x="40005" y="52873"/>
                        <a:pt x="40405" y="53073"/>
                        <a:pt x="40405" y="53464"/>
                      </a:cubicBezTo>
                      <a:cubicBezTo>
                        <a:pt x="40796" y="53664"/>
                        <a:pt x="40796" y="54254"/>
                        <a:pt x="40796" y="54854"/>
                      </a:cubicBezTo>
                      <a:cubicBezTo>
                        <a:pt x="41196" y="55245"/>
                        <a:pt x="41196" y="56045"/>
                        <a:pt x="41196" y="56836"/>
                      </a:cubicBezTo>
                      <a:close/>
                    </a:path>
                  </a:pathLst>
                </a:custGeom>
                <a:solidFill>
                  <a:srgbClr val="607672"/>
                </a:solidFill>
                <a:ln w="9525" cap="flat">
                  <a:noFill/>
                  <a:prstDash val="solid"/>
                  <a:miter/>
                </a:ln>
              </p:spPr>
              <p:txBody>
                <a:bodyPr rtlCol="0" anchor="ctr"/>
                <a:lstStyle/>
                <a:p>
                  <a:endParaRPr lang="nl-NL" sz="100"/>
                </a:p>
              </p:txBody>
            </p:sp>
            <p:sp>
              <p:nvSpPr>
                <p:cNvPr id="83" name="Vrije vorm 82">
                  <a:extLst>
                    <a:ext uri="{FF2B5EF4-FFF2-40B4-BE49-F238E27FC236}">
                      <a16:creationId xmlns:a16="http://schemas.microsoft.com/office/drawing/2014/main" id="{FD391BAB-0D28-308D-8044-9CBAB5F57409}"/>
                    </a:ext>
                  </a:extLst>
                </p:cNvPr>
                <p:cNvSpPr/>
                <p:nvPr/>
              </p:nvSpPr>
              <p:spPr>
                <a:xfrm rot="180000">
                  <a:off x="7870997" y="4111061"/>
                  <a:ext cx="911" cy="6004"/>
                </a:xfrm>
                <a:custGeom>
                  <a:avLst/>
                  <a:gdLst>
                    <a:gd name="connsiteX0" fmla="*/ 13068 w 13067"/>
                    <a:gd name="connsiteY0" fmla="*/ 6344 h 86144"/>
                    <a:gd name="connsiteX1" fmla="*/ 11887 w 13067"/>
                    <a:gd name="connsiteY1" fmla="*/ 11487 h 86144"/>
                    <a:gd name="connsiteX2" fmla="*/ 6534 w 13067"/>
                    <a:gd name="connsiteY2" fmla="*/ 12878 h 86144"/>
                    <a:gd name="connsiteX3" fmla="*/ 1391 w 13067"/>
                    <a:gd name="connsiteY3" fmla="*/ 11487 h 86144"/>
                    <a:gd name="connsiteX4" fmla="*/ 0 w 13067"/>
                    <a:gd name="connsiteY4" fmla="*/ 6534 h 86144"/>
                    <a:gd name="connsiteX5" fmla="*/ 1391 w 13067"/>
                    <a:gd name="connsiteY5" fmla="*/ 1391 h 86144"/>
                    <a:gd name="connsiteX6" fmla="*/ 6734 w 13067"/>
                    <a:gd name="connsiteY6" fmla="*/ 0 h 86144"/>
                    <a:gd name="connsiteX7" fmla="*/ 11887 w 13067"/>
                    <a:gd name="connsiteY7" fmla="*/ 1391 h 86144"/>
                    <a:gd name="connsiteX8" fmla="*/ 13068 w 13067"/>
                    <a:gd name="connsiteY8" fmla="*/ 6344 h 86144"/>
                    <a:gd name="connsiteX9" fmla="*/ 11887 w 13067"/>
                    <a:gd name="connsiteY9" fmla="*/ 84172 h 86144"/>
                    <a:gd name="connsiteX10" fmla="*/ 11687 w 13067"/>
                    <a:gd name="connsiteY10" fmla="*/ 84963 h 86144"/>
                    <a:gd name="connsiteX11" fmla="*/ 10696 w 13067"/>
                    <a:gd name="connsiteY11" fmla="*/ 85554 h 86144"/>
                    <a:gd name="connsiteX12" fmla="*/ 9115 w 13067"/>
                    <a:gd name="connsiteY12" fmla="*/ 85954 h 86144"/>
                    <a:gd name="connsiteX13" fmla="*/ 6534 w 13067"/>
                    <a:gd name="connsiteY13" fmla="*/ 86144 h 86144"/>
                    <a:gd name="connsiteX14" fmla="*/ 3962 w 13067"/>
                    <a:gd name="connsiteY14" fmla="*/ 85954 h 86144"/>
                    <a:gd name="connsiteX15" fmla="*/ 2381 w 13067"/>
                    <a:gd name="connsiteY15" fmla="*/ 85554 h 86144"/>
                    <a:gd name="connsiteX16" fmla="*/ 1591 w 13067"/>
                    <a:gd name="connsiteY16" fmla="*/ 84963 h 86144"/>
                    <a:gd name="connsiteX17" fmla="*/ 1191 w 13067"/>
                    <a:gd name="connsiteY17" fmla="*/ 84172 h 86144"/>
                    <a:gd name="connsiteX18" fmla="*/ 1191 w 13067"/>
                    <a:gd name="connsiteY18" fmla="*/ 25946 h 86144"/>
                    <a:gd name="connsiteX19" fmla="*/ 1591 w 13067"/>
                    <a:gd name="connsiteY19" fmla="*/ 25156 h 86144"/>
                    <a:gd name="connsiteX20" fmla="*/ 2381 w 13067"/>
                    <a:gd name="connsiteY20" fmla="*/ 24555 h 86144"/>
                    <a:gd name="connsiteX21" fmla="*/ 3962 w 13067"/>
                    <a:gd name="connsiteY21" fmla="*/ 24165 h 86144"/>
                    <a:gd name="connsiteX22" fmla="*/ 6534 w 13067"/>
                    <a:gd name="connsiteY22" fmla="*/ 23965 h 86144"/>
                    <a:gd name="connsiteX23" fmla="*/ 9115 w 13067"/>
                    <a:gd name="connsiteY23" fmla="*/ 24165 h 86144"/>
                    <a:gd name="connsiteX24" fmla="*/ 10696 w 13067"/>
                    <a:gd name="connsiteY24" fmla="*/ 24555 h 86144"/>
                    <a:gd name="connsiteX25" fmla="*/ 11687 w 13067"/>
                    <a:gd name="connsiteY25" fmla="*/ 25156 h 86144"/>
                    <a:gd name="connsiteX26" fmla="*/ 11887 w 13067"/>
                    <a:gd name="connsiteY26" fmla="*/ 25946 h 86144"/>
                    <a:gd name="connsiteX27" fmla="*/ 11887 w 13067"/>
                    <a:gd name="connsiteY27" fmla="*/ 84172 h 8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067" h="86144">
                      <a:moveTo>
                        <a:pt x="13068" y="6344"/>
                      </a:moveTo>
                      <a:cubicBezTo>
                        <a:pt x="13068" y="8915"/>
                        <a:pt x="12678" y="10497"/>
                        <a:pt x="11887" y="11487"/>
                      </a:cubicBezTo>
                      <a:cubicBezTo>
                        <a:pt x="10696" y="12278"/>
                        <a:pt x="9115" y="12878"/>
                        <a:pt x="6534" y="12878"/>
                      </a:cubicBezTo>
                      <a:cubicBezTo>
                        <a:pt x="3962" y="12878"/>
                        <a:pt x="2381" y="12278"/>
                        <a:pt x="1391" y="11487"/>
                      </a:cubicBezTo>
                      <a:cubicBezTo>
                        <a:pt x="400" y="10497"/>
                        <a:pt x="0" y="8915"/>
                        <a:pt x="0" y="6534"/>
                      </a:cubicBezTo>
                      <a:cubicBezTo>
                        <a:pt x="0" y="3962"/>
                        <a:pt x="400" y="2181"/>
                        <a:pt x="1391" y="1391"/>
                      </a:cubicBezTo>
                      <a:cubicBezTo>
                        <a:pt x="2381" y="400"/>
                        <a:pt x="3962" y="0"/>
                        <a:pt x="6734" y="0"/>
                      </a:cubicBezTo>
                      <a:cubicBezTo>
                        <a:pt x="9115" y="0"/>
                        <a:pt x="10896" y="400"/>
                        <a:pt x="11887" y="1391"/>
                      </a:cubicBezTo>
                      <a:cubicBezTo>
                        <a:pt x="12678" y="2181"/>
                        <a:pt x="13068" y="3962"/>
                        <a:pt x="13068" y="6344"/>
                      </a:cubicBezTo>
                      <a:close/>
                      <a:moveTo>
                        <a:pt x="11887" y="84172"/>
                      </a:moveTo>
                      <a:cubicBezTo>
                        <a:pt x="11887" y="84563"/>
                        <a:pt x="11887" y="84763"/>
                        <a:pt x="11687" y="84963"/>
                      </a:cubicBezTo>
                      <a:cubicBezTo>
                        <a:pt x="11487" y="85163"/>
                        <a:pt x="11096" y="85354"/>
                        <a:pt x="10696" y="85554"/>
                      </a:cubicBezTo>
                      <a:cubicBezTo>
                        <a:pt x="10496" y="85754"/>
                        <a:pt x="9906" y="85954"/>
                        <a:pt x="9115" y="85954"/>
                      </a:cubicBezTo>
                      <a:cubicBezTo>
                        <a:pt x="8515" y="86144"/>
                        <a:pt x="7525" y="86144"/>
                        <a:pt x="6534" y="86144"/>
                      </a:cubicBezTo>
                      <a:cubicBezTo>
                        <a:pt x="5543" y="86144"/>
                        <a:pt x="4753" y="86144"/>
                        <a:pt x="3962" y="85954"/>
                      </a:cubicBezTo>
                      <a:cubicBezTo>
                        <a:pt x="3171" y="85954"/>
                        <a:pt x="2771" y="85754"/>
                        <a:pt x="2381" y="85554"/>
                      </a:cubicBezTo>
                      <a:cubicBezTo>
                        <a:pt x="1981" y="85354"/>
                        <a:pt x="1591" y="85163"/>
                        <a:pt x="1591" y="84963"/>
                      </a:cubicBezTo>
                      <a:cubicBezTo>
                        <a:pt x="1391" y="84763"/>
                        <a:pt x="1191" y="84563"/>
                        <a:pt x="1191" y="84172"/>
                      </a:cubicBezTo>
                      <a:lnTo>
                        <a:pt x="1191" y="25946"/>
                      </a:lnTo>
                      <a:cubicBezTo>
                        <a:pt x="1191" y="25746"/>
                        <a:pt x="1391" y="25356"/>
                        <a:pt x="1591" y="25156"/>
                      </a:cubicBezTo>
                      <a:cubicBezTo>
                        <a:pt x="1591" y="24956"/>
                        <a:pt x="1981" y="24756"/>
                        <a:pt x="2381" y="24555"/>
                      </a:cubicBezTo>
                      <a:cubicBezTo>
                        <a:pt x="2771" y="24365"/>
                        <a:pt x="3171" y="24165"/>
                        <a:pt x="3962" y="24165"/>
                      </a:cubicBezTo>
                      <a:cubicBezTo>
                        <a:pt x="4753" y="23965"/>
                        <a:pt x="5543" y="23965"/>
                        <a:pt x="6534" y="23965"/>
                      </a:cubicBezTo>
                      <a:cubicBezTo>
                        <a:pt x="7525" y="23965"/>
                        <a:pt x="8515" y="23965"/>
                        <a:pt x="9115" y="24165"/>
                      </a:cubicBezTo>
                      <a:cubicBezTo>
                        <a:pt x="9906" y="24165"/>
                        <a:pt x="10496" y="24365"/>
                        <a:pt x="10696" y="24555"/>
                      </a:cubicBezTo>
                      <a:cubicBezTo>
                        <a:pt x="11087" y="24756"/>
                        <a:pt x="11487" y="24956"/>
                        <a:pt x="11687" y="25156"/>
                      </a:cubicBezTo>
                      <a:cubicBezTo>
                        <a:pt x="11887" y="25356"/>
                        <a:pt x="11887" y="25746"/>
                        <a:pt x="11887" y="25946"/>
                      </a:cubicBezTo>
                      <a:lnTo>
                        <a:pt x="11887" y="84172"/>
                      </a:lnTo>
                      <a:close/>
                    </a:path>
                  </a:pathLst>
                </a:custGeom>
                <a:solidFill>
                  <a:srgbClr val="607672"/>
                </a:solidFill>
                <a:ln w="9525" cap="flat">
                  <a:noFill/>
                  <a:prstDash val="solid"/>
                  <a:miter/>
                </a:ln>
              </p:spPr>
              <p:txBody>
                <a:bodyPr rtlCol="0" anchor="ctr"/>
                <a:lstStyle/>
                <a:p>
                  <a:endParaRPr lang="nl-NL" sz="100"/>
                </a:p>
              </p:txBody>
            </p:sp>
            <p:sp>
              <p:nvSpPr>
                <p:cNvPr id="86" name="Vrije vorm 85">
                  <a:extLst>
                    <a:ext uri="{FF2B5EF4-FFF2-40B4-BE49-F238E27FC236}">
                      <a16:creationId xmlns:a16="http://schemas.microsoft.com/office/drawing/2014/main" id="{E7B87F28-6EC8-6F56-A207-59EDBE7CBC10}"/>
                    </a:ext>
                  </a:extLst>
                </p:cNvPr>
                <p:cNvSpPr/>
                <p:nvPr/>
              </p:nvSpPr>
              <p:spPr>
                <a:xfrm rot="180000">
                  <a:off x="7872882" y="4112836"/>
                  <a:ext cx="3189" cy="4445"/>
                </a:xfrm>
                <a:custGeom>
                  <a:avLst/>
                  <a:gdLst>
                    <a:gd name="connsiteX0" fmla="*/ 45749 w 45748"/>
                    <a:gd name="connsiteY0" fmla="*/ 52083 h 63769"/>
                    <a:gd name="connsiteX1" fmla="*/ 45549 w 45748"/>
                    <a:gd name="connsiteY1" fmla="*/ 54064 h 63769"/>
                    <a:gd name="connsiteX2" fmla="*/ 45549 w 45748"/>
                    <a:gd name="connsiteY2" fmla="*/ 55445 h 63769"/>
                    <a:gd name="connsiteX3" fmla="*/ 45149 w 45748"/>
                    <a:gd name="connsiteY3" fmla="*/ 56436 h 63769"/>
                    <a:gd name="connsiteX4" fmla="*/ 43968 w 45748"/>
                    <a:gd name="connsiteY4" fmla="*/ 57626 h 63769"/>
                    <a:gd name="connsiteX5" fmla="*/ 41196 w 45748"/>
                    <a:gd name="connsiteY5" fmla="*/ 59607 h 63769"/>
                    <a:gd name="connsiteX6" fmla="*/ 36833 w 45748"/>
                    <a:gd name="connsiteY6" fmla="*/ 61789 h 63769"/>
                    <a:gd name="connsiteX7" fmla="*/ 31690 w 45748"/>
                    <a:gd name="connsiteY7" fmla="*/ 63170 h 63769"/>
                    <a:gd name="connsiteX8" fmla="*/ 25746 w 45748"/>
                    <a:gd name="connsiteY8" fmla="*/ 63770 h 63769"/>
                    <a:gd name="connsiteX9" fmla="*/ 14650 w 45748"/>
                    <a:gd name="connsiteY9" fmla="*/ 61789 h 63769"/>
                    <a:gd name="connsiteX10" fmla="*/ 6534 w 45748"/>
                    <a:gd name="connsiteY10" fmla="*/ 55645 h 63769"/>
                    <a:gd name="connsiteX11" fmla="*/ 1581 w 45748"/>
                    <a:gd name="connsiteY11" fmla="*/ 45939 h 63769"/>
                    <a:gd name="connsiteX12" fmla="*/ 0 w 45748"/>
                    <a:gd name="connsiteY12" fmla="*/ 32671 h 63769"/>
                    <a:gd name="connsiteX13" fmla="*/ 1981 w 45748"/>
                    <a:gd name="connsiteY13" fmla="*/ 17821 h 63769"/>
                    <a:gd name="connsiteX14" fmla="*/ 7725 w 45748"/>
                    <a:gd name="connsiteY14" fmla="*/ 7725 h 63769"/>
                    <a:gd name="connsiteX15" fmla="*/ 16240 w 45748"/>
                    <a:gd name="connsiteY15" fmla="*/ 1781 h 63769"/>
                    <a:gd name="connsiteX16" fmla="*/ 26927 w 45748"/>
                    <a:gd name="connsiteY16" fmla="*/ 0 h 63769"/>
                    <a:gd name="connsiteX17" fmla="*/ 32481 w 45748"/>
                    <a:gd name="connsiteY17" fmla="*/ 391 h 63769"/>
                    <a:gd name="connsiteX18" fmla="*/ 37233 w 45748"/>
                    <a:gd name="connsiteY18" fmla="*/ 1781 h 63769"/>
                    <a:gd name="connsiteX19" fmla="*/ 41196 w 45748"/>
                    <a:gd name="connsiteY19" fmla="*/ 3762 h 63769"/>
                    <a:gd name="connsiteX20" fmla="*/ 43568 w 45748"/>
                    <a:gd name="connsiteY20" fmla="*/ 5744 h 63769"/>
                    <a:gd name="connsiteX21" fmla="*/ 44758 w 45748"/>
                    <a:gd name="connsiteY21" fmla="*/ 6934 h 63769"/>
                    <a:gd name="connsiteX22" fmla="*/ 45149 w 45748"/>
                    <a:gd name="connsiteY22" fmla="*/ 7925 h 63769"/>
                    <a:gd name="connsiteX23" fmla="*/ 45549 w 45748"/>
                    <a:gd name="connsiteY23" fmla="*/ 9306 h 63769"/>
                    <a:gd name="connsiteX24" fmla="*/ 45549 w 45748"/>
                    <a:gd name="connsiteY24" fmla="*/ 11287 h 63769"/>
                    <a:gd name="connsiteX25" fmla="*/ 44958 w 45748"/>
                    <a:gd name="connsiteY25" fmla="*/ 14849 h 63769"/>
                    <a:gd name="connsiteX26" fmla="*/ 43568 w 45748"/>
                    <a:gd name="connsiteY26" fmla="*/ 15840 h 63769"/>
                    <a:gd name="connsiteX27" fmla="*/ 41196 w 45748"/>
                    <a:gd name="connsiteY27" fmla="*/ 14649 h 63769"/>
                    <a:gd name="connsiteX28" fmla="*/ 38024 w 45748"/>
                    <a:gd name="connsiteY28" fmla="*/ 12278 h 63769"/>
                    <a:gd name="connsiteX29" fmla="*/ 33271 w 45748"/>
                    <a:gd name="connsiteY29" fmla="*/ 10096 h 63769"/>
                    <a:gd name="connsiteX30" fmla="*/ 26937 w 45748"/>
                    <a:gd name="connsiteY30" fmla="*/ 8915 h 63769"/>
                    <a:gd name="connsiteX31" fmla="*/ 15050 w 45748"/>
                    <a:gd name="connsiteY31" fmla="*/ 14849 h 63769"/>
                    <a:gd name="connsiteX32" fmla="*/ 11087 w 45748"/>
                    <a:gd name="connsiteY32" fmla="*/ 32080 h 63769"/>
                    <a:gd name="connsiteX33" fmla="*/ 12078 w 45748"/>
                    <a:gd name="connsiteY33" fmla="*/ 41786 h 63769"/>
                    <a:gd name="connsiteX34" fmla="*/ 15050 w 45748"/>
                    <a:gd name="connsiteY34" fmla="*/ 48911 h 63769"/>
                    <a:gd name="connsiteX35" fmla="*/ 20203 w 45748"/>
                    <a:gd name="connsiteY35" fmla="*/ 53273 h 63769"/>
                    <a:gd name="connsiteX36" fmla="*/ 27127 w 45748"/>
                    <a:gd name="connsiteY36" fmla="*/ 54654 h 63769"/>
                    <a:gd name="connsiteX37" fmla="*/ 33661 w 45748"/>
                    <a:gd name="connsiteY37" fmla="*/ 53473 h 63769"/>
                    <a:gd name="connsiteX38" fmla="*/ 38415 w 45748"/>
                    <a:gd name="connsiteY38" fmla="*/ 50892 h 63769"/>
                    <a:gd name="connsiteX39" fmla="*/ 41986 w 45748"/>
                    <a:gd name="connsiteY39" fmla="*/ 48320 h 63769"/>
                    <a:gd name="connsiteX40" fmla="*/ 43968 w 45748"/>
                    <a:gd name="connsiteY40" fmla="*/ 47130 h 63769"/>
                    <a:gd name="connsiteX41" fmla="*/ 44758 w 45748"/>
                    <a:gd name="connsiteY41" fmla="*/ 47530 h 63769"/>
                    <a:gd name="connsiteX42" fmla="*/ 45349 w 45748"/>
                    <a:gd name="connsiteY42" fmla="*/ 48320 h 63769"/>
                    <a:gd name="connsiteX43" fmla="*/ 45549 w 45748"/>
                    <a:gd name="connsiteY43" fmla="*/ 49901 h 63769"/>
                    <a:gd name="connsiteX44" fmla="*/ 45749 w 45748"/>
                    <a:gd name="connsiteY44" fmla="*/ 52083 h 6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748" h="63769">
                      <a:moveTo>
                        <a:pt x="45749" y="52083"/>
                      </a:moveTo>
                      <a:cubicBezTo>
                        <a:pt x="45749" y="52873"/>
                        <a:pt x="45749" y="53464"/>
                        <a:pt x="45549" y="54064"/>
                      </a:cubicBezTo>
                      <a:cubicBezTo>
                        <a:pt x="45549" y="54454"/>
                        <a:pt x="45549" y="55054"/>
                        <a:pt x="45549" y="55445"/>
                      </a:cubicBezTo>
                      <a:cubicBezTo>
                        <a:pt x="45349" y="55645"/>
                        <a:pt x="45149" y="56045"/>
                        <a:pt x="45149" y="56436"/>
                      </a:cubicBezTo>
                      <a:cubicBezTo>
                        <a:pt x="44958" y="56636"/>
                        <a:pt x="44558" y="57036"/>
                        <a:pt x="43968" y="57626"/>
                      </a:cubicBezTo>
                      <a:cubicBezTo>
                        <a:pt x="43568" y="58026"/>
                        <a:pt x="42577" y="58817"/>
                        <a:pt x="41196" y="59607"/>
                      </a:cubicBezTo>
                      <a:cubicBezTo>
                        <a:pt x="40005" y="60398"/>
                        <a:pt x="38415" y="60998"/>
                        <a:pt x="36833" y="61789"/>
                      </a:cubicBezTo>
                      <a:cubicBezTo>
                        <a:pt x="35253" y="62379"/>
                        <a:pt x="33661" y="62779"/>
                        <a:pt x="31690" y="63170"/>
                      </a:cubicBezTo>
                      <a:cubicBezTo>
                        <a:pt x="29709" y="63570"/>
                        <a:pt x="27727" y="63770"/>
                        <a:pt x="25746" y="63770"/>
                      </a:cubicBezTo>
                      <a:cubicBezTo>
                        <a:pt x="21584" y="63770"/>
                        <a:pt x="17822" y="63170"/>
                        <a:pt x="14650" y="61789"/>
                      </a:cubicBezTo>
                      <a:cubicBezTo>
                        <a:pt x="11487" y="60398"/>
                        <a:pt x="8716" y="58417"/>
                        <a:pt x="6534" y="55645"/>
                      </a:cubicBezTo>
                      <a:cubicBezTo>
                        <a:pt x="4353" y="53073"/>
                        <a:pt x="2772" y="49701"/>
                        <a:pt x="1581" y="45939"/>
                      </a:cubicBezTo>
                      <a:cubicBezTo>
                        <a:pt x="401" y="42177"/>
                        <a:pt x="0" y="37624"/>
                        <a:pt x="0" y="32671"/>
                      </a:cubicBezTo>
                      <a:cubicBezTo>
                        <a:pt x="0" y="26927"/>
                        <a:pt x="591" y="21984"/>
                        <a:pt x="1981" y="17821"/>
                      </a:cubicBezTo>
                      <a:cubicBezTo>
                        <a:pt x="3363" y="13659"/>
                        <a:pt x="5153" y="10296"/>
                        <a:pt x="7725" y="7725"/>
                      </a:cubicBezTo>
                      <a:cubicBezTo>
                        <a:pt x="10296" y="5143"/>
                        <a:pt x="13068" y="3172"/>
                        <a:pt x="16240" y="1781"/>
                      </a:cubicBezTo>
                      <a:cubicBezTo>
                        <a:pt x="19603" y="591"/>
                        <a:pt x="23165" y="0"/>
                        <a:pt x="26927" y="0"/>
                      </a:cubicBezTo>
                      <a:cubicBezTo>
                        <a:pt x="28909" y="0"/>
                        <a:pt x="30699" y="200"/>
                        <a:pt x="32481" y="391"/>
                      </a:cubicBezTo>
                      <a:cubicBezTo>
                        <a:pt x="34062" y="791"/>
                        <a:pt x="35643" y="1191"/>
                        <a:pt x="37233" y="1781"/>
                      </a:cubicBezTo>
                      <a:cubicBezTo>
                        <a:pt x="38814" y="2372"/>
                        <a:pt x="40005" y="2972"/>
                        <a:pt x="41196" y="3762"/>
                      </a:cubicBezTo>
                      <a:cubicBezTo>
                        <a:pt x="42377" y="4553"/>
                        <a:pt x="43168" y="5143"/>
                        <a:pt x="43568" y="5744"/>
                      </a:cubicBezTo>
                      <a:cubicBezTo>
                        <a:pt x="44158" y="6134"/>
                        <a:pt x="44358" y="6534"/>
                        <a:pt x="44758" y="6934"/>
                      </a:cubicBezTo>
                      <a:cubicBezTo>
                        <a:pt x="44758" y="7125"/>
                        <a:pt x="45149" y="7525"/>
                        <a:pt x="45149" y="7925"/>
                      </a:cubicBezTo>
                      <a:cubicBezTo>
                        <a:pt x="45149" y="8315"/>
                        <a:pt x="45349" y="8906"/>
                        <a:pt x="45549" y="9306"/>
                      </a:cubicBezTo>
                      <a:cubicBezTo>
                        <a:pt x="45549" y="9896"/>
                        <a:pt x="45549" y="10496"/>
                        <a:pt x="45549" y="11287"/>
                      </a:cubicBezTo>
                      <a:cubicBezTo>
                        <a:pt x="45549" y="12868"/>
                        <a:pt x="45149" y="14059"/>
                        <a:pt x="44958" y="14849"/>
                      </a:cubicBezTo>
                      <a:cubicBezTo>
                        <a:pt x="44558" y="15449"/>
                        <a:pt x="43968" y="15840"/>
                        <a:pt x="43568" y="15840"/>
                      </a:cubicBezTo>
                      <a:cubicBezTo>
                        <a:pt x="42777" y="15840"/>
                        <a:pt x="41986" y="15449"/>
                        <a:pt x="41196" y="14649"/>
                      </a:cubicBezTo>
                      <a:cubicBezTo>
                        <a:pt x="40396" y="14059"/>
                        <a:pt x="39214" y="13268"/>
                        <a:pt x="38024" y="12278"/>
                      </a:cubicBezTo>
                      <a:cubicBezTo>
                        <a:pt x="36833" y="11487"/>
                        <a:pt x="35253" y="10697"/>
                        <a:pt x="33271" y="10096"/>
                      </a:cubicBezTo>
                      <a:cubicBezTo>
                        <a:pt x="31690" y="9306"/>
                        <a:pt x="29309" y="8915"/>
                        <a:pt x="26937" y="8915"/>
                      </a:cubicBezTo>
                      <a:cubicBezTo>
                        <a:pt x="21784" y="8915"/>
                        <a:pt x="17822" y="10887"/>
                        <a:pt x="15050" y="14849"/>
                      </a:cubicBezTo>
                      <a:cubicBezTo>
                        <a:pt x="12278" y="18812"/>
                        <a:pt x="11087" y="24555"/>
                        <a:pt x="11087" y="32080"/>
                      </a:cubicBezTo>
                      <a:cubicBezTo>
                        <a:pt x="11087" y="35843"/>
                        <a:pt x="11487" y="39014"/>
                        <a:pt x="12078" y="41786"/>
                      </a:cubicBezTo>
                      <a:cubicBezTo>
                        <a:pt x="12678" y="44758"/>
                        <a:pt x="13859" y="47130"/>
                        <a:pt x="15050" y="48911"/>
                      </a:cubicBezTo>
                      <a:cubicBezTo>
                        <a:pt x="16631" y="50892"/>
                        <a:pt x="18222" y="52283"/>
                        <a:pt x="20203" y="53273"/>
                      </a:cubicBezTo>
                      <a:cubicBezTo>
                        <a:pt x="22184" y="54064"/>
                        <a:pt x="24555" y="54654"/>
                        <a:pt x="27127" y="54654"/>
                      </a:cubicBezTo>
                      <a:cubicBezTo>
                        <a:pt x="29709" y="54654"/>
                        <a:pt x="31690" y="54264"/>
                        <a:pt x="33661" y="53473"/>
                      </a:cubicBezTo>
                      <a:cubicBezTo>
                        <a:pt x="35452" y="52673"/>
                        <a:pt x="37033" y="51683"/>
                        <a:pt x="38415" y="50892"/>
                      </a:cubicBezTo>
                      <a:cubicBezTo>
                        <a:pt x="39805" y="49901"/>
                        <a:pt x="40796" y="49111"/>
                        <a:pt x="41986" y="48320"/>
                      </a:cubicBezTo>
                      <a:cubicBezTo>
                        <a:pt x="42777" y="47530"/>
                        <a:pt x="43568" y="47130"/>
                        <a:pt x="43968" y="47130"/>
                      </a:cubicBezTo>
                      <a:cubicBezTo>
                        <a:pt x="44358" y="47130"/>
                        <a:pt x="44558" y="47330"/>
                        <a:pt x="44758" y="47530"/>
                      </a:cubicBezTo>
                      <a:cubicBezTo>
                        <a:pt x="44958" y="47730"/>
                        <a:pt x="45149" y="47920"/>
                        <a:pt x="45349" y="48320"/>
                      </a:cubicBezTo>
                      <a:cubicBezTo>
                        <a:pt x="45549" y="48720"/>
                        <a:pt x="45549" y="49311"/>
                        <a:pt x="45549" y="49901"/>
                      </a:cubicBezTo>
                      <a:cubicBezTo>
                        <a:pt x="45749" y="50501"/>
                        <a:pt x="45749" y="51292"/>
                        <a:pt x="45749" y="52083"/>
                      </a:cubicBezTo>
                      <a:close/>
                    </a:path>
                  </a:pathLst>
                </a:custGeom>
                <a:solidFill>
                  <a:srgbClr val="607672"/>
                </a:solidFill>
                <a:ln w="9525" cap="flat">
                  <a:noFill/>
                  <a:prstDash val="solid"/>
                  <a:miter/>
                </a:ln>
              </p:spPr>
              <p:txBody>
                <a:bodyPr rtlCol="0" anchor="ctr"/>
                <a:lstStyle/>
                <a:p>
                  <a:endParaRPr lang="nl-NL" sz="100"/>
                </a:p>
              </p:txBody>
            </p:sp>
            <p:sp>
              <p:nvSpPr>
                <p:cNvPr id="94" name="Vrije vorm 93">
                  <a:extLst>
                    <a:ext uri="{FF2B5EF4-FFF2-40B4-BE49-F238E27FC236}">
                      <a16:creationId xmlns:a16="http://schemas.microsoft.com/office/drawing/2014/main" id="{607D1FD7-5662-314A-286D-3937EAA7AC59}"/>
                    </a:ext>
                  </a:extLst>
                </p:cNvPr>
                <p:cNvSpPr/>
                <p:nvPr/>
              </p:nvSpPr>
              <p:spPr>
                <a:xfrm rot="180000">
                  <a:off x="7877097" y="4111132"/>
                  <a:ext cx="3506" cy="6308"/>
                </a:xfrm>
                <a:custGeom>
                  <a:avLst/>
                  <a:gdLst>
                    <a:gd name="connsiteX0" fmla="*/ 50301 w 50300"/>
                    <a:gd name="connsiteY0" fmla="*/ 88525 h 90506"/>
                    <a:gd name="connsiteX1" fmla="*/ 49901 w 50300"/>
                    <a:gd name="connsiteY1" fmla="*/ 89316 h 90506"/>
                    <a:gd name="connsiteX2" fmla="*/ 49110 w 50300"/>
                    <a:gd name="connsiteY2" fmla="*/ 89907 h 90506"/>
                    <a:gd name="connsiteX3" fmla="*/ 47530 w 50300"/>
                    <a:gd name="connsiteY3" fmla="*/ 90307 h 90506"/>
                    <a:gd name="connsiteX4" fmla="*/ 44758 w 50300"/>
                    <a:gd name="connsiteY4" fmla="*/ 90507 h 90506"/>
                    <a:gd name="connsiteX5" fmla="*/ 42176 w 50300"/>
                    <a:gd name="connsiteY5" fmla="*/ 90307 h 90506"/>
                    <a:gd name="connsiteX6" fmla="*/ 40595 w 50300"/>
                    <a:gd name="connsiteY6" fmla="*/ 89907 h 90506"/>
                    <a:gd name="connsiteX7" fmla="*/ 39805 w 50300"/>
                    <a:gd name="connsiteY7" fmla="*/ 89316 h 90506"/>
                    <a:gd name="connsiteX8" fmla="*/ 39605 w 50300"/>
                    <a:gd name="connsiteY8" fmla="*/ 88525 h 90506"/>
                    <a:gd name="connsiteX9" fmla="*/ 39605 w 50300"/>
                    <a:gd name="connsiteY9" fmla="*/ 54464 h 90506"/>
                    <a:gd name="connsiteX10" fmla="*/ 38814 w 50300"/>
                    <a:gd name="connsiteY10" fmla="*/ 46339 h 90506"/>
                    <a:gd name="connsiteX11" fmla="*/ 36433 w 50300"/>
                    <a:gd name="connsiteY11" fmla="*/ 41196 h 90506"/>
                    <a:gd name="connsiteX12" fmla="*/ 32480 w 50300"/>
                    <a:gd name="connsiteY12" fmla="*/ 37824 h 90506"/>
                    <a:gd name="connsiteX13" fmla="*/ 27127 w 50300"/>
                    <a:gd name="connsiteY13" fmla="*/ 36633 h 90506"/>
                    <a:gd name="connsiteX14" fmla="*/ 19012 w 50300"/>
                    <a:gd name="connsiteY14" fmla="*/ 39605 h 90506"/>
                    <a:gd name="connsiteX15" fmla="*/ 10696 w 50300"/>
                    <a:gd name="connsiteY15" fmla="*/ 47930 h 90506"/>
                    <a:gd name="connsiteX16" fmla="*/ 10696 w 50300"/>
                    <a:gd name="connsiteY16" fmla="*/ 88525 h 90506"/>
                    <a:gd name="connsiteX17" fmla="*/ 10496 w 50300"/>
                    <a:gd name="connsiteY17" fmla="*/ 89316 h 90506"/>
                    <a:gd name="connsiteX18" fmla="*/ 9506 w 50300"/>
                    <a:gd name="connsiteY18" fmla="*/ 89907 h 90506"/>
                    <a:gd name="connsiteX19" fmla="*/ 7925 w 50300"/>
                    <a:gd name="connsiteY19" fmla="*/ 90307 h 90506"/>
                    <a:gd name="connsiteX20" fmla="*/ 5343 w 50300"/>
                    <a:gd name="connsiteY20" fmla="*/ 90507 h 90506"/>
                    <a:gd name="connsiteX21" fmla="*/ 2771 w 50300"/>
                    <a:gd name="connsiteY21" fmla="*/ 90307 h 90506"/>
                    <a:gd name="connsiteX22" fmla="*/ 1191 w 50300"/>
                    <a:gd name="connsiteY22" fmla="*/ 89907 h 90506"/>
                    <a:gd name="connsiteX23" fmla="*/ 390 w 50300"/>
                    <a:gd name="connsiteY23" fmla="*/ 89316 h 90506"/>
                    <a:gd name="connsiteX24" fmla="*/ 0 w 50300"/>
                    <a:gd name="connsiteY24" fmla="*/ 88525 h 90506"/>
                    <a:gd name="connsiteX25" fmla="*/ 0 w 50300"/>
                    <a:gd name="connsiteY25" fmla="*/ 2181 h 90506"/>
                    <a:gd name="connsiteX26" fmla="*/ 390 w 50300"/>
                    <a:gd name="connsiteY26" fmla="*/ 1191 h 90506"/>
                    <a:gd name="connsiteX27" fmla="*/ 1191 w 50300"/>
                    <a:gd name="connsiteY27" fmla="*/ 591 h 90506"/>
                    <a:gd name="connsiteX28" fmla="*/ 2771 w 50300"/>
                    <a:gd name="connsiteY28" fmla="*/ 200 h 90506"/>
                    <a:gd name="connsiteX29" fmla="*/ 5343 w 50300"/>
                    <a:gd name="connsiteY29" fmla="*/ 0 h 90506"/>
                    <a:gd name="connsiteX30" fmla="*/ 7915 w 50300"/>
                    <a:gd name="connsiteY30" fmla="*/ 200 h 90506"/>
                    <a:gd name="connsiteX31" fmla="*/ 9506 w 50300"/>
                    <a:gd name="connsiteY31" fmla="*/ 591 h 90506"/>
                    <a:gd name="connsiteX32" fmla="*/ 10496 w 50300"/>
                    <a:gd name="connsiteY32" fmla="*/ 1191 h 90506"/>
                    <a:gd name="connsiteX33" fmla="*/ 10696 w 50300"/>
                    <a:gd name="connsiteY33" fmla="*/ 2181 h 90506"/>
                    <a:gd name="connsiteX34" fmla="*/ 10696 w 50300"/>
                    <a:gd name="connsiteY34" fmla="*/ 37033 h 90506"/>
                    <a:gd name="connsiteX35" fmla="*/ 20002 w 50300"/>
                    <a:gd name="connsiteY35" fmla="*/ 29709 h 90506"/>
                    <a:gd name="connsiteX36" fmla="*/ 29308 w 50300"/>
                    <a:gd name="connsiteY36" fmla="*/ 27327 h 90506"/>
                    <a:gd name="connsiteX37" fmla="*/ 39205 w 50300"/>
                    <a:gd name="connsiteY37" fmla="*/ 29309 h 90506"/>
                    <a:gd name="connsiteX38" fmla="*/ 45548 w 50300"/>
                    <a:gd name="connsiteY38" fmla="*/ 34662 h 90506"/>
                    <a:gd name="connsiteX39" fmla="*/ 49110 w 50300"/>
                    <a:gd name="connsiteY39" fmla="*/ 42377 h 90506"/>
                    <a:gd name="connsiteX40" fmla="*/ 50301 w 50300"/>
                    <a:gd name="connsiteY40" fmla="*/ 53073 h 90506"/>
                    <a:gd name="connsiteX41" fmla="*/ 50301 w 50300"/>
                    <a:gd name="connsiteY41" fmla="*/ 88525 h 9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300" h="90506">
                      <a:moveTo>
                        <a:pt x="50301" y="88525"/>
                      </a:moveTo>
                      <a:cubicBezTo>
                        <a:pt x="50301" y="88916"/>
                        <a:pt x="50101" y="89116"/>
                        <a:pt x="49901" y="89316"/>
                      </a:cubicBezTo>
                      <a:cubicBezTo>
                        <a:pt x="49701" y="89516"/>
                        <a:pt x="49511" y="89706"/>
                        <a:pt x="49110" y="89907"/>
                      </a:cubicBezTo>
                      <a:cubicBezTo>
                        <a:pt x="48710" y="90107"/>
                        <a:pt x="48120" y="90307"/>
                        <a:pt x="47530" y="90307"/>
                      </a:cubicBezTo>
                      <a:cubicBezTo>
                        <a:pt x="46739" y="90507"/>
                        <a:pt x="45939" y="90507"/>
                        <a:pt x="44758" y="90507"/>
                      </a:cubicBezTo>
                      <a:cubicBezTo>
                        <a:pt x="43767" y="90507"/>
                        <a:pt x="42776" y="90507"/>
                        <a:pt x="42176" y="90307"/>
                      </a:cubicBezTo>
                      <a:cubicBezTo>
                        <a:pt x="41586" y="90307"/>
                        <a:pt x="40995" y="90107"/>
                        <a:pt x="40595" y="89907"/>
                      </a:cubicBezTo>
                      <a:cubicBezTo>
                        <a:pt x="40195" y="89706"/>
                        <a:pt x="40005" y="89516"/>
                        <a:pt x="39805" y="89316"/>
                      </a:cubicBezTo>
                      <a:cubicBezTo>
                        <a:pt x="39605" y="89116"/>
                        <a:pt x="39605" y="88916"/>
                        <a:pt x="39605" y="88525"/>
                      </a:cubicBezTo>
                      <a:lnTo>
                        <a:pt x="39605" y="54464"/>
                      </a:lnTo>
                      <a:cubicBezTo>
                        <a:pt x="39605" y="51092"/>
                        <a:pt x="39205" y="48520"/>
                        <a:pt x="38814" y="46339"/>
                      </a:cubicBezTo>
                      <a:cubicBezTo>
                        <a:pt x="38224" y="44358"/>
                        <a:pt x="37423" y="42577"/>
                        <a:pt x="36433" y="41196"/>
                      </a:cubicBezTo>
                      <a:cubicBezTo>
                        <a:pt x="35442" y="39805"/>
                        <a:pt x="34061" y="38614"/>
                        <a:pt x="32480" y="37824"/>
                      </a:cubicBezTo>
                      <a:cubicBezTo>
                        <a:pt x="31089" y="37033"/>
                        <a:pt x="29308" y="36633"/>
                        <a:pt x="27127" y="36633"/>
                      </a:cubicBezTo>
                      <a:cubicBezTo>
                        <a:pt x="24555" y="36633"/>
                        <a:pt x="21784" y="37624"/>
                        <a:pt x="19012" y="39605"/>
                      </a:cubicBezTo>
                      <a:cubicBezTo>
                        <a:pt x="16430" y="41386"/>
                        <a:pt x="13658" y="44168"/>
                        <a:pt x="10696" y="47930"/>
                      </a:cubicBezTo>
                      <a:lnTo>
                        <a:pt x="10696" y="88525"/>
                      </a:lnTo>
                      <a:cubicBezTo>
                        <a:pt x="10696" y="88916"/>
                        <a:pt x="10696" y="89116"/>
                        <a:pt x="10496" y="89316"/>
                      </a:cubicBezTo>
                      <a:cubicBezTo>
                        <a:pt x="10296" y="89516"/>
                        <a:pt x="9896" y="89706"/>
                        <a:pt x="9506" y="89907"/>
                      </a:cubicBezTo>
                      <a:cubicBezTo>
                        <a:pt x="9306" y="90107"/>
                        <a:pt x="8715" y="90307"/>
                        <a:pt x="7925" y="90307"/>
                      </a:cubicBezTo>
                      <a:cubicBezTo>
                        <a:pt x="7325" y="90507"/>
                        <a:pt x="6334" y="90507"/>
                        <a:pt x="5343" y="90507"/>
                      </a:cubicBezTo>
                      <a:cubicBezTo>
                        <a:pt x="4353" y="90507"/>
                        <a:pt x="3562" y="90507"/>
                        <a:pt x="2771" y="90307"/>
                      </a:cubicBezTo>
                      <a:cubicBezTo>
                        <a:pt x="1981" y="90307"/>
                        <a:pt x="1581" y="90107"/>
                        <a:pt x="1191" y="89907"/>
                      </a:cubicBezTo>
                      <a:cubicBezTo>
                        <a:pt x="790" y="89706"/>
                        <a:pt x="390" y="89516"/>
                        <a:pt x="390" y="89316"/>
                      </a:cubicBezTo>
                      <a:cubicBezTo>
                        <a:pt x="200" y="89116"/>
                        <a:pt x="0" y="88916"/>
                        <a:pt x="0" y="88525"/>
                      </a:cubicBezTo>
                      <a:lnTo>
                        <a:pt x="0" y="2181"/>
                      </a:lnTo>
                      <a:cubicBezTo>
                        <a:pt x="0" y="1781"/>
                        <a:pt x="200" y="1581"/>
                        <a:pt x="390" y="1191"/>
                      </a:cubicBezTo>
                      <a:cubicBezTo>
                        <a:pt x="390" y="991"/>
                        <a:pt x="790" y="791"/>
                        <a:pt x="1191" y="591"/>
                      </a:cubicBezTo>
                      <a:cubicBezTo>
                        <a:pt x="1581" y="400"/>
                        <a:pt x="1981" y="400"/>
                        <a:pt x="2771" y="200"/>
                      </a:cubicBezTo>
                      <a:cubicBezTo>
                        <a:pt x="3562" y="200"/>
                        <a:pt x="4353" y="0"/>
                        <a:pt x="5343" y="0"/>
                      </a:cubicBezTo>
                      <a:cubicBezTo>
                        <a:pt x="6334" y="0"/>
                        <a:pt x="7325" y="200"/>
                        <a:pt x="7915" y="200"/>
                      </a:cubicBezTo>
                      <a:cubicBezTo>
                        <a:pt x="8715" y="400"/>
                        <a:pt x="9306" y="400"/>
                        <a:pt x="9506" y="591"/>
                      </a:cubicBezTo>
                      <a:cubicBezTo>
                        <a:pt x="9896" y="791"/>
                        <a:pt x="10296" y="991"/>
                        <a:pt x="10496" y="1191"/>
                      </a:cubicBezTo>
                      <a:cubicBezTo>
                        <a:pt x="10696" y="1581"/>
                        <a:pt x="10696" y="1781"/>
                        <a:pt x="10696" y="2181"/>
                      </a:cubicBezTo>
                      <a:lnTo>
                        <a:pt x="10696" y="37033"/>
                      </a:lnTo>
                      <a:cubicBezTo>
                        <a:pt x="13858" y="33671"/>
                        <a:pt x="17030" y="31290"/>
                        <a:pt x="20002" y="29709"/>
                      </a:cubicBezTo>
                      <a:cubicBezTo>
                        <a:pt x="22974" y="28118"/>
                        <a:pt x="26136" y="27327"/>
                        <a:pt x="29308" y="27327"/>
                      </a:cubicBezTo>
                      <a:cubicBezTo>
                        <a:pt x="33271" y="27327"/>
                        <a:pt x="36433" y="28118"/>
                        <a:pt x="39205" y="29309"/>
                      </a:cubicBezTo>
                      <a:cubicBezTo>
                        <a:pt x="41786" y="30699"/>
                        <a:pt x="43967" y="32480"/>
                        <a:pt x="45548" y="34662"/>
                      </a:cubicBezTo>
                      <a:cubicBezTo>
                        <a:pt x="47130" y="36833"/>
                        <a:pt x="48320" y="39414"/>
                        <a:pt x="49110" y="42377"/>
                      </a:cubicBezTo>
                      <a:cubicBezTo>
                        <a:pt x="49901" y="45349"/>
                        <a:pt x="50301" y="48911"/>
                        <a:pt x="50301" y="53073"/>
                      </a:cubicBezTo>
                      <a:lnTo>
                        <a:pt x="50301" y="88525"/>
                      </a:lnTo>
                      <a:close/>
                    </a:path>
                  </a:pathLst>
                </a:custGeom>
                <a:solidFill>
                  <a:srgbClr val="607672"/>
                </a:solidFill>
                <a:ln w="9525" cap="flat">
                  <a:noFill/>
                  <a:prstDash val="solid"/>
                  <a:miter/>
                </a:ln>
              </p:spPr>
              <p:txBody>
                <a:bodyPr rtlCol="0" anchor="ctr"/>
                <a:lstStyle/>
                <a:p>
                  <a:endParaRPr lang="nl-NL" sz="100"/>
                </a:p>
              </p:txBody>
            </p:sp>
            <p:sp>
              <p:nvSpPr>
                <p:cNvPr id="95" name="Vrije vorm 94">
                  <a:extLst>
                    <a:ext uri="{FF2B5EF4-FFF2-40B4-BE49-F238E27FC236}">
                      <a16:creationId xmlns:a16="http://schemas.microsoft.com/office/drawing/2014/main" id="{AC3730AA-E999-EDF0-008B-261A8E4988B7}"/>
                    </a:ext>
                  </a:extLst>
                </p:cNvPr>
                <p:cNvSpPr/>
                <p:nvPr/>
              </p:nvSpPr>
              <p:spPr>
                <a:xfrm rot="180000">
                  <a:off x="7881291" y="4112213"/>
                  <a:ext cx="2650" cy="5480"/>
                </a:xfrm>
                <a:custGeom>
                  <a:avLst/>
                  <a:gdLst>
                    <a:gd name="connsiteX0" fmla="*/ 38023 w 38023"/>
                    <a:gd name="connsiteY0" fmla="*/ 71485 h 78619"/>
                    <a:gd name="connsiteX1" fmla="*/ 37623 w 38023"/>
                    <a:gd name="connsiteY1" fmla="*/ 74457 h 78619"/>
                    <a:gd name="connsiteX2" fmla="*/ 36833 w 38023"/>
                    <a:gd name="connsiteY2" fmla="*/ 76038 h 78619"/>
                    <a:gd name="connsiteX3" fmla="*/ 35252 w 38023"/>
                    <a:gd name="connsiteY3" fmla="*/ 77029 h 78619"/>
                    <a:gd name="connsiteX4" fmla="*/ 32871 w 38023"/>
                    <a:gd name="connsiteY4" fmla="*/ 77829 h 78619"/>
                    <a:gd name="connsiteX5" fmla="*/ 30099 w 38023"/>
                    <a:gd name="connsiteY5" fmla="*/ 78419 h 78619"/>
                    <a:gd name="connsiteX6" fmla="*/ 27327 w 38023"/>
                    <a:gd name="connsiteY6" fmla="*/ 78619 h 78619"/>
                    <a:gd name="connsiteX7" fmla="*/ 19412 w 38023"/>
                    <a:gd name="connsiteY7" fmla="*/ 77429 h 78619"/>
                    <a:gd name="connsiteX8" fmla="*/ 14258 w 38023"/>
                    <a:gd name="connsiteY8" fmla="*/ 73666 h 78619"/>
                    <a:gd name="connsiteX9" fmla="*/ 11087 w 38023"/>
                    <a:gd name="connsiteY9" fmla="*/ 67523 h 78619"/>
                    <a:gd name="connsiteX10" fmla="*/ 10296 w 38023"/>
                    <a:gd name="connsiteY10" fmla="*/ 58817 h 78619"/>
                    <a:gd name="connsiteX11" fmla="*/ 10296 w 38023"/>
                    <a:gd name="connsiteY11" fmla="*/ 24755 h 78619"/>
                    <a:gd name="connsiteX12" fmla="*/ 1981 w 38023"/>
                    <a:gd name="connsiteY12" fmla="*/ 24755 h 78619"/>
                    <a:gd name="connsiteX13" fmla="*/ 400 w 38023"/>
                    <a:gd name="connsiteY13" fmla="*/ 23765 h 78619"/>
                    <a:gd name="connsiteX14" fmla="*/ 0 w 38023"/>
                    <a:gd name="connsiteY14" fmla="*/ 20393 h 78619"/>
                    <a:gd name="connsiteX15" fmla="*/ 0 w 38023"/>
                    <a:gd name="connsiteY15" fmla="*/ 18412 h 78619"/>
                    <a:gd name="connsiteX16" fmla="*/ 400 w 38023"/>
                    <a:gd name="connsiteY16" fmla="*/ 17031 h 78619"/>
                    <a:gd name="connsiteX17" fmla="*/ 1191 w 38023"/>
                    <a:gd name="connsiteY17" fmla="*/ 16240 h 78619"/>
                    <a:gd name="connsiteX18" fmla="*/ 2181 w 38023"/>
                    <a:gd name="connsiteY18" fmla="*/ 16040 h 78619"/>
                    <a:gd name="connsiteX19" fmla="*/ 10296 w 38023"/>
                    <a:gd name="connsiteY19" fmla="*/ 16040 h 78619"/>
                    <a:gd name="connsiteX20" fmla="*/ 10296 w 38023"/>
                    <a:gd name="connsiteY20" fmla="*/ 2172 h 78619"/>
                    <a:gd name="connsiteX21" fmla="*/ 10496 w 38023"/>
                    <a:gd name="connsiteY21" fmla="*/ 1381 h 78619"/>
                    <a:gd name="connsiteX22" fmla="*/ 11287 w 38023"/>
                    <a:gd name="connsiteY22" fmla="*/ 591 h 78619"/>
                    <a:gd name="connsiteX23" fmla="*/ 13068 w 38023"/>
                    <a:gd name="connsiteY23" fmla="*/ 190 h 78619"/>
                    <a:gd name="connsiteX24" fmla="*/ 15449 w 38023"/>
                    <a:gd name="connsiteY24" fmla="*/ 0 h 78619"/>
                    <a:gd name="connsiteX25" fmla="*/ 18221 w 38023"/>
                    <a:gd name="connsiteY25" fmla="*/ 190 h 78619"/>
                    <a:gd name="connsiteX26" fmla="*/ 19802 w 38023"/>
                    <a:gd name="connsiteY26" fmla="*/ 591 h 78619"/>
                    <a:gd name="connsiteX27" fmla="*/ 20593 w 38023"/>
                    <a:gd name="connsiteY27" fmla="*/ 1381 h 78619"/>
                    <a:gd name="connsiteX28" fmla="*/ 20993 w 38023"/>
                    <a:gd name="connsiteY28" fmla="*/ 2172 h 78619"/>
                    <a:gd name="connsiteX29" fmla="*/ 20993 w 38023"/>
                    <a:gd name="connsiteY29" fmla="*/ 16040 h 78619"/>
                    <a:gd name="connsiteX30" fmla="*/ 35843 w 38023"/>
                    <a:gd name="connsiteY30" fmla="*/ 16040 h 78619"/>
                    <a:gd name="connsiteX31" fmla="*/ 36833 w 38023"/>
                    <a:gd name="connsiteY31" fmla="*/ 16240 h 78619"/>
                    <a:gd name="connsiteX32" fmla="*/ 37423 w 38023"/>
                    <a:gd name="connsiteY32" fmla="*/ 17031 h 78619"/>
                    <a:gd name="connsiteX33" fmla="*/ 37823 w 38023"/>
                    <a:gd name="connsiteY33" fmla="*/ 18412 h 78619"/>
                    <a:gd name="connsiteX34" fmla="*/ 38023 w 38023"/>
                    <a:gd name="connsiteY34" fmla="*/ 20393 h 78619"/>
                    <a:gd name="connsiteX35" fmla="*/ 37233 w 38023"/>
                    <a:gd name="connsiteY35" fmla="*/ 23765 h 78619"/>
                    <a:gd name="connsiteX36" fmla="*/ 35843 w 38023"/>
                    <a:gd name="connsiteY36" fmla="*/ 24755 h 78619"/>
                    <a:gd name="connsiteX37" fmla="*/ 20993 w 38023"/>
                    <a:gd name="connsiteY37" fmla="*/ 24755 h 78619"/>
                    <a:gd name="connsiteX38" fmla="*/ 20993 w 38023"/>
                    <a:gd name="connsiteY38" fmla="*/ 57226 h 78619"/>
                    <a:gd name="connsiteX39" fmla="*/ 22574 w 38023"/>
                    <a:gd name="connsiteY39" fmla="*/ 66342 h 78619"/>
                    <a:gd name="connsiteX40" fmla="*/ 28908 w 38023"/>
                    <a:gd name="connsiteY40" fmla="*/ 69504 h 78619"/>
                    <a:gd name="connsiteX41" fmla="*/ 31689 w 38023"/>
                    <a:gd name="connsiteY41" fmla="*/ 69113 h 78619"/>
                    <a:gd name="connsiteX42" fmla="*/ 33661 w 38023"/>
                    <a:gd name="connsiteY42" fmla="*/ 68513 h 78619"/>
                    <a:gd name="connsiteX43" fmla="*/ 35252 w 38023"/>
                    <a:gd name="connsiteY43" fmla="*/ 67923 h 78619"/>
                    <a:gd name="connsiteX44" fmla="*/ 36443 w 38023"/>
                    <a:gd name="connsiteY44" fmla="*/ 67523 h 78619"/>
                    <a:gd name="connsiteX45" fmla="*/ 37033 w 38023"/>
                    <a:gd name="connsiteY45" fmla="*/ 67723 h 78619"/>
                    <a:gd name="connsiteX46" fmla="*/ 37623 w 38023"/>
                    <a:gd name="connsiteY46" fmla="*/ 68323 h 78619"/>
                    <a:gd name="connsiteX47" fmla="*/ 37823 w 38023"/>
                    <a:gd name="connsiteY47" fmla="*/ 69704 h 78619"/>
                    <a:gd name="connsiteX48" fmla="*/ 38023 w 38023"/>
                    <a:gd name="connsiteY48" fmla="*/ 71485 h 7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023" h="78619">
                      <a:moveTo>
                        <a:pt x="38023" y="71485"/>
                      </a:moveTo>
                      <a:cubicBezTo>
                        <a:pt x="38023" y="72876"/>
                        <a:pt x="37823" y="73866"/>
                        <a:pt x="37623" y="74457"/>
                      </a:cubicBezTo>
                      <a:cubicBezTo>
                        <a:pt x="37623" y="75247"/>
                        <a:pt x="37233" y="75848"/>
                        <a:pt x="36833" y="76038"/>
                      </a:cubicBezTo>
                      <a:cubicBezTo>
                        <a:pt x="36443" y="76438"/>
                        <a:pt x="36043" y="76838"/>
                        <a:pt x="35252" y="77029"/>
                      </a:cubicBezTo>
                      <a:cubicBezTo>
                        <a:pt x="34652" y="77429"/>
                        <a:pt x="33861" y="77629"/>
                        <a:pt x="32871" y="77829"/>
                      </a:cubicBezTo>
                      <a:cubicBezTo>
                        <a:pt x="32080" y="78019"/>
                        <a:pt x="31289" y="78219"/>
                        <a:pt x="30099" y="78419"/>
                      </a:cubicBezTo>
                      <a:cubicBezTo>
                        <a:pt x="29308" y="78419"/>
                        <a:pt x="28117" y="78619"/>
                        <a:pt x="27327" y="78619"/>
                      </a:cubicBezTo>
                      <a:cubicBezTo>
                        <a:pt x="24155" y="78619"/>
                        <a:pt x="21584" y="78219"/>
                        <a:pt x="19412" y="77429"/>
                      </a:cubicBezTo>
                      <a:cubicBezTo>
                        <a:pt x="17430" y="76438"/>
                        <a:pt x="15449" y="75247"/>
                        <a:pt x="14258" y="73666"/>
                      </a:cubicBezTo>
                      <a:cubicBezTo>
                        <a:pt x="12678" y="72085"/>
                        <a:pt x="11877" y="70104"/>
                        <a:pt x="11087" y="67523"/>
                      </a:cubicBezTo>
                      <a:cubicBezTo>
                        <a:pt x="10496" y="65151"/>
                        <a:pt x="10296" y="62179"/>
                        <a:pt x="10296" y="58817"/>
                      </a:cubicBezTo>
                      <a:lnTo>
                        <a:pt x="10296" y="24755"/>
                      </a:lnTo>
                      <a:lnTo>
                        <a:pt x="1981" y="24755"/>
                      </a:lnTo>
                      <a:cubicBezTo>
                        <a:pt x="1581" y="24755"/>
                        <a:pt x="790" y="24555"/>
                        <a:pt x="400" y="23765"/>
                      </a:cubicBezTo>
                      <a:cubicBezTo>
                        <a:pt x="0" y="23165"/>
                        <a:pt x="0" y="21984"/>
                        <a:pt x="0" y="20393"/>
                      </a:cubicBezTo>
                      <a:cubicBezTo>
                        <a:pt x="0" y="19602"/>
                        <a:pt x="0" y="19012"/>
                        <a:pt x="0" y="18412"/>
                      </a:cubicBezTo>
                      <a:cubicBezTo>
                        <a:pt x="200" y="17821"/>
                        <a:pt x="400" y="17421"/>
                        <a:pt x="400" y="17031"/>
                      </a:cubicBezTo>
                      <a:cubicBezTo>
                        <a:pt x="790" y="16631"/>
                        <a:pt x="790" y="16431"/>
                        <a:pt x="1191" y="16240"/>
                      </a:cubicBezTo>
                      <a:cubicBezTo>
                        <a:pt x="1581" y="16040"/>
                        <a:pt x="1781" y="16040"/>
                        <a:pt x="2181" y="16040"/>
                      </a:cubicBezTo>
                      <a:lnTo>
                        <a:pt x="10296" y="16040"/>
                      </a:lnTo>
                      <a:lnTo>
                        <a:pt x="10296" y="2172"/>
                      </a:lnTo>
                      <a:cubicBezTo>
                        <a:pt x="10296" y="1781"/>
                        <a:pt x="10296" y="1581"/>
                        <a:pt x="10496" y="1381"/>
                      </a:cubicBezTo>
                      <a:cubicBezTo>
                        <a:pt x="10696" y="990"/>
                        <a:pt x="10887" y="791"/>
                        <a:pt x="11287" y="591"/>
                      </a:cubicBezTo>
                      <a:cubicBezTo>
                        <a:pt x="11687" y="391"/>
                        <a:pt x="12278" y="391"/>
                        <a:pt x="13068" y="190"/>
                      </a:cubicBezTo>
                      <a:cubicBezTo>
                        <a:pt x="13668" y="190"/>
                        <a:pt x="14458" y="0"/>
                        <a:pt x="15449" y="0"/>
                      </a:cubicBezTo>
                      <a:cubicBezTo>
                        <a:pt x="16630" y="0"/>
                        <a:pt x="17430" y="190"/>
                        <a:pt x="18221" y="190"/>
                      </a:cubicBezTo>
                      <a:cubicBezTo>
                        <a:pt x="19012" y="391"/>
                        <a:pt x="19402" y="391"/>
                        <a:pt x="19802" y="591"/>
                      </a:cubicBezTo>
                      <a:cubicBezTo>
                        <a:pt x="20202" y="791"/>
                        <a:pt x="20593" y="990"/>
                        <a:pt x="20593" y="1381"/>
                      </a:cubicBezTo>
                      <a:cubicBezTo>
                        <a:pt x="20793" y="1581"/>
                        <a:pt x="20993" y="1781"/>
                        <a:pt x="20993" y="2172"/>
                      </a:cubicBezTo>
                      <a:lnTo>
                        <a:pt x="20993" y="16040"/>
                      </a:lnTo>
                      <a:lnTo>
                        <a:pt x="35843" y="16040"/>
                      </a:lnTo>
                      <a:cubicBezTo>
                        <a:pt x="36043" y="16040"/>
                        <a:pt x="36433" y="16040"/>
                        <a:pt x="36833" y="16240"/>
                      </a:cubicBezTo>
                      <a:cubicBezTo>
                        <a:pt x="36833" y="16431"/>
                        <a:pt x="37233" y="16631"/>
                        <a:pt x="37423" y="17031"/>
                      </a:cubicBezTo>
                      <a:cubicBezTo>
                        <a:pt x="37623" y="17421"/>
                        <a:pt x="37623" y="17821"/>
                        <a:pt x="37823" y="18412"/>
                      </a:cubicBezTo>
                      <a:cubicBezTo>
                        <a:pt x="38023" y="19012"/>
                        <a:pt x="38023" y="19602"/>
                        <a:pt x="38023" y="20393"/>
                      </a:cubicBezTo>
                      <a:cubicBezTo>
                        <a:pt x="38023" y="21974"/>
                        <a:pt x="37623" y="23165"/>
                        <a:pt x="37233" y="23765"/>
                      </a:cubicBezTo>
                      <a:cubicBezTo>
                        <a:pt x="36833" y="24555"/>
                        <a:pt x="36443" y="24755"/>
                        <a:pt x="35843" y="24755"/>
                      </a:cubicBezTo>
                      <a:lnTo>
                        <a:pt x="20993" y="24755"/>
                      </a:lnTo>
                      <a:lnTo>
                        <a:pt x="20993" y="57226"/>
                      </a:lnTo>
                      <a:cubicBezTo>
                        <a:pt x="20993" y="61189"/>
                        <a:pt x="21384" y="64360"/>
                        <a:pt x="22574" y="66342"/>
                      </a:cubicBezTo>
                      <a:cubicBezTo>
                        <a:pt x="23765" y="68323"/>
                        <a:pt x="25946" y="69504"/>
                        <a:pt x="28908" y="69504"/>
                      </a:cubicBezTo>
                      <a:cubicBezTo>
                        <a:pt x="30099" y="69504"/>
                        <a:pt x="30889" y="69313"/>
                        <a:pt x="31689" y="69113"/>
                      </a:cubicBezTo>
                      <a:cubicBezTo>
                        <a:pt x="32480" y="68913"/>
                        <a:pt x="33271" y="68713"/>
                        <a:pt x="33661" y="68513"/>
                      </a:cubicBezTo>
                      <a:cubicBezTo>
                        <a:pt x="34461" y="68323"/>
                        <a:pt x="34852" y="68123"/>
                        <a:pt x="35252" y="67923"/>
                      </a:cubicBezTo>
                      <a:cubicBezTo>
                        <a:pt x="35642" y="67723"/>
                        <a:pt x="36043" y="67523"/>
                        <a:pt x="36443" y="67523"/>
                      </a:cubicBezTo>
                      <a:cubicBezTo>
                        <a:pt x="36633" y="67523"/>
                        <a:pt x="36833" y="67723"/>
                        <a:pt x="37033" y="67723"/>
                      </a:cubicBezTo>
                      <a:cubicBezTo>
                        <a:pt x="37233" y="67923"/>
                        <a:pt x="37423" y="68123"/>
                        <a:pt x="37623" y="68323"/>
                      </a:cubicBezTo>
                      <a:cubicBezTo>
                        <a:pt x="37623" y="68713"/>
                        <a:pt x="37623" y="69113"/>
                        <a:pt x="37823" y="69704"/>
                      </a:cubicBezTo>
                      <a:cubicBezTo>
                        <a:pt x="38023" y="70104"/>
                        <a:pt x="38023" y="70695"/>
                        <a:pt x="38023" y="71485"/>
                      </a:cubicBezTo>
                      <a:close/>
                    </a:path>
                  </a:pathLst>
                </a:custGeom>
                <a:solidFill>
                  <a:srgbClr val="607672"/>
                </a:solidFill>
                <a:ln w="9525" cap="flat">
                  <a:noFill/>
                  <a:prstDash val="solid"/>
                  <a:miter/>
                </a:ln>
              </p:spPr>
              <p:txBody>
                <a:bodyPr rtlCol="0" anchor="ctr"/>
                <a:lstStyle/>
                <a:p>
                  <a:endParaRPr lang="nl-NL" sz="100"/>
                </a:p>
              </p:txBody>
            </p:sp>
            <p:sp>
              <p:nvSpPr>
                <p:cNvPr id="96" name="Vrije vorm 95">
                  <a:extLst>
                    <a:ext uri="{FF2B5EF4-FFF2-40B4-BE49-F238E27FC236}">
                      <a16:creationId xmlns:a16="http://schemas.microsoft.com/office/drawing/2014/main" id="{6FDEFD3A-43E2-341B-6E9C-389F475A2980}"/>
                    </a:ext>
                  </a:extLst>
                </p:cNvPr>
                <p:cNvSpPr/>
                <p:nvPr/>
              </p:nvSpPr>
              <p:spPr>
                <a:xfrm rot="180000">
                  <a:off x="7784253" y="4148365"/>
                  <a:ext cx="117873" cy="120606"/>
                </a:xfrm>
                <a:custGeom>
                  <a:avLst/>
                  <a:gdLst>
                    <a:gd name="connsiteX0" fmla="*/ 0 w 1691154"/>
                    <a:gd name="connsiteY0" fmla="*/ 1314 h 1730311"/>
                    <a:gd name="connsiteX1" fmla="*/ 1095 w 1691154"/>
                    <a:gd name="connsiteY1" fmla="*/ 1730311 h 1730311"/>
                    <a:gd name="connsiteX2" fmla="*/ 1691154 w 1691154"/>
                    <a:gd name="connsiteY2" fmla="*/ 1729235 h 1730311"/>
                    <a:gd name="connsiteX3" fmla="*/ 1690059 w 1691154"/>
                    <a:gd name="connsiteY3" fmla="*/ 0 h 1730311"/>
                  </a:gdLst>
                  <a:ahLst/>
                  <a:cxnLst>
                    <a:cxn ang="0">
                      <a:pos x="connsiteX0" y="connsiteY0"/>
                    </a:cxn>
                    <a:cxn ang="0">
                      <a:pos x="connsiteX1" y="connsiteY1"/>
                    </a:cxn>
                    <a:cxn ang="0">
                      <a:pos x="connsiteX2" y="connsiteY2"/>
                    </a:cxn>
                    <a:cxn ang="0">
                      <a:pos x="connsiteX3" y="connsiteY3"/>
                    </a:cxn>
                  </a:cxnLst>
                  <a:rect l="l" t="t" r="r" b="b"/>
                  <a:pathLst>
                    <a:path w="1691154" h="1730311">
                      <a:moveTo>
                        <a:pt x="0" y="1314"/>
                      </a:moveTo>
                      <a:lnTo>
                        <a:pt x="1095" y="1730311"/>
                      </a:lnTo>
                      <a:lnTo>
                        <a:pt x="1691154" y="1729235"/>
                      </a:lnTo>
                      <a:lnTo>
                        <a:pt x="1690059" y="0"/>
                      </a:lnTo>
                      <a:close/>
                    </a:path>
                  </a:pathLst>
                </a:custGeom>
                <a:solidFill>
                  <a:srgbClr val="DFE4E3"/>
                </a:solidFill>
                <a:ln w="9525" cap="flat">
                  <a:noFill/>
                  <a:prstDash val="solid"/>
                  <a:miter/>
                </a:ln>
              </p:spPr>
              <p:txBody>
                <a:bodyPr rtlCol="0" anchor="ctr"/>
                <a:lstStyle/>
                <a:p>
                  <a:endParaRPr lang="nl-NL" sz="100"/>
                </a:p>
              </p:txBody>
            </p:sp>
            <p:sp>
              <p:nvSpPr>
                <p:cNvPr id="97" name="Vrije vorm 96">
                  <a:extLst>
                    <a:ext uri="{FF2B5EF4-FFF2-40B4-BE49-F238E27FC236}">
                      <a16:creationId xmlns:a16="http://schemas.microsoft.com/office/drawing/2014/main" id="{CB530590-793B-5805-DAB0-8A2E73BF37BF}"/>
                    </a:ext>
                  </a:extLst>
                </p:cNvPr>
                <p:cNvSpPr/>
                <p:nvPr/>
              </p:nvSpPr>
              <p:spPr>
                <a:xfrm rot="180000">
                  <a:off x="7805817" y="4128609"/>
                  <a:ext cx="11729" cy="11729"/>
                </a:xfrm>
                <a:custGeom>
                  <a:avLst/>
                  <a:gdLst>
                    <a:gd name="connsiteX0" fmla="*/ 168274 w 168274"/>
                    <a:gd name="connsiteY0" fmla="*/ 84137 h 168274"/>
                    <a:gd name="connsiteX1" fmla="*/ 84137 w 168274"/>
                    <a:gd name="connsiteY1" fmla="*/ 168274 h 168274"/>
                    <a:gd name="connsiteX2" fmla="*/ -1 w 168274"/>
                    <a:gd name="connsiteY2" fmla="*/ 84137 h 168274"/>
                    <a:gd name="connsiteX3" fmla="*/ 84137 w 168274"/>
                    <a:gd name="connsiteY3" fmla="*/ 0 h 168274"/>
                    <a:gd name="connsiteX4" fmla="*/ 168274 w 168274"/>
                    <a:gd name="connsiteY4" fmla="*/ 84137 h 168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74" h="168274">
                      <a:moveTo>
                        <a:pt x="168274" y="84137"/>
                      </a:moveTo>
                      <a:cubicBezTo>
                        <a:pt x="168274" y="130605"/>
                        <a:pt x="130605" y="168274"/>
                        <a:pt x="84137" y="168274"/>
                      </a:cubicBezTo>
                      <a:cubicBezTo>
                        <a:pt x="37669" y="168274"/>
                        <a:pt x="-1" y="130605"/>
                        <a:pt x="-1" y="84137"/>
                      </a:cubicBezTo>
                      <a:cubicBezTo>
                        <a:pt x="-1" y="37669"/>
                        <a:pt x="37669" y="0"/>
                        <a:pt x="84137" y="0"/>
                      </a:cubicBezTo>
                      <a:cubicBezTo>
                        <a:pt x="130604" y="0"/>
                        <a:pt x="168274" y="37670"/>
                        <a:pt x="168274" y="84137"/>
                      </a:cubicBezTo>
                      <a:close/>
                    </a:path>
                  </a:pathLst>
                </a:custGeom>
                <a:solidFill>
                  <a:srgbClr val="80928E"/>
                </a:solidFill>
                <a:ln w="9525" cap="flat">
                  <a:noFill/>
                  <a:prstDash val="solid"/>
                  <a:miter/>
                </a:ln>
              </p:spPr>
              <p:txBody>
                <a:bodyPr rtlCol="0" anchor="ctr"/>
                <a:lstStyle/>
                <a:p>
                  <a:endParaRPr lang="nl-NL" sz="100"/>
                </a:p>
              </p:txBody>
            </p:sp>
            <p:sp>
              <p:nvSpPr>
                <p:cNvPr id="98" name="Vrije vorm 97">
                  <a:extLst>
                    <a:ext uri="{FF2B5EF4-FFF2-40B4-BE49-F238E27FC236}">
                      <a16:creationId xmlns:a16="http://schemas.microsoft.com/office/drawing/2014/main" id="{B5B988DF-9AD2-A313-AB14-41282A190F1C}"/>
                    </a:ext>
                  </a:extLst>
                </p:cNvPr>
                <p:cNvSpPr/>
                <p:nvPr/>
              </p:nvSpPr>
              <p:spPr>
                <a:xfrm rot="180000">
                  <a:off x="7823517" y="4129536"/>
                  <a:ext cx="11729" cy="11729"/>
                </a:xfrm>
                <a:custGeom>
                  <a:avLst/>
                  <a:gdLst>
                    <a:gd name="connsiteX0" fmla="*/ 168274 w 168274"/>
                    <a:gd name="connsiteY0" fmla="*/ 84137 h 168274"/>
                    <a:gd name="connsiteX1" fmla="*/ 84137 w 168274"/>
                    <a:gd name="connsiteY1" fmla="*/ 168274 h 168274"/>
                    <a:gd name="connsiteX2" fmla="*/ -1 w 168274"/>
                    <a:gd name="connsiteY2" fmla="*/ 84137 h 168274"/>
                    <a:gd name="connsiteX3" fmla="*/ 84137 w 168274"/>
                    <a:gd name="connsiteY3" fmla="*/ 0 h 168274"/>
                    <a:gd name="connsiteX4" fmla="*/ 168274 w 168274"/>
                    <a:gd name="connsiteY4" fmla="*/ 84137 h 168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74" h="168274">
                      <a:moveTo>
                        <a:pt x="168274" y="84137"/>
                      </a:moveTo>
                      <a:cubicBezTo>
                        <a:pt x="168274" y="130605"/>
                        <a:pt x="130605" y="168274"/>
                        <a:pt x="84137" y="168274"/>
                      </a:cubicBezTo>
                      <a:cubicBezTo>
                        <a:pt x="37669" y="168274"/>
                        <a:pt x="-1" y="130605"/>
                        <a:pt x="-1" y="84137"/>
                      </a:cubicBezTo>
                      <a:cubicBezTo>
                        <a:pt x="-1" y="37669"/>
                        <a:pt x="37669" y="0"/>
                        <a:pt x="84137" y="0"/>
                      </a:cubicBezTo>
                      <a:cubicBezTo>
                        <a:pt x="130604" y="0"/>
                        <a:pt x="168274" y="37670"/>
                        <a:pt x="168274" y="84137"/>
                      </a:cubicBezTo>
                      <a:close/>
                    </a:path>
                  </a:pathLst>
                </a:custGeom>
                <a:solidFill>
                  <a:srgbClr val="80928E"/>
                </a:solidFill>
                <a:ln w="9525" cap="flat">
                  <a:noFill/>
                  <a:prstDash val="solid"/>
                  <a:miter/>
                </a:ln>
              </p:spPr>
              <p:txBody>
                <a:bodyPr rtlCol="0" anchor="ctr"/>
                <a:lstStyle/>
                <a:p>
                  <a:endParaRPr lang="nl-NL" sz="100"/>
                </a:p>
              </p:txBody>
            </p:sp>
            <p:sp>
              <p:nvSpPr>
                <p:cNvPr id="99" name="Vrije vorm 98">
                  <a:extLst>
                    <a:ext uri="{FF2B5EF4-FFF2-40B4-BE49-F238E27FC236}">
                      <a16:creationId xmlns:a16="http://schemas.microsoft.com/office/drawing/2014/main" id="{AF4CA28E-DD7D-E57B-B754-92ECD7C09A09}"/>
                    </a:ext>
                  </a:extLst>
                </p:cNvPr>
                <p:cNvSpPr/>
                <p:nvPr/>
              </p:nvSpPr>
              <p:spPr>
                <a:xfrm rot="180000">
                  <a:off x="7841217" y="4130465"/>
                  <a:ext cx="11729" cy="11729"/>
                </a:xfrm>
                <a:custGeom>
                  <a:avLst/>
                  <a:gdLst>
                    <a:gd name="connsiteX0" fmla="*/ 168274 w 168274"/>
                    <a:gd name="connsiteY0" fmla="*/ 84137 h 168274"/>
                    <a:gd name="connsiteX1" fmla="*/ 84137 w 168274"/>
                    <a:gd name="connsiteY1" fmla="*/ 168274 h 168274"/>
                    <a:gd name="connsiteX2" fmla="*/ -1 w 168274"/>
                    <a:gd name="connsiteY2" fmla="*/ 84137 h 168274"/>
                    <a:gd name="connsiteX3" fmla="*/ 84137 w 168274"/>
                    <a:gd name="connsiteY3" fmla="*/ 0 h 168274"/>
                    <a:gd name="connsiteX4" fmla="*/ 168274 w 168274"/>
                    <a:gd name="connsiteY4" fmla="*/ 84137 h 168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74" h="168274">
                      <a:moveTo>
                        <a:pt x="168274" y="84137"/>
                      </a:moveTo>
                      <a:cubicBezTo>
                        <a:pt x="168274" y="130605"/>
                        <a:pt x="130605" y="168274"/>
                        <a:pt x="84137" y="168274"/>
                      </a:cubicBezTo>
                      <a:cubicBezTo>
                        <a:pt x="37669" y="168274"/>
                        <a:pt x="-1" y="130605"/>
                        <a:pt x="-1" y="84137"/>
                      </a:cubicBezTo>
                      <a:cubicBezTo>
                        <a:pt x="-1" y="37669"/>
                        <a:pt x="37669" y="0"/>
                        <a:pt x="84137" y="0"/>
                      </a:cubicBezTo>
                      <a:cubicBezTo>
                        <a:pt x="130604" y="0"/>
                        <a:pt x="168274" y="37670"/>
                        <a:pt x="168274" y="84137"/>
                      </a:cubicBezTo>
                      <a:close/>
                    </a:path>
                  </a:pathLst>
                </a:custGeom>
                <a:solidFill>
                  <a:srgbClr val="80928E"/>
                </a:solidFill>
                <a:ln w="9525" cap="flat">
                  <a:noFill/>
                  <a:prstDash val="solid"/>
                  <a:miter/>
                </a:ln>
              </p:spPr>
              <p:txBody>
                <a:bodyPr rtlCol="0" anchor="ctr"/>
                <a:lstStyle/>
                <a:p>
                  <a:endParaRPr lang="nl-NL" sz="100"/>
                </a:p>
              </p:txBody>
            </p:sp>
            <p:sp>
              <p:nvSpPr>
                <p:cNvPr id="100" name="Vrije vorm 99">
                  <a:extLst>
                    <a:ext uri="{FF2B5EF4-FFF2-40B4-BE49-F238E27FC236}">
                      <a16:creationId xmlns:a16="http://schemas.microsoft.com/office/drawing/2014/main" id="{944C0CE9-0E61-9024-D16C-F6C36262B5F1}"/>
                    </a:ext>
                  </a:extLst>
                </p:cNvPr>
                <p:cNvSpPr/>
                <p:nvPr/>
              </p:nvSpPr>
              <p:spPr>
                <a:xfrm rot="180000">
                  <a:off x="7858917" y="4131392"/>
                  <a:ext cx="11729" cy="11729"/>
                </a:xfrm>
                <a:custGeom>
                  <a:avLst/>
                  <a:gdLst>
                    <a:gd name="connsiteX0" fmla="*/ 168274 w 168274"/>
                    <a:gd name="connsiteY0" fmla="*/ 84137 h 168274"/>
                    <a:gd name="connsiteX1" fmla="*/ 84137 w 168274"/>
                    <a:gd name="connsiteY1" fmla="*/ 168274 h 168274"/>
                    <a:gd name="connsiteX2" fmla="*/ -1 w 168274"/>
                    <a:gd name="connsiteY2" fmla="*/ 84137 h 168274"/>
                    <a:gd name="connsiteX3" fmla="*/ 84137 w 168274"/>
                    <a:gd name="connsiteY3" fmla="*/ 0 h 168274"/>
                    <a:gd name="connsiteX4" fmla="*/ 168274 w 168274"/>
                    <a:gd name="connsiteY4" fmla="*/ 84137 h 168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74" h="168274">
                      <a:moveTo>
                        <a:pt x="168274" y="84137"/>
                      </a:moveTo>
                      <a:cubicBezTo>
                        <a:pt x="168274" y="130605"/>
                        <a:pt x="130605" y="168274"/>
                        <a:pt x="84137" y="168274"/>
                      </a:cubicBezTo>
                      <a:cubicBezTo>
                        <a:pt x="37669" y="168274"/>
                        <a:pt x="-1" y="130605"/>
                        <a:pt x="-1" y="84137"/>
                      </a:cubicBezTo>
                      <a:cubicBezTo>
                        <a:pt x="-1" y="37669"/>
                        <a:pt x="37669" y="0"/>
                        <a:pt x="84137" y="0"/>
                      </a:cubicBezTo>
                      <a:cubicBezTo>
                        <a:pt x="130604" y="0"/>
                        <a:pt x="168274" y="37670"/>
                        <a:pt x="168274" y="84137"/>
                      </a:cubicBezTo>
                      <a:close/>
                    </a:path>
                  </a:pathLst>
                </a:custGeom>
                <a:solidFill>
                  <a:srgbClr val="DFE4E3"/>
                </a:solidFill>
                <a:ln w="9525" cap="flat">
                  <a:noFill/>
                  <a:prstDash val="solid"/>
                  <a:miter/>
                </a:ln>
              </p:spPr>
              <p:txBody>
                <a:bodyPr rtlCol="0" anchor="ctr"/>
                <a:lstStyle/>
                <a:p>
                  <a:endParaRPr lang="nl-NL" sz="100"/>
                </a:p>
              </p:txBody>
            </p:sp>
            <p:sp>
              <p:nvSpPr>
                <p:cNvPr id="101" name="Vrije vorm 100">
                  <a:extLst>
                    <a:ext uri="{FF2B5EF4-FFF2-40B4-BE49-F238E27FC236}">
                      <a16:creationId xmlns:a16="http://schemas.microsoft.com/office/drawing/2014/main" id="{9DE66519-10E8-7184-171F-C288BBABC250}"/>
                    </a:ext>
                  </a:extLst>
                </p:cNvPr>
                <p:cNvSpPr/>
                <p:nvPr/>
              </p:nvSpPr>
              <p:spPr>
                <a:xfrm rot="180000">
                  <a:off x="7876617" y="4132319"/>
                  <a:ext cx="11729" cy="11729"/>
                </a:xfrm>
                <a:custGeom>
                  <a:avLst/>
                  <a:gdLst>
                    <a:gd name="connsiteX0" fmla="*/ 168274 w 168274"/>
                    <a:gd name="connsiteY0" fmla="*/ 84137 h 168274"/>
                    <a:gd name="connsiteX1" fmla="*/ 84137 w 168274"/>
                    <a:gd name="connsiteY1" fmla="*/ 168274 h 168274"/>
                    <a:gd name="connsiteX2" fmla="*/ -1 w 168274"/>
                    <a:gd name="connsiteY2" fmla="*/ 84137 h 168274"/>
                    <a:gd name="connsiteX3" fmla="*/ 84137 w 168274"/>
                    <a:gd name="connsiteY3" fmla="*/ 0 h 168274"/>
                    <a:gd name="connsiteX4" fmla="*/ 168274 w 168274"/>
                    <a:gd name="connsiteY4" fmla="*/ 84137 h 168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74" h="168274">
                      <a:moveTo>
                        <a:pt x="168274" y="84137"/>
                      </a:moveTo>
                      <a:cubicBezTo>
                        <a:pt x="168274" y="130605"/>
                        <a:pt x="130605" y="168274"/>
                        <a:pt x="84137" y="168274"/>
                      </a:cubicBezTo>
                      <a:cubicBezTo>
                        <a:pt x="37669" y="168274"/>
                        <a:pt x="-1" y="130605"/>
                        <a:pt x="-1" y="84137"/>
                      </a:cubicBezTo>
                      <a:cubicBezTo>
                        <a:pt x="-1" y="37669"/>
                        <a:pt x="37669" y="0"/>
                        <a:pt x="84137" y="0"/>
                      </a:cubicBezTo>
                      <a:cubicBezTo>
                        <a:pt x="130604" y="0"/>
                        <a:pt x="168274" y="37670"/>
                        <a:pt x="168274" y="84137"/>
                      </a:cubicBezTo>
                      <a:close/>
                    </a:path>
                  </a:pathLst>
                </a:custGeom>
                <a:solidFill>
                  <a:srgbClr val="DFE4E3"/>
                </a:solidFill>
                <a:ln w="9525" cap="flat">
                  <a:noFill/>
                  <a:prstDash val="solid"/>
                  <a:miter/>
                </a:ln>
              </p:spPr>
              <p:txBody>
                <a:bodyPr rtlCol="0" anchor="ctr"/>
                <a:lstStyle/>
                <a:p>
                  <a:endParaRPr lang="nl-NL" sz="100"/>
                </a:p>
              </p:txBody>
            </p:sp>
            <p:sp>
              <p:nvSpPr>
                <p:cNvPr id="102" name="Vrije vorm 101">
                  <a:extLst>
                    <a:ext uri="{FF2B5EF4-FFF2-40B4-BE49-F238E27FC236}">
                      <a16:creationId xmlns:a16="http://schemas.microsoft.com/office/drawing/2014/main" id="{F488DCB4-CAE3-2E0A-A748-A18CE424F20D}"/>
                    </a:ext>
                  </a:extLst>
                </p:cNvPr>
                <p:cNvSpPr/>
                <p:nvPr/>
              </p:nvSpPr>
              <p:spPr>
                <a:xfrm rot="180000">
                  <a:off x="7788116" y="4127682"/>
                  <a:ext cx="11729" cy="11729"/>
                </a:xfrm>
                <a:custGeom>
                  <a:avLst/>
                  <a:gdLst>
                    <a:gd name="connsiteX0" fmla="*/ 168274 w 168274"/>
                    <a:gd name="connsiteY0" fmla="*/ 84137 h 168274"/>
                    <a:gd name="connsiteX1" fmla="*/ 84137 w 168274"/>
                    <a:gd name="connsiteY1" fmla="*/ 168274 h 168274"/>
                    <a:gd name="connsiteX2" fmla="*/ -1 w 168274"/>
                    <a:gd name="connsiteY2" fmla="*/ 84137 h 168274"/>
                    <a:gd name="connsiteX3" fmla="*/ 84137 w 168274"/>
                    <a:gd name="connsiteY3" fmla="*/ 0 h 168274"/>
                    <a:gd name="connsiteX4" fmla="*/ 168274 w 168274"/>
                    <a:gd name="connsiteY4" fmla="*/ 84137 h 168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74" h="168274">
                      <a:moveTo>
                        <a:pt x="168274" y="84137"/>
                      </a:moveTo>
                      <a:cubicBezTo>
                        <a:pt x="168274" y="130605"/>
                        <a:pt x="130605" y="168274"/>
                        <a:pt x="84137" y="168274"/>
                      </a:cubicBezTo>
                      <a:cubicBezTo>
                        <a:pt x="37669" y="168274"/>
                        <a:pt x="-1" y="130605"/>
                        <a:pt x="-1" y="84137"/>
                      </a:cubicBezTo>
                      <a:cubicBezTo>
                        <a:pt x="-1" y="37669"/>
                        <a:pt x="37669" y="0"/>
                        <a:pt x="84137" y="0"/>
                      </a:cubicBezTo>
                      <a:cubicBezTo>
                        <a:pt x="130604" y="0"/>
                        <a:pt x="168274" y="37670"/>
                        <a:pt x="168274" y="84137"/>
                      </a:cubicBezTo>
                      <a:close/>
                    </a:path>
                  </a:pathLst>
                </a:custGeom>
                <a:solidFill>
                  <a:srgbClr val="80928E"/>
                </a:solidFill>
                <a:ln w="9525" cap="flat">
                  <a:noFill/>
                  <a:prstDash val="solid"/>
                  <a:miter/>
                </a:ln>
              </p:spPr>
              <p:txBody>
                <a:bodyPr rtlCol="0" anchor="ctr"/>
                <a:lstStyle/>
                <a:p>
                  <a:endParaRPr lang="nl-NL" sz="100"/>
                </a:p>
              </p:txBody>
            </p:sp>
            <p:sp>
              <p:nvSpPr>
                <p:cNvPr id="103" name="Vrije vorm 102">
                  <a:extLst>
                    <a:ext uri="{FF2B5EF4-FFF2-40B4-BE49-F238E27FC236}">
                      <a16:creationId xmlns:a16="http://schemas.microsoft.com/office/drawing/2014/main" id="{B8540B7C-AE40-4990-1F87-D75672ECA7A9}"/>
                    </a:ext>
                  </a:extLst>
                </p:cNvPr>
                <p:cNvSpPr/>
                <p:nvPr/>
              </p:nvSpPr>
              <p:spPr>
                <a:xfrm rot="180000">
                  <a:off x="7894316" y="4133247"/>
                  <a:ext cx="11729" cy="11729"/>
                </a:xfrm>
                <a:custGeom>
                  <a:avLst/>
                  <a:gdLst>
                    <a:gd name="connsiteX0" fmla="*/ 168274 w 168274"/>
                    <a:gd name="connsiteY0" fmla="*/ 84137 h 168274"/>
                    <a:gd name="connsiteX1" fmla="*/ 84137 w 168274"/>
                    <a:gd name="connsiteY1" fmla="*/ 168274 h 168274"/>
                    <a:gd name="connsiteX2" fmla="*/ -1 w 168274"/>
                    <a:gd name="connsiteY2" fmla="*/ 84137 h 168274"/>
                    <a:gd name="connsiteX3" fmla="*/ 84137 w 168274"/>
                    <a:gd name="connsiteY3" fmla="*/ 0 h 168274"/>
                    <a:gd name="connsiteX4" fmla="*/ 168274 w 168274"/>
                    <a:gd name="connsiteY4" fmla="*/ 84137 h 168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74" h="168274">
                      <a:moveTo>
                        <a:pt x="168274" y="84137"/>
                      </a:moveTo>
                      <a:cubicBezTo>
                        <a:pt x="168274" y="130605"/>
                        <a:pt x="130605" y="168274"/>
                        <a:pt x="84137" y="168274"/>
                      </a:cubicBezTo>
                      <a:cubicBezTo>
                        <a:pt x="37669" y="168274"/>
                        <a:pt x="-1" y="130605"/>
                        <a:pt x="-1" y="84137"/>
                      </a:cubicBezTo>
                      <a:cubicBezTo>
                        <a:pt x="-1" y="37669"/>
                        <a:pt x="37669" y="0"/>
                        <a:pt x="84137" y="0"/>
                      </a:cubicBezTo>
                      <a:cubicBezTo>
                        <a:pt x="130604" y="0"/>
                        <a:pt x="168274" y="37670"/>
                        <a:pt x="168274" y="84137"/>
                      </a:cubicBezTo>
                      <a:close/>
                    </a:path>
                  </a:pathLst>
                </a:custGeom>
                <a:solidFill>
                  <a:srgbClr val="DFE4E3"/>
                </a:solidFill>
                <a:ln w="9525" cap="flat">
                  <a:noFill/>
                  <a:prstDash val="solid"/>
                  <a:miter/>
                </a:ln>
              </p:spPr>
              <p:txBody>
                <a:bodyPr rtlCol="0" anchor="ctr"/>
                <a:lstStyle/>
                <a:p>
                  <a:endParaRPr lang="nl-NL" sz="100"/>
                </a:p>
              </p:txBody>
            </p:sp>
            <p:sp>
              <p:nvSpPr>
                <p:cNvPr id="104" name="Vrije vorm 103">
                  <a:extLst>
                    <a:ext uri="{FF2B5EF4-FFF2-40B4-BE49-F238E27FC236}">
                      <a16:creationId xmlns:a16="http://schemas.microsoft.com/office/drawing/2014/main" id="{1CAD7843-4B36-C139-D4DC-5757A40773A8}"/>
                    </a:ext>
                  </a:extLst>
                </p:cNvPr>
                <p:cNvSpPr/>
                <p:nvPr/>
              </p:nvSpPr>
              <p:spPr>
                <a:xfrm rot="180000">
                  <a:off x="7781092" y="4122095"/>
                  <a:ext cx="133890" cy="994"/>
                </a:xfrm>
                <a:custGeom>
                  <a:avLst/>
                  <a:gdLst>
                    <a:gd name="connsiteX0" fmla="*/ 0 w 1920944"/>
                    <a:gd name="connsiteY0" fmla="*/ 0 h 14258"/>
                    <a:gd name="connsiteX1" fmla="*/ 1920945 w 1920944"/>
                    <a:gd name="connsiteY1" fmla="*/ 0 h 14258"/>
                    <a:gd name="connsiteX2" fmla="*/ 1920945 w 1920944"/>
                    <a:gd name="connsiteY2" fmla="*/ 14259 h 14258"/>
                    <a:gd name="connsiteX3" fmla="*/ 0 w 1920944"/>
                    <a:gd name="connsiteY3" fmla="*/ 14259 h 14258"/>
                  </a:gdLst>
                  <a:ahLst/>
                  <a:cxnLst>
                    <a:cxn ang="0">
                      <a:pos x="connsiteX0" y="connsiteY0"/>
                    </a:cxn>
                    <a:cxn ang="0">
                      <a:pos x="connsiteX1" y="connsiteY1"/>
                    </a:cxn>
                    <a:cxn ang="0">
                      <a:pos x="connsiteX2" y="connsiteY2"/>
                    </a:cxn>
                    <a:cxn ang="0">
                      <a:pos x="connsiteX3" y="connsiteY3"/>
                    </a:cxn>
                  </a:cxnLst>
                  <a:rect l="l" t="t" r="r" b="b"/>
                  <a:pathLst>
                    <a:path w="1920944" h="14258">
                      <a:moveTo>
                        <a:pt x="0" y="0"/>
                      </a:moveTo>
                      <a:lnTo>
                        <a:pt x="1920945" y="0"/>
                      </a:lnTo>
                      <a:lnTo>
                        <a:pt x="1920945" y="14259"/>
                      </a:lnTo>
                      <a:lnTo>
                        <a:pt x="0" y="14259"/>
                      </a:lnTo>
                      <a:close/>
                    </a:path>
                  </a:pathLst>
                </a:custGeom>
                <a:solidFill>
                  <a:srgbClr val="A1ADAA"/>
                </a:solidFill>
                <a:ln w="9525" cap="flat">
                  <a:noFill/>
                  <a:prstDash val="solid"/>
                  <a:miter/>
                </a:ln>
              </p:spPr>
              <p:txBody>
                <a:bodyPr rtlCol="0" anchor="ctr"/>
                <a:lstStyle/>
                <a:p>
                  <a:endParaRPr lang="nl-NL" sz="100"/>
                </a:p>
              </p:txBody>
            </p:sp>
            <p:sp>
              <p:nvSpPr>
                <p:cNvPr id="105" name="Vrije vorm 104">
                  <a:extLst>
                    <a:ext uri="{FF2B5EF4-FFF2-40B4-BE49-F238E27FC236}">
                      <a16:creationId xmlns:a16="http://schemas.microsoft.com/office/drawing/2014/main" id="{84D85772-21D2-47FE-4D44-52AB1E985C91}"/>
                    </a:ext>
                  </a:extLst>
                </p:cNvPr>
                <p:cNvSpPr/>
                <p:nvPr/>
              </p:nvSpPr>
              <p:spPr>
                <a:xfrm rot="180000">
                  <a:off x="7843843" y="4122567"/>
                  <a:ext cx="7361" cy="4631"/>
                </a:xfrm>
                <a:custGeom>
                  <a:avLst/>
                  <a:gdLst>
                    <a:gd name="connsiteX0" fmla="*/ 52807 w 105613"/>
                    <a:gd name="connsiteY0" fmla="*/ 66446 h 66446"/>
                    <a:gd name="connsiteX1" fmla="*/ 52807 w 105613"/>
                    <a:gd name="connsiteY1" fmla="*/ 66446 h 66446"/>
                    <a:gd name="connsiteX2" fmla="*/ 0 w 105613"/>
                    <a:gd name="connsiteY2" fmla="*/ 0 h 66446"/>
                    <a:gd name="connsiteX3" fmla="*/ 105613 w 105613"/>
                    <a:gd name="connsiteY3" fmla="*/ 0 h 66446"/>
                  </a:gdLst>
                  <a:ahLst/>
                  <a:cxnLst>
                    <a:cxn ang="0">
                      <a:pos x="connsiteX0" y="connsiteY0"/>
                    </a:cxn>
                    <a:cxn ang="0">
                      <a:pos x="connsiteX1" y="connsiteY1"/>
                    </a:cxn>
                    <a:cxn ang="0">
                      <a:pos x="connsiteX2" y="connsiteY2"/>
                    </a:cxn>
                    <a:cxn ang="0">
                      <a:pos x="connsiteX3" y="connsiteY3"/>
                    </a:cxn>
                  </a:cxnLst>
                  <a:rect l="l" t="t" r="r" b="b"/>
                  <a:pathLst>
                    <a:path w="105613" h="66446">
                      <a:moveTo>
                        <a:pt x="52807" y="66446"/>
                      </a:moveTo>
                      <a:lnTo>
                        <a:pt x="52807" y="66446"/>
                      </a:lnTo>
                      <a:lnTo>
                        <a:pt x="0" y="0"/>
                      </a:lnTo>
                      <a:lnTo>
                        <a:pt x="105613" y="0"/>
                      </a:lnTo>
                      <a:close/>
                    </a:path>
                  </a:pathLst>
                </a:custGeom>
                <a:solidFill>
                  <a:srgbClr val="A1ADAA"/>
                </a:solidFill>
                <a:ln w="9525" cap="flat">
                  <a:noFill/>
                  <a:prstDash val="solid"/>
                  <a:miter/>
                </a:ln>
              </p:spPr>
              <p:txBody>
                <a:bodyPr rtlCol="0" anchor="ctr"/>
                <a:lstStyle/>
                <a:p>
                  <a:endParaRPr lang="nl-NL" sz="100"/>
                </a:p>
              </p:txBody>
            </p:sp>
            <p:sp>
              <p:nvSpPr>
                <p:cNvPr id="106" name="Vrije vorm 105">
                  <a:extLst>
                    <a:ext uri="{FF2B5EF4-FFF2-40B4-BE49-F238E27FC236}">
                      <a16:creationId xmlns:a16="http://schemas.microsoft.com/office/drawing/2014/main" id="{84D2EEC6-A799-354F-20AA-9EF124B3AD9F}"/>
                    </a:ext>
                  </a:extLst>
                </p:cNvPr>
                <p:cNvSpPr/>
                <p:nvPr/>
              </p:nvSpPr>
              <p:spPr>
                <a:xfrm rot="180000">
                  <a:off x="7822475" y="4049133"/>
                  <a:ext cx="52768" cy="52769"/>
                </a:xfrm>
                <a:custGeom>
                  <a:avLst/>
                  <a:gdLst>
                    <a:gd name="connsiteX0" fmla="*/ 757076 w 757075"/>
                    <a:gd name="connsiteY0" fmla="*/ 378538 h 757075"/>
                    <a:gd name="connsiteX1" fmla="*/ 378538 w 757075"/>
                    <a:gd name="connsiteY1" fmla="*/ 757076 h 757075"/>
                    <a:gd name="connsiteX2" fmla="*/ 0 w 757075"/>
                    <a:gd name="connsiteY2" fmla="*/ 378538 h 757075"/>
                    <a:gd name="connsiteX3" fmla="*/ 378538 w 757075"/>
                    <a:gd name="connsiteY3" fmla="*/ 0 h 757075"/>
                    <a:gd name="connsiteX4" fmla="*/ 757076 w 757075"/>
                    <a:gd name="connsiteY4" fmla="*/ 378538 h 757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075" h="757075">
                      <a:moveTo>
                        <a:pt x="757076" y="378538"/>
                      </a:moveTo>
                      <a:cubicBezTo>
                        <a:pt x="757076" y="587598"/>
                        <a:pt x="587599" y="757076"/>
                        <a:pt x="378538" y="757076"/>
                      </a:cubicBezTo>
                      <a:cubicBezTo>
                        <a:pt x="169477" y="757076"/>
                        <a:pt x="0" y="587598"/>
                        <a:pt x="0" y="378538"/>
                      </a:cubicBezTo>
                      <a:cubicBezTo>
                        <a:pt x="0" y="169477"/>
                        <a:pt x="169477" y="0"/>
                        <a:pt x="378538" y="0"/>
                      </a:cubicBezTo>
                      <a:cubicBezTo>
                        <a:pt x="587598" y="0"/>
                        <a:pt x="757076" y="169477"/>
                        <a:pt x="757076" y="378538"/>
                      </a:cubicBezTo>
                      <a:close/>
                    </a:path>
                  </a:pathLst>
                </a:custGeom>
                <a:solidFill>
                  <a:srgbClr val="FFFFFF"/>
                </a:solidFill>
                <a:ln w="9525" cap="flat">
                  <a:noFill/>
                  <a:prstDash val="solid"/>
                  <a:miter/>
                </a:ln>
              </p:spPr>
              <p:txBody>
                <a:bodyPr rtlCol="0" anchor="ctr"/>
                <a:lstStyle/>
                <a:p>
                  <a:endParaRPr lang="nl-NL" sz="100"/>
                </a:p>
              </p:txBody>
            </p:sp>
            <p:sp>
              <p:nvSpPr>
                <p:cNvPr id="107" name="Vrije vorm 106">
                  <a:extLst>
                    <a:ext uri="{FF2B5EF4-FFF2-40B4-BE49-F238E27FC236}">
                      <a16:creationId xmlns:a16="http://schemas.microsoft.com/office/drawing/2014/main" id="{6662C7DC-72BC-B471-FF73-CB5574AA6E0E}"/>
                    </a:ext>
                  </a:extLst>
                </p:cNvPr>
                <p:cNvSpPr/>
                <p:nvPr/>
              </p:nvSpPr>
              <p:spPr>
                <a:xfrm rot="180000">
                  <a:off x="7825728" y="4052387"/>
                  <a:ext cx="46262" cy="46264"/>
                </a:xfrm>
                <a:custGeom>
                  <a:avLst/>
                  <a:gdLst>
                    <a:gd name="connsiteX0" fmla="*/ 663736 w 663736"/>
                    <a:gd name="connsiteY0" fmla="*/ 331868 h 663736"/>
                    <a:gd name="connsiteX1" fmla="*/ 331868 w 663736"/>
                    <a:gd name="connsiteY1" fmla="*/ 663736 h 663736"/>
                    <a:gd name="connsiteX2" fmla="*/ 0 w 663736"/>
                    <a:gd name="connsiteY2" fmla="*/ 331868 h 663736"/>
                    <a:gd name="connsiteX3" fmla="*/ 331868 w 663736"/>
                    <a:gd name="connsiteY3" fmla="*/ 0 h 663736"/>
                    <a:gd name="connsiteX4" fmla="*/ 663736 w 663736"/>
                    <a:gd name="connsiteY4" fmla="*/ 331868 h 663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736" h="663736">
                      <a:moveTo>
                        <a:pt x="663736" y="331868"/>
                      </a:moveTo>
                      <a:cubicBezTo>
                        <a:pt x="663736" y="515154"/>
                        <a:pt x="515154" y="663736"/>
                        <a:pt x="331868" y="663736"/>
                      </a:cubicBezTo>
                      <a:cubicBezTo>
                        <a:pt x="148582" y="663736"/>
                        <a:pt x="0" y="515154"/>
                        <a:pt x="0" y="331868"/>
                      </a:cubicBezTo>
                      <a:cubicBezTo>
                        <a:pt x="0" y="148582"/>
                        <a:pt x="148582" y="0"/>
                        <a:pt x="331868" y="0"/>
                      </a:cubicBezTo>
                      <a:cubicBezTo>
                        <a:pt x="515154" y="0"/>
                        <a:pt x="663736" y="148582"/>
                        <a:pt x="663736" y="331868"/>
                      </a:cubicBezTo>
                      <a:close/>
                    </a:path>
                  </a:pathLst>
                </a:custGeom>
                <a:solidFill>
                  <a:srgbClr val="DFE4E3"/>
                </a:solidFill>
                <a:ln w="9525" cap="flat">
                  <a:noFill/>
                  <a:prstDash val="solid"/>
                  <a:miter/>
                </a:ln>
              </p:spPr>
              <p:txBody>
                <a:bodyPr rtlCol="0" anchor="ctr"/>
                <a:lstStyle/>
                <a:p>
                  <a:endParaRPr lang="nl-NL" sz="100"/>
                </a:p>
              </p:txBody>
            </p:sp>
            <p:grpSp>
              <p:nvGrpSpPr>
                <p:cNvPr id="108" name="Graphic 17">
                  <a:extLst>
                    <a:ext uri="{FF2B5EF4-FFF2-40B4-BE49-F238E27FC236}">
                      <a16:creationId xmlns:a16="http://schemas.microsoft.com/office/drawing/2014/main" id="{20285495-B163-5563-3E2E-26BD766097CB}"/>
                    </a:ext>
                  </a:extLst>
                </p:cNvPr>
                <p:cNvGrpSpPr/>
                <p:nvPr/>
              </p:nvGrpSpPr>
              <p:grpSpPr>
                <a:xfrm rot="180000">
                  <a:off x="7792230" y="4152594"/>
                  <a:ext cx="16848" cy="16850"/>
                  <a:chOff x="6434430" y="2324175"/>
                  <a:chExt cx="241729" cy="241729"/>
                </a:xfrm>
              </p:grpSpPr>
              <p:sp>
                <p:nvSpPr>
                  <p:cNvPr id="221" name="Vrije vorm 220">
                    <a:extLst>
                      <a:ext uri="{FF2B5EF4-FFF2-40B4-BE49-F238E27FC236}">
                        <a16:creationId xmlns:a16="http://schemas.microsoft.com/office/drawing/2014/main" id="{7BE7BEAF-533B-9185-AAB9-96F554CEF316}"/>
                      </a:ext>
                    </a:extLst>
                  </p:cNvPr>
                  <p:cNvSpPr/>
                  <p:nvPr/>
                </p:nvSpPr>
                <p:spPr>
                  <a:xfrm>
                    <a:off x="6434430" y="2324175"/>
                    <a:ext cx="241729" cy="241729"/>
                  </a:xfrm>
                  <a:custGeom>
                    <a:avLst/>
                    <a:gdLst>
                      <a:gd name="connsiteX0" fmla="*/ 241729 w 241729"/>
                      <a:gd name="connsiteY0" fmla="*/ 120865 h 241729"/>
                      <a:gd name="connsiteX1" fmla="*/ 120864 w 241729"/>
                      <a:gd name="connsiteY1" fmla="*/ 241729 h 241729"/>
                      <a:gd name="connsiteX2" fmla="*/ 0 w 241729"/>
                      <a:gd name="connsiteY2" fmla="*/ 120865 h 241729"/>
                      <a:gd name="connsiteX3" fmla="*/ 120864 w 241729"/>
                      <a:gd name="connsiteY3" fmla="*/ 0 h 241729"/>
                      <a:gd name="connsiteX4" fmla="*/ 241729 w 241729"/>
                      <a:gd name="connsiteY4" fmla="*/ 120865 h 241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729" h="241729">
                        <a:moveTo>
                          <a:pt x="241729" y="120865"/>
                        </a:moveTo>
                        <a:cubicBezTo>
                          <a:pt x="241729" y="187616"/>
                          <a:pt x="187616" y="241729"/>
                          <a:pt x="120864" y="241729"/>
                        </a:cubicBezTo>
                        <a:cubicBezTo>
                          <a:pt x="54113" y="241729"/>
                          <a:pt x="0" y="187616"/>
                          <a:pt x="0" y="120865"/>
                        </a:cubicBezTo>
                        <a:cubicBezTo>
                          <a:pt x="0" y="54113"/>
                          <a:pt x="54113" y="0"/>
                          <a:pt x="120864" y="0"/>
                        </a:cubicBezTo>
                        <a:cubicBezTo>
                          <a:pt x="187616" y="0"/>
                          <a:pt x="241729" y="54113"/>
                          <a:pt x="241729" y="120865"/>
                        </a:cubicBezTo>
                        <a:close/>
                      </a:path>
                    </a:pathLst>
                  </a:custGeom>
                  <a:solidFill>
                    <a:srgbClr val="FFFFFF"/>
                  </a:solidFill>
                  <a:ln w="9525" cap="flat">
                    <a:noFill/>
                    <a:prstDash val="solid"/>
                    <a:miter/>
                  </a:ln>
                </p:spPr>
                <p:txBody>
                  <a:bodyPr rtlCol="0" anchor="ctr"/>
                  <a:lstStyle/>
                  <a:p>
                    <a:endParaRPr lang="nl-NL" sz="100"/>
                  </a:p>
                </p:txBody>
              </p:sp>
              <p:grpSp>
                <p:nvGrpSpPr>
                  <p:cNvPr id="222" name="Graphic 17">
                    <a:extLst>
                      <a:ext uri="{FF2B5EF4-FFF2-40B4-BE49-F238E27FC236}">
                        <a16:creationId xmlns:a16="http://schemas.microsoft.com/office/drawing/2014/main" id="{255338D1-4ED1-F25D-DBAD-67A558C17077}"/>
                      </a:ext>
                    </a:extLst>
                  </p:cNvPr>
                  <p:cNvGrpSpPr/>
                  <p:nvPr/>
                </p:nvGrpSpPr>
                <p:grpSpPr>
                  <a:xfrm>
                    <a:off x="6485023" y="2374768"/>
                    <a:ext cx="140543" cy="140543"/>
                    <a:chOff x="6485023" y="2374768"/>
                    <a:chExt cx="140543" cy="140543"/>
                  </a:xfrm>
                </p:grpSpPr>
                <p:sp>
                  <p:nvSpPr>
                    <p:cNvPr id="223" name="Vrije vorm 222">
                      <a:extLst>
                        <a:ext uri="{FF2B5EF4-FFF2-40B4-BE49-F238E27FC236}">
                          <a16:creationId xmlns:a16="http://schemas.microsoft.com/office/drawing/2014/main" id="{E64F4346-ECCD-2F85-2592-A8EB56B719EC}"/>
                        </a:ext>
                      </a:extLst>
                    </p:cNvPr>
                    <p:cNvSpPr/>
                    <p:nvPr/>
                  </p:nvSpPr>
                  <p:spPr>
                    <a:xfrm>
                      <a:off x="6485023" y="2374768"/>
                      <a:ext cx="140543" cy="140543"/>
                    </a:xfrm>
                    <a:custGeom>
                      <a:avLst/>
                      <a:gdLst>
                        <a:gd name="connsiteX0" fmla="*/ 140543 w 140543"/>
                        <a:gd name="connsiteY0" fmla="*/ 70271 h 140543"/>
                        <a:gd name="connsiteX1" fmla="*/ 70272 w 140543"/>
                        <a:gd name="connsiteY1" fmla="*/ 140543 h 140543"/>
                        <a:gd name="connsiteX2" fmla="*/ 1 w 140543"/>
                        <a:gd name="connsiteY2" fmla="*/ 70271 h 140543"/>
                        <a:gd name="connsiteX3" fmla="*/ 70272 w 140543"/>
                        <a:gd name="connsiteY3" fmla="*/ 0 h 140543"/>
                        <a:gd name="connsiteX4" fmla="*/ 140543 w 140543"/>
                        <a:gd name="connsiteY4" fmla="*/ 70271 h 140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43" h="140543">
                          <a:moveTo>
                            <a:pt x="140543" y="70271"/>
                          </a:moveTo>
                          <a:cubicBezTo>
                            <a:pt x="140543" y="109081"/>
                            <a:pt x="109082" y="140543"/>
                            <a:pt x="70272" y="140543"/>
                          </a:cubicBezTo>
                          <a:cubicBezTo>
                            <a:pt x="31462" y="140543"/>
                            <a:pt x="1" y="109081"/>
                            <a:pt x="1" y="70271"/>
                          </a:cubicBezTo>
                          <a:cubicBezTo>
                            <a:pt x="1" y="31462"/>
                            <a:pt x="31462" y="0"/>
                            <a:pt x="70272" y="0"/>
                          </a:cubicBezTo>
                          <a:cubicBezTo>
                            <a:pt x="109082" y="0"/>
                            <a:pt x="140543" y="31461"/>
                            <a:pt x="140543" y="70271"/>
                          </a:cubicBezTo>
                          <a:close/>
                        </a:path>
                      </a:pathLst>
                    </a:custGeom>
                    <a:solidFill>
                      <a:srgbClr val="BFC8C7"/>
                    </a:solidFill>
                    <a:ln w="9525" cap="flat">
                      <a:noFill/>
                      <a:prstDash val="solid"/>
                      <a:miter/>
                    </a:ln>
                  </p:spPr>
                  <p:txBody>
                    <a:bodyPr rtlCol="0" anchor="ctr"/>
                    <a:lstStyle/>
                    <a:p>
                      <a:endParaRPr lang="nl-NL" sz="100"/>
                    </a:p>
                  </p:txBody>
                </p:sp>
                <p:sp>
                  <p:nvSpPr>
                    <p:cNvPr id="227" name="Vrije vorm 226">
                      <a:extLst>
                        <a:ext uri="{FF2B5EF4-FFF2-40B4-BE49-F238E27FC236}">
                          <a16:creationId xmlns:a16="http://schemas.microsoft.com/office/drawing/2014/main" id="{886B8370-E997-5155-672F-7E3B1FD73FE7}"/>
                        </a:ext>
                      </a:extLst>
                    </p:cNvPr>
                    <p:cNvSpPr/>
                    <p:nvPr/>
                  </p:nvSpPr>
                  <p:spPr>
                    <a:xfrm>
                      <a:off x="6491402" y="2394852"/>
                      <a:ext cx="127777" cy="100364"/>
                    </a:xfrm>
                    <a:custGeom>
                      <a:avLst/>
                      <a:gdLst>
                        <a:gd name="connsiteX0" fmla="*/ 0 w 127777"/>
                        <a:gd name="connsiteY0" fmla="*/ 79391 h 100364"/>
                        <a:gd name="connsiteX1" fmla="*/ 14725 w 127777"/>
                        <a:gd name="connsiteY1" fmla="*/ 100365 h 100364"/>
                        <a:gd name="connsiteX2" fmla="*/ 127778 w 127777"/>
                        <a:gd name="connsiteY2" fmla="*/ 20974 h 100364"/>
                        <a:gd name="connsiteX3" fmla="*/ 113052 w 127777"/>
                        <a:gd name="connsiteY3" fmla="*/ 0 h 100364"/>
                        <a:gd name="connsiteX4" fmla="*/ 0 w 127777"/>
                        <a:gd name="connsiteY4" fmla="*/ 79391 h 10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77" h="100364">
                          <a:moveTo>
                            <a:pt x="0" y="79391"/>
                          </a:moveTo>
                          <a:cubicBezTo>
                            <a:pt x="3581" y="87220"/>
                            <a:pt x="8582" y="94336"/>
                            <a:pt x="14725" y="100365"/>
                          </a:cubicBezTo>
                          <a:lnTo>
                            <a:pt x="127778" y="20974"/>
                          </a:lnTo>
                          <a:cubicBezTo>
                            <a:pt x="124187" y="13145"/>
                            <a:pt x="119196" y="6029"/>
                            <a:pt x="113052" y="0"/>
                          </a:cubicBezTo>
                          <a:lnTo>
                            <a:pt x="0" y="79391"/>
                          </a:lnTo>
                          <a:close/>
                        </a:path>
                      </a:pathLst>
                    </a:custGeom>
                    <a:solidFill>
                      <a:srgbClr val="A1ADAA"/>
                    </a:solidFill>
                    <a:ln w="9525" cap="flat">
                      <a:noFill/>
                      <a:prstDash val="solid"/>
                      <a:miter/>
                    </a:ln>
                  </p:spPr>
                  <p:txBody>
                    <a:bodyPr rtlCol="0" anchor="ctr"/>
                    <a:lstStyle/>
                    <a:p>
                      <a:endParaRPr lang="nl-NL" sz="100"/>
                    </a:p>
                  </p:txBody>
                </p:sp>
              </p:grpSp>
            </p:grpSp>
            <p:grpSp>
              <p:nvGrpSpPr>
                <p:cNvPr id="109" name="Graphic 17">
                  <a:extLst>
                    <a:ext uri="{FF2B5EF4-FFF2-40B4-BE49-F238E27FC236}">
                      <a16:creationId xmlns:a16="http://schemas.microsoft.com/office/drawing/2014/main" id="{01079CBC-99D8-7584-1736-49B31288135B}"/>
                    </a:ext>
                  </a:extLst>
                </p:cNvPr>
                <p:cNvGrpSpPr/>
                <p:nvPr/>
              </p:nvGrpSpPr>
              <p:grpSpPr>
                <a:xfrm rot="180000">
                  <a:off x="7789455" y="4205547"/>
                  <a:ext cx="16848" cy="16850"/>
                  <a:chOff x="6434430" y="3084908"/>
                  <a:chExt cx="241729" cy="241729"/>
                </a:xfrm>
              </p:grpSpPr>
              <p:sp>
                <p:nvSpPr>
                  <p:cNvPr id="217" name="Vrije vorm 216">
                    <a:extLst>
                      <a:ext uri="{FF2B5EF4-FFF2-40B4-BE49-F238E27FC236}">
                        <a16:creationId xmlns:a16="http://schemas.microsoft.com/office/drawing/2014/main" id="{FDB8C629-7282-5F84-EB61-55225567A97C}"/>
                      </a:ext>
                    </a:extLst>
                  </p:cNvPr>
                  <p:cNvSpPr/>
                  <p:nvPr/>
                </p:nvSpPr>
                <p:spPr>
                  <a:xfrm>
                    <a:off x="6434430" y="3084908"/>
                    <a:ext cx="241729" cy="241729"/>
                  </a:xfrm>
                  <a:custGeom>
                    <a:avLst/>
                    <a:gdLst>
                      <a:gd name="connsiteX0" fmla="*/ 241729 w 241729"/>
                      <a:gd name="connsiteY0" fmla="*/ 120865 h 241729"/>
                      <a:gd name="connsiteX1" fmla="*/ 120864 w 241729"/>
                      <a:gd name="connsiteY1" fmla="*/ 241729 h 241729"/>
                      <a:gd name="connsiteX2" fmla="*/ 0 w 241729"/>
                      <a:gd name="connsiteY2" fmla="*/ 120865 h 241729"/>
                      <a:gd name="connsiteX3" fmla="*/ 120864 w 241729"/>
                      <a:gd name="connsiteY3" fmla="*/ 0 h 241729"/>
                      <a:gd name="connsiteX4" fmla="*/ 241729 w 241729"/>
                      <a:gd name="connsiteY4" fmla="*/ 120865 h 241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729" h="241729">
                        <a:moveTo>
                          <a:pt x="241729" y="120865"/>
                        </a:moveTo>
                        <a:cubicBezTo>
                          <a:pt x="241729" y="187616"/>
                          <a:pt x="187616" y="241729"/>
                          <a:pt x="120864" y="241729"/>
                        </a:cubicBezTo>
                        <a:cubicBezTo>
                          <a:pt x="54113" y="241729"/>
                          <a:pt x="0" y="187616"/>
                          <a:pt x="0" y="120865"/>
                        </a:cubicBezTo>
                        <a:cubicBezTo>
                          <a:pt x="0" y="54113"/>
                          <a:pt x="54113" y="0"/>
                          <a:pt x="120864" y="0"/>
                        </a:cubicBezTo>
                        <a:cubicBezTo>
                          <a:pt x="187616" y="0"/>
                          <a:pt x="241729" y="54113"/>
                          <a:pt x="241729" y="120865"/>
                        </a:cubicBezTo>
                        <a:close/>
                      </a:path>
                    </a:pathLst>
                  </a:custGeom>
                  <a:solidFill>
                    <a:srgbClr val="FFFFFF"/>
                  </a:solidFill>
                  <a:ln w="9525" cap="flat">
                    <a:noFill/>
                    <a:prstDash val="solid"/>
                    <a:miter/>
                  </a:ln>
                </p:spPr>
                <p:txBody>
                  <a:bodyPr rtlCol="0" anchor="ctr"/>
                  <a:lstStyle/>
                  <a:p>
                    <a:endParaRPr lang="nl-NL" sz="100"/>
                  </a:p>
                </p:txBody>
              </p:sp>
              <p:grpSp>
                <p:nvGrpSpPr>
                  <p:cNvPr id="218" name="Graphic 17">
                    <a:extLst>
                      <a:ext uri="{FF2B5EF4-FFF2-40B4-BE49-F238E27FC236}">
                        <a16:creationId xmlns:a16="http://schemas.microsoft.com/office/drawing/2014/main" id="{2AD98685-7102-9F3A-6A61-64254E4A0488}"/>
                      </a:ext>
                    </a:extLst>
                  </p:cNvPr>
                  <p:cNvGrpSpPr/>
                  <p:nvPr/>
                </p:nvGrpSpPr>
                <p:grpSpPr>
                  <a:xfrm>
                    <a:off x="6485023" y="3135501"/>
                    <a:ext cx="140543" cy="140543"/>
                    <a:chOff x="6485023" y="3135501"/>
                    <a:chExt cx="140543" cy="140543"/>
                  </a:xfrm>
                </p:grpSpPr>
                <p:sp>
                  <p:nvSpPr>
                    <p:cNvPr id="219" name="Vrije vorm 218">
                      <a:extLst>
                        <a:ext uri="{FF2B5EF4-FFF2-40B4-BE49-F238E27FC236}">
                          <a16:creationId xmlns:a16="http://schemas.microsoft.com/office/drawing/2014/main" id="{6E7A0313-9927-BA99-9787-3CD02BF4BBBA}"/>
                        </a:ext>
                      </a:extLst>
                    </p:cNvPr>
                    <p:cNvSpPr/>
                    <p:nvPr/>
                  </p:nvSpPr>
                  <p:spPr>
                    <a:xfrm>
                      <a:off x="6485023" y="3135501"/>
                      <a:ext cx="140543" cy="140543"/>
                    </a:xfrm>
                    <a:custGeom>
                      <a:avLst/>
                      <a:gdLst>
                        <a:gd name="connsiteX0" fmla="*/ 140543 w 140543"/>
                        <a:gd name="connsiteY0" fmla="*/ 70272 h 140543"/>
                        <a:gd name="connsiteX1" fmla="*/ 70272 w 140543"/>
                        <a:gd name="connsiteY1" fmla="*/ 140543 h 140543"/>
                        <a:gd name="connsiteX2" fmla="*/ 1 w 140543"/>
                        <a:gd name="connsiteY2" fmla="*/ 70272 h 140543"/>
                        <a:gd name="connsiteX3" fmla="*/ 70272 w 140543"/>
                        <a:gd name="connsiteY3" fmla="*/ 0 h 140543"/>
                        <a:gd name="connsiteX4" fmla="*/ 140543 w 140543"/>
                        <a:gd name="connsiteY4" fmla="*/ 70272 h 140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43" h="140543">
                          <a:moveTo>
                            <a:pt x="140543" y="70272"/>
                          </a:moveTo>
                          <a:cubicBezTo>
                            <a:pt x="140543" y="109081"/>
                            <a:pt x="109082" y="140543"/>
                            <a:pt x="70272" y="140543"/>
                          </a:cubicBezTo>
                          <a:cubicBezTo>
                            <a:pt x="31462" y="140543"/>
                            <a:pt x="1" y="109081"/>
                            <a:pt x="1" y="70272"/>
                          </a:cubicBezTo>
                          <a:cubicBezTo>
                            <a:pt x="1" y="31462"/>
                            <a:pt x="31462" y="0"/>
                            <a:pt x="70272" y="0"/>
                          </a:cubicBezTo>
                          <a:cubicBezTo>
                            <a:pt x="109082" y="0"/>
                            <a:pt x="140543" y="31462"/>
                            <a:pt x="140543" y="70272"/>
                          </a:cubicBezTo>
                          <a:close/>
                        </a:path>
                      </a:pathLst>
                    </a:custGeom>
                    <a:solidFill>
                      <a:srgbClr val="BFC8C7"/>
                    </a:solidFill>
                    <a:ln w="9525" cap="flat">
                      <a:noFill/>
                      <a:prstDash val="solid"/>
                      <a:miter/>
                    </a:ln>
                  </p:spPr>
                  <p:txBody>
                    <a:bodyPr rtlCol="0" anchor="ctr"/>
                    <a:lstStyle/>
                    <a:p>
                      <a:endParaRPr lang="nl-NL" sz="100"/>
                    </a:p>
                  </p:txBody>
                </p:sp>
                <p:sp>
                  <p:nvSpPr>
                    <p:cNvPr id="220" name="Vrije vorm 219">
                      <a:extLst>
                        <a:ext uri="{FF2B5EF4-FFF2-40B4-BE49-F238E27FC236}">
                          <a16:creationId xmlns:a16="http://schemas.microsoft.com/office/drawing/2014/main" id="{C5EA5060-7AE9-C718-E182-59EBBC88D4C5}"/>
                        </a:ext>
                      </a:extLst>
                    </p:cNvPr>
                    <p:cNvSpPr/>
                    <p:nvPr/>
                  </p:nvSpPr>
                  <p:spPr>
                    <a:xfrm>
                      <a:off x="6491402" y="3155586"/>
                      <a:ext cx="127777" cy="100364"/>
                    </a:xfrm>
                    <a:custGeom>
                      <a:avLst/>
                      <a:gdLst>
                        <a:gd name="connsiteX0" fmla="*/ 0 w 127777"/>
                        <a:gd name="connsiteY0" fmla="*/ 79391 h 100364"/>
                        <a:gd name="connsiteX1" fmla="*/ 14725 w 127777"/>
                        <a:gd name="connsiteY1" fmla="*/ 100365 h 100364"/>
                        <a:gd name="connsiteX2" fmla="*/ 127778 w 127777"/>
                        <a:gd name="connsiteY2" fmla="*/ 20964 h 100364"/>
                        <a:gd name="connsiteX3" fmla="*/ 113052 w 127777"/>
                        <a:gd name="connsiteY3" fmla="*/ 0 h 100364"/>
                        <a:gd name="connsiteX4" fmla="*/ 0 w 127777"/>
                        <a:gd name="connsiteY4" fmla="*/ 79391 h 10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77" h="100364">
                          <a:moveTo>
                            <a:pt x="0" y="79391"/>
                          </a:moveTo>
                          <a:cubicBezTo>
                            <a:pt x="3581" y="87220"/>
                            <a:pt x="8582" y="94326"/>
                            <a:pt x="14725" y="100365"/>
                          </a:cubicBezTo>
                          <a:lnTo>
                            <a:pt x="127778" y="20964"/>
                          </a:lnTo>
                          <a:cubicBezTo>
                            <a:pt x="124187" y="13144"/>
                            <a:pt x="119196" y="6029"/>
                            <a:pt x="113052" y="0"/>
                          </a:cubicBezTo>
                          <a:lnTo>
                            <a:pt x="0" y="79391"/>
                          </a:lnTo>
                          <a:close/>
                        </a:path>
                      </a:pathLst>
                    </a:custGeom>
                    <a:solidFill>
                      <a:srgbClr val="A1ADAA"/>
                    </a:solidFill>
                    <a:ln w="9525" cap="flat">
                      <a:noFill/>
                      <a:prstDash val="solid"/>
                      <a:miter/>
                    </a:ln>
                  </p:spPr>
                  <p:txBody>
                    <a:bodyPr rtlCol="0" anchor="ctr"/>
                    <a:lstStyle/>
                    <a:p>
                      <a:endParaRPr lang="nl-NL" sz="100"/>
                    </a:p>
                  </p:txBody>
                </p:sp>
              </p:grpSp>
            </p:grpSp>
            <p:grpSp>
              <p:nvGrpSpPr>
                <p:cNvPr id="110" name="Graphic 17">
                  <a:extLst>
                    <a:ext uri="{FF2B5EF4-FFF2-40B4-BE49-F238E27FC236}">
                      <a16:creationId xmlns:a16="http://schemas.microsoft.com/office/drawing/2014/main" id="{B7FB5AB8-610C-DE2C-0515-5BBC1D5E521B}"/>
                    </a:ext>
                  </a:extLst>
                </p:cNvPr>
                <p:cNvGrpSpPr/>
                <p:nvPr/>
              </p:nvGrpSpPr>
              <p:grpSpPr>
                <a:xfrm rot="180000">
                  <a:off x="7788043" y="4232019"/>
                  <a:ext cx="16848" cy="16850"/>
                  <a:chOff x="6434430" y="3465270"/>
                  <a:chExt cx="241729" cy="241729"/>
                </a:xfrm>
              </p:grpSpPr>
              <p:sp>
                <p:nvSpPr>
                  <p:cNvPr id="213" name="Vrije vorm 212">
                    <a:extLst>
                      <a:ext uri="{FF2B5EF4-FFF2-40B4-BE49-F238E27FC236}">
                        <a16:creationId xmlns:a16="http://schemas.microsoft.com/office/drawing/2014/main" id="{BB58EF0A-7B02-6ED8-E670-83E91EA32B96}"/>
                      </a:ext>
                    </a:extLst>
                  </p:cNvPr>
                  <p:cNvSpPr/>
                  <p:nvPr/>
                </p:nvSpPr>
                <p:spPr>
                  <a:xfrm>
                    <a:off x="6434430" y="3465270"/>
                    <a:ext cx="241729" cy="241729"/>
                  </a:xfrm>
                  <a:custGeom>
                    <a:avLst/>
                    <a:gdLst>
                      <a:gd name="connsiteX0" fmla="*/ 241729 w 241729"/>
                      <a:gd name="connsiteY0" fmla="*/ 120865 h 241729"/>
                      <a:gd name="connsiteX1" fmla="*/ 120864 w 241729"/>
                      <a:gd name="connsiteY1" fmla="*/ 241729 h 241729"/>
                      <a:gd name="connsiteX2" fmla="*/ 0 w 241729"/>
                      <a:gd name="connsiteY2" fmla="*/ 120865 h 241729"/>
                      <a:gd name="connsiteX3" fmla="*/ 120864 w 241729"/>
                      <a:gd name="connsiteY3" fmla="*/ 0 h 241729"/>
                      <a:gd name="connsiteX4" fmla="*/ 241729 w 241729"/>
                      <a:gd name="connsiteY4" fmla="*/ 120865 h 241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729" h="241729">
                        <a:moveTo>
                          <a:pt x="241729" y="120865"/>
                        </a:moveTo>
                        <a:cubicBezTo>
                          <a:pt x="241729" y="187616"/>
                          <a:pt x="187616" y="241729"/>
                          <a:pt x="120864" y="241729"/>
                        </a:cubicBezTo>
                        <a:cubicBezTo>
                          <a:pt x="54113" y="241729"/>
                          <a:pt x="0" y="187616"/>
                          <a:pt x="0" y="120865"/>
                        </a:cubicBezTo>
                        <a:cubicBezTo>
                          <a:pt x="0" y="54113"/>
                          <a:pt x="54113" y="0"/>
                          <a:pt x="120864" y="0"/>
                        </a:cubicBezTo>
                        <a:cubicBezTo>
                          <a:pt x="187616" y="0"/>
                          <a:pt x="241729" y="54113"/>
                          <a:pt x="241729" y="120865"/>
                        </a:cubicBezTo>
                        <a:close/>
                      </a:path>
                    </a:pathLst>
                  </a:custGeom>
                  <a:solidFill>
                    <a:srgbClr val="FFFFFF"/>
                  </a:solidFill>
                  <a:ln w="9525" cap="flat">
                    <a:noFill/>
                    <a:prstDash val="solid"/>
                    <a:miter/>
                  </a:ln>
                </p:spPr>
                <p:txBody>
                  <a:bodyPr rtlCol="0" anchor="ctr"/>
                  <a:lstStyle/>
                  <a:p>
                    <a:endParaRPr lang="nl-NL" sz="100"/>
                  </a:p>
                </p:txBody>
              </p:sp>
              <p:grpSp>
                <p:nvGrpSpPr>
                  <p:cNvPr id="214" name="Graphic 17">
                    <a:extLst>
                      <a:ext uri="{FF2B5EF4-FFF2-40B4-BE49-F238E27FC236}">
                        <a16:creationId xmlns:a16="http://schemas.microsoft.com/office/drawing/2014/main" id="{97C9DDFE-040A-72D5-9C17-092A3A2A9701}"/>
                      </a:ext>
                    </a:extLst>
                  </p:cNvPr>
                  <p:cNvGrpSpPr/>
                  <p:nvPr/>
                </p:nvGrpSpPr>
                <p:grpSpPr>
                  <a:xfrm>
                    <a:off x="6485023" y="3515863"/>
                    <a:ext cx="140543" cy="140543"/>
                    <a:chOff x="6485023" y="3515863"/>
                    <a:chExt cx="140543" cy="140543"/>
                  </a:xfrm>
                </p:grpSpPr>
                <p:sp>
                  <p:nvSpPr>
                    <p:cNvPr id="215" name="Vrije vorm 214">
                      <a:extLst>
                        <a:ext uri="{FF2B5EF4-FFF2-40B4-BE49-F238E27FC236}">
                          <a16:creationId xmlns:a16="http://schemas.microsoft.com/office/drawing/2014/main" id="{FA0F86FB-4BA8-1CD1-39E4-751B1C13BE87}"/>
                        </a:ext>
                      </a:extLst>
                    </p:cNvPr>
                    <p:cNvSpPr/>
                    <p:nvPr/>
                  </p:nvSpPr>
                  <p:spPr>
                    <a:xfrm>
                      <a:off x="6485023" y="3515863"/>
                      <a:ext cx="140543" cy="140543"/>
                    </a:xfrm>
                    <a:custGeom>
                      <a:avLst/>
                      <a:gdLst>
                        <a:gd name="connsiteX0" fmla="*/ 140543 w 140543"/>
                        <a:gd name="connsiteY0" fmla="*/ 70272 h 140543"/>
                        <a:gd name="connsiteX1" fmla="*/ 70272 w 140543"/>
                        <a:gd name="connsiteY1" fmla="*/ 140543 h 140543"/>
                        <a:gd name="connsiteX2" fmla="*/ 1 w 140543"/>
                        <a:gd name="connsiteY2" fmla="*/ 70272 h 140543"/>
                        <a:gd name="connsiteX3" fmla="*/ 70272 w 140543"/>
                        <a:gd name="connsiteY3" fmla="*/ 0 h 140543"/>
                        <a:gd name="connsiteX4" fmla="*/ 140543 w 140543"/>
                        <a:gd name="connsiteY4" fmla="*/ 70272 h 140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43" h="140543">
                          <a:moveTo>
                            <a:pt x="140543" y="70272"/>
                          </a:moveTo>
                          <a:cubicBezTo>
                            <a:pt x="140543" y="109081"/>
                            <a:pt x="109082" y="140543"/>
                            <a:pt x="70272" y="140543"/>
                          </a:cubicBezTo>
                          <a:cubicBezTo>
                            <a:pt x="31462" y="140543"/>
                            <a:pt x="1" y="109081"/>
                            <a:pt x="1" y="70272"/>
                          </a:cubicBezTo>
                          <a:cubicBezTo>
                            <a:pt x="1" y="31462"/>
                            <a:pt x="31462" y="0"/>
                            <a:pt x="70272" y="0"/>
                          </a:cubicBezTo>
                          <a:cubicBezTo>
                            <a:pt x="109082" y="0"/>
                            <a:pt x="140543" y="31462"/>
                            <a:pt x="140543" y="70272"/>
                          </a:cubicBezTo>
                          <a:close/>
                        </a:path>
                      </a:pathLst>
                    </a:custGeom>
                    <a:solidFill>
                      <a:srgbClr val="A1ADAA"/>
                    </a:solidFill>
                    <a:ln w="9525" cap="flat">
                      <a:noFill/>
                      <a:prstDash val="solid"/>
                      <a:miter/>
                    </a:ln>
                  </p:spPr>
                  <p:txBody>
                    <a:bodyPr rtlCol="0" anchor="ctr"/>
                    <a:lstStyle/>
                    <a:p>
                      <a:endParaRPr lang="nl-NL" sz="100"/>
                    </a:p>
                  </p:txBody>
                </p:sp>
                <p:sp>
                  <p:nvSpPr>
                    <p:cNvPr id="216" name="Vrije vorm 215">
                      <a:extLst>
                        <a:ext uri="{FF2B5EF4-FFF2-40B4-BE49-F238E27FC236}">
                          <a16:creationId xmlns:a16="http://schemas.microsoft.com/office/drawing/2014/main" id="{7C19E189-BA7F-E924-F9EE-34A29160D8E8}"/>
                        </a:ext>
                      </a:extLst>
                    </p:cNvPr>
                    <p:cNvSpPr/>
                    <p:nvPr/>
                  </p:nvSpPr>
                  <p:spPr>
                    <a:xfrm>
                      <a:off x="6495693" y="3526533"/>
                      <a:ext cx="119203" cy="119203"/>
                    </a:xfrm>
                    <a:custGeom>
                      <a:avLst/>
                      <a:gdLst>
                        <a:gd name="connsiteX0" fmla="*/ 119204 w 119203"/>
                        <a:gd name="connsiteY0" fmla="*/ 59602 h 119203"/>
                        <a:gd name="connsiteX1" fmla="*/ 59602 w 119203"/>
                        <a:gd name="connsiteY1" fmla="*/ 119203 h 119203"/>
                        <a:gd name="connsiteX2" fmla="*/ 0 w 119203"/>
                        <a:gd name="connsiteY2" fmla="*/ 59602 h 119203"/>
                        <a:gd name="connsiteX3" fmla="*/ 59602 w 119203"/>
                        <a:gd name="connsiteY3" fmla="*/ 0 h 119203"/>
                        <a:gd name="connsiteX4" fmla="*/ 119204 w 119203"/>
                        <a:gd name="connsiteY4" fmla="*/ 59602 h 11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03" h="119203">
                          <a:moveTo>
                            <a:pt x="119204" y="59602"/>
                          </a:moveTo>
                          <a:cubicBezTo>
                            <a:pt x="119204" y="92519"/>
                            <a:pt x="92519" y="119203"/>
                            <a:pt x="59602" y="119203"/>
                          </a:cubicBezTo>
                          <a:cubicBezTo>
                            <a:pt x="26685" y="119203"/>
                            <a:pt x="0" y="92519"/>
                            <a:pt x="0" y="59602"/>
                          </a:cubicBezTo>
                          <a:cubicBezTo>
                            <a:pt x="0" y="26685"/>
                            <a:pt x="26685" y="0"/>
                            <a:pt x="59602" y="0"/>
                          </a:cubicBezTo>
                          <a:cubicBezTo>
                            <a:pt x="92519" y="0"/>
                            <a:pt x="119204" y="26685"/>
                            <a:pt x="119204" y="59602"/>
                          </a:cubicBezTo>
                          <a:close/>
                        </a:path>
                      </a:pathLst>
                    </a:custGeom>
                    <a:solidFill>
                      <a:srgbClr val="BFC8C7"/>
                    </a:solidFill>
                    <a:ln w="9525" cap="flat">
                      <a:noFill/>
                      <a:prstDash val="solid"/>
                      <a:miter/>
                    </a:ln>
                  </p:spPr>
                  <p:txBody>
                    <a:bodyPr rtlCol="0" anchor="ctr"/>
                    <a:lstStyle/>
                    <a:p>
                      <a:endParaRPr lang="nl-NL" sz="100"/>
                    </a:p>
                  </p:txBody>
                </p:sp>
              </p:grpSp>
            </p:grpSp>
            <p:grpSp>
              <p:nvGrpSpPr>
                <p:cNvPr id="111" name="Graphic 17">
                  <a:extLst>
                    <a:ext uri="{FF2B5EF4-FFF2-40B4-BE49-F238E27FC236}">
                      <a16:creationId xmlns:a16="http://schemas.microsoft.com/office/drawing/2014/main" id="{571319BB-E339-47EC-ECF0-99FB609A438B}"/>
                    </a:ext>
                  </a:extLst>
                </p:cNvPr>
                <p:cNvGrpSpPr/>
                <p:nvPr/>
              </p:nvGrpSpPr>
              <p:grpSpPr>
                <a:xfrm rot="180000">
                  <a:off x="7831438" y="4057984"/>
                  <a:ext cx="33005" cy="40616"/>
                  <a:chOff x="6934295" y="933031"/>
                  <a:chExt cx="473525" cy="582709"/>
                </a:xfrm>
              </p:grpSpPr>
              <p:sp>
                <p:nvSpPr>
                  <p:cNvPr id="196" name="Vrije vorm 195">
                    <a:extLst>
                      <a:ext uri="{FF2B5EF4-FFF2-40B4-BE49-F238E27FC236}">
                        <a16:creationId xmlns:a16="http://schemas.microsoft.com/office/drawing/2014/main" id="{66AD0E4C-27DF-5C3C-0140-B0ADE497D752}"/>
                      </a:ext>
                    </a:extLst>
                  </p:cNvPr>
                  <p:cNvSpPr/>
                  <p:nvPr/>
                </p:nvSpPr>
                <p:spPr>
                  <a:xfrm>
                    <a:off x="6935371" y="1354848"/>
                    <a:ext cx="464905" cy="160893"/>
                  </a:xfrm>
                  <a:custGeom>
                    <a:avLst/>
                    <a:gdLst>
                      <a:gd name="connsiteX0" fmla="*/ 327584 w 464905"/>
                      <a:gd name="connsiteY0" fmla="*/ 6684 h 160893"/>
                      <a:gd name="connsiteX1" fmla="*/ 243069 w 464905"/>
                      <a:gd name="connsiteY1" fmla="*/ 1008 h 160893"/>
                      <a:gd name="connsiteX2" fmla="*/ 160487 w 464905"/>
                      <a:gd name="connsiteY2" fmla="*/ 6132 h 160893"/>
                      <a:gd name="connsiteX3" fmla="*/ 0 w 464905"/>
                      <a:gd name="connsiteY3" fmla="*/ 51233 h 160893"/>
                      <a:gd name="connsiteX4" fmla="*/ 249822 w 464905"/>
                      <a:gd name="connsiteY4" fmla="*/ 160875 h 160893"/>
                      <a:gd name="connsiteX5" fmla="*/ 464906 w 464905"/>
                      <a:gd name="connsiteY5" fmla="*/ 78684 h 160893"/>
                      <a:gd name="connsiteX6" fmla="*/ 463953 w 464905"/>
                      <a:gd name="connsiteY6" fmla="*/ 70702 h 160893"/>
                      <a:gd name="connsiteX7" fmla="*/ 327584 w 464905"/>
                      <a:gd name="connsiteY7" fmla="*/ 6684 h 16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905" h="160893">
                        <a:moveTo>
                          <a:pt x="327584" y="6684"/>
                        </a:moveTo>
                        <a:cubicBezTo>
                          <a:pt x="294456" y="-3364"/>
                          <a:pt x="280778" y="855"/>
                          <a:pt x="243069" y="1008"/>
                        </a:cubicBezTo>
                        <a:cubicBezTo>
                          <a:pt x="214579" y="1112"/>
                          <a:pt x="187004" y="2846"/>
                          <a:pt x="160487" y="6132"/>
                        </a:cubicBezTo>
                        <a:cubicBezTo>
                          <a:pt x="101155" y="13485"/>
                          <a:pt x="47177" y="28744"/>
                          <a:pt x="0" y="51233"/>
                        </a:cubicBezTo>
                        <a:cubicBezTo>
                          <a:pt x="61513" y="119394"/>
                          <a:pt x="150800" y="161894"/>
                          <a:pt x="249822" y="160875"/>
                        </a:cubicBezTo>
                        <a:cubicBezTo>
                          <a:pt x="332299" y="160018"/>
                          <a:pt x="407375" y="129081"/>
                          <a:pt x="464906" y="78684"/>
                        </a:cubicBezTo>
                        <a:cubicBezTo>
                          <a:pt x="464572" y="75998"/>
                          <a:pt x="464306" y="73417"/>
                          <a:pt x="463953" y="70702"/>
                        </a:cubicBezTo>
                        <a:cubicBezTo>
                          <a:pt x="410880" y="30325"/>
                          <a:pt x="386592" y="24591"/>
                          <a:pt x="327584" y="6684"/>
                        </a:cubicBezTo>
                        <a:close/>
                      </a:path>
                    </a:pathLst>
                  </a:custGeom>
                  <a:solidFill>
                    <a:srgbClr val="FFFFFF"/>
                  </a:solidFill>
                  <a:ln w="9525" cap="flat">
                    <a:noFill/>
                    <a:prstDash val="solid"/>
                    <a:miter/>
                  </a:ln>
                </p:spPr>
                <p:txBody>
                  <a:bodyPr rtlCol="0" anchor="ctr"/>
                  <a:lstStyle/>
                  <a:p>
                    <a:endParaRPr lang="nl-NL" sz="100"/>
                  </a:p>
                </p:txBody>
              </p:sp>
              <p:sp>
                <p:nvSpPr>
                  <p:cNvPr id="197" name="Vrije vorm 196">
                    <a:extLst>
                      <a:ext uri="{FF2B5EF4-FFF2-40B4-BE49-F238E27FC236}">
                        <a16:creationId xmlns:a16="http://schemas.microsoft.com/office/drawing/2014/main" id="{8902113A-5BA0-5A7A-3E5E-FFD8850F7DF8}"/>
                      </a:ext>
                    </a:extLst>
                  </p:cNvPr>
                  <p:cNvSpPr/>
                  <p:nvPr/>
                </p:nvSpPr>
                <p:spPr>
                  <a:xfrm>
                    <a:off x="7055682" y="1355065"/>
                    <a:ext cx="248478" cy="117616"/>
                  </a:xfrm>
                  <a:custGeom>
                    <a:avLst/>
                    <a:gdLst>
                      <a:gd name="connsiteX0" fmla="*/ 0 w 248478"/>
                      <a:gd name="connsiteY0" fmla="*/ 9982 h 117616"/>
                      <a:gd name="connsiteX1" fmla="*/ 248478 w 248478"/>
                      <a:gd name="connsiteY1" fmla="*/ 19145 h 117616"/>
                      <a:gd name="connsiteX2" fmla="*/ 200873 w 248478"/>
                      <a:gd name="connsiteY2" fmla="*/ 0 h 117616"/>
                      <a:gd name="connsiteX3" fmla="*/ 56254 w 248478"/>
                      <a:gd name="connsiteY3" fmla="*/ 571 h 117616"/>
                      <a:gd name="connsiteX4" fmla="*/ 0 w 248478"/>
                      <a:gd name="connsiteY4" fmla="*/ 9982 h 117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478" h="117616">
                        <a:moveTo>
                          <a:pt x="0" y="9982"/>
                        </a:moveTo>
                        <a:cubicBezTo>
                          <a:pt x="98755" y="157448"/>
                          <a:pt x="181517" y="146485"/>
                          <a:pt x="248478" y="19145"/>
                        </a:cubicBezTo>
                        <a:lnTo>
                          <a:pt x="200873" y="0"/>
                        </a:lnTo>
                        <a:lnTo>
                          <a:pt x="56254" y="571"/>
                        </a:lnTo>
                        <a:cubicBezTo>
                          <a:pt x="37347" y="4496"/>
                          <a:pt x="17011" y="4648"/>
                          <a:pt x="0" y="9982"/>
                        </a:cubicBezTo>
                        <a:close/>
                      </a:path>
                    </a:pathLst>
                  </a:custGeom>
                  <a:solidFill>
                    <a:srgbClr val="FFFFFF"/>
                  </a:solidFill>
                  <a:ln w="9525" cap="flat">
                    <a:noFill/>
                    <a:prstDash val="solid"/>
                    <a:miter/>
                  </a:ln>
                </p:spPr>
                <p:txBody>
                  <a:bodyPr rtlCol="0" anchor="ctr"/>
                  <a:lstStyle/>
                  <a:p>
                    <a:endParaRPr lang="nl-NL" sz="100"/>
                  </a:p>
                </p:txBody>
              </p:sp>
              <p:sp>
                <p:nvSpPr>
                  <p:cNvPr id="198" name="Vrije vorm 197">
                    <a:extLst>
                      <a:ext uri="{FF2B5EF4-FFF2-40B4-BE49-F238E27FC236}">
                        <a16:creationId xmlns:a16="http://schemas.microsoft.com/office/drawing/2014/main" id="{7114E2FD-772F-DE48-5E6B-33360FB798D3}"/>
                      </a:ext>
                    </a:extLst>
                  </p:cNvPr>
                  <p:cNvSpPr/>
                  <p:nvPr/>
                </p:nvSpPr>
                <p:spPr>
                  <a:xfrm>
                    <a:off x="6934295" y="1361494"/>
                    <a:ext cx="139750" cy="136302"/>
                  </a:xfrm>
                  <a:custGeom>
                    <a:avLst/>
                    <a:gdLst>
                      <a:gd name="connsiteX0" fmla="*/ 123530 w 139750"/>
                      <a:gd name="connsiteY0" fmla="*/ 0 h 136302"/>
                      <a:gd name="connsiteX1" fmla="*/ 0 w 139750"/>
                      <a:gd name="connsiteY1" fmla="*/ 43367 h 136302"/>
                      <a:gd name="connsiteX2" fmla="*/ 139751 w 139750"/>
                      <a:gd name="connsiteY2" fmla="*/ 136303 h 136302"/>
                      <a:gd name="connsiteX3" fmla="*/ 123530 w 139750"/>
                      <a:gd name="connsiteY3" fmla="*/ 0 h 136302"/>
                    </a:gdLst>
                    <a:ahLst/>
                    <a:cxnLst>
                      <a:cxn ang="0">
                        <a:pos x="connsiteX0" y="connsiteY0"/>
                      </a:cxn>
                      <a:cxn ang="0">
                        <a:pos x="connsiteX1" y="connsiteY1"/>
                      </a:cxn>
                      <a:cxn ang="0">
                        <a:pos x="connsiteX2" y="connsiteY2"/>
                      </a:cxn>
                      <a:cxn ang="0">
                        <a:pos x="connsiteX3" y="connsiteY3"/>
                      </a:cxn>
                    </a:cxnLst>
                    <a:rect l="l" t="t" r="r" b="b"/>
                    <a:pathLst>
                      <a:path w="139750" h="136302">
                        <a:moveTo>
                          <a:pt x="123530" y="0"/>
                        </a:moveTo>
                        <a:cubicBezTo>
                          <a:pt x="64561" y="13183"/>
                          <a:pt x="23546" y="31080"/>
                          <a:pt x="0" y="43367"/>
                        </a:cubicBezTo>
                        <a:cubicBezTo>
                          <a:pt x="37490" y="85325"/>
                          <a:pt x="85439" y="117662"/>
                          <a:pt x="139751" y="136303"/>
                        </a:cubicBezTo>
                        <a:cubicBezTo>
                          <a:pt x="130864" y="50625"/>
                          <a:pt x="123530" y="0"/>
                          <a:pt x="123530" y="0"/>
                        </a:cubicBezTo>
                        <a:close/>
                      </a:path>
                    </a:pathLst>
                  </a:custGeom>
                  <a:solidFill>
                    <a:srgbClr val="A1ADAA"/>
                  </a:solidFill>
                  <a:ln w="9525" cap="flat">
                    <a:noFill/>
                    <a:prstDash val="solid"/>
                    <a:miter/>
                  </a:ln>
                </p:spPr>
                <p:txBody>
                  <a:bodyPr rtlCol="0" anchor="ctr"/>
                  <a:lstStyle/>
                  <a:p>
                    <a:endParaRPr lang="nl-NL" sz="100"/>
                  </a:p>
                </p:txBody>
              </p:sp>
              <p:sp>
                <p:nvSpPr>
                  <p:cNvPr id="199" name="Vrije vorm 198">
                    <a:extLst>
                      <a:ext uri="{FF2B5EF4-FFF2-40B4-BE49-F238E27FC236}">
                        <a16:creationId xmlns:a16="http://schemas.microsoft.com/office/drawing/2014/main" id="{7091D083-864A-3972-B870-858E93293EDE}"/>
                      </a:ext>
                    </a:extLst>
                  </p:cNvPr>
                  <p:cNvSpPr/>
                  <p:nvPr/>
                </p:nvSpPr>
                <p:spPr>
                  <a:xfrm>
                    <a:off x="7310189" y="1372944"/>
                    <a:ext cx="97631" cy="115833"/>
                  </a:xfrm>
                  <a:custGeom>
                    <a:avLst/>
                    <a:gdLst>
                      <a:gd name="connsiteX0" fmla="*/ 0 w 97631"/>
                      <a:gd name="connsiteY0" fmla="*/ 0 h 115833"/>
                      <a:gd name="connsiteX1" fmla="*/ 2724 w 97631"/>
                      <a:gd name="connsiteY1" fmla="*/ 115833 h 115833"/>
                      <a:gd name="connsiteX2" fmla="*/ 97631 w 97631"/>
                      <a:gd name="connsiteY2" fmla="*/ 53873 h 115833"/>
                      <a:gd name="connsiteX3" fmla="*/ 0 w 97631"/>
                      <a:gd name="connsiteY3" fmla="*/ 0 h 115833"/>
                    </a:gdLst>
                    <a:ahLst/>
                    <a:cxnLst>
                      <a:cxn ang="0">
                        <a:pos x="connsiteX0" y="connsiteY0"/>
                      </a:cxn>
                      <a:cxn ang="0">
                        <a:pos x="connsiteX1" y="connsiteY1"/>
                      </a:cxn>
                      <a:cxn ang="0">
                        <a:pos x="connsiteX2" y="connsiteY2"/>
                      </a:cxn>
                      <a:cxn ang="0">
                        <a:pos x="connsiteX3" y="connsiteY3"/>
                      </a:cxn>
                    </a:cxnLst>
                    <a:rect l="l" t="t" r="r" b="b"/>
                    <a:pathLst>
                      <a:path w="97631" h="115833">
                        <a:moveTo>
                          <a:pt x="0" y="0"/>
                        </a:moveTo>
                        <a:cubicBezTo>
                          <a:pt x="0" y="0"/>
                          <a:pt x="1067" y="45587"/>
                          <a:pt x="2724" y="115833"/>
                        </a:cubicBezTo>
                        <a:cubicBezTo>
                          <a:pt x="37938" y="100670"/>
                          <a:pt x="69990" y="79610"/>
                          <a:pt x="97631" y="53873"/>
                        </a:cubicBezTo>
                        <a:cubicBezTo>
                          <a:pt x="66104" y="29242"/>
                          <a:pt x="25127" y="7001"/>
                          <a:pt x="0" y="0"/>
                        </a:cubicBezTo>
                        <a:close/>
                      </a:path>
                    </a:pathLst>
                  </a:custGeom>
                  <a:solidFill>
                    <a:srgbClr val="A1ADAA"/>
                  </a:solidFill>
                  <a:ln w="9525" cap="flat">
                    <a:noFill/>
                    <a:prstDash val="solid"/>
                    <a:miter/>
                  </a:ln>
                </p:spPr>
                <p:txBody>
                  <a:bodyPr rtlCol="0" anchor="ctr"/>
                  <a:lstStyle/>
                  <a:p>
                    <a:endParaRPr lang="nl-NL" sz="100"/>
                  </a:p>
                </p:txBody>
              </p:sp>
              <p:sp>
                <p:nvSpPr>
                  <p:cNvPr id="200" name="Vrije vorm 199">
                    <a:extLst>
                      <a:ext uri="{FF2B5EF4-FFF2-40B4-BE49-F238E27FC236}">
                        <a16:creationId xmlns:a16="http://schemas.microsoft.com/office/drawing/2014/main" id="{C45F89D4-B81E-D749-DEC2-6237189FC617}"/>
                      </a:ext>
                    </a:extLst>
                  </p:cNvPr>
                  <p:cNvSpPr/>
                  <p:nvPr/>
                </p:nvSpPr>
                <p:spPr>
                  <a:xfrm>
                    <a:off x="7090057" y="1172766"/>
                    <a:ext cx="176917" cy="266785"/>
                  </a:xfrm>
                  <a:custGeom>
                    <a:avLst/>
                    <a:gdLst>
                      <a:gd name="connsiteX0" fmla="*/ 176918 w 176917"/>
                      <a:gd name="connsiteY0" fmla="*/ 198863 h 266785"/>
                      <a:gd name="connsiteX1" fmla="*/ 99232 w 176917"/>
                      <a:gd name="connsiteY1" fmla="*/ 266786 h 266785"/>
                      <a:gd name="connsiteX2" fmla="*/ 1001 w 176917"/>
                      <a:gd name="connsiteY2" fmla="*/ 187081 h 266785"/>
                      <a:gd name="connsiteX3" fmla="*/ 0 w 176917"/>
                      <a:gd name="connsiteY3" fmla="*/ 0 h 266785"/>
                      <a:gd name="connsiteX4" fmla="*/ 162944 w 176917"/>
                      <a:gd name="connsiteY4" fmla="*/ 22298 h 266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7" h="266785">
                        <a:moveTo>
                          <a:pt x="176918" y="198863"/>
                        </a:moveTo>
                        <a:lnTo>
                          <a:pt x="99232" y="266786"/>
                        </a:lnTo>
                        <a:lnTo>
                          <a:pt x="1001" y="187081"/>
                        </a:lnTo>
                        <a:lnTo>
                          <a:pt x="0" y="0"/>
                        </a:lnTo>
                        <a:lnTo>
                          <a:pt x="162944" y="22298"/>
                        </a:lnTo>
                        <a:close/>
                      </a:path>
                    </a:pathLst>
                  </a:custGeom>
                  <a:solidFill>
                    <a:srgbClr val="E5B6AE"/>
                  </a:solidFill>
                  <a:ln w="9525" cap="flat">
                    <a:noFill/>
                    <a:prstDash val="solid"/>
                    <a:miter/>
                  </a:ln>
                </p:spPr>
                <p:txBody>
                  <a:bodyPr rtlCol="0" anchor="ctr"/>
                  <a:lstStyle/>
                  <a:p>
                    <a:endParaRPr lang="nl-NL" sz="100"/>
                  </a:p>
                </p:txBody>
              </p:sp>
              <p:sp>
                <p:nvSpPr>
                  <p:cNvPr id="201" name="Vrije vorm 200">
                    <a:extLst>
                      <a:ext uri="{FF2B5EF4-FFF2-40B4-BE49-F238E27FC236}">
                        <a16:creationId xmlns:a16="http://schemas.microsoft.com/office/drawing/2014/main" id="{0EF4EDD0-F6FE-0323-52A0-142883544DEC}"/>
                      </a:ext>
                    </a:extLst>
                  </p:cNvPr>
                  <p:cNvSpPr/>
                  <p:nvPr/>
                </p:nvSpPr>
                <p:spPr>
                  <a:xfrm>
                    <a:off x="7102382" y="1232174"/>
                    <a:ext cx="159715" cy="108879"/>
                  </a:xfrm>
                  <a:custGeom>
                    <a:avLst/>
                    <a:gdLst>
                      <a:gd name="connsiteX0" fmla="*/ 0 w 159715"/>
                      <a:gd name="connsiteY0" fmla="*/ 0 h 108879"/>
                      <a:gd name="connsiteX1" fmla="*/ 159715 w 159715"/>
                      <a:gd name="connsiteY1" fmla="*/ 77857 h 108879"/>
                      <a:gd name="connsiteX2" fmla="*/ 156067 w 159715"/>
                      <a:gd name="connsiteY2" fmla="*/ 31775 h 108879"/>
                      <a:gd name="connsiteX3" fmla="*/ 0 w 159715"/>
                      <a:gd name="connsiteY3" fmla="*/ 0 h 108879"/>
                    </a:gdLst>
                    <a:ahLst/>
                    <a:cxnLst>
                      <a:cxn ang="0">
                        <a:pos x="connsiteX0" y="connsiteY0"/>
                      </a:cxn>
                      <a:cxn ang="0">
                        <a:pos x="connsiteX1" y="connsiteY1"/>
                      </a:cxn>
                      <a:cxn ang="0">
                        <a:pos x="connsiteX2" y="connsiteY2"/>
                      </a:cxn>
                      <a:cxn ang="0">
                        <a:pos x="connsiteX3" y="connsiteY3"/>
                      </a:cxn>
                    </a:cxnLst>
                    <a:rect l="l" t="t" r="r" b="b"/>
                    <a:pathLst>
                      <a:path w="159715" h="108879">
                        <a:moveTo>
                          <a:pt x="0" y="0"/>
                        </a:moveTo>
                        <a:cubicBezTo>
                          <a:pt x="28851" y="90126"/>
                          <a:pt x="96546" y="147647"/>
                          <a:pt x="159715" y="77857"/>
                        </a:cubicBezTo>
                        <a:lnTo>
                          <a:pt x="156067" y="31775"/>
                        </a:lnTo>
                        <a:lnTo>
                          <a:pt x="0" y="0"/>
                        </a:lnTo>
                        <a:close/>
                      </a:path>
                    </a:pathLst>
                  </a:custGeom>
                  <a:solidFill>
                    <a:srgbClr val="C4918C"/>
                  </a:solidFill>
                  <a:ln w="9525" cap="flat">
                    <a:noFill/>
                    <a:prstDash val="solid"/>
                    <a:miter/>
                  </a:ln>
                </p:spPr>
                <p:txBody>
                  <a:bodyPr rtlCol="0" anchor="ctr"/>
                  <a:lstStyle/>
                  <a:p>
                    <a:endParaRPr lang="nl-NL" sz="100"/>
                  </a:p>
                </p:txBody>
              </p:sp>
              <p:sp>
                <p:nvSpPr>
                  <p:cNvPr id="202" name="Vrije vorm 201">
                    <a:extLst>
                      <a:ext uri="{FF2B5EF4-FFF2-40B4-BE49-F238E27FC236}">
                        <a16:creationId xmlns:a16="http://schemas.microsoft.com/office/drawing/2014/main" id="{C34AF808-F3F2-A61E-BFFA-B390E753160D}"/>
                      </a:ext>
                    </a:extLst>
                  </p:cNvPr>
                  <p:cNvSpPr/>
                  <p:nvPr/>
                </p:nvSpPr>
                <p:spPr>
                  <a:xfrm>
                    <a:off x="7056213" y="933031"/>
                    <a:ext cx="262672" cy="361273"/>
                  </a:xfrm>
                  <a:custGeom>
                    <a:avLst/>
                    <a:gdLst>
                      <a:gd name="connsiteX0" fmla="*/ 112844 w 262672"/>
                      <a:gd name="connsiteY0" fmla="*/ 1488 h 361273"/>
                      <a:gd name="connsiteX1" fmla="*/ 2402 w 262672"/>
                      <a:gd name="connsiteY1" fmla="*/ 143037 h 361273"/>
                      <a:gd name="connsiteX2" fmla="*/ 56904 w 262672"/>
                      <a:gd name="connsiteY2" fmla="*/ 318326 h 361273"/>
                      <a:gd name="connsiteX3" fmla="*/ 189149 w 262672"/>
                      <a:gd name="connsiteY3" fmla="*/ 361274 h 361273"/>
                      <a:gd name="connsiteX4" fmla="*/ 247423 w 262672"/>
                      <a:gd name="connsiteY4" fmla="*/ 298371 h 361273"/>
                      <a:gd name="connsiteX5" fmla="*/ 255215 w 262672"/>
                      <a:gd name="connsiteY5" fmla="*/ 110862 h 361273"/>
                      <a:gd name="connsiteX6" fmla="*/ 112844 w 262672"/>
                      <a:gd name="connsiteY6" fmla="*/ 1488 h 36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72" h="361273">
                        <a:moveTo>
                          <a:pt x="112844" y="1488"/>
                        </a:moveTo>
                        <a:cubicBezTo>
                          <a:pt x="35587" y="9337"/>
                          <a:pt x="-11419" y="21441"/>
                          <a:pt x="2402" y="143037"/>
                        </a:cubicBezTo>
                        <a:cubicBezTo>
                          <a:pt x="16213" y="264643"/>
                          <a:pt x="39845" y="302057"/>
                          <a:pt x="56904" y="318326"/>
                        </a:cubicBezTo>
                        <a:cubicBezTo>
                          <a:pt x="78735" y="339138"/>
                          <a:pt x="112444" y="360922"/>
                          <a:pt x="189149" y="361274"/>
                        </a:cubicBezTo>
                        <a:cubicBezTo>
                          <a:pt x="236088" y="354378"/>
                          <a:pt x="236869" y="325993"/>
                          <a:pt x="247423" y="298371"/>
                        </a:cubicBezTo>
                        <a:cubicBezTo>
                          <a:pt x="255843" y="276349"/>
                          <a:pt x="272293" y="232048"/>
                          <a:pt x="255215" y="110862"/>
                        </a:cubicBezTo>
                        <a:cubicBezTo>
                          <a:pt x="238136" y="-10320"/>
                          <a:pt x="144029" y="-1713"/>
                          <a:pt x="112844" y="1488"/>
                        </a:cubicBezTo>
                        <a:close/>
                      </a:path>
                    </a:pathLst>
                  </a:custGeom>
                  <a:solidFill>
                    <a:srgbClr val="E5B6AE"/>
                  </a:solidFill>
                  <a:ln w="9525" cap="flat">
                    <a:noFill/>
                    <a:prstDash val="solid"/>
                    <a:miter/>
                  </a:ln>
                </p:spPr>
                <p:txBody>
                  <a:bodyPr rtlCol="0" anchor="ctr"/>
                  <a:lstStyle/>
                  <a:p>
                    <a:endParaRPr lang="nl-NL" sz="100"/>
                  </a:p>
                </p:txBody>
              </p:sp>
              <p:sp>
                <p:nvSpPr>
                  <p:cNvPr id="203" name="Vrije vorm 202">
                    <a:extLst>
                      <a:ext uri="{FF2B5EF4-FFF2-40B4-BE49-F238E27FC236}">
                        <a16:creationId xmlns:a16="http://schemas.microsoft.com/office/drawing/2014/main" id="{D3ABE4C3-B20B-C9AB-6942-B6DCBB60A490}"/>
                      </a:ext>
                    </a:extLst>
                  </p:cNvPr>
                  <p:cNvSpPr/>
                  <p:nvPr/>
                </p:nvSpPr>
                <p:spPr>
                  <a:xfrm>
                    <a:off x="7177234" y="1111132"/>
                    <a:ext cx="21992" cy="26474"/>
                  </a:xfrm>
                  <a:custGeom>
                    <a:avLst/>
                    <a:gdLst>
                      <a:gd name="connsiteX0" fmla="*/ 8844 w 21992"/>
                      <a:gd name="connsiteY0" fmla="*/ 64 h 26474"/>
                      <a:gd name="connsiteX1" fmla="*/ 21780 w 21992"/>
                      <a:gd name="connsiteY1" fmla="*/ 11951 h 26474"/>
                      <a:gd name="connsiteX2" fmla="*/ 13141 w 21992"/>
                      <a:gd name="connsiteY2" fmla="*/ 26410 h 26474"/>
                      <a:gd name="connsiteX3" fmla="*/ 215 w 21992"/>
                      <a:gd name="connsiteY3" fmla="*/ 14523 h 26474"/>
                      <a:gd name="connsiteX4" fmla="*/ 8844 w 21992"/>
                      <a:gd name="connsiteY4" fmla="*/ 64 h 2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2" h="26474">
                        <a:moveTo>
                          <a:pt x="8844" y="64"/>
                        </a:moveTo>
                        <a:cubicBezTo>
                          <a:pt x="14798" y="-650"/>
                          <a:pt x="20589" y="4674"/>
                          <a:pt x="21780" y="11951"/>
                        </a:cubicBezTo>
                        <a:cubicBezTo>
                          <a:pt x="22961" y="19228"/>
                          <a:pt x="19094" y="25696"/>
                          <a:pt x="13141" y="26410"/>
                        </a:cubicBezTo>
                        <a:cubicBezTo>
                          <a:pt x="7188" y="27125"/>
                          <a:pt x="1396" y="21800"/>
                          <a:pt x="215" y="14523"/>
                        </a:cubicBezTo>
                        <a:cubicBezTo>
                          <a:pt x="-975" y="7246"/>
                          <a:pt x="2891" y="779"/>
                          <a:pt x="8844" y="64"/>
                        </a:cubicBezTo>
                        <a:close/>
                      </a:path>
                    </a:pathLst>
                  </a:custGeom>
                  <a:solidFill>
                    <a:srgbClr val="303B39"/>
                  </a:solidFill>
                  <a:ln w="9525" cap="flat">
                    <a:noFill/>
                    <a:prstDash val="solid"/>
                    <a:miter/>
                  </a:ln>
                </p:spPr>
                <p:txBody>
                  <a:bodyPr rtlCol="0" anchor="ctr"/>
                  <a:lstStyle/>
                  <a:p>
                    <a:endParaRPr lang="nl-NL" sz="100"/>
                  </a:p>
                </p:txBody>
              </p:sp>
              <p:sp>
                <p:nvSpPr>
                  <p:cNvPr id="204" name="Vrije vorm 203">
                    <a:extLst>
                      <a:ext uri="{FF2B5EF4-FFF2-40B4-BE49-F238E27FC236}">
                        <a16:creationId xmlns:a16="http://schemas.microsoft.com/office/drawing/2014/main" id="{C88448D5-6F4C-D9F2-F4FF-C1878D010EB5}"/>
                      </a:ext>
                    </a:extLst>
                  </p:cNvPr>
                  <p:cNvSpPr/>
                  <p:nvPr/>
                </p:nvSpPr>
                <p:spPr>
                  <a:xfrm>
                    <a:off x="7274819" y="1101125"/>
                    <a:ext cx="21657" cy="26744"/>
                  </a:xfrm>
                  <a:custGeom>
                    <a:avLst/>
                    <a:gdLst>
                      <a:gd name="connsiteX0" fmla="*/ 9605 w 21657"/>
                      <a:gd name="connsiteY0" fmla="*/ 80 h 26744"/>
                      <a:gd name="connsiteX1" fmla="*/ 70 w 21657"/>
                      <a:gd name="connsiteY1" fmla="*/ 14825 h 26744"/>
                      <a:gd name="connsiteX2" fmla="*/ 12053 w 21657"/>
                      <a:gd name="connsiteY2" fmla="*/ 26664 h 26744"/>
                      <a:gd name="connsiteX3" fmla="*/ 21587 w 21657"/>
                      <a:gd name="connsiteY3" fmla="*/ 11920 h 26744"/>
                      <a:gd name="connsiteX4" fmla="*/ 9605 w 21657"/>
                      <a:gd name="connsiteY4" fmla="*/ 80 h 26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7" h="26744">
                        <a:moveTo>
                          <a:pt x="9605" y="80"/>
                        </a:moveTo>
                        <a:cubicBezTo>
                          <a:pt x="3661" y="880"/>
                          <a:pt x="-606" y="7490"/>
                          <a:pt x="70" y="14825"/>
                        </a:cubicBezTo>
                        <a:cubicBezTo>
                          <a:pt x="737" y="22168"/>
                          <a:pt x="6109" y="27464"/>
                          <a:pt x="12053" y="26664"/>
                        </a:cubicBezTo>
                        <a:cubicBezTo>
                          <a:pt x="17997" y="25855"/>
                          <a:pt x="22264" y="19254"/>
                          <a:pt x="21587" y="11920"/>
                        </a:cubicBezTo>
                        <a:cubicBezTo>
                          <a:pt x="20911" y="4576"/>
                          <a:pt x="15549" y="-720"/>
                          <a:pt x="9605" y="80"/>
                        </a:cubicBezTo>
                        <a:close/>
                      </a:path>
                    </a:pathLst>
                  </a:custGeom>
                  <a:solidFill>
                    <a:srgbClr val="303B39"/>
                  </a:solidFill>
                  <a:ln w="9525" cap="flat">
                    <a:noFill/>
                    <a:prstDash val="solid"/>
                    <a:miter/>
                  </a:ln>
                </p:spPr>
                <p:txBody>
                  <a:bodyPr rtlCol="0" anchor="ctr"/>
                  <a:lstStyle/>
                  <a:p>
                    <a:endParaRPr lang="nl-NL" sz="100"/>
                  </a:p>
                </p:txBody>
              </p:sp>
              <p:sp>
                <p:nvSpPr>
                  <p:cNvPr id="205" name="Vrije vorm 204">
                    <a:extLst>
                      <a:ext uri="{FF2B5EF4-FFF2-40B4-BE49-F238E27FC236}">
                        <a16:creationId xmlns:a16="http://schemas.microsoft.com/office/drawing/2014/main" id="{B11B9EB2-5269-ABA3-DC85-725126F2207B}"/>
                      </a:ext>
                    </a:extLst>
                  </p:cNvPr>
                  <p:cNvSpPr/>
                  <p:nvPr/>
                </p:nvSpPr>
                <p:spPr>
                  <a:xfrm>
                    <a:off x="7161609" y="1078022"/>
                    <a:ext cx="43919" cy="13267"/>
                  </a:xfrm>
                  <a:custGeom>
                    <a:avLst/>
                    <a:gdLst>
                      <a:gd name="connsiteX0" fmla="*/ 42767 w 43919"/>
                      <a:gd name="connsiteY0" fmla="*/ 10362 h 13267"/>
                      <a:gd name="connsiteX1" fmla="*/ 43920 w 43919"/>
                      <a:gd name="connsiteY1" fmla="*/ 656 h 13267"/>
                      <a:gd name="connsiteX2" fmla="*/ 0 w 43919"/>
                      <a:gd name="connsiteY2" fmla="*/ 4552 h 13267"/>
                      <a:gd name="connsiteX3" fmla="*/ 4419 w 43919"/>
                      <a:gd name="connsiteY3" fmla="*/ 13267 h 13267"/>
                      <a:gd name="connsiteX4" fmla="*/ 42767 w 43919"/>
                      <a:gd name="connsiteY4" fmla="*/ 10362 h 13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19" h="13267">
                        <a:moveTo>
                          <a:pt x="42767" y="10362"/>
                        </a:moveTo>
                        <a:lnTo>
                          <a:pt x="43920" y="656"/>
                        </a:lnTo>
                        <a:cubicBezTo>
                          <a:pt x="30309" y="-953"/>
                          <a:pt x="8172" y="418"/>
                          <a:pt x="0" y="4552"/>
                        </a:cubicBezTo>
                        <a:lnTo>
                          <a:pt x="4419" y="13267"/>
                        </a:lnTo>
                        <a:cubicBezTo>
                          <a:pt x="10077" y="10381"/>
                          <a:pt x="30156" y="8876"/>
                          <a:pt x="42767" y="10362"/>
                        </a:cubicBezTo>
                        <a:close/>
                      </a:path>
                    </a:pathLst>
                  </a:custGeom>
                  <a:solidFill>
                    <a:srgbClr val="A1ADAA"/>
                  </a:solidFill>
                  <a:ln w="9525" cap="flat">
                    <a:noFill/>
                    <a:prstDash val="solid"/>
                    <a:miter/>
                  </a:ln>
                </p:spPr>
                <p:txBody>
                  <a:bodyPr rtlCol="0" anchor="ctr"/>
                  <a:lstStyle/>
                  <a:p>
                    <a:endParaRPr lang="nl-NL" sz="100"/>
                  </a:p>
                </p:txBody>
              </p:sp>
              <p:sp>
                <p:nvSpPr>
                  <p:cNvPr id="206" name="Vrije vorm 205">
                    <a:extLst>
                      <a:ext uri="{FF2B5EF4-FFF2-40B4-BE49-F238E27FC236}">
                        <a16:creationId xmlns:a16="http://schemas.microsoft.com/office/drawing/2014/main" id="{CF1346D7-ABFE-358A-BF4E-FE2D0F8FD948}"/>
                      </a:ext>
                    </a:extLst>
                  </p:cNvPr>
                  <p:cNvSpPr/>
                  <p:nvPr/>
                </p:nvSpPr>
                <p:spPr>
                  <a:xfrm>
                    <a:off x="7264212" y="1067037"/>
                    <a:ext cx="44053" cy="13165"/>
                  </a:xfrm>
                  <a:custGeom>
                    <a:avLst/>
                    <a:gdLst>
                      <a:gd name="connsiteX0" fmla="*/ 40863 w 44053"/>
                      <a:gd name="connsiteY0" fmla="*/ 10784 h 13165"/>
                      <a:gd name="connsiteX1" fmla="*/ 44053 w 44053"/>
                      <a:gd name="connsiteY1" fmla="*/ 1535 h 13165"/>
                      <a:gd name="connsiteX2" fmla="*/ 0 w 44053"/>
                      <a:gd name="connsiteY2" fmla="*/ 3707 h 13165"/>
                      <a:gd name="connsiteX3" fmla="*/ 2467 w 44053"/>
                      <a:gd name="connsiteY3" fmla="*/ 13165 h 13165"/>
                      <a:gd name="connsiteX4" fmla="*/ 40863 w 44053"/>
                      <a:gd name="connsiteY4" fmla="*/ 10784 h 13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3" h="13165">
                        <a:moveTo>
                          <a:pt x="40863" y="10784"/>
                        </a:moveTo>
                        <a:lnTo>
                          <a:pt x="44053" y="1535"/>
                        </a:lnTo>
                        <a:cubicBezTo>
                          <a:pt x="35405" y="-1446"/>
                          <a:pt x="13278" y="259"/>
                          <a:pt x="0" y="3707"/>
                        </a:cubicBezTo>
                        <a:lnTo>
                          <a:pt x="2467" y="13165"/>
                        </a:lnTo>
                        <a:cubicBezTo>
                          <a:pt x="14754" y="9946"/>
                          <a:pt x="34881" y="8707"/>
                          <a:pt x="40863" y="10784"/>
                        </a:cubicBezTo>
                        <a:close/>
                      </a:path>
                    </a:pathLst>
                  </a:custGeom>
                  <a:solidFill>
                    <a:srgbClr val="A1ADAA"/>
                  </a:solidFill>
                  <a:ln w="9525" cap="flat">
                    <a:noFill/>
                    <a:prstDash val="solid"/>
                    <a:miter/>
                  </a:ln>
                </p:spPr>
                <p:txBody>
                  <a:bodyPr rtlCol="0" anchor="ctr"/>
                  <a:lstStyle/>
                  <a:p>
                    <a:endParaRPr lang="nl-NL" sz="100"/>
                  </a:p>
                </p:txBody>
              </p:sp>
              <p:sp>
                <p:nvSpPr>
                  <p:cNvPr id="207" name="Vrije vorm 206">
                    <a:extLst>
                      <a:ext uri="{FF2B5EF4-FFF2-40B4-BE49-F238E27FC236}">
                        <a16:creationId xmlns:a16="http://schemas.microsoft.com/office/drawing/2014/main" id="{623FF53B-6F11-B088-A645-AB0C3C8E2B72}"/>
                      </a:ext>
                    </a:extLst>
                  </p:cNvPr>
                  <p:cNvSpPr/>
                  <p:nvPr/>
                </p:nvSpPr>
                <p:spPr>
                  <a:xfrm>
                    <a:off x="7138220" y="1089834"/>
                    <a:ext cx="194542" cy="73304"/>
                  </a:xfrm>
                  <a:custGeom>
                    <a:avLst/>
                    <a:gdLst>
                      <a:gd name="connsiteX0" fmla="*/ 103618 w 194542"/>
                      <a:gd name="connsiteY0" fmla="*/ 11780 h 73304"/>
                      <a:gd name="connsiteX1" fmla="*/ 910 w 194542"/>
                      <a:gd name="connsiteY1" fmla="*/ 21563 h 73304"/>
                      <a:gd name="connsiteX2" fmla="*/ 20380 w 194542"/>
                      <a:gd name="connsiteY2" fmla="*/ 72417 h 73304"/>
                      <a:gd name="connsiteX3" fmla="*/ 89874 w 194542"/>
                      <a:gd name="connsiteY3" fmla="*/ 67797 h 73304"/>
                      <a:gd name="connsiteX4" fmla="*/ 102818 w 194542"/>
                      <a:gd name="connsiteY4" fmla="*/ 24077 h 73304"/>
                      <a:gd name="connsiteX5" fmla="*/ 103485 w 194542"/>
                      <a:gd name="connsiteY5" fmla="*/ 19543 h 73304"/>
                      <a:gd name="connsiteX6" fmla="*/ 121021 w 194542"/>
                      <a:gd name="connsiteY6" fmla="*/ 17705 h 73304"/>
                      <a:gd name="connsiteX7" fmla="*/ 122592 w 194542"/>
                      <a:gd name="connsiteY7" fmla="*/ 22067 h 73304"/>
                      <a:gd name="connsiteX8" fmla="*/ 144081 w 194542"/>
                      <a:gd name="connsiteY8" fmla="*/ 62282 h 73304"/>
                      <a:gd name="connsiteX9" fmla="*/ 182714 w 194542"/>
                      <a:gd name="connsiteY9" fmla="*/ 55929 h 73304"/>
                      <a:gd name="connsiteX10" fmla="*/ 191554 w 194542"/>
                      <a:gd name="connsiteY10" fmla="*/ 2198 h 73304"/>
                      <a:gd name="connsiteX11" fmla="*/ 119858 w 194542"/>
                      <a:gd name="connsiteY11" fmla="*/ 10056 h 73304"/>
                      <a:gd name="connsiteX12" fmla="*/ 103618 w 194542"/>
                      <a:gd name="connsiteY12" fmla="*/ 11780 h 73304"/>
                      <a:gd name="connsiteX13" fmla="*/ 103618 w 194542"/>
                      <a:gd name="connsiteY13" fmla="*/ 11780 h 73304"/>
                      <a:gd name="connsiteX14" fmla="*/ 129136 w 194542"/>
                      <a:gd name="connsiteY14" fmla="*/ 13809 h 73304"/>
                      <a:gd name="connsiteX15" fmla="*/ 182762 w 194542"/>
                      <a:gd name="connsiteY15" fmla="*/ 7799 h 73304"/>
                      <a:gd name="connsiteX16" fmla="*/ 175532 w 194542"/>
                      <a:gd name="connsiteY16" fmla="*/ 51671 h 73304"/>
                      <a:gd name="connsiteX17" fmla="*/ 149548 w 194542"/>
                      <a:gd name="connsiteY17" fmla="*/ 56300 h 73304"/>
                      <a:gd name="connsiteX18" fmla="*/ 132012 w 194542"/>
                      <a:gd name="connsiteY18" fmla="*/ 23458 h 73304"/>
                      <a:gd name="connsiteX19" fmla="*/ 129136 w 194542"/>
                      <a:gd name="connsiteY19" fmla="*/ 13809 h 73304"/>
                      <a:gd name="connsiteX20" fmla="*/ 129136 w 194542"/>
                      <a:gd name="connsiteY20" fmla="*/ 13809 h 73304"/>
                      <a:gd name="connsiteX21" fmla="*/ 94760 w 194542"/>
                      <a:gd name="connsiteY21" fmla="*/ 17305 h 73304"/>
                      <a:gd name="connsiteX22" fmla="*/ 93884 w 194542"/>
                      <a:gd name="connsiteY22" fmla="*/ 27325 h 73304"/>
                      <a:gd name="connsiteX23" fmla="*/ 83311 w 194542"/>
                      <a:gd name="connsiteY23" fmla="*/ 63035 h 73304"/>
                      <a:gd name="connsiteX24" fmla="*/ 26551 w 194542"/>
                      <a:gd name="connsiteY24" fmla="*/ 66806 h 73304"/>
                      <a:gd name="connsiteX25" fmla="*/ 10655 w 194542"/>
                      <a:gd name="connsiteY25" fmla="*/ 25277 h 73304"/>
                      <a:gd name="connsiteX26" fmla="*/ 94760 w 194542"/>
                      <a:gd name="connsiteY26" fmla="*/ 17305 h 73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4542" h="73304">
                        <a:moveTo>
                          <a:pt x="103618" y="11780"/>
                        </a:moveTo>
                        <a:cubicBezTo>
                          <a:pt x="95046" y="11418"/>
                          <a:pt x="31609" y="7799"/>
                          <a:pt x="910" y="21563"/>
                        </a:cubicBezTo>
                        <a:cubicBezTo>
                          <a:pt x="-4300" y="38774"/>
                          <a:pt x="14284" y="69559"/>
                          <a:pt x="20380" y="72417"/>
                        </a:cubicBezTo>
                        <a:cubicBezTo>
                          <a:pt x="26466" y="75274"/>
                          <a:pt x="79711" y="70559"/>
                          <a:pt x="89874" y="67797"/>
                        </a:cubicBezTo>
                        <a:cubicBezTo>
                          <a:pt x="100161" y="66397"/>
                          <a:pt x="101780" y="29040"/>
                          <a:pt x="102818" y="24077"/>
                        </a:cubicBezTo>
                        <a:cubicBezTo>
                          <a:pt x="103114" y="22677"/>
                          <a:pt x="103333" y="21096"/>
                          <a:pt x="103485" y="19543"/>
                        </a:cubicBezTo>
                        <a:cubicBezTo>
                          <a:pt x="111362" y="16876"/>
                          <a:pt x="112753" y="16133"/>
                          <a:pt x="121021" y="17705"/>
                        </a:cubicBezTo>
                        <a:cubicBezTo>
                          <a:pt x="121487" y="19210"/>
                          <a:pt x="122021" y="20734"/>
                          <a:pt x="122592" y="22067"/>
                        </a:cubicBezTo>
                        <a:cubicBezTo>
                          <a:pt x="124612" y="26725"/>
                          <a:pt x="133718" y="62987"/>
                          <a:pt x="144081" y="62282"/>
                        </a:cubicBezTo>
                        <a:cubicBezTo>
                          <a:pt x="154587" y="62958"/>
                          <a:pt x="177323" y="59948"/>
                          <a:pt x="182714" y="55929"/>
                        </a:cubicBezTo>
                        <a:cubicBezTo>
                          <a:pt x="188105" y="51900"/>
                          <a:pt x="200116" y="18010"/>
                          <a:pt x="191554" y="2198"/>
                        </a:cubicBezTo>
                        <a:cubicBezTo>
                          <a:pt x="159321" y="-4984"/>
                          <a:pt x="129917" y="7513"/>
                          <a:pt x="119858" y="10056"/>
                        </a:cubicBezTo>
                        <a:cubicBezTo>
                          <a:pt x="111200" y="9133"/>
                          <a:pt x="111953" y="9466"/>
                          <a:pt x="103618" y="11780"/>
                        </a:cubicBezTo>
                        <a:lnTo>
                          <a:pt x="103618" y="11780"/>
                        </a:lnTo>
                        <a:close/>
                        <a:moveTo>
                          <a:pt x="129136" y="13809"/>
                        </a:moveTo>
                        <a:cubicBezTo>
                          <a:pt x="134984" y="12371"/>
                          <a:pt x="155625" y="1751"/>
                          <a:pt x="182762" y="7799"/>
                        </a:cubicBezTo>
                        <a:cubicBezTo>
                          <a:pt x="189753" y="20715"/>
                          <a:pt x="179933" y="48385"/>
                          <a:pt x="175532" y="51671"/>
                        </a:cubicBezTo>
                        <a:cubicBezTo>
                          <a:pt x="171132" y="54957"/>
                          <a:pt x="158130" y="56843"/>
                          <a:pt x="149548" y="56300"/>
                        </a:cubicBezTo>
                        <a:cubicBezTo>
                          <a:pt x="141090" y="56881"/>
                          <a:pt x="133661" y="27259"/>
                          <a:pt x="132012" y="23458"/>
                        </a:cubicBezTo>
                        <a:cubicBezTo>
                          <a:pt x="130355" y="19648"/>
                          <a:pt x="129136" y="13809"/>
                          <a:pt x="129136" y="13809"/>
                        </a:cubicBezTo>
                        <a:lnTo>
                          <a:pt x="129136" y="13809"/>
                        </a:lnTo>
                        <a:close/>
                        <a:moveTo>
                          <a:pt x="94760" y="17305"/>
                        </a:moveTo>
                        <a:cubicBezTo>
                          <a:pt x="94760" y="17305"/>
                          <a:pt x="94732" y="23268"/>
                          <a:pt x="93884" y="27325"/>
                        </a:cubicBezTo>
                        <a:cubicBezTo>
                          <a:pt x="93036" y="31392"/>
                          <a:pt x="91712" y="61891"/>
                          <a:pt x="83311" y="63035"/>
                        </a:cubicBezTo>
                        <a:cubicBezTo>
                          <a:pt x="75015" y="65292"/>
                          <a:pt x="31524" y="69140"/>
                          <a:pt x="26551" y="66806"/>
                        </a:cubicBezTo>
                        <a:cubicBezTo>
                          <a:pt x="21580" y="64473"/>
                          <a:pt x="6397" y="39336"/>
                          <a:pt x="10655" y="25277"/>
                        </a:cubicBezTo>
                        <a:cubicBezTo>
                          <a:pt x="36019" y="13905"/>
                          <a:pt x="88741" y="17067"/>
                          <a:pt x="94760" y="17305"/>
                        </a:cubicBezTo>
                        <a:close/>
                      </a:path>
                    </a:pathLst>
                  </a:custGeom>
                  <a:solidFill>
                    <a:srgbClr val="303B39"/>
                  </a:solidFill>
                  <a:ln w="9525" cap="flat">
                    <a:noFill/>
                    <a:prstDash val="solid"/>
                    <a:miter/>
                  </a:ln>
                </p:spPr>
                <p:txBody>
                  <a:bodyPr rtlCol="0" anchor="ctr"/>
                  <a:lstStyle/>
                  <a:p>
                    <a:endParaRPr lang="nl-NL" sz="100"/>
                  </a:p>
                </p:txBody>
              </p:sp>
              <p:sp>
                <p:nvSpPr>
                  <p:cNvPr id="208" name="Vrije vorm 207">
                    <a:extLst>
                      <a:ext uri="{FF2B5EF4-FFF2-40B4-BE49-F238E27FC236}">
                        <a16:creationId xmlns:a16="http://schemas.microsoft.com/office/drawing/2014/main" id="{D45365FF-4C90-F2C3-6395-0E1952C3EA75}"/>
                      </a:ext>
                    </a:extLst>
                  </p:cNvPr>
                  <p:cNvSpPr/>
                  <p:nvPr/>
                </p:nvSpPr>
                <p:spPr>
                  <a:xfrm>
                    <a:off x="7031078" y="1114472"/>
                    <a:ext cx="49465" cy="76349"/>
                  </a:xfrm>
                  <a:custGeom>
                    <a:avLst/>
                    <a:gdLst>
                      <a:gd name="connsiteX0" fmla="*/ 43625 w 49465"/>
                      <a:gd name="connsiteY0" fmla="*/ 12955 h 76349"/>
                      <a:gd name="connsiteX1" fmla="*/ 23442 w 49465"/>
                      <a:gd name="connsiteY1" fmla="*/ 58 h 76349"/>
                      <a:gd name="connsiteX2" fmla="*/ 467 w 49465"/>
                      <a:gd name="connsiteY2" fmla="*/ 33301 h 76349"/>
                      <a:gd name="connsiteX3" fmla="*/ 43215 w 49465"/>
                      <a:gd name="connsiteY3" fmla="*/ 75582 h 76349"/>
                      <a:gd name="connsiteX4" fmla="*/ 43625 w 49465"/>
                      <a:gd name="connsiteY4" fmla="*/ 12955 h 76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65" h="76349">
                        <a:moveTo>
                          <a:pt x="43625" y="12955"/>
                        </a:moveTo>
                        <a:cubicBezTo>
                          <a:pt x="38767" y="6164"/>
                          <a:pt x="33204" y="849"/>
                          <a:pt x="23442" y="58"/>
                        </a:cubicBezTo>
                        <a:cubicBezTo>
                          <a:pt x="13659" y="-732"/>
                          <a:pt x="-3000" y="6316"/>
                          <a:pt x="467" y="33301"/>
                        </a:cubicBezTo>
                        <a:cubicBezTo>
                          <a:pt x="3944" y="60275"/>
                          <a:pt x="29395" y="80611"/>
                          <a:pt x="43215" y="75582"/>
                        </a:cubicBezTo>
                        <a:cubicBezTo>
                          <a:pt x="57036" y="70553"/>
                          <a:pt x="43625" y="12955"/>
                          <a:pt x="43625" y="12955"/>
                        </a:cubicBezTo>
                        <a:close/>
                      </a:path>
                    </a:pathLst>
                  </a:custGeom>
                  <a:solidFill>
                    <a:srgbClr val="E5B6AE"/>
                  </a:solidFill>
                  <a:ln w="9525" cap="flat">
                    <a:noFill/>
                    <a:prstDash val="solid"/>
                    <a:miter/>
                  </a:ln>
                </p:spPr>
                <p:txBody>
                  <a:bodyPr rtlCol="0" anchor="ctr"/>
                  <a:lstStyle/>
                  <a:p>
                    <a:endParaRPr lang="nl-NL" sz="100"/>
                  </a:p>
                </p:txBody>
              </p:sp>
              <p:sp>
                <p:nvSpPr>
                  <p:cNvPr id="209" name="Vrije vorm 208">
                    <a:extLst>
                      <a:ext uri="{FF2B5EF4-FFF2-40B4-BE49-F238E27FC236}">
                        <a16:creationId xmlns:a16="http://schemas.microsoft.com/office/drawing/2014/main" id="{5BC5EEFE-DDCE-7959-27C2-E46FD566404F}"/>
                      </a:ext>
                    </a:extLst>
                  </p:cNvPr>
                  <p:cNvSpPr/>
                  <p:nvPr/>
                </p:nvSpPr>
                <p:spPr>
                  <a:xfrm>
                    <a:off x="7227455" y="1104920"/>
                    <a:ext cx="54522" cy="90086"/>
                  </a:xfrm>
                  <a:custGeom>
                    <a:avLst/>
                    <a:gdLst>
                      <a:gd name="connsiteX0" fmla="*/ 25022 w 54522"/>
                      <a:gd name="connsiteY0" fmla="*/ 89840 h 90086"/>
                      <a:gd name="connsiteX1" fmla="*/ 29260 w 54522"/>
                      <a:gd name="connsiteY1" fmla="*/ 89230 h 90086"/>
                      <a:gd name="connsiteX2" fmla="*/ 54435 w 54522"/>
                      <a:gd name="connsiteY2" fmla="*/ 69390 h 90086"/>
                      <a:gd name="connsiteX3" fmla="*/ 42405 w 54522"/>
                      <a:gd name="connsiteY3" fmla="*/ 40681 h 90086"/>
                      <a:gd name="connsiteX4" fmla="*/ 24012 w 54522"/>
                      <a:gd name="connsiteY4" fmla="*/ 0 h 90086"/>
                      <a:gd name="connsiteX5" fmla="*/ 14344 w 54522"/>
                      <a:gd name="connsiteY5" fmla="*/ 1429 h 90086"/>
                      <a:gd name="connsiteX6" fmla="*/ 34137 w 54522"/>
                      <a:gd name="connsiteY6" fmla="*/ 45901 h 90086"/>
                      <a:gd name="connsiteX7" fmla="*/ 44729 w 54522"/>
                      <a:gd name="connsiteY7" fmla="*/ 68380 h 90086"/>
                      <a:gd name="connsiteX8" fmla="*/ 27422 w 54522"/>
                      <a:gd name="connsiteY8" fmla="*/ 79629 h 90086"/>
                      <a:gd name="connsiteX9" fmla="*/ 8658 w 54522"/>
                      <a:gd name="connsiteY9" fmla="*/ 76400 h 90086"/>
                      <a:gd name="connsiteX10" fmla="*/ 0 w 54522"/>
                      <a:gd name="connsiteY10" fmla="*/ 80915 h 90086"/>
                      <a:gd name="connsiteX11" fmla="*/ 25022 w 54522"/>
                      <a:gd name="connsiteY11" fmla="*/ 89840 h 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522" h="90086">
                        <a:moveTo>
                          <a:pt x="25022" y="89840"/>
                        </a:moveTo>
                        <a:cubicBezTo>
                          <a:pt x="26479" y="89697"/>
                          <a:pt x="27898" y="89487"/>
                          <a:pt x="29260" y="89230"/>
                        </a:cubicBezTo>
                        <a:cubicBezTo>
                          <a:pt x="40148" y="87144"/>
                          <a:pt x="53273" y="80696"/>
                          <a:pt x="54435" y="69390"/>
                        </a:cubicBezTo>
                        <a:cubicBezTo>
                          <a:pt x="55302" y="61084"/>
                          <a:pt x="49606" y="52073"/>
                          <a:pt x="42405" y="40681"/>
                        </a:cubicBezTo>
                        <a:cubicBezTo>
                          <a:pt x="34823" y="28689"/>
                          <a:pt x="26222" y="15097"/>
                          <a:pt x="24012" y="0"/>
                        </a:cubicBezTo>
                        <a:lnTo>
                          <a:pt x="14344" y="1429"/>
                        </a:lnTo>
                        <a:cubicBezTo>
                          <a:pt x="16850" y="18564"/>
                          <a:pt x="26441" y="33728"/>
                          <a:pt x="34137" y="45901"/>
                        </a:cubicBezTo>
                        <a:cubicBezTo>
                          <a:pt x="39843" y="54921"/>
                          <a:pt x="45234" y="63437"/>
                          <a:pt x="44729" y="68380"/>
                        </a:cubicBezTo>
                        <a:cubicBezTo>
                          <a:pt x="44234" y="73066"/>
                          <a:pt x="36957" y="77800"/>
                          <a:pt x="27422" y="79629"/>
                        </a:cubicBezTo>
                        <a:cubicBezTo>
                          <a:pt x="18707" y="81315"/>
                          <a:pt x="10477" y="79877"/>
                          <a:pt x="8658" y="76400"/>
                        </a:cubicBezTo>
                        <a:lnTo>
                          <a:pt x="0" y="80915"/>
                        </a:lnTo>
                        <a:cubicBezTo>
                          <a:pt x="4238" y="89030"/>
                          <a:pt x="15325" y="90830"/>
                          <a:pt x="25022" y="89840"/>
                        </a:cubicBezTo>
                        <a:close/>
                      </a:path>
                    </a:pathLst>
                  </a:custGeom>
                  <a:solidFill>
                    <a:srgbClr val="303B39"/>
                  </a:solidFill>
                  <a:ln w="9525" cap="flat">
                    <a:noFill/>
                    <a:prstDash val="solid"/>
                    <a:miter/>
                  </a:ln>
                </p:spPr>
                <p:txBody>
                  <a:bodyPr rtlCol="0" anchor="ctr"/>
                  <a:lstStyle/>
                  <a:p>
                    <a:endParaRPr lang="nl-NL" sz="100"/>
                  </a:p>
                </p:txBody>
              </p:sp>
              <p:sp>
                <p:nvSpPr>
                  <p:cNvPr id="210" name="Vrije vorm 209">
                    <a:extLst>
                      <a:ext uri="{FF2B5EF4-FFF2-40B4-BE49-F238E27FC236}">
                        <a16:creationId xmlns:a16="http://schemas.microsoft.com/office/drawing/2014/main" id="{90090E20-292E-53E8-2A5C-8F665C66D6D4}"/>
                      </a:ext>
                    </a:extLst>
                  </p:cNvPr>
                  <p:cNvSpPr/>
                  <p:nvPr/>
                </p:nvSpPr>
                <p:spPr>
                  <a:xfrm>
                    <a:off x="7219216" y="1221067"/>
                    <a:ext cx="49596" cy="14284"/>
                  </a:xfrm>
                  <a:custGeom>
                    <a:avLst/>
                    <a:gdLst>
                      <a:gd name="connsiteX0" fmla="*/ 28318 w 49596"/>
                      <a:gd name="connsiteY0" fmla="*/ 13868 h 14284"/>
                      <a:gd name="connsiteX1" fmla="*/ 49597 w 49596"/>
                      <a:gd name="connsiteY1" fmla="*/ 9173 h 14284"/>
                      <a:gd name="connsiteX2" fmla="*/ 46206 w 49596"/>
                      <a:gd name="connsiteY2" fmla="*/ 0 h 14284"/>
                      <a:gd name="connsiteX3" fmla="*/ 3743 w 49596"/>
                      <a:gd name="connsiteY3" fmla="*/ 1600 h 14284"/>
                      <a:gd name="connsiteX4" fmla="*/ 0 w 49596"/>
                      <a:gd name="connsiteY4" fmla="*/ 10630 h 14284"/>
                      <a:gd name="connsiteX5" fmla="*/ 28318 w 49596"/>
                      <a:gd name="connsiteY5" fmla="*/ 13868 h 14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96" h="14284">
                        <a:moveTo>
                          <a:pt x="28318" y="13868"/>
                        </a:moveTo>
                        <a:cubicBezTo>
                          <a:pt x="39910" y="12687"/>
                          <a:pt x="48939" y="9411"/>
                          <a:pt x="49597" y="9173"/>
                        </a:cubicBezTo>
                        <a:lnTo>
                          <a:pt x="46206" y="0"/>
                        </a:lnTo>
                        <a:cubicBezTo>
                          <a:pt x="45968" y="95"/>
                          <a:pt x="21450" y="8944"/>
                          <a:pt x="3743" y="1600"/>
                        </a:cubicBezTo>
                        <a:lnTo>
                          <a:pt x="0" y="10630"/>
                        </a:lnTo>
                        <a:cubicBezTo>
                          <a:pt x="9201" y="14440"/>
                          <a:pt x="19498" y="14764"/>
                          <a:pt x="28318" y="13868"/>
                        </a:cubicBezTo>
                        <a:close/>
                      </a:path>
                    </a:pathLst>
                  </a:custGeom>
                  <a:solidFill>
                    <a:srgbClr val="303B39"/>
                  </a:solidFill>
                  <a:ln w="9525" cap="flat">
                    <a:noFill/>
                    <a:prstDash val="solid"/>
                    <a:miter/>
                  </a:ln>
                </p:spPr>
                <p:txBody>
                  <a:bodyPr rtlCol="0" anchor="ctr"/>
                  <a:lstStyle/>
                  <a:p>
                    <a:endParaRPr lang="nl-NL" sz="100"/>
                  </a:p>
                </p:txBody>
              </p:sp>
              <p:sp>
                <p:nvSpPr>
                  <p:cNvPr id="211" name="Vrije vorm 210">
                    <a:extLst>
                      <a:ext uri="{FF2B5EF4-FFF2-40B4-BE49-F238E27FC236}">
                        <a16:creationId xmlns:a16="http://schemas.microsoft.com/office/drawing/2014/main" id="{63872770-B60D-61A4-8152-0AF66983EEAE}"/>
                      </a:ext>
                    </a:extLst>
                  </p:cNvPr>
                  <p:cNvSpPr/>
                  <p:nvPr/>
                </p:nvSpPr>
                <p:spPr>
                  <a:xfrm>
                    <a:off x="7049011" y="943350"/>
                    <a:ext cx="69935" cy="206643"/>
                  </a:xfrm>
                  <a:custGeom>
                    <a:avLst/>
                    <a:gdLst>
                      <a:gd name="connsiteX0" fmla="*/ 40846 w 69935"/>
                      <a:gd name="connsiteY0" fmla="*/ 206537 h 206643"/>
                      <a:gd name="connsiteX1" fmla="*/ 54296 w 69935"/>
                      <a:gd name="connsiteY1" fmla="*/ 98467 h 206643"/>
                      <a:gd name="connsiteX2" fmla="*/ 54048 w 69935"/>
                      <a:gd name="connsiteY2" fmla="*/ 63815 h 206643"/>
                      <a:gd name="connsiteX3" fmla="*/ 41608 w 69935"/>
                      <a:gd name="connsiteY3" fmla="*/ 46908 h 206643"/>
                      <a:gd name="connsiteX4" fmla="*/ 69936 w 69935"/>
                      <a:gd name="connsiteY4" fmla="*/ 0 h 206643"/>
                      <a:gd name="connsiteX5" fmla="*/ 32 w 69935"/>
                      <a:gd name="connsiteY5" fmla="*/ 84617 h 206643"/>
                      <a:gd name="connsiteX6" fmla="*/ 14024 w 69935"/>
                      <a:gd name="connsiteY6" fmla="*/ 173609 h 206643"/>
                      <a:gd name="connsiteX7" fmla="*/ 30654 w 69935"/>
                      <a:gd name="connsiteY7" fmla="*/ 192831 h 206643"/>
                      <a:gd name="connsiteX8" fmla="*/ 40846 w 69935"/>
                      <a:gd name="connsiteY8" fmla="*/ 206537 h 20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35" h="206643">
                        <a:moveTo>
                          <a:pt x="40846" y="206537"/>
                        </a:moveTo>
                        <a:cubicBezTo>
                          <a:pt x="40846" y="206537"/>
                          <a:pt x="38484" y="131947"/>
                          <a:pt x="54296" y="98467"/>
                        </a:cubicBezTo>
                        <a:cubicBezTo>
                          <a:pt x="62906" y="80226"/>
                          <a:pt x="58925" y="68072"/>
                          <a:pt x="54048" y="63815"/>
                        </a:cubicBezTo>
                        <a:cubicBezTo>
                          <a:pt x="54048" y="63815"/>
                          <a:pt x="44980" y="58909"/>
                          <a:pt x="41608" y="46908"/>
                        </a:cubicBezTo>
                        <a:cubicBezTo>
                          <a:pt x="35874" y="26581"/>
                          <a:pt x="61401" y="6998"/>
                          <a:pt x="69936" y="0"/>
                        </a:cubicBezTo>
                        <a:cubicBezTo>
                          <a:pt x="69936" y="0"/>
                          <a:pt x="-1721" y="12370"/>
                          <a:pt x="32" y="84617"/>
                        </a:cubicBezTo>
                        <a:cubicBezTo>
                          <a:pt x="1336" y="138176"/>
                          <a:pt x="14024" y="173609"/>
                          <a:pt x="14024" y="173609"/>
                        </a:cubicBezTo>
                        <a:cubicBezTo>
                          <a:pt x="14024" y="173609"/>
                          <a:pt x="26911" y="176886"/>
                          <a:pt x="30654" y="192831"/>
                        </a:cubicBezTo>
                        <a:cubicBezTo>
                          <a:pt x="34407" y="208766"/>
                          <a:pt x="40846" y="206537"/>
                          <a:pt x="40846" y="206537"/>
                        </a:cubicBezTo>
                        <a:close/>
                      </a:path>
                    </a:pathLst>
                  </a:custGeom>
                  <a:solidFill>
                    <a:srgbClr val="A1ADAA"/>
                  </a:solidFill>
                  <a:ln w="9525" cap="flat">
                    <a:noFill/>
                    <a:prstDash val="solid"/>
                    <a:miter/>
                  </a:ln>
                </p:spPr>
                <p:txBody>
                  <a:bodyPr rtlCol="0" anchor="ctr"/>
                  <a:lstStyle/>
                  <a:p>
                    <a:endParaRPr lang="nl-NL" sz="100"/>
                  </a:p>
                </p:txBody>
              </p:sp>
              <p:sp>
                <p:nvSpPr>
                  <p:cNvPr id="212" name="Vrije vorm 211">
                    <a:extLst>
                      <a:ext uri="{FF2B5EF4-FFF2-40B4-BE49-F238E27FC236}">
                        <a16:creationId xmlns:a16="http://schemas.microsoft.com/office/drawing/2014/main" id="{400C7F31-2165-8450-E98F-ED78D9716EB2}"/>
                      </a:ext>
                    </a:extLst>
                  </p:cNvPr>
                  <p:cNvSpPr/>
                  <p:nvPr/>
                </p:nvSpPr>
                <p:spPr>
                  <a:xfrm>
                    <a:off x="7233199" y="938584"/>
                    <a:ext cx="83877" cy="144866"/>
                  </a:xfrm>
                  <a:custGeom>
                    <a:avLst/>
                    <a:gdLst>
                      <a:gd name="connsiteX0" fmla="*/ 83877 w 83877"/>
                      <a:gd name="connsiteY0" fmla="*/ 144867 h 144866"/>
                      <a:gd name="connsiteX1" fmla="*/ 70095 w 83877"/>
                      <a:gd name="connsiteY1" fmla="*/ 92184 h 144866"/>
                      <a:gd name="connsiteX2" fmla="*/ 0 w 83877"/>
                      <a:gd name="connsiteY2" fmla="*/ 0 h 144866"/>
                      <a:gd name="connsiteX3" fmla="*/ 61627 w 83877"/>
                      <a:gd name="connsiteY3" fmla="*/ 41320 h 144866"/>
                      <a:gd name="connsiteX4" fmla="*/ 83877 w 83877"/>
                      <a:gd name="connsiteY4" fmla="*/ 144867 h 144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7" h="144866">
                        <a:moveTo>
                          <a:pt x="83877" y="144867"/>
                        </a:moveTo>
                        <a:cubicBezTo>
                          <a:pt x="83877" y="144867"/>
                          <a:pt x="74533" y="107062"/>
                          <a:pt x="70095" y="92184"/>
                        </a:cubicBezTo>
                        <a:cubicBezTo>
                          <a:pt x="53330" y="36044"/>
                          <a:pt x="24260" y="26690"/>
                          <a:pt x="0" y="0"/>
                        </a:cubicBezTo>
                        <a:cubicBezTo>
                          <a:pt x="0" y="0"/>
                          <a:pt x="39634" y="4228"/>
                          <a:pt x="61627" y="41320"/>
                        </a:cubicBezTo>
                        <a:cubicBezTo>
                          <a:pt x="84058" y="79144"/>
                          <a:pt x="83877" y="144867"/>
                          <a:pt x="83877" y="144867"/>
                        </a:cubicBezTo>
                        <a:close/>
                      </a:path>
                    </a:pathLst>
                  </a:custGeom>
                  <a:solidFill>
                    <a:srgbClr val="A1ADAA"/>
                  </a:solidFill>
                  <a:ln w="9525" cap="flat">
                    <a:noFill/>
                    <a:prstDash val="solid"/>
                    <a:miter/>
                  </a:ln>
                </p:spPr>
                <p:txBody>
                  <a:bodyPr rtlCol="0" anchor="ctr"/>
                  <a:lstStyle/>
                  <a:p>
                    <a:endParaRPr lang="nl-NL" sz="100"/>
                  </a:p>
                </p:txBody>
              </p:sp>
            </p:grpSp>
            <p:grpSp>
              <p:nvGrpSpPr>
                <p:cNvPr id="112" name="Graphic 17">
                  <a:extLst>
                    <a:ext uri="{FF2B5EF4-FFF2-40B4-BE49-F238E27FC236}">
                      <a16:creationId xmlns:a16="http://schemas.microsoft.com/office/drawing/2014/main" id="{47AC1755-BFFE-6396-CE82-4200971E6C21}"/>
                    </a:ext>
                  </a:extLst>
                </p:cNvPr>
                <p:cNvGrpSpPr/>
                <p:nvPr/>
              </p:nvGrpSpPr>
              <p:grpSpPr>
                <a:xfrm rot="180000">
                  <a:off x="7790838" y="4179062"/>
                  <a:ext cx="16848" cy="16850"/>
                  <a:chOff x="6434430" y="2704537"/>
                  <a:chExt cx="241729" cy="241729"/>
                </a:xfrm>
              </p:grpSpPr>
              <p:sp>
                <p:nvSpPr>
                  <p:cNvPr id="125" name="Vrije vorm 124">
                    <a:extLst>
                      <a:ext uri="{FF2B5EF4-FFF2-40B4-BE49-F238E27FC236}">
                        <a16:creationId xmlns:a16="http://schemas.microsoft.com/office/drawing/2014/main" id="{ACB0FF65-2C46-0301-DC6B-94405ECA077F}"/>
                      </a:ext>
                    </a:extLst>
                  </p:cNvPr>
                  <p:cNvSpPr/>
                  <p:nvPr/>
                </p:nvSpPr>
                <p:spPr>
                  <a:xfrm>
                    <a:off x="6434430" y="2704537"/>
                    <a:ext cx="241729" cy="241729"/>
                  </a:xfrm>
                  <a:custGeom>
                    <a:avLst/>
                    <a:gdLst>
                      <a:gd name="connsiteX0" fmla="*/ 241729 w 241729"/>
                      <a:gd name="connsiteY0" fmla="*/ 120865 h 241729"/>
                      <a:gd name="connsiteX1" fmla="*/ 120864 w 241729"/>
                      <a:gd name="connsiteY1" fmla="*/ 241729 h 241729"/>
                      <a:gd name="connsiteX2" fmla="*/ 0 w 241729"/>
                      <a:gd name="connsiteY2" fmla="*/ 120865 h 241729"/>
                      <a:gd name="connsiteX3" fmla="*/ 120864 w 241729"/>
                      <a:gd name="connsiteY3" fmla="*/ 0 h 241729"/>
                      <a:gd name="connsiteX4" fmla="*/ 241729 w 241729"/>
                      <a:gd name="connsiteY4" fmla="*/ 120865 h 241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729" h="241729">
                        <a:moveTo>
                          <a:pt x="241729" y="120865"/>
                        </a:moveTo>
                        <a:cubicBezTo>
                          <a:pt x="241729" y="187616"/>
                          <a:pt x="187616" y="241729"/>
                          <a:pt x="120864" y="241729"/>
                        </a:cubicBezTo>
                        <a:cubicBezTo>
                          <a:pt x="54113" y="241729"/>
                          <a:pt x="0" y="187616"/>
                          <a:pt x="0" y="120865"/>
                        </a:cubicBezTo>
                        <a:cubicBezTo>
                          <a:pt x="0" y="54113"/>
                          <a:pt x="54113" y="0"/>
                          <a:pt x="120864" y="0"/>
                        </a:cubicBezTo>
                        <a:cubicBezTo>
                          <a:pt x="187616" y="0"/>
                          <a:pt x="241729" y="54113"/>
                          <a:pt x="241729" y="120865"/>
                        </a:cubicBezTo>
                        <a:close/>
                      </a:path>
                    </a:pathLst>
                  </a:custGeom>
                  <a:solidFill>
                    <a:srgbClr val="FFFFFF"/>
                  </a:solidFill>
                  <a:ln w="9525" cap="flat">
                    <a:noFill/>
                    <a:prstDash val="solid"/>
                    <a:miter/>
                  </a:ln>
                </p:spPr>
                <p:txBody>
                  <a:bodyPr rtlCol="0" anchor="ctr"/>
                  <a:lstStyle/>
                  <a:p>
                    <a:endParaRPr lang="nl-NL" sz="100"/>
                  </a:p>
                </p:txBody>
              </p:sp>
              <p:grpSp>
                <p:nvGrpSpPr>
                  <p:cNvPr id="126" name="Graphic 17">
                    <a:extLst>
                      <a:ext uri="{FF2B5EF4-FFF2-40B4-BE49-F238E27FC236}">
                        <a16:creationId xmlns:a16="http://schemas.microsoft.com/office/drawing/2014/main" id="{A6333BE7-4C54-BD0B-69E4-CB3BCDABBD65}"/>
                      </a:ext>
                    </a:extLst>
                  </p:cNvPr>
                  <p:cNvGrpSpPr/>
                  <p:nvPr/>
                </p:nvGrpSpPr>
                <p:grpSpPr>
                  <a:xfrm>
                    <a:off x="6465946" y="2741989"/>
                    <a:ext cx="178745" cy="166855"/>
                    <a:chOff x="6465946" y="2741989"/>
                    <a:chExt cx="178745" cy="166855"/>
                  </a:xfrm>
                </p:grpSpPr>
                <p:sp>
                  <p:nvSpPr>
                    <p:cNvPr id="127" name="Vrije vorm 126">
                      <a:extLst>
                        <a:ext uri="{FF2B5EF4-FFF2-40B4-BE49-F238E27FC236}">
                          <a16:creationId xmlns:a16="http://schemas.microsoft.com/office/drawing/2014/main" id="{CA3B4109-1BE6-3F65-5F2F-EA67D3165538}"/>
                        </a:ext>
                      </a:extLst>
                    </p:cNvPr>
                    <p:cNvSpPr/>
                    <p:nvPr/>
                  </p:nvSpPr>
                  <p:spPr>
                    <a:xfrm rot="3261861">
                      <a:off x="6506318" y="2750579"/>
                      <a:ext cx="98002" cy="149674"/>
                    </a:xfrm>
                    <a:custGeom>
                      <a:avLst/>
                      <a:gdLst>
                        <a:gd name="connsiteX0" fmla="*/ 0 w 98002"/>
                        <a:gd name="connsiteY0" fmla="*/ 0 h 149674"/>
                        <a:gd name="connsiteX1" fmla="*/ 98003 w 98002"/>
                        <a:gd name="connsiteY1" fmla="*/ 0 h 149674"/>
                        <a:gd name="connsiteX2" fmla="*/ 98003 w 98002"/>
                        <a:gd name="connsiteY2" fmla="*/ 149674 h 149674"/>
                        <a:gd name="connsiteX3" fmla="*/ 0 w 98002"/>
                        <a:gd name="connsiteY3" fmla="*/ 149674 h 149674"/>
                      </a:gdLst>
                      <a:ahLst/>
                      <a:cxnLst>
                        <a:cxn ang="0">
                          <a:pos x="connsiteX0" y="connsiteY0"/>
                        </a:cxn>
                        <a:cxn ang="0">
                          <a:pos x="connsiteX1" y="connsiteY1"/>
                        </a:cxn>
                        <a:cxn ang="0">
                          <a:pos x="connsiteX2" y="connsiteY2"/>
                        </a:cxn>
                        <a:cxn ang="0">
                          <a:pos x="connsiteX3" y="connsiteY3"/>
                        </a:cxn>
                      </a:cxnLst>
                      <a:rect l="l" t="t" r="r" b="b"/>
                      <a:pathLst>
                        <a:path w="98002" h="149674">
                          <a:moveTo>
                            <a:pt x="0" y="0"/>
                          </a:moveTo>
                          <a:lnTo>
                            <a:pt x="98003" y="0"/>
                          </a:lnTo>
                          <a:lnTo>
                            <a:pt x="98003" y="149674"/>
                          </a:lnTo>
                          <a:lnTo>
                            <a:pt x="0" y="149674"/>
                          </a:lnTo>
                          <a:close/>
                        </a:path>
                      </a:pathLst>
                    </a:custGeom>
                    <a:solidFill>
                      <a:srgbClr val="A1ADAA"/>
                    </a:solidFill>
                    <a:ln w="9525" cap="flat">
                      <a:noFill/>
                      <a:prstDash val="solid"/>
                      <a:miter/>
                    </a:ln>
                  </p:spPr>
                  <p:txBody>
                    <a:bodyPr rtlCol="0" anchor="ctr"/>
                    <a:lstStyle/>
                    <a:p>
                      <a:endParaRPr lang="nl-NL" sz="100"/>
                    </a:p>
                  </p:txBody>
                </p:sp>
                <p:sp>
                  <p:nvSpPr>
                    <p:cNvPr id="192" name="Vrije vorm 191">
                      <a:extLst>
                        <a:ext uri="{FF2B5EF4-FFF2-40B4-BE49-F238E27FC236}">
                          <a16:creationId xmlns:a16="http://schemas.microsoft.com/office/drawing/2014/main" id="{76E9EE4C-11EC-52A6-FEB6-F5DD3A7BD290}"/>
                        </a:ext>
                      </a:extLst>
                    </p:cNvPr>
                    <p:cNvSpPr/>
                    <p:nvPr/>
                  </p:nvSpPr>
                  <p:spPr>
                    <a:xfrm rot="3261861">
                      <a:off x="6511850" y="2757190"/>
                      <a:ext cx="86318" cy="136891"/>
                    </a:xfrm>
                    <a:custGeom>
                      <a:avLst/>
                      <a:gdLst>
                        <a:gd name="connsiteX0" fmla="*/ 0 w 86318"/>
                        <a:gd name="connsiteY0" fmla="*/ 0 h 136891"/>
                        <a:gd name="connsiteX1" fmla="*/ 86318 w 86318"/>
                        <a:gd name="connsiteY1" fmla="*/ 0 h 136891"/>
                        <a:gd name="connsiteX2" fmla="*/ 86318 w 86318"/>
                        <a:gd name="connsiteY2" fmla="*/ 136892 h 136891"/>
                        <a:gd name="connsiteX3" fmla="*/ 0 w 86318"/>
                        <a:gd name="connsiteY3" fmla="*/ 136892 h 136891"/>
                      </a:gdLst>
                      <a:ahLst/>
                      <a:cxnLst>
                        <a:cxn ang="0">
                          <a:pos x="connsiteX0" y="connsiteY0"/>
                        </a:cxn>
                        <a:cxn ang="0">
                          <a:pos x="connsiteX1" y="connsiteY1"/>
                        </a:cxn>
                        <a:cxn ang="0">
                          <a:pos x="connsiteX2" y="connsiteY2"/>
                        </a:cxn>
                        <a:cxn ang="0">
                          <a:pos x="connsiteX3" y="connsiteY3"/>
                        </a:cxn>
                      </a:cxnLst>
                      <a:rect l="l" t="t" r="r" b="b"/>
                      <a:pathLst>
                        <a:path w="86318" h="136891">
                          <a:moveTo>
                            <a:pt x="0" y="0"/>
                          </a:moveTo>
                          <a:lnTo>
                            <a:pt x="86318" y="0"/>
                          </a:lnTo>
                          <a:lnTo>
                            <a:pt x="86318" y="136892"/>
                          </a:lnTo>
                          <a:lnTo>
                            <a:pt x="0" y="136892"/>
                          </a:lnTo>
                          <a:close/>
                        </a:path>
                      </a:pathLst>
                    </a:custGeom>
                    <a:solidFill>
                      <a:srgbClr val="BFC8C7"/>
                    </a:solidFill>
                    <a:ln w="9525" cap="flat">
                      <a:noFill/>
                      <a:prstDash val="solid"/>
                      <a:miter/>
                    </a:ln>
                  </p:spPr>
                  <p:txBody>
                    <a:bodyPr rtlCol="0" anchor="ctr"/>
                    <a:lstStyle/>
                    <a:p>
                      <a:endParaRPr lang="nl-NL" sz="100"/>
                    </a:p>
                  </p:txBody>
                </p:sp>
                <p:sp>
                  <p:nvSpPr>
                    <p:cNvPr id="193" name="Vrije vorm 192">
                      <a:extLst>
                        <a:ext uri="{FF2B5EF4-FFF2-40B4-BE49-F238E27FC236}">
                          <a16:creationId xmlns:a16="http://schemas.microsoft.com/office/drawing/2014/main" id="{EDE9FD5A-BE45-CA7A-C654-83A2493A3322}"/>
                        </a:ext>
                      </a:extLst>
                    </p:cNvPr>
                    <p:cNvSpPr/>
                    <p:nvPr/>
                  </p:nvSpPr>
                  <p:spPr>
                    <a:xfrm rot="3261861">
                      <a:off x="6556152" y="2787013"/>
                      <a:ext cx="92614" cy="7764"/>
                    </a:xfrm>
                    <a:custGeom>
                      <a:avLst/>
                      <a:gdLst>
                        <a:gd name="connsiteX0" fmla="*/ 0 w 92614"/>
                        <a:gd name="connsiteY0" fmla="*/ 0 h 7764"/>
                        <a:gd name="connsiteX1" fmla="*/ 92614 w 92614"/>
                        <a:gd name="connsiteY1" fmla="*/ 0 h 7764"/>
                        <a:gd name="connsiteX2" fmla="*/ 92614 w 92614"/>
                        <a:gd name="connsiteY2" fmla="*/ 7764 h 7764"/>
                        <a:gd name="connsiteX3" fmla="*/ 0 w 92614"/>
                        <a:gd name="connsiteY3" fmla="*/ 7764 h 7764"/>
                      </a:gdLst>
                      <a:ahLst/>
                      <a:cxnLst>
                        <a:cxn ang="0">
                          <a:pos x="connsiteX0" y="connsiteY0"/>
                        </a:cxn>
                        <a:cxn ang="0">
                          <a:pos x="connsiteX1" y="connsiteY1"/>
                        </a:cxn>
                        <a:cxn ang="0">
                          <a:pos x="connsiteX2" y="connsiteY2"/>
                        </a:cxn>
                        <a:cxn ang="0">
                          <a:pos x="connsiteX3" y="connsiteY3"/>
                        </a:cxn>
                      </a:cxnLst>
                      <a:rect l="l" t="t" r="r" b="b"/>
                      <a:pathLst>
                        <a:path w="92614" h="7764">
                          <a:moveTo>
                            <a:pt x="0" y="0"/>
                          </a:moveTo>
                          <a:lnTo>
                            <a:pt x="92614" y="0"/>
                          </a:lnTo>
                          <a:lnTo>
                            <a:pt x="92614" y="7764"/>
                          </a:lnTo>
                          <a:lnTo>
                            <a:pt x="0" y="7764"/>
                          </a:lnTo>
                          <a:close/>
                        </a:path>
                      </a:pathLst>
                    </a:custGeom>
                    <a:solidFill>
                      <a:srgbClr val="A1ADAA"/>
                    </a:solidFill>
                    <a:ln w="9525" cap="flat">
                      <a:noFill/>
                      <a:prstDash val="solid"/>
                      <a:miter/>
                    </a:ln>
                  </p:spPr>
                  <p:txBody>
                    <a:bodyPr rtlCol="0" anchor="ctr"/>
                    <a:lstStyle/>
                    <a:p>
                      <a:endParaRPr lang="nl-NL" sz="100"/>
                    </a:p>
                  </p:txBody>
                </p:sp>
                <p:sp>
                  <p:nvSpPr>
                    <p:cNvPr id="194" name="Vrije vorm 193">
                      <a:extLst>
                        <a:ext uri="{FF2B5EF4-FFF2-40B4-BE49-F238E27FC236}">
                          <a16:creationId xmlns:a16="http://schemas.microsoft.com/office/drawing/2014/main" id="{733EA13E-3834-19ED-E23C-F8A3F2FE17D2}"/>
                        </a:ext>
                      </a:extLst>
                    </p:cNvPr>
                    <p:cNvSpPr/>
                    <p:nvPr/>
                  </p:nvSpPr>
                  <p:spPr>
                    <a:xfrm rot="3261861">
                      <a:off x="6544387" y="2794670"/>
                      <a:ext cx="93721" cy="7764"/>
                    </a:xfrm>
                    <a:custGeom>
                      <a:avLst/>
                      <a:gdLst>
                        <a:gd name="connsiteX0" fmla="*/ 0 w 93721"/>
                        <a:gd name="connsiteY0" fmla="*/ 0 h 7764"/>
                        <a:gd name="connsiteX1" fmla="*/ 93721 w 93721"/>
                        <a:gd name="connsiteY1" fmla="*/ 0 h 7764"/>
                        <a:gd name="connsiteX2" fmla="*/ 93721 w 93721"/>
                        <a:gd name="connsiteY2" fmla="*/ 7765 h 7764"/>
                        <a:gd name="connsiteX3" fmla="*/ 0 w 93721"/>
                        <a:gd name="connsiteY3" fmla="*/ 7765 h 7764"/>
                      </a:gdLst>
                      <a:ahLst/>
                      <a:cxnLst>
                        <a:cxn ang="0">
                          <a:pos x="connsiteX0" y="connsiteY0"/>
                        </a:cxn>
                        <a:cxn ang="0">
                          <a:pos x="connsiteX1" y="connsiteY1"/>
                        </a:cxn>
                        <a:cxn ang="0">
                          <a:pos x="connsiteX2" y="connsiteY2"/>
                        </a:cxn>
                        <a:cxn ang="0">
                          <a:pos x="connsiteX3" y="connsiteY3"/>
                        </a:cxn>
                      </a:cxnLst>
                      <a:rect l="l" t="t" r="r" b="b"/>
                      <a:pathLst>
                        <a:path w="93721" h="7764">
                          <a:moveTo>
                            <a:pt x="0" y="0"/>
                          </a:moveTo>
                          <a:lnTo>
                            <a:pt x="93721" y="0"/>
                          </a:lnTo>
                          <a:lnTo>
                            <a:pt x="93721" y="7765"/>
                          </a:lnTo>
                          <a:lnTo>
                            <a:pt x="0" y="7765"/>
                          </a:lnTo>
                          <a:close/>
                        </a:path>
                      </a:pathLst>
                    </a:custGeom>
                    <a:solidFill>
                      <a:srgbClr val="A1ADAA"/>
                    </a:solidFill>
                    <a:ln w="9525" cap="flat">
                      <a:noFill/>
                      <a:prstDash val="solid"/>
                      <a:miter/>
                    </a:ln>
                  </p:spPr>
                  <p:txBody>
                    <a:bodyPr rtlCol="0" anchor="ctr"/>
                    <a:lstStyle/>
                    <a:p>
                      <a:endParaRPr lang="nl-NL" sz="100"/>
                    </a:p>
                  </p:txBody>
                </p:sp>
                <p:sp>
                  <p:nvSpPr>
                    <p:cNvPr id="195" name="Vrije vorm 194">
                      <a:extLst>
                        <a:ext uri="{FF2B5EF4-FFF2-40B4-BE49-F238E27FC236}">
                          <a16:creationId xmlns:a16="http://schemas.microsoft.com/office/drawing/2014/main" id="{DC271357-6FC0-CBB4-46BF-1FB4CE0E8557}"/>
                        </a:ext>
                      </a:extLst>
                    </p:cNvPr>
                    <p:cNvSpPr/>
                    <p:nvPr/>
                  </p:nvSpPr>
                  <p:spPr>
                    <a:xfrm rot="3261861">
                      <a:off x="6533950" y="2803773"/>
                      <a:ext cx="93721" cy="7764"/>
                    </a:xfrm>
                    <a:custGeom>
                      <a:avLst/>
                      <a:gdLst>
                        <a:gd name="connsiteX0" fmla="*/ 0 w 93721"/>
                        <a:gd name="connsiteY0" fmla="*/ 0 h 7764"/>
                        <a:gd name="connsiteX1" fmla="*/ 93721 w 93721"/>
                        <a:gd name="connsiteY1" fmla="*/ 0 h 7764"/>
                        <a:gd name="connsiteX2" fmla="*/ 93721 w 93721"/>
                        <a:gd name="connsiteY2" fmla="*/ 7764 h 7764"/>
                        <a:gd name="connsiteX3" fmla="*/ 0 w 93721"/>
                        <a:gd name="connsiteY3" fmla="*/ 7764 h 7764"/>
                      </a:gdLst>
                      <a:ahLst/>
                      <a:cxnLst>
                        <a:cxn ang="0">
                          <a:pos x="connsiteX0" y="connsiteY0"/>
                        </a:cxn>
                        <a:cxn ang="0">
                          <a:pos x="connsiteX1" y="connsiteY1"/>
                        </a:cxn>
                        <a:cxn ang="0">
                          <a:pos x="connsiteX2" y="connsiteY2"/>
                        </a:cxn>
                        <a:cxn ang="0">
                          <a:pos x="connsiteX3" y="connsiteY3"/>
                        </a:cxn>
                      </a:cxnLst>
                      <a:rect l="l" t="t" r="r" b="b"/>
                      <a:pathLst>
                        <a:path w="93721" h="7764">
                          <a:moveTo>
                            <a:pt x="0" y="0"/>
                          </a:moveTo>
                          <a:lnTo>
                            <a:pt x="93721" y="0"/>
                          </a:lnTo>
                          <a:lnTo>
                            <a:pt x="93721" y="7764"/>
                          </a:lnTo>
                          <a:lnTo>
                            <a:pt x="0" y="7764"/>
                          </a:lnTo>
                          <a:close/>
                        </a:path>
                      </a:pathLst>
                    </a:custGeom>
                    <a:solidFill>
                      <a:srgbClr val="A1ADAA"/>
                    </a:solidFill>
                    <a:ln w="9525" cap="flat">
                      <a:noFill/>
                      <a:prstDash val="solid"/>
                      <a:miter/>
                    </a:ln>
                  </p:spPr>
                  <p:txBody>
                    <a:bodyPr rtlCol="0" anchor="ctr"/>
                    <a:lstStyle/>
                    <a:p>
                      <a:endParaRPr lang="nl-NL" sz="100"/>
                    </a:p>
                  </p:txBody>
                </p:sp>
              </p:grpSp>
            </p:grpSp>
            <p:grpSp>
              <p:nvGrpSpPr>
                <p:cNvPr id="113" name="Groep 112">
                  <a:extLst>
                    <a:ext uri="{FF2B5EF4-FFF2-40B4-BE49-F238E27FC236}">
                      <a16:creationId xmlns:a16="http://schemas.microsoft.com/office/drawing/2014/main" id="{A96FE0CB-42B1-FB3A-7099-235B6374D378}"/>
                    </a:ext>
                  </a:extLst>
                </p:cNvPr>
                <p:cNvGrpSpPr/>
                <p:nvPr/>
              </p:nvGrpSpPr>
              <p:grpSpPr>
                <a:xfrm>
                  <a:off x="7819258" y="4158818"/>
                  <a:ext cx="64196" cy="8598"/>
                  <a:chOff x="5855714" y="4229158"/>
                  <a:chExt cx="252000" cy="33751"/>
                </a:xfrm>
              </p:grpSpPr>
              <p:cxnSp>
                <p:nvCxnSpPr>
                  <p:cNvPr id="123" name="Rechte verbindingslijn 122">
                    <a:extLst>
                      <a:ext uri="{FF2B5EF4-FFF2-40B4-BE49-F238E27FC236}">
                        <a16:creationId xmlns:a16="http://schemas.microsoft.com/office/drawing/2014/main" id="{5DCDCDED-2934-9E1A-A153-F5EC7B8CFF81}"/>
                      </a:ext>
                    </a:extLst>
                  </p:cNvPr>
                  <p:cNvCxnSpPr>
                    <a:cxnSpLocks/>
                  </p:cNvCxnSpPr>
                  <p:nvPr/>
                </p:nvCxnSpPr>
                <p:spPr>
                  <a:xfrm rot="60000">
                    <a:off x="5855714" y="4229158"/>
                    <a:ext cx="252000" cy="8980"/>
                  </a:xfrm>
                  <a:prstGeom prst="line">
                    <a:avLst/>
                  </a:prstGeom>
                  <a:ln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Rechte verbindingslijn 123">
                    <a:extLst>
                      <a:ext uri="{FF2B5EF4-FFF2-40B4-BE49-F238E27FC236}">
                        <a16:creationId xmlns:a16="http://schemas.microsoft.com/office/drawing/2014/main" id="{37C2ABEB-FC05-725E-A0FE-F9CE91F3C276}"/>
                      </a:ext>
                    </a:extLst>
                  </p:cNvPr>
                  <p:cNvCxnSpPr>
                    <a:cxnSpLocks/>
                  </p:cNvCxnSpPr>
                  <p:nvPr/>
                </p:nvCxnSpPr>
                <p:spPr>
                  <a:xfrm>
                    <a:off x="5855721" y="4253929"/>
                    <a:ext cx="180000" cy="8980"/>
                  </a:xfrm>
                  <a:prstGeom prst="line">
                    <a:avLst/>
                  </a:prstGeom>
                  <a:ln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oep 113">
                  <a:extLst>
                    <a:ext uri="{FF2B5EF4-FFF2-40B4-BE49-F238E27FC236}">
                      <a16:creationId xmlns:a16="http://schemas.microsoft.com/office/drawing/2014/main" id="{9E221A36-0513-1D8D-6B41-A3C186CE0437}"/>
                    </a:ext>
                  </a:extLst>
                </p:cNvPr>
                <p:cNvGrpSpPr/>
                <p:nvPr/>
              </p:nvGrpSpPr>
              <p:grpSpPr>
                <a:xfrm>
                  <a:off x="7817657" y="4184687"/>
                  <a:ext cx="64196" cy="8598"/>
                  <a:chOff x="5855715" y="4330758"/>
                  <a:chExt cx="252000" cy="33751"/>
                </a:xfrm>
              </p:grpSpPr>
              <p:cxnSp>
                <p:nvCxnSpPr>
                  <p:cNvPr id="121" name="Rechte verbindingslijn 120">
                    <a:extLst>
                      <a:ext uri="{FF2B5EF4-FFF2-40B4-BE49-F238E27FC236}">
                        <a16:creationId xmlns:a16="http://schemas.microsoft.com/office/drawing/2014/main" id="{AD159D4B-6989-F7D6-CBCC-F0359B7955B2}"/>
                      </a:ext>
                    </a:extLst>
                  </p:cNvPr>
                  <p:cNvCxnSpPr>
                    <a:cxnSpLocks/>
                  </p:cNvCxnSpPr>
                  <p:nvPr/>
                </p:nvCxnSpPr>
                <p:spPr>
                  <a:xfrm rot="60000">
                    <a:off x="5855715" y="4330758"/>
                    <a:ext cx="252000" cy="8980"/>
                  </a:xfrm>
                  <a:prstGeom prst="line">
                    <a:avLst/>
                  </a:prstGeom>
                  <a:ln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Rechte verbindingslijn 121">
                    <a:extLst>
                      <a:ext uri="{FF2B5EF4-FFF2-40B4-BE49-F238E27FC236}">
                        <a16:creationId xmlns:a16="http://schemas.microsoft.com/office/drawing/2014/main" id="{CD7A4192-C331-EA85-A210-6103B90DE46E}"/>
                      </a:ext>
                    </a:extLst>
                  </p:cNvPr>
                  <p:cNvCxnSpPr>
                    <a:cxnSpLocks/>
                  </p:cNvCxnSpPr>
                  <p:nvPr/>
                </p:nvCxnSpPr>
                <p:spPr>
                  <a:xfrm>
                    <a:off x="5855722" y="4355529"/>
                    <a:ext cx="180000" cy="8980"/>
                  </a:xfrm>
                  <a:prstGeom prst="line">
                    <a:avLst/>
                  </a:prstGeom>
                  <a:ln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5" name="Groep 114">
                  <a:extLst>
                    <a:ext uri="{FF2B5EF4-FFF2-40B4-BE49-F238E27FC236}">
                      <a16:creationId xmlns:a16="http://schemas.microsoft.com/office/drawing/2014/main" id="{74F9B084-52E5-EEFE-BD6C-0CA7080F3179}"/>
                    </a:ext>
                  </a:extLst>
                </p:cNvPr>
                <p:cNvGrpSpPr/>
                <p:nvPr/>
              </p:nvGrpSpPr>
              <p:grpSpPr>
                <a:xfrm>
                  <a:off x="7815230" y="4210587"/>
                  <a:ext cx="64196" cy="8598"/>
                  <a:chOff x="5855716" y="4432357"/>
                  <a:chExt cx="252000" cy="33751"/>
                </a:xfrm>
              </p:grpSpPr>
              <p:cxnSp>
                <p:nvCxnSpPr>
                  <p:cNvPr id="119" name="Rechte verbindingslijn 118">
                    <a:extLst>
                      <a:ext uri="{FF2B5EF4-FFF2-40B4-BE49-F238E27FC236}">
                        <a16:creationId xmlns:a16="http://schemas.microsoft.com/office/drawing/2014/main" id="{697B1C63-7FF3-615A-27DE-AFFE7F69A91F}"/>
                      </a:ext>
                    </a:extLst>
                  </p:cNvPr>
                  <p:cNvCxnSpPr>
                    <a:cxnSpLocks/>
                  </p:cNvCxnSpPr>
                  <p:nvPr/>
                </p:nvCxnSpPr>
                <p:spPr>
                  <a:xfrm rot="60000">
                    <a:off x="5855716" y="4432357"/>
                    <a:ext cx="252000" cy="8980"/>
                  </a:xfrm>
                  <a:prstGeom prst="line">
                    <a:avLst/>
                  </a:prstGeom>
                  <a:ln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Rechte verbindingslijn 119">
                    <a:extLst>
                      <a:ext uri="{FF2B5EF4-FFF2-40B4-BE49-F238E27FC236}">
                        <a16:creationId xmlns:a16="http://schemas.microsoft.com/office/drawing/2014/main" id="{0C762069-4DC4-02D2-FC8A-0491F6D5D411}"/>
                      </a:ext>
                    </a:extLst>
                  </p:cNvPr>
                  <p:cNvCxnSpPr>
                    <a:cxnSpLocks/>
                  </p:cNvCxnSpPr>
                  <p:nvPr/>
                </p:nvCxnSpPr>
                <p:spPr>
                  <a:xfrm>
                    <a:off x="5855723" y="4457128"/>
                    <a:ext cx="180000" cy="8980"/>
                  </a:xfrm>
                  <a:prstGeom prst="line">
                    <a:avLst/>
                  </a:prstGeom>
                  <a:ln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6" name="Groep 115">
                  <a:extLst>
                    <a:ext uri="{FF2B5EF4-FFF2-40B4-BE49-F238E27FC236}">
                      <a16:creationId xmlns:a16="http://schemas.microsoft.com/office/drawing/2014/main" id="{AF45EC76-6A91-BB4B-8907-2A7C9691C35A}"/>
                    </a:ext>
                  </a:extLst>
                </p:cNvPr>
                <p:cNvGrpSpPr/>
                <p:nvPr/>
              </p:nvGrpSpPr>
              <p:grpSpPr>
                <a:xfrm>
                  <a:off x="7812796" y="4236374"/>
                  <a:ext cx="64196" cy="8598"/>
                  <a:chOff x="5855717" y="4533957"/>
                  <a:chExt cx="252000" cy="33751"/>
                </a:xfrm>
              </p:grpSpPr>
              <p:cxnSp>
                <p:nvCxnSpPr>
                  <p:cNvPr id="117" name="Rechte verbindingslijn 116">
                    <a:extLst>
                      <a:ext uri="{FF2B5EF4-FFF2-40B4-BE49-F238E27FC236}">
                        <a16:creationId xmlns:a16="http://schemas.microsoft.com/office/drawing/2014/main" id="{C0456081-0860-2739-2FCF-F84C0D0AFFA1}"/>
                      </a:ext>
                    </a:extLst>
                  </p:cNvPr>
                  <p:cNvCxnSpPr>
                    <a:cxnSpLocks/>
                  </p:cNvCxnSpPr>
                  <p:nvPr/>
                </p:nvCxnSpPr>
                <p:spPr>
                  <a:xfrm rot="60000">
                    <a:off x="5855717" y="4533957"/>
                    <a:ext cx="252000" cy="8980"/>
                  </a:xfrm>
                  <a:prstGeom prst="line">
                    <a:avLst/>
                  </a:prstGeom>
                  <a:ln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Rechte verbindingslijn 117">
                    <a:extLst>
                      <a:ext uri="{FF2B5EF4-FFF2-40B4-BE49-F238E27FC236}">
                        <a16:creationId xmlns:a16="http://schemas.microsoft.com/office/drawing/2014/main" id="{ECDB9C77-B86C-6CF2-3DC8-6A0E6411969B}"/>
                      </a:ext>
                    </a:extLst>
                  </p:cNvPr>
                  <p:cNvCxnSpPr>
                    <a:cxnSpLocks/>
                  </p:cNvCxnSpPr>
                  <p:nvPr/>
                </p:nvCxnSpPr>
                <p:spPr>
                  <a:xfrm>
                    <a:off x="5855724" y="4558728"/>
                    <a:ext cx="180000" cy="8980"/>
                  </a:xfrm>
                  <a:prstGeom prst="line">
                    <a:avLst/>
                  </a:prstGeom>
                  <a:ln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64" name="Afgeronde rechthoek 63">
                <a:extLst>
                  <a:ext uri="{FF2B5EF4-FFF2-40B4-BE49-F238E27FC236}">
                    <a16:creationId xmlns:a16="http://schemas.microsoft.com/office/drawing/2014/main" id="{AC74971E-300F-1EFD-64CA-2D21971CD2BD}"/>
                  </a:ext>
                </a:extLst>
              </p:cNvPr>
              <p:cNvSpPr/>
              <p:nvPr/>
            </p:nvSpPr>
            <p:spPr>
              <a:xfrm rot="4364439">
                <a:off x="10088719" y="1485847"/>
                <a:ext cx="144742" cy="48247"/>
              </a:xfrm>
              <a:prstGeom prst="roundRect">
                <a:avLst>
                  <a:gd name="adj" fmla="val 50000"/>
                </a:avLst>
              </a:prstGeom>
              <a:solidFill>
                <a:srgbClr val="E6B6AE"/>
              </a:solidFill>
              <a:ln w="12700" cap="flat">
                <a:noFill/>
                <a:prstDash val="solid"/>
                <a:miter/>
              </a:ln>
            </p:spPr>
            <p:txBody>
              <a:bodyPr rtlCol="0" anchor="ctr"/>
              <a:lstStyle/>
              <a:p>
                <a:pPr algn="l"/>
                <a:endParaRPr lang="nl-NL" sz="1012"/>
              </a:p>
            </p:txBody>
          </p:sp>
          <p:sp>
            <p:nvSpPr>
              <p:cNvPr id="65" name="Vrije vorm 64">
                <a:extLst>
                  <a:ext uri="{FF2B5EF4-FFF2-40B4-BE49-F238E27FC236}">
                    <a16:creationId xmlns:a16="http://schemas.microsoft.com/office/drawing/2014/main" id="{0A972ABE-999C-9D95-5A56-DA07FF379988}"/>
                  </a:ext>
                </a:extLst>
              </p:cNvPr>
              <p:cNvSpPr/>
              <p:nvPr/>
            </p:nvSpPr>
            <p:spPr>
              <a:xfrm flipH="1">
                <a:off x="10570685" y="1548293"/>
                <a:ext cx="185226" cy="895070"/>
              </a:xfrm>
              <a:custGeom>
                <a:avLst/>
                <a:gdLst>
                  <a:gd name="connsiteX0" fmla="*/ 0 w 185226"/>
                  <a:gd name="connsiteY0" fmla="*/ 0 h 895070"/>
                  <a:gd name="connsiteX1" fmla="*/ 15859 w 185226"/>
                  <a:gd name="connsiteY1" fmla="*/ 806081 h 895070"/>
                  <a:gd name="connsiteX2" fmla="*/ 17638 w 185226"/>
                  <a:gd name="connsiteY2" fmla="*/ 895070 h 895070"/>
                  <a:gd name="connsiteX3" fmla="*/ 163224 w 185226"/>
                  <a:gd name="connsiteY3" fmla="*/ 895070 h 895070"/>
                  <a:gd name="connsiteX4" fmla="*/ 141465 w 185226"/>
                  <a:gd name="connsiteY4" fmla="*/ 634160 h 895070"/>
                  <a:gd name="connsiteX5" fmla="*/ 167967 w 185226"/>
                  <a:gd name="connsiteY5" fmla="*/ 97783 h 895070"/>
                  <a:gd name="connsiteX6" fmla="*/ 0 w 185226"/>
                  <a:gd name="connsiteY6" fmla="*/ 0 h 89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226" h="895070">
                    <a:moveTo>
                      <a:pt x="0" y="0"/>
                    </a:moveTo>
                    <a:cubicBezTo>
                      <a:pt x="0" y="0"/>
                      <a:pt x="8382" y="429993"/>
                      <a:pt x="15859" y="806081"/>
                    </a:cubicBezTo>
                    <a:lnTo>
                      <a:pt x="17638" y="895070"/>
                    </a:lnTo>
                    <a:lnTo>
                      <a:pt x="163224" y="895070"/>
                    </a:lnTo>
                    <a:lnTo>
                      <a:pt x="141465" y="634160"/>
                    </a:lnTo>
                    <a:cubicBezTo>
                      <a:pt x="141465" y="634160"/>
                      <a:pt x="218689" y="203209"/>
                      <a:pt x="167967" y="97783"/>
                    </a:cubicBezTo>
                    <a:cubicBezTo>
                      <a:pt x="117762" y="54177"/>
                      <a:pt x="43546" y="12322"/>
                      <a:pt x="0" y="0"/>
                    </a:cubicBezTo>
                    <a:close/>
                  </a:path>
                </a:pathLst>
              </a:custGeom>
              <a:solidFill>
                <a:srgbClr val="A1ADAA"/>
              </a:solidFill>
              <a:ln w="9525" cap="flat">
                <a:noFill/>
                <a:prstDash val="solid"/>
                <a:miter/>
              </a:ln>
            </p:spPr>
            <p:txBody>
              <a:bodyPr wrap="square" rtlCol="0" anchor="ctr">
                <a:noAutofit/>
              </a:bodyPr>
              <a:lstStyle/>
              <a:p>
                <a:endParaRPr lang="nl-NL"/>
              </a:p>
            </p:txBody>
          </p:sp>
        </p:grpSp>
      </p:grpSp>
      <p:grpSp>
        <p:nvGrpSpPr>
          <p:cNvPr id="231" name="Groep 230">
            <a:extLst>
              <a:ext uri="{FF2B5EF4-FFF2-40B4-BE49-F238E27FC236}">
                <a16:creationId xmlns:a16="http://schemas.microsoft.com/office/drawing/2014/main" id="{915D86F2-CF67-4BD6-0A84-A95A65F1C68F}"/>
              </a:ext>
            </a:extLst>
          </p:cNvPr>
          <p:cNvGrpSpPr/>
          <p:nvPr/>
        </p:nvGrpSpPr>
        <p:grpSpPr>
          <a:xfrm>
            <a:off x="12872686" y="2180485"/>
            <a:ext cx="2367719" cy="1511030"/>
            <a:chOff x="9280908" y="2558201"/>
            <a:chExt cx="2572758" cy="1641882"/>
          </a:xfrm>
          <a:effectLst>
            <a:outerShdw blurRad="254000" dir="2700000" algn="tl" rotWithShape="0">
              <a:schemeClr val="tx2">
                <a:alpha val="10000"/>
              </a:schemeClr>
            </a:outerShdw>
          </a:effectLst>
        </p:grpSpPr>
        <p:sp>
          <p:nvSpPr>
            <p:cNvPr id="232" name="Afgeronde rechthoek 231">
              <a:extLst>
                <a:ext uri="{FF2B5EF4-FFF2-40B4-BE49-F238E27FC236}">
                  <a16:creationId xmlns:a16="http://schemas.microsoft.com/office/drawing/2014/main" id="{A3A26A9C-E321-4440-E0D1-6FD4D054BCDD}"/>
                </a:ext>
              </a:extLst>
            </p:cNvPr>
            <p:cNvSpPr/>
            <p:nvPr/>
          </p:nvSpPr>
          <p:spPr>
            <a:xfrm>
              <a:off x="9473715" y="2558201"/>
              <a:ext cx="2187145" cy="1557180"/>
            </a:xfrm>
            <a:prstGeom prst="roundRect">
              <a:avLst>
                <a:gd name="adj" fmla="val 7938"/>
              </a:avLst>
            </a:prstGeom>
            <a:solidFill>
              <a:schemeClr val="bg1"/>
            </a:solidFill>
            <a:ln w="12700" cap="flat">
              <a:noFill/>
              <a:prstDash val="solid"/>
              <a:miter/>
            </a:ln>
          </p:spPr>
          <p:txBody>
            <a:bodyPr rtlCol="0" anchor="ctr"/>
            <a:lstStyle/>
            <a:p>
              <a:pPr algn="l"/>
              <a:endParaRPr lang="nl-NL" sz="1012"/>
            </a:p>
          </p:txBody>
        </p:sp>
        <p:sp>
          <p:nvSpPr>
            <p:cNvPr id="233" name="Afgeronde rechthoek 232">
              <a:extLst>
                <a:ext uri="{FF2B5EF4-FFF2-40B4-BE49-F238E27FC236}">
                  <a16:creationId xmlns:a16="http://schemas.microsoft.com/office/drawing/2014/main" id="{1B13915A-418C-5540-2989-939170751883}"/>
                </a:ext>
              </a:extLst>
            </p:cNvPr>
            <p:cNvSpPr/>
            <p:nvPr/>
          </p:nvSpPr>
          <p:spPr>
            <a:xfrm>
              <a:off x="9547015" y="2648270"/>
              <a:ext cx="927954" cy="23084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rtlCol="0" anchor="ctr"/>
            <a:lstStyle/>
            <a:p>
              <a:pPr algn="ctr"/>
              <a:r>
                <a:rPr lang="nl-NL" sz="1300">
                  <a:solidFill>
                    <a:schemeClr val="bg1"/>
                  </a:solidFill>
                </a:rPr>
                <a:t>Zorgketen</a:t>
              </a:r>
            </a:p>
          </p:txBody>
        </p:sp>
        <p:grpSp>
          <p:nvGrpSpPr>
            <p:cNvPr id="234" name="Groep 233">
              <a:extLst>
                <a:ext uri="{FF2B5EF4-FFF2-40B4-BE49-F238E27FC236}">
                  <a16:creationId xmlns:a16="http://schemas.microsoft.com/office/drawing/2014/main" id="{320C42FA-3916-9F37-C6DD-7EBF6F10ABCC}"/>
                </a:ext>
              </a:extLst>
            </p:cNvPr>
            <p:cNvGrpSpPr/>
            <p:nvPr/>
          </p:nvGrpSpPr>
          <p:grpSpPr>
            <a:xfrm>
              <a:off x="9280908" y="2752907"/>
              <a:ext cx="2572758" cy="1447176"/>
              <a:chOff x="9401423" y="2834205"/>
              <a:chExt cx="2338287" cy="1315286"/>
            </a:xfrm>
          </p:grpSpPr>
          <p:pic>
            <p:nvPicPr>
              <p:cNvPr id="235" name="Graphic 234">
                <a:extLst>
                  <a:ext uri="{FF2B5EF4-FFF2-40B4-BE49-F238E27FC236}">
                    <a16:creationId xmlns:a16="http://schemas.microsoft.com/office/drawing/2014/main" id="{369CBE52-475E-4AAD-F39B-A7D5F9C020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01423" y="2834205"/>
                <a:ext cx="2338287" cy="1315286"/>
              </a:xfrm>
              <a:prstGeom prst="rect">
                <a:avLst/>
              </a:prstGeom>
            </p:spPr>
          </p:pic>
          <p:pic>
            <p:nvPicPr>
              <p:cNvPr id="236" name="Afbeelding 235">
                <a:extLst>
                  <a:ext uri="{FF2B5EF4-FFF2-40B4-BE49-F238E27FC236}">
                    <a16:creationId xmlns:a16="http://schemas.microsoft.com/office/drawing/2014/main" id="{9B635454-041C-BC01-3D09-1E4991231D1D}"/>
                  </a:ext>
                </a:extLst>
              </p:cNvPr>
              <p:cNvPicPr>
                <a:picLocks noChangeAspect="1"/>
              </p:cNvPicPr>
              <p:nvPr/>
            </p:nvPicPr>
            <p:blipFill>
              <a:blip r:embed="rId6"/>
              <a:stretch>
                <a:fillRect/>
              </a:stretch>
            </p:blipFill>
            <p:spPr>
              <a:xfrm>
                <a:off x="10127293" y="3321678"/>
                <a:ext cx="874130" cy="411355"/>
              </a:xfrm>
              <a:prstGeom prst="rect">
                <a:avLst/>
              </a:prstGeom>
            </p:spPr>
          </p:pic>
        </p:grpSp>
      </p:grpSp>
      <p:sp>
        <p:nvSpPr>
          <p:cNvPr id="5" name="Vrije vorm 4">
            <a:extLst>
              <a:ext uri="{FF2B5EF4-FFF2-40B4-BE49-F238E27FC236}">
                <a16:creationId xmlns:a16="http://schemas.microsoft.com/office/drawing/2014/main" id="{C1C7EBBD-17DD-7D01-B602-4C9F2AF1D97F}"/>
              </a:ext>
            </a:extLst>
          </p:cNvPr>
          <p:cNvSpPr/>
          <p:nvPr/>
        </p:nvSpPr>
        <p:spPr>
          <a:xfrm>
            <a:off x="5519957" y="2324160"/>
            <a:ext cx="4956076" cy="3092858"/>
          </a:xfrm>
          <a:custGeom>
            <a:avLst/>
            <a:gdLst>
              <a:gd name="connsiteX0" fmla="*/ 0 w 1223221"/>
              <a:gd name="connsiteY0" fmla="*/ 0 h 776336"/>
              <a:gd name="connsiteX1" fmla="*/ 1223222 w 1223221"/>
              <a:gd name="connsiteY1" fmla="*/ 0 h 776336"/>
              <a:gd name="connsiteX2" fmla="*/ 1223222 w 1223221"/>
              <a:gd name="connsiteY2" fmla="*/ 776337 h 776336"/>
              <a:gd name="connsiteX3" fmla="*/ 0 w 1223221"/>
              <a:gd name="connsiteY3" fmla="*/ 776337 h 776336"/>
            </a:gdLst>
            <a:ahLst/>
            <a:cxnLst>
              <a:cxn ang="0">
                <a:pos x="connsiteX0" y="connsiteY0"/>
              </a:cxn>
              <a:cxn ang="0">
                <a:pos x="connsiteX1" y="connsiteY1"/>
              </a:cxn>
              <a:cxn ang="0">
                <a:pos x="connsiteX2" y="connsiteY2"/>
              </a:cxn>
              <a:cxn ang="0">
                <a:pos x="connsiteX3" y="connsiteY3"/>
              </a:cxn>
            </a:cxnLst>
            <a:rect l="l" t="t" r="r" b="b"/>
            <a:pathLst>
              <a:path w="1223221" h="776336">
                <a:moveTo>
                  <a:pt x="0" y="0"/>
                </a:moveTo>
                <a:lnTo>
                  <a:pt x="1223222" y="0"/>
                </a:lnTo>
                <a:lnTo>
                  <a:pt x="1223222" y="776337"/>
                </a:lnTo>
                <a:lnTo>
                  <a:pt x="0" y="776337"/>
                </a:lnTo>
                <a:close/>
              </a:path>
            </a:pathLst>
          </a:custGeom>
          <a:solidFill>
            <a:srgbClr val="FFFFFF"/>
          </a:solidFill>
          <a:ln w="8096" cap="flat">
            <a:noFill/>
            <a:prstDash val="solid"/>
            <a:miter/>
          </a:ln>
        </p:spPr>
        <p:txBody>
          <a:bodyPr rtlCol="0" anchor="ctr"/>
          <a:lstStyle/>
          <a:p>
            <a:endParaRPr lang="nl-NL" sz="2400"/>
          </a:p>
        </p:txBody>
      </p:sp>
      <p:grpSp>
        <p:nvGrpSpPr>
          <p:cNvPr id="912" name="Groep 911">
            <a:extLst>
              <a:ext uri="{FF2B5EF4-FFF2-40B4-BE49-F238E27FC236}">
                <a16:creationId xmlns:a16="http://schemas.microsoft.com/office/drawing/2014/main" id="{CC9D8D31-FCB9-7356-9403-0D8B96F70CF8}"/>
              </a:ext>
            </a:extLst>
          </p:cNvPr>
          <p:cNvGrpSpPr/>
          <p:nvPr/>
        </p:nvGrpSpPr>
        <p:grpSpPr>
          <a:xfrm>
            <a:off x="2864548" y="1073901"/>
            <a:ext cx="6371352" cy="7565321"/>
            <a:chOff x="2904304" y="1073901"/>
            <a:chExt cx="6371352" cy="7565321"/>
          </a:xfrm>
        </p:grpSpPr>
        <p:sp>
          <p:nvSpPr>
            <p:cNvPr id="956" name="Vrije vorm 948">
              <a:extLst>
                <a:ext uri="{FF2B5EF4-FFF2-40B4-BE49-F238E27FC236}">
                  <a16:creationId xmlns:a16="http://schemas.microsoft.com/office/drawing/2014/main" id="{DF55475F-FD6C-7DA7-011C-4088CE1B090D}"/>
                </a:ext>
              </a:extLst>
            </p:cNvPr>
            <p:cNvSpPr/>
            <p:nvPr/>
          </p:nvSpPr>
          <p:spPr>
            <a:xfrm>
              <a:off x="3834906" y="7466365"/>
              <a:ext cx="4759236" cy="1172857"/>
            </a:xfrm>
            <a:custGeom>
              <a:avLst/>
              <a:gdLst>
                <a:gd name="connsiteX0" fmla="*/ 2577342 w 2577341"/>
                <a:gd name="connsiteY0" fmla="*/ 635156 h 635155"/>
                <a:gd name="connsiteX1" fmla="*/ 2400729 w 2577341"/>
                <a:gd name="connsiteY1" fmla="*/ 235611 h 635155"/>
                <a:gd name="connsiteX2" fmla="*/ 0 w 2577341"/>
                <a:gd name="connsiteY2" fmla="*/ 0 h 635155"/>
                <a:gd name="connsiteX3" fmla="*/ 88983 w 2577341"/>
                <a:gd name="connsiteY3" fmla="*/ 635156 h 635155"/>
                <a:gd name="connsiteX4" fmla="*/ 2577342 w 2577341"/>
                <a:gd name="connsiteY4" fmla="*/ 635156 h 635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7341" h="635155">
                  <a:moveTo>
                    <a:pt x="2577342" y="635156"/>
                  </a:moveTo>
                  <a:cubicBezTo>
                    <a:pt x="2576865" y="358893"/>
                    <a:pt x="2550824" y="257546"/>
                    <a:pt x="2400729" y="235611"/>
                  </a:cubicBezTo>
                  <a:cubicBezTo>
                    <a:pt x="1544393" y="110480"/>
                    <a:pt x="901951" y="28794"/>
                    <a:pt x="0" y="0"/>
                  </a:cubicBezTo>
                  <a:cubicBezTo>
                    <a:pt x="10306" y="270605"/>
                    <a:pt x="28775" y="478269"/>
                    <a:pt x="88983" y="635156"/>
                  </a:cubicBezTo>
                  <a:lnTo>
                    <a:pt x="2577342" y="635156"/>
                  </a:lnTo>
                  <a:close/>
                </a:path>
              </a:pathLst>
            </a:custGeom>
            <a:solidFill>
              <a:srgbClr val="40769F"/>
            </a:solidFill>
            <a:ln w="9525" cap="flat">
              <a:noFill/>
              <a:prstDash val="solid"/>
              <a:miter/>
            </a:ln>
          </p:spPr>
          <p:txBody>
            <a:bodyPr rtlCol="0" anchor="ctr"/>
            <a:lstStyle/>
            <a:p>
              <a:endParaRPr lang="nl-NL"/>
            </a:p>
          </p:txBody>
        </p:sp>
        <p:sp>
          <p:nvSpPr>
            <p:cNvPr id="967" name="Vrije vorm 949">
              <a:extLst>
                <a:ext uri="{FF2B5EF4-FFF2-40B4-BE49-F238E27FC236}">
                  <a16:creationId xmlns:a16="http://schemas.microsoft.com/office/drawing/2014/main" id="{69BE3424-3D8A-0FC6-01D4-713BFDF8019E}"/>
                </a:ext>
              </a:extLst>
            </p:cNvPr>
            <p:cNvSpPr/>
            <p:nvPr/>
          </p:nvSpPr>
          <p:spPr>
            <a:xfrm>
              <a:off x="2904304" y="7457025"/>
              <a:ext cx="4852129" cy="1182197"/>
            </a:xfrm>
            <a:custGeom>
              <a:avLst/>
              <a:gdLst>
                <a:gd name="connsiteX0" fmla="*/ 1841435 w 2627647"/>
                <a:gd name="connsiteY0" fmla="*/ 640213 h 640213"/>
                <a:gd name="connsiteX1" fmla="*/ 2627648 w 2627647"/>
                <a:gd name="connsiteY1" fmla="*/ 199044 h 640213"/>
                <a:gd name="connsiteX2" fmla="*/ 1281604 w 2627647"/>
                <a:gd name="connsiteY2" fmla="*/ 18317 h 640213"/>
                <a:gd name="connsiteX3" fmla="*/ 134927 w 2627647"/>
                <a:gd name="connsiteY3" fmla="*/ 0 h 640213"/>
                <a:gd name="connsiteX4" fmla="*/ 8235 w 2627647"/>
                <a:gd name="connsiteY4" fmla="*/ 360778 h 640213"/>
                <a:gd name="connsiteX5" fmla="*/ 23141 w 2627647"/>
                <a:gd name="connsiteY5" fmla="*/ 640213 h 640213"/>
                <a:gd name="connsiteX6" fmla="*/ 1841435 w 2627647"/>
                <a:gd name="connsiteY6" fmla="*/ 640213 h 64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7647" h="640213">
                  <a:moveTo>
                    <a:pt x="1841435" y="640213"/>
                  </a:moveTo>
                  <a:cubicBezTo>
                    <a:pt x="2046499" y="414442"/>
                    <a:pt x="2330211" y="194586"/>
                    <a:pt x="2627648" y="199044"/>
                  </a:cubicBezTo>
                  <a:cubicBezTo>
                    <a:pt x="2124680" y="124796"/>
                    <a:pt x="1780504" y="50016"/>
                    <a:pt x="1281604" y="18317"/>
                  </a:cubicBezTo>
                  <a:cubicBezTo>
                    <a:pt x="952924" y="-2562"/>
                    <a:pt x="486933" y="11230"/>
                    <a:pt x="134927" y="0"/>
                  </a:cubicBezTo>
                  <a:cubicBezTo>
                    <a:pt x="72614" y="140960"/>
                    <a:pt x="24256" y="247726"/>
                    <a:pt x="8235" y="360778"/>
                  </a:cubicBezTo>
                  <a:cubicBezTo>
                    <a:pt x="-6548" y="465077"/>
                    <a:pt x="-1338" y="558403"/>
                    <a:pt x="23141" y="640213"/>
                  </a:cubicBezTo>
                  <a:lnTo>
                    <a:pt x="1841435" y="640213"/>
                  </a:lnTo>
                  <a:close/>
                </a:path>
              </a:pathLst>
            </a:custGeom>
            <a:solidFill>
              <a:srgbClr val="40769F"/>
            </a:solidFill>
            <a:ln w="9525" cap="flat">
              <a:noFill/>
              <a:prstDash val="solid"/>
              <a:miter/>
            </a:ln>
          </p:spPr>
          <p:txBody>
            <a:bodyPr rtlCol="0" anchor="ctr"/>
            <a:lstStyle/>
            <a:p>
              <a:endParaRPr lang="nl-NL"/>
            </a:p>
          </p:txBody>
        </p:sp>
        <p:sp>
          <p:nvSpPr>
            <p:cNvPr id="968" name="Vrije vorm 950">
              <a:extLst>
                <a:ext uri="{FF2B5EF4-FFF2-40B4-BE49-F238E27FC236}">
                  <a16:creationId xmlns:a16="http://schemas.microsoft.com/office/drawing/2014/main" id="{06F44586-0A2F-C0E3-E720-458EFCC4C60B}"/>
                </a:ext>
              </a:extLst>
            </p:cNvPr>
            <p:cNvSpPr/>
            <p:nvPr/>
          </p:nvSpPr>
          <p:spPr>
            <a:xfrm>
              <a:off x="5054455" y="4013993"/>
              <a:ext cx="1654322" cy="2680769"/>
            </a:xfrm>
            <a:custGeom>
              <a:avLst/>
              <a:gdLst>
                <a:gd name="connsiteX0" fmla="*/ 200420 w 895890"/>
                <a:gd name="connsiteY0" fmla="*/ 0 h 1451757"/>
                <a:gd name="connsiteX1" fmla="*/ 564493 w 895890"/>
                <a:gd name="connsiteY1" fmla="*/ 680742 h 1451757"/>
                <a:gd name="connsiteX2" fmla="*/ 889982 w 895890"/>
                <a:gd name="connsiteY2" fmla="*/ 1368495 h 1451757"/>
                <a:gd name="connsiteX3" fmla="*/ 493351 w 895890"/>
                <a:gd name="connsiteY3" fmla="*/ 1413081 h 1451757"/>
                <a:gd name="connsiteX4" fmla="*/ 309433 w 895890"/>
                <a:gd name="connsiteY4" fmla="*/ 1161059 h 1451757"/>
                <a:gd name="connsiteX5" fmla="*/ 102521 w 895890"/>
                <a:gd name="connsiteY5" fmla="*/ 748855 h 1451757"/>
                <a:gd name="connsiteX6" fmla="*/ 200420 w 895890"/>
                <a:gd name="connsiteY6" fmla="*/ 0 h 145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890" h="1451757">
                  <a:moveTo>
                    <a:pt x="200420" y="0"/>
                  </a:moveTo>
                  <a:cubicBezTo>
                    <a:pt x="282468" y="71361"/>
                    <a:pt x="347686" y="219551"/>
                    <a:pt x="564493" y="680742"/>
                  </a:cubicBezTo>
                  <a:cubicBezTo>
                    <a:pt x="781292" y="1141933"/>
                    <a:pt x="858502" y="1305335"/>
                    <a:pt x="889982" y="1368495"/>
                  </a:cubicBezTo>
                  <a:cubicBezTo>
                    <a:pt x="928311" y="1445276"/>
                    <a:pt x="778358" y="1487081"/>
                    <a:pt x="493351" y="1413081"/>
                  </a:cubicBezTo>
                  <a:cubicBezTo>
                    <a:pt x="454384" y="1402966"/>
                    <a:pt x="366669" y="1242831"/>
                    <a:pt x="309433" y="1161059"/>
                  </a:cubicBezTo>
                  <a:cubicBezTo>
                    <a:pt x="145184" y="926363"/>
                    <a:pt x="136135" y="823941"/>
                    <a:pt x="102521" y="748855"/>
                  </a:cubicBezTo>
                  <a:cubicBezTo>
                    <a:pt x="38332" y="605514"/>
                    <a:pt x="-135842" y="73981"/>
                    <a:pt x="200420" y="0"/>
                  </a:cubicBezTo>
                  <a:close/>
                </a:path>
              </a:pathLst>
            </a:custGeom>
            <a:solidFill>
              <a:srgbClr val="FFFFFF"/>
            </a:solidFill>
            <a:ln w="9525" cap="flat">
              <a:noFill/>
              <a:prstDash val="solid"/>
              <a:miter/>
            </a:ln>
          </p:spPr>
          <p:txBody>
            <a:bodyPr rtlCol="0" anchor="ctr"/>
            <a:lstStyle/>
            <a:p>
              <a:endParaRPr lang="nl-NL"/>
            </a:p>
          </p:txBody>
        </p:sp>
        <p:sp>
          <p:nvSpPr>
            <p:cNvPr id="969" name="Vrije vorm 951">
              <a:extLst>
                <a:ext uri="{FF2B5EF4-FFF2-40B4-BE49-F238E27FC236}">
                  <a16:creationId xmlns:a16="http://schemas.microsoft.com/office/drawing/2014/main" id="{CA7D1FCD-A5E3-FC8D-F58C-3BC00EBE7B33}"/>
                </a:ext>
              </a:extLst>
            </p:cNvPr>
            <p:cNvSpPr/>
            <p:nvPr/>
          </p:nvSpPr>
          <p:spPr>
            <a:xfrm>
              <a:off x="3293055" y="3705001"/>
              <a:ext cx="2164112" cy="4422025"/>
            </a:xfrm>
            <a:custGeom>
              <a:avLst/>
              <a:gdLst>
                <a:gd name="connsiteX0" fmla="*/ 1252642 w 1374255"/>
                <a:gd name="connsiteY0" fmla="*/ 2394201 h 2394200"/>
                <a:gd name="connsiteX1" fmla="*/ 0 w 1374255"/>
                <a:gd name="connsiteY1" fmla="*/ 2392143 h 2394200"/>
                <a:gd name="connsiteX2" fmla="*/ 266519 w 1374255"/>
                <a:gd name="connsiteY2" fmla="*/ 1497003 h 2394200"/>
                <a:gd name="connsiteX3" fmla="*/ 78495 w 1374255"/>
                <a:gd name="connsiteY3" fmla="*/ 119935 h 2394200"/>
                <a:gd name="connsiteX4" fmla="*/ 454133 w 1374255"/>
                <a:gd name="connsiteY4" fmla="*/ 16770 h 2394200"/>
                <a:gd name="connsiteX5" fmla="*/ 741331 w 1374255"/>
                <a:gd name="connsiteY5" fmla="*/ 101 h 2394200"/>
                <a:gd name="connsiteX6" fmla="*/ 1032386 w 1374255"/>
                <a:gd name="connsiteY6" fmla="*/ 31934 h 2394200"/>
                <a:gd name="connsiteX7" fmla="*/ 1356589 w 1374255"/>
                <a:gd name="connsiteY7" fmla="*/ 166808 h 2394200"/>
                <a:gd name="connsiteX8" fmla="*/ 1267558 w 1374255"/>
                <a:gd name="connsiteY8" fmla="*/ 1411230 h 2394200"/>
                <a:gd name="connsiteX9" fmla="*/ 1252642 w 1374255"/>
                <a:gd name="connsiteY9" fmla="*/ 2394201 h 2394200"/>
                <a:gd name="connsiteX0" fmla="*/ 1252642 w 1374256"/>
                <a:gd name="connsiteY0" fmla="*/ 2394201 h 2394201"/>
                <a:gd name="connsiteX1" fmla="*/ 0 w 1374256"/>
                <a:gd name="connsiteY1" fmla="*/ 2392143 h 2394201"/>
                <a:gd name="connsiteX2" fmla="*/ 266519 w 1374256"/>
                <a:gd name="connsiteY2" fmla="*/ 1497003 h 2394201"/>
                <a:gd name="connsiteX3" fmla="*/ 161026 w 1374256"/>
                <a:gd name="connsiteY3" fmla="*/ 92424 h 2394201"/>
                <a:gd name="connsiteX4" fmla="*/ 454133 w 1374256"/>
                <a:gd name="connsiteY4" fmla="*/ 16770 h 2394201"/>
                <a:gd name="connsiteX5" fmla="*/ 741331 w 1374256"/>
                <a:gd name="connsiteY5" fmla="*/ 101 h 2394201"/>
                <a:gd name="connsiteX6" fmla="*/ 1032386 w 1374256"/>
                <a:gd name="connsiteY6" fmla="*/ 31934 h 2394201"/>
                <a:gd name="connsiteX7" fmla="*/ 1356589 w 1374256"/>
                <a:gd name="connsiteY7" fmla="*/ 166808 h 2394201"/>
                <a:gd name="connsiteX8" fmla="*/ 1267558 w 1374256"/>
                <a:gd name="connsiteY8" fmla="*/ 1411230 h 2394201"/>
                <a:gd name="connsiteX9" fmla="*/ 1252642 w 1374256"/>
                <a:gd name="connsiteY9" fmla="*/ 2394201 h 2394201"/>
                <a:gd name="connsiteX0" fmla="*/ 1091616 w 1213230"/>
                <a:gd name="connsiteY0" fmla="*/ 2394201 h 2394201"/>
                <a:gd name="connsiteX1" fmla="*/ 45303 w 1213230"/>
                <a:gd name="connsiteY1" fmla="*/ 2392143 h 2394201"/>
                <a:gd name="connsiteX2" fmla="*/ 105493 w 1213230"/>
                <a:gd name="connsiteY2" fmla="*/ 1497003 h 2394201"/>
                <a:gd name="connsiteX3" fmla="*/ 0 w 1213230"/>
                <a:gd name="connsiteY3" fmla="*/ 92424 h 2394201"/>
                <a:gd name="connsiteX4" fmla="*/ 293107 w 1213230"/>
                <a:gd name="connsiteY4" fmla="*/ 16770 h 2394201"/>
                <a:gd name="connsiteX5" fmla="*/ 580305 w 1213230"/>
                <a:gd name="connsiteY5" fmla="*/ 101 h 2394201"/>
                <a:gd name="connsiteX6" fmla="*/ 871360 w 1213230"/>
                <a:gd name="connsiteY6" fmla="*/ 31934 h 2394201"/>
                <a:gd name="connsiteX7" fmla="*/ 1195563 w 1213230"/>
                <a:gd name="connsiteY7" fmla="*/ 166808 h 2394201"/>
                <a:gd name="connsiteX8" fmla="*/ 1106532 w 1213230"/>
                <a:gd name="connsiteY8" fmla="*/ 1411230 h 2394201"/>
                <a:gd name="connsiteX9" fmla="*/ 1091616 w 1213230"/>
                <a:gd name="connsiteY9" fmla="*/ 2394201 h 2394201"/>
                <a:gd name="connsiteX0" fmla="*/ 1050350 w 1171964"/>
                <a:gd name="connsiteY0" fmla="*/ 2394726 h 2394726"/>
                <a:gd name="connsiteX1" fmla="*/ 4037 w 1171964"/>
                <a:gd name="connsiteY1" fmla="*/ 2392668 h 2394726"/>
                <a:gd name="connsiteX2" fmla="*/ 64227 w 1171964"/>
                <a:gd name="connsiteY2" fmla="*/ 1497528 h 2394726"/>
                <a:gd name="connsiteX3" fmla="*/ 0 w 1171964"/>
                <a:gd name="connsiteY3" fmla="*/ 134215 h 2394726"/>
                <a:gd name="connsiteX4" fmla="*/ 251841 w 1171964"/>
                <a:gd name="connsiteY4" fmla="*/ 17295 h 2394726"/>
                <a:gd name="connsiteX5" fmla="*/ 539039 w 1171964"/>
                <a:gd name="connsiteY5" fmla="*/ 626 h 2394726"/>
                <a:gd name="connsiteX6" fmla="*/ 830094 w 1171964"/>
                <a:gd name="connsiteY6" fmla="*/ 32459 h 2394726"/>
                <a:gd name="connsiteX7" fmla="*/ 1154297 w 1171964"/>
                <a:gd name="connsiteY7" fmla="*/ 167333 h 2394726"/>
                <a:gd name="connsiteX8" fmla="*/ 1065266 w 1171964"/>
                <a:gd name="connsiteY8" fmla="*/ 1411755 h 2394726"/>
                <a:gd name="connsiteX9" fmla="*/ 1050350 w 1171964"/>
                <a:gd name="connsiteY9" fmla="*/ 2394726 h 239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1964" h="2394726">
                  <a:moveTo>
                    <a:pt x="1050350" y="2394726"/>
                  </a:moveTo>
                  <a:lnTo>
                    <a:pt x="4037" y="2392668"/>
                  </a:lnTo>
                  <a:cubicBezTo>
                    <a:pt x="92876" y="2094279"/>
                    <a:pt x="64900" y="1873937"/>
                    <a:pt x="64227" y="1497528"/>
                  </a:cubicBezTo>
                  <a:cubicBezTo>
                    <a:pt x="63554" y="1121119"/>
                    <a:pt x="62666" y="593235"/>
                    <a:pt x="0" y="134215"/>
                  </a:cubicBezTo>
                  <a:cubicBezTo>
                    <a:pt x="183662" y="31917"/>
                    <a:pt x="162001" y="39560"/>
                    <a:pt x="251841" y="17295"/>
                  </a:cubicBezTo>
                  <a:cubicBezTo>
                    <a:pt x="341681" y="-4970"/>
                    <a:pt x="439979" y="626"/>
                    <a:pt x="539039" y="626"/>
                  </a:cubicBezTo>
                  <a:cubicBezTo>
                    <a:pt x="670150" y="626"/>
                    <a:pt x="715042" y="-2955"/>
                    <a:pt x="830094" y="32459"/>
                  </a:cubicBezTo>
                  <a:cubicBezTo>
                    <a:pt x="1026842" y="90095"/>
                    <a:pt x="970321" y="26191"/>
                    <a:pt x="1154297" y="167333"/>
                  </a:cubicBezTo>
                  <a:cubicBezTo>
                    <a:pt x="1216181" y="663614"/>
                    <a:pt x="1098194" y="1053472"/>
                    <a:pt x="1065266" y="1411755"/>
                  </a:cubicBezTo>
                  <a:cubicBezTo>
                    <a:pt x="1035196" y="1739034"/>
                    <a:pt x="1080478" y="2067380"/>
                    <a:pt x="1050350" y="2394726"/>
                  </a:cubicBezTo>
                  <a:close/>
                </a:path>
              </a:pathLst>
            </a:custGeom>
            <a:solidFill>
              <a:srgbClr val="FFFFFF"/>
            </a:solidFill>
            <a:ln w="9525" cap="flat">
              <a:noFill/>
              <a:prstDash val="solid"/>
              <a:miter/>
            </a:ln>
          </p:spPr>
          <p:txBody>
            <a:bodyPr rtlCol="0" anchor="ctr"/>
            <a:lstStyle/>
            <a:p>
              <a:endParaRPr lang="nl-NL"/>
            </a:p>
          </p:txBody>
        </p:sp>
        <p:sp>
          <p:nvSpPr>
            <p:cNvPr id="971" name="Vrije vorm 972">
              <a:extLst>
                <a:ext uri="{FF2B5EF4-FFF2-40B4-BE49-F238E27FC236}">
                  <a16:creationId xmlns:a16="http://schemas.microsoft.com/office/drawing/2014/main" id="{3971971B-D5F9-2FEA-7725-74FBA848FE43}"/>
                </a:ext>
              </a:extLst>
            </p:cNvPr>
            <p:cNvSpPr/>
            <p:nvPr/>
          </p:nvSpPr>
          <p:spPr>
            <a:xfrm>
              <a:off x="3873496" y="6438678"/>
              <a:ext cx="1108432" cy="605717"/>
            </a:xfrm>
            <a:custGeom>
              <a:avLst/>
              <a:gdLst>
                <a:gd name="connsiteX0" fmla="*/ 22336 w 600266"/>
                <a:gd name="connsiteY0" fmla="*/ 143621 h 328023"/>
                <a:gd name="connsiteX1" fmla="*/ 284254 w 600266"/>
                <a:gd name="connsiteY1" fmla="*/ 98 h 328023"/>
                <a:gd name="connsiteX2" fmla="*/ 420319 w 600266"/>
                <a:gd name="connsiteY2" fmla="*/ 39322 h 328023"/>
                <a:gd name="connsiteX3" fmla="*/ 558336 w 600266"/>
                <a:gd name="connsiteY3" fmla="*/ 151784 h 328023"/>
                <a:gd name="connsiteX4" fmla="*/ 485489 w 600266"/>
                <a:gd name="connsiteY4" fmla="*/ 149450 h 328023"/>
                <a:gd name="connsiteX5" fmla="*/ 435283 w 600266"/>
                <a:gd name="connsiteY5" fmla="*/ 120123 h 328023"/>
                <a:gd name="connsiteX6" fmla="*/ 376142 w 600266"/>
                <a:gd name="connsiteY6" fmla="*/ 79965 h 328023"/>
                <a:gd name="connsiteX7" fmla="*/ 435283 w 600266"/>
                <a:gd name="connsiteY7" fmla="*/ 120123 h 328023"/>
                <a:gd name="connsiteX8" fmla="*/ 599170 w 600266"/>
                <a:gd name="connsiteY8" fmla="*/ 255083 h 328023"/>
                <a:gd name="connsiteX9" fmla="*/ 533485 w 600266"/>
                <a:gd name="connsiteY9" fmla="*/ 261045 h 328023"/>
                <a:gd name="connsiteX10" fmla="*/ 438198 w 600266"/>
                <a:gd name="connsiteY10" fmla="*/ 205772 h 328023"/>
                <a:gd name="connsiteX11" fmla="*/ 526313 w 600266"/>
                <a:gd name="connsiteY11" fmla="*/ 294687 h 328023"/>
                <a:gd name="connsiteX12" fmla="*/ 482127 w 600266"/>
                <a:gd name="connsiteY12" fmla="*/ 301250 h 328023"/>
                <a:gd name="connsiteX13" fmla="*/ 486423 w 600266"/>
                <a:gd name="connsiteY13" fmla="*/ 308785 h 328023"/>
                <a:gd name="connsiteX14" fmla="*/ 417528 w 600266"/>
                <a:gd name="connsiteY14" fmla="*/ 316071 h 328023"/>
                <a:gd name="connsiteX15" fmla="*/ 361874 w 600266"/>
                <a:gd name="connsiteY15" fmla="*/ 291716 h 328023"/>
                <a:gd name="connsiteX16" fmla="*/ 276215 w 600266"/>
                <a:gd name="connsiteY16" fmla="*/ 294640 h 328023"/>
                <a:gd name="connsiteX17" fmla="*/ 176832 w 600266"/>
                <a:gd name="connsiteY17" fmla="*/ 315166 h 328023"/>
                <a:gd name="connsiteX18" fmla="*/ 44015 w 600266"/>
                <a:gd name="connsiteY18" fmla="*/ 325444 h 328023"/>
                <a:gd name="connsiteX19" fmla="*/ 0 w 600266"/>
                <a:gd name="connsiteY19" fmla="*/ 291078 h 328023"/>
                <a:gd name="connsiteX20" fmla="*/ 22336 w 600266"/>
                <a:gd name="connsiteY20" fmla="*/ 143621 h 32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0266" h="328023">
                  <a:moveTo>
                    <a:pt x="22336" y="143621"/>
                  </a:moveTo>
                  <a:cubicBezTo>
                    <a:pt x="62684" y="123342"/>
                    <a:pt x="274748" y="2499"/>
                    <a:pt x="284254" y="98"/>
                  </a:cubicBezTo>
                  <a:cubicBezTo>
                    <a:pt x="293741" y="-2283"/>
                    <a:pt x="420319" y="39322"/>
                    <a:pt x="420319" y="39322"/>
                  </a:cubicBezTo>
                  <a:lnTo>
                    <a:pt x="558336" y="151784"/>
                  </a:lnTo>
                  <a:cubicBezTo>
                    <a:pt x="558336" y="151784"/>
                    <a:pt x="503691" y="155480"/>
                    <a:pt x="485489" y="149450"/>
                  </a:cubicBezTo>
                  <a:cubicBezTo>
                    <a:pt x="467306" y="143440"/>
                    <a:pt x="435283" y="120123"/>
                    <a:pt x="435283" y="120123"/>
                  </a:cubicBezTo>
                  <a:lnTo>
                    <a:pt x="376142" y="79965"/>
                  </a:lnTo>
                  <a:lnTo>
                    <a:pt x="435283" y="120123"/>
                  </a:lnTo>
                  <a:cubicBezTo>
                    <a:pt x="435283" y="120123"/>
                    <a:pt x="590140" y="251301"/>
                    <a:pt x="599170" y="255083"/>
                  </a:cubicBezTo>
                  <a:cubicBezTo>
                    <a:pt x="608209" y="258864"/>
                    <a:pt x="559155" y="270732"/>
                    <a:pt x="533485" y="261045"/>
                  </a:cubicBezTo>
                  <a:cubicBezTo>
                    <a:pt x="507797" y="251358"/>
                    <a:pt x="438198" y="205772"/>
                    <a:pt x="438198" y="205772"/>
                  </a:cubicBezTo>
                  <a:cubicBezTo>
                    <a:pt x="438198" y="205772"/>
                    <a:pt x="517731" y="284724"/>
                    <a:pt x="526313" y="294687"/>
                  </a:cubicBezTo>
                  <a:cubicBezTo>
                    <a:pt x="520389" y="302717"/>
                    <a:pt x="498767" y="307156"/>
                    <a:pt x="482127" y="301250"/>
                  </a:cubicBezTo>
                  <a:lnTo>
                    <a:pt x="486423" y="308785"/>
                  </a:lnTo>
                  <a:cubicBezTo>
                    <a:pt x="486423" y="308785"/>
                    <a:pt x="454257" y="323472"/>
                    <a:pt x="417528" y="316071"/>
                  </a:cubicBezTo>
                  <a:cubicBezTo>
                    <a:pt x="380800" y="308670"/>
                    <a:pt x="361874" y="291716"/>
                    <a:pt x="361874" y="291716"/>
                  </a:cubicBezTo>
                  <a:cubicBezTo>
                    <a:pt x="361874" y="291716"/>
                    <a:pt x="288579" y="295564"/>
                    <a:pt x="276215" y="294640"/>
                  </a:cubicBezTo>
                  <a:cubicBezTo>
                    <a:pt x="263871" y="293716"/>
                    <a:pt x="202225" y="307746"/>
                    <a:pt x="176832" y="315166"/>
                  </a:cubicBezTo>
                  <a:cubicBezTo>
                    <a:pt x="151409" y="322605"/>
                    <a:pt x="60550" y="332883"/>
                    <a:pt x="44015" y="325444"/>
                  </a:cubicBezTo>
                  <a:cubicBezTo>
                    <a:pt x="27489" y="318005"/>
                    <a:pt x="0" y="291078"/>
                    <a:pt x="0" y="291078"/>
                  </a:cubicBezTo>
                  <a:lnTo>
                    <a:pt x="22336" y="143621"/>
                  </a:lnTo>
                  <a:close/>
                </a:path>
              </a:pathLst>
            </a:custGeom>
            <a:solidFill>
              <a:srgbClr val="D3A77F"/>
            </a:solidFill>
            <a:ln w="9525" cap="flat">
              <a:noFill/>
              <a:prstDash val="solid"/>
              <a:miter/>
            </a:ln>
          </p:spPr>
          <p:txBody>
            <a:bodyPr rtlCol="0" anchor="ctr"/>
            <a:lstStyle/>
            <a:p>
              <a:endParaRPr lang="nl-NL"/>
            </a:p>
          </p:txBody>
        </p:sp>
        <p:sp>
          <p:nvSpPr>
            <p:cNvPr id="972" name="Vrije vorm 973">
              <a:extLst>
                <a:ext uri="{FF2B5EF4-FFF2-40B4-BE49-F238E27FC236}">
                  <a16:creationId xmlns:a16="http://schemas.microsoft.com/office/drawing/2014/main" id="{591EFA0D-72E4-A76B-1574-26E7873F1497}"/>
                </a:ext>
              </a:extLst>
            </p:cNvPr>
            <p:cNvSpPr/>
            <p:nvPr/>
          </p:nvSpPr>
          <p:spPr>
            <a:xfrm rot="16636494">
              <a:off x="3619825" y="6717912"/>
              <a:ext cx="461289" cy="191884"/>
            </a:xfrm>
            <a:custGeom>
              <a:avLst/>
              <a:gdLst>
                <a:gd name="connsiteX0" fmla="*/ 0 w 249809"/>
                <a:gd name="connsiteY0" fmla="*/ 0 h 103914"/>
                <a:gd name="connsiteX1" fmla="*/ 249809 w 249809"/>
                <a:gd name="connsiteY1" fmla="*/ 0 h 103914"/>
                <a:gd name="connsiteX2" fmla="*/ 249809 w 249809"/>
                <a:gd name="connsiteY2" fmla="*/ 103915 h 103914"/>
                <a:gd name="connsiteX3" fmla="*/ 0 w 249809"/>
                <a:gd name="connsiteY3" fmla="*/ 103915 h 103914"/>
              </a:gdLst>
              <a:ahLst/>
              <a:cxnLst>
                <a:cxn ang="0">
                  <a:pos x="connsiteX0" y="connsiteY0"/>
                </a:cxn>
                <a:cxn ang="0">
                  <a:pos x="connsiteX1" y="connsiteY1"/>
                </a:cxn>
                <a:cxn ang="0">
                  <a:pos x="connsiteX2" y="connsiteY2"/>
                </a:cxn>
                <a:cxn ang="0">
                  <a:pos x="connsiteX3" y="connsiteY3"/>
                </a:cxn>
              </a:cxnLst>
              <a:rect l="l" t="t" r="r" b="b"/>
              <a:pathLst>
                <a:path w="249809" h="103914">
                  <a:moveTo>
                    <a:pt x="0" y="0"/>
                  </a:moveTo>
                  <a:lnTo>
                    <a:pt x="249809" y="0"/>
                  </a:lnTo>
                  <a:lnTo>
                    <a:pt x="249809" y="103915"/>
                  </a:lnTo>
                  <a:lnTo>
                    <a:pt x="0" y="103915"/>
                  </a:lnTo>
                  <a:close/>
                </a:path>
              </a:pathLst>
            </a:custGeom>
            <a:solidFill>
              <a:srgbClr val="0075BF"/>
            </a:solidFill>
            <a:ln w="9525" cap="flat">
              <a:noFill/>
              <a:prstDash val="solid"/>
              <a:miter/>
            </a:ln>
          </p:spPr>
          <p:txBody>
            <a:bodyPr rtlCol="0" anchor="ctr"/>
            <a:lstStyle/>
            <a:p>
              <a:endParaRPr lang="nl-NL"/>
            </a:p>
          </p:txBody>
        </p:sp>
        <p:sp>
          <p:nvSpPr>
            <p:cNvPr id="980" name="Vrije vorm 975">
              <a:extLst>
                <a:ext uri="{FF2B5EF4-FFF2-40B4-BE49-F238E27FC236}">
                  <a16:creationId xmlns:a16="http://schemas.microsoft.com/office/drawing/2014/main" id="{B48058D5-0185-4070-3245-E14AF96A3552}"/>
                </a:ext>
              </a:extLst>
            </p:cNvPr>
            <p:cNvSpPr/>
            <p:nvPr/>
          </p:nvSpPr>
          <p:spPr>
            <a:xfrm>
              <a:off x="3946049" y="2716291"/>
              <a:ext cx="782461" cy="1385814"/>
            </a:xfrm>
            <a:custGeom>
              <a:avLst/>
              <a:gdLst>
                <a:gd name="connsiteX0" fmla="*/ 0 w 423738"/>
                <a:gd name="connsiteY0" fmla="*/ 561537 h 750481"/>
                <a:gd name="connsiteX1" fmla="*/ 423739 w 423738"/>
                <a:gd name="connsiteY1" fmla="*/ 561537 h 750481"/>
                <a:gd name="connsiteX2" fmla="*/ 423739 w 423738"/>
                <a:gd name="connsiteY2" fmla="*/ 234048 h 750481"/>
                <a:gd name="connsiteX3" fmla="*/ 0 w 423738"/>
                <a:gd name="connsiteY3" fmla="*/ 0 h 750481"/>
                <a:gd name="connsiteX4" fmla="*/ 0 w 423738"/>
                <a:gd name="connsiteY4" fmla="*/ 561537 h 75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738" h="750481">
                  <a:moveTo>
                    <a:pt x="0" y="561537"/>
                  </a:moveTo>
                  <a:cubicBezTo>
                    <a:pt x="0" y="813463"/>
                    <a:pt x="423739" y="813463"/>
                    <a:pt x="423739" y="561537"/>
                  </a:cubicBezTo>
                  <a:cubicBezTo>
                    <a:pt x="423739" y="409022"/>
                    <a:pt x="423739" y="386563"/>
                    <a:pt x="423739" y="234048"/>
                  </a:cubicBezTo>
                  <a:cubicBezTo>
                    <a:pt x="282502" y="234048"/>
                    <a:pt x="141246" y="0"/>
                    <a:pt x="0" y="0"/>
                  </a:cubicBezTo>
                  <a:cubicBezTo>
                    <a:pt x="0" y="152543"/>
                    <a:pt x="0" y="409022"/>
                    <a:pt x="0" y="561537"/>
                  </a:cubicBezTo>
                  <a:close/>
                </a:path>
              </a:pathLst>
            </a:custGeom>
            <a:solidFill>
              <a:srgbClr val="EFCAA6"/>
            </a:solidFill>
            <a:ln w="9525" cap="flat">
              <a:noFill/>
              <a:prstDash val="solid"/>
              <a:miter/>
            </a:ln>
          </p:spPr>
          <p:txBody>
            <a:bodyPr rtlCol="0" anchor="ctr"/>
            <a:lstStyle/>
            <a:p>
              <a:endParaRPr lang="nl-NL"/>
            </a:p>
          </p:txBody>
        </p:sp>
        <p:sp>
          <p:nvSpPr>
            <p:cNvPr id="981" name="Vrije vorm 976">
              <a:extLst>
                <a:ext uri="{FF2B5EF4-FFF2-40B4-BE49-F238E27FC236}">
                  <a16:creationId xmlns:a16="http://schemas.microsoft.com/office/drawing/2014/main" id="{CBB10606-5149-D04F-17A4-1A20D9F55D5E}"/>
                </a:ext>
              </a:extLst>
            </p:cNvPr>
            <p:cNvSpPr/>
            <p:nvPr/>
          </p:nvSpPr>
          <p:spPr>
            <a:xfrm>
              <a:off x="3946049" y="2716291"/>
              <a:ext cx="782478" cy="702725"/>
            </a:xfrm>
            <a:custGeom>
              <a:avLst/>
              <a:gdLst>
                <a:gd name="connsiteX0" fmla="*/ 0 w 423747"/>
                <a:gd name="connsiteY0" fmla="*/ 268900 h 380557"/>
                <a:gd name="connsiteX1" fmla="*/ 326336 w 423747"/>
                <a:gd name="connsiteY1" fmla="*/ 379705 h 380557"/>
                <a:gd name="connsiteX2" fmla="*/ 423748 w 423747"/>
                <a:gd name="connsiteY2" fmla="*/ 337461 h 380557"/>
                <a:gd name="connsiteX3" fmla="*/ 423748 w 423747"/>
                <a:gd name="connsiteY3" fmla="*/ 234048 h 380557"/>
                <a:gd name="connsiteX4" fmla="*/ 0 w 423747"/>
                <a:gd name="connsiteY4" fmla="*/ 0 h 380557"/>
                <a:gd name="connsiteX5" fmla="*/ 0 w 423747"/>
                <a:gd name="connsiteY5" fmla="*/ 268900 h 38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747" h="380557">
                  <a:moveTo>
                    <a:pt x="0" y="268900"/>
                  </a:moveTo>
                  <a:cubicBezTo>
                    <a:pt x="57312" y="324326"/>
                    <a:pt x="144637" y="388734"/>
                    <a:pt x="326336" y="379705"/>
                  </a:cubicBezTo>
                  <a:cubicBezTo>
                    <a:pt x="366131" y="377723"/>
                    <a:pt x="397859" y="360874"/>
                    <a:pt x="423748" y="337461"/>
                  </a:cubicBezTo>
                  <a:lnTo>
                    <a:pt x="423748" y="234048"/>
                  </a:lnTo>
                  <a:cubicBezTo>
                    <a:pt x="282502" y="234048"/>
                    <a:pt x="141246" y="0"/>
                    <a:pt x="0" y="0"/>
                  </a:cubicBezTo>
                  <a:lnTo>
                    <a:pt x="0" y="268900"/>
                  </a:lnTo>
                  <a:close/>
                </a:path>
              </a:pathLst>
            </a:custGeom>
            <a:solidFill>
              <a:srgbClr val="A07355"/>
            </a:solidFill>
            <a:ln w="9525" cap="flat">
              <a:noFill/>
              <a:prstDash val="solid"/>
              <a:miter/>
            </a:ln>
          </p:spPr>
          <p:txBody>
            <a:bodyPr rtlCol="0" anchor="ctr"/>
            <a:lstStyle/>
            <a:p>
              <a:endParaRPr lang="nl-NL"/>
            </a:p>
          </p:txBody>
        </p:sp>
        <p:sp>
          <p:nvSpPr>
            <p:cNvPr id="982" name="Vrije vorm 977">
              <a:extLst>
                <a:ext uri="{FF2B5EF4-FFF2-40B4-BE49-F238E27FC236}">
                  <a16:creationId xmlns:a16="http://schemas.microsoft.com/office/drawing/2014/main" id="{B7FE93E5-A565-C0B0-1134-54D1DBBAE909}"/>
                </a:ext>
              </a:extLst>
            </p:cNvPr>
            <p:cNvSpPr/>
            <p:nvPr/>
          </p:nvSpPr>
          <p:spPr>
            <a:xfrm>
              <a:off x="3597312" y="1482621"/>
              <a:ext cx="1352668" cy="1035570"/>
            </a:xfrm>
            <a:custGeom>
              <a:avLst/>
              <a:gdLst>
                <a:gd name="connsiteX0" fmla="*/ 552912 w 732531"/>
                <a:gd name="connsiteY0" fmla="*/ 128383 h 560808"/>
                <a:gd name="connsiteX1" fmla="*/ 729581 w 732531"/>
                <a:gd name="connsiteY1" fmla="*/ 455319 h 560808"/>
                <a:gd name="connsiteX2" fmla="*/ 313643 w 732531"/>
                <a:gd name="connsiteY2" fmla="*/ 4101 h 560808"/>
                <a:gd name="connsiteX3" fmla="*/ 35133 w 732531"/>
                <a:gd name="connsiteY3" fmla="*/ 560808 h 560808"/>
                <a:gd name="connsiteX4" fmla="*/ 276286 w 732531"/>
                <a:gd name="connsiteY4" fmla="*/ 388863 h 560808"/>
                <a:gd name="connsiteX5" fmla="*/ 552912 w 732531"/>
                <a:gd name="connsiteY5" fmla="*/ 128383 h 560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1" h="560808">
                  <a:moveTo>
                    <a:pt x="552912" y="128383"/>
                  </a:moveTo>
                  <a:cubicBezTo>
                    <a:pt x="625197" y="112647"/>
                    <a:pt x="724476" y="285936"/>
                    <a:pt x="729581" y="455319"/>
                  </a:cubicBezTo>
                  <a:cubicBezTo>
                    <a:pt x="754013" y="167673"/>
                    <a:pt x="627702" y="-31428"/>
                    <a:pt x="313643" y="4101"/>
                  </a:cubicBezTo>
                  <a:cubicBezTo>
                    <a:pt x="-415" y="39629"/>
                    <a:pt x="-45754" y="326112"/>
                    <a:pt x="35133" y="560808"/>
                  </a:cubicBezTo>
                  <a:cubicBezTo>
                    <a:pt x="89930" y="419638"/>
                    <a:pt x="195915" y="428897"/>
                    <a:pt x="276286" y="388863"/>
                  </a:cubicBezTo>
                  <a:cubicBezTo>
                    <a:pt x="498057" y="278392"/>
                    <a:pt x="440136" y="138517"/>
                    <a:pt x="552912" y="128383"/>
                  </a:cubicBezTo>
                  <a:close/>
                </a:path>
              </a:pathLst>
            </a:custGeom>
            <a:solidFill>
              <a:srgbClr val="404947"/>
            </a:solidFill>
            <a:ln w="9525" cap="flat">
              <a:noFill/>
              <a:prstDash val="solid"/>
              <a:miter/>
            </a:ln>
          </p:spPr>
          <p:txBody>
            <a:bodyPr rtlCol="0" anchor="ctr"/>
            <a:lstStyle/>
            <a:p>
              <a:endParaRPr lang="nl-NL"/>
            </a:p>
          </p:txBody>
        </p:sp>
        <p:sp>
          <p:nvSpPr>
            <p:cNvPr id="983" name="Vrije vorm 978">
              <a:extLst>
                <a:ext uri="{FF2B5EF4-FFF2-40B4-BE49-F238E27FC236}">
                  <a16:creationId xmlns:a16="http://schemas.microsoft.com/office/drawing/2014/main" id="{5C5B32C8-5FCA-B493-E4E0-016A0E9CBD8A}"/>
                </a:ext>
              </a:extLst>
            </p:cNvPr>
            <p:cNvSpPr/>
            <p:nvPr/>
          </p:nvSpPr>
          <p:spPr>
            <a:xfrm>
              <a:off x="4749692" y="2338336"/>
              <a:ext cx="113392" cy="139988"/>
            </a:xfrm>
            <a:custGeom>
              <a:avLst/>
              <a:gdLst>
                <a:gd name="connsiteX0" fmla="*/ 27277 w 61407"/>
                <a:gd name="connsiteY0" fmla="*/ 226 h 75810"/>
                <a:gd name="connsiteX1" fmla="*/ 197 w 61407"/>
                <a:gd name="connsiteY1" fmla="*/ 41984 h 75810"/>
                <a:gd name="connsiteX2" fmla="*/ 34116 w 61407"/>
                <a:gd name="connsiteY2" fmla="*/ 75588 h 75810"/>
                <a:gd name="connsiteX3" fmla="*/ 61214 w 61407"/>
                <a:gd name="connsiteY3" fmla="*/ 33811 h 75810"/>
                <a:gd name="connsiteX4" fmla="*/ 27277 w 61407"/>
                <a:gd name="connsiteY4" fmla="*/ 226 h 75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07" h="75810">
                  <a:moveTo>
                    <a:pt x="27277" y="226"/>
                  </a:moveTo>
                  <a:cubicBezTo>
                    <a:pt x="10417" y="2474"/>
                    <a:pt x="-1708" y="21181"/>
                    <a:pt x="197" y="41984"/>
                  </a:cubicBezTo>
                  <a:cubicBezTo>
                    <a:pt x="2074" y="62796"/>
                    <a:pt x="17266" y="77836"/>
                    <a:pt x="34116" y="75588"/>
                  </a:cubicBezTo>
                  <a:cubicBezTo>
                    <a:pt x="50975" y="73321"/>
                    <a:pt x="63100" y="54614"/>
                    <a:pt x="61214" y="33811"/>
                  </a:cubicBezTo>
                  <a:cubicBezTo>
                    <a:pt x="59319" y="12999"/>
                    <a:pt x="44136" y="-2041"/>
                    <a:pt x="27277" y="226"/>
                  </a:cubicBezTo>
                  <a:close/>
                </a:path>
              </a:pathLst>
            </a:custGeom>
            <a:solidFill>
              <a:srgbClr val="404947"/>
            </a:solidFill>
            <a:ln w="9525" cap="flat">
              <a:noFill/>
              <a:prstDash val="solid"/>
              <a:miter/>
            </a:ln>
          </p:spPr>
          <p:txBody>
            <a:bodyPr rtlCol="0" anchor="ctr"/>
            <a:lstStyle/>
            <a:p>
              <a:endParaRPr lang="nl-NL"/>
            </a:p>
          </p:txBody>
        </p:sp>
        <p:sp>
          <p:nvSpPr>
            <p:cNvPr id="984" name="Vrije vorm 979">
              <a:extLst>
                <a:ext uri="{FF2B5EF4-FFF2-40B4-BE49-F238E27FC236}">
                  <a16:creationId xmlns:a16="http://schemas.microsoft.com/office/drawing/2014/main" id="{E7258E62-58D5-8A22-06E1-58F9DEB4A4E9}"/>
                </a:ext>
              </a:extLst>
            </p:cNvPr>
            <p:cNvSpPr/>
            <p:nvPr/>
          </p:nvSpPr>
          <p:spPr>
            <a:xfrm>
              <a:off x="4517693" y="2346071"/>
              <a:ext cx="209650" cy="414592"/>
            </a:xfrm>
            <a:custGeom>
              <a:avLst/>
              <a:gdLst>
                <a:gd name="connsiteX0" fmla="*/ 89611 w 113535"/>
                <a:gd name="connsiteY0" fmla="*/ 98727 h 224520"/>
                <a:gd name="connsiteX1" fmla="*/ 59027 w 113535"/>
                <a:gd name="connsiteY1" fmla="*/ 0 h 224520"/>
                <a:gd name="connsiteX2" fmla="*/ 36843 w 113535"/>
                <a:gd name="connsiteY2" fmla="*/ 2143 h 224520"/>
                <a:gd name="connsiteX3" fmla="*/ 69495 w 113535"/>
                <a:gd name="connsiteY3" fmla="*/ 108195 h 224520"/>
                <a:gd name="connsiteX4" fmla="*/ 90983 w 113535"/>
                <a:gd name="connsiteY4" fmla="*/ 164630 h 224520"/>
                <a:gd name="connsiteX5" fmla="*/ 85668 w 113535"/>
                <a:gd name="connsiteY5" fmla="*/ 183585 h 224520"/>
                <a:gd name="connsiteX6" fmla="*/ 1477 w 113535"/>
                <a:gd name="connsiteY6" fmla="*/ 201949 h 224520"/>
                <a:gd name="connsiteX7" fmla="*/ 0 w 113535"/>
                <a:gd name="connsiteY7" fmla="*/ 224123 h 224520"/>
                <a:gd name="connsiteX8" fmla="*/ 6772 w 113535"/>
                <a:gd name="connsiteY8" fmla="*/ 224428 h 224520"/>
                <a:gd name="connsiteX9" fmla="*/ 101975 w 113535"/>
                <a:gd name="connsiteY9" fmla="*/ 198701 h 224520"/>
                <a:gd name="connsiteX10" fmla="*/ 112986 w 113535"/>
                <a:gd name="connsiteY10" fmla="*/ 161468 h 224520"/>
                <a:gd name="connsiteX11" fmla="*/ 89611 w 113535"/>
                <a:gd name="connsiteY11" fmla="*/ 98727 h 22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535" h="224520">
                  <a:moveTo>
                    <a:pt x="89611" y="98727"/>
                  </a:moveTo>
                  <a:cubicBezTo>
                    <a:pt x="74886" y="67485"/>
                    <a:pt x="58998" y="33661"/>
                    <a:pt x="59027" y="0"/>
                  </a:cubicBezTo>
                  <a:lnTo>
                    <a:pt x="36843" y="2143"/>
                  </a:lnTo>
                  <a:cubicBezTo>
                    <a:pt x="37576" y="39843"/>
                    <a:pt x="54502" y="76372"/>
                    <a:pt x="69495" y="108195"/>
                  </a:cubicBezTo>
                  <a:cubicBezTo>
                    <a:pt x="79381" y="129169"/>
                    <a:pt x="88754" y="148981"/>
                    <a:pt x="90983" y="164630"/>
                  </a:cubicBezTo>
                  <a:cubicBezTo>
                    <a:pt x="92088" y="172441"/>
                    <a:pt x="90402" y="178460"/>
                    <a:pt x="85668" y="183585"/>
                  </a:cubicBezTo>
                  <a:cubicBezTo>
                    <a:pt x="68523" y="202063"/>
                    <a:pt x="18888" y="202997"/>
                    <a:pt x="1477" y="201949"/>
                  </a:cubicBezTo>
                  <a:lnTo>
                    <a:pt x="0" y="224123"/>
                  </a:lnTo>
                  <a:cubicBezTo>
                    <a:pt x="1105" y="224200"/>
                    <a:pt x="3477" y="224333"/>
                    <a:pt x="6772" y="224428"/>
                  </a:cubicBezTo>
                  <a:cubicBezTo>
                    <a:pt x="26194" y="224971"/>
                    <a:pt x="78572" y="223933"/>
                    <a:pt x="101975" y="198701"/>
                  </a:cubicBezTo>
                  <a:cubicBezTo>
                    <a:pt x="111223" y="188709"/>
                    <a:pt x="115062" y="175822"/>
                    <a:pt x="112986" y="161468"/>
                  </a:cubicBezTo>
                  <a:cubicBezTo>
                    <a:pt x="110261" y="142513"/>
                    <a:pt x="100232" y="121234"/>
                    <a:pt x="89611" y="98727"/>
                  </a:cubicBezTo>
                  <a:close/>
                </a:path>
              </a:pathLst>
            </a:custGeom>
            <a:solidFill>
              <a:srgbClr val="A07355"/>
            </a:solidFill>
            <a:ln w="9525" cap="flat">
              <a:noFill/>
              <a:prstDash val="solid"/>
              <a:miter/>
            </a:ln>
          </p:spPr>
          <p:txBody>
            <a:bodyPr rtlCol="0" anchor="ctr"/>
            <a:lstStyle/>
            <a:p>
              <a:endParaRPr lang="nl-NL"/>
            </a:p>
          </p:txBody>
        </p:sp>
        <p:sp>
          <p:nvSpPr>
            <p:cNvPr id="985" name="Vrije vorm 981">
              <a:extLst>
                <a:ext uri="{FF2B5EF4-FFF2-40B4-BE49-F238E27FC236}">
                  <a16:creationId xmlns:a16="http://schemas.microsoft.com/office/drawing/2014/main" id="{62D7C7EA-A893-FD00-C06C-2EFD8A09EBC0}"/>
                </a:ext>
              </a:extLst>
            </p:cNvPr>
            <p:cNvSpPr/>
            <p:nvPr/>
          </p:nvSpPr>
          <p:spPr>
            <a:xfrm>
              <a:off x="4216994" y="2406084"/>
              <a:ext cx="115115" cy="138585"/>
            </a:xfrm>
            <a:custGeom>
              <a:avLst/>
              <a:gdLst>
                <a:gd name="connsiteX0" fmla="*/ 25130 w 62340"/>
                <a:gd name="connsiteY0" fmla="*/ 179 h 75050"/>
                <a:gd name="connsiteX1" fmla="*/ 61744 w 62340"/>
                <a:gd name="connsiteY1" fmla="*/ 33907 h 75050"/>
                <a:gd name="connsiteX2" fmla="*/ 37208 w 62340"/>
                <a:gd name="connsiteY2" fmla="*/ 74874 h 75050"/>
                <a:gd name="connsiteX3" fmla="*/ 594 w 62340"/>
                <a:gd name="connsiteY3" fmla="*/ 41137 h 75050"/>
                <a:gd name="connsiteX4" fmla="*/ 25130 w 62340"/>
                <a:gd name="connsiteY4" fmla="*/ 179 h 7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0" h="75050">
                  <a:moveTo>
                    <a:pt x="25130" y="179"/>
                  </a:moveTo>
                  <a:cubicBezTo>
                    <a:pt x="42027" y="-1830"/>
                    <a:pt x="58410" y="13286"/>
                    <a:pt x="61744" y="33907"/>
                  </a:cubicBezTo>
                  <a:cubicBezTo>
                    <a:pt x="65078" y="54529"/>
                    <a:pt x="54105" y="72884"/>
                    <a:pt x="37208" y="74874"/>
                  </a:cubicBezTo>
                  <a:cubicBezTo>
                    <a:pt x="20330" y="76865"/>
                    <a:pt x="3937" y="61759"/>
                    <a:pt x="594" y="41137"/>
                  </a:cubicBezTo>
                  <a:cubicBezTo>
                    <a:pt x="-2731" y="20515"/>
                    <a:pt x="8242" y="2161"/>
                    <a:pt x="25130" y="179"/>
                  </a:cubicBezTo>
                  <a:close/>
                </a:path>
              </a:pathLst>
            </a:custGeom>
            <a:solidFill>
              <a:srgbClr val="404947"/>
            </a:solidFill>
            <a:ln w="9525" cap="flat">
              <a:noFill/>
              <a:prstDash val="solid"/>
              <a:miter/>
            </a:ln>
          </p:spPr>
          <p:txBody>
            <a:bodyPr rtlCol="0" anchor="ctr"/>
            <a:lstStyle/>
            <a:p>
              <a:endParaRPr lang="nl-NL"/>
            </a:p>
          </p:txBody>
        </p:sp>
        <p:sp>
          <p:nvSpPr>
            <p:cNvPr id="986" name="Vrije vorm 982">
              <a:extLst>
                <a:ext uri="{FF2B5EF4-FFF2-40B4-BE49-F238E27FC236}">
                  <a16:creationId xmlns:a16="http://schemas.microsoft.com/office/drawing/2014/main" id="{20A1F427-852F-17FE-5DB1-2EFBEF3CD693}"/>
                </a:ext>
              </a:extLst>
            </p:cNvPr>
            <p:cNvSpPr/>
            <p:nvPr/>
          </p:nvSpPr>
          <p:spPr>
            <a:xfrm>
              <a:off x="4118698" y="2215683"/>
              <a:ext cx="222986" cy="80136"/>
            </a:xfrm>
            <a:custGeom>
              <a:avLst/>
              <a:gdLst>
                <a:gd name="connsiteX0" fmla="*/ 11687 w 120757"/>
                <a:gd name="connsiteY0" fmla="*/ 43398 h 43397"/>
                <a:gd name="connsiteX1" fmla="*/ 0 w 120757"/>
                <a:gd name="connsiteY1" fmla="*/ 24491 h 43397"/>
                <a:gd name="connsiteX2" fmla="*/ 120758 w 120757"/>
                <a:gd name="connsiteY2" fmla="*/ 9365 h 43397"/>
                <a:gd name="connsiteX3" fmla="*/ 109842 w 120757"/>
                <a:gd name="connsiteY3" fmla="*/ 28720 h 43397"/>
                <a:gd name="connsiteX4" fmla="*/ 11687 w 120757"/>
                <a:gd name="connsiteY4" fmla="*/ 43398 h 43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57" h="43397">
                  <a:moveTo>
                    <a:pt x="11687" y="43398"/>
                  </a:moveTo>
                  <a:lnTo>
                    <a:pt x="0" y="24491"/>
                  </a:lnTo>
                  <a:cubicBezTo>
                    <a:pt x="69752" y="-18762"/>
                    <a:pt x="118720" y="8203"/>
                    <a:pt x="120758" y="9365"/>
                  </a:cubicBezTo>
                  <a:lnTo>
                    <a:pt x="109842" y="28720"/>
                  </a:lnTo>
                  <a:cubicBezTo>
                    <a:pt x="108204" y="27901"/>
                    <a:pt x="69675" y="7527"/>
                    <a:pt x="11687" y="43398"/>
                  </a:cubicBezTo>
                  <a:close/>
                </a:path>
              </a:pathLst>
            </a:custGeom>
            <a:solidFill>
              <a:srgbClr val="404947"/>
            </a:solidFill>
            <a:ln w="9525" cap="flat">
              <a:noFill/>
              <a:prstDash val="solid"/>
              <a:miter/>
            </a:ln>
          </p:spPr>
          <p:txBody>
            <a:bodyPr rtlCol="0" anchor="ctr"/>
            <a:lstStyle/>
            <a:p>
              <a:endParaRPr lang="nl-NL"/>
            </a:p>
          </p:txBody>
        </p:sp>
        <p:sp>
          <p:nvSpPr>
            <p:cNvPr id="987" name="Vrije vorm 983">
              <a:extLst>
                <a:ext uri="{FF2B5EF4-FFF2-40B4-BE49-F238E27FC236}">
                  <a16:creationId xmlns:a16="http://schemas.microsoft.com/office/drawing/2014/main" id="{5FE70A5D-B936-8893-9AA7-99DC1592F95C}"/>
                </a:ext>
              </a:extLst>
            </p:cNvPr>
            <p:cNvSpPr/>
            <p:nvPr/>
          </p:nvSpPr>
          <p:spPr>
            <a:xfrm>
              <a:off x="4665051" y="2148850"/>
              <a:ext cx="223005" cy="73026"/>
            </a:xfrm>
            <a:custGeom>
              <a:avLst/>
              <a:gdLst>
                <a:gd name="connsiteX0" fmla="*/ 15402 w 120767"/>
                <a:gd name="connsiteY0" fmla="*/ 39548 h 39547"/>
                <a:gd name="connsiteX1" fmla="*/ 0 w 120767"/>
                <a:gd name="connsiteY1" fmla="*/ 23498 h 39547"/>
                <a:gd name="connsiteX2" fmla="*/ 120768 w 120767"/>
                <a:gd name="connsiteY2" fmla="*/ 8191 h 39547"/>
                <a:gd name="connsiteX3" fmla="*/ 114100 w 120767"/>
                <a:gd name="connsiteY3" fmla="*/ 29403 h 39547"/>
                <a:gd name="connsiteX4" fmla="*/ 15402 w 120767"/>
                <a:gd name="connsiteY4" fmla="*/ 39548 h 39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67" h="39547">
                  <a:moveTo>
                    <a:pt x="15402" y="39548"/>
                  </a:moveTo>
                  <a:lnTo>
                    <a:pt x="0" y="23498"/>
                  </a:lnTo>
                  <a:cubicBezTo>
                    <a:pt x="1714" y="21879"/>
                    <a:pt x="42443" y="-16336"/>
                    <a:pt x="120768" y="8191"/>
                  </a:cubicBezTo>
                  <a:lnTo>
                    <a:pt x="114100" y="29403"/>
                  </a:lnTo>
                  <a:cubicBezTo>
                    <a:pt x="49025" y="8915"/>
                    <a:pt x="16736" y="38290"/>
                    <a:pt x="15402" y="39548"/>
                  </a:cubicBezTo>
                  <a:close/>
                </a:path>
              </a:pathLst>
            </a:custGeom>
            <a:solidFill>
              <a:srgbClr val="404947"/>
            </a:solidFill>
            <a:ln w="9525" cap="flat">
              <a:noFill/>
              <a:prstDash val="solid"/>
              <a:miter/>
            </a:ln>
          </p:spPr>
          <p:txBody>
            <a:bodyPr rtlCol="0" anchor="ctr"/>
            <a:lstStyle/>
            <a:p>
              <a:endParaRPr lang="nl-NL"/>
            </a:p>
          </p:txBody>
        </p:sp>
        <p:sp>
          <p:nvSpPr>
            <p:cNvPr id="988" name="Vrije vorm 984">
              <a:extLst>
                <a:ext uri="{FF2B5EF4-FFF2-40B4-BE49-F238E27FC236}">
                  <a16:creationId xmlns:a16="http://schemas.microsoft.com/office/drawing/2014/main" id="{7590E328-1446-5CDA-C6B9-1D292D0F6BA3}"/>
                </a:ext>
              </a:extLst>
            </p:cNvPr>
            <p:cNvSpPr/>
            <p:nvPr/>
          </p:nvSpPr>
          <p:spPr>
            <a:xfrm>
              <a:off x="3554662" y="2479953"/>
              <a:ext cx="248162" cy="383841"/>
            </a:xfrm>
            <a:custGeom>
              <a:avLst/>
              <a:gdLst>
                <a:gd name="connsiteX0" fmla="*/ 112903 w 134391"/>
                <a:gd name="connsiteY0" fmla="*/ 35539 h 207867"/>
                <a:gd name="connsiteX1" fmla="*/ 63878 w 134391"/>
                <a:gd name="connsiteY1" fmla="*/ 163 h 207867"/>
                <a:gd name="connsiteX2" fmla="*/ 1251 w 134391"/>
                <a:gd name="connsiteY2" fmla="*/ 90565 h 207867"/>
                <a:gd name="connsiteX3" fmla="*/ 117475 w 134391"/>
                <a:gd name="connsiteY3" fmla="*/ 205798 h 207867"/>
                <a:gd name="connsiteX4" fmla="*/ 112903 w 134391"/>
                <a:gd name="connsiteY4" fmla="*/ 35539 h 20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91" h="207867">
                  <a:moveTo>
                    <a:pt x="112903" y="35539"/>
                  </a:moveTo>
                  <a:cubicBezTo>
                    <a:pt x="102207" y="15651"/>
                    <a:pt x="90482" y="2344"/>
                    <a:pt x="63878" y="163"/>
                  </a:cubicBezTo>
                  <a:cubicBezTo>
                    <a:pt x="37284" y="-2018"/>
                    <a:pt x="-8112" y="17118"/>
                    <a:pt x="1251" y="90565"/>
                  </a:cubicBezTo>
                  <a:cubicBezTo>
                    <a:pt x="10624" y="163993"/>
                    <a:pt x="79832" y="219429"/>
                    <a:pt x="117475" y="205798"/>
                  </a:cubicBezTo>
                  <a:cubicBezTo>
                    <a:pt x="155118" y="192149"/>
                    <a:pt x="119075" y="54665"/>
                    <a:pt x="112903" y="35539"/>
                  </a:cubicBezTo>
                  <a:close/>
                </a:path>
              </a:pathLst>
            </a:custGeom>
            <a:solidFill>
              <a:srgbClr val="D3A77F"/>
            </a:solidFill>
            <a:ln w="9525" cap="flat">
              <a:noFill/>
              <a:prstDash val="solid"/>
              <a:miter/>
            </a:ln>
          </p:spPr>
          <p:txBody>
            <a:bodyPr rtlCol="0" anchor="ctr"/>
            <a:lstStyle/>
            <a:p>
              <a:endParaRPr lang="nl-NL"/>
            </a:p>
          </p:txBody>
        </p:sp>
        <p:sp>
          <p:nvSpPr>
            <p:cNvPr id="989" name="Vrije vorm 985">
              <a:extLst>
                <a:ext uri="{FF2B5EF4-FFF2-40B4-BE49-F238E27FC236}">
                  <a16:creationId xmlns:a16="http://schemas.microsoft.com/office/drawing/2014/main" id="{BEE1A77A-3C06-4418-8B7D-DBF9B51AF943}"/>
                </a:ext>
              </a:extLst>
            </p:cNvPr>
            <p:cNvSpPr/>
            <p:nvPr/>
          </p:nvSpPr>
          <p:spPr>
            <a:xfrm>
              <a:off x="3929929" y="2268578"/>
              <a:ext cx="1157067" cy="422162"/>
            </a:xfrm>
            <a:custGeom>
              <a:avLst/>
              <a:gdLst>
                <a:gd name="connsiteX0" fmla="*/ 334265 w 626604"/>
                <a:gd name="connsiteY0" fmla="*/ 34451 h 228620"/>
                <a:gd name="connsiteX1" fmla="*/ 3290 w 626604"/>
                <a:gd name="connsiteY1" fmla="*/ 60568 h 228620"/>
                <a:gd name="connsiteX2" fmla="*/ 63279 w 626604"/>
                <a:gd name="connsiteY2" fmla="*/ 225189 h 228620"/>
                <a:gd name="connsiteX3" fmla="*/ 287117 w 626604"/>
                <a:gd name="connsiteY3" fmla="*/ 213949 h 228620"/>
                <a:gd name="connsiteX4" fmla="*/ 331074 w 626604"/>
                <a:gd name="connsiteY4" fmla="*/ 73951 h 228620"/>
                <a:gd name="connsiteX5" fmla="*/ 333436 w 626604"/>
                <a:gd name="connsiteY5" fmla="*/ 59406 h 228620"/>
                <a:gd name="connsiteX6" fmla="*/ 389958 w 626604"/>
                <a:gd name="connsiteY6" fmla="*/ 54406 h 228620"/>
                <a:gd name="connsiteX7" fmla="*/ 394787 w 626604"/>
                <a:gd name="connsiteY7" fmla="*/ 68522 h 228620"/>
                <a:gd name="connsiteX8" fmla="*/ 461834 w 626604"/>
                <a:gd name="connsiteY8" fmla="*/ 199052 h 228620"/>
                <a:gd name="connsiteX9" fmla="*/ 586459 w 626604"/>
                <a:gd name="connsiteY9" fmla="*/ 180612 h 228620"/>
                <a:gd name="connsiteX10" fmla="*/ 617720 w 626604"/>
                <a:gd name="connsiteY10" fmla="*/ 8190 h 228620"/>
                <a:gd name="connsiteX11" fmla="*/ 386624 w 626604"/>
                <a:gd name="connsiteY11" fmla="*/ 29736 h 228620"/>
                <a:gd name="connsiteX12" fmla="*/ 334265 w 626604"/>
                <a:gd name="connsiteY12" fmla="*/ 34451 h 228620"/>
                <a:gd name="connsiteX13" fmla="*/ 334265 w 626604"/>
                <a:gd name="connsiteY13" fmla="*/ 34451 h 228620"/>
                <a:gd name="connsiteX14" fmla="*/ 416276 w 626604"/>
                <a:gd name="connsiteY14" fmla="*/ 42309 h 228620"/>
                <a:gd name="connsiteX15" fmla="*/ 589116 w 626604"/>
                <a:gd name="connsiteY15" fmla="*/ 25745 h 228620"/>
                <a:gd name="connsiteX16" fmla="*/ 563561 w 626604"/>
                <a:gd name="connsiteY16" fmla="*/ 166553 h 228620"/>
                <a:gd name="connsiteX17" fmla="*/ 479731 w 626604"/>
                <a:gd name="connsiteY17" fmla="*/ 180088 h 228620"/>
                <a:gd name="connsiteX18" fmla="*/ 425010 w 626604"/>
                <a:gd name="connsiteY18" fmla="*/ 73484 h 228620"/>
                <a:gd name="connsiteX19" fmla="*/ 416276 w 626604"/>
                <a:gd name="connsiteY19" fmla="*/ 42309 h 228620"/>
                <a:gd name="connsiteX20" fmla="*/ 416276 w 626604"/>
                <a:gd name="connsiteY20" fmla="*/ 42309 h 228620"/>
                <a:gd name="connsiteX21" fmla="*/ 305490 w 626604"/>
                <a:gd name="connsiteY21" fmla="*/ 51758 h 228620"/>
                <a:gd name="connsiteX22" fmla="*/ 302147 w 626604"/>
                <a:gd name="connsiteY22" fmla="*/ 83952 h 228620"/>
                <a:gd name="connsiteX23" fmla="*/ 266238 w 626604"/>
                <a:gd name="connsiteY23" fmla="*/ 198281 h 228620"/>
                <a:gd name="connsiteX24" fmla="*/ 83444 w 626604"/>
                <a:gd name="connsiteY24" fmla="*/ 207463 h 228620"/>
                <a:gd name="connsiteX25" fmla="*/ 34456 w 626604"/>
                <a:gd name="connsiteY25" fmla="*/ 73017 h 228620"/>
                <a:gd name="connsiteX26" fmla="*/ 305490 w 626604"/>
                <a:gd name="connsiteY26" fmla="*/ 51758 h 22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26604" h="228620">
                  <a:moveTo>
                    <a:pt x="334265" y="34451"/>
                  </a:moveTo>
                  <a:cubicBezTo>
                    <a:pt x="306700" y="32822"/>
                    <a:pt x="102789" y="17858"/>
                    <a:pt x="3290" y="60568"/>
                  </a:cubicBezTo>
                  <a:cubicBezTo>
                    <a:pt x="-14359" y="115670"/>
                    <a:pt x="43829" y="215683"/>
                    <a:pt x="63279" y="225189"/>
                  </a:cubicBezTo>
                  <a:cubicBezTo>
                    <a:pt x="82710" y="234695"/>
                    <a:pt x="254294" y="222312"/>
                    <a:pt x="287117" y="213949"/>
                  </a:cubicBezTo>
                  <a:cubicBezTo>
                    <a:pt x="320311" y="209987"/>
                    <a:pt x="327464" y="89877"/>
                    <a:pt x="331074" y="73951"/>
                  </a:cubicBezTo>
                  <a:cubicBezTo>
                    <a:pt x="332093" y="69446"/>
                    <a:pt x="332865" y="64388"/>
                    <a:pt x="333436" y="59406"/>
                  </a:cubicBezTo>
                  <a:cubicBezTo>
                    <a:pt x="358926" y="51253"/>
                    <a:pt x="363460" y="48938"/>
                    <a:pt x="389958" y="54406"/>
                  </a:cubicBezTo>
                  <a:cubicBezTo>
                    <a:pt x="391387" y="59273"/>
                    <a:pt x="393025" y="64216"/>
                    <a:pt x="394787" y="68522"/>
                  </a:cubicBezTo>
                  <a:cubicBezTo>
                    <a:pt x="401054" y="83609"/>
                    <a:pt x="428429" y="200776"/>
                    <a:pt x="461834" y="199052"/>
                  </a:cubicBezTo>
                  <a:cubicBezTo>
                    <a:pt x="495590" y="201748"/>
                    <a:pt x="568914" y="193271"/>
                    <a:pt x="586459" y="180612"/>
                  </a:cubicBezTo>
                  <a:cubicBezTo>
                    <a:pt x="604014" y="167934"/>
                    <a:pt x="644447" y="59511"/>
                    <a:pt x="617720" y="8190"/>
                  </a:cubicBezTo>
                  <a:cubicBezTo>
                    <a:pt x="514374" y="-16603"/>
                    <a:pt x="419133" y="22078"/>
                    <a:pt x="386624" y="29736"/>
                  </a:cubicBezTo>
                  <a:cubicBezTo>
                    <a:pt x="358821" y="26326"/>
                    <a:pt x="361221" y="27440"/>
                    <a:pt x="334265" y="34451"/>
                  </a:cubicBezTo>
                  <a:lnTo>
                    <a:pt x="334265" y="34451"/>
                  </a:lnTo>
                  <a:close/>
                  <a:moveTo>
                    <a:pt x="416276" y="42309"/>
                  </a:moveTo>
                  <a:cubicBezTo>
                    <a:pt x="435173" y="37965"/>
                    <a:pt x="502124" y="4885"/>
                    <a:pt x="589116" y="25745"/>
                  </a:cubicBezTo>
                  <a:cubicBezTo>
                    <a:pt x="610938" y="67674"/>
                    <a:pt x="577915" y="156218"/>
                    <a:pt x="563561" y="166553"/>
                  </a:cubicBezTo>
                  <a:cubicBezTo>
                    <a:pt x="549245" y="176888"/>
                    <a:pt x="507325" y="182298"/>
                    <a:pt x="479731" y="180088"/>
                  </a:cubicBezTo>
                  <a:cubicBezTo>
                    <a:pt x="452480" y="181498"/>
                    <a:pt x="430115" y="85829"/>
                    <a:pt x="425010" y="73484"/>
                  </a:cubicBezTo>
                  <a:cubicBezTo>
                    <a:pt x="419895" y="61140"/>
                    <a:pt x="416276" y="42309"/>
                    <a:pt x="416276" y="42309"/>
                  </a:cubicBezTo>
                  <a:lnTo>
                    <a:pt x="416276" y="42309"/>
                  </a:lnTo>
                  <a:close/>
                  <a:moveTo>
                    <a:pt x="305490" y="51758"/>
                  </a:moveTo>
                  <a:cubicBezTo>
                    <a:pt x="305490" y="51758"/>
                    <a:pt x="305081" y="70931"/>
                    <a:pt x="302147" y="83952"/>
                  </a:cubicBezTo>
                  <a:cubicBezTo>
                    <a:pt x="299194" y="96982"/>
                    <a:pt x="293355" y="195061"/>
                    <a:pt x="266238" y="198281"/>
                  </a:cubicBezTo>
                  <a:cubicBezTo>
                    <a:pt x="239453" y="205120"/>
                    <a:pt x="99322" y="215226"/>
                    <a:pt x="83444" y="207463"/>
                  </a:cubicBezTo>
                  <a:cubicBezTo>
                    <a:pt x="67584" y="199700"/>
                    <a:pt x="20036" y="118023"/>
                    <a:pt x="34456" y="73017"/>
                  </a:cubicBezTo>
                  <a:cubicBezTo>
                    <a:pt x="116647" y="37746"/>
                    <a:pt x="286135" y="50662"/>
                    <a:pt x="305490" y="51758"/>
                  </a:cubicBezTo>
                  <a:close/>
                </a:path>
              </a:pathLst>
            </a:custGeom>
            <a:solidFill>
              <a:srgbClr val="FFFFFF"/>
            </a:solidFill>
            <a:ln w="9525" cap="flat">
              <a:noFill/>
              <a:prstDash val="solid"/>
              <a:miter/>
            </a:ln>
          </p:spPr>
          <p:txBody>
            <a:bodyPr rtlCol="0" anchor="ctr"/>
            <a:lstStyle/>
            <a:p>
              <a:endParaRPr lang="nl-NL"/>
            </a:p>
          </p:txBody>
        </p:sp>
        <p:sp>
          <p:nvSpPr>
            <p:cNvPr id="990" name="Vrije vorm 986">
              <a:extLst>
                <a:ext uri="{FF2B5EF4-FFF2-40B4-BE49-F238E27FC236}">
                  <a16:creationId xmlns:a16="http://schemas.microsoft.com/office/drawing/2014/main" id="{6C75822F-9537-980F-3D53-85EBC223573D}"/>
                </a:ext>
              </a:extLst>
            </p:cNvPr>
            <p:cNvSpPr/>
            <p:nvPr/>
          </p:nvSpPr>
          <p:spPr>
            <a:xfrm>
              <a:off x="5126765" y="4470716"/>
              <a:ext cx="1414277" cy="2466969"/>
            </a:xfrm>
            <a:custGeom>
              <a:avLst/>
              <a:gdLst>
                <a:gd name="connsiteX0" fmla="*/ 171176 w 765895"/>
                <a:gd name="connsiteY0" fmla="*/ 0 h 1335975"/>
                <a:gd name="connsiteX1" fmla="*/ 577513 w 765895"/>
                <a:gd name="connsiteY1" fmla="*/ 523265 h 1335975"/>
                <a:gd name="connsiteX2" fmla="*/ 760145 w 765895"/>
                <a:gd name="connsiteY2" fmla="*/ 1168842 h 1335975"/>
                <a:gd name="connsiteX3" fmla="*/ 381288 w 765895"/>
                <a:gd name="connsiteY3" fmla="*/ 1168632 h 1335975"/>
                <a:gd name="connsiteX4" fmla="*/ 87566 w 765895"/>
                <a:gd name="connsiteY4" fmla="*/ 639604 h 1335975"/>
                <a:gd name="connsiteX5" fmla="*/ 171176 w 765895"/>
                <a:gd name="connsiteY5" fmla="*/ 0 h 133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95" h="1335975">
                  <a:moveTo>
                    <a:pt x="171176" y="0"/>
                  </a:moveTo>
                  <a:cubicBezTo>
                    <a:pt x="357571" y="19069"/>
                    <a:pt x="392337" y="129359"/>
                    <a:pt x="577513" y="523265"/>
                  </a:cubicBezTo>
                  <a:cubicBezTo>
                    <a:pt x="762688" y="917172"/>
                    <a:pt x="733256" y="1114892"/>
                    <a:pt x="760145" y="1168842"/>
                  </a:cubicBezTo>
                  <a:cubicBezTo>
                    <a:pt x="801636" y="1251976"/>
                    <a:pt x="612803" y="1499388"/>
                    <a:pt x="381288" y="1168632"/>
                  </a:cubicBezTo>
                  <a:cubicBezTo>
                    <a:pt x="240975" y="968150"/>
                    <a:pt x="116283" y="703736"/>
                    <a:pt x="87566" y="639604"/>
                  </a:cubicBezTo>
                  <a:cubicBezTo>
                    <a:pt x="32739" y="517160"/>
                    <a:pt x="-116022" y="63189"/>
                    <a:pt x="171176" y="0"/>
                  </a:cubicBezTo>
                  <a:close/>
                </a:path>
              </a:pathLst>
            </a:custGeom>
            <a:solidFill>
              <a:srgbClr val="FFFFFF"/>
            </a:solidFill>
            <a:ln w="9525" cap="flat">
              <a:noFill/>
              <a:prstDash val="solid"/>
              <a:miter/>
            </a:ln>
          </p:spPr>
          <p:txBody>
            <a:bodyPr rtlCol="0" anchor="ctr"/>
            <a:lstStyle/>
            <a:p>
              <a:endParaRPr lang="nl-NL"/>
            </a:p>
          </p:txBody>
        </p:sp>
        <p:sp>
          <p:nvSpPr>
            <p:cNvPr id="991" name="Vrije vorm 987">
              <a:extLst>
                <a:ext uri="{FF2B5EF4-FFF2-40B4-BE49-F238E27FC236}">
                  <a16:creationId xmlns:a16="http://schemas.microsoft.com/office/drawing/2014/main" id="{2270A87D-87C6-B54A-72E6-2BB36745A289}"/>
                </a:ext>
              </a:extLst>
            </p:cNvPr>
            <p:cNvSpPr/>
            <p:nvPr/>
          </p:nvSpPr>
          <p:spPr>
            <a:xfrm>
              <a:off x="5103234" y="3805375"/>
              <a:ext cx="1258163" cy="2017917"/>
            </a:xfrm>
            <a:custGeom>
              <a:avLst/>
              <a:gdLst>
                <a:gd name="connsiteX0" fmla="*/ 681352 w 681352"/>
                <a:gd name="connsiteY0" fmla="*/ 1072401 h 1092793"/>
                <a:gd name="connsiteX1" fmla="*/ 346110 w 681352"/>
                <a:gd name="connsiteY1" fmla="*/ 363131 h 1092793"/>
                <a:gd name="connsiteX2" fmla="*/ 3296 w 681352"/>
                <a:gd name="connsiteY2" fmla="*/ 0 h 1092793"/>
                <a:gd name="connsiteX3" fmla="*/ 0 w 681352"/>
                <a:gd name="connsiteY3" fmla="*/ 21793 h 1092793"/>
                <a:gd name="connsiteX4" fmla="*/ 326184 w 681352"/>
                <a:gd name="connsiteY4" fmla="*/ 372599 h 1092793"/>
                <a:gd name="connsiteX5" fmla="*/ 666636 w 681352"/>
                <a:gd name="connsiteY5" fmla="*/ 1092794 h 1092793"/>
                <a:gd name="connsiteX6" fmla="*/ 681352 w 681352"/>
                <a:gd name="connsiteY6" fmla="*/ 1072401 h 109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1352" h="1092793">
                  <a:moveTo>
                    <a:pt x="681352" y="1072401"/>
                  </a:moveTo>
                  <a:cubicBezTo>
                    <a:pt x="610657" y="922268"/>
                    <a:pt x="461143" y="605133"/>
                    <a:pt x="346110" y="363131"/>
                  </a:cubicBezTo>
                  <a:cubicBezTo>
                    <a:pt x="188252" y="31147"/>
                    <a:pt x="10753" y="1114"/>
                    <a:pt x="3296" y="0"/>
                  </a:cubicBezTo>
                  <a:lnTo>
                    <a:pt x="0" y="21793"/>
                  </a:lnTo>
                  <a:cubicBezTo>
                    <a:pt x="1724" y="22041"/>
                    <a:pt x="173984" y="52473"/>
                    <a:pt x="326184" y="372599"/>
                  </a:cubicBezTo>
                  <a:cubicBezTo>
                    <a:pt x="444170" y="620716"/>
                    <a:pt x="598332" y="947719"/>
                    <a:pt x="666636" y="1092794"/>
                  </a:cubicBezTo>
                  <a:lnTo>
                    <a:pt x="681352" y="1072401"/>
                  </a:lnTo>
                  <a:close/>
                </a:path>
              </a:pathLst>
            </a:custGeom>
            <a:solidFill>
              <a:srgbClr val="D0E7F7"/>
            </a:solidFill>
            <a:ln w="9525" cap="flat">
              <a:noFill/>
              <a:prstDash val="solid"/>
              <a:miter/>
            </a:ln>
          </p:spPr>
          <p:txBody>
            <a:bodyPr rtlCol="0" anchor="ctr"/>
            <a:lstStyle/>
            <a:p>
              <a:endParaRPr lang="nl-NL"/>
            </a:p>
          </p:txBody>
        </p:sp>
        <p:sp>
          <p:nvSpPr>
            <p:cNvPr id="992" name="Vrije vorm 990">
              <a:extLst>
                <a:ext uri="{FF2B5EF4-FFF2-40B4-BE49-F238E27FC236}">
                  <a16:creationId xmlns:a16="http://schemas.microsoft.com/office/drawing/2014/main" id="{B45C23ED-A3A2-5A37-0BE5-887C03A1BDB7}"/>
                </a:ext>
              </a:extLst>
            </p:cNvPr>
            <p:cNvSpPr/>
            <p:nvPr/>
          </p:nvSpPr>
          <p:spPr>
            <a:xfrm>
              <a:off x="3867638" y="3721971"/>
              <a:ext cx="916382" cy="459149"/>
            </a:xfrm>
            <a:custGeom>
              <a:avLst/>
              <a:gdLst>
                <a:gd name="connsiteX0" fmla="*/ 496262 w 496262"/>
                <a:gd name="connsiteY0" fmla="*/ 16536 h 248650"/>
                <a:gd name="connsiteX1" fmla="*/ 63865 w 496262"/>
                <a:gd name="connsiteY1" fmla="*/ 0 h 248650"/>
                <a:gd name="connsiteX2" fmla="*/ 5200 w 496262"/>
                <a:gd name="connsiteY2" fmla="*/ 8268 h 248650"/>
                <a:gd name="connsiteX3" fmla="*/ 0 w 496262"/>
                <a:gd name="connsiteY3" fmla="*/ 71428 h 248650"/>
                <a:gd name="connsiteX4" fmla="*/ 128435 w 496262"/>
                <a:gd name="connsiteY4" fmla="*/ 228562 h 248650"/>
                <a:gd name="connsiteX5" fmla="*/ 351587 w 496262"/>
                <a:gd name="connsiteY5" fmla="*/ 248650 h 248650"/>
                <a:gd name="connsiteX6" fmla="*/ 475002 w 496262"/>
                <a:gd name="connsiteY6" fmla="*/ 212065 h 24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262" h="248650">
                  <a:moveTo>
                    <a:pt x="496262" y="16536"/>
                  </a:moveTo>
                  <a:lnTo>
                    <a:pt x="63865" y="0"/>
                  </a:lnTo>
                  <a:lnTo>
                    <a:pt x="5200" y="8268"/>
                  </a:lnTo>
                  <a:lnTo>
                    <a:pt x="0" y="71428"/>
                  </a:lnTo>
                  <a:lnTo>
                    <a:pt x="128435" y="228562"/>
                  </a:lnTo>
                  <a:lnTo>
                    <a:pt x="351587" y="248650"/>
                  </a:lnTo>
                  <a:lnTo>
                    <a:pt x="475002" y="212065"/>
                  </a:lnTo>
                  <a:close/>
                </a:path>
              </a:pathLst>
            </a:custGeom>
            <a:solidFill>
              <a:srgbClr val="FFFFFF"/>
            </a:solidFill>
            <a:ln w="9525" cap="flat">
              <a:noFill/>
              <a:prstDash val="solid"/>
              <a:miter/>
            </a:ln>
          </p:spPr>
          <p:txBody>
            <a:bodyPr rtlCol="0" anchor="ctr"/>
            <a:lstStyle/>
            <a:p>
              <a:endParaRPr lang="nl-NL"/>
            </a:p>
          </p:txBody>
        </p:sp>
        <p:sp>
          <p:nvSpPr>
            <p:cNvPr id="993" name="Vrije vorm 991">
              <a:extLst>
                <a:ext uri="{FF2B5EF4-FFF2-40B4-BE49-F238E27FC236}">
                  <a16:creationId xmlns:a16="http://schemas.microsoft.com/office/drawing/2014/main" id="{D4B813FC-C975-CE8A-9FCA-52CA6F089260}"/>
                </a:ext>
              </a:extLst>
            </p:cNvPr>
            <p:cNvSpPr/>
            <p:nvPr/>
          </p:nvSpPr>
          <p:spPr>
            <a:xfrm>
              <a:off x="3867234" y="3701181"/>
              <a:ext cx="944416" cy="127214"/>
            </a:xfrm>
            <a:custGeom>
              <a:avLst/>
              <a:gdLst>
                <a:gd name="connsiteX0" fmla="*/ 472859 w 511444"/>
                <a:gd name="connsiteY0" fmla="*/ 1905 h 68892"/>
                <a:gd name="connsiteX1" fmla="*/ 112747 w 511444"/>
                <a:gd name="connsiteY1" fmla="*/ 20393 h 68892"/>
                <a:gd name="connsiteX2" fmla="*/ 55245 w 511444"/>
                <a:gd name="connsiteY2" fmla="*/ 0 h 68892"/>
                <a:gd name="connsiteX3" fmla="*/ 0 w 511444"/>
                <a:gd name="connsiteY3" fmla="*/ 13097 h 68892"/>
                <a:gd name="connsiteX4" fmla="*/ 49797 w 511444"/>
                <a:gd name="connsiteY4" fmla="*/ 39576 h 68892"/>
                <a:gd name="connsiteX5" fmla="*/ 511445 w 511444"/>
                <a:gd name="connsiteY5" fmla="*/ 32166 h 68892"/>
                <a:gd name="connsiteX6" fmla="*/ 472859 w 511444"/>
                <a:gd name="connsiteY6" fmla="*/ 1905 h 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444" h="68892">
                  <a:moveTo>
                    <a:pt x="472859" y="1905"/>
                  </a:moveTo>
                  <a:cubicBezTo>
                    <a:pt x="385106" y="43158"/>
                    <a:pt x="260795" y="50930"/>
                    <a:pt x="112747" y="20393"/>
                  </a:cubicBezTo>
                  <a:cubicBezTo>
                    <a:pt x="83915" y="14449"/>
                    <a:pt x="66990" y="8877"/>
                    <a:pt x="55245" y="0"/>
                  </a:cubicBezTo>
                  <a:lnTo>
                    <a:pt x="0" y="13097"/>
                  </a:lnTo>
                  <a:cubicBezTo>
                    <a:pt x="14887" y="31194"/>
                    <a:pt x="22489" y="33861"/>
                    <a:pt x="49797" y="39576"/>
                  </a:cubicBezTo>
                  <a:cubicBezTo>
                    <a:pt x="207473" y="72590"/>
                    <a:pt x="350539" y="87068"/>
                    <a:pt x="511445" y="32166"/>
                  </a:cubicBezTo>
                  <a:lnTo>
                    <a:pt x="472859" y="1905"/>
                  </a:lnTo>
                  <a:close/>
                </a:path>
              </a:pathLst>
            </a:custGeom>
            <a:solidFill>
              <a:srgbClr val="404947"/>
            </a:solidFill>
            <a:ln w="9525" cap="flat">
              <a:noFill/>
              <a:prstDash val="solid"/>
              <a:miter/>
            </a:ln>
          </p:spPr>
          <p:txBody>
            <a:bodyPr rtlCol="0" anchor="ctr"/>
            <a:lstStyle/>
            <a:p>
              <a:endParaRPr lang="nl-NL"/>
            </a:p>
          </p:txBody>
        </p:sp>
        <p:sp>
          <p:nvSpPr>
            <p:cNvPr id="994" name="Vrije vorm 992">
              <a:extLst>
                <a:ext uri="{FF2B5EF4-FFF2-40B4-BE49-F238E27FC236}">
                  <a16:creationId xmlns:a16="http://schemas.microsoft.com/office/drawing/2014/main" id="{7CA79269-7D3A-D368-0D4C-6DF3FAA494F5}"/>
                </a:ext>
              </a:extLst>
            </p:cNvPr>
            <p:cNvSpPr/>
            <p:nvPr/>
          </p:nvSpPr>
          <p:spPr>
            <a:xfrm>
              <a:off x="3877240" y="3638530"/>
              <a:ext cx="923875" cy="153254"/>
            </a:xfrm>
            <a:custGeom>
              <a:avLst/>
              <a:gdLst>
                <a:gd name="connsiteX0" fmla="*/ 0 w 500320"/>
                <a:gd name="connsiteY0" fmla="*/ 27013 h 82994"/>
                <a:gd name="connsiteX1" fmla="*/ 2181 w 500320"/>
                <a:gd name="connsiteY1" fmla="*/ 57883 h 82994"/>
                <a:gd name="connsiteX2" fmla="*/ 26880 w 500320"/>
                <a:gd name="connsiteY2" fmla="*/ 79877 h 82994"/>
                <a:gd name="connsiteX3" fmla="*/ 147761 w 500320"/>
                <a:gd name="connsiteY3" fmla="*/ 74362 h 82994"/>
                <a:gd name="connsiteX4" fmla="*/ 346234 w 500320"/>
                <a:gd name="connsiteY4" fmla="*/ 75724 h 82994"/>
                <a:gd name="connsiteX5" fmla="*/ 468069 w 500320"/>
                <a:gd name="connsiteY5" fmla="*/ 82953 h 82994"/>
                <a:gd name="connsiteX6" fmla="*/ 492681 w 500320"/>
                <a:gd name="connsiteY6" fmla="*/ 63980 h 82994"/>
                <a:gd name="connsiteX7" fmla="*/ 500320 w 500320"/>
                <a:gd name="connsiteY7" fmla="*/ 26003 h 82994"/>
                <a:gd name="connsiteX8" fmla="*/ 242478 w 500320"/>
                <a:gd name="connsiteY8" fmla="*/ 0 h 82994"/>
                <a:gd name="connsiteX9" fmla="*/ 0 w 500320"/>
                <a:gd name="connsiteY9" fmla="*/ 27013 h 8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320" h="82994">
                  <a:moveTo>
                    <a:pt x="0" y="27013"/>
                  </a:moveTo>
                  <a:lnTo>
                    <a:pt x="2181" y="57883"/>
                  </a:lnTo>
                  <a:cubicBezTo>
                    <a:pt x="3086" y="70704"/>
                    <a:pt x="14040" y="80458"/>
                    <a:pt x="26880" y="79877"/>
                  </a:cubicBezTo>
                  <a:lnTo>
                    <a:pt x="147761" y="74362"/>
                  </a:lnTo>
                  <a:cubicBezTo>
                    <a:pt x="213894" y="71342"/>
                    <a:pt x="280150" y="71799"/>
                    <a:pt x="346234" y="75724"/>
                  </a:cubicBezTo>
                  <a:lnTo>
                    <a:pt x="468069" y="82953"/>
                  </a:lnTo>
                  <a:cubicBezTo>
                    <a:pt x="479851" y="83649"/>
                    <a:pt x="490357" y="75562"/>
                    <a:pt x="492681" y="63980"/>
                  </a:cubicBezTo>
                  <a:lnTo>
                    <a:pt x="500320" y="26003"/>
                  </a:lnTo>
                  <a:lnTo>
                    <a:pt x="242478" y="0"/>
                  </a:lnTo>
                  <a:lnTo>
                    <a:pt x="0" y="27013"/>
                  </a:lnTo>
                  <a:close/>
                </a:path>
              </a:pathLst>
            </a:custGeom>
            <a:solidFill>
              <a:srgbClr val="D0DCE7"/>
            </a:solidFill>
            <a:ln w="9525" cap="flat">
              <a:noFill/>
              <a:prstDash val="solid"/>
              <a:miter/>
            </a:ln>
          </p:spPr>
          <p:txBody>
            <a:bodyPr rtlCol="0" anchor="ctr"/>
            <a:lstStyle/>
            <a:p>
              <a:endParaRPr lang="nl-NL"/>
            </a:p>
          </p:txBody>
        </p:sp>
        <p:sp>
          <p:nvSpPr>
            <p:cNvPr id="995" name="Vrije vorm 993">
              <a:extLst>
                <a:ext uri="{FF2B5EF4-FFF2-40B4-BE49-F238E27FC236}">
                  <a16:creationId xmlns:a16="http://schemas.microsoft.com/office/drawing/2014/main" id="{B45C5C0A-ADA7-D4AD-65FB-E940B82A4A54}"/>
                </a:ext>
              </a:extLst>
            </p:cNvPr>
            <p:cNvSpPr/>
            <p:nvPr/>
          </p:nvSpPr>
          <p:spPr>
            <a:xfrm>
              <a:off x="3844896" y="3686547"/>
              <a:ext cx="1013013" cy="87537"/>
            </a:xfrm>
            <a:custGeom>
              <a:avLst/>
              <a:gdLst>
                <a:gd name="connsiteX0" fmla="*/ 17516 w 548592"/>
                <a:gd name="connsiteY0" fmla="*/ 1010 h 47405"/>
                <a:gd name="connsiteX1" fmla="*/ 0 w 548592"/>
                <a:gd name="connsiteY1" fmla="*/ 22165 h 47405"/>
                <a:gd name="connsiteX2" fmla="*/ 18888 w 548592"/>
                <a:gd name="connsiteY2" fmla="*/ 20383 h 47405"/>
                <a:gd name="connsiteX3" fmla="*/ 330327 w 548592"/>
                <a:gd name="connsiteY3" fmla="*/ 0 h 47405"/>
                <a:gd name="connsiteX4" fmla="*/ 508578 w 548592"/>
                <a:gd name="connsiteY4" fmla="*/ 35719 h 47405"/>
                <a:gd name="connsiteX5" fmla="*/ 548593 w 548592"/>
                <a:gd name="connsiteY5" fmla="*/ 47406 h 47405"/>
                <a:gd name="connsiteX6" fmla="*/ 517836 w 548592"/>
                <a:gd name="connsiteY6" fmla="*/ 0 h 47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592" h="47405">
                  <a:moveTo>
                    <a:pt x="17516" y="1010"/>
                  </a:moveTo>
                  <a:lnTo>
                    <a:pt x="0" y="22165"/>
                  </a:lnTo>
                  <a:lnTo>
                    <a:pt x="18888" y="20383"/>
                  </a:lnTo>
                  <a:lnTo>
                    <a:pt x="330327" y="0"/>
                  </a:lnTo>
                  <a:lnTo>
                    <a:pt x="508578" y="35719"/>
                  </a:lnTo>
                  <a:lnTo>
                    <a:pt x="548593" y="47406"/>
                  </a:lnTo>
                  <a:lnTo>
                    <a:pt x="517836" y="0"/>
                  </a:lnTo>
                </a:path>
              </a:pathLst>
            </a:custGeom>
            <a:solidFill>
              <a:srgbClr val="D0DCE7"/>
            </a:solidFill>
            <a:ln w="9525" cap="flat">
              <a:noFill/>
              <a:prstDash val="solid"/>
              <a:miter/>
            </a:ln>
          </p:spPr>
          <p:txBody>
            <a:bodyPr rtlCol="0" anchor="ctr"/>
            <a:lstStyle/>
            <a:p>
              <a:endParaRPr lang="nl-NL"/>
            </a:p>
          </p:txBody>
        </p:sp>
        <p:sp>
          <p:nvSpPr>
            <p:cNvPr id="996" name="Vrije vorm 994">
              <a:extLst>
                <a:ext uri="{FF2B5EF4-FFF2-40B4-BE49-F238E27FC236}">
                  <a16:creationId xmlns:a16="http://schemas.microsoft.com/office/drawing/2014/main" id="{BEB4A310-2D67-BB61-F348-449DEDDD8188}"/>
                </a:ext>
              </a:extLst>
            </p:cNvPr>
            <p:cNvSpPr/>
            <p:nvPr/>
          </p:nvSpPr>
          <p:spPr>
            <a:xfrm>
              <a:off x="4787503" y="3743358"/>
              <a:ext cx="24148" cy="17219"/>
            </a:xfrm>
            <a:custGeom>
              <a:avLst/>
              <a:gdLst>
                <a:gd name="connsiteX0" fmla="*/ 13078 w 13077"/>
                <a:gd name="connsiteY0" fmla="*/ 9325 h 9325"/>
                <a:gd name="connsiteX1" fmla="*/ 1191 w 13077"/>
                <a:gd name="connsiteY1" fmla="*/ 0 h 9325"/>
                <a:gd name="connsiteX2" fmla="*/ 0 w 13077"/>
                <a:gd name="connsiteY2" fmla="*/ 5915 h 9325"/>
                <a:gd name="connsiteX3" fmla="*/ 13078 w 13077"/>
                <a:gd name="connsiteY3" fmla="*/ 9325 h 9325"/>
              </a:gdLst>
              <a:ahLst/>
              <a:cxnLst>
                <a:cxn ang="0">
                  <a:pos x="connsiteX0" y="connsiteY0"/>
                </a:cxn>
                <a:cxn ang="0">
                  <a:pos x="connsiteX1" y="connsiteY1"/>
                </a:cxn>
                <a:cxn ang="0">
                  <a:pos x="connsiteX2" y="connsiteY2"/>
                </a:cxn>
                <a:cxn ang="0">
                  <a:pos x="connsiteX3" y="connsiteY3"/>
                </a:cxn>
              </a:cxnLst>
              <a:rect l="l" t="t" r="r" b="b"/>
              <a:pathLst>
                <a:path w="13077" h="9325">
                  <a:moveTo>
                    <a:pt x="13078" y="9325"/>
                  </a:moveTo>
                  <a:cubicBezTo>
                    <a:pt x="13078" y="9325"/>
                    <a:pt x="11954" y="-19"/>
                    <a:pt x="1191" y="0"/>
                  </a:cubicBezTo>
                  <a:lnTo>
                    <a:pt x="0" y="5915"/>
                  </a:lnTo>
                  <a:lnTo>
                    <a:pt x="13078" y="9325"/>
                  </a:lnTo>
                  <a:close/>
                </a:path>
              </a:pathLst>
            </a:custGeom>
            <a:solidFill>
              <a:srgbClr val="404947"/>
            </a:solidFill>
            <a:ln w="9525" cap="flat">
              <a:noFill/>
              <a:prstDash val="solid"/>
              <a:miter/>
            </a:ln>
          </p:spPr>
          <p:txBody>
            <a:bodyPr rtlCol="0" anchor="ctr"/>
            <a:lstStyle/>
            <a:p>
              <a:endParaRPr lang="nl-NL"/>
            </a:p>
          </p:txBody>
        </p:sp>
        <p:sp>
          <p:nvSpPr>
            <p:cNvPr id="997" name="Vrije vorm 995">
              <a:extLst>
                <a:ext uri="{FF2B5EF4-FFF2-40B4-BE49-F238E27FC236}">
                  <a16:creationId xmlns:a16="http://schemas.microsoft.com/office/drawing/2014/main" id="{5E007EED-5AE0-8923-A3E4-2EC1D193DC49}"/>
                </a:ext>
              </a:extLst>
            </p:cNvPr>
            <p:cNvSpPr/>
            <p:nvPr/>
          </p:nvSpPr>
          <p:spPr>
            <a:xfrm>
              <a:off x="3867234" y="3718385"/>
              <a:ext cx="12136" cy="7981"/>
            </a:xfrm>
            <a:custGeom>
              <a:avLst/>
              <a:gdLst>
                <a:gd name="connsiteX0" fmla="*/ 3591 w 6572"/>
                <a:gd name="connsiteY0" fmla="*/ 4323 h 4322"/>
                <a:gd name="connsiteX1" fmla="*/ 0 w 6572"/>
                <a:gd name="connsiteY1" fmla="*/ 3780 h 4322"/>
                <a:gd name="connsiteX2" fmla="*/ 6572 w 6572"/>
                <a:gd name="connsiteY2" fmla="*/ 46 h 4322"/>
              </a:gdLst>
              <a:ahLst/>
              <a:cxnLst>
                <a:cxn ang="0">
                  <a:pos x="connsiteX0" y="connsiteY0"/>
                </a:cxn>
                <a:cxn ang="0">
                  <a:pos x="connsiteX1" y="connsiteY1"/>
                </a:cxn>
                <a:cxn ang="0">
                  <a:pos x="connsiteX2" y="connsiteY2"/>
                </a:cxn>
              </a:cxnLst>
              <a:rect l="l" t="t" r="r" b="b"/>
              <a:pathLst>
                <a:path w="6572" h="4322">
                  <a:moveTo>
                    <a:pt x="3591" y="4323"/>
                  </a:moveTo>
                  <a:lnTo>
                    <a:pt x="0" y="3780"/>
                  </a:lnTo>
                  <a:cubicBezTo>
                    <a:pt x="0" y="3780"/>
                    <a:pt x="2562" y="-487"/>
                    <a:pt x="6572" y="46"/>
                  </a:cubicBezTo>
                </a:path>
              </a:pathLst>
            </a:custGeom>
            <a:solidFill>
              <a:srgbClr val="404947"/>
            </a:solidFill>
            <a:ln w="9525" cap="flat">
              <a:noFill/>
              <a:prstDash val="solid"/>
              <a:miter/>
            </a:ln>
          </p:spPr>
          <p:txBody>
            <a:bodyPr rtlCol="0" anchor="ctr"/>
            <a:lstStyle/>
            <a:p>
              <a:endParaRPr lang="nl-NL"/>
            </a:p>
          </p:txBody>
        </p:sp>
        <p:grpSp>
          <p:nvGrpSpPr>
            <p:cNvPr id="939" name="Groep 938">
              <a:extLst>
                <a:ext uri="{FF2B5EF4-FFF2-40B4-BE49-F238E27FC236}">
                  <a16:creationId xmlns:a16="http://schemas.microsoft.com/office/drawing/2014/main" id="{15567F67-7A6E-E874-85A2-1CAE4E4D311D}"/>
                </a:ext>
              </a:extLst>
            </p:cNvPr>
            <p:cNvGrpSpPr/>
            <p:nvPr/>
          </p:nvGrpSpPr>
          <p:grpSpPr>
            <a:xfrm rot="599639">
              <a:off x="5912039" y="5994775"/>
              <a:ext cx="3363617" cy="1162084"/>
              <a:chOff x="2841291" y="5788465"/>
              <a:chExt cx="3363617" cy="1162084"/>
            </a:xfrm>
          </p:grpSpPr>
          <p:sp>
            <p:nvSpPr>
              <p:cNvPr id="938" name="Vrije vorm 998">
                <a:extLst>
                  <a:ext uri="{FF2B5EF4-FFF2-40B4-BE49-F238E27FC236}">
                    <a16:creationId xmlns:a16="http://schemas.microsoft.com/office/drawing/2014/main" id="{1604F161-7708-CF77-D45A-51C54702C6AA}"/>
                  </a:ext>
                </a:extLst>
              </p:cNvPr>
              <p:cNvSpPr/>
              <p:nvPr/>
            </p:nvSpPr>
            <p:spPr>
              <a:xfrm>
                <a:off x="3923197" y="6018386"/>
                <a:ext cx="1608496" cy="653569"/>
              </a:xfrm>
              <a:custGeom>
                <a:avLst/>
                <a:gdLst>
                  <a:gd name="connsiteX0" fmla="*/ 93052 w 871073"/>
                  <a:gd name="connsiteY0" fmla="*/ 77257 h 353937"/>
                  <a:gd name="connsiteX1" fmla="*/ 671944 w 871073"/>
                  <a:gd name="connsiteY1" fmla="*/ 26098 h 353937"/>
                  <a:gd name="connsiteX2" fmla="*/ 860872 w 871073"/>
                  <a:gd name="connsiteY2" fmla="*/ 0 h 353937"/>
                  <a:gd name="connsiteX3" fmla="*/ 871073 w 871073"/>
                  <a:gd name="connsiteY3" fmla="*/ 178165 h 353937"/>
                  <a:gd name="connsiteX4" fmla="*/ 446506 w 871073"/>
                  <a:gd name="connsiteY4" fmla="*/ 312877 h 353937"/>
                  <a:gd name="connsiteX5" fmla="*/ 9765 w 871073"/>
                  <a:gd name="connsiteY5" fmla="*/ 306886 h 353937"/>
                  <a:gd name="connsiteX6" fmla="*/ 93052 w 871073"/>
                  <a:gd name="connsiteY6" fmla="*/ 77257 h 35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1073" h="353937">
                    <a:moveTo>
                      <a:pt x="93052" y="77257"/>
                    </a:moveTo>
                    <a:cubicBezTo>
                      <a:pt x="233870" y="-10601"/>
                      <a:pt x="498455" y="48768"/>
                      <a:pt x="671944" y="26098"/>
                    </a:cubicBezTo>
                    <a:cubicBezTo>
                      <a:pt x="772156" y="13002"/>
                      <a:pt x="796788" y="17231"/>
                      <a:pt x="860872" y="0"/>
                    </a:cubicBezTo>
                    <a:cubicBezTo>
                      <a:pt x="860938" y="20355"/>
                      <a:pt x="870940" y="137446"/>
                      <a:pt x="871073" y="178165"/>
                    </a:cubicBezTo>
                    <a:cubicBezTo>
                      <a:pt x="697747" y="203349"/>
                      <a:pt x="531164" y="287293"/>
                      <a:pt x="446506" y="312877"/>
                    </a:cubicBezTo>
                    <a:cubicBezTo>
                      <a:pt x="361829" y="338442"/>
                      <a:pt x="98043" y="393868"/>
                      <a:pt x="9765" y="306886"/>
                    </a:cubicBezTo>
                    <a:cubicBezTo>
                      <a:pt x="-23315" y="274282"/>
                      <a:pt x="33464" y="114424"/>
                      <a:pt x="93052" y="77257"/>
                    </a:cubicBezTo>
                    <a:close/>
                  </a:path>
                </a:pathLst>
              </a:custGeom>
              <a:solidFill>
                <a:srgbClr val="EFCAA6"/>
              </a:solidFill>
              <a:ln w="9525" cap="flat">
                <a:noFill/>
                <a:prstDash val="solid"/>
                <a:miter/>
              </a:ln>
            </p:spPr>
            <p:txBody>
              <a:bodyPr rtlCol="0" anchor="ctr"/>
              <a:lstStyle/>
              <a:p>
                <a:endParaRPr lang="nl-NL"/>
              </a:p>
            </p:txBody>
          </p:sp>
          <p:grpSp>
            <p:nvGrpSpPr>
              <p:cNvPr id="934" name="Groep 933">
                <a:extLst>
                  <a:ext uri="{FF2B5EF4-FFF2-40B4-BE49-F238E27FC236}">
                    <a16:creationId xmlns:a16="http://schemas.microsoft.com/office/drawing/2014/main" id="{764752EC-D7E0-A2FB-7E0A-767CAF08D57C}"/>
                  </a:ext>
                </a:extLst>
              </p:cNvPr>
              <p:cNvGrpSpPr/>
              <p:nvPr/>
            </p:nvGrpSpPr>
            <p:grpSpPr>
              <a:xfrm>
                <a:off x="2841291" y="5788465"/>
                <a:ext cx="3363617" cy="1162084"/>
                <a:chOff x="2841291" y="5787657"/>
                <a:chExt cx="3363617" cy="1162084"/>
              </a:xfrm>
            </p:grpSpPr>
            <p:sp>
              <p:nvSpPr>
                <p:cNvPr id="935" name="Vrije vorm 999">
                  <a:extLst>
                    <a:ext uri="{FF2B5EF4-FFF2-40B4-BE49-F238E27FC236}">
                      <a16:creationId xmlns:a16="http://schemas.microsoft.com/office/drawing/2014/main" id="{B1232401-116C-04C4-081C-F579C56C124D}"/>
                    </a:ext>
                  </a:extLst>
                </p:cNvPr>
                <p:cNvSpPr/>
                <p:nvPr/>
              </p:nvSpPr>
              <p:spPr>
                <a:xfrm>
                  <a:off x="5001451" y="5787657"/>
                  <a:ext cx="1203457" cy="662962"/>
                </a:xfrm>
                <a:custGeom>
                  <a:avLst/>
                  <a:gdLst>
                    <a:gd name="connsiteX0" fmla="*/ 67075 w 651726"/>
                    <a:gd name="connsiteY0" fmla="*/ 153869 h 359024"/>
                    <a:gd name="connsiteX1" fmla="*/ 279835 w 651726"/>
                    <a:gd name="connsiteY1" fmla="*/ 1202 h 359024"/>
                    <a:gd name="connsiteX2" fmla="*/ 422758 w 651726"/>
                    <a:gd name="connsiteY2" fmla="*/ 3374 h 359024"/>
                    <a:gd name="connsiteX3" fmla="*/ 538391 w 651726"/>
                    <a:gd name="connsiteY3" fmla="*/ 100214 h 359024"/>
                    <a:gd name="connsiteX4" fmla="*/ 489966 w 651726"/>
                    <a:gd name="connsiteY4" fmla="*/ 105901 h 359024"/>
                    <a:gd name="connsiteX5" fmla="*/ 443818 w 651726"/>
                    <a:gd name="connsiteY5" fmla="*/ 84317 h 359024"/>
                    <a:gd name="connsiteX6" fmla="*/ 387658 w 651726"/>
                    <a:gd name="connsiteY6" fmla="*/ 53980 h 359024"/>
                    <a:gd name="connsiteX7" fmla="*/ 456638 w 651726"/>
                    <a:gd name="connsiteY7" fmla="*/ 91242 h 359024"/>
                    <a:gd name="connsiteX8" fmla="*/ 650405 w 651726"/>
                    <a:gd name="connsiteY8" fmla="*/ 220277 h 359024"/>
                    <a:gd name="connsiteX9" fmla="*/ 579330 w 651726"/>
                    <a:gd name="connsiteY9" fmla="*/ 233993 h 359024"/>
                    <a:gd name="connsiteX10" fmla="*/ 469211 w 651726"/>
                    <a:gd name="connsiteY10" fmla="*/ 184234 h 359024"/>
                    <a:gd name="connsiteX11" fmla="*/ 575177 w 651726"/>
                    <a:gd name="connsiteY11" fmla="*/ 271436 h 359024"/>
                    <a:gd name="connsiteX12" fmla="*/ 527638 w 651726"/>
                    <a:gd name="connsiteY12" fmla="*/ 283447 h 359024"/>
                    <a:gd name="connsiteX13" fmla="*/ 533152 w 651726"/>
                    <a:gd name="connsiteY13" fmla="*/ 291181 h 359024"/>
                    <a:gd name="connsiteX14" fmla="*/ 458724 w 651726"/>
                    <a:gd name="connsiteY14" fmla="*/ 306669 h 359024"/>
                    <a:gd name="connsiteX15" fmla="*/ 395278 w 651726"/>
                    <a:gd name="connsiteY15" fmla="*/ 286247 h 359024"/>
                    <a:gd name="connsiteX16" fmla="*/ 302057 w 651726"/>
                    <a:gd name="connsiteY16" fmla="*/ 298839 h 359024"/>
                    <a:gd name="connsiteX17" fmla="*/ 195768 w 651726"/>
                    <a:gd name="connsiteY17" fmla="*/ 332110 h 359024"/>
                    <a:gd name="connsiteX18" fmla="*/ 51854 w 651726"/>
                    <a:gd name="connsiteY18" fmla="*/ 357875 h 359024"/>
                    <a:gd name="connsiteX19" fmla="*/ 0 w 651726"/>
                    <a:gd name="connsiteY19" fmla="*/ 325280 h 359024"/>
                    <a:gd name="connsiteX20" fmla="*/ 67075 w 651726"/>
                    <a:gd name="connsiteY20" fmla="*/ 153869 h 359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1726" h="359024">
                      <a:moveTo>
                        <a:pt x="67075" y="153869"/>
                      </a:moveTo>
                      <a:cubicBezTo>
                        <a:pt x="108909" y="127342"/>
                        <a:pt x="269729" y="4860"/>
                        <a:pt x="279835" y="1202"/>
                      </a:cubicBezTo>
                      <a:cubicBezTo>
                        <a:pt x="289941" y="-2446"/>
                        <a:pt x="422758" y="3374"/>
                        <a:pt x="422758" y="3374"/>
                      </a:cubicBezTo>
                      <a:lnTo>
                        <a:pt x="538391" y="100214"/>
                      </a:lnTo>
                      <a:cubicBezTo>
                        <a:pt x="538391" y="100214"/>
                        <a:pt x="510493" y="110473"/>
                        <a:pt x="489966" y="105901"/>
                      </a:cubicBezTo>
                      <a:cubicBezTo>
                        <a:pt x="469449" y="101348"/>
                        <a:pt x="443818" y="84317"/>
                        <a:pt x="443818" y="84317"/>
                      </a:cubicBezTo>
                      <a:lnTo>
                        <a:pt x="387658" y="53980"/>
                      </a:lnTo>
                      <a:lnTo>
                        <a:pt x="456638" y="91242"/>
                      </a:lnTo>
                      <a:cubicBezTo>
                        <a:pt x="456638" y="91242"/>
                        <a:pt x="640128" y="217153"/>
                        <a:pt x="650405" y="220277"/>
                      </a:cubicBezTo>
                      <a:cubicBezTo>
                        <a:pt x="660692" y="223411"/>
                        <a:pt x="608438" y="241727"/>
                        <a:pt x="579330" y="233993"/>
                      </a:cubicBezTo>
                      <a:cubicBezTo>
                        <a:pt x="550212" y="226259"/>
                        <a:pt x="469211" y="184234"/>
                        <a:pt x="469211" y="184234"/>
                      </a:cubicBezTo>
                      <a:cubicBezTo>
                        <a:pt x="469211" y="184234"/>
                        <a:pt x="564728" y="261520"/>
                        <a:pt x="575177" y="271436"/>
                      </a:cubicBezTo>
                      <a:cubicBezTo>
                        <a:pt x="569595" y="280827"/>
                        <a:pt x="546468" y="288047"/>
                        <a:pt x="527638" y="283447"/>
                      </a:cubicBezTo>
                      <a:lnTo>
                        <a:pt x="533152" y="291181"/>
                      </a:lnTo>
                      <a:cubicBezTo>
                        <a:pt x="533152" y="291181"/>
                        <a:pt x="499653" y="310707"/>
                        <a:pt x="458724" y="306669"/>
                      </a:cubicBezTo>
                      <a:cubicBezTo>
                        <a:pt x="417805" y="302630"/>
                        <a:pt x="395278" y="286247"/>
                        <a:pt x="395278" y="286247"/>
                      </a:cubicBezTo>
                      <a:cubicBezTo>
                        <a:pt x="395278" y="286247"/>
                        <a:pt x="315659" y="298477"/>
                        <a:pt x="302057" y="298839"/>
                      </a:cubicBezTo>
                      <a:cubicBezTo>
                        <a:pt x="288465" y="299182"/>
                        <a:pt x="222695" y="321232"/>
                        <a:pt x="195768" y="332110"/>
                      </a:cubicBezTo>
                      <a:cubicBezTo>
                        <a:pt x="168831" y="342987"/>
                        <a:pt x="70733" y="364181"/>
                        <a:pt x="51854" y="357875"/>
                      </a:cubicBezTo>
                      <a:cubicBezTo>
                        <a:pt x="32985" y="351579"/>
                        <a:pt x="0" y="325280"/>
                        <a:pt x="0" y="325280"/>
                      </a:cubicBezTo>
                      <a:lnTo>
                        <a:pt x="67075" y="153869"/>
                      </a:lnTo>
                      <a:close/>
                    </a:path>
                  </a:pathLst>
                </a:custGeom>
                <a:solidFill>
                  <a:srgbClr val="EFCAA6"/>
                </a:solidFill>
                <a:ln w="9525" cap="flat">
                  <a:noFill/>
                  <a:prstDash val="solid"/>
                  <a:miter/>
                </a:ln>
              </p:spPr>
              <p:txBody>
                <a:bodyPr rtlCol="0" anchor="ctr"/>
                <a:lstStyle/>
                <a:p>
                  <a:endParaRPr lang="nl-NL"/>
                </a:p>
              </p:txBody>
            </p:sp>
            <p:sp>
              <p:nvSpPr>
                <p:cNvPr id="936" name="Vrije vorm 1000">
                  <a:extLst>
                    <a:ext uri="{FF2B5EF4-FFF2-40B4-BE49-F238E27FC236}">
                      <a16:creationId xmlns:a16="http://schemas.microsoft.com/office/drawing/2014/main" id="{48272473-5C19-0D44-DA73-F10001B5DFDF}"/>
                    </a:ext>
                  </a:extLst>
                </p:cNvPr>
                <p:cNvSpPr/>
                <p:nvPr/>
              </p:nvSpPr>
              <p:spPr>
                <a:xfrm rot="21144267">
                  <a:off x="4875561" y="6041206"/>
                  <a:ext cx="204299" cy="491095"/>
                </a:xfrm>
                <a:custGeom>
                  <a:avLst/>
                  <a:gdLst>
                    <a:gd name="connsiteX0" fmla="*/ 0 w 110637"/>
                    <a:gd name="connsiteY0" fmla="*/ 0 h 265950"/>
                    <a:gd name="connsiteX1" fmla="*/ 110637 w 110637"/>
                    <a:gd name="connsiteY1" fmla="*/ 0 h 265950"/>
                    <a:gd name="connsiteX2" fmla="*/ 110637 w 110637"/>
                    <a:gd name="connsiteY2" fmla="*/ 265950 h 265950"/>
                    <a:gd name="connsiteX3" fmla="*/ 0 w 110637"/>
                    <a:gd name="connsiteY3" fmla="*/ 265950 h 265950"/>
                  </a:gdLst>
                  <a:ahLst/>
                  <a:cxnLst>
                    <a:cxn ang="0">
                      <a:pos x="connsiteX0" y="connsiteY0"/>
                    </a:cxn>
                    <a:cxn ang="0">
                      <a:pos x="connsiteX1" y="connsiteY1"/>
                    </a:cxn>
                    <a:cxn ang="0">
                      <a:pos x="connsiteX2" y="connsiteY2"/>
                    </a:cxn>
                    <a:cxn ang="0">
                      <a:pos x="connsiteX3" y="connsiteY3"/>
                    </a:cxn>
                  </a:cxnLst>
                  <a:rect l="l" t="t" r="r" b="b"/>
                  <a:pathLst>
                    <a:path w="110637" h="265950">
                      <a:moveTo>
                        <a:pt x="0" y="0"/>
                      </a:moveTo>
                      <a:lnTo>
                        <a:pt x="110637" y="0"/>
                      </a:lnTo>
                      <a:lnTo>
                        <a:pt x="110637" y="265950"/>
                      </a:lnTo>
                      <a:lnTo>
                        <a:pt x="0" y="265950"/>
                      </a:lnTo>
                      <a:close/>
                    </a:path>
                  </a:pathLst>
                </a:custGeom>
                <a:solidFill>
                  <a:schemeClr val="accent2"/>
                </a:solidFill>
                <a:ln w="9525" cap="flat">
                  <a:noFill/>
                  <a:prstDash val="solid"/>
                  <a:miter/>
                </a:ln>
              </p:spPr>
              <p:txBody>
                <a:bodyPr rtlCol="0" anchor="ctr"/>
                <a:lstStyle/>
                <a:p>
                  <a:endParaRPr lang="nl-NL"/>
                </a:p>
              </p:txBody>
            </p:sp>
            <p:sp>
              <p:nvSpPr>
                <p:cNvPr id="937" name="Vrije vorm 1001">
                  <a:extLst>
                    <a:ext uri="{FF2B5EF4-FFF2-40B4-BE49-F238E27FC236}">
                      <a16:creationId xmlns:a16="http://schemas.microsoft.com/office/drawing/2014/main" id="{63DCA13A-A222-95F6-469C-30791B3D75CB}"/>
                    </a:ext>
                  </a:extLst>
                </p:cNvPr>
                <p:cNvSpPr/>
                <p:nvPr/>
              </p:nvSpPr>
              <p:spPr>
                <a:xfrm>
                  <a:off x="2841291" y="5993186"/>
                  <a:ext cx="2096947" cy="956555"/>
                </a:xfrm>
                <a:custGeom>
                  <a:avLst/>
                  <a:gdLst>
                    <a:gd name="connsiteX0" fmla="*/ 137905 w 1135591"/>
                    <a:gd name="connsiteY0" fmla="*/ 508110 h 518018"/>
                    <a:gd name="connsiteX1" fmla="*/ 1135592 w 1135591"/>
                    <a:gd name="connsiteY1" fmla="*/ 312466 h 518018"/>
                    <a:gd name="connsiteX2" fmla="*/ 1087119 w 1135591"/>
                    <a:gd name="connsiteY2" fmla="*/ 4942 h 518018"/>
                    <a:gd name="connsiteX3" fmla="*/ 29140 w 1135591"/>
                    <a:gd name="connsiteY3" fmla="*/ 120166 h 518018"/>
                    <a:gd name="connsiteX4" fmla="*/ 137905 w 1135591"/>
                    <a:gd name="connsiteY4" fmla="*/ 508110 h 518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591" h="518018">
                      <a:moveTo>
                        <a:pt x="137905" y="508110"/>
                      </a:moveTo>
                      <a:cubicBezTo>
                        <a:pt x="398690" y="570394"/>
                        <a:pt x="1108141" y="318953"/>
                        <a:pt x="1135592" y="312466"/>
                      </a:cubicBezTo>
                      <a:cubicBezTo>
                        <a:pt x="1125410" y="212711"/>
                        <a:pt x="1108036" y="90924"/>
                        <a:pt x="1087119" y="4942"/>
                      </a:cubicBezTo>
                      <a:cubicBezTo>
                        <a:pt x="862548" y="-6545"/>
                        <a:pt x="167109" y="-8441"/>
                        <a:pt x="29140" y="120166"/>
                      </a:cubicBezTo>
                      <a:cubicBezTo>
                        <a:pt x="-15828" y="162076"/>
                        <a:pt x="-28182" y="468438"/>
                        <a:pt x="137905" y="508110"/>
                      </a:cubicBezTo>
                      <a:close/>
                    </a:path>
                  </a:pathLst>
                </a:custGeom>
                <a:solidFill>
                  <a:srgbClr val="FFFFFF"/>
                </a:solidFill>
                <a:ln w="9525" cap="flat">
                  <a:noFill/>
                  <a:prstDash val="solid"/>
                  <a:miter/>
                </a:ln>
              </p:spPr>
              <p:txBody>
                <a:bodyPr rtlCol="0" anchor="ctr"/>
                <a:lstStyle/>
                <a:p>
                  <a:endParaRPr lang="nl-NL"/>
                </a:p>
              </p:txBody>
            </p:sp>
          </p:grpSp>
        </p:grpSp>
        <p:sp>
          <p:nvSpPr>
            <p:cNvPr id="902" name="Vrije vorm 901">
              <a:extLst>
                <a:ext uri="{FF2B5EF4-FFF2-40B4-BE49-F238E27FC236}">
                  <a16:creationId xmlns:a16="http://schemas.microsoft.com/office/drawing/2014/main" id="{56D5F4C7-8010-67D7-9704-368FBA4E8796}"/>
                </a:ext>
              </a:extLst>
            </p:cNvPr>
            <p:cNvSpPr/>
            <p:nvPr/>
          </p:nvSpPr>
          <p:spPr>
            <a:xfrm>
              <a:off x="3265547" y="1073901"/>
              <a:ext cx="2232633" cy="2495295"/>
            </a:xfrm>
            <a:custGeom>
              <a:avLst/>
              <a:gdLst>
                <a:gd name="connsiteX0" fmla="*/ 1007817 w 2232633"/>
                <a:gd name="connsiteY0" fmla="*/ 112 h 2495295"/>
                <a:gd name="connsiteX1" fmla="*/ 1483487 w 2232633"/>
                <a:gd name="connsiteY1" fmla="*/ 156190 h 2495295"/>
                <a:gd name="connsiteX2" fmla="*/ 2018840 w 2232633"/>
                <a:gd name="connsiteY2" fmla="*/ 1157583 h 2495295"/>
                <a:gd name="connsiteX3" fmla="*/ 2160246 w 2232633"/>
                <a:gd name="connsiteY3" fmla="*/ 1695765 h 2495295"/>
                <a:gd name="connsiteX4" fmla="*/ 2181980 w 2232633"/>
                <a:gd name="connsiteY4" fmla="*/ 1732726 h 2495295"/>
                <a:gd name="connsiteX5" fmla="*/ 2088316 w 2232633"/>
                <a:gd name="connsiteY5" fmla="*/ 2179907 h 2495295"/>
                <a:gd name="connsiteX6" fmla="*/ 331090 w 2232633"/>
                <a:gd name="connsiteY6" fmla="*/ 2356665 h 2495295"/>
                <a:gd name="connsiteX7" fmla="*/ 13933 w 2232633"/>
                <a:gd name="connsiteY7" fmla="*/ 2194491 h 2495295"/>
                <a:gd name="connsiteX8" fmla="*/ 0 w 2232633"/>
                <a:gd name="connsiteY8" fmla="*/ 2183769 h 2495295"/>
                <a:gd name="connsiteX9" fmla="*/ 0 w 2232633"/>
                <a:gd name="connsiteY9" fmla="*/ 579672 h 2495295"/>
                <a:gd name="connsiteX10" fmla="*/ 39219 w 2232633"/>
                <a:gd name="connsiteY10" fmla="*/ 528905 h 2495295"/>
                <a:gd name="connsiteX11" fmla="*/ 559055 w 2232633"/>
                <a:gd name="connsiteY11" fmla="*/ 117753 h 2495295"/>
                <a:gd name="connsiteX12" fmla="*/ 1007817 w 2232633"/>
                <a:gd name="connsiteY12" fmla="*/ 112 h 249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2633" h="2495295">
                  <a:moveTo>
                    <a:pt x="1007817" y="112"/>
                  </a:moveTo>
                  <a:cubicBezTo>
                    <a:pt x="1204049" y="-3442"/>
                    <a:pt x="1330859" y="78225"/>
                    <a:pt x="1483487" y="156190"/>
                  </a:cubicBezTo>
                  <a:cubicBezTo>
                    <a:pt x="1740634" y="287575"/>
                    <a:pt x="2002768" y="566625"/>
                    <a:pt x="2018840" y="1157583"/>
                  </a:cubicBezTo>
                  <a:cubicBezTo>
                    <a:pt x="2023913" y="1345589"/>
                    <a:pt x="2068017" y="1531862"/>
                    <a:pt x="2160246" y="1695765"/>
                  </a:cubicBezTo>
                  <a:cubicBezTo>
                    <a:pt x="2167265" y="1708282"/>
                    <a:pt x="2174536" y="1720630"/>
                    <a:pt x="2181980" y="1732726"/>
                  </a:cubicBezTo>
                  <a:cubicBezTo>
                    <a:pt x="2275517" y="1884112"/>
                    <a:pt x="2236783" y="2081801"/>
                    <a:pt x="2088316" y="2179907"/>
                  </a:cubicBezTo>
                  <a:cubicBezTo>
                    <a:pt x="1751415" y="2402547"/>
                    <a:pt x="1144054" y="2660284"/>
                    <a:pt x="331090" y="2356665"/>
                  </a:cubicBezTo>
                  <a:cubicBezTo>
                    <a:pt x="206930" y="2310298"/>
                    <a:pt x="101845" y="2255673"/>
                    <a:pt x="13933" y="2194491"/>
                  </a:cubicBezTo>
                  <a:lnTo>
                    <a:pt x="0" y="2183769"/>
                  </a:lnTo>
                  <a:lnTo>
                    <a:pt x="0" y="579672"/>
                  </a:lnTo>
                  <a:lnTo>
                    <a:pt x="39219" y="528905"/>
                  </a:lnTo>
                  <a:cubicBezTo>
                    <a:pt x="197166" y="343105"/>
                    <a:pt x="382477" y="195307"/>
                    <a:pt x="559055" y="117753"/>
                  </a:cubicBezTo>
                  <a:cubicBezTo>
                    <a:pt x="747348" y="35055"/>
                    <a:pt x="890078" y="2244"/>
                    <a:pt x="1007817" y="112"/>
                  </a:cubicBezTo>
                  <a:close/>
                </a:path>
              </a:pathLst>
            </a:custGeom>
            <a:solidFill>
              <a:srgbClr val="544C43"/>
            </a:solidFill>
            <a:ln w="12244" cap="flat">
              <a:noFill/>
              <a:prstDash val="solid"/>
              <a:miter/>
            </a:ln>
          </p:spPr>
          <p:txBody>
            <a:bodyPr wrap="square" rtlCol="0" anchor="ctr">
              <a:noAutofit/>
            </a:bodyPr>
            <a:lstStyle/>
            <a:p>
              <a:endParaRPr lang="nl-NL"/>
            </a:p>
          </p:txBody>
        </p:sp>
        <p:sp>
          <p:nvSpPr>
            <p:cNvPr id="906" name="Vrije vorm 905">
              <a:extLst>
                <a:ext uri="{FF2B5EF4-FFF2-40B4-BE49-F238E27FC236}">
                  <a16:creationId xmlns:a16="http://schemas.microsoft.com/office/drawing/2014/main" id="{1101E53A-CFE4-6556-D0F6-8CC4E9DD33F9}"/>
                </a:ext>
              </a:extLst>
            </p:cNvPr>
            <p:cNvSpPr/>
            <p:nvPr/>
          </p:nvSpPr>
          <p:spPr>
            <a:xfrm>
              <a:off x="3265547" y="3798957"/>
              <a:ext cx="1831618" cy="4718027"/>
            </a:xfrm>
            <a:custGeom>
              <a:avLst/>
              <a:gdLst>
                <a:gd name="connsiteX0" fmla="*/ 0 w 1831618"/>
                <a:gd name="connsiteY0" fmla="*/ 0 h 4718027"/>
                <a:gd name="connsiteX1" fmla="*/ 822388 w 1831618"/>
                <a:gd name="connsiteY1" fmla="*/ 0 h 4718027"/>
                <a:gd name="connsiteX2" fmla="*/ 1496770 w 1831618"/>
                <a:gd name="connsiteY2" fmla="*/ 615740 h 4718027"/>
                <a:gd name="connsiteX3" fmla="*/ 1828823 w 1831618"/>
                <a:gd name="connsiteY3" fmla="*/ 4102287 h 4718027"/>
                <a:gd name="connsiteX4" fmla="*/ 1271723 w 1831618"/>
                <a:gd name="connsiteY4" fmla="*/ 4718027 h 4718027"/>
                <a:gd name="connsiteX5" fmla="*/ 0 w 1831618"/>
                <a:gd name="connsiteY5" fmla="*/ 4718027 h 4718027"/>
                <a:gd name="connsiteX6" fmla="*/ 0 w 1831618"/>
                <a:gd name="connsiteY6" fmla="*/ 0 h 4718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1618" h="4718027">
                  <a:moveTo>
                    <a:pt x="0" y="0"/>
                  </a:moveTo>
                  <a:lnTo>
                    <a:pt x="822388" y="0"/>
                  </a:lnTo>
                  <a:cubicBezTo>
                    <a:pt x="1161056" y="0"/>
                    <a:pt x="1464529" y="277072"/>
                    <a:pt x="1496770" y="615740"/>
                  </a:cubicBezTo>
                  <a:lnTo>
                    <a:pt x="1828823" y="4102287"/>
                  </a:lnTo>
                  <a:cubicBezTo>
                    <a:pt x="1861081" y="4440955"/>
                    <a:pt x="1610409" y="4718027"/>
                    <a:pt x="1271723" y="4718027"/>
                  </a:cubicBezTo>
                  <a:lnTo>
                    <a:pt x="0" y="4718027"/>
                  </a:lnTo>
                  <a:lnTo>
                    <a:pt x="0" y="0"/>
                  </a:lnTo>
                  <a:close/>
                </a:path>
              </a:pathLst>
            </a:custGeom>
            <a:solidFill>
              <a:srgbClr val="86C2E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grpSp>
      <p:grpSp>
        <p:nvGrpSpPr>
          <p:cNvPr id="9" name="Groep 8">
            <a:extLst>
              <a:ext uri="{FF2B5EF4-FFF2-40B4-BE49-F238E27FC236}">
                <a16:creationId xmlns:a16="http://schemas.microsoft.com/office/drawing/2014/main" id="{0006BCAF-6527-DC05-70B7-F5FD07A2A08F}"/>
              </a:ext>
            </a:extLst>
          </p:cNvPr>
          <p:cNvGrpSpPr/>
          <p:nvPr/>
        </p:nvGrpSpPr>
        <p:grpSpPr>
          <a:xfrm>
            <a:off x="9207674" y="3052997"/>
            <a:ext cx="121141" cy="120891"/>
            <a:chOff x="8052830" y="2309401"/>
            <a:chExt cx="140957" cy="140667"/>
          </a:xfrm>
        </p:grpSpPr>
        <p:sp>
          <p:nvSpPr>
            <p:cNvPr id="10" name="Vrije vorm 9">
              <a:extLst>
                <a:ext uri="{FF2B5EF4-FFF2-40B4-BE49-F238E27FC236}">
                  <a16:creationId xmlns:a16="http://schemas.microsoft.com/office/drawing/2014/main" id="{A102FF3A-A625-D70A-BA8F-0FA77DC6407E}"/>
                </a:ext>
              </a:extLst>
            </p:cNvPr>
            <p:cNvSpPr/>
            <p:nvPr/>
          </p:nvSpPr>
          <p:spPr>
            <a:xfrm>
              <a:off x="8052830" y="2309401"/>
              <a:ext cx="140957" cy="140667"/>
            </a:xfrm>
            <a:custGeom>
              <a:avLst/>
              <a:gdLst>
                <a:gd name="connsiteX0" fmla="*/ 152115 w 152115"/>
                <a:gd name="connsiteY0" fmla="*/ 75902 h 151803"/>
                <a:gd name="connsiteX1" fmla="*/ 76058 w 152115"/>
                <a:gd name="connsiteY1" fmla="*/ 151804 h 151803"/>
                <a:gd name="connsiteX2" fmla="*/ 0 w 152115"/>
                <a:gd name="connsiteY2" fmla="*/ 75902 h 151803"/>
                <a:gd name="connsiteX3" fmla="*/ 76058 w 152115"/>
                <a:gd name="connsiteY3" fmla="*/ 0 h 151803"/>
                <a:gd name="connsiteX4" fmla="*/ 152115 w 152115"/>
                <a:gd name="connsiteY4" fmla="*/ 75902 h 15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15" h="151803">
                  <a:moveTo>
                    <a:pt x="152115" y="75902"/>
                  </a:moveTo>
                  <a:cubicBezTo>
                    <a:pt x="152115" y="117821"/>
                    <a:pt x="118063" y="151804"/>
                    <a:pt x="76058" y="151804"/>
                  </a:cubicBezTo>
                  <a:cubicBezTo>
                    <a:pt x="34053" y="151804"/>
                    <a:pt x="0" y="117821"/>
                    <a:pt x="0" y="75902"/>
                  </a:cubicBezTo>
                  <a:cubicBezTo>
                    <a:pt x="0" y="33982"/>
                    <a:pt x="34053" y="0"/>
                    <a:pt x="76058" y="0"/>
                  </a:cubicBezTo>
                  <a:cubicBezTo>
                    <a:pt x="118063" y="0"/>
                    <a:pt x="152115" y="33982"/>
                    <a:pt x="152115" y="75902"/>
                  </a:cubicBezTo>
                  <a:close/>
                </a:path>
              </a:pathLst>
            </a:custGeom>
            <a:solidFill>
              <a:srgbClr val="A2BC0C"/>
            </a:solidFill>
            <a:ln w="0" cap="flat">
              <a:noFill/>
              <a:prstDash val="solid"/>
              <a:miter/>
            </a:ln>
          </p:spPr>
          <p:txBody>
            <a:bodyPr rtlCol="0" anchor="ctr"/>
            <a:lstStyle/>
            <a:p>
              <a:endParaRPr lang="nl-NL" sz="1400"/>
            </a:p>
          </p:txBody>
        </p:sp>
        <p:sp>
          <p:nvSpPr>
            <p:cNvPr id="11" name="Vrije vorm 10">
              <a:extLst>
                <a:ext uri="{FF2B5EF4-FFF2-40B4-BE49-F238E27FC236}">
                  <a16:creationId xmlns:a16="http://schemas.microsoft.com/office/drawing/2014/main" id="{8BA022B0-13C3-36A1-1DB4-C8C83810AABE}"/>
                </a:ext>
              </a:extLst>
            </p:cNvPr>
            <p:cNvSpPr/>
            <p:nvPr/>
          </p:nvSpPr>
          <p:spPr>
            <a:xfrm>
              <a:off x="8088131" y="2352727"/>
              <a:ext cx="70353" cy="54636"/>
            </a:xfrm>
            <a:custGeom>
              <a:avLst/>
              <a:gdLst>
                <a:gd name="connsiteX0" fmla="*/ 61697 w 75922"/>
                <a:gd name="connsiteY0" fmla="*/ 2436 h 58962"/>
                <a:gd name="connsiteX1" fmla="*/ 25730 w 75922"/>
                <a:gd name="connsiteY1" fmla="*/ 38328 h 58962"/>
                <a:gd name="connsiteX2" fmla="*/ 14226 w 75922"/>
                <a:gd name="connsiteY2" fmla="*/ 26847 h 58962"/>
                <a:gd name="connsiteX3" fmla="*/ 2441 w 75922"/>
                <a:gd name="connsiteY3" fmla="*/ 26847 h 58962"/>
                <a:gd name="connsiteX4" fmla="*/ 2441 w 75922"/>
                <a:gd name="connsiteY4" fmla="*/ 26847 h 58962"/>
                <a:gd name="connsiteX5" fmla="*/ 2441 w 75922"/>
                <a:gd name="connsiteY5" fmla="*/ 38608 h 58962"/>
                <a:gd name="connsiteX6" fmla="*/ 20791 w 75922"/>
                <a:gd name="connsiteY6" fmla="*/ 56921 h 58962"/>
                <a:gd name="connsiteX7" fmla="*/ 30670 w 75922"/>
                <a:gd name="connsiteY7" fmla="*/ 56921 h 58962"/>
                <a:gd name="connsiteX8" fmla="*/ 73482 w 75922"/>
                <a:gd name="connsiteY8" fmla="*/ 14197 h 58962"/>
                <a:gd name="connsiteX9" fmla="*/ 73482 w 75922"/>
                <a:gd name="connsiteY9" fmla="*/ 2436 h 58962"/>
                <a:gd name="connsiteX10" fmla="*/ 73482 w 75922"/>
                <a:gd name="connsiteY10" fmla="*/ 2436 h 58962"/>
                <a:gd name="connsiteX11" fmla="*/ 61697 w 75922"/>
                <a:gd name="connsiteY11" fmla="*/ 2436 h 5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922" h="58962">
                  <a:moveTo>
                    <a:pt x="61697" y="2436"/>
                  </a:moveTo>
                  <a:lnTo>
                    <a:pt x="25730" y="38328"/>
                  </a:lnTo>
                  <a:lnTo>
                    <a:pt x="14226" y="26847"/>
                  </a:lnTo>
                  <a:cubicBezTo>
                    <a:pt x="10971" y="23600"/>
                    <a:pt x="5695" y="23600"/>
                    <a:pt x="2441" y="26847"/>
                  </a:cubicBezTo>
                  <a:lnTo>
                    <a:pt x="2441" y="26847"/>
                  </a:lnTo>
                  <a:cubicBezTo>
                    <a:pt x="-814" y="30095"/>
                    <a:pt x="-814" y="35361"/>
                    <a:pt x="2441" y="38608"/>
                  </a:cubicBezTo>
                  <a:lnTo>
                    <a:pt x="20791" y="56921"/>
                  </a:lnTo>
                  <a:cubicBezTo>
                    <a:pt x="23519" y="59644"/>
                    <a:pt x="27942" y="59644"/>
                    <a:pt x="30670" y="56921"/>
                  </a:cubicBezTo>
                  <a:lnTo>
                    <a:pt x="73482" y="14197"/>
                  </a:lnTo>
                  <a:cubicBezTo>
                    <a:pt x="76736" y="10949"/>
                    <a:pt x="76736" y="5683"/>
                    <a:pt x="73482" y="2436"/>
                  </a:cubicBezTo>
                  <a:lnTo>
                    <a:pt x="73482" y="2436"/>
                  </a:lnTo>
                  <a:cubicBezTo>
                    <a:pt x="70228" y="-812"/>
                    <a:pt x="64951" y="-812"/>
                    <a:pt x="61697" y="2436"/>
                  </a:cubicBezTo>
                  <a:close/>
                </a:path>
              </a:pathLst>
            </a:custGeom>
            <a:solidFill>
              <a:srgbClr val="FFFFFF"/>
            </a:solidFill>
            <a:ln w="0" cap="flat">
              <a:noFill/>
              <a:prstDash val="solid"/>
              <a:miter/>
            </a:ln>
          </p:spPr>
          <p:txBody>
            <a:bodyPr rtlCol="0" anchor="ctr"/>
            <a:lstStyle/>
            <a:p>
              <a:endParaRPr lang="nl-NL" sz="1400"/>
            </a:p>
          </p:txBody>
        </p:sp>
      </p:grpSp>
      <p:grpSp>
        <p:nvGrpSpPr>
          <p:cNvPr id="12" name="Groep 11">
            <a:extLst>
              <a:ext uri="{FF2B5EF4-FFF2-40B4-BE49-F238E27FC236}">
                <a16:creationId xmlns:a16="http://schemas.microsoft.com/office/drawing/2014/main" id="{F3061AD0-48F1-31E3-3CCE-80BC94F2F490}"/>
              </a:ext>
            </a:extLst>
          </p:cNvPr>
          <p:cNvGrpSpPr/>
          <p:nvPr/>
        </p:nvGrpSpPr>
        <p:grpSpPr>
          <a:xfrm>
            <a:off x="9207674" y="3270858"/>
            <a:ext cx="121141" cy="120891"/>
            <a:chOff x="8052830" y="2309401"/>
            <a:chExt cx="140957" cy="140667"/>
          </a:xfrm>
        </p:grpSpPr>
        <p:sp>
          <p:nvSpPr>
            <p:cNvPr id="13" name="Vrije vorm 12">
              <a:extLst>
                <a:ext uri="{FF2B5EF4-FFF2-40B4-BE49-F238E27FC236}">
                  <a16:creationId xmlns:a16="http://schemas.microsoft.com/office/drawing/2014/main" id="{3414B651-E2D7-7C15-EDBC-A4FE58897FAF}"/>
                </a:ext>
              </a:extLst>
            </p:cNvPr>
            <p:cNvSpPr/>
            <p:nvPr/>
          </p:nvSpPr>
          <p:spPr>
            <a:xfrm>
              <a:off x="8052830" y="2309401"/>
              <a:ext cx="140957" cy="140667"/>
            </a:xfrm>
            <a:custGeom>
              <a:avLst/>
              <a:gdLst>
                <a:gd name="connsiteX0" fmla="*/ 152115 w 152115"/>
                <a:gd name="connsiteY0" fmla="*/ 75902 h 151803"/>
                <a:gd name="connsiteX1" fmla="*/ 76058 w 152115"/>
                <a:gd name="connsiteY1" fmla="*/ 151804 h 151803"/>
                <a:gd name="connsiteX2" fmla="*/ 0 w 152115"/>
                <a:gd name="connsiteY2" fmla="*/ 75902 h 151803"/>
                <a:gd name="connsiteX3" fmla="*/ 76058 w 152115"/>
                <a:gd name="connsiteY3" fmla="*/ 0 h 151803"/>
                <a:gd name="connsiteX4" fmla="*/ 152115 w 152115"/>
                <a:gd name="connsiteY4" fmla="*/ 75902 h 15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15" h="151803">
                  <a:moveTo>
                    <a:pt x="152115" y="75902"/>
                  </a:moveTo>
                  <a:cubicBezTo>
                    <a:pt x="152115" y="117821"/>
                    <a:pt x="118063" y="151804"/>
                    <a:pt x="76058" y="151804"/>
                  </a:cubicBezTo>
                  <a:cubicBezTo>
                    <a:pt x="34053" y="151804"/>
                    <a:pt x="0" y="117821"/>
                    <a:pt x="0" y="75902"/>
                  </a:cubicBezTo>
                  <a:cubicBezTo>
                    <a:pt x="0" y="33982"/>
                    <a:pt x="34053" y="0"/>
                    <a:pt x="76058" y="0"/>
                  </a:cubicBezTo>
                  <a:cubicBezTo>
                    <a:pt x="118063" y="0"/>
                    <a:pt x="152115" y="33982"/>
                    <a:pt x="152115" y="75902"/>
                  </a:cubicBezTo>
                  <a:close/>
                </a:path>
              </a:pathLst>
            </a:custGeom>
            <a:solidFill>
              <a:srgbClr val="A2BC0C"/>
            </a:solidFill>
            <a:ln w="0" cap="flat">
              <a:noFill/>
              <a:prstDash val="solid"/>
              <a:miter/>
            </a:ln>
          </p:spPr>
          <p:txBody>
            <a:bodyPr rtlCol="0" anchor="ctr"/>
            <a:lstStyle/>
            <a:p>
              <a:endParaRPr lang="nl-NL" sz="1400"/>
            </a:p>
          </p:txBody>
        </p:sp>
        <p:sp>
          <p:nvSpPr>
            <p:cNvPr id="18" name="Vrije vorm 17">
              <a:extLst>
                <a:ext uri="{FF2B5EF4-FFF2-40B4-BE49-F238E27FC236}">
                  <a16:creationId xmlns:a16="http://schemas.microsoft.com/office/drawing/2014/main" id="{E512C040-E004-76A8-3791-3B64908D0952}"/>
                </a:ext>
              </a:extLst>
            </p:cNvPr>
            <p:cNvSpPr/>
            <p:nvPr/>
          </p:nvSpPr>
          <p:spPr>
            <a:xfrm>
              <a:off x="8088131" y="2352727"/>
              <a:ext cx="70353" cy="54636"/>
            </a:xfrm>
            <a:custGeom>
              <a:avLst/>
              <a:gdLst>
                <a:gd name="connsiteX0" fmla="*/ 61697 w 75922"/>
                <a:gd name="connsiteY0" fmla="*/ 2436 h 58962"/>
                <a:gd name="connsiteX1" fmla="*/ 25730 w 75922"/>
                <a:gd name="connsiteY1" fmla="*/ 38328 h 58962"/>
                <a:gd name="connsiteX2" fmla="*/ 14226 w 75922"/>
                <a:gd name="connsiteY2" fmla="*/ 26847 h 58962"/>
                <a:gd name="connsiteX3" fmla="*/ 2441 w 75922"/>
                <a:gd name="connsiteY3" fmla="*/ 26847 h 58962"/>
                <a:gd name="connsiteX4" fmla="*/ 2441 w 75922"/>
                <a:gd name="connsiteY4" fmla="*/ 26847 h 58962"/>
                <a:gd name="connsiteX5" fmla="*/ 2441 w 75922"/>
                <a:gd name="connsiteY5" fmla="*/ 38608 h 58962"/>
                <a:gd name="connsiteX6" fmla="*/ 20791 w 75922"/>
                <a:gd name="connsiteY6" fmla="*/ 56921 h 58962"/>
                <a:gd name="connsiteX7" fmla="*/ 30670 w 75922"/>
                <a:gd name="connsiteY7" fmla="*/ 56921 h 58962"/>
                <a:gd name="connsiteX8" fmla="*/ 73482 w 75922"/>
                <a:gd name="connsiteY8" fmla="*/ 14197 h 58962"/>
                <a:gd name="connsiteX9" fmla="*/ 73482 w 75922"/>
                <a:gd name="connsiteY9" fmla="*/ 2436 h 58962"/>
                <a:gd name="connsiteX10" fmla="*/ 73482 w 75922"/>
                <a:gd name="connsiteY10" fmla="*/ 2436 h 58962"/>
                <a:gd name="connsiteX11" fmla="*/ 61697 w 75922"/>
                <a:gd name="connsiteY11" fmla="*/ 2436 h 5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922" h="58962">
                  <a:moveTo>
                    <a:pt x="61697" y="2436"/>
                  </a:moveTo>
                  <a:lnTo>
                    <a:pt x="25730" y="38328"/>
                  </a:lnTo>
                  <a:lnTo>
                    <a:pt x="14226" y="26847"/>
                  </a:lnTo>
                  <a:cubicBezTo>
                    <a:pt x="10971" y="23600"/>
                    <a:pt x="5695" y="23600"/>
                    <a:pt x="2441" y="26847"/>
                  </a:cubicBezTo>
                  <a:lnTo>
                    <a:pt x="2441" y="26847"/>
                  </a:lnTo>
                  <a:cubicBezTo>
                    <a:pt x="-814" y="30095"/>
                    <a:pt x="-814" y="35361"/>
                    <a:pt x="2441" y="38608"/>
                  </a:cubicBezTo>
                  <a:lnTo>
                    <a:pt x="20791" y="56921"/>
                  </a:lnTo>
                  <a:cubicBezTo>
                    <a:pt x="23519" y="59644"/>
                    <a:pt x="27942" y="59644"/>
                    <a:pt x="30670" y="56921"/>
                  </a:cubicBezTo>
                  <a:lnTo>
                    <a:pt x="73482" y="14197"/>
                  </a:lnTo>
                  <a:cubicBezTo>
                    <a:pt x="76736" y="10949"/>
                    <a:pt x="76736" y="5683"/>
                    <a:pt x="73482" y="2436"/>
                  </a:cubicBezTo>
                  <a:lnTo>
                    <a:pt x="73482" y="2436"/>
                  </a:lnTo>
                  <a:cubicBezTo>
                    <a:pt x="70228" y="-812"/>
                    <a:pt x="64951" y="-812"/>
                    <a:pt x="61697" y="2436"/>
                  </a:cubicBezTo>
                  <a:close/>
                </a:path>
              </a:pathLst>
            </a:custGeom>
            <a:solidFill>
              <a:srgbClr val="FFFFFF"/>
            </a:solidFill>
            <a:ln w="0" cap="flat">
              <a:noFill/>
              <a:prstDash val="solid"/>
              <a:miter/>
            </a:ln>
          </p:spPr>
          <p:txBody>
            <a:bodyPr rtlCol="0" anchor="ctr"/>
            <a:lstStyle/>
            <a:p>
              <a:endParaRPr lang="nl-NL" sz="1400"/>
            </a:p>
          </p:txBody>
        </p:sp>
      </p:grpSp>
      <p:grpSp>
        <p:nvGrpSpPr>
          <p:cNvPr id="21" name="Groep 20">
            <a:extLst>
              <a:ext uri="{FF2B5EF4-FFF2-40B4-BE49-F238E27FC236}">
                <a16:creationId xmlns:a16="http://schemas.microsoft.com/office/drawing/2014/main" id="{3E9C2758-BF8F-BEA4-9294-D0BDB56638F0}"/>
              </a:ext>
            </a:extLst>
          </p:cNvPr>
          <p:cNvGrpSpPr/>
          <p:nvPr/>
        </p:nvGrpSpPr>
        <p:grpSpPr>
          <a:xfrm>
            <a:off x="9207674" y="3488719"/>
            <a:ext cx="121141" cy="120891"/>
            <a:chOff x="8052830" y="2309401"/>
            <a:chExt cx="140957" cy="140667"/>
          </a:xfrm>
        </p:grpSpPr>
        <p:sp>
          <p:nvSpPr>
            <p:cNvPr id="22" name="Vrije vorm 21">
              <a:extLst>
                <a:ext uri="{FF2B5EF4-FFF2-40B4-BE49-F238E27FC236}">
                  <a16:creationId xmlns:a16="http://schemas.microsoft.com/office/drawing/2014/main" id="{3DC7FCC8-92A4-E54F-6759-96DC8F3F15EA}"/>
                </a:ext>
              </a:extLst>
            </p:cNvPr>
            <p:cNvSpPr/>
            <p:nvPr/>
          </p:nvSpPr>
          <p:spPr>
            <a:xfrm>
              <a:off x="8052830" y="2309401"/>
              <a:ext cx="140957" cy="140667"/>
            </a:xfrm>
            <a:custGeom>
              <a:avLst/>
              <a:gdLst>
                <a:gd name="connsiteX0" fmla="*/ 152115 w 152115"/>
                <a:gd name="connsiteY0" fmla="*/ 75902 h 151803"/>
                <a:gd name="connsiteX1" fmla="*/ 76058 w 152115"/>
                <a:gd name="connsiteY1" fmla="*/ 151804 h 151803"/>
                <a:gd name="connsiteX2" fmla="*/ 0 w 152115"/>
                <a:gd name="connsiteY2" fmla="*/ 75902 h 151803"/>
                <a:gd name="connsiteX3" fmla="*/ 76058 w 152115"/>
                <a:gd name="connsiteY3" fmla="*/ 0 h 151803"/>
                <a:gd name="connsiteX4" fmla="*/ 152115 w 152115"/>
                <a:gd name="connsiteY4" fmla="*/ 75902 h 15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15" h="151803">
                  <a:moveTo>
                    <a:pt x="152115" y="75902"/>
                  </a:moveTo>
                  <a:cubicBezTo>
                    <a:pt x="152115" y="117821"/>
                    <a:pt x="118063" y="151804"/>
                    <a:pt x="76058" y="151804"/>
                  </a:cubicBezTo>
                  <a:cubicBezTo>
                    <a:pt x="34053" y="151804"/>
                    <a:pt x="0" y="117821"/>
                    <a:pt x="0" y="75902"/>
                  </a:cubicBezTo>
                  <a:cubicBezTo>
                    <a:pt x="0" y="33982"/>
                    <a:pt x="34053" y="0"/>
                    <a:pt x="76058" y="0"/>
                  </a:cubicBezTo>
                  <a:cubicBezTo>
                    <a:pt x="118063" y="0"/>
                    <a:pt x="152115" y="33982"/>
                    <a:pt x="152115" y="75902"/>
                  </a:cubicBezTo>
                  <a:close/>
                </a:path>
              </a:pathLst>
            </a:custGeom>
            <a:solidFill>
              <a:srgbClr val="A2BC0C"/>
            </a:solidFill>
            <a:ln w="0" cap="flat">
              <a:noFill/>
              <a:prstDash val="solid"/>
              <a:miter/>
            </a:ln>
          </p:spPr>
          <p:txBody>
            <a:bodyPr rtlCol="0" anchor="ctr"/>
            <a:lstStyle/>
            <a:p>
              <a:endParaRPr lang="nl-NL" sz="1400"/>
            </a:p>
          </p:txBody>
        </p:sp>
        <p:sp>
          <p:nvSpPr>
            <p:cNvPr id="23" name="Vrije vorm 22">
              <a:extLst>
                <a:ext uri="{FF2B5EF4-FFF2-40B4-BE49-F238E27FC236}">
                  <a16:creationId xmlns:a16="http://schemas.microsoft.com/office/drawing/2014/main" id="{10970BAD-75B0-F078-8FB9-C446A02447BD}"/>
                </a:ext>
              </a:extLst>
            </p:cNvPr>
            <p:cNvSpPr/>
            <p:nvPr/>
          </p:nvSpPr>
          <p:spPr>
            <a:xfrm>
              <a:off x="8088131" y="2352727"/>
              <a:ext cx="70353" cy="54636"/>
            </a:xfrm>
            <a:custGeom>
              <a:avLst/>
              <a:gdLst>
                <a:gd name="connsiteX0" fmla="*/ 61697 w 75922"/>
                <a:gd name="connsiteY0" fmla="*/ 2436 h 58962"/>
                <a:gd name="connsiteX1" fmla="*/ 25730 w 75922"/>
                <a:gd name="connsiteY1" fmla="*/ 38328 h 58962"/>
                <a:gd name="connsiteX2" fmla="*/ 14226 w 75922"/>
                <a:gd name="connsiteY2" fmla="*/ 26847 h 58962"/>
                <a:gd name="connsiteX3" fmla="*/ 2441 w 75922"/>
                <a:gd name="connsiteY3" fmla="*/ 26847 h 58962"/>
                <a:gd name="connsiteX4" fmla="*/ 2441 w 75922"/>
                <a:gd name="connsiteY4" fmla="*/ 26847 h 58962"/>
                <a:gd name="connsiteX5" fmla="*/ 2441 w 75922"/>
                <a:gd name="connsiteY5" fmla="*/ 38608 h 58962"/>
                <a:gd name="connsiteX6" fmla="*/ 20791 w 75922"/>
                <a:gd name="connsiteY6" fmla="*/ 56921 h 58962"/>
                <a:gd name="connsiteX7" fmla="*/ 30670 w 75922"/>
                <a:gd name="connsiteY7" fmla="*/ 56921 h 58962"/>
                <a:gd name="connsiteX8" fmla="*/ 73482 w 75922"/>
                <a:gd name="connsiteY8" fmla="*/ 14197 h 58962"/>
                <a:gd name="connsiteX9" fmla="*/ 73482 w 75922"/>
                <a:gd name="connsiteY9" fmla="*/ 2436 h 58962"/>
                <a:gd name="connsiteX10" fmla="*/ 73482 w 75922"/>
                <a:gd name="connsiteY10" fmla="*/ 2436 h 58962"/>
                <a:gd name="connsiteX11" fmla="*/ 61697 w 75922"/>
                <a:gd name="connsiteY11" fmla="*/ 2436 h 5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922" h="58962">
                  <a:moveTo>
                    <a:pt x="61697" y="2436"/>
                  </a:moveTo>
                  <a:lnTo>
                    <a:pt x="25730" y="38328"/>
                  </a:lnTo>
                  <a:lnTo>
                    <a:pt x="14226" y="26847"/>
                  </a:lnTo>
                  <a:cubicBezTo>
                    <a:pt x="10971" y="23600"/>
                    <a:pt x="5695" y="23600"/>
                    <a:pt x="2441" y="26847"/>
                  </a:cubicBezTo>
                  <a:lnTo>
                    <a:pt x="2441" y="26847"/>
                  </a:lnTo>
                  <a:cubicBezTo>
                    <a:pt x="-814" y="30095"/>
                    <a:pt x="-814" y="35361"/>
                    <a:pt x="2441" y="38608"/>
                  </a:cubicBezTo>
                  <a:lnTo>
                    <a:pt x="20791" y="56921"/>
                  </a:lnTo>
                  <a:cubicBezTo>
                    <a:pt x="23519" y="59644"/>
                    <a:pt x="27942" y="59644"/>
                    <a:pt x="30670" y="56921"/>
                  </a:cubicBezTo>
                  <a:lnTo>
                    <a:pt x="73482" y="14197"/>
                  </a:lnTo>
                  <a:cubicBezTo>
                    <a:pt x="76736" y="10949"/>
                    <a:pt x="76736" y="5683"/>
                    <a:pt x="73482" y="2436"/>
                  </a:cubicBezTo>
                  <a:lnTo>
                    <a:pt x="73482" y="2436"/>
                  </a:lnTo>
                  <a:cubicBezTo>
                    <a:pt x="70228" y="-812"/>
                    <a:pt x="64951" y="-812"/>
                    <a:pt x="61697" y="2436"/>
                  </a:cubicBezTo>
                  <a:close/>
                </a:path>
              </a:pathLst>
            </a:custGeom>
            <a:solidFill>
              <a:srgbClr val="FFFFFF"/>
            </a:solidFill>
            <a:ln w="0" cap="flat">
              <a:noFill/>
              <a:prstDash val="solid"/>
              <a:miter/>
            </a:ln>
          </p:spPr>
          <p:txBody>
            <a:bodyPr rtlCol="0" anchor="ctr"/>
            <a:lstStyle/>
            <a:p>
              <a:endParaRPr lang="nl-NL" sz="1400"/>
            </a:p>
          </p:txBody>
        </p:sp>
      </p:grpSp>
      <p:grpSp>
        <p:nvGrpSpPr>
          <p:cNvPr id="24" name="Groep 23">
            <a:extLst>
              <a:ext uri="{FF2B5EF4-FFF2-40B4-BE49-F238E27FC236}">
                <a16:creationId xmlns:a16="http://schemas.microsoft.com/office/drawing/2014/main" id="{0CE0E2FE-EDE3-9E39-E46E-FEBF8B3311F4}"/>
              </a:ext>
            </a:extLst>
          </p:cNvPr>
          <p:cNvGrpSpPr/>
          <p:nvPr/>
        </p:nvGrpSpPr>
        <p:grpSpPr>
          <a:xfrm>
            <a:off x="9207674" y="3706580"/>
            <a:ext cx="121141" cy="120891"/>
            <a:chOff x="8052830" y="2309401"/>
            <a:chExt cx="140957" cy="140667"/>
          </a:xfrm>
        </p:grpSpPr>
        <p:sp>
          <p:nvSpPr>
            <p:cNvPr id="25" name="Vrije vorm 24">
              <a:extLst>
                <a:ext uri="{FF2B5EF4-FFF2-40B4-BE49-F238E27FC236}">
                  <a16:creationId xmlns:a16="http://schemas.microsoft.com/office/drawing/2014/main" id="{B296AA60-3DCE-7A0A-B3D6-DA7424FFBA57}"/>
                </a:ext>
              </a:extLst>
            </p:cNvPr>
            <p:cNvSpPr/>
            <p:nvPr/>
          </p:nvSpPr>
          <p:spPr>
            <a:xfrm>
              <a:off x="8052830" y="2309401"/>
              <a:ext cx="140957" cy="140667"/>
            </a:xfrm>
            <a:custGeom>
              <a:avLst/>
              <a:gdLst>
                <a:gd name="connsiteX0" fmla="*/ 152115 w 152115"/>
                <a:gd name="connsiteY0" fmla="*/ 75902 h 151803"/>
                <a:gd name="connsiteX1" fmla="*/ 76058 w 152115"/>
                <a:gd name="connsiteY1" fmla="*/ 151804 h 151803"/>
                <a:gd name="connsiteX2" fmla="*/ 0 w 152115"/>
                <a:gd name="connsiteY2" fmla="*/ 75902 h 151803"/>
                <a:gd name="connsiteX3" fmla="*/ 76058 w 152115"/>
                <a:gd name="connsiteY3" fmla="*/ 0 h 151803"/>
                <a:gd name="connsiteX4" fmla="*/ 152115 w 152115"/>
                <a:gd name="connsiteY4" fmla="*/ 75902 h 15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15" h="151803">
                  <a:moveTo>
                    <a:pt x="152115" y="75902"/>
                  </a:moveTo>
                  <a:cubicBezTo>
                    <a:pt x="152115" y="117821"/>
                    <a:pt x="118063" y="151804"/>
                    <a:pt x="76058" y="151804"/>
                  </a:cubicBezTo>
                  <a:cubicBezTo>
                    <a:pt x="34053" y="151804"/>
                    <a:pt x="0" y="117821"/>
                    <a:pt x="0" y="75902"/>
                  </a:cubicBezTo>
                  <a:cubicBezTo>
                    <a:pt x="0" y="33982"/>
                    <a:pt x="34053" y="0"/>
                    <a:pt x="76058" y="0"/>
                  </a:cubicBezTo>
                  <a:cubicBezTo>
                    <a:pt x="118063" y="0"/>
                    <a:pt x="152115" y="33982"/>
                    <a:pt x="152115" y="75902"/>
                  </a:cubicBezTo>
                  <a:close/>
                </a:path>
              </a:pathLst>
            </a:custGeom>
            <a:solidFill>
              <a:srgbClr val="A2BC0C"/>
            </a:solidFill>
            <a:ln w="0" cap="flat">
              <a:noFill/>
              <a:prstDash val="solid"/>
              <a:miter/>
            </a:ln>
          </p:spPr>
          <p:txBody>
            <a:bodyPr rtlCol="0" anchor="ctr"/>
            <a:lstStyle/>
            <a:p>
              <a:endParaRPr lang="nl-NL" sz="1400"/>
            </a:p>
          </p:txBody>
        </p:sp>
        <p:sp>
          <p:nvSpPr>
            <p:cNvPr id="26" name="Vrije vorm 25">
              <a:extLst>
                <a:ext uri="{FF2B5EF4-FFF2-40B4-BE49-F238E27FC236}">
                  <a16:creationId xmlns:a16="http://schemas.microsoft.com/office/drawing/2014/main" id="{85CF6F89-89D8-1BF2-8F83-BBA4F2E2C80A}"/>
                </a:ext>
              </a:extLst>
            </p:cNvPr>
            <p:cNvSpPr/>
            <p:nvPr/>
          </p:nvSpPr>
          <p:spPr>
            <a:xfrm>
              <a:off x="8088131" y="2352727"/>
              <a:ext cx="70353" cy="54636"/>
            </a:xfrm>
            <a:custGeom>
              <a:avLst/>
              <a:gdLst>
                <a:gd name="connsiteX0" fmla="*/ 61697 w 75922"/>
                <a:gd name="connsiteY0" fmla="*/ 2436 h 58962"/>
                <a:gd name="connsiteX1" fmla="*/ 25730 w 75922"/>
                <a:gd name="connsiteY1" fmla="*/ 38328 h 58962"/>
                <a:gd name="connsiteX2" fmla="*/ 14226 w 75922"/>
                <a:gd name="connsiteY2" fmla="*/ 26847 h 58962"/>
                <a:gd name="connsiteX3" fmla="*/ 2441 w 75922"/>
                <a:gd name="connsiteY3" fmla="*/ 26847 h 58962"/>
                <a:gd name="connsiteX4" fmla="*/ 2441 w 75922"/>
                <a:gd name="connsiteY4" fmla="*/ 26847 h 58962"/>
                <a:gd name="connsiteX5" fmla="*/ 2441 w 75922"/>
                <a:gd name="connsiteY5" fmla="*/ 38608 h 58962"/>
                <a:gd name="connsiteX6" fmla="*/ 20791 w 75922"/>
                <a:gd name="connsiteY6" fmla="*/ 56921 h 58962"/>
                <a:gd name="connsiteX7" fmla="*/ 30670 w 75922"/>
                <a:gd name="connsiteY7" fmla="*/ 56921 h 58962"/>
                <a:gd name="connsiteX8" fmla="*/ 73482 w 75922"/>
                <a:gd name="connsiteY8" fmla="*/ 14197 h 58962"/>
                <a:gd name="connsiteX9" fmla="*/ 73482 w 75922"/>
                <a:gd name="connsiteY9" fmla="*/ 2436 h 58962"/>
                <a:gd name="connsiteX10" fmla="*/ 73482 w 75922"/>
                <a:gd name="connsiteY10" fmla="*/ 2436 h 58962"/>
                <a:gd name="connsiteX11" fmla="*/ 61697 w 75922"/>
                <a:gd name="connsiteY11" fmla="*/ 2436 h 5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922" h="58962">
                  <a:moveTo>
                    <a:pt x="61697" y="2436"/>
                  </a:moveTo>
                  <a:lnTo>
                    <a:pt x="25730" y="38328"/>
                  </a:lnTo>
                  <a:lnTo>
                    <a:pt x="14226" y="26847"/>
                  </a:lnTo>
                  <a:cubicBezTo>
                    <a:pt x="10971" y="23600"/>
                    <a:pt x="5695" y="23600"/>
                    <a:pt x="2441" y="26847"/>
                  </a:cubicBezTo>
                  <a:lnTo>
                    <a:pt x="2441" y="26847"/>
                  </a:lnTo>
                  <a:cubicBezTo>
                    <a:pt x="-814" y="30095"/>
                    <a:pt x="-814" y="35361"/>
                    <a:pt x="2441" y="38608"/>
                  </a:cubicBezTo>
                  <a:lnTo>
                    <a:pt x="20791" y="56921"/>
                  </a:lnTo>
                  <a:cubicBezTo>
                    <a:pt x="23519" y="59644"/>
                    <a:pt x="27942" y="59644"/>
                    <a:pt x="30670" y="56921"/>
                  </a:cubicBezTo>
                  <a:lnTo>
                    <a:pt x="73482" y="14197"/>
                  </a:lnTo>
                  <a:cubicBezTo>
                    <a:pt x="76736" y="10949"/>
                    <a:pt x="76736" y="5683"/>
                    <a:pt x="73482" y="2436"/>
                  </a:cubicBezTo>
                  <a:lnTo>
                    <a:pt x="73482" y="2436"/>
                  </a:lnTo>
                  <a:cubicBezTo>
                    <a:pt x="70228" y="-812"/>
                    <a:pt x="64951" y="-812"/>
                    <a:pt x="61697" y="2436"/>
                  </a:cubicBezTo>
                  <a:close/>
                </a:path>
              </a:pathLst>
            </a:custGeom>
            <a:solidFill>
              <a:srgbClr val="FFFFFF"/>
            </a:solidFill>
            <a:ln w="0" cap="flat">
              <a:noFill/>
              <a:prstDash val="solid"/>
              <a:miter/>
            </a:ln>
          </p:spPr>
          <p:txBody>
            <a:bodyPr rtlCol="0" anchor="ctr"/>
            <a:lstStyle/>
            <a:p>
              <a:endParaRPr lang="nl-NL" sz="1400"/>
            </a:p>
          </p:txBody>
        </p:sp>
      </p:grpSp>
      <p:grpSp>
        <p:nvGrpSpPr>
          <p:cNvPr id="27" name="Groep 26">
            <a:extLst>
              <a:ext uri="{FF2B5EF4-FFF2-40B4-BE49-F238E27FC236}">
                <a16:creationId xmlns:a16="http://schemas.microsoft.com/office/drawing/2014/main" id="{B07F606F-C793-AC82-D864-25CCDD98DDFF}"/>
              </a:ext>
            </a:extLst>
          </p:cNvPr>
          <p:cNvGrpSpPr/>
          <p:nvPr/>
        </p:nvGrpSpPr>
        <p:grpSpPr>
          <a:xfrm>
            <a:off x="9207674" y="3924443"/>
            <a:ext cx="121141" cy="120891"/>
            <a:chOff x="8052830" y="2309401"/>
            <a:chExt cx="140957" cy="140667"/>
          </a:xfrm>
        </p:grpSpPr>
        <p:sp>
          <p:nvSpPr>
            <p:cNvPr id="29" name="Vrije vorm 28">
              <a:extLst>
                <a:ext uri="{FF2B5EF4-FFF2-40B4-BE49-F238E27FC236}">
                  <a16:creationId xmlns:a16="http://schemas.microsoft.com/office/drawing/2014/main" id="{4D976FA8-8158-2531-8CC0-882CD8D9B448}"/>
                </a:ext>
              </a:extLst>
            </p:cNvPr>
            <p:cNvSpPr/>
            <p:nvPr/>
          </p:nvSpPr>
          <p:spPr>
            <a:xfrm>
              <a:off x="8052830" y="2309401"/>
              <a:ext cx="140957" cy="140667"/>
            </a:xfrm>
            <a:custGeom>
              <a:avLst/>
              <a:gdLst>
                <a:gd name="connsiteX0" fmla="*/ 152115 w 152115"/>
                <a:gd name="connsiteY0" fmla="*/ 75902 h 151803"/>
                <a:gd name="connsiteX1" fmla="*/ 76058 w 152115"/>
                <a:gd name="connsiteY1" fmla="*/ 151804 h 151803"/>
                <a:gd name="connsiteX2" fmla="*/ 0 w 152115"/>
                <a:gd name="connsiteY2" fmla="*/ 75902 h 151803"/>
                <a:gd name="connsiteX3" fmla="*/ 76058 w 152115"/>
                <a:gd name="connsiteY3" fmla="*/ 0 h 151803"/>
                <a:gd name="connsiteX4" fmla="*/ 152115 w 152115"/>
                <a:gd name="connsiteY4" fmla="*/ 75902 h 15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15" h="151803">
                  <a:moveTo>
                    <a:pt x="152115" y="75902"/>
                  </a:moveTo>
                  <a:cubicBezTo>
                    <a:pt x="152115" y="117821"/>
                    <a:pt x="118063" y="151804"/>
                    <a:pt x="76058" y="151804"/>
                  </a:cubicBezTo>
                  <a:cubicBezTo>
                    <a:pt x="34053" y="151804"/>
                    <a:pt x="0" y="117821"/>
                    <a:pt x="0" y="75902"/>
                  </a:cubicBezTo>
                  <a:cubicBezTo>
                    <a:pt x="0" y="33982"/>
                    <a:pt x="34053" y="0"/>
                    <a:pt x="76058" y="0"/>
                  </a:cubicBezTo>
                  <a:cubicBezTo>
                    <a:pt x="118063" y="0"/>
                    <a:pt x="152115" y="33982"/>
                    <a:pt x="152115" y="75902"/>
                  </a:cubicBezTo>
                  <a:close/>
                </a:path>
              </a:pathLst>
            </a:custGeom>
            <a:solidFill>
              <a:srgbClr val="A2BC0C"/>
            </a:solidFill>
            <a:ln w="0" cap="flat">
              <a:noFill/>
              <a:prstDash val="solid"/>
              <a:miter/>
            </a:ln>
          </p:spPr>
          <p:txBody>
            <a:bodyPr rtlCol="0" anchor="ctr"/>
            <a:lstStyle/>
            <a:p>
              <a:endParaRPr lang="nl-NL" sz="1400"/>
            </a:p>
          </p:txBody>
        </p:sp>
        <p:sp>
          <p:nvSpPr>
            <p:cNvPr id="31" name="Vrije vorm 30">
              <a:extLst>
                <a:ext uri="{FF2B5EF4-FFF2-40B4-BE49-F238E27FC236}">
                  <a16:creationId xmlns:a16="http://schemas.microsoft.com/office/drawing/2014/main" id="{A4D5B6EF-D701-8F57-057A-025A2C932D67}"/>
                </a:ext>
              </a:extLst>
            </p:cNvPr>
            <p:cNvSpPr/>
            <p:nvPr/>
          </p:nvSpPr>
          <p:spPr>
            <a:xfrm>
              <a:off x="8088131" y="2352727"/>
              <a:ext cx="70353" cy="54636"/>
            </a:xfrm>
            <a:custGeom>
              <a:avLst/>
              <a:gdLst>
                <a:gd name="connsiteX0" fmla="*/ 61697 w 75922"/>
                <a:gd name="connsiteY0" fmla="*/ 2436 h 58962"/>
                <a:gd name="connsiteX1" fmla="*/ 25730 w 75922"/>
                <a:gd name="connsiteY1" fmla="*/ 38328 h 58962"/>
                <a:gd name="connsiteX2" fmla="*/ 14226 w 75922"/>
                <a:gd name="connsiteY2" fmla="*/ 26847 h 58962"/>
                <a:gd name="connsiteX3" fmla="*/ 2441 w 75922"/>
                <a:gd name="connsiteY3" fmla="*/ 26847 h 58962"/>
                <a:gd name="connsiteX4" fmla="*/ 2441 w 75922"/>
                <a:gd name="connsiteY4" fmla="*/ 26847 h 58962"/>
                <a:gd name="connsiteX5" fmla="*/ 2441 w 75922"/>
                <a:gd name="connsiteY5" fmla="*/ 38608 h 58962"/>
                <a:gd name="connsiteX6" fmla="*/ 20791 w 75922"/>
                <a:gd name="connsiteY6" fmla="*/ 56921 h 58962"/>
                <a:gd name="connsiteX7" fmla="*/ 30670 w 75922"/>
                <a:gd name="connsiteY7" fmla="*/ 56921 h 58962"/>
                <a:gd name="connsiteX8" fmla="*/ 73482 w 75922"/>
                <a:gd name="connsiteY8" fmla="*/ 14197 h 58962"/>
                <a:gd name="connsiteX9" fmla="*/ 73482 w 75922"/>
                <a:gd name="connsiteY9" fmla="*/ 2436 h 58962"/>
                <a:gd name="connsiteX10" fmla="*/ 73482 w 75922"/>
                <a:gd name="connsiteY10" fmla="*/ 2436 h 58962"/>
                <a:gd name="connsiteX11" fmla="*/ 61697 w 75922"/>
                <a:gd name="connsiteY11" fmla="*/ 2436 h 5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922" h="58962">
                  <a:moveTo>
                    <a:pt x="61697" y="2436"/>
                  </a:moveTo>
                  <a:lnTo>
                    <a:pt x="25730" y="38328"/>
                  </a:lnTo>
                  <a:lnTo>
                    <a:pt x="14226" y="26847"/>
                  </a:lnTo>
                  <a:cubicBezTo>
                    <a:pt x="10971" y="23600"/>
                    <a:pt x="5695" y="23600"/>
                    <a:pt x="2441" y="26847"/>
                  </a:cubicBezTo>
                  <a:lnTo>
                    <a:pt x="2441" y="26847"/>
                  </a:lnTo>
                  <a:cubicBezTo>
                    <a:pt x="-814" y="30095"/>
                    <a:pt x="-814" y="35361"/>
                    <a:pt x="2441" y="38608"/>
                  </a:cubicBezTo>
                  <a:lnTo>
                    <a:pt x="20791" y="56921"/>
                  </a:lnTo>
                  <a:cubicBezTo>
                    <a:pt x="23519" y="59644"/>
                    <a:pt x="27942" y="59644"/>
                    <a:pt x="30670" y="56921"/>
                  </a:cubicBezTo>
                  <a:lnTo>
                    <a:pt x="73482" y="14197"/>
                  </a:lnTo>
                  <a:cubicBezTo>
                    <a:pt x="76736" y="10949"/>
                    <a:pt x="76736" y="5683"/>
                    <a:pt x="73482" y="2436"/>
                  </a:cubicBezTo>
                  <a:lnTo>
                    <a:pt x="73482" y="2436"/>
                  </a:lnTo>
                  <a:cubicBezTo>
                    <a:pt x="70228" y="-812"/>
                    <a:pt x="64951" y="-812"/>
                    <a:pt x="61697" y="2436"/>
                  </a:cubicBezTo>
                  <a:close/>
                </a:path>
              </a:pathLst>
            </a:custGeom>
            <a:solidFill>
              <a:srgbClr val="FFFFFF"/>
            </a:solidFill>
            <a:ln w="0" cap="flat">
              <a:noFill/>
              <a:prstDash val="solid"/>
              <a:miter/>
            </a:ln>
          </p:spPr>
          <p:txBody>
            <a:bodyPr rtlCol="0" anchor="ctr"/>
            <a:lstStyle/>
            <a:p>
              <a:endParaRPr lang="nl-NL" sz="1400"/>
            </a:p>
          </p:txBody>
        </p:sp>
      </p:grpSp>
      <p:sp>
        <p:nvSpPr>
          <p:cNvPr id="229" name="Rechthoek 228">
            <a:extLst>
              <a:ext uri="{FF2B5EF4-FFF2-40B4-BE49-F238E27FC236}">
                <a16:creationId xmlns:a16="http://schemas.microsoft.com/office/drawing/2014/main" id="{3D87F080-F92C-9F92-1598-DF24F8B75078}"/>
              </a:ext>
            </a:extLst>
          </p:cNvPr>
          <p:cNvSpPr/>
          <p:nvPr/>
        </p:nvSpPr>
        <p:spPr>
          <a:xfrm>
            <a:off x="0" y="6735599"/>
            <a:ext cx="15453312" cy="18808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3641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250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50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100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150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200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8BF6D-F810-9D21-4620-39C48DAE6303}"/>
            </a:ext>
          </a:extLst>
        </p:cNvPr>
        <p:cNvGrpSpPr/>
        <p:nvPr/>
      </p:nvGrpSpPr>
      <p:grpSpPr>
        <a:xfrm>
          <a:off x="0" y="0"/>
          <a:ext cx="0" cy="0"/>
          <a:chOff x="0" y="0"/>
          <a:chExt cx="0" cy="0"/>
        </a:xfrm>
      </p:grpSpPr>
      <p:sp>
        <p:nvSpPr>
          <p:cNvPr id="9" name="Vrije vorm 8">
            <a:extLst>
              <a:ext uri="{FF2B5EF4-FFF2-40B4-BE49-F238E27FC236}">
                <a16:creationId xmlns:a16="http://schemas.microsoft.com/office/drawing/2014/main" id="{C1404B50-728D-4069-2088-25E9C42C5556}"/>
              </a:ext>
            </a:extLst>
          </p:cNvPr>
          <p:cNvSpPr/>
          <p:nvPr/>
        </p:nvSpPr>
        <p:spPr>
          <a:xfrm>
            <a:off x="-1914" y="1440982"/>
            <a:ext cx="12195502" cy="5417018"/>
          </a:xfrm>
          <a:custGeom>
            <a:avLst/>
            <a:gdLst>
              <a:gd name="connsiteX0" fmla="*/ 6103296 w 6103296"/>
              <a:gd name="connsiteY0" fmla="*/ 0 h 4116752"/>
              <a:gd name="connsiteX1" fmla="*/ 2427569 w 6103296"/>
              <a:gd name="connsiteY1" fmla="*/ 1098571 h 4116752"/>
              <a:gd name="connsiteX2" fmla="*/ 299863 w 6103296"/>
              <a:gd name="connsiteY2" fmla="*/ 1596668 h 4116752"/>
              <a:gd name="connsiteX3" fmla="*/ 0 w 6103296"/>
              <a:gd name="connsiteY3" fmla="*/ 1753350 h 4116752"/>
              <a:gd name="connsiteX4" fmla="*/ 0 w 6103296"/>
              <a:gd name="connsiteY4" fmla="*/ 4116752 h 4116752"/>
              <a:gd name="connsiteX5" fmla="*/ 6103296 w 6103296"/>
              <a:gd name="connsiteY5" fmla="*/ 4116752 h 4116752"/>
              <a:gd name="connsiteX0" fmla="*/ 6103296 w 6103296"/>
              <a:gd name="connsiteY0" fmla="*/ 0 h 4116752"/>
              <a:gd name="connsiteX1" fmla="*/ 2427569 w 6103296"/>
              <a:gd name="connsiteY1" fmla="*/ 1098571 h 4116752"/>
              <a:gd name="connsiteX2" fmla="*/ 299863 w 6103296"/>
              <a:gd name="connsiteY2" fmla="*/ 1596668 h 4116752"/>
              <a:gd name="connsiteX3" fmla="*/ 0 w 6103296"/>
              <a:gd name="connsiteY3" fmla="*/ 1753350 h 4116752"/>
              <a:gd name="connsiteX4" fmla="*/ 0 w 6103296"/>
              <a:gd name="connsiteY4" fmla="*/ 4116752 h 4116752"/>
              <a:gd name="connsiteX5" fmla="*/ 6103296 w 6103296"/>
              <a:gd name="connsiteY5" fmla="*/ 4116752 h 4116752"/>
              <a:gd name="connsiteX6" fmla="*/ 6103296 w 6103296"/>
              <a:gd name="connsiteY6" fmla="*/ 0 h 4116752"/>
              <a:gd name="connsiteX0" fmla="*/ 6103296 w 6103296"/>
              <a:gd name="connsiteY0" fmla="*/ 0 h 4116752"/>
              <a:gd name="connsiteX1" fmla="*/ 2427569 w 6103296"/>
              <a:gd name="connsiteY1" fmla="*/ 1098571 h 4116752"/>
              <a:gd name="connsiteX2" fmla="*/ 299863 w 6103296"/>
              <a:gd name="connsiteY2" fmla="*/ 1596668 h 4116752"/>
              <a:gd name="connsiteX3" fmla="*/ 0 w 6103296"/>
              <a:gd name="connsiteY3" fmla="*/ 1753350 h 4116752"/>
              <a:gd name="connsiteX4" fmla="*/ 0 w 6103296"/>
              <a:gd name="connsiteY4" fmla="*/ 4116752 h 4116752"/>
              <a:gd name="connsiteX5" fmla="*/ 6103296 w 6103296"/>
              <a:gd name="connsiteY5" fmla="*/ 4116752 h 4116752"/>
              <a:gd name="connsiteX6" fmla="*/ 6103296 w 6103296"/>
              <a:gd name="connsiteY6" fmla="*/ 0 h 411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3296" h="4116752">
                <a:moveTo>
                  <a:pt x="6103296" y="0"/>
                </a:moveTo>
                <a:cubicBezTo>
                  <a:pt x="4151100" y="291567"/>
                  <a:pt x="3472761" y="1045321"/>
                  <a:pt x="2427569" y="1098571"/>
                </a:cubicBezTo>
                <a:cubicBezTo>
                  <a:pt x="1568412" y="1142342"/>
                  <a:pt x="878509" y="1323388"/>
                  <a:pt x="299863" y="1596668"/>
                </a:cubicBezTo>
                <a:lnTo>
                  <a:pt x="0" y="1753350"/>
                </a:lnTo>
                <a:lnTo>
                  <a:pt x="0" y="4116752"/>
                </a:lnTo>
                <a:lnTo>
                  <a:pt x="6103296" y="4116752"/>
                </a:lnTo>
                <a:lnTo>
                  <a:pt x="6103296" y="0"/>
                </a:lnTo>
                <a:close/>
              </a:path>
            </a:pathLst>
          </a:custGeom>
          <a:solidFill>
            <a:srgbClr val="DFE4E3">
              <a:alpha val="50000"/>
            </a:srgbClr>
          </a:solidFill>
          <a:ln w="9525" cap="flat">
            <a:noFill/>
            <a:prstDash val="solid"/>
            <a:miter/>
          </a:ln>
        </p:spPr>
        <p:txBody>
          <a:bodyPr wrap="square" rtlCol="0" anchor="ctr">
            <a:noAutofit/>
          </a:bodyPr>
          <a:lstStyle/>
          <a:p>
            <a:endParaRPr lang="nl-NL"/>
          </a:p>
        </p:txBody>
      </p:sp>
      <p:grpSp>
        <p:nvGrpSpPr>
          <p:cNvPr id="3" name="Groep 2">
            <a:extLst>
              <a:ext uri="{FF2B5EF4-FFF2-40B4-BE49-F238E27FC236}">
                <a16:creationId xmlns:a16="http://schemas.microsoft.com/office/drawing/2014/main" id="{BDC74DAB-3573-3393-7C94-19111748ABF6}"/>
              </a:ext>
            </a:extLst>
          </p:cNvPr>
          <p:cNvGrpSpPr/>
          <p:nvPr/>
        </p:nvGrpSpPr>
        <p:grpSpPr>
          <a:xfrm>
            <a:off x="8928040" y="195943"/>
            <a:ext cx="3265548" cy="6541407"/>
            <a:chOff x="8928040" y="195943"/>
            <a:chExt cx="3265548" cy="6541407"/>
          </a:xfrm>
        </p:grpSpPr>
        <p:sp>
          <p:nvSpPr>
            <p:cNvPr id="4" name="Rechthoek 3">
              <a:extLst>
                <a:ext uri="{FF2B5EF4-FFF2-40B4-BE49-F238E27FC236}">
                  <a16:creationId xmlns:a16="http://schemas.microsoft.com/office/drawing/2014/main" id="{B35172C2-08CB-651F-53FA-243710AD10FC}"/>
                </a:ext>
              </a:extLst>
            </p:cNvPr>
            <p:cNvSpPr/>
            <p:nvPr/>
          </p:nvSpPr>
          <p:spPr>
            <a:xfrm>
              <a:off x="8928041" y="195943"/>
              <a:ext cx="3265547" cy="6530915"/>
            </a:xfrm>
            <a:prstGeom prst="rect">
              <a:avLst/>
            </a:prstGeom>
            <a:gradFill>
              <a:gsLst>
                <a:gs pos="0">
                  <a:srgbClr val="E7F4FB"/>
                </a:gs>
                <a:gs pos="50000">
                  <a:srgbClr val="D0E7F7"/>
                </a:gs>
                <a:gs pos="100000">
                  <a:srgbClr val="E7F4FB"/>
                </a:gs>
              </a:gsLst>
              <a:lin ang="5400000" scaled="1"/>
            </a:gradFill>
            <a:ln w="12700" cap="flat">
              <a:noFill/>
              <a:prstDash val="solid"/>
              <a:miter/>
            </a:ln>
          </p:spPr>
          <p:txBody>
            <a:bodyPr rtlCol="0" anchor="ctr"/>
            <a:lstStyle/>
            <a:p>
              <a:pPr algn="l"/>
              <a:endParaRPr lang="nl-NL" sz="1012"/>
            </a:p>
          </p:txBody>
        </p:sp>
        <p:cxnSp>
          <p:nvCxnSpPr>
            <p:cNvPr id="6" name="Rechte verbindingslijn 5">
              <a:extLst>
                <a:ext uri="{FF2B5EF4-FFF2-40B4-BE49-F238E27FC236}">
                  <a16:creationId xmlns:a16="http://schemas.microsoft.com/office/drawing/2014/main" id="{2F935414-AA0C-A6CE-5033-B8A3AAD56592}"/>
                </a:ext>
              </a:extLst>
            </p:cNvPr>
            <p:cNvCxnSpPr>
              <a:cxnSpLocks/>
            </p:cNvCxnSpPr>
            <p:nvPr/>
          </p:nvCxnSpPr>
          <p:spPr>
            <a:xfrm>
              <a:off x="8928040" y="195943"/>
              <a:ext cx="0" cy="6541407"/>
            </a:xfrm>
            <a:prstGeom prst="line">
              <a:avLst/>
            </a:prstGeom>
            <a:ln w="22225">
              <a:solidFill>
                <a:srgbClr val="90BCE1"/>
              </a:solidFill>
              <a:prstDash val="lgDash"/>
            </a:ln>
          </p:spPr>
          <p:style>
            <a:lnRef idx="1">
              <a:schemeClr val="accent1"/>
            </a:lnRef>
            <a:fillRef idx="0">
              <a:schemeClr val="accent1"/>
            </a:fillRef>
            <a:effectRef idx="0">
              <a:schemeClr val="accent1"/>
            </a:effectRef>
            <a:fontRef idx="minor">
              <a:schemeClr val="tx1"/>
            </a:fontRef>
          </p:style>
        </p:cxnSp>
      </p:grpSp>
      <p:grpSp>
        <p:nvGrpSpPr>
          <p:cNvPr id="155" name="Groep 154">
            <a:extLst>
              <a:ext uri="{FF2B5EF4-FFF2-40B4-BE49-F238E27FC236}">
                <a16:creationId xmlns:a16="http://schemas.microsoft.com/office/drawing/2014/main" id="{8B4D435E-4370-E694-8745-35225AC367AE}"/>
              </a:ext>
            </a:extLst>
          </p:cNvPr>
          <p:cNvGrpSpPr/>
          <p:nvPr/>
        </p:nvGrpSpPr>
        <p:grpSpPr>
          <a:xfrm>
            <a:off x="-1748131" y="4258362"/>
            <a:ext cx="4160322" cy="4118056"/>
            <a:chOff x="-1973464" y="4367902"/>
            <a:chExt cx="4511160" cy="4465330"/>
          </a:xfrm>
        </p:grpSpPr>
        <p:sp>
          <p:nvSpPr>
            <p:cNvPr id="28" name="Vrije vorm 27">
              <a:extLst>
                <a:ext uri="{FF2B5EF4-FFF2-40B4-BE49-F238E27FC236}">
                  <a16:creationId xmlns:a16="http://schemas.microsoft.com/office/drawing/2014/main" id="{48A5A030-FF59-2C41-2B0F-97612023AE4B}"/>
                </a:ext>
              </a:extLst>
            </p:cNvPr>
            <p:cNvSpPr/>
            <p:nvPr/>
          </p:nvSpPr>
          <p:spPr>
            <a:xfrm>
              <a:off x="-416947" y="4367902"/>
              <a:ext cx="2954643" cy="3057256"/>
            </a:xfrm>
            <a:custGeom>
              <a:avLst/>
              <a:gdLst>
                <a:gd name="connsiteX0" fmla="*/ 234585 w 1277588"/>
                <a:gd name="connsiteY0" fmla="*/ 395990 h 1321958"/>
                <a:gd name="connsiteX1" fmla="*/ 0 w 1277588"/>
                <a:gd name="connsiteY1" fmla="*/ 1022297 h 1321958"/>
                <a:gd name="connsiteX2" fmla="*/ 65670 w 1277588"/>
                <a:gd name="connsiteY2" fmla="*/ 1048449 h 1321958"/>
                <a:gd name="connsiteX3" fmla="*/ 752525 w 1277588"/>
                <a:gd name="connsiteY3" fmla="*/ 1321959 h 1321958"/>
                <a:gd name="connsiteX4" fmla="*/ 969156 w 1277588"/>
                <a:gd name="connsiteY4" fmla="*/ 941948 h 1321958"/>
                <a:gd name="connsiteX5" fmla="*/ 1277589 w 1277588"/>
                <a:gd name="connsiteY5" fmla="*/ 420063 h 1321958"/>
                <a:gd name="connsiteX6" fmla="*/ 569083 w 1277588"/>
                <a:gd name="connsiteY6" fmla="*/ 313342 h 1321958"/>
                <a:gd name="connsiteX7" fmla="*/ 234585 w 1277588"/>
                <a:gd name="connsiteY7" fmla="*/ 395990 h 132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588" h="1321958">
                  <a:moveTo>
                    <a:pt x="234585" y="395990"/>
                  </a:moveTo>
                  <a:cubicBezTo>
                    <a:pt x="239670" y="546663"/>
                    <a:pt x="77783" y="855374"/>
                    <a:pt x="0" y="1022297"/>
                  </a:cubicBezTo>
                  <a:lnTo>
                    <a:pt x="65670" y="1048449"/>
                  </a:lnTo>
                  <a:lnTo>
                    <a:pt x="752525" y="1321959"/>
                  </a:lnTo>
                  <a:cubicBezTo>
                    <a:pt x="826727" y="1195608"/>
                    <a:pt x="920310" y="982328"/>
                    <a:pt x="969156" y="941948"/>
                  </a:cubicBezTo>
                  <a:cubicBezTo>
                    <a:pt x="1247090" y="712256"/>
                    <a:pt x="1247301" y="596103"/>
                    <a:pt x="1277589" y="420063"/>
                  </a:cubicBezTo>
                  <a:cubicBezTo>
                    <a:pt x="1277589" y="420063"/>
                    <a:pt x="1075628" y="354144"/>
                    <a:pt x="569083" y="313342"/>
                  </a:cubicBezTo>
                  <a:cubicBezTo>
                    <a:pt x="695387" y="-362194"/>
                    <a:pt x="294443" y="241649"/>
                    <a:pt x="234585" y="395990"/>
                  </a:cubicBezTo>
                  <a:close/>
                </a:path>
              </a:pathLst>
            </a:custGeom>
            <a:solidFill>
              <a:srgbClr val="E5B6AE"/>
            </a:solidFill>
            <a:ln w="9575" cap="flat">
              <a:noFill/>
              <a:prstDash val="solid"/>
              <a:miter/>
            </a:ln>
          </p:spPr>
          <p:txBody>
            <a:bodyPr rtlCol="0" anchor="ctr"/>
            <a:lstStyle/>
            <a:p>
              <a:endParaRPr lang="nl-NL"/>
            </a:p>
          </p:txBody>
        </p:sp>
        <p:sp>
          <p:nvSpPr>
            <p:cNvPr id="29" name="Vrije vorm 28">
              <a:extLst>
                <a:ext uri="{FF2B5EF4-FFF2-40B4-BE49-F238E27FC236}">
                  <a16:creationId xmlns:a16="http://schemas.microsoft.com/office/drawing/2014/main" id="{20802E93-4232-8EFB-B5D3-6A1AC93C2F7D}"/>
                </a:ext>
              </a:extLst>
            </p:cNvPr>
            <p:cNvSpPr/>
            <p:nvPr/>
          </p:nvSpPr>
          <p:spPr>
            <a:xfrm>
              <a:off x="-1973464" y="6679169"/>
              <a:ext cx="3296861" cy="2154063"/>
            </a:xfrm>
            <a:custGeom>
              <a:avLst/>
              <a:gdLst>
                <a:gd name="connsiteX0" fmla="*/ 1013491 w 1309284"/>
                <a:gd name="connsiteY0" fmla="*/ 908513 h 908512"/>
                <a:gd name="connsiteX1" fmla="*/ 1309284 w 1309284"/>
                <a:gd name="connsiteY1" fmla="*/ 299662 h 908512"/>
                <a:gd name="connsiteX2" fmla="*/ 556759 w 1309284"/>
                <a:gd name="connsiteY2" fmla="*/ 0 h 908512"/>
                <a:gd name="connsiteX3" fmla="*/ 507473 w 1309284"/>
                <a:gd name="connsiteY3" fmla="*/ 109852 h 908512"/>
                <a:gd name="connsiteX4" fmla="*/ 0 w 1309284"/>
                <a:gd name="connsiteY4" fmla="*/ 908513 h 908512"/>
                <a:gd name="connsiteX5" fmla="*/ 1013491 w 1309284"/>
                <a:gd name="connsiteY5" fmla="*/ 908513 h 9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9284" h="908512">
                  <a:moveTo>
                    <a:pt x="1013491" y="908513"/>
                  </a:moveTo>
                  <a:cubicBezTo>
                    <a:pt x="1076873" y="749451"/>
                    <a:pt x="1214284" y="461414"/>
                    <a:pt x="1309284" y="299662"/>
                  </a:cubicBezTo>
                  <a:lnTo>
                    <a:pt x="556759" y="0"/>
                  </a:lnTo>
                  <a:lnTo>
                    <a:pt x="507473" y="109852"/>
                  </a:lnTo>
                  <a:cubicBezTo>
                    <a:pt x="358926" y="428646"/>
                    <a:pt x="91582" y="741101"/>
                    <a:pt x="0" y="908513"/>
                  </a:cubicBezTo>
                  <a:lnTo>
                    <a:pt x="1013491" y="908513"/>
                  </a:lnTo>
                  <a:close/>
                </a:path>
              </a:pathLst>
            </a:custGeom>
            <a:solidFill>
              <a:srgbClr val="BFC8C7"/>
            </a:solidFill>
            <a:ln w="9575" cap="flat">
              <a:noFill/>
              <a:prstDash val="solid"/>
              <a:miter/>
            </a:ln>
          </p:spPr>
          <p:txBody>
            <a:bodyPr rtlCol="0" anchor="ctr"/>
            <a:lstStyle/>
            <a:p>
              <a:endParaRPr lang="nl-NL"/>
            </a:p>
          </p:txBody>
        </p:sp>
        <p:sp>
          <p:nvSpPr>
            <p:cNvPr id="96" name="Rechthoek 95">
              <a:extLst>
                <a:ext uri="{FF2B5EF4-FFF2-40B4-BE49-F238E27FC236}">
                  <a16:creationId xmlns:a16="http://schemas.microsoft.com/office/drawing/2014/main" id="{9BD793ED-4841-2B6A-5808-F188DBFA6137}"/>
                </a:ext>
              </a:extLst>
            </p:cNvPr>
            <p:cNvSpPr/>
            <p:nvPr/>
          </p:nvSpPr>
          <p:spPr>
            <a:xfrm rot="1446121">
              <a:off x="-633703" y="6879834"/>
              <a:ext cx="2101829" cy="2525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2" name="Graphic 3">
            <a:extLst>
              <a:ext uri="{FF2B5EF4-FFF2-40B4-BE49-F238E27FC236}">
                <a16:creationId xmlns:a16="http://schemas.microsoft.com/office/drawing/2014/main" id="{896E54C4-2134-C35B-946E-2FA1A2674701}"/>
              </a:ext>
            </a:extLst>
          </p:cNvPr>
          <p:cNvGrpSpPr/>
          <p:nvPr/>
        </p:nvGrpSpPr>
        <p:grpSpPr>
          <a:xfrm>
            <a:off x="851454" y="1647526"/>
            <a:ext cx="6058127" cy="4227275"/>
            <a:chOff x="2162821" y="2063771"/>
            <a:chExt cx="2619535" cy="1827874"/>
          </a:xfrm>
        </p:grpSpPr>
        <p:sp>
          <p:nvSpPr>
            <p:cNvPr id="46" name="Afgeronde rechthoek 45">
              <a:extLst>
                <a:ext uri="{FF2B5EF4-FFF2-40B4-BE49-F238E27FC236}">
                  <a16:creationId xmlns:a16="http://schemas.microsoft.com/office/drawing/2014/main" id="{2910E8EA-50B4-3CC4-50FA-FBFB5DB47F32}"/>
                </a:ext>
              </a:extLst>
            </p:cNvPr>
            <p:cNvSpPr/>
            <p:nvPr/>
          </p:nvSpPr>
          <p:spPr>
            <a:xfrm>
              <a:off x="2162821" y="2063771"/>
              <a:ext cx="2619535" cy="1827874"/>
            </a:xfrm>
            <a:prstGeom prst="roundRect">
              <a:avLst>
                <a:gd name="adj" fmla="val 3725"/>
              </a:avLst>
            </a:prstGeom>
            <a:solidFill>
              <a:srgbClr val="A1ADAA"/>
            </a:solidFill>
            <a:ln w="9575" cap="flat">
              <a:noFill/>
              <a:prstDash val="solid"/>
              <a:miter/>
            </a:ln>
          </p:spPr>
          <p:txBody>
            <a:bodyPr rtlCol="0" anchor="ctr"/>
            <a:lstStyle/>
            <a:p>
              <a:endParaRPr lang="nl-NL"/>
            </a:p>
          </p:txBody>
        </p:sp>
        <p:sp>
          <p:nvSpPr>
            <p:cNvPr id="47" name="Afgeronde rechthoek 46">
              <a:extLst>
                <a:ext uri="{FF2B5EF4-FFF2-40B4-BE49-F238E27FC236}">
                  <a16:creationId xmlns:a16="http://schemas.microsoft.com/office/drawing/2014/main" id="{DAB620CD-A16C-3B06-9643-1059587CB8ED}"/>
                </a:ext>
              </a:extLst>
            </p:cNvPr>
            <p:cNvSpPr/>
            <p:nvPr/>
          </p:nvSpPr>
          <p:spPr>
            <a:xfrm>
              <a:off x="2198618" y="2098693"/>
              <a:ext cx="2547940" cy="1758030"/>
            </a:xfrm>
            <a:prstGeom prst="roundRect">
              <a:avLst>
                <a:gd name="adj" fmla="val 3763"/>
              </a:avLst>
            </a:prstGeom>
            <a:solidFill>
              <a:srgbClr val="FFFFFF"/>
            </a:solidFill>
            <a:ln w="9575" cap="flat">
              <a:noFill/>
              <a:prstDash val="solid"/>
              <a:miter/>
            </a:ln>
          </p:spPr>
          <p:txBody>
            <a:bodyPr rtlCol="0" anchor="ctr"/>
            <a:lstStyle/>
            <a:p>
              <a:endParaRPr lang="nl-NL"/>
            </a:p>
          </p:txBody>
        </p:sp>
      </p:grpSp>
      <p:sp>
        <p:nvSpPr>
          <p:cNvPr id="99" name="Rechthoek met aan één zijde afgeronde hoeken 98">
            <a:extLst>
              <a:ext uri="{FF2B5EF4-FFF2-40B4-BE49-F238E27FC236}">
                <a16:creationId xmlns:a16="http://schemas.microsoft.com/office/drawing/2014/main" id="{A351F548-C0AC-7655-C5F2-44965B18CA56}"/>
              </a:ext>
            </a:extLst>
          </p:cNvPr>
          <p:cNvSpPr/>
          <p:nvPr/>
        </p:nvSpPr>
        <p:spPr>
          <a:xfrm>
            <a:off x="934241" y="1722131"/>
            <a:ext cx="5892551" cy="173585"/>
          </a:xfrm>
          <a:prstGeom prst="round2SameRect">
            <a:avLst>
              <a:gd name="adj1" fmla="val 50000"/>
              <a:gd name="adj2" fmla="val 0"/>
            </a:avLst>
          </a:prstGeom>
          <a:solidFill>
            <a:srgbClr val="C0E6EA"/>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46800" rIns="108000" bIns="46800" rtlCol="0" anchor="ctr"/>
          <a:lstStyle/>
          <a:p>
            <a:pPr algn="r"/>
            <a:endParaRPr lang="nl-NL" sz="700" b="1">
              <a:solidFill>
                <a:schemeClr val="accent2"/>
              </a:solidFill>
            </a:endParaRPr>
          </a:p>
        </p:txBody>
      </p:sp>
      <p:grpSp>
        <p:nvGrpSpPr>
          <p:cNvPr id="100" name="Groep 99">
            <a:extLst>
              <a:ext uri="{FF2B5EF4-FFF2-40B4-BE49-F238E27FC236}">
                <a16:creationId xmlns:a16="http://schemas.microsoft.com/office/drawing/2014/main" id="{81903047-470F-099E-E795-FE4939867173}"/>
              </a:ext>
            </a:extLst>
          </p:cNvPr>
          <p:cNvGrpSpPr/>
          <p:nvPr/>
        </p:nvGrpSpPr>
        <p:grpSpPr>
          <a:xfrm>
            <a:off x="6035091" y="2094307"/>
            <a:ext cx="635181" cy="611963"/>
            <a:chOff x="1982544" y="1703648"/>
            <a:chExt cx="698575" cy="698575"/>
          </a:xfrm>
        </p:grpSpPr>
        <p:grpSp>
          <p:nvGrpSpPr>
            <p:cNvPr id="101" name="Graphic 46">
              <a:extLst>
                <a:ext uri="{FF2B5EF4-FFF2-40B4-BE49-F238E27FC236}">
                  <a16:creationId xmlns:a16="http://schemas.microsoft.com/office/drawing/2014/main" id="{02FABFA2-E8BA-BE60-6516-A2D7DC677332}"/>
                </a:ext>
              </a:extLst>
            </p:cNvPr>
            <p:cNvGrpSpPr/>
            <p:nvPr/>
          </p:nvGrpSpPr>
          <p:grpSpPr>
            <a:xfrm>
              <a:off x="1982544" y="1703648"/>
              <a:ext cx="698575" cy="698575"/>
              <a:chOff x="7309554" y="1791904"/>
              <a:chExt cx="223736" cy="223736"/>
            </a:xfrm>
          </p:grpSpPr>
          <p:sp>
            <p:nvSpPr>
              <p:cNvPr id="103" name="Vrije vorm 102">
                <a:extLst>
                  <a:ext uri="{FF2B5EF4-FFF2-40B4-BE49-F238E27FC236}">
                    <a16:creationId xmlns:a16="http://schemas.microsoft.com/office/drawing/2014/main" id="{6E2718EA-4656-2639-FCEF-4822E2422ECA}"/>
                  </a:ext>
                </a:extLst>
              </p:cNvPr>
              <p:cNvSpPr/>
              <p:nvPr/>
            </p:nvSpPr>
            <p:spPr>
              <a:xfrm>
                <a:off x="7309554" y="1791904"/>
                <a:ext cx="223736" cy="223736"/>
              </a:xfrm>
              <a:custGeom>
                <a:avLst/>
                <a:gdLst>
                  <a:gd name="connsiteX0" fmla="*/ 223737 w 223736"/>
                  <a:gd name="connsiteY0" fmla="*/ 111868 h 223736"/>
                  <a:gd name="connsiteX1" fmla="*/ 111869 w 223736"/>
                  <a:gd name="connsiteY1" fmla="*/ 223737 h 223736"/>
                  <a:gd name="connsiteX2" fmla="*/ 0 w 223736"/>
                  <a:gd name="connsiteY2" fmla="*/ 111868 h 223736"/>
                  <a:gd name="connsiteX3" fmla="*/ 111869 w 223736"/>
                  <a:gd name="connsiteY3" fmla="*/ 0 h 223736"/>
                  <a:gd name="connsiteX4" fmla="*/ 223737 w 223736"/>
                  <a:gd name="connsiteY4" fmla="*/ 111868 h 223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36" h="223736">
                    <a:moveTo>
                      <a:pt x="223737" y="111868"/>
                    </a:moveTo>
                    <a:cubicBezTo>
                      <a:pt x="223737" y="173651"/>
                      <a:pt x="173651" y="223737"/>
                      <a:pt x="111869" y="223737"/>
                    </a:cubicBezTo>
                    <a:cubicBezTo>
                      <a:pt x="50086" y="223737"/>
                      <a:pt x="0" y="173651"/>
                      <a:pt x="0" y="111868"/>
                    </a:cubicBezTo>
                    <a:cubicBezTo>
                      <a:pt x="0" y="50085"/>
                      <a:pt x="50086" y="0"/>
                      <a:pt x="111869" y="0"/>
                    </a:cubicBezTo>
                    <a:cubicBezTo>
                      <a:pt x="173651" y="0"/>
                      <a:pt x="223737" y="50085"/>
                      <a:pt x="223737" y="111868"/>
                    </a:cubicBezTo>
                    <a:close/>
                  </a:path>
                </a:pathLst>
              </a:custGeom>
              <a:solidFill>
                <a:schemeClr val="tx2">
                  <a:alpha val="10000"/>
                </a:schemeClr>
              </a:solidFill>
              <a:ln w="9525" cap="flat">
                <a:noFill/>
                <a:prstDash val="solid"/>
                <a:miter/>
              </a:ln>
            </p:spPr>
            <p:txBody>
              <a:bodyPr rtlCol="0" anchor="ctr"/>
              <a:lstStyle/>
              <a:p>
                <a:endParaRPr lang="nl-NL" sz="1200"/>
              </a:p>
            </p:txBody>
          </p:sp>
          <p:grpSp>
            <p:nvGrpSpPr>
              <p:cNvPr id="104" name="Graphic 46">
                <a:extLst>
                  <a:ext uri="{FF2B5EF4-FFF2-40B4-BE49-F238E27FC236}">
                    <a16:creationId xmlns:a16="http://schemas.microsoft.com/office/drawing/2014/main" id="{68AE10F4-363F-AC21-6A73-668E34BFE627}"/>
                  </a:ext>
                </a:extLst>
              </p:cNvPr>
              <p:cNvGrpSpPr/>
              <p:nvPr/>
            </p:nvGrpSpPr>
            <p:grpSpPr>
              <a:xfrm>
                <a:off x="7338012" y="1819223"/>
                <a:ext cx="159619" cy="196417"/>
                <a:chOff x="7338012" y="1819223"/>
                <a:chExt cx="159619" cy="196417"/>
              </a:xfrm>
            </p:grpSpPr>
            <p:sp>
              <p:nvSpPr>
                <p:cNvPr id="105" name="Vrije vorm 104">
                  <a:extLst>
                    <a:ext uri="{FF2B5EF4-FFF2-40B4-BE49-F238E27FC236}">
                      <a16:creationId xmlns:a16="http://schemas.microsoft.com/office/drawing/2014/main" id="{461CD820-2819-FB77-0BCB-B7854F0E48A7}"/>
                    </a:ext>
                  </a:extLst>
                </p:cNvPr>
                <p:cNvSpPr/>
                <p:nvPr/>
              </p:nvSpPr>
              <p:spPr>
                <a:xfrm>
                  <a:off x="7338374" y="1961408"/>
                  <a:ext cx="156714" cy="54232"/>
                </a:xfrm>
                <a:custGeom>
                  <a:avLst/>
                  <a:gdLst>
                    <a:gd name="connsiteX0" fmla="*/ 110423 w 156714"/>
                    <a:gd name="connsiteY0" fmla="*/ 2257 h 54232"/>
                    <a:gd name="connsiteX1" fmla="*/ 81934 w 156714"/>
                    <a:gd name="connsiteY1" fmla="*/ 343 h 54232"/>
                    <a:gd name="connsiteX2" fmla="*/ 54102 w 156714"/>
                    <a:gd name="connsiteY2" fmla="*/ 2067 h 54232"/>
                    <a:gd name="connsiteX3" fmla="*/ 0 w 156714"/>
                    <a:gd name="connsiteY3" fmla="*/ 17269 h 54232"/>
                    <a:gd name="connsiteX4" fmla="*/ 84211 w 156714"/>
                    <a:gd name="connsiteY4" fmla="*/ 54226 h 54232"/>
                    <a:gd name="connsiteX5" fmla="*/ 156715 w 156714"/>
                    <a:gd name="connsiteY5" fmla="*/ 26527 h 54232"/>
                    <a:gd name="connsiteX6" fmla="*/ 156391 w 156714"/>
                    <a:gd name="connsiteY6" fmla="*/ 23831 h 54232"/>
                    <a:gd name="connsiteX7" fmla="*/ 110423 w 156714"/>
                    <a:gd name="connsiteY7" fmla="*/ 2257 h 5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714" h="54232">
                      <a:moveTo>
                        <a:pt x="110423" y="2257"/>
                      </a:moveTo>
                      <a:cubicBezTo>
                        <a:pt x="99260" y="-1134"/>
                        <a:pt x="94650" y="286"/>
                        <a:pt x="81934" y="343"/>
                      </a:cubicBezTo>
                      <a:cubicBezTo>
                        <a:pt x="72333" y="381"/>
                        <a:pt x="63037" y="962"/>
                        <a:pt x="54102" y="2067"/>
                      </a:cubicBezTo>
                      <a:cubicBezTo>
                        <a:pt x="34100" y="4543"/>
                        <a:pt x="15907" y="9696"/>
                        <a:pt x="0" y="17269"/>
                      </a:cubicBezTo>
                      <a:cubicBezTo>
                        <a:pt x="20736" y="40243"/>
                        <a:pt x="50835" y="54578"/>
                        <a:pt x="84211" y="54226"/>
                      </a:cubicBezTo>
                      <a:cubicBezTo>
                        <a:pt x="112014" y="53940"/>
                        <a:pt x="137322" y="43510"/>
                        <a:pt x="156715" y="26527"/>
                      </a:cubicBezTo>
                      <a:cubicBezTo>
                        <a:pt x="156601" y="25622"/>
                        <a:pt x="156506" y="24755"/>
                        <a:pt x="156391" y="23831"/>
                      </a:cubicBezTo>
                      <a:cubicBezTo>
                        <a:pt x="138503" y="10220"/>
                        <a:pt x="130312" y="8296"/>
                        <a:pt x="110423" y="2257"/>
                      </a:cubicBezTo>
                      <a:close/>
                    </a:path>
                  </a:pathLst>
                </a:custGeom>
                <a:solidFill>
                  <a:srgbClr val="FFFFFF"/>
                </a:solidFill>
                <a:ln w="9525" cap="flat">
                  <a:noFill/>
                  <a:prstDash val="solid"/>
                  <a:miter/>
                </a:ln>
              </p:spPr>
              <p:txBody>
                <a:bodyPr rtlCol="0" anchor="ctr"/>
                <a:lstStyle/>
                <a:p>
                  <a:endParaRPr lang="nl-NL" sz="1200"/>
                </a:p>
              </p:txBody>
            </p:sp>
            <p:sp>
              <p:nvSpPr>
                <p:cNvPr id="106" name="Vrije vorm 105">
                  <a:extLst>
                    <a:ext uri="{FF2B5EF4-FFF2-40B4-BE49-F238E27FC236}">
                      <a16:creationId xmlns:a16="http://schemas.microsoft.com/office/drawing/2014/main" id="{ECDB8E56-9AED-19FB-B127-54A3B52EE9EA}"/>
                    </a:ext>
                  </a:extLst>
                </p:cNvPr>
                <p:cNvSpPr/>
                <p:nvPr/>
              </p:nvSpPr>
              <p:spPr>
                <a:xfrm>
                  <a:off x="7378931" y="1961484"/>
                  <a:ext cx="83753" cy="39647"/>
                </a:xfrm>
                <a:custGeom>
                  <a:avLst/>
                  <a:gdLst>
                    <a:gd name="connsiteX0" fmla="*/ 0 w 83753"/>
                    <a:gd name="connsiteY0" fmla="*/ 3362 h 39647"/>
                    <a:gd name="connsiteX1" fmla="*/ 83754 w 83753"/>
                    <a:gd name="connsiteY1" fmla="*/ 6458 h 39647"/>
                    <a:gd name="connsiteX2" fmla="*/ 67704 w 83753"/>
                    <a:gd name="connsiteY2" fmla="*/ 0 h 39647"/>
                    <a:gd name="connsiteX3" fmla="*/ 18965 w 83753"/>
                    <a:gd name="connsiteY3" fmla="*/ 191 h 39647"/>
                    <a:gd name="connsiteX4" fmla="*/ 0 w 83753"/>
                    <a:gd name="connsiteY4" fmla="*/ 3362 h 39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3" h="39647">
                      <a:moveTo>
                        <a:pt x="0" y="3362"/>
                      </a:moveTo>
                      <a:cubicBezTo>
                        <a:pt x="33290" y="53073"/>
                        <a:pt x="61189" y="49378"/>
                        <a:pt x="83754" y="6458"/>
                      </a:cubicBezTo>
                      <a:lnTo>
                        <a:pt x="67704" y="0"/>
                      </a:lnTo>
                      <a:lnTo>
                        <a:pt x="18965" y="191"/>
                      </a:lnTo>
                      <a:cubicBezTo>
                        <a:pt x="12592" y="1515"/>
                        <a:pt x="5735" y="1562"/>
                        <a:pt x="0" y="3362"/>
                      </a:cubicBezTo>
                      <a:close/>
                    </a:path>
                  </a:pathLst>
                </a:custGeom>
                <a:solidFill>
                  <a:srgbClr val="FFFFFF"/>
                </a:solidFill>
                <a:ln w="9525" cap="flat">
                  <a:noFill/>
                  <a:prstDash val="solid"/>
                  <a:miter/>
                </a:ln>
              </p:spPr>
              <p:txBody>
                <a:bodyPr rtlCol="0" anchor="ctr"/>
                <a:lstStyle/>
                <a:p>
                  <a:endParaRPr lang="nl-NL" sz="1200"/>
                </a:p>
              </p:txBody>
            </p:sp>
            <p:sp>
              <p:nvSpPr>
                <p:cNvPr id="107" name="Vrije vorm 106">
                  <a:extLst>
                    <a:ext uri="{FF2B5EF4-FFF2-40B4-BE49-F238E27FC236}">
                      <a16:creationId xmlns:a16="http://schemas.microsoft.com/office/drawing/2014/main" id="{A3EA5A04-93E8-DD85-61C6-B5835841BB19}"/>
                    </a:ext>
                  </a:extLst>
                </p:cNvPr>
                <p:cNvSpPr/>
                <p:nvPr/>
              </p:nvSpPr>
              <p:spPr>
                <a:xfrm>
                  <a:off x="7338012" y="1963646"/>
                  <a:ext cx="47110" cy="45948"/>
                </a:xfrm>
                <a:custGeom>
                  <a:avLst/>
                  <a:gdLst>
                    <a:gd name="connsiteX0" fmla="*/ 41634 w 47110"/>
                    <a:gd name="connsiteY0" fmla="*/ 0 h 45948"/>
                    <a:gd name="connsiteX1" fmla="*/ 0 w 47110"/>
                    <a:gd name="connsiteY1" fmla="*/ 14621 h 45948"/>
                    <a:gd name="connsiteX2" fmla="*/ 47110 w 47110"/>
                    <a:gd name="connsiteY2" fmla="*/ 45949 h 45948"/>
                    <a:gd name="connsiteX3" fmla="*/ 41634 w 47110"/>
                    <a:gd name="connsiteY3" fmla="*/ 0 h 45948"/>
                  </a:gdLst>
                  <a:ahLst/>
                  <a:cxnLst>
                    <a:cxn ang="0">
                      <a:pos x="connsiteX0" y="connsiteY0"/>
                    </a:cxn>
                    <a:cxn ang="0">
                      <a:pos x="connsiteX1" y="connsiteY1"/>
                    </a:cxn>
                    <a:cxn ang="0">
                      <a:pos x="connsiteX2" y="connsiteY2"/>
                    </a:cxn>
                    <a:cxn ang="0">
                      <a:pos x="connsiteX3" y="connsiteY3"/>
                    </a:cxn>
                  </a:cxnLst>
                  <a:rect l="l" t="t" r="r" b="b"/>
                  <a:pathLst>
                    <a:path w="47110" h="45948">
                      <a:moveTo>
                        <a:pt x="41634" y="0"/>
                      </a:moveTo>
                      <a:cubicBezTo>
                        <a:pt x="21764" y="4448"/>
                        <a:pt x="7934" y="10478"/>
                        <a:pt x="0" y="14621"/>
                      </a:cubicBezTo>
                      <a:cubicBezTo>
                        <a:pt x="12639" y="28766"/>
                        <a:pt x="28803" y="39672"/>
                        <a:pt x="47110" y="45949"/>
                      </a:cubicBezTo>
                      <a:cubicBezTo>
                        <a:pt x="44110" y="17069"/>
                        <a:pt x="41634" y="0"/>
                        <a:pt x="41634" y="0"/>
                      </a:cubicBezTo>
                      <a:close/>
                    </a:path>
                  </a:pathLst>
                </a:custGeom>
                <a:solidFill>
                  <a:srgbClr val="A1ADAA"/>
                </a:solidFill>
                <a:ln w="9525" cap="flat">
                  <a:noFill/>
                  <a:prstDash val="solid"/>
                  <a:miter/>
                </a:ln>
              </p:spPr>
              <p:txBody>
                <a:bodyPr rtlCol="0" anchor="ctr"/>
                <a:lstStyle/>
                <a:p>
                  <a:endParaRPr lang="nl-NL" sz="1200"/>
                </a:p>
              </p:txBody>
            </p:sp>
            <p:sp>
              <p:nvSpPr>
                <p:cNvPr id="108" name="Vrije vorm 107">
                  <a:extLst>
                    <a:ext uri="{FF2B5EF4-FFF2-40B4-BE49-F238E27FC236}">
                      <a16:creationId xmlns:a16="http://schemas.microsoft.com/office/drawing/2014/main" id="{52BF3FC8-4CAE-3304-A55C-81048E0A14E2}"/>
                    </a:ext>
                  </a:extLst>
                </p:cNvPr>
                <p:cNvSpPr/>
                <p:nvPr/>
              </p:nvSpPr>
              <p:spPr>
                <a:xfrm>
                  <a:off x="7464723" y="1967513"/>
                  <a:ext cx="32909" cy="39042"/>
                </a:xfrm>
                <a:custGeom>
                  <a:avLst/>
                  <a:gdLst>
                    <a:gd name="connsiteX0" fmla="*/ 0 w 32909"/>
                    <a:gd name="connsiteY0" fmla="*/ 0 h 39042"/>
                    <a:gd name="connsiteX1" fmla="*/ 914 w 32909"/>
                    <a:gd name="connsiteY1" fmla="*/ 39043 h 39042"/>
                    <a:gd name="connsiteX2" fmla="*/ 32909 w 32909"/>
                    <a:gd name="connsiteY2" fmla="*/ 18155 h 39042"/>
                    <a:gd name="connsiteX3" fmla="*/ 0 w 32909"/>
                    <a:gd name="connsiteY3" fmla="*/ 0 h 39042"/>
                  </a:gdLst>
                  <a:ahLst/>
                  <a:cxnLst>
                    <a:cxn ang="0">
                      <a:pos x="connsiteX0" y="connsiteY0"/>
                    </a:cxn>
                    <a:cxn ang="0">
                      <a:pos x="connsiteX1" y="connsiteY1"/>
                    </a:cxn>
                    <a:cxn ang="0">
                      <a:pos x="connsiteX2" y="connsiteY2"/>
                    </a:cxn>
                    <a:cxn ang="0">
                      <a:pos x="connsiteX3" y="connsiteY3"/>
                    </a:cxn>
                  </a:cxnLst>
                  <a:rect l="l" t="t" r="r" b="b"/>
                  <a:pathLst>
                    <a:path w="32909" h="39042">
                      <a:moveTo>
                        <a:pt x="0" y="0"/>
                      </a:moveTo>
                      <a:cubicBezTo>
                        <a:pt x="0" y="0"/>
                        <a:pt x="362" y="15364"/>
                        <a:pt x="914" y="39043"/>
                      </a:cubicBezTo>
                      <a:cubicBezTo>
                        <a:pt x="12782" y="33928"/>
                        <a:pt x="23593" y="26832"/>
                        <a:pt x="32909" y="18155"/>
                      </a:cubicBezTo>
                      <a:cubicBezTo>
                        <a:pt x="22279" y="9858"/>
                        <a:pt x="8468" y="2353"/>
                        <a:pt x="0" y="0"/>
                      </a:cubicBezTo>
                      <a:close/>
                    </a:path>
                  </a:pathLst>
                </a:custGeom>
                <a:solidFill>
                  <a:srgbClr val="A1ADAA"/>
                </a:solidFill>
                <a:ln w="9525" cap="flat">
                  <a:noFill/>
                  <a:prstDash val="solid"/>
                  <a:miter/>
                </a:ln>
              </p:spPr>
              <p:txBody>
                <a:bodyPr rtlCol="0" anchor="ctr"/>
                <a:lstStyle/>
                <a:p>
                  <a:endParaRPr lang="nl-NL" sz="1200"/>
                </a:p>
              </p:txBody>
            </p:sp>
            <p:sp>
              <p:nvSpPr>
                <p:cNvPr id="109" name="Vrije vorm 108">
                  <a:extLst>
                    <a:ext uri="{FF2B5EF4-FFF2-40B4-BE49-F238E27FC236}">
                      <a16:creationId xmlns:a16="http://schemas.microsoft.com/office/drawing/2014/main" id="{83C6C4D9-30A6-9F9D-D339-548DF646A7E3}"/>
                    </a:ext>
                  </a:extLst>
                </p:cNvPr>
                <p:cNvSpPr/>
                <p:nvPr/>
              </p:nvSpPr>
              <p:spPr>
                <a:xfrm>
                  <a:off x="7390514" y="1900038"/>
                  <a:ext cx="59636" cy="89925"/>
                </a:xfrm>
                <a:custGeom>
                  <a:avLst/>
                  <a:gdLst>
                    <a:gd name="connsiteX0" fmla="*/ 59636 w 59636"/>
                    <a:gd name="connsiteY0" fmla="*/ 67027 h 89925"/>
                    <a:gd name="connsiteX1" fmla="*/ 33452 w 59636"/>
                    <a:gd name="connsiteY1" fmla="*/ 89925 h 89925"/>
                    <a:gd name="connsiteX2" fmla="*/ 343 w 59636"/>
                    <a:gd name="connsiteY2" fmla="*/ 63055 h 89925"/>
                    <a:gd name="connsiteX3" fmla="*/ 0 w 59636"/>
                    <a:gd name="connsiteY3" fmla="*/ 0 h 89925"/>
                    <a:gd name="connsiteX4" fmla="*/ 54931 w 59636"/>
                    <a:gd name="connsiteY4" fmla="*/ 7515 h 89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36" h="89925">
                      <a:moveTo>
                        <a:pt x="59636" y="67027"/>
                      </a:moveTo>
                      <a:lnTo>
                        <a:pt x="33452" y="89925"/>
                      </a:lnTo>
                      <a:lnTo>
                        <a:pt x="343" y="63055"/>
                      </a:lnTo>
                      <a:lnTo>
                        <a:pt x="0" y="0"/>
                      </a:lnTo>
                      <a:lnTo>
                        <a:pt x="54931" y="7515"/>
                      </a:lnTo>
                      <a:close/>
                    </a:path>
                  </a:pathLst>
                </a:custGeom>
                <a:solidFill>
                  <a:srgbClr val="E5B6AE"/>
                </a:solidFill>
                <a:ln w="9525" cap="flat">
                  <a:noFill/>
                  <a:prstDash val="solid"/>
                  <a:miter/>
                </a:ln>
              </p:spPr>
              <p:txBody>
                <a:bodyPr rtlCol="0" anchor="ctr"/>
                <a:lstStyle/>
                <a:p>
                  <a:endParaRPr lang="nl-NL" sz="1200"/>
                </a:p>
              </p:txBody>
            </p:sp>
            <p:sp>
              <p:nvSpPr>
                <p:cNvPr id="110" name="Vrije vorm 109">
                  <a:extLst>
                    <a:ext uri="{FF2B5EF4-FFF2-40B4-BE49-F238E27FC236}">
                      <a16:creationId xmlns:a16="http://schemas.microsoft.com/office/drawing/2014/main" id="{20AA89F8-4AFE-5E10-8513-EF007DAB2577}"/>
                    </a:ext>
                  </a:extLst>
                </p:cNvPr>
                <p:cNvSpPr/>
                <p:nvPr/>
              </p:nvSpPr>
              <p:spPr>
                <a:xfrm>
                  <a:off x="7394667" y="1920059"/>
                  <a:ext cx="53844" cy="36699"/>
                </a:xfrm>
                <a:custGeom>
                  <a:avLst/>
                  <a:gdLst>
                    <a:gd name="connsiteX0" fmla="*/ 0 w 53844"/>
                    <a:gd name="connsiteY0" fmla="*/ 0 h 36699"/>
                    <a:gd name="connsiteX1" fmla="*/ 53844 w 53844"/>
                    <a:gd name="connsiteY1" fmla="*/ 26241 h 36699"/>
                    <a:gd name="connsiteX2" fmla="*/ 52616 w 53844"/>
                    <a:gd name="connsiteY2" fmla="*/ 10716 h 36699"/>
                    <a:gd name="connsiteX3" fmla="*/ 0 w 53844"/>
                    <a:gd name="connsiteY3" fmla="*/ 0 h 36699"/>
                  </a:gdLst>
                  <a:ahLst/>
                  <a:cxnLst>
                    <a:cxn ang="0">
                      <a:pos x="connsiteX0" y="connsiteY0"/>
                    </a:cxn>
                    <a:cxn ang="0">
                      <a:pos x="connsiteX1" y="connsiteY1"/>
                    </a:cxn>
                    <a:cxn ang="0">
                      <a:pos x="connsiteX2" y="connsiteY2"/>
                    </a:cxn>
                    <a:cxn ang="0">
                      <a:pos x="connsiteX3" y="connsiteY3"/>
                    </a:cxn>
                  </a:cxnLst>
                  <a:rect l="l" t="t" r="r" b="b"/>
                  <a:pathLst>
                    <a:path w="53844" h="36699">
                      <a:moveTo>
                        <a:pt x="0" y="0"/>
                      </a:moveTo>
                      <a:cubicBezTo>
                        <a:pt x="9725" y="30375"/>
                        <a:pt x="32547" y="49768"/>
                        <a:pt x="53844" y="26241"/>
                      </a:cubicBezTo>
                      <a:lnTo>
                        <a:pt x="52616" y="10716"/>
                      </a:lnTo>
                      <a:lnTo>
                        <a:pt x="0" y="0"/>
                      </a:lnTo>
                      <a:close/>
                    </a:path>
                  </a:pathLst>
                </a:custGeom>
                <a:solidFill>
                  <a:srgbClr val="C4918C"/>
                </a:solidFill>
                <a:ln w="9525" cap="flat">
                  <a:noFill/>
                  <a:prstDash val="solid"/>
                  <a:miter/>
                </a:ln>
              </p:spPr>
              <p:txBody>
                <a:bodyPr rtlCol="0" anchor="ctr"/>
                <a:lstStyle/>
                <a:p>
                  <a:endParaRPr lang="nl-NL" sz="1200"/>
                </a:p>
              </p:txBody>
            </p:sp>
            <p:sp>
              <p:nvSpPr>
                <p:cNvPr id="111" name="Vrije vorm 110">
                  <a:extLst>
                    <a:ext uri="{FF2B5EF4-FFF2-40B4-BE49-F238E27FC236}">
                      <a16:creationId xmlns:a16="http://schemas.microsoft.com/office/drawing/2014/main" id="{C480EC66-7D89-3CC2-35DB-B9A51E509F44}"/>
                    </a:ext>
                  </a:extLst>
                </p:cNvPr>
                <p:cNvSpPr/>
                <p:nvPr/>
              </p:nvSpPr>
              <p:spPr>
                <a:xfrm>
                  <a:off x="7379106" y="1819223"/>
                  <a:ext cx="88544" cy="121782"/>
                </a:xfrm>
                <a:custGeom>
                  <a:avLst/>
                  <a:gdLst>
                    <a:gd name="connsiteX0" fmla="*/ 38040 w 88544"/>
                    <a:gd name="connsiteY0" fmla="*/ 501 h 121782"/>
                    <a:gd name="connsiteX1" fmla="*/ 807 w 88544"/>
                    <a:gd name="connsiteY1" fmla="*/ 48211 h 121782"/>
                    <a:gd name="connsiteX2" fmla="*/ 19180 w 88544"/>
                    <a:gd name="connsiteY2" fmla="*/ 107304 h 121782"/>
                    <a:gd name="connsiteX3" fmla="*/ 63767 w 88544"/>
                    <a:gd name="connsiteY3" fmla="*/ 121782 h 121782"/>
                    <a:gd name="connsiteX4" fmla="*/ 83407 w 88544"/>
                    <a:gd name="connsiteY4" fmla="*/ 100580 h 121782"/>
                    <a:gd name="connsiteX5" fmla="*/ 86027 w 88544"/>
                    <a:gd name="connsiteY5" fmla="*/ 37372 h 121782"/>
                    <a:gd name="connsiteX6" fmla="*/ 38040 w 88544"/>
                    <a:gd name="connsiteY6" fmla="*/ 501 h 12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44" h="121782">
                      <a:moveTo>
                        <a:pt x="38040" y="501"/>
                      </a:moveTo>
                      <a:cubicBezTo>
                        <a:pt x="11998" y="3148"/>
                        <a:pt x="-3841" y="7225"/>
                        <a:pt x="807" y="48211"/>
                      </a:cubicBezTo>
                      <a:cubicBezTo>
                        <a:pt x="5464" y="89207"/>
                        <a:pt x="13437" y="101818"/>
                        <a:pt x="19180" y="107304"/>
                      </a:cubicBezTo>
                      <a:cubicBezTo>
                        <a:pt x="26543" y="114315"/>
                        <a:pt x="37907" y="121659"/>
                        <a:pt x="63767" y="121782"/>
                      </a:cubicBezTo>
                      <a:cubicBezTo>
                        <a:pt x="79588" y="119458"/>
                        <a:pt x="79845" y="109886"/>
                        <a:pt x="83407" y="100580"/>
                      </a:cubicBezTo>
                      <a:cubicBezTo>
                        <a:pt x="86246" y="93150"/>
                        <a:pt x="91789" y="78225"/>
                        <a:pt x="86027" y="37372"/>
                      </a:cubicBezTo>
                      <a:cubicBezTo>
                        <a:pt x="80274" y="-3481"/>
                        <a:pt x="48555" y="-576"/>
                        <a:pt x="38040" y="501"/>
                      </a:cubicBezTo>
                      <a:close/>
                    </a:path>
                  </a:pathLst>
                </a:custGeom>
                <a:solidFill>
                  <a:srgbClr val="E5B6AE"/>
                </a:solidFill>
                <a:ln w="9525" cap="flat">
                  <a:noFill/>
                  <a:prstDash val="solid"/>
                  <a:miter/>
                </a:ln>
              </p:spPr>
              <p:txBody>
                <a:bodyPr rtlCol="0" anchor="ctr"/>
                <a:lstStyle/>
                <a:p>
                  <a:endParaRPr lang="nl-NL" sz="1200"/>
                </a:p>
              </p:txBody>
            </p:sp>
            <p:sp>
              <p:nvSpPr>
                <p:cNvPr id="112" name="Vrije vorm 111">
                  <a:extLst>
                    <a:ext uri="{FF2B5EF4-FFF2-40B4-BE49-F238E27FC236}">
                      <a16:creationId xmlns:a16="http://schemas.microsoft.com/office/drawing/2014/main" id="{CBEC5658-3DDB-2772-CB5B-534338232BC2}"/>
                    </a:ext>
                  </a:extLst>
                </p:cNvPr>
                <p:cNvSpPr/>
                <p:nvPr/>
              </p:nvSpPr>
              <p:spPr>
                <a:xfrm>
                  <a:off x="7419902" y="1879260"/>
                  <a:ext cx="7411" cy="8921"/>
                </a:xfrm>
                <a:custGeom>
                  <a:avLst/>
                  <a:gdLst>
                    <a:gd name="connsiteX0" fmla="*/ 2977 w 7411"/>
                    <a:gd name="connsiteY0" fmla="*/ 23 h 8921"/>
                    <a:gd name="connsiteX1" fmla="*/ 7340 w 7411"/>
                    <a:gd name="connsiteY1" fmla="*/ 4023 h 8921"/>
                    <a:gd name="connsiteX2" fmla="*/ 4425 w 7411"/>
                    <a:gd name="connsiteY2" fmla="*/ 8900 h 8921"/>
                    <a:gd name="connsiteX3" fmla="*/ 72 w 7411"/>
                    <a:gd name="connsiteY3" fmla="*/ 4890 h 8921"/>
                    <a:gd name="connsiteX4" fmla="*/ 2977 w 7411"/>
                    <a:gd name="connsiteY4" fmla="*/ 23 h 8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 h="8921">
                      <a:moveTo>
                        <a:pt x="2977" y="23"/>
                      </a:moveTo>
                      <a:cubicBezTo>
                        <a:pt x="4987" y="-225"/>
                        <a:pt x="6940" y="1575"/>
                        <a:pt x="7340" y="4023"/>
                      </a:cubicBezTo>
                      <a:cubicBezTo>
                        <a:pt x="7740" y="6481"/>
                        <a:pt x="6435" y="8662"/>
                        <a:pt x="4425" y="8900"/>
                      </a:cubicBezTo>
                      <a:cubicBezTo>
                        <a:pt x="2425" y="9138"/>
                        <a:pt x="472" y="7347"/>
                        <a:pt x="72" y="4890"/>
                      </a:cubicBezTo>
                      <a:cubicBezTo>
                        <a:pt x="-328" y="2442"/>
                        <a:pt x="977" y="261"/>
                        <a:pt x="2977" y="23"/>
                      </a:cubicBezTo>
                      <a:close/>
                    </a:path>
                  </a:pathLst>
                </a:custGeom>
                <a:solidFill>
                  <a:srgbClr val="303B39"/>
                </a:solidFill>
                <a:ln w="9525" cap="flat">
                  <a:noFill/>
                  <a:prstDash val="solid"/>
                  <a:miter/>
                </a:ln>
              </p:spPr>
              <p:txBody>
                <a:bodyPr rtlCol="0" anchor="ctr"/>
                <a:lstStyle/>
                <a:p>
                  <a:endParaRPr lang="nl-NL" sz="1200"/>
                </a:p>
              </p:txBody>
            </p:sp>
            <p:sp>
              <p:nvSpPr>
                <p:cNvPr id="113" name="Vrije vorm 112">
                  <a:extLst>
                    <a:ext uri="{FF2B5EF4-FFF2-40B4-BE49-F238E27FC236}">
                      <a16:creationId xmlns:a16="http://schemas.microsoft.com/office/drawing/2014/main" id="{6290E52A-2BD7-A0C8-6608-704218C7F2D6}"/>
                    </a:ext>
                  </a:extLst>
                </p:cNvPr>
                <p:cNvSpPr/>
                <p:nvPr/>
              </p:nvSpPr>
              <p:spPr>
                <a:xfrm>
                  <a:off x="7452793" y="1875885"/>
                  <a:ext cx="7305" cy="9015"/>
                </a:xfrm>
                <a:custGeom>
                  <a:avLst/>
                  <a:gdLst>
                    <a:gd name="connsiteX0" fmla="*/ 3243 w 7305"/>
                    <a:gd name="connsiteY0" fmla="*/ 26 h 9015"/>
                    <a:gd name="connsiteX1" fmla="*/ 24 w 7305"/>
                    <a:gd name="connsiteY1" fmla="*/ 4999 h 9015"/>
                    <a:gd name="connsiteX2" fmla="*/ 4063 w 7305"/>
                    <a:gd name="connsiteY2" fmla="*/ 8989 h 9015"/>
                    <a:gd name="connsiteX3" fmla="*/ 7282 w 7305"/>
                    <a:gd name="connsiteY3" fmla="*/ 4017 h 9015"/>
                    <a:gd name="connsiteX4" fmla="*/ 3243 w 7305"/>
                    <a:gd name="connsiteY4" fmla="*/ 26 h 9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5" h="9015">
                      <a:moveTo>
                        <a:pt x="3243" y="26"/>
                      </a:moveTo>
                      <a:cubicBezTo>
                        <a:pt x="1234" y="293"/>
                        <a:pt x="-205" y="2522"/>
                        <a:pt x="24" y="4999"/>
                      </a:cubicBezTo>
                      <a:cubicBezTo>
                        <a:pt x="252" y="7475"/>
                        <a:pt x="2062" y="9256"/>
                        <a:pt x="4063" y="8989"/>
                      </a:cubicBezTo>
                      <a:cubicBezTo>
                        <a:pt x="6072" y="8713"/>
                        <a:pt x="7511" y="6494"/>
                        <a:pt x="7282" y="4017"/>
                      </a:cubicBezTo>
                      <a:cubicBezTo>
                        <a:pt x="7053" y="1541"/>
                        <a:pt x="5243" y="-240"/>
                        <a:pt x="3243" y="26"/>
                      </a:cubicBezTo>
                      <a:close/>
                    </a:path>
                  </a:pathLst>
                </a:custGeom>
                <a:solidFill>
                  <a:srgbClr val="303B39"/>
                </a:solidFill>
                <a:ln w="9525" cap="flat">
                  <a:noFill/>
                  <a:prstDash val="solid"/>
                  <a:miter/>
                </a:ln>
              </p:spPr>
              <p:txBody>
                <a:bodyPr rtlCol="0" anchor="ctr"/>
                <a:lstStyle/>
                <a:p>
                  <a:endParaRPr lang="nl-NL" sz="1200"/>
                </a:p>
              </p:txBody>
            </p:sp>
            <p:sp>
              <p:nvSpPr>
                <p:cNvPr id="114" name="Vrije vorm 113">
                  <a:extLst>
                    <a:ext uri="{FF2B5EF4-FFF2-40B4-BE49-F238E27FC236}">
                      <a16:creationId xmlns:a16="http://schemas.microsoft.com/office/drawing/2014/main" id="{C57AEBBC-DDA3-A792-4D1E-CFAEB0346670}"/>
                    </a:ext>
                  </a:extLst>
                </p:cNvPr>
                <p:cNvSpPr/>
                <p:nvPr/>
              </p:nvSpPr>
              <p:spPr>
                <a:xfrm>
                  <a:off x="7414631" y="1868098"/>
                  <a:ext cx="14811" cy="4470"/>
                </a:xfrm>
                <a:custGeom>
                  <a:avLst/>
                  <a:gdLst>
                    <a:gd name="connsiteX0" fmla="*/ 14421 w 14811"/>
                    <a:gd name="connsiteY0" fmla="*/ 3489 h 4470"/>
                    <a:gd name="connsiteX1" fmla="*/ 14811 w 14811"/>
                    <a:gd name="connsiteY1" fmla="*/ 222 h 4470"/>
                    <a:gd name="connsiteX2" fmla="*/ 0 w 14811"/>
                    <a:gd name="connsiteY2" fmla="*/ 1537 h 4470"/>
                    <a:gd name="connsiteX3" fmla="*/ 1495 w 14811"/>
                    <a:gd name="connsiteY3" fmla="*/ 4470 h 4470"/>
                    <a:gd name="connsiteX4" fmla="*/ 14421 w 14811"/>
                    <a:gd name="connsiteY4" fmla="*/ 3489 h 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1" h="4470">
                      <a:moveTo>
                        <a:pt x="14421" y="3489"/>
                      </a:moveTo>
                      <a:lnTo>
                        <a:pt x="14811" y="222"/>
                      </a:lnTo>
                      <a:cubicBezTo>
                        <a:pt x="10220" y="-321"/>
                        <a:pt x="2762" y="136"/>
                        <a:pt x="0" y="1537"/>
                      </a:cubicBezTo>
                      <a:lnTo>
                        <a:pt x="1495" y="4470"/>
                      </a:lnTo>
                      <a:cubicBezTo>
                        <a:pt x="3400" y="3499"/>
                        <a:pt x="10173" y="2994"/>
                        <a:pt x="14421" y="3489"/>
                      </a:cubicBezTo>
                      <a:close/>
                    </a:path>
                  </a:pathLst>
                </a:custGeom>
                <a:solidFill>
                  <a:srgbClr val="A1ADAA"/>
                </a:solidFill>
                <a:ln w="9525" cap="flat">
                  <a:noFill/>
                  <a:prstDash val="solid"/>
                  <a:miter/>
                </a:ln>
              </p:spPr>
              <p:txBody>
                <a:bodyPr rtlCol="0" anchor="ctr"/>
                <a:lstStyle/>
                <a:p>
                  <a:endParaRPr lang="nl-NL" sz="1200"/>
                </a:p>
              </p:txBody>
            </p:sp>
            <p:sp>
              <p:nvSpPr>
                <p:cNvPr id="115" name="Vrije vorm 114">
                  <a:extLst>
                    <a:ext uri="{FF2B5EF4-FFF2-40B4-BE49-F238E27FC236}">
                      <a16:creationId xmlns:a16="http://schemas.microsoft.com/office/drawing/2014/main" id="{DE8CE731-02F4-481C-F937-6CE40E4FEC45}"/>
                    </a:ext>
                  </a:extLst>
                </p:cNvPr>
                <p:cNvSpPr/>
                <p:nvPr/>
              </p:nvSpPr>
              <p:spPr>
                <a:xfrm>
                  <a:off x="7449226" y="1864395"/>
                  <a:ext cx="14849" cy="4439"/>
                </a:xfrm>
                <a:custGeom>
                  <a:avLst/>
                  <a:gdLst>
                    <a:gd name="connsiteX0" fmla="*/ 13774 w 14849"/>
                    <a:gd name="connsiteY0" fmla="*/ 3629 h 4439"/>
                    <a:gd name="connsiteX1" fmla="*/ 14850 w 14849"/>
                    <a:gd name="connsiteY1" fmla="*/ 515 h 4439"/>
                    <a:gd name="connsiteX2" fmla="*/ 0 w 14849"/>
                    <a:gd name="connsiteY2" fmla="*/ 1248 h 4439"/>
                    <a:gd name="connsiteX3" fmla="*/ 829 w 14849"/>
                    <a:gd name="connsiteY3" fmla="*/ 4439 h 4439"/>
                    <a:gd name="connsiteX4" fmla="*/ 13774 w 14849"/>
                    <a:gd name="connsiteY4" fmla="*/ 3629 h 4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9" h="4439">
                      <a:moveTo>
                        <a:pt x="13774" y="3629"/>
                      </a:moveTo>
                      <a:lnTo>
                        <a:pt x="14850" y="515"/>
                      </a:lnTo>
                      <a:cubicBezTo>
                        <a:pt x="11925" y="-485"/>
                        <a:pt x="4477" y="86"/>
                        <a:pt x="0" y="1248"/>
                      </a:cubicBezTo>
                      <a:lnTo>
                        <a:pt x="829" y="4439"/>
                      </a:lnTo>
                      <a:cubicBezTo>
                        <a:pt x="4972" y="3353"/>
                        <a:pt x="11754" y="2934"/>
                        <a:pt x="13774" y="3629"/>
                      </a:cubicBezTo>
                      <a:close/>
                    </a:path>
                  </a:pathLst>
                </a:custGeom>
                <a:solidFill>
                  <a:srgbClr val="A1ADAA"/>
                </a:solidFill>
                <a:ln w="9525" cap="flat">
                  <a:noFill/>
                  <a:prstDash val="solid"/>
                  <a:miter/>
                </a:ln>
              </p:spPr>
              <p:txBody>
                <a:bodyPr rtlCol="0" anchor="ctr"/>
                <a:lstStyle/>
                <a:p>
                  <a:endParaRPr lang="nl-NL" sz="1200"/>
                </a:p>
              </p:txBody>
            </p:sp>
            <p:sp>
              <p:nvSpPr>
                <p:cNvPr id="116" name="Vrije vorm 115">
                  <a:extLst>
                    <a:ext uri="{FF2B5EF4-FFF2-40B4-BE49-F238E27FC236}">
                      <a16:creationId xmlns:a16="http://schemas.microsoft.com/office/drawing/2014/main" id="{F3CF161E-16EF-D7F2-B6B7-E5E2691B427E}"/>
                    </a:ext>
                  </a:extLst>
                </p:cNvPr>
                <p:cNvSpPr/>
                <p:nvPr/>
              </p:nvSpPr>
              <p:spPr>
                <a:xfrm>
                  <a:off x="7406753" y="1872075"/>
                  <a:ext cx="65577" cy="24713"/>
                </a:xfrm>
                <a:custGeom>
                  <a:avLst/>
                  <a:gdLst>
                    <a:gd name="connsiteX0" fmla="*/ 34929 w 65577"/>
                    <a:gd name="connsiteY0" fmla="*/ 3979 h 24713"/>
                    <a:gd name="connsiteX1" fmla="*/ 306 w 65577"/>
                    <a:gd name="connsiteY1" fmla="*/ 7275 h 24713"/>
                    <a:gd name="connsiteX2" fmla="*/ 6869 w 65577"/>
                    <a:gd name="connsiteY2" fmla="*/ 24410 h 24713"/>
                    <a:gd name="connsiteX3" fmla="*/ 30291 w 65577"/>
                    <a:gd name="connsiteY3" fmla="*/ 22857 h 24713"/>
                    <a:gd name="connsiteX4" fmla="*/ 34653 w 65577"/>
                    <a:gd name="connsiteY4" fmla="*/ 8122 h 24713"/>
                    <a:gd name="connsiteX5" fmla="*/ 34882 w 65577"/>
                    <a:gd name="connsiteY5" fmla="*/ 6589 h 24713"/>
                    <a:gd name="connsiteX6" fmla="*/ 40787 w 65577"/>
                    <a:gd name="connsiteY6" fmla="*/ 5970 h 24713"/>
                    <a:gd name="connsiteX7" fmla="*/ 41321 w 65577"/>
                    <a:gd name="connsiteY7" fmla="*/ 7437 h 24713"/>
                    <a:gd name="connsiteX8" fmla="*/ 48569 w 65577"/>
                    <a:gd name="connsiteY8" fmla="*/ 21000 h 24713"/>
                    <a:gd name="connsiteX9" fmla="*/ 61590 w 65577"/>
                    <a:gd name="connsiteY9" fmla="*/ 18857 h 24713"/>
                    <a:gd name="connsiteX10" fmla="*/ 64571 w 65577"/>
                    <a:gd name="connsiteY10" fmla="*/ 740 h 24713"/>
                    <a:gd name="connsiteX11" fmla="*/ 40397 w 65577"/>
                    <a:gd name="connsiteY11" fmla="*/ 3398 h 24713"/>
                    <a:gd name="connsiteX12" fmla="*/ 34929 w 65577"/>
                    <a:gd name="connsiteY12" fmla="*/ 3979 h 24713"/>
                    <a:gd name="connsiteX13" fmla="*/ 34929 w 65577"/>
                    <a:gd name="connsiteY13" fmla="*/ 3979 h 24713"/>
                    <a:gd name="connsiteX14" fmla="*/ 43531 w 65577"/>
                    <a:gd name="connsiteY14" fmla="*/ 4655 h 24713"/>
                    <a:gd name="connsiteX15" fmla="*/ 61599 w 65577"/>
                    <a:gd name="connsiteY15" fmla="*/ 2626 h 24713"/>
                    <a:gd name="connsiteX16" fmla="*/ 59170 w 65577"/>
                    <a:gd name="connsiteY16" fmla="*/ 17419 h 24713"/>
                    <a:gd name="connsiteX17" fmla="*/ 50407 w 65577"/>
                    <a:gd name="connsiteY17" fmla="*/ 18981 h 24713"/>
                    <a:gd name="connsiteX18" fmla="*/ 44493 w 65577"/>
                    <a:gd name="connsiteY18" fmla="*/ 7913 h 24713"/>
                    <a:gd name="connsiteX19" fmla="*/ 43531 w 65577"/>
                    <a:gd name="connsiteY19" fmla="*/ 4655 h 24713"/>
                    <a:gd name="connsiteX20" fmla="*/ 43531 w 65577"/>
                    <a:gd name="connsiteY20" fmla="*/ 4655 h 24713"/>
                    <a:gd name="connsiteX21" fmla="*/ 31939 w 65577"/>
                    <a:gd name="connsiteY21" fmla="*/ 5836 h 24713"/>
                    <a:gd name="connsiteX22" fmla="*/ 31643 w 65577"/>
                    <a:gd name="connsiteY22" fmla="*/ 9218 h 24713"/>
                    <a:gd name="connsiteX23" fmla="*/ 28081 w 65577"/>
                    <a:gd name="connsiteY23" fmla="*/ 21248 h 24713"/>
                    <a:gd name="connsiteX24" fmla="*/ 8945 w 65577"/>
                    <a:gd name="connsiteY24" fmla="*/ 22524 h 24713"/>
                    <a:gd name="connsiteX25" fmla="*/ 3592 w 65577"/>
                    <a:gd name="connsiteY25" fmla="*/ 8522 h 24713"/>
                    <a:gd name="connsiteX26" fmla="*/ 31939 w 65577"/>
                    <a:gd name="connsiteY26" fmla="*/ 5836 h 2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577" h="24713">
                      <a:moveTo>
                        <a:pt x="34929" y="3979"/>
                      </a:moveTo>
                      <a:cubicBezTo>
                        <a:pt x="32034" y="3855"/>
                        <a:pt x="10650" y="2626"/>
                        <a:pt x="306" y="7275"/>
                      </a:cubicBezTo>
                      <a:cubicBezTo>
                        <a:pt x="-1446" y="13075"/>
                        <a:pt x="4811" y="23448"/>
                        <a:pt x="6869" y="24410"/>
                      </a:cubicBezTo>
                      <a:cubicBezTo>
                        <a:pt x="8916" y="25381"/>
                        <a:pt x="26871" y="23791"/>
                        <a:pt x="30291" y="22857"/>
                      </a:cubicBezTo>
                      <a:cubicBezTo>
                        <a:pt x="33758" y="22381"/>
                        <a:pt x="34310" y="9789"/>
                        <a:pt x="34653" y="8122"/>
                      </a:cubicBezTo>
                      <a:cubicBezTo>
                        <a:pt x="34758" y="7646"/>
                        <a:pt x="34825" y="7113"/>
                        <a:pt x="34882" y="6589"/>
                      </a:cubicBezTo>
                      <a:cubicBezTo>
                        <a:pt x="37539" y="5693"/>
                        <a:pt x="38006" y="5446"/>
                        <a:pt x="40787" y="5970"/>
                      </a:cubicBezTo>
                      <a:cubicBezTo>
                        <a:pt x="40949" y="6474"/>
                        <a:pt x="41130" y="6998"/>
                        <a:pt x="41321" y="7437"/>
                      </a:cubicBezTo>
                      <a:cubicBezTo>
                        <a:pt x="42006" y="9008"/>
                        <a:pt x="45073" y="21238"/>
                        <a:pt x="48569" y="21000"/>
                      </a:cubicBezTo>
                      <a:cubicBezTo>
                        <a:pt x="52103" y="21229"/>
                        <a:pt x="59771" y="20209"/>
                        <a:pt x="61590" y="18857"/>
                      </a:cubicBezTo>
                      <a:cubicBezTo>
                        <a:pt x="63400" y="17495"/>
                        <a:pt x="67457" y="6074"/>
                        <a:pt x="64571" y="740"/>
                      </a:cubicBezTo>
                      <a:cubicBezTo>
                        <a:pt x="53703" y="-1679"/>
                        <a:pt x="43797" y="2531"/>
                        <a:pt x="40397" y="3398"/>
                      </a:cubicBezTo>
                      <a:cubicBezTo>
                        <a:pt x="37482" y="3084"/>
                        <a:pt x="37739" y="3198"/>
                        <a:pt x="34929" y="3979"/>
                      </a:cubicBezTo>
                      <a:lnTo>
                        <a:pt x="34929" y="3979"/>
                      </a:lnTo>
                      <a:close/>
                      <a:moveTo>
                        <a:pt x="43531" y="4655"/>
                      </a:moveTo>
                      <a:cubicBezTo>
                        <a:pt x="45502" y="4169"/>
                        <a:pt x="52456" y="598"/>
                        <a:pt x="61599" y="2626"/>
                      </a:cubicBezTo>
                      <a:cubicBezTo>
                        <a:pt x="63962" y="6989"/>
                        <a:pt x="60647" y="16314"/>
                        <a:pt x="59170" y="17419"/>
                      </a:cubicBezTo>
                      <a:cubicBezTo>
                        <a:pt x="57685" y="18533"/>
                        <a:pt x="53303" y="19162"/>
                        <a:pt x="50407" y="18981"/>
                      </a:cubicBezTo>
                      <a:cubicBezTo>
                        <a:pt x="47559" y="19181"/>
                        <a:pt x="45054" y="9189"/>
                        <a:pt x="44493" y="7913"/>
                      </a:cubicBezTo>
                      <a:cubicBezTo>
                        <a:pt x="43940" y="6627"/>
                        <a:pt x="43531" y="4655"/>
                        <a:pt x="43531" y="4655"/>
                      </a:cubicBezTo>
                      <a:lnTo>
                        <a:pt x="43531" y="4655"/>
                      </a:lnTo>
                      <a:close/>
                      <a:moveTo>
                        <a:pt x="31939" y="5836"/>
                      </a:moveTo>
                      <a:cubicBezTo>
                        <a:pt x="31939" y="5836"/>
                        <a:pt x="31929" y="7846"/>
                        <a:pt x="31643" y="9218"/>
                      </a:cubicBezTo>
                      <a:cubicBezTo>
                        <a:pt x="31357" y="10580"/>
                        <a:pt x="30910" y="20867"/>
                        <a:pt x="28081" y="21248"/>
                      </a:cubicBezTo>
                      <a:cubicBezTo>
                        <a:pt x="25281" y="22010"/>
                        <a:pt x="10622" y="23305"/>
                        <a:pt x="8945" y="22524"/>
                      </a:cubicBezTo>
                      <a:cubicBezTo>
                        <a:pt x="7269" y="21733"/>
                        <a:pt x="2154" y="13266"/>
                        <a:pt x="3592" y="8522"/>
                      </a:cubicBezTo>
                      <a:cubicBezTo>
                        <a:pt x="12136" y="4693"/>
                        <a:pt x="29910" y="5760"/>
                        <a:pt x="31939" y="5836"/>
                      </a:cubicBezTo>
                      <a:close/>
                    </a:path>
                  </a:pathLst>
                </a:custGeom>
                <a:solidFill>
                  <a:srgbClr val="303B39"/>
                </a:solidFill>
                <a:ln w="9525" cap="flat">
                  <a:noFill/>
                  <a:prstDash val="solid"/>
                  <a:miter/>
                </a:ln>
              </p:spPr>
              <p:txBody>
                <a:bodyPr rtlCol="0" anchor="ctr"/>
                <a:lstStyle/>
                <a:p>
                  <a:endParaRPr lang="nl-NL" sz="1200"/>
                </a:p>
              </p:txBody>
            </p:sp>
            <p:sp>
              <p:nvSpPr>
                <p:cNvPr id="117" name="Vrije vorm 116">
                  <a:extLst>
                    <a:ext uri="{FF2B5EF4-FFF2-40B4-BE49-F238E27FC236}">
                      <a16:creationId xmlns:a16="http://schemas.microsoft.com/office/drawing/2014/main" id="{ECFEF2F7-1B42-0ACC-9AE5-6A41C5E81EC5}"/>
                    </a:ext>
                  </a:extLst>
                </p:cNvPr>
                <p:cNvSpPr/>
                <p:nvPr/>
              </p:nvSpPr>
              <p:spPr>
                <a:xfrm>
                  <a:off x="7370639" y="1880387"/>
                  <a:ext cx="16672" cy="25729"/>
                </a:xfrm>
                <a:custGeom>
                  <a:avLst/>
                  <a:gdLst>
                    <a:gd name="connsiteX0" fmla="*/ 14703 w 16672"/>
                    <a:gd name="connsiteY0" fmla="*/ 4363 h 25729"/>
                    <a:gd name="connsiteX1" fmla="*/ 7892 w 16672"/>
                    <a:gd name="connsiteY1" fmla="*/ 20 h 25729"/>
                    <a:gd name="connsiteX2" fmla="*/ 158 w 16672"/>
                    <a:gd name="connsiteY2" fmla="*/ 11221 h 25729"/>
                    <a:gd name="connsiteX3" fmla="*/ 14560 w 16672"/>
                    <a:gd name="connsiteY3" fmla="*/ 25470 h 25729"/>
                    <a:gd name="connsiteX4" fmla="*/ 14703 w 16672"/>
                    <a:gd name="connsiteY4" fmla="*/ 4363 h 25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 h="25729">
                      <a:moveTo>
                        <a:pt x="14703" y="4363"/>
                      </a:moveTo>
                      <a:cubicBezTo>
                        <a:pt x="13065" y="2077"/>
                        <a:pt x="11188" y="286"/>
                        <a:pt x="7892" y="20"/>
                      </a:cubicBezTo>
                      <a:cubicBezTo>
                        <a:pt x="4607" y="-247"/>
                        <a:pt x="-1013" y="2125"/>
                        <a:pt x="158" y="11221"/>
                      </a:cubicBezTo>
                      <a:cubicBezTo>
                        <a:pt x="1320" y="20317"/>
                        <a:pt x="9902" y="27166"/>
                        <a:pt x="14560" y="25470"/>
                      </a:cubicBezTo>
                      <a:cubicBezTo>
                        <a:pt x="19227" y="23775"/>
                        <a:pt x="14703" y="4363"/>
                        <a:pt x="14703" y="4363"/>
                      </a:cubicBezTo>
                      <a:close/>
                    </a:path>
                  </a:pathLst>
                </a:custGeom>
                <a:solidFill>
                  <a:srgbClr val="E5B6AE"/>
                </a:solidFill>
                <a:ln w="9525" cap="flat">
                  <a:noFill/>
                  <a:prstDash val="solid"/>
                  <a:miter/>
                </a:ln>
              </p:spPr>
              <p:txBody>
                <a:bodyPr rtlCol="0" anchor="ctr"/>
                <a:lstStyle/>
                <a:p>
                  <a:endParaRPr lang="nl-NL" sz="1200"/>
                </a:p>
              </p:txBody>
            </p:sp>
            <p:sp>
              <p:nvSpPr>
                <p:cNvPr id="118" name="Vrije vorm 117">
                  <a:extLst>
                    <a:ext uri="{FF2B5EF4-FFF2-40B4-BE49-F238E27FC236}">
                      <a16:creationId xmlns:a16="http://schemas.microsoft.com/office/drawing/2014/main" id="{837E4A77-8680-858B-F100-8352CD65E804}"/>
                    </a:ext>
                  </a:extLst>
                </p:cNvPr>
                <p:cNvSpPr/>
                <p:nvPr/>
              </p:nvSpPr>
              <p:spPr>
                <a:xfrm>
                  <a:off x="7436834" y="1877168"/>
                  <a:ext cx="18374" cy="30362"/>
                </a:xfrm>
                <a:custGeom>
                  <a:avLst/>
                  <a:gdLst>
                    <a:gd name="connsiteX0" fmla="*/ 8430 w 18374"/>
                    <a:gd name="connsiteY0" fmla="*/ 30280 h 30362"/>
                    <a:gd name="connsiteX1" fmla="*/ 9858 w 18374"/>
                    <a:gd name="connsiteY1" fmla="*/ 30070 h 30362"/>
                    <a:gd name="connsiteX2" fmla="*/ 18345 w 18374"/>
                    <a:gd name="connsiteY2" fmla="*/ 23384 h 30362"/>
                    <a:gd name="connsiteX3" fmla="*/ 14288 w 18374"/>
                    <a:gd name="connsiteY3" fmla="*/ 13706 h 30362"/>
                    <a:gd name="connsiteX4" fmla="*/ 8096 w 18374"/>
                    <a:gd name="connsiteY4" fmla="*/ 0 h 30362"/>
                    <a:gd name="connsiteX5" fmla="*/ 4829 w 18374"/>
                    <a:gd name="connsiteY5" fmla="*/ 476 h 30362"/>
                    <a:gd name="connsiteX6" fmla="*/ 11506 w 18374"/>
                    <a:gd name="connsiteY6" fmla="*/ 15469 h 30362"/>
                    <a:gd name="connsiteX7" fmla="*/ 15068 w 18374"/>
                    <a:gd name="connsiteY7" fmla="*/ 23041 h 30362"/>
                    <a:gd name="connsiteX8" fmla="*/ 9239 w 18374"/>
                    <a:gd name="connsiteY8" fmla="*/ 26832 h 30362"/>
                    <a:gd name="connsiteX9" fmla="*/ 2914 w 18374"/>
                    <a:gd name="connsiteY9" fmla="*/ 25746 h 30362"/>
                    <a:gd name="connsiteX10" fmla="*/ 0 w 18374"/>
                    <a:gd name="connsiteY10" fmla="*/ 27270 h 30362"/>
                    <a:gd name="connsiteX11" fmla="*/ 8430 w 18374"/>
                    <a:gd name="connsiteY11" fmla="*/ 30280 h 3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4" h="30362">
                      <a:moveTo>
                        <a:pt x="8430" y="30280"/>
                      </a:moveTo>
                      <a:cubicBezTo>
                        <a:pt x="8924" y="30232"/>
                        <a:pt x="9401" y="30156"/>
                        <a:pt x="9858" y="30070"/>
                      </a:cubicBezTo>
                      <a:cubicBezTo>
                        <a:pt x="13535" y="29366"/>
                        <a:pt x="17955" y="27194"/>
                        <a:pt x="18345" y="23384"/>
                      </a:cubicBezTo>
                      <a:cubicBezTo>
                        <a:pt x="18640" y="20583"/>
                        <a:pt x="16716" y="17545"/>
                        <a:pt x="14288" y="13706"/>
                      </a:cubicBezTo>
                      <a:cubicBezTo>
                        <a:pt x="11735" y="9668"/>
                        <a:pt x="8839" y="5086"/>
                        <a:pt x="8096" y="0"/>
                      </a:cubicBezTo>
                      <a:lnTo>
                        <a:pt x="4829" y="476"/>
                      </a:lnTo>
                      <a:cubicBezTo>
                        <a:pt x="5677" y="6248"/>
                        <a:pt x="8906" y="11363"/>
                        <a:pt x="11506" y="15469"/>
                      </a:cubicBezTo>
                      <a:cubicBezTo>
                        <a:pt x="13430" y="18507"/>
                        <a:pt x="15249" y="21384"/>
                        <a:pt x="15068" y="23041"/>
                      </a:cubicBezTo>
                      <a:cubicBezTo>
                        <a:pt x="14907" y="24622"/>
                        <a:pt x="12459" y="26222"/>
                        <a:pt x="9239" y="26832"/>
                      </a:cubicBezTo>
                      <a:cubicBezTo>
                        <a:pt x="6305" y="27403"/>
                        <a:pt x="3524" y="26918"/>
                        <a:pt x="2914" y="25746"/>
                      </a:cubicBezTo>
                      <a:lnTo>
                        <a:pt x="0" y="27270"/>
                      </a:lnTo>
                      <a:cubicBezTo>
                        <a:pt x="1428" y="30004"/>
                        <a:pt x="5162" y="30613"/>
                        <a:pt x="8430" y="30280"/>
                      </a:cubicBezTo>
                      <a:close/>
                    </a:path>
                  </a:pathLst>
                </a:custGeom>
                <a:solidFill>
                  <a:srgbClr val="303B39"/>
                </a:solidFill>
                <a:ln w="9525" cap="flat">
                  <a:noFill/>
                  <a:prstDash val="solid"/>
                  <a:miter/>
                </a:ln>
              </p:spPr>
              <p:txBody>
                <a:bodyPr rtlCol="0" anchor="ctr"/>
                <a:lstStyle/>
                <a:p>
                  <a:endParaRPr lang="nl-NL" sz="1200"/>
                </a:p>
              </p:txBody>
            </p:sp>
            <p:sp>
              <p:nvSpPr>
                <p:cNvPr id="119" name="Vrije vorm 118">
                  <a:extLst>
                    <a:ext uri="{FF2B5EF4-FFF2-40B4-BE49-F238E27FC236}">
                      <a16:creationId xmlns:a16="http://schemas.microsoft.com/office/drawing/2014/main" id="{D0301F88-4576-DD30-7141-F596439E41F7}"/>
                    </a:ext>
                  </a:extLst>
                </p:cNvPr>
                <p:cNvSpPr/>
                <p:nvPr/>
              </p:nvSpPr>
              <p:spPr>
                <a:xfrm>
                  <a:off x="7434053" y="1916316"/>
                  <a:ext cx="16715" cy="4813"/>
                </a:xfrm>
                <a:custGeom>
                  <a:avLst/>
                  <a:gdLst>
                    <a:gd name="connsiteX0" fmla="*/ 9544 w 16715"/>
                    <a:gd name="connsiteY0" fmla="*/ 4677 h 4813"/>
                    <a:gd name="connsiteX1" fmla="*/ 16716 w 16715"/>
                    <a:gd name="connsiteY1" fmla="*/ 3086 h 4813"/>
                    <a:gd name="connsiteX2" fmla="*/ 15573 w 16715"/>
                    <a:gd name="connsiteY2" fmla="*/ 0 h 4813"/>
                    <a:gd name="connsiteX3" fmla="*/ 1257 w 16715"/>
                    <a:gd name="connsiteY3" fmla="*/ 543 h 4813"/>
                    <a:gd name="connsiteX4" fmla="*/ 0 w 16715"/>
                    <a:gd name="connsiteY4" fmla="*/ 3581 h 4813"/>
                    <a:gd name="connsiteX5" fmla="*/ 9544 w 16715"/>
                    <a:gd name="connsiteY5" fmla="*/ 4677 h 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15" h="4813">
                      <a:moveTo>
                        <a:pt x="9544" y="4677"/>
                      </a:moveTo>
                      <a:cubicBezTo>
                        <a:pt x="13458" y="4277"/>
                        <a:pt x="16497" y="3172"/>
                        <a:pt x="16716" y="3086"/>
                      </a:cubicBezTo>
                      <a:lnTo>
                        <a:pt x="15573" y="0"/>
                      </a:lnTo>
                      <a:cubicBezTo>
                        <a:pt x="15497" y="28"/>
                        <a:pt x="7229" y="3010"/>
                        <a:pt x="1257" y="543"/>
                      </a:cubicBezTo>
                      <a:lnTo>
                        <a:pt x="0" y="3581"/>
                      </a:lnTo>
                      <a:cubicBezTo>
                        <a:pt x="3105" y="4867"/>
                        <a:pt x="6572" y="4972"/>
                        <a:pt x="9544" y="4677"/>
                      </a:cubicBezTo>
                      <a:close/>
                    </a:path>
                  </a:pathLst>
                </a:custGeom>
                <a:solidFill>
                  <a:srgbClr val="303B39"/>
                </a:solidFill>
                <a:ln w="9525" cap="flat">
                  <a:noFill/>
                  <a:prstDash val="solid"/>
                  <a:miter/>
                </a:ln>
              </p:spPr>
              <p:txBody>
                <a:bodyPr rtlCol="0" anchor="ctr"/>
                <a:lstStyle/>
                <a:p>
                  <a:endParaRPr lang="nl-NL" sz="1200"/>
                </a:p>
              </p:txBody>
            </p:sp>
            <p:sp>
              <p:nvSpPr>
                <p:cNvPr id="120" name="Vrije vorm 119">
                  <a:extLst>
                    <a:ext uri="{FF2B5EF4-FFF2-40B4-BE49-F238E27FC236}">
                      <a16:creationId xmlns:a16="http://schemas.microsoft.com/office/drawing/2014/main" id="{774D35D5-65F8-DDB8-3501-69814561F421}"/>
                    </a:ext>
                  </a:extLst>
                </p:cNvPr>
                <p:cNvSpPr/>
                <p:nvPr/>
              </p:nvSpPr>
              <p:spPr>
                <a:xfrm>
                  <a:off x="7376682" y="1822705"/>
                  <a:ext cx="23566" cy="69654"/>
                </a:xfrm>
                <a:custGeom>
                  <a:avLst/>
                  <a:gdLst>
                    <a:gd name="connsiteX0" fmla="*/ 13765 w 23566"/>
                    <a:gd name="connsiteY0" fmla="*/ 69618 h 69654"/>
                    <a:gd name="connsiteX1" fmla="*/ 18299 w 23566"/>
                    <a:gd name="connsiteY1" fmla="*/ 33185 h 69654"/>
                    <a:gd name="connsiteX2" fmla="*/ 18213 w 23566"/>
                    <a:gd name="connsiteY2" fmla="*/ 21507 h 69654"/>
                    <a:gd name="connsiteX3" fmla="*/ 14022 w 23566"/>
                    <a:gd name="connsiteY3" fmla="*/ 15812 h 69654"/>
                    <a:gd name="connsiteX4" fmla="*/ 23566 w 23566"/>
                    <a:gd name="connsiteY4" fmla="*/ 0 h 69654"/>
                    <a:gd name="connsiteX5" fmla="*/ 11 w 23566"/>
                    <a:gd name="connsiteY5" fmla="*/ 28518 h 69654"/>
                    <a:gd name="connsiteX6" fmla="*/ 4725 w 23566"/>
                    <a:gd name="connsiteY6" fmla="*/ 58522 h 69654"/>
                    <a:gd name="connsiteX7" fmla="*/ 10336 w 23566"/>
                    <a:gd name="connsiteY7" fmla="*/ 64999 h 69654"/>
                    <a:gd name="connsiteX8" fmla="*/ 13765 w 23566"/>
                    <a:gd name="connsiteY8" fmla="*/ 69618 h 6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66" h="69654">
                      <a:moveTo>
                        <a:pt x="13765" y="69618"/>
                      </a:moveTo>
                      <a:cubicBezTo>
                        <a:pt x="13765" y="69618"/>
                        <a:pt x="12965" y="44472"/>
                        <a:pt x="18299" y="33185"/>
                      </a:cubicBezTo>
                      <a:cubicBezTo>
                        <a:pt x="21204" y="27042"/>
                        <a:pt x="19861" y="22936"/>
                        <a:pt x="18213" y="21507"/>
                      </a:cubicBezTo>
                      <a:cubicBezTo>
                        <a:pt x="18213" y="21507"/>
                        <a:pt x="15165" y="19860"/>
                        <a:pt x="14022" y="15812"/>
                      </a:cubicBezTo>
                      <a:cubicBezTo>
                        <a:pt x="12088" y="8954"/>
                        <a:pt x="20699" y="2353"/>
                        <a:pt x="23566" y="0"/>
                      </a:cubicBezTo>
                      <a:cubicBezTo>
                        <a:pt x="23566" y="0"/>
                        <a:pt x="-580" y="4162"/>
                        <a:pt x="11" y="28518"/>
                      </a:cubicBezTo>
                      <a:cubicBezTo>
                        <a:pt x="449" y="46577"/>
                        <a:pt x="4725" y="58522"/>
                        <a:pt x="4725" y="58522"/>
                      </a:cubicBezTo>
                      <a:cubicBezTo>
                        <a:pt x="4725" y="58522"/>
                        <a:pt x="9069" y="59626"/>
                        <a:pt x="10336" y="64999"/>
                      </a:cubicBezTo>
                      <a:cubicBezTo>
                        <a:pt x="11593" y="70371"/>
                        <a:pt x="13765" y="69618"/>
                        <a:pt x="13765" y="69618"/>
                      </a:cubicBezTo>
                      <a:close/>
                    </a:path>
                  </a:pathLst>
                </a:custGeom>
                <a:solidFill>
                  <a:srgbClr val="A1ADAA"/>
                </a:solidFill>
                <a:ln w="9525" cap="flat">
                  <a:noFill/>
                  <a:prstDash val="solid"/>
                  <a:miter/>
                </a:ln>
              </p:spPr>
              <p:txBody>
                <a:bodyPr rtlCol="0" anchor="ctr"/>
                <a:lstStyle/>
                <a:p>
                  <a:endParaRPr lang="nl-NL" sz="1200"/>
                </a:p>
              </p:txBody>
            </p:sp>
            <p:sp>
              <p:nvSpPr>
                <p:cNvPr id="121" name="Vrije vorm 120">
                  <a:extLst>
                    <a:ext uri="{FF2B5EF4-FFF2-40B4-BE49-F238E27FC236}">
                      <a16:creationId xmlns:a16="http://schemas.microsoft.com/office/drawing/2014/main" id="{6CEE10C6-2163-209E-40F4-AAFAA8A89104}"/>
                    </a:ext>
                  </a:extLst>
                </p:cNvPr>
                <p:cNvSpPr/>
                <p:nvPr/>
              </p:nvSpPr>
              <p:spPr>
                <a:xfrm>
                  <a:off x="7438768" y="1821095"/>
                  <a:ext cx="28269" cy="48834"/>
                </a:xfrm>
                <a:custGeom>
                  <a:avLst/>
                  <a:gdLst>
                    <a:gd name="connsiteX0" fmla="*/ 28270 w 28269"/>
                    <a:gd name="connsiteY0" fmla="*/ 48835 h 48834"/>
                    <a:gd name="connsiteX1" fmla="*/ 23631 w 28269"/>
                    <a:gd name="connsiteY1" fmla="*/ 31071 h 48834"/>
                    <a:gd name="connsiteX2" fmla="*/ 0 w 28269"/>
                    <a:gd name="connsiteY2" fmla="*/ 0 h 48834"/>
                    <a:gd name="connsiteX3" fmla="*/ 20774 w 28269"/>
                    <a:gd name="connsiteY3" fmla="*/ 13926 h 48834"/>
                    <a:gd name="connsiteX4" fmla="*/ 28270 w 28269"/>
                    <a:gd name="connsiteY4" fmla="*/ 48835 h 48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69" h="48834">
                      <a:moveTo>
                        <a:pt x="28270" y="48835"/>
                      </a:moveTo>
                      <a:cubicBezTo>
                        <a:pt x="28270" y="48835"/>
                        <a:pt x="25127" y="36090"/>
                        <a:pt x="23631" y="31071"/>
                      </a:cubicBezTo>
                      <a:cubicBezTo>
                        <a:pt x="17973" y="12154"/>
                        <a:pt x="8181" y="8992"/>
                        <a:pt x="0" y="0"/>
                      </a:cubicBezTo>
                      <a:cubicBezTo>
                        <a:pt x="0" y="0"/>
                        <a:pt x="13354" y="1429"/>
                        <a:pt x="20774" y="13926"/>
                      </a:cubicBezTo>
                      <a:cubicBezTo>
                        <a:pt x="28337" y="26680"/>
                        <a:pt x="28270" y="48835"/>
                        <a:pt x="28270" y="48835"/>
                      </a:cubicBezTo>
                      <a:close/>
                    </a:path>
                  </a:pathLst>
                </a:custGeom>
                <a:solidFill>
                  <a:srgbClr val="A1ADAA"/>
                </a:solidFill>
                <a:ln w="9525" cap="flat">
                  <a:noFill/>
                  <a:prstDash val="solid"/>
                  <a:miter/>
                </a:ln>
              </p:spPr>
              <p:txBody>
                <a:bodyPr rtlCol="0" anchor="ctr"/>
                <a:lstStyle/>
                <a:p>
                  <a:endParaRPr lang="nl-NL" sz="1200"/>
                </a:p>
              </p:txBody>
            </p:sp>
          </p:grpSp>
        </p:grpSp>
        <p:sp>
          <p:nvSpPr>
            <p:cNvPr id="102" name="Vrije vorm 101">
              <a:extLst>
                <a:ext uri="{FF2B5EF4-FFF2-40B4-BE49-F238E27FC236}">
                  <a16:creationId xmlns:a16="http://schemas.microsoft.com/office/drawing/2014/main" id="{41BBD907-2377-26D0-712A-16C4D063F559}"/>
                </a:ext>
              </a:extLst>
            </p:cNvPr>
            <p:cNvSpPr/>
            <p:nvPr/>
          </p:nvSpPr>
          <p:spPr>
            <a:xfrm>
              <a:off x="1982544" y="1703648"/>
              <a:ext cx="698575" cy="698575"/>
            </a:xfrm>
            <a:custGeom>
              <a:avLst/>
              <a:gdLst>
                <a:gd name="connsiteX0" fmla="*/ 223737 w 223736"/>
                <a:gd name="connsiteY0" fmla="*/ 111868 h 223736"/>
                <a:gd name="connsiteX1" fmla="*/ 111869 w 223736"/>
                <a:gd name="connsiteY1" fmla="*/ 223737 h 223736"/>
                <a:gd name="connsiteX2" fmla="*/ 0 w 223736"/>
                <a:gd name="connsiteY2" fmla="*/ 111868 h 223736"/>
                <a:gd name="connsiteX3" fmla="*/ 111869 w 223736"/>
                <a:gd name="connsiteY3" fmla="*/ 0 h 223736"/>
                <a:gd name="connsiteX4" fmla="*/ 223737 w 223736"/>
                <a:gd name="connsiteY4" fmla="*/ 111868 h 223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36" h="223736">
                  <a:moveTo>
                    <a:pt x="223737" y="111868"/>
                  </a:moveTo>
                  <a:cubicBezTo>
                    <a:pt x="223737" y="173651"/>
                    <a:pt x="173651" y="223737"/>
                    <a:pt x="111869" y="223737"/>
                  </a:cubicBezTo>
                  <a:cubicBezTo>
                    <a:pt x="50086" y="223737"/>
                    <a:pt x="0" y="173651"/>
                    <a:pt x="0" y="111868"/>
                  </a:cubicBezTo>
                  <a:cubicBezTo>
                    <a:pt x="0" y="50085"/>
                    <a:pt x="50086" y="0"/>
                    <a:pt x="111869" y="0"/>
                  </a:cubicBezTo>
                  <a:cubicBezTo>
                    <a:pt x="173651" y="0"/>
                    <a:pt x="223737" y="50085"/>
                    <a:pt x="223737" y="111868"/>
                  </a:cubicBezTo>
                  <a:close/>
                </a:path>
              </a:pathLst>
            </a:custGeom>
            <a:noFill/>
            <a:ln w="9525" cap="flat">
              <a:noFill/>
              <a:prstDash val="solid"/>
              <a:miter/>
            </a:ln>
          </p:spPr>
          <p:txBody>
            <a:bodyPr rtlCol="0" anchor="ctr"/>
            <a:lstStyle/>
            <a:p>
              <a:endParaRPr lang="nl-NL" sz="1200"/>
            </a:p>
          </p:txBody>
        </p:sp>
      </p:grpSp>
      <p:graphicFrame>
        <p:nvGraphicFramePr>
          <p:cNvPr id="122" name="Tabel 121">
            <a:extLst>
              <a:ext uri="{FF2B5EF4-FFF2-40B4-BE49-F238E27FC236}">
                <a16:creationId xmlns:a16="http://schemas.microsoft.com/office/drawing/2014/main" id="{31675862-9D55-B4C1-2564-FF4F1DD78EE5}"/>
              </a:ext>
            </a:extLst>
          </p:cNvPr>
          <p:cNvGraphicFramePr>
            <a:graphicFrameLocks noGrp="1"/>
          </p:cNvGraphicFramePr>
          <p:nvPr/>
        </p:nvGraphicFramePr>
        <p:xfrm>
          <a:off x="1083050" y="2022780"/>
          <a:ext cx="4727785" cy="1783764"/>
        </p:xfrm>
        <a:graphic>
          <a:graphicData uri="http://schemas.openxmlformats.org/drawingml/2006/table">
            <a:tbl>
              <a:tblPr firstRow="1" bandRow="1">
                <a:tableStyleId>{5C22544A-7EE6-4342-B048-85BDC9FD1C3A}</a:tableStyleId>
              </a:tblPr>
              <a:tblGrid>
                <a:gridCol w="1838607">
                  <a:extLst>
                    <a:ext uri="{9D8B030D-6E8A-4147-A177-3AD203B41FA5}">
                      <a16:colId xmlns:a16="http://schemas.microsoft.com/office/drawing/2014/main" val="3270922663"/>
                    </a:ext>
                  </a:extLst>
                </a:gridCol>
                <a:gridCol w="1803400">
                  <a:extLst>
                    <a:ext uri="{9D8B030D-6E8A-4147-A177-3AD203B41FA5}">
                      <a16:colId xmlns:a16="http://schemas.microsoft.com/office/drawing/2014/main" val="1607075293"/>
                    </a:ext>
                  </a:extLst>
                </a:gridCol>
                <a:gridCol w="1085778">
                  <a:extLst>
                    <a:ext uri="{9D8B030D-6E8A-4147-A177-3AD203B41FA5}">
                      <a16:colId xmlns:a16="http://schemas.microsoft.com/office/drawing/2014/main" val="3827758910"/>
                    </a:ext>
                  </a:extLst>
                </a:gridCol>
              </a:tblGrid>
              <a:tr h="288000">
                <a:tc gridSpan="2">
                  <a:txBody>
                    <a:bodyPr/>
                    <a:lstStyle/>
                    <a:p>
                      <a:r>
                        <a:rPr lang="nl-NL" sz="1200"/>
                        <a:t>Huidige medicatie</a:t>
                      </a:r>
                    </a:p>
                  </a:txBody>
                  <a:tcPr marL="94728" marR="94728" marT="47364" marB="47364">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endParaRPr lang="nl-NL"/>
                    </a:p>
                  </a:txBody>
                  <a:tcPr>
                    <a:lnL w="12700" cap="flat" cmpd="sng" algn="ctr">
                      <a:solidFill>
                        <a:schemeClr val="accent4"/>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tc>
                  <a:txBody>
                    <a:bodyPr/>
                    <a:lstStyle/>
                    <a:p>
                      <a:endParaRPr lang="nl-NL" sz="1200"/>
                    </a:p>
                  </a:txBody>
                  <a:tcPr marL="104604" marR="104604" marT="52302" marB="523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7292534"/>
                  </a:ext>
                </a:extLst>
              </a:tr>
              <a:tr h="160708">
                <a:tc>
                  <a:txBody>
                    <a:bodyPr/>
                    <a:lstStyle/>
                    <a:p>
                      <a:r>
                        <a:rPr lang="nl-NL" sz="600" b="1"/>
                        <a:t>Geneesmiddel</a:t>
                      </a:r>
                    </a:p>
                  </a:txBody>
                  <a:tcPr marL="114680" marR="104604" marT="52302" marB="52302"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E7F4FB"/>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l-NL" sz="600" b="1"/>
                        <a:t>Dosering</a:t>
                      </a:r>
                    </a:p>
                  </a:txBody>
                  <a:tcPr marL="114680" marR="104604" marT="52302" marB="52302"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E7F4FB"/>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l-NL" sz="600" b="1"/>
                        <a:t>Gebruik volgens afspraak</a:t>
                      </a:r>
                    </a:p>
                  </a:txBody>
                  <a:tcPr marL="104604" marR="104604" marT="52302" marB="52302"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E7F4FB"/>
                    </a:solidFill>
                  </a:tcPr>
                </a:tc>
                <a:extLst>
                  <a:ext uri="{0D108BD9-81ED-4DB2-BD59-A6C34878D82A}">
                    <a16:rowId xmlns:a16="http://schemas.microsoft.com/office/drawing/2014/main" val="2709301349"/>
                  </a:ext>
                </a:extLst>
              </a:tr>
              <a:tr h="259200">
                <a:tc>
                  <a:txBody>
                    <a:bodyPr/>
                    <a:lstStyle/>
                    <a:p>
                      <a:r>
                        <a:rPr lang="nl-NL" sz="750"/>
                        <a:t>Acenocoumarol tablet 1 mg</a:t>
                      </a:r>
                    </a:p>
                  </a:txBody>
                  <a:tcPr marL="114680" marR="145645" marT="72822" marB="72822"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nl-NL" sz="750"/>
                        <a:t>Volgens schema trombosedienst</a:t>
                      </a:r>
                    </a:p>
                  </a:txBody>
                  <a:tcPr marL="114680" marR="145645" marT="72822" marB="72822"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endParaRPr lang="nl-NL" sz="750"/>
                    </a:p>
                  </a:txBody>
                  <a:tcPr marL="104604" marR="104604" marT="52302" marB="52302"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498899425"/>
                  </a:ext>
                </a:extLst>
              </a:tr>
              <a:tr h="259200">
                <a:tc>
                  <a:txBody>
                    <a:bodyPr/>
                    <a:lstStyle/>
                    <a:p>
                      <a:r>
                        <a:rPr lang="nl-NL" sz="750"/>
                        <a:t>Fentanyl pleister 12 mcg/uur</a:t>
                      </a:r>
                    </a:p>
                  </a:txBody>
                  <a:tcPr marL="114680" marR="145645" marT="72822" marB="72822"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E7F4FB"/>
                    </a:solidFill>
                  </a:tcPr>
                </a:tc>
                <a:tc>
                  <a:txBody>
                    <a:bodyPr/>
                    <a:lstStyle/>
                    <a:p>
                      <a:r>
                        <a:rPr lang="nl-NL" sz="750"/>
                        <a:t>1 maal per 3 dagen</a:t>
                      </a:r>
                    </a:p>
                  </a:txBody>
                  <a:tcPr marL="114680" marR="145645" marT="72822" marB="72822"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E7F4FB"/>
                    </a:solidFill>
                  </a:tcPr>
                </a:tc>
                <a:tc>
                  <a:txBody>
                    <a:bodyPr/>
                    <a:lstStyle/>
                    <a:p>
                      <a:endParaRPr lang="nl-NL" sz="750"/>
                    </a:p>
                  </a:txBody>
                  <a:tcPr marL="104604" marR="104604" marT="52302" marB="52302"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E7F4FB"/>
                    </a:solidFill>
                  </a:tcPr>
                </a:tc>
                <a:extLst>
                  <a:ext uri="{0D108BD9-81ED-4DB2-BD59-A6C34878D82A}">
                    <a16:rowId xmlns:a16="http://schemas.microsoft.com/office/drawing/2014/main" val="3207692843"/>
                  </a:ext>
                </a:extLst>
              </a:tr>
              <a:tr h="259200">
                <a:tc>
                  <a:txBody>
                    <a:bodyPr/>
                    <a:lstStyle/>
                    <a:p>
                      <a:r>
                        <a:rPr lang="nl-NL" sz="750"/>
                        <a:t>Metoprololtartraat tablet 50 mg</a:t>
                      </a:r>
                    </a:p>
                  </a:txBody>
                  <a:tcPr marL="114680" marR="145645" marT="72822" marB="72822"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nl-NL" sz="750"/>
                        <a:t>2 maal daags 1 tablet</a:t>
                      </a:r>
                    </a:p>
                  </a:txBody>
                  <a:tcPr marL="114680" marR="145645" marT="72822" marB="72822"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endParaRPr lang="nl-NL" sz="750"/>
                    </a:p>
                  </a:txBody>
                  <a:tcPr marL="104604" marR="104604" marT="52302" marB="52302"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728298660"/>
                  </a:ext>
                </a:extLst>
              </a:tr>
              <a:tr h="259200">
                <a:tc>
                  <a:txBody>
                    <a:bodyPr/>
                    <a:lstStyle/>
                    <a:p>
                      <a:r>
                        <a:rPr lang="nl-NL" sz="750"/>
                        <a:t>Nitrofurantoine capsule 50 mg</a:t>
                      </a:r>
                    </a:p>
                  </a:txBody>
                  <a:tcPr marL="114680" marR="145645" marT="72822" marB="72822"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E7F4FB"/>
                    </a:solidFill>
                  </a:tcPr>
                </a:tc>
                <a:tc>
                  <a:txBody>
                    <a:bodyPr/>
                    <a:lstStyle/>
                    <a:p>
                      <a:r>
                        <a:rPr lang="nl-NL" sz="750"/>
                        <a:t>4 maal daags 1 capsule</a:t>
                      </a:r>
                    </a:p>
                  </a:txBody>
                  <a:tcPr marL="114680" marR="145645" marT="72822" marB="72822"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E7F4FB"/>
                    </a:solidFill>
                  </a:tcPr>
                </a:tc>
                <a:tc>
                  <a:txBody>
                    <a:bodyPr/>
                    <a:lstStyle/>
                    <a:p>
                      <a:endParaRPr lang="nl-NL" sz="750"/>
                    </a:p>
                  </a:txBody>
                  <a:tcPr marL="104604" marR="104604" marT="52302" marB="52302"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E7F4FB"/>
                    </a:solidFill>
                  </a:tcPr>
                </a:tc>
                <a:extLst>
                  <a:ext uri="{0D108BD9-81ED-4DB2-BD59-A6C34878D82A}">
                    <a16:rowId xmlns:a16="http://schemas.microsoft.com/office/drawing/2014/main" val="3183414074"/>
                  </a:ext>
                </a:extLst>
              </a:tr>
              <a:tr h="259200">
                <a:tc>
                  <a:txBody>
                    <a:bodyPr/>
                    <a:lstStyle/>
                    <a:p>
                      <a:r>
                        <a:rPr lang="nl-NL" sz="750"/>
                        <a:t>Simvastatine tablet 20 mg</a:t>
                      </a:r>
                    </a:p>
                  </a:txBody>
                  <a:tcPr marL="114680" marR="145645" marT="72822" marB="72822"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nl-NL" sz="750"/>
                        <a:t>1 maal daags 1 tablet in de avond</a:t>
                      </a:r>
                    </a:p>
                  </a:txBody>
                  <a:tcPr marL="114680" marR="145645" marT="72822" marB="72822"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endParaRPr lang="nl-NL" sz="750"/>
                    </a:p>
                  </a:txBody>
                  <a:tcPr marL="104604" marR="104604" marT="52302" marB="52302"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248956917"/>
                  </a:ext>
                </a:extLst>
              </a:tr>
            </a:tbl>
          </a:graphicData>
        </a:graphic>
      </p:graphicFrame>
      <p:grpSp>
        <p:nvGrpSpPr>
          <p:cNvPr id="167" name="Groep 166">
            <a:extLst>
              <a:ext uri="{FF2B5EF4-FFF2-40B4-BE49-F238E27FC236}">
                <a16:creationId xmlns:a16="http://schemas.microsoft.com/office/drawing/2014/main" id="{C0FBC501-BB00-1C7C-1A5F-0C11B55744C2}"/>
              </a:ext>
            </a:extLst>
          </p:cNvPr>
          <p:cNvGrpSpPr/>
          <p:nvPr/>
        </p:nvGrpSpPr>
        <p:grpSpPr>
          <a:xfrm>
            <a:off x="5215253" y="2572791"/>
            <a:ext cx="140957" cy="140667"/>
            <a:chOff x="8052830" y="2309401"/>
            <a:chExt cx="140957" cy="140667"/>
          </a:xfrm>
        </p:grpSpPr>
        <p:sp>
          <p:nvSpPr>
            <p:cNvPr id="124" name="Vrije vorm 123">
              <a:extLst>
                <a:ext uri="{FF2B5EF4-FFF2-40B4-BE49-F238E27FC236}">
                  <a16:creationId xmlns:a16="http://schemas.microsoft.com/office/drawing/2014/main" id="{888D2012-1EA0-BE5F-321E-59A9AA644E81}"/>
                </a:ext>
              </a:extLst>
            </p:cNvPr>
            <p:cNvSpPr/>
            <p:nvPr/>
          </p:nvSpPr>
          <p:spPr>
            <a:xfrm>
              <a:off x="8052830" y="2309401"/>
              <a:ext cx="140957" cy="140667"/>
            </a:xfrm>
            <a:custGeom>
              <a:avLst/>
              <a:gdLst>
                <a:gd name="connsiteX0" fmla="*/ 152115 w 152115"/>
                <a:gd name="connsiteY0" fmla="*/ 75902 h 151803"/>
                <a:gd name="connsiteX1" fmla="*/ 76058 w 152115"/>
                <a:gd name="connsiteY1" fmla="*/ 151804 h 151803"/>
                <a:gd name="connsiteX2" fmla="*/ 0 w 152115"/>
                <a:gd name="connsiteY2" fmla="*/ 75902 h 151803"/>
                <a:gd name="connsiteX3" fmla="*/ 76058 w 152115"/>
                <a:gd name="connsiteY3" fmla="*/ 0 h 151803"/>
                <a:gd name="connsiteX4" fmla="*/ 152115 w 152115"/>
                <a:gd name="connsiteY4" fmla="*/ 75902 h 15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15" h="151803">
                  <a:moveTo>
                    <a:pt x="152115" y="75902"/>
                  </a:moveTo>
                  <a:cubicBezTo>
                    <a:pt x="152115" y="117821"/>
                    <a:pt x="118063" y="151804"/>
                    <a:pt x="76058" y="151804"/>
                  </a:cubicBezTo>
                  <a:cubicBezTo>
                    <a:pt x="34053" y="151804"/>
                    <a:pt x="0" y="117821"/>
                    <a:pt x="0" y="75902"/>
                  </a:cubicBezTo>
                  <a:cubicBezTo>
                    <a:pt x="0" y="33982"/>
                    <a:pt x="34053" y="0"/>
                    <a:pt x="76058" y="0"/>
                  </a:cubicBezTo>
                  <a:cubicBezTo>
                    <a:pt x="118063" y="0"/>
                    <a:pt x="152115" y="33982"/>
                    <a:pt x="152115" y="75902"/>
                  </a:cubicBezTo>
                  <a:close/>
                </a:path>
              </a:pathLst>
            </a:custGeom>
            <a:solidFill>
              <a:srgbClr val="A2BC0C"/>
            </a:solidFill>
            <a:ln w="0" cap="flat">
              <a:noFill/>
              <a:prstDash val="solid"/>
              <a:miter/>
            </a:ln>
          </p:spPr>
          <p:txBody>
            <a:bodyPr rtlCol="0" anchor="ctr"/>
            <a:lstStyle/>
            <a:p>
              <a:endParaRPr lang="nl-NL" sz="1400"/>
            </a:p>
          </p:txBody>
        </p:sp>
        <p:sp>
          <p:nvSpPr>
            <p:cNvPr id="125" name="Vrije vorm 124">
              <a:extLst>
                <a:ext uri="{FF2B5EF4-FFF2-40B4-BE49-F238E27FC236}">
                  <a16:creationId xmlns:a16="http://schemas.microsoft.com/office/drawing/2014/main" id="{0B5AE201-ECDA-0663-28E4-D85266CDDB7E}"/>
                </a:ext>
              </a:extLst>
            </p:cNvPr>
            <p:cNvSpPr/>
            <p:nvPr/>
          </p:nvSpPr>
          <p:spPr>
            <a:xfrm>
              <a:off x="8088131" y="2352727"/>
              <a:ext cx="70353" cy="54636"/>
            </a:xfrm>
            <a:custGeom>
              <a:avLst/>
              <a:gdLst>
                <a:gd name="connsiteX0" fmla="*/ 61697 w 75922"/>
                <a:gd name="connsiteY0" fmla="*/ 2436 h 58962"/>
                <a:gd name="connsiteX1" fmla="*/ 25730 w 75922"/>
                <a:gd name="connsiteY1" fmla="*/ 38328 h 58962"/>
                <a:gd name="connsiteX2" fmla="*/ 14226 w 75922"/>
                <a:gd name="connsiteY2" fmla="*/ 26847 h 58962"/>
                <a:gd name="connsiteX3" fmla="*/ 2441 w 75922"/>
                <a:gd name="connsiteY3" fmla="*/ 26847 h 58962"/>
                <a:gd name="connsiteX4" fmla="*/ 2441 w 75922"/>
                <a:gd name="connsiteY4" fmla="*/ 26847 h 58962"/>
                <a:gd name="connsiteX5" fmla="*/ 2441 w 75922"/>
                <a:gd name="connsiteY5" fmla="*/ 38608 h 58962"/>
                <a:gd name="connsiteX6" fmla="*/ 20791 w 75922"/>
                <a:gd name="connsiteY6" fmla="*/ 56921 h 58962"/>
                <a:gd name="connsiteX7" fmla="*/ 30670 w 75922"/>
                <a:gd name="connsiteY7" fmla="*/ 56921 h 58962"/>
                <a:gd name="connsiteX8" fmla="*/ 73482 w 75922"/>
                <a:gd name="connsiteY8" fmla="*/ 14197 h 58962"/>
                <a:gd name="connsiteX9" fmla="*/ 73482 w 75922"/>
                <a:gd name="connsiteY9" fmla="*/ 2436 h 58962"/>
                <a:gd name="connsiteX10" fmla="*/ 73482 w 75922"/>
                <a:gd name="connsiteY10" fmla="*/ 2436 h 58962"/>
                <a:gd name="connsiteX11" fmla="*/ 61697 w 75922"/>
                <a:gd name="connsiteY11" fmla="*/ 2436 h 5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922" h="58962">
                  <a:moveTo>
                    <a:pt x="61697" y="2436"/>
                  </a:moveTo>
                  <a:lnTo>
                    <a:pt x="25730" y="38328"/>
                  </a:lnTo>
                  <a:lnTo>
                    <a:pt x="14226" y="26847"/>
                  </a:lnTo>
                  <a:cubicBezTo>
                    <a:pt x="10971" y="23600"/>
                    <a:pt x="5695" y="23600"/>
                    <a:pt x="2441" y="26847"/>
                  </a:cubicBezTo>
                  <a:lnTo>
                    <a:pt x="2441" y="26847"/>
                  </a:lnTo>
                  <a:cubicBezTo>
                    <a:pt x="-814" y="30095"/>
                    <a:pt x="-814" y="35361"/>
                    <a:pt x="2441" y="38608"/>
                  </a:cubicBezTo>
                  <a:lnTo>
                    <a:pt x="20791" y="56921"/>
                  </a:lnTo>
                  <a:cubicBezTo>
                    <a:pt x="23519" y="59644"/>
                    <a:pt x="27942" y="59644"/>
                    <a:pt x="30670" y="56921"/>
                  </a:cubicBezTo>
                  <a:lnTo>
                    <a:pt x="73482" y="14197"/>
                  </a:lnTo>
                  <a:cubicBezTo>
                    <a:pt x="76736" y="10949"/>
                    <a:pt x="76736" y="5683"/>
                    <a:pt x="73482" y="2436"/>
                  </a:cubicBezTo>
                  <a:lnTo>
                    <a:pt x="73482" y="2436"/>
                  </a:lnTo>
                  <a:cubicBezTo>
                    <a:pt x="70228" y="-812"/>
                    <a:pt x="64951" y="-812"/>
                    <a:pt x="61697" y="2436"/>
                  </a:cubicBezTo>
                  <a:close/>
                </a:path>
              </a:pathLst>
            </a:custGeom>
            <a:solidFill>
              <a:srgbClr val="FFFFFF"/>
            </a:solidFill>
            <a:ln w="0" cap="flat">
              <a:noFill/>
              <a:prstDash val="solid"/>
              <a:miter/>
            </a:ln>
          </p:spPr>
          <p:txBody>
            <a:bodyPr rtlCol="0" anchor="ctr"/>
            <a:lstStyle/>
            <a:p>
              <a:endParaRPr lang="nl-NL" sz="1400"/>
            </a:p>
          </p:txBody>
        </p:sp>
      </p:grpSp>
      <p:grpSp>
        <p:nvGrpSpPr>
          <p:cNvPr id="166" name="Groep 165">
            <a:extLst>
              <a:ext uri="{FF2B5EF4-FFF2-40B4-BE49-F238E27FC236}">
                <a16:creationId xmlns:a16="http://schemas.microsoft.com/office/drawing/2014/main" id="{BF8AFE22-8CFF-7347-7A78-B71369C2F561}"/>
              </a:ext>
            </a:extLst>
          </p:cNvPr>
          <p:cNvGrpSpPr/>
          <p:nvPr/>
        </p:nvGrpSpPr>
        <p:grpSpPr>
          <a:xfrm>
            <a:off x="5215253" y="2820719"/>
            <a:ext cx="140957" cy="140667"/>
            <a:chOff x="8052830" y="2557329"/>
            <a:chExt cx="140957" cy="140667"/>
          </a:xfrm>
        </p:grpSpPr>
        <p:sp>
          <p:nvSpPr>
            <p:cNvPr id="129" name="Vrije vorm 128">
              <a:extLst>
                <a:ext uri="{FF2B5EF4-FFF2-40B4-BE49-F238E27FC236}">
                  <a16:creationId xmlns:a16="http://schemas.microsoft.com/office/drawing/2014/main" id="{F2E7B6A9-86EC-AE2F-128E-EDEDF1B49AC3}"/>
                </a:ext>
              </a:extLst>
            </p:cNvPr>
            <p:cNvSpPr/>
            <p:nvPr/>
          </p:nvSpPr>
          <p:spPr>
            <a:xfrm>
              <a:off x="8052830" y="2557329"/>
              <a:ext cx="140957" cy="140667"/>
            </a:xfrm>
            <a:custGeom>
              <a:avLst/>
              <a:gdLst>
                <a:gd name="connsiteX0" fmla="*/ 152115 w 152115"/>
                <a:gd name="connsiteY0" fmla="*/ 75902 h 151803"/>
                <a:gd name="connsiteX1" fmla="*/ 76058 w 152115"/>
                <a:gd name="connsiteY1" fmla="*/ 151804 h 151803"/>
                <a:gd name="connsiteX2" fmla="*/ 0 w 152115"/>
                <a:gd name="connsiteY2" fmla="*/ 75902 h 151803"/>
                <a:gd name="connsiteX3" fmla="*/ 76058 w 152115"/>
                <a:gd name="connsiteY3" fmla="*/ 0 h 151803"/>
                <a:gd name="connsiteX4" fmla="*/ 152115 w 152115"/>
                <a:gd name="connsiteY4" fmla="*/ 75902 h 15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15" h="151803">
                  <a:moveTo>
                    <a:pt x="152115" y="75902"/>
                  </a:moveTo>
                  <a:cubicBezTo>
                    <a:pt x="152115" y="117821"/>
                    <a:pt x="118063" y="151804"/>
                    <a:pt x="76058" y="151804"/>
                  </a:cubicBezTo>
                  <a:cubicBezTo>
                    <a:pt x="34053" y="151804"/>
                    <a:pt x="0" y="117821"/>
                    <a:pt x="0" y="75902"/>
                  </a:cubicBezTo>
                  <a:cubicBezTo>
                    <a:pt x="0" y="33982"/>
                    <a:pt x="34053" y="0"/>
                    <a:pt x="76058" y="0"/>
                  </a:cubicBezTo>
                  <a:cubicBezTo>
                    <a:pt x="118063" y="0"/>
                    <a:pt x="152115" y="33982"/>
                    <a:pt x="152115" y="75902"/>
                  </a:cubicBezTo>
                  <a:close/>
                </a:path>
              </a:pathLst>
            </a:custGeom>
            <a:solidFill>
              <a:srgbClr val="A2BC0C"/>
            </a:solidFill>
            <a:ln w="0" cap="flat">
              <a:noFill/>
              <a:prstDash val="solid"/>
              <a:miter/>
            </a:ln>
          </p:spPr>
          <p:txBody>
            <a:bodyPr rtlCol="0" anchor="ctr"/>
            <a:lstStyle/>
            <a:p>
              <a:endParaRPr lang="nl-NL" sz="1400"/>
            </a:p>
          </p:txBody>
        </p:sp>
        <p:sp>
          <p:nvSpPr>
            <p:cNvPr id="130" name="Vrije vorm 129">
              <a:extLst>
                <a:ext uri="{FF2B5EF4-FFF2-40B4-BE49-F238E27FC236}">
                  <a16:creationId xmlns:a16="http://schemas.microsoft.com/office/drawing/2014/main" id="{B229E998-452C-53B2-7C66-DB12BE36A82F}"/>
                </a:ext>
              </a:extLst>
            </p:cNvPr>
            <p:cNvSpPr/>
            <p:nvPr/>
          </p:nvSpPr>
          <p:spPr>
            <a:xfrm>
              <a:off x="8088131" y="2600655"/>
              <a:ext cx="70353" cy="54636"/>
            </a:xfrm>
            <a:custGeom>
              <a:avLst/>
              <a:gdLst>
                <a:gd name="connsiteX0" fmla="*/ 61697 w 75922"/>
                <a:gd name="connsiteY0" fmla="*/ 2436 h 58962"/>
                <a:gd name="connsiteX1" fmla="*/ 25730 w 75922"/>
                <a:gd name="connsiteY1" fmla="*/ 38328 h 58962"/>
                <a:gd name="connsiteX2" fmla="*/ 14226 w 75922"/>
                <a:gd name="connsiteY2" fmla="*/ 26847 h 58962"/>
                <a:gd name="connsiteX3" fmla="*/ 2441 w 75922"/>
                <a:gd name="connsiteY3" fmla="*/ 26847 h 58962"/>
                <a:gd name="connsiteX4" fmla="*/ 2441 w 75922"/>
                <a:gd name="connsiteY4" fmla="*/ 26847 h 58962"/>
                <a:gd name="connsiteX5" fmla="*/ 2441 w 75922"/>
                <a:gd name="connsiteY5" fmla="*/ 38608 h 58962"/>
                <a:gd name="connsiteX6" fmla="*/ 20791 w 75922"/>
                <a:gd name="connsiteY6" fmla="*/ 56921 h 58962"/>
                <a:gd name="connsiteX7" fmla="*/ 30670 w 75922"/>
                <a:gd name="connsiteY7" fmla="*/ 56921 h 58962"/>
                <a:gd name="connsiteX8" fmla="*/ 73482 w 75922"/>
                <a:gd name="connsiteY8" fmla="*/ 14197 h 58962"/>
                <a:gd name="connsiteX9" fmla="*/ 73482 w 75922"/>
                <a:gd name="connsiteY9" fmla="*/ 2436 h 58962"/>
                <a:gd name="connsiteX10" fmla="*/ 73482 w 75922"/>
                <a:gd name="connsiteY10" fmla="*/ 2436 h 58962"/>
                <a:gd name="connsiteX11" fmla="*/ 61697 w 75922"/>
                <a:gd name="connsiteY11" fmla="*/ 2436 h 5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922" h="58962">
                  <a:moveTo>
                    <a:pt x="61697" y="2436"/>
                  </a:moveTo>
                  <a:lnTo>
                    <a:pt x="25730" y="38328"/>
                  </a:lnTo>
                  <a:lnTo>
                    <a:pt x="14226" y="26847"/>
                  </a:lnTo>
                  <a:cubicBezTo>
                    <a:pt x="10971" y="23600"/>
                    <a:pt x="5695" y="23600"/>
                    <a:pt x="2441" y="26847"/>
                  </a:cubicBezTo>
                  <a:lnTo>
                    <a:pt x="2441" y="26847"/>
                  </a:lnTo>
                  <a:cubicBezTo>
                    <a:pt x="-814" y="30095"/>
                    <a:pt x="-814" y="35361"/>
                    <a:pt x="2441" y="38608"/>
                  </a:cubicBezTo>
                  <a:lnTo>
                    <a:pt x="20791" y="56921"/>
                  </a:lnTo>
                  <a:cubicBezTo>
                    <a:pt x="23519" y="59644"/>
                    <a:pt x="27942" y="59644"/>
                    <a:pt x="30670" y="56921"/>
                  </a:cubicBezTo>
                  <a:lnTo>
                    <a:pt x="73482" y="14197"/>
                  </a:lnTo>
                  <a:cubicBezTo>
                    <a:pt x="76736" y="10949"/>
                    <a:pt x="76736" y="5683"/>
                    <a:pt x="73482" y="2436"/>
                  </a:cubicBezTo>
                  <a:lnTo>
                    <a:pt x="73482" y="2436"/>
                  </a:lnTo>
                  <a:cubicBezTo>
                    <a:pt x="70228" y="-812"/>
                    <a:pt x="64951" y="-812"/>
                    <a:pt x="61697" y="2436"/>
                  </a:cubicBezTo>
                  <a:close/>
                </a:path>
              </a:pathLst>
            </a:custGeom>
            <a:solidFill>
              <a:srgbClr val="FFFFFF"/>
            </a:solidFill>
            <a:ln w="0" cap="flat">
              <a:noFill/>
              <a:prstDash val="solid"/>
              <a:miter/>
            </a:ln>
          </p:spPr>
          <p:txBody>
            <a:bodyPr rtlCol="0" anchor="ctr"/>
            <a:lstStyle/>
            <a:p>
              <a:endParaRPr lang="nl-NL" sz="1400"/>
            </a:p>
          </p:txBody>
        </p:sp>
      </p:grpSp>
      <p:grpSp>
        <p:nvGrpSpPr>
          <p:cNvPr id="165" name="Groep 164">
            <a:extLst>
              <a:ext uri="{FF2B5EF4-FFF2-40B4-BE49-F238E27FC236}">
                <a16:creationId xmlns:a16="http://schemas.microsoft.com/office/drawing/2014/main" id="{C5C6FA9D-FB45-4122-8811-CE1BA9ACA9A1}"/>
              </a:ext>
            </a:extLst>
          </p:cNvPr>
          <p:cNvGrpSpPr/>
          <p:nvPr/>
        </p:nvGrpSpPr>
        <p:grpSpPr>
          <a:xfrm>
            <a:off x="5215253" y="3104440"/>
            <a:ext cx="140957" cy="140667"/>
            <a:chOff x="8052830" y="2841050"/>
            <a:chExt cx="140957" cy="140667"/>
          </a:xfrm>
        </p:grpSpPr>
        <p:sp>
          <p:nvSpPr>
            <p:cNvPr id="132" name="Vrije vorm 131">
              <a:extLst>
                <a:ext uri="{FF2B5EF4-FFF2-40B4-BE49-F238E27FC236}">
                  <a16:creationId xmlns:a16="http://schemas.microsoft.com/office/drawing/2014/main" id="{05653980-550E-45CE-B7B4-2DA02C6CFB50}"/>
                </a:ext>
              </a:extLst>
            </p:cNvPr>
            <p:cNvSpPr/>
            <p:nvPr/>
          </p:nvSpPr>
          <p:spPr>
            <a:xfrm>
              <a:off x="8052830" y="2841050"/>
              <a:ext cx="140957" cy="140667"/>
            </a:xfrm>
            <a:custGeom>
              <a:avLst/>
              <a:gdLst>
                <a:gd name="connsiteX0" fmla="*/ 152115 w 152115"/>
                <a:gd name="connsiteY0" fmla="*/ 75902 h 151803"/>
                <a:gd name="connsiteX1" fmla="*/ 76058 w 152115"/>
                <a:gd name="connsiteY1" fmla="*/ 151804 h 151803"/>
                <a:gd name="connsiteX2" fmla="*/ 0 w 152115"/>
                <a:gd name="connsiteY2" fmla="*/ 75902 h 151803"/>
                <a:gd name="connsiteX3" fmla="*/ 76058 w 152115"/>
                <a:gd name="connsiteY3" fmla="*/ 0 h 151803"/>
                <a:gd name="connsiteX4" fmla="*/ 152115 w 152115"/>
                <a:gd name="connsiteY4" fmla="*/ 75902 h 15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15" h="151803">
                  <a:moveTo>
                    <a:pt x="152115" y="75902"/>
                  </a:moveTo>
                  <a:cubicBezTo>
                    <a:pt x="152115" y="117821"/>
                    <a:pt x="118063" y="151804"/>
                    <a:pt x="76058" y="151804"/>
                  </a:cubicBezTo>
                  <a:cubicBezTo>
                    <a:pt x="34053" y="151804"/>
                    <a:pt x="0" y="117821"/>
                    <a:pt x="0" y="75902"/>
                  </a:cubicBezTo>
                  <a:cubicBezTo>
                    <a:pt x="0" y="33982"/>
                    <a:pt x="34053" y="0"/>
                    <a:pt x="76058" y="0"/>
                  </a:cubicBezTo>
                  <a:cubicBezTo>
                    <a:pt x="118063" y="0"/>
                    <a:pt x="152115" y="33982"/>
                    <a:pt x="152115" y="75902"/>
                  </a:cubicBezTo>
                  <a:close/>
                </a:path>
              </a:pathLst>
            </a:custGeom>
            <a:solidFill>
              <a:srgbClr val="A2BC0C"/>
            </a:solidFill>
            <a:ln w="0" cap="flat">
              <a:noFill/>
              <a:prstDash val="solid"/>
              <a:miter/>
            </a:ln>
          </p:spPr>
          <p:txBody>
            <a:bodyPr rtlCol="0" anchor="ctr"/>
            <a:lstStyle/>
            <a:p>
              <a:endParaRPr lang="nl-NL" sz="1400"/>
            </a:p>
          </p:txBody>
        </p:sp>
        <p:sp>
          <p:nvSpPr>
            <p:cNvPr id="133" name="Vrije vorm 132">
              <a:extLst>
                <a:ext uri="{FF2B5EF4-FFF2-40B4-BE49-F238E27FC236}">
                  <a16:creationId xmlns:a16="http://schemas.microsoft.com/office/drawing/2014/main" id="{D9335199-0442-AC4E-8939-3D146D7CD72F}"/>
                </a:ext>
              </a:extLst>
            </p:cNvPr>
            <p:cNvSpPr/>
            <p:nvPr/>
          </p:nvSpPr>
          <p:spPr>
            <a:xfrm>
              <a:off x="8088131" y="2884376"/>
              <a:ext cx="70353" cy="54636"/>
            </a:xfrm>
            <a:custGeom>
              <a:avLst/>
              <a:gdLst>
                <a:gd name="connsiteX0" fmla="*/ 61697 w 75922"/>
                <a:gd name="connsiteY0" fmla="*/ 2436 h 58962"/>
                <a:gd name="connsiteX1" fmla="*/ 25730 w 75922"/>
                <a:gd name="connsiteY1" fmla="*/ 38328 h 58962"/>
                <a:gd name="connsiteX2" fmla="*/ 14226 w 75922"/>
                <a:gd name="connsiteY2" fmla="*/ 26847 h 58962"/>
                <a:gd name="connsiteX3" fmla="*/ 2441 w 75922"/>
                <a:gd name="connsiteY3" fmla="*/ 26847 h 58962"/>
                <a:gd name="connsiteX4" fmla="*/ 2441 w 75922"/>
                <a:gd name="connsiteY4" fmla="*/ 26847 h 58962"/>
                <a:gd name="connsiteX5" fmla="*/ 2441 w 75922"/>
                <a:gd name="connsiteY5" fmla="*/ 38608 h 58962"/>
                <a:gd name="connsiteX6" fmla="*/ 20791 w 75922"/>
                <a:gd name="connsiteY6" fmla="*/ 56921 h 58962"/>
                <a:gd name="connsiteX7" fmla="*/ 30670 w 75922"/>
                <a:gd name="connsiteY7" fmla="*/ 56921 h 58962"/>
                <a:gd name="connsiteX8" fmla="*/ 73482 w 75922"/>
                <a:gd name="connsiteY8" fmla="*/ 14197 h 58962"/>
                <a:gd name="connsiteX9" fmla="*/ 73482 w 75922"/>
                <a:gd name="connsiteY9" fmla="*/ 2436 h 58962"/>
                <a:gd name="connsiteX10" fmla="*/ 73482 w 75922"/>
                <a:gd name="connsiteY10" fmla="*/ 2436 h 58962"/>
                <a:gd name="connsiteX11" fmla="*/ 61697 w 75922"/>
                <a:gd name="connsiteY11" fmla="*/ 2436 h 5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922" h="58962">
                  <a:moveTo>
                    <a:pt x="61697" y="2436"/>
                  </a:moveTo>
                  <a:lnTo>
                    <a:pt x="25730" y="38328"/>
                  </a:lnTo>
                  <a:lnTo>
                    <a:pt x="14226" y="26847"/>
                  </a:lnTo>
                  <a:cubicBezTo>
                    <a:pt x="10971" y="23600"/>
                    <a:pt x="5695" y="23600"/>
                    <a:pt x="2441" y="26847"/>
                  </a:cubicBezTo>
                  <a:lnTo>
                    <a:pt x="2441" y="26847"/>
                  </a:lnTo>
                  <a:cubicBezTo>
                    <a:pt x="-814" y="30095"/>
                    <a:pt x="-814" y="35361"/>
                    <a:pt x="2441" y="38608"/>
                  </a:cubicBezTo>
                  <a:lnTo>
                    <a:pt x="20791" y="56921"/>
                  </a:lnTo>
                  <a:cubicBezTo>
                    <a:pt x="23519" y="59644"/>
                    <a:pt x="27942" y="59644"/>
                    <a:pt x="30670" y="56921"/>
                  </a:cubicBezTo>
                  <a:lnTo>
                    <a:pt x="73482" y="14197"/>
                  </a:lnTo>
                  <a:cubicBezTo>
                    <a:pt x="76736" y="10949"/>
                    <a:pt x="76736" y="5683"/>
                    <a:pt x="73482" y="2436"/>
                  </a:cubicBezTo>
                  <a:lnTo>
                    <a:pt x="73482" y="2436"/>
                  </a:lnTo>
                  <a:cubicBezTo>
                    <a:pt x="70228" y="-812"/>
                    <a:pt x="64951" y="-812"/>
                    <a:pt x="61697" y="2436"/>
                  </a:cubicBezTo>
                  <a:close/>
                </a:path>
              </a:pathLst>
            </a:custGeom>
            <a:solidFill>
              <a:srgbClr val="FFFFFF"/>
            </a:solidFill>
            <a:ln w="0" cap="flat">
              <a:noFill/>
              <a:prstDash val="solid"/>
              <a:miter/>
            </a:ln>
          </p:spPr>
          <p:txBody>
            <a:bodyPr rtlCol="0" anchor="ctr"/>
            <a:lstStyle/>
            <a:p>
              <a:endParaRPr lang="nl-NL" sz="1400"/>
            </a:p>
          </p:txBody>
        </p:sp>
      </p:grpSp>
      <p:grpSp>
        <p:nvGrpSpPr>
          <p:cNvPr id="164" name="Groep 163">
            <a:extLst>
              <a:ext uri="{FF2B5EF4-FFF2-40B4-BE49-F238E27FC236}">
                <a16:creationId xmlns:a16="http://schemas.microsoft.com/office/drawing/2014/main" id="{1B39D928-2613-4558-0F73-A288B58E2EAE}"/>
              </a:ext>
            </a:extLst>
          </p:cNvPr>
          <p:cNvGrpSpPr/>
          <p:nvPr/>
        </p:nvGrpSpPr>
        <p:grpSpPr>
          <a:xfrm>
            <a:off x="5215253" y="3355177"/>
            <a:ext cx="140957" cy="140667"/>
            <a:chOff x="8052830" y="3091787"/>
            <a:chExt cx="140957" cy="140667"/>
          </a:xfrm>
        </p:grpSpPr>
        <p:sp>
          <p:nvSpPr>
            <p:cNvPr id="135" name="Vrije vorm 134">
              <a:extLst>
                <a:ext uri="{FF2B5EF4-FFF2-40B4-BE49-F238E27FC236}">
                  <a16:creationId xmlns:a16="http://schemas.microsoft.com/office/drawing/2014/main" id="{24092E70-337E-26CF-3DBC-FA5E961D19ED}"/>
                </a:ext>
              </a:extLst>
            </p:cNvPr>
            <p:cNvSpPr/>
            <p:nvPr/>
          </p:nvSpPr>
          <p:spPr>
            <a:xfrm>
              <a:off x="8052830" y="3091787"/>
              <a:ext cx="140957" cy="140667"/>
            </a:xfrm>
            <a:custGeom>
              <a:avLst/>
              <a:gdLst>
                <a:gd name="connsiteX0" fmla="*/ 152115 w 152115"/>
                <a:gd name="connsiteY0" fmla="*/ 75902 h 151803"/>
                <a:gd name="connsiteX1" fmla="*/ 76058 w 152115"/>
                <a:gd name="connsiteY1" fmla="*/ 151804 h 151803"/>
                <a:gd name="connsiteX2" fmla="*/ 0 w 152115"/>
                <a:gd name="connsiteY2" fmla="*/ 75902 h 151803"/>
                <a:gd name="connsiteX3" fmla="*/ 76058 w 152115"/>
                <a:gd name="connsiteY3" fmla="*/ 0 h 151803"/>
                <a:gd name="connsiteX4" fmla="*/ 152115 w 152115"/>
                <a:gd name="connsiteY4" fmla="*/ 75902 h 15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15" h="151803">
                  <a:moveTo>
                    <a:pt x="152115" y="75902"/>
                  </a:moveTo>
                  <a:cubicBezTo>
                    <a:pt x="152115" y="117821"/>
                    <a:pt x="118063" y="151804"/>
                    <a:pt x="76058" y="151804"/>
                  </a:cubicBezTo>
                  <a:cubicBezTo>
                    <a:pt x="34053" y="151804"/>
                    <a:pt x="0" y="117821"/>
                    <a:pt x="0" y="75902"/>
                  </a:cubicBezTo>
                  <a:cubicBezTo>
                    <a:pt x="0" y="33982"/>
                    <a:pt x="34053" y="0"/>
                    <a:pt x="76058" y="0"/>
                  </a:cubicBezTo>
                  <a:cubicBezTo>
                    <a:pt x="118063" y="0"/>
                    <a:pt x="152115" y="33982"/>
                    <a:pt x="152115" y="75902"/>
                  </a:cubicBezTo>
                  <a:close/>
                </a:path>
              </a:pathLst>
            </a:custGeom>
            <a:solidFill>
              <a:srgbClr val="A2BC0C"/>
            </a:solidFill>
            <a:ln w="0" cap="flat">
              <a:noFill/>
              <a:prstDash val="solid"/>
              <a:miter/>
            </a:ln>
          </p:spPr>
          <p:txBody>
            <a:bodyPr rtlCol="0" anchor="ctr"/>
            <a:lstStyle/>
            <a:p>
              <a:endParaRPr lang="nl-NL" sz="1400"/>
            </a:p>
          </p:txBody>
        </p:sp>
        <p:sp>
          <p:nvSpPr>
            <p:cNvPr id="136" name="Vrije vorm 135">
              <a:extLst>
                <a:ext uri="{FF2B5EF4-FFF2-40B4-BE49-F238E27FC236}">
                  <a16:creationId xmlns:a16="http://schemas.microsoft.com/office/drawing/2014/main" id="{EB696297-38A1-4213-2BF9-89FAC4347FCA}"/>
                </a:ext>
              </a:extLst>
            </p:cNvPr>
            <p:cNvSpPr/>
            <p:nvPr/>
          </p:nvSpPr>
          <p:spPr>
            <a:xfrm>
              <a:off x="8088131" y="3135113"/>
              <a:ext cx="70353" cy="54636"/>
            </a:xfrm>
            <a:custGeom>
              <a:avLst/>
              <a:gdLst>
                <a:gd name="connsiteX0" fmla="*/ 61697 w 75922"/>
                <a:gd name="connsiteY0" fmla="*/ 2436 h 58962"/>
                <a:gd name="connsiteX1" fmla="*/ 25730 w 75922"/>
                <a:gd name="connsiteY1" fmla="*/ 38328 h 58962"/>
                <a:gd name="connsiteX2" fmla="*/ 14226 w 75922"/>
                <a:gd name="connsiteY2" fmla="*/ 26847 h 58962"/>
                <a:gd name="connsiteX3" fmla="*/ 2441 w 75922"/>
                <a:gd name="connsiteY3" fmla="*/ 26847 h 58962"/>
                <a:gd name="connsiteX4" fmla="*/ 2441 w 75922"/>
                <a:gd name="connsiteY4" fmla="*/ 26847 h 58962"/>
                <a:gd name="connsiteX5" fmla="*/ 2441 w 75922"/>
                <a:gd name="connsiteY5" fmla="*/ 38608 h 58962"/>
                <a:gd name="connsiteX6" fmla="*/ 20791 w 75922"/>
                <a:gd name="connsiteY6" fmla="*/ 56921 h 58962"/>
                <a:gd name="connsiteX7" fmla="*/ 30670 w 75922"/>
                <a:gd name="connsiteY7" fmla="*/ 56921 h 58962"/>
                <a:gd name="connsiteX8" fmla="*/ 73482 w 75922"/>
                <a:gd name="connsiteY8" fmla="*/ 14197 h 58962"/>
                <a:gd name="connsiteX9" fmla="*/ 73482 w 75922"/>
                <a:gd name="connsiteY9" fmla="*/ 2436 h 58962"/>
                <a:gd name="connsiteX10" fmla="*/ 73482 w 75922"/>
                <a:gd name="connsiteY10" fmla="*/ 2436 h 58962"/>
                <a:gd name="connsiteX11" fmla="*/ 61697 w 75922"/>
                <a:gd name="connsiteY11" fmla="*/ 2436 h 5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922" h="58962">
                  <a:moveTo>
                    <a:pt x="61697" y="2436"/>
                  </a:moveTo>
                  <a:lnTo>
                    <a:pt x="25730" y="38328"/>
                  </a:lnTo>
                  <a:lnTo>
                    <a:pt x="14226" y="26847"/>
                  </a:lnTo>
                  <a:cubicBezTo>
                    <a:pt x="10971" y="23600"/>
                    <a:pt x="5695" y="23600"/>
                    <a:pt x="2441" y="26847"/>
                  </a:cubicBezTo>
                  <a:lnTo>
                    <a:pt x="2441" y="26847"/>
                  </a:lnTo>
                  <a:cubicBezTo>
                    <a:pt x="-814" y="30095"/>
                    <a:pt x="-814" y="35361"/>
                    <a:pt x="2441" y="38608"/>
                  </a:cubicBezTo>
                  <a:lnTo>
                    <a:pt x="20791" y="56921"/>
                  </a:lnTo>
                  <a:cubicBezTo>
                    <a:pt x="23519" y="59644"/>
                    <a:pt x="27942" y="59644"/>
                    <a:pt x="30670" y="56921"/>
                  </a:cubicBezTo>
                  <a:lnTo>
                    <a:pt x="73482" y="14197"/>
                  </a:lnTo>
                  <a:cubicBezTo>
                    <a:pt x="76736" y="10949"/>
                    <a:pt x="76736" y="5683"/>
                    <a:pt x="73482" y="2436"/>
                  </a:cubicBezTo>
                  <a:lnTo>
                    <a:pt x="73482" y="2436"/>
                  </a:lnTo>
                  <a:cubicBezTo>
                    <a:pt x="70228" y="-812"/>
                    <a:pt x="64951" y="-812"/>
                    <a:pt x="61697" y="2436"/>
                  </a:cubicBezTo>
                  <a:close/>
                </a:path>
              </a:pathLst>
            </a:custGeom>
            <a:solidFill>
              <a:srgbClr val="FFFFFF"/>
            </a:solidFill>
            <a:ln w="0" cap="flat">
              <a:noFill/>
              <a:prstDash val="solid"/>
              <a:miter/>
            </a:ln>
          </p:spPr>
          <p:txBody>
            <a:bodyPr rtlCol="0" anchor="ctr"/>
            <a:lstStyle/>
            <a:p>
              <a:endParaRPr lang="nl-NL" sz="1400"/>
            </a:p>
          </p:txBody>
        </p:sp>
      </p:grpSp>
      <p:grpSp>
        <p:nvGrpSpPr>
          <p:cNvPr id="163" name="Groep 162">
            <a:extLst>
              <a:ext uri="{FF2B5EF4-FFF2-40B4-BE49-F238E27FC236}">
                <a16:creationId xmlns:a16="http://schemas.microsoft.com/office/drawing/2014/main" id="{7FE5C360-F436-717C-38BD-3F314E9D1C3D}"/>
              </a:ext>
            </a:extLst>
          </p:cNvPr>
          <p:cNvGrpSpPr/>
          <p:nvPr/>
        </p:nvGrpSpPr>
        <p:grpSpPr>
          <a:xfrm>
            <a:off x="5215253" y="3616380"/>
            <a:ext cx="140957" cy="140667"/>
            <a:chOff x="8052830" y="3352990"/>
            <a:chExt cx="140957" cy="140667"/>
          </a:xfrm>
        </p:grpSpPr>
        <p:sp>
          <p:nvSpPr>
            <p:cNvPr id="138" name="Vrije vorm 137">
              <a:extLst>
                <a:ext uri="{FF2B5EF4-FFF2-40B4-BE49-F238E27FC236}">
                  <a16:creationId xmlns:a16="http://schemas.microsoft.com/office/drawing/2014/main" id="{40E4F866-B17B-FB5D-E862-DC6F99815915}"/>
                </a:ext>
              </a:extLst>
            </p:cNvPr>
            <p:cNvSpPr/>
            <p:nvPr/>
          </p:nvSpPr>
          <p:spPr>
            <a:xfrm>
              <a:off x="8052830" y="3352990"/>
              <a:ext cx="140957" cy="140667"/>
            </a:xfrm>
            <a:custGeom>
              <a:avLst/>
              <a:gdLst>
                <a:gd name="connsiteX0" fmla="*/ 152115 w 152115"/>
                <a:gd name="connsiteY0" fmla="*/ 75902 h 151803"/>
                <a:gd name="connsiteX1" fmla="*/ 76058 w 152115"/>
                <a:gd name="connsiteY1" fmla="*/ 151804 h 151803"/>
                <a:gd name="connsiteX2" fmla="*/ 0 w 152115"/>
                <a:gd name="connsiteY2" fmla="*/ 75902 h 151803"/>
                <a:gd name="connsiteX3" fmla="*/ 76058 w 152115"/>
                <a:gd name="connsiteY3" fmla="*/ 0 h 151803"/>
                <a:gd name="connsiteX4" fmla="*/ 152115 w 152115"/>
                <a:gd name="connsiteY4" fmla="*/ 75902 h 15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15" h="151803">
                  <a:moveTo>
                    <a:pt x="152115" y="75902"/>
                  </a:moveTo>
                  <a:cubicBezTo>
                    <a:pt x="152115" y="117821"/>
                    <a:pt x="118063" y="151804"/>
                    <a:pt x="76058" y="151804"/>
                  </a:cubicBezTo>
                  <a:cubicBezTo>
                    <a:pt x="34053" y="151804"/>
                    <a:pt x="0" y="117821"/>
                    <a:pt x="0" y="75902"/>
                  </a:cubicBezTo>
                  <a:cubicBezTo>
                    <a:pt x="0" y="33982"/>
                    <a:pt x="34053" y="0"/>
                    <a:pt x="76058" y="0"/>
                  </a:cubicBezTo>
                  <a:cubicBezTo>
                    <a:pt x="118063" y="0"/>
                    <a:pt x="152115" y="33982"/>
                    <a:pt x="152115" y="75902"/>
                  </a:cubicBezTo>
                  <a:close/>
                </a:path>
              </a:pathLst>
            </a:custGeom>
            <a:solidFill>
              <a:srgbClr val="A2BC0C"/>
            </a:solidFill>
            <a:ln w="0" cap="flat">
              <a:noFill/>
              <a:prstDash val="solid"/>
              <a:miter/>
            </a:ln>
          </p:spPr>
          <p:txBody>
            <a:bodyPr rtlCol="0" anchor="ctr"/>
            <a:lstStyle/>
            <a:p>
              <a:endParaRPr lang="nl-NL" sz="1400"/>
            </a:p>
          </p:txBody>
        </p:sp>
        <p:sp>
          <p:nvSpPr>
            <p:cNvPr id="139" name="Vrije vorm 138">
              <a:extLst>
                <a:ext uri="{FF2B5EF4-FFF2-40B4-BE49-F238E27FC236}">
                  <a16:creationId xmlns:a16="http://schemas.microsoft.com/office/drawing/2014/main" id="{D1A06959-DF3D-3D8B-E715-DCE2D20A2702}"/>
                </a:ext>
              </a:extLst>
            </p:cNvPr>
            <p:cNvSpPr/>
            <p:nvPr/>
          </p:nvSpPr>
          <p:spPr>
            <a:xfrm>
              <a:off x="8088131" y="3396316"/>
              <a:ext cx="70353" cy="54636"/>
            </a:xfrm>
            <a:custGeom>
              <a:avLst/>
              <a:gdLst>
                <a:gd name="connsiteX0" fmla="*/ 61697 w 75922"/>
                <a:gd name="connsiteY0" fmla="*/ 2436 h 58962"/>
                <a:gd name="connsiteX1" fmla="*/ 25730 w 75922"/>
                <a:gd name="connsiteY1" fmla="*/ 38328 h 58962"/>
                <a:gd name="connsiteX2" fmla="*/ 14226 w 75922"/>
                <a:gd name="connsiteY2" fmla="*/ 26847 h 58962"/>
                <a:gd name="connsiteX3" fmla="*/ 2441 w 75922"/>
                <a:gd name="connsiteY3" fmla="*/ 26847 h 58962"/>
                <a:gd name="connsiteX4" fmla="*/ 2441 w 75922"/>
                <a:gd name="connsiteY4" fmla="*/ 26847 h 58962"/>
                <a:gd name="connsiteX5" fmla="*/ 2441 w 75922"/>
                <a:gd name="connsiteY5" fmla="*/ 38608 h 58962"/>
                <a:gd name="connsiteX6" fmla="*/ 20791 w 75922"/>
                <a:gd name="connsiteY6" fmla="*/ 56921 h 58962"/>
                <a:gd name="connsiteX7" fmla="*/ 30670 w 75922"/>
                <a:gd name="connsiteY7" fmla="*/ 56921 h 58962"/>
                <a:gd name="connsiteX8" fmla="*/ 73482 w 75922"/>
                <a:gd name="connsiteY8" fmla="*/ 14197 h 58962"/>
                <a:gd name="connsiteX9" fmla="*/ 73482 w 75922"/>
                <a:gd name="connsiteY9" fmla="*/ 2436 h 58962"/>
                <a:gd name="connsiteX10" fmla="*/ 73482 w 75922"/>
                <a:gd name="connsiteY10" fmla="*/ 2436 h 58962"/>
                <a:gd name="connsiteX11" fmla="*/ 61697 w 75922"/>
                <a:gd name="connsiteY11" fmla="*/ 2436 h 5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922" h="58962">
                  <a:moveTo>
                    <a:pt x="61697" y="2436"/>
                  </a:moveTo>
                  <a:lnTo>
                    <a:pt x="25730" y="38328"/>
                  </a:lnTo>
                  <a:lnTo>
                    <a:pt x="14226" y="26847"/>
                  </a:lnTo>
                  <a:cubicBezTo>
                    <a:pt x="10971" y="23600"/>
                    <a:pt x="5695" y="23600"/>
                    <a:pt x="2441" y="26847"/>
                  </a:cubicBezTo>
                  <a:lnTo>
                    <a:pt x="2441" y="26847"/>
                  </a:lnTo>
                  <a:cubicBezTo>
                    <a:pt x="-814" y="30095"/>
                    <a:pt x="-814" y="35361"/>
                    <a:pt x="2441" y="38608"/>
                  </a:cubicBezTo>
                  <a:lnTo>
                    <a:pt x="20791" y="56921"/>
                  </a:lnTo>
                  <a:cubicBezTo>
                    <a:pt x="23519" y="59644"/>
                    <a:pt x="27942" y="59644"/>
                    <a:pt x="30670" y="56921"/>
                  </a:cubicBezTo>
                  <a:lnTo>
                    <a:pt x="73482" y="14197"/>
                  </a:lnTo>
                  <a:cubicBezTo>
                    <a:pt x="76736" y="10949"/>
                    <a:pt x="76736" y="5683"/>
                    <a:pt x="73482" y="2436"/>
                  </a:cubicBezTo>
                  <a:lnTo>
                    <a:pt x="73482" y="2436"/>
                  </a:lnTo>
                  <a:cubicBezTo>
                    <a:pt x="70228" y="-812"/>
                    <a:pt x="64951" y="-812"/>
                    <a:pt x="61697" y="2436"/>
                  </a:cubicBezTo>
                  <a:close/>
                </a:path>
              </a:pathLst>
            </a:custGeom>
            <a:solidFill>
              <a:srgbClr val="FFFFFF"/>
            </a:solidFill>
            <a:ln w="0" cap="flat">
              <a:noFill/>
              <a:prstDash val="solid"/>
              <a:miter/>
            </a:ln>
          </p:spPr>
          <p:txBody>
            <a:bodyPr rtlCol="0" anchor="ctr"/>
            <a:lstStyle/>
            <a:p>
              <a:endParaRPr lang="nl-NL" sz="1400"/>
            </a:p>
          </p:txBody>
        </p:sp>
      </p:grpSp>
      <p:graphicFrame>
        <p:nvGraphicFramePr>
          <p:cNvPr id="141" name="Tabel 140">
            <a:extLst>
              <a:ext uri="{FF2B5EF4-FFF2-40B4-BE49-F238E27FC236}">
                <a16:creationId xmlns:a16="http://schemas.microsoft.com/office/drawing/2014/main" id="{46AB9286-D518-BB0A-E821-292C5418DFAC}"/>
              </a:ext>
            </a:extLst>
          </p:cNvPr>
          <p:cNvGraphicFramePr>
            <a:graphicFrameLocks noGrp="1"/>
          </p:cNvGraphicFramePr>
          <p:nvPr/>
        </p:nvGraphicFramePr>
        <p:xfrm>
          <a:off x="1083050" y="3913805"/>
          <a:ext cx="3640106" cy="733596"/>
        </p:xfrm>
        <a:graphic>
          <a:graphicData uri="http://schemas.openxmlformats.org/drawingml/2006/table">
            <a:tbl>
              <a:tblPr firstRow="1" bandRow="1">
                <a:tableStyleId>{5C22544A-7EE6-4342-B048-85BDC9FD1C3A}</a:tableStyleId>
              </a:tblPr>
              <a:tblGrid>
                <a:gridCol w="1845345">
                  <a:extLst>
                    <a:ext uri="{9D8B030D-6E8A-4147-A177-3AD203B41FA5}">
                      <a16:colId xmlns:a16="http://schemas.microsoft.com/office/drawing/2014/main" val="3270922663"/>
                    </a:ext>
                  </a:extLst>
                </a:gridCol>
                <a:gridCol w="1794761">
                  <a:extLst>
                    <a:ext uri="{9D8B030D-6E8A-4147-A177-3AD203B41FA5}">
                      <a16:colId xmlns:a16="http://schemas.microsoft.com/office/drawing/2014/main" val="1607075293"/>
                    </a:ext>
                  </a:extLst>
                </a:gridCol>
              </a:tblGrid>
              <a:tr h="0">
                <a:tc>
                  <a:txBody>
                    <a:bodyPr/>
                    <a:lstStyle/>
                    <a:p>
                      <a:r>
                        <a:rPr lang="nl-NL" sz="1200"/>
                        <a:t>Zelfzorgmedicatie</a:t>
                      </a:r>
                    </a:p>
                  </a:txBody>
                  <a:tcPr marL="94728" marR="94728" marT="47364" marB="47364">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nl-NL" sz="1200"/>
                    </a:p>
                  </a:txBody>
                  <a:tcPr marL="94728" marR="94728" marT="47364" marB="473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7292534"/>
                  </a:ext>
                </a:extLst>
              </a:tr>
              <a:tr h="160708">
                <a:tc>
                  <a:txBody>
                    <a:bodyPr/>
                    <a:lstStyle/>
                    <a:p>
                      <a:r>
                        <a:rPr lang="nl-NL" sz="600" b="1"/>
                        <a:t>Geneesmiddel</a:t>
                      </a:r>
                    </a:p>
                  </a:txBody>
                  <a:tcPr marL="114680" marR="104604" marT="52302" marB="52302"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E7F4FB"/>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l-NL" sz="600" b="1"/>
                        <a:t>Dosering</a:t>
                      </a:r>
                    </a:p>
                  </a:txBody>
                  <a:tcPr marL="114680" marR="104604" marT="52302" marB="52302"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E7F4FB"/>
                    </a:solidFill>
                  </a:tcPr>
                </a:tc>
                <a:extLst>
                  <a:ext uri="{0D108BD9-81ED-4DB2-BD59-A6C34878D82A}">
                    <a16:rowId xmlns:a16="http://schemas.microsoft.com/office/drawing/2014/main" val="2709301349"/>
                  </a:ext>
                </a:extLst>
              </a:tr>
              <a:tr h="259200">
                <a:tc>
                  <a:txBody>
                    <a:bodyPr/>
                    <a:lstStyle/>
                    <a:p>
                      <a:r>
                        <a:rPr lang="nl-NL" sz="750"/>
                        <a:t>Ibuprofen dragee 200 mg</a:t>
                      </a:r>
                    </a:p>
                  </a:txBody>
                  <a:tcPr marL="114680" marR="145645" marT="72822" marB="72822"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nl-NL" sz="750"/>
                        <a:t>Zo nodig 3 maal daags 1 dragee</a:t>
                      </a:r>
                    </a:p>
                  </a:txBody>
                  <a:tcPr marL="114680" marR="145645" marT="72822" marB="72822"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498899425"/>
                  </a:ext>
                </a:extLst>
              </a:tr>
            </a:tbl>
          </a:graphicData>
        </a:graphic>
      </p:graphicFrame>
      <p:sp>
        <p:nvSpPr>
          <p:cNvPr id="392" name="Rechthoek met aan één zijde afgeronde hoeken 391">
            <a:extLst>
              <a:ext uri="{FF2B5EF4-FFF2-40B4-BE49-F238E27FC236}">
                <a16:creationId xmlns:a16="http://schemas.microsoft.com/office/drawing/2014/main" id="{9E9259E9-18B4-845E-B454-8E1E68B68584}"/>
              </a:ext>
            </a:extLst>
          </p:cNvPr>
          <p:cNvSpPr/>
          <p:nvPr/>
        </p:nvSpPr>
        <p:spPr>
          <a:xfrm>
            <a:off x="2866365" y="186990"/>
            <a:ext cx="2028304" cy="445525"/>
          </a:xfrm>
          <a:prstGeom prst="round2SameRect">
            <a:avLst>
              <a:gd name="adj1" fmla="val 0"/>
              <a:gd name="adj2" fmla="val 36842"/>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64800" rtlCol="0" anchor="ctr"/>
          <a:lstStyle/>
          <a:p>
            <a:pPr algn="ctr"/>
            <a:r>
              <a:rPr lang="nl-NL"/>
              <a:t>Patiënt / Cliënt</a:t>
            </a:r>
          </a:p>
        </p:txBody>
      </p:sp>
      <p:sp>
        <p:nvSpPr>
          <p:cNvPr id="152" name="Rechthoek 151">
            <a:extLst>
              <a:ext uri="{FF2B5EF4-FFF2-40B4-BE49-F238E27FC236}">
                <a16:creationId xmlns:a16="http://schemas.microsoft.com/office/drawing/2014/main" id="{F919B2FB-CC1D-A470-0854-DCE92497D20A}"/>
              </a:ext>
            </a:extLst>
          </p:cNvPr>
          <p:cNvSpPr/>
          <p:nvPr/>
        </p:nvSpPr>
        <p:spPr>
          <a:xfrm>
            <a:off x="0" y="6735600"/>
            <a:ext cx="12193588" cy="1224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6" name="Vrije vorm 155">
            <a:extLst>
              <a:ext uri="{FF2B5EF4-FFF2-40B4-BE49-F238E27FC236}">
                <a16:creationId xmlns:a16="http://schemas.microsoft.com/office/drawing/2014/main" id="{F0771A66-3AA7-67D7-FA63-F6B8A3A7D8CB}"/>
              </a:ext>
            </a:extLst>
          </p:cNvPr>
          <p:cNvSpPr/>
          <p:nvPr/>
        </p:nvSpPr>
        <p:spPr>
          <a:xfrm>
            <a:off x="187660" y="2959400"/>
            <a:ext cx="983786" cy="2143533"/>
          </a:xfrm>
          <a:custGeom>
            <a:avLst/>
            <a:gdLst>
              <a:gd name="connsiteX0" fmla="*/ 0 w 461262"/>
              <a:gd name="connsiteY0" fmla="*/ 1005026 h 1005026"/>
              <a:gd name="connsiteX1" fmla="*/ 20961 w 461262"/>
              <a:gd name="connsiteY1" fmla="*/ 692792 h 1005026"/>
              <a:gd name="connsiteX2" fmla="*/ 122770 w 461262"/>
              <a:gd name="connsiteY2" fmla="*/ 328015 h 1005026"/>
              <a:gd name="connsiteX3" fmla="*/ 294654 w 461262"/>
              <a:gd name="connsiteY3" fmla="*/ 186238 h 1005026"/>
              <a:gd name="connsiteX4" fmla="*/ 368722 w 461262"/>
              <a:gd name="connsiteY4" fmla="*/ 0 h 1005026"/>
              <a:gd name="connsiteX5" fmla="*/ 455190 w 461262"/>
              <a:gd name="connsiteY5" fmla="*/ 183863 h 1005026"/>
              <a:gd name="connsiteX6" fmla="*/ 321801 w 461262"/>
              <a:gd name="connsiteY6" fmla="*/ 459691 h 1005026"/>
              <a:gd name="connsiteX7" fmla="*/ 230564 w 461262"/>
              <a:gd name="connsiteY7" fmla="*/ 911443 h 1005026"/>
              <a:gd name="connsiteX8" fmla="*/ 0 w 461262"/>
              <a:gd name="connsiteY8" fmla="*/ 1005026 h 100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262" h="1005026">
                <a:moveTo>
                  <a:pt x="0" y="1005026"/>
                </a:moveTo>
                <a:cubicBezTo>
                  <a:pt x="8082" y="870143"/>
                  <a:pt x="16949" y="712163"/>
                  <a:pt x="20961" y="692792"/>
                </a:cubicBezTo>
                <a:cubicBezTo>
                  <a:pt x="24964" y="673420"/>
                  <a:pt x="102575" y="368300"/>
                  <a:pt x="122770" y="328015"/>
                </a:cubicBezTo>
                <a:cubicBezTo>
                  <a:pt x="142956" y="287730"/>
                  <a:pt x="294654" y="186238"/>
                  <a:pt x="294654" y="186238"/>
                </a:cubicBezTo>
                <a:lnTo>
                  <a:pt x="368722" y="0"/>
                </a:lnTo>
                <a:cubicBezTo>
                  <a:pt x="368722" y="0"/>
                  <a:pt x="489280" y="19008"/>
                  <a:pt x="455190" y="183863"/>
                </a:cubicBezTo>
                <a:cubicBezTo>
                  <a:pt x="421101" y="348727"/>
                  <a:pt x="348843" y="414905"/>
                  <a:pt x="321801" y="459691"/>
                </a:cubicBezTo>
                <a:cubicBezTo>
                  <a:pt x="334211" y="547758"/>
                  <a:pt x="348689" y="711934"/>
                  <a:pt x="230564" y="911443"/>
                </a:cubicBezTo>
                <a:lnTo>
                  <a:pt x="0" y="1005026"/>
                </a:lnTo>
                <a:close/>
              </a:path>
            </a:pathLst>
          </a:custGeom>
          <a:solidFill>
            <a:srgbClr val="E5B6AE"/>
          </a:solidFill>
          <a:ln w="9575" cap="flat">
            <a:noFill/>
            <a:prstDash val="solid"/>
            <a:miter/>
          </a:ln>
        </p:spPr>
        <p:txBody>
          <a:bodyPr rtlCol="0" anchor="ctr"/>
          <a:lstStyle/>
          <a:p>
            <a:endParaRPr lang="nl-NL"/>
          </a:p>
        </p:txBody>
      </p:sp>
      <p:grpSp>
        <p:nvGrpSpPr>
          <p:cNvPr id="160" name="Groep 159">
            <a:extLst>
              <a:ext uri="{FF2B5EF4-FFF2-40B4-BE49-F238E27FC236}">
                <a16:creationId xmlns:a16="http://schemas.microsoft.com/office/drawing/2014/main" id="{16C87E09-1FE2-4AE3-F3C3-B7A07DAFEF46}"/>
              </a:ext>
            </a:extLst>
          </p:cNvPr>
          <p:cNvGrpSpPr/>
          <p:nvPr/>
        </p:nvGrpSpPr>
        <p:grpSpPr>
          <a:xfrm>
            <a:off x="2168889" y="5930373"/>
            <a:ext cx="4547581" cy="292388"/>
            <a:chOff x="2159364" y="5920848"/>
            <a:chExt cx="4547581" cy="292388"/>
          </a:xfrm>
        </p:grpSpPr>
        <p:sp>
          <p:nvSpPr>
            <p:cNvPr id="154" name="Tekstvak 153">
              <a:extLst>
                <a:ext uri="{FF2B5EF4-FFF2-40B4-BE49-F238E27FC236}">
                  <a16:creationId xmlns:a16="http://schemas.microsoft.com/office/drawing/2014/main" id="{4633936D-AC8F-4413-AA23-6D03217B3971}"/>
                </a:ext>
              </a:extLst>
            </p:cNvPr>
            <p:cNvSpPr txBox="1"/>
            <p:nvPr/>
          </p:nvSpPr>
          <p:spPr>
            <a:xfrm>
              <a:off x="2264756" y="5920848"/>
              <a:ext cx="4442189" cy="292388"/>
            </a:xfrm>
            <a:prstGeom prst="rect">
              <a:avLst/>
            </a:prstGeom>
            <a:noFill/>
          </p:spPr>
          <p:txBody>
            <a:bodyPr wrap="square">
              <a:spAutoFit/>
            </a:bodyPr>
            <a:lstStyle/>
            <a:p>
              <a:r>
                <a:rPr lang="nl-NL" sz="1300">
                  <a:solidFill>
                    <a:srgbClr val="A1ADAA"/>
                  </a:solidFill>
                  <a:effectLst/>
                  <a:latin typeface="Helvetica" pitchFamily="2" charset="0"/>
                </a:rPr>
                <a:t>Let op: dit zal pas mogelijk zijn op de langere termijn.</a:t>
              </a:r>
            </a:p>
          </p:txBody>
        </p:sp>
        <p:grpSp>
          <p:nvGrpSpPr>
            <p:cNvPr id="157" name="Groep 156">
              <a:extLst>
                <a:ext uri="{FF2B5EF4-FFF2-40B4-BE49-F238E27FC236}">
                  <a16:creationId xmlns:a16="http://schemas.microsoft.com/office/drawing/2014/main" id="{E770E711-D771-32AA-14B8-58BA7B75021B}"/>
                </a:ext>
              </a:extLst>
            </p:cNvPr>
            <p:cNvGrpSpPr/>
            <p:nvPr/>
          </p:nvGrpSpPr>
          <p:grpSpPr>
            <a:xfrm>
              <a:off x="2159364" y="5979640"/>
              <a:ext cx="161561" cy="161561"/>
              <a:chOff x="6096794" y="1411137"/>
              <a:chExt cx="582053" cy="582053"/>
            </a:xfrm>
          </p:grpSpPr>
          <p:sp>
            <p:nvSpPr>
              <p:cNvPr id="158" name="Ovaal 157">
                <a:extLst>
                  <a:ext uri="{FF2B5EF4-FFF2-40B4-BE49-F238E27FC236}">
                    <a16:creationId xmlns:a16="http://schemas.microsoft.com/office/drawing/2014/main" id="{7AC5DD40-81F3-5FBA-8249-0969B9230493}"/>
                  </a:ext>
                </a:extLst>
              </p:cNvPr>
              <p:cNvSpPr/>
              <p:nvPr/>
            </p:nvSpPr>
            <p:spPr>
              <a:xfrm>
                <a:off x="6144446" y="1455316"/>
                <a:ext cx="486748" cy="4867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9" name="Graphic 660">
                <a:extLst>
                  <a:ext uri="{FF2B5EF4-FFF2-40B4-BE49-F238E27FC236}">
                    <a16:creationId xmlns:a16="http://schemas.microsoft.com/office/drawing/2014/main" id="{95EE33D3-541F-406D-4F94-20E624B5CB96}"/>
                  </a:ext>
                </a:extLst>
              </p:cNvPr>
              <p:cNvSpPr/>
              <p:nvPr/>
            </p:nvSpPr>
            <p:spPr>
              <a:xfrm>
                <a:off x="6096794" y="1411137"/>
                <a:ext cx="582053" cy="582053"/>
              </a:xfrm>
              <a:custGeom>
                <a:avLst/>
                <a:gdLst>
                  <a:gd name="connsiteX0" fmla="*/ 3000375 w 6000750"/>
                  <a:gd name="connsiteY0" fmla="*/ 0 h 6000750"/>
                  <a:gd name="connsiteX1" fmla="*/ 6000750 w 6000750"/>
                  <a:gd name="connsiteY1" fmla="*/ 3000375 h 6000750"/>
                  <a:gd name="connsiteX2" fmla="*/ 3000375 w 6000750"/>
                  <a:gd name="connsiteY2" fmla="*/ 6000750 h 6000750"/>
                  <a:gd name="connsiteX3" fmla="*/ 0 w 6000750"/>
                  <a:gd name="connsiteY3" fmla="*/ 3000375 h 6000750"/>
                  <a:gd name="connsiteX4" fmla="*/ 3000375 w 6000750"/>
                  <a:gd name="connsiteY4" fmla="*/ 0 h 6000750"/>
                  <a:gd name="connsiteX5" fmla="*/ 3000375 w 6000750"/>
                  <a:gd name="connsiteY5" fmla="*/ 1285875 h 6000750"/>
                  <a:gd name="connsiteX6" fmla="*/ 2608706 w 6000750"/>
                  <a:gd name="connsiteY6" fmla="*/ 1676875 h 6000750"/>
                  <a:gd name="connsiteX7" fmla="*/ 2610326 w 6000750"/>
                  <a:gd name="connsiteY7" fmla="*/ 1712785 h 6000750"/>
                  <a:gd name="connsiteX8" fmla="*/ 2766774 w 6000750"/>
                  <a:gd name="connsiteY8" fmla="*/ 3429857 h 6000750"/>
                  <a:gd name="connsiteX9" fmla="*/ 3024920 w 6000750"/>
                  <a:gd name="connsiteY9" fmla="*/ 3638913 h 6000750"/>
                  <a:gd name="connsiteX10" fmla="*/ 3233976 w 6000750"/>
                  <a:gd name="connsiteY10" fmla="*/ 3429857 h 6000750"/>
                  <a:gd name="connsiteX11" fmla="*/ 3389995 w 6000750"/>
                  <a:gd name="connsiteY11" fmla="*/ 1712785 h 6000750"/>
                  <a:gd name="connsiteX12" fmla="*/ 3035857 w 6000750"/>
                  <a:gd name="connsiteY12" fmla="*/ 1287496 h 6000750"/>
                  <a:gd name="connsiteX13" fmla="*/ 3000375 w 6000750"/>
                  <a:gd name="connsiteY13" fmla="*/ 1285875 h 6000750"/>
                  <a:gd name="connsiteX14" fmla="*/ 3000375 w 6000750"/>
                  <a:gd name="connsiteY14" fmla="*/ 4714875 h 6000750"/>
                  <a:gd name="connsiteX15" fmla="*/ 3343275 w 6000750"/>
                  <a:gd name="connsiteY15" fmla="*/ 4371975 h 6000750"/>
                  <a:gd name="connsiteX16" fmla="*/ 3000375 w 6000750"/>
                  <a:gd name="connsiteY16" fmla="*/ 4029075 h 6000750"/>
                  <a:gd name="connsiteX17" fmla="*/ 2657475 w 6000750"/>
                  <a:gd name="connsiteY17" fmla="*/ 4371975 h 6000750"/>
                  <a:gd name="connsiteX18" fmla="*/ 3000375 w 6000750"/>
                  <a:gd name="connsiteY18" fmla="*/ 4714875 h 600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00750" h="6000750">
                    <a:moveTo>
                      <a:pt x="3000375" y="0"/>
                    </a:moveTo>
                    <a:cubicBezTo>
                      <a:pt x="4657440" y="0"/>
                      <a:pt x="6000750" y="1343311"/>
                      <a:pt x="6000750" y="3000375"/>
                    </a:cubicBezTo>
                    <a:cubicBezTo>
                      <a:pt x="6000750" y="4657440"/>
                      <a:pt x="4657440" y="6000750"/>
                      <a:pt x="3000375" y="6000750"/>
                    </a:cubicBezTo>
                    <a:cubicBezTo>
                      <a:pt x="1343311" y="6000750"/>
                      <a:pt x="0" y="4657440"/>
                      <a:pt x="0" y="3000375"/>
                    </a:cubicBezTo>
                    <a:cubicBezTo>
                      <a:pt x="0" y="1343311"/>
                      <a:pt x="1343311" y="0"/>
                      <a:pt x="3000375" y="0"/>
                    </a:cubicBezTo>
                    <a:close/>
                    <a:moveTo>
                      <a:pt x="3000375" y="1285875"/>
                    </a:moveTo>
                    <a:cubicBezTo>
                      <a:pt x="2784248" y="1285688"/>
                      <a:pt x="2608893" y="1460747"/>
                      <a:pt x="2608706" y="1676875"/>
                    </a:cubicBezTo>
                    <a:cubicBezTo>
                      <a:pt x="2608699" y="1688863"/>
                      <a:pt x="2609235" y="1700844"/>
                      <a:pt x="2610326" y="1712785"/>
                    </a:cubicBezTo>
                    <a:lnTo>
                      <a:pt x="2766774" y="3429857"/>
                    </a:lnTo>
                    <a:cubicBezTo>
                      <a:pt x="2780330" y="3558874"/>
                      <a:pt x="2895904" y="3652468"/>
                      <a:pt x="3024920" y="3638913"/>
                    </a:cubicBezTo>
                    <a:cubicBezTo>
                      <a:pt x="3135225" y="3627326"/>
                      <a:pt x="3222390" y="3540161"/>
                      <a:pt x="3233976" y="3429857"/>
                    </a:cubicBezTo>
                    <a:lnTo>
                      <a:pt x="3389995" y="1712785"/>
                    </a:lnTo>
                    <a:cubicBezTo>
                      <a:pt x="3409645" y="1497556"/>
                      <a:pt x="3251087" y="1307146"/>
                      <a:pt x="3035857" y="1287496"/>
                    </a:cubicBezTo>
                    <a:cubicBezTo>
                      <a:pt x="3024063" y="1286417"/>
                      <a:pt x="3012222" y="1285875"/>
                      <a:pt x="3000375" y="1285875"/>
                    </a:cubicBezTo>
                    <a:close/>
                    <a:moveTo>
                      <a:pt x="3000375" y="4714875"/>
                    </a:moveTo>
                    <a:cubicBezTo>
                      <a:pt x="3189754" y="4714875"/>
                      <a:pt x="3343275" y="4561354"/>
                      <a:pt x="3343275" y="4371975"/>
                    </a:cubicBezTo>
                    <a:cubicBezTo>
                      <a:pt x="3343275" y="4182597"/>
                      <a:pt x="3189754" y="4029075"/>
                      <a:pt x="3000375" y="4029075"/>
                    </a:cubicBezTo>
                    <a:cubicBezTo>
                      <a:pt x="2810996" y="4029075"/>
                      <a:pt x="2657475" y="4182597"/>
                      <a:pt x="2657475" y="4371975"/>
                    </a:cubicBezTo>
                    <a:cubicBezTo>
                      <a:pt x="2657475" y="4561354"/>
                      <a:pt x="2810996" y="4714875"/>
                      <a:pt x="3000375" y="4714875"/>
                    </a:cubicBezTo>
                    <a:close/>
                  </a:path>
                </a:pathLst>
              </a:custGeom>
              <a:solidFill>
                <a:srgbClr val="A1ADAA"/>
              </a:solidFill>
              <a:ln w="6697" cap="flat">
                <a:noFill/>
                <a:prstDash val="solid"/>
                <a:miter/>
              </a:ln>
            </p:spPr>
            <p:txBody>
              <a:bodyPr rtlCol="0" anchor="ctr"/>
              <a:lstStyle/>
              <a:p>
                <a:endParaRPr lang="nl-NL">
                  <a:solidFill>
                    <a:srgbClr val="A1ADAA"/>
                  </a:solidFill>
                </a:endParaRPr>
              </a:p>
            </p:txBody>
          </p:sp>
        </p:grpSp>
      </p:grpSp>
    </p:spTree>
    <p:extLst>
      <p:ext uri="{BB962C8B-B14F-4D97-AF65-F5344CB8AC3E}">
        <p14:creationId xmlns:p14="http://schemas.microsoft.com/office/powerpoint/2010/main" val="409271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7"/>
                                        </p:tgtEl>
                                        <p:attrNameLst>
                                          <p:attrName>style.visibility</p:attrName>
                                        </p:attrNameLst>
                                      </p:cBhvr>
                                      <p:to>
                                        <p:strVal val="visible"/>
                                      </p:to>
                                    </p:set>
                                    <p:anim calcmode="lin" valueType="num">
                                      <p:cBhvr>
                                        <p:cTn id="7" dur="500" fill="hold"/>
                                        <p:tgtEl>
                                          <p:spTgt spid="167"/>
                                        </p:tgtEl>
                                        <p:attrNameLst>
                                          <p:attrName>ppt_w</p:attrName>
                                        </p:attrNameLst>
                                      </p:cBhvr>
                                      <p:tavLst>
                                        <p:tav tm="0">
                                          <p:val>
                                            <p:fltVal val="0"/>
                                          </p:val>
                                        </p:tav>
                                        <p:tav tm="100000">
                                          <p:val>
                                            <p:strVal val="#ppt_w"/>
                                          </p:val>
                                        </p:tav>
                                      </p:tavLst>
                                    </p:anim>
                                    <p:anim calcmode="lin" valueType="num">
                                      <p:cBhvr>
                                        <p:cTn id="8" dur="500" fill="hold"/>
                                        <p:tgtEl>
                                          <p:spTgt spid="167"/>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500"/>
                                  </p:stCondLst>
                                  <p:childTnLst>
                                    <p:set>
                                      <p:cBhvr>
                                        <p:cTn id="10" dur="1" fill="hold">
                                          <p:stCondLst>
                                            <p:cond delay="0"/>
                                          </p:stCondLst>
                                        </p:cTn>
                                        <p:tgtEl>
                                          <p:spTgt spid="166"/>
                                        </p:tgtEl>
                                        <p:attrNameLst>
                                          <p:attrName>style.visibility</p:attrName>
                                        </p:attrNameLst>
                                      </p:cBhvr>
                                      <p:to>
                                        <p:strVal val="visible"/>
                                      </p:to>
                                    </p:set>
                                    <p:anim calcmode="lin" valueType="num">
                                      <p:cBhvr>
                                        <p:cTn id="11" dur="500" fill="hold"/>
                                        <p:tgtEl>
                                          <p:spTgt spid="166"/>
                                        </p:tgtEl>
                                        <p:attrNameLst>
                                          <p:attrName>ppt_w</p:attrName>
                                        </p:attrNameLst>
                                      </p:cBhvr>
                                      <p:tavLst>
                                        <p:tav tm="0">
                                          <p:val>
                                            <p:fltVal val="0"/>
                                          </p:val>
                                        </p:tav>
                                        <p:tav tm="100000">
                                          <p:val>
                                            <p:strVal val="#ppt_w"/>
                                          </p:val>
                                        </p:tav>
                                      </p:tavLst>
                                    </p:anim>
                                    <p:anim calcmode="lin" valueType="num">
                                      <p:cBhvr>
                                        <p:cTn id="12" dur="500" fill="hold"/>
                                        <p:tgtEl>
                                          <p:spTgt spid="166"/>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1000"/>
                                  </p:stCondLst>
                                  <p:childTnLst>
                                    <p:set>
                                      <p:cBhvr>
                                        <p:cTn id="14" dur="1" fill="hold">
                                          <p:stCondLst>
                                            <p:cond delay="0"/>
                                          </p:stCondLst>
                                        </p:cTn>
                                        <p:tgtEl>
                                          <p:spTgt spid="165"/>
                                        </p:tgtEl>
                                        <p:attrNameLst>
                                          <p:attrName>style.visibility</p:attrName>
                                        </p:attrNameLst>
                                      </p:cBhvr>
                                      <p:to>
                                        <p:strVal val="visible"/>
                                      </p:to>
                                    </p:set>
                                    <p:anim calcmode="lin" valueType="num">
                                      <p:cBhvr>
                                        <p:cTn id="15" dur="500" fill="hold"/>
                                        <p:tgtEl>
                                          <p:spTgt spid="165"/>
                                        </p:tgtEl>
                                        <p:attrNameLst>
                                          <p:attrName>ppt_w</p:attrName>
                                        </p:attrNameLst>
                                      </p:cBhvr>
                                      <p:tavLst>
                                        <p:tav tm="0">
                                          <p:val>
                                            <p:fltVal val="0"/>
                                          </p:val>
                                        </p:tav>
                                        <p:tav tm="100000">
                                          <p:val>
                                            <p:strVal val="#ppt_w"/>
                                          </p:val>
                                        </p:tav>
                                      </p:tavLst>
                                    </p:anim>
                                    <p:anim calcmode="lin" valueType="num">
                                      <p:cBhvr>
                                        <p:cTn id="16" dur="500" fill="hold"/>
                                        <p:tgtEl>
                                          <p:spTgt spid="165"/>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1500"/>
                                  </p:stCondLst>
                                  <p:childTnLst>
                                    <p:set>
                                      <p:cBhvr>
                                        <p:cTn id="18" dur="1" fill="hold">
                                          <p:stCondLst>
                                            <p:cond delay="0"/>
                                          </p:stCondLst>
                                        </p:cTn>
                                        <p:tgtEl>
                                          <p:spTgt spid="164"/>
                                        </p:tgtEl>
                                        <p:attrNameLst>
                                          <p:attrName>style.visibility</p:attrName>
                                        </p:attrNameLst>
                                      </p:cBhvr>
                                      <p:to>
                                        <p:strVal val="visible"/>
                                      </p:to>
                                    </p:set>
                                    <p:anim calcmode="lin" valueType="num">
                                      <p:cBhvr>
                                        <p:cTn id="19" dur="500" fill="hold"/>
                                        <p:tgtEl>
                                          <p:spTgt spid="164"/>
                                        </p:tgtEl>
                                        <p:attrNameLst>
                                          <p:attrName>ppt_w</p:attrName>
                                        </p:attrNameLst>
                                      </p:cBhvr>
                                      <p:tavLst>
                                        <p:tav tm="0">
                                          <p:val>
                                            <p:fltVal val="0"/>
                                          </p:val>
                                        </p:tav>
                                        <p:tav tm="100000">
                                          <p:val>
                                            <p:strVal val="#ppt_w"/>
                                          </p:val>
                                        </p:tav>
                                      </p:tavLst>
                                    </p:anim>
                                    <p:anim calcmode="lin" valueType="num">
                                      <p:cBhvr>
                                        <p:cTn id="20" dur="500" fill="hold"/>
                                        <p:tgtEl>
                                          <p:spTgt spid="164"/>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2000"/>
                                  </p:stCondLst>
                                  <p:childTnLst>
                                    <p:set>
                                      <p:cBhvr>
                                        <p:cTn id="22" dur="1" fill="hold">
                                          <p:stCondLst>
                                            <p:cond delay="0"/>
                                          </p:stCondLst>
                                        </p:cTn>
                                        <p:tgtEl>
                                          <p:spTgt spid="163"/>
                                        </p:tgtEl>
                                        <p:attrNameLst>
                                          <p:attrName>style.visibility</p:attrName>
                                        </p:attrNameLst>
                                      </p:cBhvr>
                                      <p:to>
                                        <p:strVal val="visible"/>
                                      </p:to>
                                    </p:set>
                                    <p:anim calcmode="lin" valueType="num">
                                      <p:cBhvr>
                                        <p:cTn id="23" dur="500" fill="hold"/>
                                        <p:tgtEl>
                                          <p:spTgt spid="163"/>
                                        </p:tgtEl>
                                        <p:attrNameLst>
                                          <p:attrName>ppt_w</p:attrName>
                                        </p:attrNameLst>
                                      </p:cBhvr>
                                      <p:tavLst>
                                        <p:tav tm="0">
                                          <p:val>
                                            <p:fltVal val="0"/>
                                          </p:val>
                                        </p:tav>
                                        <p:tav tm="100000">
                                          <p:val>
                                            <p:strVal val="#ppt_w"/>
                                          </p:val>
                                        </p:tav>
                                      </p:tavLst>
                                    </p:anim>
                                    <p:anim calcmode="lin" valueType="num">
                                      <p:cBhvr>
                                        <p:cTn id="24" dur="500" fill="hold"/>
                                        <p:tgtEl>
                                          <p:spTgt spid="163"/>
                                        </p:tgtEl>
                                        <p:attrNameLst>
                                          <p:attrName>ppt_h</p:attrName>
                                        </p:attrNameLst>
                                      </p:cBhvr>
                                      <p:tavLst>
                                        <p:tav tm="0">
                                          <p:val>
                                            <p:fltVal val="0"/>
                                          </p:val>
                                        </p:tav>
                                        <p:tav tm="100000">
                                          <p:val>
                                            <p:strVal val="#ppt_h"/>
                                          </p:val>
                                        </p:tav>
                                      </p:tavLst>
                                    </p:anim>
                                  </p:childTnLst>
                                </p:cTn>
                              </p:par>
                              <p:par>
                                <p:cTn id="25" presetID="10" presetClass="entr" presetSubtype="0" fill="hold" nodeType="withEffect">
                                  <p:stCondLst>
                                    <p:cond delay="2000"/>
                                  </p:stCondLst>
                                  <p:childTnLst>
                                    <p:set>
                                      <p:cBhvr>
                                        <p:cTn id="26" dur="1" fill="hold">
                                          <p:stCondLst>
                                            <p:cond delay="0"/>
                                          </p:stCondLst>
                                        </p:cTn>
                                        <p:tgtEl>
                                          <p:spTgt spid="141"/>
                                        </p:tgtEl>
                                        <p:attrNameLst>
                                          <p:attrName>style.visibility</p:attrName>
                                        </p:attrNameLst>
                                      </p:cBhvr>
                                      <p:to>
                                        <p:strVal val="visible"/>
                                      </p:to>
                                    </p:set>
                                    <p:animEffect transition="in" filter="fade">
                                      <p:cBhvr>
                                        <p:cTn id="27"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C5FC0-5CDF-AADF-6C41-CFD3AEB4E488}"/>
            </a:ext>
          </a:extLst>
        </p:cNvPr>
        <p:cNvGrpSpPr/>
        <p:nvPr/>
      </p:nvGrpSpPr>
      <p:grpSpPr>
        <a:xfrm>
          <a:off x="0" y="0"/>
          <a:ext cx="0" cy="0"/>
          <a:chOff x="0" y="0"/>
          <a:chExt cx="0" cy="0"/>
        </a:xfrm>
      </p:grpSpPr>
      <p:sp>
        <p:nvSpPr>
          <p:cNvPr id="93" name="Titel 92">
            <a:extLst>
              <a:ext uri="{FF2B5EF4-FFF2-40B4-BE49-F238E27FC236}">
                <a16:creationId xmlns:a16="http://schemas.microsoft.com/office/drawing/2014/main" id="{52A377D7-D98E-D41F-9B81-DEA9978FF321}"/>
              </a:ext>
            </a:extLst>
          </p:cNvPr>
          <p:cNvSpPr>
            <a:spLocks noGrp="1"/>
          </p:cNvSpPr>
          <p:nvPr>
            <p:ph type="ctrTitle"/>
          </p:nvPr>
        </p:nvSpPr>
        <p:spPr/>
        <p:txBody>
          <a:bodyPr/>
          <a:lstStyle/>
          <a:p>
            <a:r>
              <a:rPr lang="nl-NL"/>
              <a:t>Hoe wordt het medicatieoverzicht samengesteld?</a:t>
            </a:r>
          </a:p>
        </p:txBody>
      </p:sp>
      <p:grpSp>
        <p:nvGrpSpPr>
          <p:cNvPr id="40" name="Groep 39">
            <a:extLst>
              <a:ext uri="{FF2B5EF4-FFF2-40B4-BE49-F238E27FC236}">
                <a16:creationId xmlns:a16="http://schemas.microsoft.com/office/drawing/2014/main" id="{7E5D075F-B164-867F-92D5-8A2A8C310F36}"/>
              </a:ext>
            </a:extLst>
          </p:cNvPr>
          <p:cNvGrpSpPr/>
          <p:nvPr/>
        </p:nvGrpSpPr>
        <p:grpSpPr>
          <a:xfrm>
            <a:off x="9066947" y="2628441"/>
            <a:ext cx="2531901" cy="3742331"/>
            <a:chOff x="4922184" y="1940533"/>
            <a:chExt cx="2531901" cy="3742331"/>
          </a:xfrm>
        </p:grpSpPr>
        <p:sp>
          <p:nvSpPr>
            <p:cNvPr id="41" name="Afgeronde rechthoek 40">
              <a:extLst>
                <a:ext uri="{FF2B5EF4-FFF2-40B4-BE49-F238E27FC236}">
                  <a16:creationId xmlns:a16="http://schemas.microsoft.com/office/drawing/2014/main" id="{56D1F6BE-0C69-3B46-1642-56E62AAE033A}"/>
                </a:ext>
              </a:extLst>
            </p:cNvPr>
            <p:cNvSpPr/>
            <p:nvPr/>
          </p:nvSpPr>
          <p:spPr>
            <a:xfrm>
              <a:off x="5028250" y="2044113"/>
              <a:ext cx="2425835" cy="3638751"/>
            </a:xfrm>
            <a:prstGeom prst="roundRect">
              <a:avLst>
                <a:gd name="adj" fmla="val 4495"/>
              </a:avLst>
            </a:prstGeom>
            <a:solidFill>
              <a:srgbClr val="005286">
                <a:alpha val="13000"/>
              </a:srgbClr>
            </a:solidFill>
            <a:ln w="12700" cap="flat">
              <a:noFill/>
              <a:prstDash val="solid"/>
              <a:miter/>
            </a:ln>
          </p:spPr>
          <p:txBody>
            <a:bodyPr rtlCol="0" anchor="ctr"/>
            <a:lstStyle/>
            <a:p>
              <a:endParaRPr lang="nl-NL"/>
            </a:p>
          </p:txBody>
        </p:sp>
        <p:sp>
          <p:nvSpPr>
            <p:cNvPr id="42" name="Afgeronde rechthoek 41">
              <a:extLst>
                <a:ext uri="{FF2B5EF4-FFF2-40B4-BE49-F238E27FC236}">
                  <a16:creationId xmlns:a16="http://schemas.microsoft.com/office/drawing/2014/main" id="{8E5E0401-78C1-867A-228D-57C3234F9452}"/>
                </a:ext>
              </a:extLst>
            </p:cNvPr>
            <p:cNvSpPr/>
            <p:nvPr/>
          </p:nvSpPr>
          <p:spPr>
            <a:xfrm>
              <a:off x="4926475" y="1942040"/>
              <a:ext cx="2425835" cy="3638751"/>
            </a:xfrm>
            <a:prstGeom prst="roundRect">
              <a:avLst>
                <a:gd name="adj" fmla="val 3796"/>
              </a:avLst>
            </a:prstGeom>
            <a:solidFill>
              <a:srgbClr val="FFFFFF"/>
            </a:solidFill>
            <a:ln w="12700" cap="flat">
              <a:noFill/>
              <a:prstDash val="solid"/>
              <a:miter/>
            </a:ln>
          </p:spPr>
          <p:txBody>
            <a:bodyPr rtlCol="0" anchor="ctr"/>
            <a:lstStyle/>
            <a:p>
              <a:endParaRPr lang="nl-NL"/>
            </a:p>
          </p:txBody>
        </p:sp>
        <p:sp>
          <p:nvSpPr>
            <p:cNvPr id="43" name="Vrije vorm 42">
              <a:extLst>
                <a:ext uri="{FF2B5EF4-FFF2-40B4-BE49-F238E27FC236}">
                  <a16:creationId xmlns:a16="http://schemas.microsoft.com/office/drawing/2014/main" id="{08E719B7-964D-3E38-E43D-7E6D1F188022}"/>
                </a:ext>
              </a:extLst>
            </p:cNvPr>
            <p:cNvSpPr/>
            <p:nvPr/>
          </p:nvSpPr>
          <p:spPr>
            <a:xfrm>
              <a:off x="4922184" y="1940533"/>
              <a:ext cx="2433021" cy="3645953"/>
            </a:xfrm>
            <a:custGeom>
              <a:avLst/>
              <a:gdLst>
                <a:gd name="connsiteX0" fmla="*/ 2321414 w 2433021"/>
                <a:gd name="connsiteY0" fmla="*/ 3645853 h 3645953"/>
                <a:gd name="connsiteX1" fmla="*/ 111607 w 2433021"/>
                <a:gd name="connsiteY1" fmla="*/ 3645853 h 3645953"/>
                <a:gd name="connsiteX2" fmla="*/ 0 w 2433021"/>
                <a:gd name="connsiteY2" fmla="*/ 3534246 h 3645953"/>
                <a:gd name="connsiteX3" fmla="*/ 0 w 2433021"/>
                <a:gd name="connsiteY3" fmla="*/ 111513 h 3645953"/>
                <a:gd name="connsiteX4" fmla="*/ 111607 w 2433021"/>
                <a:gd name="connsiteY4" fmla="*/ -100 h 3645953"/>
                <a:gd name="connsiteX5" fmla="*/ 2321414 w 2433021"/>
                <a:gd name="connsiteY5" fmla="*/ -100 h 3645953"/>
                <a:gd name="connsiteX6" fmla="*/ 2433021 w 2433021"/>
                <a:gd name="connsiteY6" fmla="*/ 111513 h 3645953"/>
                <a:gd name="connsiteX7" fmla="*/ 2433021 w 2433021"/>
                <a:gd name="connsiteY7" fmla="*/ 3534246 h 3645953"/>
                <a:gd name="connsiteX8" fmla="*/ 2321414 w 2433021"/>
                <a:gd name="connsiteY8" fmla="*/ 3645853 h 3645953"/>
                <a:gd name="connsiteX9" fmla="*/ 111607 w 2433021"/>
                <a:gd name="connsiteY9" fmla="*/ 7106 h 3645953"/>
                <a:gd name="connsiteX10" fmla="*/ 7194 w 2433021"/>
                <a:gd name="connsiteY10" fmla="*/ 111513 h 3645953"/>
                <a:gd name="connsiteX11" fmla="*/ 7194 w 2433021"/>
                <a:gd name="connsiteY11" fmla="*/ 3534246 h 3645953"/>
                <a:gd name="connsiteX12" fmla="*/ 111607 w 2433021"/>
                <a:gd name="connsiteY12" fmla="*/ 3638659 h 3645953"/>
                <a:gd name="connsiteX13" fmla="*/ 2321414 w 2433021"/>
                <a:gd name="connsiteY13" fmla="*/ 3638659 h 3645953"/>
                <a:gd name="connsiteX14" fmla="*/ 2425827 w 2433021"/>
                <a:gd name="connsiteY14" fmla="*/ 3534246 h 3645953"/>
                <a:gd name="connsiteX15" fmla="*/ 2425827 w 2433021"/>
                <a:gd name="connsiteY15" fmla="*/ 111513 h 3645953"/>
                <a:gd name="connsiteX16" fmla="*/ 2321414 w 2433021"/>
                <a:gd name="connsiteY16" fmla="*/ 7106 h 3645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3021" h="3645953">
                  <a:moveTo>
                    <a:pt x="2321414" y="3645853"/>
                  </a:moveTo>
                  <a:lnTo>
                    <a:pt x="111607" y="3645853"/>
                  </a:lnTo>
                  <a:cubicBezTo>
                    <a:pt x="49995" y="3645787"/>
                    <a:pt x="66" y="3595858"/>
                    <a:pt x="0" y="3534246"/>
                  </a:cubicBezTo>
                  <a:lnTo>
                    <a:pt x="0" y="111513"/>
                  </a:lnTo>
                  <a:cubicBezTo>
                    <a:pt x="67" y="49901"/>
                    <a:pt x="49995" y="-30"/>
                    <a:pt x="111607" y="-100"/>
                  </a:cubicBezTo>
                  <a:lnTo>
                    <a:pt x="2321414" y="-100"/>
                  </a:lnTo>
                  <a:cubicBezTo>
                    <a:pt x="2383026" y="-30"/>
                    <a:pt x="2432955" y="49901"/>
                    <a:pt x="2433021" y="111513"/>
                  </a:cubicBezTo>
                  <a:lnTo>
                    <a:pt x="2433021" y="3534246"/>
                  </a:lnTo>
                  <a:cubicBezTo>
                    <a:pt x="2432956" y="3595858"/>
                    <a:pt x="2383026" y="3645787"/>
                    <a:pt x="2321414" y="3645853"/>
                  </a:cubicBezTo>
                  <a:close/>
                  <a:moveTo>
                    <a:pt x="111607" y="7106"/>
                  </a:moveTo>
                  <a:cubicBezTo>
                    <a:pt x="53969" y="7168"/>
                    <a:pt x="7259" y="53875"/>
                    <a:pt x="7194" y="111513"/>
                  </a:cubicBezTo>
                  <a:lnTo>
                    <a:pt x="7194" y="3534246"/>
                  </a:lnTo>
                  <a:cubicBezTo>
                    <a:pt x="7256" y="3591886"/>
                    <a:pt x="53968" y="3638597"/>
                    <a:pt x="111607" y="3638659"/>
                  </a:cubicBezTo>
                  <a:lnTo>
                    <a:pt x="2321414" y="3638659"/>
                  </a:lnTo>
                  <a:cubicBezTo>
                    <a:pt x="2379054" y="3638597"/>
                    <a:pt x="2425764" y="3591886"/>
                    <a:pt x="2425827" y="3534246"/>
                  </a:cubicBezTo>
                  <a:lnTo>
                    <a:pt x="2425827" y="111513"/>
                  </a:lnTo>
                  <a:cubicBezTo>
                    <a:pt x="2425762" y="53875"/>
                    <a:pt x="2379052" y="7168"/>
                    <a:pt x="2321414" y="7106"/>
                  </a:cubicBezTo>
                  <a:close/>
                </a:path>
              </a:pathLst>
            </a:custGeom>
            <a:solidFill>
              <a:srgbClr val="2F2E6B"/>
            </a:solidFill>
            <a:ln w="12700" cap="flat">
              <a:noFill/>
              <a:prstDash val="solid"/>
              <a:miter/>
            </a:ln>
          </p:spPr>
          <p:txBody>
            <a:bodyPr rtlCol="0" anchor="ctr"/>
            <a:lstStyle/>
            <a:p>
              <a:endParaRPr lang="nl-NL"/>
            </a:p>
          </p:txBody>
        </p:sp>
        <p:sp>
          <p:nvSpPr>
            <p:cNvPr id="44" name="Vrije vorm 43">
              <a:extLst>
                <a:ext uri="{FF2B5EF4-FFF2-40B4-BE49-F238E27FC236}">
                  <a16:creationId xmlns:a16="http://schemas.microsoft.com/office/drawing/2014/main" id="{0C960A2F-8BFB-46B6-3436-BD79E060D94B}"/>
                </a:ext>
              </a:extLst>
            </p:cNvPr>
            <p:cNvSpPr/>
            <p:nvPr/>
          </p:nvSpPr>
          <p:spPr>
            <a:xfrm>
              <a:off x="4925776" y="1944136"/>
              <a:ext cx="2425835" cy="337774"/>
            </a:xfrm>
            <a:custGeom>
              <a:avLst/>
              <a:gdLst>
                <a:gd name="connsiteX0" fmla="*/ 108011 w 2425835"/>
                <a:gd name="connsiteY0" fmla="*/ -100 h 337774"/>
                <a:gd name="connsiteX1" fmla="*/ 2317826 w 2425835"/>
                <a:gd name="connsiteY1" fmla="*/ -100 h 337774"/>
                <a:gd name="connsiteX2" fmla="*/ 2425836 w 2425835"/>
                <a:gd name="connsiteY2" fmla="*/ 107910 h 337774"/>
                <a:gd name="connsiteX3" fmla="*/ 2425836 w 2425835"/>
                <a:gd name="connsiteY3" fmla="*/ 337674 h 337774"/>
                <a:gd name="connsiteX4" fmla="*/ 0 w 2425835"/>
                <a:gd name="connsiteY4" fmla="*/ 337674 h 337774"/>
                <a:gd name="connsiteX5" fmla="*/ 0 w 2425835"/>
                <a:gd name="connsiteY5" fmla="*/ 107910 h 337774"/>
                <a:gd name="connsiteX6" fmla="*/ 108011 w 2425835"/>
                <a:gd name="connsiteY6" fmla="*/ -100 h 33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5835" h="337774">
                  <a:moveTo>
                    <a:pt x="108011" y="-100"/>
                  </a:moveTo>
                  <a:lnTo>
                    <a:pt x="2317826" y="-100"/>
                  </a:lnTo>
                  <a:cubicBezTo>
                    <a:pt x="2377406" y="74"/>
                    <a:pt x="2425662" y="48330"/>
                    <a:pt x="2425836" y="107910"/>
                  </a:cubicBezTo>
                  <a:lnTo>
                    <a:pt x="2425836" y="337674"/>
                  </a:lnTo>
                  <a:lnTo>
                    <a:pt x="0" y="337674"/>
                  </a:lnTo>
                  <a:lnTo>
                    <a:pt x="0" y="107910"/>
                  </a:lnTo>
                  <a:cubicBezTo>
                    <a:pt x="174" y="48329"/>
                    <a:pt x="48431" y="73"/>
                    <a:pt x="108011" y="-100"/>
                  </a:cubicBezTo>
                  <a:close/>
                </a:path>
              </a:pathLst>
            </a:custGeom>
            <a:solidFill>
              <a:srgbClr val="005286"/>
            </a:solidFill>
            <a:ln w="12700" cap="flat">
              <a:noFill/>
              <a:prstDash val="solid"/>
              <a:miter/>
            </a:ln>
          </p:spPr>
          <p:txBody>
            <a:bodyPr rtlCol="0" anchor="ctr"/>
            <a:lstStyle/>
            <a:p>
              <a:endParaRPr lang="nl-NL"/>
            </a:p>
          </p:txBody>
        </p:sp>
        <p:sp>
          <p:nvSpPr>
            <p:cNvPr id="45" name="Vrije vorm 44">
              <a:extLst>
                <a:ext uri="{FF2B5EF4-FFF2-40B4-BE49-F238E27FC236}">
                  <a16:creationId xmlns:a16="http://schemas.microsoft.com/office/drawing/2014/main" id="{AE427453-87F3-CA4B-96E0-B26F8B7599B9}"/>
                </a:ext>
              </a:extLst>
            </p:cNvPr>
            <p:cNvSpPr/>
            <p:nvPr/>
          </p:nvSpPr>
          <p:spPr>
            <a:xfrm>
              <a:off x="5726915" y="3002520"/>
              <a:ext cx="689770" cy="2423235"/>
            </a:xfrm>
            <a:custGeom>
              <a:avLst/>
              <a:gdLst>
                <a:gd name="connsiteX0" fmla="*/ 520185 w 689770"/>
                <a:gd name="connsiteY0" fmla="*/ 2423135 h 2423235"/>
                <a:gd name="connsiteX1" fmla="*/ 677302 w 689770"/>
                <a:gd name="connsiteY1" fmla="*/ 2423135 h 2423235"/>
                <a:gd name="connsiteX2" fmla="*/ 668872 w 689770"/>
                <a:gd name="connsiteY2" fmla="*/ 2390150 h 2423235"/>
                <a:gd name="connsiteX3" fmla="*/ 632547 w 689770"/>
                <a:gd name="connsiteY3" fmla="*/ 2386898 h 2423235"/>
                <a:gd name="connsiteX4" fmla="*/ 588698 w 689770"/>
                <a:gd name="connsiteY4" fmla="*/ 2344462 h 2423235"/>
                <a:gd name="connsiteX5" fmla="*/ 586483 w 689770"/>
                <a:gd name="connsiteY5" fmla="*/ 2328996 h 2423235"/>
                <a:gd name="connsiteX6" fmla="*/ 531871 w 689770"/>
                <a:gd name="connsiteY6" fmla="*/ 986118 h 2423235"/>
                <a:gd name="connsiteX7" fmla="*/ 538290 w 689770"/>
                <a:gd name="connsiteY7" fmla="*/ 715693 h 2423235"/>
                <a:gd name="connsiteX8" fmla="*/ 539807 w 689770"/>
                <a:gd name="connsiteY8" fmla="*/ 703985 h 2423235"/>
                <a:gd name="connsiteX9" fmla="*/ 539807 w 689770"/>
                <a:gd name="connsiteY9" fmla="*/ 703995 h 2423235"/>
                <a:gd name="connsiteX10" fmla="*/ 578499 w 689770"/>
                <a:gd name="connsiteY10" fmla="*/ 952118 h 2423235"/>
                <a:gd name="connsiteX11" fmla="*/ 618232 w 689770"/>
                <a:gd name="connsiteY11" fmla="*/ 1315330 h 2423235"/>
                <a:gd name="connsiteX12" fmla="*/ 597237 w 689770"/>
                <a:gd name="connsiteY12" fmla="*/ 1372200 h 2423235"/>
                <a:gd name="connsiteX13" fmla="*/ 594629 w 689770"/>
                <a:gd name="connsiteY13" fmla="*/ 1403108 h 2423235"/>
                <a:gd name="connsiteX14" fmla="*/ 586051 w 689770"/>
                <a:gd name="connsiteY14" fmla="*/ 1441773 h 2423235"/>
                <a:gd name="connsiteX15" fmla="*/ 598583 w 689770"/>
                <a:gd name="connsiteY15" fmla="*/ 1436752 h 2423235"/>
                <a:gd name="connsiteX16" fmla="*/ 611491 w 689770"/>
                <a:gd name="connsiteY16" fmla="*/ 1409484 h 2423235"/>
                <a:gd name="connsiteX17" fmla="*/ 614422 w 689770"/>
                <a:gd name="connsiteY17" fmla="*/ 1384902 h 2423235"/>
                <a:gd name="connsiteX18" fmla="*/ 621638 w 689770"/>
                <a:gd name="connsiteY18" fmla="*/ 1407008 h 2423235"/>
                <a:gd name="connsiteX19" fmla="*/ 613736 w 689770"/>
                <a:gd name="connsiteY19" fmla="*/ 1442512 h 2423235"/>
                <a:gd name="connsiteX20" fmla="*/ 602151 w 689770"/>
                <a:gd name="connsiteY20" fmla="*/ 1459922 h 2423235"/>
                <a:gd name="connsiteX21" fmla="*/ 590538 w 689770"/>
                <a:gd name="connsiteY21" fmla="*/ 1473043 h 2423235"/>
                <a:gd name="connsiteX22" fmla="*/ 600436 w 689770"/>
                <a:gd name="connsiteY22" fmla="*/ 1476851 h 2423235"/>
                <a:gd name="connsiteX23" fmla="*/ 599172 w 689770"/>
                <a:gd name="connsiteY23" fmla="*/ 1481582 h 2423235"/>
                <a:gd name="connsiteX24" fmla="*/ 615314 w 689770"/>
                <a:gd name="connsiteY24" fmla="*/ 1480123 h 2423235"/>
                <a:gd name="connsiteX25" fmla="*/ 629266 w 689770"/>
                <a:gd name="connsiteY25" fmla="*/ 1472229 h 2423235"/>
                <a:gd name="connsiteX26" fmla="*/ 636054 w 689770"/>
                <a:gd name="connsiteY26" fmla="*/ 1471937 h 2423235"/>
                <a:gd name="connsiteX27" fmla="*/ 662219 w 689770"/>
                <a:gd name="connsiteY27" fmla="*/ 1451015 h 2423235"/>
                <a:gd name="connsiteX28" fmla="*/ 674267 w 689770"/>
                <a:gd name="connsiteY28" fmla="*/ 1439179 h 2423235"/>
                <a:gd name="connsiteX29" fmla="*/ 677835 w 689770"/>
                <a:gd name="connsiteY29" fmla="*/ 1399826 h 2423235"/>
                <a:gd name="connsiteX30" fmla="*/ 671039 w 689770"/>
                <a:gd name="connsiteY30" fmla="*/ 1333306 h 2423235"/>
                <a:gd name="connsiteX31" fmla="*/ 689770 w 689770"/>
                <a:gd name="connsiteY31" fmla="*/ 944892 h 2423235"/>
                <a:gd name="connsiteX32" fmla="*/ 576625 w 689770"/>
                <a:gd name="connsiteY32" fmla="*/ 419647 h 2423235"/>
                <a:gd name="connsiteX33" fmla="*/ 418604 w 689770"/>
                <a:gd name="connsiteY33" fmla="*/ 370554 h 2423235"/>
                <a:gd name="connsiteX34" fmla="*/ 418607 w 689770"/>
                <a:gd name="connsiteY34" fmla="*/ 370426 h 2423235"/>
                <a:gd name="connsiteX35" fmla="*/ 409770 w 689770"/>
                <a:gd name="connsiteY35" fmla="*/ 269009 h 2423235"/>
                <a:gd name="connsiteX36" fmla="*/ 420892 w 689770"/>
                <a:gd name="connsiteY36" fmla="*/ 256334 h 2423235"/>
                <a:gd name="connsiteX37" fmla="*/ 444532 w 689770"/>
                <a:gd name="connsiteY37" fmla="*/ 196942 h 2423235"/>
                <a:gd name="connsiteX38" fmla="*/ 447130 w 689770"/>
                <a:gd name="connsiteY38" fmla="*/ 198401 h 2423235"/>
                <a:gd name="connsiteX39" fmla="*/ 477594 w 689770"/>
                <a:gd name="connsiteY39" fmla="*/ 159493 h 2423235"/>
                <a:gd name="connsiteX40" fmla="*/ 455419 w 689770"/>
                <a:gd name="connsiteY40" fmla="*/ 134777 h 2423235"/>
                <a:gd name="connsiteX41" fmla="*/ 450811 w 689770"/>
                <a:gd name="connsiteY41" fmla="*/ 136295 h 2423235"/>
                <a:gd name="connsiteX42" fmla="*/ 451134 w 689770"/>
                <a:gd name="connsiteY42" fmla="*/ 103841 h 2423235"/>
                <a:gd name="connsiteX43" fmla="*/ 346408 w 689770"/>
                <a:gd name="connsiteY43" fmla="*/ -100 h 2423235"/>
                <a:gd name="connsiteX44" fmla="*/ 241680 w 689770"/>
                <a:gd name="connsiteY44" fmla="*/ 103841 h 2423235"/>
                <a:gd name="connsiteX45" fmla="*/ 242074 w 689770"/>
                <a:gd name="connsiteY45" fmla="*/ 138144 h 2423235"/>
                <a:gd name="connsiteX46" fmla="*/ 234348 w 689770"/>
                <a:gd name="connsiteY46" fmla="*/ 134777 h 2423235"/>
                <a:gd name="connsiteX47" fmla="*/ 212176 w 689770"/>
                <a:gd name="connsiteY47" fmla="*/ 159493 h 2423235"/>
                <a:gd name="connsiteX48" fmla="*/ 242637 w 689770"/>
                <a:gd name="connsiteY48" fmla="*/ 198401 h 2423235"/>
                <a:gd name="connsiteX49" fmla="*/ 247548 w 689770"/>
                <a:gd name="connsiteY49" fmla="*/ 192952 h 2423235"/>
                <a:gd name="connsiteX50" fmla="*/ 271925 w 689770"/>
                <a:gd name="connsiteY50" fmla="*/ 256334 h 2423235"/>
                <a:gd name="connsiteX51" fmla="*/ 280235 w 689770"/>
                <a:gd name="connsiteY51" fmla="*/ 266049 h 2423235"/>
                <a:gd name="connsiteX52" fmla="*/ 271154 w 689770"/>
                <a:gd name="connsiteY52" fmla="*/ 370426 h 2423235"/>
                <a:gd name="connsiteX53" fmla="*/ 271157 w 689770"/>
                <a:gd name="connsiteY53" fmla="*/ 370557 h 2423235"/>
                <a:gd name="connsiteX54" fmla="*/ 113146 w 689770"/>
                <a:gd name="connsiteY54" fmla="*/ 419647 h 2423235"/>
                <a:gd name="connsiteX55" fmla="*/ 0 w 689770"/>
                <a:gd name="connsiteY55" fmla="*/ 944892 h 2423235"/>
                <a:gd name="connsiteX56" fmla="*/ 18836 w 689770"/>
                <a:gd name="connsiteY56" fmla="*/ 1315320 h 2423235"/>
                <a:gd name="connsiteX57" fmla="*/ 18732 w 689770"/>
                <a:gd name="connsiteY57" fmla="*/ 1333298 h 2423235"/>
                <a:gd name="connsiteX58" fmla="*/ 11935 w 689770"/>
                <a:gd name="connsiteY58" fmla="*/ 1399821 h 2423235"/>
                <a:gd name="connsiteX59" fmla="*/ 15503 w 689770"/>
                <a:gd name="connsiteY59" fmla="*/ 1439171 h 2423235"/>
                <a:gd name="connsiteX60" fmla="*/ 27551 w 689770"/>
                <a:gd name="connsiteY60" fmla="*/ 1451006 h 2423235"/>
                <a:gd name="connsiteX61" fmla="*/ 53716 w 689770"/>
                <a:gd name="connsiteY61" fmla="*/ 1471929 h 2423235"/>
                <a:gd name="connsiteX62" fmla="*/ 60504 w 689770"/>
                <a:gd name="connsiteY62" fmla="*/ 1472221 h 2423235"/>
                <a:gd name="connsiteX63" fmla="*/ 74457 w 689770"/>
                <a:gd name="connsiteY63" fmla="*/ 1480113 h 2423235"/>
                <a:gd name="connsiteX64" fmla="*/ 90598 w 689770"/>
                <a:gd name="connsiteY64" fmla="*/ 1481573 h 2423235"/>
                <a:gd name="connsiteX65" fmla="*/ 89335 w 689770"/>
                <a:gd name="connsiteY65" fmla="*/ 1476842 h 2423235"/>
                <a:gd name="connsiteX66" fmla="*/ 99232 w 689770"/>
                <a:gd name="connsiteY66" fmla="*/ 1473034 h 2423235"/>
                <a:gd name="connsiteX67" fmla="*/ 87620 w 689770"/>
                <a:gd name="connsiteY67" fmla="*/ 1459916 h 2423235"/>
                <a:gd name="connsiteX68" fmla="*/ 76034 w 689770"/>
                <a:gd name="connsiteY68" fmla="*/ 1442506 h 2423235"/>
                <a:gd name="connsiteX69" fmla="*/ 68132 w 689770"/>
                <a:gd name="connsiteY69" fmla="*/ 1406998 h 2423235"/>
                <a:gd name="connsiteX70" fmla="*/ 75349 w 689770"/>
                <a:gd name="connsiteY70" fmla="*/ 1384897 h 2423235"/>
                <a:gd name="connsiteX71" fmla="*/ 78279 w 689770"/>
                <a:gd name="connsiteY71" fmla="*/ 1409475 h 2423235"/>
                <a:gd name="connsiteX72" fmla="*/ 91188 w 689770"/>
                <a:gd name="connsiteY72" fmla="*/ 1436745 h 2423235"/>
                <a:gd name="connsiteX73" fmla="*/ 103720 w 689770"/>
                <a:gd name="connsiteY73" fmla="*/ 1441767 h 2423235"/>
                <a:gd name="connsiteX74" fmla="*/ 95142 w 689770"/>
                <a:gd name="connsiteY74" fmla="*/ 1403099 h 2423235"/>
                <a:gd name="connsiteX75" fmla="*/ 92533 w 689770"/>
                <a:gd name="connsiteY75" fmla="*/ 1372190 h 2423235"/>
                <a:gd name="connsiteX76" fmla="*/ 71538 w 689770"/>
                <a:gd name="connsiteY76" fmla="*/ 1315330 h 2423235"/>
                <a:gd name="connsiteX77" fmla="*/ 111271 w 689770"/>
                <a:gd name="connsiteY77" fmla="*/ 952118 h 2423235"/>
                <a:gd name="connsiteX78" fmla="*/ 149963 w 689770"/>
                <a:gd name="connsiteY78" fmla="*/ 703994 h 2423235"/>
                <a:gd name="connsiteX79" fmla="*/ 149963 w 689770"/>
                <a:gd name="connsiteY79" fmla="*/ 703985 h 2423235"/>
                <a:gd name="connsiteX80" fmla="*/ 151481 w 689770"/>
                <a:gd name="connsiteY80" fmla="*/ 715693 h 2423235"/>
                <a:gd name="connsiteX81" fmla="*/ 163014 w 689770"/>
                <a:gd name="connsiteY81" fmla="*/ 985131 h 2423235"/>
                <a:gd name="connsiteX82" fmla="*/ 161525 w 689770"/>
                <a:gd name="connsiteY82" fmla="*/ 2324898 h 2423235"/>
                <a:gd name="connsiteX83" fmla="*/ 161525 w 689770"/>
                <a:gd name="connsiteY83" fmla="*/ 2342211 h 2423235"/>
                <a:gd name="connsiteX84" fmla="*/ 123024 w 689770"/>
                <a:gd name="connsiteY84" fmla="*/ 2384646 h 2423235"/>
                <a:gd name="connsiteX85" fmla="*/ 107479 w 689770"/>
                <a:gd name="connsiteY85" fmla="*/ 2387897 h 2423235"/>
                <a:gd name="connsiteX86" fmla="*/ 99050 w 689770"/>
                <a:gd name="connsiteY86" fmla="*/ 2420882 h 2423235"/>
                <a:gd name="connsiteX87" fmla="*/ 235384 w 689770"/>
                <a:gd name="connsiteY87" fmla="*/ 2420882 h 2423235"/>
                <a:gd name="connsiteX88" fmla="*/ 235384 w 689770"/>
                <a:gd name="connsiteY88" fmla="*/ 2324897 h 2423235"/>
                <a:gd name="connsiteX89" fmla="*/ 357284 w 689770"/>
                <a:gd name="connsiteY89" fmla="*/ 1205084 h 2423235"/>
                <a:gd name="connsiteX90" fmla="*/ 515214 w 689770"/>
                <a:gd name="connsiteY90" fmla="*/ 2338774 h 2423235"/>
                <a:gd name="connsiteX91" fmla="*/ 520186 w 689770"/>
                <a:gd name="connsiteY91" fmla="*/ 2368177 h 242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89770" h="2423235">
                  <a:moveTo>
                    <a:pt x="520185" y="2423135"/>
                  </a:moveTo>
                  <a:lnTo>
                    <a:pt x="677302" y="2423135"/>
                  </a:lnTo>
                  <a:cubicBezTo>
                    <a:pt x="677302" y="2413021"/>
                    <a:pt x="678855" y="2395696"/>
                    <a:pt x="668872" y="2390150"/>
                  </a:cubicBezTo>
                  <a:cubicBezTo>
                    <a:pt x="661951" y="2386308"/>
                    <a:pt x="636642" y="2388126"/>
                    <a:pt x="632547" y="2386898"/>
                  </a:cubicBezTo>
                  <a:cubicBezTo>
                    <a:pt x="618205" y="2382602"/>
                    <a:pt x="605078" y="2362296"/>
                    <a:pt x="588698" y="2344462"/>
                  </a:cubicBezTo>
                  <a:lnTo>
                    <a:pt x="586483" y="2328996"/>
                  </a:lnTo>
                  <a:cubicBezTo>
                    <a:pt x="580470" y="2105200"/>
                    <a:pt x="547438" y="1112664"/>
                    <a:pt x="531871" y="986118"/>
                  </a:cubicBezTo>
                  <a:lnTo>
                    <a:pt x="538290" y="715693"/>
                  </a:lnTo>
                  <a:lnTo>
                    <a:pt x="539807" y="703985"/>
                  </a:lnTo>
                  <a:lnTo>
                    <a:pt x="539807" y="703995"/>
                  </a:lnTo>
                  <a:cubicBezTo>
                    <a:pt x="539807" y="703995"/>
                    <a:pt x="569083" y="892473"/>
                    <a:pt x="578499" y="952118"/>
                  </a:cubicBezTo>
                  <a:cubicBezTo>
                    <a:pt x="587915" y="1011766"/>
                    <a:pt x="618232" y="1315330"/>
                    <a:pt x="618232" y="1315330"/>
                  </a:cubicBezTo>
                  <a:cubicBezTo>
                    <a:pt x="609667" y="1333671"/>
                    <a:pt x="602645" y="1352693"/>
                    <a:pt x="597237" y="1372200"/>
                  </a:cubicBezTo>
                  <a:cubicBezTo>
                    <a:pt x="596424" y="1376148"/>
                    <a:pt x="596125" y="1383967"/>
                    <a:pt x="594629" y="1403108"/>
                  </a:cubicBezTo>
                  <a:cubicBezTo>
                    <a:pt x="592549" y="1416157"/>
                    <a:pt x="589684" y="1429068"/>
                    <a:pt x="586051" y="1441773"/>
                  </a:cubicBezTo>
                  <a:cubicBezTo>
                    <a:pt x="590809" y="1442327"/>
                    <a:pt x="595524" y="1440437"/>
                    <a:pt x="598583" y="1436752"/>
                  </a:cubicBezTo>
                  <a:cubicBezTo>
                    <a:pt x="604663" y="1428616"/>
                    <a:pt x="609053" y="1419344"/>
                    <a:pt x="611491" y="1409484"/>
                  </a:cubicBezTo>
                  <a:cubicBezTo>
                    <a:pt x="612649" y="1401060"/>
                    <a:pt x="613407" y="1387828"/>
                    <a:pt x="614422" y="1384902"/>
                  </a:cubicBezTo>
                  <a:cubicBezTo>
                    <a:pt x="618653" y="1395803"/>
                    <a:pt x="621638" y="1407008"/>
                    <a:pt x="621638" y="1407008"/>
                  </a:cubicBezTo>
                  <a:cubicBezTo>
                    <a:pt x="619604" y="1418867"/>
                    <a:pt x="615496" y="1433828"/>
                    <a:pt x="613736" y="1442512"/>
                  </a:cubicBezTo>
                  <a:cubicBezTo>
                    <a:pt x="609560" y="1448100"/>
                    <a:pt x="605693" y="1453912"/>
                    <a:pt x="602151" y="1459922"/>
                  </a:cubicBezTo>
                  <a:cubicBezTo>
                    <a:pt x="597189" y="1463194"/>
                    <a:pt x="593183" y="1467721"/>
                    <a:pt x="590538" y="1473043"/>
                  </a:cubicBezTo>
                  <a:cubicBezTo>
                    <a:pt x="593573" y="1474914"/>
                    <a:pt x="596929" y="1476205"/>
                    <a:pt x="600436" y="1476851"/>
                  </a:cubicBezTo>
                  <a:cubicBezTo>
                    <a:pt x="599342" y="1478167"/>
                    <a:pt x="598880" y="1479896"/>
                    <a:pt x="599172" y="1481582"/>
                  </a:cubicBezTo>
                  <a:lnTo>
                    <a:pt x="615314" y="1480123"/>
                  </a:lnTo>
                  <a:lnTo>
                    <a:pt x="629266" y="1472229"/>
                  </a:lnTo>
                  <a:lnTo>
                    <a:pt x="636054" y="1471937"/>
                  </a:lnTo>
                  <a:lnTo>
                    <a:pt x="662219" y="1451015"/>
                  </a:lnTo>
                  <a:lnTo>
                    <a:pt x="674267" y="1439179"/>
                  </a:lnTo>
                  <a:lnTo>
                    <a:pt x="677835" y="1399826"/>
                  </a:lnTo>
                  <a:cubicBezTo>
                    <a:pt x="677835" y="1399826"/>
                    <a:pt x="671087" y="1341891"/>
                    <a:pt x="671039" y="1333306"/>
                  </a:cubicBezTo>
                  <a:cubicBezTo>
                    <a:pt x="670398" y="1207348"/>
                    <a:pt x="689770" y="1074944"/>
                    <a:pt x="689770" y="944892"/>
                  </a:cubicBezTo>
                  <a:cubicBezTo>
                    <a:pt x="689770" y="809901"/>
                    <a:pt x="638135" y="438978"/>
                    <a:pt x="576625" y="419647"/>
                  </a:cubicBezTo>
                  <a:cubicBezTo>
                    <a:pt x="527589" y="393296"/>
                    <a:pt x="473940" y="376629"/>
                    <a:pt x="418604" y="370554"/>
                  </a:cubicBezTo>
                  <a:lnTo>
                    <a:pt x="418607" y="370426"/>
                  </a:lnTo>
                  <a:lnTo>
                    <a:pt x="409770" y="269009"/>
                  </a:lnTo>
                  <a:cubicBezTo>
                    <a:pt x="413715" y="264985"/>
                    <a:pt x="417321" y="260720"/>
                    <a:pt x="420892" y="256334"/>
                  </a:cubicBezTo>
                  <a:cubicBezTo>
                    <a:pt x="433581" y="238807"/>
                    <a:pt x="441706" y="218395"/>
                    <a:pt x="444532" y="196942"/>
                  </a:cubicBezTo>
                  <a:cubicBezTo>
                    <a:pt x="445245" y="197661"/>
                    <a:pt x="446145" y="198167"/>
                    <a:pt x="447130" y="198401"/>
                  </a:cubicBezTo>
                  <a:cubicBezTo>
                    <a:pt x="458919" y="201063"/>
                    <a:pt x="477563" y="181845"/>
                    <a:pt x="477594" y="159493"/>
                  </a:cubicBezTo>
                  <a:cubicBezTo>
                    <a:pt x="477624" y="137139"/>
                    <a:pt x="463306" y="133120"/>
                    <a:pt x="455419" y="134777"/>
                  </a:cubicBezTo>
                  <a:cubicBezTo>
                    <a:pt x="453827" y="135094"/>
                    <a:pt x="452280" y="135604"/>
                    <a:pt x="450811" y="136295"/>
                  </a:cubicBezTo>
                  <a:cubicBezTo>
                    <a:pt x="451166" y="126287"/>
                    <a:pt x="451289" y="115497"/>
                    <a:pt x="451134" y="103841"/>
                  </a:cubicBezTo>
                  <a:cubicBezTo>
                    <a:pt x="449780" y="3269"/>
                    <a:pt x="372168" y="522"/>
                    <a:pt x="346408" y="-100"/>
                  </a:cubicBezTo>
                  <a:cubicBezTo>
                    <a:pt x="320646" y="522"/>
                    <a:pt x="243036" y="3269"/>
                    <a:pt x="241680" y="103841"/>
                  </a:cubicBezTo>
                  <a:cubicBezTo>
                    <a:pt x="241516" y="116216"/>
                    <a:pt x="241666" y="127622"/>
                    <a:pt x="242074" y="138144"/>
                  </a:cubicBezTo>
                  <a:cubicBezTo>
                    <a:pt x="239775" y="136472"/>
                    <a:pt x="237138" y="135322"/>
                    <a:pt x="234348" y="134777"/>
                  </a:cubicBezTo>
                  <a:cubicBezTo>
                    <a:pt x="226464" y="133120"/>
                    <a:pt x="212143" y="137139"/>
                    <a:pt x="212176" y="159493"/>
                  </a:cubicBezTo>
                  <a:cubicBezTo>
                    <a:pt x="212208" y="181845"/>
                    <a:pt x="230848" y="201063"/>
                    <a:pt x="242637" y="198401"/>
                  </a:cubicBezTo>
                  <a:cubicBezTo>
                    <a:pt x="244788" y="197917"/>
                    <a:pt x="246378" y="195906"/>
                    <a:pt x="247548" y="192952"/>
                  </a:cubicBezTo>
                  <a:cubicBezTo>
                    <a:pt x="250126" y="215814"/>
                    <a:pt x="258518" y="237635"/>
                    <a:pt x="271925" y="256334"/>
                  </a:cubicBezTo>
                  <a:cubicBezTo>
                    <a:pt x="274630" y="259657"/>
                    <a:pt x="277356" y="262914"/>
                    <a:pt x="280235" y="266049"/>
                  </a:cubicBezTo>
                  <a:lnTo>
                    <a:pt x="271154" y="370426"/>
                  </a:lnTo>
                  <a:lnTo>
                    <a:pt x="271157" y="370557"/>
                  </a:lnTo>
                  <a:cubicBezTo>
                    <a:pt x="215825" y="376631"/>
                    <a:pt x="162179" y="393298"/>
                    <a:pt x="113146" y="419647"/>
                  </a:cubicBezTo>
                  <a:cubicBezTo>
                    <a:pt x="51636" y="438978"/>
                    <a:pt x="0" y="809901"/>
                    <a:pt x="0" y="944892"/>
                  </a:cubicBezTo>
                  <a:cubicBezTo>
                    <a:pt x="0" y="1079778"/>
                    <a:pt x="18808" y="1314968"/>
                    <a:pt x="18836" y="1315320"/>
                  </a:cubicBezTo>
                  <a:lnTo>
                    <a:pt x="18732" y="1333298"/>
                  </a:lnTo>
                  <a:cubicBezTo>
                    <a:pt x="18683" y="1341885"/>
                    <a:pt x="11935" y="1399821"/>
                    <a:pt x="11935" y="1399821"/>
                  </a:cubicBezTo>
                  <a:lnTo>
                    <a:pt x="15503" y="1439171"/>
                  </a:lnTo>
                  <a:lnTo>
                    <a:pt x="27551" y="1451006"/>
                  </a:lnTo>
                  <a:lnTo>
                    <a:pt x="53716" y="1471929"/>
                  </a:lnTo>
                  <a:lnTo>
                    <a:pt x="60504" y="1472221"/>
                  </a:lnTo>
                  <a:lnTo>
                    <a:pt x="74457" y="1480113"/>
                  </a:lnTo>
                  <a:lnTo>
                    <a:pt x="90598" y="1481573"/>
                  </a:lnTo>
                  <a:cubicBezTo>
                    <a:pt x="90890" y="1479887"/>
                    <a:pt x="90428" y="1478158"/>
                    <a:pt x="89335" y="1476842"/>
                  </a:cubicBezTo>
                  <a:cubicBezTo>
                    <a:pt x="92841" y="1476197"/>
                    <a:pt x="96197" y="1474905"/>
                    <a:pt x="99232" y="1473034"/>
                  </a:cubicBezTo>
                  <a:cubicBezTo>
                    <a:pt x="96588" y="1467712"/>
                    <a:pt x="92581" y="1463186"/>
                    <a:pt x="87620" y="1459916"/>
                  </a:cubicBezTo>
                  <a:cubicBezTo>
                    <a:pt x="84079" y="1453906"/>
                    <a:pt x="80211" y="1448094"/>
                    <a:pt x="76034" y="1442506"/>
                  </a:cubicBezTo>
                  <a:cubicBezTo>
                    <a:pt x="74274" y="1433821"/>
                    <a:pt x="70168" y="1418860"/>
                    <a:pt x="68132" y="1406998"/>
                  </a:cubicBezTo>
                  <a:cubicBezTo>
                    <a:pt x="68132" y="1406998"/>
                    <a:pt x="71117" y="1395793"/>
                    <a:pt x="75349" y="1384897"/>
                  </a:cubicBezTo>
                  <a:cubicBezTo>
                    <a:pt x="76363" y="1387821"/>
                    <a:pt x="77122" y="1401051"/>
                    <a:pt x="78279" y="1409475"/>
                  </a:cubicBezTo>
                  <a:cubicBezTo>
                    <a:pt x="80718" y="1419336"/>
                    <a:pt x="85107" y="1428608"/>
                    <a:pt x="91188" y="1436745"/>
                  </a:cubicBezTo>
                  <a:cubicBezTo>
                    <a:pt x="94248" y="1440429"/>
                    <a:pt x="98962" y="1442318"/>
                    <a:pt x="103720" y="1441767"/>
                  </a:cubicBezTo>
                  <a:cubicBezTo>
                    <a:pt x="100086" y="1429061"/>
                    <a:pt x="97222" y="1416149"/>
                    <a:pt x="95142" y="1403099"/>
                  </a:cubicBezTo>
                  <a:cubicBezTo>
                    <a:pt x="93645" y="1383959"/>
                    <a:pt x="93347" y="1376138"/>
                    <a:pt x="92533" y="1372190"/>
                  </a:cubicBezTo>
                  <a:cubicBezTo>
                    <a:pt x="90039" y="1360075"/>
                    <a:pt x="75918" y="1330221"/>
                    <a:pt x="71538" y="1315330"/>
                  </a:cubicBezTo>
                  <a:cubicBezTo>
                    <a:pt x="71538" y="1315330"/>
                    <a:pt x="101856" y="1011765"/>
                    <a:pt x="111271" y="952118"/>
                  </a:cubicBezTo>
                  <a:cubicBezTo>
                    <a:pt x="120688" y="892473"/>
                    <a:pt x="149963" y="703994"/>
                    <a:pt x="149963" y="703994"/>
                  </a:cubicBezTo>
                  <a:lnTo>
                    <a:pt x="149963" y="703985"/>
                  </a:lnTo>
                  <a:lnTo>
                    <a:pt x="151481" y="715693"/>
                  </a:lnTo>
                  <a:cubicBezTo>
                    <a:pt x="153550" y="802882"/>
                    <a:pt x="164087" y="893085"/>
                    <a:pt x="163014" y="985131"/>
                  </a:cubicBezTo>
                  <a:cubicBezTo>
                    <a:pt x="157254" y="1432730"/>
                    <a:pt x="157165" y="1932666"/>
                    <a:pt x="161525" y="2324898"/>
                  </a:cubicBezTo>
                  <a:lnTo>
                    <a:pt x="161525" y="2342211"/>
                  </a:lnTo>
                  <a:cubicBezTo>
                    <a:pt x="149786" y="2357313"/>
                    <a:pt x="136915" y="2371499"/>
                    <a:pt x="123024" y="2384646"/>
                  </a:cubicBezTo>
                  <a:cubicBezTo>
                    <a:pt x="118927" y="2385875"/>
                    <a:pt x="114401" y="2384055"/>
                    <a:pt x="107479" y="2387897"/>
                  </a:cubicBezTo>
                  <a:cubicBezTo>
                    <a:pt x="97496" y="2393445"/>
                    <a:pt x="99050" y="2410772"/>
                    <a:pt x="99050" y="2420882"/>
                  </a:cubicBezTo>
                  <a:lnTo>
                    <a:pt x="235384" y="2420882"/>
                  </a:lnTo>
                  <a:lnTo>
                    <a:pt x="235384" y="2324897"/>
                  </a:lnTo>
                  <a:cubicBezTo>
                    <a:pt x="262033" y="2121047"/>
                    <a:pt x="352206" y="1302997"/>
                    <a:pt x="357284" y="1205084"/>
                  </a:cubicBezTo>
                  <a:cubicBezTo>
                    <a:pt x="370024" y="1316684"/>
                    <a:pt x="474631" y="2154352"/>
                    <a:pt x="515214" y="2338774"/>
                  </a:cubicBezTo>
                  <a:lnTo>
                    <a:pt x="520186" y="2368177"/>
                  </a:lnTo>
                  <a:close/>
                </a:path>
              </a:pathLst>
            </a:custGeom>
            <a:solidFill>
              <a:srgbClr val="DFE4E3"/>
            </a:solidFill>
            <a:ln w="12700" cap="flat">
              <a:noFill/>
              <a:prstDash val="solid"/>
              <a:miter/>
            </a:ln>
          </p:spPr>
          <p:txBody>
            <a:bodyPr rtlCol="0" anchor="ctr"/>
            <a:lstStyle/>
            <a:p>
              <a:endParaRPr lang="nl-NL"/>
            </a:p>
          </p:txBody>
        </p:sp>
        <p:sp>
          <p:nvSpPr>
            <p:cNvPr id="46" name="Vrije vorm 45">
              <a:extLst>
                <a:ext uri="{FF2B5EF4-FFF2-40B4-BE49-F238E27FC236}">
                  <a16:creationId xmlns:a16="http://schemas.microsoft.com/office/drawing/2014/main" id="{3D6C4A75-51E7-64B9-876E-F0A535E26014}"/>
                </a:ext>
              </a:extLst>
            </p:cNvPr>
            <p:cNvSpPr/>
            <p:nvPr/>
          </p:nvSpPr>
          <p:spPr>
            <a:xfrm>
              <a:off x="5497252" y="2040331"/>
              <a:ext cx="1552687" cy="140126"/>
            </a:xfrm>
            <a:custGeom>
              <a:avLst/>
              <a:gdLst>
                <a:gd name="connsiteX0" fmla="*/ 139650 w 1552687"/>
                <a:gd name="connsiteY0" fmla="*/ 135547 h 140126"/>
                <a:gd name="connsiteX1" fmla="*/ 139241 w 1552687"/>
                <a:gd name="connsiteY1" fmla="*/ 136936 h 140126"/>
                <a:gd name="connsiteX2" fmla="*/ 137814 w 1552687"/>
                <a:gd name="connsiteY2" fmla="*/ 137879 h 140126"/>
                <a:gd name="connsiteX3" fmla="*/ 135210 w 1552687"/>
                <a:gd name="connsiteY3" fmla="*/ 138474 h 140126"/>
                <a:gd name="connsiteX4" fmla="*/ 131067 w 1552687"/>
                <a:gd name="connsiteY4" fmla="*/ 138722 h 140126"/>
                <a:gd name="connsiteX5" fmla="*/ 127023 w 1552687"/>
                <a:gd name="connsiteY5" fmla="*/ 138474 h 140126"/>
                <a:gd name="connsiteX6" fmla="*/ 124369 w 1552687"/>
                <a:gd name="connsiteY6" fmla="*/ 137879 h 140126"/>
                <a:gd name="connsiteX7" fmla="*/ 122992 w 1552687"/>
                <a:gd name="connsiteY7" fmla="*/ 136936 h 140126"/>
                <a:gd name="connsiteX8" fmla="*/ 122583 w 1552687"/>
                <a:gd name="connsiteY8" fmla="*/ 135547 h 140126"/>
                <a:gd name="connsiteX9" fmla="*/ 122583 w 1552687"/>
                <a:gd name="connsiteY9" fmla="*/ 23716 h 140126"/>
                <a:gd name="connsiteX10" fmla="*/ 122384 w 1552687"/>
                <a:gd name="connsiteY10" fmla="*/ 23716 h 140126"/>
                <a:gd name="connsiteX11" fmla="*/ 77136 w 1552687"/>
                <a:gd name="connsiteY11" fmla="*/ 136043 h 140126"/>
                <a:gd name="connsiteX12" fmla="*/ 76292 w 1552687"/>
                <a:gd name="connsiteY12" fmla="*/ 137234 h 140126"/>
                <a:gd name="connsiteX13" fmla="*/ 74705 w 1552687"/>
                <a:gd name="connsiteY13" fmla="*/ 138077 h 140126"/>
                <a:gd name="connsiteX14" fmla="*/ 72224 w 1552687"/>
                <a:gd name="connsiteY14" fmla="*/ 138573 h 140126"/>
                <a:gd name="connsiteX15" fmla="*/ 68801 w 1552687"/>
                <a:gd name="connsiteY15" fmla="*/ 138722 h 140126"/>
                <a:gd name="connsiteX16" fmla="*/ 65228 w 1552687"/>
                <a:gd name="connsiteY16" fmla="*/ 138524 h 140126"/>
                <a:gd name="connsiteX17" fmla="*/ 62748 w 1552687"/>
                <a:gd name="connsiteY17" fmla="*/ 137978 h 140126"/>
                <a:gd name="connsiteX18" fmla="*/ 61210 w 1552687"/>
                <a:gd name="connsiteY18" fmla="*/ 137134 h 140126"/>
                <a:gd name="connsiteX19" fmla="*/ 60465 w 1552687"/>
                <a:gd name="connsiteY19" fmla="*/ 136043 h 140126"/>
                <a:gd name="connsiteX20" fmla="*/ 17202 w 1552687"/>
                <a:gd name="connsiteY20" fmla="*/ 23716 h 140126"/>
                <a:gd name="connsiteX21" fmla="*/ 17103 w 1552687"/>
                <a:gd name="connsiteY21" fmla="*/ 23716 h 140126"/>
                <a:gd name="connsiteX22" fmla="*/ 17103 w 1552687"/>
                <a:gd name="connsiteY22" fmla="*/ 135546 h 140126"/>
                <a:gd name="connsiteX23" fmla="*/ 16693 w 1552687"/>
                <a:gd name="connsiteY23" fmla="*/ 136936 h 140126"/>
                <a:gd name="connsiteX24" fmla="*/ 15267 w 1552687"/>
                <a:gd name="connsiteY24" fmla="*/ 137878 h 140126"/>
                <a:gd name="connsiteX25" fmla="*/ 12600 w 1552687"/>
                <a:gd name="connsiteY25" fmla="*/ 138474 h 140126"/>
                <a:gd name="connsiteX26" fmla="*/ 8420 w 1552687"/>
                <a:gd name="connsiteY26" fmla="*/ 138722 h 140126"/>
                <a:gd name="connsiteX27" fmla="*/ 4327 w 1552687"/>
                <a:gd name="connsiteY27" fmla="*/ 138474 h 140126"/>
                <a:gd name="connsiteX28" fmla="*/ 1722 w 1552687"/>
                <a:gd name="connsiteY28" fmla="*/ 137878 h 140126"/>
                <a:gd name="connsiteX29" fmla="*/ 395 w 1552687"/>
                <a:gd name="connsiteY29" fmla="*/ 136936 h 140126"/>
                <a:gd name="connsiteX30" fmla="*/ 35 w 1552687"/>
                <a:gd name="connsiteY30" fmla="*/ 135546 h 140126"/>
                <a:gd name="connsiteX31" fmla="*/ 35 w 1552687"/>
                <a:gd name="connsiteY31" fmla="*/ 17465 h 140126"/>
                <a:gd name="connsiteX32" fmla="*/ 2255 w 1552687"/>
                <a:gd name="connsiteY32" fmla="*/ 11511 h 140126"/>
                <a:gd name="connsiteX33" fmla="*/ 7192 w 1552687"/>
                <a:gd name="connsiteY33" fmla="*/ 9725 h 140126"/>
                <a:gd name="connsiteX34" fmla="*/ 17673 w 1552687"/>
                <a:gd name="connsiteY34" fmla="*/ 9725 h 140126"/>
                <a:gd name="connsiteX35" fmla="*/ 23304 w 1552687"/>
                <a:gd name="connsiteY35" fmla="*/ 10320 h 140126"/>
                <a:gd name="connsiteX36" fmla="*/ 27546 w 1552687"/>
                <a:gd name="connsiteY36" fmla="*/ 12205 h 140126"/>
                <a:gd name="connsiteX37" fmla="*/ 30560 w 1552687"/>
                <a:gd name="connsiteY37" fmla="*/ 15480 h 140126"/>
                <a:gd name="connsiteX38" fmla="*/ 32681 w 1552687"/>
                <a:gd name="connsiteY38" fmla="*/ 20144 h 140126"/>
                <a:gd name="connsiteX39" fmla="*/ 69396 w 1552687"/>
                <a:gd name="connsiteY39" fmla="*/ 113121 h 140126"/>
                <a:gd name="connsiteX40" fmla="*/ 69892 w 1552687"/>
                <a:gd name="connsiteY40" fmla="*/ 113121 h 140126"/>
                <a:gd name="connsiteX41" fmla="*/ 108095 w 1552687"/>
                <a:gd name="connsiteY41" fmla="*/ 20441 h 140126"/>
                <a:gd name="connsiteX42" fmla="*/ 110514 w 1552687"/>
                <a:gd name="connsiteY42" fmla="*/ 15381 h 140126"/>
                <a:gd name="connsiteX43" fmla="*/ 113391 w 1552687"/>
                <a:gd name="connsiteY43" fmla="*/ 12057 h 140126"/>
                <a:gd name="connsiteX44" fmla="*/ 116864 w 1552687"/>
                <a:gd name="connsiteY44" fmla="*/ 10270 h 140126"/>
                <a:gd name="connsiteX45" fmla="*/ 121305 w 1552687"/>
                <a:gd name="connsiteY45" fmla="*/ 9724 h 140126"/>
                <a:gd name="connsiteX46" fmla="*/ 132295 w 1552687"/>
                <a:gd name="connsiteY46" fmla="*/ 9724 h 140126"/>
                <a:gd name="connsiteX47" fmla="*/ 135160 w 1552687"/>
                <a:gd name="connsiteY47" fmla="*/ 10171 h 140126"/>
                <a:gd name="connsiteX48" fmla="*/ 137479 w 1552687"/>
                <a:gd name="connsiteY48" fmla="*/ 11560 h 140126"/>
                <a:gd name="connsiteX49" fmla="*/ 139042 w 1552687"/>
                <a:gd name="connsiteY49" fmla="*/ 13942 h 140126"/>
                <a:gd name="connsiteX50" fmla="*/ 139650 w 1552687"/>
                <a:gd name="connsiteY50" fmla="*/ 17464 h 140126"/>
                <a:gd name="connsiteX51" fmla="*/ 248107 w 1552687"/>
                <a:gd name="connsiteY51" fmla="*/ 87123 h 140126"/>
                <a:gd name="connsiteX52" fmla="*/ 246160 w 1552687"/>
                <a:gd name="connsiteY52" fmla="*/ 92631 h 140126"/>
                <a:gd name="connsiteX53" fmla="*/ 241732 w 1552687"/>
                <a:gd name="connsiteY53" fmla="*/ 94268 h 140126"/>
                <a:gd name="connsiteX54" fmla="*/ 182914 w 1552687"/>
                <a:gd name="connsiteY54" fmla="*/ 94268 h 140126"/>
                <a:gd name="connsiteX55" fmla="*/ 184402 w 1552687"/>
                <a:gd name="connsiteY55" fmla="*/ 107664 h 140126"/>
                <a:gd name="connsiteX56" fmla="*/ 189389 w 1552687"/>
                <a:gd name="connsiteY56" fmla="*/ 117884 h 140126"/>
                <a:gd name="connsiteX57" fmla="*/ 198468 w 1552687"/>
                <a:gd name="connsiteY57" fmla="*/ 124433 h 140126"/>
                <a:gd name="connsiteX58" fmla="*/ 212124 w 1552687"/>
                <a:gd name="connsiteY58" fmla="*/ 126715 h 140126"/>
                <a:gd name="connsiteX59" fmla="*/ 223498 w 1552687"/>
                <a:gd name="connsiteY59" fmla="*/ 125674 h 140126"/>
                <a:gd name="connsiteX60" fmla="*/ 232119 w 1552687"/>
                <a:gd name="connsiteY60" fmla="*/ 123342 h 140126"/>
                <a:gd name="connsiteX61" fmla="*/ 238110 w 1552687"/>
                <a:gd name="connsiteY61" fmla="*/ 121010 h 140126"/>
                <a:gd name="connsiteX62" fmla="*/ 241645 w 1552687"/>
                <a:gd name="connsiteY62" fmla="*/ 119969 h 140126"/>
                <a:gd name="connsiteX63" fmla="*/ 242885 w 1552687"/>
                <a:gd name="connsiteY63" fmla="*/ 120316 h 140126"/>
                <a:gd name="connsiteX64" fmla="*/ 243741 w 1552687"/>
                <a:gd name="connsiteY64" fmla="*/ 121358 h 140126"/>
                <a:gd name="connsiteX65" fmla="*/ 244187 w 1552687"/>
                <a:gd name="connsiteY65" fmla="*/ 123292 h 140126"/>
                <a:gd name="connsiteX66" fmla="*/ 244336 w 1552687"/>
                <a:gd name="connsiteY66" fmla="*/ 126319 h 140126"/>
                <a:gd name="connsiteX67" fmla="*/ 244237 w 1552687"/>
                <a:gd name="connsiteY67" fmla="*/ 128552 h 140126"/>
                <a:gd name="connsiteX68" fmla="*/ 243989 w 1552687"/>
                <a:gd name="connsiteY68" fmla="*/ 130238 h 140126"/>
                <a:gd name="connsiteX69" fmla="*/ 243493 w 1552687"/>
                <a:gd name="connsiteY69" fmla="*/ 131578 h 140126"/>
                <a:gd name="connsiteX70" fmla="*/ 242600 w 1552687"/>
                <a:gd name="connsiteY70" fmla="*/ 132719 h 140126"/>
                <a:gd name="connsiteX71" fmla="*/ 239375 w 1552687"/>
                <a:gd name="connsiteY71" fmla="*/ 134505 h 140126"/>
                <a:gd name="connsiteX72" fmla="*/ 232429 w 1552687"/>
                <a:gd name="connsiteY72" fmla="*/ 136936 h 140126"/>
                <a:gd name="connsiteX73" fmla="*/ 222556 w 1552687"/>
                <a:gd name="connsiteY73" fmla="*/ 139070 h 140126"/>
                <a:gd name="connsiteX74" fmla="*/ 210599 w 1552687"/>
                <a:gd name="connsiteY74" fmla="*/ 140013 h 140126"/>
                <a:gd name="connsiteX75" fmla="*/ 191299 w 1552687"/>
                <a:gd name="connsiteY75" fmla="*/ 136937 h 140126"/>
                <a:gd name="connsiteX76" fmla="*/ 177357 w 1552687"/>
                <a:gd name="connsiteY76" fmla="*/ 127808 h 140126"/>
                <a:gd name="connsiteX77" fmla="*/ 168823 w 1552687"/>
                <a:gd name="connsiteY77" fmla="*/ 112626 h 140126"/>
                <a:gd name="connsiteX78" fmla="*/ 165946 w 1552687"/>
                <a:gd name="connsiteY78" fmla="*/ 91391 h 140126"/>
                <a:gd name="connsiteX79" fmla="*/ 168923 w 1552687"/>
                <a:gd name="connsiteY79" fmla="*/ 70702 h 140126"/>
                <a:gd name="connsiteX80" fmla="*/ 177506 w 1552687"/>
                <a:gd name="connsiteY80" fmla="*/ 55123 h 140126"/>
                <a:gd name="connsiteX81" fmla="*/ 191051 w 1552687"/>
                <a:gd name="connsiteY81" fmla="*/ 45299 h 140126"/>
                <a:gd name="connsiteX82" fmla="*/ 208812 w 1552687"/>
                <a:gd name="connsiteY82" fmla="*/ 41876 h 140126"/>
                <a:gd name="connsiteX83" fmla="*/ 226723 w 1552687"/>
                <a:gd name="connsiteY83" fmla="*/ 45250 h 140126"/>
                <a:gd name="connsiteX84" fmla="*/ 238878 w 1552687"/>
                <a:gd name="connsiteY84" fmla="*/ 54329 h 140126"/>
                <a:gd name="connsiteX85" fmla="*/ 245874 w 1552687"/>
                <a:gd name="connsiteY85" fmla="*/ 67725 h 140126"/>
                <a:gd name="connsiteX86" fmla="*/ 248107 w 1552687"/>
                <a:gd name="connsiteY86" fmla="*/ 84148 h 140126"/>
                <a:gd name="connsiteX87" fmla="*/ 231635 w 1552687"/>
                <a:gd name="connsiteY87" fmla="*/ 82261 h 140126"/>
                <a:gd name="connsiteX88" fmla="*/ 225892 w 1552687"/>
                <a:gd name="connsiteY88" fmla="*/ 62019 h 140126"/>
                <a:gd name="connsiteX89" fmla="*/ 207969 w 1552687"/>
                <a:gd name="connsiteY89" fmla="*/ 54676 h 140126"/>
                <a:gd name="connsiteX90" fmla="*/ 197290 w 1552687"/>
                <a:gd name="connsiteY90" fmla="*/ 56958 h 140126"/>
                <a:gd name="connsiteX91" fmla="*/ 189599 w 1552687"/>
                <a:gd name="connsiteY91" fmla="*/ 63011 h 140126"/>
                <a:gd name="connsiteX92" fmla="*/ 184812 w 1552687"/>
                <a:gd name="connsiteY92" fmla="*/ 71793 h 140126"/>
                <a:gd name="connsiteX93" fmla="*/ 182914 w 1552687"/>
                <a:gd name="connsiteY93" fmla="*/ 82261 h 140126"/>
                <a:gd name="connsiteX94" fmla="*/ 349519 w 1552687"/>
                <a:gd name="connsiteY94" fmla="*/ 135646 h 140126"/>
                <a:gd name="connsiteX95" fmla="*/ 349171 w 1552687"/>
                <a:gd name="connsiteY95" fmla="*/ 137035 h 140126"/>
                <a:gd name="connsiteX96" fmla="*/ 347980 w 1552687"/>
                <a:gd name="connsiteY96" fmla="*/ 137978 h 140126"/>
                <a:gd name="connsiteX97" fmla="*/ 345748 w 1552687"/>
                <a:gd name="connsiteY97" fmla="*/ 138524 h 140126"/>
                <a:gd name="connsiteX98" fmla="*/ 342374 w 1552687"/>
                <a:gd name="connsiteY98" fmla="*/ 138723 h 140126"/>
                <a:gd name="connsiteX99" fmla="*/ 338901 w 1552687"/>
                <a:gd name="connsiteY99" fmla="*/ 138524 h 140126"/>
                <a:gd name="connsiteX100" fmla="*/ 336619 w 1552687"/>
                <a:gd name="connsiteY100" fmla="*/ 137978 h 140126"/>
                <a:gd name="connsiteX101" fmla="*/ 335329 w 1552687"/>
                <a:gd name="connsiteY101" fmla="*/ 137035 h 140126"/>
                <a:gd name="connsiteX102" fmla="*/ 334932 w 1552687"/>
                <a:gd name="connsiteY102" fmla="*/ 135646 h 140126"/>
                <a:gd name="connsiteX103" fmla="*/ 334932 w 1552687"/>
                <a:gd name="connsiteY103" fmla="*/ 123838 h 140126"/>
                <a:gd name="connsiteX104" fmla="*/ 320296 w 1552687"/>
                <a:gd name="connsiteY104" fmla="*/ 135745 h 140126"/>
                <a:gd name="connsiteX105" fmla="*/ 303675 w 1552687"/>
                <a:gd name="connsiteY105" fmla="*/ 140012 h 140126"/>
                <a:gd name="connsiteX106" fmla="*/ 286905 w 1552687"/>
                <a:gd name="connsiteY106" fmla="*/ 136192 h 140126"/>
                <a:gd name="connsiteX107" fmla="*/ 275643 w 1552687"/>
                <a:gd name="connsiteY107" fmla="*/ 125872 h 140126"/>
                <a:gd name="connsiteX108" fmla="*/ 269342 w 1552687"/>
                <a:gd name="connsiteY108" fmla="*/ 110591 h 140126"/>
                <a:gd name="connsiteX109" fmla="*/ 267357 w 1552687"/>
                <a:gd name="connsiteY109" fmla="*/ 92085 h 140126"/>
                <a:gd name="connsiteX110" fmla="*/ 269838 w 1552687"/>
                <a:gd name="connsiteY110" fmla="*/ 71297 h 140126"/>
                <a:gd name="connsiteX111" fmla="*/ 277181 w 1552687"/>
                <a:gd name="connsiteY111" fmla="*/ 55470 h 140126"/>
                <a:gd name="connsiteX112" fmla="*/ 289237 w 1552687"/>
                <a:gd name="connsiteY112" fmla="*/ 45398 h 140126"/>
                <a:gd name="connsiteX113" fmla="*/ 305858 w 1552687"/>
                <a:gd name="connsiteY113" fmla="*/ 41875 h 140126"/>
                <a:gd name="connsiteX114" fmla="*/ 320197 w 1552687"/>
                <a:gd name="connsiteY114" fmla="*/ 45299 h 140126"/>
                <a:gd name="connsiteX115" fmla="*/ 333047 w 1552687"/>
                <a:gd name="connsiteY115" fmla="*/ 55371 h 140126"/>
                <a:gd name="connsiteX116" fmla="*/ 333047 w 1552687"/>
                <a:gd name="connsiteY116" fmla="*/ 3474 h 140126"/>
                <a:gd name="connsiteX117" fmla="*/ 333394 w 1552687"/>
                <a:gd name="connsiteY117" fmla="*/ 2135 h 140126"/>
                <a:gd name="connsiteX118" fmla="*/ 334733 w 1552687"/>
                <a:gd name="connsiteY118" fmla="*/ 1142 h 140126"/>
                <a:gd name="connsiteX119" fmla="*/ 337264 w 1552687"/>
                <a:gd name="connsiteY119" fmla="*/ 547 h 140126"/>
                <a:gd name="connsiteX120" fmla="*/ 341183 w 1552687"/>
                <a:gd name="connsiteY120" fmla="*/ 299 h 140126"/>
                <a:gd name="connsiteX121" fmla="*/ 345252 w 1552687"/>
                <a:gd name="connsiteY121" fmla="*/ 547 h 140126"/>
                <a:gd name="connsiteX122" fmla="*/ 347732 w 1552687"/>
                <a:gd name="connsiteY122" fmla="*/ 1142 h 140126"/>
                <a:gd name="connsiteX123" fmla="*/ 349072 w 1552687"/>
                <a:gd name="connsiteY123" fmla="*/ 2135 h 140126"/>
                <a:gd name="connsiteX124" fmla="*/ 349519 w 1552687"/>
                <a:gd name="connsiteY124" fmla="*/ 3474 h 140126"/>
                <a:gd name="connsiteX125" fmla="*/ 333047 w 1552687"/>
                <a:gd name="connsiteY125" fmla="*/ 72834 h 140126"/>
                <a:gd name="connsiteX126" fmla="*/ 320197 w 1552687"/>
                <a:gd name="connsiteY126" fmla="*/ 60282 h 140126"/>
                <a:gd name="connsiteX127" fmla="*/ 307247 w 1552687"/>
                <a:gd name="connsiteY127" fmla="*/ 55966 h 140126"/>
                <a:gd name="connsiteX128" fmla="*/ 296630 w 1552687"/>
                <a:gd name="connsiteY128" fmla="*/ 58942 h 140126"/>
                <a:gd name="connsiteX129" fmla="*/ 289535 w 1552687"/>
                <a:gd name="connsiteY129" fmla="*/ 66781 h 140126"/>
                <a:gd name="connsiteX130" fmla="*/ 285566 w 1552687"/>
                <a:gd name="connsiteY130" fmla="*/ 77796 h 140126"/>
                <a:gd name="connsiteX131" fmla="*/ 284325 w 1552687"/>
                <a:gd name="connsiteY131" fmla="*/ 90299 h 140126"/>
                <a:gd name="connsiteX132" fmla="*/ 285367 w 1552687"/>
                <a:gd name="connsiteY132" fmla="*/ 103496 h 140126"/>
                <a:gd name="connsiteX133" fmla="*/ 288989 w 1552687"/>
                <a:gd name="connsiteY133" fmla="*/ 114957 h 140126"/>
                <a:gd name="connsiteX134" fmla="*/ 295836 w 1552687"/>
                <a:gd name="connsiteY134" fmla="*/ 122994 h 140126"/>
                <a:gd name="connsiteX135" fmla="*/ 306552 w 1552687"/>
                <a:gd name="connsiteY135" fmla="*/ 126021 h 140126"/>
                <a:gd name="connsiteX136" fmla="*/ 312853 w 1552687"/>
                <a:gd name="connsiteY136" fmla="*/ 125128 h 140126"/>
                <a:gd name="connsiteX137" fmla="*/ 319055 w 1552687"/>
                <a:gd name="connsiteY137" fmla="*/ 122151 h 140126"/>
                <a:gd name="connsiteX138" fmla="*/ 325703 w 1552687"/>
                <a:gd name="connsiteY138" fmla="*/ 116743 h 140126"/>
                <a:gd name="connsiteX139" fmla="*/ 333046 w 1552687"/>
                <a:gd name="connsiteY139" fmla="*/ 108557 h 140126"/>
                <a:gd name="connsiteX140" fmla="*/ 398041 w 1552687"/>
                <a:gd name="connsiteY140" fmla="*/ 16175 h 140126"/>
                <a:gd name="connsiteX141" fmla="*/ 395858 w 1552687"/>
                <a:gd name="connsiteY141" fmla="*/ 24014 h 140126"/>
                <a:gd name="connsiteX142" fmla="*/ 387821 w 1552687"/>
                <a:gd name="connsiteY142" fmla="*/ 26098 h 140126"/>
                <a:gd name="connsiteX143" fmla="*/ 379932 w 1552687"/>
                <a:gd name="connsiteY143" fmla="*/ 24064 h 140126"/>
                <a:gd name="connsiteX144" fmla="*/ 377798 w 1552687"/>
                <a:gd name="connsiteY144" fmla="*/ 16373 h 140126"/>
                <a:gd name="connsiteX145" fmla="*/ 379981 w 1552687"/>
                <a:gd name="connsiteY145" fmla="*/ 8534 h 140126"/>
                <a:gd name="connsiteX146" fmla="*/ 388019 w 1552687"/>
                <a:gd name="connsiteY146" fmla="*/ 6451 h 140126"/>
                <a:gd name="connsiteX147" fmla="*/ 395907 w 1552687"/>
                <a:gd name="connsiteY147" fmla="*/ 8485 h 140126"/>
                <a:gd name="connsiteX148" fmla="*/ 398041 w 1552687"/>
                <a:gd name="connsiteY148" fmla="*/ 16175 h 140126"/>
                <a:gd name="connsiteX149" fmla="*/ 396156 w 1552687"/>
                <a:gd name="connsiteY149" fmla="*/ 135646 h 140126"/>
                <a:gd name="connsiteX150" fmla="*/ 395759 w 1552687"/>
                <a:gd name="connsiteY150" fmla="*/ 136986 h 140126"/>
                <a:gd name="connsiteX151" fmla="*/ 394469 w 1552687"/>
                <a:gd name="connsiteY151" fmla="*/ 137928 h 140126"/>
                <a:gd name="connsiteX152" fmla="*/ 391988 w 1552687"/>
                <a:gd name="connsiteY152" fmla="*/ 138524 h 140126"/>
                <a:gd name="connsiteX153" fmla="*/ 387920 w 1552687"/>
                <a:gd name="connsiteY153" fmla="*/ 138722 h 140126"/>
                <a:gd name="connsiteX154" fmla="*/ 383951 w 1552687"/>
                <a:gd name="connsiteY154" fmla="*/ 138524 h 140126"/>
                <a:gd name="connsiteX155" fmla="*/ 381421 w 1552687"/>
                <a:gd name="connsiteY155" fmla="*/ 137928 h 140126"/>
                <a:gd name="connsiteX156" fmla="*/ 380131 w 1552687"/>
                <a:gd name="connsiteY156" fmla="*/ 136986 h 140126"/>
                <a:gd name="connsiteX157" fmla="*/ 379783 w 1552687"/>
                <a:gd name="connsiteY157" fmla="*/ 135646 h 140126"/>
                <a:gd name="connsiteX158" fmla="*/ 379783 w 1552687"/>
                <a:gd name="connsiteY158" fmla="*/ 46340 h 140126"/>
                <a:gd name="connsiteX159" fmla="*/ 380131 w 1552687"/>
                <a:gd name="connsiteY159" fmla="*/ 45050 h 140126"/>
                <a:gd name="connsiteX160" fmla="*/ 381421 w 1552687"/>
                <a:gd name="connsiteY160" fmla="*/ 44058 h 140126"/>
                <a:gd name="connsiteX161" fmla="*/ 383951 w 1552687"/>
                <a:gd name="connsiteY161" fmla="*/ 43463 h 140126"/>
                <a:gd name="connsiteX162" fmla="*/ 387920 w 1552687"/>
                <a:gd name="connsiteY162" fmla="*/ 43264 h 140126"/>
                <a:gd name="connsiteX163" fmla="*/ 391988 w 1552687"/>
                <a:gd name="connsiteY163" fmla="*/ 43463 h 140126"/>
                <a:gd name="connsiteX164" fmla="*/ 394469 w 1552687"/>
                <a:gd name="connsiteY164" fmla="*/ 44058 h 140126"/>
                <a:gd name="connsiteX165" fmla="*/ 395759 w 1552687"/>
                <a:gd name="connsiteY165" fmla="*/ 45050 h 140126"/>
                <a:gd name="connsiteX166" fmla="*/ 396156 w 1552687"/>
                <a:gd name="connsiteY166" fmla="*/ 46340 h 140126"/>
                <a:gd name="connsiteX167" fmla="*/ 490621 w 1552687"/>
                <a:gd name="connsiteY167" fmla="*/ 122052 h 140126"/>
                <a:gd name="connsiteX168" fmla="*/ 490522 w 1552687"/>
                <a:gd name="connsiteY168" fmla="*/ 124979 h 140126"/>
                <a:gd name="connsiteX169" fmla="*/ 490175 w 1552687"/>
                <a:gd name="connsiteY169" fmla="*/ 127063 h 140126"/>
                <a:gd name="connsiteX170" fmla="*/ 489580 w 1552687"/>
                <a:gd name="connsiteY170" fmla="*/ 128551 h 140126"/>
                <a:gd name="connsiteX171" fmla="*/ 487992 w 1552687"/>
                <a:gd name="connsiteY171" fmla="*/ 130437 h 140126"/>
                <a:gd name="connsiteX172" fmla="*/ 483775 w 1552687"/>
                <a:gd name="connsiteY172" fmla="*/ 133513 h 140126"/>
                <a:gd name="connsiteX173" fmla="*/ 477077 w 1552687"/>
                <a:gd name="connsiteY173" fmla="*/ 136787 h 140126"/>
                <a:gd name="connsiteX174" fmla="*/ 468990 w 1552687"/>
                <a:gd name="connsiteY174" fmla="*/ 139119 h 140126"/>
                <a:gd name="connsiteX175" fmla="*/ 459960 w 1552687"/>
                <a:gd name="connsiteY175" fmla="*/ 140012 h 140126"/>
                <a:gd name="connsiteX176" fmla="*/ 442893 w 1552687"/>
                <a:gd name="connsiteY176" fmla="*/ 136837 h 140126"/>
                <a:gd name="connsiteX177" fmla="*/ 430440 w 1552687"/>
                <a:gd name="connsiteY177" fmla="*/ 127559 h 140126"/>
                <a:gd name="connsiteX178" fmla="*/ 422799 w 1552687"/>
                <a:gd name="connsiteY178" fmla="*/ 112576 h 140126"/>
                <a:gd name="connsiteX179" fmla="*/ 420170 w 1552687"/>
                <a:gd name="connsiteY179" fmla="*/ 92085 h 140126"/>
                <a:gd name="connsiteX180" fmla="*/ 423395 w 1552687"/>
                <a:gd name="connsiteY180" fmla="*/ 69411 h 140126"/>
                <a:gd name="connsiteX181" fmla="*/ 432226 w 1552687"/>
                <a:gd name="connsiteY181" fmla="*/ 53882 h 140126"/>
                <a:gd name="connsiteX182" fmla="*/ 445424 w 1552687"/>
                <a:gd name="connsiteY182" fmla="*/ 44902 h 140126"/>
                <a:gd name="connsiteX183" fmla="*/ 461846 w 1552687"/>
                <a:gd name="connsiteY183" fmla="*/ 41975 h 140126"/>
                <a:gd name="connsiteX184" fmla="*/ 470132 w 1552687"/>
                <a:gd name="connsiteY184" fmla="*/ 42769 h 140126"/>
                <a:gd name="connsiteX185" fmla="*/ 477524 w 1552687"/>
                <a:gd name="connsiteY185" fmla="*/ 44853 h 140126"/>
                <a:gd name="connsiteX186" fmla="*/ 483527 w 1552687"/>
                <a:gd name="connsiteY186" fmla="*/ 47829 h 140126"/>
                <a:gd name="connsiteX187" fmla="*/ 487348 w 1552687"/>
                <a:gd name="connsiteY187" fmla="*/ 50707 h 140126"/>
                <a:gd name="connsiteX188" fmla="*/ 488985 w 1552687"/>
                <a:gd name="connsiteY188" fmla="*/ 52592 h 140126"/>
                <a:gd name="connsiteX189" fmla="*/ 489729 w 1552687"/>
                <a:gd name="connsiteY189" fmla="*/ 54230 h 140126"/>
                <a:gd name="connsiteX190" fmla="*/ 490126 w 1552687"/>
                <a:gd name="connsiteY190" fmla="*/ 56363 h 140126"/>
                <a:gd name="connsiteX191" fmla="*/ 490225 w 1552687"/>
                <a:gd name="connsiteY191" fmla="*/ 59340 h 140126"/>
                <a:gd name="connsiteX192" fmla="*/ 489332 w 1552687"/>
                <a:gd name="connsiteY192" fmla="*/ 64748 h 140126"/>
                <a:gd name="connsiteX193" fmla="*/ 487149 w 1552687"/>
                <a:gd name="connsiteY193" fmla="*/ 66286 h 140126"/>
                <a:gd name="connsiteX194" fmla="*/ 483726 w 1552687"/>
                <a:gd name="connsiteY194" fmla="*/ 64649 h 140126"/>
                <a:gd name="connsiteX195" fmla="*/ 478814 w 1552687"/>
                <a:gd name="connsiteY195" fmla="*/ 61027 h 140126"/>
                <a:gd name="connsiteX196" fmla="*/ 471620 w 1552687"/>
                <a:gd name="connsiteY196" fmla="*/ 57405 h 140126"/>
                <a:gd name="connsiteX197" fmla="*/ 461648 w 1552687"/>
                <a:gd name="connsiteY197" fmla="*/ 55768 h 140126"/>
                <a:gd name="connsiteX198" fmla="*/ 443538 w 1552687"/>
                <a:gd name="connsiteY198" fmla="*/ 64847 h 140126"/>
                <a:gd name="connsiteX199" fmla="*/ 437237 w 1552687"/>
                <a:gd name="connsiteY199" fmla="*/ 91192 h 140126"/>
                <a:gd name="connsiteX200" fmla="*/ 438875 w 1552687"/>
                <a:gd name="connsiteY200" fmla="*/ 106325 h 140126"/>
                <a:gd name="connsiteX201" fmla="*/ 443687 w 1552687"/>
                <a:gd name="connsiteY201" fmla="*/ 117190 h 140126"/>
                <a:gd name="connsiteX202" fmla="*/ 451477 w 1552687"/>
                <a:gd name="connsiteY202" fmla="*/ 123690 h 140126"/>
                <a:gd name="connsiteX203" fmla="*/ 462044 w 1552687"/>
                <a:gd name="connsiteY203" fmla="*/ 125823 h 140126"/>
                <a:gd name="connsiteX204" fmla="*/ 471967 w 1552687"/>
                <a:gd name="connsiteY204" fmla="*/ 124037 h 140126"/>
                <a:gd name="connsiteX205" fmla="*/ 479359 w 1552687"/>
                <a:gd name="connsiteY205" fmla="*/ 120118 h 140126"/>
                <a:gd name="connsiteX206" fmla="*/ 484618 w 1552687"/>
                <a:gd name="connsiteY206" fmla="*/ 116248 h 140126"/>
                <a:gd name="connsiteX207" fmla="*/ 487942 w 1552687"/>
                <a:gd name="connsiteY207" fmla="*/ 114512 h 140126"/>
                <a:gd name="connsiteX208" fmla="*/ 489133 w 1552687"/>
                <a:gd name="connsiteY208" fmla="*/ 114908 h 140126"/>
                <a:gd name="connsiteX209" fmla="*/ 489976 w 1552687"/>
                <a:gd name="connsiteY209" fmla="*/ 116248 h 140126"/>
                <a:gd name="connsiteX210" fmla="*/ 490472 w 1552687"/>
                <a:gd name="connsiteY210" fmla="*/ 118630 h 140126"/>
                <a:gd name="connsiteX211" fmla="*/ 490621 w 1552687"/>
                <a:gd name="connsiteY211" fmla="*/ 122052 h 140126"/>
                <a:gd name="connsiteX212" fmla="*/ 577943 w 1552687"/>
                <a:gd name="connsiteY212" fmla="*/ 135745 h 140126"/>
                <a:gd name="connsiteX213" fmla="*/ 577149 w 1552687"/>
                <a:gd name="connsiteY213" fmla="*/ 137531 h 140126"/>
                <a:gd name="connsiteX214" fmla="*/ 574966 w 1552687"/>
                <a:gd name="connsiteY214" fmla="*/ 138424 h 140126"/>
                <a:gd name="connsiteX215" fmla="*/ 570897 w 1552687"/>
                <a:gd name="connsiteY215" fmla="*/ 138722 h 140126"/>
                <a:gd name="connsiteX216" fmla="*/ 566779 w 1552687"/>
                <a:gd name="connsiteY216" fmla="*/ 138424 h 140126"/>
                <a:gd name="connsiteX217" fmla="*/ 564547 w 1552687"/>
                <a:gd name="connsiteY217" fmla="*/ 137531 h 140126"/>
                <a:gd name="connsiteX218" fmla="*/ 563852 w 1552687"/>
                <a:gd name="connsiteY218" fmla="*/ 135745 h 140126"/>
                <a:gd name="connsiteX219" fmla="*/ 563852 w 1552687"/>
                <a:gd name="connsiteY219" fmla="*/ 126815 h 140126"/>
                <a:gd name="connsiteX220" fmla="*/ 550804 w 1552687"/>
                <a:gd name="connsiteY220" fmla="*/ 136539 h 140126"/>
                <a:gd name="connsiteX221" fmla="*/ 535572 w 1552687"/>
                <a:gd name="connsiteY221" fmla="*/ 140012 h 140126"/>
                <a:gd name="connsiteX222" fmla="*/ 522821 w 1552687"/>
                <a:gd name="connsiteY222" fmla="*/ 138176 h 140126"/>
                <a:gd name="connsiteX223" fmla="*/ 513097 w 1552687"/>
                <a:gd name="connsiteY223" fmla="*/ 132867 h 140126"/>
                <a:gd name="connsiteX224" fmla="*/ 506845 w 1552687"/>
                <a:gd name="connsiteY224" fmla="*/ 124334 h 140126"/>
                <a:gd name="connsiteX225" fmla="*/ 504613 w 1552687"/>
                <a:gd name="connsiteY225" fmla="*/ 112823 h 140126"/>
                <a:gd name="connsiteX226" fmla="*/ 507689 w 1552687"/>
                <a:gd name="connsiteY226" fmla="*/ 99725 h 140126"/>
                <a:gd name="connsiteX227" fmla="*/ 516520 w 1552687"/>
                <a:gd name="connsiteY227" fmla="*/ 90497 h 140126"/>
                <a:gd name="connsiteX228" fmla="*/ 530611 w 1552687"/>
                <a:gd name="connsiteY228" fmla="*/ 84990 h 140126"/>
                <a:gd name="connsiteX229" fmla="*/ 549365 w 1552687"/>
                <a:gd name="connsiteY229" fmla="*/ 83154 h 140126"/>
                <a:gd name="connsiteX230" fmla="*/ 561669 w 1552687"/>
                <a:gd name="connsiteY230" fmla="*/ 83154 h 140126"/>
                <a:gd name="connsiteX231" fmla="*/ 561669 w 1552687"/>
                <a:gd name="connsiteY231" fmla="*/ 76208 h 140126"/>
                <a:gd name="connsiteX232" fmla="*/ 560578 w 1552687"/>
                <a:gd name="connsiteY232" fmla="*/ 67079 h 140126"/>
                <a:gd name="connsiteX233" fmla="*/ 557055 w 1552687"/>
                <a:gd name="connsiteY233" fmla="*/ 60480 h 140126"/>
                <a:gd name="connsiteX234" fmla="*/ 550754 w 1552687"/>
                <a:gd name="connsiteY234" fmla="*/ 56511 h 140126"/>
                <a:gd name="connsiteX235" fmla="*/ 541228 w 1552687"/>
                <a:gd name="connsiteY235" fmla="*/ 55171 h 140126"/>
                <a:gd name="connsiteX236" fmla="*/ 530363 w 1552687"/>
                <a:gd name="connsiteY236" fmla="*/ 56610 h 140126"/>
                <a:gd name="connsiteX237" fmla="*/ 521928 w 1552687"/>
                <a:gd name="connsiteY237" fmla="*/ 59785 h 140126"/>
                <a:gd name="connsiteX238" fmla="*/ 515875 w 1552687"/>
                <a:gd name="connsiteY238" fmla="*/ 62961 h 140126"/>
                <a:gd name="connsiteX239" fmla="*/ 512253 w 1552687"/>
                <a:gd name="connsiteY239" fmla="*/ 64400 h 140126"/>
                <a:gd name="connsiteX240" fmla="*/ 510864 w 1552687"/>
                <a:gd name="connsiteY240" fmla="*/ 64003 h 140126"/>
                <a:gd name="connsiteX241" fmla="*/ 509823 w 1552687"/>
                <a:gd name="connsiteY241" fmla="*/ 62812 h 140126"/>
                <a:gd name="connsiteX242" fmla="*/ 509178 w 1552687"/>
                <a:gd name="connsiteY242" fmla="*/ 60778 h 140126"/>
                <a:gd name="connsiteX243" fmla="*/ 508979 w 1552687"/>
                <a:gd name="connsiteY243" fmla="*/ 58049 h 140126"/>
                <a:gd name="connsiteX244" fmla="*/ 509326 w 1552687"/>
                <a:gd name="connsiteY244" fmla="*/ 54129 h 140126"/>
                <a:gd name="connsiteX245" fmla="*/ 511013 w 1552687"/>
                <a:gd name="connsiteY245" fmla="*/ 51401 h 140126"/>
                <a:gd name="connsiteX246" fmla="*/ 515627 w 1552687"/>
                <a:gd name="connsiteY246" fmla="*/ 48374 h 140126"/>
                <a:gd name="connsiteX247" fmla="*/ 523169 w 1552687"/>
                <a:gd name="connsiteY247" fmla="*/ 45199 h 140126"/>
                <a:gd name="connsiteX248" fmla="*/ 532496 w 1552687"/>
                <a:gd name="connsiteY248" fmla="*/ 42817 h 140126"/>
                <a:gd name="connsiteX249" fmla="*/ 542717 w 1552687"/>
                <a:gd name="connsiteY249" fmla="*/ 41875 h 140126"/>
                <a:gd name="connsiteX250" fmla="*/ 559090 w 1552687"/>
                <a:gd name="connsiteY250" fmla="*/ 44058 h 140126"/>
                <a:gd name="connsiteX251" fmla="*/ 570005 w 1552687"/>
                <a:gd name="connsiteY251" fmla="*/ 50458 h 140126"/>
                <a:gd name="connsiteX252" fmla="*/ 576058 w 1552687"/>
                <a:gd name="connsiteY252" fmla="*/ 60927 h 140126"/>
                <a:gd name="connsiteX253" fmla="*/ 577943 w 1552687"/>
                <a:gd name="connsiteY253" fmla="*/ 75513 h 140126"/>
                <a:gd name="connsiteX254" fmla="*/ 561669 w 1552687"/>
                <a:gd name="connsiteY254" fmla="*/ 94962 h 140126"/>
                <a:gd name="connsiteX255" fmla="*/ 547678 w 1552687"/>
                <a:gd name="connsiteY255" fmla="*/ 94962 h 140126"/>
                <a:gd name="connsiteX256" fmla="*/ 535969 w 1552687"/>
                <a:gd name="connsiteY256" fmla="*/ 96103 h 140126"/>
                <a:gd name="connsiteX257" fmla="*/ 527733 w 1552687"/>
                <a:gd name="connsiteY257" fmla="*/ 99477 h 140126"/>
                <a:gd name="connsiteX258" fmla="*/ 522920 w 1552687"/>
                <a:gd name="connsiteY258" fmla="*/ 104836 h 140126"/>
                <a:gd name="connsiteX259" fmla="*/ 521382 w 1552687"/>
                <a:gd name="connsiteY259" fmla="*/ 112030 h 140126"/>
                <a:gd name="connsiteX260" fmla="*/ 525798 w 1552687"/>
                <a:gd name="connsiteY260" fmla="*/ 123094 h 140126"/>
                <a:gd name="connsiteX261" fmla="*/ 538152 w 1552687"/>
                <a:gd name="connsiteY261" fmla="*/ 127212 h 140126"/>
                <a:gd name="connsiteX262" fmla="*/ 550109 w 1552687"/>
                <a:gd name="connsiteY262" fmla="*/ 123937 h 140126"/>
                <a:gd name="connsiteX263" fmla="*/ 561669 w 1552687"/>
                <a:gd name="connsiteY263" fmla="*/ 113915 h 140126"/>
                <a:gd name="connsiteX264" fmla="*/ 683819 w 1552687"/>
                <a:gd name="connsiteY264" fmla="*/ 43760 h 140126"/>
                <a:gd name="connsiteX265" fmla="*/ 687888 w 1552687"/>
                <a:gd name="connsiteY265" fmla="*/ 45100 h 140126"/>
                <a:gd name="connsiteX266" fmla="*/ 688979 w 1552687"/>
                <a:gd name="connsiteY266" fmla="*/ 49020 h 140126"/>
                <a:gd name="connsiteX267" fmla="*/ 688979 w 1552687"/>
                <a:gd name="connsiteY267" fmla="*/ 135646 h 140126"/>
                <a:gd name="connsiteX268" fmla="*/ 688582 w 1552687"/>
                <a:gd name="connsiteY268" fmla="*/ 136986 h 140126"/>
                <a:gd name="connsiteX269" fmla="*/ 687243 w 1552687"/>
                <a:gd name="connsiteY269" fmla="*/ 137928 h 140126"/>
                <a:gd name="connsiteX270" fmla="*/ 684712 w 1552687"/>
                <a:gd name="connsiteY270" fmla="*/ 138524 h 140126"/>
                <a:gd name="connsiteX271" fmla="*/ 680843 w 1552687"/>
                <a:gd name="connsiteY271" fmla="*/ 138722 h 140126"/>
                <a:gd name="connsiteX272" fmla="*/ 676774 w 1552687"/>
                <a:gd name="connsiteY272" fmla="*/ 138524 h 140126"/>
                <a:gd name="connsiteX273" fmla="*/ 674244 w 1552687"/>
                <a:gd name="connsiteY273" fmla="*/ 137928 h 140126"/>
                <a:gd name="connsiteX274" fmla="*/ 672904 w 1552687"/>
                <a:gd name="connsiteY274" fmla="*/ 136986 h 140126"/>
                <a:gd name="connsiteX275" fmla="*/ 672507 w 1552687"/>
                <a:gd name="connsiteY275" fmla="*/ 135646 h 140126"/>
                <a:gd name="connsiteX276" fmla="*/ 672507 w 1552687"/>
                <a:gd name="connsiteY276" fmla="*/ 57355 h 140126"/>
                <a:gd name="connsiteX277" fmla="*/ 626366 w 1552687"/>
                <a:gd name="connsiteY277" fmla="*/ 57355 h 140126"/>
                <a:gd name="connsiteX278" fmla="*/ 626366 w 1552687"/>
                <a:gd name="connsiteY278" fmla="*/ 107167 h 140126"/>
                <a:gd name="connsiteX279" fmla="*/ 629095 w 1552687"/>
                <a:gd name="connsiteY279" fmla="*/ 121109 h 140126"/>
                <a:gd name="connsiteX280" fmla="*/ 638869 w 1552687"/>
                <a:gd name="connsiteY280" fmla="*/ 125822 h 140126"/>
                <a:gd name="connsiteX281" fmla="*/ 642937 w 1552687"/>
                <a:gd name="connsiteY281" fmla="*/ 125376 h 140126"/>
                <a:gd name="connsiteX282" fmla="*/ 646113 w 1552687"/>
                <a:gd name="connsiteY282" fmla="*/ 124433 h 140126"/>
                <a:gd name="connsiteX283" fmla="*/ 648494 w 1552687"/>
                <a:gd name="connsiteY283" fmla="*/ 123491 h 140126"/>
                <a:gd name="connsiteX284" fmla="*/ 650280 w 1552687"/>
                <a:gd name="connsiteY284" fmla="*/ 123044 h 140126"/>
                <a:gd name="connsiteX285" fmla="*/ 651223 w 1552687"/>
                <a:gd name="connsiteY285" fmla="*/ 123292 h 140126"/>
                <a:gd name="connsiteX286" fmla="*/ 651917 w 1552687"/>
                <a:gd name="connsiteY286" fmla="*/ 124235 h 140126"/>
                <a:gd name="connsiteX287" fmla="*/ 652364 w 1552687"/>
                <a:gd name="connsiteY287" fmla="*/ 126120 h 140126"/>
                <a:gd name="connsiteX288" fmla="*/ 652562 w 1552687"/>
                <a:gd name="connsiteY288" fmla="*/ 129097 h 140126"/>
                <a:gd name="connsiteX289" fmla="*/ 652166 w 1552687"/>
                <a:gd name="connsiteY289" fmla="*/ 133612 h 140126"/>
                <a:gd name="connsiteX290" fmla="*/ 650975 w 1552687"/>
                <a:gd name="connsiteY290" fmla="*/ 136093 h 140126"/>
                <a:gd name="connsiteX291" fmla="*/ 648593 w 1552687"/>
                <a:gd name="connsiteY291" fmla="*/ 137631 h 140126"/>
                <a:gd name="connsiteX292" fmla="*/ 644971 w 1552687"/>
                <a:gd name="connsiteY292" fmla="*/ 138772 h 140126"/>
                <a:gd name="connsiteX293" fmla="*/ 640655 w 1552687"/>
                <a:gd name="connsiteY293" fmla="*/ 139516 h 140126"/>
                <a:gd name="connsiteX294" fmla="*/ 636091 w 1552687"/>
                <a:gd name="connsiteY294" fmla="*/ 139814 h 140126"/>
                <a:gd name="connsiteX295" fmla="*/ 624183 w 1552687"/>
                <a:gd name="connsiteY295" fmla="*/ 137978 h 140126"/>
                <a:gd name="connsiteX296" fmla="*/ 616046 w 1552687"/>
                <a:gd name="connsiteY296" fmla="*/ 132421 h 140126"/>
                <a:gd name="connsiteX297" fmla="*/ 611432 w 1552687"/>
                <a:gd name="connsiteY297" fmla="*/ 122994 h 140126"/>
                <a:gd name="connsiteX298" fmla="*/ 609993 w 1552687"/>
                <a:gd name="connsiteY298" fmla="*/ 109549 h 140126"/>
                <a:gd name="connsiteX299" fmla="*/ 609993 w 1552687"/>
                <a:gd name="connsiteY299" fmla="*/ 57355 h 140126"/>
                <a:gd name="connsiteX300" fmla="*/ 597491 w 1552687"/>
                <a:gd name="connsiteY300" fmla="*/ 57355 h 140126"/>
                <a:gd name="connsiteX301" fmla="*/ 595109 w 1552687"/>
                <a:gd name="connsiteY301" fmla="*/ 55767 h 140126"/>
                <a:gd name="connsiteX302" fmla="*/ 594216 w 1552687"/>
                <a:gd name="connsiteY302" fmla="*/ 50607 h 140126"/>
                <a:gd name="connsiteX303" fmla="*/ 594464 w 1552687"/>
                <a:gd name="connsiteY303" fmla="*/ 47432 h 140126"/>
                <a:gd name="connsiteX304" fmla="*/ 595109 w 1552687"/>
                <a:gd name="connsiteY304" fmla="*/ 45298 h 140126"/>
                <a:gd name="connsiteX305" fmla="*/ 596151 w 1552687"/>
                <a:gd name="connsiteY305" fmla="*/ 44107 h 140126"/>
                <a:gd name="connsiteX306" fmla="*/ 597589 w 1552687"/>
                <a:gd name="connsiteY306" fmla="*/ 43760 h 140126"/>
                <a:gd name="connsiteX307" fmla="*/ 609993 w 1552687"/>
                <a:gd name="connsiteY307" fmla="*/ 43760 h 140126"/>
                <a:gd name="connsiteX308" fmla="*/ 609993 w 1552687"/>
                <a:gd name="connsiteY308" fmla="*/ 22525 h 140126"/>
                <a:gd name="connsiteX309" fmla="*/ 610340 w 1552687"/>
                <a:gd name="connsiteY309" fmla="*/ 21235 h 140126"/>
                <a:gd name="connsiteX310" fmla="*/ 611630 w 1552687"/>
                <a:gd name="connsiteY310" fmla="*/ 20194 h 140126"/>
                <a:gd name="connsiteX311" fmla="*/ 614161 w 1552687"/>
                <a:gd name="connsiteY311" fmla="*/ 19549 h 140126"/>
                <a:gd name="connsiteX312" fmla="*/ 618130 w 1552687"/>
                <a:gd name="connsiteY312" fmla="*/ 19350 h 140126"/>
                <a:gd name="connsiteX313" fmla="*/ 622198 w 1552687"/>
                <a:gd name="connsiteY313" fmla="*/ 19549 h 140126"/>
                <a:gd name="connsiteX314" fmla="*/ 624679 w 1552687"/>
                <a:gd name="connsiteY314" fmla="*/ 20194 h 140126"/>
                <a:gd name="connsiteX315" fmla="*/ 625969 w 1552687"/>
                <a:gd name="connsiteY315" fmla="*/ 21235 h 140126"/>
                <a:gd name="connsiteX316" fmla="*/ 626366 w 1552687"/>
                <a:gd name="connsiteY316" fmla="*/ 22525 h 140126"/>
                <a:gd name="connsiteX317" fmla="*/ 626366 w 1552687"/>
                <a:gd name="connsiteY317" fmla="*/ 43760 h 140126"/>
                <a:gd name="connsiteX318" fmla="*/ 690865 w 1552687"/>
                <a:gd name="connsiteY318" fmla="*/ 16175 h 140126"/>
                <a:gd name="connsiteX319" fmla="*/ 688682 w 1552687"/>
                <a:gd name="connsiteY319" fmla="*/ 24014 h 140126"/>
                <a:gd name="connsiteX320" fmla="*/ 680644 w 1552687"/>
                <a:gd name="connsiteY320" fmla="*/ 26098 h 140126"/>
                <a:gd name="connsiteX321" fmla="*/ 672755 w 1552687"/>
                <a:gd name="connsiteY321" fmla="*/ 24064 h 140126"/>
                <a:gd name="connsiteX322" fmla="*/ 670622 w 1552687"/>
                <a:gd name="connsiteY322" fmla="*/ 16373 h 140126"/>
                <a:gd name="connsiteX323" fmla="*/ 672805 w 1552687"/>
                <a:gd name="connsiteY323" fmla="*/ 8534 h 140126"/>
                <a:gd name="connsiteX324" fmla="*/ 680842 w 1552687"/>
                <a:gd name="connsiteY324" fmla="*/ 6451 h 140126"/>
                <a:gd name="connsiteX325" fmla="*/ 688731 w 1552687"/>
                <a:gd name="connsiteY325" fmla="*/ 8485 h 140126"/>
                <a:gd name="connsiteX326" fmla="*/ 690865 w 1552687"/>
                <a:gd name="connsiteY326" fmla="*/ 16175 h 140126"/>
                <a:gd name="connsiteX327" fmla="*/ 795551 w 1552687"/>
                <a:gd name="connsiteY327" fmla="*/ 87123 h 140126"/>
                <a:gd name="connsiteX328" fmla="*/ 793603 w 1552687"/>
                <a:gd name="connsiteY328" fmla="*/ 92631 h 140126"/>
                <a:gd name="connsiteX329" fmla="*/ 789175 w 1552687"/>
                <a:gd name="connsiteY329" fmla="*/ 94268 h 140126"/>
                <a:gd name="connsiteX330" fmla="*/ 730358 w 1552687"/>
                <a:gd name="connsiteY330" fmla="*/ 94268 h 140126"/>
                <a:gd name="connsiteX331" fmla="*/ 731846 w 1552687"/>
                <a:gd name="connsiteY331" fmla="*/ 107664 h 140126"/>
                <a:gd name="connsiteX332" fmla="*/ 736832 w 1552687"/>
                <a:gd name="connsiteY332" fmla="*/ 117884 h 140126"/>
                <a:gd name="connsiteX333" fmla="*/ 745912 w 1552687"/>
                <a:gd name="connsiteY333" fmla="*/ 124433 h 140126"/>
                <a:gd name="connsiteX334" fmla="*/ 759568 w 1552687"/>
                <a:gd name="connsiteY334" fmla="*/ 126715 h 140126"/>
                <a:gd name="connsiteX335" fmla="*/ 770942 w 1552687"/>
                <a:gd name="connsiteY335" fmla="*/ 125674 h 140126"/>
                <a:gd name="connsiteX336" fmla="*/ 779563 w 1552687"/>
                <a:gd name="connsiteY336" fmla="*/ 123342 h 140126"/>
                <a:gd name="connsiteX337" fmla="*/ 785553 w 1552687"/>
                <a:gd name="connsiteY337" fmla="*/ 121010 h 140126"/>
                <a:gd name="connsiteX338" fmla="*/ 789088 w 1552687"/>
                <a:gd name="connsiteY338" fmla="*/ 119969 h 140126"/>
                <a:gd name="connsiteX339" fmla="*/ 790329 w 1552687"/>
                <a:gd name="connsiteY339" fmla="*/ 120316 h 140126"/>
                <a:gd name="connsiteX340" fmla="*/ 791185 w 1552687"/>
                <a:gd name="connsiteY340" fmla="*/ 121358 h 140126"/>
                <a:gd name="connsiteX341" fmla="*/ 791631 w 1552687"/>
                <a:gd name="connsiteY341" fmla="*/ 123292 h 140126"/>
                <a:gd name="connsiteX342" fmla="*/ 791780 w 1552687"/>
                <a:gd name="connsiteY342" fmla="*/ 126319 h 140126"/>
                <a:gd name="connsiteX343" fmla="*/ 791681 w 1552687"/>
                <a:gd name="connsiteY343" fmla="*/ 128552 h 140126"/>
                <a:gd name="connsiteX344" fmla="*/ 791433 w 1552687"/>
                <a:gd name="connsiteY344" fmla="*/ 130238 h 140126"/>
                <a:gd name="connsiteX345" fmla="*/ 790937 w 1552687"/>
                <a:gd name="connsiteY345" fmla="*/ 131578 h 140126"/>
                <a:gd name="connsiteX346" fmla="*/ 790044 w 1552687"/>
                <a:gd name="connsiteY346" fmla="*/ 132719 h 140126"/>
                <a:gd name="connsiteX347" fmla="*/ 786819 w 1552687"/>
                <a:gd name="connsiteY347" fmla="*/ 134505 h 140126"/>
                <a:gd name="connsiteX348" fmla="*/ 779873 w 1552687"/>
                <a:gd name="connsiteY348" fmla="*/ 136936 h 140126"/>
                <a:gd name="connsiteX349" fmla="*/ 769999 w 1552687"/>
                <a:gd name="connsiteY349" fmla="*/ 139070 h 140126"/>
                <a:gd name="connsiteX350" fmla="*/ 758042 w 1552687"/>
                <a:gd name="connsiteY350" fmla="*/ 140013 h 140126"/>
                <a:gd name="connsiteX351" fmla="*/ 738742 w 1552687"/>
                <a:gd name="connsiteY351" fmla="*/ 136937 h 140126"/>
                <a:gd name="connsiteX352" fmla="*/ 724801 w 1552687"/>
                <a:gd name="connsiteY352" fmla="*/ 127808 h 140126"/>
                <a:gd name="connsiteX353" fmla="*/ 716267 w 1552687"/>
                <a:gd name="connsiteY353" fmla="*/ 112626 h 140126"/>
                <a:gd name="connsiteX354" fmla="*/ 713390 w 1552687"/>
                <a:gd name="connsiteY354" fmla="*/ 91391 h 140126"/>
                <a:gd name="connsiteX355" fmla="*/ 716366 w 1552687"/>
                <a:gd name="connsiteY355" fmla="*/ 70702 h 140126"/>
                <a:gd name="connsiteX356" fmla="*/ 724950 w 1552687"/>
                <a:gd name="connsiteY356" fmla="*/ 55123 h 140126"/>
                <a:gd name="connsiteX357" fmla="*/ 738494 w 1552687"/>
                <a:gd name="connsiteY357" fmla="*/ 45299 h 140126"/>
                <a:gd name="connsiteX358" fmla="*/ 756256 w 1552687"/>
                <a:gd name="connsiteY358" fmla="*/ 41876 h 140126"/>
                <a:gd name="connsiteX359" fmla="*/ 774167 w 1552687"/>
                <a:gd name="connsiteY359" fmla="*/ 45250 h 140126"/>
                <a:gd name="connsiteX360" fmla="*/ 786322 w 1552687"/>
                <a:gd name="connsiteY360" fmla="*/ 54329 h 140126"/>
                <a:gd name="connsiteX361" fmla="*/ 793318 w 1552687"/>
                <a:gd name="connsiteY361" fmla="*/ 67725 h 140126"/>
                <a:gd name="connsiteX362" fmla="*/ 795550 w 1552687"/>
                <a:gd name="connsiteY362" fmla="*/ 84148 h 140126"/>
                <a:gd name="connsiteX363" fmla="*/ 779079 w 1552687"/>
                <a:gd name="connsiteY363" fmla="*/ 82261 h 140126"/>
                <a:gd name="connsiteX364" fmla="*/ 773336 w 1552687"/>
                <a:gd name="connsiteY364" fmla="*/ 62019 h 140126"/>
                <a:gd name="connsiteX365" fmla="*/ 755413 w 1552687"/>
                <a:gd name="connsiteY365" fmla="*/ 54676 h 140126"/>
                <a:gd name="connsiteX366" fmla="*/ 744733 w 1552687"/>
                <a:gd name="connsiteY366" fmla="*/ 56958 h 140126"/>
                <a:gd name="connsiteX367" fmla="*/ 737043 w 1552687"/>
                <a:gd name="connsiteY367" fmla="*/ 63011 h 140126"/>
                <a:gd name="connsiteX368" fmla="*/ 732255 w 1552687"/>
                <a:gd name="connsiteY368" fmla="*/ 71793 h 140126"/>
                <a:gd name="connsiteX369" fmla="*/ 730357 w 1552687"/>
                <a:gd name="connsiteY369" fmla="*/ 82261 h 140126"/>
                <a:gd name="connsiteX370" fmla="*/ 903511 w 1552687"/>
                <a:gd name="connsiteY370" fmla="*/ 90001 h 140126"/>
                <a:gd name="connsiteX371" fmla="*/ 900634 w 1552687"/>
                <a:gd name="connsiteY371" fmla="*/ 110094 h 140126"/>
                <a:gd name="connsiteX372" fmla="*/ 892050 w 1552687"/>
                <a:gd name="connsiteY372" fmla="*/ 125921 h 140126"/>
                <a:gd name="connsiteX373" fmla="*/ 877762 w 1552687"/>
                <a:gd name="connsiteY373" fmla="*/ 136291 h 140126"/>
                <a:gd name="connsiteX374" fmla="*/ 857866 w 1552687"/>
                <a:gd name="connsiteY374" fmla="*/ 140012 h 140126"/>
                <a:gd name="connsiteX375" fmla="*/ 838666 w 1552687"/>
                <a:gd name="connsiteY375" fmla="*/ 136738 h 140126"/>
                <a:gd name="connsiteX376" fmla="*/ 825022 w 1552687"/>
                <a:gd name="connsiteY376" fmla="*/ 127212 h 140126"/>
                <a:gd name="connsiteX377" fmla="*/ 816885 w 1552687"/>
                <a:gd name="connsiteY377" fmla="*/ 112030 h 140126"/>
                <a:gd name="connsiteX378" fmla="*/ 814206 w 1552687"/>
                <a:gd name="connsiteY378" fmla="*/ 91787 h 140126"/>
                <a:gd name="connsiteX379" fmla="*/ 817034 w 1552687"/>
                <a:gd name="connsiteY379" fmla="*/ 71694 h 140126"/>
                <a:gd name="connsiteX380" fmla="*/ 825567 w 1552687"/>
                <a:gd name="connsiteY380" fmla="*/ 55867 h 140126"/>
                <a:gd name="connsiteX381" fmla="*/ 839807 w 1552687"/>
                <a:gd name="connsiteY381" fmla="*/ 45547 h 140126"/>
                <a:gd name="connsiteX382" fmla="*/ 859752 w 1552687"/>
                <a:gd name="connsiteY382" fmla="*/ 41876 h 140126"/>
                <a:gd name="connsiteX383" fmla="*/ 878952 w 1552687"/>
                <a:gd name="connsiteY383" fmla="*/ 45150 h 140126"/>
                <a:gd name="connsiteX384" fmla="*/ 892596 w 1552687"/>
                <a:gd name="connsiteY384" fmla="*/ 54676 h 140126"/>
                <a:gd name="connsiteX385" fmla="*/ 900783 w 1552687"/>
                <a:gd name="connsiteY385" fmla="*/ 69858 h 140126"/>
                <a:gd name="connsiteX386" fmla="*/ 903511 w 1552687"/>
                <a:gd name="connsiteY386" fmla="*/ 90001 h 140126"/>
                <a:gd name="connsiteX387" fmla="*/ 886543 w 1552687"/>
                <a:gd name="connsiteY387" fmla="*/ 91092 h 140126"/>
                <a:gd name="connsiteX388" fmla="*/ 885191 w 1552687"/>
                <a:gd name="connsiteY388" fmla="*/ 77399 h 140126"/>
                <a:gd name="connsiteX389" fmla="*/ 880738 w 1552687"/>
                <a:gd name="connsiteY389" fmla="*/ 66087 h 140126"/>
                <a:gd name="connsiteX390" fmla="*/ 872329 w 1552687"/>
                <a:gd name="connsiteY390" fmla="*/ 58397 h 140126"/>
                <a:gd name="connsiteX391" fmla="*/ 859107 w 1552687"/>
                <a:gd name="connsiteY391" fmla="*/ 55569 h 140126"/>
                <a:gd name="connsiteX392" fmla="*/ 846542 w 1552687"/>
                <a:gd name="connsiteY392" fmla="*/ 58149 h 140126"/>
                <a:gd name="connsiteX393" fmla="*/ 837884 w 1552687"/>
                <a:gd name="connsiteY393" fmla="*/ 65442 h 140126"/>
                <a:gd name="connsiteX394" fmla="*/ 832824 w 1552687"/>
                <a:gd name="connsiteY394" fmla="*/ 76605 h 140126"/>
                <a:gd name="connsiteX395" fmla="*/ 831174 w 1552687"/>
                <a:gd name="connsiteY395" fmla="*/ 90696 h 140126"/>
                <a:gd name="connsiteX396" fmla="*/ 832526 w 1552687"/>
                <a:gd name="connsiteY396" fmla="*/ 104488 h 140126"/>
                <a:gd name="connsiteX397" fmla="*/ 837029 w 1552687"/>
                <a:gd name="connsiteY397" fmla="*/ 115751 h 140126"/>
                <a:gd name="connsiteX398" fmla="*/ 845487 w 1552687"/>
                <a:gd name="connsiteY398" fmla="*/ 123391 h 140126"/>
                <a:gd name="connsiteX399" fmla="*/ 858709 w 1552687"/>
                <a:gd name="connsiteY399" fmla="*/ 126219 h 140126"/>
                <a:gd name="connsiteX400" fmla="*/ 871224 w 1552687"/>
                <a:gd name="connsiteY400" fmla="*/ 123639 h 140126"/>
                <a:gd name="connsiteX401" fmla="*/ 879932 w 1552687"/>
                <a:gd name="connsiteY401" fmla="*/ 116396 h 140126"/>
                <a:gd name="connsiteX402" fmla="*/ 884943 w 1552687"/>
                <a:gd name="connsiteY402" fmla="*/ 105282 h 140126"/>
                <a:gd name="connsiteX403" fmla="*/ 886543 w 1552687"/>
                <a:gd name="connsiteY403" fmla="*/ 91092 h 140126"/>
                <a:gd name="connsiteX404" fmla="*/ 999961 w 1552687"/>
                <a:gd name="connsiteY404" fmla="*/ 46142 h 140126"/>
                <a:gd name="connsiteX405" fmla="*/ 999912 w 1552687"/>
                <a:gd name="connsiteY405" fmla="*/ 46985 h 140126"/>
                <a:gd name="connsiteX406" fmla="*/ 999763 w 1552687"/>
                <a:gd name="connsiteY406" fmla="*/ 47928 h 140126"/>
                <a:gd name="connsiteX407" fmla="*/ 999515 w 1552687"/>
                <a:gd name="connsiteY407" fmla="*/ 49020 h 140126"/>
                <a:gd name="connsiteX408" fmla="*/ 999168 w 1552687"/>
                <a:gd name="connsiteY408" fmla="*/ 50310 h 140126"/>
                <a:gd name="connsiteX409" fmla="*/ 968704 w 1552687"/>
                <a:gd name="connsiteY409" fmla="*/ 135150 h 140126"/>
                <a:gd name="connsiteX410" fmla="*/ 967663 w 1552687"/>
                <a:gd name="connsiteY410" fmla="*/ 136936 h 140126"/>
                <a:gd name="connsiteX411" fmla="*/ 965728 w 1552687"/>
                <a:gd name="connsiteY411" fmla="*/ 138028 h 140126"/>
                <a:gd name="connsiteX412" fmla="*/ 962453 w 1552687"/>
                <a:gd name="connsiteY412" fmla="*/ 138574 h 140126"/>
                <a:gd name="connsiteX413" fmla="*/ 957492 w 1552687"/>
                <a:gd name="connsiteY413" fmla="*/ 138723 h 140126"/>
                <a:gd name="connsiteX414" fmla="*/ 952531 w 1552687"/>
                <a:gd name="connsiteY414" fmla="*/ 138524 h 140126"/>
                <a:gd name="connsiteX415" fmla="*/ 949306 w 1552687"/>
                <a:gd name="connsiteY415" fmla="*/ 137929 h 140126"/>
                <a:gd name="connsiteX416" fmla="*/ 947371 w 1552687"/>
                <a:gd name="connsiteY416" fmla="*/ 136837 h 140126"/>
                <a:gd name="connsiteX417" fmla="*/ 946279 w 1552687"/>
                <a:gd name="connsiteY417" fmla="*/ 135150 h 140126"/>
                <a:gd name="connsiteX418" fmla="*/ 915915 w 1552687"/>
                <a:gd name="connsiteY418" fmla="*/ 50310 h 140126"/>
                <a:gd name="connsiteX419" fmla="*/ 915270 w 1552687"/>
                <a:gd name="connsiteY419" fmla="*/ 48226 h 140126"/>
                <a:gd name="connsiteX420" fmla="*/ 914973 w 1552687"/>
                <a:gd name="connsiteY420" fmla="*/ 46887 h 140126"/>
                <a:gd name="connsiteX421" fmla="*/ 914923 w 1552687"/>
                <a:gd name="connsiteY421" fmla="*/ 46142 h 140126"/>
                <a:gd name="connsiteX422" fmla="*/ 915320 w 1552687"/>
                <a:gd name="connsiteY422" fmla="*/ 44753 h 140126"/>
                <a:gd name="connsiteX423" fmla="*/ 916660 w 1552687"/>
                <a:gd name="connsiteY423" fmla="*/ 43810 h 140126"/>
                <a:gd name="connsiteX424" fmla="*/ 919140 w 1552687"/>
                <a:gd name="connsiteY424" fmla="*/ 43364 h 140126"/>
                <a:gd name="connsiteX425" fmla="*/ 922961 w 1552687"/>
                <a:gd name="connsiteY425" fmla="*/ 43265 h 140126"/>
                <a:gd name="connsiteX426" fmla="*/ 927575 w 1552687"/>
                <a:gd name="connsiteY426" fmla="*/ 43414 h 140126"/>
                <a:gd name="connsiteX427" fmla="*/ 930254 w 1552687"/>
                <a:gd name="connsiteY427" fmla="*/ 43960 h 140126"/>
                <a:gd name="connsiteX428" fmla="*/ 931643 w 1552687"/>
                <a:gd name="connsiteY428" fmla="*/ 44952 h 140126"/>
                <a:gd name="connsiteX429" fmla="*/ 932486 w 1552687"/>
                <a:gd name="connsiteY429" fmla="*/ 46440 h 140126"/>
                <a:gd name="connsiteX430" fmla="*/ 957691 w 1552687"/>
                <a:gd name="connsiteY430" fmla="*/ 120068 h 140126"/>
                <a:gd name="connsiteX431" fmla="*/ 958087 w 1552687"/>
                <a:gd name="connsiteY431" fmla="*/ 121259 h 140126"/>
                <a:gd name="connsiteX432" fmla="*/ 958385 w 1552687"/>
                <a:gd name="connsiteY432" fmla="*/ 120068 h 140126"/>
                <a:gd name="connsiteX433" fmla="*/ 983291 w 1552687"/>
                <a:gd name="connsiteY433" fmla="*/ 46441 h 140126"/>
                <a:gd name="connsiteX434" fmla="*/ 983986 w 1552687"/>
                <a:gd name="connsiteY434" fmla="*/ 44952 h 140126"/>
                <a:gd name="connsiteX435" fmla="*/ 985424 w 1552687"/>
                <a:gd name="connsiteY435" fmla="*/ 43960 h 140126"/>
                <a:gd name="connsiteX436" fmla="*/ 988004 w 1552687"/>
                <a:gd name="connsiteY436" fmla="*/ 43414 h 140126"/>
                <a:gd name="connsiteX437" fmla="*/ 992321 w 1552687"/>
                <a:gd name="connsiteY437" fmla="*/ 43265 h 140126"/>
                <a:gd name="connsiteX438" fmla="*/ 996092 w 1552687"/>
                <a:gd name="connsiteY438" fmla="*/ 43364 h 140126"/>
                <a:gd name="connsiteX439" fmla="*/ 998423 w 1552687"/>
                <a:gd name="connsiteY439" fmla="*/ 43860 h 140126"/>
                <a:gd name="connsiteX440" fmla="*/ 999614 w 1552687"/>
                <a:gd name="connsiteY440" fmla="*/ 44803 h 140126"/>
                <a:gd name="connsiteX441" fmla="*/ 999961 w 1552687"/>
                <a:gd name="connsiteY441" fmla="*/ 46142 h 140126"/>
                <a:gd name="connsiteX442" fmla="*/ 1092740 w 1552687"/>
                <a:gd name="connsiteY442" fmla="*/ 87123 h 140126"/>
                <a:gd name="connsiteX443" fmla="*/ 1090793 w 1552687"/>
                <a:gd name="connsiteY443" fmla="*/ 92631 h 140126"/>
                <a:gd name="connsiteX444" fmla="*/ 1086365 w 1552687"/>
                <a:gd name="connsiteY444" fmla="*/ 94268 h 140126"/>
                <a:gd name="connsiteX445" fmla="*/ 1027547 w 1552687"/>
                <a:gd name="connsiteY445" fmla="*/ 94268 h 140126"/>
                <a:gd name="connsiteX446" fmla="*/ 1029035 w 1552687"/>
                <a:gd name="connsiteY446" fmla="*/ 107664 h 140126"/>
                <a:gd name="connsiteX447" fmla="*/ 1034022 w 1552687"/>
                <a:gd name="connsiteY447" fmla="*/ 117884 h 140126"/>
                <a:gd name="connsiteX448" fmla="*/ 1043101 w 1552687"/>
                <a:gd name="connsiteY448" fmla="*/ 124433 h 140126"/>
                <a:gd name="connsiteX449" fmla="*/ 1056757 w 1552687"/>
                <a:gd name="connsiteY449" fmla="*/ 126715 h 140126"/>
                <a:gd name="connsiteX450" fmla="*/ 1068131 w 1552687"/>
                <a:gd name="connsiteY450" fmla="*/ 125674 h 140126"/>
                <a:gd name="connsiteX451" fmla="*/ 1076752 w 1552687"/>
                <a:gd name="connsiteY451" fmla="*/ 123342 h 140126"/>
                <a:gd name="connsiteX452" fmla="*/ 1082743 w 1552687"/>
                <a:gd name="connsiteY452" fmla="*/ 121010 h 140126"/>
                <a:gd name="connsiteX453" fmla="*/ 1086278 w 1552687"/>
                <a:gd name="connsiteY453" fmla="*/ 119969 h 140126"/>
                <a:gd name="connsiteX454" fmla="*/ 1087518 w 1552687"/>
                <a:gd name="connsiteY454" fmla="*/ 120316 h 140126"/>
                <a:gd name="connsiteX455" fmla="*/ 1088374 w 1552687"/>
                <a:gd name="connsiteY455" fmla="*/ 121358 h 140126"/>
                <a:gd name="connsiteX456" fmla="*/ 1088821 w 1552687"/>
                <a:gd name="connsiteY456" fmla="*/ 123292 h 140126"/>
                <a:gd name="connsiteX457" fmla="*/ 1088969 w 1552687"/>
                <a:gd name="connsiteY457" fmla="*/ 126319 h 140126"/>
                <a:gd name="connsiteX458" fmla="*/ 1088870 w 1552687"/>
                <a:gd name="connsiteY458" fmla="*/ 128552 h 140126"/>
                <a:gd name="connsiteX459" fmla="*/ 1088622 w 1552687"/>
                <a:gd name="connsiteY459" fmla="*/ 130238 h 140126"/>
                <a:gd name="connsiteX460" fmla="*/ 1088126 w 1552687"/>
                <a:gd name="connsiteY460" fmla="*/ 131578 h 140126"/>
                <a:gd name="connsiteX461" fmla="*/ 1087233 w 1552687"/>
                <a:gd name="connsiteY461" fmla="*/ 132719 h 140126"/>
                <a:gd name="connsiteX462" fmla="*/ 1084008 w 1552687"/>
                <a:gd name="connsiteY462" fmla="*/ 134505 h 140126"/>
                <a:gd name="connsiteX463" fmla="*/ 1077062 w 1552687"/>
                <a:gd name="connsiteY463" fmla="*/ 136936 h 140126"/>
                <a:gd name="connsiteX464" fmla="*/ 1067189 w 1552687"/>
                <a:gd name="connsiteY464" fmla="*/ 139070 h 140126"/>
                <a:gd name="connsiteX465" fmla="*/ 1055232 w 1552687"/>
                <a:gd name="connsiteY465" fmla="*/ 140013 h 140126"/>
                <a:gd name="connsiteX466" fmla="*/ 1035932 w 1552687"/>
                <a:gd name="connsiteY466" fmla="*/ 136937 h 140126"/>
                <a:gd name="connsiteX467" fmla="*/ 1021990 w 1552687"/>
                <a:gd name="connsiteY467" fmla="*/ 127808 h 140126"/>
                <a:gd name="connsiteX468" fmla="*/ 1013457 w 1552687"/>
                <a:gd name="connsiteY468" fmla="*/ 112626 h 140126"/>
                <a:gd name="connsiteX469" fmla="*/ 1010579 w 1552687"/>
                <a:gd name="connsiteY469" fmla="*/ 91391 h 140126"/>
                <a:gd name="connsiteX470" fmla="*/ 1013556 w 1552687"/>
                <a:gd name="connsiteY470" fmla="*/ 70702 h 140126"/>
                <a:gd name="connsiteX471" fmla="*/ 1022139 w 1552687"/>
                <a:gd name="connsiteY471" fmla="*/ 55123 h 140126"/>
                <a:gd name="connsiteX472" fmla="*/ 1035684 w 1552687"/>
                <a:gd name="connsiteY472" fmla="*/ 45299 h 140126"/>
                <a:gd name="connsiteX473" fmla="*/ 1053446 w 1552687"/>
                <a:gd name="connsiteY473" fmla="*/ 41876 h 140126"/>
                <a:gd name="connsiteX474" fmla="*/ 1071356 w 1552687"/>
                <a:gd name="connsiteY474" fmla="*/ 45250 h 140126"/>
                <a:gd name="connsiteX475" fmla="*/ 1083511 w 1552687"/>
                <a:gd name="connsiteY475" fmla="*/ 54329 h 140126"/>
                <a:gd name="connsiteX476" fmla="*/ 1090507 w 1552687"/>
                <a:gd name="connsiteY476" fmla="*/ 67725 h 140126"/>
                <a:gd name="connsiteX477" fmla="*/ 1092739 w 1552687"/>
                <a:gd name="connsiteY477" fmla="*/ 84148 h 140126"/>
                <a:gd name="connsiteX478" fmla="*/ 1076268 w 1552687"/>
                <a:gd name="connsiteY478" fmla="*/ 82261 h 140126"/>
                <a:gd name="connsiteX479" fmla="*/ 1070525 w 1552687"/>
                <a:gd name="connsiteY479" fmla="*/ 62019 h 140126"/>
                <a:gd name="connsiteX480" fmla="*/ 1052602 w 1552687"/>
                <a:gd name="connsiteY480" fmla="*/ 54676 h 140126"/>
                <a:gd name="connsiteX481" fmla="*/ 1041923 w 1552687"/>
                <a:gd name="connsiteY481" fmla="*/ 56958 h 140126"/>
                <a:gd name="connsiteX482" fmla="*/ 1034233 w 1552687"/>
                <a:gd name="connsiteY482" fmla="*/ 63011 h 140126"/>
                <a:gd name="connsiteX483" fmla="*/ 1029444 w 1552687"/>
                <a:gd name="connsiteY483" fmla="*/ 71793 h 140126"/>
                <a:gd name="connsiteX484" fmla="*/ 1027546 w 1552687"/>
                <a:gd name="connsiteY484" fmla="*/ 82261 h 140126"/>
                <a:gd name="connsiteX485" fmla="*/ 1169841 w 1552687"/>
                <a:gd name="connsiteY485" fmla="*/ 52195 h 140126"/>
                <a:gd name="connsiteX486" fmla="*/ 1169741 w 1552687"/>
                <a:gd name="connsiteY486" fmla="*/ 55866 h 140126"/>
                <a:gd name="connsiteX487" fmla="*/ 1169345 w 1552687"/>
                <a:gd name="connsiteY487" fmla="*/ 58198 h 140126"/>
                <a:gd name="connsiteX488" fmla="*/ 1168600 w 1552687"/>
                <a:gd name="connsiteY488" fmla="*/ 59488 h 140126"/>
                <a:gd name="connsiteX489" fmla="*/ 1167360 w 1552687"/>
                <a:gd name="connsiteY489" fmla="*/ 59935 h 140126"/>
                <a:gd name="connsiteX490" fmla="*/ 1165425 w 1552687"/>
                <a:gd name="connsiteY490" fmla="*/ 59488 h 140126"/>
                <a:gd name="connsiteX491" fmla="*/ 1162845 w 1552687"/>
                <a:gd name="connsiteY491" fmla="*/ 58595 h 140126"/>
                <a:gd name="connsiteX492" fmla="*/ 1159620 w 1552687"/>
                <a:gd name="connsiteY492" fmla="*/ 57752 h 140126"/>
                <a:gd name="connsiteX493" fmla="*/ 1155750 w 1552687"/>
                <a:gd name="connsiteY493" fmla="*/ 57355 h 140126"/>
                <a:gd name="connsiteX494" fmla="*/ 1150888 w 1552687"/>
                <a:gd name="connsiteY494" fmla="*/ 58347 h 140126"/>
                <a:gd name="connsiteX495" fmla="*/ 1145877 w 1552687"/>
                <a:gd name="connsiteY495" fmla="*/ 61622 h 140126"/>
                <a:gd name="connsiteX496" fmla="*/ 1140370 w 1552687"/>
                <a:gd name="connsiteY496" fmla="*/ 67675 h 140126"/>
                <a:gd name="connsiteX497" fmla="*/ 1134019 w 1552687"/>
                <a:gd name="connsiteY497" fmla="*/ 76903 h 140126"/>
                <a:gd name="connsiteX498" fmla="*/ 1134019 w 1552687"/>
                <a:gd name="connsiteY498" fmla="*/ 135646 h 140126"/>
                <a:gd name="connsiteX499" fmla="*/ 1133622 w 1552687"/>
                <a:gd name="connsiteY499" fmla="*/ 136986 h 140126"/>
                <a:gd name="connsiteX500" fmla="*/ 1132332 w 1552687"/>
                <a:gd name="connsiteY500" fmla="*/ 137928 h 140126"/>
                <a:gd name="connsiteX501" fmla="*/ 1129852 w 1552687"/>
                <a:gd name="connsiteY501" fmla="*/ 138524 h 140126"/>
                <a:gd name="connsiteX502" fmla="*/ 1125783 w 1552687"/>
                <a:gd name="connsiteY502" fmla="*/ 138722 h 140126"/>
                <a:gd name="connsiteX503" fmla="*/ 1121814 w 1552687"/>
                <a:gd name="connsiteY503" fmla="*/ 138524 h 140126"/>
                <a:gd name="connsiteX504" fmla="*/ 1119284 w 1552687"/>
                <a:gd name="connsiteY504" fmla="*/ 137928 h 140126"/>
                <a:gd name="connsiteX505" fmla="*/ 1117994 w 1552687"/>
                <a:gd name="connsiteY505" fmla="*/ 136986 h 140126"/>
                <a:gd name="connsiteX506" fmla="*/ 1117647 w 1552687"/>
                <a:gd name="connsiteY506" fmla="*/ 135646 h 140126"/>
                <a:gd name="connsiteX507" fmla="*/ 1117647 w 1552687"/>
                <a:gd name="connsiteY507" fmla="*/ 46340 h 140126"/>
                <a:gd name="connsiteX508" fmla="*/ 1117944 w 1552687"/>
                <a:gd name="connsiteY508" fmla="*/ 45001 h 140126"/>
                <a:gd name="connsiteX509" fmla="*/ 1119135 w 1552687"/>
                <a:gd name="connsiteY509" fmla="*/ 44009 h 140126"/>
                <a:gd name="connsiteX510" fmla="*/ 1121417 w 1552687"/>
                <a:gd name="connsiteY510" fmla="*/ 43413 h 140126"/>
                <a:gd name="connsiteX511" fmla="*/ 1125089 w 1552687"/>
                <a:gd name="connsiteY511" fmla="*/ 43265 h 140126"/>
                <a:gd name="connsiteX512" fmla="*/ 1128711 w 1552687"/>
                <a:gd name="connsiteY512" fmla="*/ 43413 h 140126"/>
                <a:gd name="connsiteX513" fmla="*/ 1130943 w 1552687"/>
                <a:gd name="connsiteY513" fmla="*/ 44009 h 140126"/>
                <a:gd name="connsiteX514" fmla="*/ 1132084 w 1552687"/>
                <a:gd name="connsiteY514" fmla="*/ 45001 h 140126"/>
                <a:gd name="connsiteX515" fmla="*/ 1132432 w 1552687"/>
                <a:gd name="connsiteY515" fmla="*/ 46340 h 140126"/>
                <a:gd name="connsiteX516" fmla="*/ 1132432 w 1552687"/>
                <a:gd name="connsiteY516" fmla="*/ 59339 h 140126"/>
                <a:gd name="connsiteX517" fmla="*/ 1139329 w 1552687"/>
                <a:gd name="connsiteY517" fmla="*/ 50607 h 140126"/>
                <a:gd name="connsiteX518" fmla="*/ 1145431 w 1552687"/>
                <a:gd name="connsiteY518" fmla="*/ 45298 h 140126"/>
                <a:gd name="connsiteX519" fmla="*/ 1151137 w 1552687"/>
                <a:gd name="connsiteY519" fmla="*/ 42619 h 140126"/>
                <a:gd name="connsiteX520" fmla="*/ 1156843 w 1552687"/>
                <a:gd name="connsiteY520" fmla="*/ 41875 h 140126"/>
                <a:gd name="connsiteX521" fmla="*/ 1159769 w 1552687"/>
                <a:gd name="connsiteY521" fmla="*/ 42024 h 140126"/>
                <a:gd name="connsiteX522" fmla="*/ 1163192 w 1552687"/>
                <a:gd name="connsiteY522" fmla="*/ 42570 h 140126"/>
                <a:gd name="connsiteX523" fmla="*/ 1166417 w 1552687"/>
                <a:gd name="connsiteY523" fmla="*/ 43463 h 140126"/>
                <a:gd name="connsiteX524" fmla="*/ 1168452 w 1552687"/>
                <a:gd name="connsiteY524" fmla="*/ 44455 h 140126"/>
                <a:gd name="connsiteX525" fmla="*/ 1169245 w 1552687"/>
                <a:gd name="connsiteY525" fmla="*/ 45398 h 140126"/>
                <a:gd name="connsiteX526" fmla="*/ 1169593 w 1552687"/>
                <a:gd name="connsiteY526" fmla="*/ 46539 h 140126"/>
                <a:gd name="connsiteX527" fmla="*/ 1169791 w 1552687"/>
                <a:gd name="connsiteY527" fmla="*/ 48573 h 140126"/>
                <a:gd name="connsiteX528" fmla="*/ 1169841 w 1552687"/>
                <a:gd name="connsiteY528" fmla="*/ 52195 h 140126"/>
                <a:gd name="connsiteX529" fmla="*/ 1245453 w 1552687"/>
                <a:gd name="connsiteY529" fmla="*/ 131181 h 140126"/>
                <a:gd name="connsiteX530" fmla="*/ 1245155 w 1552687"/>
                <a:gd name="connsiteY530" fmla="*/ 134406 h 140126"/>
                <a:gd name="connsiteX531" fmla="*/ 1244461 w 1552687"/>
                <a:gd name="connsiteY531" fmla="*/ 136589 h 140126"/>
                <a:gd name="connsiteX532" fmla="*/ 1243369 w 1552687"/>
                <a:gd name="connsiteY532" fmla="*/ 137779 h 140126"/>
                <a:gd name="connsiteX533" fmla="*/ 1241881 w 1552687"/>
                <a:gd name="connsiteY533" fmla="*/ 138127 h 140126"/>
                <a:gd name="connsiteX534" fmla="*/ 1186908 w 1552687"/>
                <a:gd name="connsiteY534" fmla="*/ 138127 h 140126"/>
                <a:gd name="connsiteX535" fmla="*/ 1183485 w 1552687"/>
                <a:gd name="connsiteY535" fmla="*/ 136738 h 140126"/>
                <a:gd name="connsiteX536" fmla="*/ 1182145 w 1552687"/>
                <a:gd name="connsiteY536" fmla="*/ 132074 h 140126"/>
                <a:gd name="connsiteX537" fmla="*/ 1182145 w 1552687"/>
                <a:gd name="connsiteY537" fmla="*/ 128700 h 140126"/>
                <a:gd name="connsiteX538" fmla="*/ 1182344 w 1552687"/>
                <a:gd name="connsiteY538" fmla="*/ 126219 h 140126"/>
                <a:gd name="connsiteX539" fmla="*/ 1182939 w 1552687"/>
                <a:gd name="connsiteY539" fmla="*/ 124036 h 140126"/>
                <a:gd name="connsiteX540" fmla="*/ 1184030 w 1552687"/>
                <a:gd name="connsiteY540" fmla="*/ 121704 h 140126"/>
                <a:gd name="connsiteX541" fmla="*/ 1185717 w 1552687"/>
                <a:gd name="connsiteY541" fmla="*/ 118876 h 140126"/>
                <a:gd name="connsiteX542" fmla="*/ 1225111 w 1552687"/>
                <a:gd name="connsiteY542" fmla="*/ 57553 h 140126"/>
                <a:gd name="connsiteX543" fmla="*/ 1186908 w 1552687"/>
                <a:gd name="connsiteY543" fmla="*/ 57553 h 140126"/>
                <a:gd name="connsiteX544" fmla="*/ 1184378 w 1552687"/>
                <a:gd name="connsiteY544" fmla="*/ 55916 h 140126"/>
                <a:gd name="connsiteX545" fmla="*/ 1183435 w 1552687"/>
                <a:gd name="connsiteY545" fmla="*/ 50607 h 140126"/>
                <a:gd name="connsiteX546" fmla="*/ 1183633 w 1552687"/>
                <a:gd name="connsiteY546" fmla="*/ 47481 h 140126"/>
                <a:gd name="connsiteX547" fmla="*/ 1184278 w 1552687"/>
                <a:gd name="connsiteY547" fmla="*/ 45298 h 140126"/>
                <a:gd name="connsiteX548" fmla="*/ 1185370 w 1552687"/>
                <a:gd name="connsiteY548" fmla="*/ 44107 h 140126"/>
                <a:gd name="connsiteX549" fmla="*/ 1186908 w 1552687"/>
                <a:gd name="connsiteY549" fmla="*/ 43760 h 140126"/>
                <a:gd name="connsiteX550" fmla="*/ 1238110 w 1552687"/>
                <a:gd name="connsiteY550" fmla="*/ 43760 h 140126"/>
                <a:gd name="connsiteX551" fmla="*/ 1240045 w 1552687"/>
                <a:gd name="connsiteY551" fmla="*/ 44058 h 140126"/>
                <a:gd name="connsiteX552" fmla="*/ 1241484 w 1552687"/>
                <a:gd name="connsiteY552" fmla="*/ 45050 h 140126"/>
                <a:gd name="connsiteX553" fmla="*/ 1242426 w 1552687"/>
                <a:gd name="connsiteY553" fmla="*/ 46836 h 140126"/>
                <a:gd name="connsiteX554" fmla="*/ 1242774 w 1552687"/>
                <a:gd name="connsiteY554" fmla="*/ 49615 h 140126"/>
                <a:gd name="connsiteX555" fmla="*/ 1242774 w 1552687"/>
                <a:gd name="connsiteY555" fmla="*/ 52790 h 140126"/>
                <a:gd name="connsiteX556" fmla="*/ 1242575 w 1552687"/>
                <a:gd name="connsiteY556" fmla="*/ 55370 h 140126"/>
                <a:gd name="connsiteX557" fmla="*/ 1241980 w 1552687"/>
                <a:gd name="connsiteY557" fmla="*/ 57702 h 140126"/>
                <a:gd name="connsiteX558" fmla="*/ 1240888 w 1552687"/>
                <a:gd name="connsiteY558" fmla="*/ 60133 h 140126"/>
                <a:gd name="connsiteX559" fmla="*/ 1239201 w 1552687"/>
                <a:gd name="connsiteY559" fmla="*/ 63010 h 140126"/>
                <a:gd name="connsiteX560" fmla="*/ 1200006 w 1552687"/>
                <a:gd name="connsiteY560" fmla="*/ 124334 h 140126"/>
                <a:gd name="connsiteX561" fmla="*/ 1241881 w 1552687"/>
                <a:gd name="connsiteY561" fmla="*/ 124334 h 140126"/>
                <a:gd name="connsiteX562" fmla="*/ 1243319 w 1552687"/>
                <a:gd name="connsiteY562" fmla="*/ 124681 h 140126"/>
                <a:gd name="connsiteX563" fmla="*/ 1244411 w 1552687"/>
                <a:gd name="connsiteY563" fmla="*/ 125822 h 140126"/>
                <a:gd name="connsiteX564" fmla="*/ 1245155 w 1552687"/>
                <a:gd name="connsiteY564" fmla="*/ 127956 h 140126"/>
                <a:gd name="connsiteX565" fmla="*/ 1245453 w 1552687"/>
                <a:gd name="connsiteY565" fmla="*/ 131180 h 140126"/>
                <a:gd name="connsiteX566" fmla="*/ 1287030 w 1552687"/>
                <a:gd name="connsiteY566" fmla="*/ 16175 h 140126"/>
                <a:gd name="connsiteX567" fmla="*/ 1284847 w 1552687"/>
                <a:gd name="connsiteY567" fmla="*/ 24014 h 140126"/>
                <a:gd name="connsiteX568" fmla="*/ 1276809 w 1552687"/>
                <a:gd name="connsiteY568" fmla="*/ 26098 h 140126"/>
                <a:gd name="connsiteX569" fmla="*/ 1268920 w 1552687"/>
                <a:gd name="connsiteY569" fmla="*/ 24064 h 140126"/>
                <a:gd name="connsiteX570" fmla="*/ 1266786 w 1552687"/>
                <a:gd name="connsiteY570" fmla="*/ 16373 h 140126"/>
                <a:gd name="connsiteX571" fmla="*/ 1268969 w 1552687"/>
                <a:gd name="connsiteY571" fmla="*/ 8534 h 140126"/>
                <a:gd name="connsiteX572" fmla="*/ 1277007 w 1552687"/>
                <a:gd name="connsiteY572" fmla="*/ 6451 h 140126"/>
                <a:gd name="connsiteX573" fmla="*/ 1284895 w 1552687"/>
                <a:gd name="connsiteY573" fmla="*/ 8485 h 140126"/>
                <a:gd name="connsiteX574" fmla="*/ 1287030 w 1552687"/>
                <a:gd name="connsiteY574" fmla="*/ 16175 h 140126"/>
                <a:gd name="connsiteX575" fmla="*/ 1285144 w 1552687"/>
                <a:gd name="connsiteY575" fmla="*/ 135646 h 140126"/>
                <a:gd name="connsiteX576" fmla="*/ 1284747 w 1552687"/>
                <a:gd name="connsiteY576" fmla="*/ 136986 h 140126"/>
                <a:gd name="connsiteX577" fmla="*/ 1283457 w 1552687"/>
                <a:gd name="connsiteY577" fmla="*/ 137928 h 140126"/>
                <a:gd name="connsiteX578" fmla="*/ 1280977 w 1552687"/>
                <a:gd name="connsiteY578" fmla="*/ 138524 h 140126"/>
                <a:gd name="connsiteX579" fmla="*/ 1276908 w 1552687"/>
                <a:gd name="connsiteY579" fmla="*/ 138722 h 140126"/>
                <a:gd name="connsiteX580" fmla="*/ 1272939 w 1552687"/>
                <a:gd name="connsiteY580" fmla="*/ 138524 h 140126"/>
                <a:gd name="connsiteX581" fmla="*/ 1270409 w 1552687"/>
                <a:gd name="connsiteY581" fmla="*/ 137928 h 140126"/>
                <a:gd name="connsiteX582" fmla="*/ 1269119 w 1552687"/>
                <a:gd name="connsiteY582" fmla="*/ 136986 h 140126"/>
                <a:gd name="connsiteX583" fmla="*/ 1268772 w 1552687"/>
                <a:gd name="connsiteY583" fmla="*/ 135646 h 140126"/>
                <a:gd name="connsiteX584" fmla="*/ 1268772 w 1552687"/>
                <a:gd name="connsiteY584" fmla="*/ 46340 h 140126"/>
                <a:gd name="connsiteX585" fmla="*/ 1269119 w 1552687"/>
                <a:gd name="connsiteY585" fmla="*/ 45050 h 140126"/>
                <a:gd name="connsiteX586" fmla="*/ 1270409 w 1552687"/>
                <a:gd name="connsiteY586" fmla="*/ 44058 h 140126"/>
                <a:gd name="connsiteX587" fmla="*/ 1272939 w 1552687"/>
                <a:gd name="connsiteY587" fmla="*/ 43463 h 140126"/>
                <a:gd name="connsiteX588" fmla="*/ 1276908 w 1552687"/>
                <a:gd name="connsiteY588" fmla="*/ 43264 h 140126"/>
                <a:gd name="connsiteX589" fmla="*/ 1280977 w 1552687"/>
                <a:gd name="connsiteY589" fmla="*/ 43463 h 140126"/>
                <a:gd name="connsiteX590" fmla="*/ 1283457 w 1552687"/>
                <a:gd name="connsiteY590" fmla="*/ 44058 h 140126"/>
                <a:gd name="connsiteX591" fmla="*/ 1284747 w 1552687"/>
                <a:gd name="connsiteY591" fmla="*/ 45050 h 140126"/>
                <a:gd name="connsiteX592" fmla="*/ 1285144 w 1552687"/>
                <a:gd name="connsiteY592" fmla="*/ 46340 h 140126"/>
                <a:gd name="connsiteX593" fmla="*/ 1379610 w 1552687"/>
                <a:gd name="connsiteY593" fmla="*/ 122052 h 140126"/>
                <a:gd name="connsiteX594" fmla="*/ 1379511 w 1552687"/>
                <a:gd name="connsiteY594" fmla="*/ 124979 h 140126"/>
                <a:gd name="connsiteX595" fmla="*/ 1379163 w 1552687"/>
                <a:gd name="connsiteY595" fmla="*/ 127063 h 140126"/>
                <a:gd name="connsiteX596" fmla="*/ 1378568 w 1552687"/>
                <a:gd name="connsiteY596" fmla="*/ 128551 h 140126"/>
                <a:gd name="connsiteX597" fmla="*/ 1376980 w 1552687"/>
                <a:gd name="connsiteY597" fmla="*/ 130437 h 140126"/>
                <a:gd name="connsiteX598" fmla="*/ 1372764 w 1552687"/>
                <a:gd name="connsiteY598" fmla="*/ 133513 h 140126"/>
                <a:gd name="connsiteX599" fmla="*/ 1366066 w 1552687"/>
                <a:gd name="connsiteY599" fmla="*/ 136787 h 140126"/>
                <a:gd name="connsiteX600" fmla="*/ 1357979 w 1552687"/>
                <a:gd name="connsiteY600" fmla="*/ 139119 h 140126"/>
                <a:gd name="connsiteX601" fmla="*/ 1348949 w 1552687"/>
                <a:gd name="connsiteY601" fmla="*/ 140012 h 140126"/>
                <a:gd name="connsiteX602" fmla="*/ 1331882 w 1552687"/>
                <a:gd name="connsiteY602" fmla="*/ 136837 h 140126"/>
                <a:gd name="connsiteX603" fmla="*/ 1319428 w 1552687"/>
                <a:gd name="connsiteY603" fmla="*/ 127559 h 140126"/>
                <a:gd name="connsiteX604" fmla="*/ 1311788 w 1552687"/>
                <a:gd name="connsiteY604" fmla="*/ 112576 h 140126"/>
                <a:gd name="connsiteX605" fmla="*/ 1309159 w 1552687"/>
                <a:gd name="connsiteY605" fmla="*/ 92085 h 140126"/>
                <a:gd name="connsiteX606" fmla="*/ 1312384 w 1552687"/>
                <a:gd name="connsiteY606" fmla="*/ 69411 h 140126"/>
                <a:gd name="connsiteX607" fmla="*/ 1321215 w 1552687"/>
                <a:gd name="connsiteY607" fmla="*/ 53882 h 140126"/>
                <a:gd name="connsiteX608" fmla="*/ 1334413 w 1552687"/>
                <a:gd name="connsiteY608" fmla="*/ 44902 h 140126"/>
                <a:gd name="connsiteX609" fmla="*/ 1350836 w 1552687"/>
                <a:gd name="connsiteY609" fmla="*/ 41975 h 140126"/>
                <a:gd name="connsiteX610" fmla="*/ 1359121 w 1552687"/>
                <a:gd name="connsiteY610" fmla="*/ 42769 h 140126"/>
                <a:gd name="connsiteX611" fmla="*/ 1366513 w 1552687"/>
                <a:gd name="connsiteY611" fmla="*/ 44853 h 140126"/>
                <a:gd name="connsiteX612" fmla="*/ 1372517 w 1552687"/>
                <a:gd name="connsiteY612" fmla="*/ 47829 h 140126"/>
                <a:gd name="connsiteX613" fmla="*/ 1376337 w 1552687"/>
                <a:gd name="connsiteY613" fmla="*/ 50707 h 140126"/>
                <a:gd name="connsiteX614" fmla="*/ 1377974 w 1552687"/>
                <a:gd name="connsiteY614" fmla="*/ 52592 h 140126"/>
                <a:gd name="connsiteX615" fmla="*/ 1378718 w 1552687"/>
                <a:gd name="connsiteY615" fmla="*/ 54230 h 140126"/>
                <a:gd name="connsiteX616" fmla="*/ 1379115 w 1552687"/>
                <a:gd name="connsiteY616" fmla="*/ 56363 h 140126"/>
                <a:gd name="connsiteX617" fmla="*/ 1379214 w 1552687"/>
                <a:gd name="connsiteY617" fmla="*/ 59340 h 140126"/>
                <a:gd name="connsiteX618" fmla="*/ 1378321 w 1552687"/>
                <a:gd name="connsiteY618" fmla="*/ 64748 h 140126"/>
                <a:gd name="connsiteX619" fmla="*/ 1376138 w 1552687"/>
                <a:gd name="connsiteY619" fmla="*/ 66286 h 140126"/>
                <a:gd name="connsiteX620" fmla="*/ 1372714 w 1552687"/>
                <a:gd name="connsiteY620" fmla="*/ 64649 h 140126"/>
                <a:gd name="connsiteX621" fmla="*/ 1367802 w 1552687"/>
                <a:gd name="connsiteY621" fmla="*/ 61027 h 140126"/>
                <a:gd name="connsiteX622" fmla="*/ 1360608 w 1552687"/>
                <a:gd name="connsiteY622" fmla="*/ 57405 h 140126"/>
                <a:gd name="connsiteX623" fmla="*/ 1350636 w 1552687"/>
                <a:gd name="connsiteY623" fmla="*/ 55768 h 140126"/>
                <a:gd name="connsiteX624" fmla="*/ 1332527 w 1552687"/>
                <a:gd name="connsiteY624" fmla="*/ 64847 h 140126"/>
                <a:gd name="connsiteX625" fmla="*/ 1326226 w 1552687"/>
                <a:gd name="connsiteY625" fmla="*/ 91192 h 140126"/>
                <a:gd name="connsiteX626" fmla="*/ 1327863 w 1552687"/>
                <a:gd name="connsiteY626" fmla="*/ 106325 h 140126"/>
                <a:gd name="connsiteX627" fmla="*/ 1332675 w 1552687"/>
                <a:gd name="connsiteY627" fmla="*/ 117190 h 140126"/>
                <a:gd name="connsiteX628" fmla="*/ 1340465 w 1552687"/>
                <a:gd name="connsiteY628" fmla="*/ 123690 h 140126"/>
                <a:gd name="connsiteX629" fmla="*/ 1351032 w 1552687"/>
                <a:gd name="connsiteY629" fmla="*/ 125823 h 140126"/>
                <a:gd name="connsiteX630" fmla="*/ 1360955 w 1552687"/>
                <a:gd name="connsiteY630" fmla="*/ 124037 h 140126"/>
                <a:gd name="connsiteX631" fmla="*/ 1368347 w 1552687"/>
                <a:gd name="connsiteY631" fmla="*/ 120118 h 140126"/>
                <a:gd name="connsiteX632" fmla="*/ 1373606 w 1552687"/>
                <a:gd name="connsiteY632" fmla="*/ 116248 h 140126"/>
                <a:gd name="connsiteX633" fmla="*/ 1376931 w 1552687"/>
                <a:gd name="connsiteY633" fmla="*/ 114512 h 140126"/>
                <a:gd name="connsiteX634" fmla="*/ 1378121 w 1552687"/>
                <a:gd name="connsiteY634" fmla="*/ 114908 h 140126"/>
                <a:gd name="connsiteX635" fmla="*/ 1378965 w 1552687"/>
                <a:gd name="connsiteY635" fmla="*/ 116248 h 140126"/>
                <a:gd name="connsiteX636" fmla="*/ 1379461 w 1552687"/>
                <a:gd name="connsiteY636" fmla="*/ 118630 h 140126"/>
                <a:gd name="connsiteX637" fmla="*/ 1379610 w 1552687"/>
                <a:gd name="connsiteY637" fmla="*/ 122052 h 140126"/>
                <a:gd name="connsiteX638" fmla="*/ 1478243 w 1552687"/>
                <a:gd name="connsiteY638" fmla="*/ 135646 h 140126"/>
                <a:gd name="connsiteX639" fmla="*/ 1477846 w 1552687"/>
                <a:gd name="connsiteY639" fmla="*/ 136986 h 140126"/>
                <a:gd name="connsiteX640" fmla="*/ 1476556 w 1552687"/>
                <a:gd name="connsiteY640" fmla="*/ 137928 h 140126"/>
                <a:gd name="connsiteX641" fmla="*/ 1474075 w 1552687"/>
                <a:gd name="connsiteY641" fmla="*/ 138524 h 140126"/>
                <a:gd name="connsiteX642" fmla="*/ 1470106 w 1552687"/>
                <a:gd name="connsiteY642" fmla="*/ 138722 h 140126"/>
                <a:gd name="connsiteX643" fmla="*/ 1466038 w 1552687"/>
                <a:gd name="connsiteY643" fmla="*/ 138524 h 140126"/>
                <a:gd name="connsiteX644" fmla="*/ 1463557 w 1552687"/>
                <a:gd name="connsiteY644" fmla="*/ 137928 h 140126"/>
                <a:gd name="connsiteX645" fmla="*/ 1462267 w 1552687"/>
                <a:gd name="connsiteY645" fmla="*/ 136986 h 140126"/>
                <a:gd name="connsiteX646" fmla="*/ 1461870 w 1552687"/>
                <a:gd name="connsiteY646" fmla="*/ 135646 h 140126"/>
                <a:gd name="connsiteX647" fmla="*/ 1461870 w 1552687"/>
                <a:gd name="connsiteY647" fmla="*/ 83353 h 140126"/>
                <a:gd name="connsiteX648" fmla="*/ 1460680 w 1552687"/>
                <a:gd name="connsiteY648" fmla="*/ 71048 h 140126"/>
                <a:gd name="connsiteX649" fmla="*/ 1457207 w 1552687"/>
                <a:gd name="connsiteY649" fmla="*/ 63011 h 140126"/>
                <a:gd name="connsiteX650" fmla="*/ 1451302 w 1552687"/>
                <a:gd name="connsiteY650" fmla="*/ 57851 h 140126"/>
                <a:gd name="connsiteX651" fmla="*/ 1442918 w 1552687"/>
                <a:gd name="connsiteY651" fmla="*/ 56065 h 140126"/>
                <a:gd name="connsiteX652" fmla="*/ 1430613 w 1552687"/>
                <a:gd name="connsiteY652" fmla="*/ 60431 h 140126"/>
                <a:gd name="connsiteX653" fmla="*/ 1417714 w 1552687"/>
                <a:gd name="connsiteY653" fmla="*/ 73231 h 140126"/>
                <a:gd name="connsiteX654" fmla="*/ 1417714 w 1552687"/>
                <a:gd name="connsiteY654" fmla="*/ 135646 h 140126"/>
                <a:gd name="connsiteX655" fmla="*/ 1417317 w 1552687"/>
                <a:gd name="connsiteY655" fmla="*/ 136986 h 140126"/>
                <a:gd name="connsiteX656" fmla="*/ 1416027 w 1552687"/>
                <a:gd name="connsiteY656" fmla="*/ 137928 h 140126"/>
                <a:gd name="connsiteX657" fmla="*/ 1413546 w 1552687"/>
                <a:gd name="connsiteY657" fmla="*/ 138524 h 140126"/>
                <a:gd name="connsiteX658" fmla="*/ 1409478 w 1552687"/>
                <a:gd name="connsiteY658" fmla="*/ 138722 h 140126"/>
                <a:gd name="connsiteX659" fmla="*/ 1405508 w 1552687"/>
                <a:gd name="connsiteY659" fmla="*/ 138524 h 140126"/>
                <a:gd name="connsiteX660" fmla="*/ 1402978 w 1552687"/>
                <a:gd name="connsiteY660" fmla="*/ 137928 h 140126"/>
                <a:gd name="connsiteX661" fmla="*/ 1401688 w 1552687"/>
                <a:gd name="connsiteY661" fmla="*/ 136986 h 140126"/>
                <a:gd name="connsiteX662" fmla="*/ 1401341 w 1552687"/>
                <a:gd name="connsiteY662" fmla="*/ 135646 h 140126"/>
                <a:gd name="connsiteX663" fmla="*/ 1401341 w 1552687"/>
                <a:gd name="connsiteY663" fmla="*/ 3077 h 140126"/>
                <a:gd name="connsiteX664" fmla="*/ 1401688 w 1552687"/>
                <a:gd name="connsiteY664" fmla="*/ 1688 h 140126"/>
                <a:gd name="connsiteX665" fmla="*/ 1402978 w 1552687"/>
                <a:gd name="connsiteY665" fmla="*/ 695 h 140126"/>
                <a:gd name="connsiteX666" fmla="*/ 1405508 w 1552687"/>
                <a:gd name="connsiteY666" fmla="*/ 100 h 140126"/>
                <a:gd name="connsiteX667" fmla="*/ 1409478 w 1552687"/>
                <a:gd name="connsiteY667" fmla="*/ -99 h 140126"/>
                <a:gd name="connsiteX668" fmla="*/ 1413546 w 1552687"/>
                <a:gd name="connsiteY668" fmla="*/ 100 h 140126"/>
                <a:gd name="connsiteX669" fmla="*/ 1416027 w 1552687"/>
                <a:gd name="connsiteY669" fmla="*/ 695 h 140126"/>
                <a:gd name="connsiteX670" fmla="*/ 1417317 w 1552687"/>
                <a:gd name="connsiteY670" fmla="*/ 1688 h 140126"/>
                <a:gd name="connsiteX671" fmla="*/ 1417714 w 1552687"/>
                <a:gd name="connsiteY671" fmla="*/ 3077 h 140126"/>
                <a:gd name="connsiteX672" fmla="*/ 1417714 w 1552687"/>
                <a:gd name="connsiteY672" fmla="*/ 56561 h 140126"/>
                <a:gd name="connsiteX673" fmla="*/ 1431903 w 1552687"/>
                <a:gd name="connsiteY673" fmla="*/ 45497 h 140126"/>
                <a:gd name="connsiteX674" fmla="*/ 1446291 w 1552687"/>
                <a:gd name="connsiteY674" fmla="*/ 41875 h 140126"/>
                <a:gd name="connsiteX675" fmla="*/ 1461324 w 1552687"/>
                <a:gd name="connsiteY675" fmla="*/ 44901 h 140126"/>
                <a:gd name="connsiteX676" fmla="*/ 1471198 w 1552687"/>
                <a:gd name="connsiteY676" fmla="*/ 52988 h 140126"/>
                <a:gd name="connsiteX677" fmla="*/ 1476606 w 1552687"/>
                <a:gd name="connsiteY677" fmla="*/ 64846 h 140126"/>
                <a:gd name="connsiteX678" fmla="*/ 1478243 w 1552687"/>
                <a:gd name="connsiteY678" fmla="*/ 81269 h 140126"/>
                <a:gd name="connsiteX679" fmla="*/ 1552664 w 1552687"/>
                <a:gd name="connsiteY679" fmla="*/ 129097 h 140126"/>
                <a:gd name="connsiteX680" fmla="*/ 1552267 w 1552687"/>
                <a:gd name="connsiteY680" fmla="*/ 133661 h 140126"/>
                <a:gd name="connsiteX681" fmla="*/ 1551077 w 1552687"/>
                <a:gd name="connsiteY681" fmla="*/ 136142 h 140126"/>
                <a:gd name="connsiteX682" fmla="*/ 1548695 w 1552687"/>
                <a:gd name="connsiteY682" fmla="*/ 137631 h 140126"/>
                <a:gd name="connsiteX683" fmla="*/ 1545073 w 1552687"/>
                <a:gd name="connsiteY683" fmla="*/ 138772 h 140126"/>
                <a:gd name="connsiteX684" fmla="*/ 1540757 w 1552687"/>
                <a:gd name="connsiteY684" fmla="*/ 139516 h 140126"/>
                <a:gd name="connsiteX685" fmla="*/ 1536192 w 1552687"/>
                <a:gd name="connsiteY685" fmla="*/ 139814 h 140126"/>
                <a:gd name="connsiteX686" fmla="*/ 1524285 w 1552687"/>
                <a:gd name="connsiteY686" fmla="*/ 137978 h 140126"/>
                <a:gd name="connsiteX687" fmla="*/ 1516148 w 1552687"/>
                <a:gd name="connsiteY687" fmla="*/ 132421 h 140126"/>
                <a:gd name="connsiteX688" fmla="*/ 1511534 w 1552687"/>
                <a:gd name="connsiteY688" fmla="*/ 122994 h 140126"/>
                <a:gd name="connsiteX689" fmla="*/ 1510095 w 1552687"/>
                <a:gd name="connsiteY689" fmla="*/ 109549 h 140126"/>
                <a:gd name="connsiteX690" fmla="*/ 1510095 w 1552687"/>
                <a:gd name="connsiteY690" fmla="*/ 57355 h 140126"/>
                <a:gd name="connsiteX691" fmla="*/ 1497593 w 1552687"/>
                <a:gd name="connsiteY691" fmla="*/ 57355 h 140126"/>
                <a:gd name="connsiteX692" fmla="*/ 1495211 w 1552687"/>
                <a:gd name="connsiteY692" fmla="*/ 55767 h 140126"/>
                <a:gd name="connsiteX693" fmla="*/ 1494318 w 1552687"/>
                <a:gd name="connsiteY693" fmla="*/ 50607 h 140126"/>
                <a:gd name="connsiteX694" fmla="*/ 1494566 w 1552687"/>
                <a:gd name="connsiteY694" fmla="*/ 47432 h 140126"/>
                <a:gd name="connsiteX695" fmla="*/ 1495211 w 1552687"/>
                <a:gd name="connsiteY695" fmla="*/ 45298 h 140126"/>
                <a:gd name="connsiteX696" fmla="*/ 1496252 w 1552687"/>
                <a:gd name="connsiteY696" fmla="*/ 44107 h 140126"/>
                <a:gd name="connsiteX697" fmla="*/ 1497691 w 1552687"/>
                <a:gd name="connsiteY697" fmla="*/ 43760 h 140126"/>
                <a:gd name="connsiteX698" fmla="*/ 1510095 w 1552687"/>
                <a:gd name="connsiteY698" fmla="*/ 43760 h 140126"/>
                <a:gd name="connsiteX699" fmla="*/ 1510095 w 1552687"/>
                <a:gd name="connsiteY699" fmla="*/ 22525 h 140126"/>
                <a:gd name="connsiteX700" fmla="*/ 1510442 w 1552687"/>
                <a:gd name="connsiteY700" fmla="*/ 21235 h 140126"/>
                <a:gd name="connsiteX701" fmla="*/ 1511732 w 1552687"/>
                <a:gd name="connsiteY701" fmla="*/ 20194 h 140126"/>
                <a:gd name="connsiteX702" fmla="*/ 1514262 w 1552687"/>
                <a:gd name="connsiteY702" fmla="*/ 19549 h 140126"/>
                <a:gd name="connsiteX703" fmla="*/ 1518231 w 1552687"/>
                <a:gd name="connsiteY703" fmla="*/ 19350 h 140126"/>
                <a:gd name="connsiteX704" fmla="*/ 1522300 w 1552687"/>
                <a:gd name="connsiteY704" fmla="*/ 19549 h 140126"/>
                <a:gd name="connsiteX705" fmla="*/ 1524780 w 1552687"/>
                <a:gd name="connsiteY705" fmla="*/ 20194 h 140126"/>
                <a:gd name="connsiteX706" fmla="*/ 1526070 w 1552687"/>
                <a:gd name="connsiteY706" fmla="*/ 21235 h 140126"/>
                <a:gd name="connsiteX707" fmla="*/ 1526467 w 1552687"/>
                <a:gd name="connsiteY707" fmla="*/ 22525 h 140126"/>
                <a:gd name="connsiteX708" fmla="*/ 1526467 w 1552687"/>
                <a:gd name="connsiteY708" fmla="*/ 43760 h 140126"/>
                <a:gd name="connsiteX709" fmla="*/ 1549389 w 1552687"/>
                <a:gd name="connsiteY709" fmla="*/ 43760 h 140126"/>
                <a:gd name="connsiteX710" fmla="*/ 1550778 w 1552687"/>
                <a:gd name="connsiteY710" fmla="*/ 44107 h 140126"/>
                <a:gd name="connsiteX711" fmla="*/ 1551819 w 1552687"/>
                <a:gd name="connsiteY711" fmla="*/ 45298 h 140126"/>
                <a:gd name="connsiteX712" fmla="*/ 1552464 w 1552687"/>
                <a:gd name="connsiteY712" fmla="*/ 47432 h 140126"/>
                <a:gd name="connsiteX713" fmla="*/ 1552663 w 1552687"/>
                <a:gd name="connsiteY713" fmla="*/ 50607 h 140126"/>
                <a:gd name="connsiteX714" fmla="*/ 1551770 w 1552687"/>
                <a:gd name="connsiteY714" fmla="*/ 55767 h 140126"/>
                <a:gd name="connsiteX715" fmla="*/ 1549388 w 1552687"/>
                <a:gd name="connsiteY715" fmla="*/ 57355 h 140126"/>
                <a:gd name="connsiteX716" fmla="*/ 1526466 w 1552687"/>
                <a:gd name="connsiteY716" fmla="*/ 57355 h 140126"/>
                <a:gd name="connsiteX717" fmla="*/ 1526466 w 1552687"/>
                <a:gd name="connsiteY717" fmla="*/ 107167 h 140126"/>
                <a:gd name="connsiteX718" fmla="*/ 1529195 w 1552687"/>
                <a:gd name="connsiteY718" fmla="*/ 121109 h 140126"/>
                <a:gd name="connsiteX719" fmla="*/ 1538969 w 1552687"/>
                <a:gd name="connsiteY719" fmla="*/ 125822 h 140126"/>
                <a:gd name="connsiteX720" fmla="*/ 1543038 w 1552687"/>
                <a:gd name="connsiteY720" fmla="*/ 125376 h 140126"/>
                <a:gd name="connsiteX721" fmla="*/ 1546214 w 1552687"/>
                <a:gd name="connsiteY721" fmla="*/ 124433 h 140126"/>
                <a:gd name="connsiteX722" fmla="*/ 1548595 w 1552687"/>
                <a:gd name="connsiteY722" fmla="*/ 123491 h 140126"/>
                <a:gd name="connsiteX723" fmla="*/ 1550381 w 1552687"/>
                <a:gd name="connsiteY723" fmla="*/ 123044 h 140126"/>
                <a:gd name="connsiteX724" fmla="*/ 1551324 w 1552687"/>
                <a:gd name="connsiteY724" fmla="*/ 123292 h 140126"/>
                <a:gd name="connsiteX725" fmla="*/ 1552019 w 1552687"/>
                <a:gd name="connsiteY725" fmla="*/ 124235 h 140126"/>
                <a:gd name="connsiteX726" fmla="*/ 1552465 w 1552687"/>
                <a:gd name="connsiteY726" fmla="*/ 126120 h 140126"/>
                <a:gd name="connsiteX727" fmla="*/ 1552664 w 1552687"/>
                <a:gd name="connsiteY727" fmla="*/ 129097 h 14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Lst>
              <a:rect l="l" t="t" r="r" b="b"/>
              <a:pathLst>
                <a:path w="1552687" h="140126">
                  <a:moveTo>
                    <a:pt x="139650" y="135547"/>
                  </a:moveTo>
                  <a:cubicBezTo>
                    <a:pt x="139661" y="136041"/>
                    <a:pt x="139518" y="136527"/>
                    <a:pt x="139241" y="136936"/>
                  </a:cubicBezTo>
                  <a:cubicBezTo>
                    <a:pt x="138880" y="137396"/>
                    <a:pt x="138379" y="137727"/>
                    <a:pt x="137814" y="137879"/>
                  </a:cubicBezTo>
                  <a:cubicBezTo>
                    <a:pt x="136964" y="138150"/>
                    <a:pt x="136093" y="138349"/>
                    <a:pt x="135210" y="138474"/>
                  </a:cubicBezTo>
                  <a:cubicBezTo>
                    <a:pt x="133837" y="138657"/>
                    <a:pt x="132452" y="138740"/>
                    <a:pt x="131067" y="138722"/>
                  </a:cubicBezTo>
                  <a:cubicBezTo>
                    <a:pt x="129715" y="138734"/>
                    <a:pt x="128364" y="138651"/>
                    <a:pt x="127023" y="138474"/>
                  </a:cubicBezTo>
                  <a:cubicBezTo>
                    <a:pt x="126122" y="138360"/>
                    <a:pt x="125233" y="138161"/>
                    <a:pt x="124369" y="137879"/>
                  </a:cubicBezTo>
                  <a:cubicBezTo>
                    <a:pt x="123822" y="137717"/>
                    <a:pt x="123340" y="137387"/>
                    <a:pt x="122992" y="136936"/>
                  </a:cubicBezTo>
                  <a:cubicBezTo>
                    <a:pt x="122715" y="136527"/>
                    <a:pt x="122571" y="136041"/>
                    <a:pt x="122583" y="135547"/>
                  </a:cubicBezTo>
                  <a:lnTo>
                    <a:pt x="122583" y="23716"/>
                  </a:lnTo>
                  <a:lnTo>
                    <a:pt x="122384" y="23716"/>
                  </a:lnTo>
                  <a:lnTo>
                    <a:pt x="77136" y="136043"/>
                  </a:lnTo>
                  <a:cubicBezTo>
                    <a:pt x="76944" y="136496"/>
                    <a:pt x="76656" y="136902"/>
                    <a:pt x="76292" y="137234"/>
                  </a:cubicBezTo>
                  <a:cubicBezTo>
                    <a:pt x="75828" y="137623"/>
                    <a:pt x="75287" y="137911"/>
                    <a:pt x="74705" y="138077"/>
                  </a:cubicBezTo>
                  <a:cubicBezTo>
                    <a:pt x="73898" y="138330"/>
                    <a:pt x="73066" y="138497"/>
                    <a:pt x="72224" y="138573"/>
                  </a:cubicBezTo>
                  <a:cubicBezTo>
                    <a:pt x="71086" y="138681"/>
                    <a:pt x="69944" y="138731"/>
                    <a:pt x="68801" y="138722"/>
                  </a:cubicBezTo>
                  <a:cubicBezTo>
                    <a:pt x="67607" y="138732"/>
                    <a:pt x="66414" y="138666"/>
                    <a:pt x="65228" y="138524"/>
                  </a:cubicBezTo>
                  <a:cubicBezTo>
                    <a:pt x="64386" y="138422"/>
                    <a:pt x="63555" y="138239"/>
                    <a:pt x="62748" y="137978"/>
                  </a:cubicBezTo>
                  <a:cubicBezTo>
                    <a:pt x="62183" y="137803"/>
                    <a:pt x="61660" y="137516"/>
                    <a:pt x="61210" y="137134"/>
                  </a:cubicBezTo>
                  <a:cubicBezTo>
                    <a:pt x="60873" y="136839"/>
                    <a:pt x="60617" y="136464"/>
                    <a:pt x="60465" y="136043"/>
                  </a:cubicBezTo>
                  <a:lnTo>
                    <a:pt x="17202" y="23716"/>
                  </a:lnTo>
                  <a:lnTo>
                    <a:pt x="17103" y="23716"/>
                  </a:lnTo>
                  <a:lnTo>
                    <a:pt x="17103" y="135546"/>
                  </a:lnTo>
                  <a:cubicBezTo>
                    <a:pt x="17113" y="136041"/>
                    <a:pt x="16970" y="136526"/>
                    <a:pt x="16693" y="136936"/>
                  </a:cubicBezTo>
                  <a:cubicBezTo>
                    <a:pt x="16332" y="137396"/>
                    <a:pt x="15832" y="137727"/>
                    <a:pt x="15267" y="137878"/>
                  </a:cubicBezTo>
                  <a:cubicBezTo>
                    <a:pt x="14397" y="138153"/>
                    <a:pt x="13504" y="138352"/>
                    <a:pt x="12600" y="138474"/>
                  </a:cubicBezTo>
                  <a:cubicBezTo>
                    <a:pt x="11214" y="138656"/>
                    <a:pt x="9817" y="138739"/>
                    <a:pt x="8420" y="138722"/>
                  </a:cubicBezTo>
                  <a:cubicBezTo>
                    <a:pt x="7051" y="138737"/>
                    <a:pt x="5683" y="138654"/>
                    <a:pt x="4327" y="138474"/>
                  </a:cubicBezTo>
                  <a:cubicBezTo>
                    <a:pt x="3442" y="138358"/>
                    <a:pt x="2570" y="138158"/>
                    <a:pt x="1722" y="137878"/>
                  </a:cubicBezTo>
                  <a:cubicBezTo>
                    <a:pt x="1183" y="137728"/>
                    <a:pt x="714" y="137394"/>
                    <a:pt x="395" y="136936"/>
                  </a:cubicBezTo>
                  <a:cubicBezTo>
                    <a:pt x="150" y="136514"/>
                    <a:pt x="25" y="136034"/>
                    <a:pt x="35" y="135546"/>
                  </a:cubicBezTo>
                  <a:lnTo>
                    <a:pt x="35" y="17465"/>
                  </a:lnTo>
                  <a:cubicBezTo>
                    <a:pt x="-184" y="15244"/>
                    <a:pt x="636" y="13046"/>
                    <a:pt x="2255" y="11511"/>
                  </a:cubicBezTo>
                  <a:cubicBezTo>
                    <a:pt x="3639" y="10352"/>
                    <a:pt x="5387" y="9719"/>
                    <a:pt x="7192" y="9725"/>
                  </a:cubicBezTo>
                  <a:lnTo>
                    <a:pt x="17673" y="9725"/>
                  </a:lnTo>
                  <a:cubicBezTo>
                    <a:pt x="19567" y="9697"/>
                    <a:pt x="21457" y="9897"/>
                    <a:pt x="23304" y="10320"/>
                  </a:cubicBezTo>
                  <a:cubicBezTo>
                    <a:pt x="24823" y="10677"/>
                    <a:pt x="26263" y="11317"/>
                    <a:pt x="27546" y="12205"/>
                  </a:cubicBezTo>
                  <a:cubicBezTo>
                    <a:pt x="28763" y="13081"/>
                    <a:pt x="29788" y="14196"/>
                    <a:pt x="30560" y="15480"/>
                  </a:cubicBezTo>
                  <a:cubicBezTo>
                    <a:pt x="31435" y="16953"/>
                    <a:pt x="32146" y="18517"/>
                    <a:pt x="32681" y="20144"/>
                  </a:cubicBezTo>
                  <a:lnTo>
                    <a:pt x="69396" y="113121"/>
                  </a:lnTo>
                  <a:lnTo>
                    <a:pt x="69892" y="113121"/>
                  </a:lnTo>
                  <a:lnTo>
                    <a:pt x="108095" y="20441"/>
                  </a:lnTo>
                  <a:cubicBezTo>
                    <a:pt x="108727" y="18677"/>
                    <a:pt x="109537" y="16981"/>
                    <a:pt x="110514" y="15381"/>
                  </a:cubicBezTo>
                  <a:cubicBezTo>
                    <a:pt x="111282" y="14120"/>
                    <a:pt x="112254" y="12997"/>
                    <a:pt x="113391" y="12057"/>
                  </a:cubicBezTo>
                  <a:cubicBezTo>
                    <a:pt x="114420" y="11238"/>
                    <a:pt x="115600" y="10631"/>
                    <a:pt x="116864" y="10270"/>
                  </a:cubicBezTo>
                  <a:cubicBezTo>
                    <a:pt x="118313" y="9887"/>
                    <a:pt x="119807" y="9703"/>
                    <a:pt x="121305" y="9724"/>
                  </a:cubicBezTo>
                  <a:lnTo>
                    <a:pt x="132295" y="9724"/>
                  </a:lnTo>
                  <a:cubicBezTo>
                    <a:pt x="133267" y="9719"/>
                    <a:pt x="134235" y="9870"/>
                    <a:pt x="135160" y="10171"/>
                  </a:cubicBezTo>
                  <a:cubicBezTo>
                    <a:pt x="136031" y="10446"/>
                    <a:pt x="136825" y="10922"/>
                    <a:pt x="137479" y="11560"/>
                  </a:cubicBezTo>
                  <a:cubicBezTo>
                    <a:pt x="138156" y="12240"/>
                    <a:pt x="138687" y="13050"/>
                    <a:pt x="139042" y="13942"/>
                  </a:cubicBezTo>
                  <a:cubicBezTo>
                    <a:pt x="139479" y="15063"/>
                    <a:pt x="139685" y="16261"/>
                    <a:pt x="139650" y="17464"/>
                  </a:cubicBezTo>
                  <a:close/>
                  <a:moveTo>
                    <a:pt x="248107" y="87123"/>
                  </a:moveTo>
                  <a:cubicBezTo>
                    <a:pt x="248316" y="89158"/>
                    <a:pt x="247601" y="91179"/>
                    <a:pt x="246160" y="92631"/>
                  </a:cubicBezTo>
                  <a:cubicBezTo>
                    <a:pt x="244933" y="93699"/>
                    <a:pt x="243358" y="94281"/>
                    <a:pt x="241732" y="94268"/>
                  </a:cubicBezTo>
                  <a:lnTo>
                    <a:pt x="182914" y="94268"/>
                  </a:lnTo>
                  <a:cubicBezTo>
                    <a:pt x="182862" y="98777"/>
                    <a:pt x="183362" y="103276"/>
                    <a:pt x="184402" y="107664"/>
                  </a:cubicBezTo>
                  <a:cubicBezTo>
                    <a:pt x="185290" y="111397"/>
                    <a:pt x="186993" y="114887"/>
                    <a:pt x="189389" y="117884"/>
                  </a:cubicBezTo>
                  <a:cubicBezTo>
                    <a:pt x="191813" y="120799"/>
                    <a:pt x="194937" y="123052"/>
                    <a:pt x="198468" y="124433"/>
                  </a:cubicBezTo>
                  <a:cubicBezTo>
                    <a:pt x="202830" y="126069"/>
                    <a:pt x="207467" y="126844"/>
                    <a:pt x="212124" y="126715"/>
                  </a:cubicBezTo>
                  <a:cubicBezTo>
                    <a:pt x="215941" y="126757"/>
                    <a:pt x="219752" y="126408"/>
                    <a:pt x="223498" y="125674"/>
                  </a:cubicBezTo>
                  <a:cubicBezTo>
                    <a:pt x="226421" y="125091"/>
                    <a:pt x="229301" y="124312"/>
                    <a:pt x="232119" y="123342"/>
                  </a:cubicBezTo>
                  <a:cubicBezTo>
                    <a:pt x="234550" y="122486"/>
                    <a:pt x="236547" y="121709"/>
                    <a:pt x="238110" y="121010"/>
                  </a:cubicBezTo>
                  <a:cubicBezTo>
                    <a:pt x="239212" y="120443"/>
                    <a:pt x="240411" y="120089"/>
                    <a:pt x="241645" y="119969"/>
                  </a:cubicBezTo>
                  <a:cubicBezTo>
                    <a:pt x="242083" y="119963"/>
                    <a:pt x="242514" y="120083"/>
                    <a:pt x="242885" y="120316"/>
                  </a:cubicBezTo>
                  <a:cubicBezTo>
                    <a:pt x="243270" y="120567"/>
                    <a:pt x="243569" y="120931"/>
                    <a:pt x="243741" y="121358"/>
                  </a:cubicBezTo>
                  <a:cubicBezTo>
                    <a:pt x="243977" y="121979"/>
                    <a:pt x="244127" y="122630"/>
                    <a:pt x="244187" y="123292"/>
                  </a:cubicBezTo>
                  <a:cubicBezTo>
                    <a:pt x="244296" y="124298"/>
                    <a:pt x="244346" y="125308"/>
                    <a:pt x="244336" y="126319"/>
                  </a:cubicBezTo>
                  <a:cubicBezTo>
                    <a:pt x="244336" y="127181"/>
                    <a:pt x="244299" y="127925"/>
                    <a:pt x="244237" y="128552"/>
                  </a:cubicBezTo>
                  <a:cubicBezTo>
                    <a:pt x="244175" y="129184"/>
                    <a:pt x="244088" y="129742"/>
                    <a:pt x="243989" y="130238"/>
                  </a:cubicBezTo>
                  <a:cubicBezTo>
                    <a:pt x="243901" y="130710"/>
                    <a:pt x="243733" y="131163"/>
                    <a:pt x="243493" y="131578"/>
                  </a:cubicBezTo>
                  <a:cubicBezTo>
                    <a:pt x="243244" y="131994"/>
                    <a:pt x="242944" y="132378"/>
                    <a:pt x="242600" y="132719"/>
                  </a:cubicBezTo>
                  <a:cubicBezTo>
                    <a:pt x="241606" y="133451"/>
                    <a:pt x="240522" y="134052"/>
                    <a:pt x="239375" y="134505"/>
                  </a:cubicBezTo>
                  <a:cubicBezTo>
                    <a:pt x="237127" y="135497"/>
                    <a:pt x="234805" y="136310"/>
                    <a:pt x="232429" y="136936"/>
                  </a:cubicBezTo>
                  <a:cubicBezTo>
                    <a:pt x="229177" y="137817"/>
                    <a:pt x="225881" y="138529"/>
                    <a:pt x="222556" y="139070"/>
                  </a:cubicBezTo>
                  <a:cubicBezTo>
                    <a:pt x="218603" y="139715"/>
                    <a:pt x="214603" y="140030"/>
                    <a:pt x="210599" y="140013"/>
                  </a:cubicBezTo>
                  <a:cubicBezTo>
                    <a:pt x="204034" y="140139"/>
                    <a:pt x="197499" y="139097"/>
                    <a:pt x="191299" y="136937"/>
                  </a:cubicBezTo>
                  <a:cubicBezTo>
                    <a:pt x="185998" y="135034"/>
                    <a:pt x="181221" y="131906"/>
                    <a:pt x="177357" y="127808"/>
                  </a:cubicBezTo>
                  <a:cubicBezTo>
                    <a:pt x="173405" y="123455"/>
                    <a:pt x="170488" y="118265"/>
                    <a:pt x="168823" y="112626"/>
                  </a:cubicBezTo>
                  <a:cubicBezTo>
                    <a:pt x="166790" y="105735"/>
                    <a:pt x="165819" y="98575"/>
                    <a:pt x="165946" y="91391"/>
                  </a:cubicBezTo>
                  <a:cubicBezTo>
                    <a:pt x="165848" y="84381"/>
                    <a:pt x="166853" y="77400"/>
                    <a:pt x="168923" y="70702"/>
                  </a:cubicBezTo>
                  <a:cubicBezTo>
                    <a:pt x="170691" y="64978"/>
                    <a:pt x="173612" y="59676"/>
                    <a:pt x="177506" y="55123"/>
                  </a:cubicBezTo>
                  <a:cubicBezTo>
                    <a:pt x="181222" y="50869"/>
                    <a:pt x="185853" y="47510"/>
                    <a:pt x="191051" y="45299"/>
                  </a:cubicBezTo>
                  <a:cubicBezTo>
                    <a:pt x="196674" y="42952"/>
                    <a:pt x="202720" y="41787"/>
                    <a:pt x="208812" y="41876"/>
                  </a:cubicBezTo>
                  <a:cubicBezTo>
                    <a:pt x="214955" y="41708"/>
                    <a:pt x="221063" y="42859"/>
                    <a:pt x="226723" y="45250"/>
                  </a:cubicBezTo>
                  <a:cubicBezTo>
                    <a:pt x="231408" y="47320"/>
                    <a:pt x="235564" y="50424"/>
                    <a:pt x="238878" y="54329"/>
                  </a:cubicBezTo>
                  <a:cubicBezTo>
                    <a:pt x="242118" y="58258"/>
                    <a:pt x="244500" y="62821"/>
                    <a:pt x="245874" y="67725"/>
                  </a:cubicBezTo>
                  <a:cubicBezTo>
                    <a:pt x="247391" y="73066"/>
                    <a:pt x="248143" y="78595"/>
                    <a:pt x="248107" y="84148"/>
                  </a:cubicBezTo>
                  <a:close/>
                  <a:moveTo>
                    <a:pt x="231635" y="82261"/>
                  </a:moveTo>
                  <a:cubicBezTo>
                    <a:pt x="232244" y="75040"/>
                    <a:pt x="230203" y="67844"/>
                    <a:pt x="225892" y="62019"/>
                  </a:cubicBezTo>
                  <a:cubicBezTo>
                    <a:pt x="221387" y="56914"/>
                    <a:pt x="214761" y="54199"/>
                    <a:pt x="207969" y="54676"/>
                  </a:cubicBezTo>
                  <a:cubicBezTo>
                    <a:pt x="204280" y="54597"/>
                    <a:pt x="200624" y="55378"/>
                    <a:pt x="197290" y="56958"/>
                  </a:cubicBezTo>
                  <a:cubicBezTo>
                    <a:pt x="194326" y="58407"/>
                    <a:pt x="191704" y="60470"/>
                    <a:pt x="189599" y="63011"/>
                  </a:cubicBezTo>
                  <a:cubicBezTo>
                    <a:pt x="187486" y="65625"/>
                    <a:pt x="185864" y="68600"/>
                    <a:pt x="184812" y="71793"/>
                  </a:cubicBezTo>
                  <a:cubicBezTo>
                    <a:pt x="183676" y="75172"/>
                    <a:pt x="183037" y="78698"/>
                    <a:pt x="182914" y="82261"/>
                  </a:cubicBezTo>
                  <a:close/>
                  <a:moveTo>
                    <a:pt x="349519" y="135646"/>
                  </a:moveTo>
                  <a:cubicBezTo>
                    <a:pt x="349532" y="136132"/>
                    <a:pt x="349412" y="136613"/>
                    <a:pt x="349171" y="137035"/>
                  </a:cubicBezTo>
                  <a:cubicBezTo>
                    <a:pt x="348888" y="137472"/>
                    <a:pt x="348470" y="137803"/>
                    <a:pt x="347980" y="137978"/>
                  </a:cubicBezTo>
                  <a:cubicBezTo>
                    <a:pt x="347260" y="138247"/>
                    <a:pt x="346511" y="138430"/>
                    <a:pt x="345748" y="138524"/>
                  </a:cubicBezTo>
                  <a:cubicBezTo>
                    <a:pt x="344629" y="138667"/>
                    <a:pt x="343502" y="138734"/>
                    <a:pt x="342374" y="138723"/>
                  </a:cubicBezTo>
                  <a:cubicBezTo>
                    <a:pt x="341213" y="138735"/>
                    <a:pt x="340053" y="138669"/>
                    <a:pt x="338901" y="138524"/>
                  </a:cubicBezTo>
                  <a:cubicBezTo>
                    <a:pt x="338123" y="138425"/>
                    <a:pt x="337358" y="138242"/>
                    <a:pt x="336619" y="137978"/>
                  </a:cubicBezTo>
                  <a:cubicBezTo>
                    <a:pt x="336101" y="137807"/>
                    <a:pt x="335649" y="137477"/>
                    <a:pt x="335329" y="137035"/>
                  </a:cubicBezTo>
                  <a:cubicBezTo>
                    <a:pt x="335061" y="136622"/>
                    <a:pt x="334923" y="136138"/>
                    <a:pt x="334932" y="135646"/>
                  </a:cubicBezTo>
                  <a:lnTo>
                    <a:pt x="334932" y="123838"/>
                  </a:lnTo>
                  <a:cubicBezTo>
                    <a:pt x="330709" y="128551"/>
                    <a:pt x="325770" y="132570"/>
                    <a:pt x="320296" y="135745"/>
                  </a:cubicBezTo>
                  <a:cubicBezTo>
                    <a:pt x="315222" y="138591"/>
                    <a:pt x="309492" y="140062"/>
                    <a:pt x="303675" y="140012"/>
                  </a:cubicBezTo>
                  <a:cubicBezTo>
                    <a:pt x="297851" y="140181"/>
                    <a:pt x="292081" y="138866"/>
                    <a:pt x="286905" y="136192"/>
                  </a:cubicBezTo>
                  <a:cubicBezTo>
                    <a:pt x="282363" y="133727"/>
                    <a:pt x="278495" y="130183"/>
                    <a:pt x="275643" y="125872"/>
                  </a:cubicBezTo>
                  <a:cubicBezTo>
                    <a:pt x="272628" y="121206"/>
                    <a:pt x="270492" y="116027"/>
                    <a:pt x="269342" y="110591"/>
                  </a:cubicBezTo>
                  <a:cubicBezTo>
                    <a:pt x="267993" y="104516"/>
                    <a:pt x="267327" y="98308"/>
                    <a:pt x="267357" y="92085"/>
                  </a:cubicBezTo>
                  <a:cubicBezTo>
                    <a:pt x="267278" y="85077"/>
                    <a:pt x="268112" y="78089"/>
                    <a:pt x="269838" y="71297"/>
                  </a:cubicBezTo>
                  <a:cubicBezTo>
                    <a:pt x="271262" y="65604"/>
                    <a:pt x="273754" y="60233"/>
                    <a:pt x="277181" y="55470"/>
                  </a:cubicBezTo>
                  <a:cubicBezTo>
                    <a:pt x="280323" y="51184"/>
                    <a:pt x="284461" y="47727"/>
                    <a:pt x="289237" y="45398"/>
                  </a:cubicBezTo>
                  <a:cubicBezTo>
                    <a:pt x="294434" y="42964"/>
                    <a:pt x="300121" y="41759"/>
                    <a:pt x="305858" y="41875"/>
                  </a:cubicBezTo>
                  <a:cubicBezTo>
                    <a:pt x="310847" y="41818"/>
                    <a:pt x="315772" y="42994"/>
                    <a:pt x="320197" y="45299"/>
                  </a:cubicBezTo>
                  <a:cubicBezTo>
                    <a:pt x="324994" y="47943"/>
                    <a:pt x="329333" y="51344"/>
                    <a:pt x="333047" y="55371"/>
                  </a:cubicBezTo>
                  <a:lnTo>
                    <a:pt x="333047" y="3474"/>
                  </a:lnTo>
                  <a:cubicBezTo>
                    <a:pt x="333047" y="3005"/>
                    <a:pt x="333166" y="2544"/>
                    <a:pt x="333394" y="2135"/>
                  </a:cubicBezTo>
                  <a:cubicBezTo>
                    <a:pt x="333703" y="1651"/>
                    <a:pt x="334180" y="1297"/>
                    <a:pt x="334733" y="1142"/>
                  </a:cubicBezTo>
                  <a:cubicBezTo>
                    <a:pt x="335559" y="873"/>
                    <a:pt x="336405" y="674"/>
                    <a:pt x="337264" y="547"/>
                  </a:cubicBezTo>
                  <a:cubicBezTo>
                    <a:pt x="338562" y="365"/>
                    <a:pt x="339872" y="282"/>
                    <a:pt x="341183" y="299"/>
                  </a:cubicBezTo>
                  <a:cubicBezTo>
                    <a:pt x="342544" y="282"/>
                    <a:pt x="343904" y="365"/>
                    <a:pt x="345252" y="547"/>
                  </a:cubicBezTo>
                  <a:cubicBezTo>
                    <a:pt x="346096" y="662"/>
                    <a:pt x="346927" y="862"/>
                    <a:pt x="347732" y="1142"/>
                  </a:cubicBezTo>
                  <a:cubicBezTo>
                    <a:pt x="348268" y="1332"/>
                    <a:pt x="348735" y="1678"/>
                    <a:pt x="349072" y="2135"/>
                  </a:cubicBezTo>
                  <a:cubicBezTo>
                    <a:pt x="349355" y="2525"/>
                    <a:pt x="349511" y="2992"/>
                    <a:pt x="349519" y="3474"/>
                  </a:cubicBezTo>
                  <a:close/>
                  <a:moveTo>
                    <a:pt x="333047" y="72834"/>
                  </a:moveTo>
                  <a:cubicBezTo>
                    <a:pt x="329368" y="68073"/>
                    <a:pt x="325043" y="63848"/>
                    <a:pt x="320197" y="60282"/>
                  </a:cubicBezTo>
                  <a:cubicBezTo>
                    <a:pt x="316437" y="57526"/>
                    <a:pt x="311908" y="56017"/>
                    <a:pt x="307247" y="55966"/>
                  </a:cubicBezTo>
                  <a:cubicBezTo>
                    <a:pt x="303487" y="55849"/>
                    <a:pt x="299781" y="56888"/>
                    <a:pt x="296630" y="58942"/>
                  </a:cubicBezTo>
                  <a:cubicBezTo>
                    <a:pt x="293685" y="60966"/>
                    <a:pt x="291256" y="63651"/>
                    <a:pt x="289535" y="66781"/>
                  </a:cubicBezTo>
                  <a:cubicBezTo>
                    <a:pt x="287644" y="70223"/>
                    <a:pt x="286305" y="73939"/>
                    <a:pt x="285566" y="77796"/>
                  </a:cubicBezTo>
                  <a:cubicBezTo>
                    <a:pt x="284736" y="81911"/>
                    <a:pt x="284320" y="86100"/>
                    <a:pt x="284325" y="90299"/>
                  </a:cubicBezTo>
                  <a:cubicBezTo>
                    <a:pt x="284319" y="94719"/>
                    <a:pt x="284667" y="99132"/>
                    <a:pt x="285367" y="103496"/>
                  </a:cubicBezTo>
                  <a:cubicBezTo>
                    <a:pt x="285959" y="107484"/>
                    <a:pt x="287181" y="111353"/>
                    <a:pt x="288989" y="114957"/>
                  </a:cubicBezTo>
                  <a:cubicBezTo>
                    <a:pt x="290586" y="118151"/>
                    <a:pt x="292936" y="120910"/>
                    <a:pt x="295836" y="122994"/>
                  </a:cubicBezTo>
                  <a:cubicBezTo>
                    <a:pt x="298999" y="125109"/>
                    <a:pt x="302750" y="126169"/>
                    <a:pt x="306552" y="126021"/>
                  </a:cubicBezTo>
                  <a:cubicBezTo>
                    <a:pt x="308684" y="126028"/>
                    <a:pt x="310807" y="125727"/>
                    <a:pt x="312853" y="125128"/>
                  </a:cubicBezTo>
                  <a:cubicBezTo>
                    <a:pt x="315055" y="124445"/>
                    <a:pt x="317145" y="123442"/>
                    <a:pt x="319055" y="122151"/>
                  </a:cubicBezTo>
                  <a:cubicBezTo>
                    <a:pt x="321431" y="120554"/>
                    <a:pt x="323656" y="118744"/>
                    <a:pt x="325703" y="116743"/>
                  </a:cubicBezTo>
                  <a:cubicBezTo>
                    <a:pt x="328332" y="114183"/>
                    <a:pt x="330786" y="111448"/>
                    <a:pt x="333046" y="108557"/>
                  </a:cubicBezTo>
                  <a:close/>
                  <a:moveTo>
                    <a:pt x="398041" y="16175"/>
                  </a:moveTo>
                  <a:cubicBezTo>
                    <a:pt x="398364" y="18973"/>
                    <a:pt x="397580" y="21786"/>
                    <a:pt x="395858" y="24014"/>
                  </a:cubicBezTo>
                  <a:cubicBezTo>
                    <a:pt x="393523" y="25666"/>
                    <a:pt x="390664" y="26407"/>
                    <a:pt x="387821" y="26098"/>
                  </a:cubicBezTo>
                  <a:cubicBezTo>
                    <a:pt x="385031" y="26401"/>
                    <a:pt x="382227" y="25678"/>
                    <a:pt x="379932" y="24064"/>
                  </a:cubicBezTo>
                  <a:cubicBezTo>
                    <a:pt x="378242" y="21878"/>
                    <a:pt x="377476" y="19117"/>
                    <a:pt x="377798" y="16373"/>
                  </a:cubicBezTo>
                  <a:cubicBezTo>
                    <a:pt x="377477" y="13576"/>
                    <a:pt x="378260" y="10763"/>
                    <a:pt x="379981" y="8534"/>
                  </a:cubicBezTo>
                  <a:cubicBezTo>
                    <a:pt x="382316" y="6882"/>
                    <a:pt x="385175" y="6141"/>
                    <a:pt x="388019" y="6451"/>
                  </a:cubicBezTo>
                  <a:cubicBezTo>
                    <a:pt x="390808" y="6150"/>
                    <a:pt x="393611" y="6873"/>
                    <a:pt x="395907" y="8485"/>
                  </a:cubicBezTo>
                  <a:cubicBezTo>
                    <a:pt x="397597" y="10671"/>
                    <a:pt x="398363" y="13431"/>
                    <a:pt x="398041" y="16175"/>
                  </a:cubicBezTo>
                  <a:close/>
                  <a:moveTo>
                    <a:pt x="396156" y="135646"/>
                  </a:moveTo>
                  <a:cubicBezTo>
                    <a:pt x="396171" y="136124"/>
                    <a:pt x="396032" y="136593"/>
                    <a:pt x="395759" y="136986"/>
                  </a:cubicBezTo>
                  <a:cubicBezTo>
                    <a:pt x="395421" y="137409"/>
                    <a:pt x="394976" y="137735"/>
                    <a:pt x="394469" y="137928"/>
                  </a:cubicBezTo>
                  <a:cubicBezTo>
                    <a:pt x="393673" y="138238"/>
                    <a:pt x="392838" y="138439"/>
                    <a:pt x="391988" y="138524"/>
                  </a:cubicBezTo>
                  <a:cubicBezTo>
                    <a:pt x="390638" y="138670"/>
                    <a:pt x="389279" y="138736"/>
                    <a:pt x="387920" y="138722"/>
                  </a:cubicBezTo>
                  <a:cubicBezTo>
                    <a:pt x="386594" y="138735"/>
                    <a:pt x="385269" y="138669"/>
                    <a:pt x="383951" y="138524"/>
                  </a:cubicBezTo>
                  <a:cubicBezTo>
                    <a:pt x="383086" y="138433"/>
                    <a:pt x="382235" y="138233"/>
                    <a:pt x="381421" y="137928"/>
                  </a:cubicBezTo>
                  <a:cubicBezTo>
                    <a:pt x="380905" y="137752"/>
                    <a:pt x="380455" y="137423"/>
                    <a:pt x="380131" y="136986"/>
                  </a:cubicBezTo>
                  <a:cubicBezTo>
                    <a:pt x="379885" y="136583"/>
                    <a:pt x="379764" y="136117"/>
                    <a:pt x="379783" y="135646"/>
                  </a:cubicBezTo>
                  <a:lnTo>
                    <a:pt x="379783" y="46340"/>
                  </a:lnTo>
                  <a:cubicBezTo>
                    <a:pt x="379779" y="45887"/>
                    <a:pt x="379899" y="45441"/>
                    <a:pt x="380131" y="45050"/>
                  </a:cubicBezTo>
                  <a:cubicBezTo>
                    <a:pt x="380443" y="44590"/>
                    <a:pt x="380895" y="44242"/>
                    <a:pt x="381421" y="44058"/>
                  </a:cubicBezTo>
                  <a:cubicBezTo>
                    <a:pt x="382235" y="43753"/>
                    <a:pt x="383086" y="43553"/>
                    <a:pt x="383951" y="43463"/>
                  </a:cubicBezTo>
                  <a:cubicBezTo>
                    <a:pt x="385269" y="43318"/>
                    <a:pt x="386594" y="43252"/>
                    <a:pt x="387920" y="43264"/>
                  </a:cubicBezTo>
                  <a:cubicBezTo>
                    <a:pt x="389279" y="43250"/>
                    <a:pt x="390637" y="43316"/>
                    <a:pt x="391988" y="43463"/>
                  </a:cubicBezTo>
                  <a:cubicBezTo>
                    <a:pt x="392838" y="43548"/>
                    <a:pt x="393673" y="43748"/>
                    <a:pt x="394469" y="44058"/>
                  </a:cubicBezTo>
                  <a:cubicBezTo>
                    <a:pt x="394985" y="44259"/>
                    <a:pt x="395432" y="44604"/>
                    <a:pt x="395759" y="45050"/>
                  </a:cubicBezTo>
                  <a:cubicBezTo>
                    <a:pt x="396016" y="45432"/>
                    <a:pt x="396154" y="45881"/>
                    <a:pt x="396156" y="46340"/>
                  </a:cubicBezTo>
                  <a:close/>
                  <a:moveTo>
                    <a:pt x="490621" y="122052"/>
                  </a:moveTo>
                  <a:cubicBezTo>
                    <a:pt x="490621" y="123180"/>
                    <a:pt x="490584" y="124154"/>
                    <a:pt x="490522" y="124979"/>
                  </a:cubicBezTo>
                  <a:cubicBezTo>
                    <a:pt x="490478" y="125684"/>
                    <a:pt x="490361" y="126382"/>
                    <a:pt x="490175" y="127063"/>
                  </a:cubicBezTo>
                  <a:cubicBezTo>
                    <a:pt x="490033" y="127580"/>
                    <a:pt x="489833" y="128079"/>
                    <a:pt x="489580" y="128551"/>
                  </a:cubicBezTo>
                  <a:cubicBezTo>
                    <a:pt x="489134" y="129246"/>
                    <a:pt x="488600" y="129879"/>
                    <a:pt x="487992" y="130437"/>
                  </a:cubicBezTo>
                  <a:cubicBezTo>
                    <a:pt x="486701" y="131610"/>
                    <a:pt x="485287" y="132641"/>
                    <a:pt x="483775" y="133513"/>
                  </a:cubicBezTo>
                  <a:cubicBezTo>
                    <a:pt x="481649" y="134810"/>
                    <a:pt x="479407" y="135906"/>
                    <a:pt x="477077" y="136787"/>
                  </a:cubicBezTo>
                  <a:cubicBezTo>
                    <a:pt x="474452" y="137790"/>
                    <a:pt x="471746" y="138570"/>
                    <a:pt x="468990" y="139119"/>
                  </a:cubicBezTo>
                  <a:cubicBezTo>
                    <a:pt x="466018" y="139721"/>
                    <a:pt x="462993" y="140020"/>
                    <a:pt x="459960" y="140012"/>
                  </a:cubicBezTo>
                  <a:cubicBezTo>
                    <a:pt x="454115" y="140119"/>
                    <a:pt x="448309" y="139039"/>
                    <a:pt x="442893" y="136837"/>
                  </a:cubicBezTo>
                  <a:cubicBezTo>
                    <a:pt x="438046" y="134808"/>
                    <a:pt x="433771" y="131623"/>
                    <a:pt x="430440" y="127559"/>
                  </a:cubicBezTo>
                  <a:cubicBezTo>
                    <a:pt x="426912" y="123129"/>
                    <a:pt x="424313" y="118033"/>
                    <a:pt x="422799" y="112576"/>
                  </a:cubicBezTo>
                  <a:cubicBezTo>
                    <a:pt x="420949" y="105906"/>
                    <a:pt x="420063" y="99006"/>
                    <a:pt x="420170" y="92085"/>
                  </a:cubicBezTo>
                  <a:cubicBezTo>
                    <a:pt x="420008" y="84402"/>
                    <a:pt x="421097" y="76744"/>
                    <a:pt x="423395" y="69411"/>
                  </a:cubicBezTo>
                  <a:cubicBezTo>
                    <a:pt x="425214" y="63671"/>
                    <a:pt x="428223" y="58380"/>
                    <a:pt x="432226" y="53882"/>
                  </a:cubicBezTo>
                  <a:cubicBezTo>
                    <a:pt x="435873" y="49910"/>
                    <a:pt x="440391" y="46837"/>
                    <a:pt x="445424" y="44902"/>
                  </a:cubicBezTo>
                  <a:cubicBezTo>
                    <a:pt x="450670" y="42919"/>
                    <a:pt x="456238" y="41926"/>
                    <a:pt x="461846" y="41975"/>
                  </a:cubicBezTo>
                  <a:cubicBezTo>
                    <a:pt x="464627" y="41970"/>
                    <a:pt x="467402" y="42236"/>
                    <a:pt x="470132" y="42769"/>
                  </a:cubicBezTo>
                  <a:cubicBezTo>
                    <a:pt x="472650" y="43256"/>
                    <a:pt x="475122" y="43953"/>
                    <a:pt x="477524" y="44853"/>
                  </a:cubicBezTo>
                  <a:cubicBezTo>
                    <a:pt x="479621" y="45639"/>
                    <a:pt x="481632" y="46636"/>
                    <a:pt x="483527" y="47829"/>
                  </a:cubicBezTo>
                  <a:cubicBezTo>
                    <a:pt x="484892" y="48661"/>
                    <a:pt x="486172" y="49625"/>
                    <a:pt x="487348" y="50707"/>
                  </a:cubicBezTo>
                  <a:cubicBezTo>
                    <a:pt x="487952" y="51282"/>
                    <a:pt x="488501" y="51913"/>
                    <a:pt x="488985" y="52592"/>
                  </a:cubicBezTo>
                  <a:cubicBezTo>
                    <a:pt x="489304" y="53103"/>
                    <a:pt x="489554" y="53654"/>
                    <a:pt x="489729" y="54230"/>
                  </a:cubicBezTo>
                  <a:cubicBezTo>
                    <a:pt x="489942" y="54924"/>
                    <a:pt x="490075" y="55639"/>
                    <a:pt x="490126" y="56363"/>
                  </a:cubicBezTo>
                  <a:cubicBezTo>
                    <a:pt x="490188" y="57157"/>
                    <a:pt x="490225" y="58149"/>
                    <a:pt x="490225" y="59340"/>
                  </a:cubicBezTo>
                  <a:cubicBezTo>
                    <a:pt x="490363" y="61188"/>
                    <a:pt x="490057" y="63042"/>
                    <a:pt x="489332" y="64748"/>
                  </a:cubicBezTo>
                  <a:cubicBezTo>
                    <a:pt x="488951" y="65630"/>
                    <a:pt x="488108" y="66224"/>
                    <a:pt x="487149" y="66286"/>
                  </a:cubicBezTo>
                  <a:cubicBezTo>
                    <a:pt x="485853" y="66151"/>
                    <a:pt x="484644" y="65573"/>
                    <a:pt x="483726" y="64649"/>
                  </a:cubicBezTo>
                  <a:cubicBezTo>
                    <a:pt x="482156" y="63352"/>
                    <a:pt x="480516" y="62143"/>
                    <a:pt x="478814" y="61027"/>
                  </a:cubicBezTo>
                  <a:cubicBezTo>
                    <a:pt x="476554" y="59564"/>
                    <a:pt x="474141" y="58350"/>
                    <a:pt x="471620" y="57405"/>
                  </a:cubicBezTo>
                  <a:cubicBezTo>
                    <a:pt x="468425" y="56249"/>
                    <a:pt x="465044" y="55694"/>
                    <a:pt x="461648" y="55768"/>
                  </a:cubicBezTo>
                  <a:cubicBezTo>
                    <a:pt x="454441" y="55432"/>
                    <a:pt x="447580" y="58872"/>
                    <a:pt x="443538" y="64847"/>
                  </a:cubicBezTo>
                  <a:cubicBezTo>
                    <a:pt x="438842" y="72798"/>
                    <a:pt x="436647" y="81977"/>
                    <a:pt x="437237" y="91192"/>
                  </a:cubicBezTo>
                  <a:cubicBezTo>
                    <a:pt x="437163" y="96284"/>
                    <a:pt x="437713" y="101366"/>
                    <a:pt x="438875" y="106325"/>
                  </a:cubicBezTo>
                  <a:cubicBezTo>
                    <a:pt x="439767" y="110221"/>
                    <a:pt x="441401" y="113910"/>
                    <a:pt x="443687" y="117190"/>
                  </a:cubicBezTo>
                  <a:cubicBezTo>
                    <a:pt x="445676" y="119996"/>
                    <a:pt x="448360" y="122235"/>
                    <a:pt x="451477" y="123690"/>
                  </a:cubicBezTo>
                  <a:cubicBezTo>
                    <a:pt x="454800" y="125165"/>
                    <a:pt x="458408" y="125894"/>
                    <a:pt x="462044" y="125823"/>
                  </a:cubicBezTo>
                  <a:cubicBezTo>
                    <a:pt x="465438" y="125894"/>
                    <a:pt x="468811" y="125286"/>
                    <a:pt x="471967" y="124037"/>
                  </a:cubicBezTo>
                  <a:cubicBezTo>
                    <a:pt x="474557" y="122983"/>
                    <a:pt x="477033" y="121670"/>
                    <a:pt x="479359" y="120118"/>
                  </a:cubicBezTo>
                  <a:cubicBezTo>
                    <a:pt x="481443" y="118698"/>
                    <a:pt x="483196" y="117408"/>
                    <a:pt x="484618" y="116248"/>
                  </a:cubicBezTo>
                  <a:cubicBezTo>
                    <a:pt x="485523" y="115344"/>
                    <a:pt x="486683" y="114738"/>
                    <a:pt x="487942" y="114512"/>
                  </a:cubicBezTo>
                  <a:cubicBezTo>
                    <a:pt x="488373" y="114504"/>
                    <a:pt x="488793" y="114644"/>
                    <a:pt x="489133" y="114908"/>
                  </a:cubicBezTo>
                  <a:cubicBezTo>
                    <a:pt x="489527" y="115273"/>
                    <a:pt x="489818" y="115735"/>
                    <a:pt x="489976" y="116248"/>
                  </a:cubicBezTo>
                  <a:cubicBezTo>
                    <a:pt x="490239" y="117018"/>
                    <a:pt x="490406" y="117818"/>
                    <a:pt x="490472" y="118630"/>
                  </a:cubicBezTo>
                  <a:cubicBezTo>
                    <a:pt x="490580" y="119767"/>
                    <a:pt x="490629" y="120909"/>
                    <a:pt x="490621" y="122052"/>
                  </a:cubicBezTo>
                  <a:close/>
                  <a:moveTo>
                    <a:pt x="577943" y="135745"/>
                  </a:moveTo>
                  <a:cubicBezTo>
                    <a:pt x="577992" y="136436"/>
                    <a:pt x="577694" y="137105"/>
                    <a:pt x="577149" y="137531"/>
                  </a:cubicBezTo>
                  <a:cubicBezTo>
                    <a:pt x="576493" y="137982"/>
                    <a:pt x="575749" y="138286"/>
                    <a:pt x="574966" y="138424"/>
                  </a:cubicBezTo>
                  <a:cubicBezTo>
                    <a:pt x="573623" y="138656"/>
                    <a:pt x="572260" y="138756"/>
                    <a:pt x="570897" y="138722"/>
                  </a:cubicBezTo>
                  <a:cubicBezTo>
                    <a:pt x="569519" y="138749"/>
                    <a:pt x="568140" y="138649"/>
                    <a:pt x="566779" y="138424"/>
                  </a:cubicBezTo>
                  <a:cubicBezTo>
                    <a:pt x="565972" y="138319"/>
                    <a:pt x="565204" y="138012"/>
                    <a:pt x="564547" y="137531"/>
                  </a:cubicBezTo>
                  <a:cubicBezTo>
                    <a:pt x="564059" y="137071"/>
                    <a:pt x="563804" y="136415"/>
                    <a:pt x="563852" y="135745"/>
                  </a:cubicBezTo>
                  <a:lnTo>
                    <a:pt x="563852" y="126815"/>
                  </a:lnTo>
                  <a:cubicBezTo>
                    <a:pt x="560144" y="130838"/>
                    <a:pt x="555719" y="134136"/>
                    <a:pt x="550804" y="136539"/>
                  </a:cubicBezTo>
                  <a:cubicBezTo>
                    <a:pt x="546057" y="138842"/>
                    <a:pt x="540847" y="140029"/>
                    <a:pt x="535572" y="140012"/>
                  </a:cubicBezTo>
                  <a:cubicBezTo>
                    <a:pt x="531252" y="140067"/>
                    <a:pt x="526950" y="139447"/>
                    <a:pt x="522821" y="138176"/>
                  </a:cubicBezTo>
                  <a:cubicBezTo>
                    <a:pt x="519252" y="137086"/>
                    <a:pt x="515944" y="135279"/>
                    <a:pt x="513097" y="132867"/>
                  </a:cubicBezTo>
                  <a:cubicBezTo>
                    <a:pt x="510399" y="130528"/>
                    <a:pt x="508262" y="127611"/>
                    <a:pt x="506845" y="124334"/>
                  </a:cubicBezTo>
                  <a:cubicBezTo>
                    <a:pt x="505304" y="120695"/>
                    <a:pt x="504543" y="116774"/>
                    <a:pt x="504613" y="112823"/>
                  </a:cubicBezTo>
                  <a:cubicBezTo>
                    <a:pt x="504503" y="108266"/>
                    <a:pt x="505562" y="103757"/>
                    <a:pt x="507689" y="99725"/>
                  </a:cubicBezTo>
                  <a:cubicBezTo>
                    <a:pt x="509806" y="95952"/>
                    <a:pt x="512844" y="92778"/>
                    <a:pt x="516520" y="90497"/>
                  </a:cubicBezTo>
                  <a:cubicBezTo>
                    <a:pt x="520859" y="87853"/>
                    <a:pt x="525628" y="85989"/>
                    <a:pt x="530611" y="84990"/>
                  </a:cubicBezTo>
                  <a:cubicBezTo>
                    <a:pt x="536778" y="83705"/>
                    <a:pt x="543066" y="83090"/>
                    <a:pt x="549365" y="83154"/>
                  </a:cubicBezTo>
                  <a:lnTo>
                    <a:pt x="561669" y="83154"/>
                  </a:lnTo>
                  <a:lnTo>
                    <a:pt x="561669" y="76208"/>
                  </a:lnTo>
                  <a:cubicBezTo>
                    <a:pt x="561715" y="73130"/>
                    <a:pt x="561348" y="70059"/>
                    <a:pt x="560578" y="67079"/>
                  </a:cubicBezTo>
                  <a:cubicBezTo>
                    <a:pt x="559953" y="64627"/>
                    <a:pt x="558744" y="62363"/>
                    <a:pt x="557055" y="60480"/>
                  </a:cubicBezTo>
                  <a:cubicBezTo>
                    <a:pt x="555316" y="58655"/>
                    <a:pt x="553151" y="57291"/>
                    <a:pt x="550754" y="56511"/>
                  </a:cubicBezTo>
                  <a:cubicBezTo>
                    <a:pt x="547674" y="55544"/>
                    <a:pt x="544455" y="55091"/>
                    <a:pt x="541228" y="55171"/>
                  </a:cubicBezTo>
                  <a:cubicBezTo>
                    <a:pt x="537556" y="55125"/>
                    <a:pt x="533896" y="55609"/>
                    <a:pt x="530363" y="56610"/>
                  </a:cubicBezTo>
                  <a:cubicBezTo>
                    <a:pt x="527474" y="57451"/>
                    <a:pt x="524654" y="58513"/>
                    <a:pt x="521928" y="59785"/>
                  </a:cubicBezTo>
                  <a:cubicBezTo>
                    <a:pt x="519509" y="60945"/>
                    <a:pt x="517500" y="62006"/>
                    <a:pt x="515875" y="62961"/>
                  </a:cubicBezTo>
                  <a:cubicBezTo>
                    <a:pt x="514798" y="63720"/>
                    <a:pt x="513557" y="64213"/>
                    <a:pt x="512253" y="64400"/>
                  </a:cubicBezTo>
                  <a:cubicBezTo>
                    <a:pt x="511761" y="64412"/>
                    <a:pt x="511276" y="64273"/>
                    <a:pt x="510864" y="64003"/>
                  </a:cubicBezTo>
                  <a:cubicBezTo>
                    <a:pt x="510426" y="63696"/>
                    <a:pt x="510069" y="63287"/>
                    <a:pt x="509823" y="62812"/>
                  </a:cubicBezTo>
                  <a:cubicBezTo>
                    <a:pt x="509492" y="62176"/>
                    <a:pt x="509273" y="61488"/>
                    <a:pt x="509178" y="60778"/>
                  </a:cubicBezTo>
                  <a:cubicBezTo>
                    <a:pt x="509038" y="59875"/>
                    <a:pt x="508971" y="58962"/>
                    <a:pt x="508979" y="58049"/>
                  </a:cubicBezTo>
                  <a:cubicBezTo>
                    <a:pt x="508945" y="56733"/>
                    <a:pt x="509061" y="55418"/>
                    <a:pt x="509326" y="54129"/>
                  </a:cubicBezTo>
                  <a:cubicBezTo>
                    <a:pt x="509618" y="53078"/>
                    <a:pt x="510203" y="52131"/>
                    <a:pt x="511013" y="51401"/>
                  </a:cubicBezTo>
                  <a:cubicBezTo>
                    <a:pt x="512417" y="50201"/>
                    <a:pt x="513968" y="49184"/>
                    <a:pt x="515627" y="48374"/>
                  </a:cubicBezTo>
                  <a:cubicBezTo>
                    <a:pt x="518053" y="47118"/>
                    <a:pt x="520575" y="46056"/>
                    <a:pt x="523169" y="45199"/>
                  </a:cubicBezTo>
                  <a:cubicBezTo>
                    <a:pt x="526219" y="44190"/>
                    <a:pt x="529336" y="43395"/>
                    <a:pt x="532496" y="42817"/>
                  </a:cubicBezTo>
                  <a:cubicBezTo>
                    <a:pt x="535867" y="42190"/>
                    <a:pt x="539288" y="41875"/>
                    <a:pt x="542717" y="41875"/>
                  </a:cubicBezTo>
                  <a:cubicBezTo>
                    <a:pt x="548254" y="41755"/>
                    <a:pt x="553777" y="42491"/>
                    <a:pt x="559090" y="44058"/>
                  </a:cubicBezTo>
                  <a:cubicBezTo>
                    <a:pt x="563191" y="45279"/>
                    <a:pt x="566936" y="47475"/>
                    <a:pt x="570005" y="50458"/>
                  </a:cubicBezTo>
                  <a:cubicBezTo>
                    <a:pt x="572856" y="53394"/>
                    <a:pt x="574936" y="56990"/>
                    <a:pt x="576058" y="60927"/>
                  </a:cubicBezTo>
                  <a:cubicBezTo>
                    <a:pt x="577390" y="65672"/>
                    <a:pt x="578025" y="70585"/>
                    <a:pt x="577943" y="75513"/>
                  </a:cubicBezTo>
                  <a:close/>
                  <a:moveTo>
                    <a:pt x="561669" y="94962"/>
                  </a:moveTo>
                  <a:lnTo>
                    <a:pt x="547678" y="94962"/>
                  </a:lnTo>
                  <a:cubicBezTo>
                    <a:pt x="543745" y="94907"/>
                    <a:pt x="539818" y="95290"/>
                    <a:pt x="535969" y="96103"/>
                  </a:cubicBezTo>
                  <a:cubicBezTo>
                    <a:pt x="533038" y="96708"/>
                    <a:pt x="530245" y="97852"/>
                    <a:pt x="527733" y="99477"/>
                  </a:cubicBezTo>
                  <a:cubicBezTo>
                    <a:pt x="525688" y="100813"/>
                    <a:pt x="524029" y="102660"/>
                    <a:pt x="522920" y="104836"/>
                  </a:cubicBezTo>
                  <a:cubicBezTo>
                    <a:pt x="521858" y="107082"/>
                    <a:pt x="521331" y="109545"/>
                    <a:pt x="521382" y="112030"/>
                  </a:cubicBezTo>
                  <a:cubicBezTo>
                    <a:pt x="521189" y="116182"/>
                    <a:pt x="522799" y="120215"/>
                    <a:pt x="525798" y="123094"/>
                  </a:cubicBezTo>
                  <a:cubicBezTo>
                    <a:pt x="529228" y="126014"/>
                    <a:pt x="533656" y="127490"/>
                    <a:pt x="538152" y="127212"/>
                  </a:cubicBezTo>
                  <a:cubicBezTo>
                    <a:pt x="542363" y="127237"/>
                    <a:pt x="546499" y="126104"/>
                    <a:pt x="550109" y="123937"/>
                  </a:cubicBezTo>
                  <a:cubicBezTo>
                    <a:pt x="554441" y="121193"/>
                    <a:pt x="558338" y="117814"/>
                    <a:pt x="561669" y="113915"/>
                  </a:cubicBezTo>
                  <a:close/>
                  <a:moveTo>
                    <a:pt x="683819" y="43760"/>
                  </a:moveTo>
                  <a:cubicBezTo>
                    <a:pt x="685307" y="43581"/>
                    <a:pt x="686797" y="44072"/>
                    <a:pt x="687888" y="45100"/>
                  </a:cubicBezTo>
                  <a:cubicBezTo>
                    <a:pt x="688692" y="46242"/>
                    <a:pt x="689078" y="47626"/>
                    <a:pt x="688979" y="49020"/>
                  </a:cubicBezTo>
                  <a:lnTo>
                    <a:pt x="688979" y="135646"/>
                  </a:lnTo>
                  <a:cubicBezTo>
                    <a:pt x="688994" y="136124"/>
                    <a:pt x="688855" y="136593"/>
                    <a:pt x="688582" y="136986"/>
                  </a:cubicBezTo>
                  <a:cubicBezTo>
                    <a:pt x="688232" y="137418"/>
                    <a:pt x="687768" y="137745"/>
                    <a:pt x="687243" y="137928"/>
                  </a:cubicBezTo>
                  <a:cubicBezTo>
                    <a:pt x="686428" y="138233"/>
                    <a:pt x="685578" y="138433"/>
                    <a:pt x="684712" y="138524"/>
                  </a:cubicBezTo>
                  <a:cubicBezTo>
                    <a:pt x="683428" y="138667"/>
                    <a:pt x="682135" y="138734"/>
                    <a:pt x="680843" y="138722"/>
                  </a:cubicBezTo>
                  <a:cubicBezTo>
                    <a:pt x="679484" y="138736"/>
                    <a:pt x="678125" y="138670"/>
                    <a:pt x="676774" y="138524"/>
                  </a:cubicBezTo>
                  <a:cubicBezTo>
                    <a:pt x="675909" y="138433"/>
                    <a:pt x="675059" y="138233"/>
                    <a:pt x="674244" y="137928"/>
                  </a:cubicBezTo>
                  <a:cubicBezTo>
                    <a:pt x="673719" y="137745"/>
                    <a:pt x="673255" y="137418"/>
                    <a:pt x="672904" y="136986"/>
                  </a:cubicBezTo>
                  <a:cubicBezTo>
                    <a:pt x="672632" y="136593"/>
                    <a:pt x="672493" y="136124"/>
                    <a:pt x="672507" y="135646"/>
                  </a:cubicBezTo>
                  <a:lnTo>
                    <a:pt x="672507" y="57355"/>
                  </a:lnTo>
                  <a:lnTo>
                    <a:pt x="626366" y="57355"/>
                  </a:lnTo>
                  <a:lnTo>
                    <a:pt x="626366" y="107167"/>
                  </a:lnTo>
                  <a:cubicBezTo>
                    <a:pt x="626077" y="111971"/>
                    <a:pt x="627016" y="116769"/>
                    <a:pt x="629095" y="121109"/>
                  </a:cubicBezTo>
                  <a:cubicBezTo>
                    <a:pt x="631198" y="124404"/>
                    <a:pt x="634981" y="126229"/>
                    <a:pt x="638869" y="125822"/>
                  </a:cubicBezTo>
                  <a:cubicBezTo>
                    <a:pt x="640238" y="125840"/>
                    <a:pt x="641604" y="125690"/>
                    <a:pt x="642937" y="125376"/>
                  </a:cubicBezTo>
                  <a:cubicBezTo>
                    <a:pt x="644128" y="125078"/>
                    <a:pt x="645182" y="124768"/>
                    <a:pt x="646113" y="124433"/>
                  </a:cubicBezTo>
                  <a:cubicBezTo>
                    <a:pt x="647043" y="124105"/>
                    <a:pt x="647837" y="123788"/>
                    <a:pt x="648494" y="123491"/>
                  </a:cubicBezTo>
                  <a:cubicBezTo>
                    <a:pt x="649051" y="123217"/>
                    <a:pt x="649660" y="123065"/>
                    <a:pt x="650280" y="123044"/>
                  </a:cubicBezTo>
                  <a:cubicBezTo>
                    <a:pt x="650610" y="123045"/>
                    <a:pt x="650935" y="123131"/>
                    <a:pt x="651223" y="123292"/>
                  </a:cubicBezTo>
                  <a:cubicBezTo>
                    <a:pt x="651562" y="123511"/>
                    <a:pt x="651809" y="123846"/>
                    <a:pt x="651917" y="124235"/>
                  </a:cubicBezTo>
                  <a:cubicBezTo>
                    <a:pt x="652116" y="124851"/>
                    <a:pt x="652265" y="125481"/>
                    <a:pt x="652364" y="126120"/>
                  </a:cubicBezTo>
                  <a:cubicBezTo>
                    <a:pt x="652512" y="127105"/>
                    <a:pt x="652578" y="128101"/>
                    <a:pt x="652562" y="129097"/>
                  </a:cubicBezTo>
                  <a:cubicBezTo>
                    <a:pt x="652599" y="130612"/>
                    <a:pt x="652466" y="132126"/>
                    <a:pt x="652166" y="133612"/>
                  </a:cubicBezTo>
                  <a:cubicBezTo>
                    <a:pt x="651993" y="134529"/>
                    <a:pt x="651582" y="135384"/>
                    <a:pt x="650975" y="136093"/>
                  </a:cubicBezTo>
                  <a:cubicBezTo>
                    <a:pt x="650291" y="136758"/>
                    <a:pt x="649481" y="137280"/>
                    <a:pt x="648593" y="137631"/>
                  </a:cubicBezTo>
                  <a:cubicBezTo>
                    <a:pt x="647427" y="138129"/>
                    <a:pt x="646213" y="138511"/>
                    <a:pt x="644971" y="138772"/>
                  </a:cubicBezTo>
                  <a:cubicBezTo>
                    <a:pt x="643619" y="139069"/>
                    <a:pt x="642181" y="139318"/>
                    <a:pt x="640655" y="139516"/>
                  </a:cubicBezTo>
                  <a:cubicBezTo>
                    <a:pt x="639141" y="139714"/>
                    <a:pt x="637617" y="139813"/>
                    <a:pt x="636091" y="139814"/>
                  </a:cubicBezTo>
                  <a:cubicBezTo>
                    <a:pt x="632044" y="139906"/>
                    <a:pt x="628014" y="139284"/>
                    <a:pt x="624183" y="137978"/>
                  </a:cubicBezTo>
                  <a:cubicBezTo>
                    <a:pt x="621034" y="136864"/>
                    <a:pt x="618230" y="134949"/>
                    <a:pt x="616046" y="132421"/>
                  </a:cubicBezTo>
                  <a:cubicBezTo>
                    <a:pt x="613795" y="129681"/>
                    <a:pt x="612215" y="126453"/>
                    <a:pt x="611432" y="122994"/>
                  </a:cubicBezTo>
                  <a:cubicBezTo>
                    <a:pt x="610408" y="118588"/>
                    <a:pt x="609925" y="114073"/>
                    <a:pt x="609993" y="109549"/>
                  </a:cubicBezTo>
                  <a:lnTo>
                    <a:pt x="609993" y="57355"/>
                  </a:lnTo>
                  <a:lnTo>
                    <a:pt x="597491" y="57355"/>
                  </a:lnTo>
                  <a:cubicBezTo>
                    <a:pt x="596456" y="57331"/>
                    <a:pt x="595529" y="56712"/>
                    <a:pt x="595109" y="55767"/>
                  </a:cubicBezTo>
                  <a:cubicBezTo>
                    <a:pt x="594403" y="54143"/>
                    <a:pt x="594097" y="52374"/>
                    <a:pt x="594216" y="50607"/>
                  </a:cubicBezTo>
                  <a:cubicBezTo>
                    <a:pt x="594203" y="49543"/>
                    <a:pt x="594285" y="48481"/>
                    <a:pt x="594464" y="47432"/>
                  </a:cubicBezTo>
                  <a:cubicBezTo>
                    <a:pt x="594592" y="46697"/>
                    <a:pt x="594808" y="45981"/>
                    <a:pt x="595109" y="45298"/>
                  </a:cubicBezTo>
                  <a:cubicBezTo>
                    <a:pt x="595318" y="44798"/>
                    <a:pt x="595683" y="44380"/>
                    <a:pt x="596151" y="44107"/>
                  </a:cubicBezTo>
                  <a:cubicBezTo>
                    <a:pt x="596594" y="43874"/>
                    <a:pt x="597088" y="43754"/>
                    <a:pt x="597589" y="43760"/>
                  </a:cubicBezTo>
                  <a:lnTo>
                    <a:pt x="609993" y="43760"/>
                  </a:lnTo>
                  <a:lnTo>
                    <a:pt x="609993" y="22525"/>
                  </a:lnTo>
                  <a:cubicBezTo>
                    <a:pt x="609989" y="22071"/>
                    <a:pt x="610109" y="21626"/>
                    <a:pt x="610340" y="21235"/>
                  </a:cubicBezTo>
                  <a:cubicBezTo>
                    <a:pt x="610657" y="20767"/>
                    <a:pt x="611106" y="20405"/>
                    <a:pt x="611630" y="20194"/>
                  </a:cubicBezTo>
                  <a:cubicBezTo>
                    <a:pt x="612437" y="19852"/>
                    <a:pt x="613290" y="19635"/>
                    <a:pt x="614161" y="19549"/>
                  </a:cubicBezTo>
                  <a:cubicBezTo>
                    <a:pt x="615478" y="19404"/>
                    <a:pt x="616804" y="19337"/>
                    <a:pt x="618130" y="19350"/>
                  </a:cubicBezTo>
                  <a:cubicBezTo>
                    <a:pt x="619489" y="19336"/>
                    <a:pt x="620847" y="19402"/>
                    <a:pt x="622198" y="19549"/>
                  </a:cubicBezTo>
                  <a:cubicBezTo>
                    <a:pt x="623054" y="19629"/>
                    <a:pt x="623892" y="19847"/>
                    <a:pt x="624679" y="20194"/>
                  </a:cubicBezTo>
                  <a:cubicBezTo>
                    <a:pt x="625192" y="20422"/>
                    <a:pt x="625637" y="20781"/>
                    <a:pt x="625969" y="21235"/>
                  </a:cubicBezTo>
                  <a:cubicBezTo>
                    <a:pt x="626226" y="21616"/>
                    <a:pt x="626364" y="22065"/>
                    <a:pt x="626366" y="22525"/>
                  </a:cubicBezTo>
                  <a:lnTo>
                    <a:pt x="626366" y="43760"/>
                  </a:lnTo>
                  <a:close/>
                  <a:moveTo>
                    <a:pt x="690865" y="16175"/>
                  </a:moveTo>
                  <a:cubicBezTo>
                    <a:pt x="691187" y="18973"/>
                    <a:pt x="690404" y="21786"/>
                    <a:pt x="688682" y="24014"/>
                  </a:cubicBezTo>
                  <a:cubicBezTo>
                    <a:pt x="686347" y="25666"/>
                    <a:pt x="683488" y="26407"/>
                    <a:pt x="680644" y="26098"/>
                  </a:cubicBezTo>
                  <a:cubicBezTo>
                    <a:pt x="677855" y="26401"/>
                    <a:pt x="675050" y="25678"/>
                    <a:pt x="672755" y="24064"/>
                  </a:cubicBezTo>
                  <a:cubicBezTo>
                    <a:pt x="671065" y="21878"/>
                    <a:pt x="670299" y="19117"/>
                    <a:pt x="670622" y="16373"/>
                  </a:cubicBezTo>
                  <a:cubicBezTo>
                    <a:pt x="670300" y="13576"/>
                    <a:pt x="671083" y="10763"/>
                    <a:pt x="672805" y="8534"/>
                  </a:cubicBezTo>
                  <a:cubicBezTo>
                    <a:pt x="675140" y="6882"/>
                    <a:pt x="677999" y="6141"/>
                    <a:pt x="680842" y="6451"/>
                  </a:cubicBezTo>
                  <a:cubicBezTo>
                    <a:pt x="683631" y="6150"/>
                    <a:pt x="686435" y="6873"/>
                    <a:pt x="688731" y="8485"/>
                  </a:cubicBezTo>
                  <a:cubicBezTo>
                    <a:pt x="690420" y="10671"/>
                    <a:pt x="691186" y="13431"/>
                    <a:pt x="690865" y="16175"/>
                  </a:cubicBezTo>
                  <a:close/>
                  <a:moveTo>
                    <a:pt x="795551" y="87123"/>
                  </a:moveTo>
                  <a:cubicBezTo>
                    <a:pt x="795759" y="89158"/>
                    <a:pt x="795045" y="91179"/>
                    <a:pt x="793603" y="92631"/>
                  </a:cubicBezTo>
                  <a:cubicBezTo>
                    <a:pt x="792377" y="93699"/>
                    <a:pt x="790802" y="94281"/>
                    <a:pt x="789175" y="94268"/>
                  </a:cubicBezTo>
                  <a:lnTo>
                    <a:pt x="730358" y="94268"/>
                  </a:lnTo>
                  <a:cubicBezTo>
                    <a:pt x="730306" y="98777"/>
                    <a:pt x="730806" y="103276"/>
                    <a:pt x="731846" y="107664"/>
                  </a:cubicBezTo>
                  <a:cubicBezTo>
                    <a:pt x="732734" y="111397"/>
                    <a:pt x="734436" y="114887"/>
                    <a:pt x="736832" y="117884"/>
                  </a:cubicBezTo>
                  <a:cubicBezTo>
                    <a:pt x="739258" y="120799"/>
                    <a:pt x="742381" y="123052"/>
                    <a:pt x="745912" y="124433"/>
                  </a:cubicBezTo>
                  <a:cubicBezTo>
                    <a:pt x="750273" y="126069"/>
                    <a:pt x="754911" y="126844"/>
                    <a:pt x="759568" y="126715"/>
                  </a:cubicBezTo>
                  <a:cubicBezTo>
                    <a:pt x="763385" y="126757"/>
                    <a:pt x="767196" y="126408"/>
                    <a:pt x="770942" y="125674"/>
                  </a:cubicBezTo>
                  <a:cubicBezTo>
                    <a:pt x="773865" y="125091"/>
                    <a:pt x="776745" y="124312"/>
                    <a:pt x="779563" y="123342"/>
                  </a:cubicBezTo>
                  <a:cubicBezTo>
                    <a:pt x="781994" y="122486"/>
                    <a:pt x="783991" y="121709"/>
                    <a:pt x="785553" y="121010"/>
                  </a:cubicBezTo>
                  <a:cubicBezTo>
                    <a:pt x="786655" y="120443"/>
                    <a:pt x="787855" y="120089"/>
                    <a:pt x="789088" y="119969"/>
                  </a:cubicBezTo>
                  <a:cubicBezTo>
                    <a:pt x="789527" y="119963"/>
                    <a:pt x="789957" y="120083"/>
                    <a:pt x="790329" y="120316"/>
                  </a:cubicBezTo>
                  <a:cubicBezTo>
                    <a:pt x="790714" y="120567"/>
                    <a:pt x="791013" y="120931"/>
                    <a:pt x="791185" y="121358"/>
                  </a:cubicBezTo>
                  <a:cubicBezTo>
                    <a:pt x="791421" y="121979"/>
                    <a:pt x="791571" y="122630"/>
                    <a:pt x="791631" y="123292"/>
                  </a:cubicBezTo>
                  <a:cubicBezTo>
                    <a:pt x="791740" y="124298"/>
                    <a:pt x="791789" y="125308"/>
                    <a:pt x="791780" y="126319"/>
                  </a:cubicBezTo>
                  <a:cubicBezTo>
                    <a:pt x="791780" y="127181"/>
                    <a:pt x="791743" y="127925"/>
                    <a:pt x="791681" y="128552"/>
                  </a:cubicBezTo>
                  <a:cubicBezTo>
                    <a:pt x="791619" y="129184"/>
                    <a:pt x="791532" y="129742"/>
                    <a:pt x="791433" y="130238"/>
                  </a:cubicBezTo>
                  <a:cubicBezTo>
                    <a:pt x="791345" y="130710"/>
                    <a:pt x="791177" y="131163"/>
                    <a:pt x="790937" y="131578"/>
                  </a:cubicBezTo>
                  <a:cubicBezTo>
                    <a:pt x="790687" y="131994"/>
                    <a:pt x="790387" y="132378"/>
                    <a:pt x="790044" y="132719"/>
                  </a:cubicBezTo>
                  <a:cubicBezTo>
                    <a:pt x="789050" y="133451"/>
                    <a:pt x="787966" y="134052"/>
                    <a:pt x="786819" y="134505"/>
                  </a:cubicBezTo>
                  <a:cubicBezTo>
                    <a:pt x="784571" y="135497"/>
                    <a:pt x="782248" y="136310"/>
                    <a:pt x="779873" y="136936"/>
                  </a:cubicBezTo>
                  <a:cubicBezTo>
                    <a:pt x="776621" y="137817"/>
                    <a:pt x="773325" y="138529"/>
                    <a:pt x="769999" y="139070"/>
                  </a:cubicBezTo>
                  <a:cubicBezTo>
                    <a:pt x="766047" y="139715"/>
                    <a:pt x="762047" y="140030"/>
                    <a:pt x="758042" y="140013"/>
                  </a:cubicBezTo>
                  <a:cubicBezTo>
                    <a:pt x="751478" y="140139"/>
                    <a:pt x="744943" y="139097"/>
                    <a:pt x="738742" y="136937"/>
                  </a:cubicBezTo>
                  <a:cubicBezTo>
                    <a:pt x="733441" y="135034"/>
                    <a:pt x="728665" y="131906"/>
                    <a:pt x="724801" y="127808"/>
                  </a:cubicBezTo>
                  <a:cubicBezTo>
                    <a:pt x="720849" y="123455"/>
                    <a:pt x="717932" y="118265"/>
                    <a:pt x="716267" y="112626"/>
                  </a:cubicBezTo>
                  <a:cubicBezTo>
                    <a:pt x="714233" y="105735"/>
                    <a:pt x="713263" y="98575"/>
                    <a:pt x="713390" y="91391"/>
                  </a:cubicBezTo>
                  <a:cubicBezTo>
                    <a:pt x="713292" y="84381"/>
                    <a:pt x="714297" y="77400"/>
                    <a:pt x="716366" y="70702"/>
                  </a:cubicBezTo>
                  <a:cubicBezTo>
                    <a:pt x="718135" y="64978"/>
                    <a:pt x="721056" y="59676"/>
                    <a:pt x="724950" y="55123"/>
                  </a:cubicBezTo>
                  <a:cubicBezTo>
                    <a:pt x="728666" y="50869"/>
                    <a:pt x="733296" y="47510"/>
                    <a:pt x="738494" y="45299"/>
                  </a:cubicBezTo>
                  <a:cubicBezTo>
                    <a:pt x="744117" y="42952"/>
                    <a:pt x="750163" y="41787"/>
                    <a:pt x="756256" y="41876"/>
                  </a:cubicBezTo>
                  <a:cubicBezTo>
                    <a:pt x="762399" y="41708"/>
                    <a:pt x="768506" y="42859"/>
                    <a:pt x="774167" y="45250"/>
                  </a:cubicBezTo>
                  <a:cubicBezTo>
                    <a:pt x="778852" y="47320"/>
                    <a:pt x="783008" y="50424"/>
                    <a:pt x="786322" y="54329"/>
                  </a:cubicBezTo>
                  <a:cubicBezTo>
                    <a:pt x="789561" y="58258"/>
                    <a:pt x="791944" y="62821"/>
                    <a:pt x="793318" y="67725"/>
                  </a:cubicBezTo>
                  <a:cubicBezTo>
                    <a:pt x="794835" y="73066"/>
                    <a:pt x="795587" y="78595"/>
                    <a:pt x="795550" y="84148"/>
                  </a:cubicBezTo>
                  <a:close/>
                  <a:moveTo>
                    <a:pt x="779079" y="82261"/>
                  </a:moveTo>
                  <a:cubicBezTo>
                    <a:pt x="779688" y="75040"/>
                    <a:pt x="777647" y="67844"/>
                    <a:pt x="773336" y="62019"/>
                  </a:cubicBezTo>
                  <a:cubicBezTo>
                    <a:pt x="768830" y="56914"/>
                    <a:pt x="762205" y="54199"/>
                    <a:pt x="755413" y="54676"/>
                  </a:cubicBezTo>
                  <a:cubicBezTo>
                    <a:pt x="751724" y="54597"/>
                    <a:pt x="748068" y="55378"/>
                    <a:pt x="744733" y="56958"/>
                  </a:cubicBezTo>
                  <a:cubicBezTo>
                    <a:pt x="741770" y="58407"/>
                    <a:pt x="739148" y="60470"/>
                    <a:pt x="737043" y="63011"/>
                  </a:cubicBezTo>
                  <a:cubicBezTo>
                    <a:pt x="734929" y="65625"/>
                    <a:pt x="733307" y="68600"/>
                    <a:pt x="732255" y="71793"/>
                  </a:cubicBezTo>
                  <a:cubicBezTo>
                    <a:pt x="731119" y="75172"/>
                    <a:pt x="730480" y="78698"/>
                    <a:pt x="730357" y="82261"/>
                  </a:cubicBezTo>
                  <a:close/>
                  <a:moveTo>
                    <a:pt x="903511" y="90001"/>
                  </a:moveTo>
                  <a:cubicBezTo>
                    <a:pt x="903583" y="96806"/>
                    <a:pt x="902612" y="103582"/>
                    <a:pt x="900634" y="110094"/>
                  </a:cubicBezTo>
                  <a:cubicBezTo>
                    <a:pt x="898887" y="115902"/>
                    <a:pt x="895965" y="121289"/>
                    <a:pt x="892050" y="125921"/>
                  </a:cubicBezTo>
                  <a:cubicBezTo>
                    <a:pt x="888145" y="130426"/>
                    <a:pt x="883256" y="133974"/>
                    <a:pt x="877762" y="136291"/>
                  </a:cubicBezTo>
                  <a:cubicBezTo>
                    <a:pt x="871456" y="138885"/>
                    <a:pt x="864683" y="140151"/>
                    <a:pt x="857866" y="140012"/>
                  </a:cubicBezTo>
                  <a:cubicBezTo>
                    <a:pt x="851316" y="140151"/>
                    <a:pt x="844799" y="139040"/>
                    <a:pt x="838666" y="136738"/>
                  </a:cubicBezTo>
                  <a:cubicBezTo>
                    <a:pt x="833419" y="134704"/>
                    <a:pt x="828739" y="131436"/>
                    <a:pt x="825022" y="127212"/>
                  </a:cubicBezTo>
                  <a:cubicBezTo>
                    <a:pt x="821250" y="122794"/>
                    <a:pt x="818475" y="117616"/>
                    <a:pt x="816885" y="112030"/>
                  </a:cubicBezTo>
                  <a:cubicBezTo>
                    <a:pt x="815013" y="105448"/>
                    <a:pt x="814111" y="98629"/>
                    <a:pt x="814206" y="91787"/>
                  </a:cubicBezTo>
                  <a:cubicBezTo>
                    <a:pt x="814138" y="84985"/>
                    <a:pt x="815091" y="78212"/>
                    <a:pt x="817034" y="71694"/>
                  </a:cubicBezTo>
                  <a:cubicBezTo>
                    <a:pt x="818751" y="65884"/>
                    <a:pt x="821657" y="60494"/>
                    <a:pt x="825567" y="55867"/>
                  </a:cubicBezTo>
                  <a:cubicBezTo>
                    <a:pt x="829455" y="51376"/>
                    <a:pt x="834329" y="47844"/>
                    <a:pt x="839807" y="45547"/>
                  </a:cubicBezTo>
                  <a:cubicBezTo>
                    <a:pt x="846136" y="42980"/>
                    <a:pt x="852923" y="41731"/>
                    <a:pt x="859752" y="41876"/>
                  </a:cubicBezTo>
                  <a:cubicBezTo>
                    <a:pt x="866302" y="41736"/>
                    <a:pt x="872818" y="42848"/>
                    <a:pt x="878952" y="45150"/>
                  </a:cubicBezTo>
                  <a:cubicBezTo>
                    <a:pt x="884199" y="47184"/>
                    <a:pt x="888879" y="50451"/>
                    <a:pt x="892596" y="54676"/>
                  </a:cubicBezTo>
                  <a:cubicBezTo>
                    <a:pt x="896370" y="59100"/>
                    <a:pt x="899160" y="64275"/>
                    <a:pt x="900783" y="69858"/>
                  </a:cubicBezTo>
                  <a:cubicBezTo>
                    <a:pt x="902686" y="76400"/>
                    <a:pt x="903605" y="83188"/>
                    <a:pt x="903511" y="90001"/>
                  </a:cubicBezTo>
                  <a:close/>
                  <a:moveTo>
                    <a:pt x="886543" y="91092"/>
                  </a:moveTo>
                  <a:cubicBezTo>
                    <a:pt x="886568" y="86493"/>
                    <a:pt x="886115" y="81904"/>
                    <a:pt x="885191" y="77399"/>
                  </a:cubicBezTo>
                  <a:cubicBezTo>
                    <a:pt x="884399" y="73391"/>
                    <a:pt x="882890" y="69559"/>
                    <a:pt x="880738" y="66087"/>
                  </a:cubicBezTo>
                  <a:cubicBezTo>
                    <a:pt x="878653" y="62835"/>
                    <a:pt x="875754" y="60184"/>
                    <a:pt x="872329" y="58397"/>
                  </a:cubicBezTo>
                  <a:cubicBezTo>
                    <a:pt x="868220" y="56385"/>
                    <a:pt x="863679" y="55414"/>
                    <a:pt x="859107" y="55569"/>
                  </a:cubicBezTo>
                  <a:cubicBezTo>
                    <a:pt x="854777" y="55455"/>
                    <a:pt x="850478" y="56338"/>
                    <a:pt x="846542" y="58149"/>
                  </a:cubicBezTo>
                  <a:cubicBezTo>
                    <a:pt x="843095" y="59823"/>
                    <a:pt x="840120" y="62329"/>
                    <a:pt x="837884" y="65442"/>
                  </a:cubicBezTo>
                  <a:cubicBezTo>
                    <a:pt x="835511" y="68812"/>
                    <a:pt x="833794" y="72599"/>
                    <a:pt x="832824" y="76605"/>
                  </a:cubicBezTo>
                  <a:cubicBezTo>
                    <a:pt x="831685" y="81214"/>
                    <a:pt x="831131" y="85948"/>
                    <a:pt x="831174" y="90696"/>
                  </a:cubicBezTo>
                  <a:cubicBezTo>
                    <a:pt x="831145" y="95328"/>
                    <a:pt x="831599" y="99950"/>
                    <a:pt x="832526" y="104488"/>
                  </a:cubicBezTo>
                  <a:cubicBezTo>
                    <a:pt x="833310" y="108491"/>
                    <a:pt x="834837" y="112311"/>
                    <a:pt x="837029" y="115751"/>
                  </a:cubicBezTo>
                  <a:cubicBezTo>
                    <a:pt x="839152" y="118976"/>
                    <a:pt x="842063" y="121606"/>
                    <a:pt x="845487" y="123391"/>
                  </a:cubicBezTo>
                  <a:cubicBezTo>
                    <a:pt x="849597" y="125403"/>
                    <a:pt x="854137" y="126374"/>
                    <a:pt x="858709" y="126219"/>
                  </a:cubicBezTo>
                  <a:cubicBezTo>
                    <a:pt x="863023" y="126325"/>
                    <a:pt x="867304" y="125443"/>
                    <a:pt x="871224" y="123639"/>
                  </a:cubicBezTo>
                  <a:cubicBezTo>
                    <a:pt x="874684" y="121986"/>
                    <a:pt x="877676" y="119496"/>
                    <a:pt x="879932" y="116396"/>
                  </a:cubicBezTo>
                  <a:cubicBezTo>
                    <a:pt x="882311" y="113054"/>
                    <a:pt x="884014" y="109278"/>
                    <a:pt x="884943" y="105282"/>
                  </a:cubicBezTo>
                  <a:cubicBezTo>
                    <a:pt x="886050" y="100635"/>
                    <a:pt x="886587" y="95870"/>
                    <a:pt x="886543" y="91092"/>
                  </a:cubicBezTo>
                  <a:close/>
                  <a:moveTo>
                    <a:pt x="999961" y="46142"/>
                  </a:moveTo>
                  <a:cubicBezTo>
                    <a:pt x="999962" y="46424"/>
                    <a:pt x="999946" y="46706"/>
                    <a:pt x="999912" y="46985"/>
                  </a:cubicBezTo>
                  <a:cubicBezTo>
                    <a:pt x="999875" y="47283"/>
                    <a:pt x="999825" y="47599"/>
                    <a:pt x="999763" y="47928"/>
                  </a:cubicBezTo>
                  <a:cubicBezTo>
                    <a:pt x="999701" y="48263"/>
                    <a:pt x="999614" y="48623"/>
                    <a:pt x="999515" y="49020"/>
                  </a:cubicBezTo>
                  <a:cubicBezTo>
                    <a:pt x="999416" y="49416"/>
                    <a:pt x="999304" y="49851"/>
                    <a:pt x="999168" y="50310"/>
                  </a:cubicBezTo>
                  <a:lnTo>
                    <a:pt x="968704" y="135150"/>
                  </a:lnTo>
                  <a:cubicBezTo>
                    <a:pt x="968485" y="135811"/>
                    <a:pt x="968131" y="136420"/>
                    <a:pt x="967663" y="136936"/>
                  </a:cubicBezTo>
                  <a:cubicBezTo>
                    <a:pt x="967125" y="137463"/>
                    <a:pt x="966458" y="137839"/>
                    <a:pt x="965728" y="138028"/>
                  </a:cubicBezTo>
                  <a:cubicBezTo>
                    <a:pt x="964659" y="138327"/>
                    <a:pt x="963562" y="138510"/>
                    <a:pt x="962453" y="138574"/>
                  </a:cubicBezTo>
                  <a:cubicBezTo>
                    <a:pt x="961126" y="138673"/>
                    <a:pt x="959477" y="138723"/>
                    <a:pt x="957492" y="138723"/>
                  </a:cubicBezTo>
                  <a:cubicBezTo>
                    <a:pt x="955507" y="138723"/>
                    <a:pt x="953858" y="138654"/>
                    <a:pt x="952531" y="138524"/>
                  </a:cubicBezTo>
                  <a:cubicBezTo>
                    <a:pt x="951439" y="138431"/>
                    <a:pt x="950359" y="138232"/>
                    <a:pt x="949306" y="137929"/>
                  </a:cubicBezTo>
                  <a:cubicBezTo>
                    <a:pt x="948581" y="137729"/>
                    <a:pt x="947917" y="137354"/>
                    <a:pt x="947371" y="136837"/>
                  </a:cubicBezTo>
                  <a:cubicBezTo>
                    <a:pt x="946894" y="136357"/>
                    <a:pt x="946522" y="135782"/>
                    <a:pt x="946279" y="135150"/>
                  </a:cubicBezTo>
                  <a:lnTo>
                    <a:pt x="915915" y="50310"/>
                  </a:lnTo>
                  <a:cubicBezTo>
                    <a:pt x="915655" y="49516"/>
                    <a:pt x="915432" y="48822"/>
                    <a:pt x="915270" y="48226"/>
                  </a:cubicBezTo>
                  <a:cubicBezTo>
                    <a:pt x="915143" y="47786"/>
                    <a:pt x="915043" y="47339"/>
                    <a:pt x="914973" y="46887"/>
                  </a:cubicBezTo>
                  <a:cubicBezTo>
                    <a:pt x="914941" y="46640"/>
                    <a:pt x="914924" y="46391"/>
                    <a:pt x="914923" y="46142"/>
                  </a:cubicBezTo>
                  <a:cubicBezTo>
                    <a:pt x="914915" y="45650"/>
                    <a:pt x="915053" y="45167"/>
                    <a:pt x="915320" y="44753"/>
                  </a:cubicBezTo>
                  <a:cubicBezTo>
                    <a:pt x="915654" y="44304"/>
                    <a:pt x="916124" y="43974"/>
                    <a:pt x="916660" y="43810"/>
                  </a:cubicBezTo>
                  <a:cubicBezTo>
                    <a:pt x="917462" y="43548"/>
                    <a:pt x="918297" y="43398"/>
                    <a:pt x="919140" y="43364"/>
                  </a:cubicBezTo>
                  <a:cubicBezTo>
                    <a:pt x="920170" y="43302"/>
                    <a:pt x="921435" y="43265"/>
                    <a:pt x="922961" y="43265"/>
                  </a:cubicBezTo>
                  <a:cubicBezTo>
                    <a:pt x="924883" y="43265"/>
                    <a:pt x="926421" y="43314"/>
                    <a:pt x="927575" y="43414"/>
                  </a:cubicBezTo>
                  <a:cubicBezTo>
                    <a:pt x="928489" y="43464"/>
                    <a:pt x="929392" y="43648"/>
                    <a:pt x="930254" y="43960"/>
                  </a:cubicBezTo>
                  <a:cubicBezTo>
                    <a:pt x="930797" y="44161"/>
                    <a:pt x="931276" y="44504"/>
                    <a:pt x="931643" y="44952"/>
                  </a:cubicBezTo>
                  <a:cubicBezTo>
                    <a:pt x="931980" y="45414"/>
                    <a:pt x="932263" y="45914"/>
                    <a:pt x="932486" y="46440"/>
                  </a:cubicBezTo>
                  <a:lnTo>
                    <a:pt x="957691" y="120068"/>
                  </a:lnTo>
                  <a:lnTo>
                    <a:pt x="958087" y="121259"/>
                  </a:lnTo>
                  <a:lnTo>
                    <a:pt x="958385" y="120068"/>
                  </a:lnTo>
                  <a:lnTo>
                    <a:pt x="983291" y="46441"/>
                  </a:lnTo>
                  <a:cubicBezTo>
                    <a:pt x="983400" y="45896"/>
                    <a:pt x="983638" y="45385"/>
                    <a:pt x="983986" y="44952"/>
                  </a:cubicBezTo>
                  <a:cubicBezTo>
                    <a:pt x="984379" y="44512"/>
                    <a:pt x="984873" y="44172"/>
                    <a:pt x="985424" y="43960"/>
                  </a:cubicBezTo>
                  <a:cubicBezTo>
                    <a:pt x="986253" y="43653"/>
                    <a:pt x="987122" y="43470"/>
                    <a:pt x="988004" y="43414"/>
                  </a:cubicBezTo>
                  <a:cubicBezTo>
                    <a:pt x="989096" y="43314"/>
                    <a:pt x="990535" y="43265"/>
                    <a:pt x="992321" y="43265"/>
                  </a:cubicBezTo>
                  <a:cubicBezTo>
                    <a:pt x="993847" y="43265"/>
                    <a:pt x="995099" y="43302"/>
                    <a:pt x="996092" y="43364"/>
                  </a:cubicBezTo>
                  <a:cubicBezTo>
                    <a:pt x="996892" y="43390"/>
                    <a:pt x="997682" y="43558"/>
                    <a:pt x="998423" y="43860"/>
                  </a:cubicBezTo>
                  <a:cubicBezTo>
                    <a:pt x="998899" y="44060"/>
                    <a:pt x="999310" y="44386"/>
                    <a:pt x="999614" y="44803"/>
                  </a:cubicBezTo>
                  <a:cubicBezTo>
                    <a:pt x="999858" y="45206"/>
                    <a:pt x="999979" y="45671"/>
                    <a:pt x="999961" y="46142"/>
                  </a:cubicBezTo>
                  <a:close/>
                  <a:moveTo>
                    <a:pt x="1092740" y="87123"/>
                  </a:moveTo>
                  <a:cubicBezTo>
                    <a:pt x="1092949" y="89158"/>
                    <a:pt x="1092234" y="91179"/>
                    <a:pt x="1090793" y="92631"/>
                  </a:cubicBezTo>
                  <a:cubicBezTo>
                    <a:pt x="1089566" y="93699"/>
                    <a:pt x="1087991" y="94281"/>
                    <a:pt x="1086365" y="94268"/>
                  </a:cubicBezTo>
                  <a:lnTo>
                    <a:pt x="1027547" y="94268"/>
                  </a:lnTo>
                  <a:cubicBezTo>
                    <a:pt x="1027495" y="98777"/>
                    <a:pt x="1027995" y="103276"/>
                    <a:pt x="1029035" y="107664"/>
                  </a:cubicBezTo>
                  <a:cubicBezTo>
                    <a:pt x="1029923" y="111397"/>
                    <a:pt x="1031626" y="114887"/>
                    <a:pt x="1034022" y="117884"/>
                  </a:cubicBezTo>
                  <a:cubicBezTo>
                    <a:pt x="1036447" y="120799"/>
                    <a:pt x="1039570" y="123052"/>
                    <a:pt x="1043101" y="124433"/>
                  </a:cubicBezTo>
                  <a:cubicBezTo>
                    <a:pt x="1047463" y="126069"/>
                    <a:pt x="1052101" y="126844"/>
                    <a:pt x="1056757" y="126715"/>
                  </a:cubicBezTo>
                  <a:cubicBezTo>
                    <a:pt x="1060575" y="126757"/>
                    <a:pt x="1064386" y="126408"/>
                    <a:pt x="1068131" y="125674"/>
                  </a:cubicBezTo>
                  <a:cubicBezTo>
                    <a:pt x="1071054" y="125091"/>
                    <a:pt x="1073934" y="124312"/>
                    <a:pt x="1076752" y="123342"/>
                  </a:cubicBezTo>
                  <a:cubicBezTo>
                    <a:pt x="1079183" y="122486"/>
                    <a:pt x="1081180" y="121709"/>
                    <a:pt x="1082743" y="121010"/>
                  </a:cubicBezTo>
                  <a:cubicBezTo>
                    <a:pt x="1083844" y="120443"/>
                    <a:pt x="1085045" y="120089"/>
                    <a:pt x="1086278" y="119969"/>
                  </a:cubicBezTo>
                  <a:cubicBezTo>
                    <a:pt x="1086716" y="119963"/>
                    <a:pt x="1087147" y="120083"/>
                    <a:pt x="1087518" y="120316"/>
                  </a:cubicBezTo>
                  <a:cubicBezTo>
                    <a:pt x="1087904" y="120567"/>
                    <a:pt x="1088202" y="120931"/>
                    <a:pt x="1088374" y="121358"/>
                  </a:cubicBezTo>
                  <a:cubicBezTo>
                    <a:pt x="1088611" y="121979"/>
                    <a:pt x="1088760" y="122630"/>
                    <a:pt x="1088821" y="123292"/>
                  </a:cubicBezTo>
                  <a:cubicBezTo>
                    <a:pt x="1088929" y="124298"/>
                    <a:pt x="1088979" y="125308"/>
                    <a:pt x="1088969" y="126319"/>
                  </a:cubicBezTo>
                  <a:cubicBezTo>
                    <a:pt x="1088969" y="127181"/>
                    <a:pt x="1088932" y="127925"/>
                    <a:pt x="1088870" y="128552"/>
                  </a:cubicBezTo>
                  <a:cubicBezTo>
                    <a:pt x="1088808" y="129184"/>
                    <a:pt x="1088721" y="129742"/>
                    <a:pt x="1088622" y="130238"/>
                  </a:cubicBezTo>
                  <a:cubicBezTo>
                    <a:pt x="1088534" y="130710"/>
                    <a:pt x="1088366" y="131163"/>
                    <a:pt x="1088126" y="131578"/>
                  </a:cubicBezTo>
                  <a:cubicBezTo>
                    <a:pt x="1087877" y="131994"/>
                    <a:pt x="1087577" y="132378"/>
                    <a:pt x="1087233" y="132719"/>
                  </a:cubicBezTo>
                  <a:cubicBezTo>
                    <a:pt x="1086240" y="133451"/>
                    <a:pt x="1085155" y="134052"/>
                    <a:pt x="1084008" y="134505"/>
                  </a:cubicBezTo>
                  <a:cubicBezTo>
                    <a:pt x="1081761" y="135497"/>
                    <a:pt x="1079438" y="136310"/>
                    <a:pt x="1077062" y="136936"/>
                  </a:cubicBezTo>
                  <a:cubicBezTo>
                    <a:pt x="1073810" y="137817"/>
                    <a:pt x="1070515" y="138529"/>
                    <a:pt x="1067189" y="139070"/>
                  </a:cubicBezTo>
                  <a:cubicBezTo>
                    <a:pt x="1063236" y="139715"/>
                    <a:pt x="1059237" y="140030"/>
                    <a:pt x="1055232" y="140013"/>
                  </a:cubicBezTo>
                  <a:cubicBezTo>
                    <a:pt x="1048667" y="140139"/>
                    <a:pt x="1042132" y="139097"/>
                    <a:pt x="1035932" y="136937"/>
                  </a:cubicBezTo>
                  <a:cubicBezTo>
                    <a:pt x="1030631" y="135034"/>
                    <a:pt x="1025854" y="131906"/>
                    <a:pt x="1021990" y="127808"/>
                  </a:cubicBezTo>
                  <a:cubicBezTo>
                    <a:pt x="1018038" y="123455"/>
                    <a:pt x="1015121" y="118265"/>
                    <a:pt x="1013457" y="112626"/>
                  </a:cubicBezTo>
                  <a:cubicBezTo>
                    <a:pt x="1011422" y="105735"/>
                    <a:pt x="1010453" y="98575"/>
                    <a:pt x="1010579" y="91391"/>
                  </a:cubicBezTo>
                  <a:cubicBezTo>
                    <a:pt x="1010481" y="84381"/>
                    <a:pt x="1011486" y="77400"/>
                    <a:pt x="1013556" y="70702"/>
                  </a:cubicBezTo>
                  <a:cubicBezTo>
                    <a:pt x="1015325" y="64978"/>
                    <a:pt x="1018245" y="59676"/>
                    <a:pt x="1022139" y="55123"/>
                  </a:cubicBezTo>
                  <a:cubicBezTo>
                    <a:pt x="1025855" y="50869"/>
                    <a:pt x="1030486" y="47510"/>
                    <a:pt x="1035684" y="45299"/>
                  </a:cubicBezTo>
                  <a:cubicBezTo>
                    <a:pt x="1041307" y="42952"/>
                    <a:pt x="1047353" y="41787"/>
                    <a:pt x="1053446" y="41876"/>
                  </a:cubicBezTo>
                  <a:cubicBezTo>
                    <a:pt x="1059589" y="41708"/>
                    <a:pt x="1065696" y="42859"/>
                    <a:pt x="1071356" y="45250"/>
                  </a:cubicBezTo>
                  <a:cubicBezTo>
                    <a:pt x="1076041" y="47320"/>
                    <a:pt x="1080197" y="50424"/>
                    <a:pt x="1083511" y="54329"/>
                  </a:cubicBezTo>
                  <a:cubicBezTo>
                    <a:pt x="1086750" y="58258"/>
                    <a:pt x="1089133" y="62821"/>
                    <a:pt x="1090507" y="67725"/>
                  </a:cubicBezTo>
                  <a:cubicBezTo>
                    <a:pt x="1092025" y="73066"/>
                    <a:pt x="1092776" y="78595"/>
                    <a:pt x="1092739" y="84148"/>
                  </a:cubicBezTo>
                  <a:close/>
                  <a:moveTo>
                    <a:pt x="1076268" y="82261"/>
                  </a:moveTo>
                  <a:cubicBezTo>
                    <a:pt x="1076878" y="75040"/>
                    <a:pt x="1074836" y="67844"/>
                    <a:pt x="1070525" y="62019"/>
                  </a:cubicBezTo>
                  <a:cubicBezTo>
                    <a:pt x="1066020" y="56914"/>
                    <a:pt x="1059394" y="54199"/>
                    <a:pt x="1052602" y="54676"/>
                  </a:cubicBezTo>
                  <a:cubicBezTo>
                    <a:pt x="1048914" y="54597"/>
                    <a:pt x="1045257" y="55378"/>
                    <a:pt x="1041923" y="56958"/>
                  </a:cubicBezTo>
                  <a:cubicBezTo>
                    <a:pt x="1038959" y="58407"/>
                    <a:pt x="1036337" y="60470"/>
                    <a:pt x="1034233" y="63011"/>
                  </a:cubicBezTo>
                  <a:cubicBezTo>
                    <a:pt x="1032118" y="65624"/>
                    <a:pt x="1030496" y="68600"/>
                    <a:pt x="1029444" y="71793"/>
                  </a:cubicBezTo>
                  <a:cubicBezTo>
                    <a:pt x="1028309" y="75172"/>
                    <a:pt x="1027669" y="78698"/>
                    <a:pt x="1027546" y="82261"/>
                  </a:cubicBezTo>
                  <a:close/>
                  <a:moveTo>
                    <a:pt x="1169841" y="52195"/>
                  </a:moveTo>
                  <a:cubicBezTo>
                    <a:pt x="1169841" y="53652"/>
                    <a:pt x="1169804" y="54874"/>
                    <a:pt x="1169741" y="55866"/>
                  </a:cubicBezTo>
                  <a:cubicBezTo>
                    <a:pt x="1169714" y="56658"/>
                    <a:pt x="1169580" y="57442"/>
                    <a:pt x="1169345" y="58198"/>
                  </a:cubicBezTo>
                  <a:cubicBezTo>
                    <a:pt x="1169195" y="58678"/>
                    <a:pt x="1168941" y="59119"/>
                    <a:pt x="1168600" y="59488"/>
                  </a:cubicBezTo>
                  <a:cubicBezTo>
                    <a:pt x="1168265" y="59801"/>
                    <a:pt x="1167817" y="59962"/>
                    <a:pt x="1167360" y="59935"/>
                  </a:cubicBezTo>
                  <a:cubicBezTo>
                    <a:pt x="1166693" y="59905"/>
                    <a:pt x="1166037" y="59754"/>
                    <a:pt x="1165425" y="59488"/>
                  </a:cubicBezTo>
                  <a:cubicBezTo>
                    <a:pt x="1164668" y="59190"/>
                    <a:pt x="1163800" y="58893"/>
                    <a:pt x="1162845" y="58595"/>
                  </a:cubicBezTo>
                  <a:cubicBezTo>
                    <a:pt x="1161890" y="58298"/>
                    <a:pt x="1160811" y="58018"/>
                    <a:pt x="1159620" y="57752"/>
                  </a:cubicBezTo>
                  <a:cubicBezTo>
                    <a:pt x="1158348" y="57481"/>
                    <a:pt x="1157051" y="57348"/>
                    <a:pt x="1155750" y="57355"/>
                  </a:cubicBezTo>
                  <a:cubicBezTo>
                    <a:pt x="1154080" y="57361"/>
                    <a:pt x="1152427" y="57698"/>
                    <a:pt x="1150888" y="58347"/>
                  </a:cubicBezTo>
                  <a:cubicBezTo>
                    <a:pt x="1149055" y="59167"/>
                    <a:pt x="1147364" y="60272"/>
                    <a:pt x="1145877" y="61622"/>
                  </a:cubicBezTo>
                  <a:cubicBezTo>
                    <a:pt x="1143847" y="63453"/>
                    <a:pt x="1142002" y="65481"/>
                    <a:pt x="1140370" y="67675"/>
                  </a:cubicBezTo>
                  <a:cubicBezTo>
                    <a:pt x="1138447" y="70192"/>
                    <a:pt x="1136331" y="73269"/>
                    <a:pt x="1134019" y="76903"/>
                  </a:cubicBezTo>
                  <a:lnTo>
                    <a:pt x="1134019" y="135646"/>
                  </a:lnTo>
                  <a:cubicBezTo>
                    <a:pt x="1134034" y="136124"/>
                    <a:pt x="1133895" y="136593"/>
                    <a:pt x="1133622" y="136986"/>
                  </a:cubicBezTo>
                  <a:cubicBezTo>
                    <a:pt x="1133284" y="137409"/>
                    <a:pt x="1132839" y="137735"/>
                    <a:pt x="1132332" y="137928"/>
                  </a:cubicBezTo>
                  <a:cubicBezTo>
                    <a:pt x="1131536" y="138238"/>
                    <a:pt x="1130702" y="138439"/>
                    <a:pt x="1129852" y="138524"/>
                  </a:cubicBezTo>
                  <a:cubicBezTo>
                    <a:pt x="1128500" y="138670"/>
                    <a:pt x="1127142" y="138736"/>
                    <a:pt x="1125783" y="138722"/>
                  </a:cubicBezTo>
                  <a:cubicBezTo>
                    <a:pt x="1124458" y="138735"/>
                    <a:pt x="1123132" y="138669"/>
                    <a:pt x="1121814" y="138524"/>
                  </a:cubicBezTo>
                  <a:cubicBezTo>
                    <a:pt x="1120949" y="138433"/>
                    <a:pt x="1120099" y="138233"/>
                    <a:pt x="1119284" y="137928"/>
                  </a:cubicBezTo>
                  <a:cubicBezTo>
                    <a:pt x="1118768" y="137752"/>
                    <a:pt x="1118319" y="137423"/>
                    <a:pt x="1117994" y="136986"/>
                  </a:cubicBezTo>
                  <a:cubicBezTo>
                    <a:pt x="1117749" y="136583"/>
                    <a:pt x="1117628" y="136117"/>
                    <a:pt x="1117647" y="135646"/>
                  </a:cubicBezTo>
                  <a:lnTo>
                    <a:pt x="1117647" y="46340"/>
                  </a:lnTo>
                  <a:cubicBezTo>
                    <a:pt x="1117632" y="45876"/>
                    <a:pt x="1117734" y="45416"/>
                    <a:pt x="1117944" y="45001"/>
                  </a:cubicBezTo>
                  <a:cubicBezTo>
                    <a:pt x="1118234" y="44560"/>
                    <a:pt x="1118649" y="44214"/>
                    <a:pt x="1119135" y="44009"/>
                  </a:cubicBezTo>
                  <a:cubicBezTo>
                    <a:pt x="1119854" y="43677"/>
                    <a:pt x="1120627" y="43475"/>
                    <a:pt x="1121417" y="43413"/>
                  </a:cubicBezTo>
                  <a:cubicBezTo>
                    <a:pt x="1122637" y="43301"/>
                    <a:pt x="1123863" y="43252"/>
                    <a:pt x="1125089" y="43265"/>
                  </a:cubicBezTo>
                  <a:cubicBezTo>
                    <a:pt x="1126540" y="43264"/>
                    <a:pt x="1127755" y="43314"/>
                    <a:pt x="1128711" y="43413"/>
                  </a:cubicBezTo>
                  <a:cubicBezTo>
                    <a:pt x="1129486" y="43463"/>
                    <a:pt x="1130245" y="43665"/>
                    <a:pt x="1130943" y="44009"/>
                  </a:cubicBezTo>
                  <a:cubicBezTo>
                    <a:pt x="1131398" y="44242"/>
                    <a:pt x="1131790" y="44583"/>
                    <a:pt x="1132084" y="45001"/>
                  </a:cubicBezTo>
                  <a:cubicBezTo>
                    <a:pt x="1132328" y="45404"/>
                    <a:pt x="1132449" y="45869"/>
                    <a:pt x="1132432" y="46340"/>
                  </a:cubicBezTo>
                  <a:lnTo>
                    <a:pt x="1132432" y="59339"/>
                  </a:lnTo>
                  <a:cubicBezTo>
                    <a:pt x="1134496" y="56251"/>
                    <a:pt x="1136802" y="53331"/>
                    <a:pt x="1139329" y="50607"/>
                  </a:cubicBezTo>
                  <a:cubicBezTo>
                    <a:pt x="1141168" y="48625"/>
                    <a:pt x="1143213" y="46845"/>
                    <a:pt x="1145431" y="45298"/>
                  </a:cubicBezTo>
                  <a:cubicBezTo>
                    <a:pt x="1147170" y="44093"/>
                    <a:pt x="1149099" y="43187"/>
                    <a:pt x="1151137" y="42619"/>
                  </a:cubicBezTo>
                  <a:cubicBezTo>
                    <a:pt x="1152999" y="42126"/>
                    <a:pt x="1154917" y="41875"/>
                    <a:pt x="1156843" y="41875"/>
                  </a:cubicBezTo>
                  <a:cubicBezTo>
                    <a:pt x="1157698" y="41875"/>
                    <a:pt x="1158678" y="41924"/>
                    <a:pt x="1159769" y="42024"/>
                  </a:cubicBezTo>
                  <a:cubicBezTo>
                    <a:pt x="1160920" y="42134"/>
                    <a:pt x="1162064" y="42317"/>
                    <a:pt x="1163192" y="42570"/>
                  </a:cubicBezTo>
                  <a:cubicBezTo>
                    <a:pt x="1164283" y="42808"/>
                    <a:pt x="1165360" y="43106"/>
                    <a:pt x="1166417" y="43463"/>
                  </a:cubicBezTo>
                  <a:cubicBezTo>
                    <a:pt x="1167144" y="43681"/>
                    <a:pt x="1167832" y="44016"/>
                    <a:pt x="1168452" y="44455"/>
                  </a:cubicBezTo>
                  <a:cubicBezTo>
                    <a:pt x="1168781" y="44708"/>
                    <a:pt x="1169052" y="45030"/>
                    <a:pt x="1169245" y="45398"/>
                  </a:cubicBezTo>
                  <a:cubicBezTo>
                    <a:pt x="1169400" y="45765"/>
                    <a:pt x="1169517" y="46147"/>
                    <a:pt x="1169593" y="46539"/>
                  </a:cubicBezTo>
                  <a:cubicBezTo>
                    <a:pt x="1169711" y="47211"/>
                    <a:pt x="1169778" y="47891"/>
                    <a:pt x="1169791" y="48573"/>
                  </a:cubicBezTo>
                  <a:cubicBezTo>
                    <a:pt x="1169828" y="49466"/>
                    <a:pt x="1169841" y="50675"/>
                    <a:pt x="1169841" y="52195"/>
                  </a:cubicBezTo>
                  <a:close/>
                  <a:moveTo>
                    <a:pt x="1245453" y="131181"/>
                  </a:moveTo>
                  <a:cubicBezTo>
                    <a:pt x="1245470" y="132263"/>
                    <a:pt x="1245370" y="133345"/>
                    <a:pt x="1245155" y="134406"/>
                  </a:cubicBezTo>
                  <a:cubicBezTo>
                    <a:pt x="1245002" y="135156"/>
                    <a:pt x="1244769" y="135888"/>
                    <a:pt x="1244461" y="136589"/>
                  </a:cubicBezTo>
                  <a:cubicBezTo>
                    <a:pt x="1244245" y="137100"/>
                    <a:pt x="1243860" y="137521"/>
                    <a:pt x="1243369" y="137779"/>
                  </a:cubicBezTo>
                  <a:cubicBezTo>
                    <a:pt x="1242908" y="138014"/>
                    <a:pt x="1242398" y="138133"/>
                    <a:pt x="1241881" y="138127"/>
                  </a:cubicBezTo>
                  <a:lnTo>
                    <a:pt x="1186908" y="138127"/>
                  </a:lnTo>
                  <a:cubicBezTo>
                    <a:pt x="1185621" y="138171"/>
                    <a:pt x="1184377" y="137666"/>
                    <a:pt x="1183485" y="136738"/>
                  </a:cubicBezTo>
                  <a:cubicBezTo>
                    <a:pt x="1182462" y="135409"/>
                    <a:pt x="1181983" y="133742"/>
                    <a:pt x="1182145" y="132074"/>
                  </a:cubicBezTo>
                  <a:lnTo>
                    <a:pt x="1182145" y="128700"/>
                  </a:lnTo>
                  <a:cubicBezTo>
                    <a:pt x="1182136" y="127869"/>
                    <a:pt x="1182202" y="127039"/>
                    <a:pt x="1182344" y="126219"/>
                  </a:cubicBezTo>
                  <a:cubicBezTo>
                    <a:pt x="1182485" y="125477"/>
                    <a:pt x="1182684" y="124747"/>
                    <a:pt x="1182939" y="124036"/>
                  </a:cubicBezTo>
                  <a:cubicBezTo>
                    <a:pt x="1183240" y="123232"/>
                    <a:pt x="1183606" y="122452"/>
                    <a:pt x="1184030" y="121704"/>
                  </a:cubicBezTo>
                  <a:cubicBezTo>
                    <a:pt x="1184489" y="120880"/>
                    <a:pt x="1185060" y="119937"/>
                    <a:pt x="1185717" y="118876"/>
                  </a:cubicBezTo>
                  <a:lnTo>
                    <a:pt x="1225111" y="57553"/>
                  </a:lnTo>
                  <a:lnTo>
                    <a:pt x="1186908" y="57553"/>
                  </a:lnTo>
                  <a:cubicBezTo>
                    <a:pt x="1185821" y="57535"/>
                    <a:pt x="1184840" y="56900"/>
                    <a:pt x="1184378" y="55916"/>
                  </a:cubicBezTo>
                  <a:cubicBezTo>
                    <a:pt x="1183632" y="54251"/>
                    <a:pt x="1183309" y="52427"/>
                    <a:pt x="1183435" y="50607"/>
                  </a:cubicBezTo>
                  <a:cubicBezTo>
                    <a:pt x="1183423" y="49561"/>
                    <a:pt x="1183489" y="48517"/>
                    <a:pt x="1183633" y="47481"/>
                  </a:cubicBezTo>
                  <a:cubicBezTo>
                    <a:pt x="1183727" y="46723"/>
                    <a:pt x="1183945" y="45986"/>
                    <a:pt x="1184278" y="45298"/>
                  </a:cubicBezTo>
                  <a:cubicBezTo>
                    <a:pt x="1184516" y="44802"/>
                    <a:pt x="1184896" y="44387"/>
                    <a:pt x="1185370" y="44107"/>
                  </a:cubicBezTo>
                  <a:cubicBezTo>
                    <a:pt x="1185846" y="43867"/>
                    <a:pt x="1186375" y="43747"/>
                    <a:pt x="1186908" y="43760"/>
                  </a:cubicBezTo>
                  <a:lnTo>
                    <a:pt x="1238110" y="43760"/>
                  </a:lnTo>
                  <a:cubicBezTo>
                    <a:pt x="1238767" y="43748"/>
                    <a:pt x="1239422" y="43849"/>
                    <a:pt x="1240045" y="44058"/>
                  </a:cubicBezTo>
                  <a:cubicBezTo>
                    <a:pt x="1240603" y="44257"/>
                    <a:pt x="1241099" y="44599"/>
                    <a:pt x="1241484" y="45050"/>
                  </a:cubicBezTo>
                  <a:cubicBezTo>
                    <a:pt x="1241912" y="45578"/>
                    <a:pt x="1242233" y="46185"/>
                    <a:pt x="1242426" y="46836"/>
                  </a:cubicBezTo>
                  <a:cubicBezTo>
                    <a:pt x="1242683" y="47739"/>
                    <a:pt x="1242800" y="48676"/>
                    <a:pt x="1242774" y="49615"/>
                  </a:cubicBezTo>
                  <a:lnTo>
                    <a:pt x="1242774" y="52790"/>
                  </a:lnTo>
                  <a:cubicBezTo>
                    <a:pt x="1242781" y="53654"/>
                    <a:pt x="1242715" y="54517"/>
                    <a:pt x="1242575" y="55370"/>
                  </a:cubicBezTo>
                  <a:cubicBezTo>
                    <a:pt x="1242440" y="56162"/>
                    <a:pt x="1242240" y="56942"/>
                    <a:pt x="1241980" y="57702"/>
                  </a:cubicBezTo>
                  <a:cubicBezTo>
                    <a:pt x="1241682" y="58540"/>
                    <a:pt x="1241317" y="59353"/>
                    <a:pt x="1240888" y="60133"/>
                  </a:cubicBezTo>
                  <a:cubicBezTo>
                    <a:pt x="1240429" y="60995"/>
                    <a:pt x="1239859" y="61956"/>
                    <a:pt x="1239201" y="63010"/>
                  </a:cubicBezTo>
                  <a:lnTo>
                    <a:pt x="1200006" y="124334"/>
                  </a:lnTo>
                  <a:lnTo>
                    <a:pt x="1241881" y="124334"/>
                  </a:lnTo>
                  <a:cubicBezTo>
                    <a:pt x="1242381" y="124328"/>
                    <a:pt x="1242876" y="124447"/>
                    <a:pt x="1243319" y="124681"/>
                  </a:cubicBezTo>
                  <a:cubicBezTo>
                    <a:pt x="1243785" y="124950"/>
                    <a:pt x="1244164" y="125345"/>
                    <a:pt x="1244411" y="125822"/>
                  </a:cubicBezTo>
                  <a:cubicBezTo>
                    <a:pt x="1244759" y="126494"/>
                    <a:pt x="1245009" y="127213"/>
                    <a:pt x="1245155" y="127956"/>
                  </a:cubicBezTo>
                  <a:cubicBezTo>
                    <a:pt x="1245370" y="129017"/>
                    <a:pt x="1245469" y="130098"/>
                    <a:pt x="1245453" y="131180"/>
                  </a:cubicBezTo>
                  <a:close/>
                  <a:moveTo>
                    <a:pt x="1287030" y="16175"/>
                  </a:moveTo>
                  <a:cubicBezTo>
                    <a:pt x="1287352" y="18973"/>
                    <a:pt x="1286569" y="21786"/>
                    <a:pt x="1284847" y="24014"/>
                  </a:cubicBezTo>
                  <a:cubicBezTo>
                    <a:pt x="1282512" y="25666"/>
                    <a:pt x="1279653" y="26407"/>
                    <a:pt x="1276809" y="26098"/>
                  </a:cubicBezTo>
                  <a:cubicBezTo>
                    <a:pt x="1274020" y="26401"/>
                    <a:pt x="1271215" y="25678"/>
                    <a:pt x="1268920" y="24064"/>
                  </a:cubicBezTo>
                  <a:cubicBezTo>
                    <a:pt x="1267230" y="21878"/>
                    <a:pt x="1266464" y="19117"/>
                    <a:pt x="1266786" y="16373"/>
                  </a:cubicBezTo>
                  <a:cubicBezTo>
                    <a:pt x="1266464" y="13576"/>
                    <a:pt x="1267248" y="10763"/>
                    <a:pt x="1268969" y="8534"/>
                  </a:cubicBezTo>
                  <a:cubicBezTo>
                    <a:pt x="1271304" y="6882"/>
                    <a:pt x="1274163" y="6141"/>
                    <a:pt x="1277007" y="6451"/>
                  </a:cubicBezTo>
                  <a:cubicBezTo>
                    <a:pt x="1279796" y="6150"/>
                    <a:pt x="1282599" y="6873"/>
                    <a:pt x="1284895" y="8485"/>
                  </a:cubicBezTo>
                  <a:cubicBezTo>
                    <a:pt x="1286585" y="10671"/>
                    <a:pt x="1287351" y="13431"/>
                    <a:pt x="1287030" y="16175"/>
                  </a:cubicBezTo>
                  <a:close/>
                  <a:moveTo>
                    <a:pt x="1285144" y="135646"/>
                  </a:moveTo>
                  <a:cubicBezTo>
                    <a:pt x="1285159" y="136124"/>
                    <a:pt x="1285020" y="136593"/>
                    <a:pt x="1284747" y="136986"/>
                  </a:cubicBezTo>
                  <a:cubicBezTo>
                    <a:pt x="1284409" y="137409"/>
                    <a:pt x="1283964" y="137735"/>
                    <a:pt x="1283457" y="137928"/>
                  </a:cubicBezTo>
                  <a:cubicBezTo>
                    <a:pt x="1282661" y="138238"/>
                    <a:pt x="1281827" y="138439"/>
                    <a:pt x="1280977" y="138524"/>
                  </a:cubicBezTo>
                  <a:cubicBezTo>
                    <a:pt x="1279625" y="138670"/>
                    <a:pt x="1278267" y="138736"/>
                    <a:pt x="1276908" y="138722"/>
                  </a:cubicBezTo>
                  <a:cubicBezTo>
                    <a:pt x="1275583" y="138735"/>
                    <a:pt x="1274257" y="138669"/>
                    <a:pt x="1272939" y="138524"/>
                  </a:cubicBezTo>
                  <a:cubicBezTo>
                    <a:pt x="1272074" y="138433"/>
                    <a:pt x="1271224" y="138233"/>
                    <a:pt x="1270409" y="137928"/>
                  </a:cubicBezTo>
                  <a:cubicBezTo>
                    <a:pt x="1269893" y="137752"/>
                    <a:pt x="1269443" y="137423"/>
                    <a:pt x="1269119" y="136986"/>
                  </a:cubicBezTo>
                  <a:cubicBezTo>
                    <a:pt x="1268874" y="136583"/>
                    <a:pt x="1268753" y="136117"/>
                    <a:pt x="1268772" y="135646"/>
                  </a:cubicBezTo>
                  <a:lnTo>
                    <a:pt x="1268772" y="46340"/>
                  </a:lnTo>
                  <a:cubicBezTo>
                    <a:pt x="1268768" y="45887"/>
                    <a:pt x="1268888" y="45441"/>
                    <a:pt x="1269119" y="45050"/>
                  </a:cubicBezTo>
                  <a:cubicBezTo>
                    <a:pt x="1269431" y="44590"/>
                    <a:pt x="1269883" y="44242"/>
                    <a:pt x="1270409" y="44058"/>
                  </a:cubicBezTo>
                  <a:cubicBezTo>
                    <a:pt x="1271224" y="43753"/>
                    <a:pt x="1272074" y="43553"/>
                    <a:pt x="1272939" y="43463"/>
                  </a:cubicBezTo>
                  <a:cubicBezTo>
                    <a:pt x="1274257" y="43318"/>
                    <a:pt x="1275583" y="43252"/>
                    <a:pt x="1276908" y="43264"/>
                  </a:cubicBezTo>
                  <a:cubicBezTo>
                    <a:pt x="1278267" y="43250"/>
                    <a:pt x="1279625" y="43316"/>
                    <a:pt x="1280977" y="43463"/>
                  </a:cubicBezTo>
                  <a:cubicBezTo>
                    <a:pt x="1281827" y="43548"/>
                    <a:pt x="1282661" y="43748"/>
                    <a:pt x="1283457" y="44058"/>
                  </a:cubicBezTo>
                  <a:cubicBezTo>
                    <a:pt x="1283973" y="44259"/>
                    <a:pt x="1284420" y="44604"/>
                    <a:pt x="1284747" y="45050"/>
                  </a:cubicBezTo>
                  <a:cubicBezTo>
                    <a:pt x="1285005" y="45432"/>
                    <a:pt x="1285143" y="45881"/>
                    <a:pt x="1285144" y="46340"/>
                  </a:cubicBezTo>
                  <a:close/>
                  <a:moveTo>
                    <a:pt x="1379610" y="122052"/>
                  </a:moveTo>
                  <a:cubicBezTo>
                    <a:pt x="1379610" y="123180"/>
                    <a:pt x="1379573" y="124154"/>
                    <a:pt x="1379511" y="124979"/>
                  </a:cubicBezTo>
                  <a:cubicBezTo>
                    <a:pt x="1379466" y="125684"/>
                    <a:pt x="1379350" y="126382"/>
                    <a:pt x="1379163" y="127063"/>
                  </a:cubicBezTo>
                  <a:cubicBezTo>
                    <a:pt x="1379021" y="127580"/>
                    <a:pt x="1378821" y="128079"/>
                    <a:pt x="1378568" y="128551"/>
                  </a:cubicBezTo>
                  <a:cubicBezTo>
                    <a:pt x="1378122" y="129246"/>
                    <a:pt x="1377589" y="129879"/>
                    <a:pt x="1376980" y="130437"/>
                  </a:cubicBezTo>
                  <a:cubicBezTo>
                    <a:pt x="1375689" y="131610"/>
                    <a:pt x="1374275" y="132641"/>
                    <a:pt x="1372764" y="133513"/>
                  </a:cubicBezTo>
                  <a:cubicBezTo>
                    <a:pt x="1370638" y="134810"/>
                    <a:pt x="1368395" y="135906"/>
                    <a:pt x="1366066" y="136787"/>
                  </a:cubicBezTo>
                  <a:cubicBezTo>
                    <a:pt x="1363440" y="137790"/>
                    <a:pt x="1360735" y="138570"/>
                    <a:pt x="1357979" y="139119"/>
                  </a:cubicBezTo>
                  <a:cubicBezTo>
                    <a:pt x="1355007" y="139721"/>
                    <a:pt x="1351982" y="140020"/>
                    <a:pt x="1348949" y="140012"/>
                  </a:cubicBezTo>
                  <a:cubicBezTo>
                    <a:pt x="1343104" y="140119"/>
                    <a:pt x="1337297" y="139039"/>
                    <a:pt x="1331882" y="136837"/>
                  </a:cubicBezTo>
                  <a:cubicBezTo>
                    <a:pt x="1327035" y="134808"/>
                    <a:pt x="1322759" y="131623"/>
                    <a:pt x="1319428" y="127559"/>
                  </a:cubicBezTo>
                  <a:cubicBezTo>
                    <a:pt x="1315900" y="123129"/>
                    <a:pt x="1313302" y="118033"/>
                    <a:pt x="1311788" y="112576"/>
                  </a:cubicBezTo>
                  <a:cubicBezTo>
                    <a:pt x="1309937" y="105906"/>
                    <a:pt x="1309052" y="99006"/>
                    <a:pt x="1309159" y="92085"/>
                  </a:cubicBezTo>
                  <a:cubicBezTo>
                    <a:pt x="1308997" y="84402"/>
                    <a:pt x="1310086" y="76744"/>
                    <a:pt x="1312384" y="69411"/>
                  </a:cubicBezTo>
                  <a:cubicBezTo>
                    <a:pt x="1314203" y="63671"/>
                    <a:pt x="1317213" y="58380"/>
                    <a:pt x="1321215" y="53882"/>
                  </a:cubicBezTo>
                  <a:cubicBezTo>
                    <a:pt x="1324862" y="49910"/>
                    <a:pt x="1329379" y="46837"/>
                    <a:pt x="1334413" y="44902"/>
                  </a:cubicBezTo>
                  <a:cubicBezTo>
                    <a:pt x="1339659" y="42919"/>
                    <a:pt x="1345227" y="41926"/>
                    <a:pt x="1350836" y="41975"/>
                  </a:cubicBezTo>
                  <a:cubicBezTo>
                    <a:pt x="1353617" y="41970"/>
                    <a:pt x="1356392" y="42236"/>
                    <a:pt x="1359121" y="42769"/>
                  </a:cubicBezTo>
                  <a:cubicBezTo>
                    <a:pt x="1361639" y="43256"/>
                    <a:pt x="1364112" y="43953"/>
                    <a:pt x="1366513" y="44853"/>
                  </a:cubicBezTo>
                  <a:cubicBezTo>
                    <a:pt x="1368610" y="45639"/>
                    <a:pt x="1370622" y="46636"/>
                    <a:pt x="1372517" y="47829"/>
                  </a:cubicBezTo>
                  <a:cubicBezTo>
                    <a:pt x="1373882" y="48661"/>
                    <a:pt x="1375161" y="49625"/>
                    <a:pt x="1376337" y="50707"/>
                  </a:cubicBezTo>
                  <a:cubicBezTo>
                    <a:pt x="1376941" y="51282"/>
                    <a:pt x="1377490" y="51913"/>
                    <a:pt x="1377974" y="52592"/>
                  </a:cubicBezTo>
                  <a:cubicBezTo>
                    <a:pt x="1378293" y="53103"/>
                    <a:pt x="1378543" y="53654"/>
                    <a:pt x="1378718" y="54230"/>
                  </a:cubicBezTo>
                  <a:cubicBezTo>
                    <a:pt x="1378931" y="54924"/>
                    <a:pt x="1379064" y="55639"/>
                    <a:pt x="1379115" y="56363"/>
                  </a:cubicBezTo>
                  <a:cubicBezTo>
                    <a:pt x="1379176" y="57157"/>
                    <a:pt x="1379214" y="58149"/>
                    <a:pt x="1379214" y="59340"/>
                  </a:cubicBezTo>
                  <a:cubicBezTo>
                    <a:pt x="1379352" y="61188"/>
                    <a:pt x="1379045" y="63042"/>
                    <a:pt x="1378321" y="64748"/>
                  </a:cubicBezTo>
                  <a:cubicBezTo>
                    <a:pt x="1377939" y="65630"/>
                    <a:pt x="1377097" y="66224"/>
                    <a:pt x="1376138" y="66286"/>
                  </a:cubicBezTo>
                  <a:cubicBezTo>
                    <a:pt x="1374842" y="66151"/>
                    <a:pt x="1373633" y="65573"/>
                    <a:pt x="1372714" y="64649"/>
                  </a:cubicBezTo>
                  <a:cubicBezTo>
                    <a:pt x="1371144" y="63352"/>
                    <a:pt x="1369505" y="62143"/>
                    <a:pt x="1367802" y="61027"/>
                  </a:cubicBezTo>
                  <a:cubicBezTo>
                    <a:pt x="1365542" y="59564"/>
                    <a:pt x="1363130" y="58350"/>
                    <a:pt x="1360608" y="57405"/>
                  </a:cubicBezTo>
                  <a:cubicBezTo>
                    <a:pt x="1357414" y="56249"/>
                    <a:pt x="1354033" y="55694"/>
                    <a:pt x="1350636" y="55768"/>
                  </a:cubicBezTo>
                  <a:cubicBezTo>
                    <a:pt x="1343430" y="55432"/>
                    <a:pt x="1336569" y="58872"/>
                    <a:pt x="1332527" y="64847"/>
                  </a:cubicBezTo>
                  <a:cubicBezTo>
                    <a:pt x="1327831" y="72798"/>
                    <a:pt x="1325636" y="81977"/>
                    <a:pt x="1326226" y="91192"/>
                  </a:cubicBezTo>
                  <a:cubicBezTo>
                    <a:pt x="1326151" y="96284"/>
                    <a:pt x="1326701" y="101366"/>
                    <a:pt x="1327863" y="106325"/>
                  </a:cubicBezTo>
                  <a:cubicBezTo>
                    <a:pt x="1328756" y="110221"/>
                    <a:pt x="1330389" y="113910"/>
                    <a:pt x="1332675" y="117190"/>
                  </a:cubicBezTo>
                  <a:cubicBezTo>
                    <a:pt x="1334664" y="119996"/>
                    <a:pt x="1337349" y="122235"/>
                    <a:pt x="1340465" y="123690"/>
                  </a:cubicBezTo>
                  <a:cubicBezTo>
                    <a:pt x="1343789" y="125165"/>
                    <a:pt x="1347396" y="125894"/>
                    <a:pt x="1351032" y="125823"/>
                  </a:cubicBezTo>
                  <a:cubicBezTo>
                    <a:pt x="1354425" y="125894"/>
                    <a:pt x="1357799" y="125286"/>
                    <a:pt x="1360955" y="124037"/>
                  </a:cubicBezTo>
                  <a:cubicBezTo>
                    <a:pt x="1363545" y="122983"/>
                    <a:pt x="1366022" y="121670"/>
                    <a:pt x="1368347" y="120118"/>
                  </a:cubicBezTo>
                  <a:cubicBezTo>
                    <a:pt x="1370431" y="118698"/>
                    <a:pt x="1372184" y="117408"/>
                    <a:pt x="1373606" y="116248"/>
                  </a:cubicBezTo>
                  <a:cubicBezTo>
                    <a:pt x="1374511" y="115344"/>
                    <a:pt x="1375671" y="114738"/>
                    <a:pt x="1376931" y="114512"/>
                  </a:cubicBezTo>
                  <a:cubicBezTo>
                    <a:pt x="1377361" y="114504"/>
                    <a:pt x="1377781" y="114644"/>
                    <a:pt x="1378121" y="114908"/>
                  </a:cubicBezTo>
                  <a:cubicBezTo>
                    <a:pt x="1378516" y="115273"/>
                    <a:pt x="1378807" y="115735"/>
                    <a:pt x="1378965" y="116248"/>
                  </a:cubicBezTo>
                  <a:cubicBezTo>
                    <a:pt x="1379228" y="117018"/>
                    <a:pt x="1379394" y="117818"/>
                    <a:pt x="1379461" y="118630"/>
                  </a:cubicBezTo>
                  <a:cubicBezTo>
                    <a:pt x="1379568" y="119767"/>
                    <a:pt x="1379618" y="120909"/>
                    <a:pt x="1379610" y="122052"/>
                  </a:cubicBezTo>
                  <a:close/>
                  <a:moveTo>
                    <a:pt x="1478243" y="135646"/>
                  </a:moveTo>
                  <a:cubicBezTo>
                    <a:pt x="1478258" y="136124"/>
                    <a:pt x="1478119" y="136593"/>
                    <a:pt x="1477846" y="136986"/>
                  </a:cubicBezTo>
                  <a:cubicBezTo>
                    <a:pt x="1477508" y="137409"/>
                    <a:pt x="1477062" y="137735"/>
                    <a:pt x="1476556" y="137928"/>
                  </a:cubicBezTo>
                  <a:cubicBezTo>
                    <a:pt x="1475760" y="138238"/>
                    <a:pt x="1474926" y="138439"/>
                    <a:pt x="1474075" y="138524"/>
                  </a:cubicBezTo>
                  <a:cubicBezTo>
                    <a:pt x="1472757" y="138669"/>
                    <a:pt x="1471432" y="138735"/>
                    <a:pt x="1470106" y="138722"/>
                  </a:cubicBezTo>
                  <a:cubicBezTo>
                    <a:pt x="1468747" y="138736"/>
                    <a:pt x="1467389" y="138670"/>
                    <a:pt x="1466038" y="138524"/>
                  </a:cubicBezTo>
                  <a:cubicBezTo>
                    <a:pt x="1465187" y="138438"/>
                    <a:pt x="1464353" y="138238"/>
                    <a:pt x="1463557" y="137928"/>
                  </a:cubicBezTo>
                  <a:cubicBezTo>
                    <a:pt x="1463051" y="137735"/>
                    <a:pt x="1462605" y="137409"/>
                    <a:pt x="1462267" y="136986"/>
                  </a:cubicBezTo>
                  <a:cubicBezTo>
                    <a:pt x="1461994" y="136593"/>
                    <a:pt x="1461856" y="136124"/>
                    <a:pt x="1461870" y="135646"/>
                  </a:cubicBezTo>
                  <a:lnTo>
                    <a:pt x="1461870" y="83353"/>
                  </a:lnTo>
                  <a:cubicBezTo>
                    <a:pt x="1461969" y="79218"/>
                    <a:pt x="1461569" y="75087"/>
                    <a:pt x="1460680" y="71048"/>
                  </a:cubicBezTo>
                  <a:cubicBezTo>
                    <a:pt x="1459996" y="68188"/>
                    <a:pt x="1458821" y="65469"/>
                    <a:pt x="1457207" y="63011"/>
                  </a:cubicBezTo>
                  <a:cubicBezTo>
                    <a:pt x="1455727" y="60801"/>
                    <a:pt x="1453691" y="59021"/>
                    <a:pt x="1451302" y="57851"/>
                  </a:cubicBezTo>
                  <a:cubicBezTo>
                    <a:pt x="1448683" y="56616"/>
                    <a:pt x="1445813" y="56004"/>
                    <a:pt x="1442918" y="56065"/>
                  </a:cubicBezTo>
                  <a:cubicBezTo>
                    <a:pt x="1438459" y="56188"/>
                    <a:pt x="1434153" y="57716"/>
                    <a:pt x="1430613" y="60431"/>
                  </a:cubicBezTo>
                  <a:cubicBezTo>
                    <a:pt x="1425751" y="64091"/>
                    <a:pt x="1421411" y="68398"/>
                    <a:pt x="1417714" y="73231"/>
                  </a:cubicBezTo>
                  <a:lnTo>
                    <a:pt x="1417714" y="135646"/>
                  </a:lnTo>
                  <a:cubicBezTo>
                    <a:pt x="1417728" y="136124"/>
                    <a:pt x="1417590" y="136593"/>
                    <a:pt x="1417317" y="136986"/>
                  </a:cubicBezTo>
                  <a:cubicBezTo>
                    <a:pt x="1416979" y="137409"/>
                    <a:pt x="1416533" y="137735"/>
                    <a:pt x="1416027" y="137928"/>
                  </a:cubicBezTo>
                  <a:cubicBezTo>
                    <a:pt x="1415231" y="138238"/>
                    <a:pt x="1414396" y="138439"/>
                    <a:pt x="1413546" y="138524"/>
                  </a:cubicBezTo>
                  <a:cubicBezTo>
                    <a:pt x="1412195" y="138670"/>
                    <a:pt x="1410837" y="138736"/>
                    <a:pt x="1409478" y="138722"/>
                  </a:cubicBezTo>
                  <a:cubicBezTo>
                    <a:pt x="1408152" y="138735"/>
                    <a:pt x="1406826" y="138669"/>
                    <a:pt x="1405508" y="138524"/>
                  </a:cubicBezTo>
                  <a:cubicBezTo>
                    <a:pt x="1404643" y="138433"/>
                    <a:pt x="1403793" y="138233"/>
                    <a:pt x="1402978" y="137928"/>
                  </a:cubicBezTo>
                  <a:cubicBezTo>
                    <a:pt x="1402463" y="137752"/>
                    <a:pt x="1402012" y="137423"/>
                    <a:pt x="1401688" y="136986"/>
                  </a:cubicBezTo>
                  <a:cubicBezTo>
                    <a:pt x="1401443" y="136583"/>
                    <a:pt x="1401322" y="136117"/>
                    <a:pt x="1401341" y="135646"/>
                  </a:cubicBezTo>
                  <a:lnTo>
                    <a:pt x="1401341" y="3077"/>
                  </a:lnTo>
                  <a:cubicBezTo>
                    <a:pt x="1401328" y="2591"/>
                    <a:pt x="1401448" y="2110"/>
                    <a:pt x="1401688" y="1688"/>
                  </a:cubicBezTo>
                  <a:cubicBezTo>
                    <a:pt x="1402001" y="1227"/>
                    <a:pt x="1402453" y="879"/>
                    <a:pt x="1402978" y="695"/>
                  </a:cubicBezTo>
                  <a:cubicBezTo>
                    <a:pt x="1403793" y="391"/>
                    <a:pt x="1404643" y="191"/>
                    <a:pt x="1405508" y="100"/>
                  </a:cubicBezTo>
                  <a:cubicBezTo>
                    <a:pt x="1406826" y="-45"/>
                    <a:pt x="1408152" y="-112"/>
                    <a:pt x="1409478" y="-99"/>
                  </a:cubicBezTo>
                  <a:cubicBezTo>
                    <a:pt x="1410837" y="-113"/>
                    <a:pt x="1412195" y="-47"/>
                    <a:pt x="1413546" y="100"/>
                  </a:cubicBezTo>
                  <a:cubicBezTo>
                    <a:pt x="1414396" y="185"/>
                    <a:pt x="1415231" y="385"/>
                    <a:pt x="1416027" y="695"/>
                  </a:cubicBezTo>
                  <a:cubicBezTo>
                    <a:pt x="1416542" y="897"/>
                    <a:pt x="1416989" y="1241"/>
                    <a:pt x="1417317" y="1688"/>
                  </a:cubicBezTo>
                  <a:cubicBezTo>
                    <a:pt x="1417584" y="2101"/>
                    <a:pt x="1417722" y="2585"/>
                    <a:pt x="1417714" y="3077"/>
                  </a:cubicBezTo>
                  <a:lnTo>
                    <a:pt x="1417714" y="56561"/>
                  </a:lnTo>
                  <a:cubicBezTo>
                    <a:pt x="1421778" y="52091"/>
                    <a:pt x="1426577" y="48349"/>
                    <a:pt x="1431903" y="45497"/>
                  </a:cubicBezTo>
                  <a:cubicBezTo>
                    <a:pt x="1436344" y="43164"/>
                    <a:pt x="1441276" y="41922"/>
                    <a:pt x="1446291" y="41875"/>
                  </a:cubicBezTo>
                  <a:cubicBezTo>
                    <a:pt x="1451468" y="41713"/>
                    <a:pt x="1456613" y="42749"/>
                    <a:pt x="1461324" y="44901"/>
                  </a:cubicBezTo>
                  <a:cubicBezTo>
                    <a:pt x="1465211" y="46774"/>
                    <a:pt x="1468596" y="49546"/>
                    <a:pt x="1471198" y="52988"/>
                  </a:cubicBezTo>
                  <a:cubicBezTo>
                    <a:pt x="1473790" y="56531"/>
                    <a:pt x="1475630" y="60566"/>
                    <a:pt x="1476606" y="64846"/>
                  </a:cubicBezTo>
                  <a:cubicBezTo>
                    <a:pt x="1477787" y="70238"/>
                    <a:pt x="1478336" y="75750"/>
                    <a:pt x="1478243" y="81269"/>
                  </a:cubicBezTo>
                  <a:close/>
                  <a:moveTo>
                    <a:pt x="1552664" y="129097"/>
                  </a:moveTo>
                  <a:cubicBezTo>
                    <a:pt x="1552699" y="130628"/>
                    <a:pt x="1552566" y="132159"/>
                    <a:pt x="1552267" y="133661"/>
                  </a:cubicBezTo>
                  <a:cubicBezTo>
                    <a:pt x="1552109" y="134583"/>
                    <a:pt x="1551697" y="135443"/>
                    <a:pt x="1551077" y="136142"/>
                  </a:cubicBezTo>
                  <a:cubicBezTo>
                    <a:pt x="1550381" y="136780"/>
                    <a:pt x="1549574" y="137284"/>
                    <a:pt x="1548695" y="137631"/>
                  </a:cubicBezTo>
                  <a:cubicBezTo>
                    <a:pt x="1547528" y="138129"/>
                    <a:pt x="1546315" y="138511"/>
                    <a:pt x="1545073" y="138772"/>
                  </a:cubicBezTo>
                  <a:cubicBezTo>
                    <a:pt x="1543721" y="139069"/>
                    <a:pt x="1542283" y="139318"/>
                    <a:pt x="1540757" y="139516"/>
                  </a:cubicBezTo>
                  <a:cubicBezTo>
                    <a:pt x="1539244" y="139714"/>
                    <a:pt x="1537719" y="139813"/>
                    <a:pt x="1536192" y="139814"/>
                  </a:cubicBezTo>
                  <a:cubicBezTo>
                    <a:pt x="1532147" y="139906"/>
                    <a:pt x="1528115" y="139284"/>
                    <a:pt x="1524285" y="137978"/>
                  </a:cubicBezTo>
                  <a:cubicBezTo>
                    <a:pt x="1521136" y="136864"/>
                    <a:pt x="1518332" y="134949"/>
                    <a:pt x="1516148" y="132421"/>
                  </a:cubicBezTo>
                  <a:cubicBezTo>
                    <a:pt x="1513897" y="129681"/>
                    <a:pt x="1512317" y="126453"/>
                    <a:pt x="1511534" y="122994"/>
                  </a:cubicBezTo>
                  <a:cubicBezTo>
                    <a:pt x="1510510" y="118588"/>
                    <a:pt x="1510026" y="114073"/>
                    <a:pt x="1510095" y="109549"/>
                  </a:cubicBezTo>
                  <a:lnTo>
                    <a:pt x="1510095" y="57355"/>
                  </a:lnTo>
                  <a:lnTo>
                    <a:pt x="1497593" y="57355"/>
                  </a:lnTo>
                  <a:cubicBezTo>
                    <a:pt x="1496558" y="57331"/>
                    <a:pt x="1495631" y="56712"/>
                    <a:pt x="1495211" y="55767"/>
                  </a:cubicBezTo>
                  <a:cubicBezTo>
                    <a:pt x="1494505" y="54143"/>
                    <a:pt x="1494199" y="52374"/>
                    <a:pt x="1494318" y="50607"/>
                  </a:cubicBezTo>
                  <a:cubicBezTo>
                    <a:pt x="1494305" y="49543"/>
                    <a:pt x="1494388" y="48481"/>
                    <a:pt x="1494566" y="47432"/>
                  </a:cubicBezTo>
                  <a:cubicBezTo>
                    <a:pt x="1494694" y="46697"/>
                    <a:pt x="1494910" y="45981"/>
                    <a:pt x="1495211" y="45298"/>
                  </a:cubicBezTo>
                  <a:cubicBezTo>
                    <a:pt x="1495420" y="44798"/>
                    <a:pt x="1495785" y="44380"/>
                    <a:pt x="1496252" y="44107"/>
                  </a:cubicBezTo>
                  <a:cubicBezTo>
                    <a:pt x="1496696" y="43874"/>
                    <a:pt x="1497190" y="43754"/>
                    <a:pt x="1497691" y="43760"/>
                  </a:cubicBezTo>
                  <a:lnTo>
                    <a:pt x="1510095" y="43760"/>
                  </a:lnTo>
                  <a:lnTo>
                    <a:pt x="1510095" y="22525"/>
                  </a:lnTo>
                  <a:cubicBezTo>
                    <a:pt x="1510091" y="22072"/>
                    <a:pt x="1510211" y="21626"/>
                    <a:pt x="1510442" y="21235"/>
                  </a:cubicBezTo>
                  <a:cubicBezTo>
                    <a:pt x="1510758" y="20767"/>
                    <a:pt x="1511208" y="20405"/>
                    <a:pt x="1511732" y="20194"/>
                  </a:cubicBezTo>
                  <a:cubicBezTo>
                    <a:pt x="1512538" y="19852"/>
                    <a:pt x="1513391" y="19635"/>
                    <a:pt x="1514262" y="19549"/>
                  </a:cubicBezTo>
                  <a:cubicBezTo>
                    <a:pt x="1515580" y="19404"/>
                    <a:pt x="1516906" y="19337"/>
                    <a:pt x="1518231" y="19350"/>
                  </a:cubicBezTo>
                  <a:cubicBezTo>
                    <a:pt x="1519590" y="19336"/>
                    <a:pt x="1520948" y="19402"/>
                    <a:pt x="1522300" y="19549"/>
                  </a:cubicBezTo>
                  <a:cubicBezTo>
                    <a:pt x="1523155" y="19629"/>
                    <a:pt x="1523993" y="19847"/>
                    <a:pt x="1524780" y="20194"/>
                  </a:cubicBezTo>
                  <a:cubicBezTo>
                    <a:pt x="1525294" y="20422"/>
                    <a:pt x="1525739" y="20781"/>
                    <a:pt x="1526070" y="21235"/>
                  </a:cubicBezTo>
                  <a:cubicBezTo>
                    <a:pt x="1526328" y="21616"/>
                    <a:pt x="1526466" y="22065"/>
                    <a:pt x="1526467" y="22525"/>
                  </a:cubicBezTo>
                  <a:lnTo>
                    <a:pt x="1526467" y="43760"/>
                  </a:lnTo>
                  <a:lnTo>
                    <a:pt x="1549389" y="43760"/>
                  </a:lnTo>
                  <a:cubicBezTo>
                    <a:pt x="1549875" y="43750"/>
                    <a:pt x="1550354" y="43870"/>
                    <a:pt x="1550778" y="44107"/>
                  </a:cubicBezTo>
                  <a:cubicBezTo>
                    <a:pt x="1551228" y="44402"/>
                    <a:pt x="1551588" y="44814"/>
                    <a:pt x="1551819" y="45298"/>
                  </a:cubicBezTo>
                  <a:cubicBezTo>
                    <a:pt x="1552148" y="45970"/>
                    <a:pt x="1552366" y="46691"/>
                    <a:pt x="1552464" y="47432"/>
                  </a:cubicBezTo>
                  <a:cubicBezTo>
                    <a:pt x="1552611" y="48484"/>
                    <a:pt x="1552678" y="49545"/>
                    <a:pt x="1552663" y="50607"/>
                  </a:cubicBezTo>
                  <a:cubicBezTo>
                    <a:pt x="1552782" y="52374"/>
                    <a:pt x="1552476" y="54143"/>
                    <a:pt x="1551770" y="55767"/>
                  </a:cubicBezTo>
                  <a:cubicBezTo>
                    <a:pt x="1551350" y="56712"/>
                    <a:pt x="1550422" y="57331"/>
                    <a:pt x="1549388" y="57355"/>
                  </a:cubicBezTo>
                  <a:lnTo>
                    <a:pt x="1526466" y="57355"/>
                  </a:lnTo>
                  <a:lnTo>
                    <a:pt x="1526466" y="107167"/>
                  </a:lnTo>
                  <a:cubicBezTo>
                    <a:pt x="1526177" y="111971"/>
                    <a:pt x="1527116" y="116769"/>
                    <a:pt x="1529195" y="121109"/>
                  </a:cubicBezTo>
                  <a:cubicBezTo>
                    <a:pt x="1531298" y="124404"/>
                    <a:pt x="1535082" y="126229"/>
                    <a:pt x="1538969" y="125822"/>
                  </a:cubicBezTo>
                  <a:cubicBezTo>
                    <a:pt x="1540338" y="125840"/>
                    <a:pt x="1541705" y="125690"/>
                    <a:pt x="1543038" y="125376"/>
                  </a:cubicBezTo>
                  <a:cubicBezTo>
                    <a:pt x="1544229" y="125078"/>
                    <a:pt x="1545283" y="124768"/>
                    <a:pt x="1546214" y="124433"/>
                  </a:cubicBezTo>
                  <a:cubicBezTo>
                    <a:pt x="1547144" y="124105"/>
                    <a:pt x="1547938" y="123788"/>
                    <a:pt x="1548595" y="123491"/>
                  </a:cubicBezTo>
                  <a:cubicBezTo>
                    <a:pt x="1549153" y="123217"/>
                    <a:pt x="1549761" y="123065"/>
                    <a:pt x="1550381" y="123044"/>
                  </a:cubicBezTo>
                  <a:cubicBezTo>
                    <a:pt x="1550712" y="123045"/>
                    <a:pt x="1551036" y="123131"/>
                    <a:pt x="1551324" y="123292"/>
                  </a:cubicBezTo>
                  <a:cubicBezTo>
                    <a:pt x="1551663" y="123511"/>
                    <a:pt x="1551910" y="123846"/>
                    <a:pt x="1552019" y="124235"/>
                  </a:cubicBezTo>
                  <a:cubicBezTo>
                    <a:pt x="1552216" y="124851"/>
                    <a:pt x="1552366" y="125481"/>
                    <a:pt x="1552465" y="126120"/>
                  </a:cubicBezTo>
                  <a:cubicBezTo>
                    <a:pt x="1552613" y="127105"/>
                    <a:pt x="1552680" y="128101"/>
                    <a:pt x="1552664" y="129097"/>
                  </a:cubicBezTo>
                  <a:close/>
                </a:path>
              </a:pathLst>
            </a:custGeom>
            <a:solidFill>
              <a:srgbClr val="FFFFFF"/>
            </a:solidFill>
            <a:ln w="12700" cap="flat">
              <a:noFill/>
              <a:prstDash val="solid"/>
              <a:miter/>
            </a:ln>
          </p:spPr>
          <p:txBody>
            <a:bodyPr rtlCol="0" anchor="ctr"/>
            <a:lstStyle/>
            <a:p>
              <a:endParaRPr lang="nl-NL"/>
            </a:p>
          </p:txBody>
        </p:sp>
        <p:sp>
          <p:nvSpPr>
            <p:cNvPr id="47" name="Vrije vorm 46">
              <a:extLst>
                <a:ext uri="{FF2B5EF4-FFF2-40B4-BE49-F238E27FC236}">
                  <a16:creationId xmlns:a16="http://schemas.microsoft.com/office/drawing/2014/main" id="{BF9A81CE-FAC1-C9CB-14B0-168E99D5CF60}"/>
                </a:ext>
              </a:extLst>
            </p:cNvPr>
            <p:cNvSpPr/>
            <p:nvPr/>
          </p:nvSpPr>
          <p:spPr>
            <a:xfrm>
              <a:off x="5103882" y="1983909"/>
              <a:ext cx="258228" cy="258228"/>
            </a:xfrm>
            <a:custGeom>
              <a:avLst/>
              <a:gdLst>
                <a:gd name="connsiteX0" fmla="*/ 258228 w 258228"/>
                <a:gd name="connsiteY0" fmla="*/ 129114 h 258228"/>
                <a:gd name="connsiteX1" fmla="*/ 129114 w 258228"/>
                <a:gd name="connsiteY1" fmla="*/ 258228 h 258228"/>
                <a:gd name="connsiteX2" fmla="*/ 0 w 258228"/>
                <a:gd name="connsiteY2" fmla="*/ 129114 h 258228"/>
                <a:gd name="connsiteX3" fmla="*/ 129114 w 258228"/>
                <a:gd name="connsiteY3" fmla="*/ 0 h 258228"/>
                <a:gd name="connsiteX4" fmla="*/ 258228 w 258228"/>
                <a:gd name="connsiteY4" fmla="*/ 129114 h 258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228" h="258228">
                  <a:moveTo>
                    <a:pt x="258228" y="129114"/>
                  </a:moveTo>
                  <a:cubicBezTo>
                    <a:pt x="258228" y="200422"/>
                    <a:pt x="200422" y="258228"/>
                    <a:pt x="129114" y="258228"/>
                  </a:cubicBezTo>
                  <a:cubicBezTo>
                    <a:pt x="57806" y="258228"/>
                    <a:pt x="0" y="200422"/>
                    <a:pt x="0" y="129114"/>
                  </a:cubicBezTo>
                  <a:cubicBezTo>
                    <a:pt x="0" y="57806"/>
                    <a:pt x="57806" y="0"/>
                    <a:pt x="129114" y="0"/>
                  </a:cubicBezTo>
                  <a:cubicBezTo>
                    <a:pt x="200422" y="0"/>
                    <a:pt x="258228" y="57806"/>
                    <a:pt x="258228" y="129114"/>
                  </a:cubicBezTo>
                  <a:close/>
                </a:path>
              </a:pathLst>
            </a:custGeom>
            <a:solidFill>
              <a:srgbClr val="FFFFFF"/>
            </a:solidFill>
            <a:ln w="12700" cap="flat">
              <a:noFill/>
              <a:prstDash val="solid"/>
              <a:miter/>
            </a:ln>
          </p:spPr>
          <p:txBody>
            <a:bodyPr rtlCol="0" anchor="ctr"/>
            <a:lstStyle/>
            <a:p>
              <a:endParaRPr lang="nl-NL"/>
            </a:p>
          </p:txBody>
        </p:sp>
        <p:grpSp>
          <p:nvGrpSpPr>
            <p:cNvPr id="48" name="Graphic 481">
              <a:extLst>
                <a:ext uri="{FF2B5EF4-FFF2-40B4-BE49-F238E27FC236}">
                  <a16:creationId xmlns:a16="http://schemas.microsoft.com/office/drawing/2014/main" id="{1F653A62-F798-D316-0159-78EB7A765B08}"/>
                </a:ext>
              </a:extLst>
            </p:cNvPr>
            <p:cNvGrpSpPr/>
            <p:nvPr/>
          </p:nvGrpSpPr>
          <p:grpSpPr>
            <a:xfrm>
              <a:off x="5136014" y="2040818"/>
              <a:ext cx="193963" cy="144409"/>
              <a:chOff x="5162208" y="1639377"/>
              <a:chExt cx="193963" cy="144409"/>
            </a:xfrm>
          </p:grpSpPr>
          <p:sp>
            <p:nvSpPr>
              <p:cNvPr id="73" name="Vrije vorm 72">
                <a:extLst>
                  <a:ext uri="{FF2B5EF4-FFF2-40B4-BE49-F238E27FC236}">
                    <a16:creationId xmlns:a16="http://schemas.microsoft.com/office/drawing/2014/main" id="{49AFE3D1-5396-1DF6-A425-474F6EB4C074}"/>
                  </a:ext>
                </a:extLst>
              </p:cNvPr>
              <p:cNvSpPr/>
              <p:nvPr/>
            </p:nvSpPr>
            <p:spPr>
              <a:xfrm>
                <a:off x="5246803" y="1639377"/>
                <a:ext cx="109369" cy="134145"/>
              </a:xfrm>
              <a:custGeom>
                <a:avLst/>
                <a:gdLst>
                  <a:gd name="connsiteX0" fmla="*/ 99107 w 109369"/>
                  <a:gd name="connsiteY0" fmla="*/ 10162 h 134145"/>
                  <a:gd name="connsiteX1" fmla="*/ 49554 w 109369"/>
                  <a:gd name="connsiteY1" fmla="*/ 10163 h 134145"/>
                  <a:gd name="connsiteX2" fmla="*/ 0 w 109369"/>
                  <a:gd name="connsiteY2" fmla="*/ 59716 h 134145"/>
                  <a:gd name="connsiteX3" fmla="*/ 24776 w 109369"/>
                  <a:gd name="connsiteY3" fmla="*/ 84493 h 134145"/>
                  <a:gd name="connsiteX4" fmla="*/ 24775 w 109369"/>
                  <a:gd name="connsiteY4" fmla="*/ 134045 h 134145"/>
                  <a:gd name="connsiteX5" fmla="*/ 99106 w 109369"/>
                  <a:gd name="connsiteY5" fmla="*/ 59715 h 134145"/>
                  <a:gd name="connsiteX6" fmla="*/ 99107 w 109369"/>
                  <a:gd name="connsiteY6" fmla="*/ 10162 h 13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369" h="134145">
                    <a:moveTo>
                      <a:pt x="99107" y="10162"/>
                    </a:moveTo>
                    <a:cubicBezTo>
                      <a:pt x="85423" y="-3522"/>
                      <a:pt x="63237" y="-3521"/>
                      <a:pt x="49554" y="10163"/>
                    </a:cubicBezTo>
                    <a:lnTo>
                      <a:pt x="0" y="59716"/>
                    </a:lnTo>
                    <a:lnTo>
                      <a:pt x="24776" y="84493"/>
                    </a:lnTo>
                    <a:cubicBezTo>
                      <a:pt x="38460" y="98176"/>
                      <a:pt x="38459" y="120362"/>
                      <a:pt x="24775" y="134045"/>
                    </a:cubicBezTo>
                    <a:lnTo>
                      <a:pt x="99106" y="59715"/>
                    </a:lnTo>
                    <a:cubicBezTo>
                      <a:pt x="112790" y="46031"/>
                      <a:pt x="112790" y="23846"/>
                      <a:pt x="99107" y="10162"/>
                    </a:cubicBezTo>
                    <a:close/>
                  </a:path>
                </a:pathLst>
              </a:custGeom>
              <a:solidFill>
                <a:srgbClr val="00A7B8"/>
              </a:solidFill>
              <a:ln w="12700" cap="flat">
                <a:noFill/>
                <a:prstDash val="solid"/>
                <a:miter/>
              </a:ln>
            </p:spPr>
            <p:txBody>
              <a:bodyPr rtlCol="0" anchor="ctr"/>
              <a:lstStyle/>
              <a:p>
                <a:endParaRPr lang="nl-NL"/>
              </a:p>
            </p:txBody>
          </p:sp>
          <p:sp>
            <p:nvSpPr>
              <p:cNvPr id="74" name="Vrije vorm 73">
                <a:extLst>
                  <a:ext uri="{FF2B5EF4-FFF2-40B4-BE49-F238E27FC236}">
                    <a16:creationId xmlns:a16="http://schemas.microsoft.com/office/drawing/2014/main" id="{65114157-A031-6A9D-1D92-066A325CE383}"/>
                  </a:ext>
                </a:extLst>
              </p:cNvPr>
              <p:cNvSpPr/>
              <p:nvPr/>
            </p:nvSpPr>
            <p:spPr>
              <a:xfrm>
                <a:off x="5162208" y="1664153"/>
                <a:ext cx="84593" cy="84593"/>
              </a:xfrm>
              <a:custGeom>
                <a:avLst/>
                <a:gdLst>
                  <a:gd name="connsiteX0" fmla="*/ 59817 w 84593"/>
                  <a:gd name="connsiteY0" fmla="*/ 10162 h 84593"/>
                  <a:gd name="connsiteX1" fmla="*/ 10263 w 84593"/>
                  <a:gd name="connsiteY1" fmla="*/ 10162 h 84593"/>
                  <a:gd name="connsiteX2" fmla="*/ 10263 w 84593"/>
                  <a:gd name="connsiteY2" fmla="*/ 59716 h 84593"/>
                  <a:gd name="connsiteX3" fmla="*/ 35040 w 84593"/>
                  <a:gd name="connsiteY3" fmla="*/ 84493 h 84593"/>
                  <a:gd name="connsiteX4" fmla="*/ 84594 w 84593"/>
                  <a:gd name="connsiteY4" fmla="*/ 34939 h 8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3" h="84593">
                    <a:moveTo>
                      <a:pt x="59817" y="10162"/>
                    </a:moveTo>
                    <a:cubicBezTo>
                      <a:pt x="46133" y="-3521"/>
                      <a:pt x="23947" y="-3521"/>
                      <a:pt x="10263" y="10162"/>
                    </a:cubicBezTo>
                    <a:cubicBezTo>
                      <a:pt x="-3421" y="23846"/>
                      <a:pt x="-3421" y="46032"/>
                      <a:pt x="10263" y="59716"/>
                    </a:cubicBezTo>
                    <a:lnTo>
                      <a:pt x="35040" y="84493"/>
                    </a:lnTo>
                    <a:lnTo>
                      <a:pt x="84594" y="34939"/>
                    </a:lnTo>
                    <a:close/>
                  </a:path>
                </a:pathLst>
              </a:custGeom>
              <a:solidFill>
                <a:srgbClr val="EE7C00"/>
              </a:solidFill>
              <a:ln w="12700" cap="flat">
                <a:noFill/>
                <a:prstDash val="solid"/>
                <a:miter/>
              </a:ln>
            </p:spPr>
            <p:txBody>
              <a:bodyPr rtlCol="0" anchor="ctr"/>
              <a:lstStyle/>
              <a:p>
                <a:endParaRPr lang="nl-NL"/>
              </a:p>
            </p:txBody>
          </p:sp>
          <p:sp>
            <p:nvSpPr>
              <p:cNvPr id="75" name="Vrije vorm 74">
                <a:extLst>
                  <a:ext uri="{FF2B5EF4-FFF2-40B4-BE49-F238E27FC236}">
                    <a16:creationId xmlns:a16="http://schemas.microsoft.com/office/drawing/2014/main" id="{3D4A7445-DAFE-08A9-723A-00B300884498}"/>
                  </a:ext>
                </a:extLst>
              </p:cNvPr>
              <p:cNvSpPr/>
              <p:nvPr/>
            </p:nvSpPr>
            <p:spPr>
              <a:xfrm>
                <a:off x="5246803" y="1688938"/>
                <a:ext cx="39084" cy="84564"/>
              </a:xfrm>
              <a:custGeom>
                <a:avLst/>
                <a:gdLst>
                  <a:gd name="connsiteX0" fmla="*/ 24795 w 39084"/>
                  <a:gd name="connsiteY0" fmla="*/ 84464 h 84564"/>
                  <a:gd name="connsiteX1" fmla="*/ 28692 w 39084"/>
                  <a:gd name="connsiteY1" fmla="*/ 80567 h 84564"/>
                  <a:gd name="connsiteX2" fmla="*/ 33663 w 39084"/>
                  <a:gd name="connsiteY2" fmla="*/ 36930 h 84564"/>
                  <a:gd name="connsiteX3" fmla="*/ 10256 w 39084"/>
                  <a:gd name="connsiteY3" fmla="*/ -100 h 84564"/>
                  <a:gd name="connsiteX4" fmla="*/ 0 w 39084"/>
                  <a:gd name="connsiteY4" fmla="*/ 10156 h 84564"/>
                  <a:gd name="connsiteX5" fmla="*/ 24776 w 39084"/>
                  <a:gd name="connsiteY5" fmla="*/ 34932 h 84564"/>
                  <a:gd name="connsiteX6" fmla="*/ 24795 w 39084"/>
                  <a:gd name="connsiteY6" fmla="*/ 84464 h 8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84" h="84564">
                    <a:moveTo>
                      <a:pt x="24795" y="84464"/>
                    </a:moveTo>
                    <a:lnTo>
                      <a:pt x="28692" y="80567"/>
                    </a:lnTo>
                    <a:cubicBezTo>
                      <a:pt x="40385" y="68991"/>
                      <a:pt x="42453" y="50840"/>
                      <a:pt x="33663" y="36930"/>
                    </a:cubicBezTo>
                    <a:lnTo>
                      <a:pt x="10256" y="-100"/>
                    </a:lnTo>
                    <a:lnTo>
                      <a:pt x="0" y="10156"/>
                    </a:lnTo>
                    <a:lnTo>
                      <a:pt x="24776" y="34932"/>
                    </a:lnTo>
                    <a:cubicBezTo>
                      <a:pt x="38451" y="48608"/>
                      <a:pt x="38460" y="70778"/>
                      <a:pt x="24795" y="84464"/>
                    </a:cubicBezTo>
                    <a:close/>
                  </a:path>
                </a:pathLst>
              </a:custGeom>
              <a:solidFill>
                <a:srgbClr val="008996"/>
              </a:solidFill>
              <a:ln w="12700" cap="flat">
                <a:noFill/>
                <a:prstDash val="solid"/>
                <a:miter/>
              </a:ln>
            </p:spPr>
            <p:txBody>
              <a:bodyPr rtlCol="0" anchor="ctr"/>
              <a:lstStyle/>
              <a:p>
                <a:endParaRPr lang="nl-NL"/>
              </a:p>
            </p:txBody>
          </p:sp>
          <p:sp>
            <p:nvSpPr>
              <p:cNvPr id="76" name="Vrije vorm 75">
                <a:extLst>
                  <a:ext uri="{FF2B5EF4-FFF2-40B4-BE49-F238E27FC236}">
                    <a16:creationId xmlns:a16="http://schemas.microsoft.com/office/drawing/2014/main" id="{F1E7DB01-672D-0596-FA3C-27ABADB1EE65}"/>
                  </a:ext>
                </a:extLst>
              </p:cNvPr>
              <p:cNvSpPr/>
              <p:nvPr/>
            </p:nvSpPr>
            <p:spPr>
              <a:xfrm>
                <a:off x="5197248" y="1699193"/>
                <a:ext cx="84593" cy="84593"/>
              </a:xfrm>
              <a:custGeom>
                <a:avLst/>
                <a:gdLst>
                  <a:gd name="connsiteX0" fmla="*/ 74331 w 84593"/>
                  <a:gd name="connsiteY0" fmla="*/ 24677 h 84593"/>
                  <a:gd name="connsiteX1" fmla="*/ 49554 w 84593"/>
                  <a:gd name="connsiteY1" fmla="*/ -100 h 84593"/>
                  <a:gd name="connsiteX2" fmla="*/ 0 w 84593"/>
                  <a:gd name="connsiteY2" fmla="*/ 49453 h 84593"/>
                  <a:gd name="connsiteX3" fmla="*/ 24777 w 84593"/>
                  <a:gd name="connsiteY3" fmla="*/ 74230 h 84593"/>
                  <a:gd name="connsiteX4" fmla="*/ 74331 w 84593"/>
                  <a:gd name="connsiteY4" fmla="*/ 74230 h 84593"/>
                  <a:gd name="connsiteX5" fmla="*/ 74331 w 84593"/>
                  <a:gd name="connsiteY5" fmla="*/ 24677 h 8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93" h="84593">
                    <a:moveTo>
                      <a:pt x="74331" y="24677"/>
                    </a:moveTo>
                    <a:lnTo>
                      <a:pt x="49554" y="-100"/>
                    </a:lnTo>
                    <a:lnTo>
                      <a:pt x="0" y="49453"/>
                    </a:lnTo>
                    <a:lnTo>
                      <a:pt x="24777" y="74230"/>
                    </a:lnTo>
                    <a:cubicBezTo>
                      <a:pt x="38461" y="87914"/>
                      <a:pt x="60647" y="87914"/>
                      <a:pt x="74331" y="74230"/>
                    </a:cubicBezTo>
                    <a:cubicBezTo>
                      <a:pt x="88015" y="60546"/>
                      <a:pt x="88015" y="38360"/>
                      <a:pt x="74331" y="24677"/>
                    </a:cubicBezTo>
                    <a:close/>
                  </a:path>
                </a:pathLst>
              </a:custGeom>
              <a:solidFill>
                <a:srgbClr val="DEF1FC"/>
              </a:solidFill>
              <a:ln w="12700" cap="flat">
                <a:noFill/>
                <a:prstDash val="solid"/>
                <a:miter/>
              </a:ln>
            </p:spPr>
            <p:txBody>
              <a:bodyPr rtlCol="0" anchor="ctr"/>
              <a:lstStyle/>
              <a:p>
                <a:endParaRPr lang="nl-NL"/>
              </a:p>
            </p:txBody>
          </p:sp>
          <p:sp>
            <p:nvSpPr>
              <p:cNvPr id="77" name="Vrije vorm 76">
                <a:extLst>
                  <a:ext uri="{FF2B5EF4-FFF2-40B4-BE49-F238E27FC236}">
                    <a16:creationId xmlns:a16="http://schemas.microsoft.com/office/drawing/2014/main" id="{5279FAAE-CCD1-E932-59F0-876C34EB0089}"/>
                  </a:ext>
                </a:extLst>
              </p:cNvPr>
              <p:cNvSpPr/>
              <p:nvPr/>
            </p:nvSpPr>
            <p:spPr>
              <a:xfrm>
                <a:off x="5175898" y="1699286"/>
                <a:ext cx="37221" cy="37221"/>
              </a:xfrm>
              <a:custGeom>
                <a:avLst/>
                <a:gdLst>
                  <a:gd name="connsiteX0" fmla="*/ 742 w 37221"/>
                  <a:gd name="connsiteY0" fmla="*/ 4276 h 37221"/>
                  <a:gd name="connsiteX1" fmla="*/ 763 w 37221"/>
                  <a:gd name="connsiteY1" fmla="*/ 642 h 37221"/>
                  <a:gd name="connsiteX2" fmla="*/ 4376 w 37221"/>
                  <a:gd name="connsiteY2" fmla="*/ 642 h 37221"/>
                  <a:gd name="connsiteX3" fmla="*/ 37222 w 37221"/>
                  <a:gd name="connsiteY3" fmla="*/ 33487 h 37221"/>
                  <a:gd name="connsiteX4" fmla="*/ 33588 w 37221"/>
                  <a:gd name="connsiteY4" fmla="*/ 37121 h 37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21" h="37221">
                    <a:moveTo>
                      <a:pt x="742" y="4276"/>
                    </a:moveTo>
                    <a:cubicBezTo>
                      <a:pt x="-255" y="3267"/>
                      <a:pt x="-246" y="1640"/>
                      <a:pt x="763" y="642"/>
                    </a:cubicBezTo>
                    <a:cubicBezTo>
                      <a:pt x="1764" y="-348"/>
                      <a:pt x="3375" y="-348"/>
                      <a:pt x="4376" y="642"/>
                    </a:cubicBezTo>
                    <a:lnTo>
                      <a:pt x="37222" y="33487"/>
                    </a:lnTo>
                    <a:lnTo>
                      <a:pt x="33588" y="37121"/>
                    </a:lnTo>
                    <a:close/>
                  </a:path>
                </a:pathLst>
              </a:custGeom>
              <a:solidFill>
                <a:srgbClr val="FCE0C4"/>
              </a:solidFill>
              <a:ln w="12700" cap="flat">
                <a:noFill/>
                <a:prstDash val="solid"/>
                <a:miter/>
              </a:ln>
            </p:spPr>
            <p:txBody>
              <a:bodyPr rtlCol="0" anchor="ctr"/>
              <a:lstStyle/>
              <a:p>
                <a:endParaRPr lang="nl-NL"/>
              </a:p>
            </p:txBody>
          </p:sp>
        </p:grpSp>
        <p:sp>
          <p:nvSpPr>
            <p:cNvPr id="49" name="Afgeronde rechthoek 48">
              <a:extLst>
                <a:ext uri="{FF2B5EF4-FFF2-40B4-BE49-F238E27FC236}">
                  <a16:creationId xmlns:a16="http://schemas.microsoft.com/office/drawing/2014/main" id="{670502A2-9CF9-DE42-5949-BF3E3FA6C308}"/>
                </a:ext>
              </a:extLst>
            </p:cNvPr>
            <p:cNvSpPr/>
            <p:nvPr/>
          </p:nvSpPr>
          <p:spPr>
            <a:xfrm>
              <a:off x="5164292" y="2520687"/>
              <a:ext cx="1818444" cy="237696"/>
            </a:xfrm>
            <a:prstGeom prst="roundRect">
              <a:avLst>
                <a:gd name="adj" fmla="val 50000"/>
              </a:avLst>
            </a:prstGeom>
            <a:solidFill>
              <a:srgbClr val="AEDDE3"/>
            </a:solidFill>
            <a:ln w="12700" cap="flat">
              <a:noFill/>
              <a:prstDash val="solid"/>
              <a:miter/>
            </a:ln>
          </p:spPr>
          <p:txBody>
            <a:bodyPr rtlCol="0" anchor="ctr"/>
            <a:lstStyle/>
            <a:p>
              <a:endParaRPr lang="nl-NL"/>
            </a:p>
          </p:txBody>
        </p:sp>
        <p:sp>
          <p:nvSpPr>
            <p:cNvPr id="50" name="Vrije vorm 49">
              <a:extLst>
                <a:ext uri="{FF2B5EF4-FFF2-40B4-BE49-F238E27FC236}">
                  <a16:creationId xmlns:a16="http://schemas.microsoft.com/office/drawing/2014/main" id="{A47C6D81-40AA-3FE4-8CEC-ACBB6CF27669}"/>
                </a:ext>
              </a:extLst>
            </p:cNvPr>
            <p:cNvSpPr/>
            <p:nvPr/>
          </p:nvSpPr>
          <p:spPr>
            <a:xfrm>
              <a:off x="5419316" y="2582270"/>
              <a:ext cx="1463886" cy="114534"/>
            </a:xfrm>
            <a:custGeom>
              <a:avLst/>
              <a:gdLst>
                <a:gd name="connsiteX0" fmla="*/ 1447139 w 1463886"/>
                <a:gd name="connsiteY0" fmla="*/ 33303 h 114534"/>
                <a:gd name="connsiteX1" fmla="*/ 16748 w 1463886"/>
                <a:gd name="connsiteY1" fmla="*/ 33303 h 114534"/>
                <a:gd name="connsiteX2" fmla="*/ 0 w 1463886"/>
                <a:gd name="connsiteY2" fmla="*/ 16647 h 114534"/>
                <a:gd name="connsiteX3" fmla="*/ 16655 w 1463886"/>
                <a:gd name="connsiteY3" fmla="*/ -100 h 114534"/>
                <a:gd name="connsiteX4" fmla="*/ 16748 w 1463886"/>
                <a:gd name="connsiteY4" fmla="*/ -100 h 114534"/>
                <a:gd name="connsiteX5" fmla="*/ 1447139 w 1463886"/>
                <a:gd name="connsiteY5" fmla="*/ -100 h 114534"/>
                <a:gd name="connsiteX6" fmla="*/ 1463886 w 1463886"/>
                <a:gd name="connsiteY6" fmla="*/ 16555 h 114534"/>
                <a:gd name="connsiteX7" fmla="*/ 1447231 w 1463886"/>
                <a:gd name="connsiteY7" fmla="*/ 33303 h 114534"/>
                <a:gd name="connsiteX8" fmla="*/ 1447138 w 1463886"/>
                <a:gd name="connsiteY8" fmla="*/ 33303 h 114534"/>
                <a:gd name="connsiteX9" fmla="*/ 923002 w 1463886"/>
                <a:gd name="connsiteY9" fmla="*/ 97733 h 114534"/>
                <a:gd name="connsiteX10" fmla="*/ 906294 w 1463886"/>
                <a:gd name="connsiteY10" fmla="*/ 81031 h 114534"/>
                <a:gd name="connsiteX11" fmla="*/ 16760 w 1463886"/>
                <a:gd name="connsiteY11" fmla="*/ 81031 h 114534"/>
                <a:gd name="connsiteX12" fmla="*/ 59 w 1463886"/>
                <a:gd name="connsiteY12" fmla="*/ 97733 h 114534"/>
                <a:gd name="connsiteX13" fmla="*/ 16760 w 1463886"/>
                <a:gd name="connsiteY13" fmla="*/ 114434 h 114534"/>
                <a:gd name="connsiteX14" fmla="*/ 906294 w 1463886"/>
                <a:gd name="connsiteY14" fmla="*/ 114434 h 114534"/>
                <a:gd name="connsiteX15" fmla="*/ 923002 w 1463886"/>
                <a:gd name="connsiteY15" fmla="*/ 97732 h 1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886" h="114534">
                  <a:moveTo>
                    <a:pt x="1447139" y="33303"/>
                  </a:moveTo>
                  <a:lnTo>
                    <a:pt x="16748" y="33303"/>
                  </a:lnTo>
                  <a:cubicBezTo>
                    <a:pt x="7524" y="33328"/>
                    <a:pt x="26" y="25871"/>
                    <a:pt x="0" y="16647"/>
                  </a:cubicBezTo>
                  <a:cubicBezTo>
                    <a:pt x="-26" y="7423"/>
                    <a:pt x="7431" y="-75"/>
                    <a:pt x="16655" y="-100"/>
                  </a:cubicBezTo>
                  <a:cubicBezTo>
                    <a:pt x="16686" y="-100"/>
                    <a:pt x="16717" y="-100"/>
                    <a:pt x="16748" y="-100"/>
                  </a:cubicBezTo>
                  <a:lnTo>
                    <a:pt x="1447139" y="-100"/>
                  </a:lnTo>
                  <a:cubicBezTo>
                    <a:pt x="1456363" y="-126"/>
                    <a:pt x="1463861" y="7331"/>
                    <a:pt x="1463886" y="16555"/>
                  </a:cubicBezTo>
                  <a:cubicBezTo>
                    <a:pt x="1463912" y="25779"/>
                    <a:pt x="1456455" y="33277"/>
                    <a:pt x="1447231" y="33303"/>
                  </a:cubicBezTo>
                  <a:cubicBezTo>
                    <a:pt x="1447200" y="33303"/>
                    <a:pt x="1447169" y="33303"/>
                    <a:pt x="1447138" y="33303"/>
                  </a:cubicBezTo>
                  <a:close/>
                  <a:moveTo>
                    <a:pt x="923002" y="97733"/>
                  </a:moveTo>
                  <a:cubicBezTo>
                    <a:pt x="923000" y="88507"/>
                    <a:pt x="915520" y="81030"/>
                    <a:pt x="906294" y="81031"/>
                  </a:cubicBezTo>
                  <a:lnTo>
                    <a:pt x="16760" y="81031"/>
                  </a:lnTo>
                  <a:cubicBezTo>
                    <a:pt x="7536" y="81031"/>
                    <a:pt x="59" y="88509"/>
                    <a:pt x="59" y="97733"/>
                  </a:cubicBezTo>
                  <a:cubicBezTo>
                    <a:pt x="59" y="106957"/>
                    <a:pt x="7536" y="114434"/>
                    <a:pt x="16760" y="114434"/>
                  </a:cubicBezTo>
                  <a:lnTo>
                    <a:pt x="906294" y="114434"/>
                  </a:lnTo>
                  <a:cubicBezTo>
                    <a:pt x="915520" y="114435"/>
                    <a:pt x="923000" y="106958"/>
                    <a:pt x="923002" y="97732"/>
                  </a:cubicBezTo>
                  <a:close/>
                </a:path>
              </a:pathLst>
            </a:custGeom>
            <a:solidFill>
              <a:srgbClr val="FFFFFF"/>
            </a:solidFill>
            <a:ln w="12700" cap="flat">
              <a:noFill/>
              <a:prstDash val="solid"/>
              <a:miter/>
            </a:ln>
          </p:spPr>
          <p:txBody>
            <a:bodyPr rtlCol="0" anchor="ctr"/>
            <a:lstStyle/>
            <a:p>
              <a:endParaRPr lang="nl-NL"/>
            </a:p>
          </p:txBody>
        </p:sp>
        <p:sp>
          <p:nvSpPr>
            <p:cNvPr id="51" name="Afgeronde rechthoek 50">
              <a:extLst>
                <a:ext uri="{FF2B5EF4-FFF2-40B4-BE49-F238E27FC236}">
                  <a16:creationId xmlns:a16="http://schemas.microsoft.com/office/drawing/2014/main" id="{6DAFC2FD-2075-D368-43CC-34D600702F17}"/>
                </a:ext>
              </a:extLst>
            </p:cNvPr>
            <p:cNvSpPr/>
            <p:nvPr/>
          </p:nvSpPr>
          <p:spPr>
            <a:xfrm>
              <a:off x="5160862" y="3003285"/>
              <a:ext cx="644487" cy="323833"/>
            </a:xfrm>
            <a:prstGeom prst="roundRect">
              <a:avLst/>
            </a:prstGeom>
            <a:solidFill>
              <a:srgbClr val="0075BF"/>
            </a:solidFill>
            <a:ln w="12700" cap="flat">
              <a:noFill/>
              <a:prstDash val="solid"/>
              <a:miter/>
            </a:ln>
          </p:spPr>
          <p:txBody>
            <a:bodyPr rtlCol="0" anchor="ctr"/>
            <a:lstStyle/>
            <a:p>
              <a:endParaRPr lang="nl-NL"/>
            </a:p>
          </p:txBody>
        </p:sp>
        <p:sp>
          <p:nvSpPr>
            <p:cNvPr id="52" name="Vrije vorm 51">
              <a:extLst>
                <a:ext uri="{FF2B5EF4-FFF2-40B4-BE49-F238E27FC236}">
                  <a16:creationId xmlns:a16="http://schemas.microsoft.com/office/drawing/2014/main" id="{B0FC02CC-F3A8-C41D-A351-44948C769344}"/>
                </a:ext>
              </a:extLst>
            </p:cNvPr>
            <p:cNvSpPr/>
            <p:nvPr/>
          </p:nvSpPr>
          <p:spPr>
            <a:xfrm>
              <a:off x="5212194" y="3108670"/>
              <a:ext cx="533387" cy="118516"/>
            </a:xfrm>
            <a:custGeom>
              <a:avLst/>
              <a:gdLst>
                <a:gd name="connsiteX0" fmla="*/ 533388 w 533387"/>
                <a:gd name="connsiteY0" fmla="*/ 18802 h 118516"/>
                <a:gd name="connsiteX1" fmla="*/ 161182 w 533387"/>
                <a:gd name="connsiteY1" fmla="*/ 18802 h 118516"/>
                <a:gd name="connsiteX2" fmla="*/ 161182 w 533387"/>
                <a:gd name="connsiteY2" fmla="*/ 10107 h 118516"/>
                <a:gd name="connsiteX3" fmla="*/ 533388 w 533387"/>
                <a:gd name="connsiteY3" fmla="*/ 10107 h 118516"/>
                <a:gd name="connsiteX4" fmla="*/ 392645 w 533387"/>
                <a:gd name="connsiteY4" fmla="*/ 54810 h 118516"/>
                <a:gd name="connsiteX5" fmla="*/ 161182 w 533387"/>
                <a:gd name="connsiteY5" fmla="*/ 54810 h 118516"/>
                <a:gd name="connsiteX6" fmla="*/ 161182 w 533387"/>
                <a:gd name="connsiteY6" fmla="*/ 63505 h 118516"/>
                <a:gd name="connsiteX7" fmla="*/ 392645 w 533387"/>
                <a:gd name="connsiteY7" fmla="*/ 63505 h 118516"/>
                <a:gd name="connsiteX8" fmla="*/ 429707 w 533387"/>
                <a:gd name="connsiteY8" fmla="*/ 99519 h 118516"/>
                <a:gd name="connsiteX9" fmla="*/ 161182 w 533387"/>
                <a:gd name="connsiteY9" fmla="*/ 99519 h 118516"/>
                <a:gd name="connsiteX10" fmla="*/ 161182 w 533387"/>
                <a:gd name="connsiteY10" fmla="*/ 108213 h 118516"/>
                <a:gd name="connsiteX11" fmla="*/ 429707 w 533387"/>
                <a:gd name="connsiteY11" fmla="*/ 108213 h 118516"/>
                <a:gd name="connsiteX12" fmla="*/ 59258 w 533387"/>
                <a:gd name="connsiteY12" fmla="*/ 118416 h 118516"/>
                <a:gd name="connsiteX13" fmla="*/ 118517 w 533387"/>
                <a:gd name="connsiteY13" fmla="*/ 59158 h 118516"/>
                <a:gd name="connsiteX14" fmla="*/ 59258 w 533387"/>
                <a:gd name="connsiteY14" fmla="*/ -100 h 118516"/>
                <a:gd name="connsiteX15" fmla="*/ 0 w 533387"/>
                <a:gd name="connsiteY15" fmla="*/ 59158 h 118516"/>
                <a:gd name="connsiteX16" fmla="*/ 59258 w 533387"/>
                <a:gd name="connsiteY16" fmla="*/ 118416 h 11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3387" h="118516">
                  <a:moveTo>
                    <a:pt x="533388" y="18802"/>
                  </a:moveTo>
                  <a:lnTo>
                    <a:pt x="161182" y="18802"/>
                  </a:lnTo>
                  <a:lnTo>
                    <a:pt x="161182" y="10107"/>
                  </a:lnTo>
                  <a:lnTo>
                    <a:pt x="533388" y="10107"/>
                  </a:lnTo>
                  <a:close/>
                  <a:moveTo>
                    <a:pt x="392645" y="54810"/>
                  </a:moveTo>
                  <a:lnTo>
                    <a:pt x="161182" y="54810"/>
                  </a:lnTo>
                  <a:lnTo>
                    <a:pt x="161182" y="63505"/>
                  </a:lnTo>
                  <a:lnTo>
                    <a:pt x="392645" y="63505"/>
                  </a:lnTo>
                  <a:close/>
                  <a:moveTo>
                    <a:pt x="429707" y="99519"/>
                  </a:moveTo>
                  <a:lnTo>
                    <a:pt x="161182" y="99519"/>
                  </a:lnTo>
                  <a:lnTo>
                    <a:pt x="161182" y="108213"/>
                  </a:lnTo>
                  <a:lnTo>
                    <a:pt x="429707" y="108213"/>
                  </a:lnTo>
                  <a:close/>
                  <a:moveTo>
                    <a:pt x="59258" y="118416"/>
                  </a:moveTo>
                  <a:cubicBezTo>
                    <a:pt x="91986" y="118416"/>
                    <a:pt x="118517" y="91885"/>
                    <a:pt x="118517" y="59158"/>
                  </a:cubicBezTo>
                  <a:cubicBezTo>
                    <a:pt x="118517" y="26430"/>
                    <a:pt x="91986" y="-100"/>
                    <a:pt x="59258" y="-100"/>
                  </a:cubicBezTo>
                  <a:cubicBezTo>
                    <a:pt x="26531" y="-100"/>
                    <a:pt x="0" y="26430"/>
                    <a:pt x="0" y="59158"/>
                  </a:cubicBezTo>
                  <a:cubicBezTo>
                    <a:pt x="61" y="91860"/>
                    <a:pt x="26556" y="118355"/>
                    <a:pt x="59258" y="118416"/>
                  </a:cubicBezTo>
                  <a:close/>
                </a:path>
              </a:pathLst>
            </a:custGeom>
            <a:solidFill>
              <a:srgbClr val="FFFFFF"/>
            </a:solidFill>
            <a:ln w="12700" cap="flat">
              <a:noFill/>
              <a:prstDash val="solid"/>
              <a:miter/>
            </a:ln>
          </p:spPr>
          <p:txBody>
            <a:bodyPr rtlCol="0" anchor="ctr"/>
            <a:lstStyle/>
            <a:p>
              <a:endParaRPr lang="nl-NL"/>
            </a:p>
          </p:txBody>
        </p:sp>
        <p:sp>
          <p:nvSpPr>
            <p:cNvPr id="53" name="Afgeronde rechthoek 52">
              <a:extLst>
                <a:ext uri="{FF2B5EF4-FFF2-40B4-BE49-F238E27FC236}">
                  <a16:creationId xmlns:a16="http://schemas.microsoft.com/office/drawing/2014/main" id="{A877AF17-A4DD-1849-95F7-472B366FA396}"/>
                </a:ext>
              </a:extLst>
            </p:cNvPr>
            <p:cNvSpPr/>
            <p:nvPr/>
          </p:nvSpPr>
          <p:spPr>
            <a:xfrm>
              <a:off x="5160862" y="3596783"/>
              <a:ext cx="644487" cy="323833"/>
            </a:xfrm>
            <a:prstGeom prst="roundRect">
              <a:avLst/>
            </a:prstGeom>
            <a:solidFill>
              <a:srgbClr val="A2BC0C"/>
            </a:solidFill>
            <a:ln w="12700" cap="flat">
              <a:noFill/>
              <a:prstDash val="solid"/>
              <a:miter/>
            </a:ln>
          </p:spPr>
          <p:txBody>
            <a:bodyPr rtlCol="0" anchor="ctr"/>
            <a:lstStyle/>
            <a:p>
              <a:endParaRPr lang="nl-NL"/>
            </a:p>
          </p:txBody>
        </p:sp>
        <p:sp>
          <p:nvSpPr>
            <p:cNvPr id="54" name="Vrije vorm 53">
              <a:extLst>
                <a:ext uri="{FF2B5EF4-FFF2-40B4-BE49-F238E27FC236}">
                  <a16:creationId xmlns:a16="http://schemas.microsoft.com/office/drawing/2014/main" id="{1FBB280A-0802-6CF8-D8AD-3394B61DE63C}"/>
                </a:ext>
              </a:extLst>
            </p:cNvPr>
            <p:cNvSpPr/>
            <p:nvPr/>
          </p:nvSpPr>
          <p:spPr>
            <a:xfrm>
              <a:off x="5212194" y="3693994"/>
              <a:ext cx="533387" cy="118516"/>
            </a:xfrm>
            <a:custGeom>
              <a:avLst/>
              <a:gdLst>
                <a:gd name="connsiteX0" fmla="*/ 533388 w 533387"/>
                <a:gd name="connsiteY0" fmla="*/ 18796 h 118516"/>
                <a:gd name="connsiteX1" fmla="*/ 161182 w 533387"/>
                <a:gd name="connsiteY1" fmla="*/ 18796 h 118516"/>
                <a:gd name="connsiteX2" fmla="*/ 161182 w 533387"/>
                <a:gd name="connsiteY2" fmla="*/ 10114 h 118516"/>
                <a:gd name="connsiteX3" fmla="*/ 533388 w 533387"/>
                <a:gd name="connsiteY3" fmla="*/ 10114 h 118516"/>
                <a:gd name="connsiteX4" fmla="*/ 392645 w 533387"/>
                <a:gd name="connsiteY4" fmla="*/ 54816 h 118516"/>
                <a:gd name="connsiteX5" fmla="*/ 161182 w 533387"/>
                <a:gd name="connsiteY5" fmla="*/ 54816 h 118516"/>
                <a:gd name="connsiteX6" fmla="*/ 161182 w 533387"/>
                <a:gd name="connsiteY6" fmla="*/ 63499 h 118516"/>
                <a:gd name="connsiteX7" fmla="*/ 392645 w 533387"/>
                <a:gd name="connsiteY7" fmla="*/ 63499 h 118516"/>
                <a:gd name="connsiteX8" fmla="*/ 429707 w 533387"/>
                <a:gd name="connsiteY8" fmla="*/ 99519 h 118516"/>
                <a:gd name="connsiteX9" fmla="*/ 161182 w 533387"/>
                <a:gd name="connsiteY9" fmla="*/ 99519 h 118516"/>
                <a:gd name="connsiteX10" fmla="*/ 161182 w 533387"/>
                <a:gd name="connsiteY10" fmla="*/ 108201 h 118516"/>
                <a:gd name="connsiteX11" fmla="*/ 429707 w 533387"/>
                <a:gd name="connsiteY11" fmla="*/ 108201 h 118516"/>
                <a:gd name="connsiteX12" fmla="*/ 59258 w 533387"/>
                <a:gd name="connsiteY12" fmla="*/ 118416 h 118516"/>
                <a:gd name="connsiteX13" fmla="*/ 118517 w 533387"/>
                <a:gd name="connsiteY13" fmla="*/ 59158 h 118516"/>
                <a:gd name="connsiteX14" fmla="*/ 59258 w 533387"/>
                <a:gd name="connsiteY14" fmla="*/ -100 h 118516"/>
                <a:gd name="connsiteX15" fmla="*/ 0 w 533387"/>
                <a:gd name="connsiteY15" fmla="*/ 59158 h 118516"/>
                <a:gd name="connsiteX16" fmla="*/ 59258 w 533387"/>
                <a:gd name="connsiteY16" fmla="*/ 118416 h 11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3387" h="118516">
                  <a:moveTo>
                    <a:pt x="533388" y="18796"/>
                  </a:moveTo>
                  <a:lnTo>
                    <a:pt x="161182" y="18796"/>
                  </a:lnTo>
                  <a:lnTo>
                    <a:pt x="161182" y="10114"/>
                  </a:lnTo>
                  <a:lnTo>
                    <a:pt x="533388" y="10114"/>
                  </a:lnTo>
                  <a:close/>
                  <a:moveTo>
                    <a:pt x="392645" y="54816"/>
                  </a:moveTo>
                  <a:lnTo>
                    <a:pt x="161182" y="54816"/>
                  </a:lnTo>
                  <a:lnTo>
                    <a:pt x="161182" y="63499"/>
                  </a:lnTo>
                  <a:lnTo>
                    <a:pt x="392645" y="63499"/>
                  </a:lnTo>
                  <a:close/>
                  <a:moveTo>
                    <a:pt x="429707" y="99519"/>
                  </a:moveTo>
                  <a:lnTo>
                    <a:pt x="161182" y="99519"/>
                  </a:lnTo>
                  <a:lnTo>
                    <a:pt x="161182" y="108201"/>
                  </a:lnTo>
                  <a:lnTo>
                    <a:pt x="429707" y="108201"/>
                  </a:lnTo>
                  <a:close/>
                  <a:moveTo>
                    <a:pt x="59258" y="118416"/>
                  </a:moveTo>
                  <a:cubicBezTo>
                    <a:pt x="91986" y="118416"/>
                    <a:pt x="118517" y="91886"/>
                    <a:pt x="118517" y="59158"/>
                  </a:cubicBezTo>
                  <a:cubicBezTo>
                    <a:pt x="118517" y="26430"/>
                    <a:pt x="91986" y="-100"/>
                    <a:pt x="59258" y="-100"/>
                  </a:cubicBezTo>
                  <a:cubicBezTo>
                    <a:pt x="26531" y="-100"/>
                    <a:pt x="0" y="26430"/>
                    <a:pt x="0" y="59158"/>
                  </a:cubicBezTo>
                  <a:cubicBezTo>
                    <a:pt x="61" y="91860"/>
                    <a:pt x="26556" y="118355"/>
                    <a:pt x="59258" y="118416"/>
                  </a:cubicBezTo>
                  <a:close/>
                </a:path>
              </a:pathLst>
            </a:custGeom>
            <a:solidFill>
              <a:srgbClr val="FFFFFF"/>
            </a:solidFill>
            <a:ln w="12700" cap="flat">
              <a:noFill/>
              <a:prstDash val="solid"/>
              <a:miter/>
            </a:ln>
          </p:spPr>
          <p:txBody>
            <a:bodyPr rtlCol="0" anchor="ctr"/>
            <a:lstStyle/>
            <a:p>
              <a:endParaRPr lang="nl-NL"/>
            </a:p>
          </p:txBody>
        </p:sp>
        <p:sp>
          <p:nvSpPr>
            <p:cNvPr id="55" name="Afgeronde rechthoek 54">
              <a:extLst>
                <a:ext uri="{FF2B5EF4-FFF2-40B4-BE49-F238E27FC236}">
                  <a16:creationId xmlns:a16="http://schemas.microsoft.com/office/drawing/2014/main" id="{B43FD65E-F6DE-A0D7-1C1B-F92F2F7AD082}"/>
                </a:ext>
              </a:extLst>
            </p:cNvPr>
            <p:cNvSpPr/>
            <p:nvPr/>
          </p:nvSpPr>
          <p:spPr>
            <a:xfrm>
              <a:off x="5160862" y="4199585"/>
              <a:ext cx="644487" cy="323833"/>
            </a:xfrm>
            <a:prstGeom prst="roundRect">
              <a:avLst/>
            </a:prstGeom>
            <a:solidFill>
              <a:srgbClr val="EF7D00"/>
            </a:solidFill>
            <a:ln w="12700" cap="flat">
              <a:noFill/>
              <a:prstDash val="solid"/>
              <a:miter/>
            </a:ln>
          </p:spPr>
          <p:txBody>
            <a:bodyPr rtlCol="0" anchor="ctr"/>
            <a:lstStyle/>
            <a:p>
              <a:endParaRPr lang="nl-NL"/>
            </a:p>
          </p:txBody>
        </p:sp>
        <p:sp>
          <p:nvSpPr>
            <p:cNvPr id="56" name="Vrije vorm 55">
              <a:extLst>
                <a:ext uri="{FF2B5EF4-FFF2-40B4-BE49-F238E27FC236}">
                  <a16:creationId xmlns:a16="http://schemas.microsoft.com/office/drawing/2014/main" id="{27C33BA5-606D-2859-A1FD-67F3A9D2EA2C}"/>
                </a:ext>
              </a:extLst>
            </p:cNvPr>
            <p:cNvSpPr/>
            <p:nvPr/>
          </p:nvSpPr>
          <p:spPr>
            <a:xfrm>
              <a:off x="5212194" y="4297729"/>
              <a:ext cx="533387" cy="118516"/>
            </a:xfrm>
            <a:custGeom>
              <a:avLst/>
              <a:gdLst>
                <a:gd name="connsiteX0" fmla="*/ 533388 w 533387"/>
                <a:gd name="connsiteY0" fmla="*/ 18792 h 118516"/>
                <a:gd name="connsiteX1" fmla="*/ 161182 w 533387"/>
                <a:gd name="connsiteY1" fmla="*/ 18792 h 118516"/>
                <a:gd name="connsiteX2" fmla="*/ 161182 w 533387"/>
                <a:gd name="connsiteY2" fmla="*/ 10110 h 118516"/>
                <a:gd name="connsiteX3" fmla="*/ 533388 w 533387"/>
                <a:gd name="connsiteY3" fmla="*/ 10110 h 118516"/>
                <a:gd name="connsiteX4" fmla="*/ 392645 w 533387"/>
                <a:gd name="connsiteY4" fmla="*/ 54812 h 118516"/>
                <a:gd name="connsiteX5" fmla="*/ 161182 w 533387"/>
                <a:gd name="connsiteY5" fmla="*/ 54812 h 118516"/>
                <a:gd name="connsiteX6" fmla="*/ 161182 w 533387"/>
                <a:gd name="connsiteY6" fmla="*/ 63495 h 118516"/>
                <a:gd name="connsiteX7" fmla="*/ 392645 w 533387"/>
                <a:gd name="connsiteY7" fmla="*/ 63495 h 118516"/>
                <a:gd name="connsiteX8" fmla="*/ 429707 w 533387"/>
                <a:gd name="connsiteY8" fmla="*/ 99527 h 118516"/>
                <a:gd name="connsiteX9" fmla="*/ 161182 w 533387"/>
                <a:gd name="connsiteY9" fmla="*/ 99527 h 118516"/>
                <a:gd name="connsiteX10" fmla="*/ 161182 w 533387"/>
                <a:gd name="connsiteY10" fmla="*/ 108210 h 118516"/>
                <a:gd name="connsiteX11" fmla="*/ 429707 w 533387"/>
                <a:gd name="connsiteY11" fmla="*/ 108210 h 118516"/>
                <a:gd name="connsiteX12" fmla="*/ 59258 w 533387"/>
                <a:gd name="connsiteY12" fmla="*/ 118416 h 118516"/>
                <a:gd name="connsiteX13" fmla="*/ 118517 w 533387"/>
                <a:gd name="connsiteY13" fmla="*/ 59158 h 118516"/>
                <a:gd name="connsiteX14" fmla="*/ 59258 w 533387"/>
                <a:gd name="connsiteY14" fmla="*/ -100 h 118516"/>
                <a:gd name="connsiteX15" fmla="*/ 0 w 533387"/>
                <a:gd name="connsiteY15" fmla="*/ 59158 h 118516"/>
                <a:gd name="connsiteX16" fmla="*/ 59258 w 533387"/>
                <a:gd name="connsiteY16" fmla="*/ 118416 h 11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3387" h="118516">
                  <a:moveTo>
                    <a:pt x="533388" y="18792"/>
                  </a:moveTo>
                  <a:lnTo>
                    <a:pt x="161182" y="18792"/>
                  </a:lnTo>
                  <a:lnTo>
                    <a:pt x="161182" y="10110"/>
                  </a:lnTo>
                  <a:lnTo>
                    <a:pt x="533388" y="10110"/>
                  </a:lnTo>
                  <a:close/>
                  <a:moveTo>
                    <a:pt x="392645" y="54812"/>
                  </a:moveTo>
                  <a:lnTo>
                    <a:pt x="161182" y="54812"/>
                  </a:lnTo>
                  <a:lnTo>
                    <a:pt x="161182" y="63495"/>
                  </a:lnTo>
                  <a:lnTo>
                    <a:pt x="392645" y="63495"/>
                  </a:lnTo>
                  <a:close/>
                  <a:moveTo>
                    <a:pt x="429707" y="99527"/>
                  </a:moveTo>
                  <a:lnTo>
                    <a:pt x="161182" y="99527"/>
                  </a:lnTo>
                  <a:lnTo>
                    <a:pt x="161182" y="108210"/>
                  </a:lnTo>
                  <a:lnTo>
                    <a:pt x="429707" y="108210"/>
                  </a:lnTo>
                  <a:close/>
                  <a:moveTo>
                    <a:pt x="59258" y="118416"/>
                  </a:moveTo>
                  <a:cubicBezTo>
                    <a:pt x="91986" y="118416"/>
                    <a:pt x="118517" y="91886"/>
                    <a:pt x="118517" y="59158"/>
                  </a:cubicBezTo>
                  <a:cubicBezTo>
                    <a:pt x="118517" y="26430"/>
                    <a:pt x="91986" y="-100"/>
                    <a:pt x="59258" y="-100"/>
                  </a:cubicBezTo>
                  <a:cubicBezTo>
                    <a:pt x="26531" y="-100"/>
                    <a:pt x="0" y="26430"/>
                    <a:pt x="0" y="59158"/>
                  </a:cubicBezTo>
                  <a:cubicBezTo>
                    <a:pt x="61" y="91860"/>
                    <a:pt x="26556" y="118355"/>
                    <a:pt x="59258" y="118416"/>
                  </a:cubicBezTo>
                  <a:close/>
                </a:path>
              </a:pathLst>
            </a:custGeom>
            <a:solidFill>
              <a:srgbClr val="FFFFFF"/>
            </a:solidFill>
            <a:ln w="12700" cap="flat">
              <a:noFill/>
              <a:prstDash val="solid"/>
              <a:miter/>
            </a:ln>
          </p:spPr>
          <p:txBody>
            <a:bodyPr rtlCol="0" anchor="ctr"/>
            <a:lstStyle/>
            <a:p>
              <a:endParaRPr lang="nl-NL"/>
            </a:p>
          </p:txBody>
        </p:sp>
        <p:sp>
          <p:nvSpPr>
            <p:cNvPr id="57" name="Afgeronde rechthoek 56">
              <a:extLst>
                <a:ext uri="{FF2B5EF4-FFF2-40B4-BE49-F238E27FC236}">
                  <a16:creationId xmlns:a16="http://schemas.microsoft.com/office/drawing/2014/main" id="{ADF1AC20-51C7-5945-E68B-345F6407AA2A}"/>
                </a:ext>
              </a:extLst>
            </p:cNvPr>
            <p:cNvSpPr/>
            <p:nvPr/>
          </p:nvSpPr>
          <p:spPr>
            <a:xfrm>
              <a:off x="6338250" y="4199585"/>
              <a:ext cx="644487" cy="323833"/>
            </a:xfrm>
            <a:prstGeom prst="roundRect">
              <a:avLst/>
            </a:prstGeom>
            <a:solidFill>
              <a:srgbClr val="00A9B9"/>
            </a:solidFill>
            <a:ln w="12700" cap="flat">
              <a:noFill/>
              <a:prstDash val="solid"/>
              <a:miter/>
            </a:ln>
          </p:spPr>
          <p:txBody>
            <a:bodyPr rtlCol="0" anchor="ctr"/>
            <a:lstStyle/>
            <a:p>
              <a:endParaRPr lang="nl-NL"/>
            </a:p>
          </p:txBody>
        </p:sp>
        <p:sp>
          <p:nvSpPr>
            <p:cNvPr id="58" name="Vrije vorm 57">
              <a:extLst>
                <a:ext uri="{FF2B5EF4-FFF2-40B4-BE49-F238E27FC236}">
                  <a16:creationId xmlns:a16="http://schemas.microsoft.com/office/drawing/2014/main" id="{0C03A40A-E3F9-DCF6-8713-0A375CF0C9E6}"/>
                </a:ext>
              </a:extLst>
            </p:cNvPr>
            <p:cNvSpPr/>
            <p:nvPr/>
          </p:nvSpPr>
          <p:spPr>
            <a:xfrm>
              <a:off x="6389582" y="4297729"/>
              <a:ext cx="533383" cy="118516"/>
            </a:xfrm>
            <a:custGeom>
              <a:avLst/>
              <a:gdLst>
                <a:gd name="connsiteX0" fmla="*/ 533384 w 533383"/>
                <a:gd name="connsiteY0" fmla="*/ 18792 h 118516"/>
                <a:gd name="connsiteX1" fmla="*/ 161177 w 533383"/>
                <a:gd name="connsiteY1" fmla="*/ 18792 h 118516"/>
                <a:gd name="connsiteX2" fmla="*/ 161177 w 533383"/>
                <a:gd name="connsiteY2" fmla="*/ 10110 h 118516"/>
                <a:gd name="connsiteX3" fmla="*/ 533384 w 533383"/>
                <a:gd name="connsiteY3" fmla="*/ 10110 h 118516"/>
                <a:gd name="connsiteX4" fmla="*/ 392653 w 533383"/>
                <a:gd name="connsiteY4" fmla="*/ 54812 h 118516"/>
                <a:gd name="connsiteX5" fmla="*/ 161177 w 533383"/>
                <a:gd name="connsiteY5" fmla="*/ 54812 h 118516"/>
                <a:gd name="connsiteX6" fmla="*/ 161177 w 533383"/>
                <a:gd name="connsiteY6" fmla="*/ 63495 h 118516"/>
                <a:gd name="connsiteX7" fmla="*/ 392653 w 533383"/>
                <a:gd name="connsiteY7" fmla="*/ 63495 h 118516"/>
                <a:gd name="connsiteX8" fmla="*/ 429702 w 533383"/>
                <a:gd name="connsiteY8" fmla="*/ 99527 h 118516"/>
                <a:gd name="connsiteX9" fmla="*/ 161177 w 533383"/>
                <a:gd name="connsiteY9" fmla="*/ 99527 h 118516"/>
                <a:gd name="connsiteX10" fmla="*/ 161177 w 533383"/>
                <a:gd name="connsiteY10" fmla="*/ 108210 h 118516"/>
                <a:gd name="connsiteX11" fmla="*/ 429702 w 533383"/>
                <a:gd name="connsiteY11" fmla="*/ 108210 h 118516"/>
                <a:gd name="connsiteX12" fmla="*/ 59259 w 533383"/>
                <a:gd name="connsiteY12" fmla="*/ 118416 h 118516"/>
                <a:gd name="connsiteX13" fmla="*/ 118517 w 533383"/>
                <a:gd name="connsiteY13" fmla="*/ 59158 h 118516"/>
                <a:gd name="connsiteX14" fmla="*/ 59258 w 533383"/>
                <a:gd name="connsiteY14" fmla="*/ -100 h 118516"/>
                <a:gd name="connsiteX15" fmla="*/ 0 w 533383"/>
                <a:gd name="connsiteY15" fmla="*/ 59158 h 118516"/>
                <a:gd name="connsiteX16" fmla="*/ 59258 w 533383"/>
                <a:gd name="connsiteY16" fmla="*/ 118416 h 11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3383" h="118516">
                  <a:moveTo>
                    <a:pt x="533384" y="18792"/>
                  </a:moveTo>
                  <a:lnTo>
                    <a:pt x="161177" y="18792"/>
                  </a:lnTo>
                  <a:lnTo>
                    <a:pt x="161177" y="10110"/>
                  </a:lnTo>
                  <a:lnTo>
                    <a:pt x="533384" y="10110"/>
                  </a:lnTo>
                  <a:close/>
                  <a:moveTo>
                    <a:pt x="392653" y="54812"/>
                  </a:moveTo>
                  <a:lnTo>
                    <a:pt x="161177" y="54812"/>
                  </a:lnTo>
                  <a:lnTo>
                    <a:pt x="161177" y="63495"/>
                  </a:lnTo>
                  <a:lnTo>
                    <a:pt x="392653" y="63495"/>
                  </a:lnTo>
                  <a:close/>
                  <a:moveTo>
                    <a:pt x="429702" y="99527"/>
                  </a:moveTo>
                  <a:lnTo>
                    <a:pt x="161177" y="99527"/>
                  </a:lnTo>
                  <a:lnTo>
                    <a:pt x="161177" y="108210"/>
                  </a:lnTo>
                  <a:lnTo>
                    <a:pt x="429702" y="108210"/>
                  </a:lnTo>
                  <a:close/>
                  <a:moveTo>
                    <a:pt x="59259" y="118416"/>
                  </a:moveTo>
                  <a:cubicBezTo>
                    <a:pt x="91986" y="118416"/>
                    <a:pt x="118517" y="91886"/>
                    <a:pt x="118517" y="59158"/>
                  </a:cubicBezTo>
                  <a:cubicBezTo>
                    <a:pt x="118517" y="26430"/>
                    <a:pt x="91986" y="-100"/>
                    <a:pt x="59258" y="-100"/>
                  </a:cubicBezTo>
                  <a:cubicBezTo>
                    <a:pt x="26531" y="-100"/>
                    <a:pt x="0" y="26430"/>
                    <a:pt x="0" y="59158"/>
                  </a:cubicBezTo>
                  <a:cubicBezTo>
                    <a:pt x="61" y="91860"/>
                    <a:pt x="26556" y="118355"/>
                    <a:pt x="59258" y="118416"/>
                  </a:cubicBezTo>
                  <a:close/>
                </a:path>
              </a:pathLst>
            </a:custGeom>
            <a:solidFill>
              <a:srgbClr val="FFFFFF"/>
            </a:solidFill>
            <a:ln w="12700" cap="flat">
              <a:noFill/>
              <a:prstDash val="solid"/>
              <a:miter/>
            </a:ln>
          </p:spPr>
          <p:txBody>
            <a:bodyPr rtlCol="0" anchor="ctr"/>
            <a:lstStyle/>
            <a:p>
              <a:endParaRPr lang="nl-NL"/>
            </a:p>
          </p:txBody>
        </p:sp>
        <p:sp>
          <p:nvSpPr>
            <p:cNvPr id="59" name="Vrije vorm 58">
              <a:extLst>
                <a:ext uri="{FF2B5EF4-FFF2-40B4-BE49-F238E27FC236}">
                  <a16:creationId xmlns:a16="http://schemas.microsoft.com/office/drawing/2014/main" id="{27F5B996-BB3B-B145-BA7A-5A44ED8E0B6B}"/>
                </a:ext>
              </a:extLst>
            </p:cNvPr>
            <p:cNvSpPr/>
            <p:nvPr/>
          </p:nvSpPr>
          <p:spPr>
            <a:xfrm>
              <a:off x="6418408" y="4324533"/>
              <a:ext cx="60870" cy="64819"/>
            </a:xfrm>
            <a:custGeom>
              <a:avLst/>
              <a:gdLst>
                <a:gd name="connsiteX0" fmla="*/ 54774 w 60870"/>
                <a:gd name="connsiteY0" fmla="*/ 4260 h 64819"/>
                <a:gd name="connsiteX1" fmla="*/ 29823 w 60870"/>
                <a:gd name="connsiteY1" fmla="*/ 5957 h 64819"/>
                <a:gd name="connsiteX2" fmla="*/ 29752 w 60870"/>
                <a:gd name="connsiteY2" fmla="*/ 6038 h 64819"/>
                <a:gd name="connsiteX3" fmla="*/ 17051 w 60870"/>
                <a:gd name="connsiteY3" fmla="*/ 20772 h 64819"/>
                <a:gd name="connsiteX4" fmla="*/ 4350 w 60870"/>
                <a:gd name="connsiteY4" fmla="*/ 35505 h 64819"/>
                <a:gd name="connsiteX5" fmla="*/ 30 w 60870"/>
                <a:gd name="connsiteY5" fmla="*/ 48333 h 64819"/>
                <a:gd name="connsiteX6" fmla="*/ 6128 w 60870"/>
                <a:gd name="connsiteY6" fmla="*/ 60400 h 64819"/>
                <a:gd name="connsiteX7" fmla="*/ 30998 w 60870"/>
                <a:gd name="connsiteY7" fmla="*/ 58650 h 64819"/>
                <a:gd name="connsiteX8" fmla="*/ 31023 w 60870"/>
                <a:gd name="connsiteY8" fmla="*/ 58622 h 64819"/>
                <a:gd name="connsiteX9" fmla="*/ 43724 w 60870"/>
                <a:gd name="connsiteY9" fmla="*/ 44015 h 64819"/>
                <a:gd name="connsiteX10" fmla="*/ 43851 w 60870"/>
                <a:gd name="connsiteY10" fmla="*/ 43888 h 64819"/>
                <a:gd name="connsiteX11" fmla="*/ 56552 w 60870"/>
                <a:gd name="connsiteY11" fmla="*/ 29154 h 64819"/>
                <a:gd name="connsiteX12" fmla="*/ 54797 w 60870"/>
                <a:gd name="connsiteY12" fmla="*/ 4281 h 64819"/>
                <a:gd name="connsiteX13" fmla="*/ 54774 w 60870"/>
                <a:gd name="connsiteY13" fmla="*/ 4260 h 64819"/>
                <a:gd name="connsiteX14" fmla="*/ 28101 w 60870"/>
                <a:gd name="connsiteY14" fmla="*/ 56081 h 64819"/>
                <a:gd name="connsiteX15" fmla="*/ 8700 w 60870"/>
                <a:gd name="connsiteY15" fmla="*/ 57505 h 64819"/>
                <a:gd name="connsiteX16" fmla="*/ 3969 w 60870"/>
                <a:gd name="connsiteY16" fmla="*/ 48079 h 64819"/>
                <a:gd name="connsiteX17" fmla="*/ 7271 w 60870"/>
                <a:gd name="connsiteY17" fmla="*/ 38045 h 64819"/>
                <a:gd name="connsiteX18" fmla="*/ 18702 w 60870"/>
                <a:gd name="connsiteY18" fmla="*/ 24836 h 64819"/>
                <a:gd name="connsiteX19" fmla="*/ 39532 w 60870"/>
                <a:gd name="connsiteY19" fmla="*/ 42872 h 64819"/>
                <a:gd name="connsiteX20" fmla="*/ 56679 w 60870"/>
                <a:gd name="connsiteY20" fmla="*/ 20010 h 64819"/>
                <a:gd name="connsiteX21" fmla="*/ 56045 w 60870"/>
                <a:gd name="connsiteY21" fmla="*/ 22423 h 64819"/>
                <a:gd name="connsiteX22" fmla="*/ 53631 w 60870"/>
                <a:gd name="connsiteY22" fmla="*/ 26614 h 64819"/>
                <a:gd name="connsiteX23" fmla="*/ 42199 w 60870"/>
                <a:gd name="connsiteY23" fmla="*/ 39950 h 64819"/>
                <a:gd name="connsiteX24" fmla="*/ 42073 w 60870"/>
                <a:gd name="connsiteY24" fmla="*/ 39950 h 64819"/>
                <a:gd name="connsiteX25" fmla="*/ 21244 w 60870"/>
                <a:gd name="connsiteY25" fmla="*/ 21915 h 64819"/>
                <a:gd name="connsiteX26" fmla="*/ 32801 w 60870"/>
                <a:gd name="connsiteY26" fmla="*/ 8578 h 64819"/>
                <a:gd name="connsiteX27" fmla="*/ 42200 w 60870"/>
                <a:gd name="connsiteY27" fmla="*/ 3879 h 64819"/>
                <a:gd name="connsiteX28" fmla="*/ 43217 w 60870"/>
                <a:gd name="connsiteY28" fmla="*/ 3879 h 64819"/>
                <a:gd name="connsiteX29" fmla="*/ 52235 w 60870"/>
                <a:gd name="connsiteY29" fmla="*/ 7181 h 64819"/>
                <a:gd name="connsiteX30" fmla="*/ 54266 w 60870"/>
                <a:gd name="connsiteY30" fmla="*/ 9341 h 64819"/>
                <a:gd name="connsiteX31" fmla="*/ 55664 w 60870"/>
                <a:gd name="connsiteY31" fmla="*/ 11881 h 64819"/>
                <a:gd name="connsiteX32" fmla="*/ 56426 w 60870"/>
                <a:gd name="connsiteY32" fmla="*/ 13913 h 64819"/>
                <a:gd name="connsiteX33" fmla="*/ 56807 w 60870"/>
                <a:gd name="connsiteY33" fmla="*/ 15691 h 64819"/>
                <a:gd name="connsiteX34" fmla="*/ 56934 w 60870"/>
                <a:gd name="connsiteY34" fmla="*/ 16580 h 64819"/>
                <a:gd name="connsiteX35" fmla="*/ 56934 w 60870"/>
                <a:gd name="connsiteY35" fmla="*/ 17596 h 64819"/>
                <a:gd name="connsiteX36" fmla="*/ 56679 w 60870"/>
                <a:gd name="connsiteY36" fmla="*/ 20010 h 6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870" h="64819">
                  <a:moveTo>
                    <a:pt x="54774" y="4260"/>
                  </a:moveTo>
                  <a:cubicBezTo>
                    <a:pt x="47415" y="-2162"/>
                    <a:pt x="36244" y="-1402"/>
                    <a:pt x="29823" y="5957"/>
                  </a:cubicBezTo>
                  <a:cubicBezTo>
                    <a:pt x="29799" y="5984"/>
                    <a:pt x="29775" y="6011"/>
                    <a:pt x="29752" y="6038"/>
                  </a:cubicBezTo>
                  <a:lnTo>
                    <a:pt x="17051" y="20772"/>
                  </a:lnTo>
                  <a:lnTo>
                    <a:pt x="4350" y="35505"/>
                  </a:lnTo>
                  <a:cubicBezTo>
                    <a:pt x="1308" y="39063"/>
                    <a:pt x="-239" y="43660"/>
                    <a:pt x="30" y="48333"/>
                  </a:cubicBezTo>
                  <a:cubicBezTo>
                    <a:pt x="386" y="53004"/>
                    <a:pt x="2579" y="57343"/>
                    <a:pt x="6128" y="60400"/>
                  </a:cubicBezTo>
                  <a:cubicBezTo>
                    <a:pt x="13479" y="66784"/>
                    <a:pt x="24614" y="66001"/>
                    <a:pt x="30998" y="58650"/>
                  </a:cubicBezTo>
                  <a:cubicBezTo>
                    <a:pt x="31006" y="58640"/>
                    <a:pt x="31015" y="58631"/>
                    <a:pt x="31023" y="58622"/>
                  </a:cubicBezTo>
                  <a:lnTo>
                    <a:pt x="43724" y="44015"/>
                  </a:lnTo>
                  <a:lnTo>
                    <a:pt x="43851" y="43888"/>
                  </a:lnTo>
                  <a:lnTo>
                    <a:pt x="56552" y="29154"/>
                  </a:lnTo>
                  <a:cubicBezTo>
                    <a:pt x="62936" y="21801"/>
                    <a:pt x="62151" y="10665"/>
                    <a:pt x="54797" y="4281"/>
                  </a:cubicBezTo>
                  <a:cubicBezTo>
                    <a:pt x="54789" y="4274"/>
                    <a:pt x="54781" y="4267"/>
                    <a:pt x="54774" y="4260"/>
                  </a:cubicBezTo>
                  <a:close/>
                  <a:moveTo>
                    <a:pt x="28101" y="56081"/>
                  </a:moveTo>
                  <a:cubicBezTo>
                    <a:pt x="23137" y="61832"/>
                    <a:pt x="14451" y="62469"/>
                    <a:pt x="8700" y="57505"/>
                  </a:cubicBezTo>
                  <a:cubicBezTo>
                    <a:pt x="5933" y="55116"/>
                    <a:pt x="4231" y="51725"/>
                    <a:pt x="3969" y="48079"/>
                  </a:cubicBezTo>
                  <a:cubicBezTo>
                    <a:pt x="3691" y="44428"/>
                    <a:pt x="4879" y="40817"/>
                    <a:pt x="7271" y="38045"/>
                  </a:cubicBezTo>
                  <a:lnTo>
                    <a:pt x="18702" y="24836"/>
                  </a:lnTo>
                  <a:lnTo>
                    <a:pt x="39532" y="42872"/>
                  </a:lnTo>
                  <a:close/>
                  <a:moveTo>
                    <a:pt x="56679" y="20010"/>
                  </a:moveTo>
                  <a:cubicBezTo>
                    <a:pt x="56587" y="20841"/>
                    <a:pt x="56373" y="21654"/>
                    <a:pt x="56045" y="22423"/>
                  </a:cubicBezTo>
                  <a:cubicBezTo>
                    <a:pt x="55542" y="23973"/>
                    <a:pt x="54720" y="25401"/>
                    <a:pt x="53631" y="26614"/>
                  </a:cubicBezTo>
                  <a:lnTo>
                    <a:pt x="42199" y="39950"/>
                  </a:lnTo>
                  <a:lnTo>
                    <a:pt x="42073" y="39950"/>
                  </a:lnTo>
                  <a:lnTo>
                    <a:pt x="21244" y="21915"/>
                  </a:lnTo>
                  <a:lnTo>
                    <a:pt x="32801" y="8578"/>
                  </a:lnTo>
                  <a:cubicBezTo>
                    <a:pt x="35152" y="5783"/>
                    <a:pt x="38553" y="4083"/>
                    <a:pt x="42200" y="3879"/>
                  </a:cubicBezTo>
                  <a:lnTo>
                    <a:pt x="43217" y="3879"/>
                  </a:lnTo>
                  <a:cubicBezTo>
                    <a:pt x="46521" y="3869"/>
                    <a:pt x="49719" y="5040"/>
                    <a:pt x="52235" y="7181"/>
                  </a:cubicBezTo>
                  <a:cubicBezTo>
                    <a:pt x="53008" y="7804"/>
                    <a:pt x="53692" y="8530"/>
                    <a:pt x="54266" y="9341"/>
                  </a:cubicBezTo>
                  <a:cubicBezTo>
                    <a:pt x="54875" y="10100"/>
                    <a:pt x="55348" y="10960"/>
                    <a:pt x="55664" y="11881"/>
                  </a:cubicBezTo>
                  <a:cubicBezTo>
                    <a:pt x="56048" y="12502"/>
                    <a:pt x="56307" y="13193"/>
                    <a:pt x="56426" y="13913"/>
                  </a:cubicBezTo>
                  <a:cubicBezTo>
                    <a:pt x="56553" y="14548"/>
                    <a:pt x="56680" y="15183"/>
                    <a:pt x="56807" y="15691"/>
                  </a:cubicBezTo>
                  <a:cubicBezTo>
                    <a:pt x="56911" y="15975"/>
                    <a:pt x="56954" y="16278"/>
                    <a:pt x="56934" y="16580"/>
                  </a:cubicBezTo>
                  <a:lnTo>
                    <a:pt x="56934" y="17596"/>
                  </a:lnTo>
                  <a:cubicBezTo>
                    <a:pt x="56919" y="18406"/>
                    <a:pt x="56833" y="19214"/>
                    <a:pt x="56679" y="20010"/>
                  </a:cubicBezTo>
                  <a:close/>
                </a:path>
              </a:pathLst>
            </a:custGeom>
            <a:solidFill>
              <a:srgbClr val="51BBC7"/>
            </a:solidFill>
            <a:ln w="12700" cap="flat">
              <a:noFill/>
              <a:prstDash val="solid"/>
              <a:miter/>
            </a:ln>
          </p:spPr>
          <p:txBody>
            <a:bodyPr rtlCol="0" anchor="ctr"/>
            <a:lstStyle/>
            <a:p>
              <a:endParaRPr lang="nl-NL"/>
            </a:p>
          </p:txBody>
        </p:sp>
        <p:sp>
          <p:nvSpPr>
            <p:cNvPr id="60" name="Afgeronde rechthoek 59">
              <a:extLst>
                <a:ext uri="{FF2B5EF4-FFF2-40B4-BE49-F238E27FC236}">
                  <a16:creationId xmlns:a16="http://schemas.microsoft.com/office/drawing/2014/main" id="{86699D31-23AD-A40E-C393-067EBF41E701}"/>
                </a:ext>
              </a:extLst>
            </p:cNvPr>
            <p:cNvSpPr/>
            <p:nvPr/>
          </p:nvSpPr>
          <p:spPr>
            <a:xfrm>
              <a:off x="6338250" y="3596783"/>
              <a:ext cx="644487" cy="323833"/>
            </a:xfrm>
            <a:prstGeom prst="roundRect">
              <a:avLst/>
            </a:prstGeom>
            <a:solidFill>
              <a:srgbClr val="00A9B9"/>
            </a:solidFill>
            <a:ln w="12700" cap="flat">
              <a:noFill/>
              <a:prstDash val="solid"/>
              <a:miter/>
            </a:ln>
          </p:spPr>
          <p:txBody>
            <a:bodyPr rtlCol="0" anchor="ctr"/>
            <a:lstStyle/>
            <a:p>
              <a:endParaRPr lang="nl-NL"/>
            </a:p>
          </p:txBody>
        </p:sp>
        <p:sp>
          <p:nvSpPr>
            <p:cNvPr id="61" name="Vrije vorm 60">
              <a:extLst>
                <a:ext uri="{FF2B5EF4-FFF2-40B4-BE49-F238E27FC236}">
                  <a16:creationId xmlns:a16="http://schemas.microsoft.com/office/drawing/2014/main" id="{FA1EBBE1-F0A9-02FF-68FB-6C9DA811821C}"/>
                </a:ext>
              </a:extLst>
            </p:cNvPr>
            <p:cNvSpPr/>
            <p:nvPr/>
          </p:nvSpPr>
          <p:spPr>
            <a:xfrm>
              <a:off x="6403266" y="3705554"/>
              <a:ext cx="533380" cy="118516"/>
            </a:xfrm>
            <a:custGeom>
              <a:avLst/>
              <a:gdLst>
                <a:gd name="connsiteX0" fmla="*/ 533381 w 533380"/>
                <a:gd name="connsiteY0" fmla="*/ 18796 h 118516"/>
                <a:gd name="connsiteX1" fmla="*/ 161174 w 533380"/>
                <a:gd name="connsiteY1" fmla="*/ 18796 h 118516"/>
                <a:gd name="connsiteX2" fmla="*/ 161174 w 533380"/>
                <a:gd name="connsiteY2" fmla="*/ 10114 h 118516"/>
                <a:gd name="connsiteX3" fmla="*/ 533380 w 533380"/>
                <a:gd name="connsiteY3" fmla="*/ 10114 h 118516"/>
                <a:gd name="connsiteX4" fmla="*/ 392650 w 533380"/>
                <a:gd name="connsiteY4" fmla="*/ 54816 h 118516"/>
                <a:gd name="connsiteX5" fmla="*/ 161174 w 533380"/>
                <a:gd name="connsiteY5" fmla="*/ 54816 h 118516"/>
                <a:gd name="connsiteX6" fmla="*/ 161174 w 533380"/>
                <a:gd name="connsiteY6" fmla="*/ 63499 h 118516"/>
                <a:gd name="connsiteX7" fmla="*/ 392649 w 533380"/>
                <a:gd name="connsiteY7" fmla="*/ 63499 h 118516"/>
                <a:gd name="connsiteX8" fmla="*/ 429699 w 533380"/>
                <a:gd name="connsiteY8" fmla="*/ 99519 h 118516"/>
                <a:gd name="connsiteX9" fmla="*/ 161174 w 533380"/>
                <a:gd name="connsiteY9" fmla="*/ 99519 h 118516"/>
                <a:gd name="connsiteX10" fmla="*/ 161174 w 533380"/>
                <a:gd name="connsiteY10" fmla="*/ 108201 h 118516"/>
                <a:gd name="connsiteX11" fmla="*/ 429699 w 533380"/>
                <a:gd name="connsiteY11" fmla="*/ 108201 h 118516"/>
                <a:gd name="connsiteX12" fmla="*/ 59258 w 533380"/>
                <a:gd name="connsiteY12" fmla="*/ 118416 h 118516"/>
                <a:gd name="connsiteX13" fmla="*/ 118516 w 533380"/>
                <a:gd name="connsiteY13" fmla="*/ 59158 h 118516"/>
                <a:gd name="connsiteX14" fmla="*/ 59258 w 533380"/>
                <a:gd name="connsiteY14" fmla="*/ -100 h 118516"/>
                <a:gd name="connsiteX15" fmla="*/ 0 w 533380"/>
                <a:gd name="connsiteY15" fmla="*/ 59158 h 118516"/>
                <a:gd name="connsiteX16" fmla="*/ 59258 w 533380"/>
                <a:gd name="connsiteY16" fmla="*/ 118416 h 11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3380" h="118516">
                  <a:moveTo>
                    <a:pt x="533381" y="18796"/>
                  </a:moveTo>
                  <a:lnTo>
                    <a:pt x="161174" y="18796"/>
                  </a:lnTo>
                  <a:lnTo>
                    <a:pt x="161174" y="10114"/>
                  </a:lnTo>
                  <a:lnTo>
                    <a:pt x="533380" y="10114"/>
                  </a:lnTo>
                  <a:close/>
                  <a:moveTo>
                    <a:pt x="392650" y="54816"/>
                  </a:moveTo>
                  <a:lnTo>
                    <a:pt x="161174" y="54816"/>
                  </a:lnTo>
                  <a:lnTo>
                    <a:pt x="161174" y="63499"/>
                  </a:lnTo>
                  <a:lnTo>
                    <a:pt x="392649" y="63499"/>
                  </a:lnTo>
                  <a:close/>
                  <a:moveTo>
                    <a:pt x="429699" y="99519"/>
                  </a:moveTo>
                  <a:lnTo>
                    <a:pt x="161174" y="99519"/>
                  </a:lnTo>
                  <a:lnTo>
                    <a:pt x="161174" y="108201"/>
                  </a:lnTo>
                  <a:lnTo>
                    <a:pt x="429699" y="108201"/>
                  </a:lnTo>
                  <a:close/>
                  <a:moveTo>
                    <a:pt x="59258" y="118416"/>
                  </a:moveTo>
                  <a:cubicBezTo>
                    <a:pt x="91985" y="118416"/>
                    <a:pt x="118516" y="91885"/>
                    <a:pt x="118516" y="59158"/>
                  </a:cubicBezTo>
                  <a:cubicBezTo>
                    <a:pt x="118516" y="26430"/>
                    <a:pt x="91986" y="-100"/>
                    <a:pt x="59258" y="-100"/>
                  </a:cubicBezTo>
                  <a:cubicBezTo>
                    <a:pt x="26531" y="-100"/>
                    <a:pt x="0" y="26430"/>
                    <a:pt x="0" y="59158"/>
                  </a:cubicBezTo>
                  <a:cubicBezTo>
                    <a:pt x="61" y="91860"/>
                    <a:pt x="26556" y="118354"/>
                    <a:pt x="59258" y="118416"/>
                  </a:cubicBezTo>
                  <a:close/>
                </a:path>
              </a:pathLst>
            </a:custGeom>
            <a:solidFill>
              <a:srgbClr val="FFFFFF"/>
            </a:solidFill>
            <a:ln w="12700" cap="flat">
              <a:noFill/>
              <a:prstDash val="solid"/>
              <a:miter/>
            </a:ln>
          </p:spPr>
          <p:txBody>
            <a:bodyPr rtlCol="0" anchor="ctr"/>
            <a:lstStyle/>
            <a:p>
              <a:endParaRPr lang="nl-NL"/>
            </a:p>
          </p:txBody>
        </p:sp>
        <p:sp>
          <p:nvSpPr>
            <p:cNvPr id="62" name="Vrije vorm 61">
              <a:extLst>
                <a:ext uri="{FF2B5EF4-FFF2-40B4-BE49-F238E27FC236}">
                  <a16:creationId xmlns:a16="http://schemas.microsoft.com/office/drawing/2014/main" id="{ED171811-84B4-DDCB-D36E-F51F4E7CB648}"/>
                </a:ext>
              </a:extLst>
            </p:cNvPr>
            <p:cNvSpPr/>
            <p:nvPr/>
          </p:nvSpPr>
          <p:spPr>
            <a:xfrm>
              <a:off x="6430513" y="3731904"/>
              <a:ext cx="60829" cy="64807"/>
            </a:xfrm>
            <a:custGeom>
              <a:avLst/>
              <a:gdLst>
                <a:gd name="connsiteX0" fmla="*/ 54734 w 60829"/>
                <a:gd name="connsiteY0" fmla="*/ 4248 h 64807"/>
                <a:gd name="connsiteX1" fmla="*/ 41905 w 60829"/>
                <a:gd name="connsiteY1" fmla="*/ -70 h 64807"/>
                <a:gd name="connsiteX2" fmla="*/ 29839 w 60829"/>
                <a:gd name="connsiteY2" fmla="*/ 6027 h 64807"/>
                <a:gd name="connsiteX3" fmla="*/ 17138 w 60829"/>
                <a:gd name="connsiteY3" fmla="*/ 20760 h 64807"/>
                <a:gd name="connsiteX4" fmla="*/ 4310 w 60829"/>
                <a:gd name="connsiteY4" fmla="*/ 35494 h 64807"/>
                <a:gd name="connsiteX5" fmla="*/ 6097 w 60829"/>
                <a:gd name="connsiteY5" fmla="*/ 60397 h 64807"/>
                <a:gd name="connsiteX6" fmla="*/ 17646 w 60829"/>
                <a:gd name="connsiteY6" fmla="*/ 64707 h 64807"/>
                <a:gd name="connsiteX7" fmla="*/ 19043 w 60829"/>
                <a:gd name="connsiteY7" fmla="*/ 64706 h 64807"/>
                <a:gd name="connsiteX8" fmla="*/ 31110 w 60829"/>
                <a:gd name="connsiteY8" fmla="*/ 58610 h 64807"/>
                <a:gd name="connsiteX9" fmla="*/ 43812 w 60829"/>
                <a:gd name="connsiteY9" fmla="*/ 43877 h 64807"/>
                <a:gd name="connsiteX10" fmla="*/ 56513 w 60829"/>
                <a:gd name="connsiteY10" fmla="*/ 29143 h 64807"/>
                <a:gd name="connsiteX11" fmla="*/ 54753 w 60829"/>
                <a:gd name="connsiteY11" fmla="*/ 4266 h 64807"/>
                <a:gd name="connsiteX12" fmla="*/ 54733 w 60829"/>
                <a:gd name="connsiteY12" fmla="*/ 4249 h 64807"/>
                <a:gd name="connsiteX13" fmla="*/ 28190 w 60829"/>
                <a:gd name="connsiteY13" fmla="*/ 56070 h 64807"/>
                <a:gd name="connsiteX14" fmla="*/ 18664 w 60829"/>
                <a:gd name="connsiteY14" fmla="*/ 60896 h 64807"/>
                <a:gd name="connsiteX15" fmla="*/ 8630 w 60829"/>
                <a:gd name="connsiteY15" fmla="*/ 57467 h 64807"/>
                <a:gd name="connsiteX16" fmla="*/ 7232 w 60829"/>
                <a:gd name="connsiteY16" fmla="*/ 38034 h 64807"/>
                <a:gd name="connsiteX17" fmla="*/ 18664 w 60829"/>
                <a:gd name="connsiteY17" fmla="*/ 24825 h 64807"/>
                <a:gd name="connsiteX18" fmla="*/ 39620 w 60829"/>
                <a:gd name="connsiteY18" fmla="*/ 42860 h 64807"/>
                <a:gd name="connsiteX19" fmla="*/ 53593 w 60829"/>
                <a:gd name="connsiteY19" fmla="*/ 26603 h 64807"/>
                <a:gd name="connsiteX20" fmla="*/ 42160 w 60829"/>
                <a:gd name="connsiteY20" fmla="*/ 39939 h 64807"/>
                <a:gd name="connsiteX21" fmla="*/ 21331 w 60829"/>
                <a:gd name="connsiteY21" fmla="*/ 21903 h 64807"/>
                <a:gd name="connsiteX22" fmla="*/ 32761 w 60829"/>
                <a:gd name="connsiteY22" fmla="*/ 8567 h 64807"/>
                <a:gd name="connsiteX23" fmla="*/ 42160 w 60829"/>
                <a:gd name="connsiteY23" fmla="*/ 3867 h 64807"/>
                <a:gd name="connsiteX24" fmla="*/ 43177 w 60829"/>
                <a:gd name="connsiteY24" fmla="*/ 3867 h 64807"/>
                <a:gd name="connsiteX25" fmla="*/ 56980 w 60829"/>
                <a:gd name="connsiteY25" fmla="*/ 17487 h 64807"/>
                <a:gd name="connsiteX26" fmla="*/ 53593 w 60829"/>
                <a:gd name="connsiteY26" fmla="*/ 26603 h 64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829" h="64807">
                  <a:moveTo>
                    <a:pt x="54734" y="4248"/>
                  </a:moveTo>
                  <a:cubicBezTo>
                    <a:pt x="51175" y="1206"/>
                    <a:pt x="46579" y="-341"/>
                    <a:pt x="41905" y="-70"/>
                  </a:cubicBezTo>
                  <a:cubicBezTo>
                    <a:pt x="37235" y="285"/>
                    <a:pt x="32896" y="2477"/>
                    <a:pt x="29839" y="6027"/>
                  </a:cubicBezTo>
                  <a:lnTo>
                    <a:pt x="17138" y="20760"/>
                  </a:lnTo>
                  <a:lnTo>
                    <a:pt x="4310" y="35494"/>
                  </a:lnTo>
                  <a:cubicBezTo>
                    <a:pt x="-2074" y="42864"/>
                    <a:pt x="-1273" y="54014"/>
                    <a:pt x="6097" y="60397"/>
                  </a:cubicBezTo>
                  <a:cubicBezTo>
                    <a:pt x="9304" y="63175"/>
                    <a:pt x="13403" y="64704"/>
                    <a:pt x="17646" y="64707"/>
                  </a:cubicBezTo>
                  <a:lnTo>
                    <a:pt x="19043" y="64706"/>
                  </a:lnTo>
                  <a:cubicBezTo>
                    <a:pt x="23706" y="64323"/>
                    <a:pt x="28035" y="62136"/>
                    <a:pt x="31110" y="58610"/>
                  </a:cubicBezTo>
                  <a:lnTo>
                    <a:pt x="43812" y="43877"/>
                  </a:lnTo>
                  <a:lnTo>
                    <a:pt x="56513" y="29143"/>
                  </a:lnTo>
                  <a:cubicBezTo>
                    <a:pt x="62897" y="21788"/>
                    <a:pt x="62108" y="10650"/>
                    <a:pt x="54753" y="4266"/>
                  </a:cubicBezTo>
                  <a:cubicBezTo>
                    <a:pt x="54746" y="4260"/>
                    <a:pt x="54740" y="4255"/>
                    <a:pt x="54733" y="4249"/>
                  </a:cubicBezTo>
                  <a:close/>
                  <a:moveTo>
                    <a:pt x="28190" y="56070"/>
                  </a:moveTo>
                  <a:cubicBezTo>
                    <a:pt x="25747" y="58836"/>
                    <a:pt x="22339" y="60562"/>
                    <a:pt x="18664" y="60896"/>
                  </a:cubicBezTo>
                  <a:cubicBezTo>
                    <a:pt x="15000" y="61108"/>
                    <a:pt x="11398" y="59877"/>
                    <a:pt x="8630" y="57467"/>
                  </a:cubicBezTo>
                  <a:cubicBezTo>
                    <a:pt x="2908" y="52471"/>
                    <a:pt x="2284" y="43797"/>
                    <a:pt x="7232" y="38034"/>
                  </a:cubicBezTo>
                  <a:lnTo>
                    <a:pt x="18664" y="24825"/>
                  </a:lnTo>
                  <a:lnTo>
                    <a:pt x="39620" y="42860"/>
                  </a:lnTo>
                  <a:close/>
                  <a:moveTo>
                    <a:pt x="53593" y="26603"/>
                  </a:moveTo>
                  <a:lnTo>
                    <a:pt x="42160" y="39939"/>
                  </a:lnTo>
                  <a:lnTo>
                    <a:pt x="21331" y="21903"/>
                  </a:lnTo>
                  <a:lnTo>
                    <a:pt x="32761" y="8567"/>
                  </a:lnTo>
                  <a:cubicBezTo>
                    <a:pt x="35130" y="5795"/>
                    <a:pt x="38521" y="4100"/>
                    <a:pt x="42160" y="3867"/>
                  </a:cubicBezTo>
                  <a:lnTo>
                    <a:pt x="43177" y="3867"/>
                  </a:lnTo>
                  <a:cubicBezTo>
                    <a:pt x="50749" y="3817"/>
                    <a:pt x="56929" y="9914"/>
                    <a:pt x="56980" y="17487"/>
                  </a:cubicBezTo>
                  <a:cubicBezTo>
                    <a:pt x="57003" y="20837"/>
                    <a:pt x="55798" y="24080"/>
                    <a:pt x="53593" y="26603"/>
                  </a:cubicBezTo>
                  <a:close/>
                </a:path>
              </a:pathLst>
            </a:custGeom>
            <a:solidFill>
              <a:srgbClr val="51BBC7"/>
            </a:solidFill>
            <a:ln w="12700" cap="flat">
              <a:noFill/>
              <a:prstDash val="solid"/>
              <a:miter/>
            </a:ln>
          </p:spPr>
          <p:txBody>
            <a:bodyPr rtlCol="0" anchor="ctr"/>
            <a:lstStyle/>
            <a:p>
              <a:endParaRPr lang="nl-NL"/>
            </a:p>
          </p:txBody>
        </p:sp>
        <p:sp>
          <p:nvSpPr>
            <p:cNvPr id="63" name="Afgeronde rechthoek 62">
              <a:extLst>
                <a:ext uri="{FF2B5EF4-FFF2-40B4-BE49-F238E27FC236}">
                  <a16:creationId xmlns:a16="http://schemas.microsoft.com/office/drawing/2014/main" id="{1E365C2A-7ED4-973E-0CBA-4D23D4BC95FD}"/>
                </a:ext>
              </a:extLst>
            </p:cNvPr>
            <p:cNvSpPr/>
            <p:nvPr/>
          </p:nvSpPr>
          <p:spPr>
            <a:xfrm>
              <a:off x="6338250" y="3003285"/>
              <a:ext cx="644487" cy="323833"/>
            </a:xfrm>
            <a:prstGeom prst="roundRect">
              <a:avLst/>
            </a:prstGeom>
            <a:solidFill>
              <a:srgbClr val="00A9B9"/>
            </a:solidFill>
            <a:ln w="12700" cap="flat">
              <a:noFill/>
              <a:prstDash val="solid"/>
              <a:miter/>
            </a:ln>
          </p:spPr>
          <p:txBody>
            <a:bodyPr rtlCol="0" anchor="ctr"/>
            <a:lstStyle/>
            <a:p>
              <a:endParaRPr lang="nl-NL"/>
            </a:p>
          </p:txBody>
        </p:sp>
        <p:sp>
          <p:nvSpPr>
            <p:cNvPr id="64" name="Vrije vorm 63">
              <a:extLst>
                <a:ext uri="{FF2B5EF4-FFF2-40B4-BE49-F238E27FC236}">
                  <a16:creationId xmlns:a16="http://schemas.microsoft.com/office/drawing/2014/main" id="{FF5E8199-8DA2-2043-3949-CEC31FA6CC7F}"/>
                </a:ext>
              </a:extLst>
            </p:cNvPr>
            <p:cNvSpPr/>
            <p:nvPr/>
          </p:nvSpPr>
          <p:spPr>
            <a:xfrm>
              <a:off x="6403237" y="3094272"/>
              <a:ext cx="533409" cy="118602"/>
            </a:xfrm>
            <a:custGeom>
              <a:avLst/>
              <a:gdLst>
                <a:gd name="connsiteX0" fmla="*/ 533409 w 533409"/>
                <a:gd name="connsiteY0" fmla="*/ 18843 h 118602"/>
                <a:gd name="connsiteX1" fmla="*/ 161202 w 533409"/>
                <a:gd name="connsiteY1" fmla="*/ 18843 h 118602"/>
                <a:gd name="connsiteX2" fmla="*/ 161202 w 533409"/>
                <a:gd name="connsiteY2" fmla="*/ 10148 h 118602"/>
                <a:gd name="connsiteX3" fmla="*/ 533408 w 533409"/>
                <a:gd name="connsiteY3" fmla="*/ 10148 h 118602"/>
                <a:gd name="connsiteX4" fmla="*/ 392678 w 533409"/>
                <a:gd name="connsiteY4" fmla="*/ 54851 h 118602"/>
                <a:gd name="connsiteX5" fmla="*/ 161202 w 533409"/>
                <a:gd name="connsiteY5" fmla="*/ 54851 h 118602"/>
                <a:gd name="connsiteX6" fmla="*/ 161202 w 533409"/>
                <a:gd name="connsiteY6" fmla="*/ 63546 h 118602"/>
                <a:gd name="connsiteX7" fmla="*/ 392677 w 533409"/>
                <a:gd name="connsiteY7" fmla="*/ 63546 h 118602"/>
                <a:gd name="connsiteX8" fmla="*/ 429728 w 533409"/>
                <a:gd name="connsiteY8" fmla="*/ 99560 h 118602"/>
                <a:gd name="connsiteX9" fmla="*/ 161202 w 533409"/>
                <a:gd name="connsiteY9" fmla="*/ 99560 h 118602"/>
                <a:gd name="connsiteX10" fmla="*/ 161202 w 533409"/>
                <a:gd name="connsiteY10" fmla="*/ 108254 h 118602"/>
                <a:gd name="connsiteX11" fmla="*/ 429727 w 533409"/>
                <a:gd name="connsiteY11" fmla="*/ 108254 h 118602"/>
                <a:gd name="connsiteX12" fmla="*/ 43186 w 533409"/>
                <a:gd name="connsiteY12" fmla="*/ 116316 h 118602"/>
                <a:gd name="connsiteX13" fmla="*/ 116401 w 533409"/>
                <a:gd name="connsiteY13" fmla="*/ 74944 h 118602"/>
                <a:gd name="connsiteX14" fmla="*/ 116401 w 533409"/>
                <a:gd name="connsiteY14" fmla="*/ 43101 h 118602"/>
                <a:gd name="connsiteX15" fmla="*/ 75387 w 533409"/>
                <a:gd name="connsiteY15" fmla="*/ 2086 h 118602"/>
                <a:gd name="connsiteX16" fmla="*/ 2171 w 533409"/>
                <a:gd name="connsiteY16" fmla="*/ 43458 h 118602"/>
                <a:gd name="connsiteX17" fmla="*/ 2171 w 533409"/>
                <a:gd name="connsiteY17" fmla="*/ 75301 h 118602"/>
                <a:gd name="connsiteX18" fmla="*/ 43186 w 533409"/>
                <a:gd name="connsiteY18" fmla="*/ 116316 h 11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409" h="118602">
                  <a:moveTo>
                    <a:pt x="533409" y="18843"/>
                  </a:moveTo>
                  <a:lnTo>
                    <a:pt x="161202" y="18843"/>
                  </a:lnTo>
                  <a:lnTo>
                    <a:pt x="161202" y="10148"/>
                  </a:lnTo>
                  <a:lnTo>
                    <a:pt x="533408" y="10148"/>
                  </a:lnTo>
                  <a:close/>
                  <a:moveTo>
                    <a:pt x="392678" y="54851"/>
                  </a:moveTo>
                  <a:lnTo>
                    <a:pt x="161202" y="54851"/>
                  </a:lnTo>
                  <a:lnTo>
                    <a:pt x="161202" y="63546"/>
                  </a:lnTo>
                  <a:lnTo>
                    <a:pt x="392677" y="63546"/>
                  </a:lnTo>
                  <a:close/>
                  <a:moveTo>
                    <a:pt x="429728" y="99560"/>
                  </a:moveTo>
                  <a:lnTo>
                    <a:pt x="161202" y="99560"/>
                  </a:lnTo>
                  <a:lnTo>
                    <a:pt x="161202" y="108254"/>
                  </a:lnTo>
                  <a:lnTo>
                    <a:pt x="429727" y="108254"/>
                  </a:lnTo>
                  <a:close/>
                  <a:moveTo>
                    <a:pt x="43186" y="116316"/>
                  </a:moveTo>
                  <a:cubicBezTo>
                    <a:pt x="74828" y="125109"/>
                    <a:pt x="107608" y="106587"/>
                    <a:pt x="116401" y="74944"/>
                  </a:cubicBezTo>
                  <a:cubicBezTo>
                    <a:pt x="119296" y="64527"/>
                    <a:pt x="119296" y="53518"/>
                    <a:pt x="116401" y="43101"/>
                  </a:cubicBezTo>
                  <a:cubicBezTo>
                    <a:pt x="110937" y="23143"/>
                    <a:pt x="95345" y="7550"/>
                    <a:pt x="75387" y="2086"/>
                  </a:cubicBezTo>
                  <a:cubicBezTo>
                    <a:pt x="43744" y="-6707"/>
                    <a:pt x="10964" y="11816"/>
                    <a:pt x="2171" y="43458"/>
                  </a:cubicBezTo>
                  <a:cubicBezTo>
                    <a:pt x="-724" y="53875"/>
                    <a:pt x="-724" y="64884"/>
                    <a:pt x="2171" y="75301"/>
                  </a:cubicBezTo>
                  <a:cubicBezTo>
                    <a:pt x="7636" y="95259"/>
                    <a:pt x="23228" y="110851"/>
                    <a:pt x="43186" y="116316"/>
                  </a:cubicBezTo>
                  <a:close/>
                </a:path>
              </a:pathLst>
            </a:custGeom>
            <a:solidFill>
              <a:srgbClr val="FFFFFF"/>
            </a:solidFill>
            <a:ln w="12700" cap="flat">
              <a:noFill/>
              <a:prstDash val="solid"/>
              <a:miter/>
            </a:ln>
          </p:spPr>
          <p:txBody>
            <a:bodyPr rtlCol="0" anchor="ctr"/>
            <a:lstStyle/>
            <a:p>
              <a:endParaRPr lang="nl-NL"/>
            </a:p>
          </p:txBody>
        </p:sp>
        <p:sp>
          <p:nvSpPr>
            <p:cNvPr id="65" name="Vrije vorm 64">
              <a:extLst>
                <a:ext uri="{FF2B5EF4-FFF2-40B4-BE49-F238E27FC236}">
                  <a16:creationId xmlns:a16="http://schemas.microsoft.com/office/drawing/2014/main" id="{19A5F7D2-D9A3-9D60-A136-00899E8B011D}"/>
                </a:ext>
              </a:extLst>
            </p:cNvPr>
            <p:cNvSpPr/>
            <p:nvPr/>
          </p:nvSpPr>
          <p:spPr>
            <a:xfrm>
              <a:off x="6432097" y="3121207"/>
              <a:ext cx="60825" cy="64701"/>
            </a:xfrm>
            <a:custGeom>
              <a:avLst/>
              <a:gdLst>
                <a:gd name="connsiteX0" fmla="*/ 54676 w 60825"/>
                <a:gd name="connsiteY0" fmla="*/ 4143 h 64701"/>
                <a:gd name="connsiteX1" fmla="*/ 41847 w 60825"/>
                <a:gd name="connsiteY1" fmla="*/ -49 h 64701"/>
                <a:gd name="connsiteX2" fmla="*/ 29781 w 60825"/>
                <a:gd name="connsiteY2" fmla="*/ 5921 h 64701"/>
                <a:gd name="connsiteX3" fmla="*/ 17080 w 60825"/>
                <a:gd name="connsiteY3" fmla="*/ 20654 h 64701"/>
                <a:gd name="connsiteX4" fmla="*/ 4379 w 60825"/>
                <a:gd name="connsiteY4" fmla="*/ 35388 h 64701"/>
                <a:gd name="connsiteX5" fmla="*/ 59 w 60825"/>
                <a:gd name="connsiteY5" fmla="*/ 48216 h 64701"/>
                <a:gd name="connsiteX6" fmla="*/ 6156 w 60825"/>
                <a:gd name="connsiteY6" fmla="*/ 60409 h 64701"/>
                <a:gd name="connsiteX7" fmla="*/ 17714 w 60825"/>
                <a:gd name="connsiteY7" fmla="*/ 64601 h 64701"/>
                <a:gd name="connsiteX8" fmla="*/ 31050 w 60825"/>
                <a:gd name="connsiteY8" fmla="*/ 58504 h 64701"/>
                <a:gd name="connsiteX9" fmla="*/ 56579 w 60825"/>
                <a:gd name="connsiteY9" fmla="*/ 29164 h 64701"/>
                <a:gd name="connsiteX10" fmla="*/ 54676 w 60825"/>
                <a:gd name="connsiteY10" fmla="*/ 4143 h 64701"/>
                <a:gd name="connsiteX11" fmla="*/ 28129 w 60825"/>
                <a:gd name="connsiteY11" fmla="*/ 55964 h 64701"/>
                <a:gd name="connsiteX12" fmla="*/ 8773 w 60825"/>
                <a:gd name="connsiteY12" fmla="*/ 57553 h 64701"/>
                <a:gd name="connsiteX13" fmla="*/ 8696 w 60825"/>
                <a:gd name="connsiteY13" fmla="*/ 57488 h 64701"/>
                <a:gd name="connsiteX14" fmla="*/ 7071 w 60825"/>
                <a:gd name="connsiteY14" fmla="*/ 38193 h 64701"/>
                <a:gd name="connsiteX15" fmla="*/ 7301 w 60825"/>
                <a:gd name="connsiteY15" fmla="*/ 37928 h 64701"/>
                <a:gd name="connsiteX16" fmla="*/ 18731 w 60825"/>
                <a:gd name="connsiteY16" fmla="*/ 24719 h 64701"/>
                <a:gd name="connsiteX17" fmla="*/ 39560 w 60825"/>
                <a:gd name="connsiteY17" fmla="*/ 42754 h 64701"/>
                <a:gd name="connsiteX18" fmla="*/ 53659 w 60825"/>
                <a:gd name="connsiteY18" fmla="*/ 26624 h 64701"/>
                <a:gd name="connsiteX19" fmla="*/ 42102 w 60825"/>
                <a:gd name="connsiteY19" fmla="*/ 39833 h 64701"/>
                <a:gd name="connsiteX20" fmla="*/ 21269 w 60825"/>
                <a:gd name="connsiteY20" fmla="*/ 21797 h 64701"/>
                <a:gd name="connsiteX21" fmla="*/ 32703 w 60825"/>
                <a:gd name="connsiteY21" fmla="*/ 8461 h 64701"/>
                <a:gd name="connsiteX22" fmla="*/ 42229 w 60825"/>
                <a:gd name="connsiteY22" fmla="*/ 3762 h 64701"/>
                <a:gd name="connsiteX23" fmla="*/ 52135 w 60825"/>
                <a:gd name="connsiteY23" fmla="*/ 7064 h 64701"/>
                <a:gd name="connsiteX24" fmla="*/ 53659 w 60825"/>
                <a:gd name="connsiteY24" fmla="*/ 26624 h 6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825" h="64701">
                  <a:moveTo>
                    <a:pt x="54676" y="4143"/>
                  </a:moveTo>
                  <a:cubicBezTo>
                    <a:pt x="51124" y="1102"/>
                    <a:pt x="46510" y="-406"/>
                    <a:pt x="41847" y="-49"/>
                  </a:cubicBezTo>
                  <a:cubicBezTo>
                    <a:pt x="37177" y="202"/>
                    <a:pt x="32814" y="2360"/>
                    <a:pt x="29781" y="5921"/>
                  </a:cubicBezTo>
                  <a:lnTo>
                    <a:pt x="17080" y="20654"/>
                  </a:lnTo>
                  <a:lnTo>
                    <a:pt x="4379" y="35388"/>
                  </a:lnTo>
                  <a:cubicBezTo>
                    <a:pt x="1230" y="38885"/>
                    <a:pt x="-333" y="43527"/>
                    <a:pt x="59" y="48216"/>
                  </a:cubicBezTo>
                  <a:cubicBezTo>
                    <a:pt x="440" y="52915"/>
                    <a:pt x="2625" y="57285"/>
                    <a:pt x="6156" y="60409"/>
                  </a:cubicBezTo>
                  <a:cubicBezTo>
                    <a:pt x="9386" y="63139"/>
                    <a:pt x="13485" y="64625"/>
                    <a:pt x="17714" y="64601"/>
                  </a:cubicBezTo>
                  <a:cubicBezTo>
                    <a:pt x="22842" y="64638"/>
                    <a:pt x="27723" y="62406"/>
                    <a:pt x="31050" y="58504"/>
                  </a:cubicBezTo>
                  <a:lnTo>
                    <a:pt x="56579" y="29164"/>
                  </a:lnTo>
                  <a:cubicBezTo>
                    <a:pt x="62914" y="21713"/>
                    <a:pt x="62065" y="10550"/>
                    <a:pt x="54676" y="4143"/>
                  </a:cubicBezTo>
                  <a:close/>
                  <a:moveTo>
                    <a:pt x="28129" y="55964"/>
                  </a:moveTo>
                  <a:cubicBezTo>
                    <a:pt x="23223" y="61748"/>
                    <a:pt x="14557" y="62459"/>
                    <a:pt x="8773" y="57553"/>
                  </a:cubicBezTo>
                  <a:cubicBezTo>
                    <a:pt x="8747" y="57532"/>
                    <a:pt x="8721" y="57510"/>
                    <a:pt x="8696" y="57488"/>
                  </a:cubicBezTo>
                  <a:cubicBezTo>
                    <a:pt x="2919" y="52608"/>
                    <a:pt x="2192" y="43970"/>
                    <a:pt x="7071" y="38193"/>
                  </a:cubicBezTo>
                  <a:cubicBezTo>
                    <a:pt x="7147" y="38103"/>
                    <a:pt x="7223" y="38015"/>
                    <a:pt x="7301" y="37928"/>
                  </a:cubicBezTo>
                  <a:lnTo>
                    <a:pt x="18731" y="24719"/>
                  </a:lnTo>
                  <a:lnTo>
                    <a:pt x="39560" y="42754"/>
                  </a:lnTo>
                  <a:close/>
                  <a:moveTo>
                    <a:pt x="53659" y="26624"/>
                  </a:moveTo>
                  <a:lnTo>
                    <a:pt x="42102" y="39833"/>
                  </a:lnTo>
                  <a:lnTo>
                    <a:pt x="21269" y="21797"/>
                  </a:lnTo>
                  <a:lnTo>
                    <a:pt x="32703" y="8461"/>
                  </a:lnTo>
                  <a:cubicBezTo>
                    <a:pt x="35122" y="5684"/>
                    <a:pt x="38553" y="3992"/>
                    <a:pt x="42229" y="3762"/>
                  </a:cubicBezTo>
                  <a:cubicBezTo>
                    <a:pt x="45841" y="3484"/>
                    <a:pt x="49412" y="4675"/>
                    <a:pt x="52135" y="7064"/>
                  </a:cubicBezTo>
                  <a:cubicBezTo>
                    <a:pt x="57951" y="12047"/>
                    <a:pt x="58633" y="20800"/>
                    <a:pt x="53659" y="26624"/>
                  </a:cubicBezTo>
                  <a:close/>
                </a:path>
              </a:pathLst>
            </a:custGeom>
            <a:solidFill>
              <a:srgbClr val="51BBC7"/>
            </a:solidFill>
            <a:ln w="12700" cap="flat">
              <a:noFill/>
              <a:prstDash val="solid"/>
              <a:miter/>
            </a:ln>
          </p:spPr>
          <p:txBody>
            <a:bodyPr rtlCol="0" anchor="ctr"/>
            <a:lstStyle/>
            <a:p>
              <a:endParaRPr lang="nl-NL"/>
            </a:p>
          </p:txBody>
        </p:sp>
        <p:sp>
          <p:nvSpPr>
            <p:cNvPr id="66" name="Vrije vorm 65">
              <a:extLst>
                <a:ext uri="{FF2B5EF4-FFF2-40B4-BE49-F238E27FC236}">
                  <a16:creationId xmlns:a16="http://schemas.microsoft.com/office/drawing/2014/main" id="{4440CFFA-1100-5EBD-4842-EA87091C8BB9}"/>
                </a:ext>
              </a:extLst>
            </p:cNvPr>
            <p:cNvSpPr/>
            <p:nvPr/>
          </p:nvSpPr>
          <p:spPr>
            <a:xfrm>
              <a:off x="5186546" y="2539446"/>
              <a:ext cx="200178" cy="200178"/>
            </a:xfrm>
            <a:custGeom>
              <a:avLst/>
              <a:gdLst>
                <a:gd name="connsiteX0" fmla="*/ 200179 w 200178"/>
                <a:gd name="connsiteY0" fmla="*/ 100089 h 200178"/>
                <a:gd name="connsiteX1" fmla="*/ 100089 w 200178"/>
                <a:gd name="connsiteY1" fmla="*/ 200179 h 200178"/>
                <a:gd name="connsiteX2" fmla="*/ 0 w 200178"/>
                <a:gd name="connsiteY2" fmla="*/ 100089 h 200178"/>
                <a:gd name="connsiteX3" fmla="*/ 100089 w 200178"/>
                <a:gd name="connsiteY3" fmla="*/ 0 h 200178"/>
                <a:gd name="connsiteX4" fmla="*/ 200179 w 200178"/>
                <a:gd name="connsiteY4" fmla="*/ 100089 h 200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78" h="200178">
                  <a:moveTo>
                    <a:pt x="200179" y="100089"/>
                  </a:moveTo>
                  <a:cubicBezTo>
                    <a:pt x="200179" y="155367"/>
                    <a:pt x="155367" y="200179"/>
                    <a:pt x="100089" y="200179"/>
                  </a:cubicBezTo>
                  <a:cubicBezTo>
                    <a:pt x="44812" y="200179"/>
                    <a:pt x="0" y="155367"/>
                    <a:pt x="0" y="100089"/>
                  </a:cubicBezTo>
                  <a:cubicBezTo>
                    <a:pt x="0" y="44812"/>
                    <a:pt x="44811" y="0"/>
                    <a:pt x="100089" y="0"/>
                  </a:cubicBezTo>
                  <a:cubicBezTo>
                    <a:pt x="155367" y="0"/>
                    <a:pt x="200179" y="44811"/>
                    <a:pt x="200179" y="100089"/>
                  </a:cubicBezTo>
                  <a:close/>
                </a:path>
              </a:pathLst>
            </a:custGeom>
            <a:solidFill>
              <a:srgbClr val="FFFFFF"/>
            </a:solidFill>
            <a:ln w="12700" cap="flat">
              <a:noFill/>
              <a:prstDash val="solid"/>
              <a:miter/>
            </a:ln>
          </p:spPr>
          <p:txBody>
            <a:bodyPr rtlCol="0" anchor="ctr"/>
            <a:lstStyle/>
            <a:p>
              <a:endParaRPr lang="nl-NL"/>
            </a:p>
          </p:txBody>
        </p:sp>
        <p:sp>
          <p:nvSpPr>
            <p:cNvPr id="67" name="Vrije vorm 66">
              <a:extLst>
                <a:ext uri="{FF2B5EF4-FFF2-40B4-BE49-F238E27FC236}">
                  <a16:creationId xmlns:a16="http://schemas.microsoft.com/office/drawing/2014/main" id="{65F35FDB-B47F-4805-B2AD-F2754F6B6534}"/>
                </a:ext>
              </a:extLst>
            </p:cNvPr>
            <p:cNvSpPr/>
            <p:nvPr/>
          </p:nvSpPr>
          <p:spPr>
            <a:xfrm>
              <a:off x="5249923" y="2659695"/>
              <a:ext cx="73159" cy="79509"/>
            </a:xfrm>
            <a:custGeom>
              <a:avLst/>
              <a:gdLst>
                <a:gd name="connsiteX0" fmla="*/ 73159 w 73159"/>
                <a:gd name="connsiteY0" fmla="*/ 72424 h 79509"/>
                <a:gd name="connsiteX1" fmla="*/ 127 w 73159"/>
                <a:gd name="connsiteY1" fmla="*/ 72424 h 79509"/>
                <a:gd name="connsiteX2" fmla="*/ 0 w 73159"/>
                <a:gd name="connsiteY2" fmla="*/ -100 h 79509"/>
                <a:gd name="connsiteX3" fmla="*/ 68461 w 73159"/>
                <a:gd name="connsiteY3" fmla="*/ 9553 h 79509"/>
              </a:gdLst>
              <a:ahLst/>
              <a:cxnLst>
                <a:cxn ang="0">
                  <a:pos x="connsiteX0" y="connsiteY0"/>
                </a:cxn>
                <a:cxn ang="0">
                  <a:pos x="connsiteX1" y="connsiteY1"/>
                </a:cxn>
                <a:cxn ang="0">
                  <a:pos x="connsiteX2" y="connsiteY2"/>
                </a:cxn>
                <a:cxn ang="0">
                  <a:pos x="connsiteX3" y="connsiteY3"/>
                </a:cxn>
              </a:cxnLst>
              <a:rect l="l" t="t" r="r" b="b"/>
              <a:pathLst>
                <a:path w="73159" h="79509">
                  <a:moveTo>
                    <a:pt x="73159" y="72424"/>
                  </a:moveTo>
                  <a:cubicBezTo>
                    <a:pt x="49706" y="81738"/>
                    <a:pt x="23580" y="81738"/>
                    <a:pt x="127" y="72424"/>
                  </a:cubicBezTo>
                  <a:lnTo>
                    <a:pt x="0" y="-100"/>
                  </a:lnTo>
                  <a:lnTo>
                    <a:pt x="68461" y="9553"/>
                  </a:lnTo>
                  <a:close/>
                </a:path>
              </a:pathLst>
            </a:custGeom>
            <a:solidFill>
              <a:srgbClr val="E5B6AE"/>
            </a:solidFill>
            <a:ln w="12700" cap="flat">
              <a:noFill/>
              <a:prstDash val="solid"/>
              <a:miter/>
            </a:ln>
          </p:spPr>
          <p:txBody>
            <a:bodyPr rtlCol="0" anchor="ctr"/>
            <a:lstStyle/>
            <a:p>
              <a:endParaRPr lang="nl-NL"/>
            </a:p>
          </p:txBody>
        </p:sp>
        <p:sp>
          <p:nvSpPr>
            <p:cNvPr id="68" name="Vrije vorm 67">
              <a:extLst>
                <a:ext uri="{FF2B5EF4-FFF2-40B4-BE49-F238E27FC236}">
                  <a16:creationId xmlns:a16="http://schemas.microsoft.com/office/drawing/2014/main" id="{153BF7DC-24EA-488B-D2D3-01E952309D3F}"/>
                </a:ext>
              </a:extLst>
            </p:cNvPr>
            <p:cNvSpPr/>
            <p:nvPr/>
          </p:nvSpPr>
          <p:spPr>
            <a:xfrm>
              <a:off x="5255006" y="2684684"/>
              <a:ext cx="66970" cy="45910"/>
            </a:xfrm>
            <a:custGeom>
              <a:avLst/>
              <a:gdLst>
                <a:gd name="connsiteX0" fmla="*/ 0 w 66970"/>
                <a:gd name="connsiteY0" fmla="*/ -100 h 45910"/>
                <a:gd name="connsiteX1" fmla="*/ 66970 w 66970"/>
                <a:gd name="connsiteY1" fmla="*/ 32878 h 45910"/>
                <a:gd name="connsiteX2" fmla="*/ 65516 w 66970"/>
                <a:gd name="connsiteY2" fmla="*/ 13511 h 45910"/>
              </a:gdLst>
              <a:ahLst/>
              <a:cxnLst>
                <a:cxn ang="0">
                  <a:pos x="connsiteX0" y="connsiteY0"/>
                </a:cxn>
                <a:cxn ang="0">
                  <a:pos x="connsiteX1" y="connsiteY1"/>
                </a:cxn>
                <a:cxn ang="0">
                  <a:pos x="connsiteX2" y="connsiteY2"/>
                </a:cxn>
              </a:cxnLst>
              <a:rect l="l" t="t" r="r" b="b"/>
              <a:pathLst>
                <a:path w="66970" h="45910">
                  <a:moveTo>
                    <a:pt x="0" y="-100"/>
                  </a:moveTo>
                  <a:cubicBezTo>
                    <a:pt x="11969" y="37808"/>
                    <a:pt x="40314" y="62089"/>
                    <a:pt x="66970" y="32878"/>
                  </a:cubicBezTo>
                  <a:lnTo>
                    <a:pt x="65516" y="13511"/>
                  </a:lnTo>
                  <a:close/>
                </a:path>
              </a:pathLst>
            </a:custGeom>
            <a:solidFill>
              <a:srgbClr val="C4918C"/>
            </a:solidFill>
            <a:ln w="12700" cap="flat">
              <a:noFill/>
              <a:prstDash val="solid"/>
              <a:miter/>
            </a:ln>
          </p:spPr>
          <p:txBody>
            <a:bodyPr rtlCol="0" anchor="ctr"/>
            <a:lstStyle/>
            <a:p>
              <a:endParaRPr lang="nl-NL"/>
            </a:p>
          </p:txBody>
        </p:sp>
        <p:sp>
          <p:nvSpPr>
            <p:cNvPr id="69" name="Vrije vorm 68">
              <a:extLst>
                <a:ext uri="{FF2B5EF4-FFF2-40B4-BE49-F238E27FC236}">
                  <a16:creationId xmlns:a16="http://schemas.microsoft.com/office/drawing/2014/main" id="{BAE0306D-866E-826C-F068-F00B32BAC5A2}"/>
                </a:ext>
              </a:extLst>
            </p:cNvPr>
            <p:cNvSpPr/>
            <p:nvPr/>
          </p:nvSpPr>
          <p:spPr>
            <a:xfrm>
              <a:off x="5235934" y="2559159"/>
              <a:ext cx="110188" cy="151866"/>
            </a:xfrm>
            <a:custGeom>
              <a:avLst/>
              <a:gdLst>
                <a:gd name="connsiteX0" fmla="*/ 47583 w 110188"/>
                <a:gd name="connsiteY0" fmla="*/ 483 h 151866"/>
                <a:gd name="connsiteX1" fmla="*/ 944 w 110188"/>
                <a:gd name="connsiteY1" fmla="*/ 59766 h 151866"/>
                <a:gd name="connsiteX2" fmla="*/ 23550 w 110188"/>
                <a:gd name="connsiteY2" fmla="*/ 133501 h 151866"/>
                <a:gd name="connsiteX3" fmla="*/ 79038 w 110188"/>
                <a:gd name="connsiteY3" fmla="*/ 151766 h 151866"/>
                <a:gd name="connsiteX4" fmla="*/ 103625 w 110188"/>
                <a:gd name="connsiteY4" fmla="*/ 125439 h 151866"/>
                <a:gd name="connsiteX5" fmla="*/ 107212 w 110188"/>
                <a:gd name="connsiteY5" fmla="*/ 46674 h 151866"/>
                <a:gd name="connsiteX6" fmla="*/ 47583 w 110188"/>
                <a:gd name="connsiteY6" fmla="*/ 483 h 15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188" h="151866">
                  <a:moveTo>
                    <a:pt x="47583" y="483"/>
                  </a:moveTo>
                  <a:cubicBezTo>
                    <a:pt x="15112" y="3651"/>
                    <a:pt x="-4654" y="8656"/>
                    <a:pt x="944" y="59766"/>
                  </a:cubicBezTo>
                  <a:cubicBezTo>
                    <a:pt x="6544" y="110878"/>
                    <a:pt x="16409" y="126636"/>
                    <a:pt x="23550" y="133501"/>
                  </a:cubicBezTo>
                  <a:cubicBezTo>
                    <a:pt x="32684" y="142281"/>
                    <a:pt x="46811" y="151490"/>
                    <a:pt x="79038" y="151766"/>
                  </a:cubicBezTo>
                  <a:cubicBezTo>
                    <a:pt x="98770" y="148948"/>
                    <a:pt x="99144" y="137024"/>
                    <a:pt x="103625" y="125439"/>
                  </a:cubicBezTo>
                  <a:cubicBezTo>
                    <a:pt x="107197" y="116202"/>
                    <a:pt x="114183" y="97617"/>
                    <a:pt x="107212" y="46674"/>
                  </a:cubicBezTo>
                  <a:cubicBezTo>
                    <a:pt x="100242" y="-4267"/>
                    <a:pt x="60692" y="-809"/>
                    <a:pt x="47583" y="483"/>
                  </a:cubicBezTo>
                  <a:close/>
                </a:path>
              </a:pathLst>
            </a:custGeom>
            <a:solidFill>
              <a:srgbClr val="E5B6AE"/>
            </a:solidFill>
            <a:ln w="12700" cap="flat">
              <a:noFill/>
              <a:prstDash val="solid"/>
              <a:miter/>
            </a:ln>
          </p:spPr>
          <p:txBody>
            <a:bodyPr rtlCol="0" anchor="ctr"/>
            <a:lstStyle/>
            <a:p>
              <a:endParaRPr lang="nl-NL"/>
            </a:p>
          </p:txBody>
        </p:sp>
        <p:sp>
          <p:nvSpPr>
            <p:cNvPr id="70" name="Vrije vorm 69">
              <a:extLst>
                <a:ext uri="{FF2B5EF4-FFF2-40B4-BE49-F238E27FC236}">
                  <a16:creationId xmlns:a16="http://schemas.microsoft.com/office/drawing/2014/main" id="{09D30F25-A172-06CA-DC82-BB94198AEB8E}"/>
                </a:ext>
              </a:extLst>
            </p:cNvPr>
            <p:cNvSpPr/>
            <p:nvPr/>
          </p:nvSpPr>
          <p:spPr>
            <a:xfrm>
              <a:off x="5280139" y="2615688"/>
              <a:ext cx="61639" cy="70593"/>
            </a:xfrm>
            <a:custGeom>
              <a:avLst/>
              <a:gdLst>
                <a:gd name="connsiteX0" fmla="*/ 10234 w 61639"/>
                <a:gd name="connsiteY0" fmla="*/ 18210 h 70593"/>
                <a:gd name="connsiteX1" fmla="*/ 15645 w 61639"/>
                <a:gd name="connsiteY1" fmla="*/ 23225 h 70593"/>
                <a:gd name="connsiteX2" fmla="*/ 12181 w 61639"/>
                <a:gd name="connsiteY2" fmla="*/ 29239 h 70593"/>
                <a:gd name="connsiteX3" fmla="*/ 11994 w 61639"/>
                <a:gd name="connsiteY3" fmla="*/ 29285 h 70593"/>
                <a:gd name="connsiteX4" fmla="*/ 6581 w 61639"/>
                <a:gd name="connsiteY4" fmla="*/ 24271 h 70593"/>
                <a:gd name="connsiteX5" fmla="*/ 10050 w 61639"/>
                <a:gd name="connsiteY5" fmla="*/ 18256 h 70593"/>
                <a:gd name="connsiteX6" fmla="*/ 10234 w 61639"/>
                <a:gd name="connsiteY6" fmla="*/ 18210 h 70593"/>
                <a:gd name="connsiteX7" fmla="*/ 51569 w 61639"/>
                <a:gd name="connsiteY7" fmla="*/ 14178 h 70593"/>
                <a:gd name="connsiteX8" fmla="*/ 47536 w 61639"/>
                <a:gd name="connsiteY8" fmla="*/ 20356 h 70593"/>
                <a:gd name="connsiteX9" fmla="*/ 52359 w 61639"/>
                <a:gd name="connsiteY9" fmla="*/ 25350 h 70593"/>
                <a:gd name="connsiteX10" fmla="*/ 52550 w 61639"/>
                <a:gd name="connsiteY10" fmla="*/ 25349 h 70593"/>
                <a:gd name="connsiteX11" fmla="*/ 56583 w 61639"/>
                <a:gd name="connsiteY11" fmla="*/ 19171 h 70593"/>
                <a:gd name="connsiteX12" fmla="*/ 51759 w 61639"/>
                <a:gd name="connsiteY12" fmla="*/ 14177 h 70593"/>
                <a:gd name="connsiteX13" fmla="*/ 51569 w 61639"/>
                <a:gd name="connsiteY13" fmla="*/ 14178 h 70593"/>
                <a:gd name="connsiteX14" fmla="*/ 17961 w 61639"/>
                <a:gd name="connsiteY14" fmla="*/ 8658 h 70593"/>
                <a:gd name="connsiteX15" fmla="*/ 18458 w 61639"/>
                <a:gd name="connsiteY15" fmla="*/ 4580 h 70593"/>
                <a:gd name="connsiteX16" fmla="*/ 0 w 61639"/>
                <a:gd name="connsiteY16" fmla="*/ 6142 h 70593"/>
                <a:gd name="connsiteX17" fmla="*/ 1843 w 61639"/>
                <a:gd name="connsiteY17" fmla="*/ 9814 h 70593"/>
                <a:gd name="connsiteX18" fmla="*/ 17961 w 61639"/>
                <a:gd name="connsiteY18" fmla="*/ 8657 h 70593"/>
                <a:gd name="connsiteX19" fmla="*/ 60284 w 61639"/>
                <a:gd name="connsiteY19" fmla="*/ 4386 h 70593"/>
                <a:gd name="connsiteX20" fmla="*/ 61640 w 61639"/>
                <a:gd name="connsiteY20" fmla="*/ 509 h 70593"/>
                <a:gd name="connsiteX21" fmla="*/ 43128 w 61639"/>
                <a:gd name="connsiteY21" fmla="*/ 1345 h 70593"/>
                <a:gd name="connsiteX22" fmla="*/ 44149 w 61639"/>
                <a:gd name="connsiteY22" fmla="*/ 5324 h 70593"/>
                <a:gd name="connsiteX23" fmla="*/ 60284 w 61639"/>
                <a:gd name="connsiteY23" fmla="*/ 4386 h 70593"/>
                <a:gd name="connsiteX24" fmla="*/ 37987 w 61639"/>
                <a:gd name="connsiteY24" fmla="*/ 53430 h 70593"/>
                <a:gd name="connsiteX25" fmla="*/ 39771 w 61639"/>
                <a:gd name="connsiteY25" fmla="*/ 53178 h 70593"/>
                <a:gd name="connsiteX26" fmla="*/ 50382 w 61639"/>
                <a:gd name="connsiteY26" fmla="*/ 44887 h 70593"/>
                <a:gd name="connsiteX27" fmla="*/ 45373 w 61639"/>
                <a:gd name="connsiteY27" fmla="*/ 32805 h 70593"/>
                <a:gd name="connsiteX28" fmla="*/ 37715 w 61639"/>
                <a:gd name="connsiteY28" fmla="*/ 15684 h 70593"/>
                <a:gd name="connsiteX29" fmla="*/ 33651 w 61639"/>
                <a:gd name="connsiteY29" fmla="*/ 16265 h 70593"/>
                <a:gd name="connsiteX30" fmla="*/ 41894 w 61639"/>
                <a:gd name="connsiteY30" fmla="*/ 34985 h 70593"/>
                <a:gd name="connsiteX31" fmla="*/ 46303 w 61639"/>
                <a:gd name="connsiteY31" fmla="*/ 44446 h 70593"/>
                <a:gd name="connsiteX32" fmla="*/ 39015 w 61639"/>
                <a:gd name="connsiteY32" fmla="*/ 49141 h 70593"/>
                <a:gd name="connsiteX33" fmla="*/ 31138 w 61639"/>
                <a:gd name="connsiteY33" fmla="*/ 47752 h 70593"/>
                <a:gd name="connsiteX34" fmla="*/ 27491 w 61639"/>
                <a:gd name="connsiteY34" fmla="*/ 49636 h 70593"/>
                <a:gd name="connsiteX35" fmla="*/ 37987 w 61639"/>
                <a:gd name="connsiteY35" fmla="*/ 53430 h 70593"/>
                <a:gd name="connsiteX36" fmla="*/ 35845 w 61639"/>
                <a:gd name="connsiteY36" fmla="*/ 70299 h 70593"/>
                <a:gd name="connsiteX37" fmla="*/ 44791 w 61639"/>
                <a:gd name="connsiteY37" fmla="*/ 68361 h 70593"/>
                <a:gd name="connsiteX38" fmla="*/ 43385 w 61639"/>
                <a:gd name="connsiteY38" fmla="*/ 64504 h 70593"/>
                <a:gd name="connsiteX39" fmla="*/ 25539 w 61639"/>
                <a:gd name="connsiteY39" fmla="*/ 65104 h 70593"/>
                <a:gd name="connsiteX40" fmla="*/ 23954 w 61639"/>
                <a:gd name="connsiteY40" fmla="*/ 68890 h 70593"/>
                <a:gd name="connsiteX41" fmla="*/ 35845 w 61639"/>
                <a:gd name="connsiteY41" fmla="*/ 70299 h 7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1639" h="70593">
                  <a:moveTo>
                    <a:pt x="10234" y="18210"/>
                  </a:moveTo>
                  <a:cubicBezTo>
                    <a:pt x="13070" y="18214"/>
                    <a:pt x="15426" y="20398"/>
                    <a:pt x="15645" y="23225"/>
                  </a:cubicBezTo>
                  <a:cubicBezTo>
                    <a:pt x="16349" y="25842"/>
                    <a:pt x="14798" y="28535"/>
                    <a:pt x="12181" y="29239"/>
                  </a:cubicBezTo>
                  <a:cubicBezTo>
                    <a:pt x="12119" y="29256"/>
                    <a:pt x="12056" y="29271"/>
                    <a:pt x="11994" y="29285"/>
                  </a:cubicBezTo>
                  <a:cubicBezTo>
                    <a:pt x="9158" y="29281"/>
                    <a:pt x="6801" y="27098"/>
                    <a:pt x="6581" y="24271"/>
                  </a:cubicBezTo>
                  <a:cubicBezTo>
                    <a:pt x="5878" y="21652"/>
                    <a:pt x="7431" y="18959"/>
                    <a:pt x="10050" y="18256"/>
                  </a:cubicBezTo>
                  <a:cubicBezTo>
                    <a:pt x="10111" y="18240"/>
                    <a:pt x="10172" y="18224"/>
                    <a:pt x="10234" y="18210"/>
                  </a:cubicBezTo>
                  <a:close/>
                  <a:moveTo>
                    <a:pt x="51569" y="14178"/>
                  </a:moveTo>
                  <a:cubicBezTo>
                    <a:pt x="48818" y="14870"/>
                    <a:pt x="47063" y="17560"/>
                    <a:pt x="47536" y="20356"/>
                  </a:cubicBezTo>
                  <a:cubicBezTo>
                    <a:pt x="47489" y="23067"/>
                    <a:pt x="49648" y="25303"/>
                    <a:pt x="52359" y="25350"/>
                  </a:cubicBezTo>
                  <a:cubicBezTo>
                    <a:pt x="52423" y="25351"/>
                    <a:pt x="52486" y="25351"/>
                    <a:pt x="52550" y="25349"/>
                  </a:cubicBezTo>
                  <a:cubicBezTo>
                    <a:pt x="55300" y="24657"/>
                    <a:pt x="57056" y="21967"/>
                    <a:pt x="56583" y="19171"/>
                  </a:cubicBezTo>
                  <a:cubicBezTo>
                    <a:pt x="56630" y="16460"/>
                    <a:pt x="54470" y="14224"/>
                    <a:pt x="51759" y="14177"/>
                  </a:cubicBezTo>
                  <a:cubicBezTo>
                    <a:pt x="51695" y="14176"/>
                    <a:pt x="51632" y="14176"/>
                    <a:pt x="51569" y="14178"/>
                  </a:cubicBezTo>
                  <a:close/>
                  <a:moveTo>
                    <a:pt x="17961" y="8658"/>
                  </a:moveTo>
                  <a:lnTo>
                    <a:pt x="18458" y="4580"/>
                  </a:lnTo>
                  <a:cubicBezTo>
                    <a:pt x="12264" y="3790"/>
                    <a:pt x="5973" y="4322"/>
                    <a:pt x="0" y="6142"/>
                  </a:cubicBezTo>
                  <a:lnTo>
                    <a:pt x="1843" y="9814"/>
                  </a:lnTo>
                  <a:cubicBezTo>
                    <a:pt x="7091" y="8390"/>
                    <a:pt x="12564" y="7997"/>
                    <a:pt x="17961" y="8657"/>
                  </a:cubicBezTo>
                  <a:close/>
                  <a:moveTo>
                    <a:pt x="60284" y="4386"/>
                  </a:moveTo>
                  <a:lnTo>
                    <a:pt x="61640" y="509"/>
                  </a:lnTo>
                  <a:cubicBezTo>
                    <a:pt x="55479" y="-526"/>
                    <a:pt x="49170" y="-241"/>
                    <a:pt x="43128" y="1345"/>
                  </a:cubicBezTo>
                  <a:lnTo>
                    <a:pt x="44149" y="5324"/>
                  </a:lnTo>
                  <a:cubicBezTo>
                    <a:pt x="49416" y="3972"/>
                    <a:pt x="54895" y="3653"/>
                    <a:pt x="60284" y="4386"/>
                  </a:cubicBezTo>
                  <a:close/>
                  <a:moveTo>
                    <a:pt x="37987" y="53430"/>
                  </a:moveTo>
                  <a:cubicBezTo>
                    <a:pt x="38600" y="53370"/>
                    <a:pt x="39198" y="53283"/>
                    <a:pt x="39771" y="53178"/>
                  </a:cubicBezTo>
                  <a:cubicBezTo>
                    <a:pt x="44349" y="52319"/>
                    <a:pt x="49871" y="49634"/>
                    <a:pt x="50382" y="44887"/>
                  </a:cubicBezTo>
                  <a:cubicBezTo>
                    <a:pt x="49990" y="40442"/>
                    <a:pt x="48241" y="36224"/>
                    <a:pt x="45373" y="32805"/>
                  </a:cubicBezTo>
                  <a:cubicBezTo>
                    <a:pt x="41664" y="27689"/>
                    <a:pt x="39057" y="21859"/>
                    <a:pt x="37715" y="15684"/>
                  </a:cubicBezTo>
                  <a:lnTo>
                    <a:pt x="33651" y="16265"/>
                  </a:lnTo>
                  <a:cubicBezTo>
                    <a:pt x="35068" y="23010"/>
                    <a:pt x="37875" y="29386"/>
                    <a:pt x="41894" y="34985"/>
                  </a:cubicBezTo>
                  <a:cubicBezTo>
                    <a:pt x="44110" y="37734"/>
                    <a:pt x="45623" y="40981"/>
                    <a:pt x="46303" y="44446"/>
                  </a:cubicBezTo>
                  <a:cubicBezTo>
                    <a:pt x="46090" y="46414"/>
                    <a:pt x="43024" y="48391"/>
                    <a:pt x="39015" y="49141"/>
                  </a:cubicBezTo>
                  <a:cubicBezTo>
                    <a:pt x="35349" y="49836"/>
                    <a:pt x="31895" y="49217"/>
                    <a:pt x="31138" y="47752"/>
                  </a:cubicBezTo>
                  <a:lnTo>
                    <a:pt x="27491" y="49636"/>
                  </a:lnTo>
                  <a:cubicBezTo>
                    <a:pt x="29941" y="52852"/>
                    <a:pt x="34047" y="54336"/>
                    <a:pt x="37987" y="53430"/>
                  </a:cubicBezTo>
                  <a:close/>
                  <a:moveTo>
                    <a:pt x="35845" y="70299"/>
                  </a:moveTo>
                  <a:cubicBezTo>
                    <a:pt x="38892" y="70001"/>
                    <a:pt x="41894" y="69350"/>
                    <a:pt x="44791" y="68361"/>
                  </a:cubicBezTo>
                  <a:lnTo>
                    <a:pt x="43385" y="64504"/>
                  </a:lnTo>
                  <a:cubicBezTo>
                    <a:pt x="37645" y="66564"/>
                    <a:pt x="31404" y="66773"/>
                    <a:pt x="25539" y="65104"/>
                  </a:cubicBezTo>
                  <a:lnTo>
                    <a:pt x="23954" y="68890"/>
                  </a:lnTo>
                  <a:cubicBezTo>
                    <a:pt x="27744" y="70320"/>
                    <a:pt x="31826" y="70804"/>
                    <a:pt x="35845" y="70299"/>
                  </a:cubicBezTo>
                  <a:close/>
                </a:path>
              </a:pathLst>
            </a:custGeom>
            <a:solidFill>
              <a:srgbClr val="303B39"/>
            </a:solidFill>
            <a:ln w="12700" cap="flat">
              <a:noFill/>
              <a:prstDash val="solid"/>
              <a:miter/>
            </a:ln>
          </p:spPr>
          <p:txBody>
            <a:bodyPr rtlCol="0" anchor="ctr"/>
            <a:lstStyle/>
            <a:p>
              <a:endParaRPr lang="nl-NL"/>
            </a:p>
          </p:txBody>
        </p:sp>
        <p:sp>
          <p:nvSpPr>
            <p:cNvPr id="71" name="Vrije vorm 70">
              <a:extLst>
                <a:ext uri="{FF2B5EF4-FFF2-40B4-BE49-F238E27FC236}">
                  <a16:creationId xmlns:a16="http://schemas.microsoft.com/office/drawing/2014/main" id="{51B3F936-6A3F-930C-8428-7EFC80173DB4}"/>
                </a:ext>
              </a:extLst>
            </p:cNvPr>
            <p:cNvSpPr/>
            <p:nvPr/>
          </p:nvSpPr>
          <p:spPr>
            <a:xfrm>
              <a:off x="5215790" y="2546578"/>
              <a:ext cx="129651" cy="103519"/>
            </a:xfrm>
            <a:custGeom>
              <a:avLst/>
              <a:gdLst>
                <a:gd name="connsiteX0" fmla="*/ 129646 w 129651"/>
                <a:gd name="connsiteY0" fmla="*/ 75676 h 103519"/>
                <a:gd name="connsiteX1" fmla="*/ 123931 w 129651"/>
                <a:gd name="connsiteY1" fmla="*/ 53702 h 103519"/>
                <a:gd name="connsiteX2" fmla="*/ 112881 w 129651"/>
                <a:gd name="connsiteY2" fmla="*/ 32237 h 103519"/>
                <a:gd name="connsiteX3" fmla="*/ 46706 w 129651"/>
                <a:gd name="connsiteY3" fmla="*/ 92695 h 103519"/>
                <a:gd name="connsiteX4" fmla="*/ 34259 w 129651"/>
                <a:gd name="connsiteY4" fmla="*/ 93711 h 103519"/>
                <a:gd name="connsiteX5" fmla="*/ 34132 w 129651"/>
                <a:gd name="connsiteY5" fmla="*/ 103364 h 103519"/>
                <a:gd name="connsiteX6" fmla="*/ 29816 w 129651"/>
                <a:gd name="connsiteY6" fmla="*/ 97649 h 103519"/>
                <a:gd name="connsiteX7" fmla="*/ 28036 w 129651"/>
                <a:gd name="connsiteY7" fmla="*/ 93584 h 103519"/>
                <a:gd name="connsiteX8" fmla="*/ 475 w 129651"/>
                <a:gd name="connsiteY8" fmla="*/ 79867 h 103519"/>
                <a:gd name="connsiteX9" fmla="*/ 19781 w 129651"/>
                <a:gd name="connsiteY9" fmla="*/ 24489 h 103519"/>
                <a:gd name="connsiteX10" fmla="*/ 83702 w 129651"/>
                <a:gd name="connsiteY10" fmla="*/ 5649 h 103519"/>
                <a:gd name="connsiteX11" fmla="*/ 94717 w 129651"/>
                <a:gd name="connsiteY11" fmla="*/ 13947 h 103519"/>
                <a:gd name="connsiteX12" fmla="*/ 95988 w 129651"/>
                <a:gd name="connsiteY12" fmla="*/ 15090 h 103519"/>
                <a:gd name="connsiteX13" fmla="*/ 120501 w 129651"/>
                <a:gd name="connsiteY13" fmla="*/ 32364 h 103519"/>
                <a:gd name="connsiteX14" fmla="*/ 129646 w 129651"/>
                <a:gd name="connsiteY14" fmla="*/ 75676 h 10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651" h="103519">
                  <a:moveTo>
                    <a:pt x="129646" y="75676"/>
                  </a:moveTo>
                  <a:cubicBezTo>
                    <a:pt x="129139" y="73643"/>
                    <a:pt x="125710" y="59418"/>
                    <a:pt x="123931" y="53702"/>
                  </a:cubicBezTo>
                  <a:cubicBezTo>
                    <a:pt x="121903" y="45809"/>
                    <a:pt x="118126" y="38474"/>
                    <a:pt x="112881" y="32237"/>
                  </a:cubicBezTo>
                  <a:cubicBezTo>
                    <a:pt x="54964" y="14963"/>
                    <a:pt x="46706" y="92695"/>
                    <a:pt x="46706" y="92695"/>
                  </a:cubicBezTo>
                  <a:cubicBezTo>
                    <a:pt x="46706" y="92695"/>
                    <a:pt x="41373" y="93457"/>
                    <a:pt x="34259" y="93711"/>
                  </a:cubicBezTo>
                  <a:cubicBezTo>
                    <a:pt x="34005" y="99427"/>
                    <a:pt x="34132" y="103364"/>
                    <a:pt x="34132" y="103364"/>
                  </a:cubicBezTo>
                  <a:cubicBezTo>
                    <a:pt x="34132" y="103364"/>
                    <a:pt x="31338" y="104380"/>
                    <a:pt x="29816" y="97649"/>
                  </a:cubicBezTo>
                  <a:cubicBezTo>
                    <a:pt x="29507" y="96186"/>
                    <a:pt x="28901" y="94803"/>
                    <a:pt x="28036" y="93584"/>
                  </a:cubicBezTo>
                  <a:cubicBezTo>
                    <a:pt x="16224" y="93203"/>
                    <a:pt x="2633" y="90282"/>
                    <a:pt x="475" y="79867"/>
                  </a:cubicBezTo>
                  <a:cubicBezTo>
                    <a:pt x="-3590" y="60815"/>
                    <a:pt x="19781" y="24489"/>
                    <a:pt x="19781" y="24489"/>
                  </a:cubicBezTo>
                  <a:cubicBezTo>
                    <a:pt x="32230" y="1635"/>
                    <a:pt x="60848" y="-6799"/>
                    <a:pt x="83702" y="5649"/>
                  </a:cubicBezTo>
                  <a:cubicBezTo>
                    <a:pt x="87761" y="7860"/>
                    <a:pt x="91472" y="10656"/>
                    <a:pt x="94717" y="13947"/>
                  </a:cubicBezTo>
                  <a:lnTo>
                    <a:pt x="95988" y="15090"/>
                  </a:lnTo>
                  <a:cubicBezTo>
                    <a:pt x="106245" y="17098"/>
                    <a:pt x="115160" y="23381"/>
                    <a:pt x="120501" y="32364"/>
                  </a:cubicBezTo>
                  <a:cubicBezTo>
                    <a:pt x="126677" y="45960"/>
                    <a:pt x="129798" y="60744"/>
                    <a:pt x="129646" y="75676"/>
                  </a:cubicBezTo>
                  <a:close/>
                </a:path>
              </a:pathLst>
            </a:custGeom>
            <a:solidFill>
              <a:srgbClr val="303B39"/>
            </a:solidFill>
            <a:ln w="12700" cap="flat">
              <a:noFill/>
              <a:prstDash val="solid"/>
              <a:miter/>
            </a:ln>
          </p:spPr>
          <p:txBody>
            <a:bodyPr rtlCol="0" anchor="ctr"/>
            <a:lstStyle/>
            <a:p>
              <a:endParaRPr lang="nl-NL"/>
            </a:p>
          </p:txBody>
        </p:sp>
        <p:sp>
          <p:nvSpPr>
            <p:cNvPr id="72" name="Vrije vorm 71">
              <a:extLst>
                <a:ext uri="{FF2B5EF4-FFF2-40B4-BE49-F238E27FC236}">
                  <a16:creationId xmlns:a16="http://schemas.microsoft.com/office/drawing/2014/main" id="{76554E73-B6BA-ABF7-F008-A72F08C5C6B8}"/>
                </a:ext>
              </a:extLst>
            </p:cNvPr>
            <p:cNvSpPr/>
            <p:nvPr/>
          </p:nvSpPr>
          <p:spPr>
            <a:xfrm>
              <a:off x="5225203" y="2635151"/>
              <a:ext cx="20730" cy="32102"/>
            </a:xfrm>
            <a:custGeom>
              <a:avLst/>
              <a:gdLst>
                <a:gd name="connsiteX0" fmla="*/ 18351 w 20730"/>
                <a:gd name="connsiteY0" fmla="*/ 5377 h 32102"/>
                <a:gd name="connsiteX1" fmla="*/ 9891 w 20730"/>
                <a:gd name="connsiteY1" fmla="*/ -73 h 32102"/>
                <a:gd name="connsiteX2" fmla="*/ 185 w 20730"/>
                <a:gd name="connsiteY2" fmla="*/ 13851 h 32102"/>
                <a:gd name="connsiteX3" fmla="*/ 18072 w 20730"/>
                <a:gd name="connsiteY3" fmla="*/ 31688 h 32102"/>
                <a:gd name="connsiteX4" fmla="*/ 18351 w 20730"/>
                <a:gd name="connsiteY4" fmla="*/ 5377 h 32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0" h="32102">
                  <a:moveTo>
                    <a:pt x="18351" y="5377"/>
                  </a:moveTo>
                  <a:cubicBezTo>
                    <a:pt x="16571" y="2305"/>
                    <a:pt x="13423" y="277"/>
                    <a:pt x="9891" y="-73"/>
                  </a:cubicBezTo>
                  <a:cubicBezTo>
                    <a:pt x="5786" y="-422"/>
                    <a:pt x="-1228" y="2511"/>
                    <a:pt x="185" y="13851"/>
                  </a:cubicBezTo>
                  <a:cubicBezTo>
                    <a:pt x="1598" y="25191"/>
                    <a:pt x="12257" y="33777"/>
                    <a:pt x="18072" y="31688"/>
                  </a:cubicBezTo>
                  <a:cubicBezTo>
                    <a:pt x="23888" y="29599"/>
                    <a:pt x="18351" y="5377"/>
                    <a:pt x="18351" y="5377"/>
                  </a:cubicBezTo>
                  <a:close/>
                </a:path>
              </a:pathLst>
            </a:custGeom>
            <a:solidFill>
              <a:srgbClr val="E5B6AE"/>
            </a:solidFill>
            <a:ln w="12700" cap="flat">
              <a:noFill/>
              <a:prstDash val="solid"/>
              <a:miter/>
            </a:ln>
          </p:spPr>
          <p:txBody>
            <a:bodyPr rtlCol="0" anchor="ctr"/>
            <a:lstStyle/>
            <a:p>
              <a:endParaRPr lang="nl-NL"/>
            </a:p>
          </p:txBody>
        </p:sp>
      </p:grpSp>
      <p:grpSp>
        <p:nvGrpSpPr>
          <p:cNvPr id="88" name="Groep 87">
            <a:extLst>
              <a:ext uri="{FF2B5EF4-FFF2-40B4-BE49-F238E27FC236}">
                <a16:creationId xmlns:a16="http://schemas.microsoft.com/office/drawing/2014/main" id="{63248777-93CF-35B4-31AB-F01E2B3BF686}"/>
              </a:ext>
            </a:extLst>
          </p:cNvPr>
          <p:cNvGrpSpPr/>
          <p:nvPr/>
        </p:nvGrpSpPr>
        <p:grpSpPr>
          <a:xfrm>
            <a:off x="11194680" y="3460821"/>
            <a:ext cx="835521" cy="3131130"/>
            <a:chOff x="7532810" y="3022620"/>
            <a:chExt cx="835521" cy="3131129"/>
          </a:xfrm>
        </p:grpSpPr>
        <p:grpSp>
          <p:nvGrpSpPr>
            <p:cNvPr id="89" name="Groep 88">
              <a:extLst>
                <a:ext uri="{FF2B5EF4-FFF2-40B4-BE49-F238E27FC236}">
                  <a16:creationId xmlns:a16="http://schemas.microsoft.com/office/drawing/2014/main" id="{8CB4238D-0E8E-3675-5C96-E1ED2A456E04}"/>
                </a:ext>
              </a:extLst>
            </p:cNvPr>
            <p:cNvGrpSpPr/>
            <p:nvPr/>
          </p:nvGrpSpPr>
          <p:grpSpPr>
            <a:xfrm>
              <a:off x="7532810" y="3022620"/>
              <a:ext cx="835521" cy="3131129"/>
              <a:chOff x="7532810" y="3022620"/>
              <a:chExt cx="835521" cy="3131129"/>
            </a:xfrm>
          </p:grpSpPr>
          <p:sp>
            <p:nvSpPr>
              <p:cNvPr id="120" name="Vrije vorm 119">
                <a:extLst>
                  <a:ext uri="{FF2B5EF4-FFF2-40B4-BE49-F238E27FC236}">
                    <a16:creationId xmlns:a16="http://schemas.microsoft.com/office/drawing/2014/main" id="{6BF42DDC-0798-1211-65FF-1833F06E8409}"/>
                  </a:ext>
                </a:extLst>
              </p:cNvPr>
              <p:cNvSpPr/>
              <p:nvPr/>
            </p:nvSpPr>
            <p:spPr>
              <a:xfrm>
                <a:off x="7586849" y="3618372"/>
                <a:ext cx="172478" cy="531248"/>
              </a:xfrm>
              <a:custGeom>
                <a:avLst/>
                <a:gdLst>
                  <a:gd name="connsiteX0" fmla="*/ 45202 w 172478"/>
                  <a:gd name="connsiteY0" fmla="*/ 121704 h 531248"/>
                  <a:gd name="connsiteX1" fmla="*/ 2416 w 172478"/>
                  <a:gd name="connsiteY1" fmla="*/ 531148 h 531248"/>
                  <a:gd name="connsiteX2" fmla="*/ 119452 w 172478"/>
                  <a:gd name="connsiteY2" fmla="*/ 527010 h 531248"/>
                  <a:gd name="connsiteX3" fmla="*/ 168349 w 172478"/>
                  <a:gd name="connsiteY3" fmla="*/ 155781 h 531248"/>
                  <a:gd name="connsiteX4" fmla="*/ 121971 w 172478"/>
                  <a:gd name="connsiteY4" fmla="*/ 1893 h 531248"/>
                  <a:gd name="connsiteX5" fmla="*/ 45202 w 172478"/>
                  <a:gd name="connsiteY5" fmla="*/ 121704 h 53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478" h="531248">
                    <a:moveTo>
                      <a:pt x="45202" y="121704"/>
                    </a:moveTo>
                    <a:cubicBezTo>
                      <a:pt x="26013" y="216644"/>
                      <a:pt x="-9581" y="455725"/>
                      <a:pt x="2416" y="531148"/>
                    </a:cubicBezTo>
                    <a:lnTo>
                      <a:pt x="119452" y="527010"/>
                    </a:lnTo>
                    <a:cubicBezTo>
                      <a:pt x="119183" y="448527"/>
                      <a:pt x="150112" y="242074"/>
                      <a:pt x="168349" y="155781"/>
                    </a:cubicBezTo>
                    <a:cubicBezTo>
                      <a:pt x="176974" y="115007"/>
                      <a:pt x="176570" y="14749"/>
                      <a:pt x="121971" y="1893"/>
                    </a:cubicBezTo>
                    <a:cubicBezTo>
                      <a:pt x="60312" y="-12625"/>
                      <a:pt x="58754" y="54685"/>
                      <a:pt x="45202" y="121704"/>
                    </a:cubicBezTo>
                    <a:close/>
                  </a:path>
                </a:pathLst>
              </a:custGeom>
              <a:solidFill>
                <a:srgbClr val="D3A77F"/>
              </a:solidFill>
              <a:ln w="12700" cap="flat">
                <a:noFill/>
                <a:prstDash val="solid"/>
                <a:miter/>
              </a:ln>
            </p:spPr>
            <p:txBody>
              <a:bodyPr rtlCol="0" anchor="ctr"/>
              <a:lstStyle/>
              <a:p>
                <a:endParaRPr lang="nl-NL"/>
              </a:p>
            </p:txBody>
          </p:sp>
          <p:sp>
            <p:nvSpPr>
              <p:cNvPr id="121" name="Vrije vorm 120">
                <a:extLst>
                  <a:ext uri="{FF2B5EF4-FFF2-40B4-BE49-F238E27FC236}">
                    <a16:creationId xmlns:a16="http://schemas.microsoft.com/office/drawing/2014/main" id="{E16B5E79-E31F-EB6E-6E38-CE2270B7E0E5}"/>
                  </a:ext>
                </a:extLst>
              </p:cNvPr>
              <p:cNvSpPr/>
              <p:nvPr/>
            </p:nvSpPr>
            <p:spPr>
              <a:xfrm>
                <a:off x="7720557" y="3022620"/>
                <a:ext cx="404863" cy="543436"/>
              </a:xfrm>
              <a:custGeom>
                <a:avLst/>
                <a:gdLst>
                  <a:gd name="connsiteX0" fmla="*/ 384765 w 404863"/>
                  <a:gd name="connsiteY0" fmla="*/ 157546 h 543436"/>
                  <a:gd name="connsiteX1" fmla="*/ 258709 w 404863"/>
                  <a:gd name="connsiteY1" fmla="*/ 12128 h 543436"/>
                  <a:gd name="connsiteX2" fmla="*/ 80791 w 404863"/>
                  <a:gd name="connsiteY2" fmla="*/ 48054 h 543436"/>
                  <a:gd name="connsiteX3" fmla="*/ 2453 w 404863"/>
                  <a:gd name="connsiteY3" fmla="*/ 128075 h 543436"/>
                  <a:gd name="connsiteX4" fmla="*/ 8426 w 404863"/>
                  <a:gd name="connsiteY4" fmla="*/ 275470 h 543436"/>
                  <a:gd name="connsiteX5" fmla="*/ 79772 w 404863"/>
                  <a:gd name="connsiteY5" fmla="*/ 535267 h 543436"/>
                  <a:gd name="connsiteX6" fmla="*/ 192211 w 404863"/>
                  <a:gd name="connsiteY6" fmla="*/ 505679 h 543436"/>
                  <a:gd name="connsiteX7" fmla="*/ 239779 w 404863"/>
                  <a:gd name="connsiteY7" fmla="*/ 471940 h 543436"/>
                  <a:gd name="connsiteX8" fmla="*/ 404864 w 404863"/>
                  <a:gd name="connsiteY8" fmla="*/ 526638 h 543436"/>
                  <a:gd name="connsiteX9" fmla="*/ 354788 w 404863"/>
                  <a:gd name="connsiteY9" fmla="*/ 381583 h 543436"/>
                  <a:gd name="connsiteX10" fmla="*/ 384765 w 404863"/>
                  <a:gd name="connsiteY10" fmla="*/ 157546 h 54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4863" h="543436">
                    <a:moveTo>
                      <a:pt x="384765" y="157546"/>
                    </a:moveTo>
                    <a:cubicBezTo>
                      <a:pt x="366003" y="104725"/>
                      <a:pt x="350148" y="53563"/>
                      <a:pt x="258709" y="12128"/>
                    </a:cubicBezTo>
                    <a:cubicBezTo>
                      <a:pt x="211242" y="-9381"/>
                      <a:pt x="106954" y="-5512"/>
                      <a:pt x="80791" y="48054"/>
                    </a:cubicBezTo>
                    <a:cubicBezTo>
                      <a:pt x="31440" y="63411"/>
                      <a:pt x="11644" y="82832"/>
                      <a:pt x="2453" y="128075"/>
                    </a:cubicBezTo>
                    <a:cubicBezTo>
                      <a:pt x="-7256" y="175876"/>
                      <a:pt x="15471" y="205091"/>
                      <a:pt x="8426" y="275470"/>
                    </a:cubicBezTo>
                    <a:cubicBezTo>
                      <a:pt x="-237" y="361999"/>
                      <a:pt x="39816" y="518900"/>
                      <a:pt x="79772" y="535267"/>
                    </a:cubicBezTo>
                    <a:cubicBezTo>
                      <a:pt x="148325" y="563347"/>
                      <a:pt x="167749" y="501751"/>
                      <a:pt x="192211" y="505679"/>
                    </a:cubicBezTo>
                    <a:cubicBezTo>
                      <a:pt x="192211" y="505679"/>
                      <a:pt x="220463" y="450921"/>
                      <a:pt x="239779" y="471940"/>
                    </a:cubicBezTo>
                    <a:cubicBezTo>
                      <a:pt x="285076" y="521215"/>
                      <a:pt x="373286" y="569821"/>
                      <a:pt x="404864" y="526638"/>
                    </a:cubicBezTo>
                    <a:cubicBezTo>
                      <a:pt x="374201" y="484299"/>
                      <a:pt x="356776" y="433821"/>
                      <a:pt x="354788" y="381583"/>
                    </a:cubicBezTo>
                    <a:cubicBezTo>
                      <a:pt x="352066" y="311007"/>
                      <a:pt x="417152" y="248726"/>
                      <a:pt x="384765" y="157546"/>
                    </a:cubicBezTo>
                    <a:close/>
                  </a:path>
                </a:pathLst>
              </a:custGeom>
              <a:solidFill>
                <a:srgbClr val="203B50"/>
              </a:solidFill>
              <a:ln w="12700" cap="flat">
                <a:noFill/>
                <a:prstDash val="solid"/>
                <a:miter/>
              </a:ln>
            </p:spPr>
            <p:txBody>
              <a:bodyPr rtlCol="0" anchor="ctr"/>
              <a:lstStyle/>
              <a:p>
                <a:endParaRPr lang="nl-NL"/>
              </a:p>
            </p:txBody>
          </p:sp>
          <p:sp>
            <p:nvSpPr>
              <p:cNvPr id="122" name="Vrije vorm 121">
                <a:extLst>
                  <a:ext uri="{FF2B5EF4-FFF2-40B4-BE49-F238E27FC236}">
                    <a16:creationId xmlns:a16="http://schemas.microsoft.com/office/drawing/2014/main" id="{5835FF5A-E6AB-BB65-8FC1-EE7B97CB1629}"/>
                  </a:ext>
                </a:extLst>
              </p:cNvPr>
              <p:cNvSpPr/>
              <p:nvPr/>
            </p:nvSpPr>
            <p:spPr>
              <a:xfrm>
                <a:off x="7794870" y="4135096"/>
                <a:ext cx="378033" cy="2013409"/>
              </a:xfrm>
              <a:custGeom>
                <a:avLst/>
                <a:gdLst>
                  <a:gd name="connsiteX0" fmla="*/ 378034 w 378033"/>
                  <a:gd name="connsiteY0" fmla="*/ 387903 h 2013409"/>
                  <a:gd name="connsiteX1" fmla="*/ 303206 w 378033"/>
                  <a:gd name="connsiteY1" fmla="*/ 1959714 h 2013409"/>
                  <a:gd name="connsiteX2" fmla="*/ 268088 w 378033"/>
                  <a:gd name="connsiteY2" fmla="*/ 1999520 h 2013409"/>
                  <a:gd name="connsiteX3" fmla="*/ 148199 w 378033"/>
                  <a:gd name="connsiteY3" fmla="*/ 2013309 h 2013409"/>
                  <a:gd name="connsiteX4" fmla="*/ 178858 w 378033"/>
                  <a:gd name="connsiteY4" fmla="*/ 1977209 h 2013409"/>
                  <a:gd name="connsiteX5" fmla="*/ 193105 w 378033"/>
                  <a:gd name="connsiteY5" fmla="*/ 1962679 h 2013409"/>
                  <a:gd name="connsiteX6" fmla="*/ 219324 w 378033"/>
                  <a:gd name="connsiteY6" fmla="*/ 1928891 h 2013409"/>
                  <a:gd name="connsiteX7" fmla="*/ 73560 w 378033"/>
                  <a:gd name="connsiteY7" fmla="*/ 483330 h 2013409"/>
                  <a:gd name="connsiteX8" fmla="*/ 0 w 378033"/>
                  <a:gd name="connsiteY8" fmla="*/ -100 h 2013409"/>
                  <a:gd name="connsiteX9" fmla="*/ 277945 w 378033"/>
                  <a:gd name="connsiteY9" fmla="*/ -100 h 2013409"/>
                  <a:gd name="connsiteX10" fmla="*/ 378034 w 378033"/>
                  <a:gd name="connsiteY10" fmla="*/ 387903 h 201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033" h="2013409">
                    <a:moveTo>
                      <a:pt x="378034" y="387903"/>
                    </a:moveTo>
                    <a:cubicBezTo>
                      <a:pt x="357763" y="910087"/>
                      <a:pt x="316859" y="1458345"/>
                      <a:pt x="303206" y="1959714"/>
                    </a:cubicBezTo>
                    <a:lnTo>
                      <a:pt x="268088" y="1999520"/>
                    </a:lnTo>
                    <a:lnTo>
                      <a:pt x="148199" y="2013309"/>
                    </a:lnTo>
                    <a:cubicBezTo>
                      <a:pt x="148199" y="1992322"/>
                      <a:pt x="159640" y="1993509"/>
                      <a:pt x="178858" y="1977209"/>
                    </a:cubicBezTo>
                    <a:cubicBezTo>
                      <a:pt x="180590" y="1975737"/>
                      <a:pt x="186402" y="1969913"/>
                      <a:pt x="193105" y="1962679"/>
                    </a:cubicBezTo>
                    <a:cubicBezTo>
                      <a:pt x="203334" y="1952655"/>
                      <a:pt x="212154" y="1941289"/>
                      <a:pt x="219324" y="1928891"/>
                    </a:cubicBezTo>
                    <a:cubicBezTo>
                      <a:pt x="189016" y="1502420"/>
                      <a:pt x="105926" y="938211"/>
                      <a:pt x="73560" y="483330"/>
                    </a:cubicBezTo>
                    <a:lnTo>
                      <a:pt x="0" y="-100"/>
                    </a:lnTo>
                    <a:lnTo>
                      <a:pt x="277945" y="-100"/>
                    </a:lnTo>
                    <a:cubicBezTo>
                      <a:pt x="339831" y="90872"/>
                      <a:pt x="372443" y="244182"/>
                      <a:pt x="378034" y="387903"/>
                    </a:cubicBezTo>
                    <a:close/>
                  </a:path>
                </a:pathLst>
              </a:custGeom>
              <a:solidFill>
                <a:srgbClr val="40769F"/>
              </a:solidFill>
              <a:ln w="12700" cap="flat">
                <a:noFill/>
                <a:prstDash val="solid"/>
                <a:miter/>
              </a:ln>
            </p:spPr>
            <p:txBody>
              <a:bodyPr rtlCol="0" anchor="ctr"/>
              <a:lstStyle/>
              <a:p>
                <a:endParaRPr lang="nl-NL"/>
              </a:p>
            </p:txBody>
          </p:sp>
          <p:sp>
            <p:nvSpPr>
              <p:cNvPr id="123" name="Vrije vorm 122">
                <a:extLst>
                  <a:ext uri="{FF2B5EF4-FFF2-40B4-BE49-F238E27FC236}">
                    <a16:creationId xmlns:a16="http://schemas.microsoft.com/office/drawing/2014/main" id="{FF620EA3-5FE6-EB79-D96C-796195D2F51E}"/>
                  </a:ext>
                </a:extLst>
              </p:cNvPr>
              <p:cNvSpPr/>
              <p:nvPr/>
            </p:nvSpPr>
            <p:spPr>
              <a:xfrm>
                <a:off x="7577605" y="4135094"/>
                <a:ext cx="370515" cy="2005311"/>
              </a:xfrm>
              <a:custGeom>
                <a:avLst/>
                <a:gdLst>
                  <a:gd name="connsiteX0" fmla="*/ 36273 w 370515"/>
                  <a:gd name="connsiteY0" fmla="*/ 387905 h 2005311"/>
                  <a:gd name="connsiteX1" fmla="*/ 78680 w 370515"/>
                  <a:gd name="connsiteY1" fmla="*/ 739593 h 2005311"/>
                  <a:gd name="connsiteX2" fmla="*/ 94559 w 370515"/>
                  <a:gd name="connsiteY2" fmla="*/ 1935100 h 2005311"/>
                  <a:gd name="connsiteX3" fmla="*/ 3326 w 370515"/>
                  <a:gd name="connsiteY3" fmla="*/ 1979696 h 2005311"/>
                  <a:gd name="connsiteX4" fmla="*/ 0 w 370515"/>
                  <a:gd name="connsiteY4" fmla="*/ 2005211 h 2005311"/>
                  <a:gd name="connsiteX5" fmla="*/ 149941 w 370515"/>
                  <a:gd name="connsiteY5" fmla="*/ 2001871 h 2005311"/>
                  <a:gd name="connsiteX6" fmla="*/ 172573 w 370515"/>
                  <a:gd name="connsiteY6" fmla="*/ 1967489 h 2005311"/>
                  <a:gd name="connsiteX7" fmla="*/ 345014 w 370515"/>
                  <a:gd name="connsiteY7" fmla="*/ 483330 h 2005311"/>
                  <a:gd name="connsiteX8" fmla="*/ 370515 w 370515"/>
                  <a:gd name="connsiteY8" fmla="*/ -100 h 2005311"/>
                  <a:gd name="connsiteX9" fmla="*/ 138019 w 370515"/>
                  <a:gd name="connsiteY9" fmla="*/ -100 h 2005311"/>
                  <a:gd name="connsiteX10" fmla="*/ 36273 w 370515"/>
                  <a:gd name="connsiteY10" fmla="*/ 387905 h 200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0515" h="2005311">
                    <a:moveTo>
                      <a:pt x="36273" y="387905"/>
                    </a:moveTo>
                    <a:cubicBezTo>
                      <a:pt x="40156" y="500521"/>
                      <a:pt x="77877" y="618517"/>
                      <a:pt x="78680" y="739593"/>
                    </a:cubicBezTo>
                    <a:cubicBezTo>
                      <a:pt x="81365" y="1142309"/>
                      <a:pt x="109227" y="1579640"/>
                      <a:pt x="94559" y="1935100"/>
                    </a:cubicBezTo>
                    <a:lnTo>
                      <a:pt x="3326" y="1979696"/>
                    </a:lnTo>
                    <a:lnTo>
                      <a:pt x="0" y="2005211"/>
                    </a:lnTo>
                    <a:lnTo>
                      <a:pt x="149941" y="2001871"/>
                    </a:lnTo>
                    <a:lnTo>
                      <a:pt x="172573" y="1967489"/>
                    </a:lnTo>
                    <a:cubicBezTo>
                      <a:pt x="226730" y="1493001"/>
                      <a:pt x="311511" y="988459"/>
                      <a:pt x="345014" y="483330"/>
                    </a:cubicBezTo>
                    <a:lnTo>
                      <a:pt x="370515" y="-100"/>
                    </a:lnTo>
                    <a:lnTo>
                      <a:pt x="138019" y="-100"/>
                    </a:lnTo>
                    <a:cubicBezTo>
                      <a:pt x="83737" y="99429"/>
                      <a:pt x="42481" y="244184"/>
                      <a:pt x="36273" y="387905"/>
                    </a:cubicBezTo>
                    <a:close/>
                  </a:path>
                </a:pathLst>
              </a:custGeom>
              <a:solidFill>
                <a:srgbClr val="40769F"/>
              </a:solidFill>
              <a:ln w="12700" cap="flat">
                <a:noFill/>
                <a:prstDash val="solid"/>
                <a:miter/>
              </a:ln>
            </p:spPr>
            <p:txBody>
              <a:bodyPr rtlCol="0" anchor="ctr"/>
              <a:lstStyle/>
              <a:p>
                <a:endParaRPr lang="nl-NL"/>
              </a:p>
            </p:txBody>
          </p:sp>
          <p:sp>
            <p:nvSpPr>
              <p:cNvPr id="124" name="Vrije vorm 123">
                <a:extLst>
                  <a:ext uri="{FF2B5EF4-FFF2-40B4-BE49-F238E27FC236}">
                    <a16:creationId xmlns:a16="http://schemas.microsoft.com/office/drawing/2014/main" id="{396B2374-939E-34EF-21AE-8C1E54C896B0}"/>
                  </a:ext>
                </a:extLst>
              </p:cNvPr>
              <p:cNvSpPr/>
              <p:nvPr/>
            </p:nvSpPr>
            <p:spPr>
              <a:xfrm>
                <a:off x="7684495" y="3484557"/>
                <a:ext cx="437244" cy="650574"/>
              </a:xfrm>
              <a:custGeom>
                <a:avLst/>
                <a:gdLst>
                  <a:gd name="connsiteX0" fmla="*/ 218628 w 437244"/>
                  <a:gd name="connsiteY0" fmla="*/ 650474 h 650574"/>
                  <a:gd name="connsiteX1" fmla="*/ 38623 w 437244"/>
                  <a:gd name="connsiteY1" fmla="*/ 650437 h 650574"/>
                  <a:gd name="connsiteX2" fmla="*/ 55789 w 437244"/>
                  <a:gd name="connsiteY2" fmla="*/ 360127 h 650574"/>
                  <a:gd name="connsiteX3" fmla="*/ 7346 w 437244"/>
                  <a:gd name="connsiteY3" fmla="*/ 284502 h 650574"/>
                  <a:gd name="connsiteX4" fmla="*/ 14753 w 437244"/>
                  <a:gd name="connsiteY4" fmla="*/ 182780 h 650574"/>
                  <a:gd name="connsiteX5" fmla="*/ 0 w 437244"/>
                  <a:gd name="connsiteY5" fmla="*/ 85073 h 650574"/>
                  <a:gd name="connsiteX6" fmla="*/ 437244 w 437244"/>
                  <a:gd name="connsiteY6" fmla="*/ 85073 h 650574"/>
                  <a:gd name="connsiteX7" fmla="*/ 379515 w 437244"/>
                  <a:gd name="connsiteY7" fmla="*/ 385388 h 650574"/>
                  <a:gd name="connsiteX8" fmla="*/ 389235 w 437244"/>
                  <a:gd name="connsiteY8" fmla="*/ 650438 h 650574"/>
                  <a:gd name="connsiteX9" fmla="*/ 218628 w 437244"/>
                  <a:gd name="connsiteY9" fmla="*/ 650474 h 65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244" h="650574">
                    <a:moveTo>
                      <a:pt x="218628" y="650474"/>
                    </a:moveTo>
                    <a:cubicBezTo>
                      <a:pt x="158956" y="650474"/>
                      <a:pt x="98282" y="650437"/>
                      <a:pt x="38623" y="650437"/>
                    </a:cubicBezTo>
                    <a:cubicBezTo>
                      <a:pt x="53471" y="554423"/>
                      <a:pt x="59218" y="457222"/>
                      <a:pt x="55789" y="360127"/>
                    </a:cubicBezTo>
                    <a:cubicBezTo>
                      <a:pt x="35270" y="328275"/>
                      <a:pt x="14977" y="312576"/>
                      <a:pt x="7346" y="284502"/>
                    </a:cubicBezTo>
                    <a:cubicBezTo>
                      <a:pt x="-965" y="253949"/>
                      <a:pt x="8929" y="201826"/>
                      <a:pt x="14753" y="182780"/>
                    </a:cubicBezTo>
                    <a:cubicBezTo>
                      <a:pt x="9708" y="157712"/>
                      <a:pt x="3128" y="110847"/>
                      <a:pt x="0" y="85073"/>
                    </a:cubicBezTo>
                    <a:cubicBezTo>
                      <a:pt x="123626" y="-28492"/>
                      <a:pt x="313618" y="-28492"/>
                      <a:pt x="437244" y="85073"/>
                    </a:cubicBezTo>
                    <a:cubicBezTo>
                      <a:pt x="424753" y="187690"/>
                      <a:pt x="392005" y="282770"/>
                      <a:pt x="379515" y="385388"/>
                    </a:cubicBezTo>
                    <a:cubicBezTo>
                      <a:pt x="376485" y="479546"/>
                      <a:pt x="374061" y="559018"/>
                      <a:pt x="389235" y="650438"/>
                    </a:cubicBezTo>
                    <a:cubicBezTo>
                      <a:pt x="329575" y="650437"/>
                      <a:pt x="278289" y="650474"/>
                      <a:pt x="218628" y="650474"/>
                    </a:cubicBezTo>
                    <a:close/>
                  </a:path>
                </a:pathLst>
              </a:custGeom>
              <a:solidFill>
                <a:srgbClr val="7298B6"/>
              </a:solidFill>
              <a:ln w="12700" cap="flat">
                <a:noFill/>
                <a:prstDash val="solid"/>
                <a:miter/>
              </a:ln>
            </p:spPr>
            <p:txBody>
              <a:bodyPr rtlCol="0" anchor="ctr"/>
              <a:lstStyle/>
              <a:p>
                <a:endParaRPr lang="nl-NL"/>
              </a:p>
            </p:txBody>
          </p:sp>
          <p:sp>
            <p:nvSpPr>
              <p:cNvPr id="125" name="Vrije vorm 124">
                <a:extLst>
                  <a:ext uri="{FF2B5EF4-FFF2-40B4-BE49-F238E27FC236}">
                    <a16:creationId xmlns:a16="http://schemas.microsoft.com/office/drawing/2014/main" id="{46B9727C-38C0-E5D0-8B43-3F1540C1FE8E}"/>
                  </a:ext>
                </a:extLst>
              </p:cNvPr>
              <p:cNvSpPr/>
              <p:nvPr/>
            </p:nvSpPr>
            <p:spPr>
              <a:xfrm>
                <a:off x="7751455" y="3079961"/>
                <a:ext cx="268087" cy="496054"/>
              </a:xfrm>
              <a:custGeom>
                <a:avLst/>
                <a:gdLst>
                  <a:gd name="connsiteX0" fmla="*/ 268088 w 268087"/>
                  <a:gd name="connsiteY0" fmla="*/ 184035 h 496054"/>
                  <a:gd name="connsiteX1" fmla="*/ 233008 w 268087"/>
                  <a:gd name="connsiteY1" fmla="*/ 228866 h 496054"/>
                  <a:gd name="connsiteX2" fmla="*/ 232121 w 268087"/>
                  <a:gd name="connsiteY2" fmla="*/ 228613 h 496054"/>
                  <a:gd name="connsiteX3" fmla="*/ 216038 w 268087"/>
                  <a:gd name="connsiteY3" fmla="*/ 269898 h 496054"/>
                  <a:gd name="connsiteX4" fmla="*/ 215659 w 268087"/>
                  <a:gd name="connsiteY4" fmla="*/ 417688 h 496054"/>
                  <a:gd name="connsiteX5" fmla="*/ 104468 w 268087"/>
                  <a:gd name="connsiteY5" fmla="*/ 495952 h 496054"/>
                  <a:gd name="connsiteX6" fmla="*/ 87244 w 268087"/>
                  <a:gd name="connsiteY6" fmla="*/ 417688 h 496054"/>
                  <a:gd name="connsiteX7" fmla="*/ 87244 w 268087"/>
                  <a:gd name="connsiteY7" fmla="*/ 334991 h 496054"/>
                  <a:gd name="connsiteX8" fmla="*/ 86611 w 268087"/>
                  <a:gd name="connsiteY8" fmla="*/ 334991 h 496054"/>
                  <a:gd name="connsiteX9" fmla="*/ 23924 w 268087"/>
                  <a:gd name="connsiteY9" fmla="*/ 280789 h 496054"/>
                  <a:gd name="connsiteX10" fmla="*/ 116 w 268087"/>
                  <a:gd name="connsiteY10" fmla="*/ 113750 h 496054"/>
                  <a:gd name="connsiteX11" fmla="*/ 127516 w 268087"/>
                  <a:gd name="connsiteY11" fmla="*/ -100 h 496054"/>
                  <a:gd name="connsiteX12" fmla="*/ 242380 w 268087"/>
                  <a:gd name="connsiteY12" fmla="*/ 117169 h 496054"/>
                  <a:gd name="connsiteX13" fmla="*/ 242000 w 268087"/>
                  <a:gd name="connsiteY13" fmla="*/ 155668 h 496054"/>
                  <a:gd name="connsiteX14" fmla="*/ 242506 w 268087"/>
                  <a:gd name="connsiteY14" fmla="*/ 155541 h 496054"/>
                  <a:gd name="connsiteX15" fmla="*/ 268088 w 268087"/>
                  <a:gd name="connsiteY15" fmla="*/ 184035 h 49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8087" h="496054">
                    <a:moveTo>
                      <a:pt x="268088" y="184035"/>
                    </a:moveTo>
                    <a:cubicBezTo>
                      <a:pt x="268088" y="209744"/>
                      <a:pt x="246560" y="231906"/>
                      <a:pt x="233008" y="228866"/>
                    </a:cubicBezTo>
                    <a:cubicBezTo>
                      <a:pt x="232708" y="228799"/>
                      <a:pt x="232412" y="228714"/>
                      <a:pt x="232121" y="228613"/>
                    </a:cubicBezTo>
                    <a:cubicBezTo>
                      <a:pt x="228728" y="243062"/>
                      <a:pt x="223313" y="256961"/>
                      <a:pt x="216038" y="269898"/>
                    </a:cubicBezTo>
                    <a:cubicBezTo>
                      <a:pt x="215912" y="319921"/>
                      <a:pt x="215659" y="383748"/>
                      <a:pt x="215659" y="417688"/>
                    </a:cubicBezTo>
                    <a:cubicBezTo>
                      <a:pt x="191850" y="466192"/>
                      <a:pt x="147526" y="496205"/>
                      <a:pt x="104468" y="495952"/>
                    </a:cubicBezTo>
                    <a:cubicBezTo>
                      <a:pt x="92437" y="495952"/>
                      <a:pt x="87244" y="448081"/>
                      <a:pt x="87244" y="417688"/>
                    </a:cubicBezTo>
                    <a:lnTo>
                      <a:pt x="87244" y="334991"/>
                    </a:lnTo>
                    <a:lnTo>
                      <a:pt x="86611" y="334991"/>
                    </a:lnTo>
                    <a:cubicBezTo>
                      <a:pt x="53178" y="334485"/>
                      <a:pt x="34308" y="303965"/>
                      <a:pt x="23924" y="280789"/>
                    </a:cubicBezTo>
                    <a:cubicBezTo>
                      <a:pt x="14806" y="260526"/>
                      <a:pt x="-1531" y="223927"/>
                      <a:pt x="116" y="113750"/>
                    </a:cubicBezTo>
                    <a:cubicBezTo>
                      <a:pt x="1761" y="3572"/>
                      <a:pt x="96236" y="533"/>
                      <a:pt x="127516" y="-100"/>
                    </a:cubicBezTo>
                    <a:cubicBezTo>
                      <a:pt x="158924" y="533"/>
                      <a:pt x="240733" y="6991"/>
                      <a:pt x="242380" y="117169"/>
                    </a:cubicBezTo>
                    <a:cubicBezTo>
                      <a:pt x="242633" y="131099"/>
                      <a:pt x="242380" y="144017"/>
                      <a:pt x="242000" y="155668"/>
                    </a:cubicBezTo>
                    <a:cubicBezTo>
                      <a:pt x="242126" y="155668"/>
                      <a:pt x="242380" y="155541"/>
                      <a:pt x="242506" y="155541"/>
                    </a:cubicBezTo>
                    <a:cubicBezTo>
                      <a:pt x="251624" y="153515"/>
                      <a:pt x="268088" y="158201"/>
                      <a:pt x="268088" y="184035"/>
                    </a:cubicBezTo>
                    <a:close/>
                  </a:path>
                </a:pathLst>
              </a:custGeom>
              <a:solidFill>
                <a:srgbClr val="D3A77F"/>
              </a:solidFill>
              <a:ln w="12700" cap="flat">
                <a:noFill/>
                <a:prstDash val="solid"/>
                <a:miter/>
              </a:ln>
            </p:spPr>
            <p:txBody>
              <a:bodyPr rtlCol="0" anchor="ctr"/>
              <a:lstStyle/>
              <a:p>
                <a:endParaRPr lang="nl-NL"/>
              </a:p>
            </p:txBody>
          </p:sp>
          <p:sp>
            <p:nvSpPr>
              <p:cNvPr id="126" name="Vrije vorm 125">
                <a:extLst>
                  <a:ext uri="{FF2B5EF4-FFF2-40B4-BE49-F238E27FC236}">
                    <a16:creationId xmlns:a16="http://schemas.microsoft.com/office/drawing/2014/main" id="{D13441F1-C9A6-3DA7-BCB2-179C8990BD02}"/>
                  </a:ext>
                </a:extLst>
              </p:cNvPr>
              <p:cNvSpPr/>
              <p:nvPr/>
            </p:nvSpPr>
            <p:spPr>
              <a:xfrm>
                <a:off x="7746442" y="3062125"/>
                <a:ext cx="265659" cy="174085"/>
              </a:xfrm>
              <a:custGeom>
                <a:avLst/>
                <a:gdLst>
                  <a:gd name="connsiteX0" fmla="*/ 88105 w 265659"/>
                  <a:gd name="connsiteY0" fmla="*/ 60094 h 174085"/>
                  <a:gd name="connsiteX1" fmla="*/ 5776 w 265659"/>
                  <a:gd name="connsiteY1" fmla="*/ 173985 h 174085"/>
                  <a:gd name="connsiteX2" fmla="*/ 129870 w 265659"/>
                  <a:gd name="connsiteY2" fmla="*/ -84 h 174085"/>
                  <a:gd name="connsiteX3" fmla="*/ 261582 w 265659"/>
                  <a:gd name="connsiteY3" fmla="*/ 173651 h 174085"/>
                  <a:gd name="connsiteX4" fmla="*/ 88105 w 265659"/>
                  <a:gd name="connsiteY4" fmla="*/ 60094 h 174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659" h="174085">
                    <a:moveTo>
                      <a:pt x="88105" y="60094"/>
                    </a:moveTo>
                    <a:cubicBezTo>
                      <a:pt x="41086" y="57801"/>
                      <a:pt x="-12972" y="128757"/>
                      <a:pt x="5776" y="173985"/>
                    </a:cubicBezTo>
                    <a:cubicBezTo>
                      <a:pt x="-15199" y="75071"/>
                      <a:pt x="19789" y="1319"/>
                      <a:pt x="129870" y="-84"/>
                    </a:cubicBezTo>
                    <a:cubicBezTo>
                      <a:pt x="239950" y="-1489"/>
                      <a:pt x="279304" y="89015"/>
                      <a:pt x="261582" y="173651"/>
                    </a:cubicBezTo>
                    <a:cubicBezTo>
                      <a:pt x="261359" y="173632"/>
                      <a:pt x="121596" y="150109"/>
                      <a:pt x="88105" y="60094"/>
                    </a:cubicBezTo>
                    <a:close/>
                  </a:path>
                </a:pathLst>
              </a:custGeom>
              <a:solidFill>
                <a:srgbClr val="203B50"/>
              </a:solidFill>
              <a:ln w="12700" cap="flat">
                <a:noFill/>
                <a:prstDash val="solid"/>
                <a:miter/>
              </a:ln>
            </p:spPr>
            <p:txBody>
              <a:bodyPr rtlCol="0" anchor="ctr"/>
              <a:lstStyle/>
              <a:p>
                <a:endParaRPr lang="nl-NL"/>
              </a:p>
            </p:txBody>
          </p:sp>
          <p:sp>
            <p:nvSpPr>
              <p:cNvPr id="127" name="Vrije vorm 126">
                <a:extLst>
                  <a:ext uri="{FF2B5EF4-FFF2-40B4-BE49-F238E27FC236}">
                    <a16:creationId xmlns:a16="http://schemas.microsoft.com/office/drawing/2014/main" id="{CF9B246E-B444-11C0-2690-681B8A5144F2}"/>
                  </a:ext>
                </a:extLst>
              </p:cNvPr>
              <p:cNvSpPr/>
              <p:nvPr/>
            </p:nvSpPr>
            <p:spPr>
              <a:xfrm>
                <a:off x="7870361" y="3235672"/>
                <a:ext cx="21683" cy="26342"/>
              </a:xfrm>
              <a:custGeom>
                <a:avLst/>
                <a:gdLst>
                  <a:gd name="connsiteX0" fmla="*/ 11293 w 21683"/>
                  <a:gd name="connsiteY0" fmla="*/ -100 h 26342"/>
                  <a:gd name="connsiteX1" fmla="*/ 113 w 21683"/>
                  <a:gd name="connsiteY1" fmla="*/ 13151 h 26342"/>
                  <a:gd name="connsiteX2" fmla="*/ 9949 w 21683"/>
                  <a:gd name="connsiteY2" fmla="*/ 26190 h 26342"/>
                  <a:gd name="connsiteX3" fmla="*/ 10378 w 21683"/>
                  <a:gd name="connsiteY3" fmla="*/ 26242 h 26342"/>
                  <a:gd name="connsiteX4" fmla="*/ 21570 w 21683"/>
                  <a:gd name="connsiteY4" fmla="*/ 12984 h 26342"/>
                  <a:gd name="connsiteX5" fmla="*/ 11744 w 21683"/>
                  <a:gd name="connsiteY5" fmla="*/ -46 h 26342"/>
                  <a:gd name="connsiteX6" fmla="*/ 11293 w 21683"/>
                  <a:gd name="connsiteY6" fmla="*/ -100 h 2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83" h="26342">
                    <a:moveTo>
                      <a:pt x="11293" y="-100"/>
                    </a:moveTo>
                    <a:cubicBezTo>
                      <a:pt x="4683" y="730"/>
                      <a:pt x="-182" y="6496"/>
                      <a:pt x="113" y="13151"/>
                    </a:cubicBezTo>
                    <a:cubicBezTo>
                      <a:pt x="-772" y="19468"/>
                      <a:pt x="3633" y="25306"/>
                      <a:pt x="9949" y="26190"/>
                    </a:cubicBezTo>
                    <a:cubicBezTo>
                      <a:pt x="10092" y="26210"/>
                      <a:pt x="10234" y="26227"/>
                      <a:pt x="10378" y="26242"/>
                    </a:cubicBezTo>
                    <a:cubicBezTo>
                      <a:pt x="16992" y="25412"/>
                      <a:pt x="21862" y="19644"/>
                      <a:pt x="21570" y="12984"/>
                    </a:cubicBezTo>
                    <a:cubicBezTo>
                      <a:pt x="22455" y="6672"/>
                      <a:pt x="18056" y="838"/>
                      <a:pt x="11744" y="-46"/>
                    </a:cubicBezTo>
                    <a:cubicBezTo>
                      <a:pt x="11593" y="-67"/>
                      <a:pt x="11443" y="-85"/>
                      <a:pt x="11293" y="-100"/>
                    </a:cubicBezTo>
                    <a:close/>
                  </a:path>
                </a:pathLst>
              </a:custGeom>
              <a:solidFill>
                <a:srgbClr val="303B39"/>
              </a:solidFill>
              <a:ln w="12700" cap="flat">
                <a:noFill/>
                <a:prstDash val="solid"/>
                <a:miter/>
              </a:ln>
            </p:spPr>
            <p:txBody>
              <a:bodyPr rtlCol="0" anchor="ctr"/>
              <a:lstStyle/>
              <a:p>
                <a:endParaRPr lang="nl-NL"/>
              </a:p>
            </p:txBody>
          </p:sp>
          <p:sp>
            <p:nvSpPr>
              <p:cNvPr id="128" name="Vrije vorm 127">
                <a:extLst>
                  <a:ext uri="{FF2B5EF4-FFF2-40B4-BE49-F238E27FC236}">
                    <a16:creationId xmlns:a16="http://schemas.microsoft.com/office/drawing/2014/main" id="{C725D2EB-A4EB-B9B1-9A3B-A57D7B8C42B7}"/>
                  </a:ext>
                </a:extLst>
              </p:cNvPr>
              <p:cNvSpPr/>
              <p:nvPr/>
            </p:nvSpPr>
            <p:spPr>
              <a:xfrm>
                <a:off x="7795380" y="3330863"/>
                <a:ext cx="59782" cy="31540"/>
              </a:xfrm>
              <a:custGeom>
                <a:avLst/>
                <a:gdLst>
                  <a:gd name="connsiteX0" fmla="*/ 59783 w 59782"/>
                  <a:gd name="connsiteY0" fmla="*/ 6430 h 31540"/>
                  <a:gd name="connsiteX1" fmla="*/ 56790 w 59782"/>
                  <a:gd name="connsiteY1" fmla="*/ -100 h 31540"/>
                  <a:gd name="connsiteX2" fmla="*/ 4292 w 59782"/>
                  <a:gd name="connsiteY2" fmla="*/ 864 h 31540"/>
                  <a:gd name="connsiteX3" fmla="*/ 0 w 59782"/>
                  <a:gd name="connsiteY3" fmla="*/ 6615 h 31540"/>
                  <a:gd name="connsiteX4" fmla="*/ 27381 w 59782"/>
                  <a:gd name="connsiteY4" fmla="*/ 14147 h 31540"/>
                  <a:gd name="connsiteX5" fmla="*/ 59783 w 59782"/>
                  <a:gd name="connsiteY5" fmla="*/ 6429 h 31540"/>
                  <a:gd name="connsiteX6" fmla="*/ 44708 w 59782"/>
                  <a:gd name="connsiteY6" fmla="*/ 28387 h 31540"/>
                  <a:gd name="connsiteX7" fmla="*/ 41715 w 59782"/>
                  <a:gd name="connsiteY7" fmla="*/ 21858 h 31540"/>
                  <a:gd name="connsiteX8" fmla="*/ 24512 w 59782"/>
                  <a:gd name="connsiteY8" fmla="*/ 22433 h 31540"/>
                  <a:gd name="connsiteX9" fmla="*/ 22397 w 59782"/>
                  <a:gd name="connsiteY9" fmla="*/ 25333 h 31540"/>
                  <a:gd name="connsiteX10" fmla="*/ 24549 w 59782"/>
                  <a:gd name="connsiteY10" fmla="*/ 22457 h 31540"/>
                  <a:gd name="connsiteX11" fmla="*/ 20245 w 59782"/>
                  <a:gd name="connsiteY11" fmla="*/ 28202 h 31540"/>
                  <a:gd name="connsiteX12" fmla="*/ 31808 w 59782"/>
                  <a:gd name="connsiteY12" fmla="*/ 31430 h 31540"/>
                  <a:gd name="connsiteX13" fmla="*/ 44707 w 59782"/>
                  <a:gd name="connsiteY13" fmla="*/ 28388 h 31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782" h="31540">
                    <a:moveTo>
                      <a:pt x="59783" y="6430"/>
                    </a:moveTo>
                    <a:lnTo>
                      <a:pt x="56790" y="-100"/>
                    </a:lnTo>
                    <a:cubicBezTo>
                      <a:pt x="24042" y="14932"/>
                      <a:pt x="5083" y="1452"/>
                      <a:pt x="4292" y="864"/>
                    </a:cubicBezTo>
                    <a:lnTo>
                      <a:pt x="0" y="6615"/>
                    </a:lnTo>
                    <a:cubicBezTo>
                      <a:pt x="8147" y="11855"/>
                      <a:pt x="17700" y="14483"/>
                      <a:pt x="27381" y="14147"/>
                    </a:cubicBezTo>
                    <a:cubicBezTo>
                      <a:pt x="38614" y="13954"/>
                      <a:pt x="49670" y="11321"/>
                      <a:pt x="59783" y="6429"/>
                    </a:cubicBezTo>
                    <a:close/>
                    <a:moveTo>
                      <a:pt x="44708" y="28387"/>
                    </a:moveTo>
                    <a:lnTo>
                      <a:pt x="41715" y="21858"/>
                    </a:lnTo>
                    <a:cubicBezTo>
                      <a:pt x="36473" y="25038"/>
                      <a:pt x="29954" y="25257"/>
                      <a:pt x="24512" y="22433"/>
                    </a:cubicBezTo>
                    <a:lnTo>
                      <a:pt x="22397" y="25333"/>
                    </a:lnTo>
                    <a:lnTo>
                      <a:pt x="24549" y="22457"/>
                    </a:lnTo>
                    <a:lnTo>
                      <a:pt x="20245" y="28202"/>
                    </a:lnTo>
                    <a:cubicBezTo>
                      <a:pt x="23682" y="30430"/>
                      <a:pt x="27715" y="31556"/>
                      <a:pt x="31808" y="31430"/>
                    </a:cubicBezTo>
                    <a:cubicBezTo>
                      <a:pt x="36277" y="31362"/>
                      <a:pt x="40678" y="30324"/>
                      <a:pt x="44707" y="28388"/>
                    </a:cubicBezTo>
                    <a:close/>
                  </a:path>
                </a:pathLst>
              </a:custGeom>
              <a:solidFill>
                <a:srgbClr val="A07355"/>
              </a:solidFill>
              <a:ln w="12700" cap="flat">
                <a:noFill/>
                <a:prstDash val="solid"/>
                <a:miter/>
              </a:ln>
            </p:spPr>
            <p:txBody>
              <a:bodyPr rtlCol="0" anchor="ctr"/>
              <a:lstStyle/>
              <a:p>
                <a:endParaRPr lang="nl-NL"/>
              </a:p>
            </p:txBody>
          </p:sp>
          <p:sp>
            <p:nvSpPr>
              <p:cNvPr id="129" name="Vrije vorm 128">
                <a:extLst>
                  <a:ext uri="{FF2B5EF4-FFF2-40B4-BE49-F238E27FC236}">
                    <a16:creationId xmlns:a16="http://schemas.microsoft.com/office/drawing/2014/main" id="{273B25CD-3F5B-3B3B-0421-20DC53AFCF39}"/>
                  </a:ext>
                </a:extLst>
              </p:cNvPr>
              <p:cNvSpPr/>
              <p:nvPr/>
            </p:nvSpPr>
            <p:spPr>
              <a:xfrm>
                <a:off x="7584482" y="3563837"/>
                <a:ext cx="165781" cy="395171"/>
              </a:xfrm>
              <a:custGeom>
                <a:avLst/>
                <a:gdLst>
                  <a:gd name="connsiteX0" fmla="*/ 103241 w 165781"/>
                  <a:gd name="connsiteY0" fmla="*/ 4234 h 395171"/>
                  <a:gd name="connsiteX1" fmla="*/ 101152 w 165781"/>
                  <a:gd name="connsiteY1" fmla="*/ -100 h 395171"/>
                  <a:gd name="connsiteX2" fmla="*/ 97603 w 165781"/>
                  <a:gd name="connsiteY2" fmla="*/ 3140 h 395171"/>
                  <a:gd name="connsiteX3" fmla="*/ 344 w 165781"/>
                  <a:gd name="connsiteY3" fmla="*/ 382457 h 395171"/>
                  <a:gd name="connsiteX4" fmla="*/ 0 w 165781"/>
                  <a:gd name="connsiteY4" fmla="*/ 386160 h 395171"/>
                  <a:gd name="connsiteX5" fmla="*/ 153540 w 165781"/>
                  <a:gd name="connsiteY5" fmla="*/ 395071 h 395171"/>
                  <a:gd name="connsiteX6" fmla="*/ 153983 w 165781"/>
                  <a:gd name="connsiteY6" fmla="*/ 391775 h 395171"/>
                  <a:gd name="connsiteX7" fmla="*/ 165781 w 165781"/>
                  <a:gd name="connsiteY7" fmla="*/ 233740 h 395171"/>
                  <a:gd name="connsiteX8" fmla="*/ 103240 w 165781"/>
                  <a:gd name="connsiteY8" fmla="*/ 4234 h 39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781" h="395171">
                    <a:moveTo>
                      <a:pt x="103241" y="4234"/>
                    </a:moveTo>
                    <a:lnTo>
                      <a:pt x="101152" y="-100"/>
                    </a:lnTo>
                    <a:lnTo>
                      <a:pt x="97603" y="3140"/>
                    </a:lnTo>
                    <a:cubicBezTo>
                      <a:pt x="52832" y="43902"/>
                      <a:pt x="20122" y="171521"/>
                      <a:pt x="344" y="382457"/>
                    </a:cubicBezTo>
                    <a:lnTo>
                      <a:pt x="0" y="386160"/>
                    </a:lnTo>
                    <a:lnTo>
                      <a:pt x="153540" y="395071"/>
                    </a:lnTo>
                    <a:lnTo>
                      <a:pt x="153983" y="391775"/>
                    </a:lnTo>
                    <a:cubicBezTo>
                      <a:pt x="160791" y="339351"/>
                      <a:pt x="164729" y="286594"/>
                      <a:pt x="165781" y="233740"/>
                    </a:cubicBezTo>
                    <a:cubicBezTo>
                      <a:pt x="157637" y="154331"/>
                      <a:pt x="136509" y="76797"/>
                      <a:pt x="103240" y="4234"/>
                    </a:cubicBezTo>
                    <a:close/>
                  </a:path>
                </a:pathLst>
              </a:custGeom>
              <a:solidFill>
                <a:srgbClr val="FFFFFF"/>
              </a:solidFill>
              <a:ln w="12700" cap="flat">
                <a:noFill/>
                <a:prstDash val="solid"/>
                <a:miter/>
              </a:ln>
            </p:spPr>
            <p:txBody>
              <a:bodyPr rtlCol="0" anchor="ctr"/>
              <a:lstStyle/>
              <a:p>
                <a:endParaRPr lang="nl-NL"/>
              </a:p>
            </p:txBody>
          </p:sp>
          <p:sp>
            <p:nvSpPr>
              <p:cNvPr id="130" name="Vrije vorm 129">
                <a:extLst>
                  <a:ext uri="{FF2B5EF4-FFF2-40B4-BE49-F238E27FC236}">
                    <a16:creationId xmlns:a16="http://schemas.microsoft.com/office/drawing/2014/main" id="{62BE7CA3-9CFB-3C38-90B4-B7BCA793B609}"/>
                  </a:ext>
                </a:extLst>
              </p:cNvPr>
              <p:cNvSpPr/>
              <p:nvPr/>
            </p:nvSpPr>
            <p:spPr>
              <a:xfrm>
                <a:off x="7610290" y="3488249"/>
                <a:ext cx="566199" cy="1492747"/>
              </a:xfrm>
              <a:custGeom>
                <a:avLst/>
                <a:gdLst>
                  <a:gd name="connsiteX0" fmla="*/ 509248 w 566199"/>
                  <a:gd name="connsiteY0" fmla="*/ 740538 h 1492747"/>
                  <a:gd name="connsiteX1" fmla="*/ 457281 w 566199"/>
                  <a:gd name="connsiteY1" fmla="*/ 382128 h 1492747"/>
                  <a:gd name="connsiteX2" fmla="*/ 486083 w 566199"/>
                  <a:gd name="connsiteY2" fmla="*/ 232336 h 1492747"/>
                  <a:gd name="connsiteX3" fmla="*/ 515010 w 566199"/>
                  <a:gd name="connsiteY3" fmla="*/ 81813 h 1492747"/>
                  <a:gd name="connsiteX4" fmla="*/ 515222 w 566199"/>
                  <a:gd name="connsiteY4" fmla="*/ 80057 h 1492747"/>
                  <a:gd name="connsiteX5" fmla="*/ 513960 w 566199"/>
                  <a:gd name="connsiteY5" fmla="*/ 78821 h 1492747"/>
                  <a:gd name="connsiteX6" fmla="*/ 369152 w 566199"/>
                  <a:gd name="connsiteY6" fmla="*/ 2348 h 1492747"/>
                  <a:gd name="connsiteX7" fmla="*/ 366469 w 566199"/>
                  <a:gd name="connsiteY7" fmla="*/ 1779 h 1492747"/>
                  <a:gd name="connsiteX8" fmla="*/ 365218 w 566199"/>
                  <a:gd name="connsiteY8" fmla="*/ 4228 h 1492747"/>
                  <a:gd name="connsiteX9" fmla="*/ 278092 w 566199"/>
                  <a:gd name="connsiteY9" fmla="*/ 161391 h 1492747"/>
                  <a:gd name="connsiteX10" fmla="*/ 193684 w 566199"/>
                  <a:gd name="connsiteY10" fmla="*/ 311542 h 1492747"/>
                  <a:gd name="connsiteX11" fmla="*/ 222760 w 566199"/>
                  <a:gd name="connsiteY11" fmla="*/ 6558 h 1492747"/>
                  <a:gd name="connsiteX12" fmla="*/ 226211 w 566199"/>
                  <a:gd name="connsiteY12" fmla="*/ -100 h 1492747"/>
                  <a:gd name="connsiteX13" fmla="*/ 218865 w 566199"/>
                  <a:gd name="connsiteY13" fmla="*/ 1383 h 1492747"/>
                  <a:gd name="connsiteX14" fmla="*/ 71694 w 566199"/>
                  <a:gd name="connsiteY14" fmla="*/ 78821 h 1492747"/>
                  <a:gd name="connsiteX15" fmla="*/ 70434 w 566199"/>
                  <a:gd name="connsiteY15" fmla="*/ 80057 h 1492747"/>
                  <a:gd name="connsiteX16" fmla="*/ 70643 w 566199"/>
                  <a:gd name="connsiteY16" fmla="*/ 81813 h 1492747"/>
                  <a:gd name="connsiteX17" fmla="*/ 85261 w 566199"/>
                  <a:gd name="connsiteY17" fmla="*/ 178915 h 1492747"/>
                  <a:gd name="connsiteX18" fmla="*/ 78087 w 566199"/>
                  <a:gd name="connsiteY18" fmla="*/ 281750 h 1492747"/>
                  <a:gd name="connsiteX19" fmla="*/ 105829 w 566199"/>
                  <a:gd name="connsiteY19" fmla="*/ 329388 h 1492747"/>
                  <a:gd name="connsiteX20" fmla="*/ 126433 w 566199"/>
                  <a:gd name="connsiteY20" fmla="*/ 357549 h 1492747"/>
                  <a:gd name="connsiteX21" fmla="*/ 65955 w 566199"/>
                  <a:gd name="connsiteY21" fmla="*/ 727299 h 1492747"/>
                  <a:gd name="connsiteX22" fmla="*/ 0 w 566199"/>
                  <a:gd name="connsiteY22" fmla="*/ 1034873 h 1492747"/>
                  <a:gd name="connsiteX23" fmla="*/ 15806 w 566199"/>
                  <a:gd name="connsiteY23" fmla="*/ 1492648 h 1492747"/>
                  <a:gd name="connsiteX24" fmla="*/ 548429 w 566199"/>
                  <a:gd name="connsiteY24" fmla="*/ 1492648 h 1492747"/>
                  <a:gd name="connsiteX25" fmla="*/ 566199 w 566199"/>
                  <a:gd name="connsiteY25" fmla="*/ 1034891 h 1492747"/>
                  <a:gd name="connsiteX26" fmla="*/ 566199 w 566199"/>
                  <a:gd name="connsiteY26" fmla="*/ 1034607 h 1492747"/>
                  <a:gd name="connsiteX27" fmla="*/ 509248 w 566199"/>
                  <a:gd name="connsiteY27" fmla="*/ 740538 h 149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6199" h="1492747">
                    <a:moveTo>
                      <a:pt x="509248" y="740538"/>
                    </a:moveTo>
                    <a:cubicBezTo>
                      <a:pt x="479381" y="654307"/>
                      <a:pt x="451172" y="572856"/>
                      <a:pt x="457281" y="382128"/>
                    </a:cubicBezTo>
                    <a:cubicBezTo>
                      <a:pt x="464278" y="331732"/>
                      <a:pt x="473891" y="281733"/>
                      <a:pt x="486083" y="232336"/>
                    </a:cubicBezTo>
                    <a:cubicBezTo>
                      <a:pt x="498330" y="182698"/>
                      <a:pt x="507986" y="132456"/>
                      <a:pt x="515010" y="81813"/>
                    </a:cubicBezTo>
                    <a:lnTo>
                      <a:pt x="515222" y="80057"/>
                    </a:lnTo>
                    <a:lnTo>
                      <a:pt x="513960" y="78821"/>
                    </a:lnTo>
                    <a:cubicBezTo>
                      <a:pt x="474247" y="39663"/>
                      <a:pt x="423883" y="13066"/>
                      <a:pt x="369152" y="2348"/>
                    </a:cubicBezTo>
                    <a:lnTo>
                      <a:pt x="366469" y="1779"/>
                    </a:lnTo>
                    <a:lnTo>
                      <a:pt x="365218" y="4228"/>
                    </a:lnTo>
                    <a:cubicBezTo>
                      <a:pt x="335476" y="62372"/>
                      <a:pt x="307599" y="110469"/>
                      <a:pt x="278092" y="161391"/>
                    </a:cubicBezTo>
                    <a:cubicBezTo>
                      <a:pt x="251960" y="206501"/>
                      <a:pt x="224987" y="253051"/>
                      <a:pt x="193684" y="311542"/>
                    </a:cubicBezTo>
                    <a:cubicBezTo>
                      <a:pt x="184780" y="202703"/>
                      <a:pt x="191720" y="66317"/>
                      <a:pt x="222760" y="6558"/>
                    </a:cubicBezTo>
                    <a:lnTo>
                      <a:pt x="226211" y="-100"/>
                    </a:lnTo>
                    <a:lnTo>
                      <a:pt x="218865" y="1383"/>
                    </a:lnTo>
                    <a:cubicBezTo>
                      <a:pt x="163173" y="11911"/>
                      <a:pt x="111912" y="38884"/>
                      <a:pt x="71694" y="78821"/>
                    </a:cubicBezTo>
                    <a:lnTo>
                      <a:pt x="70434" y="80057"/>
                    </a:lnTo>
                    <a:lnTo>
                      <a:pt x="70643" y="81813"/>
                    </a:lnTo>
                    <a:cubicBezTo>
                      <a:pt x="73710" y="107111"/>
                      <a:pt x="80239" y="153630"/>
                      <a:pt x="85261" y="178915"/>
                    </a:cubicBezTo>
                    <a:cubicBezTo>
                      <a:pt x="79325" y="198920"/>
                      <a:pt x="69667" y="250776"/>
                      <a:pt x="78087" y="281750"/>
                    </a:cubicBezTo>
                    <a:cubicBezTo>
                      <a:pt x="83891" y="299399"/>
                      <a:pt x="93342" y="315630"/>
                      <a:pt x="105829" y="329388"/>
                    </a:cubicBezTo>
                    <a:cubicBezTo>
                      <a:pt x="112494" y="337897"/>
                      <a:pt x="119383" y="346690"/>
                      <a:pt x="126433" y="357549"/>
                    </a:cubicBezTo>
                    <a:cubicBezTo>
                      <a:pt x="132616" y="553805"/>
                      <a:pt x="100239" y="638088"/>
                      <a:pt x="65955" y="727299"/>
                    </a:cubicBezTo>
                    <a:cubicBezTo>
                      <a:pt x="24927" y="824796"/>
                      <a:pt x="2555" y="929126"/>
                      <a:pt x="0" y="1034873"/>
                    </a:cubicBezTo>
                    <a:lnTo>
                      <a:pt x="15806" y="1492648"/>
                    </a:lnTo>
                    <a:lnTo>
                      <a:pt x="548429" y="1492648"/>
                    </a:lnTo>
                    <a:lnTo>
                      <a:pt x="566199" y="1034891"/>
                    </a:lnTo>
                    <a:lnTo>
                      <a:pt x="566199" y="1034607"/>
                    </a:lnTo>
                    <a:cubicBezTo>
                      <a:pt x="564084" y="934058"/>
                      <a:pt x="544823" y="834607"/>
                      <a:pt x="509248" y="740538"/>
                    </a:cubicBezTo>
                    <a:close/>
                  </a:path>
                </a:pathLst>
              </a:custGeom>
              <a:solidFill>
                <a:srgbClr val="FFFFFF"/>
              </a:solidFill>
              <a:ln w="12700" cap="flat">
                <a:noFill/>
                <a:prstDash val="solid"/>
                <a:miter/>
              </a:ln>
            </p:spPr>
            <p:txBody>
              <a:bodyPr rtlCol="0" anchor="ctr"/>
              <a:lstStyle/>
              <a:p>
                <a:endParaRPr lang="nl-NL"/>
              </a:p>
            </p:txBody>
          </p:sp>
          <p:sp>
            <p:nvSpPr>
              <p:cNvPr id="131" name="Vrije vorm 130">
                <a:extLst>
                  <a:ext uri="{FF2B5EF4-FFF2-40B4-BE49-F238E27FC236}">
                    <a16:creationId xmlns:a16="http://schemas.microsoft.com/office/drawing/2014/main" id="{BB404460-3182-691F-98DB-B4C6AE83FCE1}"/>
                  </a:ext>
                </a:extLst>
              </p:cNvPr>
              <p:cNvSpPr/>
              <p:nvPr/>
            </p:nvSpPr>
            <p:spPr>
              <a:xfrm>
                <a:off x="8028691" y="3550128"/>
                <a:ext cx="339639" cy="513755"/>
              </a:xfrm>
              <a:custGeom>
                <a:avLst/>
                <a:gdLst>
                  <a:gd name="connsiteX0" fmla="*/ 170757 w 339639"/>
                  <a:gd name="connsiteY0" fmla="*/ 105488 h 513755"/>
                  <a:gd name="connsiteX1" fmla="*/ 339640 w 339639"/>
                  <a:gd name="connsiteY1" fmla="*/ 480926 h 513755"/>
                  <a:gd name="connsiteX2" fmla="*/ 227196 w 339639"/>
                  <a:gd name="connsiteY2" fmla="*/ 513656 h 513755"/>
                  <a:gd name="connsiteX3" fmla="*/ 34725 w 339639"/>
                  <a:gd name="connsiteY3" fmla="*/ 172962 h 513755"/>
                  <a:gd name="connsiteX4" fmla="*/ 22889 w 339639"/>
                  <a:gd name="connsiteY4" fmla="*/ 8346 h 513755"/>
                  <a:gd name="connsiteX5" fmla="*/ 170757 w 339639"/>
                  <a:gd name="connsiteY5" fmla="*/ 105488 h 51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639" h="513755">
                    <a:moveTo>
                      <a:pt x="170757" y="105488"/>
                    </a:moveTo>
                    <a:cubicBezTo>
                      <a:pt x="218718" y="189640"/>
                      <a:pt x="327408" y="405541"/>
                      <a:pt x="339640" y="480926"/>
                    </a:cubicBezTo>
                    <a:lnTo>
                      <a:pt x="227196" y="513656"/>
                    </a:lnTo>
                    <a:cubicBezTo>
                      <a:pt x="202870" y="439037"/>
                      <a:pt x="79074" y="249200"/>
                      <a:pt x="34725" y="172962"/>
                    </a:cubicBezTo>
                    <a:cubicBezTo>
                      <a:pt x="13762" y="136941"/>
                      <a:pt x="-24936" y="37658"/>
                      <a:pt x="22889" y="8346"/>
                    </a:cubicBezTo>
                    <a:cubicBezTo>
                      <a:pt x="76898" y="-24753"/>
                      <a:pt x="136896" y="46087"/>
                      <a:pt x="170757" y="105488"/>
                    </a:cubicBezTo>
                    <a:close/>
                  </a:path>
                </a:pathLst>
              </a:custGeom>
              <a:solidFill>
                <a:srgbClr val="D3A77F"/>
              </a:solidFill>
              <a:ln w="12700" cap="flat">
                <a:noFill/>
                <a:prstDash val="solid"/>
                <a:miter/>
              </a:ln>
            </p:spPr>
            <p:txBody>
              <a:bodyPr rtlCol="0" anchor="ctr"/>
              <a:lstStyle/>
              <a:p>
                <a:endParaRPr lang="nl-NL"/>
              </a:p>
            </p:txBody>
          </p:sp>
          <p:sp>
            <p:nvSpPr>
              <p:cNvPr id="132" name="Vrije vorm 131">
                <a:extLst>
                  <a:ext uri="{FF2B5EF4-FFF2-40B4-BE49-F238E27FC236}">
                    <a16:creationId xmlns:a16="http://schemas.microsoft.com/office/drawing/2014/main" id="{694516E2-4F87-C5BE-A887-5DC4C625E2E4}"/>
                  </a:ext>
                </a:extLst>
              </p:cNvPr>
              <p:cNvSpPr/>
              <p:nvPr/>
            </p:nvSpPr>
            <p:spPr>
              <a:xfrm>
                <a:off x="8024444" y="3538964"/>
                <a:ext cx="281086" cy="352025"/>
              </a:xfrm>
              <a:custGeom>
                <a:avLst/>
                <a:gdLst>
                  <a:gd name="connsiteX0" fmla="*/ 279700 w 281086"/>
                  <a:gd name="connsiteY0" fmla="*/ 280627 h 352025"/>
                  <a:gd name="connsiteX1" fmla="*/ 74148 w 281086"/>
                  <a:gd name="connsiteY1" fmla="*/ 6622 h 352025"/>
                  <a:gd name="connsiteX2" fmla="*/ 24206 w 281086"/>
                  <a:gd name="connsiteY2" fmla="*/ 6328 h 352025"/>
                  <a:gd name="connsiteX3" fmla="*/ 120311 w 281086"/>
                  <a:gd name="connsiteY3" fmla="*/ 342445 h 352025"/>
                  <a:gd name="connsiteX4" fmla="*/ 126026 w 281086"/>
                  <a:gd name="connsiteY4" fmla="*/ 351925 h 352025"/>
                  <a:gd name="connsiteX5" fmla="*/ 281086 w 281086"/>
                  <a:gd name="connsiteY5" fmla="*/ 283892 h 35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086" h="352025">
                    <a:moveTo>
                      <a:pt x="279700" y="280627"/>
                    </a:moveTo>
                    <a:cubicBezTo>
                      <a:pt x="275385" y="270480"/>
                      <a:pt x="167759" y="48317"/>
                      <a:pt x="74148" y="6622"/>
                    </a:cubicBezTo>
                    <a:cubicBezTo>
                      <a:pt x="58706" y="-2235"/>
                      <a:pt x="39751" y="-2347"/>
                      <a:pt x="24206" y="6328"/>
                    </a:cubicBezTo>
                    <a:cubicBezTo>
                      <a:pt x="-53598" y="54022"/>
                      <a:pt x="77297" y="271105"/>
                      <a:pt x="120311" y="342445"/>
                    </a:cubicBezTo>
                    <a:lnTo>
                      <a:pt x="126026" y="351925"/>
                    </a:lnTo>
                    <a:lnTo>
                      <a:pt x="281086" y="283892"/>
                    </a:lnTo>
                    <a:close/>
                  </a:path>
                </a:pathLst>
              </a:custGeom>
              <a:solidFill>
                <a:srgbClr val="FFFFFF"/>
              </a:solidFill>
              <a:ln w="12700" cap="flat">
                <a:noFill/>
                <a:prstDash val="solid"/>
                <a:miter/>
              </a:ln>
            </p:spPr>
            <p:txBody>
              <a:bodyPr rtlCol="0" anchor="ctr"/>
              <a:lstStyle/>
              <a:p>
                <a:endParaRPr lang="nl-NL"/>
              </a:p>
            </p:txBody>
          </p:sp>
          <p:sp>
            <p:nvSpPr>
              <p:cNvPr id="133" name="Vrije vorm 132">
                <a:extLst>
                  <a:ext uri="{FF2B5EF4-FFF2-40B4-BE49-F238E27FC236}">
                    <a16:creationId xmlns:a16="http://schemas.microsoft.com/office/drawing/2014/main" id="{6691413F-5A86-1772-504D-0BC5609C8C33}"/>
                  </a:ext>
                </a:extLst>
              </p:cNvPr>
              <p:cNvSpPr/>
              <p:nvPr/>
            </p:nvSpPr>
            <p:spPr>
              <a:xfrm>
                <a:off x="7801813" y="3490128"/>
                <a:ext cx="215398" cy="364215"/>
              </a:xfrm>
              <a:custGeom>
                <a:avLst/>
                <a:gdLst>
                  <a:gd name="connsiteX0" fmla="*/ 174946 w 215398"/>
                  <a:gd name="connsiteY0" fmla="*/ -100 h 364215"/>
                  <a:gd name="connsiteX1" fmla="*/ 215399 w 215398"/>
                  <a:gd name="connsiteY1" fmla="*/ 11019 h 364215"/>
                  <a:gd name="connsiteX2" fmla="*/ 205703 w 215398"/>
                  <a:gd name="connsiteY2" fmla="*/ 111916 h 364215"/>
                  <a:gd name="connsiteX3" fmla="*/ 143495 w 215398"/>
                  <a:gd name="connsiteY3" fmla="*/ 131154 h 364215"/>
                  <a:gd name="connsiteX4" fmla="*/ 169133 w 215398"/>
                  <a:gd name="connsiteY4" fmla="*/ 188841 h 364215"/>
                  <a:gd name="connsiteX5" fmla="*/ 0 w 215398"/>
                  <a:gd name="connsiteY5" fmla="*/ 364115 h 364215"/>
                  <a:gd name="connsiteX6" fmla="*/ 2161 w 215398"/>
                  <a:gd name="connsiteY6" fmla="*/ 309663 h 36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398" h="364215">
                    <a:moveTo>
                      <a:pt x="174946" y="-100"/>
                    </a:moveTo>
                    <a:cubicBezTo>
                      <a:pt x="188777" y="2203"/>
                      <a:pt x="202333" y="5930"/>
                      <a:pt x="215399" y="11019"/>
                    </a:cubicBezTo>
                    <a:lnTo>
                      <a:pt x="205703" y="111916"/>
                    </a:lnTo>
                    <a:lnTo>
                      <a:pt x="143495" y="131154"/>
                    </a:lnTo>
                    <a:lnTo>
                      <a:pt x="169133" y="188841"/>
                    </a:lnTo>
                    <a:lnTo>
                      <a:pt x="0" y="364115"/>
                    </a:lnTo>
                    <a:lnTo>
                      <a:pt x="2161" y="309663"/>
                    </a:lnTo>
                    <a:close/>
                  </a:path>
                </a:pathLst>
              </a:custGeom>
              <a:solidFill>
                <a:srgbClr val="D0DCE7"/>
              </a:solidFill>
              <a:ln w="12700" cap="flat">
                <a:noFill/>
                <a:prstDash val="solid"/>
                <a:miter/>
              </a:ln>
            </p:spPr>
            <p:txBody>
              <a:bodyPr rtlCol="0" anchor="ctr"/>
              <a:lstStyle/>
              <a:p>
                <a:endParaRPr lang="nl-NL"/>
              </a:p>
            </p:txBody>
          </p:sp>
          <p:sp>
            <p:nvSpPr>
              <p:cNvPr id="134" name="Vrije vorm 133">
                <a:extLst>
                  <a:ext uri="{FF2B5EF4-FFF2-40B4-BE49-F238E27FC236}">
                    <a16:creationId xmlns:a16="http://schemas.microsoft.com/office/drawing/2014/main" id="{3FEE7FD7-903E-346A-985E-6B93B8B0E66E}"/>
                  </a:ext>
                </a:extLst>
              </p:cNvPr>
              <p:cNvSpPr/>
              <p:nvPr/>
            </p:nvSpPr>
            <p:spPr>
              <a:xfrm>
                <a:off x="8063900" y="3776955"/>
                <a:ext cx="116407" cy="1204348"/>
              </a:xfrm>
              <a:custGeom>
                <a:avLst/>
                <a:gdLst>
                  <a:gd name="connsiteX0" fmla="*/ 99571 w 116407"/>
                  <a:gd name="connsiteY0" fmla="*/ 1204248 h 1204348"/>
                  <a:gd name="connsiteX1" fmla="*/ 90071 w 116407"/>
                  <a:gd name="connsiteY1" fmla="*/ 1203628 h 1204348"/>
                  <a:gd name="connsiteX2" fmla="*/ 60848 w 116407"/>
                  <a:gd name="connsiteY2" fmla="*/ 483130 h 1204348"/>
                  <a:gd name="connsiteX3" fmla="*/ 28164 w 116407"/>
                  <a:gd name="connsiteY3" fmla="*/ 383058 h 1204348"/>
                  <a:gd name="connsiteX4" fmla="*/ 17447 w 116407"/>
                  <a:gd name="connsiteY4" fmla="*/ -100 h 1204348"/>
                  <a:gd name="connsiteX5" fmla="*/ 26676 w 116407"/>
                  <a:gd name="connsiteY5" fmla="*/ 2281 h 1204348"/>
                  <a:gd name="connsiteX6" fmla="*/ 37343 w 116407"/>
                  <a:gd name="connsiteY6" fmla="*/ 380553 h 1204348"/>
                  <a:gd name="connsiteX7" fmla="*/ 69791 w 116407"/>
                  <a:gd name="connsiteY7" fmla="*/ 479855 h 1204348"/>
                  <a:gd name="connsiteX8" fmla="*/ 99571 w 116407"/>
                  <a:gd name="connsiteY8" fmla="*/ 1204248 h 120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407" h="1204348">
                    <a:moveTo>
                      <a:pt x="99571" y="1204248"/>
                    </a:moveTo>
                    <a:lnTo>
                      <a:pt x="90071" y="1203628"/>
                    </a:lnTo>
                    <a:cubicBezTo>
                      <a:pt x="124986" y="658814"/>
                      <a:pt x="100836" y="592678"/>
                      <a:pt x="60848" y="483130"/>
                    </a:cubicBezTo>
                    <a:cubicBezTo>
                      <a:pt x="50862" y="455805"/>
                      <a:pt x="39563" y="424833"/>
                      <a:pt x="28164" y="383058"/>
                    </a:cubicBezTo>
                    <a:cubicBezTo>
                      <a:pt x="-5335" y="257936"/>
                      <a:pt x="-9006" y="126698"/>
                      <a:pt x="17447" y="-100"/>
                    </a:cubicBezTo>
                    <a:lnTo>
                      <a:pt x="26676" y="2281"/>
                    </a:lnTo>
                    <a:cubicBezTo>
                      <a:pt x="609" y="127471"/>
                      <a:pt x="4261" y="257030"/>
                      <a:pt x="37343" y="380553"/>
                    </a:cubicBezTo>
                    <a:cubicBezTo>
                      <a:pt x="48643" y="421943"/>
                      <a:pt x="59880" y="452716"/>
                      <a:pt x="69791" y="479855"/>
                    </a:cubicBezTo>
                    <a:cubicBezTo>
                      <a:pt x="110213" y="590582"/>
                      <a:pt x="134611" y="657425"/>
                      <a:pt x="99571" y="1204248"/>
                    </a:cubicBezTo>
                    <a:close/>
                  </a:path>
                </a:pathLst>
              </a:custGeom>
              <a:solidFill>
                <a:srgbClr val="D0DCE7"/>
              </a:solidFill>
              <a:ln w="12700" cap="flat">
                <a:noFill/>
                <a:prstDash val="solid"/>
                <a:miter/>
              </a:ln>
            </p:spPr>
            <p:txBody>
              <a:bodyPr rtlCol="0" anchor="ctr"/>
              <a:lstStyle/>
              <a:p>
                <a:endParaRPr lang="nl-NL"/>
              </a:p>
            </p:txBody>
          </p:sp>
          <p:sp>
            <p:nvSpPr>
              <p:cNvPr id="135" name="Vrije vorm 134">
                <a:extLst>
                  <a:ext uri="{FF2B5EF4-FFF2-40B4-BE49-F238E27FC236}">
                    <a16:creationId xmlns:a16="http://schemas.microsoft.com/office/drawing/2014/main" id="{109C5C17-7E06-4DAA-1DF6-29E3B50AA1F5}"/>
                  </a:ext>
                </a:extLst>
              </p:cNvPr>
              <p:cNvSpPr/>
              <p:nvPr/>
            </p:nvSpPr>
            <p:spPr>
              <a:xfrm>
                <a:off x="7532810" y="6045045"/>
                <a:ext cx="223904" cy="108704"/>
              </a:xfrm>
              <a:custGeom>
                <a:avLst/>
                <a:gdLst>
                  <a:gd name="connsiteX0" fmla="*/ 223905 w 223904"/>
                  <a:gd name="connsiteY0" fmla="*/ 108601 h 108704"/>
                  <a:gd name="connsiteX1" fmla="*/ 4138 w 223904"/>
                  <a:gd name="connsiteY1" fmla="*/ 108604 h 108704"/>
                  <a:gd name="connsiteX2" fmla="*/ 16307 w 223904"/>
                  <a:gd name="connsiteY2" fmla="*/ 56041 h 108704"/>
                  <a:gd name="connsiteX3" fmla="*/ 72251 w 223904"/>
                  <a:gd name="connsiteY3" fmla="*/ 37726 h 108704"/>
                  <a:gd name="connsiteX4" fmla="*/ 136812 w 223904"/>
                  <a:gd name="connsiteY4" fmla="*/ -100 h 108704"/>
                  <a:gd name="connsiteX5" fmla="*/ 136812 w 223904"/>
                  <a:gd name="connsiteY5" fmla="*/ -100 h 108704"/>
                  <a:gd name="connsiteX6" fmla="*/ 180062 w 223904"/>
                  <a:gd name="connsiteY6" fmla="*/ 23252 h 108704"/>
                  <a:gd name="connsiteX7" fmla="*/ 186569 w 223904"/>
                  <a:gd name="connsiteY7" fmla="*/ 28717 h 108704"/>
                  <a:gd name="connsiteX8" fmla="*/ 223902 w 223904"/>
                  <a:gd name="connsiteY8" fmla="*/ 28893 h 10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904" h="108704">
                    <a:moveTo>
                      <a:pt x="223905" y="108601"/>
                    </a:moveTo>
                    <a:lnTo>
                      <a:pt x="4138" y="108604"/>
                    </a:lnTo>
                    <a:cubicBezTo>
                      <a:pt x="4138" y="108604"/>
                      <a:pt x="-10881" y="67551"/>
                      <a:pt x="16307" y="56041"/>
                    </a:cubicBezTo>
                    <a:cubicBezTo>
                      <a:pt x="27532" y="51289"/>
                      <a:pt x="72251" y="37726"/>
                      <a:pt x="72251" y="37726"/>
                    </a:cubicBezTo>
                    <a:lnTo>
                      <a:pt x="136812" y="-100"/>
                    </a:lnTo>
                    <a:lnTo>
                      <a:pt x="136812" y="-100"/>
                    </a:lnTo>
                    <a:cubicBezTo>
                      <a:pt x="152739" y="4486"/>
                      <a:pt x="167490" y="12451"/>
                      <a:pt x="180062" y="23252"/>
                    </a:cubicBezTo>
                    <a:lnTo>
                      <a:pt x="186569" y="28717"/>
                    </a:lnTo>
                    <a:lnTo>
                      <a:pt x="223902" y="28893"/>
                    </a:lnTo>
                    <a:close/>
                  </a:path>
                </a:pathLst>
              </a:custGeom>
              <a:solidFill>
                <a:srgbClr val="DFE4E3"/>
              </a:solidFill>
              <a:ln w="12700" cap="flat">
                <a:noFill/>
                <a:prstDash val="solid"/>
                <a:miter/>
              </a:ln>
            </p:spPr>
            <p:txBody>
              <a:bodyPr rtlCol="0" anchor="ctr"/>
              <a:lstStyle/>
              <a:p>
                <a:endParaRPr lang="nl-NL"/>
              </a:p>
            </p:txBody>
          </p:sp>
          <p:sp>
            <p:nvSpPr>
              <p:cNvPr id="136" name="Vrije vorm 135">
                <a:extLst>
                  <a:ext uri="{FF2B5EF4-FFF2-40B4-BE49-F238E27FC236}">
                    <a16:creationId xmlns:a16="http://schemas.microsoft.com/office/drawing/2014/main" id="{6E85629D-C431-B20F-9184-8A8C50481F82}"/>
                  </a:ext>
                </a:extLst>
              </p:cNvPr>
              <p:cNvSpPr/>
              <p:nvPr/>
            </p:nvSpPr>
            <p:spPr>
              <a:xfrm>
                <a:off x="7605066" y="6039070"/>
                <a:ext cx="85885" cy="46981"/>
              </a:xfrm>
              <a:custGeom>
                <a:avLst/>
                <a:gdLst>
                  <a:gd name="connsiteX0" fmla="*/ 0 w 85885"/>
                  <a:gd name="connsiteY0" fmla="*/ 43807 h 46981"/>
                  <a:gd name="connsiteX1" fmla="*/ 71470 w 85885"/>
                  <a:gd name="connsiteY1" fmla="*/ 0 h 46981"/>
                  <a:gd name="connsiteX2" fmla="*/ 85885 w 85885"/>
                  <a:gd name="connsiteY2" fmla="*/ 14606 h 46981"/>
                  <a:gd name="connsiteX3" fmla="*/ 28540 w 85885"/>
                  <a:gd name="connsiteY3" fmla="*/ 46982 h 46981"/>
                  <a:gd name="connsiteX4" fmla="*/ 0 w 85885"/>
                  <a:gd name="connsiteY4" fmla="*/ 43807 h 46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85" h="46981">
                    <a:moveTo>
                      <a:pt x="0" y="43807"/>
                    </a:moveTo>
                    <a:lnTo>
                      <a:pt x="71470" y="0"/>
                    </a:lnTo>
                    <a:lnTo>
                      <a:pt x="85885" y="14606"/>
                    </a:lnTo>
                    <a:lnTo>
                      <a:pt x="28540" y="46982"/>
                    </a:lnTo>
                    <a:lnTo>
                      <a:pt x="0" y="43807"/>
                    </a:lnTo>
                    <a:close/>
                  </a:path>
                </a:pathLst>
              </a:custGeom>
              <a:solidFill>
                <a:srgbClr val="BFC8C7"/>
              </a:solidFill>
              <a:ln w="12700" cap="flat">
                <a:noFill/>
                <a:prstDash val="solid"/>
                <a:miter/>
              </a:ln>
            </p:spPr>
            <p:txBody>
              <a:bodyPr rtlCol="0" anchor="ctr"/>
              <a:lstStyle/>
              <a:p>
                <a:endParaRPr lang="nl-NL"/>
              </a:p>
            </p:txBody>
          </p:sp>
          <p:sp>
            <p:nvSpPr>
              <p:cNvPr id="137" name="Vrije vorm 136">
                <a:extLst>
                  <a:ext uri="{FF2B5EF4-FFF2-40B4-BE49-F238E27FC236}">
                    <a16:creationId xmlns:a16="http://schemas.microsoft.com/office/drawing/2014/main" id="{DA868A95-13CE-EF1C-4E4D-5EB22CA08A7F}"/>
                  </a:ext>
                </a:extLst>
              </p:cNvPr>
              <p:cNvSpPr/>
              <p:nvPr/>
            </p:nvSpPr>
            <p:spPr>
              <a:xfrm>
                <a:off x="7895441" y="6047001"/>
                <a:ext cx="207201" cy="105286"/>
              </a:xfrm>
              <a:custGeom>
                <a:avLst/>
                <a:gdLst>
                  <a:gd name="connsiteX0" fmla="*/ 48 w 207201"/>
                  <a:gd name="connsiteY0" fmla="*/ 105185 h 105286"/>
                  <a:gd name="connsiteX1" fmla="*/ 11760 w 207201"/>
                  <a:gd name="connsiteY1" fmla="*/ 62430 h 105286"/>
                  <a:gd name="connsiteX2" fmla="*/ 52765 w 207201"/>
                  <a:gd name="connsiteY2" fmla="*/ 57547 h 105286"/>
                  <a:gd name="connsiteX3" fmla="*/ 109094 w 207201"/>
                  <a:gd name="connsiteY3" fmla="*/ -100 h 105286"/>
                  <a:gd name="connsiteX4" fmla="*/ 189000 w 207201"/>
                  <a:gd name="connsiteY4" fmla="*/ 26775 h 105286"/>
                  <a:gd name="connsiteX5" fmla="*/ 207202 w 207201"/>
                  <a:gd name="connsiteY5" fmla="*/ 29425 h 105286"/>
                  <a:gd name="connsiteX6" fmla="*/ 207202 w 207201"/>
                  <a:gd name="connsiteY6" fmla="*/ 105186 h 105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201" h="105286">
                    <a:moveTo>
                      <a:pt x="48" y="105185"/>
                    </a:moveTo>
                    <a:cubicBezTo>
                      <a:pt x="48" y="94101"/>
                      <a:pt x="-1415" y="70346"/>
                      <a:pt x="11760" y="62430"/>
                    </a:cubicBezTo>
                    <a:cubicBezTo>
                      <a:pt x="21372" y="56654"/>
                      <a:pt x="47076" y="59393"/>
                      <a:pt x="52765" y="57547"/>
                    </a:cubicBezTo>
                    <a:cubicBezTo>
                      <a:pt x="59713" y="55298"/>
                      <a:pt x="101433" y="9486"/>
                      <a:pt x="109094" y="-100"/>
                    </a:cubicBezTo>
                    <a:lnTo>
                      <a:pt x="189000" y="26775"/>
                    </a:lnTo>
                    <a:lnTo>
                      <a:pt x="207202" y="29425"/>
                    </a:lnTo>
                    <a:lnTo>
                      <a:pt x="207202" y="105186"/>
                    </a:lnTo>
                    <a:close/>
                  </a:path>
                </a:pathLst>
              </a:custGeom>
              <a:solidFill>
                <a:srgbClr val="DFE4E3"/>
              </a:solidFill>
              <a:ln w="12700" cap="flat">
                <a:noFill/>
                <a:prstDash val="solid"/>
                <a:miter/>
              </a:ln>
            </p:spPr>
            <p:txBody>
              <a:bodyPr rtlCol="0" anchor="ctr"/>
              <a:lstStyle/>
              <a:p>
                <a:endParaRPr lang="nl-NL"/>
              </a:p>
            </p:txBody>
          </p:sp>
          <p:sp>
            <p:nvSpPr>
              <p:cNvPr id="138" name="Vrije vorm 137">
                <a:extLst>
                  <a:ext uri="{FF2B5EF4-FFF2-40B4-BE49-F238E27FC236}">
                    <a16:creationId xmlns:a16="http://schemas.microsoft.com/office/drawing/2014/main" id="{150D6D3C-BEEE-FC5E-98BA-62EC1B4C3278}"/>
                  </a:ext>
                </a:extLst>
              </p:cNvPr>
              <p:cNvSpPr/>
              <p:nvPr/>
            </p:nvSpPr>
            <p:spPr>
              <a:xfrm>
                <a:off x="7947758" y="6039515"/>
                <a:ext cx="78011" cy="67342"/>
              </a:xfrm>
              <a:custGeom>
                <a:avLst/>
                <a:gdLst>
                  <a:gd name="connsiteX0" fmla="*/ 78011 w 78011"/>
                  <a:gd name="connsiteY0" fmla="*/ 14899 h 67342"/>
                  <a:gd name="connsiteX1" fmla="*/ 18811 w 78011"/>
                  <a:gd name="connsiteY1" fmla="*/ 67342 h 67342"/>
                  <a:gd name="connsiteX2" fmla="*/ 0 w 78011"/>
                  <a:gd name="connsiteY2" fmla="*/ 65361 h 67342"/>
                  <a:gd name="connsiteX3" fmla="*/ 56928 w 78011"/>
                  <a:gd name="connsiteY3" fmla="*/ 0 h 67342"/>
                  <a:gd name="connsiteX4" fmla="*/ 78011 w 78011"/>
                  <a:gd name="connsiteY4" fmla="*/ 14899 h 67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11" h="67342">
                    <a:moveTo>
                      <a:pt x="78011" y="14899"/>
                    </a:moveTo>
                    <a:lnTo>
                      <a:pt x="18811" y="67342"/>
                    </a:lnTo>
                    <a:lnTo>
                      <a:pt x="0" y="65361"/>
                    </a:lnTo>
                    <a:lnTo>
                      <a:pt x="56928" y="0"/>
                    </a:lnTo>
                    <a:lnTo>
                      <a:pt x="78011" y="14899"/>
                    </a:lnTo>
                    <a:close/>
                  </a:path>
                </a:pathLst>
              </a:custGeom>
              <a:solidFill>
                <a:srgbClr val="BFC8C7"/>
              </a:solidFill>
              <a:ln w="12700" cap="flat">
                <a:noFill/>
                <a:prstDash val="solid"/>
                <a:miter/>
              </a:ln>
            </p:spPr>
            <p:txBody>
              <a:bodyPr rtlCol="0" anchor="ctr"/>
              <a:lstStyle/>
              <a:p>
                <a:endParaRPr lang="nl-NL"/>
              </a:p>
            </p:txBody>
          </p:sp>
          <p:sp>
            <p:nvSpPr>
              <p:cNvPr id="139" name="Vrije vorm 138">
                <a:extLst>
                  <a:ext uri="{FF2B5EF4-FFF2-40B4-BE49-F238E27FC236}">
                    <a16:creationId xmlns:a16="http://schemas.microsoft.com/office/drawing/2014/main" id="{BB8B3B9E-E5B3-637C-7CEC-C64D08EB6C4D}"/>
                  </a:ext>
                </a:extLst>
              </p:cNvPr>
              <p:cNvSpPr/>
              <p:nvPr/>
            </p:nvSpPr>
            <p:spPr>
              <a:xfrm>
                <a:off x="7952024" y="3982180"/>
                <a:ext cx="416307" cy="440793"/>
              </a:xfrm>
              <a:custGeom>
                <a:avLst/>
                <a:gdLst>
                  <a:gd name="connsiteX0" fmla="*/ 416307 w 416307"/>
                  <a:gd name="connsiteY0" fmla="*/ 48874 h 440793"/>
                  <a:gd name="connsiteX1" fmla="*/ 54911 w 416307"/>
                  <a:gd name="connsiteY1" fmla="*/ 440694 h 440793"/>
                  <a:gd name="connsiteX2" fmla="*/ 0 w 416307"/>
                  <a:gd name="connsiteY2" fmla="*/ 425148 h 440793"/>
                  <a:gd name="connsiteX3" fmla="*/ 301811 w 416307"/>
                  <a:gd name="connsiteY3" fmla="*/ -100 h 440793"/>
                </a:gdLst>
                <a:ahLst/>
                <a:cxnLst>
                  <a:cxn ang="0">
                    <a:pos x="connsiteX0" y="connsiteY0"/>
                  </a:cxn>
                  <a:cxn ang="0">
                    <a:pos x="connsiteX1" y="connsiteY1"/>
                  </a:cxn>
                  <a:cxn ang="0">
                    <a:pos x="connsiteX2" y="connsiteY2"/>
                  </a:cxn>
                  <a:cxn ang="0">
                    <a:pos x="connsiteX3" y="connsiteY3"/>
                  </a:cxn>
                </a:cxnLst>
                <a:rect l="l" t="t" r="r" b="b"/>
                <a:pathLst>
                  <a:path w="416307" h="440793">
                    <a:moveTo>
                      <a:pt x="416307" y="48874"/>
                    </a:moveTo>
                    <a:cubicBezTo>
                      <a:pt x="348720" y="228501"/>
                      <a:pt x="54911" y="440694"/>
                      <a:pt x="54911" y="440694"/>
                    </a:cubicBezTo>
                    <a:lnTo>
                      <a:pt x="0" y="425148"/>
                    </a:lnTo>
                    <a:cubicBezTo>
                      <a:pt x="0" y="425148"/>
                      <a:pt x="256596" y="64048"/>
                      <a:pt x="301811" y="-100"/>
                    </a:cubicBezTo>
                    <a:close/>
                  </a:path>
                </a:pathLst>
              </a:custGeom>
              <a:solidFill>
                <a:srgbClr val="D3A77F"/>
              </a:solidFill>
              <a:ln w="12700" cap="flat">
                <a:noFill/>
                <a:prstDash val="solid"/>
                <a:miter/>
              </a:ln>
            </p:spPr>
            <p:txBody>
              <a:bodyPr rtlCol="0" anchor="ctr"/>
              <a:lstStyle/>
              <a:p>
                <a:endParaRPr lang="nl-NL"/>
              </a:p>
            </p:txBody>
          </p:sp>
          <p:sp>
            <p:nvSpPr>
              <p:cNvPr id="140" name="Vrije vorm 139">
                <a:extLst>
                  <a:ext uri="{FF2B5EF4-FFF2-40B4-BE49-F238E27FC236}">
                    <a16:creationId xmlns:a16="http://schemas.microsoft.com/office/drawing/2014/main" id="{19CBA251-CD8D-426F-5E30-A83D05D384ED}"/>
                  </a:ext>
                </a:extLst>
              </p:cNvPr>
              <p:cNvSpPr/>
              <p:nvPr/>
            </p:nvSpPr>
            <p:spPr>
              <a:xfrm>
                <a:off x="7896334" y="4391691"/>
                <a:ext cx="209724" cy="93421"/>
              </a:xfrm>
              <a:custGeom>
                <a:avLst/>
                <a:gdLst>
                  <a:gd name="connsiteX0" fmla="*/ 0 w 209724"/>
                  <a:gd name="connsiteY0" fmla="*/ -100 h 93421"/>
                  <a:gd name="connsiteX1" fmla="*/ 1905 w 209724"/>
                  <a:gd name="connsiteY1" fmla="*/ 62819 h 93421"/>
                  <a:gd name="connsiteX2" fmla="*/ 209725 w 209724"/>
                  <a:gd name="connsiteY2" fmla="*/ 93321 h 93421"/>
                  <a:gd name="connsiteX3" fmla="*/ 200189 w 209724"/>
                  <a:gd name="connsiteY3" fmla="*/ 32315 h 93421"/>
                  <a:gd name="connsiteX4" fmla="*/ 0 w 209724"/>
                  <a:gd name="connsiteY4" fmla="*/ -100 h 93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724" h="93421">
                    <a:moveTo>
                      <a:pt x="0" y="-100"/>
                    </a:moveTo>
                    <a:lnTo>
                      <a:pt x="1905" y="62819"/>
                    </a:lnTo>
                    <a:lnTo>
                      <a:pt x="209725" y="93321"/>
                    </a:lnTo>
                    <a:lnTo>
                      <a:pt x="200189" y="32315"/>
                    </a:lnTo>
                    <a:cubicBezTo>
                      <a:pt x="200189" y="32315"/>
                      <a:pt x="12546" y="2219"/>
                      <a:pt x="0" y="-100"/>
                    </a:cubicBezTo>
                    <a:close/>
                  </a:path>
                </a:pathLst>
              </a:custGeom>
              <a:solidFill>
                <a:srgbClr val="FFFFFF"/>
              </a:solidFill>
              <a:ln w="12700" cap="flat">
                <a:noFill/>
                <a:prstDash val="solid"/>
                <a:miter/>
              </a:ln>
            </p:spPr>
            <p:txBody>
              <a:bodyPr rtlCol="0" anchor="ctr"/>
              <a:lstStyle/>
              <a:p>
                <a:endParaRPr lang="nl-NL"/>
              </a:p>
            </p:txBody>
          </p:sp>
          <p:sp>
            <p:nvSpPr>
              <p:cNvPr id="141" name="Vrije vorm 140">
                <a:extLst>
                  <a:ext uri="{FF2B5EF4-FFF2-40B4-BE49-F238E27FC236}">
                    <a16:creationId xmlns:a16="http://schemas.microsoft.com/office/drawing/2014/main" id="{5281473F-733C-4D73-F382-DD7CD3CB457C}"/>
                  </a:ext>
                </a:extLst>
              </p:cNvPr>
              <p:cNvSpPr/>
              <p:nvPr/>
            </p:nvSpPr>
            <p:spPr>
              <a:xfrm>
                <a:off x="7891399" y="4385933"/>
                <a:ext cx="220361" cy="104834"/>
              </a:xfrm>
              <a:custGeom>
                <a:avLst/>
                <a:gdLst>
                  <a:gd name="connsiteX0" fmla="*/ 220362 w 220361"/>
                  <a:gd name="connsiteY0" fmla="*/ 104734 h 104834"/>
                  <a:gd name="connsiteX1" fmla="*/ 2195 w 220361"/>
                  <a:gd name="connsiteY1" fmla="*/ 72708 h 104834"/>
                  <a:gd name="connsiteX2" fmla="*/ 0 w 220361"/>
                  <a:gd name="connsiteY2" fmla="*/ -100 h 104834"/>
                  <a:gd name="connsiteX3" fmla="*/ 5804 w 220361"/>
                  <a:gd name="connsiteY3" fmla="*/ 967 h 104834"/>
                  <a:gd name="connsiteX4" fmla="*/ 205886 w 220361"/>
                  <a:gd name="connsiteY4" fmla="*/ 33377 h 104834"/>
                  <a:gd name="connsiteX5" fmla="*/ 209297 w 220361"/>
                  <a:gd name="connsiteY5" fmla="*/ 33923 h 104834"/>
                  <a:gd name="connsiteX6" fmla="*/ 11473 w 220361"/>
                  <a:gd name="connsiteY6" fmla="*/ 64448 h 104834"/>
                  <a:gd name="connsiteX7" fmla="*/ 208950 w 220361"/>
                  <a:gd name="connsiteY7" fmla="*/ 93422 h 104834"/>
                  <a:gd name="connsiteX8" fmla="*/ 200963 w 220361"/>
                  <a:gd name="connsiteY8" fmla="*/ 42233 h 104834"/>
                  <a:gd name="connsiteX9" fmla="*/ 9873 w 220361"/>
                  <a:gd name="connsiteY9" fmla="*/ 11336 h 10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361" h="104834">
                    <a:moveTo>
                      <a:pt x="220362" y="104734"/>
                    </a:moveTo>
                    <a:lnTo>
                      <a:pt x="2195" y="72708"/>
                    </a:lnTo>
                    <a:lnTo>
                      <a:pt x="0" y="-100"/>
                    </a:lnTo>
                    <a:lnTo>
                      <a:pt x="5804" y="967"/>
                    </a:lnTo>
                    <a:cubicBezTo>
                      <a:pt x="18146" y="3249"/>
                      <a:pt x="204013" y="33079"/>
                      <a:pt x="205886" y="33377"/>
                    </a:cubicBezTo>
                    <a:lnTo>
                      <a:pt x="209297" y="33923"/>
                    </a:lnTo>
                    <a:close/>
                    <a:moveTo>
                      <a:pt x="11473" y="64448"/>
                    </a:moveTo>
                    <a:lnTo>
                      <a:pt x="208950" y="93422"/>
                    </a:lnTo>
                    <a:lnTo>
                      <a:pt x="200963" y="42233"/>
                    </a:lnTo>
                    <a:cubicBezTo>
                      <a:pt x="176862" y="38363"/>
                      <a:pt x="41242" y="16595"/>
                      <a:pt x="9873" y="11336"/>
                    </a:cubicBezTo>
                    <a:close/>
                  </a:path>
                </a:pathLst>
              </a:custGeom>
              <a:solidFill>
                <a:srgbClr val="D0DCE7"/>
              </a:solidFill>
              <a:ln w="12700" cap="flat">
                <a:noFill/>
                <a:prstDash val="solid"/>
                <a:miter/>
              </a:ln>
            </p:spPr>
            <p:txBody>
              <a:bodyPr rtlCol="0" anchor="ctr"/>
              <a:lstStyle/>
              <a:p>
                <a:endParaRPr lang="nl-NL"/>
              </a:p>
            </p:txBody>
          </p:sp>
          <p:sp>
            <p:nvSpPr>
              <p:cNvPr id="142" name="Vrije vorm 141">
                <a:extLst>
                  <a:ext uri="{FF2B5EF4-FFF2-40B4-BE49-F238E27FC236}">
                    <a16:creationId xmlns:a16="http://schemas.microsoft.com/office/drawing/2014/main" id="{DA262E03-C484-C835-E662-D20C4F3EEEC9}"/>
                  </a:ext>
                </a:extLst>
              </p:cNvPr>
              <p:cNvSpPr/>
              <p:nvPr/>
            </p:nvSpPr>
            <p:spPr>
              <a:xfrm>
                <a:off x="7752676" y="3488248"/>
                <a:ext cx="83824" cy="366095"/>
              </a:xfrm>
              <a:custGeom>
                <a:avLst/>
                <a:gdLst>
                  <a:gd name="connsiteX0" fmla="*/ 83825 w 83824"/>
                  <a:gd name="connsiteY0" fmla="*/ -100 h 366095"/>
                  <a:gd name="connsiteX1" fmla="*/ 47334 w 83824"/>
                  <a:gd name="connsiteY1" fmla="*/ 8523 h 366095"/>
                  <a:gd name="connsiteX2" fmla="*/ 0 w 83824"/>
                  <a:gd name="connsiteY2" fmla="*/ 87775 h 366095"/>
                  <a:gd name="connsiteX3" fmla="*/ 30485 w 83824"/>
                  <a:gd name="connsiteY3" fmla="*/ 115633 h 366095"/>
                  <a:gd name="connsiteX4" fmla="*/ 5429 w 83824"/>
                  <a:gd name="connsiteY4" fmla="*/ 144640 h 366095"/>
                  <a:gd name="connsiteX5" fmla="*/ 49137 w 83824"/>
                  <a:gd name="connsiteY5" fmla="*/ 365995 h 366095"/>
                  <a:gd name="connsiteX6" fmla="*/ 52252 w 83824"/>
                  <a:gd name="connsiteY6" fmla="*/ 288762 h 366095"/>
                  <a:gd name="connsiteX7" fmla="*/ 50777 w 83824"/>
                  <a:gd name="connsiteY7" fmla="*/ 155302 h 366095"/>
                  <a:gd name="connsiteX8" fmla="*/ 83825 w 83824"/>
                  <a:gd name="connsiteY8" fmla="*/ -100 h 3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4" h="366095">
                    <a:moveTo>
                      <a:pt x="83825" y="-100"/>
                    </a:moveTo>
                    <a:cubicBezTo>
                      <a:pt x="83825" y="-100"/>
                      <a:pt x="60796" y="4615"/>
                      <a:pt x="47334" y="8523"/>
                    </a:cubicBezTo>
                    <a:lnTo>
                      <a:pt x="0" y="87775"/>
                    </a:lnTo>
                    <a:lnTo>
                      <a:pt x="30485" y="115633"/>
                    </a:lnTo>
                    <a:lnTo>
                      <a:pt x="5429" y="144640"/>
                    </a:lnTo>
                    <a:lnTo>
                      <a:pt x="49137" y="365995"/>
                    </a:lnTo>
                    <a:cubicBezTo>
                      <a:pt x="49137" y="365995"/>
                      <a:pt x="51949" y="331816"/>
                      <a:pt x="52252" y="288762"/>
                    </a:cubicBezTo>
                    <a:cubicBezTo>
                      <a:pt x="52604" y="238805"/>
                      <a:pt x="50472" y="177614"/>
                      <a:pt x="50777" y="155302"/>
                    </a:cubicBezTo>
                    <a:cubicBezTo>
                      <a:pt x="51346" y="113761"/>
                      <a:pt x="76973" y="19626"/>
                      <a:pt x="83825" y="-100"/>
                    </a:cubicBezTo>
                    <a:close/>
                  </a:path>
                </a:pathLst>
              </a:custGeom>
              <a:solidFill>
                <a:srgbClr val="D0DCE7"/>
              </a:solidFill>
              <a:ln w="12700" cap="flat">
                <a:noFill/>
                <a:prstDash val="solid"/>
                <a:miter/>
              </a:ln>
            </p:spPr>
            <p:txBody>
              <a:bodyPr rtlCol="0" anchor="ctr"/>
              <a:lstStyle/>
              <a:p>
                <a:endParaRPr lang="nl-NL"/>
              </a:p>
            </p:txBody>
          </p:sp>
          <p:sp>
            <p:nvSpPr>
              <p:cNvPr id="143" name="Vrije vorm 142">
                <a:extLst>
                  <a:ext uri="{FF2B5EF4-FFF2-40B4-BE49-F238E27FC236}">
                    <a16:creationId xmlns:a16="http://schemas.microsoft.com/office/drawing/2014/main" id="{E5DC060A-B7A4-7B7A-4BB9-2519976A6AE9}"/>
                  </a:ext>
                </a:extLst>
              </p:cNvPr>
              <p:cNvSpPr/>
              <p:nvPr/>
            </p:nvSpPr>
            <p:spPr>
              <a:xfrm>
                <a:off x="7579747" y="3489180"/>
                <a:ext cx="248244" cy="461375"/>
              </a:xfrm>
              <a:custGeom>
                <a:avLst/>
                <a:gdLst>
                  <a:gd name="connsiteX0" fmla="*/ 9476 w 248244"/>
                  <a:gd name="connsiteY0" fmla="*/ 461275 h 461375"/>
                  <a:gd name="connsiteX1" fmla="*/ 0 w 248244"/>
                  <a:gd name="connsiteY1" fmla="*/ 460357 h 461375"/>
                  <a:gd name="connsiteX2" fmla="*/ 71134 w 248244"/>
                  <a:gd name="connsiteY2" fmla="*/ 112127 h 461375"/>
                  <a:gd name="connsiteX3" fmla="*/ 246757 w 248244"/>
                  <a:gd name="connsiteY3" fmla="*/ -100 h 461375"/>
                  <a:gd name="connsiteX4" fmla="*/ 248245 w 248244"/>
                  <a:gd name="connsiteY4" fmla="*/ 9301 h 461375"/>
                  <a:gd name="connsiteX5" fmla="*/ 79147 w 248244"/>
                  <a:gd name="connsiteY5" fmla="*/ 117288 h 461375"/>
                  <a:gd name="connsiteX6" fmla="*/ 9476 w 248244"/>
                  <a:gd name="connsiteY6" fmla="*/ 461275 h 46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44" h="461375">
                    <a:moveTo>
                      <a:pt x="9476" y="461275"/>
                    </a:moveTo>
                    <a:lnTo>
                      <a:pt x="0" y="460357"/>
                    </a:lnTo>
                    <a:cubicBezTo>
                      <a:pt x="1104" y="448933"/>
                      <a:pt x="27511" y="179813"/>
                      <a:pt x="71134" y="112127"/>
                    </a:cubicBezTo>
                    <a:cubicBezTo>
                      <a:pt x="111279" y="51676"/>
                      <a:pt x="175034" y="10935"/>
                      <a:pt x="246757" y="-100"/>
                    </a:cubicBezTo>
                    <a:lnTo>
                      <a:pt x="248245" y="9301"/>
                    </a:lnTo>
                    <a:cubicBezTo>
                      <a:pt x="179201" y="19913"/>
                      <a:pt x="117818" y="59113"/>
                      <a:pt x="79147" y="117288"/>
                    </a:cubicBezTo>
                    <a:cubicBezTo>
                      <a:pt x="36764" y="183038"/>
                      <a:pt x="9749" y="458497"/>
                      <a:pt x="9476" y="461275"/>
                    </a:cubicBezTo>
                    <a:close/>
                  </a:path>
                </a:pathLst>
              </a:custGeom>
              <a:solidFill>
                <a:srgbClr val="D0DCE7"/>
              </a:solidFill>
              <a:ln w="12700" cap="flat">
                <a:noFill/>
                <a:prstDash val="solid"/>
                <a:miter/>
              </a:ln>
            </p:spPr>
            <p:txBody>
              <a:bodyPr rtlCol="0" anchor="ctr"/>
              <a:lstStyle/>
              <a:p>
                <a:endParaRPr lang="nl-NL"/>
              </a:p>
            </p:txBody>
          </p:sp>
          <p:sp>
            <p:nvSpPr>
              <p:cNvPr id="144" name="Vrije vorm 143">
                <a:extLst>
                  <a:ext uri="{FF2B5EF4-FFF2-40B4-BE49-F238E27FC236}">
                    <a16:creationId xmlns:a16="http://schemas.microsoft.com/office/drawing/2014/main" id="{04C7E91D-FC32-F791-5AB8-A199BFBA2609}"/>
                  </a:ext>
                </a:extLst>
              </p:cNvPr>
              <p:cNvSpPr/>
              <p:nvPr/>
            </p:nvSpPr>
            <p:spPr>
              <a:xfrm>
                <a:off x="7838583" y="3350123"/>
                <a:ext cx="129490" cy="88413"/>
              </a:xfrm>
              <a:custGeom>
                <a:avLst/>
                <a:gdLst>
                  <a:gd name="connsiteX0" fmla="*/ 0 w 129490"/>
                  <a:gd name="connsiteY0" fmla="*/ 72792 h 88413"/>
                  <a:gd name="connsiteX1" fmla="*/ 0 w 129490"/>
                  <a:gd name="connsiteY1" fmla="*/ 64807 h 88413"/>
                  <a:gd name="connsiteX2" fmla="*/ 128980 w 129490"/>
                  <a:gd name="connsiteY2" fmla="*/ -100 h 88413"/>
                  <a:gd name="connsiteX3" fmla="*/ 129490 w 129490"/>
                  <a:gd name="connsiteY3" fmla="*/ 23921 h 88413"/>
                  <a:gd name="connsiteX4" fmla="*/ 49484 w 129490"/>
                  <a:gd name="connsiteY4" fmla="*/ 87977 h 88413"/>
                  <a:gd name="connsiteX5" fmla="*/ 0 w 129490"/>
                  <a:gd name="connsiteY5" fmla="*/ 72792 h 8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490" h="88413">
                    <a:moveTo>
                      <a:pt x="0" y="72792"/>
                    </a:moveTo>
                    <a:lnTo>
                      <a:pt x="0" y="64807"/>
                    </a:lnTo>
                    <a:cubicBezTo>
                      <a:pt x="50434" y="63142"/>
                      <a:pt x="97592" y="39411"/>
                      <a:pt x="128980" y="-100"/>
                    </a:cubicBezTo>
                    <a:lnTo>
                      <a:pt x="129490" y="23921"/>
                    </a:lnTo>
                    <a:cubicBezTo>
                      <a:pt x="109618" y="71271"/>
                      <a:pt x="76228" y="86572"/>
                      <a:pt x="49484" y="87977"/>
                    </a:cubicBezTo>
                    <a:cubicBezTo>
                      <a:pt x="31618" y="89777"/>
                      <a:pt x="13780" y="84303"/>
                      <a:pt x="0" y="72792"/>
                    </a:cubicBezTo>
                    <a:close/>
                  </a:path>
                </a:pathLst>
              </a:custGeom>
              <a:solidFill>
                <a:srgbClr val="A07355"/>
              </a:solidFill>
              <a:ln w="12700" cap="flat">
                <a:noFill/>
                <a:prstDash val="solid"/>
                <a:miter/>
              </a:ln>
            </p:spPr>
            <p:txBody>
              <a:bodyPr rtlCol="0" anchor="ctr"/>
              <a:lstStyle/>
              <a:p>
                <a:endParaRPr lang="nl-NL"/>
              </a:p>
            </p:txBody>
          </p:sp>
          <p:sp>
            <p:nvSpPr>
              <p:cNvPr id="145" name="Vrije vorm 144">
                <a:extLst>
                  <a:ext uri="{FF2B5EF4-FFF2-40B4-BE49-F238E27FC236}">
                    <a16:creationId xmlns:a16="http://schemas.microsoft.com/office/drawing/2014/main" id="{E7A18A26-48EA-6289-9527-50DCA7DE9654}"/>
                  </a:ext>
                </a:extLst>
              </p:cNvPr>
              <p:cNvSpPr/>
              <p:nvPr/>
            </p:nvSpPr>
            <p:spPr>
              <a:xfrm>
                <a:off x="7796139" y="3278276"/>
                <a:ext cx="233540" cy="214998"/>
              </a:xfrm>
              <a:custGeom>
                <a:avLst/>
                <a:gdLst>
                  <a:gd name="connsiteX0" fmla="*/ 78849 w 233540"/>
                  <a:gd name="connsiteY0" fmla="*/ 214897 h 214998"/>
                  <a:gd name="connsiteX1" fmla="*/ 645 w 233540"/>
                  <a:gd name="connsiteY1" fmla="*/ 144780 h 214998"/>
                  <a:gd name="connsiteX2" fmla="*/ 0 w 233540"/>
                  <a:gd name="connsiteY2" fmla="*/ 117764 h 214998"/>
                  <a:gd name="connsiteX3" fmla="*/ 10072 w 233540"/>
                  <a:gd name="connsiteY3" fmla="*/ 117528 h 214998"/>
                  <a:gd name="connsiteX4" fmla="*/ 10705 w 233540"/>
                  <a:gd name="connsiteY4" fmla="*/ 144233 h 214998"/>
                  <a:gd name="connsiteX5" fmla="*/ 66707 w 233540"/>
                  <a:gd name="connsiteY5" fmla="*/ 203721 h 214998"/>
                  <a:gd name="connsiteX6" fmla="*/ 137804 w 233540"/>
                  <a:gd name="connsiteY6" fmla="*/ 165865 h 214998"/>
                  <a:gd name="connsiteX7" fmla="*/ 190185 w 233540"/>
                  <a:gd name="connsiteY7" fmla="*/ 88684 h 214998"/>
                  <a:gd name="connsiteX8" fmla="*/ 218750 w 233540"/>
                  <a:gd name="connsiteY8" fmla="*/ 47684 h 214998"/>
                  <a:gd name="connsiteX9" fmla="*/ 221342 w 233540"/>
                  <a:gd name="connsiteY9" fmla="*/ 17885 h 214998"/>
                  <a:gd name="connsiteX10" fmla="*/ 210824 w 233540"/>
                  <a:gd name="connsiteY10" fmla="*/ 9804 h 214998"/>
                  <a:gd name="connsiteX11" fmla="*/ 212696 w 233540"/>
                  <a:gd name="connsiteY11" fmla="*/ -100 h 214998"/>
                  <a:gd name="connsiteX12" fmla="*/ 230135 w 233540"/>
                  <a:gd name="connsiteY12" fmla="*/ 12954 h 214998"/>
                  <a:gd name="connsiteX13" fmla="*/ 228051 w 233540"/>
                  <a:gd name="connsiteY13" fmla="*/ 51542 h 214998"/>
                  <a:gd name="connsiteX14" fmla="*/ 197700 w 233540"/>
                  <a:gd name="connsiteY14" fmla="*/ 95401 h 214998"/>
                  <a:gd name="connsiteX15" fmla="*/ 146882 w 233540"/>
                  <a:gd name="connsiteY15" fmla="*/ 170207 h 214998"/>
                  <a:gd name="connsiteX16" fmla="*/ 78849 w 233540"/>
                  <a:gd name="connsiteY16" fmla="*/ 214897 h 21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540" h="214998">
                    <a:moveTo>
                      <a:pt x="78849" y="214897"/>
                    </a:moveTo>
                    <a:cubicBezTo>
                      <a:pt x="38732" y="214841"/>
                      <a:pt x="5062" y="184653"/>
                      <a:pt x="645" y="144780"/>
                    </a:cubicBezTo>
                    <a:lnTo>
                      <a:pt x="0" y="117764"/>
                    </a:lnTo>
                    <a:lnTo>
                      <a:pt x="10072" y="117528"/>
                    </a:lnTo>
                    <a:lnTo>
                      <a:pt x="10705" y="144233"/>
                    </a:lnTo>
                    <a:cubicBezTo>
                      <a:pt x="13701" y="174477"/>
                      <a:pt x="36699" y="198906"/>
                      <a:pt x="66707" y="203721"/>
                    </a:cubicBezTo>
                    <a:cubicBezTo>
                      <a:pt x="96360" y="209396"/>
                      <a:pt x="125959" y="193635"/>
                      <a:pt x="137804" y="165865"/>
                    </a:cubicBezTo>
                    <a:cubicBezTo>
                      <a:pt x="151072" y="137529"/>
                      <a:pt x="168752" y="111479"/>
                      <a:pt x="190185" y="88684"/>
                    </a:cubicBezTo>
                    <a:cubicBezTo>
                      <a:pt x="202116" y="76864"/>
                      <a:pt x="211796" y="62971"/>
                      <a:pt x="218750" y="47684"/>
                    </a:cubicBezTo>
                    <a:cubicBezTo>
                      <a:pt x="223833" y="38578"/>
                      <a:pt x="224777" y="27732"/>
                      <a:pt x="221342" y="17885"/>
                    </a:cubicBezTo>
                    <a:cubicBezTo>
                      <a:pt x="219118" y="13842"/>
                      <a:pt x="215304" y="10912"/>
                      <a:pt x="210824" y="9804"/>
                    </a:cubicBezTo>
                    <a:lnTo>
                      <a:pt x="212696" y="-100"/>
                    </a:lnTo>
                    <a:cubicBezTo>
                      <a:pt x="220093" y="1592"/>
                      <a:pt x="226428" y="6334"/>
                      <a:pt x="230135" y="12954"/>
                    </a:cubicBezTo>
                    <a:cubicBezTo>
                      <a:pt x="235319" y="25469"/>
                      <a:pt x="234553" y="39658"/>
                      <a:pt x="228051" y="51542"/>
                    </a:cubicBezTo>
                    <a:cubicBezTo>
                      <a:pt x="220676" y="67880"/>
                      <a:pt x="210392" y="82742"/>
                      <a:pt x="197700" y="95401"/>
                    </a:cubicBezTo>
                    <a:cubicBezTo>
                      <a:pt x="176870" y="117459"/>
                      <a:pt x="159713" y="142715"/>
                      <a:pt x="146882" y="170207"/>
                    </a:cubicBezTo>
                    <a:cubicBezTo>
                      <a:pt x="135257" y="197430"/>
                      <a:pt x="108451" y="215039"/>
                      <a:pt x="78849" y="214897"/>
                    </a:cubicBezTo>
                    <a:close/>
                  </a:path>
                </a:pathLst>
              </a:custGeom>
              <a:solidFill>
                <a:srgbClr val="D8E3EA"/>
              </a:solidFill>
              <a:ln w="12700" cap="flat">
                <a:noFill/>
                <a:prstDash val="solid"/>
                <a:miter/>
              </a:ln>
            </p:spPr>
            <p:txBody>
              <a:bodyPr rtlCol="0" anchor="ctr"/>
              <a:lstStyle/>
              <a:p>
                <a:endParaRPr lang="nl-NL"/>
              </a:p>
            </p:txBody>
          </p:sp>
          <p:sp>
            <p:nvSpPr>
              <p:cNvPr id="146" name="Vrije vorm 145">
                <a:extLst>
                  <a:ext uri="{FF2B5EF4-FFF2-40B4-BE49-F238E27FC236}">
                    <a16:creationId xmlns:a16="http://schemas.microsoft.com/office/drawing/2014/main" id="{300C8521-A233-9453-A923-A8DCB86BF905}"/>
                  </a:ext>
                </a:extLst>
              </p:cNvPr>
              <p:cNvSpPr/>
              <p:nvPr/>
            </p:nvSpPr>
            <p:spPr>
              <a:xfrm>
                <a:off x="7981406" y="3265850"/>
                <a:ext cx="27068" cy="27068"/>
              </a:xfrm>
              <a:custGeom>
                <a:avLst/>
                <a:gdLst>
                  <a:gd name="connsiteX0" fmla="*/ 27069 w 27068"/>
                  <a:gd name="connsiteY0" fmla="*/ 13534 h 27068"/>
                  <a:gd name="connsiteX1" fmla="*/ 13535 w 27068"/>
                  <a:gd name="connsiteY1" fmla="*/ 27068 h 27068"/>
                  <a:gd name="connsiteX2" fmla="*/ 1 w 27068"/>
                  <a:gd name="connsiteY2" fmla="*/ 13534 h 27068"/>
                  <a:gd name="connsiteX3" fmla="*/ 13535 w 27068"/>
                  <a:gd name="connsiteY3" fmla="*/ 0 h 27068"/>
                  <a:gd name="connsiteX4" fmla="*/ 27069 w 27068"/>
                  <a:gd name="connsiteY4" fmla="*/ 13534 h 27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8" h="27068">
                    <a:moveTo>
                      <a:pt x="27069" y="13534"/>
                    </a:moveTo>
                    <a:cubicBezTo>
                      <a:pt x="27069" y="21009"/>
                      <a:pt x="21010" y="27068"/>
                      <a:pt x="13535" y="27068"/>
                    </a:cubicBezTo>
                    <a:cubicBezTo>
                      <a:pt x="6060" y="27068"/>
                      <a:pt x="1" y="21009"/>
                      <a:pt x="1" y="13534"/>
                    </a:cubicBezTo>
                    <a:cubicBezTo>
                      <a:pt x="1" y="6059"/>
                      <a:pt x="6060" y="0"/>
                      <a:pt x="13535" y="0"/>
                    </a:cubicBezTo>
                    <a:cubicBezTo>
                      <a:pt x="21010" y="0"/>
                      <a:pt x="27069" y="6059"/>
                      <a:pt x="27069" y="13534"/>
                    </a:cubicBezTo>
                    <a:close/>
                  </a:path>
                </a:pathLst>
              </a:custGeom>
              <a:solidFill>
                <a:srgbClr val="303B39"/>
              </a:solidFill>
              <a:ln w="12700" cap="flat">
                <a:noFill/>
                <a:prstDash val="solid"/>
                <a:miter/>
              </a:ln>
            </p:spPr>
            <p:txBody>
              <a:bodyPr rtlCol="0" anchor="ctr"/>
              <a:lstStyle/>
              <a:p>
                <a:endParaRPr lang="nl-NL"/>
              </a:p>
            </p:txBody>
          </p:sp>
          <p:sp>
            <p:nvSpPr>
              <p:cNvPr id="147" name="Vrije vorm 146">
                <a:extLst>
                  <a:ext uri="{FF2B5EF4-FFF2-40B4-BE49-F238E27FC236}">
                    <a16:creationId xmlns:a16="http://schemas.microsoft.com/office/drawing/2014/main" id="{E34B4D3F-B1CA-EEE9-15BD-79B416D2EC3E}"/>
                  </a:ext>
                </a:extLst>
              </p:cNvPr>
              <p:cNvSpPr/>
              <p:nvPr/>
            </p:nvSpPr>
            <p:spPr>
              <a:xfrm rot="990402">
                <a:off x="7988619" y="3274030"/>
                <a:ext cx="25865" cy="14629"/>
              </a:xfrm>
              <a:custGeom>
                <a:avLst/>
                <a:gdLst>
                  <a:gd name="connsiteX0" fmla="*/ 20363 w 25865"/>
                  <a:gd name="connsiteY0" fmla="*/ -101 h 14629"/>
                  <a:gd name="connsiteX1" fmla="*/ 25866 w 25865"/>
                  <a:gd name="connsiteY1" fmla="*/ -101 h 14629"/>
                  <a:gd name="connsiteX2" fmla="*/ 25866 w 25865"/>
                  <a:gd name="connsiteY2" fmla="*/ 14529 h 14629"/>
                  <a:gd name="connsiteX3" fmla="*/ 20363 w 25865"/>
                  <a:gd name="connsiteY3" fmla="*/ 14529 h 14629"/>
                  <a:gd name="connsiteX4" fmla="*/ 5502 w 25865"/>
                  <a:gd name="connsiteY4" fmla="*/ 14529 h 14629"/>
                  <a:gd name="connsiteX5" fmla="*/ 0 w 25865"/>
                  <a:gd name="connsiteY5" fmla="*/ 14529 h 14629"/>
                  <a:gd name="connsiteX6" fmla="*/ 0 w 25865"/>
                  <a:gd name="connsiteY6" fmla="*/ -101 h 14629"/>
                  <a:gd name="connsiteX7" fmla="*/ 5502 w 25865"/>
                  <a:gd name="connsiteY7" fmla="*/ -101 h 1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65" h="14629">
                    <a:moveTo>
                      <a:pt x="20363" y="-101"/>
                    </a:moveTo>
                    <a:cubicBezTo>
                      <a:pt x="23402" y="-101"/>
                      <a:pt x="25866" y="-101"/>
                      <a:pt x="25866" y="-101"/>
                    </a:cubicBezTo>
                    <a:lnTo>
                      <a:pt x="25866" y="14529"/>
                    </a:lnTo>
                    <a:cubicBezTo>
                      <a:pt x="25866" y="14529"/>
                      <a:pt x="23402" y="14529"/>
                      <a:pt x="20363" y="14529"/>
                    </a:cubicBezTo>
                    <a:lnTo>
                      <a:pt x="5502" y="14529"/>
                    </a:lnTo>
                    <a:cubicBezTo>
                      <a:pt x="2463" y="14529"/>
                      <a:pt x="0" y="14529"/>
                      <a:pt x="0" y="14529"/>
                    </a:cubicBezTo>
                    <a:lnTo>
                      <a:pt x="0" y="-101"/>
                    </a:lnTo>
                    <a:cubicBezTo>
                      <a:pt x="0" y="-101"/>
                      <a:pt x="2463" y="-101"/>
                      <a:pt x="5502" y="-101"/>
                    </a:cubicBezTo>
                    <a:close/>
                  </a:path>
                </a:pathLst>
              </a:custGeom>
              <a:solidFill>
                <a:srgbClr val="303B39"/>
              </a:solidFill>
              <a:ln w="12700" cap="flat">
                <a:noFill/>
                <a:prstDash val="solid"/>
                <a:miter/>
              </a:ln>
            </p:spPr>
            <p:txBody>
              <a:bodyPr rtlCol="0" anchor="ctr"/>
              <a:lstStyle/>
              <a:p>
                <a:endParaRPr lang="nl-NL"/>
              </a:p>
            </p:txBody>
          </p:sp>
          <p:sp>
            <p:nvSpPr>
              <p:cNvPr id="148" name="Vrije vorm 147">
                <a:extLst>
                  <a:ext uri="{FF2B5EF4-FFF2-40B4-BE49-F238E27FC236}">
                    <a16:creationId xmlns:a16="http://schemas.microsoft.com/office/drawing/2014/main" id="{D3DF1057-148F-EA44-DD39-D69BF3E2E965}"/>
                  </a:ext>
                </a:extLst>
              </p:cNvPr>
              <p:cNvSpPr/>
              <p:nvPr/>
            </p:nvSpPr>
            <p:spPr>
              <a:xfrm>
                <a:off x="7805321" y="3439169"/>
                <a:ext cx="140312" cy="350124"/>
              </a:xfrm>
              <a:custGeom>
                <a:avLst/>
                <a:gdLst>
                  <a:gd name="connsiteX0" fmla="*/ 139429 w 140312"/>
                  <a:gd name="connsiteY0" fmla="*/ 10570 h 350124"/>
                  <a:gd name="connsiteX1" fmla="*/ 84686 w 140312"/>
                  <a:gd name="connsiteY1" fmla="*/ 109894 h 350124"/>
                  <a:gd name="connsiteX2" fmla="*/ 66014 w 140312"/>
                  <a:gd name="connsiteY2" fmla="*/ 299650 h 350124"/>
                  <a:gd name="connsiteX3" fmla="*/ 63855 w 140312"/>
                  <a:gd name="connsiteY3" fmla="*/ 331657 h 350124"/>
                  <a:gd name="connsiteX4" fmla="*/ 109452 w 140312"/>
                  <a:gd name="connsiteY4" fmla="*/ 328101 h 350124"/>
                  <a:gd name="connsiteX5" fmla="*/ 118722 w 140312"/>
                  <a:gd name="connsiteY5" fmla="*/ 332285 h 350124"/>
                  <a:gd name="connsiteX6" fmla="*/ 118724 w 140312"/>
                  <a:gd name="connsiteY6" fmla="*/ 332292 h 350124"/>
                  <a:gd name="connsiteX7" fmla="*/ 114405 w 140312"/>
                  <a:gd name="connsiteY7" fmla="*/ 341564 h 350124"/>
                  <a:gd name="connsiteX8" fmla="*/ 76302 w 140312"/>
                  <a:gd name="connsiteY8" fmla="*/ 349947 h 350124"/>
                  <a:gd name="connsiteX9" fmla="*/ 53186 w 140312"/>
                  <a:gd name="connsiteY9" fmla="*/ 341437 h 350124"/>
                  <a:gd name="connsiteX10" fmla="*/ 52678 w 140312"/>
                  <a:gd name="connsiteY10" fmla="*/ 294189 h 350124"/>
                  <a:gd name="connsiteX11" fmla="*/ 71349 w 140312"/>
                  <a:gd name="connsiteY11" fmla="*/ 116498 h 350124"/>
                  <a:gd name="connsiteX12" fmla="*/ 70842 w 140312"/>
                  <a:gd name="connsiteY12" fmla="*/ 115990 h 350124"/>
                  <a:gd name="connsiteX13" fmla="*/ 858 w 140312"/>
                  <a:gd name="connsiteY13" fmla="*/ 18445 h 350124"/>
                  <a:gd name="connsiteX14" fmla="*/ 3766 w 140312"/>
                  <a:gd name="connsiteY14" fmla="*/ 8747 h 350124"/>
                  <a:gd name="connsiteX15" fmla="*/ 13463 w 140312"/>
                  <a:gd name="connsiteY15" fmla="*/ 11655 h 350124"/>
                  <a:gd name="connsiteX16" fmla="*/ 13559 w 140312"/>
                  <a:gd name="connsiteY16" fmla="*/ 11840 h 350124"/>
                  <a:gd name="connsiteX17" fmla="*/ 74017 w 140312"/>
                  <a:gd name="connsiteY17" fmla="*/ 99479 h 350124"/>
                  <a:gd name="connsiteX18" fmla="*/ 126854 w 140312"/>
                  <a:gd name="connsiteY18" fmla="*/ 3711 h 350124"/>
                  <a:gd name="connsiteX19" fmla="*/ 136526 w 140312"/>
                  <a:gd name="connsiteY19" fmla="*/ 732 h 350124"/>
                  <a:gd name="connsiteX20" fmla="*/ 136634 w 140312"/>
                  <a:gd name="connsiteY20" fmla="*/ 790 h 350124"/>
                  <a:gd name="connsiteX21" fmla="*/ 139429 w 140312"/>
                  <a:gd name="connsiteY21" fmla="*/ 10569 h 35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0312" h="350124">
                    <a:moveTo>
                      <a:pt x="139429" y="10570"/>
                    </a:moveTo>
                    <a:cubicBezTo>
                      <a:pt x="139047" y="11332"/>
                      <a:pt x="100817" y="81189"/>
                      <a:pt x="84686" y="109894"/>
                    </a:cubicBezTo>
                    <a:cubicBezTo>
                      <a:pt x="94847" y="123484"/>
                      <a:pt x="114026" y="169463"/>
                      <a:pt x="66014" y="299650"/>
                    </a:cubicBezTo>
                    <a:cubicBezTo>
                      <a:pt x="63220" y="306001"/>
                      <a:pt x="57123" y="324418"/>
                      <a:pt x="63855" y="331657"/>
                    </a:cubicBezTo>
                    <a:cubicBezTo>
                      <a:pt x="69571" y="337881"/>
                      <a:pt x="86209" y="336611"/>
                      <a:pt x="109452" y="328101"/>
                    </a:cubicBezTo>
                    <a:cubicBezTo>
                      <a:pt x="113167" y="326697"/>
                      <a:pt x="117318" y="328570"/>
                      <a:pt x="118722" y="332285"/>
                    </a:cubicBezTo>
                    <a:cubicBezTo>
                      <a:pt x="118723" y="332288"/>
                      <a:pt x="118723" y="332290"/>
                      <a:pt x="118724" y="332292"/>
                    </a:cubicBezTo>
                    <a:cubicBezTo>
                      <a:pt x="120017" y="336042"/>
                      <a:pt x="118108" y="340141"/>
                      <a:pt x="114405" y="341564"/>
                    </a:cubicBezTo>
                    <a:cubicBezTo>
                      <a:pt x="102272" y="346501"/>
                      <a:pt x="89387" y="349335"/>
                      <a:pt x="76302" y="349947"/>
                    </a:cubicBezTo>
                    <a:cubicBezTo>
                      <a:pt x="67732" y="350560"/>
                      <a:pt x="59313" y="347461"/>
                      <a:pt x="53186" y="341437"/>
                    </a:cubicBezTo>
                    <a:cubicBezTo>
                      <a:pt x="38833" y="325942"/>
                      <a:pt x="51281" y="297364"/>
                      <a:pt x="52678" y="294189"/>
                    </a:cubicBezTo>
                    <a:cubicBezTo>
                      <a:pt x="106278" y="148886"/>
                      <a:pt x="71730" y="116752"/>
                      <a:pt x="71349" y="116498"/>
                    </a:cubicBezTo>
                    <a:lnTo>
                      <a:pt x="70842" y="115990"/>
                    </a:lnTo>
                    <a:cubicBezTo>
                      <a:pt x="66017" y="112053"/>
                      <a:pt x="35532" y="85380"/>
                      <a:pt x="858" y="18445"/>
                    </a:cubicBezTo>
                    <a:cubicBezTo>
                      <a:pt x="-1018" y="14964"/>
                      <a:pt x="285" y="10622"/>
                      <a:pt x="3766" y="8747"/>
                    </a:cubicBezTo>
                    <a:cubicBezTo>
                      <a:pt x="7246" y="6872"/>
                      <a:pt x="11588" y="8174"/>
                      <a:pt x="13463" y="11655"/>
                    </a:cubicBezTo>
                    <a:cubicBezTo>
                      <a:pt x="13496" y="11716"/>
                      <a:pt x="13528" y="11778"/>
                      <a:pt x="13559" y="11840"/>
                    </a:cubicBezTo>
                    <a:cubicBezTo>
                      <a:pt x="29228" y="43904"/>
                      <a:pt x="49607" y="73444"/>
                      <a:pt x="74017" y="99479"/>
                    </a:cubicBezTo>
                    <a:cubicBezTo>
                      <a:pt x="91038" y="68996"/>
                      <a:pt x="126475" y="4346"/>
                      <a:pt x="126854" y="3711"/>
                    </a:cubicBezTo>
                    <a:cubicBezTo>
                      <a:pt x="128702" y="218"/>
                      <a:pt x="133032" y="-1117"/>
                      <a:pt x="136526" y="732"/>
                    </a:cubicBezTo>
                    <a:cubicBezTo>
                      <a:pt x="136563" y="751"/>
                      <a:pt x="136598" y="770"/>
                      <a:pt x="136634" y="790"/>
                    </a:cubicBezTo>
                    <a:cubicBezTo>
                      <a:pt x="140077" y="2742"/>
                      <a:pt x="141320" y="7093"/>
                      <a:pt x="139429" y="10569"/>
                    </a:cubicBezTo>
                    <a:close/>
                  </a:path>
                </a:pathLst>
              </a:custGeom>
              <a:solidFill>
                <a:srgbClr val="303B39"/>
              </a:solidFill>
              <a:ln w="12700" cap="flat">
                <a:noFill/>
                <a:prstDash val="solid"/>
                <a:miter/>
              </a:ln>
            </p:spPr>
            <p:txBody>
              <a:bodyPr rtlCol="0" anchor="ctr"/>
              <a:lstStyle/>
              <a:p>
                <a:endParaRPr lang="nl-NL"/>
              </a:p>
            </p:txBody>
          </p:sp>
          <p:sp>
            <p:nvSpPr>
              <p:cNvPr id="149" name="Vrije vorm 148">
                <a:extLst>
                  <a:ext uri="{FF2B5EF4-FFF2-40B4-BE49-F238E27FC236}">
                    <a16:creationId xmlns:a16="http://schemas.microsoft.com/office/drawing/2014/main" id="{1B5A1729-F0AA-17B7-75F8-455A553C156C}"/>
                  </a:ext>
                </a:extLst>
              </p:cNvPr>
              <p:cNvSpPr/>
              <p:nvPr/>
            </p:nvSpPr>
            <p:spPr>
              <a:xfrm>
                <a:off x="7614128" y="4130320"/>
                <a:ext cx="92444" cy="850677"/>
              </a:xfrm>
              <a:custGeom>
                <a:avLst/>
                <a:gdLst>
                  <a:gd name="connsiteX0" fmla="*/ 92445 w 92444"/>
                  <a:gd name="connsiteY0" fmla="*/ -100 h 850677"/>
                  <a:gd name="connsiteX1" fmla="*/ 4916 w 92444"/>
                  <a:gd name="connsiteY1" fmla="*/ 292553 h 850677"/>
                  <a:gd name="connsiteX2" fmla="*/ 11969 w 92444"/>
                  <a:gd name="connsiteY2" fmla="*/ 850577 h 850677"/>
                  <a:gd name="connsiteX3" fmla="*/ 55226 w 92444"/>
                  <a:gd name="connsiteY3" fmla="*/ 850577 h 850677"/>
                </a:gdLst>
                <a:ahLst/>
                <a:cxnLst>
                  <a:cxn ang="0">
                    <a:pos x="connsiteX0" y="connsiteY0"/>
                  </a:cxn>
                  <a:cxn ang="0">
                    <a:pos x="connsiteX1" y="connsiteY1"/>
                  </a:cxn>
                  <a:cxn ang="0">
                    <a:pos x="connsiteX2" y="connsiteY2"/>
                  </a:cxn>
                  <a:cxn ang="0">
                    <a:pos x="connsiteX3" y="connsiteY3"/>
                  </a:cxn>
                </a:cxnLst>
                <a:rect l="l" t="t" r="r" b="b"/>
                <a:pathLst>
                  <a:path w="92444" h="850677">
                    <a:moveTo>
                      <a:pt x="92445" y="-100"/>
                    </a:moveTo>
                    <a:cubicBezTo>
                      <a:pt x="92445" y="-100"/>
                      <a:pt x="19183" y="175497"/>
                      <a:pt x="4916" y="292553"/>
                    </a:cubicBezTo>
                    <a:cubicBezTo>
                      <a:pt x="-9349" y="409610"/>
                      <a:pt x="11969" y="850577"/>
                      <a:pt x="11969" y="850577"/>
                    </a:cubicBezTo>
                    <a:lnTo>
                      <a:pt x="55226" y="850577"/>
                    </a:lnTo>
                  </a:path>
                </a:pathLst>
              </a:custGeom>
              <a:noFill/>
              <a:ln w="9525" cap="flat">
                <a:solidFill>
                  <a:srgbClr val="D0DCE7"/>
                </a:solidFill>
                <a:prstDash val="solid"/>
                <a:miter/>
              </a:ln>
            </p:spPr>
            <p:txBody>
              <a:bodyPr rtlCol="0" anchor="ctr"/>
              <a:lstStyle/>
              <a:p>
                <a:endParaRPr lang="nl-NL"/>
              </a:p>
            </p:txBody>
          </p:sp>
          <p:sp>
            <p:nvSpPr>
              <p:cNvPr id="150" name="Vrije vorm 149">
                <a:extLst>
                  <a:ext uri="{FF2B5EF4-FFF2-40B4-BE49-F238E27FC236}">
                    <a16:creationId xmlns:a16="http://schemas.microsoft.com/office/drawing/2014/main" id="{E4CC18A6-4D66-F5ED-843B-8A1DF783A20A}"/>
                  </a:ext>
                </a:extLst>
              </p:cNvPr>
              <p:cNvSpPr/>
              <p:nvPr/>
            </p:nvSpPr>
            <p:spPr>
              <a:xfrm rot="19612644">
                <a:off x="7903422" y="3724577"/>
                <a:ext cx="106043" cy="45411"/>
              </a:xfrm>
              <a:custGeom>
                <a:avLst/>
                <a:gdLst>
                  <a:gd name="connsiteX0" fmla="*/ 106044 w 106043"/>
                  <a:gd name="connsiteY0" fmla="*/ 22605 h 45411"/>
                  <a:gd name="connsiteX1" fmla="*/ 53022 w 106043"/>
                  <a:gd name="connsiteY1" fmla="*/ 45311 h 45411"/>
                  <a:gd name="connsiteX2" fmla="*/ 0 w 106043"/>
                  <a:gd name="connsiteY2" fmla="*/ 22605 h 45411"/>
                  <a:gd name="connsiteX3" fmla="*/ 53022 w 106043"/>
                  <a:gd name="connsiteY3" fmla="*/ -100 h 45411"/>
                  <a:gd name="connsiteX4" fmla="*/ 106044 w 106043"/>
                  <a:gd name="connsiteY4" fmla="*/ 22605 h 4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43" h="45411">
                    <a:moveTo>
                      <a:pt x="106044" y="22605"/>
                    </a:moveTo>
                    <a:cubicBezTo>
                      <a:pt x="106044" y="35145"/>
                      <a:pt x="82305" y="45311"/>
                      <a:pt x="53022" y="45311"/>
                    </a:cubicBezTo>
                    <a:cubicBezTo>
                      <a:pt x="23739" y="45311"/>
                      <a:pt x="0" y="35145"/>
                      <a:pt x="0" y="22605"/>
                    </a:cubicBezTo>
                    <a:cubicBezTo>
                      <a:pt x="0" y="10065"/>
                      <a:pt x="23739" y="-100"/>
                      <a:pt x="53022" y="-100"/>
                    </a:cubicBezTo>
                    <a:cubicBezTo>
                      <a:pt x="82305" y="-100"/>
                      <a:pt x="106044" y="10065"/>
                      <a:pt x="106044" y="22605"/>
                    </a:cubicBezTo>
                    <a:close/>
                  </a:path>
                </a:pathLst>
              </a:custGeom>
              <a:solidFill>
                <a:srgbClr val="303B39"/>
              </a:solidFill>
              <a:ln w="12700" cap="flat">
                <a:noFill/>
                <a:prstDash val="solid"/>
                <a:miter/>
              </a:ln>
            </p:spPr>
            <p:txBody>
              <a:bodyPr rtlCol="0" anchor="ctr"/>
              <a:lstStyle/>
              <a:p>
                <a:endParaRPr lang="nl-NL"/>
              </a:p>
            </p:txBody>
          </p:sp>
          <p:sp>
            <p:nvSpPr>
              <p:cNvPr id="151" name="Vrije vorm 150">
                <a:extLst>
                  <a:ext uri="{FF2B5EF4-FFF2-40B4-BE49-F238E27FC236}">
                    <a16:creationId xmlns:a16="http://schemas.microsoft.com/office/drawing/2014/main" id="{8D12AE28-81CB-C6B7-138E-1E5400F6A3D6}"/>
                  </a:ext>
                </a:extLst>
              </p:cNvPr>
              <p:cNvSpPr/>
              <p:nvPr/>
            </p:nvSpPr>
            <p:spPr>
              <a:xfrm rot="19612644">
                <a:off x="7912716" y="3727774"/>
                <a:ext cx="85307" cy="36531"/>
              </a:xfrm>
              <a:custGeom>
                <a:avLst/>
                <a:gdLst>
                  <a:gd name="connsiteX0" fmla="*/ 85308 w 85307"/>
                  <a:gd name="connsiteY0" fmla="*/ 18165 h 36531"/>
                  <a:gd name="connsiteX1" fmla="*/ 42654 w 85307"/>
                  <a:gd name="connsiteY1" fmla="*/ 36431 h 36531"/>
                  <a:gd name="connsiteX2" fmla="*/ 1 w 85307"/>
                  <a:gd name="connsiteY2" fmla="*/ 18165 h 36531"/>
                  <a:gd name="connsiteX3" fmla="*/ 42654 w 85307"/>
                  <a:gd name="connsiteY3" fmla="*/ -101 h 36531"/>
                  <a:gd name="connsiteX4" fmla="*/ 85308 w 85307"/>
                  <a:gd name="connsiteY4" fmla="*/ 18165 h 36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07" h="36531">
                    <a:moveTo>
                      <a:pt x="85308" y="18165"/>
                    </a:moveTo>
                    <a:cubicBezTo>
                      <a:pt x="85308" y="28253"/>
                      <a:pt x="66211" y="36431"/>
                      <a:pt x="42654" y="36431"/>
                    </a:cubicBezTo>
                    <a:cubicBezTo>
                      <a:pt x="19097" y="36431"/>
                      <a:pt x="1" y="28253"/>
                      <a:pt x="1" y="18165"/>
                    </a:cubicBezTo>
                    <a:cubicBezTo>
                      <a:pt x="1" y="8077"/>
                      <a:pt x="19097" y="-101"/>
                      <a:pt x="42654" y="-101"/>
                    </a:cubicBezTo>
                    <a:cubicBezTo>
                      <a:pt x="66211" y="-101"/>
                      <a:pt x="85308" y="8077"/>
                      <a:pt x="85308" y="18165"/>
                    </a:cubicBezTo>
                    <a:close/>
                  </a:path>
                </a:pathLst>
              </a:custGeom>
              <a:solidFill>
                <a:srgbClr val="607672"/>
              </a:solidFill>
              <a:ln w="12700" cap="flat">
                <a:noFill/>
                <a:prstDash val="solid"/>
                <a:miter/>
              </a:ln>
            </p:spPr>
            <p:txBody>
              <a:bodyPr rtlCol="0" anchor="ctr"/>
              <a:lstStyle/>
              <a:p>
                <a:endParaRPr lang="nl-NL"/>
              </a:p>
            </p:txBody>
          </p:sp>
          <p:sp>
            <p:nvSpPr>
              <p:cNvPr id="152" name="Vrije vorm 151">
                <a:extLst>
                  <a:ext uri="{FF2B5EF4-FFF2-40B4-BE49-F238E27FC236}">
                    <a16:creationId xmlns:a16="http://schemas.microsoft.com/office/drawing/2014/main" id="{BADA6C53-4C96-C2AC-ABD9-E4AE2C7B8513}"/>
                  </a:ext>
                </a:extLst>
              </p:cNvPr>
              <p:cNvSpPr/>
              <p:nvPr/>
            </p:nvSpPr>
            <p:spPr>
              <a:xfrm rot="19612644">
                <a:off x="7910926" y="3725701"/>
                <a:ext cx="85307" cy="36531"/>
              </a:xfrm>
              <a:custGeom>
                <a:avLst/>
                <a:gdLst>
                  <a:gd name="connsiteX0" fmla="*/ 85307 w 85307"/>
                  <a:gd name="connsiteY0" fmla="*/ 18165 h 36531"/>
                  <a:gd name="connsiteX1" fmla="*/ 42654 w 85307"/>
                  <a:gd name="connsiteY1" fmla="*/ 36431 h 36531"/>
                  <a:gd name="connsiteX2" fmla="*/ 0 w 85307"/>
                  <a:gd name="connsiteY2" fmla="*/ 18165 h 36531"/>
                  <a:gd name="connsiteX3" fmla="*/ 42654 w 85307"/>
                  <a:gd name="connsiteY3" fmla="*/ -100 h 36531"/>
                  <a:gd name="connsiteX4" fmla="*/ 85307 w 85307"/>
                  <a:gd name="connsiteY4" fmla="*/ 18165 h 36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07" h="36531">
                    <a:moveTo>
                      <a:pt x="85307" y="18165"/>
                    </a:moveTo>
                    <a:cubicBezTo>
                      <a:pt x="85307" y="28253"/>
                      <a:pt x="66210" y="36431"/>
                      <a:pt x="42654" y="36431"/>
                    </a:cubicBezTo>
                    <a:cubicBezTo>
                      <a:pt x="19097" y="36431"/>
                      <a:pt x="0" y="28253"/>
                      <a:pt x="0" y="18165"/>
                    </a:cubicBezTo>
                    <a:cubicBezTo>
                      <a:pt x="0" y="8077"/>
                      <a:pt x="19097" y="-100"/>
                      <a:pt x="42654" y="-100"/>
                    </a:cubicBezTo>
                    <a:cubicBezTo>
                      <a:pt x="66210" y="-100"/>
                      <a:pt x="85307" y="8077"/>
                      <a:pt x="85307" y="18165"/>
                    </a:cubicBezTo>
                    <a:close/>
                  </a:path>
                </a:pathLst>
              </a:custGeom>
              <a:solidFill>
                <a:srgbClr val="F2F4F4"/>
              </a:solidFill>
              <a:ln w="12700" cap="flat">
                <a:noFill/>
                <a:prstDash val="solid"/>
                <a:miter/>
              </a:ln>
            </p:spPr>
            <p:txBody>
              <a:bodyPr rtlCol="0" anchor="ctr"/>
              <a:lstStyle/>
              <a:p>
                <a:endParaRPr lang="nl-NL"/>
              </a:p>
            </p:txBody>
          </p:sp>
          <p:sp>
            <p:nvSpPr>
              <p:cNvPr id="153" name="Vrije vorm 152">
                <a:extLst>
                  <a:ext uri="{FF2B5EF4-FFF2-40B4-BE49-F238E27FC236}">
                    <a16:creationId xmlns:a16="http://schemas.microsoft.com/office/drawing/2014/main" id="{641DE65F-DA30-4193-E94A-001EEC824317}"/>
                  </a:ext>
                </a:extLst>
              </p:cNvPr>
              <p:cNvSpPr/>
              <p:nvPr/>
            </p:nvSpPr>
            <p:spPr>
              <a:xfrm rot="19612644">
                <a:off x="7925320" y="3731132"/>
                <a:ext cx="55194" cy="23636"/>
              </a:xfrm>
              <a:custGeom>
                <a:avLst/>
                <a:gdLst>
                  <a:gd name="connsiteX0" fmla="*/ 55194 w 55194"/>
                  <a:gd name="connsiteY0" fmla="*/ 11718 h 23636"/>
                  <a:gd name="connsiteX1" fmla="*/ 27597 w 55194"/>
                  <a:gd name="connsiteY1" fmla="*/ 23536 h 23636"/>
                  <a:gd name="connsiteX2" fmla="*/ 0 w 55194"/>
                  <a:gd name="connsiteY2" fmla="*/ 11718 h 23636"/>
                  <a:gd name="connsiteX3" fmla="*/ 27597 w 55194"/>
                  <a:gd name="connsiteY3" fmla="*/ -101 h 23636"/>
                  <a:gd name="connsiteX4" fmla="*/ 55194 w 55194"/>
                  <a:gd name="connsiteY4" fmla="*/ 11718 h 23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94" h="23636">
                    <a:moveTo>
                      <a:pt x="55194" y="11718"/>
                    </a:moveTo>
                    <a:cubicBezTo>
                      <a:pt x="55194" y="18245"/>
                      <a:pt x="42839" y="23536"/>
                      <a:pt x="27597" y="23536"/>
                    </a:cubicBezTo>
                    <a:cubicBezTo>
                      <a:pt x="12355" y="23536"/>
                      <a:pt x="0" y="18245"/>
                      <a:pt x="0" y="11718"/>
                    </a:cubicBezTo>
                    <a:cubicBezTo>
                      <a:pt x="0" y="5191"/>
                      <a:pt x="12355" y="-101"/>
                      <a:pt x="27597" y="-101"/>
                    </a:cubicBezTo>
                    <a:cubicBezTo>
                      <a:pt x="42839" y="-101"/>
                      <a:pt x="55194" y="5191"/>
                      <a:pt x="55194" y="11718"/>
                    </a:cubicBezTo>
                    <a:close/>
                  </a:path>
                </a:pathLst>
              </a:custGeom>
              <a:solidFill>
                <a:srgbClr val="4D6273"/>
              </a:solidFill>
              <a:ln w="12700" cap="flat">
                <a:noFill/>
                <a:prstDash val="solid"/>
                <a:miter/>
              </a:ln>
            </p:spPr>
            <p:txBody>
              <a:bodyPr rtlCol="0" anchor="ctr"/>
              <a:lstStyle/>
              <a:p>
                <a:endParaRPr lang="nl-NL"/>
              </a:p>
            </p:txBody>
          </p:sp>
          <p:sp>
            <p:nvSpPr>
              <p:cNvPr id="154" name="Vrije vorm 153">
                <a:extLst>
                  <a:ext uri="{FF2B5EF4-FFF2-40B4-BE49-F238E27FC236}">
                    <a16:creationId xmlns:a16="http://schemas.microsoft.com/office/drawing/2014/main" id="{BF73326B-1B8A-5F5B-18AB-0D0C4575C355}"/>
                  </a:ext>
                </a:extLst>
              </p:cNvPr>
              <p:cNvSpPr/>
              <p:nvPr/>
            </p:nvSpPr>
            <p:spPr>
              <a:xfrm>
                <a:off x="7848864" y="3632402"/>
                <a:ext cx="223436" cy="165117"/>
              </a:xfrm>
              <a:custGeom>
                <a:avLst/>
                <a:gdLst>
                  <a:gd name="connsiteX0" fmla="*/ 0 w 223436"/>
                  <a:gd name="connsiteY0" fmla="*/ 104441 h 165117"/>
                  <a:gd name="connsiteX1" fmla="*/ 68165 w 223436"/>
                  <a:gd name="connsiteY1" fmla="*/ 9175 h 165117"/>
                  <a:gd name="connsiteX2" fmla="*/ 122930 w 223436"/>
                  <a:gd name="connsiteY2" fmla="*/ -100 h 165117"/>
                  <a:gd name="connsiteX3" fmla="*/ 190833 w 223436"/>
                  <a:gd name="connsiteY3" fmla="*/ 16180 h 165117"/>
                  <a:gd name="connsiteX4" fmla="*/ 164691 w 223436"/>
                  <a:gd name="connsiteY4" fmla="*/ 27742 h 165117"/>
                  <a:gd name="connsiteX5" fmla="*/ 141956 w 223436"/>
                  <a:gd name="connsiteY5" fmla="*/ 25915 h 165117"/>
                  <a:gd name="connsiteX6" fmla="*/ 114225 w 223436"/>
                  <a:gd name="connsiteY6" fmla="*/ 21777 h 165117"/>
                  <a:gd name="connsiteX7" fmla="*/ 141956 w 223436"/>
                  <a:gd name="connsiteY7" fmla="*/ 25914 h 165117"/>
                  <a:gd name="connsiteX8" fmla="*/ 222833 w 223436"/>
                  <a:gd name="connsiteY8" fmla="*/ 45744 h 165117"/>
                  <a:gd name="connsiteX9" fmla="*/ 200630 w 223436"/>
                  <a:gd name="connsiteY9" fmla="*/ 59023 h 165117"/>
                  <a:gd name="connsiteX10" fmla="*/ 157552 w 223436"/>
                  <a:gd name="connsiteY10" fmla="*/ 55688 h 165117"/>
                  <a:gd name="connsiteX11" fmla="*/ 203815 w 223436"/>
                  <a:gd name="connsiteY11" fmla="*/ 72132 h 165117"/>
                  <a:gd name="connsiteX12" fmla="*/ 189316 w 223436"/>
                  <a:gd name="connsiteY12" fmla="*/ 81966 h 165117"/>
                  <a:gd name="connsiteX13" fmla="*/ 192114 w 223436"/>
                  <a:gd name="connsiteY13" fmla="*/ 83901 h 165117"/>
                  <a:gd name="connsiteX14" fmla="*/ 169002 w 223436"/>
                  <a:gd name="connsiteY14" fmla="*/ 98190 h 165117"/>
                  <a:gd name="connsiteX15" fmla="*/ 145190 w 223436"/>
                  <a:gd name="connsiteY15" fmla="*/ 99045 h 165117"/>
                  <a:gd name="connsiteX16" fmla="*/ 115411 w 223436"/>
                  <a:gd name="connsiteY16" fmla="*/ 114644 h 165117"/>
                  <a:gd name="connsiteX17" fmla="*/ 83775 w 223436"/>
                  <a:gd name="connsiteY17" fmla="*/ 138802 h 165117"/>
                  <a:gd name="connsiteX18" fmla="*/ 38577 w 223436"/>
                  <a:gd name="connsiteY18" fmla="*/ 165017 h 165117"/>
                  <a:gd name="connsiteX19" fmla="*/ 17177 w 223436"/>
                  <a:gd name="connsiteY19" fmla="*/ 160359 h 16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3436" h="165117">
                    <a:moveTo>
                      <a:pt x="0" y="104441"/>
                    </a:moveTo>
                    <a:cubicBezTo>
                      <a:pt x="10810" y="90411"/>
                      <a:pt x="65215" y="11639"/>
                      <a:pt x="68165" y="9175"/>
                    </a:cubicBezTo>
                    <a:cubicBezTo>
                      <a:pt x="86246" y="5132"/>
                      <a:pt x="104526" y="2035"/>
                      <a:pt x="122930" y="-100"/>
                    </a:cubicBezTo>
                    <a:lnTo>
                      <a:pt x="190833" y="16180"/>
                    </a:lnTo>
                    <a:cubicBezTo>
                      <a:pt x="182596" y="21033"/>
                      <a:pt x="173824" y="24912"/>
                      <a:pt x="164691" y="27742"/>
                    </a:cubicBezTo>
                    <a:cubicBezTo>
                      <a:pt x="157069" y="27960"/>
                      <a:pt x="149446" y="27347"/>
                      <a:pt x="141956" y="25915"/>
                    </a:cubicBezTo>
                    <a:lnTo>
                      <a:pt x="114225" y="21777"/>
                    </a:lnTo>
                    <a:lnTo>
                      <a:pt x="141956" y="25914"/>
                    </a:lnTo>
                    <a:cubicBezTo>
                      <a:pt x="141956" y="25914"/>
                      <a:pt x="218997" y="45944"/>
                      <a:pt x="222833" y="45744"/>
                    </a:cubicBezTo>
                    <a:cubicBezTo>
                      <a:pt x="226670" y="45542"/>
                      <a:pt x="211352" y="58079"/>
                      <a:pt x="200630" y="59023"/>
                    </a:cubicBezTo>
                    <a:cubicBezTo>
                      <a:pt x="186215" y="58825"/>
                      <a:pt x="171827" y="57711"/>
                      <a:pt x="157552" y="55688"/>
                    </a:cubicBezTo>
                    <a:cubicBezTo>
                      <a:pt x="157552" y="55688"/>
                      <a:pt x="199089" y="70070"/>
                      <a:pt x="203815" y="72132"/>
                    </a:cubicBezTo>
                    <a:cubicBezTo>
                      <a:pt x="201040" y="77725"/>
                      <a:pt x="195539" y="81457"/>
                      <a:pt x="189316" y="81966"/>
                    </a:cubicBezTo>
                    <a:lnTo>
                      <a:pt x="192114" y="83901"/>
                    </a:lnTo>
                    <a:cubicBezTo>
                      <a:pt x="185924" y="90763"/>
                      <a:pt x="177907" y="95719"/>
                      <a:pt x="169002" y="98190"/>
                    </a:cubicBezTo>
                    <a:cubicBezTo>
                      <a:pt x="161255" y="100421"/>
                      <a:pt x="153078" y="100715"/>
                      <a:pt x="145190" y="99045"/>
                    </a:cubicBezTo>
                    <a:cubicBezTo>
                      <a:pt x="145190" y="99045"/>
                      <a:pt x="119938" y="112869"/>
                      <a:pt x="115411" y="114644"/>
                    </a:cubicBezTo>
                    <a:cubicBezTo>
                      <a:pt x="104218" y="121810"/>
                      <a:pt x="93636" y="129890"/>
                      <a:pt x="83775" y="138802"/>
                    </a:cubicBezTo>
                    <a:cubicBezTo>
                      <a:pt x="70203" y="149893"/>
                      <a:pt x="54944" y="158743"/>
                      <a:pt x="38577" y="165017"/>
                    </a:cubicBezTo>
                    <a:cubicBezTo>
                      <a:pt x="31280" y="164345"/>
                      <a:pt x="24093" y="162780"/>
                      <a:pt x="17177" y="160359"/>
                    </a:cubicBezTo>
                    <a:close/>
                  </a:path>
                </a:pathLst>
              </a:custGeom>
              <a:solidFill>
                <a:srgbClr val="D3A77F"/>
              </a:solidFill>
              <a:ln w="12700" cap="flat">
                <a:noFill/>
                <a:prstDash val="solid"/>
                <a:miter/>
              </a:ln>
            </p:spPr>
            <p:txBody>
              <a:bodyPr rtlCol="0" anchor="ctr"/>
              <a:lstStyle/>
              <a:p>
                <a:endParaRPr lang="nl-NL"/>
              </a:p>
            </p:txBody>
          </p:sp>
          <p:sp>
            <p:nvSpPr>
              <p:cNvPr id="155" name="Vrije vorm 154">
                <a:extLst>
                  <a:ext uri="{FF2B5EF4-FFF2-40B4-BE49-F238E27FC236}">
                    <a16:creationId xmlns:a16="http://schemas.microsoft.com/office/drawing/2014/main" id="{FF6BDD82-90A8-BE78-EF00-1E2F2AF63FED}"/>
                  </a:ext>
                </a:extLst>
              </p:cNvPr>
              <p:cNvSpPr/>
              <p:nvPr/>
            </p:nvSpPr>
            <p:spPr>
              <a:xfrm>
                <a:off x="7587786" y="3712622"/>
                <a:ext cx="310698" cy="515021"/>
              </a:xfrm>
              <a:custGeom>
                <a:avLst/>
                <a:gdLst>
                  <a:gd name="connsiteX0" fmla="*/ 50640 w 310698"/>
                  <a:gd name="connsiteY0" fmla="*/ 514921 h 515021"/>
                  <a:gd name="connsiteX1" fmla="*/ 310698 w 310698"/>
                  <a:gd name="connsiteY1" fmla="*/ 46867 h 515021"/>
                  <a:gd name="connsiteX2" fmla="*/ 278281 w 310698"/>
                  <a:gd name="connsiteY2" fmla="*/ -100 h 515021"/>
                  <a:gd name="connsiteX3" fmla="*/ 0 w 310698"/>
                  <a:gd name="connsiteY3" fmla="*/ 406850 h 515021"/>
                </a:gdLst>
                <a:ahLst/>
                <a:cxnLst>
                  <a:cxn ang="0">
                    <a:pos x="connsiteX0" y="connsiteY0"/>
                  </a:cxn>
                  <a:cxn ang="0">
                    <a:pos x="connsiteX1" y="connsiteY1"/>
                  </a:cxn>
                  <a:cxn ang="0">
                    <a:pos x="connsiteX2" y="connsiteY2"/>
                  </a:cxn>
                  <a:cxn ang="0">
                    <a:pos x="connsiteX3" y="connsiteY3"/>
                  </a:cxn>
                </a:cxnLst>
                <a:rect l="l" t="t" r="r" b="b"/>
                <a:pathLst>
                  <a:path w="310698" h="515021">
                    <a:moveTo>
                      <a:pt x="50640" y="514921"/>
                    </a:moveTo>
                    <a:cubicBezTo>
                      <a:pt x="198889" y="393034"/>
                      <a:pt x="310698" y="46867"/>
                      <a:pt x="310698" y="46867"/>
                    </a:cubicBezTo>
                    <a:lnTo>
                      <a:pt x="278281" y="-100"/>
                    </a:lnTo>
                    <a:cubicBezTo>
                      <a:pt x="278281" y="-100"/>
                      <a:pt x="46147" y="343369"/>
                      <a:pt x="0" y="406850"/>
                    </a:cubicBezTo>
                    <a:close/>
                  </a:path>
                </a:pathLst>
              </a:custGeom>
              <a:solidFill>
                <a:srgbClr val="D3A77F"/>
              </a:solidFill>
              <a:ln w="12700" cap="flat">
                <a:noFill/>
                <a:prstDash val="solid"/>
                <a:miter/>
              </a:ln>
            </p:spPr>
            <p:txBody>
              <a:bodyPr rtlCol="0" anchor="ctr"/>
              <a:lstStyle/>
              <a:p>
                <a:endParaRPr lang="nl-NL"/>
              </a:p>
            </p:txBody>
          </p:sp>
          <p:sp>
            <p:nvSpPr>
              <p:cNvPr id="156" name="Vrije vorm 155">
                <a:extLst>
                  <a:ext uri="{FF2B5EF4-FFF2-40B4-BE49-F238E27FC236}">
                    <a16:creationId xmlns:a16="http://schemas.microsoft.com/office/drawing/2014/main" id="{5C65F5D7-7A7B-19F3-C236-286A0743CA52}"/>
                  </a:ext>
                </a:extLst>
              </p:cNvPr>
              <p:cNvSpPr/>
              <p:nvPr/>
            </p:nvSpPr>
            <p:spPr>
              <a:xfrm>
                <a:off x="7863078" y="3199588"/>
                <a:ext cx="42123" cy="12233"/>
              </a:xfrm>
              <a:custGeom>
                <a:avLst/>
                <a:gdLst>
                  <a:gd name="connsiteX0" fmla="*/ 42123 w 42123"/>
                  <a:gd name="connsiteY0" fmla="*/ 5603 h 12233"/>
                  <a:gd name="connsiteX1" fmla="*/ 0 w 42123"/>
                  <a:gd name="connsiteY1" fmla="*/ 5603 h 12233"/>
                  <a:gd name="connsiteX2" fmla="*/ 4279 w 42123"/>
                  <a:gd name="connsiteY2" fmla="*/ 11360 h 12233"/>
                  <a:gd name="connsiteX3" fmla="*/ 39130 w 42123"/>
                  <a:gd name="connsiteY3" fmla="*/ 12133 h 12233"/>
                </a:gdLst>
                <a:ahLst/>
                <a:cxnLst>
                  <a:cxn ang="0">
                    <a:pos x="connsiteX0" y="connsiteY0"/>
                  </a:cxn>
                  <a:cxn ang="0">
                    <a:pos x="connsiteX1" y="connsiteY1"/>
                  </a:cxn>
                  <a:cxn ang="0">
                    <a:pos x="connsiteX2" y="connsiteY2"/>
                  </a:cxn>
                  <a:cxn ang="0">
                    <a:pos x="connsiteX3" y="connsiteY3"/>
                  </a:cxn>
                </a:cxnLst>
                <a:rect l="l" t="t" r="r" b="b"/>
                <a:pathLst>
                  <a:path w="42123" h="12233">
                    <a:moveTo>
                      <a:pt x="42123" y="5603"/>
                    </a:moveTo>
                    <a:cubicBezTo>
                      <a:pt x="29112" y="-2002"/>
                      <a:pt x="13011" y="-2002"/>
                      <a:pt x="0" y="5603"/>
                    </a:cubicBezTo>
                    <a:lnTo>
                      <a:pt x="4279" y="11360"/>
                    </a:lnTo>
                    <a:cubicBezTo>
                      <a:pt x="15207" y="5402"/>
                      <a:pt x="28477" y="5696"/>
                      <a:pt x="39130" y="12133"/>
                    </a:cubicBezTo>
                    <a:close/>
                  </a:path>
                </a:pathLst>
              </a:custGeom>
              <a:solidFill>
                <a:srgbClr val="203B50"/>
              </a:solidFill>
              <a:ln w="12700" cap="flat">
                <a:noFill/>
                <a:prstDash val="solid"/>
                <a:miter/>
              </a:ln>
            </p:spPr>
            <p:txBody>
              <a:bodyPr rtlCol="0" anchor="ctr"/>
              <a:lstStyle/>
              <a:p>
                <a:endParaRPr lang="nl-NL"/>
              </a:p>
            </p:txBody>
          </p:sp>
        </p:grpSp>
        <p:sp>
          <p:nvSpPr>
            <p:cNvPr id="90" name="Vrije vorm 89">
              <a:extLst>
                <a:ext uri="{FF2B5EF4-FFF2-40B4-BE49-F238E27FC236}">
                  <a16:creationId xmlns:a16="http://schemas.microsoft.com/office/drawing/2014/main" id="{E5C81365-F1E9-44A8-359C-284A9C29E3C6}"/>
                </a:ext>
              </a:extLst>
            </p:cNvPr>
            <p:cNvSpPr/>
            <p:nvPr/>
          </p:nvSpPr>
          <p:spPr>
            <a:xfrm>
              <a:off x="7769246" y="3235672"/>
              <a:ext cx="21672" cy="26342"/>
            </a:xfrm>
            <a:custGeom>
              <a:avLst/>
              <a:gdLst>
                <a:gd name="connsiteX0" fmla="*/ 10378 w 21672"/>
                <a:gd name="connsiteY0" fmla="*/ -100 h 26342"/>
                <a:gd name="connsiteX1" fmla="*/ 21558 w 21672"/>
                <a:gd name="connsiteY1" fmla="*/ 13151 h 26342"/>
                <a:gd name="connsiteX2" fmla="*/ 11738 w 21672"/>
                <a:gd name="connsiteY2" fmla="*/ 26189 h 26342"/>
                <a:gd name="connsiteX3" fmla="*/ 11294 w 21672"/>
                <a:gd name="connsiteY3" fmla="*/ 26242 h 26342"/>
                <a:gd name="connsiteX4" fmla="*/ 113 w 21672"/>
                <a:gd name="connsiteY4" fmla="*/ 12984 h 26342"/>
                <a:gd name="connsiteX5" fmla="*/ 9938 w 21672"/>
                <a:gd name="connsiteY5" fmla="*/ -47 h 26342"/>
                <a:gd name="connsiteX6" fmla="*/ 10379 w 21672"/>
                <a:gd name="connsiteY6" fmla="*/ -100 h 2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2" h="26342">
                  <a:moveTo>
                    <a:pt x="10378" y="-100"/>
                  </a:moveTo>
                  <a:cubicBezTo>
                    <a:pt x="16992" y="721"/>
                    <a:pt x="21862" y="6493"/>
                    <a:pt x="21558" y="13151"/>
                  </a:cubicBezTo>
                  <a:cubicBezTo>
                    <a:pt x="22447" y="19464"/>
                    <a:pt x="18050" y="25300"/>
                    <a:pt x="11738" y="26189"/>
                  </a:cubicBezTo>
                  <a:cubicBezTo>
                    <a:pt x="11591" y="26210"/>
                    <a:pt x="11442" y="26227"/>
                    <a:pt x="11294" y="26242"/>
                  </a:cubicBezTo>
                  <a:cubicBezTo>
                    <a:pt x="4682" y="25410"/>
                    <a:pt x="-183" y="19642"/>
                    <a:pt x="113" y="12984"/>
                  </a:cubicBezTo>
                  <a:cubicBezTo>
                    <a:pt x="-772" y="6673"/>
                    <a:pt x="3626" y="839"/>
                    <a:pt x="9938" y="-47"/>
                  </a:cubicBezTo>
                  <a:cubicBezTo>
                    <a:pt x="10084" y="-68"/>
                    <a:pt x="10232" y="-86"/>
                    <a:pt x="10379" y="-100"/>
                  </a:cubicBezTo>
                  <a:close/>
                </a:path>
              </a:pathLst>
            </a:custGeom>
            <a:solidFill>
              <a:srgbClr val="303B39"/>
            </a:solidFill>
            <a:ln w="12700" cap="flat">
              <a:noFill/>
              <a:prstDash val="solid"/>
              <a:miter/>
            </a:ln>
          </p:spPr>
          <p:txBody>
            <a:bodyPr rtlCol="0" anchor="ctr"/>
            <a:lstStyle/>
            <a:p>
              <a:endParaRPr lang="nl-NL"/>
            </a:p>
          </p:txBody>
        </p:sp>
        <p:sp>
          <p:nvSpPr>
            <p:cNvPr id="118" name="Vrije vorm 117">
              <a:extLst>
                <a:ext uri="{FF2B5EF4-FFF2-40B4-BE49-F238E27FC236}">
                  <a16:creationId xmlns:a16="http://schemas.microsoft.com/office/drawing/2014/main" id="{3F549ACD-1C72-7D1A-CBF6-91F326807415}"/>
                </a:ext>
              </a:extLst>
            </p:cNvPr>
            <p:cNvSpPr/>
            <p:nvPr/>
          </p:nvSpPr>
          <p:spPr>
            <a:xfrm>
              <a:off x="7812529" y="3234128"/>
              <a:ext cx="17582" cy="74934"/>
            </a:xfrm>
            <a:custGeom>
              <a:avLst/>
              <a:gdLst>
                <a:gd name="connsiteX0" fmla="*/ 17582 w 17582"/>
                <a:gd name="connsiteY0" fmla="*/ 74009 h 74934"/>
                <a:gd name="connsiteX1" fmla="*/ 1250 w 17582"/>
                <a:gd name="connsiteY1" fmla="*/ 60725 h 74934"/>
                <a:gd name="connsiteX2" fmla="*/ 8297 w 17582"/>
                <a:gd name="connsiteY2" fmla="*/ -100 h 74934"/>
              </a:gdLst>
              <a:ahLst/>
              <a:cxnLst>
                <a:cxn ang="0">
                  <a:pos x="connsiteX0" y="connsiteY0"/>
                </a:cxn>
                <a:cxn ang="0">
                  <a:pos x="connsiteX1" y="connsiteY1"/>
                </a:cxn>
                <a:cxn ang="0">
                  <a:pos x="connsiteX2" y="connsiteY2"/>
                </a:cxn>
              </a:cxnLst>
              <a:rect l="l" t="t" r="r" b="b"/>
              <a:pathLst>
                <a:path w="17582" h="74934">
                  <a:moveTo>
                    <a:pt x="17582" y="74009"/>
                  </a:moveTo>
                  <a:cubicBezTo>
                    <a:pt x="17582" y="74009"/>
                    <a:pt x="-5545" y="79794"/>
                    <a:pt x="1250" y="60725"/>
                  </a:cubicBezTo>
                  <a:cubicBezTo>
                    <a:pt x="8297" y="40949"/>
                    <a:pt x="10478" y="35992"/>
                    <a:pt x="8297" y="-100"/>
                  </a:cubicBezTo>
                </a:path>
              </a:pathLst>
            </a:custGeom>
            <a:noFill/>
            <a:ln w="11228" cap="flat">
              <a:solidFill>
                <a:srgbClr val="A07355"/>
              </a:solidFill>
              <a:prstDash val="solid"/>
              <a:miter/>
            </a:ln>
          </p:spPr>
          <p:txBody>
            <a:bodyPr rtlCol="0" anchor="ctr"/>
            <a:lstStyle/>
            <a:p>
              <a:endParaRPr lang="nl-NL"/>
            </a:p>
          </p:txBody>
        </p:sp>
        <p:sp>
          <p:nvSpPr>
            <p:cNvPr id="119" name="Vrije vorm 118">
              <a:extLst>
                <a:ext uri="{FF2B5EF4-FFF2-40B4-BE49-F238E27FC236}">
                  <a16:creationId xmlns:a16="http://schemas.microsoft.com/office/drawing/2014/main" id="{6FC8D861-6924-3130-4612-2338BCF60D20}"/>
                </a:ext>
              </a:extLst>
            </p:cNvPr>
            <p:cNvSpPr/>
            <p:nvPr/>
          </p:nvSpPr>
          <p:spPr>
            <a:xfrm>
              <a:off x="7759144" y="3199586"/>
              <a:ext cx="42110" cy="12235"/>
            </a:xfrm>
            <a:custGeom>
              <a:avLst/>
              <a:gdLst>
                <a:gd name="connsiteX0" fmla="*/ 37832 w 42110"/>
                <a:gd name="connsiteY0" fmla="*/ 11362 h 12235"/>
                <a:gd name="connsiteX1" fmla="*/ 42111 w 42110"/>
                <a:gd name="connsiteY1" fmla="*/ 5605 h 12235"/>
                <a:gd name="connsiteX2" fmla="*/ 0 w 42110"/>
                <a:gd name="connsiteY2" fmla="*/ 5605 h 12235"/>
                <a:gd name="connsiteX3" fmla="*/ 2993 w 42110"/>
                <a:gd name="connsiteY3" fmla="*/ 12135 h 12235"/>
                <a:gd name="connsiteX4" fmla="*/ 37832 w 42110"/>
                <a:gd name="connsiteY4" fmla="*/ 11362 h 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10" h="12235">
                  <a:moveTo>
                    <a:pt x="37832" y="11362"/>
                  </a:moveTo>
                  <a:lnTo>
                    <a:pt x="42111" y="5605"/>
                  </a:lnTo>
                  <a:cubicBezTo>
                    <a:pt x="29105" y="-2002"/>
                    <a:pt x="13007" y="-2002"/>
                    <a:pt x="0" y="5605"/>
                  </a:cubicBezTo>
                  <a:lnTo>
                    <a:pt x="2993" y="12135"/>
                  </a:lnTo>
                  <a:cubicBezTo>
                    <a:pt x="13641" y="5695"/>
                    <a:pt x="26910" y="5400"/>
                    <a:pt x="37832" y="11362"/>
                  </a:cubicBezTo>
                  <a:close/>
                </a:path>
              </a:pathLst>
            </a:custGeom>
            <a:solidFill>
              <a:srgbClr val="203B50"/>
            </a:solidFill>
            <a:ln w="12700" cap="flat">
              <a:noFill/>
              <a:prstDash val="solid"/>
              <a:miter/>
            </a:ln>
          </p:spPr>
          <p:txBody>
            <a:bodyPr rtlCol="0" anchor="ctr"/>
            <a:lstStyle/>
            <a:p>
              <a:endParaRPr lang="nl-NL"/>
            </a:p>
          </p:txBody>
        </p:sp>
      </p:grpSp>
      <p:grpSp>
        <p:nvGrpSpPr>
          <p:cNvPr id="157" name="Groep 156">
            <a:extLst>
              <a:ext uri="{FF2B5EF4-FFF2-40B4-BE49-F238E27FC236}">
                <a16:creationId xmlns:a16="http://schemas.microsoft.com/office/drawing/2014/main" id="{F5D6C5D8-51B9-FB7C-05D3-457991C2DEED}"/>
              </a:ext>
            </a:extLst>
          </p:cNvPr>
          <p:cNvGrpSpPr/>
          <p:nvPr/>
        </p:nvGrpSpPr>
        <p:grpSpPr>
          <a:xfrm>
            <a:off x="10273368" y="3653681"/>
            <a:ext cx="1366050" cy="3204319"/>
            <a:chOff x="6460480" y="3185574"/>
            <a:chExt cx="1366050" cy="3204318"/>
          </a:xfrm>
        </p:grpSpPr>
        <p:sp>
          <p:nvSpPr>
            <p:cNvPr id="158" name="Vrije vorm 157">
              <a:extLst>
                <a:ext uri="{FF2B5EF4-FFF2-40B4-BE49-F238E27FC236}">
                  <a16:creationId xmlns:a16="http://schemas.microsoft.com/office/drawing/2014/main" id="{4A77B52B-1E72-E647-B8AA-6CAD16EBE450}"/>
                </a:ext>
              </a:extLst>
            </p:cNvPr>
            <p:cNvSpPr/>
            <p:nvPr/>
          </p:nvSpPr>
          <p:spPr>
            <a:xfrm>
              <a:off x="6460480" y="4340324"/>
              <a:ext cx="14865" cy="24259"/>
            </a:xfrm>
            <a:custGeom>
              <a:avLst/>
              <a:gdLst>
                <a:gd name="connsiteX0" fmla="*/ 14733 w 14865"/>
                <a:gd name="connsiteY0" fmla="*/ -100 h 24259"/>
                <a:gd name="connsiteX1" fmla="*/ 14861 w 14865"/>
                <a:gd name="connsiteY1" fmla="*/ 1805 h 24259"/>
                <a:gd name="connsiteX2" fmla="*/ 14861 w 14865"/>
                <a:gd name="connsiteY2" fmla="*/ 789 h 24259"/>
                <a:gd name="connsiteX3" fmla="*/ 14733 w 14865"/>
                <a:gd name="connsiteY3" fmla="*/ -100 h 24259"/>
                <a:gd name="connsiteX4" fmla="*/ 127 w 14865"/>
                <a:gd name="connsiteY4" fmla="*/ 24159 h 24259"/>
                <a:gd name="connsiteX5" fmla="*/ 11558 w 14865"/>
                <a:gd name="connsiteY5" fmla="*/ 10823 h 24259"/>
                <a:gd name="connsiteX6" fmla="*/ 0 w 14865"/>
                <a:gd name="connsiteY6" fmla="*/ 24159 h 2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65" h="24259">
                  <a:moveTo>
                    <a:pt x="14733" y="-100"/>
                  </a:moveTo>
                  <a:cubicBezTo>
                    <a:pt x="14839" y="529"/>
                    <a:pt x="14882" y="1167"/>
                    <a:pt x="14861" y="1805"/>
                  </a:cubicBezTo>
                  <a:lnTo>
                    <a:pt x="14861" y="789"/>
                  </a:lnTo>
                  <a:cubicBezTo>
                    <a:pt x="14881" y="487"/>
                    <a:pt x="14838" y="184"/>
                    <a:pt x="14733" y="-100"/>
                  </a:cubicBezTo>
                  <a:close/>
                  <a:moveTo>
                    <a:pt x="127" y="24159"/>
                  </a:moveTo>
                  <a:lnTo>
                    <a:pt x="11558" y="10823"/>
                  </a:lnTo>
                  <a:lnTo>
                    <a:pt x="0" y="24159"/>
                  </a:lnTo>
                  <a:close/>
                </a:path>
              </a:pathLst>
            </a:custGeom>
            <a:solidFill>
              <a:srgbClr val="51BBC7"/>
            </a:solidFill>
            <a:ln w="12700" cap="flat">
              <a:noFill/>
              <a:prstDash val="solid"/>
              <a:miter/>
            </a:ln>
          </p:spPr>
          <p:txBody>
            <a:bodyPr rtlCol="0" anchor="ctr"/>
            <a:lstStyle/>
            <a:p>
              <a:endParaRPr lang="nl-NL"/>
            </a:p>
          </p:txBody>
        </p:sp>
        <p:sp>
          <p:nvSpPr>
            <p:cNvPr id="159" name="Vrije vorm 158">
              <a:extLst>
                <a:ext uri="{FF2B5EF4-FFF2-40B4-BE49-F238E27FC236}">
                  <a16:creationId xmlns:a16="http://schemas.microsoft.com/office/drawing/2014/main" id="{849E987C-AFF8-0DA4-B657-288C2160CA04}"/>
                </a:ext>
              </a:extLst>
            </p:cNvPr>
            <p:cNvSpPr/>
            <p:nvPr/>
          </p:nvSpPr>
          <p:spPr>
            <a:xfrm>
              <a:off x="7586505" y="4106418"/>
              <a:ext cx="57584" cy="124810"/>
            </a:xfrm>
            <a:custGeom>
              <a:avLst/>
              <a:gdLst>
                <a:gd name="connsiteX0" fmla="*/ 57585 w 57584"/>
                <a:gd name="connsiteY0" fmla="*/ 110104 h 124810"/>
                <a:gd name="connsiteX1" fmla="*/ 46049 w 57584"/>
                <a:gd name="connsiteY1" fmla="*/ 123460 h 124810"/>
                <a:gd name="connsiteX2" fmla="*/ 9944 w 57584"/>
                <a:gd name="connsiteY2" fmla="*/ 118801 h 124810"/>
                <a:gd name="connsiteX3" fmla="*/ 345 w 57584"/>
                <a:gd name="connsiteY3" fmla="*/ -100 h 124810"/>
                <a:gd name="connsiteX4" fmla="*/ 57585 w 57584"/>
                <a:gd name="connsiteY4" fmla="*/ 14834 h 124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84" h="124810">
                  <a:moveTo>
                    <a:pt x="57585" y="110104"/>
                  </a:moveTo>
                  <a:cubicBezTo>
                    <a:pt x="57618" y="116814"/>
                    <a:pt x="52692" y="122517"/>
                    <a:pt x="46049" y="123460"/>
                  </a:cubicBezTo>
                  <a:cubicBezTo>
                    <a:pt x="33574" y="125157"/>
                    <a:pt x="14811" y="126289"/>
                    <a:pt x="9944" y="118801"/>
                  </a:cubicBezTo>
                  <a:cubicBezTo>
                    <a:pt x="2476" y="107313"/>
                    <a:pt x="-1191" y="42441"/>
                    <a:pt x="345" y="-100"/>
                  </a:cubicBezTo>
                  <a:lnTo>
                    <a:pt x="57585" y="14834"/>
                  </a:lnTo>
                  <a:close/>
                </a:path>
              </a:pathLst>
            </a:custGeom>
            <a:solidFill>
              <a:srgbClr val="D3A77F"/>
            </a:solidFill>
            <a:ln w="12700" cap="flat">
              <a:noFill/>
              <a:prstDash val="solid"/>
              <a:miter/>
            </a:ln>
          </p:spPr>
          <p:txBody>
            <a:bodyPr rtlCol="0" anchor="ctr"/>
            <a:lstStyle/>
            <a:p>
              <a:endParaRPr lang="nl-NL"/>
            </a:p>
          </p:txBody>
        </p:sp>
        <p:sp>
          <p:nvSpPr>
            <p:cNvPr id="160" name="Vrije vorm 159">
              <a:extLst>
                <a:ext uri="{FF2B5EF4-FFF2-40B4-BE49-F238E27FC236}">
                  <a16:creationId xmlns:a16="http://schemas.microsoft.com/office/drawing/2014/main" id="{EB0C6ACE-2E94-992E-84F7-B15C7D9FB50F}"/>
                </a:ext>
              </a:extLst>
            </p:cNvPr>
            <p:cNvSpPr/>
            <p:nvPr/>
          </p:nvSpPr>
          <p:spPr>
            <a:xfrm>
              <a:off x="7496974" y="6226262"/>
              <a:ext cx="98160" cy="114704"/>
            </a:xfrm>
            <a:custGeom>
              <a:avLst/>
              <a:gdLst>
                <a:gd name="connsiteX0" fmla="*/ 0 w 98160"/>
                <a:gd name="connsiteY0" fmla="*/ 0 h 114704"/>
                <a:gd name="connsiteX1" fmla="*/ 98161 w 98160"/>
                <a:gd name="connsiteY1" fmla="*/ 0 h 114704"/>
                <a:gd name="connsiteX2" fmla="*/ 98161 w 98160"/>
                <a:gd name="connsiteY2" fmla="*/ 114704 h 114704"/>
                <a:gd name="connsiteX3" fmla="*/ 0 w 98160"/>
                <a:gd name="connsiteY3" fmla="*/ 114704 h 114704"/>
              </a:gdLst>
              <a:ahLst/>
              <a:cxnLst>
                <a:cxn ang="0">
                  <a:pos x="connsiteX0" y="connsiteY0"/>
                </a:cxn>
                <a:cxn ang="0">
                  <a:pos x="connsiteX1" y="connsiteY1"/>
                </a:cxn>
                <a:cxn ang="0">
                  <a:pos x="connsiteX2" y="connsiteY2"/>
                </a:cxn>
                <a:cxn ang="0">
                  <a:pos x="connsiteX3" y="connsiteY3"/>
                </a:cxn>
              </a:cxnLst>
              <a:rect l="l" t="t" r="r" b="b"/>
              <a:pathLst>
                <a:path w="98160" h="114704">
                  <a:moveTo>
                    <a:pt x="0" y="0"/>
                  </a:moveTo>
                  <a:lnTo>
                    <a:pt x="98161" y="0"/>
                  </a:lnTo>
                  <a:lnTo>
                    <a:pt x="98161" y="114704"/>
                  </a:lnTo>
                  <a:lnTo>
                    <a:pt x="0" y="114704"/>
                  </a:lnTo>
                  <a:close/>
                </a:path>
              </a:pathLst>
            </a:custGeom>
            <a:solidFill>
              <a:srgbClr val="D3B6A3"/>
            </a:solidFill>
            <a:ln w="12700" cap="flat">
              <a:noFill/>
              <a:prstDash val="solid"/>
              <a:miter/>
            </a:ln>
          </p:spPr>
          <p:txBody>
            <a:bodyPr rtlCol="0" anchor="ctr"/>
            <a:lstStyle/>
            <a:p>
              <a:endParaRPr lang="nl-NL"/>
            </a:p>
          </p:txBody>
        </p:sp>
        <p:sp>
          <p:nvSpPr>
            <p:cNvPr id="161" name="Vrije vorm 160">
              <a:extLst>
                <a:ext uri="{FF2B5EF4-FFF2-40B4-BE49-F238E27FC236}">
                  <a16:creationId xmlns:a16="http://schemas.microsoft.com/office/drawing/2014/main" id="{069A4919-FF8D-0B41-93FE-4764CED9E028}"/>
                </a:ext>
              </a:extLst>
            </p:cNvPr>
            <p:cNvSpPr/>
            <p:nvPr/>
          </p:nvSpPr>
          <p:spPr>
            <a:xfrm>
              <a:off x="7413896" y="6291347"/>
              <a:ext cx="181238" cy="98545"/>
            </a:xfrm>
            <a:custGeom>
              <a:avLst/>
              <a:gdLst>
                <a:gd name="connsiteX0" fmla="*/ 46 w 181238"/>
                <a:gd name="connsiteY0" fmla="*/ 98444 h 98545"/>
                <a:gd name="connsiteX1" fmla="*/ 11252 w 181238"/>
                <a:gd name="connsiteY1" fmla="*/ 60620 h 98545"/>
                <a:gd name="connsiteX2" fmla="*/ 31909 w 181238"/>
                <a:gd name="connsiteY2" fmla="*/ 56302 h 98545"/>
                <a:gd name="connsiteX3" fmla="*/ 83078 w 181238"/>
                <a:gd name="connsiteY3" fmla="*/ -100 h 98545"/>
                <a:gd name="connsiteX4" fmla="*/ 151114 w 181238"/>
                <a:gd name="connsiteY4" fmla="*/ -100 h 98545"/>
                <a:gd name="connsiteX5" fmla="*/ 181238 w 181238"/>
                <a:gd name="connsiteY5" fmla="*/ 31416 h 98545"/>
                <a:gd name="connsiteX6" fmla="*/ 181238 w 181238"/>
                <a:gd name="connsiteY6" fmla="*/ 98445 h 9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238" h="98545">
                  <a:moveTo>
                    <a:pt x="46" y="98444"/>
                  </a:moveTo>
                  <a:cubicBezTo>
                    <a:pt x="46" y="88638"/>
                    <a:pt x="-1355" y="67622"/>
                    <a:pt x="11252" y="60620"/>
                  </a:cubicBezTo>
                  <a:cubicBezTo>
                    <a:pt x="20448" y="55509"/>
                    <a:pt x="26467" y="57933"/>
                    <a:pt x="31909" y="56302"/>
                  </a:cubicBezTo>
                  <a:cubicBezTo>
                    <a:pt x="38555" y="54309"/>
                    <a:pt x="75748" y="8384"/>
                    <a:pt x="83078" y="-100"/>
                  </a:cubicBezTo>
                  <a:lnTo>
                    <a:pt x="151114" y="-100"/>
                  </a:lnTo>
                  <a:lnTo>
                    <a:pt x="181238" y="31416"/>
                  </a:lnTo>
                  <a:lnTo>
                    <a:pt x="181238" y="98445"/>
                  </a:lnTo>
                  <a:close/>
                </a:path>
              </a:pathLst>
            </a:custGeom>
            <a:solidFill>
              <a:srgbClr val="303B39"/>
            </a:solidFill>
            <a:ln w="12700" cap="flat">
              <a:noFill/>
              <a:prstDash val="solid"/>
              <a:miter/>
            </a:ln>
          </p:spPr>
          <p:txBody>
            <a:bodyPr rtlCol="0" anchor="ctr"/>
            <a:lstStyle/>
            <a:p>
              <a:endParaRPr lang="nl-NL"/>
            </a:p>
          </p:txBody>
        </p:sp>
        <p:sp>
          <p:nvSpPr>
            <p:cNvPr id="162" name="Vrije vorm 161">
              <a:extLst>
                <a:ext uri="{FF2B5EF4-FFF2-40B4-BE49-F238E27FC236}">
                  <a16:creationId xmlns:a16="http://schemas.microsoft.com/office/drawing/2014/main" id="{E4CEAE99-9B6B-0538-0C46-C72C97C60A3A}"/>
                </a:ext>
              </a:extLst>
            </p:cNvPr>
            <p:cNvSpPr/>
            <p:nvPr/>
          </p:nvSpPr>
          <p:spPr>
            <a:xfrm>
              <a:off x="7340311" y="4486174"/>
              <a:ext cx="324089" cy="1782164"/>
            </a:xfrm>
            <a:custGeom>
              <a:avLst/>
              <a:gdLst>
                <a:gd name="connsiteX0" fmla="*/ 280607 w 324089"/>
                <a:gd name="connsiteY0" fmla="*/ 20798 h 1782164"/>
                <a:gd name="connsiteX1" fmla="*/ 286499 w 324089"/>
                <a:gd name="connsiteY1" fmla="*/ 1782064 h 1782164"/>
                <a:gd name="connsiteX2" fmla="*/ 130051 w 324089"/>
                <a:gd name="connsiteY2" fmla="*/ 1782064 h 1782164"/>
                <a:gd name="connsiteX3" fmla="*/ 0 w 324089"/>
                <a:gd name="connsiteY3" fmla="*/ -100 h 1782164"/>
              </a:gdLst>
              <a:ahLst/>
              <a:cxnLst>
                <a:cxn ang="0">
                  <a:pos x="connsiteX0" y="connsiteY0"/>
                </a:cxn>
                <a:cxn ang="0">
                  <a:pos x="connsiteX1" y="connsiteY1"/>
                </a:cxn>
                <a:cxn ang="0">
                  <a:pos x="connsiteX2" y="connsiteY2"/>
                </a:cxn>
                <a:cxn ang="0">
                  <a:pos x="connsiteX3" y="connsiteY3"/>
                </a:cxn>
              </a:cxnLst>
              <a:rect l="l" t="t" r="r" b="b"/>
              <a:pathLst>
                <a:path w="324089" h="1782164">
                  <a:moveTo>
                    <a:pt x="280607" y="20798"/>
                  </a:moveTo>
                  <a:cubicBezTo>
                    <a:pt x="350611" y="640922"/>
                    <a:pt x="323574" y="1252178"/>
                    <a:pt x="286499" y="1782064"/>
                  </a:cubicBezTo>
                  <a:lnTo>
                    <a:pt x="130051" y="1782064"/>
                  </a:lnTo>
                  <a:cubicBezTo>
                    <a:pt x="73849" y="1271561"/>
                    <a:pt x="17643" y="676225"/>
                    <a:pt x="0" y="-100"/>
                  </a:cubicBezTo>
                  <a:close/>
                </a:path>
              </a:pathLst>
            </a:custGeom>
            <a:solidFill>
              <a:srgbClr val="303B39"/>
            </a:solidFill>
            <a:ln w="12700" cap="flat">
              <a:noFill/>
              <a:prstDash val="solid"/>
              <a:miter/>
            </a:ln>
          </p:spPr>
          <p:txBody>
            <a:bodyPr rtlCol="0" anchor="ctr"/>
            <a:lstStyle/>
            <a:p>
              <a:endParaRPr lang="nl-NL"/>
            </a:p>
          </p:txBody>
        </p:sp>
        <p:sp>
          <p:nvSpPr>
            <p:cNvPr id="163" name="Vrije vorm 162">
              <a:extLst>
                <a:ext uri="{FF2B5EF4-FFF2-40B4-BE49-F238E27FC236}">
                  <a16:creationId xmlns:a16="http://schemas.microsoft.com/office/drawing/2014/main" id="{6793F1AB-AFB5-2511-762D-06160B57A138}"/>
                </a:ext>
              </a:extLst>
            </p:cNvPr>
            <p:cNvSpPr/>
            <p:nvPr/>
          </p:nvSpPr>
          <p:spPr>
            <a:xfrm>
              <a:off x="7021859" y="6229263"/>
              <a:ext cx="121179" cy="114708"/>
            </a:xfrm>
            <a:custGeom>
              <a:avLst/>
              <a:gdLst>
                <a:gd name="connsiteX0" fmla="*/ 0 w 121179"/>
                <a:gd name="connsiteY0" fmla="*/ 0 h 114708"/>
                <a:gd name="connsiteX1" fmla="*/ 121179 w 121179"/>
                <a:gd name="connsiteY1" fmla="*/ 0 h 114708"/>
                <a:gd name="connsiteX2" fmla="*/ 121179 w 121179"/>
                <a:gd name="connsiteY2" fmla="*/ 114708 h 114708"/>
                <a:gd name="connsiteX3" fmla="*/ 0 w 121179"/>
                <a:gd name="connsiteY3" fmla="*/ 114708 h 114708"/>
              </a:gdLst>
              <a:ahLst/>
              <a:cxnLst>
                <a:cxn ang="0">
                  <a:pos x="connsiteX0" y="connsiteY0"/>
                </a:cxn>
                <a:cxn ang="0">
                  <a:pos x="connsiteX1" y="connsiteY1"/>
                </a:cxn>
                <a:cxn ang="0">
                  <a:pos x="connsiteX2" y="connsiteY2"/>
                </a:cxn>
                <a:cxn ang="0">
                  <a:pos x="connsiteX3" y="connsiteY3"/>
                </a:cxn>
              </a:cxnLst>
              <a:rect l="l" t="t" r="r" b="b"/>
              <a:pathLst>
                <a:path w="121179" h="114708">
                  <a:moveTo>
                    <a:pt x="0" y="0"/>
                  </a:moveTo>
                  <a:lnTo>
                    <a:pt x="121179" y="0"/>
                  </a:lnTo>
                  <a:lnTo>
                    <a:pt x="121179" y="114708"/>
                  </a:lnTo>
                  <a:lnTo>
                    <a:pt x="0" y="114708"/>
                  </a:lnTo>
                  <a:close/>
                </a:path>
              </a:pathLst>
            </a:custGeom>
            <a:solidFill>
              <a:srgbClr val="D3B6A3"/>
            </a:solidFill>
            <a:ln w="12700" cap="flat">
              <a:noFill/>
              <a:prstDash val="solid"/>
              <a:miter/>
            </a:ln>
          </p:spPr>
          <p:txBody>
            <a:bodyPr rtlCol="0" anchor="ctr"/>
            <a:lstStyle/>
            <a:p>
              <a:endParaRPr lang="nl-NL"/>
            </a:p>
          </p:txBody>
        </p:sp>
        <p:sp>
          <p:nvSpPr>
            <p:cNvPr id="164" name="Vrije vorm 163">
              <a:extLst>
                <a:ext uri="{FF2B5EF4-FFF2-40B4-BE49-F238E27FC236}">
                  <a16:creationId xmlns:a16="http://schemas.microsoft.com/office/drawing/2014/main" id="{54895629-E954-F644-EC42-2DB8605CD57E}"/>
                </a:ext>
              </a:extLst>
            </p:cNvPr>
            <p:cNvSpPr/>
            <p:nvPr/>
          </p:nvSpPr>
          <p:spPr>
            <a:xfrm>
              <a:off x="7013120" y="4486104"/>
              <a:ext cx="389555" cy="1802309"/>
            </a:xfrm>
            <a:custGeom>
              <a:avLst/>
              <a:gdLst>
                <a:gd name="connsiteX0" fmla="*/ 90459 w 389555"/>
                <a:gd name="connsiteY0" fmla="*/ 20868 h 1802309"/>
                <a:gd name="connsiteX1" fmla="*/ 8747 w 389555"/>
                <a:gd name="connsiteY1" fmla="*/ 981494 h 1802309"/>
                <a:gd name="connsiteX2" fmla="*/ 2218 w 389555"/>
                <a:gd name="connsiteY2" fmla="*/ 1782138 h 1802309"/>
                <a:gd name="connsiteX3" fmla="*/ 148455 w 389555"/>
                <a:gd name="connsiteY3" fmla="*/ 1802209 h 1802309"/>
                <a:gd name="connsiteX4" fmla="*/ 239003 w 389555"/>
                <a:gd name="connsiteY4" fmla="*/ 969970 h 1802309"/>
                <a:gd name="connsiteX5" fmla="*/ 387601 w 389555"/>
                <a:gd name="connsiteY5" fmla="*/ 316513 h 1802309"/>
                <a:gd name="connsiteX6" fmla="*/ 372122 w 389555"/>
                <a:gd name="connsiteY6" fmla="*/ -100 h 180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555" h="1802309">
                  <a:moveTo>
                    <a:pt x="90459" y="20868"/>
                  </a:moveTo>
                  <a:cubicBezTo>
                    <a:pt x="49941" y="350249"/>
                    <a:pt x="22988" y="667483"/>
                    <a:pt x="8747" y="981494"/>
                  </a:cubicBezTo>
                  <a:cubicBezTo>
                    <a:pt x="-4478" y="1273053"/>
                    <a:pt x="848" y="1543146"/>
                    <a:pt x="2218" y="1782138"/>
                  </a:cubicBezTo>
                  <a:lnTo>
                    <a:pt x="148455" y="1802209"/>
                  </a:lnTo>
                  <a:cubicBezTo>
                    <a:pt x="219833" y="1516683"/>
                    <a:pt x="230003" y="1207501"/>
                    <a:pt x="239003" y="969970"/>
                  </a:cubicBezTo>
                  <a:cubicBezTo>
                    <a:pt x="310958" y="731281"/>
                    <a:pt x="361949" y="538743"/>
                    <a:pt x="387601" y="316513"/>
                  </a:cubicBezTo>
                  <a:cubicBezTo>
                    <a:pt x="398401" y="222919"/>
                    <a:pt x="360382" y="97912"/>
                    <a:pt x="372122" y="-100"/>
                  </a:cubicBezTo>
                  <a:close/>
                </a:path>
              </a:pathLst>
            </a:custGeom>
            <a:solidFill>
              <a:srgbClr val="303B39"/>
            </a:solidFill>
            <a:ln w="12700" cap="flat">
              <a:noFill/>
              <a:prstDash val="solid"/>
              <a:miter/>
            </a:ln>
          </p:spPr>
          <p:txBody>
            <a:bodyPr rtlCol="0" anchor="ctr"/>
            <a:lstStyle/>
            <a:p>
              <a:endParaRPr lang="nl-NL"/>
            </a:p>
          </p:txBody>
        </p:sp>
        <p:sp>
          <p:nvSpPr>
            <p:cNvPr id="165" name="Vrije vorm 164">
              <a:extLst>
                <a:ext uri="{FF2B5EF4-FFF2-40B4-BE49-F238E27FC236}">
                  <a16:creationId xmlns:a16="http://schemas.microsoft.com/office/drawing/2014/main" id="{B155C97E-2E9D-01D7-117A-003CAC362A24}"/>
                </a:ext>
              </a:extLst>
            </p:cNvPr>
            <p:cNvSpPr/>
            <p:nvPr/>
          </p:nvSpPr>
          <p:spPr>
            <a:xfrm>
              <a:off x="6800010" y="6285285"/>
              <a:ext cx="343026" cy="99663"/>
            </a:xfrm>
            <a:custGeom>
              <a:avLst/>
              <a:gdLst>
                <a:gd name="connsiteX0" fmla="*/ 343027 w 343026"/>
                <a:gd name="connsiteY0" fmla="*/ 99561 h 99663"/>
                <a:gd name="connsiteX1" fmla="*/ 0 w 343026"/>
                <a:gd name="connsiteY1" fmla="*/ 99563 h 99663"/>
                <a:gd name="connsiteX2" fmla="*/ 18996 w 343026"/>
                <a:gd name="connsiteY2" fmla="*/ 64534 h 99663"/>
                <a:gd name="connsiteX3" fmla="*/ 163916 w 343026"/>
                <a:gd name="connsiteY3" fmla="*/ 32131 h 99663"/>
                <a:gd name="connsiteX4" fmla="*/ 207089 w 343026"/>
                <a:gd name="connsiteY4" fmla="*/ 2889 h 99663"/>
                <a:gd name="connsiteX5" fmla="*/ 243050 w 343026"/>
                <a:gd name="connsiteY5" fmla="*/ 9894 h 99663"/>
                <a:gd name="connsiteX6" fmla="*/ 284755 w 343026"/>
                <a:gd name="connsiteY6" fmla="*/ 34531 h 99663"/>
                <a:gd name="connsiteX7" fmla="*/ 343023 w 343026"/>
                <a:gd name="connsiteY7" fmla="*/ 34723 h 9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026" h="99663">
                  <a:moveTo>
                    <a:pt x="343027" y="99561"/>
                  </a:moveTo>
                  <a:lnTo>
                    <a:pt x="0" y="99563"/>
                  </a:lnTo>
                  <a:cubicBezTo>
                    <a:pt x="0" y="99563"/>
                    <a:pt x="1592" y="70140"/>
                    <a:pt x="18996" y="64534"/>
                  </a:cubicBezTo>
                  <a:cubicBezTo>
                    <a:pt x="36397" y="58930"/>
                    <a:pt x="163916" y="32131"/>
                    <a:pt x="163916" y="32131"/>
                  </a:cubicBezTo>
                  <a:cubicBezTo>
                    <a:pt x="163916" y="32131"/>
                    <a:pt x="197593" y="8491"/>
                    <a:pt x="207089" y="2889"/>
                  </a:cubicBezTo>
                  <a:cubicBezTo>
                    <a:pt x="216582" y="-2718"/>
                    <a:pt x="225506" y="-467"/>
                    <a:pt x="243050" y="9894"/>
                  </a:cubicBezTo>
                  <a:lnTo>
                    <a:pt x="284755" y="34531"/>
                  </a:lnTo>
                  <a:lnTo>
                    <a:pt x="343023" y="34723"/>
                  </a:lnTo>
                  <a:close/>
                </a:path>
              </a:pathLst>
            </a:custGeom>
            <a:solidFill>
              <a:srgbClr val="303B39"/>
            </a:solidFill>
            <a:ln w="12700" cap="flat">
              <a:noFill/>
              <a:prstDash val="solid"/>
              <a:miter/>
            </a:ln>
          </p:spPr>
          <p:txBody>
            <a:bodyPr rtlCol="0" anchor="ctr"/>
            <a:lstStyle/>
            <a:p>
              <a:endParaRPr lang="nl-NL"/>
            </a:p>
          </p:txBody>
        </p:sp>
        <p:sp>
          <p:nvSpPr>
            <p:cNvPr id="166" name="Vrije vorm 165">
              <a:extLst>
                <a:ext uri="{FF2B5EF4-FFF2-40B4-BE49-F238E27FC236}">
                  <a16:creationId xmlns:a16="http://schemas.microsoft.com/office/drawing/2014/main" id="{370A1ABC-6C81-B6DE-C2DC-62ED947693DA}"/>
                </a:ext>
              </a:extLst>
            </p:cNvPr>
            <p:cNvSpPr/>
            <p:nvPr/>
          </p:nvSpPr>
          <p:spPr>
            <a:xfrm>
              <a:off x="7459461" y="6228574"/>
              <a:ext cx="179506" cy="42164"/>
            </a:xfrm>
            <a:custGeom>
              <a:avLst/>
              <a:gdLst>
                <a:gd name="connsiteX0" fmla="*/ 0 w 179506"/>
                <a:gd name="connsiteY0" fmla="*/ 0 h 42164"/>
                <a:gd name="connsiteX1" fmla="*/ 179507 w 179506"/>
                <a:gd name="connsiteY1" fmla="*/ 0 h 42164"/>
                <a:gd name="connsiteX2" fmla="*/ 179507 w 179506"/>
                <a:gd name="connsiteY2" fmla="*/ 42165 h 42164"/>
                <a:gd name="connsiteX3" fmla="*/ 0 w 179506"/>
                <a:gd name="connsiteY3" fmla="*/ 42165 h 42164"/>
              </a:gdLst>
              <a:ahLst/>
              <a:cxnLst>
                <a:cxn ang="0">
                  <a:pos x="connsiteX0" y="connsiteY0"/>
                </a:cxn>
                <a:cxn ang="0">
                  <a:pos x="connsiteX1" y="connsiteY1"/>
                </a:cxn>
                <a:cxn ang="0">
                  <a:pos x="connsiteX2" y="connsiteY2"/>
                </a:cxn>
                <a:cxn ang="0">
                  <a:pos x="connsiteX3" y="connsiteY3"/>
                </a:cxn>
              </a:cxnLst>
              <a:rect l="l" t="t" r="r" b="b"/>
              <a:pathLst>
                <a:path w="179506" h="42164">
                  <a:moveTo>
                    <a:pt x="0" y="0"/>
                  </a:moveTo>
                  <a:lnTo>
                    <a:pt x="179507" y="0"/>
                  </a:lnTo>
                  <a:lnTo>
                    <a:pt x="179507" y="42165"/>
                  </a:lnTo>
                  <a:lnTo>
                    <a:pt x="0" y="42165"/>
                  </a:lnTo>
                  <a:close/>
                </a:path>
              </a:pathLst>
            </a:custGeom>
            <a:solidFill>
              <a:srgbClr val="404947"/>
            </a:solidFill>
            <a:ln w="12700" cap="flat">
              <a:noFill/>
              <a:prstDash val="solid"/>
              <a:miter/>
            </a:ln>
          </p:spPr>
          <p:txBody>
            <a:bodyPr rtlCol="0" anchor="ctr"/>
            <a:lstStyle/>
            <a:p>
              <a:endParaRPr lang="nl-NL"/>
            </a:p>
          </p:txBody>
        </p:sp>
        <p:sp>
          <p:nvSpPr>
            <p:cNvPr id="167" name="Vrije vorm 166">
              <a:extLst>
                <a:ext uri="{FF2B5EF4-FFF2-40B4-BE49-F238E27FC236}">
                  <a16:creationId xmlns:a16="http://schemas.microsoft.com/office/drawing/2014/main" id="{571F9004-D8D2-9D42-844D-B39B920A1C8C}"/>
                </a:ext>
              </a:extLst>
            </p:cNvPr>
            <p:cNvSpPr/>
            <p:nvPr/>
          </p:nvSpPr>
          <p:spPr>
            <a:xfrm>
              <a:off x="7008361" y="6225182"/>
              <a:ext cx="168571" cy="70631"/>
            </a:xfrm>
            <a:custGeom>
              <a:avLst/>
              <a:gdLst>
                <a:gd name="connsiteX0" fmla="*/ 168571 w 168571"/>
                <a:gd name="connsiteY0" fmla="*/ 29086 h 70631"/>
                <a:gd name="connsiteX1" fmla="*/ 0 w 168571"/>
                <a:gd name="connsiteY1" fmla="*/ 0 h 70631"/>
                <a:gd name="connsiteX2" fmla="*/ 1271 w 168571"/>
                <a:gd name="connsiteY2" fmla="*/ 41546 h 70631"/>
                <a:gd name="connsiteX3" fmla="*/ 161408 w 168571"/>
                <a:gd name="connsiteY3" fmla="*/ 70632 h 70631"/>
                <a:gd name="connsiteX4" fmla="*/ 168571 w 168571"/>
                <a:gd name="connsiteY4" fmla="*/ 29086 h 70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71" h="70631">
                  <a:moveTo>
                    <a:pt x="168571" y="29086"/>
                  </a:moveTo>
                  <a:lnTo>
                    <a:pt x="0" y="0"/>
                  </a:lnTo>
                  <a:lnTo>
                    <a:pt x="1271" y="41546"/>
                  </a:lnTo>
                  <a:lnTo>
                    <a:pt x="161408" y="70632"/>
                  </a:lnTo>
                  <a:lnTo>
                    <a:pt x="168571" y="29086"/>
                  </a:lnTo>
                  <a:close/>
                </a:path>
              </a:pathLst>
            </a:custGeom>
            <a:solidFill>
              <a:srgbClr val="404947"/>
            </a:solidFill>
            <a:ln w="12700" cap="flat">
              <a:noFill/>
              <a:prstDash val="solid"/>
              <a:miter/>
            </a:ln>
          </p:spPr>
          <p:txBody>
            <a:bodyPr rtlCol="0" anchor="ctr"/>
            <a:lstStyle/>
            <a:p>
              <a:endParaRPr lang="nl-NL"/>
            </a:p>
          </p:txBody>
        </p:sp>
        <p:sp>
          <p:nvSpPr>
            <p:cNvPr id="168" name="Vrije vorm 167">
              <a:extLst>
                <a:ext uri="{FF2B5EF4-FFF2-40B4-BE49-F238E27FC236}">
                  <a16:creationId xmlns:a16="http://schemas.microsoft.com/office/drawing/2014/main" id="{BBCB5701-0A12-C19A-6F90-58521AECE290}"/>
                </a:ext>
              </a:extLst>
            </p:cNvPr>
            <p:cNvSpPr/>
            <p:nvPr/>
          </p:nvSpPr>
          <p:spPr>
            <a:xfrm>
              <a:off x="7255497" y="3453779"/>
              <a:ext cx="196444" cy="340272"/>
            </a:xfrm>
            <a:custGeom>
              <a:avLst/>
              <a:gdLst>
                <a:gd name="connsiteX0" fmla="*/ 202 w 196444"/>
                <a:gd name="connsiteY0" fmla="*/ 235739 h 340272"/>
                <a:gd name="connsiteX1" fmla="*/ 91938 w 196444"/>
                <a:gd name="connsiteY1" fmla="*/ 339970 h 340272"/>
                <a:gd name="connsiteX2" fmla="*/ 196169 w 196444"/>
                <a:gd name="connsiteY2" fmla="*/ 248234 h 340272"/>
                <a:gd name="connsiteX3" fmla="*/ 196169 w 196444"/>
                <a:gd name="connsiteY3" fmla="*/ 235739 h 340272"/>
                <a:gd name="connsiteX4" fmla="*/ 196445 w 196444"/>
                <a:gd name="connsiteY4" fmla="*/ -100 h 340272"/>
                <a:gd name="connsiteX5" fmla="*/ 18571 w 196444"/>
                <a:gd name="connsiteY5" fmla="*/ 24962 h 34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444" h="340272">
                  <a:moveTo>
                    <a:pt x="202" y="235739"/>
                  </a:moveTo>
                  <a:cubicBezTo>
                    <a:pt x="-3248" y="289853"/>
                    <a:pt x="37823" y="336519"/>
                    <a:pt x="91938" y="339970"/>
                  </a:cubicBezTo>
                  <a:cubicBezTo>
                    <a:pt x="146053" y="343420"/>
                    <a:pt x="192719" y="302348"/>
                    <a:pt x="196169" y="248234"/>
                  </a:cubicBezTo>
                  <a:cubicBezTo>
                    <a:pt x="196434" y="244073"/>
                    <a:pt x="196434" y="239900"/>
                    <a:pt x="196169" y="235739"/>
                  </a:cubicBezTo>
                  <a:lnTo>
                    <a:pt x="196445" y="-100"/>
                  </a:lnTo>
                  <a:lnTo>
                    <a:pt x="18571" y="24962"/>
                  </a:lnTo>
                  <a:close/>
                </a:path>
              </a:pathLst>
            </a:custGeom>
            <a:solidFill>
              <a:srgbClr val="D3B6A3"/>
            </a:solidFill>
            <a:ln w="12700" cap="flat">
              <a:noFill/>
              <a:prstDash val="solid"/>
              <a:miter/>
            </a:ln>
          </p:spPr>
          <p:txBody>
            <a:bodyPr rtlCol="0" anchor="ctr"/>
            <a:lstStyle/>
            <a:p>
              <a:endParaRPr lang="nl-NL"/>
            </a:p>
          </p:txBody>
        </p:sp>
        <p:sp>
          <p:nvSpPr>
            <p:cNvPr id="169" name="Vrije vorm 168">
              <a:extLst>
                <a:ext uri="{FF2B5EF4-FFF2-40B4-BE49-F238E27FC236}">
                  <a16:creationId xmlns:a16="http://schemas.microsoft.com/office/drawing/2014/main" id="{37D7DEAE-781E-6A94-0260-8D2F3659AB6F}"/>
                </a:ext>
              </a:extLst>
            </p:cNvPr>
            <p:cNvSpPr/>
            <p:nvPr/>
          </p:nvSpPr>
          <p:spPr>
            <a:xfrm>
              <a:off x="7058517" y="3661162"/>
              <a:ext cx="611000" cy="1145189"/>
            </a:xfrm>
            <a:custGeom>
              <a:avLst/>
              <a:gdLst>
                <a:gd name="connsiteX0" fmla="*/ 8001 w 611000"/>
                <a:gd name="connsiteY0" fmla="*/ 1145090 h 1145189"/>
                <a:gd name="connsiteX1" fmla="*/ 605221 w 611000"/>
                <a:gd name="connsiteY1" fmla="*/ 1145090 h 1145189"/>
                <a:gd name="connsiteX2" fmla="*/ 611000 w 611000"/>
                <a:gd name="connsiteY2" fmla="*/ 72753 h 1145189"/>
                <a:gd name="connsiteX3" fmla="*/ 394050 w 611000"/>
                <a:gd name="connsiteY3" fmla="*/ 6373 h 1145189"/>
                <a:gd name="connsiteX4" fmla="*/ 299213 w 611000"/>
                <a:gd name="connsiteY4" fmla="*/ 868 h 1145189"/>
                <a:gd name="connsiteX5" fmla="*/ 202206 w 611000"/>
                <a:gd name="connsiteY5" fmla="*/ 7779 h 1145189"/>
                <a:gd name="connsiteX6" fmla="*/ 38443 w 611000"/>
                <a:gd name="connsiteY6" fmla="*/ 92690 h 1145189"/>
                <a:gd name="connsiteX7" fmla="*/ 3389 w 611000"/>
                <a:gd name="connsiteY7" fmla="*/ 464501 h 1145189"/>
                <a:gd name="connsiteX8" fmla="*/ 8001 w 611000"/>
                <a:gd name="connsiteY8" fmla="*/ 1145090 h 114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000" h="1145189">
                  <a:moveTo>
                    <a:pt x="8001" y="1145090"/>
                  </a:moveTo>
                  <a:lnTo>
                    <a:pt x="605221" y="1145090"/>
                  </a:lnTo>
                  <a:lnTo>
                    <a:pt x="611000" y="72753"/>
                  </a:lnTo>
                  <a:cubicBezTo>
                    <a:pt x="543574" y="37004"/>
                    <a:pt x="469936" y="14473"/>
                    <a:pt x="394050" y="6373"/>
                  </a:cubicBezTo>
                  <a:cubicBezTo>
                    <a:pt x="362575" y="2655"/>
                    <a:pt x="330907" y="817"/>
                    <a:pt x="299213" y="868"/>
                  </a:cubicBezTo>
                  <a:cubicBezTo>
                    <a:pt x="255922" y="868"/>
                    <a:pt x="240199" y="-3915"/>
                    <a:pt x="202206" y="7779"/>
                  </a:cubicBezTo>
                  <a:cubicBezTo>
                    <a:pt x="142229" y="24185"/>
                    <a:pt x="86413" y="53126"/>
                    <a:pt x="38443" y="92690"/>
                  </a:cubicBezTo>
                  <a:cubicBezTo>
                    <a:pt x="8741" y="184758"/>
                    <a:pt x="-7478" y="346197"/>
                    <a:pt x="3389" y="464501"/>
                  </a:cubicBezTo>
                  <a:cubicBezTo>
                    <a:pt x="13314" y="572567"/>
                    <a:pt x="7136" y="1080874"/>
                    <a:pt x="8001" y="1145090"/>
                  </a:cubicBezTo>
                  <a:close/>
                </a:path>
              </a:pathLst>
            </a:custGeom>
            <a:solidFill>
              <a:srgbClr val="BFC8C7"/>
            </a:solidFill>
            <a:ln w="12700" cap="flat">
              <a:noFill/>
              <a:prstDash val="solid"/>
              <a:miter/>
            </a:ln>
          </p:spPr>
          <p:txBody>
            <a:bodyPr rtlCol="0" anchor="ctr"/>
            <a:lstStyle/>
            <a:p>
              <a:endParaRPr lang="nl-NL"/>
            </a:p>
          </p:txBody>
        </p:sp>
        <p:sp>
          <p:nvSpPr>
            <p:cNvPr id="170" name="Vrije vorm 169">
              <a:extLst>
                <a:ext uri="{FF2B5EF4-FFF2-40B4-BE49-F238E27FC236}">
                  <a16:creationId xmlns:a16="http://schemas.microsoft.com/office/drawing/2014/main" id="{CD0859C9-9A37-8C8B-234E-130C996816DF}"/>
                </a:ext>
              </a:extLst>
            </p:cNvPr>
            <p:cNvSpPr/>
            <p:nvPr/>
          </p:nvSpPr>
          <p:spPr>
            <a:xfrm>
              <a:off x="6928004" y="3751779"/>
              <a:ext cx="222580" cy="1173346"/>
            </a:xfrm>
            <a:custGeom>
              <a:avLst/>
              <a:gdLst>
                <a:gd name="connsiteX0" fmla="*/ 174095 w 222580"/>
                <a:gd name="connsiteY0" fmla="*/ -100 h 1173346"/>
                <a:gd name="connsiteX1" fmla="*/ 37481 w 222580"/>
                <a:gd name="connsiteY1" fmla="*/ 694611 h 1173346"/>
                <a:gd name="connsiteX2" fmla="*/ 0 w 222580"/>
                <a:gd name="connsiteY2" fmla="*/ 1139936 h 1173346"/>
                <a:gd name="connsiteX3" fmla="*/ 62098 w 222580"/>
                <a:gd name="connsiteY3" fmla="*/ 1173246 h 1173346"/>
                <a:gd name="connsiteX4" fmla="*/ 180909 w 222580"/>
                <a:gd name="connsiteY4" fmla="*/ 741237 h 1173346"/>
                <a:gd name="connsiteX5" fmla="*/ 222578 w 222580"/>
                <a:gd name="connsiteY5" fmla="*/ 374320 h 1173346"/>
                <a:gd name="connsiteX6" fmla="*/ 174095 w 222580"/>
                <a:gd name="connsiteY6" fmla="*/ -100 h 117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580" h="1173346">
                  <a:moveTo>
                    <a:pt x="174095" y="-100"/>
                  </a:moveTo>
                  <a:cubicBezTo>
                    <a:pt x="93102" y="25354"/>
                    <a:pt x="37481" y="516866"/>
                    <a:pt x="37481" y="694611"/>
                  </a:cubicBezTo>
                  <a:cubicBezTo>
                    <a:pt x="36205" y="843784"/>
                    <a:pt x="23676" y="992648"/>
                    <a:pt x="0" y="1139936"/>
                  </a:cubicBezTo>
                  <a:cubicBezTo>
                    <a:pt x="20698" y="1151037"/>
                    <a:pt x="41397" y="1162140"/>
                    <a:pt x="62098" y="1173246"/>
                  </a:cubicBezTo>
                  <a:cubicBezTo>
                    <a:pt x="140600" y="1008814"/>
                    <a:pt x="168507" y="819774"/>
                    <a:pt x="180909" y="741237"/>
                  </a:cubicBezTo>
                  <a:cubicBezTo>
                    <a:pt x="193307" y="662699"/>
                    <a:pt x="222578" y="374320"/>
                    <a:pt x="222578" y="374320"/>
                  </a:cubicBezTo>
                  <a:cubicBezTo>
                    <a:pt x="222578" y="374320"/>
                    <a:pt x="223704" y="111510"/>
                    <a:pt x="174095" y="-100"/>
                  </a:cubicBezTo>
                  <a:close/>
                </a:path>
              </a:pathLst>
            </a:custGeom>
            <a:solidFill>
              <a:srgbClr val="D3B6A3"/>
            </a:solidFill>
            <a:ln w="12700" cap="flat">
              <a:noFill/>
              <a:prstDash val="solid"/>
              <a:miter/>
            </a:ln>
          </p:spPr>
          <p:txBody>
            <a:bodyPr rtlCol="0" anchor="ctr"/>
            <a:lstStyle/>
            <a:p>
              <a:endParaRPr lang="nl-NL"/>
            </a:p>
          </p:txBody>
        </p:sp>
        <p:sp>
          <p:nvSpPr>
            <p:cNvPr id="171" name="Vrije vorm 170">
              <a:extLst>
                <a:ext uri="{FF2B5EF4-FFF2-40B4-BE49-F238E27FC236}">
                  <a16:creationId xmlns:a16="http://schemas.microsoft.com/office/drawing/2014/main" id="{B615FF6C-E941-D07A-51F2-37D5D80297A9}"/>
                </a:ext>
              </a:extLst>
            </p:cNvPr>
            <p:cNvSpPr/>
            <p:nvPr/>
          </p:nvSpPr>
          <p:spPr>
            <a:xfrm>
              <a:off x="6944448" y="3751779"/>
              <a:ext cx="206135" cy="506838"/>
            </a:xfrm>
            <a:custGeom>
              <a:avLst/>
              <a:gdLst>
                <a:gd name="connsiteX0" fmla="*/ 157651 w 206135"/>
                <a:gd name="connsiteY0" fmla="*/ -100 h 506838"/>
                <a:gd name="connsiteX1" fmla="*/ 0 w 206135"/>
                <a:gd name="connsiteY1" fmla="*/ 485596 h 506838"/>
                <a:gd name="connsiteX2" fmla="*/ 192046 w 206135"/>
                <a:gd name="connsiteY2" fmla="*/ 506738 h 506838"/>
                <a:gd name="connsiteX3" fmla="*/ 206133 w 206135"/>
                <a:gd name="connsiteY3" fmla="*/ 374320 h 506838"/>
                <a:gd name="connsiteX4" fmla="*/ 157651 w 206135"/>
                <a:gd name="connsiteY4" fmla="*/ -100 h 506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35" h="506838">
                  <a:moveTo>
                    <a:pt x="157651" y="-100"/>
                  </a:moveTo>
                  <a:cubicBezTo>
                    <a:pt x="97408" y="18833"/>
                    <a:pt x="23228" y="272754"/>
                    <a:pt x="0" y="485596"/>
                  </a:cubicBezTo>
                  <a:lnTo>
                    <a:pt x="192046" y="506738"/>
                  </a:lnTo>
                  <a:cubicBezTo>
                    <a:pt x="203132" y="435512"/>
                    <a:pt x="206133" y="374320"/>
                    <a:pt x="206133" y="374320"/>
                  </a:cubicBezTo>
                  <a:cubicBezTo>
                    <a:pt x="206133" y="374320"/>
                    <a:pt x="207260" y="111510"/>
                    <a:pt x="157651" y="-100"/>
                  </a:cubicBezTo>
                  <a:close/>
                </a:path>
              </a:pathLst>
            </a:custGeom>
            <a:solidFill>
              <a:srgbClr val="BFC8C7"/>
            </a:solidFill>
            <a:ln w="12700" cap="flat">
              <a:noFill/>
              <a:prstDash val="solid"/>
              <a:miter/>
            </a:ln>
          </p:spPr>
          <p:txBody>
            <a:bodyPr rtlCol="0" anchor="ctr"/>
            <a:lstStyle/>
            <a:p>
              <a:endParaRPr lang="nl-NL"/>
            </a:p>
          </p:txBody>
        </p:sp>
        <p:sp>
          <p:nvSpPr>
            <p:cNvPr id="172" name="Vrije vorm 171">
              <a:extLst>
                <a:ext uri="{FF2B5EF4-FFF2-40B4-BE49-F238E27FC236}">
                  <a16:creationId xmlns:a16="http://schemas.microsoft.com/office/drawing/2014/main" id="{6E09D6BD-4B93-A1E9-9981-16C844F42BA6}"/>
                </a:ext>
              </a:extLst>
            </p:cNvPr>
            <p:cNvSpPr/>
            <p:nvPr/>
          </p:nvSpPr>
          <p:spPr>
            <a:xfrm>
              <a:off x="7618476" y="3733261"/>
              <a:ext cx="199304" cy="1190367"/>
            </a:xfrm>
            <a:custGeom>
              <a:avLst/>
              <a:gdLst>
                <a:gd name="connsiteX0" fmla="*/ 48935 w 199304"/>
                <a:gd name="connsiteY0" fmla="*/ -100 h 1190367"/>
                <a:gd name="connsiteX1" fmla="*/ 199305 w 199304"/>
                <a:gd name="connsiteY1" fmla="*/ 697952 h 1190367"/>
                <a:gd name="connsiteX2" fmla="*/ 174269 w 199304"/>
                <a:gd name="connsiteY2" fmla="*/ 1190267 h 1190367"/>
                <a:gd name="connsiteX3" fmla="*/ 104231 w 199304"/>
                <a:gd name="connsiteY3" fmla="*/ 1190267 h 1190367"/>
                <a:gd name="connsiteX4" fmla="*/ 51423 w 199304"/>
                <a:gd name="connsiteY4" fmla="*/ 707557 h 1190367"/>
                <a:gd name="connsiteX5" fmla="*/ 2 w 199304"/>
                <a:gd name="connsiteY5" fmla="*/ 377801 h 1190367"/>
                <a:gd name="connsiteX6" fmla="*/ 48935 w 199304"/>
                <a:gd name="connsiteY6" fmla="*/ -100 h 119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304" h="1190367">
                  <a:moveTo>
                    <a:pt x="48935" y="-100"/>
                  </a:moveTo>
                  <a:cubicBezTo>
                    <a:pt x="130681" y="25594"/>
                    <a:pt x="199305" y="518553"/>
                    <a:pt x="199305" y="697952"/>
                  </a:cubicBezTo>
                  <a:cubicBezTo>
                    <a:pt x="199305" y="877351"/>
                    <a:pt x="174269" y="1190267"/>
                    <a:pt x="174269" y="1190267"/>
                  </a:cubicBezTo>
                  <a:lnTo>
                    <a:pt x="104231" y="1190267"/>
                  </a:lnTo>
                  <a:cubicBezTo>
                    <a:pt x="104231" y="1190267"/>
                    <a:pt x="63940" y="786827"/>
                    <a:pt x="51423" y="707557"/>
                  </a:cubicBezTo>
                  <a:cubicBezTo>
                    <a:pt x="38908" y="628290"/>
                    <a:pt x="2" y="377801"/>
                    <a:pt x="2" y="377801"/>
                  </a:cubicBezTo>
                  <a:cubicBezTo>
                    <a:pt x="2" y="377801"/>
                    <a:pt x="-1131" y="112546"/>
                    <a:pt x="48935" y="-100"/>
                  </a:cubicBezTo>
                  <a:close/>
                </a:path>
              </a:pathLst>
            </a:custGeom>
            <a:solidFill>
              <a:srgbClr val="D3B6A3"/>
            </a:solidFill>
            <a:ln w="12700" cap="flat">
              <a:noFill/>
              <a:prstDash val="solid"/>
              <a:miter/>
            </a:ln>
          </p:spPr>
          <p:txBody>
            <a:bodyPr rtlCol="0" anchor="ctr"/>
            <a:lstStyle/>
            <a:p>
              <a:endParaRPr lang="nl-NL"/>
            </a:p>
          </p:txBody>
        </p:sp>
        <p:sp>
          <p:nvSpPr>
            <p:cNvPr id="173" name="Vrije vorm 172">
              <a:extLst>
                <a:ext uri="{FF2B5EF4-FFF2-40B4-BE49-F238E27FC236}">
                  <a16:creationId xmlns:a16="http://schemas.microsoft.com/office/drawing/2014/main" id="{8CB0C8AD-176F-1A14-91AB-76DF2CE120AC}"/>
                </a:ext>
              </a:extLst>
            </p:cNvPr>
            <p:cNvSpPr/>
            <p:nvPr/>
          </p:nvSpPr>
          <p:spPr>
            <a:xfrm>
              <a:off x="7618476" y="3733261"/>
              <a:ext cx="208054" cy="511550"/>
            </a:xfrm>
            <a:custGeom>
              <a:avLst/>
              <a:gdLst>
                <a:gd name="connsiteX0" fmla="*/ 48935 w 208054"/>
                <a:gd name="connsiteY0" fmla="*/ -100 h 511550"/>
                <a:gd name="connsiteX1" fmla="*/ 208054 w 208054"/>
                <a:gd name="connsiteY1" fmla="*/ 490113 h 511550"/>
                <a:gd name="connsiteX2" fmla="*/ 14222 w 208054"/>
                <a:gd name="connsiteY2" fmla="*/ 511450 h 511550"/>
                <a:gd name="connsiteX3" fmla="*/ 2 w 208054"/>
                <a:gd name="connsiteY3" fmla="*/ 377801 h 511550"/>
                <a:gd name="connsiteX4" fmla="*/ 48935 w 208054"/>
                <a:gd name="connsiteY4" fmla="*/ -100 h 51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54" h="511550">
                  <a:moveTo>
                    <a:pt x="48935" y="-100"/>
                  </a:moveTo>
                  <a:cubicBezTo>
                    <a:pt x="109740" y="19010"/>
                    <a:pt x="184610" y="275290"/>
                    <a:pt x="208054" y="490113"/>
                  </a:cubicBezTo>
                  <a:lnTo>
                    <a:pt x="14222" y="511450"/>
                  </a:lnTo>
                  <a:cubicBezTo>
                    <a:pt x="3030" y="439562"/>
                    <a:pt x="2" y="377801"/>
                    <a:pt x="2" y="377801"/>
                  </a:cubicBezTo>
                  <a:cubicBezTo>
                    <a:pt x="2" y="377801"/>
                    <a:pt x="-1131" y="112546"/>
                    <a:pt x="48935" y="-100"/>
                  </a:cubicBezTo>
                  <a:close/>
                </a:path>
              </a:pathLst>
            </a:custGeom>
            <a:solidFill>
              <a:srgbClr val="BFC8C7"/>
            </a:solidFill>
            <a:ln w="12700" cap="flat">
              <a:noFill/>
              <a:prstDash val="solid"/>
              <a:miter/>
            </a:ln>
          </p:spPr>
          <p:txBody>
            <a:bodyPr rtlCol="0" anchor="ctr"/>
            <a:lstStyle/>
            <a:p>
              <a:endParaRPr lang="nl-NL"/>
            </a:p>
          </p:txBody>
        </p:sp>
        <p:sp>
          <p:nvSpPr>
            <p:cNvPr id="174" name="Vrije vorm 173">
              <a:extLst>
                <a:ext uri="{FF2B5EF4-FFF2-40B4-BE49-F238E27FC236}">
                  <a16:creationId xmlns:a16="http://schemas.microsoft.com/office/drawing/2014/main" id="{82150FED-1E61-2DCF-34E4-817671DB3616}"/>
                </a:ext>
              </a:extLst>
            </p:cNvPr>
            <p:cNvSpPr/>
            <p:nvPr/>
          </p:nvSpPr>
          <p:spPr>
            <a:xfrm>
              <a:off x="7194851" y="3217007"/>
              <a:ext cx="270365" cy="386959"/>
            </a:xfrm>
            <a:custGeom>
              <a:avLst/>
              <a:gdLst>
                <a:gd name="connsiteX0" fmla="*/ 138925 w 270365"/>
                <a:gd name="connsiteY0" fmla="*/ -100 h 386959"/>
                <a:gd name="connsiteX1" fmla="*/ 270348 w 270365"/>
                <a:gd name="connsiteY1" fmla="*/ 137114 h 386959"/>
                <a:gd name="connsiteX2" fmla="*/ 231711 w 270365"/>
                <a:gd name="connsiteY2" fmla="*/ 327496 h 386959"/>
                <a:gd name="connsiteX3" fmla="*/ 97065 w 270365"/>
                <a:gd name="connsiteY3" fmla="*/ 386859 h 386959"/>
                <a:gd name="connsiteX4" fmla="*/ 28987 w 270365"/>
                <a:gd name="connsiteY4" fmla="*/ 326871 h 386959"/>
                <a:gd name="connsiteX5" fmla="*/ 731 w 270365"/>
                <a:gd name="connsiteY5" fmla="*/ 130283 h 386959"/>
                <a:gd name="connsiteX6" fmla="*/ 138925 w 270365"/>
                <a:gd name="connsiteY6" fmla="*/ -100 h 38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365" h="386959">
                  <a:moveTo>
                    <a:pt x="138925" y="-100"/>
                  </a:moveTo>
                  <a:cubicBezTo>
                    <a:pt x="172068" y="1539"/>
                    <a:pt x="271883" y="7607"/>
                    <a:pt x="270348" y="137114"/>
                  </a:cubicBezTo>
                  <a:cubicBezTo>
                    <a:pt x="268810" y="266621"/>
                    <a:pt x="247933" y="308541"/>
                    <a:pt x="231711" y="327496"/>
                  </a:cubicBezTo>
                  <a:cubicBezTo>
                    <a:pt x="210957" y="351745"/>
                    <a:pt x="177794" y="378287"/>
                    <a:pt x="97065" y="386859"/>
                  </a:cubicBezTo>
                  <a:cubicBezTo>
                    <a:pt x="50149" y="383074"/>
                    <a:pt x="43053" y="354816"/>
                    <a:pt x="28987" y="326871"/>
                  </a:cubicBezTo>
                  <a:cubicBezTo>
                    <a:pt x="17774" y="304586"/>
                    <a:pt x="-4288" y="259700"/>
                    <a:pt x="731" y="130283"/>
                  </a:cubicBezTo>
                  <a:cubicBezTo>
                    <a:pt x="5748" y="863"/>
                    <a:pt x="105745" y="-138"/>
                    <a:pt x="138925" y="-100"/>
                  </a:cubicBezTo>
                  <a:close/>
                </a:path>
              </a:pathLst>
            </a:custGeom>
            <a:solidFill>
              <a:srgbClr val="D3B6A3"/>
            </a:solidFill>
            <a:ln w="12700" cap="flat">
              <a:noFill/>
              <a:prstDash val="solid"/>
              <a:miter/>
            </a:ln>
          </p:spPr>
          <p:txBody>
            <a:bodyPr rtlCol="0" anchor="ctr"/>
            <a:lstStyle/>
            <a:p>
              <a:endParaRPr lang="nl-NL"/>
            </a:p>
          </p:txBody>
        </p:sp>
        <p:sp>
          <p:nvSpPr>
            <p:cNvPr id="175" name="Vrije vorm 174">
              <a:extLst>
                <a:ext uri="{FF2B5EF4-FFF2-40B4-BE49-F238E27FC236}">
                  <a16:creationId xmlns:a16="http://schemas.microsoft.com/office/drawing/2014/main" id="{FE4EAB7E-1325-D080-70EC-622699148B5E}"/>
                </a:ext>
              </a:extLst>
            </p:cNvPr>
            <p:cNvSpPr/>
            <p:nvPr/>
          </p:nvSpPr>
          <p:spPr>
            <a:xfrm>
              <a:off x="7451654" y="3393957"/>
              <a:ext cx="49736" cy="82352"/>
            </a:xfrm>
            <a:custGeom>
              <a:avLst/>
              <a:gdLst>
                <a:gd name="connsiteX0" fmla="*/ 2098 w 49736"/>
                <a:gd name="connsiteY0" fmla="*/ 15959 h 82352"/>
                <a:gd name="connsiteX1" fmla="*/ 21973 w 49736"/>
                <a:gd name="connsiteY1" fmla="*/ 225 h 82352"/>
                <a:gd name="connsiteX2" fmla="*/ 49713 w 49736"/>
                <a:gd name="connsiteY2" fmla="*/ 32760 h 82352"/>
                <a:gd name="connsiteX3" fmla="*/ 9230 w 49736"/>
                <a:gd name="connsiteY3" fmla="*/ 81854 h 82352"/>
                <a:gd name="connsiteX4" fmla="*/ 2098 w 49736"/>
                <a:gd name="connsiteY4" fmla="*/ 15959 h 8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36" h="82352">
                  <a:moveTo>
                    <a:pt x="2098" y="15959"/>
                  </a:moveTo>
                  <a:cubicBezTo>
                    <a:pt x="5806" y="7823"/>
                    <a:pt x="13203" y="1968"/>
                    <a:pt x="21973" y="225"/>
                  </a:cubicBezTo>
                  <a:cubicBezTo>
                    <a:pt x="32178" y="-1651"/>
                    <a:pt x="50483" y="3985"/>
                    <a:pt x="49713" y="32760"/>
                  </a:cubicBezTo>
                  <a:cubicBezTo>
                    <a:pt x="48941" y="61532"/>
                    <a:pt x="24321" y="85667"/>
                    <a:pt x="9230" y="81854"/>
                  </a:cubicBezTo>
                  <a:cubicBezTo>
                    <a:pt x="-5862" y="78040"/>
                    <a:pt x="2098" y="15959"/>
                    <a:pt x="2098" y="15959"/>
                  </a:cubicBezTo>
                  <a:close/>
                </a:path>
              </a:pathLst>
            </a:custGeom>
            <a:solidFill>
              <a:srgbClr val="D3B6A3"/>
            </a:solidFill>
            <a:ln w="12700" cap="flat">
              <a:noFill/>
              <a:prstDash val="solid"/>
              <a:miter/>
            </a:ln>
          </p:spPr>
          <p:txBody>
            <a:bodyPr rtlCol="0" anchor="ctr"/>
            <a:lstStyle/>
            <a:p>
              <a:endParaRPr lang="nl-NL"/>
            </a:p>
          </p:txBody>
        </p:sp>
        <p:sp>
          <p:nvSpPr>
            <p:cNvPr id="176" name="Vrije vorm 175">
              <a:extLst>
                <a:ext uri="{FF2B5EF4-FFF2-40B4-BE49-F238E27FC236}">
                  <a16:creationId xmlns:a16="http://schemas.microsoft.com/office/drawing/2014/main" id="{CF498E1B-FCA6-79F0-62AF-2FA4263FA4C9}"/>
                </a:ext>
              </a:extLst>
            </p:cNvPr>
            <p:cNvSpPr/>
            <p:nvPr/>
          </p:nvSpPr>
          <p:spPr>
            <a:xfrm>
              <a:off x="7195077" y="3185574"/>
              <a:ext cx="311471" cy="409887"/>
            </a:xfrm>
            <a:custGeom>
              <a:avLst/>
              <a:gdLst>
                <a:gd name="connsiteX0" fmla="*/ 255535 w 311471"/>
                <a:gd name="connsiteY0" fmla="*/ 365903 h 409887"/>
                <a:gd name="connsiteX1" fmla="*/ 127506 w 311471"/>
                <a:gd name="connsiteY1" fmla="*/ 395756 h 409887"/>
                <a:gd name="connsiteX2" fmla="*/ 116965 w 311471"/>
                <a:gd name="connsiteY2" fmla="*/ 388130 h 409887"/>
                <a:gd name="connsiteX3" fmla="*/ 49902 w 311471"/>
                <a:gd name="connsiteY3" fmla="*/ 276613 h 409887"/>
                <a:gd name="connsiteX4" fmla="*/ 16750 w 311471"/>
                <a:gd name="connsiteY4" fmla="*/ 140582 h 409887"/>
                <a:gd name="connsiteX5" fmla="*/ 5575 w 311471"/>
                <a:gd name="connsiteY5" fmla="*/ 122928 h 409887"/>
                <a:gd name="connsiteX6" fmla="*/ 5448 w 311471"/>
                <a:gd name="connsiteY6" fmla="*/ 122547 h 409887"/>
                <a:gd name="connsiteX7" fmla="*/ 3035 w 311471"/>
                <a:gd name="connsiteY7" fmla="*/ 114926 h 409887"/>
                <a:gd name="connsiteX8" fmla="*/ 1510 w 311471"/>
                <a:gd name="connsiteY8" fmla="*/ 108575 h 409887"/>
                <a:gd name="connsiteX9" fmla="*/ 1002 w 311471"/>
                <a:gd name="connsiteY9" fmla="*/ 105019 h 409887"/>
                <a:gd name="connsiteX10" fmla="*/ 147574 w 311471"/>
                <a:gd name="connsiteY10" fmla="*/ -20 h 409887"/>
                <a:gd name="connsiteX11" fmla="*/ 307229 w 311471"/>
                <a:gd name="connsiteY11" fmla="*/ 130676 h 409887"/>
                <a:gd name="connsiteX12" fmla="*/ 255535 w 311471"/>
                <a:gd name="connsiteY12" fmla="*/ 365903 h 40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1471" h="409887">
                  <a:moveTo>
                    <a:pt x="255535" y="365903"/>
                  </a:moveTo>
                  <a:cubicBezTo>
                    <a:pt x="228424" y="409501"/>
                    <a:pt x="171103" y="422867"/>
                    <a:pt x="127506" y="395756"/>
                  </a:cubicBezTo>
                  <a:cubicBezTo>
                    <a:pt x="123819" y="393464"/>
                    <a:pt x="120296" y="390915"/>
                    <a:pt x="116965" y="388130"/>
                  </a:cubicBezTo>
                  <a:cubicBezTo>
                    <a:pt x="89021" y="363744"/>
                    <a:pt x="69335" y="269627"/>
                    <a:pt x="49902" y="276613"/>
                  </a:cubicBezTo>
                  <a:cubicBezTo>
                    <a:pt x="42407" y="279280"/>
                    <a:pt x="28310" y="142996"/>
                    <a:pt x="16750" y="140582"/>
                  </a:cubicBezTo>
                  <a:cubicBezTo>
                    <a:pt x="12045" y="135378"/>
                    <a:pt x="8265" y="129407"/>
                    <a:pt x="5575" y="122928"/>
                  </a:cubicBezTo>
                  <a:cubicBezTo>
                    <a:pt x="5575" y="122801"/>
                    <a:pt x="5448" y="122674"/>
                    <a:pt x="5448" y="122547"/>
                  </a:cubicBezTo>
                  <a:cubicBezTo>
                    <a:pt x="4558" y="120007"/>
                    <a:pt x="3670" y="117467"/>
                    <a:pt x="3035" y="114926"/>
                  </a:cubicBezTo>
                  <a:cubicBezTo>
                    <a:pt x="2400" y="112767"/>
                    <a:pt x="1891" y="110608"/>
                    <a:pt x="1510" y="108575"/>
                  </a:cubicBezTo>
                  <a:cubicBezTo>
                    <a:pt x="1269" y="107401"/>
                    <a:pt x="1099" y="106214"/>
                    <a:pt x="1002" y="105019"/>
                  </a:cubicBezTo>
                  <a:cubicBezTo>
                    <a:pt x="-11700" y="25763"/>
                    <a:pt x="99691" y="-1798"/>
                    <a:pt x="147574" y="-20"/>
                  </a:cubicBezTo>
                  <a:cubicBezTo>
                    <a:pt x="242453" y="3663"/>
                    <a:pt x="302529" y="63867"/>
                    <a:pt x="307229" y="130676"/>
                  </a:cubicBezTo>
                  <a:cubicBezTo>
                    <a:pt x="327044" y="206121"/>
                    <a:pt x="271920" y="342278"/>
                    <a:pt x="255535" y="365903"/>
                  </a:cubicBezTo>
                  <a:close/>
                </a:path>
              </a:pathLst>
            </a:custGeom>
            <a:solidFill>
              <a:srgbClr val="303B39"/>
            </a:solidFill>
            <a:ln w="12700" cap="flat">
              <a:noFill/>
              <a:prstDash val="solid"/>
              <a:miter/>
            </a:ln>
          </p:spPr>
          <p:txBody>
            <a:bodyPr rtlCol="0" anchor="ctr"/>
            <a:lstStyle/>
            <a:p>
              <a:endParaRPr lang="nl-NL"/>
            </a:p>
          </p:txBody>
        </p:sp>
        <p:sp>
          <p:nvSpPr>
            <p:cNvPr id="177" name="Vrije vorm 176">
              <a:extLst>
                <a:ext uri="{FF2B5EF4-FFF2-40B4-BE49-F238E27FC236}">
                  <a16:creationId xmlns:a16="http://schemas.microsoft.com/office/drawing/2014/main" id="{9C59C750-CF03-5FDA-C524-1D2F9965913E}"/>
                </a:ext>
              </a:extLst>
            </p:cNvPr>
            <p:cNvSpPr/>
            <p:nvPr/>
          </p:nvSpPr>
          <p:spPr>
            <a:xfrm>
              <a:off x="7215112" y="3396254"/>
              <a:ext cx="50352" cy="83376"/>
            </a:xfrm>
            <a:custGeom>
              <a:avLst/>
              <a:gdLst>
                <a:gd name="connsiteX0" fmla="*/ 48229 w 50352"/>
                <a:gd name="connsiteY0" fmla="*/ 16158 h 83376"/>
                <a:gd name="connsiteX1" fmla="*/ 28106 w 50352"/>
                <a:gd name="connsiteY1" fmla="*/ 230 h 83376"/>
                <a:gd name="connsiteX2" fmla="*/ 24 w 50352"/>
                <a:gd name="connsiteY2" fmla="*/ 33169 h 83376"/>
                <a:gd name="connsiteX3" fmla="*/ 41009 w 50352"/>
                <a:gd name="connsiteY3" fmla="*/ 82873 h 83376"/>
                <a:gd name="connsiteX4" fmla="*/ 48229 w 50352"/>
                <a:gd name="connsiteY4" fmla="*/ 16158 h 83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52" h="83376">
                  <a:moveTo>
                    <a:pt x="48229" y="16158"/>
                  </a:moveTo>
                  <a:cubicBezTo>
                    <a:pt x="44473" y="7921"/>
                    <a:pt x="36985" y="1994"/>
                    <a:pt x="28106" y="230"/>
                  </a:cubicBezTo>
                  <a:cubicBezTo>
                    <a:pt x="17776" y="-1672"/>
                    <a:pt x="-755" y="4039"/>
                    <a:pt x="24" y="33169"/>
                  </a:cubicBezTo>
                  <a:cubicBezTo>
                    <a:pt x="804" y="62299"/>
                    <a:pt x="25729" y="86731"/>
                    <a:pt x="41009" y="82873"/>
                  </a:cubicBezTo>
                  <a:cubicBezTo>
                    <a:pt x="56289" y="79009"/>
                    <a:pt x="48229" y="16158"/>
                    <a:pt x="48229" y="16158"/>
                  </a:cubicBezTo>
                  <a:close/>
                </a:path>
              </a:pathLst>
            </a:custGeom>
            <a:solidFill>
              <a:srgbClr val="D3B6A3"/>
            </a:solidFill>
            <a:ln w="12700" cap="flat">
              <a:noFill/>
              <a:prstDash val="solid"/>
              <a:miter/>
            </a:ln>
          </p:spPr>
          <p:txBody>
            <a:bodyPr rtlCol="0" anchor="ctr"/>
            <a:lstStyle/>
            <a:p>
              <a:endParaRPr lang="nl-NL"/>
            </a:p>
          </p:txBody>
        </p:sp>
        <p:sp>
          <p:nvSpPr>
            <p:cNvPr id="178" name="Vrije vorm 177">
              <a:extLst>
                <a:ext uri="{FF2B5EF4-FFF2-40B4-BE49-F238E27FC236}">
                  <a16:creationId xmlns:a16="http://schemas.microsoft.com/office/drawing/2014/main" id="{220F8308-9CA4-6508-8331-0C40449BAF31}"/>
                </a:ext>
              </a:extLst>
            </p:cNvPr>
            <p:cNvSpPr/>
            <p:nvPr/>
          </p:nvSpPr>
          <p:spPr>
            <a:xfrm>
              <a:off x="7698056" y="4921846"/>
              <a:ext cx="104415" cy="216734"/>
            </a:xfrm>
            <a:custGeom>
              <a:avLst/>
              <a:gdLst>
                <a:gd name="connsiteX0" fmla="*/ 25202 w 104415"/>
                <a:gd name="connsiteY0" fmla="*/ -89 h 216734"/>
                <a:gd name="connsiteX1" fmla="*/ 20324 w 104415"/>
                <a:gd name="connsiteY1" fmla="*/ 21533 h 216734"/>
                <a:gd name="connsiteX2" fmla="*/ 18174 w 104415"/>
                <a:gd name="connsiteY2" fmla="*/ 42181 h 216734"/>
                <a:gd name="connsiteX3" fmla="*/ 20495 w 104415"/>
                <a:gd name="connsiteY3" fmla="*/ 89347 h 216734"/>
                <a:gd name="connsiteX4" fmla="*/ 31155 w 104415"/>
                <a:gd name="connsiteY4" fmla="*/ 119413 h 216734"/>
                <a:gd name="connsiteX5" fmla="*/ 27737 w 104415"/>
                <a:gd name="connsiteY5" fmla="*/ 153805 h 216734"/>
                <a:gd name="connsiteX6" fmla="*/ 15140 w 104415"/>
                <a:gd name="connsiteY6" fmla="*/ 178380 h 216734"/>
                <a:gd name="connsiteX7" fmla="*/ 0 w 104415"/>
                <a:gd name="connsiteY7" fmla="*/ 196735 h 216734"/>
                <a:gd name="connsiteX8" fmla="*/ 6644 w 104415"/>
                <a:gd name="connsiteY8" fmla="*/ 202326 h 216734"/>
                <a:gd name="connsiteX9" fmla="*/ 1863 w 104415"/>
                <a:gd name="connsiteY9" fmla="*/ 216634 h 216734"/>
                <a:gd name="connsiteX10" fmla="*/ 22906 w 104415"/>
                <a:gd name="connsiteY10" fmla="*/ 214734 h 216734"/>
                <a:gd name="connsiteX11" fmla="*/ 41099 w 104415"/>
                <a:gd name="connsiteY11" fmla="*/ 204443 h 216734"/>
                <a:gd name="connsiteX12" fmla="*/ 49945 w 104415"/>
                <a:gd name="connsiteY12" fmla="*/ 204062 h 216734"/>
                <a:gd name="connsiteX13" fmla="*/ 84055 w 104415"/>
                <a:gd name="connsiteY13" fmla="*/ 176785 h 216734"/>
                <a:gd name="connsiteX14" fmla="*/ 99763 w 104415"/>
                <a:gd name="connsiteY14" fmla="*/ 161358 h 216734"/>
                <a:gd name="connsiteX15" fmla="*/ 104416 w 104415"/>
                <a:gd name="connsiteY15" fmla="*/ 110056 h 216734"/>
                <a:gd name="connsiteX16" fmla="*/ 95555 w 104415"/>
                <a:gd name="connsiteY16" fmla="*/ 23335 h 216734"/>
                <a:gd name="connsiteX17" fmla="*/ 95418 w 104415"/>
                <a:gd name="connsiteY17" fmla="*/ -100 h 21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415" h="216734">
                  <a:moveTo>
                    <a:pt x="25202" y="-89"/>
                  </a:moveTo>
                  <a:cubicBezTo>
                    <a:pt x="21677" y="11895"/>
                    <a:pt x="21706" y="16244"/>
                    <a:pt x="20324" y="21533"/>
                  </a:cubicBezTo>
                  <a:cubicBezTo>
                    <a:pt x="18567" y="28268"/>
                    <a:pt x="17842" y="35230"/>
                    <a:pt x="18174" y="42181"/>
                  </a:cubicBezTo>
                  <a:cubicBezTo>
                    <a:pt x="17891" y="57937"/>
                    <a:pt x="18667" y="73695"/>
                    <a:pt x="20495" y="89347"/>
                  </a:cubicBezTo>
                  <a:cubicBezTo>
                    <a:pt x="26013" y="103555"/>
                    <a:pt x="31155" y="119413"/>
                    <a:pt x="31155" y="119413"/>
                  </a:cubicBezTo>
                  <a:cubicBezTo>
                    <a:pt x="28501" y="134877"/>
                    <a:pt x="30035" y="142481"/>
                    <a:pt x="27737" y="153805"/>
                  </a:cubicBezTo>
                  <a:cubicBezTo>
                    <a:pt x="22695" y="161536"/>
                    <a:pt x="18474" y="169773"/>
                    <a:pt x="15140" y="178380"/>
                  </a:cubicBezTo>
                  <a:cubicBezTo>
                    <a:pt x="8665" y="183164"/>
                    <a:pt x="3465" y="189467"/>
                    <a:pt x="0" y="196735"/>
                  </a:cubicBezTo>
                  <a:cubicBezTo>
                    <a:pt x="6406" y="200738"/>
                    <a:pt x="6644" y="202326"/>
                    <a:pt x="6644" y="202326"/>
                  </a:cubicBezTo>
                  <a:cubicBezTo>
                    <a:pt x="4195" y="206765"/>
                    <a:pt x="2575" y="211614"/>
                    <a:pt x="1863" y="216634"/>
                  </a:cubicBezTo>
                  <a:lnTo>
                    <a:pt x="22906" y="214734"/>
                  </a:lnTo>
                  <a:lnTo>
                    <a:pt x="41099" y="204443"/>
                  </a:lnTo>
                  <a:lnTo>
                    <a:pt x="49945" y="204062"/>
                  </a:lnTo>
                  <a:lnTo>
                    <a:pt x="84055" y="176785"/>
                  </a:lnTo>
                  <a:lnTo>
                    <a:pt x="99763" y="161358"/>
                  </a:lnTo>
                  <a:lnTo>
                    <a:pt x="104416" y="110056"/>
                  </a:lnTo>
                  <a:cubicBezTo>
                    <a:pt x="104416" y="110056"/>
                    <a:pt x="95616" y="34528"/>
                    <a:pt x="95555" y="23335"/>
                  </a:cubicBezTo>
                  <a:cubicBezTo>
                    <a:pt x="95540" y="20505"/>
                    <a:pt x="95497" y="11738"/>
                    <a:pt x="95418" y="-100"/>
                  </a:cubicBezTo>
                  <a:close/>
                </a:path>
              </a:pathLst>
            </a:custGeom>
            <a:solidFill>
              <a:srgbClr val="D3B6A3"/>
            </a:solidFill>
            <a:ln w="12700" cap="flat">
              <a:noFill/>
              <a:prstDash val="solid"/>
              <a:miter/>
            </a:ln>
          </p:spPr>
          <p:txBody>
            <a:bodyPr rtlCol="0" anchor="ctr"/>
            <a:lstStyle/>
            <a:p>
              <a:endParaRPr lang="nl-NL"/>
            </a:p>
          </p:txBody>
        </p:sp>
        <p:sp>
          <p:nvSpPr>
            <p:cNvPr id="179" name="Vrije vorm 178">
              <a:extLst>
                <a:ext uri="{FF2B5EF4-FFF2-40B4-BE49-F238E27FC236}">
                  <a16:creationId xmlns:a16="http://schemas.microsoft.com/office/drawing/2014/main" id="{79823E16-FE1E-510C-F844-1D45CCF8DE7D}"/>
                </a:ext>
              </a:extLst>
            </p:cNvPr>
            <p:cNvSpPr/>
            <p:nvPr/>
          </p:nvSpPr>
          <p:spPr>
            <a:xfrm>
              <a:off x="6909006" y="4885851"/>
              <a:ext cx="95421" cy="218137"/>
            </a:xfrm>
            <a:custGeom>
              <a:avLst/>
              <a:gdLst>
                <a:gd name="connsiteX0" fmla="*/ 89852 w 95421"/>
                <a:gd name="connsiteY0" fmla="*/ -100 h 218137"/>
                <a:gd name="connsiteX1" fmla="*/ 95418 w 95421"/>
                <a:gd name="connsiteY1" fmla="*/ 35280 h 218137"/>
                <a:gd name="connsiteX2" fmla="*/ 86497 w 95421"/>
                <a:gd name="connsiteY2" fmla="*/ 89489 h 218137"/>
                <a:gd name="connsiteX3" fmla="*/ 72690 w 95421"/>
                <a:gd name="connsiteY3" fmla="*/ 118247 h 218137"/>
                <a:gd name="connsiteX4" fmla="*/ 72421 w 95421"/>
                <a:gd name="connsiteY4" fmla="*/ 152806 h 218137"/>
                <a:gd name="connsiteX5" fmla="*/ 82326 w 95421"/>
                <a:gd name="connsiteY5" fmla="*/ 178586 h 218137"/>
                <a:gd name="connsiteX6" fmla="*/ 95421 w 95421"/>
                <a:gd name="connsiteY6" fmla="*/ 198450 h 218137"/>
                <a:gd name="connsiteX7" fmla="*/ 88220 w 95421"/>
                <a:gd name="connsiteY7" fmla="*/ 203301 h 218137"/>
                <a:gd name="connsiteX8" fmla="*/ 91448 w 95421"/>
                <a:gd name="connsiteY8" fmla="*/ 218038 h 218137"/>
                <a:gd name="connsiteX9" fmla="*/ 70727 w 95421"/>
                <a:gd name="connsiteY9" fmla="*/ 213903 h 218137"/>
                <a:gd name="connsiteX10" fmla="*/ 53735 w 95421"/>
                <a:gd name="connsiteY10" fmla="*/ 201732 h 218137"/>
                <a:gd name="connsiteX11" fmla="*/ 44981 w 95421"/>
                <a:gd name="connsiteY11" fmla="*/ 200409 h 218137"/>
                <a:gd name="connsiteX12" fmla="*/ 13974 w 95421"/>
                <a:gd name="connsiteY12" fmla="*/ 169651 h 218137"/>
                <a:gd name="connsiteX13" fmla="*/ 0 w 95421"/>
                <a:gd name="connsiteY13" fmla="*/ 152637 h 218137"/>
                <a:gd name="connsiteX14" fmla="*/ 847 w 95421"/>
                <a:gd name="connsiteY14" fmla="*/ 101132 h 218137"/>
                <a:gd name="connsiteX15" fmla="*/ 16715 w 95421"/>
                <a:gd name="connsiteY15" fmla="*/ 27447 h 218137"/>
                <a:gd name="connsiteX16" fmla="*/ 19383 w 95421"/>
                <a:gd name="connsiteY16" fmla="*/ 3785 h 21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21" h="218137">
                  <a:moveTo>
                    <a:pt x="89852" y="-100"/>
                  </a:moveTo>
                  <a:cubicBezTo>
                    <a:pt x="92420" y="11570"/>
                    <a:pt x="94279" y="23385"/>
                    <a:pt x="95418" y="35280"/>
                  </a:cubicBezTo>
                  <a:cubicBezTo>
                    <a:pt x="92339" y="44911"/>
                    <a:pt x="91162" y="76354"/>
                    <a:pt x="86497" y="89489"/>
                  </a:cubicBezTo>
                  <a:cubicBezTo>
                    <a:pt x="79494" y="103026"/>
                    <a:pt x="72690" y="118247"/>
                    <a:pt x="72690" y="118247"/>
                  </a:cubicBezTo>
                  <a:cubicBezTo>
                    <a:pt x="73680" y="133906"/>
                    <a:pt x="71345" y="141303"/>
                    <a:pt x="72421" y="152806"/>
                  </a:cubicBezTo>
                  <a:cubicBezTo>
                    <a:pt x="76610" y="161032"/>
                    <a:pt x="79929" y="169671"/>
                    <a:pt x="82326" y="178586"/>
                  </a:cubicBezTo>
                  <a:cubicBezTo>
                    <a:pt x="88254" y="184033"/>
                    <a:pt x="92752" y="190855"/>
                    <a:pt x="95421" y="198450"/>
                  </a:cubicBezTo>
                  <a:cubicBezTo>
                    <a:pt x="88626" y="201748"/>
                    <a:pt x="88220" y="203301"/>
                    <a:pt x="88220" y="203301"/>
                  </a:cubicBezTo>
                  <a:cubicBezTo>
                    <a:pt x="90181" y="207977"/>
                    <a:pt x="91276" y="212970"/>
                    <a:pt x="91448" y="218038"/>
                  </a:cubicBezTo>
                  <a:lnTo>
                    <a:pt x="70727" y="213903"/>
                  </a:lnTo>
                  <a:lnTo>
                    <a:pt x="53735" y="201732"/>
                  </a:lnTo>
                  <a:lnTo>
                    <a:pt x="44981" y="200409"/>
                  </a:lnTo>
                  <a:lnTo>
                    <a:pt x="13974" y="169651"/>
                  </a:lnTo>
                  <a:lnTo>
                    <a:pt x="0" y="152637"/>
                  </a:lnTo>
                  <a:lnTo>
                    <a:pt x="847" y="101132"/>
                  </a:lnTo>
                  <a:cubicBezTo>
                    <a:pt x="847" y="101132"/>
                    <a:pt x="15932" y="34413"/>
                    <a:pt x="16715" y="27447"/>
                  </a:cubicBezTo>
                  <a:cubicBezTo>
                    <a:pt x="17498" y="20482"/>
                    <a:pt x="18043" y="15546"/>
                    <a:pt x="19383" y="3785"/>
                  </a:cubicBezTo>
                  <a:close/>
                </a:path>
              </a:pathLst>
            </a:custGeom>
            <a:solidFill>
              <a:srgbClr val="D3B6A3"/>
            </a:solidFill>
            <a:ln w="12700" cap="flat">
              <a:noFill/>
              <a:prstDash val="solid"/>
              <a:miter/>
            </a:ln>
          </p:spPr>
          <p:txBody>
            <a:bodyPr rtlCol="0" anchor="ctr"/>
            <a:lstStyle/>
            <a:p>
              <a:endParaRPr lang="nl-NL"/>
            </a:p>
          </p:txBody>
        </p:sp>
      </p:grpSp>
      <p:grpSp>
        <p:nvGrpSpPr>
          <p:cNvPr id="180" name="Groep 179">
            <a:extLst>
              <a:ext uri="{FF2B5EF4-FFF2-40B4-BE49-F238E27FC236}">
                <a16:creationId xmlns:a16="http://schemas.microsoft.com/office/drawing/2014/main" id="{6D3F7296-8C88-BC99-849B-D6B201A51E1C}"/>
              </a:ext>
            </a:extLst>
          </p:cNvPr>
          <p:cNvGrpSpPr/>
          <p:nvPr/>
        </p:nvGrpSpPr>
        <p:grpSpPr>
          <a:xfrm>
            <a:off x="7983404" y="3385277"/>
            <a:ext cx="1353921" cy="3177340"/>
            <a:chOff x="4173965" y="2928198"/>
            <a:chExt cx="1353921" cy="3177340"/>
          </a:xfrm>
        </p:grpSpPr>
        <p:sp>
          <p:nvSpPr>
            <p:cNvPr id="181" name="Vrije vorm 180">
              <a:extLst>
                <a:ext uri="{FF2B5EF4-FFF2-40B4-BE49-F238E27FC236}">
                  <a16:creationId xmlns:a16="http://schemas.microsoft.com/office/drawing/2014/main" id="{BCC386E8-3F18-A0FE-CABE-3EF54EBC51E2}"/>
                </a:ext>
              </a:extLst>
            </p:cNvPr>
            <p:cNvSpPr/>
            <p:nvPr/>
          </p:nvSpPr>
          <p:spPr>
            <a:xfrm>
              <a:off x="4173965" y="4600696"/>
              <a:ext cx="119432" cy="225973"/>
            </a:xfrm>
            <a:custGeom>
              <a:avLst/>
              <a:gdLst>
                <a:gd name="connsiteX0" fmla="*/ 77562 w 119432"/>
                <a:gd name="connsiteY0" fmla="*/ -88 h 216332"/>
                <a:gd name="connsiteX1" fmla="*/ 104873 w 119432"/>
                <a:gd name="connsiteY1" fmla="*/ 73896 h 216332"/>
                <a:gd name="connsiteX2" fmla="*/ 108278 w 119432"/>
                <a:gd name="connsiteY2" fmla="*/ 114120 h 216332"/>
                <a:gd name="connsiteX3" fmla="*/ 119432 w 119432"/>
                <a:gd name="connsiteY3" fmla="*/ 164433 h 216332"/>
                <a:gd name="connsiteX4" fmla="*/ 103127 w 119432"/>
                <a:gd name="connsiteY4" fmla="*/ 157897 h 216332"/>
                <a:gd name="connsiteX5" fmla="*/ 86326 w 119432"/>
                <a:gd name="connsiteY5" fmla="*/ 122415 h 216332"/>
                <a:gd name="connsiteX6" fmla="*/ 82514 w 119432"/>
                <a:gd name="connsiteY6" fmla="*/ 90423 h 216332"/>
                <a:gd name="connsiteX7" fmla="*/ 73129 w 119432"/>
                <a:gd name="connsiteY7" fmla="*/ 119196 h 216332"/>
                <a:gd name="connsiteX8" fmla="*/ 83406 w 119432"/>
                <a:gd name="connsiteY8" fmla="*/ 165399 h 216332"/>
                <a:gd name="connsiteX9" fmla="*/ 98484 w 119432"/>
                <a:gd name="connsiteY9" fmla="*/ 188054 h 216332"/>
                <a:gd name="connsiteX10" fmla="*/ 113601 w 119432"/>
                <a:gd name="connsiteY10" fmla="*/ 205114 h 216332"/>
                <a:gd name="connsiteX11" fmla="*/ 100713 w 119432"/>
                <a:gd name="connsiteY11" fmla="*/ 210066 h 216332"/>
                <a:gd name="connsiteX12" fmla="*/ 102360 w 119432"/>
                <a:gd name="connsiteY12" fmla="*/ 216232 h 216332"/>
                <a:gd name="connsiteX13" fmla="*/ 81362 w 119432"/>
                <a:gd name="connsiteY13" fmla="*/ 214337 h 216332"/>
                <a:gd name="connsiteX14" fmla="*/ 63201 w 119432"/>
                <a:gd name="connsiteY14" fmla="*/ 204062 h 216332"/>
                <a:gd name="connsiteX15" fmla="*/ 54373 w 119432"/>
                <a:gd name="connsiteY15" fmla="*/ 203678 h 216332"/>
                <a:gd name="connsiteX16" fmla="*/ 20328 w 119432"/>
                <a:gd name="connsiteY16" fmla="*/ 176454 h 216332"/>
                <a:gd name="connsiteX17" fmla="*/ 4642 w 119432"/>
                <a:gd name="connsiteY17" fmla="*/ 161052 h 216332"/>
                <a:gd name="connsiteX18" fmla="*/ 0 w 119432"/>
                <a:gd name="connsiteY18" fmla="*/ 109849 h 216332"/>
                <a:gd name="connsiteX19" fmla="*/ 8851 w 119432"/>
                <a:gd name="connsiteY19" fmla="*/ 23285 h 216332"/>
                <a:gd name="connsiteX20" fmla="*/ 8987 w 119432"/>
                <a:gd name="connsiteY20" fmla="*/ -100 h 216332"/>
                <a:gd name="connsiteX0" fmla="*/ 77562 w 119432"/>
                <a:gd name="connsiteY0" fmla="*/ 34937 h 251257"/>
                <a:gd name="connsiteX1" fmla="*/ 104873 w 119432"/>
                <a:gd name="connsiteY1" fmla="*/ 108921 h 251257"/>
                <a:gd name="connsiteX2" fmla="*/ 108278 w 119432"/>
                <a:gd name="connsiteY2" fmla="*/ 149145 h 251257"/>
                <a:gd name="connsiteX3" fmla="*/ 119432 w 119432"/>
                <a:gd name="connsiteY3" fmla="*/ 199458 h 251257"/>
                <a:gd name="connsiteX4" fmla="*/ 103127 w 119432"/>
                <a:gd name="connsiteY4" fmla="*/ 192922 h 251257"/>
                <a:gd name="connsiteX5" fmla="*/ 86326 w 119432"/>
                <a:gd name="connsiteY5" fmla="*/ 157440 h 251257"/>
                <a:gd name="connsiteX6" fmla="*/ 82514 w 119432"/>
                <a:gd name="connsiteY6" fmla="*/ 125448 h 251257"/>
                <a:gd name="connsiteX7" fmla="*/ 73129 w 119432"/>
                <a:gd name="connsiteY7" fmla="*/ 154221 h 251257"/>
                <a:gd name="connsiteX8" fmla="*/ 83406 w 119432"/>
                <a:gd name="connsiteY8" fmla="*/ 200424 h 251257"/>
                <a:gd name="connsiteX9" fmla="*/ 98484 w 119432"/>
                <a:gd name="connsiteY9" fmla="*/ 223079 h 251257"/>
                <a:gd name="connsiteX10" fmla="*/ 113601 w 119432"/>
                <a:gd name="connsiteY10" fmla="*/ 240139 h 251257"/>
                <a:gd name="connsiteX11" fmla="*/ 100713 w 119432"/>
                <a:gd name="connsiteY11" fmla="*/ 245091 h 251257"/>
                <a:gd name="connsiteX12" fmla="*/ 102360 w 119432"/>
                <a:gd name="connsiteY12" fmla="*/ 251257 h 251257"/>
                <a:gd name="connsiteX13" fmla="*/ 81362 w 119432"/>
                <a:gd name="connsiteY13" fmla="*/ 249362 h 251257"/>
                <a:gd name="connsiteX14" fmla="*/ 63201 w 119432"/>
                <a:gd name="connsiteY14" fmla="*/ 239087 h 251257"/>
                <a:gd name="connsiteX15" fmla="*/ 54373 w 119432"/>
                <a:gd name="connsiteY15" fmla="*/ 238703 h 251257"/>
                <a:gd name="connsiteX16" fmla="*/ 20328 w 119432"/>
                <a:gd name="connsiteY16" fmla="*/ 211479 h 251257"/>
                <a:gd name="connsiteX17" fmla="*/ 4642 w 119432"/>
                <a:gd name="connsiteY17" fmla="*/ 196077 h 251257"/>
                <a:gd name="connsiteX18" fmla="*/ 0 w 119432"/>
                <a:gd name="connsiteY18" fmla="*/ 144874 h 251257"/>
                <a:gd name="connsiteX19" fmla="*/ 8851 w 119432"/>
                <a:gd name="connsiteY19" fmla="*/ 58310 h 251257"/>
                <a:gd name="connsiteX20" fmla="*/ 43912 w 119432"/>
                <a:gd name="connsiteY20" fmla="*/ 0 h 251257"/>
                <a:gd name="connsiteX21" fmla="*/ 77562 w 119432"/>
                <a:gd name="connsiteY21" fmla="*/ 34937 h 251257"/>
                <a:gd name="connsiteX0" fmla="*/ 77562 w 119432"/>
                <a:gd name="connsiteY0" fmla="*/ 2573 h 218893"/>
                <a:gd name="connsiteX1" fmla="*/ 104873 w 119432"/>
                <a:gd name="connsiteY1" fmla="*/ 76557 h 218893"/>
                <a:gd name="connsiteX2" fmla="*/ 108278 w 119432"/>
                <a:gd name="connsiteY2" fmla="*/ 116781 h 218893"/>
                <a:gd name="connsiteX3" fmla="*/ 119432 w 119432"/>
                <a:gd name="connsiteY3" fmla="*/ 167094 h 218893"/>
                <a:gd name="connsiteX4" fmla="*/ 103127 w 119432"/>
                <a:gd name="connsiteY4" fmla="*/ 160558 h 218893"/>
                <a:gd name="connsiteX5" fmla="*/ 86326 w 119432"/>
                <a:gd name="connsiteY5" fmla="*/ 125076 h 218893"/>
                <a:gd name="connsiteX6" fmla="*/ 82514 w 119432"/>
                <a:gd name="connsiteY6" fmla="*/ 93084 h 218893"/>
                <a:gd name="connsiteX7" fmla="*/ 73129 w 119432"/>
                <a:gd name="connsiteY7" fmla="*/ 121857 h 218893"/>
                <a:gd name="connsiteX8" fmla="*/ 83406 w 119432"/>
                <a:gd name="connsiteY8" fmla="*/ 168060 h 218893"/>
                <a:gd name="connsiteX9" fmla="*/ 98484 w 119432"/>
                <a:gd name="connsiteY9" fmla="*/ 190715 h 218893"/>
                <a:gd name="connsiteX10" fmla="*/ 113601 w 119432"/>
                <a:gd name="connsiteY10" fmla="*/ 207775 h 218893"/>
                <a:gd name="connsiteX11" fmla="*/ 100713 w 119432"/>
                <a:gd name="connsiteY11" fmla="*/ 212727 h 218893"/>
                <a:gd name="connsiteX12" fmla="*/ 102360 w 119432"/>
                <a:gd name="connsiteY12" fmla="*/ 218893 h 218893"/>
                <a:gd name="connsiteX13" fmla="*/ 81362 w 119432"/>
                <a:gd name="connsiteY13" fmla="*/ 216998 h 218893"/>
                <a:gd name="connsiteX14" fmla="*/ 63201 w 119432"/>
                <a:gd name="connsiteY14" fmla="*/ 206723 h 218893"/>
                <a:gd name="connsiteX15" fmla="*/ 54373 w 119432"/>
                <a:gd name="connsiteY15" fmla="*/ 206339 h 218893"/>
                <a:gd name="connsiteX16" fmla="*/ 20328 w 119432"/>
                <a:gd name="connsiteY16" fmla="*/ 179115 h 218893"/>
                <a:gd name="connsiteX17" fmla="*/ 4642 w 119432"/>
                <a:gd name="connsiteY17" fmla="*/ 163713 h 218893"/>
                <a:gd name="connsiteX18" fmla="*/ 0 w 119432"/>
                <a:gd name="connsiteY18" fmla="*/ 112510 h 218893"/>
                <a:gd name="connsiteX19" fmla="*/ 8851 w 119432"/>
                <a:gd name="connsiteY19" fmla="*/ 25946 h 218893"/>
                <a:gd name="connsiteX20" fmla="*/ 77562 w 119432"/>
                <a:gd name="connsiteY20" fmla="*/ 2573 h 218893"/>
                <a:gd name="connsiteX0" fmla="*/ 77562 w 119432"/>
                <a:gd name="connsiteY0" fmla="*/ 7878 h 224198"/>
                <a:gd name="connsiteX1" fmla="*/ 104873 w 119432"/>
                <a:gd name="connsiteY1" fmla="*/ 81862 h 224198"/>
                <a:gd name="connsiteX2" fmla="*/ 108278 w 119432"/>
                <a:gd name="connsiteY2" fmla="*/ 122086 h 224198"/>
                <a:gd name="connsiteX3" fmla="*/ 119432 w 119432"/>
                <a:gd name="connsiteY3" fmla="*/ 172399 h 224198"/>
                <a:gd name="connsiteX4" fmla="*/ 103127 w 119432"/>
                <a:gd name="connsiteY4" fmla="*/ 165863 h 224198"/>
                <a:gd name="connsiteX5" fmla="*/ 86326 w 119432"/>
                <a:gd name="connsiteY5" fmla="*/ 130381 h 224198"/>
                <a:gd name="connsiteX6" fmla="*/ 82514 w 119432"/>
                <a:gd name="connsiteY6" fmla="*/ 98389 h 224198"/>
                <a:gd name="connsiteX7" fmla="*/ 73129 w 119432"/>
                <a:gd name="connsiteY7" fmla="*/ 127162 h 224198"/>
                <a:gd name="connsiteX8" fmla="*/ 83406 w 119432"/>
                <a:gd name="connsiteY8" fmla="*/ 173365 h 224198"/>
                <a:gd name="connsiteX9" fmla="*/ 98484 w 119432"/>
                <a:gd name="connsiteY9" fmla="*/ 196020 h 224198"/>
                <a:gd name="connsiteX10" fmla="*/ 113601 w 119432"/>
                <a:gd name="connsiteY10" fmla="*/ 213080 h 224198"/>
                <a:gd name="connsiteX11" fmla="*/ 100713 w 119432"/>
                <a:gd name="connsiteY11" fmla="*/ 218032 h 224198"/>
                <a:gd name="connsiteX12" fmla="*/ 102360 w 119432"/>
                <a:gd name="connsiteY12" fmla="*/ 224198 h 224198"/>
                <a:gd name="connsiteX13" fmla="*/ 81362 w 119432"/>
                <a:gd name="connsiteY13" fmla="*/ 222303 h 224198"/>
                <a:gd name="connsiteX14" fmla="*/ 63201 w 119432"/>
                <a:gd name="connsiteY14" fmla="*/ 212028 h 224198"/>
                <a:gd name="connsiteX15" fmla="*/ 54373 w 119432"/>
                <a:gd name="connsiteY15" fmla="*/ 211644 h 224198"/>
                <a:gd name="connsiteX16" fmla="*/ 20328 w 119432"/>
                <a:gd name="connsiteY16" fmla="*/ 184420 h 224198"/>
                <a:gd name="connsiteX17" fmla="*/ 4642 w 119432"/>
                <a:gd name="connsiteY17" fmla="*/ 169018 h 224198"/>
                <a:gd name="connsiteX18" fmla="*/ 0 w 119432"/>
                <a:gd name="connsiteY18" fmla="*/ 117815 h 224198"/>
                <a:gd name="connsiteX19" fmla="*/ 24726 w 119432"/>
                <a:gd name="connsiteY19" fmla="*/ 12201 h 224198"/>
                <a:gd name="connsiteX20" fmla="*/ 77562 w 119432"/>
                <a:gd name="connsiteY20" fmla="*/ 7878 h 224198"/>
                <a:gd name="connsiteX0" fmla="*/ 77562 w 119432"/>
                <a:gd name="connsiteY0" fmla="*/ 9653 h 225973"/>
                <a:gd name="connsiteX1" fmla="*/ 104873 w 119432"/>
                <a:gd name="connsiteY1" fmla="*/ 83637 h 225973"/>
                <a:gd name="connsiteX2" fmla="*/ 108278 w 119432"/>
                <a:gd name="connsiteY2" fmla="*/ 123861 h 225973"/>
                <a:gd name="connsiteX3" fmla="*/ 119432 w 119432"/>
                <a:gd name="connsiteY3" fmla="*/ 174174 h 225973"/>
                <a:gd name="connsiteX4" fmla="*/ 103127 w 119432"/>
                <a:gd name="connsiteY4" fmla="*/ 167638 h 225973"/>
                <a:gd name="connsiteX5" fmla="*/ 86326 w 119432"/>
                <a:gd name="connsiteY5" fmla="*/ 132156 h 225973"/>
                <a:gd name="connsiteX6" fmla="*/ 82514 w 119432"/>
                <a:gd name="connsiteY6" fmla="*/ 100164 h 225973"/>
                <a:gd name="connsiteX7" fmla="*/ 73129 w 119432"/>
                <a:gd name="connsiteY7" fmla="*/ 128937 h 225973"/>
                <a:gd name="connsiteX8" fmla="*/ 83406 w 119432"/>
                <a:gd name="connsiteY8" fmla="*/ 175140 h 225973"/>
                <a:gd name="connsiteX9" fmla="*/ 98484 w 119432"/>
                <a:gd name="connsiteY9" fmla="*/ 197795 h 225973"/>
                <a:gd name="connsiteX10" fmla="*/ 113601 w 119432"/>
                <a:gd name="connsiteY10" fmla="*/ 214855 h 225973"/>
                <a:gd name="connsiteX11" fmla="*/ 100713 w 119432"/>
                <a:gd name="connsiteY11" fmla="*/ 219807 h 225973"/>
                <a:gd name="connsiteX12" fmla="*/ 102360 w 119432"/>
                <a:gd name="connsiteY12" fmla="*/ 225973 h 225973"/>
                <a:gd name="connsiteX13" fmla="*/ 81362 w 119432"/>
                <a:gd name="connsiteY13" fmla="*/ 224078 h 225973"/>
                <a:gd name="connsiteX14" fmla="*/ 63201 w 119432"/>
                <a:gd name="connsiteY14" fmla="*/ 213803 h 225973"/>
                <a:gd name="connsiteX15" fmla="*/ 54373 w 119432"/>
                <a:gd name="connsiteY15" fmla="*/ 213419 h 225973"/>
                <a:gd name="connsiteX16" fmla="*/ 20328 w 119432"/>
                <a:gd name="connsiteY16" fmla="*/ 186195 h 225973"/>
                <a:gd name="connsiteX17" fmla="*/ 4642 w 119432"/>
                <a:gd name="connsiteY17" fmla="*/ 170793 h 225973"/>
                <a:gd name="connsiteX18" fmla="*/ 0 w 119432"/>
                <a:gd name="connsiteY18" fmla="*/ 119590 h 225973"/>
                <a:gd name="connsiteX19" fmla="*/ 18376 w 119432"/>
                <a:gd name="connsiteY19" fmla="*/ 10801 h 225973"/>
                <a:gd name="connsiteX20" fmla="*/ 77562 w 119432"/>
                <a:gd name="connsiteY20" fmla="*/ 9653 h 22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432" h="225973">
                  <a:moveTo>
                    <a:pt x="77562" y="9653"/>
                  </a:moveTo>
                  <a:cubicBezTo>
                    <a:pt x="83256" y="29028"/>
                    <a:pt x="101630" y="67878"/>
                    <a:pt x="104873" y="83637"/>
                  </a:cubicBezTo>
                  <a:cubicBezTo>
                    <a:pt x="105937" y="88775"/>
                    <a:pt x="106322" y="98951"/>
                    <a:pt x="108278" y="123861"/>
                  </a:cubicBezTo>
                  <a:cubicBezTo>
                    <a:pt x="110984" y="140840"/>
                    <a:pt x="114709" y="157642"/>
                    <a:pt x="119432" y="174174"/>
                  </a:cubicBezTo>
                  <a:cubicBezTo>
                    <a:pt x="113241" y="174893"/>
                    <a:pt x="107107" y="172434"/>
                    <a:pt x="103127" y="167638"/>
                  </a:cubicBezTo>
                  <a:cubicBezTo>
                    <a:pt x="95214" y="157051"/>
                    <a:pt x="89501" y="144987"/>
                    <a:pt x="86326" y="132156"/>
                  </a:cubicBezTo>
                  <a:cubicBezTo>
                    <a:pt x="84830" y="121186"/>
                    <a:pt x="83838" y="103978"/>
                    <a:pt x="82514" y="100164"/>
                  </a:cubicBezTo>
                  <a:cubicBezTo>
                    <a:pt x="77005" y="114353"/>
                    <a:pt x="73129" y="128937"/>
                    <a:pt x="73129" y="128937"/>
                  </a:cubicBezTo>
                  <a:cubicBezTo>
                    <a:pt x="75779" y="144363"/>
                    <a:pt x="81115" y="163837"/>
                    <a:pt x="83406" y="175140"/>
                  </a:cubicBezTo>
                  <a:cubicBezTo>
                    <a:pt x="88844" y="182409"/>
                    <a:pt x="93878" y="189972"/>
                    <a:pt x="98484" y="197795"/>
                  </a:cubicBezTo>
                  <a:cubicBezTo>
                    <a:pt x="104943" y="202045"/>
                    <a:pt x="110159" y="207932"/>
                    <a:pt x="113601" y="214855"/>
                  </a:cubicBezTo>
                  <a:cubicBezTo>
                    <a:pt x="109649" y="217291"/>
                    <a:pt x="105279" y="218970"/>
                    <a:pt x="100713" y="219807"/>
                  </a:cubicBezTo>
                  <a:cubicBezTo>
                    <a:pt x="102141" y="221521"/>
                    <a:pt x="102744" y="223776"/>
                    <a:pt x="102360" y="225973"/>
                  </a:cubicBezTo>
                  <a:lnTo>
                    <a:pt x="81362" y="224078"/>
                  </a:lnTo>
                  <a:lnTo>
                    <a:pt x="63201" y="213803"/>
                  </a:lnTo>
                  <a:lnTo>
                    <a:pt x="54373" y="213419"/>
                  </a:lnTo>
                  <a:lnTo>
                    <a:pt x="20328" y="186195"/>
                  </a:lnTo>
                  <a:lnTo>
                    <a:pt x="4642" y="170793"/>
                  </a:lnTo>
                  <a:lnTo>
                    <a:pt x="0" y="119590"/>
                  </a:lnTo>
                  <a:cubicBezTo>
                    <a:pt x="0" y="119590"/>
                    <a:pt x="18314" y="21982"/>
                    <a:pt x="18376" y="10801"/>
                  </a:cubicBezTo>
                  <a:cubicBezTo>
                    <a:pt x="31303" y="-7522"/>
                    <a:pt x="61558" y="1218"/>
                    <a:pt x="77562" y="9653"/>
                  </a:cubicBezTo>
                  <a:close/>
                </a:path>
              </a:pathLst>
            </a:custGeom>
            <a:solidFill>
              <a:srgbClr val="D3B6A3"/>
            </a:solidFill>
            <a:ln w="12700" cap="flat">
              <a:noFill/>
              <a:prstDash val="solid"/>
              <a:miter/>
            </a:ln>
          </p:spPr>
          <p:txBody>
            <a:bodyPr rtlCol="0" anchor="ctr"/>
            <a:lstStyle/>
            <a:p>
              <a:endParaRPr lang="nl-NL"/>
            </a:p>
          </p:txBody>
        </p:sp>
        <p:sp>
          <p:nvSpPr>
            <p:cNvPr id="182" name="Vrije vorm 181">
              <a:extLst>
                <a:ext uri="{FF2B5EF4-FFF2-40B4-BE49-F238E27FC236}">
                  <a16:creationId xmlns:a16="http://schemas.microsoft.com/office/drawing/2014/main" id="{8F671CD2-D1D0-B22C-2A2D-5CA63F08223D}"/>
                </a:ext>
              </a:extLst>
            </p:cNvPr>
            <p:cNvSpPr/>
            <p:nvPr/>
          </p:nvSpPr>
          <p:spPr>
            <a:xfrm>
              <a:off x="4395429" y="4528041"/>
              <a:ext cx="459505" cy="559096"/>
            </a:xfrm>
            <a:custGeom>
              <a:avLst/>
              <a:gdLst>
                <a:gd name="connsiteX0" fmla="*/ 0 w 459505"/>
                <a:gd name="connsiteY0" fmla="*/ 559096 h 559096"/>
                <a:gd name="connsiteX1" fmla="*/ 459506 w 459505"/>
                <a:gd name="connsiteY1" fmla="*/ 540857 h 559096"/>
                <a:gd name="connsiteX2" fmla="*/ 419548 w 459505"/>
                <a:gd name="connsiteY2" fmla="*/ 0 h 559096"/>
                <a:gd name="connsiteX3" fmla="*/ 31080 w 459505"/>
                <a:gd name="connsiteY3" fmla="*/ 12155 h 559096"/>
                <a:gd name="connsiteX4" fmla="*/ 0 w 459505"/>
                <a:gd name="connsiteY4" fmla="*/ 559096 h 559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505" h="559096">
                  <a:moveTo>
                    <a:pt x="0" y="559096"/>
                  </a:moveTo>
                  <a:lnTo>
                    <a:pt x="459506" y="540857"/>
                  </a:lnTo>
                  <a:lnTo>
                    <a:pt x="419548" y="0"/>
                  </a:lnTo>
                  <a:lnTo>
                    <a:pt x="31080" y="12155"/>
                  </a:lnTo>
                  <a:lnTo>
                    <a:pt x="0" y="559096"/>
                  </a:lnTo>
                  <a:close/>
                </a:path>
              </a:pathLst>
            </a:custGeom>
            <a:solidFill>
              <a:srgbClr val="D2E3F3"/>
            </a:solidFill>
            <a:ln w="12700" cap="flat">
              <a:noFill/>
              <a:prstDash val="solid"/>
              <a:miter/>
            </a:ln>
          </p:spPr>
          <p:txBody>
            <a:bodyPr rtlCol="0" anchor="ctr"/>
            <a:lstStyle/>
            <a:p>
              <a:endParaRPr lang="nl-NL"/>
            </a:p>
          </p:txBody>
        </p:sp>
        <p:sp>
          <p:nvSpPr>
            <p:cNvPr id="183" name="Vrije vorm 182">
              <a:extLst>
                <a:ext uri="{FF2B5EF4-FFF2-40B4-BE49-F238E27FC236}">
                  <a16:creationId xmlns:a16="http://schemas.microsoft.com/office/drawing/2014/main" id="{DAD08885-C783-0B9F-C094-81EE656D4B6B}"/>
                </a:ext>
              </a:extLst>
            </p:cNvPr>
            <p:cNvSpPr/>
            <p:nvPr/>
          </p:nvSpPr>
          <p:spPr>
            <a:xfrm>
              <a:off x="4311753" y="3421006"/>
              <a:ext cx="560701" cy="778578"/>
            </a:xfrm>
            <a:custGeom>
              <a:avLst/>
              <a:gdLst>
                <a:gd name="connsiteX0" fmla="*/ 543182 w 560701"/>
                <a:gd name="connsiteY0" fmla="*/ 778478 h 778578"/>
                <a:gd name="connsiteX1" fmla="*/ 58224 w 560701"/>
                <a:gd name="connsiteY1" fmla="*/ 778478 h 778578"/>
                <a:gd name="connsiteX2" fmla="*/ 49879 w 560701"/>
                <a:gd name="connsiteY2" fmla="*/ 455707 h 778578"/>
                <a:gd name="connsiteX3" fmla="*/ 0 w 560701"/>
                <a:gd name="connsiteY3" fmla="*/ 70491 h 778578"/>
                <a:gd name="connsiteX4" fmla="*/ 208680 w 560701"/>
                <a:gd name="connsiteY4" fmla="*/ 6237 h 778578"/>
                <a:gd name="connsiteX5" fmla="*/ 301532 w 560701"/>
                <a:gd name="connsiteY5" fmla="*/ 847 h 778578"/>
                <a:gd name="connsiteX6" fmla="*/ 396513 w 560701"/>
                <a:gd name="connsiteY6" fmla="*/ 7617 h 778578"/>
                <a:gd name="connsiteX7" fmla="*/ 549520 w 560701"/>
                <a:gd name="connsiteY7" fmla="*/ 80190 h 778578"/>
                <a:gd name="connsiteX8" fmla="*/ 548010 w 560701"/>
                <a:gd name="connsiteY8" fmla="*/ 460690 h 778578"/>
                <a:gd name="connsiteX9" fmla="*/ 543182 w 560701"/>
                <a:gd name="connsiteY9" fmla="*/ 778478 h 77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0701" h="778578">
                  <a:moveTo>
                    <a:pt x="543182" y="778478"/>
                  </a:moveTo>
                  <a:lnTo>
                    <a:pt x="58224" y="778478"/>
                  </a:lnTo>
                  <a:lnTo>
                    <a:pt x="49879" y="455707"/>
                  </a:lnTo>
                  <a:lnTo>
                    <a:pt x="0" y="70491"/>
                  </a:lnTo>
                  <a:cubicBezTo>
                    <a:pt x="64734" y="35740"/>
                    <a:pt x="135611" y="13917"/>
                    <a:pt x="208680" y="6237"/>
                  </a:cubicBezTo>
                  <a:cubicBezTo>
                    <a:pt x="239496" y="2598"/>
                    <a:pt x="270502" y="798"/>
                    <a:pt x="301532" y="847"/>
                  </a:cubicBezTo>
                  <a:cubicBezTo>
                    <a:pt x="343923" y="847"/>
                    <a:pt x="359323" y="-3834"/>
                    <a:pt x="396513" y="7617"/>
                  </a:cubicBezTo>
                  <a:cubicBezTo>
                    <a:pt x="462760" y="28008"/>
                    <a:pt x="490045" y="34563"/>
                    <a:pt x="549520" y="80190"/>
                  </a:cubicBezTo>
                  <a:cubicBezTo>
                    <a:pt x="569527" y="240638"/>
                    <a:pt x="558658" y="344855"/>
                    <a:pt x="548010" y="460690"/>
                  </a:cubicBezTo>
                  <a:cubicBezTo>
                    <a:pt x="538279" y="566504"/>
                    <a:pt x="552925" y="672651"/>
                    <a:pt x="543182" y="778478"/>
                  </a:cubicBezTo>
                  <a:close/>
                </a:path>
              </a:pathLst>
            </a:custGeom>
            <a:solidFill>
              <a:srgbClr val="4792CD"/>
            </a:solidFill>
            <a:ln w="12700" cap="flat">
              <a:noFill/>
              <a:prstDash val="solid"/>
              <a:miter/>
            </a:ln>
          </p:spPr>
          <p:txBody>
            <a:bodyPr rtlCol="0" anchor="ctr"/>
            <a:lstStyle/>
            <a:p>
              <a:endParaRPr lang="nl-NL"/>
            </a:p>
          </p:txBody>
        </p:sp>
        <p:sp>
          <p:nvSpPr>
            <p:cNvPr id="184" name="Vrije vorm 183">
              <a:extLst>
                <a:ext uri="{FF2B5EF4-FFF2-40B4-BE49-F238E27FC236}">
                  <a16:creationId xmlns:a16="http://schemas.microsoft.com/office/drawing/2014/main" id="{08B9A10D-EC44-5C98-F866-EBD2088143BF}"/>
                </a:ext>
              </a:extLst>
            </p:cNvPr>
            <p:cNvSpPr/>
            <p:nvPr/>
          </p:nvSpPr>
          <p:spPr>
            <a:xfrm>
              <a:off x="4380814" y="6099657"/>
              <a:ext cx="177396" cy="5881"/>
            </a:xfrm>
            <a:custGeom>
              <a:avLst/>
              <a:gdLst>
                <a:gd name="connsiteX0" fmla="*/ 0 w 177396"/>
                <a:gd name="connsiteY0" fmla="*/ 0 h 5881"/>
                <a:gd name="connsiteX1" fmla="*/ 177397 w 177396"/>
                <a:gd name="connsiteY1" fmla="*/ 0 h 5881"/>
                <a:gd name="connsiteX2" fmla="*/ 177397 w 177396"/>
                <a:gd name="connsiteY2" fmla="*/ 5881 h 5881"/>
                <a:gd name="connsiteX3" fmla="*/ 0 w 177396"/>
                <a:gd name="connsiteY3" fmla="*/ 5881 h 5881"/>
              </a:gdLst>
              <a:ahLst/>
              <a:cxnLst>
                <a:cxn ang="0">
                  <a:pos x="connsiteX0" y="connsiteY0"/>
                </a:cxn>
                <a:cxn ang="0">
                  <a:pos x="connsiteX1" y="connsiteY1"/>
                </a:cxn>
                <a:cxn ang="0">
                  <a:pos x="connsiteX2" y="connsiteY2"/>
                </a:cxn>
                <a:cxn ang="0">
                  <a:pos x="connsiteX3" y="connsiteY3"/>
                </a:cxn>
              </a:cxnLst>
              <a:rect l="l" t="t" r="r" b="b"/>
              <a:pathLst>
                <a:path w="177396" h="5881">
                  <a:moveTo>
                    <a:pt x="0" y="0"/>
                  </a:moveTo>
                  <a:lnTo>
                    <a:pt x="177397" y="0"/>
                  </a:lnTo>
                  <a:lnTo>
                    <a:pt x="177397" y="5881"/>
                  </a:lnTo>
                  <a:lnTo>
                    <a:pt x="0" y="5881"/>
                  </a:lnTo>
                  <a:close/>
                </a:path>
              </a:pathLst>
            </a:custGeom>
            <a:solidFill>
              <a:srgbClr val="000000"/>
            </a:solidFill>
            <a:ln w="12700" cap="flat">
              <a:noFill/>
              <a:prstDash val="solid"/>
              <a:miter/>
            </a:ln>
          </p:spPr>
          <p:txBody>
            <a:bodyPr rtlCol="0" anchor="ctr"/>
            <a:lstStyle/>
            <a:p>
              <a:endParaRPr lang="nl-NL"/>
            </a:p>
          </p:txBody>
        </p:sp>
        <p:sp>
          <p:nvSpPr>
            <p:cNvPr id="185" name="Vrije vorm 184">
              <a:extLst>
                <a:ext uri="{FF2B5EF4-FFF2-40B4-BE49-F238E27FC236}">
                  <a16:creationId xmlns:a16="http://schemas.microsoft.com/office/drawing/2014/main" id="{F491846C-B5C6-4A85-3B0A-AF3967F2862C}"/>
                </a:ext>
              </a:extLst>
            </p:cNvPr>
            <p:cNvSpPr/>
            <p:nvPr/>
          </p:nvSpPr>
          <p:spPr>
            <a:xfrm>
              <a:off x="4380860" y="5932437"/>
              <a:ext cx="96108" cy="112299"/>
            </a:xfrm>
            <a:custGeom>
              <a:avLst/>
              <a:gdLst>
                <a:gd name="connsiteX0" fmla="*/ 0 w 96108"/>
                <a:gd name="connsiteY0" fmla="*/ 0 h 112299"/>
                <a:gd name="connsiteX1" fmla="*/ 96108 w 96108"/>
                <a:gd name="connsiteY1" fmla="*/ 0 h 112299"/>
                <a:gd name="connsiteX2" fmla="*/ 96108 w 96108"/>
                <a:gd name="connsiteY2" fmla="*/ 112299 h 112299"/>
                <a:gd name="connsiteX3" fmla="*/ 0 w 96108"/>
                <a:gd name="connsiteY3" fmla="*/ 112299 h 112299"/>
              </a:gdLst>
              <a:ahLst/>
              <a:cxnLst>
                <a:cxn ang="0">
                  <a:pos x="connsiteX0" y="connsiteY0"/>
                </a:cxn>
                <a:cxn ang="0">
                  <a:pos x="connsiteX1" y="connsiteY1"/>
                </a:cxn>
                <a:cxn ang="0">
                  <a:pos x="connsiteX2" y="connsiteY2"/>
                </a:cxn>
                <a:cxn ang="0">
                  <a:pos x="connsiteX3" y="connsiteY3"/>
                </a:cxn>
              </a:cxnLst>
              <a:rect l="l" t="t" r="r" b="b"/>
              <a:pathLst>
                <a:path w="96108" h="112299">
                  <a:moveTo>
                    <a:pt x="0" y="0"/>
                  </a:moveTo>
                  <a:lnTo>
                    <a:pt x="96108" y="0"/>
                  </a:lnTo>
                  <a:lnTo>
                    <a:pt x="96108" y="112299"/>
                  </a:lnTo>
                  <a:lnTo>
                    <a:pt x="0" y="112299"/>
                  </a:lnTo>
                  <a:close/>
                </a:path>
              </a:pathLst>
            </a:custGeom>
            <a:solidFill>
              <a:srgbClr val="D3B6A3"/>
            </a:solidFill>
            <a:ln w="12700" cap="flat">
              <a:noFill/>
              <a:prstDash val="solid"/>
              <a:miter/>
            </a:ln>
          </p:spPr>
          <p:txBody>
            <a:bodyPr rtlCol="0" anchor="ctr"/>
            <a:lstStyle/>
            <a:p>
              <a:endParaRPr lang="nl-NL"/>
            </a:p>
          </p:txBody>
        </p:sp>
        <p:sp>
          <p:nvSpPr>
            <p:cNvPr id="186" name="Vrije vorm 185">
              <a:extLst>
                <a:ext uri="{FF2B5EF4-FFF2-40B4-BE49-F238E27FC236}">
                  <a16:creationId xmlns:a16="http://schemas.microsoft.com/office/drawing/2014/main" id="{6AE9395D-A774-8A4F-E308-93F6CF7B6BBC}"/>
                </a:ext>
              </a:extLst>
            </p:cNvPr>
            <p:cNvSpPr/>
            <p:nvPr/>
          </p:nvSpPr>
          <p:spPr>
            <a:xfrm>
              <a:off x="4380814" y="6003166"/>
              <a:ext cx="177441" cy="96491"/>
            </a:xfrm>
            <a:custGeom>
              <a:avLst/>
              <a:gdLst>
                <a:gd name="connsiteX0" fmla="*/ 177396 w 177441"/>
                <a:gd name="connsiteY0" fmla="*/ 96390 h 96491"/>
                <a:gd name="connsiteX1" fmla="*/ 166428 w 177441"/>
                <a:gd name="connsiteY1" fmla="*/ 59350 h 96491"/>
                <a:gd name="connsiteX2" fmla="*/ 146199 w 177441"/>
                <a:gd name="connsiteY2" fmla="*/ 55116 h 96491"/>
                <a:gd name="connsiteX3" fmla="*/ 96108 w 177441"/>
                <a:gd name="connsiteY3" fmla="*/ -100 h 96491"/>
                <a:gd name="connsiteX4" fmla="*/ 29490 w 177441"/>
                <a:gd name="connsiteY4" fmla="*/ -100 h 96491"/>
                <a:gd name="connsiteX5" fmla="*/ 0 w 177441"/>
                <a:gd name="connsiteY5" fmla="*/ 30763 h 96491"/>
                <a:gd name="connsiteX6" fmla="*/ 0 w 177441"/>
                <a:gd name="connsiteY6" fmla="*/ 96391 h 9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441" h="96491">
                  <a:moveTo>
                    <a:pt x="177396" y="96390"/>
                  </a:moveTo>
                  <a:cubicBezTo>
                    <a:pt x="177396" y="86783"/>
                    <a:pt x="178771" y="66208"/>
                    <a:pt x="166428" y="59350"/>
                  </a:cubicBezTo>
                  <a:cubicBezTo>
                    <a:pt x="157414" y="54347"/>
                    <a:pt x="151535" y="56725"/>
                    <a:pt x="146199" y="55116"/>
                  </a:cubicBezTo>
                  <a:cubicBezTo>
                    <a:pt x="139686" y="53172"/>
                    <a:pt x="103276" y="8207"/>
                    <a:pt x="96108" y="-100"/>
                  </a:cubicBezTo>
                  <a:lnTo>
                    <a:pt x="29490" y="-100"/>
                  </a:lnTo>
                  <a:lnTo>
                    <a:pt x="0" y="30763"/>
                  </a:lnTo>
                  <a:lnTo>
                    <a:pt x="0" y="96391"/>
                  </a:lnTo>
                  <a:close/>
                </a:path>
              </a:pathLst>
            </a:custGeom>
            <a:solidFill>
              <a:srgbClr val="152F32"/>
            </a:solidFill>
            <a:ln w="12700" cap="flat">
              <a:noFill/>
              <a:prstDash val="solid"/>
              <a:miter/>
            </a:ln>
          </p:spPr>
          <p:txBody>
            <a:bodyPr rtlCol="0" anchor="ctr"/>
            <a:lstStyle/>
            <a:p>
              <a:endParaRPr lang="nl-NL"/>
            </a:p>
          </p:txBody>
        </p:sp>
        <p:sp>
          <p:nvSpPr>
            <p:cNvPr id="187" name="Vrije vorm 186">
              <a:extLst>
                <a:ext uri="{FF2B5EF4-FFF2-40B4-BE49-F238E27FC236}">
                  <a16:creationId xmlns:a16="http://schemas.microsoft.com/office/drawing/2014/main" id="{64999F63-12D1-D721-FF22-73215F7DFD16}"/>
                </a:ext>
              </a:extLst>
            </p:cNvPr>
            <p:cNvSpPr/>
            <p:nvPr/>
          </p:nvSpPr>
          <p:spPr>
            <a:xfrm>
              <a:off x="4319750" y="4228691"/>
              <a:ext cx="310595" cy="1744935"/>
            </a:xfrm>
            <a:custGeom>
              <a:avLst/>
              <a:gdLst>
                <a:gd name="connsiteX0" fmla="*/ 48569 w 310595"/>
                <a:gd name="connsiteY0" fmla="*/ -100 h 1744935"/>
                <a:gd name="connsiteX1" fmla="*/ 30098 w 310595"/>
                <a:gd name="connsiteY1" fmla="*/ 1744835 h 1744935"/>
                <a:gd name="connsiteX2" fmla="*/ 183266 w 310595"/>
                <a:gd name="connsiteY2" fmla="*/ 1744835 h 1744935"/>
                <a:gd name="connsiteX3" fmla="*/ 310596 w 310595"/>
                <a:gd name="connsiteY3" fmla="*/ -32 h 1744935"/>
              </a:gdLst>
              <a:ahLst/>
              <a:cxnLst>
                <a:cxn ang="0">
                  <a:pos x="connsiteX0" y="connsiteY0"/>
                </a:cxn>
                <a:cxn ang="0">
                  <a:pos x="connsiteX1" y="connsiteY1"/>
                </a:cxn>
                <a:cxn ang="0">
                  <a:pos x="connsiteX2" y="connsiteY2"/>
                </a:cxn>
                <a:cxn ang="0">
                  <a:pos x="connsiteX3" y="connsiteY3"/>
                </a:cxn>
              </a:cxnLst>
              <a:rect l="l" t="t" r="r" b="b"/>
              <a:pathLst>
                <a:path w="310595" h="1744935">
                  <a:moveTo>
                    <a:pt x="48569" y="-100"/>
                  </a:moveTo>
                  <a:cubicBezTo>
                    <a:pt x="-19968" y="607044"/>
                    <a:pt x="-6201" y="1226041"/>
                    <a:pt x="30098" y="1744835"/>
                  </a:cubicBezTo>
                  <a:lnTo>
                    <a:pt x="183266" y="1744835"/>
                  </a:lnTo>
                  <a:cubicBezTo>
                    <a:pt x="238295" y="1245021"/>
                    <a:pt x="293325" y="662136"/>
                    <a:pt x="310596" y="-32"/>
                  </a:cubicBezTo>
                  <a:close/>
                </a:path>
              </a:pathLst>
            </a:custGeom>
            <a:solidFill>
              <a:srgbClr val="A6C9E6"/>
            </a:solidFill>
            <a:ln w="12700" cap="flat">
              <a:noFill/>
              <a:prstDash val="solid"/>
              <a:miter/>
            </a:ln>
          </p:spPr>
          <p:txBody>
            <a:bodyPr rtlCol="0" anchor="ctr"/>
            <a:lstStyle/>
            <a:p>
              <a:endParaRPr lang="nl-NL"/>
            </a:p>
          </p:txBody>
        </p:sp>
        <p:sp>
          <p:nvSpPr>
            <p:cNvPr id="188" name="Vrije vorm 187">
              <a:extLst>
                <a:ext uri="{FF2B5EF4-FFF2-40B4-BE49-F238E27FC236}">
                  <a16:creationId xmlns:a16="http://schemas.microsoft.com/office/drawing/2014/main" id="{B234F2AA-F51B-F1B9-AB59-6DAD28F505EF}"/>
                </a:ext>
              </a:extLst>
            </p:cNvPr>
            <p:cNvSpPr/>
            <p:nvPr/>
          </p:nvSpPr>
          <p:spPr>
            <a:xfrm>
              <a:off x="4823490" y="5935371"/>
              <a:ext cx="118652" cy="112313"/>
            </a:xfrm>
            <a:custGeom>
              <a:avLst/>
              <a:gdLst>
                <a:gd name="connsiteX0" fmla="*/ 0 w 118652"/>
                <a:gd name="connsiteY0" fmla="*/ 0 h 112313"/>
                <a:gd name="connsiteX1" fmla="*/ 118652 w 118652"/>
                <a:gd name="connsiteY1" fmla="*/ 0 h 112313"/>
                <a:gd name="connsiteX2" fmla="*/ 118652 w 118652"/>
                <a:gd name="connsiteY2" fmla="*/ 112313 h 112313"/>
                <a:gd name="connsiteX3" fmla="*/ 0 w 118652"/>
                <a:gd name="connsiteY3" fmla="*/ 112313 h 112313"/>
              </a:gdLst>
              <a:ahLst/>
              <a:cxnLst>
                <a:cxn ang="0">
                  <a:pos x="connsiteX0" y="connsiteY0"/>
                </a:cxn>
                <a:cxn ang="0">
                  <a:pos x="connsiteX1" y="connsiteY1"/>
                </a:cxn>
                <a:cxn ang="0">
                  <a:pos x="connsiteX2" y="connsiteY2"/>
                </a:cxn>
                <a:cxn ang="0">
                  <a:pos x="connsiteX3" y="connsiteY3"/>
                </a:cxn>
              </a:cxnLst>
              <a:rect l="l" t="t" r="r" b="b"/>
              <a:pathLst>
                <a:path w="118652" h="112313">
                  <a:moveTo>
                    <a:pt x="0" y="0"/>
                  </a:moveTo>
                  <a:lnTo>
                    <a:pt x="118652" y="0"/>
                  </a:lnTo>
                  <a:lnTo>
                    <a:pt x="118652" y="112313"/>
                  </a:lnTo>
                  <a:lnTo>
                    <a:pt x="0" y="112313"/>
                  </a:lnTo>
                  <a:close/>
                </a:path>
              </a:pathLst>
            </a:custGeom>
            <a:solidFill>
              <a:srgbClr val="D3B6A3"/>
            </a:solidFill>
            <a:ln w="12700" cap="flat">
              <a:noFill/>
              <a:prstDash val="solid"/>
              <a:miter/>
            </a:ln>
          </p:spPr>
          <p:txBody>
            <a:bodyPr rtlCol="0" anchor="ctr"/>
            <a:lstStyle/>
            <a:p>
              <a:endParaRPr lang="nl-NL"/>
            </a:p>
          </p:txBody>
        </p:sp>
        <p:sp>
          <p:nvSpPr>
            <p:cNvPr id="189" name="Vrije vorm 188">
              <a:extLst>
                <a:ext uri="{FF2B5EF4-FFF2-40B4-BE49-F238E27FC236}">
                  <a16:creationId xmlns:a16="http://schemas.microsoft.com/office/drawing/2014/main" id="{9D40CF80-D76E-4AAA-5924-EE553218E2CC}"/>
                </a:ext>
              </a:extLst>
            </p:cNvPr>
            <p:cNvSpPr/>
            <p:nvPr/>
          </p:nvSpPr>
          <p:spPr>
            <a:xfrm rot="18015132" flipH="1">
              <a:off x="4887468" y="3808463"/>
              <a:ext cx="479369" cy="334276"/>
            </a:xfrm>
            <a:custGeom>
              <a:avLst/>
              <a:gdLst>
                <a:gd name="connsiteX0" fmla="*/ 751344 w 751343"/>
                <a:gd name="connsiteY0" fmla="*/ 134086 h 286232"/>
                <a:gd name="connsiteX1" fmla="*/ 0 w 751343"/>
                <a:gd name="connsiteY1" fmla="*/ 286232 h 286232"/>
                <a:gd name="connsiteX2" fmla="*/ 4648 w 751343"/>
                <a:gd name="connsiteY2" fmla="*/ 189332 h 286232"/>
                <a:gd name="connsiteX3" fmla="*/ 599478 w 751343"/>
                <a:gd name="connsiteY3" fmla="*/ 0 h 286232"/>
                <a:gd name="connsiteX4" fmla="*/ 751344 w 751343"/>
                <a:gd name="connsiteY4" fmla="*/ 134086 h 286232"/>
                <a:gd name="connsiteX0" fmla="*/ 751344 w 751344"/>
                <a:gd name="connsiteY0" fmla="*/ 134086 h 286232"/>
                <a:gd name="connsiteX1" fmla="*/ 0 w 751344"/>
                <a:gd name="connsiteY1" fmla="*/ 286232 h 286232"/>
                <a:gd name="connsiteX2" fmla="*/ 992 w 751344"/>
                <a:gd name="connsiteY2" fmla="*/ 201422 h 286232"/>
                <a:gd name="connsiteX3" fmla="*/ 599478 w 751344"/>
                <a:gd name="connsiteY3" fmla="*/ 0 h 286232"/>
                <a:gd name="connsiteX4" fmla="*/ 751344 w 751344"/>
                <a:gd name="connsiteY4" fmla="*/ 134086 h 286232"/>
                <a:gd name="connsiteX0" fmla="*/ 760715 w 760715"/>
                <a:gd name="connsiteY0" fmla="*/ 134086 h 277446"/>
                <a:gd name="connsiteX1" fmla="*/ 0 w 760715"/>
                <a:gd name="connsiteY1" fmla="*/ 277440 h 277446"/>
                <a:gd name="connsiteX2" fmla="*/ 10363 w 760715"/>
                <a:gd name="connsiteY2" fmla="*/ 201422 h 277446"/>
                <a:gd name="connsiteX3" fmla="*/ 608849 w 760715"/>
                <a:gd name="connsiteY3" fmla="*/ 0 h 277446"/>
                <a:gd name="connsiteX4" fmla="*/ 760715 w 760715"/>
                <a:gd name="connsiteY4" fmla="*/ 134086 h 277446"/>
                <a:gd name="connsiteX0" fmla="*/ 750372 w 750372"/>
                <a:gd name="connsiteY0" fmla="*/ 134086 h 285132"/>
                <a:gd name="connsiteX1" fmla="*/ 3370 w 750372"/>
                <a:gd name="connsiteY1" fmla="*/ 285132 h 285132"/>
                <a:gd name="connsiteX2" fmla="*/ 20 w 750372"/>
                <a:gd name="connsiteY2" fmla="*/ 201422 h 285132"/>
                <a:gd name="connsiteX3" fmla="*/ 598506 w 750372"/>
                <a:gd name="connsiteY3" fmla="*/ 0 h 285132"/>
                <a:gd name="connsiteX4" fmla="*/ 750372 w 750372"/>
                <a:gd name="connsiteY4" fmla="*/ 134086 h 285132"/>
                <a:gd name="connsiteX0" fmla="*/ 747002 w 747002"/>
                <a:gd name="connsiteY0" fmla="*/ 134086 h 285132"/>
                <a:gd name="connsiteX1" fmla="*/ 0 w 747002"/>
                <a:gd name="connsiteY1" fmla="*/ 285132 h 285132"/>
                <a:gd name="connsiteX2" fmla="*/ 27272 w 747002"/>
                <a:gd name="connsiteY2" fmla="*/ 169110 h 285132"/>
                <a:gd name="connsiteX3" fmla="*/ 595136 w 747002"/>
                <a:gd name="connsiteY3" fmla="*/ 0 h 285132"/>
                <a:gd name="connsiteX4" fmla="*/ 747002 w 747002"/>
                <a:gd name="connsiteY4" fmla="*/ 134086 h 285132"/>
                <a:gd name="connsiteX0" fmla="*/ 786235 w 786235"/>
                <a:gd name="connsiteY0" fmla="*/ 134086 h 285132"/>
                <a:gd name="connsiteX1" fmla="*/ 39233 w 786235"/>
                <a:gd name="connsiteY1" fmla="*/ 285132 h 285132"/>
                <a:gd name="connsiteX2" fmla="*/ 2 w 786235"/>
                <a:gd name="connsiteY2" fmla="*/ 206041 h 285132"/>
                <a:gd name="connsiteX3" fmla="*/ 634369 w 786235"/>
                <a:gd name="connsiteY3" fmla="*/ 0 h 285132"/>
                <a:gd name="connsiteX4" fmla="*/ 786235 w 786235"/>
                <a:gd name="connsiteY4" fmla="*/ 134086 h 285132"/>
                <a:gd name="connsiteX0" fmla="*/ 786235 w 786235"/>
                <a:gd name="connsiteY0" fmla="*/ 49668 h 200714"/>
                <a:gd name="connsiteX1" fmla="*/ 39233 w 786235"/>
                <a:gd name="connsiteY1" fmla="*/ 200714 h 200714"/>
                <a:gd name="connsiteX2" fmla="*/ 2 w 786235"/>
                <a:gd name="connsiteY2" fmla="*/ 121623 h 200714"/>
                <a:gd name="connsiteX3" fmla="*/ 406748 w 786235"/>
                <a:gd name="connsiteY3" fmla="*/ 0 h 200714"/>
                <a:gd name="connsiteX4" fmla="*/ 786235 w 786235"/>
                <a:gd name="connsiteY4" fmla="*/ 49668 h 200714"/>
                <a:gd name="connsiteX0" fmla="*/ 786235 w 786235"/>
                <a:gd name="connsiteY0" fmla="*/ 49668 h 200714"/>
                <a:gd name="connsiteX1" fmla="*/ 39233 w 786235"/>
                <a:gd name="connsiteY1" fmla="*/ 200714 h 200714"/>
                <a:gd name="connsiteX2" fmla="*/ 2 w 786235"/>
                <a:gd name="connsiteY2" fmla="*/ 121623 h 200714"/>
                <a:gd name="connsiteX3" fmla="*/ 406748 w 786235"/>
                <a:gd name="connsiteY3" fmla="*/ 0 h 200714"/>
                <a:gd name="connsiteX4" fmla="*/ 487306 w 786235"/>
                <a:gd name="connsiteY4" fmla="*/ 8838 h 200714"/>
                <a:gd name="connsiteX5" fmla="*/ 786235 w 786235"/>
                <a:gd name="connsiteY5" fmla="*/ 49668 h 200714"/>
                <a:gd name="connsiteX0" fmla="*/ 786235 w 786235"/>
                <a:gd name="connsiteY0" fmla="*/ 94234 h 245280"/>
                <a:gd name="connsiteX1" fmla="*/ 39233 w 786235"/>
                <a:gd name="connsiteY1" fmla="*/ 245280 h 245280"/>
                <a:gd name="connsiteX2" fmla="*/ 2 w 786235"/>
                <a:gd name="connsiteY2" fmla="*/ 166189 h 245280"/>
                <a:gd name="connsiteX3" fmla="*/ 406748 w 786235"/>
                <a:gd name="connsiteY3" fmla="*/ 44566 h 245280"/>
                <a:gd name="connsiteX4" fmla="*/ 398399 w 786235"/>
                <a:gd name="connsiteY4" fmla="*/ 0 h 245280"/>
                <a:gd name="connsiteX5" fmla="*/ 786235 w 786235"/>
                <a:gd name="connsiteY5" fmla="*/ 94234 h 245280"/>
                <a:gd name="connsiteX0" fmla="*/ 786235 w 786235"/>
                <a:gd name="connsiteY0" fmla="*/ 94234 h 245280"/>
                <a:gd name="connsiteX1" fmla="*/ 39233 w 786235"/>
                <a:gd name="connsiteY1" fmla="*/ 245280 h 245280"/>
                <a:gd name="connsiteX2" fmla="*/ 2 w 786235"/>
                <a:gd name="connsiteY2" fmla="*/ 166189 h 245280"/>
                <a:gd name="connsiteX3" fmla="*/ 406748 w 786235"/>
                <a:gd name="connsiteY3" fmla="*/ 44566 h 245280"/>
                <a:gd name="connsiteX4" fmla="*/ 398399 w 786235"/>
                <a:gd name="connsiteY4" fmla="*/ 0 h 245280"/>
                <a:gd name="connsiteX5" fmla="*/ 628316 w 786235"/>
                <a:gd name="connsiteY5" fmla="*/ 51195 h 245280"/>
                <a:gd name="connsiteX6" fmla="*/ 786235 w 786235"/>
                <a:gd name="connsiteY6" fmla="*/ 94234 h 245280"/>
                <a:gd name="connsiteX0" fmla="*/ 786235 w 786235"/>
                <a:gd name="connsiteY0" fmla="*/ 234478 h 385524"/>
                <a:gd name="connsiteX1" fmla="*/ 39233 w 786235"/>
                <a:gd name="connsiteY1" fmla="*/ 385524 h 385524"/>
                <a:gd name="connsiteX2" fmla="*/ 2 w 786235"/>
                <a:gd name="connsiteY2" fmla="*/ 306433 h 385524"/>
                <a:gd name="connsiteX3" fmla="*/ 406748 w 786235"/>
                <a:gd name="connsiteY3" fmla="*/ 184810 h 385524"/>
                <a:gd name="connsiteX4" fmla="*/ 398399 w 786235"/>
                <a:gd name="connsiteY4" fmla="*/ 140244 h 385524"/>
                <a:gd name="connsiteX5" fmla="*/ 564309 w 786235"/>
                <a:gd name="connsiteY5" fmla="*/ 0 h 385524"/>
                <a:gd name="connsiteX6" fmla="*/ 786235 w 786235"/>
                <a:gd name="connsiteY6" fmla="*/ 234478 h 385524"/>
                <a:gd name="connsiteX0" fmla="*/ 789891 w 789891"/>
                <a:gd name="connsiteY0" fmla="*/ 222389 h 385524"/>
                <a:gd name="connsiteX1" fmla="*/ 39233 w 789891"/>
                <a:gd name="connsiteY1" fmla="*/ 385524 h 385524"/>
                <a:gd name="connsiteX2" fmla="*/ 2 w 789891"/>
                <a:gd name="connsiteY2" fmla="*/ 306433 h 385524"/>
                <a:gd name="connsiteX3" fmla="*/ 406748 w 789891"/>
                <a:gd name="connsiteY3" fmla="*/ 184810 h 385524"/>
                <a:gd name="connsiteX4" fmla="*/ 398399 w 789891"/>
                <a:gd name="connsiteY4" fmla="*/ 140244 h 385524"/>
                <a:gd name="connsiteX5" fmla="*/ 564309 w 789891"/>
                <a:gd name="connsiteY5" fmla="*/ 0 h 385524"/>
                <a:gd name="connsiteX6" fmla="*/ 789891 w 789891"/>
                <a:gd name="connsiteY6" fmla="*/ 222389 h 385524"/>
                <a:gd name="connsiteX0" fmla="*/ 789891 w 789891"/>
                <a:gd name="connsiteY0" fmla="*/ 222389 h 385524"/>
                <a:gd name="connsiteX1" fmla="*/ 39233 w 789891"/>
                <a:gd name="connsiteY1" fmla="*/ 385524 h 385524"/>
                <a:gd name="connsiteX2" fmla="*/ 2 w 789891"/>
                <a:gd name="connsiteY2" fmla="*/ 306433 h 385524"/>
                <a:gd name="connsiteX3" fmla="*/ 406748 w 789891"/>
                <a:gd name="connsiteY3" fmla="*/ 184810 h 385524"/>
                <a:gd name="connsiteX4" fmla="*/ 398399 w 789891"/>
                <a:gd name="connsiteY4" fmla="*/ 140244 h 385524"/>
                <a:gd name="connsiteX5" fmla="*/ 564309 w 789891"/>
                <a:gd name="connsiteY5" fmla="*/ 0 h 385524"/>
                <a:gd name="connsiteX6" fmla="*/ 789891 w 789891"/>
                <a:gd name="connsiteY6" fmla="*/ 222389 h 385524"/>
                <a:gd name="connsiteX0" fmla="*/ 701674 w 701674"/>
                <a:gd name="connsiteY0" fmla="*/ 222396 h 385524"/>
                <a:gd name="connsiteX1" fmla="*/ 39233 w 701674"/>
                <a:gd name="connsiteY1" fmla="*/ 385524 h 385524"/>
                <a:gd name="connsiteX2" fmla="*/ 2 w 701674"/>
                <a:gd name="connsiteY2" fmla="*/ 306433 h 385524"/>
                <a:gd name="connsiteX3" fmla="*/ 406748 w 701674"/>
                <a:gd name="connsiteY3" fmla="*/ 184810 h 385524"/>
                <a:gd name="connsiteX4" fmla="*/ 398399 w 701674"/>
                <a:gd name="connsiteY4" fmla="*/ 140244 h 385524"/>
                <a:gd name="connsiteX5" fmla="*/ 564309 w 701674"/>
                <a:gd name="connsiteY5" fmla="*/ 0 h 385524"/>
                <a:gd name="connsiteX6" fmla="*/ 701674 w 701674"/>
                <a:gd name="connsiteY6" fmla="*/ 222396 h 385524"/>
                <a:gd name="connsiteX0" fmla="*/ 701674 w 701674"/>
                <a:gd name="connsiteY0" fmla="*/ 222396 h 385524"/>
                <a:gd name="connsiteX1" fmla="*/ 39233 w 701674"/>
                <a:gd name="connsiteY1" fmla="*/ 385524 h 385524"/>
                <a:gd name="connsiteX2" fmla="*/ 2 w 701674"/>
                <a:gd name="connsiteY2" fmla="*/ 306433 h 385524"/>
                <a:gd name="connsiteX3" fmla="*/ 406748 w 701674"/>
                <a:gd name="connsiteY3" fmla="*/ 184810 h 385524"/>
                <a:gd name="connsiteX4" fmla="*/ 398399 w 701674"/>
                <a:gd name="connsiteY4" fmla="*/ 140244 h 385524"/>
                <a:gd name="connsiteX5" fmla="*/ 564309 w 701674"/>
                <a:gd name="connsiteY5" fmla="*/ 0 h 385524"/>
                <a:gd name="connsiteX6" fmla="*/ 701674 w 701674"/>
                <a:gd name="connsiteY6" fmla="*/ 222396 h 385524"/>
                <a:gd name="connsiteX0" fmla="*/ 701674 w 701674"/>
                <a:gd name="connsiteY0" fmla="*/ 167444 h 330572"/>
                <a:gd name="connsiteX1" fmla="*/ 39233 w 701674"/>
                <a:gd name="connsiteY1" fmla="*/ 330572 h 330572"/>
                <a:gd name="connsiteX2" fmla="*/ 2 w 701674"/>
                <a:gd name="connsiteY2" fmla="*/ 251481 h 330572"/>
                <a:gd name="connsiteX3" fmla="*/ 406748 w 701674"/>
                <a:gd name="connsiteY3" fmla="*/ 129858 h 330572"/>
                <a:gd name="connsiteX4" fmla="*/ 398399 w 701674"/>
                <a:gd name="connsiteY4" fmla="*/ 85292 h 330572"/>
                <a:gd name="connsiteX5" fmla="*/ 523633 w 701674"/>
                <a:gd name="connsiteY5" fmla="*/ 0 h 330572"/>
                <a:gd name="connsiteX6" fmla="*/ 701674 w 701674"/>
                <a:gd name="connsiteY6" fmla="*/ 167444 h 330572"/>
                <a:gd name="connsiteX0" fmla="*/ 626943 w 626943"/>
                <a:gd name="connsiteY0" fmla="*/ 199760 h 332797"/>
                <a:gd name="connsiteX1" fmla="*/ 39233 w 626943"/>
                <a:gd name="connsiteY1" fmla="*/ 330572 h 332797"/>
                <a:gd name="connsiteX2" fmla="*/ 2 w 626943"/>
                <a:gd name="connsiteY2" fmla="*/ 251481 h 332797"/>
                <a:gd name="connsiteX3" fmla="*/ 406748 w 626943"/>
                <a:gd name="connsiteY3" fmla="*/ 129858 h 332797"/>
                <a:gd name="connsiteX4" fmla="*/ 398399 w 626943"/>
                <a:gd name="connsiteY4" fmla="*/ 85292 h 332797"/>
                <a:gd name="connsiteX5" fmla="*/ 523633 w 626943"/>
                <a:gd name="connsiteY5" fmla="*/ 0 h 332797"/>
                <a:gd name="connsiteX6" fmla="*/ 626943 w 626943"/>
                <a:gd name="connsiteY6" fmla="*/ 199760 h 332797"/>
                <a:gd name="connsiteX0" fmla="*/ 626943 w 626943"/>
                <a:gd name="connsiteY0" fmla="*/ 199760 h 332797"/>
                <a:gd name="connsiteX1" fmla="*/ 39233 w 626943"/>
                <a:gd name="connsiteY1" fmla="*/ 330572 h 332797"/>
                <a:gd name="connsiteX2" fmla="*/ 2 w 626943"/>
                <a:gd name="connsiteY2" fmla="*/ 251481 h 332797"/>
                <a:gd name="connsiteX3" fmla="*/ 406748 w 626943"/>
                <a:gd name="connsiteY3" fmla="*/ 129858 h 332797"/>
                <a:gd name="connsiteX4" fmla="*/ 398399 w 626943"/>
                <a:gd name="connsiteY4" fmla="*/ 85292 h 332797"/>
                <a:gd name="connsiteX5" fmla="*/ 523633 w 626943"/>
                <a:gd name="connsiteY5" fmla="*/ 0 h 332797"/>
                <a:gd name="connsiteX6" fmla="*/ 626943 w 626943"/>
                <a:gd name="connsiteY6" fmla="*/ 199760 h 332797"/>
                <a:gd name="connsiteX0" fmla="*/ 626943 w 626943"/>
                <a:gd name="connsiteY0" fmla="*/ 199760 h 332797"/>
                <a:gd name="connsiteX1" fmla="*/ 39233 w 626943"/>
                <a:gd name="connsiteY1" fmla="*/ 330572 h 332797"/>
                <a:gd name="connsiteX2" fmla="*/ 2 w 626943"/>
                <a:gd name="connsiteY2" fmla="*/ 251481 h 332797"/>
                <a:gd name="connsiteX3" fmla="*/ 406748 w 626943"/>
                <a:gd name="connsiteY3" fmla="*/ 129858 h 332797"/>
                <a:gd name="connsiteX4" fmla="*/ 398399 w 626943"/>
                <a:gd name="connsiteY4" fmla="*/ 85292 h 332797"/>
                <a:gd name="connsiteX5" fmla="*/ 523633 w 626943"/>
                <a:gd name="connsiteY5" fmla="*/ 0 h 332797"/>
                <a:gd name="connsiteX6" fmla="*/ 626943 w 626943"/>
                <a:gd name="connsiteY6" fmla="*/ 199760 h 332797"/>
                <a:gd name="connsiteX0" fmla="*/ 626943 w 626943"/>
                <a:gd name="connsiteY0" fmla="*/ 199760 h 332797"/>
                <a:gd name="connsiteX1" fmla="*/ 39233 w 626943"/>
                <a:gd name="connsiteY1" fmla="*/ 330572 h 332797"/>
                <a:gd name="connsiteX2" fmla="*/ 2 w 626943"/>
                <a:gd name="connsiteY2" fmla="*/ 251481 h 332797"/>
                <a:gd name="connsiteX3" fmla="*/ 406748 w 626943"/>
                <a:gd name="connsiteY3" fmla="*/ 129858 h 332797"/>
                <a:gd name="connsiteX4" fmla="*/ 383316 w 626943"/>
                <a:gd name="connsiteY4" fmla="*/ 98040 h 332797"/>
                <a:gd name="connsiteX5" fmla="*/ 523633 w 626943"/>
                <a:gd name="connsiteY5" fmla="*/ 0 h 332797"/>
                <a:gd name="connsiteX6" fmla="*/ 626943 w 626943"/>
                <a:gd name="connsiteY6" fmla="*/ 199760 h 332797"/>
                <a:gd name="connsiteX0" fmla="*/ 626943 w 626943"/>
                <a:gd name="connsiteY0" fmla="*/ 199760 h 332797"/>
                <a:gd name="connsiteX1" fmla="*/ 39233 w 626943"/>
                <a:gd name="connsiteY1" fmla="*/ 330572 h 332797"/>
                <a:gd name="connsiteX2" fmla="*/ 2 w 626943"/>
                <a:gd name="connsiteY2" fmla="*/ 251481 h 332797"/>
                <a:gd name="connsiteX3" fmla="*/ 406748 w 626943"/>
                <a:gd name="connsiteY3" fmla="*/ 129858 h 332797"/>
                <a:gd name="connsiteX4" fmla="*/ 296813 w 626943"/>
                <a:gd name="connsiteY4" fmla="*/ 35436 h 332797"/>
                <a:gd name="connsiteX5" fmla="*/ 523633 w 626943"/>
                <a:gd name="connsiteY5" fmla="*/ 0 h 332797"/>
                <a:gd name="connsiteX6" fmla="*/ 626943 w 626943"/>
                <a:gd name="connsiteY6" fmla="*/ 199760 h 332797"/>
                <a:gd name="connsiteX0" fmla="*/ 626943 w 626943"/>
                <a:gd name="connsiteY0" fmla="*/ 264996 h 398033"/>
                <a:gd name="connsiteX1" fmla="*/ 39233 w 626943"/>
                <a:gd name="connsiteY1" fmla="*/ 395808 h 398033"/>
                <a:gd name="connsiteX2" fmla="*/ 2 w 626943"/>
                <a:gd name="connsiteY2" fmla="*/ 316717 h 398033"/>
                <a:gd name="connsiteX3" fmla="*/ 406748 w 626943"/>
                <a:gd name="connsiteY3" fmla="*/ 195094 h 398033"/>
                <a:gd name="connsiteX4" fmla="*/ 296813 w 626943"/>
                <a:gd name="connsiteY4" fmla="*/ 100672 h 398033"/>
                <a:gd name="connsiteX5" fmla="*/ 482655 w 626943"/>
                <a:gd name="connsiteY5" fmla="*/ 0 h 398033"/>
                <a:gd name="connsiteX6" fmla="*/ 626943 w 626943"/>
                <a:gd name="connsiteY6" fmla="*/ 264996 h 398033"/>
                <a:gd name="connsiteX0" fmla="*/ 664873 w 664873"/>
                <a:gd name="connsiteY0" fmla="*/ 258857 h 397065"/>
                <a:gd name="connsiteX1" fmla="*/ 39233 w 664873"/>
                <a:gd name="connsiteY1" fmla="*/ 395808 h 397065"/>
                <a:gd name="connsiteX2" fmla="*/ 2 w 664873"/>
                <a:gd name="connsiteY2" fmla="*/ 316717 h 397065"/>
                <a:gd name="connsiteX3" fmla="*/ 406748 w 664873"/>
                <a:gd name="connsiteY3" fmla="*/ 195094 h 397065"/>
                <a:gd name="connsiteX4" fmla="*/ 296813 w 664873"/>
                <a:gd name="connsiteY4" fmla="*/ 100672 h 397065"/>
                <a:gd name="connsiteX5" fmla="*/ 482655 w 664873"/>
                <a:gd name="connsiteY5" fmla="*/ 0 h 397065"/>
                <a:gd name="connsiteX6" fmla="*/ 664873 w 664873"/>
                <a:gd name="connsiteY6" fmla="*/ 258857 h 397065"/>
                <a:gd name="connsiteX0" fmla="*/ 664873 w 665916"/>
                <a:gd name="connsiteY0" fmla="*/ 258857 h 397065"/>
                <a:gd name="connsiteX1" fmla="*/ 39233 w 665916"/>
                <a:gd name="connsiteY1" fmla="*/ 395808 h 397065"/>
                <a:gd name="connsiteX2" fmla="*/ 2 w 665916"/>
                <a:gd name="connsiteY2" fmla="*/ 316717 h 397065"/>
                <a:gd name="connsiteX3" fmla="*/ 406748 w 665916"/>
                <a:gd name="connsiteY3" fmla="*/ 195094 h 397065"/>
                <a:gd name="connsiteX4" fmla="*/ 296813 w 665916"/>
                <a:gd name="connsiteY4" fmla="*/ 100672 h 397065"/>
                <a:gd name="connsiteX5" fmla="*/ 482655 w 665916"/>
                <a:gd name="connsiteY5" fmla="*/ 0 h 397065"/>
                <a:gd name="connsiteX6" fmla="*/ 664873 w 665916"/>
                <a:gd name="connsiteY6" fmla="*/ 258857 h 397065"/>
                <a:gd name="connsiteX0" fmla="*/ 664873 w 666233"/>
                <a:gd name="connsiteY0" fmla="*/ 258857 h 397065"/>
                <a:gd name="connsiteX1" fmla="*/ 39233 w 666233"/>
                <a:gd name="connsiteY1" fmla="*/ 395808 h 397065"/>
                <a:gd name="connsiteX2" fmla="*/ 2 w 666233"/>
                <a:gd name="connsiteY2" fmla="*/ 316717 h 397065"/>
                <a:gd name="connsiteX3" fmla="*/ 406748 w 666233"/>
                <a:gd name="connsiteY3" fmla="*/ 195094 h 397065"/>
                <a:gd name="connsiteX4" fmla="*/ 296813 w 666233"/>
                <a:gd name="connsiteY4" fmla="*/ 100672 h 397065"/>
                <a:gd name="connsiteX5" fmla="*/ 482655 w 666233"/>
                <a:gd name="connsiteY5" fmla="*/ 0 h 397065"/>
                <a:gd name="connsiteX6" fmla="*/ 664873 w 666233"/>
                <a:gd name="connsiteY6" fmla="*/ 258857 h 397065"/>
                <a:gd name="connsiteX0" fmla="*/ 664873 w 666233"/>
                <a:gd name="connsiteY0" fmla="*/ 258857 h 397065"/>
                <a:gd name="connsiteX1" fmla="*/ 39233 w 666233"/>
                <a:gd name="connsiteY1" fmla="*/ 395808 h 397065"/>
                <a:gd name="connsiteX2" fmla="*/ 2 w 666233"/>
                <a:gd name="connsiteY2" fmla="*/ 316717 h 397065"/>
                <a:gd name="connsiteX3" fmla="*/ 406748 w 666233"/>
                <a:gd name="connsiteY3" fmla="*/ 195094 h 397065"/>
                <a:gd name="connsiteX4" fmla="*/ 315954 w 666233"/>
                <a:gd name="connsiteY4" fmla="*/ 78509 h 397065"/>
                <a:gd name="connsiteX5" fmla="*/ 482655 w 666233"/>
                <a:gd name="connsiteY5" fmla="*/ 0 h 397065"/>
                <a:gd name="connsiteX6" fmla="*/ 664873 w 666233"/>
                <a:gd name="connsiteY6" fmla="*/ 258857 h 397065"/>
                <a:gd name="connsiteX0" fmla="*/ 664873 w 666048"/>
                <a:gd name="connsiteY0" fmla="*/ 285449 h 423657"/>
                <a:gd name="connsiteX1" fmla="*/ 39233 w 666048"/>
                <a:gd name="connsiteY1" fmla="*/ 422400 h 423657"/>
                <a:gd name="connsiteX2" fmla="*/ 2 w 666048"/>
                <a:gd name="connsiteY2" fmla="*/ 343309 h 423657"/>
                <a:gd name="connsiteX3" fmla="*/ 406748 w 666048"/>
                <a:gd name="connsiteY3" fmla="*/ 221686 h 423657"/>
                <a:gd name="connsiteX4" fmla="*/ 315954 w 666048"/>
                <a:gd name="connsiteY4" fmla="*/ 105101 h 423657"/>
                <a:gd name="connsiteX5" fmla="*/ 464573 w 666048"/>
                <a:gd name="connsiteY5" fmla="*/ 0 h 423657"/>
                <a:gd name="connsiteX6" fmla="*/ 664873 w 666048"/>
                <a:gd name="connsiteY6" fmla="*/ 285449 h 423657"/>
                <a:gd name="connsiteX0" fmla="*/ 628358 w 629975"/>
                <a:gd name="connsiteY0" fmla="*/ 270450 h 422489"/>
                <a:gd name="connsiteX1" fmla="*/ 39233 w 629975"/>
                <a:gd name="connsiteY1" fmla="*/ 422400 h 422489"/>
                <a:gd name="connsiteX2" fmla="*/ 2 w 629975"/>
                <a:gd name="connsiteY2" fmla="*/ 343309 h 422489"/>
                <a:gd name="connsiteX3" fmla="*/ 406748 w 629975"/>
                <a:gd name="connsiteY3" fmla="*/ 221686 h 422489"/>
                <a:gd name="connsiteX4" fmla="*/ 315954 w 629975"/>
                <a:gd name="connsiteY4" fmla="*/ 105101 h 422489"/>
                <a:gd name="connsiteX5" fmla="*/ 464573 w 629975"/>
                <a:gd name="connsiteY5" fmla="*/ 0 h 422489"/>
                <a:gd name="connsiteX6" fmla="*/ 628358 w 629975"/>
                <a:gd name="connsiteY6" fmla="*/ 270450 h 42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9975" h="422489">
                  <a:moveTo>
                    <a:pt x="628358" y="270450"/>
                  </a:moveTo>
                  <a:cubicBezTo>
                    <a:pt x="453378" y="431326"/>
                    <a:pt x="39233" y="422400"/>
                    <a:pt x="39233" y="422400"/>
                  </a:cubicBezTo>
                  <a:cubicBezTo>
                    <a:pt x="39564" y="394130"/>
                    <a:pt x="-329" y="371579"/>
                    <a:pt x="2" y="343309"/>
                  </a:cubicBezTo>
                  <a:lnTo>
                    <a:pt x="406748" y="221686"/>
                  </a:lnTo>
                  <a:lnTo>
                    <a:pt x="315954" y="105101"/>
                  </a:lnTo>
                  <a:lnTo>
                    <a:pt x="464573" y="0"/>
                  </a:lnTo>
                  <a:cubicBezTo>
                    <a:pt x="559677" y="91646"/>
                    <a:pt x="642685" y="207288"/>
                    <a:pt x="628358" y="270450"/>
                  </a:cubicBezTo>
                  <a:close/>
                </a:path>
              </a:pathLst>
            </a:custGeom>
            <a:solidFill>
              <a:srgbClr val="D3B6A3"/>
            </a:solidFill>
            <a:ln w="12690" cap="flat">
              <a:noFill/>
              <a:prstDash val="solid"/>
              <a:miter/>
            </a:ln>
          </p:spPr>
          <p:txBody>
            <a:bodyPr rtlCol="0" anchor="ctr"/>
            <a:lstStyle/>
            <a:p>
              <a:endParaRPr lang="nl-NL"/>
            </a:p>
          </p:txBody>
        </p:sp>
        <p:sp>
          <p:nvSpPr>
            <p:cNvPr id="190" name="Vrije vorm 189">
              <a:extLst>
                <a:ext uri="{FF2B5EF4-FFF2-40B4-BE49-F238E27FC236}">
                  <a16:creationId xmlns:a16="http://schemas.microsoft.com/office/drawing/2014/main" id="{4743CB07-F4B0-C26A-4647-C980A6607047}"/>
                </a:ext>
              </a:extLst>
            </p:cNvPr>
            <p:cNvSpPr/>
            <p:nvPr/>
          </p:nvSpPr>
          <p:spPr>
            <a:xfrm>
              <a:off x="4569280" y="4228691"/>
              <a:ext cx="381414" cy="1764595"/>
            </a:xfrm>
            <a:custGeom>
              <a:avLst/>
              <a:gdLst>
                <a:gd name="connsiteX0" fmla="*/ 285655 w 381414"/>
                <a:gd name="connsiteY0" fmla="*/ -100 h 1764595"/>
                <a:gd name="connsiteX1" fmla="*/ 372849 w 381414"/>
                <a:gd name="connsiteY1" fmla="*/ 960957 h 1764595"/>
                <a:gd name="connsiteX2" fmla="*/ 379238 w 381414"/>
                <a:gd name="connsiteY2" fmla="*/ 1744848 h 1764595"/>
                <a:gd name="connsiteX3" fmla="*/ 236060 w 381414"/>
                <a:gd name="connsiteY3" fmla="*/ 1764495 h 1764595"/>
                <a:gd name="connsiteX4" fmla="*/ 147406 w 381414"/>
                <a:gd name="connsiteY4" fmla="*/ 949665 h 1764595"/>
                <a:gd name="connsiteX5" fmla="*/ 1913 w 381414"/>
                <a:gd name="connsiteY5" fmla="*/ 309880 h 1764595"/>
                <a:gd name="connsiteX6" fmla="*/ 17079 w 381414"/>
                <a:gd name="connsiteY6" fmla="*/ -100 h 176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414" h="1764595">
                  <a:moveTo>
                    <a:pt x="285655" y="-100"/>
                  </a:moveTo>
                  <a:cubicBezTo>
                    <a:pt x="325323" y="322386"/>
                    <a:pt x="358897" y="653506"/>
                    <a:pt x="372849" y="960957"/>
                  </a:cubicBezTo>
                  <a:cubicBezTo>
                    <a:pt x="385799" y="1246419"/>
                    <a:pt x="380587" y="1510848"/>
                    <a:pt x="379238" y="1744848"/>
                  </a:cubicBezTo>
                  <a:lnTo>
                    <a:pt x="236060" y="1764495"/>
                  </a:lnTo>
                  <a:cubicBezTo>
                    <a:pt x="166173" y="1484937"/>
                    <a:pt x="156220" y="1182228"/>
                    <a:pt x="147406" y="949665"/>
                  </a:cubicBezTo>
                  <a:cubicBezTo>
                    <a:pt x="76962" y="715976"/>
                    <a:pt x="27033" y="527463"/>
                    <a:pt x="1913" y="309880"/>
                  </a:cubicBezTo>
                  <a:cubicBezTo>
                    <a:pt x="-8660" y="218249"/>
                    <a:pt x="28568" y="95858"/>
                    <a:pt x="17079" y="-100"/>
                  </a:cubicBezTo>
                  <a:close/>
                </a:path>
              </a:pathLst>
            </a:custGeom>
            <a:solidFill>
              <a:srgbClr val="A6C9E6"/>
            </a:solidFill>
            <a:ln w="12700" cap="flat">
              <a:noFill/>
              <a:prstDash val="solid"/>
              <a:miter/>
            </a:ln>
          </p:spPr>
          <p:txBody>
            <a:bodyPr rtlCol="0" anchor="ctr"/>
            <a:lstStyle/>
            <a:p>
              <a:endParaRPr lang="nl-NL"/>
            </a:p>
          </p:txBody>
        </p:sp>
        <p:sp>
          <p:nvSpPr>
            <p:cNvPr id="191" name="Vrije vorm 190">
              <a:extLst>
                <a:ext uri="{FF2B5EF4-FFF2-40B4-BE49-F238E27FC236}">
                  <a16:creationId xmlns:a16="http://schemas.microsoft.com/office/drawing/2014/main" id="{BD7720F4-0A3B-68C2-BA67-7912964B2FE5}"/>
                </a:ext>
              </a:extLst>
            </p:cNvPr>
            <p:cNvSpPr/>
            <p:nvPr/>
          </p:nvSpPr>
          <p:spPr>
            <a:xfrm>
              <a:off x="4368319" y="4199585"/>
              <a:ext cx="486615" cy="29105"/>
            </a:xfrm>
            <a:custGeom>
              <a:avLst/>
              <a:gdLst>
                <a:gd name="connsiteX0" fmla="*/ 0 w 486615"/>
                <a:gd name="connsiteY0" fmla="*/ 0 h 29105"/>
                <a:gd name="connsiteX1" fmla="*/ 486616 w 486615"/>
                <a:gd name="connsiteY1" fmla="*/ 0 h 29105"/>
                <a:gd name="connsiteX2" fmla="*/ 486616 w 486615"/>
                <a:gd name="connsiteY2" fmla="*/ 29106 h 29105"/>
                <a:gd name="connsiteX3" fmla="*/ 0 w 486615"/>
                <a:gd name="connsiteY3" fmla="*/ 29106 h 29105"/>
              </a:gdLst>
              <a:ahLst/>
              <a:cxnLst>
                <a:cxn ang="0">
                  <a:pos x="connsiteX0" y="connsiteY0"/>
                </a:cxn>
                <a:cxn ang="0">
                  <a:pos x="connsiteX1" y="connsiteY1"/>
                </a:cxn>
                <a:cxn ang="0">
                  <a:pos x="connsiteX2" y="connsiteY2"/>
                </a:cxn>
                <a:cxn ang="0">
                  <a:pos x="connsiteX3" y="connsiteY3"/>
                </a:cxn>
              </a:cxnLst>
              <a:rect l="l" t="t" r="r" b="b"/>
              <a:pathLst>
                <a:path w="486615" h="29105">
                  <a:moveTo>
                    <a:pt x="0" y="0"/>
                  </a:moveTo>
                  <a:lnTo>
                    <a:pt x="486616" y="0"/>
                  </a:lnTo>
                  <a:lnTo>
                    <a:pt x="486616" y="29106"/>
                  </a:lnTo>
                  <a:lnTo>
                    <a:pt x="0" y="29106"/>
                  </a:lnTo>
                  <a:close/>
                </a:path>
              </a:pathLst>
            </a:custGeom>
            <a:solidFill>
              <a:srgbClr val="152F32"/>
            </a:solidFill>
            <a:ln w="12700" cap="flat">
              <a:noFill/>
              <a:prstDash val="solid"/>
              <a:miter/>
            </a:ln>
          </p:spPr>
          <p:txBody>
            <a:bodyPr rtlCol="0" anchor="ctr"/>
            <a:lstStyle/>
            <a:p>
              <a:endParaRPr lang="nl-NL"/>
            </a:p>
          </p:txBody>
        </p:sp>
        <p:sp>
          <p:nvSpPr>
            <p:cNvPr id="192" name="Vrije vorm 191">
              <a:extLst>
                <a:ext uri="{FF2B5EF4-FFF2-40B4-BE49-F238E27FC236}">
                  <a16:creationId xmlns:a16="http://schemas.microsoft.com/office/drawing/2014/main" id="{E1F0424C-A81B-0C70-7844-5B79DC9500BE}"/>
                </a:ext>
              </a:extLst>
            </p:cNvPr>
            <p:cNvSpPr/>
            <p:nvPr/>
          </p:nvSpPr>
          <p:spPr>
            <a:xfrm>
              <a:off x="4823503" y="6097491"/>
              <a:ext cx="335837" cy="5893"/>
            </a:xfrm>
            <a:custGeom>
              <a:avLst/>
              <a:gdLst>
                <a:gd name="connsiteX0" fmla="*/ 0 w 335837"/>
                <a:gd name="connsiteY0" fmla="*/ 0 h 5893"/>
                <a:gd name="connsiteX1" fmla="*/ 335838 w 335837"/>
                <a:gd name="connsiteY1" fmla="*/ 0 h 5893"/>
                <a:gd name="connsiteX2" fmla="*/ 335838 w 335837"/>
                <a:gd name="connsiteY2" fmla="*/ 5894 h 5893"/>
                <a:gd name="connsiteX3" fmla="*/ 0 w 335837"/>
                <a:gd name="connsiteY3" fmla="*/ 5894 h 5893"/>
              </a:gdLst>
              <a:ahLst/>
              <a:cxnLst>
                <a:cxn ang="0">
                  <a:pos x="connsiteX0" y="connsiteY0"/>
                </a:cxn>
                <a:cxn ang="0">
                  <a:pos x="connsiteX1" y="connsiteY1"/>
                </a:cxn>
                <a:cxn ang="0">
                  <a:pos x="connsiteX2" y="connsiteY2"/>
                </a:cxn>
                <a:cxn ang="0">
                  <a:pos x="connsiteX3" y="connsiteY3"/>
                </a:cxn>
              </a:cxnLst>
              <a:rect l="l" t="t" r="r" b="b"/>
              <a:pathLst>
                <a:path w="335837" h="5893">
                  <a:moveTo>
                    <a:pt x="0" y="0"/>
                  </a:moveTo>
                  <a:lnTo>
                    <a:pt x="335838" y="0"/>
                  </a:lnTo>
                  <a:lnTo>
                    <a:pt x="335838" y="5894"/>
                  </a:lnTo>
                  <a:lnTo>
                    <a:pt x="0" y="5894"/>
                  </a:lnTo>
                  <a:close/>
                </a:path>
              </a:pathLst>
            </a:custGeom>
            <a:solidFill>
              <a:srgbClr val="000000"/>
            </a:solidFill>
            <a:ln w="12700" cap="flat">
              <a:noFill/>
              <a:prstDash val="solid"/>
              <a:miter/>
            </a:ln>
          </p:spPr>
          <p:txBody>
            <a:bodyPr rtlCol="0" anchor="ctr"/>
            <a:lstStyle/>
            <a:p>
              <a:endParaRPr lang="nl-NL"/>
            </a:p>
          </p:txBody>
        </p:sp>
        <p:sp>
          <p:nvSpPr>
            <p:cNvPr id="193" name="Vrije vorm 192">
              <a:extLst>
                <a:ext uri="{FF2B5EF4-FFF2-40B4-BE49-F238E27FC236}">
                  <a16:creationId xmlns:a16="http://schemas.microsoft.com/office/drawing/2014/main" id="{D64BD130-53D0-912F-A51E-93EB3E6FA7CC}"/>
                </a:ext>
              </a:extLst>
            </p:cNvPr>
            <p:cNvSpPr/>
            <p:nvPr/>
          </p:nvSpPr>
          <p:spPr>
            <a:xfrm>
              <a:off x="4823490" y="5999922"/>
              <a:ext cx="335850" cy="97582"/>
            </a:xfrm>
            <a:custGeom>
              <a:avLst/>
              <a:gdLst>
                <a:gd name="connsiteX0" fmla="*/ 0 w 335850"/>
                <a:gd name="connsiteY0" fmla="*/ 97469 h 97582"/>
                <a:gd name="connsiteX1" fmla="*/ 335851 w 335850"/>
                <a:gd name="connsiteY1" fmla="*/ 97482 h 97582"/>
                <a:gd name="connsiteX2" fmla="*/ 317256 w 335850"/>
                <a:gd name="connsiteY2" fmla="*/ 63177 h 97582"/>
                <a:gd name="connsiteX3" fmla="*/ 175366 w 335850"/>
                <a:gd name="connsiteY3" fmla="*/ 31458 h 97582"/>
                <a:gd name="connsiteX4" fmla="*/ 133100 w 335850"/>
                <a:gd name="connsiteY4" fmla="*/ 2823 h 97582"/>
                <a:gd name="connsiteX5" fmla="*/ 97891 w 335850"/>
                <a:gd name="connsiteY5" fmla="*/ 9681 h 97582"/>
                <a:gd name="connsiteX6" fmla="*/ 57061 w 335850"/>
                <a:gd name="connsiteY6" fmla="*/ 33799 h 97582"/>
                <a:gd name="connsiteX7" fmla="*/ 13 w 335850"/>
                <a:gd name="connsiteY7" fmla="*/ 33996 h 9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850" h="97582">
                  <a:moveTo>
                    <a:pt x="0" y="97469"/>
                  </a:moveTo>
                  <a:lnTo>
                    <a:pt x="335851" y="97482"/>
                  </a:lnTo>
                  <a:cubicBezTo>
                    <a:pt x="335851" y="97482"/>
                    <a:pt x="334290" y="68661"/>
                    <a:pt x="317256" y="63177"/>
                  </a:cubicBezTo>
                  <a:cubicBezTo>
                    <a:pt x="300220" y="57691"/>
                    <a:pt x="175366" y="31458"/>
                    <a:pt x="175366" y="31458"/>
                  </a:cubicBezTo>
                  <a:cubicBezTo>
                    <a:pt x="175366" y="31458"/>
                    <a:pt x="142398" y="8307"/>
                    <a:pt x="133100" y="2823"/>
                  </a:cubicBezTo>
                  <a:cubicBezTo>
                    <a:pt x="123802" y="-2662"/>
                    <a:pt x="115063" y="-458"/>
                    <a:pt x="97891" y="9681"/>
                  </a:cubicBezTo>
                  <a:lnTo>
                    <a:pt x="57061" y="33799"/>
                  </a:lnTo>
                  <a:lnTo>
                    <a:pt x="13" y="33996"/>
                  </a:lnTo>
                  <a:close/>
                </a:path>
              </a:pathLst>
            </a:custGeom>
            <a:solidFill>
              <a:srgbClr val="152F32"/>
            </a:solidFill>
            <a:ln w="12700" cap="flat">
              <a:noFill/>
              <a:prstDash val="solid"/>
              <a:miter/>
            </a:ln>
          </p:spPr>
          <p:txBody>
            <a:bodyPr rtlCol="0" anchor="ctr"/>
            <a:lstStyle/>
            <a:p>
              <a:endParaRPr lang="nl-NL"/>
            </a:p>
          </p:txBody>
        </p:sp>
        <p:sp>
          <p:nvSpPr>
            <p:cNvPr id="194" name="Vrije vorm 193">
              <a:extLst>
                <a:ext uri="{FF2B5EF4-FFF2-40B4-BE49-F238E27FC236}">
                  <a16:creationId xmlns:a16="http://schemas.microsoft.com/office/drawing/2014/main" id="{D7AF2619-BC64-0041-1ED6-1AD6D96A0B98}"/>
                </a:ext>
              </a:extLst>
            </p:cNvPr>
            <p:cNvSpPr/>
            <p:nvPr/>
          </p:nvSpPr>
          <p:spPr>
            <a:xfrm>
              <a:off x="4184907" y="3519223"/>
              <a:ext cx="190756" cy="1143856"/>
            </a:xfrm>
            <a:custGeom>
              <a:avLst/>
              <a:gdLst>
                <a:gd name="connsiteX0" fmla="*/ 180708 w 268147"/>
                <a:gd name="connsiteY0" fmla="*/ 0 h 1546262"/>
                <a:gd name="connsiteX1" fmla="*/ 38824 w 268147"/>
                <a:gd name="connsiteY1" fmla="*/ 734263 h 1546262"/>
                <a:gd name="connsiteX2" fmla="*/ 0 w 268147"/>
                <a:gd name="connsiteY2" fmla="*/ 1500910 h 1546262"/>
                <a:gd name="connsiteX3" fmla="*/ 67640 w 268147"/>
                <a:gd name="connsiteY3" fmla="*/ 1546262 h 1546262"/>
                <a:gd name="connsiteX4" fmla="*/ 204648 w 268147"/>
                <a:gd name="connsiteY4" fmla="*/ 796988 h 1546262"/>
                <a:gd name="connsiteX5" fmla="*/ 268148 w 268147"/>
                <a:gd name="connsiteY5" fmla="*/ 320815 h 1546262"/>
                <a:gd name="connsiteX6" fmla="*/ 180708 w 268147"/>
                <a:gd name="connsiteY6" fmla="*/ 0 h 1546262"/>
                <a:gd name="connsiteX0" fmla="*/ 183552 w 270993"/>
                <a:gd name="connsiteY0" fmla="*/ 0 h 1547071"/>
                <a:gd name="connsiteX1" fmla="*/ 41668 w 270993"/>
                <a:gd name="connsiteY1" fmla="*/ 734263 h 1547071"/>
                <a:gd name="connsiteX2" fmla="*/ 2844 w 270993"/>
                <a:gd name="connsiteY2" fmla="*/ 1500910 h 1547071"/>
                <a:gd name="connsiteX3" fmla="*/ 104181 w 270993"/>
                <a:gd name="connsiteY3" fmla="*/ 1474656 h 1547071"/>
                <a:gd name="connsiteX4" fmla="*/ 207492 w 270993"/>
                <a:gd name="connsiteY4" fmla="*/ 796988 h 1547071"/>
                <a:gd name="connsiteX5" fmla="*/ 270992 w 270993"/>
                <a:gd name="connsiteY5" fmla="*/ 320815 h 1547071"/>
                <a:gd name="connsiteX6" fmla="*/ 183552 w 270993"/>
                <a:gd name="connsiteY6" fmla="*/ 0 h 1547071"/>
                <a:gd name="connsiteX0" fmla="*/ 165629 w 253068"/>
                <a:gd name="connsiteY0" fmla="*/ 0 h 1517508"/>
                <a:gd name="connsiteX1" fmla="*/ 23745 w 253068"/>
                <a:gd name="connsiteY1" fmla="*/ 734263 h 1517508"/>
                <a:gd name="connsiteX2" fmla="*/ 5982 w 253068"/>
                <a:gd name="connsiteY2" fmla="*/ 1463001 h 1517508"/>
                <a:gd name="connsiteX3" fmla="*/ 86258 w 253068"/>
                <a:gd name="connsiteY3" fmla="*/ 1474656 h 1517508"/>
                <a:gd name="connsiteX4" fmla="*/ 189569 w 253068"/>
                <a:gd name="connsiteY4" fmla="*/ 796988 h 1517508"/>
                <a:gd name="connsiteX5" fmla="*/ 253069 w 253068"/>
                <a:gd name="connsiteY5" fmla="*/ 320815 h 1517508"/>
                <a:gd name="connsiteX6" fmla="*/ 165629 w 253068"/>
                <a:gd name="connsiteY6" fmla="*/ 0 h 151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068" h="1517508">
                  <a:moveTo>
                    <a:pt x="165629" y="0"/>
                  </a:moveTo>
                  <a:cubicBezTo>
                    <a:pt x="66658" y="90144"/>
                    <a:pt x="50353" y="490429"/>
                    <a:pt x="23745" y="734263"/>
                  </a:cubicBezTo>
                  <a:cubicBezTo>
                    <a:pt x="-2863" y="978097"/>
                    <a:pt x="-4437" y="1339602"/>
                    <a:pt x="5982" y="1463001"/>
                  </a:cubicBezTo>
                  <a:cubicBezTo>
                    <a:pt x="16401" y="1586400"/>
                    <a:pt x="63716" y="1459543"/>
                    <a:pt x="86258" y="1474656"/>
                  </a:cubicBezTo>
                  <a:cubicBezTo>
                    <a:pt x="131813" y="1321304"/>
                    <a:pt x="176526" y="905967"/>
                    <a:pt x="189569" y="796988"/>
                  </a:cubicBezTo>
                  <a:cubicBezTo>
                    <a:pt x="202612" y="688009"/>
                    <a:pt x="253069" y="320815"/>
                    <a:pt x="253069" y="320815"/>
                  </a:cubicBezTo>
                  <a:cubicBezTo>
                    <a:pt x="253069" y="320815"/>
                    <a:pt x="240382" y="154876"/>
                    <a:pt x="165629" y="0"/>
                  </a:cubicBezTo>
                  <a:close/>
                </a:path>
              </a:pathLst>
            </a:custGeom>
            <a:solidFill>
              <a:srgbClr val="D3B6A3"/>
            </a:solidFill>
            <a:ln w="12690" cap="flat">
              <a:noFill/>
              <a:prstDash val="solid"/>
              <a:miter/>
            </a:ln>
          </p:spPr>
          <p:txBody>
            <a:bodyPr rtlCol="0" anchor="ctr"/>
            <a:lstStyle/>
            <a:p>
              <a:endParaRPr lang="nl-NL"/>
            </a:p>
          </p:txBody>
        </p:sp>
        <p:sp>
          <p:nvSpPr>
            <p:cNvPr id="195" name="Vrije vorm 194">
              <a:extLst>
                <a:ext uri="{FF2B5EF4-FFF2-40B4-BE49-F238E27FC236}">
                  <a16:creationId xmlns:a16="http://schemas.microsoft.com/office/drawing/2014/main" id="{4A8BB20D-124B-F491-72CB-3D7A645C8DFB}"/>
                </a:ext>
              </a:extLst>
            </p:cNvPr>
            <p:cNvSpPr/>
            <p:nvPr/>
          </p:nvSpPr>
          <p:spPr>
            <a:xfrm>
              <a:off x="4475259" y="3421421"/>
              <a:ext cx="279272" cy="130229"/>
            </a:xfrm>
            <a:custGeom>
              <a:avLst/>
              <a:gdLst>
                <a:gd name="connsiteX0" fmla="*/ 0 w 279272"/>
                <a:gd name="connsiteY0" fmla="*/ 10224 h 130229"/>
                <a:gd name="connsiteX1" fmla="*/ 279273 w 279272"/>
                <a:gd name="connsiteY1" fmla="*/ 18216 h 130229"/>
                <a:gd name="connsiteX2" fmla="*/ 225841 w 279272"/>
                <a:gd name="connsiteY2" fmla="*/ -100 h 130229"/>
                <a:gd name="connsiteX3" fmla="*/ 63276 w 279272"/>
                <a:gd name="connsiteY3" fmla="*/ -100 h 130229"/>
                <a:gd name="connsiteX4" fmla="*/ 0 w 279272"/>
                <a:gd name="connsiteY4" fmla="*/ 10224 h 13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272" h="130229">
                  <a:moveTo>
                    <a:pt x="0" y="10224"/>
                  </a:moveTo>
                  <a:cubicBezTo>
                    <a:pt x="110358" y="176429"/>
                    <a:pt x="203432" y="161059"/>
                    <a:pt x="279273" y="18216"/>
                  </a:cubicBezTo>
                  <a:lnTo>
                    <a:pt x="225841" y="-100"/>
                  </a:lnTo>
                  <a:lnTo>
                    <a:pt x="63276" y="-100"/>
                  </a:lnTo>
                  <a:cubicBezTo>
                    <a:pt x="42006" y="4226"/>
                    <a:pt x="19140" y="4300"/>
                    <a:pt x="0" y="10224"/>
                  </a:cubicBezTo>
                  <a:close/>
                </a:path>
              </a:pathLst>
            </a:custGeom>
            <a:solidFill>
              <a:srgbClr val="FFFFFF"/>
            </a:solidFill>
            <a:ln w="12700" cap="flat">
              <a:noFill/>
              <a:prstDash val="solid"/>
              <a:miter/>
            </a:ln>
          </p:spPr>
          <p:txBody>
            <a:bodyPr rtlCol="0" anchor="ctr"/>
            <a:lstStyle/>
            <a:p>
              <a:endParaRPr lang="nl-NL"/>
            </a:p>
          </p:txBody>
        </p:sp>
        <p:sp>
          <p:nvSpPr>
            <p:cNvPr id="196" name="Vrije vorm 195">
              <a:extLst>
                <a:ext uri="{FF2B5EF4-FFF2-40B4-BE49-F238E27FC236}">
                  <a16:creationId xmlns:a16="http://schemas.microsoft.com/office/drawing/2014/main" id="{FF5B8660-1941-D31E-7052-8222E8A14ACC}"/>
                </a:ext>
              </a:extLst>
            </p:cNvPr>
            <p:cNvSpPr/>
            <p:nvPr/>
          </p:nvSpPr>
          <p:spPr>
            <a:xfrm>
              <a:off x="4280680" y="3423302"/>
              <a:ext cx="206499" cy="1682050"/>
            </a:xfrm>
            <a:custGeom>
              <a:avLst/>
              <a:gdLst>
                <a:gd name="connsiteX0" fmla="*/ 200596 w 206499"/>
                <a:gd name="connsiteY0" fmla="*/ 4307 h 1682050"/>
                <a:gd name="connsiteX1" fmla="*/ 200545 w 206499"/>
                <a:gd name="connsiteY1" fmla="*/ -100 h 1682050"/>
                <a:gd name="connsiteX2" fmla="*/ 196238 w 206499"/>
                <a:gd name="connsiteY2" fmla="*/ 847 h 1682050"/>
                <a:gd name="connsiteX3" fmla="*/ 28982 w 206499"/>
                <a:gd name="connsiteY3" fmla="*/ 65280 h 1682050"/>
                <a:gd name="connsiteX4" fmla="*/ 27235 w 206499"/>
                <a:gd name="connsiteY4" fmla="*/ 66530 h 1682050"/>
                <a:gd name="connsiteX5" fmla="*/ 77363 w 206499"/>
                <a:gd name="connsiteY5" fmla="*/ 453177 h 1682050"/>
                <a:gd name="connsiteX6" fmla="*/ 205 w 206499"/>
                <a:gd name="connsiteY6" fmla="*/ 1641541 h 1682050"/>
                <a:gd name="connsiteX7" fmla="*/ 0 w 206499"/>
                <a:gd name="connsiteY7" fmla="*/ 1644611 h 1682050"/>
                <a:gd name="connsiteX8" fmla="*/ 3009 w 206499"/>
                <a:gd name="connsiteY8" fmla="*/ 1645280 h 1682050"/>
                <a:gd name="connsiteX9" fmla="*/ 193800 w 206499"/>
                <a:gd name="connsiteY9" fmla="*/ 1681306 h 1682050"/>
                <a:gd name="connsiteX10" fmla="*/ 197822 w 206499"/>
                <a:gd name="connsiteY10" fmla="*/ 1681950 h 1682050"/>
                <a:gd name="connsiteX11" fmla="*/ 197959 w 206499"/>
                <a:gd name="connsiteY11" fmla="*/ 1677877 h 1682050"/>
                <a:gd name="connsiteX12" fmla="*/ 200596 w 206499"/>
                <a:gd name="connsiteY12" fmla="*/ 4307 h 168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6499" h="1682050">
                  <a:moveTo>
                    <a:pt x="200596" y="4307"/>
                  </a:moveTo>
                  <a:lnTo>
                    <a:pt x="200545" y="-100"/>
                  </a:lnTo>
                  <a:lnTo>
                    <a:pt x="196238" y="847"/>
                  </a:lnTo>
                  <a:cubicBezTo>
                    <a:pt x="85843" y="25056"/>
                    <a:pt x="29538" y="64878"/>
                    <a:pt x="28982" y="65280"/>
                  </a:cubicBezTo>
                  <a:lnTo>
                    <a:pt x="27235" y="66530"/>
                  </a:lnTo>
                  <a:lnTo>
                    <a:pt x="77363" y="453177"/>
                  </a:lnTo>
                  <a:lnTo>
                    <a:pt x="205" y="1641541"/>
                  </a:lnTo>
                  <a:lnTo>
                    <a:pt x="0" y="1644611"/>
                  </a:lnTo>
                  <a:lnTo>
                    <a:pt x="3009" y="1645280"/>
                  </a:lnTo>
                  <a:cubicBezTo>
                    <a:pt x="3893" y="1645478"/>
                    <a:pt x="92382" y="1665064"/>
                    <a:pt x="193800" y="1681306"/>
                  </a:cubicBezTo>
                  <a:lnTo>
                    <a:pt x="197822" y="1681950"/>
                  </a:lnTo>
                  <a:lnTo>
                    <a:pt x="197959" y="1677877"/>
                  </a:lnTo>
                  <a:cubicBezTo>
                    <a:pt x="215404" y="1161770"/>
                    <a:pt x="200744" y="15827"/>
                    <a:pt x="200596" y="4307"/>
                  </a:cubicBezTo>
                  <a:close/>
                </a:path>
              </a:pathLst>
            </a:custGeom>
            <a:solidFill>
              <a:srgbClr val="E6F5FF"/>
            </a:solidFill>
            <a:ln w="12700" cap="flat">
              <a:noFill/>
              <a:prstDash val="solid"/>
              <a:miter/>
            </a:ln>
          </p:spPr>
          <p:txBody>
            <a:bodyPr rtlCol="0" anchor="ctr"/>
            <a:lstStyle/>
            <a:p>
              <a:endParaRPr lang="nl-NL"/>
            </a:p>
          </p:txBody>
        </p:sp>
        <p:sp>
          <p:nvSpPr>
            <p:cNvPr id="197" name="Vrije vorm 196">
              <a:extLst>
                <a:ext uri="{FF2B5EF4-FFF2-40B4-BE49-F238E27FC236}">
                  <a16:creationId xmlns:a16="http://schemas.microsoft.com/office/drawing/2014/main" id="{6BB363E0-7599-940E-9408-50B0DAF9E112}"/>
                </a:ext>
              </a:extLst>
            </p:cNvPr>
            <p:cNvSpPr/>
            <p:nvPr/>
          </p:nvSpPr>
          <p:spPr>
            <a:xfrm>
              <a:off x="4192616" y="3486506"/>
              <a:ext cx="170642" cy="576172"/>
            </a:xfrm>
            <a:custGeom>
              <a:avLst/>
              <a:gdLst>
                <a:gd name="connsiteX0" fmla="*/ 157474 w 205695"/>
                <a:gd name="connsiteY0" fmla="*/ 3428 h 1161220"/>
                <a:gd name="connsiteX1" fmla="*/ 155900 w 205695"/>
                <a:gd name="connsiteY1" fmla="*/ -100 h 1161220"/>
                <a:gd name="connsiteX2" fmla="*/ 152496 w 205695"/>
                <a:gd name="connsiteY2" fmla="*/ 1720 h 1161220"/>
                <a:gd name="connsiteX3" fmla="*/ 128 w 205695"/>
                <a:gd name="connsiteY3" fmla="*/ 1157407 h 1161220"/>
                <a:gd name="connsiteX4" fmla="*/ 176 w 205695"/>
                <a:gd name="connsiteY4" fmla="*/ 1161120 h 1161220"/>
                <a:gd name="connsiteX5" fmla="*/ 131290 w 205695"/>
                <a:gd name="connsiteY5" fmla="*/ 1154955 h 1161220"/>
                <a:gd name="connsiteX6" fmla="*/ 131562 w 205695"/>
                <a:gd name="connsiteY6" fmla="*/ 1151823 h 1161220"/>
                <a:gd name="connsiteX7" fmla="*/ 164133 w 205695"/>
                <a:gd name="connsiteY7" fmla="*/ 817372 h 1161220"/>
                <a:gd name="connsiteX8" fmla="*/ 205694 w 205695"/>
                <a:gd name="connsiteY8" fmla="*/ 374891 h 1161220"/>
                <a:gd name="connsiteX9" fmla="*/ 157474 w 205695"/>
                <a:gd name="connsiteY9" fmla="*/ 3428 h 1161220"/>
                <a:gd name="connsiteX0" fmla="*/ 157474 w 205695"/>
                <a:gd name="connsiteY0" fmla="*/ 3528 h 1161220"/>
                <a:gd name="connsiteX1" fmla="*/ 155900 w 205695"/>
                <a:gd name="connsiteY1" fmla="*/ 0 h 1161220"/>
                <a:gd name="connsiteX2" fmla="*/ 152496 w 205695"/>
                <a:gd name="connsiteY2" fmla="*/ 1820 h 1161220"/>
                <a:gd name="connsiteX3" fmla="*/ 128 w 205695"/>
                <a:gd name="connsiteY3" fmla="*/ 1157507 h 1161220"/>
                <a:gd name="connsiteX4" fmla="*/ 176 w 205695"/>
                <a:gd name="connsiteY4" fmla="*/ 1161220 h 1161220"/>
                <a:gd name="connsiteX5" fmla="*/ 131290 w 205695"/>
                <a:gd name="connsiteY5" fmla="*/ 1155055 h 1161220"/>
                <a:gd name="connsiteX6" fmla="*/ 131562 w 205695"/>
                <a:gd name="connsiteY6" fmla="*/ 1091598 h 1161220"/>
                <a:gd name="connsiteX7" fmla="*/ 164133 w 205695"/>
                <a:gd name="connsiteY7" fmla="*/ 817472 h 1161220"/>
                <a:gd name="connsiteX8" fmla="*/ 205694 w 205695"/>
                <a:gd name="connsiteY8" fmla="*/ 374991 h 1161220"/>
                <a:gd name="connsiteX9" fmla="*/ 157474 w 205695"/>
                <a:gd name="connsiteY9" fmla="*/ 3528 h 1161220"/>
                <a:gd name="connsiteX0" fmla="*/ 157474 w 205695"/>
                <a:gd name="connsiteY0" fmla="*/ 3528 h 1161220"/>
                <a:gd name="connsiteX1" fmla="*/ 155900 w 205695"/>
                <a:gd name="connsiteY1" fmla="*/ 0 h 1161220"/>
                <a:gd name="connsiteX2" fmla="*/ 152496 w 205695"/>
                <a:gd name="connsiteY2" fmla="*/ 1820 h 1161220"/>
                <a:gd name="connsiteX3" fmla="*/ 128 w 205695"/>
                <a:gd name="connsiteY3" fmla="*/ 1157507 h 1161220"/>
                <a:gd name="connsiteX4" fmla="*/ 176 w 205695"/>
                <a:gd name="connsiteY4" fmla="*/ 1161220 h 1161220"/>
                <a:gd name="connsiteX5" fmla="*/ 131562 w 205695"/>
                <a:gd name="connsiteY5" fmla="*/ 1091598 h 1161220"/>
                <a:gd name="connsiteX6" fmla="*/ 164133 w 205695"/>
                <a:gd name="connsiteY6" fmla="*/ 817472 h 1161220"/>
                <a:gd name="connsiteX7" fmla="*/ 205694 w 205695"/>
                <a:gd name="connsiteY7" fmla="*/ 374991 h 1161220"/>
                <a:gd name="connsiteX8" fmla="*/ 157474 w 205695"/>
                <a:gd name="connsiteY8" fmla="*/ 3528 h 1161220"/>
                <a:gd name="connsiteX0" fmla="*/ 157474 w 205695"/>
                <a:gd name="connsiteY0" fmla="*/ 3528 h 1161220"/>
                <a:gd name="connsiteX1" fmla="*/ 155900 w 205695"/>
                <a:gd name="connsiteY1" fmla="*/ 0 h 1161220"/>
                <a:gd name="connsiteX2" fmla="*/ 152496 w 205695"/>
                <a:gd name="connsiteY2" fmla="*/ 1820 h 1161220"/>
                <a:gd name="connsiteX3" fmla="*/ 128 w 205695"/>
                <a:gd name="connsiteY3" fmla="*/ 1157507 h 1161220"/>
                <a:gd name="connsiteX4" fmla="*/ 176 w 205695"/>
                <a:gd name="connsiteY4" fmla="*/ 1161220 h 1161220"/>
                <a:gd name="connsiteX5" fmla="*/ 164133 w 205695"/>
                <a:gd name="connsiteY5" fmla="*/ 817472 h 1161220"/>
                <a:gd name="connsiteX6" fmla="*/ 205694 w 205695"/>
                <a:gd name="connsiteY6" fmla="*/ 374991 h 1161220"/>
                <a:gd name="connsiteX7" fmla="*/ 157474 w 205695"/>
                <a:gd name="connsiteY7" fmla="*/ 3528 h 1161220"/>
                <a:gd name="connsiteX0" fmla="*/ 157474 w 205695"/>
                <a:gd name="connsiteY0" fmla="*/ 3528 h 1157509"/>
                <a:gd name="connsiteX1" fmla="*/ 155900 w 205695"/>
                <a:gd name="connsiteY1" fmla="*/ 0 h 1157509"/>
                <a:gd name="connsiteX2" fmla="*/ 152496 w 205695"/>
                <a:gd name="connsiteY2" fmla="*/ 1820 h 1157509"/>
                <a:gd name="connsiteX3" fmla="*/ 128 w 205695"/>
                <a:gd name="connsiteY3" fmla="*/ 1157507 h 1157509"/>
                <a:gd name="connsiteX4" fmla="*/ 28751 w 205695"/>
                <a:gd name="connsiteY4" fmla="*/ 602420 h 1157509"/>
                <a:gd name="connsiteX5" fmla="*/ 164133 w 205695"/>
                <a:gd name="connsiteY5" fmla="*/ 817472 h 1157509"/>
                <a:gd name="connsiteX6" fmla="*/ 205694 w 205695"/>
                <a:gd name="connsiteY6" fmla="*/ 374991 h 1157509"/>
                <a:gd name="connsiteX7" fmla="*/ 157474 w 205695"/>
                <a:gd name="connsiteY7" fmla="*/ 3528 h 1157509"/>
                <a:gd name="connsiteX0" fmla="*/ 157474 w 205695"/>
                <a:gd name="connsiteY0" fmla="*/ 3528 h 1188633"/>
                <a:gd name="connsiteX1" fmla="*/ 155900 w 205695"/>
                <a:gd name="connsiteY1" fmla="*/ 0 h 1188633"/>
                <a:gd name="connsiteX2" fmla="*/ 152496 w 205695"/>
                <a:gd name="connsiteY2" fmla="*/ 1820 h 1188633"/>
                <a:gd name="connsiteX3" fmla="*/ 128 w 205695"/>
                <a:gd name="connsiteY3" fmla="*/ 1157507 h 1188633"/>
                <a:gd name="connsiteX4" fmla="*/ 164133 w 205695"/>
                <a:gd name="connsiteY4" fmla="*/ 817472 h 1188633"/>
                <a:gd name="connsiteX5" fmla="*/ 205694 w 205695"/>
                <a:gd name="connsiteY5" fmla="*/ 374991 h 1188633"/>
                <a:gd name="connsiteX6" fmla="*/ 157474 w 205695"/>
                <a:gd name="connsiteY6" fmla="*/ 3528 h 1188633"/>
                <a:gd name="connsiteX0" fmla="*/ 123080 w 171301"/>
                <a:gd name="connsiteY0" fmla="*/ 3528 h 849180"/>
                <a:gd name="connsiteX1" fmla="*/ 121506 w 171301"/>
                <a:gd name="connsiteY1" fmla="*/ 0 h 849180"/>
                <a:gd name="connsiteX2" fmla="*/ 118102 w 171301"/>
                <a:gd name="connsiteY2" fmla="*/ 1820 h 849180"/>
                <a:gd name="connsiteX3" fmla="*/ 659 w 171301"/>
                <a:gd name="connsiteY3" fmla="*/ 506632 h 849180"/>
                <a:gd name="connsiteX4" fmla="*/ 129739 w 171301"/>
                <a:gd name="connsiteY4" fmla="*/ 817472 h 849180"/>
                <a:gd name="connsiteX5" fmla="*/ 171300 w 171301"/>
                <a:gd name="connsiteY5" fmla="*/ 374991 h 849180"/>
                <a:gd name="connsiteX6" fmla="*/ 123080 w 171301"/>
                <a:gd name="connsiteY6" fmla="*/ 3528 h 849180"/>
                <a:gd name="connsiteX0" fmla="*/ 122421 w 170642"/>
                <a:gd name="connsiteY0" fmla="*/ 3528 h 849180"/>
                <a:gd name="connsiteX1" fmla="*/ 120847 w 170642"/>
                <a:gd name="connsiteY1" fmla="*/ 0 h 849180"/>
                <a:gd name="connsiteX2" fmla="*/ 117443 w 170642"/>
                <a:gd name="connsiteY2" fmla="*/ 1820 h 849180"/>
                <a:gd name="connsiteX3" fmla="*/ 0 w 170642"/>
                <a:gd name="connsiteY3" fmla="*/ 506632 h 849180"/>
                <a:gd name="connsiteX4" fmla="*/ 129080 w 170642"/>
                <a:gd name="connsiteY4" fmla="*/ 817472 h 849180"/>
                <a:gd name="connsiteX5" fmla="*/ 170641 w 170642"/>
                <a:gd name="connsiteY5" fmla="*/ 374991 h 849180"/>
                <a:gd name="connsiteX6" fmla="*/ 122421 w 170642"/>
                <a:gd name="connsiteY6" fmla="*/ 3528 h 849180"/>
                <a:gd name="connsiteX0" fmla="*/ 122421 w 170642"/>
                <a:gd name="connsiteY0" fmla="*/ 3528 h 849180"/>
                <a:gd name="connsiteX1" fmla="*/ 120847 w 170642"/>
                <a:gd name="connsiteY1" fmla="*/ 0 h 849180"/>
                <a:gd name="connsiteX2" fmla="*/ 117443 w 170642"/>
                <a:gd name="connsiteY2" fmla="*/ 1820 h 849180"/>
                <a:gd name="connsiteX3" fmla="*/ 0 w 170642"/>
                <a:gd name="connsiteY3" fmla="*/ 506632 h 849180"/>
                <a:gd name="connsiteX4" fmla="*/ 129080 w 170642"/>
                <a:gd name="connsiteY4" fmla="*/ 817472 h 849180"/>
                <a:gd name="connsiteX5" fmla="*/ 170641 w 170642"/>
                <a:gd name="connsiteY5" fmla="*/ 374991 h 849180"/>
                <a:gd name="connsiteX6" fmla="*/ 122421 w 170642"/>
                <a:gd name="connsiteY6" fmla="*/ 3528 h 849180"/>
                <a:gd name="connsiteX0" fmla="*/ 122421 w 170642"/>
                <a:gd name="connsiteY0" fmla="*/ 3528 h 647342"/>
                <a:gd name="connsiteX1" fmla="*/ 120847 w 170642"/>
                <a:gd name="connsiteY1" fmla="*/ 0 h 647342"/>
                <a:gd name="connsiteX2" fmla="*/ 117443 w 170642"/>
                <a:gd name="connsiteY2" fmla="*/ 1820 h 647342"/>
                <a:gd name="connsiteX3" fmla="*/ 0 w 170642"/>
                <a:gd name="connsiteY3" fmla="*/ 506632 h 647342"/>
                <a:gd name="connsiteX4" fmla="*/ 151305 w 170642"/>
                <a:gd name="connsiteY4" fmla="*/ 576172 h 647342"/>
                <a:gd name="connsiteX5" fmla="*/ 170641 w 170642"/>
                <a:gd name="connsiteY5" fmla="*/ 374991 h 647342"/>
                <a:gd name="connsiteX6" fmla="*/ 122421 w 170642"/>
                <a:gd name="connsiteY6" fmla="*/ 3528 h 647342"/>
                <a:gd name="connsiteX0" fmla="*/ 122421 w 170642"/>
                <a:gd name="connsiteY0" fmla="*/ 3528 h 588927"/>
                <a:gd name="connsiteX1" fmla="*/ 120847 w 170642"/>
                <a:gd name="connsiteY1" fmla="*/ 0 h 588927"/>
                <a:gd name="connsiteX2" fmla="*/ 117443 w 170642"/>
                <a:gd name="connsiteY2" fmla="*/ 1820 h 588927"/>
                <a:gd name="connsiteX3" fmla="*/ 0 w 170642"/>
                <a:gd name="connsiteY3" fmla="*/ 506632 h 588927"/>
                <a:gd name="connsiteX4" fmla="*/ 151305 w 170642"/>
                <a:gd name="connsiteY4" fmla="*/ 576172 h 588927"/>
                <a:gd name="connsiteX5" fmla="*/ 170641 w 170642"/>
                <a:gd name="connsiteY5" fmla="*/ 374991 h 588927"/>
                <a:gd name="connsiteX6" fmla="*/ 122421 w 170642"/>
                <a:gd name="connsiteY6" fmla="*/ 3528 h 588927"/>
                <a:gd name="connsiteX0" fmla="*/ 122421 w 170642"/>
                <a:gd name="connsiteY0" fmla="*/ 3528 h 576172"/>
                <a:gd name="connsiteX1" fmla="*/ 120847 w 170642"/>
                <a:gd name="connsiteY1" fmla="*/ 0 h 576172"/>
                <a:gd name="connsiteX2" fmla="*/ 117443 w 170642"/>
                <a:gd name="connsiteY2" fmla="*/ 1820 h 576172"/>
                <a:gd name="connsiteX3" fmla="*/ 0 w 170642"/>
                <a:gd name="connsiteY3" fmla="*/ 506632 h 576172"/>
                <a:gd name="connsiteX4" fmla="*/ 151305 w 170642"/>
                <a:gd name="connsiteY4" fmla="*/ 576172 h 576172"/>
                <a:gd name="connsiteX5" fmla="*/ 170641 w 170642"/>
                <a:gd name="connsiteY5" fmla="*/ 374991 h 576172"/>
                <a:gd name="connsiteX6" fmla="*/ 122421 w 170642"/>
                <a:gd name="connsiteY6" fmla="*/ 3528 h 576172"/>
                <a:gd name="connsiteX0" fmla="*/ 122421 w 170642"/>
                <a:gd name="connsiteY0" fmla="*/ 3528 h 576172"/>
                <a:gd name="connsiteX1" fmla="*/ 120847 w 170642"/>
                <a:gd name="connsiteY1" fmla="*/ 0 h 576172"/>
                <a:gd name="connsiteX2" fmla="*/ 117443 w 170642"/>
                <a:gd name="connsiteY2" fmla="*/ 1820 h 576172"/>
                <a:gd name="connsiteX3" fmla="*/ 0 w 170642"/>
                <a:gd name="connsiteY3" fmla="*/ 500282 h 576172"/>
                <a:gd name="connsiteX4" fmla="*/ 151305 w 170642"/>
                <a:gd name="connsiteY4" fmla="*/ 576172 h 576172"/>
                <a:gd name="connsiteX5" fmla="*/ 170641 w 170642"/>
                <a:gd name="connsiteY5" fmla="*/ 374991 h 576172"/>
                <a:gd name="connsiteX6" fmla="*/ 122421 w 170642"/>
                <a:gd name="connsiteY6" fmla="*/ 3528 h 57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642" h="576172">
                  <a:moveTo>
                    <a:pt x="122421" y="3528"/>
                  </a:moveTo>
                  <a:lnTo>
                    <a:pt x="120847" y="0"/>
                  </a:lnTo>
                  <a:lnTo>
                    <a:pt x="117443" y="1820"/>
                  </a:lnTo>
                  <a:cubicBezTo>
                    <a:pt x="40358" y="69953"/>
                    <a:pt x="3861" y="408263"/>
                    <a:pt x="0" y="500282"/>
                  </a:cubicBezTo>
                  <a:cubicBezTo>
                    <a:pt x="43214" y="531449"/>
                    <a:pt x="101169" y="566891"/>
                    <a:pt x="151305" y="576172"/>
                  </a:cubicBezTo>
                  <a:cubicBezTo>
                    <a:pt x="166000" y="432202"/>
                    <a:pt x="158966" y="524624"/>
                    <a:pt x="170641" y="374991"/>
                  </a:cubicBezTo>
                  <a:cubicBezTo>
                    <a:pt x="170654" y="372390"/>
                    <a:pt x="171187" y="113254"/>
                    <a:pt x="122421" y="3528"/>
                  </a:cubicBezTo>
                  <a:close/>
                </a:path>
              </a:pathLst>
            </a:custGeom>
            <a:solidFill>
              <a:srgbClr val="E6F5FF"/>
            </a:solidFill>
            <a:ln w="12700" cap="flat">
              <a:noFill/>
              <a:prstDash val="solid"/>
              <a:miter/>
            </a:ln>
          </p:spPr>
          <p:txBody>
            <a:bodyPr rtlCol="0" anchor="ctr"/>
            <a:lstStyle/>
            <a:p>
              <a:endParaRPr lang="nl-NL"/>
            </a:p>
          </p:txBody>
        </p:sp>
        <p:sp>
          <p:nvSpPr>
            <p:cNvPr id="198" name="Vrije vorm 197">
              <a:extLst>
                <a:ext uri="{FF2B5EF4-FFF2-40B4-BE49-F238E27FC236}">
                  <a16:creationId xmlns:a16="http://schemas.microsoft.com/office/drawing/2014/main" id="{AB4E5B9D-B9CA-B83A-EB3B-45A7435B3808}"/>
                </a:ext>
              </a:extLst>
            </p:cNvPr>
            <p:cNvSpPr/>
            <p:nvPr/>
          </p:nvSpPr>
          <p:spPr>
            <a:xfrm>
              <a:off x="4757466" y="3436933"/>
              <a:ext cx="208210" cy="1624840"/>
            </a:xfrm>
            <a:custGeom>
              <a:avLst/>
              <a:gdLst>
                <a:gd name="connsiteX0" fmla="*/ 109490 w 208210"/>
                <a:gd name="connsiteY0" fmla="*/ 462430 h 1624840"/>
                <a:gd name="connsiteX1" fmla="*/ 109207 w 208210"/>
                <a:gd name="connsiteY1" fmla="*/ 59615 h 1624840"/>
                <a:gd name="connsiteX2" fmla="*/ 108253 w 208210"/>
                <a:gd name="connsiteY2" fmla="*/ 58321 h 1624840"/>
                <a:gd name="connsiteX3" fmla="*/ 4828 w 208210"/>
                <a:gd name="connsiteY3" fmla="*/ 1268 h 1624840"/>
                <a:gd name="connsiteX4" fmla="*/ 0 w 208210"/>
                <a:gd name="connsiteY4" fmla="*/ -100 h 1624840"/>
                <a:gd name="connsiteX5" fmla="*/ 260 w 208210"/>
                <a:gd name="connsiteY5" fmla="*/ 4920 h 1624840"/>
                <a:gd name="connsiteX6" fmla="*/ 81201 w 208210"/>
                <a:gd name="connsiteY6" fmla="*/ 1620086 h 1624840"/>
                <a:gd name="connsiteX7" fmla="*/ 81301 w 208210"/>
                <a:gd name="connsiteY7" fmla="*/ 1624740 h 1624840"/>
                <a:gd name="connsiteX8" fmla="*/ 85771 w 208210"/>
                <a:gd name="connsiteY8" fmla="*/ 1623465 h 1624840"/>
                <a:gd name="connsiteX9" fmla="*/ 206417 w 208210"/>
                <a:gd name="connsiteY9" fmla="*/ 1566702 h 1624840"/>
                <a:gd name="connsiteX10" fmla="*/ 208210 w 208210"/>
                <a:gd name="connsiteY10" fmla="*/ 1565526 h 162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8210" h="1624840">
                  <a:moveTo>
                    <a:pt x="109490" y="462430"/>
                  </a:moveTo>
                  <a:cubicBezTo>
                    <a:pt x="110357" y="448026"/>
                    <a:pt x="130401" y="109099"/>
                    <a:pt x="109207" y="59615"/>
                  </a:cubicBezTo>
                  <a:lnTo>
                    <a:pt x="108253" y="58321"/>
                  </a:lnTo>
                  <a:cubicBezTo>
                    <a:pt x="78496" y="31784"/>
                    <a:pt x="43147" y="12284"/>
                    <a:pt x="4828" y="1268"/>
                  </a:cubicBezTo>
                  <a:lnTo>
                    <a:pt x="0" y="-100"/>
                  </a:lnTo>
                  <a:lnTo>
                    <a:pt x="260" y="4920"/>
                  </a:lnTo>
                  <a:cubicBezTo>
                    <a:pt x="1040" y="19485"/>
                    <a:pt x="77723" y="1463600"/>
                    <a:pt x="81201" y="1620086"/>
                  </a:cubicBezTo>
                  <a:lnTo>
                    <a:pt x="81301" y="1624740"/>
                  </a:lnTo>
                  <a:lnTo>
                    <a:pt x="85771" y="1623465"/>
                  </a:lnTo>
                  <a:cubicBezTo>
                    <a:pt x="128272" y="1609841"/>
                    <a:pt x="168826" y="1590761"/>
                    <a:pt x="206417" y="1566702"/>
                  </a:cubicBezTo>
                  <a:lnTo>
                    <a:pt x="208210" y="1565526"/>
                  </a:lnTo>
                  <a:close/>
                </a:path>
              </a:pathLst>
            </a:custGeom>
            <a:solidFill>
              <a:srgbClr val="E6F5FF"/>
            </a:solidFill>
            <a:ln w="12700" cap="flat">
              <a:noFill/>
              <a:prstDash val="solid"/>
              <a:miter/>
            </a:ln>
          </p:spPr>
          <p:txBody>
            <a:bodyPr rtlCol="0" anchor="ctr"/>
            <a:lstStyle/>
            <a:p>
              <a:endParaRPr lang="nl-NL"/>
            </a:p>
          </p:txBody>
        </p:sp>
        <p:sp>
          <p:nvSpPr>
            <p:cNvPr id="199" name="Vrije vorm 198">
              <a:extLst>
                <a:ext uri="{FF2B5EF4-FFF2-40B4-BE49-F238E27FC236}">
                  <a16:creationId xmlns:a16="http://schemas.microsoft.com/office/drawing/2014/main" id="{804E8280-F23A-88A1-FA26-E1989ED1151A}"/>
                </a:ext>
              </a:extLst>
            </p:cNvPr>
            <p:cNvSpPr/>
            <p:nvPr/>
          </p:nvSpPr>
          <p:spPr>
            <a:xfrm>
              <a:off x="4398122" y="3423299"/>
              <a:ext cx="86978" cy="405601"/>
            </a:xfrm>
            <a:custGeom>
              <a:avLst/>
              <a:gdLst>
                <a:gd name="connsiteX0" fmla="*/ 47350 w 86978"/>
                <a:gd name="connsiteY0" fmla="*/ 8611 h 405601"/>
                <a:gd name="connsiteX1" fmla="*/ 0 w 86978"/>
                <a:gd name="connsiteY1" fmla="*/ 99667 h 405601"/>
                <a:gd name="connsiteX2" fmla="*/ 31321 w 86978"/>
                <a:gd name="connsiteY2" fmla="*/ 165002 h 405601"/>
                <a:gd name="connsiteX3" fmla="*/ 432 w 86978"/>
                <a:gd name="connsiteY3" fmla="*/ 206383 h 405601"/>
                <a:gd name="connsiteX4" fmla="*/ 79065 w 86978"/>
                <a:gd name="connsiteY4" fmla="*/ 405602 h 405601"/>
                <a:gd name="connsiteX5" fmla="*/ 86978 w 86978"/>
                <a:gd name="connsiteY5" fmla="*/ 401740 h 405601"/>
                <a:gd name="connsiteX6" fmla="*/ 83104 w 86978"/>
                <a:gd name="connsiteY6" fmla="*/ 0 h 405601"/>
                <a:gd name="connsiteX7" fmla="*/ 47350 w 86978"/>
                <a:gd name="connsiteY7" fmla="*/ 8611 h 40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978" h="405601">
                  <a:moveTo>
                    <a:pt x="47350" y="8611"/>
                  </a:moveTo>
                  <a:lnTo>
                    <a:pt x="0" y="99667"/>
                  </a:lnTo>
                  <a:lnTo>
                    <a:pt x="31321" y="165002"/>
                  </a:lnTo>
                  <a:lnTo>
                    <a:pt x="432" y="206383"/>
                  </a:lnTo>
                  <a:lnTo>
                    <a:pt x="79065" y="405602"/>
                  </a:lnTo>
                  <a:lnTo>
                    <a:pt x="86978" y="401740"/>
                  </a:lnTo>
                  <a:lnTo>
                    <a:pt x="83104" y="0"/>
                  </a:lnTo>
                  <a:lnTo>
                    <a:pt x="47350" y="8611"/>
                  </a:lnTo>
                  <a:close/>
                </a:path>
              </a:pathLst>
            </a:custGeom>
            <a:solidFill>
              <a:srgbClr val="D2E3F3"/>
            </a:solidFill>
            <a:ln w="12700" cap="flat">
              <a:noFill/>
              <a:prstDash val="solid"/>
              <a:miter/>
            </a:ln>
          </p:spPr>
          <p:txBody>
            <a:bodyPr rtlCol="0" anchor="ctr"/>
            <a:lstStyle/>
            <a:p>
              <a:endParaRPr lang="nl-NL"/>
            </a:p>
          </p:txBody>
        </p:sp>
        <p:sp>
          <p:nvSpPr>
            <p:cNvPr id="200" name="Vrije vorm 199">
              <a:extLst>
                <a:ext uri="{FF2B5EF4-FFF2-40B4-BE49-F238E27FC236}">
                  <a16:creationId xmlns:a16="http://schemas.microsoft.com/office/drawing/2014/main" id="{28816C67-680E-C3A2-06C6-C44B117B64C5}"/>
                </a:ext>
              </a:extLst>
            </p:cNvPr>
            <p:cNvSpPr/>
            <p:nvPr/>
          </p:nvSpPr>
          <p:spPr>
            <a:xfrm>
              <a:off x="4518466" y="3226185"/>
              <a:ext cx="188353" cy="274028"/>
            </a:xfrm>
            <a:custGeom>
              <a:avLst/>
              <a:gdLst>
                <a:gd name="connsiteX0" fmla="*/ 188354 w 188353"/>
                <a:gd name="connsiteY0" fmla="*/ 213321 h 274028"/>
                <a:gd name="connsiteX1" fmla="*/ 129175 w 188353"/>
                <a:gd name="connsiteY1" fmla="*/ 264631 h 274028"/>
                <a:gd name="connsiteX2" fmla="*/ 80178 w 188353"/>
                <a:gd name="connsiteY2" fmla="*/ 265332 h 274028"/>
                <a:gd name="connsiteX3" fmla="*/ 272 w 188353"/>
                <a:gd name="connsiteY3" fmla="*/ 199957 h 274028"/>
                <a:gd name="connsiteX4" fmla="*/ 0 w 188353"/>
                <a:gd name="connsiteY4" fmla="*/ -100 h 274028"/>
                <a:gd name="connsiteX5" fmla="*/ 174152 w 188353"/>
                <a:gd name="connsiteY5" fmla="*/ 24437 h 274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353" h="274028">
                  <a:moveTo>
                    <a:pt x="188354" y="213321"/>
                  </a:moveTo>
                  <a:lnTo>
                    <a:pt x="129175" y="264631"/>
                  </a:lnTo>
                  <a:cubicBezTo>
                    <a:pt x="115190" y="276757"/>
                    <a:pt x="94505" y="277053"/>
                    <a:pt x="80178" y="265332"/>
                  </a:cubicBezTo>
                  <a:lnTo>
                    <a:pt x="272" y="199957"/>
                  </a:lnTo>
                  <a:lnTo>
                    <a:pt x="0" y="-100"/>
                  </a:lnTo>
                  <a:lnTo>
                    <a:pt x="174152" y="24437"/>
                  </a:lnTo>
                  <a:close/>
                </a:path>
              </a:pathLst>
            </a:custGeom>
            <a:solidFill>
              <a:srgbClr val="D3B6A3"/>
            </a:solidFill>
            <a:ln w="12700" cap="flat">
              <a:noFill/>
              <a:prstDash val="solid"/>
              <a:miter/>
            </a:ln>
          </p:spPr>
          <p:txBody>
            <a:bodyPr rtlCol="0" anchor="ctr"/>
            <a:lstStyle/>
            <a:p>
              <a:endParaRPr lang="nl-NL"/>
            </a:p>
          </p:txBody>
        </p:sp>
        <p:sp>
          <p:nvSpPr>
            <p:cNvPr id="201" name="Vrije vorm 200">
              <a:extLst>
                <a:ext uri="{FF2B5EF4-FFF2-40B4-BE49-F238E27FC236}">
                  <a16:creationId xmlns:a16="http://schemas.microsoft.com/office/drawing/2014/main" id="{8B7F9188-7B52-FA82-681E-9FDB17D68A66}"/>
                </a:ext>
              </a:extLst>
            </p:cNvPr>
            <p:cNvSpPr/>
            <p:nvPr/>
          </p:nvSpPr>
          <p:spPr>
            <a:xfrm>
              <a:off x="4497080" y="2964250"/>
              <a:ext cx="273206" cy="391029"/>
            </a:xfrm>
            <a:custGeom>
              <a:avLst/>
              <a:gdLst>
                <a:gd name="connsiteX0" fmla="*/ 132821 w 273206"/>
                <a:gd name="connsiteY0" fmla="*/ -100 h 391029"/>
                <a:gd name="connsiteX1" fmla="*/ 18 w 273206"/>
                <a:gd name="connsiteY1" fmla="*/ 138559 h 391029"/>
                <a:gd name="connsiteX2" fmla="*/ 39065 w 273206"/>
                <a:gd name="connsiteY2" fmla="*/ 330940 h 391029"/>
                <a:gd name="connsiteX3" fmla="*/ 175124 w 273206"/>
                <a:gd name="connsiteY3" fmla="*/ 390929 h 391029"/>
                <a:gd name="connsiteX4" fmla="*/ 243908 w 273206"/>
                <a:gd name="connsiteY4" fmla="*/ 330309 h 391029"/>
                <a:gd name="connsiteX5" fmla="*/ 272469 w 273206"/>
                <a:gd name="connsiteY5" fmla="*/ 131656 h 391029"/>
                <a:gd name="connsiteX6" fmla="*/ 132821 w 273206"/>
                <a:gd name="connsiteY6" fmla="*/ -100 h 39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206" h="391029">
                  <a:moveTo>
                    <a:pt x="132821" y="-100"/>
                  </a:moveTo>
                  <a:cubicBezTo>
                    <a:pt x="99332" y="1551"/>
                    <a:pt x="-1543" y="7686"/>
                    <a:pt x="18" y="138559"/>
                  </a:cubicBezTo>
                  <a:cubicBezTo>
                    <a:pt x="1566" y="269423"/>
                    <a:pt x="22661" y="311782"/>
                    <a:pt x="39065" y="330940"/>
                  </a:cubicBezTo>
                  <a:cubicBezTo>
                    <a:pt x="60025" y="355440"/>
                    <a:pt x="93538" y="382263"/>
                    <a:pt x="175124" y="390929"/>
                  </a:cubicBezTo>
                  <a:cubicBezTo>
                    <a:pt x="222527" y="387096"/>
                    <a:pt x="229696" y="358549"/>
                    <a:pt x="243908" y="330309"/>
                  </a:cubicBezTo>
                  <a:cubicBezTo>
                    <a:pt x="255248" y="307789"/>
                    <a:pt x="277533" y="262428"/>
                    <a:pt x="272469" y="131656"/>
                  </a:cubicBezTo>
                  <a:cubicBezTo>
                    <a:pt x="267406" y="871"/>
                    <a:pt x="166346" y="-144"/>
                    <a:pt x="132821" y="-100"/>
                  </a:cubicBezTo>
                  <a:close/>
                </a:path>
              </a:pathLst>
            </a:custGeom>
            <a:solidFill>
              <a:srgbClr val="D3B6A3"/>
            </a:solidFill>
            <a:ln w="12700" cap="flat">
              <a:noFill/>
              <a:prstDash val="solid"/>
              <a:miter/>
            </a:ln>
          </p:spPr>
          <p:txBody>
            <a:bodyPr rtlCol="0" anchor="ctr"/>
            <a:lstStyle/>
            <a:p>
              <a:endParaRPr lang="nl-NL"/>
            </a:p>
          </p:txBody>
        </p:sp>
        <p:sp>
          <p:nvSpPr>
            <p:cNvPr id="202" name="Vrije vorm 201">
              <a:extLst>
                <a:ext uri="{FF2B5EF4-FFF2-40B4-BE49-F238E27FC236}">
                  <a16:creationId xmlns:a16="http://schemas.microsoft.com/office/drawing/2014/main" id="{0A6EE010-98EC-AB1D-168E-146A413366A0}"/>
                </a:ext>
              </a:extLst>
            </p:cNvPr>
            <p:cNvSpPr/>
            <p:nvPr/>
          </p:nvSpPr>
          <p:spPr>
            <a:xfrm>
              <a:off x="4452888" y="2928198"/>
              <a:ext cx="351421" cy="245444"/>
            </a:xfrm>
            <a:custGeom>
              <a:avLst/>
              <a:gdLst>
                <a:gd name="connsiteX0" fmla="*/ 38911 w 351421"/>
                <a:gd name="connsiteY0" fmla="*/ 245344 h 245444"/>
                <a:gd name="connsiteX1" fmla="*/ 38119 w 351421"/>
                <a:gd name="connsiteY1" fmla="*/ 62464 h 245444"/>
                <a:gd name="connsiteX2" fmla="*/ 116547 w 351421"/>
                <a:gd name="connsiteY2" fmla="*/ 618 h 245444"/>
                <a:gd name="connsiteX3" fmla="*/ 222820 w 351421"/>
                <a:gd name="connsiteY3" fmla="*/ 27830 h 245444"/>
                <a:gd name="connsiteX4" fmla="*/ 286317 w 351421"/>
                <a:gd name="connsiteY4" fmla="*/ 20044 h 245444"/>
                <a:gd name="connsiteX5" fmla="*/ 301706 w 351421"/>
                <a:gd name="connsiteY5" fmla="*/ 50920 h 245444"/>
                <a:gd name="connsiteX6" fmla="*/ 349766 w 351421"/>
                <a:gd name="connsiteY6" fmla="*/ 64829 h 245444"/>
                <a:gd name="connsiteX7" fmla="*/ 236549 w 351421"/>
                <a:gd name="connsiteY7" fmla="*/ 130500 h 245444"/>
                <a:gd name="connsiteX8" fmla="*/ 79977 w 351421"/>
                <a:gd name="connsiteY8" fmla="*/ 99778 h 245444"/>
                <a:gd name="connsiteX9" fmla="*/ 79146 w 351421"/>
                <a:gd name="connsiteY9" fmla="*/ 197489 h 245444"/>
                <a:gd name="connsiteX10" fmla="*/ 38911 w 351421"/>
                <a:gd name="connsiteY10" fmla="*/ 245344 h 245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1421" h="245444">
                  <a:moveTo>
                    <a:pt x="38911" y="245344"/>
                  </a:moveTo>
                  <a:cubicBezTo>
                    <a:pt x="27373" y="183115"/>
                    <a:pt x="-42081" y="69570"/>
                    <a:pt x="38119" y="62464"/>
                  </a:cubicBezTo>
                  <a:cubicBezTo>
                    <a:pt x="44730" y="2718"/>
                    <a:pt x="104477" y="-2582"/>
                    <a:pt x="116547" y="618"/>
                  </a:cubicBezTo>
                  <a:cubicBezTo>
                    <a:pt x="157948" y="11612"/>
                    <a:pt x="197551" y="26555"/>
                    <a:pt x="222820" y="27830"/>
                  </a:cubicBezTo>
                  <a:cubicBezTo>
                    <a:pt x="244247" y="28237"/>
                    <a:pt x="265623" y="25616"/>
                    <a:pt x="286317" y="20044"/>
                  </a:cubicBezTo>
                  <a:cubicBezTo>
                    <a:pt x="307067" y="15457"/>
                    <a:pt x="321317" y="37580"/>
                    <a:pt x="301706" y="50920"/>
                  </a:cubicBezTo>
                  <a:cubicBezTo>
                    <a:pt x="310879" y="49385"/>
                    <a:pt x="337968" y="37252"/>
                    <a:pt x="349766" y="64829"/>
                  </a:cubicBezTo>
                  <a:cubicBezTo>
                    <a:pt x="363916" y="97860"/>
                    <a:pt x="284077" y="132072"/>
                    <a:pt x="236549" y="130500"/>
                  </a:cubicBezTo>
                  <a:cubicBezTo>
                    <a:pt x="155880" y="127819"/>
                    <a:pt x="135402" y="114182"/>
                    <a:pt x="79977" y="99778"/>
                  </a:cubicBezTo>
                  <a:cubicBezTo>
                    <a:pt x="68438" y="101698"/>
                    <a:pt x="113775" y="184026"/>
                    <a:pt x="79146" y="197489"/>
                  </a:cubicBezTo>
                  <a:cubicBezTo>
                    <a:pt x="44520" y="210952"/>
                    <a:pt x="40843" y="245344"/>
                    <a:pt x="38911" y="245344"/>
                  </a:cubicBezTo>
                  <a:close/>
                </a:path>
              </a:pathLst>
            </a:custGeom>
            <a:solidFill>
              <a:srgbClr val="152F32"/>
            </a:solidFill>
            <a:ln w="12700" cap="flat">
              <a:noFill/>
              <a:prstDash val="solid"/>
              <a:miter/>
            </a:ln>
          </p:spPr>
          <p:txBody>
            <a:bodyPr rtlCol="0" anchor="ctr"/>
            <a:lstStyle/>
            <a:p>
              <a:endParaRPr lang="nl-NL"/>
            </a:p>
          </p:txBody>
        </p:sp>
        <p:sp>
          <p:nvSpPr>
            <p:cNvPr id="203" name="Vrije vorm 202">
              <a:extLst>
                <a:ext uri="{FF2B5EF4-FFF2-40B4-BE49-F238E27FC236}">
                  <a16:creationId xmlns:a16="http://schemas.microsoft.com/office/drawing/2014/main" id="{578C9A0B-1C83-4CBA-8BBA-1591E3737122}"/>
                </a:ext>
              </a:extLst>
            </p:cNvPr>
            <p:cNvSpPr/>
            <p:nvPr/>
          </p:nvSpPr>
          <p:spPr>
            <a:xfrm>
              <a:off x="4491015" y="3067784"/>
              <a:ext cx="273965" cy="308441"/>
            </a:xfrm>
            <a:custGeom>
              <a:avLst/>
              <a:gdLst>
                <a:gd name="connsiteX0" fmla="*/ 210877 w 273965"/>
                <a:gd name="connsiteY0" fmla="*/ 171126 h 308441"/>
                <a:gd name="connsiteX1" fmla="*/ 128783 w 273965"/>
                <a:gd name="connsiteY1" fmla="*/ 195905 h 308441"/>
                <a:gd name="connsiteX2" fmla="*/ 29235 w 273965"/>
                <a:gd name="connsiteY2" fmla="*/ 57990 h 308441"/>
                <a:gd name="connsiteX3" fmla="*/ 227 w 273965"/>
                <a:gd name="connsiteY3" fmla="*/ 71998 h 308441"/>
                <a:gd name="connsiteX4" fmla="*/ 32750 w 273965"/>
                <a:gd name="connsiteY4" fmla="*/ 222237 h 308441"/>
                <a:gd name="connsiteX5" fmla="*/ 180186 w 273965"/>
                <a:gd name="connsiteY5" fmla="*/ 308341 h 308441"/>
                <a:gd name="connsiteX6" fmla="*/ 273965 w 273965"/>
                <a:gd name="connsiteY6" fmla="*/ 146712 h 308441"/>
                <a:gd name="connsiteX7" fmla="*/ 252894 w 273965"/>
                <a:gd name="connsiteY7" fmla="*/ 190705 h 308441"/>
                <a:gd name="connsiteX8" fmla="*/ 210876 w 273965"/>
                <a:gd name="connsiteY8" fmla="*/ 171126 h 308441"/>
                <a:gd name="connsiteX9" fmla="*/ 161603 w 273965"/>
                <a:gd name="connsiteY9" fmla="*/ 201520 h 308441"/>
                <a:gd name="connsiteX10" fmla="*/ 243400 w 273965"/>
                <a:gd name="connsiteY10" fmla="*/ 202101 h 308441"/>
                <a:gd name="connsiteX11" fmla="*/ 200032 w 273965"/>
                <a:gd name="connsiteY11" fmla="*/ 243922 h 308441"/>
                <a:gd name="connsiteX12" fmla="*/ 161603 w 273965"/>
                <a:gd name="connsiteY12" fmla="*/ 201520 h 30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3965" h="308441">
                  <a:moveTo>
                    <a:pt x="210877" y="171126"/>
                  </a:moveTo>
                  <a:cubicBezTo>
                    <a:pt x="176794" y="171126"/>
                    <a:pt x="148913" y="174220"/>
                    <a:pt x="128783" y="195905"/>
                  </a:cubicBezTo>
                  <a:cubicBezTo>
                    <a:pt x="108653" y="217588"/>
                    <a:pt x="31833" y="172382"/>
                    <a:pt x="29235" y="57990"/>
                  </a:cubicBezTo>
                  <a:cubicBezTo>
                    <a:pt x="26634" y="-56404"/>
                    <a:pt x="-2868" y="25534"/>
                    <a:pt x="227" y="71998"/>
                  </a:cubicBezTo>
                  <a:cubicBezTo>
                    <a:pt x="3334" y="118460"/>
                    <a:pt x="3334" y="172674"/>
                    <a:pt x="32750" y="222237"/>
                  </a:cubicBezTo>
                  <a:cubicBezTo>
                    <a:pt x="64494" y="273696"/>
                    <a:pt x="119770" y="305978"/>
                    <a:pt x="180186" y="308341"/>
                  </a:cubicBezTo>
                  <a:cubicBezTo>
                    <a:pt x="247337" y="308342"/>
                    <a:pt x="272765" y="237169"/>
                    <a:pt x="273965" y="146712"/>
                  </a:cubicBezTo>
                  <a:cubicBezTo>
                    <a:pt x="267206" y="158423"/>
                    <a:pt x="259183" y="201668"/>
                    <a:pt x="252894" y="190705"/>
                  </a:cubicBezTo>
                  <a:cubicBezTo>
                    <a:pt x="243487" y="177028"/>
                    <a:pt x="227400" y="169531"/>
                    <a:pt x="210876" y="171126"/>
                  </a:cubicBezTo>
                  <a:close/>
                  <a:moveTo>
                    <a:pt x="161603" y="201520"/>
                  </a:moveTo>
                  <a:cubicBezTo>
                    <a:pt x="167000" y="185970"/>
                    <a:pt x="238744" y="186614"/>
                    <a:pt x="243400" y="202101"/>
                  </a:cubicBezTo>
                  <a:cubicBezTo>
                    <a:pt x="248042" y="217588"/>
                    <a:pt x="221710" y="247016"/>
                    <a:pt x="200032" y="243922"/>
                  </a:cubicBezTo>
                  <a:cubicBezTo>
                    <a:pt x="178342" y="240826"/>
                    <a:pt x="153457" y="224919"/>
                    <a:pt x="161603" y="201520"/>
                  </a:cubicBezTo>
                  <a:close/>
                </a:path>
              </a:pathLst>
            </a:custGeom>
            <a:solidFill>
              <a:srgbClr val="152F32"/>
            </a:solidFill>
            <a:ln w="12700" cap="flat">
              <a:noFill/>
              <a:prstDash val="solid"/>
              <a:miter/>
            </a:ln>
          </p:spPr>
          <p:txBody>
            <a:bodyPr rtlCol="0" anchor="ctr"/>
            <a:lstStyle/>
            <a:p>
              <a:endParaRPr lang="nl-NL"/>
            </a:p>
          </p:txBody>
        </p:sp>
        <p:sp>
          <p:nvSpPr>
            <p:cNvPr id="204" name="Vrije vorm 203">
              <a:extLst>
                <a:ext uri="{FF2B5EF4-FFF2-40B4-BE49-F238E27FC236}">
                  <a16:creationId xmlns:a16="http://schemas.microsoft.com/office/drawing/2014/main" id="{60F3E598-590C-C0BD-EE00-894756C3AA7C}"/>
                </a:ext>
              </a:extLst>
            </p:cNvPr>
            <p:cNvSpPr/>
            <p:nvPr/>
          </p:nvSpPr>
          <p:spPr>
            <a:xfrm>
              <a:off x="4460528" y="3143055"/>
              <a:ext cx="50254" cy="83221"/>
            </a:xfrm>
            <a:custGeom>
              <a:avLst/>
              <a:gdLst>
                <a:gd name="connsiteX0" fmla="*/ 48133 w 50254"/>
                <a:gd name="connsiteY0" fmla="*/ 16132 h 83221"/>
                <a:gd name="connsiteX1" fmla="*/ 28053 w 50254"/>
                <a:gd name="connsiteY1" fmla="*/ 230 h 83221"/>
                <a:gd name="connsiteX2" fmla="*/ 24 w 50254"/>
                <a:gd name="connsiteY2" fmla="*/ 33106 h 83221"/>
                <a:gd name="connsiteX3" fmla="*/ 40927 w 50254"/>
                <a:gd name="connsiteY3" fmla="*/ 82720 h 83221"/>
                <a:gd name="connsiteX4" fmla="*/ 48133 w 50254"/>
                <a:gd name="connsiteY4" fmla="*/ 16132 h 8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4" h="83221">
                  <a:moveTo>
                    <a:pt x="48133" y="16132"/>
                  </a:moveTo>
                  <a:cubicBezTo>
                    <a:pt x="44386" y="7911"/>
                    <a:pt x="36914" y="1993"/>
                    <a:pt x="28053" y="230"/>
                  </a:cubicBezTo>
                  <a:cubicBezTo>
                    <a:pt x="17739" y="-1671"/>
                    <a:pt x="-757" y="4031"/>
                    <a:pt x="24" y="33106"/>
                  </a:cubicBezTo>
                  <a:cubicBezTo>
                    <a:pt x="791" y="62186"/>
                    <a:pt x="25675" y="86570"/>
                    <a:pt x="40927" y="82720"/>
                  </a:cubicBezTo>
                  <a:cubicBezTo>
                    <a:pt x="56181" y="78863"/>
                    <a:pt x="48133" y="16132"/>
                    <a:pt x="48133" y="16132"/>
                  </a:cubicBezTo>
                  <a:close/>
                </a:path>
              </a:pathLst>
            </a:custGeom>
            <a:solidFill>
              <a:srgbClr val="D3B6A3"/>
            </a:solidFill>
            <a:ln w="12700" cap="flat">
              <a:noFill/>
              <a:prstDash val="solid"/>
              <a:miter/>
            </a:ln>
          </p:spPr>
          <p:txBody>
            <a:bodyPr rtlCol="0" anchor="ctr"/>
            <a:lstStyle/>
            <a:p>
              <a:endParaRPr lang="nl-NL"/>
            </a:p>
          </p:txBody>
        </p:sp>
        <p:sp>
          <p:nvSpPr>
            <p:cNvPr id="205" name="Vrije vorm 204">
              <a:extLst>
                <a:ext uri="{FF2B5EF4-FFF2-40B4-BE49-F238E27FC236}">
                  <a16:creationId xmlns:a16="http://schemas.microsoft.com/office/drawing/2014/main" id="{0219DB44-70E3-5DA0-FA08-AEE4625C9022}"/>
                </a:ext>
              </a:extLst>
            </p:cNvPr>
            <p:cNvSpPr/>
            <p:nvPr/>
          </p:nvSpPr>
          <p:spPr>
            <a:xfrm>
              <a:off x="4617621" y="3157001"/>
              <a:ext cx="23566" cy="28499"/>
            </a:xfrm>
            <a:custGeom>
              <a:avLst/>
              <a:gdLst>
                <a:gd name="connsiteX0" fmla="*/ 10929 w 23566"/>
                <a:gd name="connsiteY0" fmla="*/ -100 h 28499"/>
                <a:gd name="connsiteX1" fmla="*/ 23395 w 23566"/>
                <a:gd name="connsiteY1" fmla="*/ 13945 h 28499"/>
                <a:gd name="connsiteX2" fmla="*/ 13115 w 23566"/>
                <a:gd name="connsiteY2" fmla="*/ 28329 h 28499"/>
                <a:gd name="connsiteX3" fmla="*/ 12638 w 23566"/>
                <a:gd name="connsiteY3" fmla="*/ 28399 h 28499"/>
                <a:gd name="connsiteX4" fmla="*/ 171 w 23566"/>
                <a:gd name="connsiteY4" fmla="*/ 14354 h 28499"/>
                <a:gd name="connsiteX5" fmla="*/ 10460 w 23566"/>
                <a:gd name="connsiteY5" fmla="*/ -32 h 28499"/>
                <a:gd name="connsiteX6" fmla="*/ 10929 w 23566"/>
                <a:gd name="connsiteY6" fmla="*/ -100 h 2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66" h="28499">
                  <a:moveTo>
                    <a:pt x="10929" y="-100"/>
                  </a:moveTo>
                  <a:cubicBezTo>
                    <a:pt x="18112" y="613"/>
                    <a:pt x="23539" y="6728"/>
                    <a:pt x="23395" y="13945"/>
                  </a:cubicBezTo>
                  <a:cubicBezTo>
                    <a:pt x="24528" y="20756"/>
                    <a:pt x="19926" y="27196"/>
                    <a:pt x="13115" y="28329"/>
                  </a:cubicBezTo>
                  <a:cubicBezTo>
                    <a:pt x="12956" y="28355"/>
                    <a:pt x="12797" y="28379"/>
                    <a:pt x="12638" y="28399"/>
                  </a:cubicBezTo>
                  <a:cubicBezTo>
                    <a:pt x="5457" y="27681"/>
                    <a:pt x="31" y="21569"/>
                    <a:pt x="171" y="14354"/>
                  </a:cubicBezTo>
                  <a:cubicBezTo>
                    <a:pt x="-960" y="7540"/>
                    <a:pt x="3646" y="1100"/>
                    <a:pt x="10460" y="-32"/>
                  </a:cubicBezTo>
                  <a:cubicBezTo>
                    <a:pt x="10615" y="-58"/>
                    <a:pt x="10772" y="-80"/>
                    <a:pt x="10929" y="-100"/>
                  </a:cubicBezTo>
                  <a:close/>
                </a:path>
              </a:pathLst>
            </a:custGeom>
            <a:solidFill>
              <a:srgbClr val="152F32"/>
            </a:solidFill>
            <a:ln w="12700" cap="flat">
              <a:noFill/>
              <a:prstDash val="solid"/>
              <a:miter/>
            </a:ln>
          </p:spPr>
          <p:txBody>
            <a:bodyPr rtlCol="0" anchor="ctr"/>
            <a:lstStyle/>
            <a:p>
              <a:endParaRPr lang="nl-NL"/>
            </a:p>
          </p:txBody>
        </p:sp>
        <p:sp>
          <p:nvSpPr>
            <p:cNvPr id="206" name="Vrije vorm 205">
              <a:extLst>
                <a:ext uri="{FF2B5EF4-FFF2-40B4-BE49-F238E27FC236}">
                  <a16:creationId xmlns:a16="http://schemas.microsoft.com/office/drawing/2014/main" id="{7B710D81-E34B-F07C-BA26-44B7F1464194}"/>
                </a:ext>
              </a:extLst>
            </p:cNvPr>
            <p:cNvSpPr/>
            <p:nvPr/>
          </p:nvSpPr>
          <p:spPr>
            <a:xfrm>
              <a:off x="4722432" y="3157001"/>
              <a:ext cx="23379" cy="28549"/>
            </a:xfrm>
            <a:custGeom>
              <a:avLst/>
              <a:gdLst>
                <a:gd name="connsiteX0" fmla="*/ 11820 w 23379"/>
                <a:gd name="connsiteY0" fmla="*/ -100 h 28549"/>
                <a:gd name="connsiteX1" fmla="*/ 83 w 23379"/>
                <a:gd name="connsiteY1" fmla="*/ 14558 h 28549"/>
                <a:gd name="connsiteX2" fmla="*/ 11068 w 23379"/>
                <a:gd name="connsiteY2" fmla="*/ 28403 h 28549"/>
                <a:gd name="connsiteX3" fmla="*/ 11547 w 23379"/>
                <a:gd name="connsiteY3" fmla="*/ 28449 h 28549"/>
                <a:gd name="connsiteX4" fmla="*/ 23297 w 23379"/>
                <a:gd name="connsiteY4" fmla="*/ 13790 h 28549"/>
                <a:gd name="connsiteX5" fmla="*/ 12300 w 23379"/>
                <a:gd name="connsiteY5" fmla="*/ -55 h 28549"/>
                <a:gd name="connsiteX6" fmla="*/ 11820 w 23379"/>
                <a:gd name="connsiteY6" fmla="*/ -100 h 2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79" h="28549">
                  <a:moveTo>
                    <a:pt x="11820" y="-100"/>
                  </a:moveTo>
                  <a:cubicBezTo>
                    <a:pt x="4683" y="976"/>
                    <a:pt x="-427" y="7359"/>
                    <a:pt x="83" y="14558"/>
                  </a:cubicBezTo>
                  <a:cubicBezTo>
                    <a:pt x="-707" y="21415"/>
                    <a:pt x="4211" y="27613"/>
                    <a:pt x="11068" y="28403"/>
                  </a:cubicBezTo>
                  <a:cubicBezTo>
                    <a:pt x="11228" y="28422"/>
                    <a:pt x="11387" y="28437"/>
                    <a:pt x="11547" y="28449"/>
                  </a:cubicBezTo>
                  <a:cubicBezTo>
                    <a:pt x="18686" y="27372"/>
                    <a:pt x="23800" y="20992"/>
                    <a:pt x="23297" y="13790"/>
                  </a:cubicBezTo>
                  <a:cubicBezTo>
                    <a:pt x="24083" y="6931"/>
                    <a:pt x="19160" y="732"/>
                    <a:pt x="12300" y="-55"/>
                  </a:cubicBezTo>
                  <a:cubicBezTo>
                    <a:pt x="12141" y="-73"/>
                    <a:pt x="11980" y="-88"/>
                    <a:pt x="11820" y="-100"/>
                  </a:cubicBezTo>
                  <a:close/>
                </a:path>
              </a:pathLst>
            </a:custGeom>
            <a:solidFill>
              <a:srgbClr val="152F32"/>
            </a:solidFill>
            <a:ln w="12700" cap="flat">
              <a:noFill/>
              <a:prstDash val="solid"/>
              <a:miter/>
            </a:ln>
          </p:spPr>
          <p:txBody>
            <a:bodyPr rtlCol="0" anchor="ctr"/>
            <a:lstStyle/>
            <a:p>
              <a:endParaRPr lang="nl-NL"/>
            </a:p>
          </p:txBody>
        </p:sp>
        <p:sp>
          <p:nvSpPr>
            <p:cNvPr id="207" name="Vrije vorm 206">
              <a:extLst>
                <a:ext uri="{FF2B5EF4-FFF2-40B4-BE49-F238E27FC236}">
                  <a16:creationId xmlns:a16="http://schemas.microsoft.com/office/drawing/2014/main" id="{DD3D675E-BF15-04C9-CF93-BE32DA0A4D03}"/>
                </a:ext>
              </a:extLst>
            </p:cNvPr>
            <p:cNvSpPr/>
            <p:nvPr/>
          </p:nvSpPr>
          <p:spPr>
            <a:xfrm>
              <a:off x="4661494" y="3270149"/>
              <a:ext cx="64414" cy="15719"/>
            </a:xfrm>
            <a:custGeom>
              <a:avLst/>
              <a:gdLst>
                <a:gd name="connsiteX0" fmla="*/ 27992 w 64414"/>
                <a:gd name="connsiteY0" fmla="*/ 15592 h 15719"/>
                <a:gd name="connsiteX1" fmla="*/ 0 w 64414"/>
                <a:gd name="connsiteY1" fmla="*/ 8219 h 15719"/>
                <a:gd name="connsiteX2" fmla="*/ 4147 w 64414"/>
                <a:gd name="connsiteY2" fmla="*/ 2351 h 15719"/>
                <a:gd name="connsiteX3" fmla="*/ 61245 w 64414"/>
                <a:gd name="connsiteY3" fmla="*/ -100 h 15719"/>
                <a:gd name="connsiteX4" fmla="*/ 64414 w 64414"/>
                <a:gd name="connsiteY4" fmla="*/ 6350 h 15719"/>
                <a:gd name="connsiteX5" fmla="*/ 27992 w 64414"/>
                <a:gd name="connsiteY5" fmla="*/ 15592 h 1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14" h="15719">
                  <a:moveTo>
                    <a:pt x="27992" y="15592"/>
                  </a:moveTo>
                  <a:cubicBezTo>
                    <a:pt x="18142" y="15919"/>
                    <a:pt x="8411" y="13356"/>
                    <a:pt x="0" y="8219"/>
                  </a:cubicBezTo>
                  <a:lnTo>
                    <a:pt x="4147" y="2351"/>
                  </a:lnTo>
                  <a:cubicBezTo>
                    <a:pt x="5014" y="2964"/>
                    <a:pt x="26036" y="17176"/>
                    <a:pt x="61245" y="-100"/>
                  </a:cubicBezTo>
                  <a:lnTo>
                    <a:pt x="64414" y="6350"/>
                  </a:lnTo>
                  <a:cubicBezTo>
                    <a:pt x="53146" y="12190"/>
                    <a:pt x="40682" y="15353"/>
                    <a:pt x="27992" y="15592"/>
                  </a:cubicBezTo>
                  <a:close/>
                </a:path>
              </a:pathLst>
            </a:custGeom>
            <a:solidFill>
              <a:srgbClr val="AF9282"/>
            </a:solidFill>
            <a:ln w="12700" cap="flat">
              <a:noFill/>
              <a:prstDash val="solid"/>
              <a:miter/>
            </a:ln>
          </p:spPr>
          <p:txBody>
            <a:bodyPr rtlCol="0" anchor="ctr"/>
            <a:lstStyle/>
            <a:p>
              <a:endParaRPr lang="nl-NL"/>
            </a:p>
          </p:txBody>
        </p:sp>
        <p:sp>
          <p:nvSpPr>
            <p:cNvPr id="208" name="Vrije vorm 207">
              <a:extLst>
                <a:ext uri="{FF2B5EF4-FFF2-40B4-BE49-F238E27FC236}">
                  <a16:creationId xmlns:a16="http://schemas.microsoft.com/office/drawing/2014/main" id="{6121CCAC-A731-4B42-9D6F-708E8F57659A}"/>
                </a:ext>
              </a:extLst>
            </p:cNvPr>
            <p:cNvSpPr/>
            <p:nvPr/>
          </p:nvSpPr>
          <p:spPr>
            <a:xfrm>
              <a:off x="4606179" y="3123306"/>
              <a:ext cx="46215" cy="9806"/>
            </a:xfrm>
            <a:custGeom>
              <a:avLst/>
              <a:gdLst>
                <a:gd name="connsiteX0" fmla="*/ 44656 w 46215"/>
                <a:gd name="connsiteY0" fmla="*/ 9706 h 9806"/>
                <a:gd name="connsiteX1" fmla="*/ 2600 w 46215"/>
                <a:gd name="connsiteY1" fmla="*/ 8729 h 9806"/>
                <a:gd name="connsiteX2" fmla="*/ 0 w 46215"/>
                <a:gd name="connsiteY2" fmla="*/ 2031 h 9806"/>
                <a:gd name="connsiteX3" fmla="*/ 46215 w 46215"/>
                <a:gd name="connsiteY3" fmla="*/ 2687 h 9806"/>
              </a:gdLst>
              <a:ahLst/>
              <a:cxnLst>
                <a:cxn ang="0">
                  <a:pos x="connsiteX0" y="connsiteY0"/>
                </a:cxn>
                <a:cxn ang="0">
                  <a:pos x="connsiteX1" y="connsiteY1"/>
                </a:cxn>
                <a:cxn ang="0">
                  <a:pos x="connsiteX2" y="connsiteY2"/>
                </a:cxn>
                <a:cxn ang="0">
                  <a:pos x="connsiteX3" y="connsiteY3"/>
                </a:cxn>
              </a:cxnLst>
              <a:rect l="l" t="t" r="r" b="b"/>
              <a:pathLst>
                <a:path w="46215" h="9806">
                  <a:moveTo>
                    <a:pt x="44656" y="9706"/>
                  </a:moveTo>
                  <a:cubicBezTo>
                    <a:pt x="30838" y="6615"/>
                    <a:pt x="16546" y="6283"/>
                    <a:pt x="2600" y="8729"/>
                  </a:cubicBezTo>
                  <a:lnTo>
                    <a:pt x="0" y="2031"/>
                  </a:lnTo>
                  <a:cubicBezTo>
                    <a:pt x="15278" y="-1017"/>
                    <a:pt x="31029" y="-794"/>
                    <a:pt x="46215" y="2687"/>
                  </a:cubicBezTo>
                  <a:close/>
                </a:path>
              </a:pathLst>
            </a:custGeom>
            <a:solidFill>
              <a:srgbClr val="AF9282"/>
            </a:solidFill>
            <a:ln w="12700" cap="flat">
              <a:noFill/>
              <a:prstDash val="solid"/>
              <a:miter/>
            </a:ln>
          </p:spPr>
          <p:txBody>
            <a:bodyPr rtlCol="0" anchor="ctr"/>
            <a:lstStyle/>
            <a:p>
              <a:endParaRPr lang="nl-NL"/>
            </a:p>
          </p:txBody>
        </p:sp>
        <p:sp>
          <p:nvSpPr>
            <p:cNvPr id="209" name="Vrije vorm 208">
              <a:extLst>
                <a:ext uri="{FF2B5EF4-FFF2-40B4-BE49-F238E27FC236}">
                  <a16:creationId xmlns:a16="http://schemas.microsoft.com/office/drawing/2014/main" id="{34BBF017-988C-00FC-7B28-7113A912AC63}"/>
                </a:ext>
              </a:extLst>
            </p:cNvPr>
            <p:cNvSpPr/>
            <p:nvPr/>
          </p:nvSpPr>
          <p:spPr>
            <a:xfrm>
              <a:off x="4717803" y="3121963"/>
              <a:ext cx="43687" cy="11149"/>
            </a:xfrm>
            <a:custGeom>
              <a:avLst/>
              <a:gdLst>
                <a:gd name="connsiteX0" fmla="*/ 41878 w 43687"/>
                <a:gd name="connsiteY0" fmla="*/ 11049 h 11149"/>
                <a:gd name="connsiteX1" fmla="*/ 2141 w 43687"/>
                <a:gd name="connsiteY1" fmla="*/ 8201 h 11149"/>
                <a:gd name="connsiteX2" fmla="*/ 0 w 43687"/>
                <a:gd name="connsiteY2" fmla="*/ 1235 h 11149"/>
                <a:gd name="connsiteX3" fmla="*/ 43688 w 43687"/>
                <a:gd name="connsiteY3" fmla="*/ 3937 h 11149"/>
              </a:gdLst>
              <a:ahLst/>
              <a:cxnLst>
                <a:cxn ang="0">
                  <a:pos x="connsiteX0" y="connsiteY0"/>
                </a:cxn>
                <a:cxn ang="0">
                  <a:pos x="connsiteX1" y="connsiteY1"/>
                </a:cxn>
                <a:cxn ang="0">
                  <a:pos x="connsiteX2" y="connsiteY2"/>
                </a:cxn>
                <a:cxn ang="0">
                  <a:pos x="connsiteX3" y="connsiteY3"/>
                </a:cxn>
              </a:cxnLst>
              <a:rect l="l" t="t" r="r" b="b"/>
              <a:pathLst>
                <a:path w="43687" h="11149">
                  <a:moveTo>
                    <a:pt x="41878" y="11049"/>
                  </a:moveTo>
                  <a:cubicBezTo>
                    <a:pt x="28986" y="7281"/>
                    <a:pt x="15439" y="6310"/>
                    <a:pt x="2141" y="8201"/>
                  </a:cubicBezTo>
                  <a:lnTo>
                    <a:pt x="0" y="1235"/>
                  </a:lnTo>
                  <a:cubicBezTo>
                    <a:pt x="14578" y="-1212"/>
                    <a:pt x="29522" y="-288"/>
                    <a:pt x="43688" y="3937"/>
                  </a:cubicBezTo>
                  <a:close/>
                </a:path>
              </a:pathLst>
            </a:custGeom>
            <a:solidFill>
              <a:srgbClr val="AF9282"/>
            </a:solidFill>
            <a:ln w="12700" cap="flat">
              <a:noFill/>
              <a:prstDash val="solid"/>
              <a:miter/>
            </a:ln>
          </p:spPr>
          <p:txBody>
            <a:bodyPr rtlCol="0" anchor="ctr"/>
            <a:lstStyle/>
            <a:p>
              <a:endParaRPr lang="nl-NL"/>
            </a:p>
          </p:txBody>
        </p:sp>
        <p:sp>
          <p:nvSpPr>
            <p:cNvPr id="210" name="Vrije vorm 209">
              <a:extLst>
                <a:ext uri="{FF2B5EF4-FFF2-40B4-BE49-F238E27FC236}">
                  <a16:creationId xmlns:a16="http://schemas.microsoft.com/office/drawing/2014/main" id="{F75DB810-746E-D313-8E3D-DE9B28D2713B}"/>
                </a:ext>
              </a:extLst>
            </p:cNvPr>
            <p:cNvSpPr/>
            <p:nvPr/>
          </p:nvSpPr>
          <p:spPr>
            <a:xfrm>
              <a:off x="4693489" y="3157023"/>
              <a:ext cx="26035" cy="78185"/>
            </a:xfrm>
            <a:custGeom>
              <a:avLst/>
              <a:gdLst>
                <a:gd name="connsiteX0" fmla="*/ 6911 w 26035"/>
                <a:gd name="connsiteY0" fmla="*/ 77966 h 78185"/>
                <a:gd name="connsiteX1" fmla="*/ 0 w 26035"/>
                <a:gd name="connsiteY1" fmla="*/ 77543 h 78185"/>
                <a:gd name="connsiteX2" fmla="*/ 1079 w 26035"/>
                <a:gd name="connsiteY2" fmla="*/ 69114 h 78185"/>
                <a:gd name="connsiteX3" fmla="*/ 17304 w 26035"/>
                <a:gd name="connsiteY3" fmla="*/ 67214 h 78185"/>
                <a:gd name="connsiteX4" fmla="*/ 17059 w 26035"/>
                <a:gd name="connsiteY4" fmla="*/ 64849 h 78185"/>
                <a:gd name="connsiteX5" fmla="*/ 9438 w 26035"/>
                <a:gd name="connsiteY5" fmla="*/ -100 h 78185"/>
                <a:gd name="connsiteX6" fmla="*/ 17752 w 26035"/>
                <a:gd name="connsiteY6" fmla="*/ 1642 h 78185"/>
                <a:gd name="connsiteX7" fmla="*/ 24958 w 26035"/>
                <a:gd name="connsiteY7" fmla="*/ 61713 h 78185"/>
                <a:gd name="connsiteX8" fmla="*/ 24012 w 26035"/>
                <a:gd name="connsiteY8" fmla="*/ 72424 h 78185"/>
                <a:gd name="connsiteX9" fmla="*/ 6912 w 26035"/>
                <a:gd name="connsiteY9" fmla="*/ 77966 h 78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35" h="78185">
                  <a:moveTo>
                    <a:pt x="6911" y="77966"/>
                  </a:moveTo>
                  <a:cubicBezTo>
                    <a:pt x="4601" y="77968"/>
                    <a:pt x="2293" y="77827"/>
                    <a:pt x="0" y="77543"/>
                  </a:cubicBezTo>
                  <a:lnTo>
                    <a:pt x="1079" y="69114"/>
                  </a:lnTo>
                  <a:cubicBezTo>
                    <a:pt x="7447" y="69935"/>
                    <a:pt x="15657" y="69338"/>
                    <a:pt x="17304" y="67214"/>
                  </a:cubicBezTo>
                  <a:cubicBezTo>
                    <a:pt x="17702" y="66699"/>
                    <a:pt x="17320" y="65513"/>
                    <a:pt x="17059" y="64849"/>
                  </a:cubicBezTo>
                  <a:cubicBezTo>
                    <a:pt x="8119" y="44438"/>
                    <a:pt x="5466" y="21826"/>
                    <a:pt x="9438" y="-100"/>
                  </a:cubicBezTo>
                  <a:lnTo>
                    <a:pt x="17752" y="1642"/>
                  </a:lnTo>
                  <a:cubicBezTo>
                    <a:pt x="14152" y="21937"/>
                    <a:pt x="16660" y="42844"/>
                    <a:pt x="24958" y="61713"/>
                  </a:cubicBezTo>
                  <a:cubicBezTo>
                    <a:pt x="26682" y="65177"/>
                    <a:pt x="26316" y="69315"/>
                    <a:pt x="24012" y="72424"/>
                  </a:cubicBezTo>
                  <a:cubicBezTo>
                    <a:pt x="19349" y="76600"/>
                    <a:pt x="13138" y="78613"/>
                    <a:pt x="6912" y="77966"/>
                  </a:cubicBezTo>
                  <a:close/>
                </a:path>
              </a:pathLst>
            </a:custGeom>
            <a:solidFill>
              <a:srgbClr val="AF9282"/>
            </a:solidFill>
            <a:ln w="12700" cap="flat">
              <a:noFill/>
              <a:prstDash val="solid"/>
              <a:miter/>
            </a:ln>
          </p:spPr>
          <p:txBody>
            <a:bodyPr rtlCol="0" anchor="ctr"/>
            <a:lstStyle/>
            <a:p>
              <a:endParaRPr lang="nl-NL"/>
            </a:p>
          </p:txBody>
        </p:sp>
        <p:sp>
          <p:nvSpPr>
            <p:cNvPr id="211" name="Vrije vorm 210">
              <a:extLst>
                <a:ext uri="{FF2B5EF4-FFF2-40B4-BE49-F238E27FC236}">
                  <a16:creationId xmlns:a16="http://schemas.microsoft.com/office/drawing/2014/main" id="{DCE53B19-0C18-4F67-6390-9915B52D09FA}"/>
                </a:ext>
              </a:extLst>
            </p:cNvPr>
            <p:cNvSpPr/>
            <p:nvPr/>
          </p:nvSpPr>
          <p:spPr>
            <a:xfrm>
              <a:off x="4576693" y="3146993"/>
              <a:ext cx="208682" cy="65045"/>
            </a:xfrm>
            <a:custGeom>
              <a:avLst/>
              <a:gdLst>
                <a:gd name="connsiteX0" fmla="*/ 112199 w 208682"/>
                <a:gd name="connsiteY0" fmla="*/ 5748 h 65045"/>
                <a:gd name="connsiteX1" fmla="*/ 1878 w 208682"/>
                <a:gd name="connsiteY1" fmla="*/ 5048 h 65045"/>
                <a:gd name="connsiteX2" fmla="*/ 17093 w 208682"/>
                <a:gd name="connsiteY2" fmla="*/ 61254 h 65045"/>
                <a:gd name="connsiteX3" fmla="*/ 91523 w 208682"/>
                <a:gd name="connsiteY3" fmla="*/ 63848 h 65045"/>
                <a:gd name="connsiteX4" fmla="*/ 110032 w 208682"/>
                <a:gd name="connsiteY4" fmla="*/ 18734 h 65045"/>
                <a:gd name="connsiteX5" fmla="*/ 111220 w 208682"/>
                <a:gd name="connsiteY5" fmla="*/ 13980 h 65045"/>
                <a:gd name="connsiteX6" fmla="*/ 130088 w 208682"/>
                <a:gd name="connsiteY6" fmla="*/ 13925 h 65045"/>
                <a:gd name="connsiteX7" fmla="*/ 131289 w 208682"/>
                <a:gd name="connsiteY7" fmla="*/ 18734 h 65045"/>
                <a:gd name="connsiteX8" fmla="*/ 149797 w 208682"/>
                <a:gd name="connsiteY8" fmla="*/ 63848 h 65045"/>
                <a:gd name="connsiteX9" fmla="*/ 191580 w 208682"/>
                <a:gd name="connsiteY9" fmla="*/ 61254 h 65045"/>
                <a:gd name="connsiteX10" fmla="*/ 206808 w 208682"/>
                <a:gd name="connsiteY10" fmla="*/ 5048 h 65045"/>
                <a:gd name="connsiteX11" fmla="*/ 129680 w 208682"/>
                <a:gd name="connsiteY11" fmla="*/ 5661 h 65045"/>
                <a:gd name="connsiteX12" fmla="*/ 112199 w 208682"/>
                <a:gd name="connsiteY12" fmla="*/ 5748 h 65045"/>
                <a:gd name="connsiteX13" fmla="*/ 139138 w 208682"/>
                <a:gd name="connsiteY13" fmla="*/ 10656 h 65045"/>
                <a:gd name="connsiteX14" fmla="*/ 196841 w 208682"/>
                <a:gd name="connsiteY14" fmla="*/ 10049 h 65045"/>
                <a:gd name="connsiteX15" fmla="*/ 184400 w 208682"/>
                <a:gd name="connsiteY15" fmla="*/ 55955 h 65045"/>
                <a:gd name="connsiteX16" fmla="*/ 156260 w 208682"/>
                <a:gd name="connsiteY16" fmla="*/ 58072 h 65045"/>
                <a:gd name="connsiteX17" fmla="*/ 141156 w 208682"/>
                <a:gd name="connsiteY17" fmla="*/ 21236 h 65045"/>
                <a:gd name="connsiteX18" fmla="*/ 139138 w 208682"/>
                <a:gd name="connsiteY18" fmla="*/ 10656 h 65045"/>
                <a:gd name="connsiteX19" fmla="*/ 102182 w 208682"/>
                <a:gd name="connsiteY19" fmla="*/ 10656 h 65045"/>
                <a:gd name="connsiteX20" fmla="*/ 100165 w 208682"/>
                <a:gd name="connsiteY20" fmla="*/ 21236 h 65045"/>
                <a:gd name="connsiteX21" fmla="*/ 85062 w 208682"/>
                <a:gd name="connsiteY21" fmla="*/ 58072 h 65045"/>
                <a:gd name="connsiteX22" fmla="*/ 24273 w 208682"/>
                <a:gd name="connsiteY22" fmla="*/ 55955 h 65045"/>
                <a:gd name="connsiteX23" fmla="*/ 11844 w 208682"/>
                <a:gd name="connsiteY23" fmla="*/ 10049 h 65045"/>
                <a:gd name="connsiteX24" fmla="*/ 102182 w 208682"/>
                <a:gd name="connsiteY24" fmla="*/ 10656 h 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8682" h="65045">
                  <a:moveTo>
                    <a:pt x="112199" y="5748"/>
                  </a:moveTo>
                  <a:cubicBezTo>
                    <a:pt x="103124" y="4423"/>
                    <a:pt x="36023" y="-6279"/>
                    <a:pt x="1878" y="5048"/>
                  </a:cubicBezTo>
                  <a:cubicBezTo>
                    <a:pt x="-5524" y="22795"/>
                    <a:pt x="10928" y="57552"/>
                    <a:pt x="17093" y="61254"/>
                  </a:cubicBezTo>
                  <a:cubicBezTo>
                    <a:pt x="41721" y="64978"/>
                    <a:pt x="66696" y="65848"/>
                    <a:pt x="91523" y="63848"/>
                  </a:cubicBezTo>
                  <a:cubicBezTo>
                    <a:pt x="102629" y="63476"/>
                    <a:pt x="108385" y="23909"/>
                    <a:pt x="110032" y="18734"/>
                  </a:cubicBezTo>
                  <a:cubicBezTo>
                    <a:pt x="110513" y="17172"/>
                    <a:pt x="110909" y="15585"/>
                    <a:pt x="111220" y="13980"/>
                  </a:cubicBezTo>
                  <a:cubicBezTo>
                    <a:pt x="117298" y="11694"/>
                    <a:pt x="123996" y="11675"/>
                    <a:pt x="130088" y="13925"/>
                  </a:cubicBezTo>
                  <a:cubicBezTo>
                    <a:pt x="130402" y="15548"/>
                    <a:pt x="130803" y="17154"/>
                    <a:pt x="131289" y="18734"/>
                  </a:cubicBezTo>
                  <a:cubicBezTo>
                    <a:pt x="132935" y="23909"/>
                    <a:pt x="138692" y="63476"/>
                    <a:pt x="149797" y="63848"/>
                  </a:cubicBezTo>
                  <a:cubicBezTo>
                    <a:pt x="163752" y="65928"/>
                    <a:pt x="177989" y="65044"/>
                    <a:pt x="191580" y="61254"/>
                  </a:cubicBezTo>
                  <a:cubicBezTo>
                    <a:pt x="197758" y="57552"/>
                    <a:pt x="214199" y="22795"/>
                    <a:pt x="206808" y="5048"/>
                  </a:cubicBezTo>
                  <a:cubicBezTo>
                    <a:pt x="181492" y="-1528"/>
                    <a:pt x="154889" y="-1317"/>
                    <a:pt x="129680" y="5661"/>
                  </a:cubicBezTo>
                  <a:cubicBezTo>
                    <a:pt x="123974" y="3950"/>
                    <a:pt x="117887" y="3980"/>
                    <a:pt x="112199" y="5748"/>
                  </a:cubicBezTo>
                  <a:close/>
                  <a:moveTo>
                    <a:pt x="139138" y="10656"/>
                  </a:moveTo>
                  <a:cubicBezTo>
                    <a:pt x="157893" y="4774"/>
                    <a:pt x="177967" y="4563"/>
                    <a:pt x="196841" y="10049"/>
                  </a:cubicBezTo>
                  <a:cubicBezTo>
                    <a:pt x="202883" y="24553"/>
                    <a:pt x="189439" y="52940"/>
                    <a:pt x="184400" y="55955"/>
                  </a:cubicBezTo>
                  <a:cubicBezTo>
                    <a:pt x="175360" y="59076"/>
                    <a:pt x="165665" y="59805"/>
                    <a:pt x="156260" y="58072"/>
                  </a:cubicBezTo>
                  <a:cubicBezTo>
                    <a:pt x="147197" y="57769"/>
                    <a:pt x="142492" y="25463"/>
                    <a:pt x="141156" y="21236"/>
                  </a:cubicBezTo>
                  <a:cubicBezTo>
                    <a:pt x="140196" y="17770"/>
                    <a:pt x="139521" y="14232"/>
                    <a:pt x="139138" y="10656"/>
                  </a:cubicBezTo>
                  <a:close/>
                  <a:moveTo>
                    <a:pt x="102182" y="10656"/>
                  </a:moveTo>
                  <a:cubicBezTo>
                    <a:pt x="101799" y="14232"/>
                    <a:pt x="101125" y="17770"/>
                    <a:pt x="100165" y="21236"/>
                  </a:cubicBezTo>
                  <a:cubicBezTo>
                    <a:pt x="98828" y="25463"/>
                    <a:pt x="94123" y="57769"/>
                    <a:pt x="85062" y="58072"/>
                  </a:cubicBezTo>
                  <a:cubicBezTo>
                    <a:pt x="64785" y="59708"/>
                    <a:pt x="44387" y="58997"/>
                    <a:pt x="24273" y="55955"/>
                  </a:cubicBezTo>
                  <a:cubicBezTo>
                    <a:pt x="19235" y="52940"/>
                    <a:pt x="5802" y="24553"/>
                    <a:pt x="11844" y="10049"/>
                  </a:cubicBezTo>
                  <a:cubicBezTo>
                    <a:pt x="40046" y="697"/>
                    <a:pt x="95806" y="9759"/>
                    <a:pt x="102182" y="10656"/>
                  </a:cubicBezTo>
                  <a:close/>
                </a:path>
              </a:pathLst>
            </a:custGeom>
            <a:solidFill>
              <a:srgbClr val="152F32"/>
            </a:solidFill>
            <a:ln w="12700" cap="flat">
              <a:noFill/>
              <a:prstDash val="solid"/>
              <a:miter/>
            </a:ln>
          </p:spPr>
          <p:txBody>
            <a:bodyPr rtlCol="0" anchor="ctr"/>
            <a:lstStyle/>
            <a:p>
              <a:endParaRPr lang="nl-NL"/>
            </a:p>
          </p:txBody>
        </p:sp>
        <p:sp>
          <p:nvSpPr>
            <p:cNvPr id="212" name="Vrije vorm 211">
              <a:extLst>
                <a:ext uri="{FF2B5EF4-FFF2-40B4-BE49-F238E27FC236}">
                  <a16:creationId xmlns:a16="http://schemas.microsoft.com/office/drawing/2014/main" id="{0519DA3D-9E85-C24E-87EA-7017A0949AA8}"/>
                </a:ext>
              </a:extLst>
            </p:cNvPr>
            <p:cNvSpPr/>
            <p:nvPr/>
          </p:nvSpPr>
          <p:spPr>
            <a:xfrm>
              <a:off x="4196482" y="3420073"/>
              <a:ext cx="285336" cy="572053"/>
            </a:xfrm>
            <a:custGeom>
              <a:avLst/>
              <a:gdLst>
                <a:gd name="connsiteX0" fmla="*/ 0 w 327343"/>
                <a:gd name="connsiteY0" fmla="*/ 1230901 h 1231001"/>
                <a:gd name="connsiteX1" fmla="*/ 79 w 327343"/>
                <a:gd name="connsiteY1" fmla="*/ 1227483 h 1231001"/>
                <a:gd name="connsiteX2" fmla="*/ 22958 w 327343"/>
                <a:gd name="connsiteY2" fmla="*/ 683287 h 1231001"/>
                <a:gd name="connsiteX3" fmla="*/ 114205 w 327343"/>
                <a:gd name="connsiteY3" fmla="*/ 120464 h 1231001"/>
                <a:gd name="connsiteX4" fmla="*/ 326166 w 327343"/>
                <a:gd name="connsiteY4" fmla="*/ -100 h 1231001"/>
                <a:gd name="connsiteX5" fmla="*/ 327344 w 327343"/>
                <a:gd name="connsiteY5" fmla="*/ 6156 h 1231001"/>
                <a:gd name="connsiteX6" fmla="*/ 120278 w 327343"/>
                <a:gd name="connsiteY6" fmla="*/ 122406 h 1231001"/>
                <a:gd name="connsiteX7" fmla="*/ 29322 w 327343"/>
                <a:gd name="connsiteY7" fmla="*/ 683668 h 1231001"/>
                <a:gd name="connsiteX8" fmla="*/ 6534 w 327343"/>
                <a:gd name="connsiteY8" fmla="*/ 1224213 h 1231001"/>
                <a:gd name="connsiteX9" fmla="*/ 30624 w 327343"/>
                <a:gd name="connsiteY9" fmla="*/ 1223077 h 1231001"/>
                <a:gd name="connsiteX10" fmla="*/ 30923 w 327343"/>
                <a:gd name="connsiteY10" fmla="*/ 1229449 h 1231001"/>
                <a:gd name="connsiteX0" fmla="*/ 0 w 327344"/>
                <a:gd name="connsiteY0" fmla="*/ 1231001 h 1231001"/>
                <a:gd name="connsiteX1" fmla="*/ 79 w 327344"/>
                <a:gd name="connsiteY1" fmla="*/ 1227583 h 1231001"/>
                <a:gd name="connsiteX2" fmla="*/ 22958 w 327344"/>
                <a:gd name="connsiteY2" fmla="*/ 683387 h 1231001"/>
                <a:gd name="connsiteX3" fmla="*/ 114205 w 327344"/>
                <a:gd name="connsiteY3" fmla="*/ 120564 h 1231001"/>
                <a:gd name="connsiteX4" fmla="*/ 326166 w 327344"/>
                <a:gd name="connsiteY4" fmla="*/ 0 h 1231001"/>
                <a:gd name="connsiteX5" fmla="*/ 327344 w 327344"/>
                <a:gd name="connsiteY5" fmla="*/ 6256 h 1231001"/>
                <a:gd name="connsiteX6" fmla="*/ 120278 w 327344"/>
                <a:gd name="connsiteY6" fmla="*/ 122506 h 1231001"/>
                <a:gd name="connsiteX7" fmla="*/ 29322 w 327344"/>
                <a:gd name="connsiteY7" fmla="*/ 683768 h 1231001"/>
                <a:gd name="connsiteX8" fmla="*/ 6534 w 327344"/>
                <a:gd name="connsiteY8" fmla="*/ 1224313 h 1231001"/>
                <a:gd name="connsiteX9" fmla="*/ 30624 w 327344"/>
                <a:gd name="connsiteY9" fmla="*/ 1223177 h 1231001"/>
                <a:gd name="connsiteX10" fmla="*/ 0 w 327344"/>
                <a:gd name="connsiteY10" fmla="*/ 1231001 h 1231001"/>
                <a:gd name="connsiteX0" fmla="*/ 0 w 327344"/>
                <a:gd name="connsiteY0" fmla="*/ 1231001 h 1231001"/>
                <a:gd name="connsiteX1" fmla="*/ 79 w 327344"/>
                <a:gd name="connsiteY1" fmla="*/ 1227583 h 1231001"/>
                <a:gd name="connsiteX2" fmla="*/ 22958 w 327344"/>
                <a:gd name="connsiteY2" fmla="*/ 683387 h 1231001"/>
                <a:gd name="connsiteX3" fmla="*/ 114205 w 327344"/>
                <a:gd name="connsiteY3" fmla="*/ 120564 h 1231001"/>
                <a:gd name="connsiteX4" fmla="*/ 326166 w 327344"/>
                <a:gd name="connsiteY4" fmla="*/ 0 h 1231001"/>
                <a:gd name="connsiteX5" fmla="*/ 327344 w 327344"/>
                <a:gd name="connsiteY5" fmla="*/ 6256 h 1231001"/>
                <a:gd name="connsiteX6" fmla="*/ 120278 w 327344"/>
                <a:gd name="connsiteY6" fmla="*/ 122506 h 1231001"/>
                <a:gd name="connsiteX7" fmla="*/ 29322 w 327344"/>
                <a:gd name="connsiteY7" fmla="*/ 683768 h 1231001"/>
                <a:gd name="connsiteX8" fmla="*/ 6534 w 327344"/>
                <a:gd name="connsiteY8" fmla="*/ 1224313 h 1231001"/>
                <a:gd name="connsiteX9" fmla="*/ 0 w 327344"/>
                <a:gd name="connsiteY9" fmla="*/ 1231001 h 1231001"/>
                <a:gd name="connsiteX0" fmla="*/ 6455 w 327265"/>
                <a:gd name="connsiteY0" fmla="*/ 1224313 h 1227583"/>
                <a:gd name="connsiteX1" fmla="*/ 0 w 327265"/>
                <a:gd name="connsiteY1" fmla="*/ 1227583 h 1227583"/>
                <a:gd name="connsiteX2" fmla="*/ 22879 w 327265"/>
                <a:gd name="connsiteY2" fmla="*/ 683387 h 1227583"/>
                <a:gd name="connsiteX3" fmla="*/ 114126 w 327265"/>
                <a:gd name="connsiteY3" fmla="*/ 120564 h 1227583"/>
                <a:gd name="connsiteX4" fmla="*/ 326087 w 327265"/>
                <a:gd name="connsiteY4" fmla="*/ 0 h 1227583"/>
                <a:gd name="connsiteX5" fmla="*/ 327265 w 327265"/>
                <a:gd name="connsiteY5" fmla="*/ 6256 h 1227583"/>
                <a:gd name="connsiteX6" fmla="*/ 120199 w 327265"/>
                <a:gd name="connsiteY6" fmla="*/ 122506 h 1227583"/>
                <a:gd name="connsiteX7" fmla="*/ 29243 w 327265"/>
                <a:gd name="connsiteY7" fmla="*/ 683768 h 1227583"/>
                <a:gd name="connsiteX8" fmla="*/ 6455 w 327265"/>
                <a:gd name="connsiteY8" fmla="*/ 1224313 h 1227583"/>
                <a:gd name="connsiteX0" fmla="*/ 29243 w 327265"/>
                <a:gd name="connsiteY0" fmla="*/ 683768 h 1227583"/>
                <a:gd name="connsiteX1" fmla="*/ 0 w 327265"/>
                <a:gd name="connsiteY1" fmla="*/ 1227583 h 1227583"/>
                <a:gd name="connsiteX2" fmla="*/ 22879 w 327265"/>
                <a:gd name="connsiteY2" fmla="*/ 683387 h 1227583"/>
                <a:gd name="connsiteX3" fmla="*/ 114126 w 327265"/>
                <a:gd name="connsiteY3" fmla="*/ 120564 h 1227583"/>
                <a:gd name="connsiteX4" fmla="*/ 326087 w 327265"/>
                <a:gd name="connsiteY4" fmla="*/ 0 h 1227583"/>
                <a:gd name="connsiteX5" fmla="*/ 327265 w 327265"/>
                <a:gd name="connsiteY5" fmla="*/ 6256 h 1227583"/>
                <a:gd name="connsiteX6" fmla="*/ 120199 w 327265"/>
                <a:gd name="connsiteY6" fmla="*/ 122506 h 1227583"/>
                <a:gd name="connsiteX7" fmla="*/ 29243 w 327265"/>
                <a:gd name="connsiteY7" fmla="*/ 683768 h 1227583"/>
                <a:gd name="connsiteX0" fmla="*/ 14916 w 312938"/>
                <a:gd name="connsiteY0" fmla="*/ 683768 h 753832"/>
                <a:gd name="connsiteX1" fmla="*/ 8552 w 312938"/>
                <a:gd name="connsiteY1" fmla="*/ 683387 h 753832"/>
                <a:gd name="connsiteX2" fmla="*/ 99799 w 312938"/>
                <a:gd name="connsiteY2" fmla="*/ 120564 h 753832"/>
                <a:gd name="connsiteX3" fmla="*/ 311760 w 312938"/>
                <a:gd name="connsiteY3" fmla="*/ 0 h 753832"/>
                <a:gd name="connsiteX4" fmla="*/ 312938 w 312938"/>
                <a:gd name="connsiteY4" fmla="*/ 6256 h 753832"/>
                <a:gd name="connsiteX5" fmla="*/ 105872 w 312938"/>
                <a:gd name="connsiteY5" fmla="*/ 122506 h 753832"/>
                <a:gd name="connsiteX6" fmla="*/ 14916 w 312938"/>
                <a:gd name="connsiteY6" fmla="*/ 683768 h 753832"/>
                <a:gd name="connsiteX0" fmla="*/ 1919 w 414241"/>
                <a:gd name="connsiteY0" fmla="*/ 636143 h 730874"/>
                <a:gd name="connsiteX1" fmla="*/ 109855 w 414241"/>
                <a:gd name="connsiteY1" fmla="*/ 683387 h 730874"/>
                <a:gd name="connsiteX2" fmla="*/ 201102 w 414241"/>
                <a:gd name="connsiteY2" fmla="*/ 120564 h 730874"/>
                <a:gd name="connsiteX3" fmla="*/ 413063 w 414241"/>
                <a:gd name="connsiteY3" fmla="*/ 0 h 730874"/>
                <a:gd name="connsiteX4" fmla="*/ 414241 w 414241"/>
                <a:gd name="connsiteY4" fmla="*/ 6256 h 730874"/>
                <a:gd name="connsiteX5" fmla="*/ 207175 w 414241"/>
                <a:gd name="connsiteY5" fmla="*/ 122506 h 730874"/>
                <a:gd name="connsiteX6" fmla="*/ 1919 w 414241"/>
                <a:gd name="connsiteY6" fmla="*/ 636143 h 730874"/>
                <a:gd name="connsiteX0" fmla="*/ 33991 w 306613"/>
                <a:gd name="connsiteY0" fmla="*/ 578993 h 712571"/>
                <a:gd name="connsiteX1" fmla="*/ 2227 w 306613"/>
                <a:gd name="connsiteY1" fmla="*/ 683387 h 712571"/>
                <a:gd name="connsiteX2" fmla="*/ 93474 w 306613"/>
                <a:gd name="connsiteY2" fmla="*/ 120564 h 712571"/>
                <a:gd name="connsiteX3" fmla="*/ 305435 w 306613"/>
                <a:gd name="connsiteY3" fmla="*/ 0 h 712571"/>
                <a:gd name="connsiteX4" fmla="*/ 306613 w 306613"/>
                <a:gd name="connsiteY4" fmla="*/ 6256 h 712571"/>
                <a:gd name="connsiteX5" fmla="*/ 99547 w 306613"/>
                <a:gd name="connsiteY5" fmla="*/ 122506 h 712571"/>
                <a:gd name="connsiteX6" fmla="*/ 33991 w 306613"/>
                <a:gd name="connsiteY6" fmla="*/ 578993 h 712571"/>
                <a:gd name="connsiteX0" fmla="*/ 11870 w 284492"/>
                <a:gd name="connsiteY0" fmla="*/ 578993 h 613937"/>
                <a:gd name="connsiteX1" fmla="*/ 5506 w 284492"/>
                <a:gd name="connsiteY1" fmla="*/ 530987 h 613937"/>
                <a:gd name="connsiteX2" fmla="*/ 71353 w 284492"/>
                <a:gd name="connsiteY2" fmla="*/ 120564 h 613937"/>
                <a:gd name="connsiteX3" fmla="*/ 283314 w 284492"/>
                <a:gd name="connsiteY3" fmla="*/ 0 h 613937"/>
                <a:gd name="connsiteX4" fmla="*/ 284492 w 284492"/>
                <a:gd name="connsiteY4" fmla="*/ 6256 h 613937"/>
                <a:gd name="connsiteX5" fmla="*/ 77426 w 284492"/>
                <a:gd name="connsiteY5" fmla="*/ 122506 h 613937"/>
                <a:gd name="connsiteX6" fmla="*/ 11870 w 284492"/>
                <a:gd name="connsiteY6" fmla="*/ 578993 h 613937"/>
                <a:gd name="connsiteX0" fmla="*/ 7060 w 279682"/>
                <a:gd name="connsiteY0" fmla="*/ 578993 h 631042"/>
                <a:gd name="connsiteX1" fmla="*/ 696 w 279682"/>
                <a:gd name="connsiteY1" fmla="*/ 530987 h 631042"/>
                <a:gd name="connsiteX2" fmla="*/ 66543 w 279682"/>
                <a:gd name="connsiteY2" fmla="*/ 120564 h 631042"/>
                <a:gd name="connsiteX3" fmla="*/ 278504 w 279682"/>
                <a:gd name="connsiteY3" fmla="*/ 0 h 631042"/>
                <a:gd name="connsiteX4" fmla="*/ 279682 w 279682"/>
                <a:gd name="connsiteY4" fmla="*/ 6256 h 631042"/>
                <a:gd name="connsiteX5" fmla="*/ 72616 w 279682"/>
                <a:gd name="connsiteY5" fmla="*/ 122506 h 631042"/>
                <a:gd name="connsiteX6" fmla="*/ 7060 w 279682"/>
                <a:gd name="connsiteY6" fmla="*/ 578993 h 631042"/>
                <a:gd name="connsiteX0" fmla="*/ 3357 w 275979"/>
                <a:gd name="connsiteY0" fmla="*/ 578993 h 658784"/>
                <a:gd name="connsiteX1" fmla="*/ 3343 w 275979"/>
                <a:gd name="connsiteY1" fmla="*/ 578612 h 658784"/>
                <a:gd name="connsiteX2" fmla="*/ 62840 w 275979"/>
                <a:gd name="connsiteY2" fmla="*/ 120564 h 658784"/>
                <a:gd name="connsiteX3" fmla="*/ 274801 w 275979"/>
                <a:gd name="connsiteY3" fmla="*/ 0 h 658784"/>
                <a:gd name="connsiteX4" fmla="*/ 275979 w 275979"/>
                <a:gd name="connsiteY4" fmla="*/ 6256 h 658784"/>
                <a:gd name="connsiteX5" fmla="*/ 68913 w 275979"/>
                <a:gd name="connsiteY5" fmla="*/ 122506 h 658784"/>
                <a:gd name="connsiteX6" fmla="*/ 3357 w 275979"/>
                <a:gd name="connsiteY6" fmla="*/ 578993 h 658784"/>
                <a:gd name="connsiteX0" fmla="*/ 13217 w 276314"/>
                <a:gd name="connsiteY0" fmla="*/ 585343 h 639621"/>
                <a:gd name="connsiteX1" fmla="*/ 3678 w 276314"/>
                <a:gd name="connsiteY1" fmla="*/ 578612 h 639621"/>
                <a:gd name="connsiteX2" fmla="*/ 63175 w 276314"/>
                <a:gd name="connsiteY2" fmla="*/ 120564 h 639621"/>
                <a:gd name="connsiteX3" fmla="*/ 275136 w 276314"/>
                <a:gd name="connsiteY3" fmla="*/ 0 h 639621"/>
                <a:gd name="connsiteX4" fmla="*/ 276314 w 276314"/>
                <a:gd name="connsiteY4" fmla="*/ 6256 h 639621"/>
                <a:gd name="connsiteX5" fmla="*/ 69248 w 276314"/>
                <a:gd name="connsiteY5" fmla="*/ 122506 h 639621"/>
                <a:gd name="connsiteX6" fmla="*/ 13217 w 276314"/>
                <a:gd name="connsiteY6" fmla="*/ 585343 h 639621"/>
                <a:gd name="connsiteX0" fmla="*/ 11879 w 274976"/>
                <a:gd name="connsiteY0" fmla="*/ 585343 h 617246"/>
                <a:gd name="connsiteX1" fmla="*/ 2340 w 274976"/>
                <a:gd name="connsiteY1" fmla="*/ 578612 h 617246"/>
                <a:gd name="connsiteX2" fmla="*/ 61837 w 274976"/>
                <a:gd name="connsiteY2" fmla="*/ 120564 h 617246"/>
                <a:gd name="connsiteX3" fmla="*/ 273798 w 274976"/>
                <a:gd name="connsiteY3" fmla="*/ 0 h 617246"/>
                <a:gd name="connsiteX4" fmla="*/ 274976 w 274976"/>
                <a:gd name="connsiteY4" fmla="*/ 6256 h 617246"/>
                <a:gd name="connsiteX5" fmla="*/ 67910 w 274976"/>
                <a:gd name="connsiteY5" fmla="*/ 122506 h 617246"/>
                <a:gd name="connsiteX6" fmla="*/ 11879 w 274976"/>
                <a:gd name="connsiteY6" fmla="*/ 585343 h 617246"/>
                <a:gd name="connsiteX0" fmla="*/ 36913 w 300010"/>
                <a:gd name="connsiteY0" fmla="*/ 585343 h 588050"/>
                <a:gd name="connsiteX1" fmla="*/ 27374 w 300010"/>
                <a:gd name="connsiteY1" fmla="*/ 578612 h 588050"/>
                <a:gd name="connsiteX2" fmla="*/ 86871 w 300010"/>
                <a:gd name="connsiteY2" fmla="*/ 120564 h 588050"/>
                <a:gd name="connsiteX3" fmla="*/ 298832 w 300010"/>
                <a:gd name="connsiteY3" fmla="*/ 0 h 588050"/>
                <a:gd name="connsiteX4" fmla="*/ 300010 w 300010"/>
                <a:gd name="connsiteY4" fmla="*/ 6256 h 588050"/>
                <a:gd name="connsiteX5" fmla="*/ 92944 w 300010"/>
                <a:gd name="connsiteY5" fmla="*/ 122506 h 588050"/>
                <a:gd name="connsiteX6" fmla="*/ 36913 w 300010"/>
                <a:gd name="connsiteY6" fmla="*/ 585343 h 588050"/>
                <a:gd name="connsiteX0" fmla="*/ 9563 w 272660"/>
                <a:gd name="connsiteY0" fmla="*/ 585343 h 588927"/>
                <a:gd name="connsiteX1" fmla="*/ 24 w 272660"/>
                <a:gd name="connsiteY1" fmla="*/ 578612 h 588927"/>
                <a:gd name="connsiteX2" fmla="*/ 59521 w 272660"/>
                <a:gd name="connsiteY2" fmla="*/ 120564 h 588927"/>
                <a:gd name="connsiteX3" fmla="*/ 271482 w 272660"/>
                <a:gd name="connsiteY3" fmla="*/ 0 h 588927"/>
                <a:gd name="connsiteX4" fmla="*/ 272660 w 272660"/>
                <a:gd name="connsiteY4" fmla="*/ 6256 h 588927"/>
                <a:gd name="connsiteX5" fmla="*/ 65594 w 272660"/>
                <a:gd name="connsiteY5" fmla="*/ 122506 h 588927"/>
                <a:gd name="connsiteX6" fmla="*/ 9563 w 272660"/>
                <a:gd name="connsiteY6" fmla="*/ 585343 h 588927"/>
                <a:gd name="connsiteX0" fmla="*/ 9540 w 272637"/>
                <a:gd name="connsiteY0" fmla="*/ 585343 h 588932"/>
                <a:gd name="connsiteX1" fmla="*/ 1 w 272637"/>
                <a:gd name="connsiteY1" fmla="*/ 578612 h 588932"/>
                <a:gd name="connsiteX2" fmla="*/ 59498 w 272637"/>
                <a:gd name="connsiteY2" fmla="*/ 120564 h 588932"/>
                <a:gd name="connsiteX3" fmla="*/ 271459 w 272637"/>
                <a:gd name="connsiteY3" fmla="*/ 0 h 588932"/>
                <a:gd name="connsiteX4" fmla="*/ 272637 w 272637"/>
                <a:gd name="connsiteY4" fmla="*/ 6256 h 588932"/>
                <a:gd name="connsiteX5" fmla="*/ 65571 w 272637"/>
                <a:gd name="connsiteY5" fmla="*/ 122506 h 588932"/>
                <a:gd name="connsiteX6" fmla="*/ 9540 w 272637"/>
                <a:gd name="connsiteY6" fmla="*/ 585343 h 588932"/>
                <a:gd name="connsiteX0" fmla="*/ 9307 w 275579"/>
                <a:gd name="connsiteY0" fmla="*/ 566293 h 610563"/>
                <a:gd name="connsiteX1" fmla="*/ 2943 w 275579"/>
                <a:gd name="connsiteY1" fmla="*/ 578612 h 610563"/>
                <a:gd name="connsiteX2" fmla="*/ 62440 w 275579"/>
                <a:gd name="connsiteY2" fmla="*/ 120564 h 610563"/>
                <a:gd name="connsiteX3" fmla="*/ 274401 w 275579"/>
                <a:gd name="connsiteY3" fmla="*/ 0 h 610563"/>
                <a:gd name="connsiteX4" fmla="*/ 275579 w 275579"/>
                <a:gd name="connsiteY4" fmla="*/ 6256 h 610563"/>
                <a:gd name="connsiteX5" fmla="*/ 68513 w 275579"/>
                <a:gd name="connsiteY5" fmla="*/ 122506 h 610563"/>
                <a:gd name="connsiteX6" fmla="*/ 9307 w 275579"/>
                <a:gd name="connsiteY6" fmla="*/ 566293 h 610563"/>
                <a:gd name="connsiteX0" fmla="*/ 26136 w 273358"/>
                <a:gd name="connsiteY0" fmla="*/ 591693 h 619828"/>
                <a:gd name="connsiteX1" fmla="*/ 722 w 273358"/>
                <a:gd name="connsiteY1" fmla="*/ 578612 h 619828"/>
                <a:gd name="connsiteX2" fmla="*/ 60219 w 273358"/>
                <a:gd name="connsiteY2" fmla="*/ 120564 h 619828"/>
                <a:gd name="connsiteX3" fmla="*/ 272180 w 273358"/>
                <a:gd name="connsiteY3" fmla="*/ 0 h 619828"/>
                <a:gd name="connsiteX4" fmla="*/ 273358 w 273358"/>
                <a:gd name="connsiteY4" fmla="*/ 6256 h 619828"/>
                <a:gd name="connsiteX5" fmla="*/ 66292 w 273358"/>
                <a:gd name="connsiteY5" fmla="*/ 122506 h 619828"/>
                <a:gd name="connsiteX6" fmla="*/ 26136 w 273358"/>
                <a:gd name="connsiteY6" fmla="*/ 591693 h 619828"/>
                <a:gd name="connsiteX0" fmla="*/ 27867 w 275089"/>
                <a:gd name="connsiteY0" fmla="*/ 591693 h 609010"/>
                <a:gd name="connsiteX1" fmla="*/ 2453 w 275089"/>
                <a:gd name="connsiteY1" fmla="*/ 578612 h 609010"/>
                <a:gd name="connsiteX2" fmla="*/ 61950 w 275089"/>
                <a:gd name="connsiteY2" fmla="*/ 120564 h 609010"/>
                <a:gd name="connsiteX3" fmla="*/ 273911 w 275089"/>
                <a:gd name="connsiteY3" fmla="*/ 0 h 609010"/>
                <a:gd name="connsiteX4" fmla="*/ 275089 w 275089"/>
                <a:gd name="connsiteY4" fmla="*/ 6256 h 609010"/>
                <a:gd name="connsiteX5" fmla="*/ 68023 w 275089"/>
                <a:gd name="connsiteY5" fmla="*/ 122506 h 609010"/>
                <a:gd name="connsiteX6" fmla="*/ 27867 w 275089"/>
                <a:gd name="connsiteY6" fmla="*/ 591693 h 609010"/>
                <a:gd name="connsiteX0" fmla="*/ 25414 w 272636"/>
                <a:gd name="connsiteY0" fmla="*/ 591693 h 594564"/>
                <a:gd name="connsiteX1" fmla="*/ 0 w 272636"/>
                <a:gd name="connsiteY1" fmla="*/ 578612 h 594564"/>
                <a:gd name="connsiteX2" fmla="*/ 59497 w 272636"/>
                <a:gd name="connsiteY2" fmla="*/ 120564 h 594564"/>
                <a:gd name="connsiteX3" fmla="*/ 271458 w 272636"/>
                <a:gd name="connsiteY3" fmla="*/ 0 h 594564"/>
                <a:gd name="connsiteX4" fmla="*/ 272636 w 272636"/>
                <a:gd name="connsiteY4" fmla="*/ 6256 h 594564"/>
                <a:gd name="connsiteX5" fmla="*/ 65570 w 272636"/>
                <a:gd name="connsiteY5" fmla="*/ 122506 h 594564"/>
                <a:gd name="connsiteX6" fmla="*/ 25414 w 272636"/>
                <a:gd name="connsiteY6" fmla="*/ 591693 h 594564"/>
                <a:gd name="connsiteX0" fmla="*/ 25414 w 272636"/>
                <a:gd name="connsiteY0" fmla="*/ 591693 h 594564"/>
                <a:gd name="connsiteX1" fmla="*/ 0 w 272636"/>
                <a:gd name="connsiteY1" fmla="*/ 578612 h 594564"/>
                <a:gd name="connsiteX2" fmla="*/ 59497 w 272636"/>
                <a:gd name="connsiteY2" fmla="*/ 120564 h 594564"/>
                <a:gd name="connsiteX3" fmla="*/ 271458 w 272636"/>
                <a:gd name="connsiteY3" fmla="*/ 0 h 594564"/>
                <a:gd name="connsiteX4" fmla="*/ 272636 w 272636"/>
                <a:gd name="connsiteY4" fmla="*/ 6256 h 594564"/>
                <a:gd name="connsiteX5" fmla="*/ 65570 w 272636"/>
                <a:gd name="connsiteY5" fmla="*/ 122506 h 594564"/>
                <a:gd name="connsiteX6" fmla="*/ 25414 w 272636"/>
                <a:gd name="connsiteY6" fmla="*/ 591693 h 594564"/>
                <a:gd name="connsiteX0" fmla="*/ 28589 w 272636"/>
                <a:gd name="connsiteY0" fmla="*/ 623443 h 624652"/>
                <a:gd name="connsiteX1" fmla="*/ 0 w 272636"/>
                <a:gd name="connsiteY1" fmla="*/ 578612 h 624652"/>
                <a:gd name="connsiteX2" fmla="*/ 59497 w 272636"/>
                <a:gd name="connsiteY2" fmla="*/ 120564 h 624652"/>
                <a:gd name="connsiteX3" fmla="*/ 271458 w 272636"/>
                <a:gd name="connsiteY3" fmla="*/ 0 h 624652"/>
                <a:gd name="connsiteX4" fmla="*/ 272636 w 272636"/>
                <a:gd name="connsiteY4" fmla="*/ 6256 h 624652"/>
                <a:gd name="connsiteX5" fmla="*/ 65570 w 272636"/>
                <a:gd name="connsiteY5" fmla="*/ 122506 h 624652"/>
                <a:gd name="connsiteX6" fmla="*/ 28589 w 272636"/>
                <a:gd name="connsiteY6" fmla="*/ 623443 h 624652"/>
                <a:gd name="connsiteX0" fmla="*/ 28589 w 272636"/>
                <a:gd name="connsiteY0" fmla="*/ 623443 h 642824"/>
                <a:gd name="connsiteX1" fmla="*/ 0 w 272636"/>
                <a:gd name="connsiteY1" fmla="*/ 578612 h 642824"/>
                <a:gd name="connsiteX2" fmla="*/ 59497 w 272636"/>
                <a:gd name="connsiteY2" fmla="*/ 120564 h 642824"/>
                <a:gd name="connsiteX3" fmla="*/ 271458 w 272636"/>
                <a:gd name="connsiteY3" fmla="*/ 0 h 642824"/>
                <a:gd name="connsiteX4" fmla="*/ 272636 w 272636"/>
                <a:gd name="connsiteY4" fmla="*/ 6256 h 642824"/>
                <a:gd name="connsiteX5" fmla="*/ 65570 w 272636"/>
                <a:gd name="connsiteY5" fmla="*/ 122506 h 642824"/>
                <a:gd name="connsiteX6" fmla="*/ 28589 w 272636"/>
                <a:gd name="connsiteY6" fmla="*/ 623443 h 642824"/>
                <a:gd name="connsiteX0" fmla="*/ 28589 w 272636"/>
                <a:gd name="connsiteY0" fmla="*/ 623443 h 642824"/>
                <a:gd name="connsiteX1" fmla="*/ 0 w 272636"/>
                <a:gd name="connsiteY1" fmla="*/ 578612 h 642824"/>
                <a:gd name="connsiteX2" fmla="*/ 59497 w 272636"/>
                <a:gd name="connsiteY2" fmla="*/ 120564 h 642824"/>
                <a:gd name="connsiteX3" fmla="*/ 271458 w 272636"/>
                <a:gd name="connsiteY3" fmla="*/ 0 h 642824"/>
                <a:gd name="connsiteX4" fmla="*/ 272636 w 272636"/>
                <a:gd name="connsiteY4" fmla="*/ 6256 h 642824"/>
                <a:gd name="connsiteX5" fmla="*/ 65570 w 272636"/>
                <a:gd name="connsiteY5" fmla="*/ 122506 h 642824"/>
                <a:gd name="connsiteX6" fmla="*/ 28589 w 272636"/>
                <a:gd name="connsiteY6" fmla="*/ 623443 h 642824"/>
                <a:gd name="connsiteX0" fmla="*/ 28589 w 272636"/>
                <a:gd name="connsiteY0" fmla="*/ 623443 h 642824"/>
                <a:gd name="connsiteX1" fmla="*/ 0 w 272636"/>
                <a:gd name="connsiteY1" fmla="*/ 578612 h 642824"/>
                <a:gd name="connsiteX2" fmla="*/ 59497 w 272636"/>
                <a:gd name="connsiteY2" fmla="*/ 120564 h 642824"/>
                <a:gd name="connsiteX3" fmla="*/ 271458 w 272636"/>
                <a:gd name="connsiteY3" fmla="*/ 0 h 642824"/>
                <a:gd name="connsiteX4" fmla="*/ 272636 w 272636"/>
                <a:gd name="connsiteY4" fmla="*/ 6256 h 642824"/>
                <a:gd name="connsiteX5" fmla="*/ 65570 w 272636"/>
                <a:gd name="connsiteY5" fmla="*/ 122506 h 642824"/>
                <a:gd name="connsiteX6" fmla="*/ 28589 w 272636"/>
                <a:gd name="connsiteY6" fmla="*/ 623443 h 642824"/>
                <a:gd name="connsiteX0" fmla="*/ 9539 w 272636"/>
                <a:gd name="connsiteY0" fmla="*/ 572643 h 602686"/>
                <a:gd name="connsiteX1" fmla="*/ 0 w 272636"/>
                <a:gd name="connsiteY1" fmla="*/ 578612 h 602686"/>
                <a:gd name="connsiteX2" fmla="*/ 59497 w 272636"/>
                <a:gd name="connsiteY2" fmla="*/ 120564 h 602686"/>
                <a:gd name="connsiteX3" fmla="*/ 271458 w 272636"/>
                <a:gd name="connsiteY3" fmla="*/ 0 h 602686"/>
                <a:gd name="connsiteX4" fmla="*/ 272636 w 272636"/>
                <a:gd name="connsiteY4" fmla="*/ 6256 h 602686"/>
                <a:gd name="connsiteX5" fmla="*/ 65570 w 272636"/>
                <a:gd name="connsiteY5" fmla="*/ 122506 h 602686"/>
                <a:gd name="connsiteX6" fmla="*/ 9539 w 272636"/>
                <a:gd name="connsiteY6" fmla="*/ 572643 h 602686"/>
                <a:gd name="connsiteX0" fmla="*/ 6364 w 272636"/>
                <a:gd name="connsiteY0" fmla="*/ 585343 h 611789"/>
                <a:gd name="connsiteX1" fmla="*/ 0 w 272636"/>
                <a:gd name="connsiteY1" fmla="*/ 578612 h 611789"/>
                <a:gd name="connsiteX2" fmla="*/ 59497 w 272636"/>
                <a:gd name="connsiteY2" fmla="*/ 120564 h 611789"/>
                <a:gd name="connsiteX3" fmla="*/ 271458 w 272636"/>
                <a:gd name="connsiteY3" fmla="*/ 0 h 611789"/>
                <a:gd name="connsiteX4" fmla="*/ 272636 w 272636"/>
                <a:gd name="connsiteY4" fmla="*/ 6256 h 611789"/>
                <a:gd name="connsiteX5" fmla="*/ 65570 w 272636"/>
                <a:gd name="connsiteY5" fmla="*/ 122506 h 611789"/>
                <a:gd name="connsiteX6" fmla="*/ 6364 w 272636"/>
                <a:gd name="connsiteY6" fmla="*/ 585343 h 611789"/>
                <a:gd name="connsiteX0" fmla="*/ 6364 w 272636"/>
                <a:gd name="connsiteY0" fmla="*/ 585343 h 585343"/>
                <a:gd name="connsiteX1" fmla="*/ 0 w 272636"/>
                <a:gd name="connsiteY1" fmla="*/ 578612 h 585343"/>
                <a:gd name="connsiteX2" fmla="*/ 59497 w 272636"/>
                <a:gd name="connsiteY2" fmla="*/ 120564 h 585343"/>
                <a:gd name="connsiteX3" fmla="*/ 271458 w 272636"/>
                <a:gd name="connsiteY3" fmla="*/ 0 h 585343"/>
                <a:gd name="connsiteX4" fmla="*/ 272636 w 272636"/>
                <a:gd name="connsiteY4" fmla="*/ 6256 h 585343"/>
                <a:gd name="connsiteX5" fmla="*/ 65570 w 272636"/>
                <a:gd name="connsiteY5" fmla="*/ 122506 h 585343"/>
                <a:gd name="connsiteX6" fmla="*/ 6364 w 272636"/>
                <a:gd name="connsiteY6" fmla="*/ 585343 h 585343"/>
                <a:gd name="connsiteX0" fmla="*/ 25414 w 272636"/>
                <a:gd name="connsiteY0" fmla="*/ 591693 h 591693"/>
                <a:gd name="connsiteX1" fmla="*/ 0 w 272636"/>
                <a:gd name="connsiteY1" fmla="*/ 578612 h 591693"/>
                <a:gd name="connsiteX2" fmla="*/ 59497 w 272636"/>
                <a:gd name="connsiteY2" fmla="*/ 120564 h 591693"/>
                <a:gd name="connsiteX3" fmla="*/ 271458 w 272636"/>
                <a:gd name="connsiteY3" fmla="*/ 0 h 591693"/>
                <a:gd name="connsiteX4" fmla="*/ 272636 w 272636"/>
                <a:gd name="connsiteY4" fmla="*/ 6256 h 591693"/>
                <a:gd name="connsiteX5" fmla="*/ 65570 w 272636"/>
                <a:gd name="connsiteY5" fmla="*/ 122506 h 591693"/>
                <a:gd name="connsiteX6" fmla="*/ 25414 w 272636"/>
                <a:gd name="connsiteY6" fmla="*/ 591693 h 591693"/>
                <a:gd name="connsiteX0" fmla="*/ 38114 w 285336"/>
                <a:gd name="connsiteY0" fmla="*/ 591693 h 591693"/>
                <a:gd name="connsiteX1" fmla="*/ 0 w 285336"/>
                <a:gd name="connsiteY1" fmla="*/ 569087 h 591693"/>
                <a:gd name="connsiteX2" fmla="*/ 72197 w 285336"/>
                <a:gd name="connsiteY2" fmla="*/ 120564 h 591693"/>
                <a:gd name="connsiteX3" fmla="*/ 284158 w 285336"/>
                <a:gd name="connsiteY3" fmla="*/ 0 h 591693"/>
                <a:gd name="connsiteX4" fmla="*/ 285336 w 285336"/>
                <a:gd name="connsiteY4" fmla="*/ 6256 h 591693"/>
                <a:gd name="connsiteX5" fmla="*/ 78270 w 285336"/>
                <a:gd name="connsiteY5" fmla="*/ 122506 h 591693"/>
                <a:gd name="connsiteX6" fmla="*/ 38114 w 285336"/>
                <a:gd name="connsiteY6" fmla="*/ 591693 h 591693"/>
                <a:gd name="connsiteX0" fmla="*/ 9539 w 285336"/>
                <a:gd name="connsiteY0" fmla="*/ 569468 h 572053"/>
                <a:gd name="connsiteX1" fmla="*/ 0 w 285336"/>
                <a:gd name="connsiteY1" fmla="*/ 569087 h 572053"/>
                <a:gd name="connsiteX2" fmla="*/ 72197 w 285336"/>
                <a:gd name="connsiteY2" fmla="*/ 120564 h 572053"/>
                <a:gd name="connsiteX3" fmla="*/ 284158 w 285336"/>
                <a:gd name="connsiteY3" fmla="*/ 0 h 572053"/>
                <a:gd name="connsiteX4" fmla="*/ 285336 w 285336"/>
                <a:gd name="connsiteY4" fmla="*/ 6256 h 572053"/>
                <a:gd name="connsiteX5" fmla="*/ 78270 w 285336"/>
                <a:gd name="connsiteY5" fmla="*/ 122506 h 572053"/>
                <a:gd name="connsiteX6" fmla="*/ 9539 w 285336"/>
                <a:gd name="connsiteY6" fmla="*/ 569468 h 572053"/>
                <a:gd name="connsiteX0" fmla="*/ 9539 w 285336"/>
                <a:gd name="connsiteY0" fmla="*/ 569468 h 572053"/>
                <a:gd name="connsiteX1" fmla="*/ 0 w 285336"/>
                <a:gd name="connsiteY1" fmla="*/ 569087 h 572053"/>
                <a:gd name="connsiteX2" fmla="*/ 72197 w 285336"/>
                <a:gd name="connsiteY2" fmla="*/ 120564 h 572053"/>
                <a:gd name="connsiteX3" fmla="*/ 284158 w 285336"/>
                <a:gd name="connsiteY3" fmla="*/ 0 h 572053"/>
                <a:gd name="connsiteX4" fmla="*/ 285336 w 285336"/>
                <a:gd name="connsiteY4" fmla="*/ 6256 h 572053"/>
                <a:gd name="connsiteX5" fmla="*/ 78270 w 285336"/>
                <a:gd name="connsiteY5" fmla="*/ 122506 h 572053"/>
                <a:gd name="connsiteX6" fmla="*/ 9539 w 285336"/>
                <a:gd name="connsiteY6" fmla="*/ 569468 h 57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336" h="572053">
                  <a:moveTo>
                    <a:pt x="9539" y="569468"/>
                  </a:moveTo>
                  <a:cubicBezTo>
                    <a:pt x="17661" y="569286"/>
                    <a:pt x="12707" y="575627"/>
                    <a:pt x="0" y="569087"/>
                  </a:cubicBezTo>
                  <a:cubicBezTo>
                    <a:pt x="1513" y="489130"/>
                    <a:pt x="24837" y="215412"/>
                    <a:pt x="72197" y="120564"/>
                  </a:cubicBezTo>
                  <a:cubicBezTo>
                    <a:pt x="119557" y="25716"/>
                    <a:pt x="276623" y="1410"/>
                    <a:pt x="284158" y="0"/>
                  </a:cubicBezTo>
                  <a:lnTo>
                    <a:pt x="285336" y="6256"/>
                  </a:lnTo>
                  <a:cubicBezTo>
                    <a:pt x="283527" y="6596"/>
                    <a:pt x="124236" y="28637"/>
                    <a:pt x="78270" y="122506"/>
                  </a:cubicBezTo>
                  <a:cubicBezTo>
                    <a:pt x="32304" y="216375"/>
                    <a:pt x="12193" y="477015"/>
                    <a:pt x="9539" y="569468"/>
                  </a:cubicBezTo>
                  <a:close/>
                </a:path>
              </a:pathLst>
            </a:custGeom>
            <a:solidFill>
              <a:srgbClr val="D2E3F3"/>
            </a:solidFill>
            <a:ln w="12700" cap="flat">
              <a:noFill/>
              <a:prstDash val="solid"/>
              <a:miter/>
            </a:ln>
          </p:spPr>
          <p:txBody>
            <a:bodyPr rtlCol="0" anchor="ctr"/>
            <a:lstStyle/>
            <a:p>
              <a:endParaRPr lang="nl-NL"/>
            </a:p>
          </p:txBody>
        </p:sp>
        <p:sp>
          <p:nvSpPr>
            <p:cNvPr id="213" name="Vrije vorm 212">
              <a:extLst>
                <a:ext uri="{FF2B5EF4-FFF2-40B4-BE49-F238E27FC236}">
                  <a16:creationId xmlns:a16="http://schemas.microsoft.com/office/drawing/2014/main" id="{E49FC842-9E2A-5BE6-2548-A38D400869DB}"/>
                </a:ext>
              </a:extLst>
            </p:cNvPr>
            <p:cNvSpPr/>
            <p:nvPr/>
          </p:nvSpPr>
          <p:spPr>
            <a:xfrm>
              <a:off x="5318349" y="3640426"/>
              <a:ext cx="209537" cy="242138"/>
            </a:xfrm>
            <a:custGeom>
              <a:avLst/>
              <a:gdLst>
                <a:gd name="connsiteX0" fmla="*/ 4 w 275368"/>
                <a:gd name="connsiteY0" fmla="*/ 262832 h 318212"/>
                <a:gd name="connsiteX1" fmla="*/ 9465 w 275368"/>
                <a:gd name="connsiteY1" fmla="*/ 152773 h 318212"/>
                <a:gd name="connsiteX2" fmla="*/ 43578 w 275368"/>
                <a:gd name="connsiteY2" fmla="*/ 108641 h 318212"/>
                <a:gd name="connsiteX3" fmla="*/ 76153 w 275368"/>
                <a:gd name="connsiteY3" fmla="*/ 65893 h 318212"/>
                <a:gd name="connsiteX4" fmla="*/ 102226 w 275368"/>
                <a:gd name="connsiteY4" fmla="*/ 33775 h 318212"/>
                <a:gd name="connsiteX5" fmla="*/ 105134 w 275368"/>
                <a:gd name="connsiteY5" fmla="*/ 83381 h 318212"/>
                <a:gd name="connsiteX6" fmla="*/ 81195 w 275368"/>
                <a:gd name="connsiteY6" fmla="*/ 116744 h 318212"/>
                <a:gd name="connsiteX7" fmla="*/ 78439 w 275368"/>
                <a:gd name="connsiteY7" fmla="*/ 138550 h 318212"/>
                <a:gd name="connsiteX8" fmla="*/ 98822 w 275368"/>
                <a:gd name="connsiteY8" fmla="*/ 140493 h 318212"/>
                <a:gd name="connsiteX9" fmla="*/ 146346 w 275368"/>
                <a:gd name="connsiteY9" fmla="*/ 117671 h 318212"/>
                <a:gd name="connsiteX10" fmla="*/ 179214 w 275368"/>
                <a:gd name="connsiteY10" fmla="*/ 94709 h 318212"/>
                <a:gd name="connsiteX11" fmla="*/ 192879 w 275368"/>
                <a:gd name="connsiteY11" fmla="*/ 61829 h 318212"/>
                <a:gd name="connsiteX12" fmla="*/ 204194 w 275368"/>
                <a:gd name="connsiteY12" fmla="*/ 62883 h 318212"/>
                <a:gd name="connsiteX13" fmla="*/ 224438 w 275368"/>
                <a:gd name="connsiteY13" fmla="*/ 23640 h 318212"/>
                <a:gd name="connsiteX14" fmla="*/ 232604 w 275368"/>
                <a:gd name="connsiteY14" fmla="*/ 30727 h 318212"/>
                <a:gd name="connsiteX15" fmla="*/ 247526 w 275368"/>
                <a:gd name="connsiteY15" fmla="*/ 16185 h 318212"/>
                <a:gd name="connsiteX16" fmla="*/ 253826 w 275368"/>
                <a:gd name="connsiteY16" fmla="*/ 20427 h 318212"/>
                <a:gd name="connsiteX17" fmla="*/ 274946 w 275368"/>
                <a:gd name="connsiteY17" fmla="*/ 31 h 318212"/>
                <a:gd name="connsiteX18" fmla="*/ 271771 w 275368"/>
                <a:gd name="connsiteY18" fmla="*/ 40874 h 318212"/>
                <a:gd name="connsiteX19" fmla="*/ 255045 w 275368"/>
                <a:gd name="connsiteY19" fmla="*/ 100678 h 318212"/>
                <a:gd name="connsiteX20" fmla="*/ 248543 w 275368"/>
                <a:gd name="connsiteY20" fmla="*/ 136187 h 318212"/>
                <a:gd name="connsiteX21" fmla="*/ 205451 w 275368"/>
                <a:gd name="connsiteY21" fmla="*/ 183444 h 318212"/>
                <a:gd name="connsiteX22" fmla="*/ 187875 w 275368"/>
                <a:gd name="connsiteY22" fmla="*/ 220502 h 318212"/>
                <a:gd name="connsiteX23" fmla="*/ 84891 w 275368"/>
                <a:gd name="connsiteY23" fmla="*/ 289120 h 318212"/>
                <a:gd name="connsiteX24" fmla="*/ 75125 w 275368"/>
                <a:gd name="connsiteY24" fmla="*/ 317835 h 318212"/>
                <a:gd name="connsiteX25" fmla="*/ 4 w 275368"/>
                <a:gd name="connsiteY25" fmla="*/ 262832 h 31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5368" h="318212">
                  <a:moveTo>
                    <a:pt x="4" y="262832"/>
                  </a:moveTo>
                  <a:cubicBezTo>
                    <a:pt x="42" y="249649"/>
                    <a:pt x="8932" y="161536"/>
                    <a:pt x="9465" y="152773"/>
                  </a:cubicBezTo>
                  <a:cubicBezTo>
                    <a:pt x="9986" y="144010"/>
                    <a:pt x="38180" y="113454"/>
                    <a:pt x="43578" y="108641"/>
                  </a:cubicBezTo>
                  <a:cubicBezTo>
                    <a:pt x="49001" y="103840"/>
                    <a:pt x="71721" y="78809"/>
                    <a:pt x="76153" y="65893"/>
                  </a:cubicBezTo>
                  <a:cubicBezTo>
                    <a:pt x="80585" y="52964"/>
                    <a:pt x="95355" y="38486"/>
                    <a:pt x="102226" y="33775"/>
                  </a:cubicBezTo>
                  <a:cubicBezTo>
                    <a:pt x="110977" y="34689"/>
                    <a:pt x="114850" y="67836"/>
                    <a:pt x="105134" y="83381"/>
                  </a:cubicBezTo>
                  <a:cubicBezTo>
                    <a:pt x="95419" y="98925"/>
                    <a:pt x="85360" y="108184"/>
                    <a:pt x="81195" y="116744"/>
                  </a:cubicBezTo>
                  <a:cubicBezTo>
                    <a:pt x="77029" y="125278"/>
                    <a:pt x="78439" y="138550"/>
                    <a:pt x="78439" y="138550"/>
                  </a:cubicBezTo>
                  <a:lnTo>
                    <a:pt x="98822" y="140493"/>
                  </a:lnTo>
                  <a:cubicBezTo>
                    <a:pt x="98822" y="140493"/>
                    <a:pt x="140415" y="118788"/>
                    <a:pt x="146346" y="117671"/>
                  </a:cubicBezTo>
                  <a:cubicBezTo>
                    <a:pt x="152276" y="116553"/>
                    <a:pt x="179214" y="94709"/>
                    <a:pt x="179214" y="94709"/>
                  </a:cubicBezTo>
                  <a:cubicBezTo>
                    <a:pt x="179214" y="94709"/>
                    <a:pt x="185512" y="62845"/>
                    <a:pt x="192879" y="61829"/>
                  </a:cubicBezTo>
                  <a:cubicBezTo>
                    <a:pt x="196282" y="59822"/>
                    <a:pt x="199330" y="57790"/>
                    <a:pt x="204194" y="62883"/>
                  </a:cubicBezTo>
                  <a:cubicBezTo>
                    <a:pt x="202861" y="45484"/>
                    <a:pt x="213884" y="27132"/>
                    <a:pt x="224438" y="23640"/>
                  </a:cubicBezTo>
                  <a:cubicBezTo>
                    <a:pt x="227562" y="24313"/>
                    <a:pt x="232604" y="30727"/>
                    <a:pt x="232604" y="30727"/>
                  </a:cubicBezTo>
                  <a:cubicBezTo>
                    <a:pt x="233544" y="26916"/>
                    <a:pt x="243145" y="15931"/>
                    <a:pt x="247526" y="16185"/>
                  </a:cubicBezTo>
                  <a:cubicBezTo>
                    <a:pt x="251896" y="16439"/>
                    <a:pt x="253826" y="20427"/>
                    <a:pt x="253826" y="20427"/>
                  </a:cubicBezTo>
                  <a:cubicBezTo>
                    <a:pt x="258843" y="6927"/>
                    <a:pt x="265396" y="-541"/>
                    <a:pt x="274946" y="31"/>
                  </a:cubicBezTo>
                  <a:cubicBezTo>
                    <a:pt x="276013" y="12273"/>
                    <a:pt x="275098" y="22014"/>
                    <a:pt x="271771" y="40874"/>
                  </a:cubicBezTo>
                  <a:cubicBezTo>
                    <a:pt x="268456" y="59721"/>
                    <a:pt x="255045" y="100678"/>
                    <a:pt x="255045" y="100678"/>
                  </a:cubicBezTo>
                  <a:lnTo>
                    <a:pt x="248543" y="136187"/>
                  </a:lnTo>
                  <a:cubicBezTo>
                    <a:pt x="248543" y="136187"/>
                    <a:pt x="210824" y="179367"/>
                    <a:pt x="205451" y="183444"/>
                  </a:cubicBezTo>
                  <a:cubicBezTo>
                    <a:pt x="200080" y="187521"/>
                    <a:pt x="196968" y="215181"/>
                    <a:pt x="187875" y="220502"/>
                  </a:cubicBezTo>
                  <a:cubicBezTo>
                    <a:pt x="178756" y="225824"/>
                    <a:pt x="91291" y="279964"/>
                    <a:pt x="84891" y="289120"/>
                  </a:cubicBezTo>
                  <a:cubicBezTo>
                    <a:pt x="78489" y="298264"/>
                    <a:pt x="76204" y="312044"/>
                    <a:pt x="75125" y="317835"/>
                  </a:cubicBezTo>
                  <a:cubicBezTo>
                    <a:pt x="74045" y="323639"/>
                    <a:pt x="-593" y="260596"/>
                    <a:pt x="4" y="262832"/>
                  </a:cubicBezTo>
                  <a:close/>
                </a:path>
              </a:pathLst>
            </a:custGeom>
            <a:solidFill>
              <a:srgbClr val="D3B6A3"/>
            </a:solidFill>
            <a:ln w="12690" cap="flat">
              <a:noFill/>
              <a:prstDash val="solid"/>
              <a:miter/>
            </a:ln>
          </p:spPr>
          <p:txBody>
            <a:bodyPr rtlCol="0" anchor="ctr"/>
            <a:lstStyle/>
            <a:p>
              <a:endParaRPr lang="nl-NL"/>
            </a:p>
          </p:txBody>
        </p:sp>
        <p:sp>
          <p:nvSpPr>
            <p:cNvPr id="214" name="Vrije vorm 213">
              <a:extLst>
                <a:ext uri="{FF2B5EF4-FFF2-40B4-BE49-F238E27FC236}">
                  <a16:creationId xmlns:a16="http://schemas.microsoft.com/office/drawing/2014/main" id="{7EFF58FB-0BF2-0643-C16F-0403C5FBC261}"/>
                </a:ext>
              </a:extLst>
            </p:cNvPr>
            <p:cNvSpPr/>
            <p:nvPr/>
          </p:nvSpPr>
          <p:spPr>
            <a:xfrm>
              <a:off x="4778638" y="3494419"/>
              <a:ext cx="299803" cy="526344"/>
            </a:xfrm>
            <a:custGeom>
              <a:avLst/>
              <a:gdLst>
                <a:gd name="connsiteX0" fmla="*/ 578152 w 580320"/>
                <a:gd name="connsiteY0" fmla="*/ 310302 h 664309"/>
                <a:gd name="connsiteX1" fmla="*/ 533979 w 580320"/>
                <a:gd name="connsiteY1" fmla="*/ 266285 h 664309"/>
                <a:gd name="connsiteX2" fmla="*/ 494908 w 580320"/>
                <a:gd name="connsiteY2" fmla="*/ 226668 h 664309"/>
                <a:gd name="connsiteX3" fmla="*/ 491962 w 580320"/>
                <a:gd name="connsiteY3" fmla="*/ 224384 h 664309"/>
                <a:gd name="connsiteX4" fmla="*/ 489781 w 580320"/>
                <a:gd name="connsiteY4" fmla="*/ 227417 h 664309"/>
                <a:gd name="connsiteX5" fmla="*/ 480608 w 580320"/>
                <a:gd name="connsiteY5" fmla="*/ 238411 h 664309"/>
                <a:gd name="connsiteX6" fmla="*/ 318540 w 580320"/>
                <a:gd name="connsiteY6" fmla="*/ 448998 h 664309"/>
                <a:gd name="connsiteX7" fmla="*/ 87026 w 580320"/>
                <a:gd name="connsiteY7" fmla="*/ 1013 h 664309"/>
                <a:gd name="connsiteX8" fmla="*/ 85379 w 580320"/>
                <a:gd name="connsiteY8" fmla="*/ -100 h 664309"/>
                <a:gd name="connsiteX9" fmla="*/ 81198 w 580320"/>
                <a:gd name="connsiteY9" fmla="*/ 3384 h 664309"/>
                <a:gd name="connsiteX10" fmla="*/ 6324 w 580320"/>
                <a:gd name="connsiteY10" fmla="*/ 91160 h 664309"/>
                <a:gd name="connsiteX11" fmla="*/ 139695 w 580320"/>
                <a:gd name="connsiteY11" fmla="*/ 519688 h 664309"/>
                <a:gd name="connsiteX12" fmla="*/ 144598 w 580320"/>
                <a:gd name="connsiteY12" fmla="*/ 526244 h 664309"/>
                <a:gd name="connsiteX13" fmla="*/ 349354 w 580320"/>
                <a:gd name="connsiteY13" fmla="*/ 664067 h 664309"/>
                <a:gd name="connsiteX14" fmla="*/ 350395 w 580320"/>
                <a:gd name="connsiteY14" fmla="*/ 664209 h 664309"/>
                <a:gd name="connsiteX15" fmla="*/ 351336 w 580320"/>
                <a:gd name="connsiteY15" fmla="*/ 663776 h 664309"/>
                <a:gd name="connsiteX16" fmla="*/ 579428 w 580320"/>
                <a:gd name="connsiteY16" fmla="*/ 314407 h 664309"/>
                <a:gd name="connsiteX17" fmla="*/ 580320 w 580320"/>
                <a:gd name="connsiteY17" fmla="*/ 311881 h 664309"/>
                <a:gd name="connsiteX0" fmla="*/ 578152 w 580320"/>
                <a:gd name="connsiteY0" fmla="*/ 310402 h 664309"/>
                <a:gd name="connsiteX1" fmla="*/ 533979 w 580320"/>
                <a:gd name="connsiteY1" fmla="*/ 266385 h 664309"/>
                <a:gd name="connsiteX2" fmla="*/ 494908 w 580320"/>
                <a:gd name="connsiteY2" fmla="*/ 226768 h 664309"/>
                <a:gd name="connsiteX3" fmla="*/ 491962 w 580320"/>
                <a:gd name="connsiteY3" fmla="*/ 224484 h 664309"/>
                <a:gd name="connsiteX4" fmla="*/ 489781 w 580320"/>
                <a:gd name="connsiteY4" fmla="*/ 227517 h 664309"/>
                <a:gd name="connsiteX5" fmla="*/ 318540 w 580320"/>
                <a:gd name="connsiteY5" fmla="*/ 449098 h 664309"/>
                <a:gd name="connsiteX6" fmla="*/ 87026 w 580320"/>
                <a:gd name="connsiteY6" fmla="*/ 1113 h 664309"/>
                <a:gd name="connsiteX7" fmla="*/ 85379 w 580320"/>
                <a:gd name="connsiteY7" fmla="*/ 0 h 664309"/>
                <a:gd name="connsiteX8" fmla="*/ 81198 w 580320"/>
                <a:gd name="connsiteY8" fmla="*/ 3484 h 664309"/>
                <a:gd name="connsiteX9" fmla="*/ 6324 w 580320"/>
                <a:gd name="connsiteY9" fmla="*/ 91260 h 664309"/>
                <a:gd name="connsiteX10" fmla="*/ 139695 w 580320"/>
                <a:gd name="connsiteY10" fmla="*/ 519788 h 664309"/>
                <a:gd name="connsiteX11" fmla="*/ 144598 w 580320"/>
                <a:gd name="connsiteY11" fmla="*/ 526344 h 664309"/>
                <a:gd name="connsiteX12" fmla="*/ 349354 w 580320"/>
                <a:gd name="connsiteY12" fmla="*/ 664167 h 664309"/>
                <a:gd name="connsiteX13" fmla="*/ 350395 w 580320"/>
                <a:gd name="connsiteY13" fmla="*/ 664309 h 664309"/>
                <a:gd name="connsiteX14" fmla="*/ 351336 w 580320"/>
                <a:gd name="connsiteY14" fmla="*/ 663876 h 664309"/>
                <a:gd name="connsiteX15" fmla="*/ 579428 w 580320"/>
                <a:gd name="connsiteY15" fmla="*/ 314507 h 664309"/>
                <a:gd name="connsiteX16" fmla="*/ 580320 w 580320"/>
                <a:gd name="connsiteY16" fmla="*/ 311981 h 664309"/>
                <a:gd name="connsiteX17" fmla="*/ 578152 w 580320"/>
                <a:gd name="connsiteY17" fmla="*/ 310402 h 664309"/>
                <a:gd name="connsiteX0" fmla="*/ 578152 w 580320"/>
                <a:gd name="connsiteY0" fmla="*/ 310402 h 664309"/>
                <a:gd name="connsiteX1" fmla="*/ 494908 w 580320"/>
                <a:gd name="connsiteY1" fmla="*/ 226768 h 664309"/>
                <a:gd name="connsiteX2" fmla="*/ 491962 w 580320"/>
                <a:gd name="connsiteY2" fmla="*/ 224484 h 664309"/>
                <a:gd name="connsiteX3" fmla="*/ 489781 w 580320"/>
                <a:gd name="connsiteY3" fmla="*/ 227517 h 664309"/>
                <a:gd name="connsiteX4" fmla="*/ 318540 w 580320"/>
                <a:gd name="connsiteY4" fmla="*/ 449098 h 664309"/>
                <a:gd name="connsiteX5" fmla="*/ 87026 w 580320"/>
                <a:gd name="connsiteY5" fmla="*/ 1113 h 664309"/>
                <a:gd name="connsiteX6" fmla="*/ 85379 w 580320"/>
                <a:gd name="connsiteY6" fmla="*/ 0 h 664309"/>
                <a:gd name="connsiteX7" fmla="*/ 81198 w 580320"/>
                <a:gd name="connsiteY7" fmla="*/ 3484 h 664309"/>
                <a:gd name="connsiteX8" fmla="*/ 6324 w 580320"/>
                <a:gd name="connsiteY8" fmla="*/ 91260 h 664309"/>
                <a:gd name="connsiteX9" fmla="*/ 139695 w 580320"/>
                <a:gd name="connsiteY9" fmla="*/ 519788 h 664309"/>
                <a:gd name="connsiteX10" fmla="*/ 144598 w 580320"/>
                <a:gd name="connsiteY10" fmla="*/ 526344 h 664309"/>
                <a:gd name="connsiteX11" fmla="*/ 349354 w 580320"/>
                <a:gd name="connsiteY11" fmla="*/ 664167 h 664309"/>
                <a:gd name="connsiteX12" fmla="*/ 350395 w 580320"/>
                <a:gd name="connsiteY12" fmla="*/ 664309 h 664309"/>
                <a:gd name="connsiteX13" fmla="*/ 351336 w 580320"/>
                <a:gd name="connsiteY13" fmla="*/ 663876 h 664309"/>
                <a:gd name="connsiteX14" fmla="*/ 579428 w 580320"/>
                <a:gd name="connsiteY14" fmla="*/ 314507 h 664309"/>
                <a:gd name="connsiteX15" fmla="*/ 580320 w 580320"/>
                <a:gd name="connsiteY15" fmla="*/ 311981 h 664309"/>
                <a:gd name="connsiteX16" fmla="*/ 578152 w 580320"/>
                <a:gd name="connsiteY16" fmla="*/ 310402 h 664309"/>
                <a:gd name="connsiteX0" fmla="*/ 578152 w 580320"/>
                <a:gd name="connsiteY0" fmla="*/ 310402 h 664309"/>
                <a:gd name="connsiteX1" fmla="*/ 494908 w 580320"/>
                <a:gd name="connsiteY1" fmla="*/ 226768 h 664309"/>
                <a:gd name="connsiteX2" fmla="*/ 491962 w 580320"/>
                <a:gd name="connsiteY2" fmla="*/ 224484 h 664309"/>
                <a:gd name="connsiteX3" fmla="*/ 318540 w 580320"/>
                <a:gd name="connsiteY3" fmla="*/ 449098 h 664309"/>
                <a:gd name="connsiteX4" fmla="*/ 87026 w 580320"/>
                <a:gd name="connsiteY4" fmla="*/ 1113 h 664309"/>
                <a:gd name="connsiteX5" fmla="*/ 85379 w 580320"/>
                <a:gd name="connsiteY5" fmla="*/ 0 h 664309"/>
                <a:gd name="connsiteX6" fmla="*/ 81198 w 580320"/>
                <a:gd name="connsiteY6" fmla="*/ 3484 h 664309"/>
                <a:gd name="connsiteX7" fmla="*/ 6324 w 580320"/>
                <a:gd name="connsiteY7" fmla="*/ 91260 h 664309"/>
                <a:gd name="connsiteX8" fmla="*/ 139695 w 580320"/>
                <a:gd name="connsiteY8" fmla="*/ 519788 h 664309"/>
                <a:gd name="connsiteX9" fmla="*/ 144598 w 580320"/>
                <a:gd name="connsiteY9" fmla="*/ 526344 h 664309"/>
                <a:gd name="connsiteX10" fmla="*/ 349354 w 580320"/>
                <a:gd name="connsiteY10" fmla="*/ 664167 h 664309"/>
                <a:gd name="connsiteX11" fmla="*/ 350395 w 580320"/>
                <a:gd name="connsiteY11" fmla="*/ 664309 h 664309"/>
                <a:gd name="connsiteX12" fmla="*/ 351336 w 580320"/>
                <a:gd name="connsiteY12" fmla="*/ 663876 h 664309"/>
                <a:gd name="connsiteX13" fmla="*/ 579428 w 580320"/>
                <a:gd name="connsiteY13" fmla="*/ 314507 h 664309"/>
                <a:gd name="connsiteX14" fmla="*/ 580320 w 580320"/>
                <a:gd name="connsiteY14" fmla="*/ 311981 h 664309"/>
                <a:gd name="connsiteX15" fmla="*/ 578152 w 580320"/>
                <a:gd name="connsiteY15" fmla="*/ 310402 h 664309"/>
                <a:gd name="connsiteX0" fmla="*/ 580320 w 580320"/>
                <a:gd name="connsiteY0" fmla="*/ 311981 h 664309"/>
                <a:gd name="connsiteX1" fmla="*/ 494908 w 580320"/>
                <a:gd name="connsiteY1" fmla="*/ 226768 h 664309"/>
                <a:gd name="connsiteX2" fmla="*/ 491962 w 580320"/>
                <a:gd name="connsiteY2" fmla="*/ 224484 h 664309"/>
                <a:gd name="connsiteX3" fmla="*/ 318540 w 580320"/>
                <a:gd name="connsiteY3" fmla="*/ 449098 h 664309"/>
                <a:gd name="connsiteX4" fmla="*/ 87026 w 580320"/>
                <a:gd name="connsiteY4" fmla="*/ 1113 h 664309"/>
                <a:gd name="connsiteX5" fmla="*/ 85379 w 580320"/>
                <a:gd name="connsiteY5" fmla="*/ 0 h 664309"/>
                <a:gd name="connsiteX6" fmla="*/ 81198 w 580320"/>
                <a:gd name="connsiteY6" fmla="*/ 3484 h 664309"/>
                <a:gd name="connsiteX7" fmla="*/ 6324 w 580320"/>
                <a:gd name="connsiteY7" fmla="*/ 91260 h 664309"/>
                <a:gd name="connsiteX8" fmla="*/ 139695 w 580320"/>
                <a:gd name="connsiteY8" fmla="*/ 519788 h 664309"/>
                <a:gd name="connsiteX9" fmla="*/ 144598 w 580320"/>
                <a:gd name="connsiteY9" fmla="*/ 526344 h 664309"/>
                <a:gd name="connsiteX10" fmla="*/ 349354 w 580320"/>
                <a:gd name="connsiteY10" fmla="*/ 664167 h 664309"/>
                <a:gd name="connsiteX11" fmla="*/ 350395 w 580320"/>
                <a:gd name="connsiteY11" fmla="*/ 664309 h 664309"/>
                <a:gd name="connsiteX12" fmla="*/ 351336 w 580320"/>
                <a:gd name="connsiteY12" fmla="*/ 663876 h 664309"/>
                <a:gd name="connsiteX13" fmla="*/ 579428 w 580320"/>
                <a:gd name="connsiteY13" fmla="*/ 314507 h 664309"/>
                <a:gd name="connsiteX14" fmla="*/ 580320 w 580320"/>
                <a:gd name="connsiteY14" fmla="*/ 311981 h 664309"/>
                <a:gd name="connsiteX0" fmla="*/ 579428 w 579428"/>
                <a:gd name="connsiteY0" fmla="*/ 314507 h 664309"/>
                <a:gd name="connsiteX1" fmla="*/ 494908 w 579428"/>
                <a:gd name="connsiteY1" fmla="*/ 226768 h 664309"/>
                <a:gd name="connsiteX2" fmla="*/ 491962 w 579428"/>
                <a:gd name="connsiteY2" fmla="*/ 224484 h 664309"/>
                <a:gd name="connsiteX3" fmla="*/ 318540 w 579428"/>
                <a:gd name="connsiteY3" fmla="*/ 449098 h 664309"/>
                <a:gd name="connsiteX4" fmla="*/ 87026 w 579428"/>
                <a:gd name="connsiteY4" fmla="*/ 1113 h 664309"/>
                <a:gd name="connsiteX5" fmla="*/ 85379 w 579428"/>
                <a:gd name="connsiteY5" fmla="*/ 0 h 664309"/>
                <a:gd name="connsiteX6" fmla="*/ 81198 w 579428"/>
                <a:gd name="connsiteY6" fmla="*/ 3484 h 664309"/>
                <a:gd name="connsiteX7" fmla="*/ 6324 w 579428"/>
                <a:gd name="connsiteY7" fmla="*/ 91260 h 664309"/>
                <a:gd name="connsiteX8" fmla="*/ 139695 w 579428"/>
                <a:gd name="connsiteY8" fmla="*/ 519788 h 664309"/>
                <a:gd name="connsiteX9" fmla="*/ 144598 w 579428"/>
                <a:gd name="connsiteY9" fmla="*/ 526344 h 664309"/>
                <a:gd name="connsiteX10" fmla="*/ 349354 w 579428"/>
                <a:gd name="connsiteY10" fmla="*/ 664167 h 664309"/>
                <a:gd name="connsiteX11" fmla="*/ 350395 w 579428"/>
                <a:gd name="connsiteY11" fmla="*/ 664309 h 664309"/>
                <a:gd name="connsiteX12" fmla="*/ 351336 w 579428"/>
                <a:gd name="connsiteY12" fmla="*/ 663876 h 664309"/>
                <a:gd name="connsiteX13" fmla="*/ 579428 w 579428"/>
                <a:gd name="connsiteY13" fmla="*/ 314507 h 664309"/>
                <a:gd name="connsiteX0" fmla="*/ 351336 w 494908"/>
                <a:gd name="connsiteY0" fmla="*/ 663876 h 664309"/>
                <a:gd name="connsiteX1" fmla="*/ 494908 w 494908"/>
                <a:gd name="connsiteY1" fmla="*/ 226768 h 664309"/>
                <a:gd name="connsiteX2" fmla="*/ 491962 w 494908"/>
                <a:gd name="connsiteY2" fmla="*/ 224484 h 664309"/>
                <a:gd name="connsiteX3" fmla="*/ 318540 w 494908"/>
                <a:gd name="connsiteY3" fmla="*/ 449098 h 664309"/>
                <a:gd name="connsiteX4" fmla="*/ 87026 w 494908"/>
                <a:gd name="connsiteY4" fmla="*/ 1113 h 664309"/>
                <a:gd name="connsiteX5" fmla="*/ 85379 w 494908"/>
                <a:gd name="connsiteY5" fmla="*/ 0 h 664309"/>
                <a:gd name="connsiteX6" fmla="*/ 81198 w 494908"/>
                <a:gd name="connsiteY6" fmla="*/ 3484 h 664309"/>
                <a:gd name="connsiteX7" fmla="*/ 6324 w 494908"/>
                <a:gd name="connsiteY7" fmla="*/ 91260 h 664309"/>
                <a:gd name="connsiteX8" fmla="*/ 139695 w 494908"/>
                <a:gd name="connsiteY8" fmla="*/ 519788 h 664309"/>
                <a:gd name="connsiteX9" fmla="*/ 144598 w 494908"/>
                <a:gd name="connsiteY9" fmla="*/ 526344 h 664309"/>
                <a:gd name="connsiteX10" fmla="*/ 349354 w 494908"/>
                <a:gd name="connsiteY10" fmla="*/ 664167 h 664309"/>
                <a:gd name="connsiteX11" fmla="*/ 350395 w 494908"/>
                <a:gd name="connsiteY11" fmla="*/ 664309 h 664309"/>
                <a:gd name="connsiteX12" fmla="*/ 351336 w 494908"/>
                <a:gd name="connsiteY12" fmla="*/ 663876 h 664309"/>
                <a:gd name="connsiteX0" fmla="*/ 351336 w 494908"/>
                <a:gd name="connsiteY0" fmla="*/ 663876 h 664309"/>
                <a:gd name="connsiteX1" fmla="*/ 494908 w 494908"/>
                <a:gd name="connsiteY1" fmla="*/ 226768 h 664309"/>
                <a:gd name="connsiteX2" fmla="*/ 318540 w 494908"/>
                <a:gd name="connsiteY2" fmla="*/ 449098 h 664309"/>
                <a:gd name="connsiteX3" fmla="*/ 87026 w 494908"/>
                <a:gd name="connsiteY3" fmla="*/ 1113 h 664309"/>
                <a:gd name="connsiteX4" fmla="*/ 85379 w 494908"/>
                <a:gd name="connsiteY4" fmla="*/ 0 h 664309"/>
                <a:gd name="connsiteX5" fmla="*/ 81198 w 494908"/>
                <a:gd name="connsiteY5" fmla="*/ 3484 h 664309"/>
                <a:gd name="connsiteX6" fmla="*/ 6324 w 494908"/>
                <a:gd name="connsiteY6" fmla="*/ 91260 h 664309"/>
                <a:gd name="connsiteX7" fmla="*/ 139695 w 494908"/>
                <a:gd name="connsiteY7" fmla="*/ 519788 h 664309"/>
                <a:gd name="connsiteX8" fmla="*/ 144598 w 494908"/>
                <a:gd name="connsiteY8" fmla="*/ 526344 h 664309"/>
                <a:gd name="connsiteX9" fmla="*/ 349354 w 494908"/>
                <a:gd name="connsiteY9" fmla="*/ 664167 h 664309"/>
                <a:gd name="connsiteX10" fmla="*/ 350395 w 494908"/>
                <a:gd name="connsiteY10" fmla="*/ 664309 h 664309"/>
                <a:gd name="connsiteX11" fmla="*/ 351336 w 494908"/>
                <a:gd name="connsiteY11" fmla="*/ 663876 h 664309"/>
                <a:gd name="connsiteX0" fmla="*/ 351336 w 351336"/>
                <a:gd name="connsiteY0" fmla="*/ 663876 h 664309"/>
                <a:gd name="connsiteX1" fmla="*/ 318540 w 351336"/>
                <a:gd name="connsiteY1" fmla="*/ 449098 h 664309"/>
                <a:gd name="connsiteX2" fmla="*/ 87026 w 351336"/>
                <a:gd name="connsiteY2" fmla="*/ 1113 h 664309"/>
                <a:gd name="connsiteX3" fmla="*/ 85379 w 351336"/>
                <a:gd name="connsiteY3" fmla="*/ 0 h 664309"/>
                <a:gd name="connsiteX4" fmla="*/ 81198 w 351336"/>
                <a:gd name="connsiteY4" fmla="*/ 3484 h 664309"/>
                <a:gd name="connsiteX5" fmla="*/ 6324 w 351336"/>
                <a:gd name="connsiteY5" fmla="*/ 91260 h 664309"/>
                <a:gd name="connsiteX6" fmla="*/ 139695 w 351336"/>
                <a:gd name="connsiteY6" fmla="*/ 519788 h 664309"/>
                <a:gd name="connsiteX7" fmla="*/ 144598 w 351336"/>
                <a:gd name="connsiteY7" fmla="*/ 526344 h 664309"/>
                <a:gd name="connsiteX8" fmla="*/ 349354 w 351336"/>
                <a:gd name="connsiteY8" fmla="*/ 664167 h 664309"/>
                <a:gd name="connsiteX9" fmla="*/ 350395 w 351336"/>
                <a:gd name="connsiteY9" fmla="*/ 664309 h 664309"/>
                <a:gd name="connsiteX10" fmla="*/ 351336 w 351336"/>
                <a:gd name="connsiteY10" fmla="*/ 663876 h 664309"/>
                <a:gd name="connsiteX0" fmla="*/ 350395 w 350395"/>
                <a:gd name="connsiteY0" fmla="*/ 664309 h 664309"/>
                <a:gd name="connsiteX1" fmla="*/ 318540 w 350395"/>
                <a:gd name="connsiteY1" fmla="*/ 449098 h 664309"/>
                <a:gd name="connsiteX2" fmla="*/ 87026 w 350395"/>
                <a:gd name="connsiteY2" fmla="*/ 1113 h 664309"/>
                <a:gd name="connsiteX3" fmla="*/ 85379 w 350395"/>
                <a:gd name="connsiteY3" fmla="*/ 0 h 664309"/>
                <a:gd name="connsiteX4" fmla="*/ 81198 w 350395"/>
                <a:gd name="connsiteY4" fmla="*/ 3484 h 664309"/>
                <a:gd name="connsiteX5" fmla="*/ 6324 w 350395"/>
                <a:gd name="connsiteY5" fmla="*/ 91260 h 664309"/>
                <a:gd name="connsiteX6" fmla="*/ 139695 w 350395"/>
                <a:gd name="connsiteY6" fmla="*/ 519788 h 664309"/>
                <a:gd name="connsiteX7" fmla="*/ 144598 w 350395"/>
                <a:gd name="connsiteY7" fmla="*/ 526344 h 664309"/>
                <a:gd name="connsiteX8" fmla="*/ 349354 w 350395"/>
                <a:gd name="connsiteY8" fmla="*/ 664167 h 664309"/>
                <a:gd name="connsiteX9" fmla="*/ 350395 w 350395"/>
                <a:gd name="connsiteY9" fmla="*/ 664309 h 664309"/>
                <a:gd name="connsiteX0" fmla="*/ 349354 w 349354"/>
                <a:gd name="connsiteY0" fmla="*/ 664167 h 664167"/>
                <a:gd name="connsiteX1" fmla="*/ 318540 w 349354"/>
                <a:gd name="connsiteY1" fmla="*/ 449098 h 664167"/>
                <a:gd name="connsiteX2" fmla="*/ 87026 w 349354"/>
                <a:gd name="connsiteY2" fmla="*/ 1113 h 664167"/>
                <a:gd name="connsiteX3" fmla="*/ 85379 w 349354"/>
                <a:gd name="connsiteY3" fmla="*/ 0 h 664167"/>
                <a:gd name="connsiteX4" fmla="*/ 81198 w 349354"/>
                <a:gd name="connsiteY4" fmla="*/ 3484 h 664167"/>
                <a:gd name="connsiteX5" fmla="*/ 6324 w 349354"/>
                <a:gd name="connsiteY5" fmla="*/ 91260 h 664167"/>
                <a:gd name="connsiteX6" fmla="*/ 139695 w 349354"/>
                <a:gd name="connsiteY6" fmla="*/ 519788 h 664167"/>
                <a:gd name="connsiteX7" fmla="*/ 144598 w 349354"/>
                <a:gd name="connsiteY7" fmla="*/ 526344 h 664167"/>
                <a:gd name="connsiteX8" fmla="*/ 349354 w 349354"/>
                <a:gd name="connsiteY8" fmla="*/ 664167 h 664167"/>
                <a:gd name="connsiteX0" fmla="*/ 144598 w 318970"/>
                <a:gd name="connsiteY0" fmla="*/ 526344 h 526344"/>
                <a:gd name="connsiteX1" fmla="*/ 318540 w 318970"/>
                <a:gd name="connsiteY1" fmla="*/ 449098 h 526344"/>
                <a:gd name="connsiteX2" fmla="*/ 87026 w 318970"/>
                <a:gd name="connsiteY2" fmla="*/ 1113 h 526344"/>
                <a:gd name="connsiteX3" fmla="*/ 85379 w 318970"/>
                <a:gd name="connsiteY3" fmla="*/ 0 h 526344"/>
                <a:gd name="connsiteX4" fmla="*/ 81198 w 318970"/>
                <a:gd name="connsiteY4" fmla="*/ 3484 h 526344"/>
                <a:gd name="connsiteX5" fmla="*/ 6324 w 318970"/>
                <a:gd name="connsiteY5" fmla="*/ 91260 h 526344"/>
                <a:gd name="connsiteX6" fmla="*/ 139695 w 318970"/>
                <a:gd name="connsiteY6" fmla="*/ 519788 h 526344"/>
                <a:gd name="connsiteX7" fmla="*/ 144598 w 318970"/>
                <a:gd name="connsiteY7" fmla="*/ 526344 h 526344"/>
                <a:gd name="connsiteX0" fmla="*/ 144598 w 318540"/>
                <a:gd name="connsiteY0" fmla="*/ 526344 h 526344"/>
                <a:gd name="connsiteX1" fmla="*/ 318540 w 318540"/>
                <a:gd name="connsiteY1" fmla="*/ 449098 h 526344"/>
                <a:gd name="connsiteX2" fmla="*/ 87026 w 318540"/>
                <a:gd name="connsiteY2" fmla="*/ 1113 h 526344"/>
                <a:gd name="connsiteX3" fmla="*/ 85379 w 318540"/>
                <a:gd name="connsiteY3" fmla="*/ 0 h 526344"/>
                <a:gd name="connsiteX4" fmla="*/ 81198 w 318540"/>
                <a:gd name="connsiteY4" fmla="*/ 3484 h 526344"/>
                <a:gd name="connsiteX5" fmla="*/ 6324 w 318540"/>
                <a:gd name="connsiteY5" fmla="*/ 91260 h 526344"/>
                <a:gd name="connsiteX6" fmla="*/ 139695 w 318540"/>
                <a:gd name="connsiteY6" fmla="*/ 519788 h 526344"/>
                <a:gd name="connsiteX7" fmla="*/ 144598 w 318540"/>
                <a:gd name="connsiteY7" fmla="*/ 526344 h 526344"/>
                <a:gd name="connsiteX0" fmla="*/ 144598 w 318540"/>
                <a:gd name="connsiteY0" fmla="*/ 526344 h 526344"/>
                <a:gd name="connsiteX1" fmla="*/ 318540 w 318540"/>
                <a:gd name="connsiteY1" fmla="*/ 449098 h 526344"/>
                <a:gd name="connsiteX2" fmla="*/ 87026 w 318540"/>
                <a:gd name="connsiteY2" fmla="*/ 1113 h 526344"/>
                <a:gd name="connsiteX3" fmla="*/ 85379 w 318540"/>
                <a:gd name="connsiteY3" fmla="*/ 0 h 526344"/>
                <a:gd name="connsiteX4" fmla="*/ 81198 w 318540"/>
                <a:gd name="connsiteY4" fmla="*/ 3484 h 526344"/>
                <a:gd name="connsiteX5" fmla="*/ 6324 w 318540"/>
                <a:gd name="connsiteY5" fmla="*/ 91260 h 526344"/>
                <a:gd name="connsiteX6" fmla="*/ 139695 w 318540"/>
                <a:gd name="connsiteY6" fmla="*/ 519788 h 526344"/>
                <a:gd name="connsiteX7" fmla="*/ 144598 w 318540"/>
                <a:gd name="connsiteY7" fmla="*/ 526344 h 526344"/>
                <a:gd name="connsiteX0" fmla="*/ 144598 w 299803"/>
                <a:gd name="connsiteY0" fmla="*/ 526344 h 526344"/>
                <a:gd name="connsiteX1" fmla="*/ 299803 w 299803"/>
                <a:gd name="connsiteY1" fmla="*/ 456593 h 526344"/>
                <a:gd name="connsiteX2" fmla="*/ 87026 w 299803"/>
                <a:gd name="connsiteY2" fmla="*/ 1113 h 526344"/>
                <a:gd name="connsiteX3" fmla="*/ 85379 w 299803"/>
                <a:gd name="connsiteY3" fmla="*/ 0 h 526344"/>
                <a:gd name="connsiteX4" fmla="*/ 81198 w 299803"/>
                <a:gd name="connsiteY4" fmla="*/ 3484 h 526344"/>
                <a:gd name="connsiteX5" fmla="*/ 6324 w 299803"/>
                <a:gd name="connsiteY5" fmla="*/ 91260 h 526344"/>
                <a:gd name="connsiteX6" fmla="*/ 139695 w 299803"/>
                <a:gd name="connsiteY6" fmla="*/ 519788 h 526344"/>
                <a:gd name="connsiteX7" fmla="*/ 144598 w 299803"/>
                <a:gd name="connsiteY7" fmla="*/ 526344 h 52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803" h="526344">
                  <a:moveTo>
                    <a:pt x="144598" y="526344"/>
                  </a:moveTo>
                  <a:cubicBezTo>
                    <a:pt x="174406" y="514562"/>
                    <a:pt x="213145" y="496004"/>
                    <a:pt x="299803" y="456593"/>
                  </a:cubicBezTo>
                  <a:cubicBezTo>
                    <a:pt x="236355" y="242223"/>
                    <a:pt x="163683" y="53383"/>
                    <a:pt x="87026" y="1113"/>
                  </a:cubicBezTo>
                  <a:lnTo>
                    <a:pt x="85379" y="0"/>
                  </a:lnTo>
                  <a:lnTo>
                    <a:pt x="81198" y="3484"/>
                  </a:lnTo>
                  <a:cubicBezTo>
                    <a:pt x="43586" y="19013"/>
                    <a:pt x="15729" y="51671"/>
                    <a:pt x="6324" y="91260"/>
                  </a:cubicBezTo>
                  <a:cubicBezTo>
                    <a:pt x="-32340" y="237563"/>
                    <a:pt x="118030" y="490924"/>
                    <a:pt x="139695" y="519788"/>
                  </a:cubicBezTo>
                  <a:lnTo>
                    <a:pt x="144598" y="526344"/>
                  </a:lnTo>
                  <a:close/>
                </a:path>
              </a:pathLst>
            </a:custGeom>
            <a:solidFill>
              <a:srgbClr val="E6F5FF"/>
            </a:solidFill>
            <a:ln w="12700" cap="flat">
              <a:noFill/>
              <a:prstDash val="solid"/>
              <a:miter/>
            </a:ln>
          </p:spPr>
          <p:txBody>
            <a:bodyPr rtlCol="0" anchor="ctr"/>
            <a:lstStyle/>
            <a:p>
              <a:endParaRPr lang="nl-NL"/>
            </a:p>
          </p:txBody>
        </p:sp>
        <p:sp>
          <p:nvSpPr>
            <p:cNvPr id="215" name="Vrije vorm 214">
              <a:extLst>
                <a:ext uri="{FF2B5EF4-FFF2-40B4-BE49-F238E27FC236}">
                  <a16:creationId xmlns:a16="http://schemas.microsoft.com/office/drawing/2014/main" id="{9F51A358-C6FA-5237-B6B3-7987DCABFD64}"/>
                </a:ext>
              </a:extLst>
            </p:cNvPr>
            <p:cNvSpPr/>
            <p:nvPr/>
          </p:nvSpPr>
          <p:spPr>
            <a:xfrm>
              <a:off x="4757466" y="3436932"/>
              <a:ext cx="83059" cy="452891"/>
            </a:xfrm>
            <a:custGeom>
              <a:avLst/>
              <a:gdLst>
                <a:gd name="connsiteX0" fmla="*/ 0 w 83059"/>
                <a:gd name="connsiteY0" fmla="*/ -100 h 452891"/>
                <a:gd name="connsiteX1" fmla="*/ 35322 w 83059"/>
                <a:gd name="connsiteY1" fmla="*/ 11997 h 452891"/>
                <a:gd name="connsiteX2" fmla="*/ 73093 w 83059"/>
                <a:gd name="connsiteY2" fmla="*/ 100043 h 452891"/>
                <a:gd name="connsiteX3" fmla="*/ 48605 w 83059"/>
                <a:gd name="connsiteY3" fmla="*/ 167144 h 452891"/>
                <a:gd name="connsiteX4" fmla="*/ 83059 w 83059"/>
                <a:gd name="connsiteY4" fmla="*/ 205009 h 452891"/>
                <a:gd name="connsiteX5" fmla="*/ 24853 w 83059"/>
                <a:gd name="connsiteY5" fmla="*/ 452791 h 45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059" h="452891">
                  <a:moveTo>
                    <a:pt x="0" y="-100"/>
                  </a:moveTo>
                  <a:cubicBezTo>
                    <a:pt x="12012" y="3199"/>
                    <a:pt x="23809" y="7239"/>
                    <a:pt x="35322" y="11997"/>
                  </a:cubicBezTo>
                  <a:lnTo>
                    <a:pt x="73093" y="100043"/>
                  </a:lnTo>
                  <a:lnTo>
                    <a:pt x="48605" y="167144"/>
                  </a:lnTo>
                  <a:lnTo>
                    <a:pt x="83059" y="205009"/>
                  </a:lnTo>
                  <a:lnTo>
                    <a:pt x="24853" y="452791"/>
                  </a:lnTo>
                  <a:close/>
                </a:path>
              </a:pathLst>
            </a:custGeom>
            <a:solidFill>
              <a:srgbClr val="D2E3F3"/>
            </a:solidFill>
            <a:ln w="12700" cap="flat">
              <a:noFill/>
              <a:prstDash val="solid"/>
              <a:miter/>
            </a:ln>
          </p:spPr>
          <p:txBody>
            <a:bodyPr rtlCol="0" anchor="ctr"/>
            <a:lstStyle/>
            <a:p>
              <a:endParaRPr lang="nl-NL"/>
            </a:p>
          </p:txBody>
        </p:sp>
      </p:grpSp>
    </p:spTree>
    <p:extLst>
      <p:ext uri="{BB962C8B-B14F-4D97-AF65-F5344CB8AC3E}">
        <p14:creationId xmlns:p14="http://schemas.microsoft.com/office/powerpoint/2010/main" val="46993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3D614-4FF0-E99F-1641-24AD0138B001}"/>
            </a:ext>
          </a:extLst>
        </p:cNvPr>
        <p:cNvGrpSpPr/>
        <p:nvPr/>
      </p:nvGrpSpPr>
      <p:grpSpPr>
        <a:xfrm>
          <a:off x="0" y="0"/>
          <a:ext cx="0" cy="0"/>
          <a:chOff x="0" y="0"/>
          <a:chExt cx="0" cy="0"/>
        </a:xfrm>
      </p:grpSpPr>
      <p:sp>
        <p:nvSpPr>
          <p:cNvPr id="944" name="Rechthoek 943">
            <a:extLst>
              <a:ext uri="{FF2B5EF4-FFF2-40B4-BE49-F238E27FC236}">
                <a16:creationId xmlns:a16="http://schemas.microsoft.com/office/drawing/2014/main" id="{B5EFFAFA-FCB8-2C90-5236-BE6BE8A49E4F}"/>
              </a:ext>
            </a:extLst>
          </p:cNvPr>
          <p:cNvSpPr/>
          <p:nvPr/>
        </p:nvSpPr>
        <p:spPr>
          <a:xfrm>
            <a:off x="793" y="6742176"/>
            <a:ext cx="12192000" cy="115824"/>
          </a:xfrm>
          <a:prstGeom prst="rect">
            <a:avLst/>
          </a:prstGeom>
          <a:solidFill>
            <a:schemeClr val="tx2"/>
          </a:solidFill>
          <a:ln w="12700" cap="flat">
            <a:noFill/>
            <a:prstDash val="solid"/>
            <a:miter/>
          </a:ln>
        </p:spPr>
        <p:txBody>
          <a:bodyPr rtlCol="0" anchor="ctr"/>
          <a:lstStyle/>
          <a:p>
            <a:pPr defTabSz="914377"/>
            <a:endParaRPr lang="nl-NL" sz="1349">
              <a:solidFill>
                <a:srgbClr val="000000"/>
              </a:solidFill>
              <a:latin typeface="Calibri" panose="020F0502020204030204"/>
            </a:endParaRPr>
          </a:p>
        </p:txBody>
      </p:sp>
      <p:grpSp>
        <p:nvGrpSpPr>
          <p:cNvPr id="1353" name="Groep 1352">
            <a:extLst>
              <a:ext uri="{FF2B5EF4-FFF2-40B4-BE49-F238E27FC236}">
                <a16:creationId xmlns:a16="http://schemas.microsoft.com/office/drawing/2014/main" id="{531D592E-5521-0922-E59E-D62E79EC4EDF}"/>
              </a:ext>
            </a:extLst>
          </p:cNvPr>
          <p:cNvGrpSpPr/>
          <p:nvPr/>
        </p:nvGrpSpPr>
        <p:grpSpPr>
          <a:xfrm>
            <a:off x="-7625" y="2293462"/>
            <a:ext cx="6251106" cy="4466939"/>
            <a:chOff x="3557070" y="3659937"/>
            <a:chExt cx="2950624" cy="2108468"/>
          </a:xfrm>
        </p:grpSpPr>
        <p:sp>
          <p:nvSpPr>
            <p:cNvPr id="1354" name="Vrije vorm 1353">
              <a:extLst>
                <a:ext uri="{FF2B5EF4-FFF2-40B4-BE49-F238E27FC236}">
                  <a16:creationId xmlns:a16="http://schemas.microsoft.com/office/drawing/2014/main" id="{636F5319-44AF-42F4-2573-53228A726151}"/>
                </a:ext>
              </a:extLst>
            </p:cNvPr>
            <p:cNvSpPr/>
            <p:nvPr/>
          </p:nvSpPr>
          <p:spPr>
            <a:xfrm>
              <a:off x="3557070" y="3659937"/>
              <a:ext cx="2517554" cy="2104805"/>
            </a:xfrm>
            <a:custGeom>
              <a:avLst/>
              <a:gdLst>
                <a:gd name="connsiteX0" fmla="*/ 1895818 w 1962251"/>
                <a:gd name="connsiteY0" fmla="*/ 1640543 h 1640543"/>
                <a:gd name="connsiteX1" fmla="*/ 3967 w 1962251"/>
                <a:gd name="connsiteY1" fmla="*/ 1640543 h 1640543"/>
                <a:gd name="connsiteX2" fmla="*/ 3967 w 1962251"/>
                <a:gd name="connsiteY2" fmla="*/ 1411095 h 1640543"/>
                <a:gd name="connsiteX3" fmla="*/ 0 w 1962251"/>
                <a:gd name="connsiteY3" fmla="*/ 1399599 h 1640543"/>
                <a:gd name="connsiteX4" fmla="*/ 3967 w 1962251"/>
                <a:gd name="connsiteY4" fmla="*/ 1399599 h 1640543"/>
                <a:gd name="connsiteX5" fmla="*/ 3967 w 1962251"/>
                <a:gd name="connsiteY5" fmla="*/ 0 h 1640543"/>
                <a:gd name="connsiteX6" fmla="*/ 797966 w 1962251"/>
                <a:gd name="connsiteY6" fmla="*/ 383762 h 1640543"/>
                <a:gd name="connsiteX7" fmla="*/ 1779313 w 1962251"/>
                <a:gd name="connsiteY7" fmla="*/ 787118 h 1640543"/>
                <a:gd name="connsiteX8" fmla="*/ 1895818 w 1962251"/>
                <a:gd name="connsiteY8" fmla="*/ 1640543 h 164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251" h="1640543">
                  <a:moveTo>
                    <a:pt x="1895818" y="1640543"/>
                  </a:moveTo>
                  <a:lnTo>
                    <a:pt x="3967" y="1640543"/>
                  </a:lnTo>
                  <a:lnTo>
                    <a:pt x="3967" y="1411095"/>
                  </a:lnTo>
                  <a:lnTo>
                    <a:pt x="0" y="1399599"/>
                  </a:lnTo>
                  <a:lnTo>
                    <a:pt x="3967" y="1399599"/>
                  </a:lnTo>
                  <a:lnTo>
                    <a:pt x="3967" y="0"/>
                  </a:lnTo>
                  <a:cubicBezTo>
                    <a:pt x="242402" y="82906"/>
                    <a:pt x="512169" y="342471"/>
                    <a:pt x="797966" y="383762"/>
                  </a:cubicBezTo>
                  <a:cubicBezTo>
                    <a:pt x="1226663" y="445618"/>
                    <a:pt x="1477404" y="332189"/>
                    <a:pt x="1779313" y="787118"/>
                  </a:cubicBezTo>
                  <a:cubicBezTo>
                    <a:pt x="1988601" y="1102386"/>
                    <a:pt x="2004955" y="1405347"/>
                    <a:pt x="1895818" y="1640543"/>
                  </a:cubicBezTo>
                  <a:close/>
                </a:path>
              </a:pathLst>
            </a:custGeom>
            <a:solidFill>
              <a:srgbClr val="E7F3FB"/>
            </a:solidFill>
            <a:ln w="8096" cap="flat">
              <a:noFill/>
              <a:prstDash val="solid"/>
              <a:miter/>
            </a:ln>
          </p:spPr>
          <p:txBody>
            <a:bodyPr rtlCol="0" anchor="ctr"/>
            <a:lstStyle/>
            <a:p>
              <a:endParaRPr lang="nl-NL"/>
            </a:p>
          </p:txBody>
        </p:sp>
        <p:sp>
          <p:nvSpPr>
            <p:cNvPr id="1355" name="Vrije vorm 1354">
              <a:extLst>
                <a:ext uri="{FF2B5EF4-FFF2-40B4-BE49-F238E27FC236}">
                  <a16:creationId xmlns:a16="http://schemas.microsoft.com/office/drawing/2014/main" id="{3C49928A-98F9-6BE3-D9A0-D6DF32C1DD44}"/>
                </a:ext>
              </a:extLst>
            </p:cNvPr>
            <p:cNvSpPr/>
            <p:nvPr/>
          </p:nvSpPr>
          <p:spPr>
            <a:xfrm>
              <a:off x="5715635" y="5313657"/>
              <a:ext cx="450266" cy="454748"/>
            </a:xfrm>
            <a:custGeom>
              <a:avLst/>
              <a:gdLst>
                <a:gd name="connsiteX0" fmla="*/ 225209 w 450266"/>
                <a:gd name="connsiteY0" fmla="*/ 19328 h 454748"/>
                <a:gd name="connsiteX1" fmla="*/ 276268 w 450266"/>
                <a:gd name="connsiteY1" fmla="*/ 1591 h 454748"/>
                <a:gd name="connsiteX2" fmla="*/ 295210 w 450266"/>
                <a:gd name="connsiteY2" fmla="*/ 4757 h 454748"/>
                <a:gd name="connsiteX3" fmla="*/ 450267 w 450266"/>
                <a:gd name="connsiteY3" fmla="*/ 454748 h 454748"/>
                <a:gd name="connsiteX4" fmla="*/ 356258 w 450266"/>
                <a:gd name="connsiteY4" fmla="*/ 454748 h 454748"/>
                <a:gd name="connsiteX5" fmla="*/ 225209 w 450266"/>
                <a:gd name="connsiteY5" fmla="*/ 73869 h 454748"/>
                <a:gd name="connsiteX6" fmla="*/ 225209 w 450266"/>
                <a:gd name="connsiteY6" fmla="*/ 19328 h 454748"/>
                <a:gd name="connsiteX7" fmla="*/ 225209 w 450266"/>
                <a:gd name="connsiteY7" fmla="*/ 19328 h 454748"/>
                <a:gd name="connsiteX8" fmla="*/ 174009 w 450266"/>
                <a:gd name="connsiteY8" fmla="*/ 1591 h 454748"/>
                <a:gd name="connsiteX9" fmla="*/ 155057 w 450266"/>
                <a:gd name="connsiteY9" fmla="*/ 4757 h 454748"/>
                <a:gd name="connsiteX10" fmla="*/ 0 w 450266"/>
                <a:gd name="connsiteY10" fmla="*/ 454748 h 454748"/>
                <a:gd name="connsiteX11" fmla="*/ 94019 w 450266"/>
                <a:gd name="connsiteY11" fmla="*/ 454748 h 454748"/>
                <a:gd name="connsiteX12" fmla="*/ 225209 w 450266"/>
                <a:gd name="connsiteY12" fmla="*/ 73869 h 454748"/>
                <a:gd name="connsiteX13" fmla="*/ 225209 w 450266"/>
                <a:gd name="connsiteY13" fmla="*/ 19328 h 454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0266" h="454748">
                  <a:moveTo>
                    <a:pt x="225209" y="19328"/>
                  </a:moveTo>
                  <a:lnTo>
                    <a:pt x="276268" y="1591"/>
                  </a:lnTo>
                  <a:cubicBezTo>
                    <a:pt x="285088" y="-1443"/>
                    <a:pt x="293623" y="-2"/>
                    <a:pt x="295210" y="4757"/>
                  </a:cubicBezTo>
                  <a:lnTo>
                    <a:pt x="450267" y="454748"/>
                  </a:lnTo>
                  <a:lnTo>
                    <a:pt x="356258" y="454748"/>
                  </a:lnTo>
                  <a:lnTo>
                    <a:pt x="225209" y="73869"/>
                  </a:lnTo>
                  <a:lnTo>
                    <a:pt x="225209" y="19328"/>
                  </a:lnTo>
                  <a:close/>
                  <a:moveTo>
                    <a:pt x="225209" y="19328"/>
                  </a:moveTo>
                  <a:lnTo>
                    <a:pt x="174009" y="1591"/>
                  </a:lnTo>
                  <a:cubicBezTo>
                    <a:pt x="165179" y="-1443"/>
                    <a:pt x="156653" y="-2"/>
                    <a:pt x="155057" y="4757"/>
                  </a:cubicBezTo>
                  <a:lnTo>
                    <a:pt x="0" y="454748"/>
                  </a:lnTo>
                  <a:lnTo>
                    <a:pt x="94019" y="454748"/>
                  </a:lnTo>
                  <a:lnTo>
                    <a:pt x="225209" y="73869"/>
                  </a:lnTo>
                  <a:lnTo>
                    <a:pt x="225209" y="19328"/>
                  </a:lnTo>
                  <a:close/>
                </a:path>
              </a:pathLst>
            </a:custGeom>
            <a:solidFill>
              <a:srgbClr val="9FCEEF"/>
            </a:solidFill>
            <a:ln w="0" cap="flat">
              <a:noFill/>
              <a:prstDash val="solid"/>
              <a:miter/>
            </a:ln>
          </p:spPr>
          <p:txBody>
            <a:bodyPr rtlCol="0" anchor="ctr"/>
            <a:lstStyle/>
            <a:p>
              <a:endParaRPr lang="nl-NL"/>
            </a:p>
          </p:txBody>
        </p:sp>
        <p:grpSp>
          <p:nvGrpSpPr>
            <p:cNvPr id="1356" name="Groep 1355">
              <a:extLst>
                <a:ext uri="{FF2B5EF4-FFF2-40B4-BE49-F238E27FC236}">
                  <a16:creationId xmlns:a16="http://schemas.microsoft.com/office/drawing/2014/main" id="{FBE7499F-0D33-F0E1-D290-8317672E2B86}"/>
                </a:ext>
              </a:extLst>
            </p:cNvPr>
            <p:cNvGrpSpPr/>
            <p:nvPr/>
          </p:nvGrpSpPr>
          <p:grpSpPr>
            <a:xfrm>
              <a:off x="3765872" y="3753309"/>
              <a:ext cx="1827791" cy="2011383"/>
              <a:chOff x="3765872" y="3753309"/>
              <a:chExt cx="1827791" cy="2011383"/>
            </a:xfrm>
          </p:grpSpPr>
          <p:sp>
            <p:nvSpPr>
              <p:cNvPr id="1362" name="Vrije vorm 1361">
                <a:extLst>
                  <a:ext uri="{FF2B5EF4-FFF2-40B4-BE49-F238E27FC236}">
                    <a16:creationId xmlns:a16="http://schemas.microsoft.com/office/drawing/2014/main" id="{3016C313-DDC4-BC59-1EF4-EC228399AEA6}"/>
                  </a:ext>
                </a:extLst>
              </p:cNvPr>
              <p:cNvSpPr/>
              <p:nvPr/>
            </p:nvSpPr>
            <p:spPr>
              <a:xfrm>
                <a:off x="3774128" y="4390600"/>
                <a:ext cx="1316695" cy="1370595"/>
              </a:xfrm>
              <a:custGeom>
                <a:avLst/>
                <a:gdLst>
                  <a:gd name="connsiteX0" fmla="*/ 145786 w 1316695"/>
                  <a:gd name="connsiteY0" fmla="*/ 0 h 1370595"/>
                  <a:gd name="connsiteX1" fmla="*/ 618676 w 1316695"/>
                  <a:gd name="connsiteY1" fmla="*/ 0 h 1370595"/>
                  <a:gd name="connsiteX2" fmla="*/ 794271 w 1316695"/>
                  <a:gd name="connsiteY2" fmla="*/ 159919 h 1370595"/>
                  <a:gd name="connsiteX3" fmla="*/ 880733 w 1316695"/>
                  <a:gd name="connsiteY3" fmla="*/ 1065435 h 1370595"/>
                  <a:gd name="connsiteX4" fmla="*/ 735675 w 1316695"/>
                  <a:gd name="connsiteY4" fmla="*/ 1225348 h 1370595"/>
                  <a:gd name="connsiteX5" fmla="*/ 262782 w 1316695"/>
                  <a:gd name="connsiteY5" fmla="*/ 1225348 h 1370595"/>
                  <a:gd name="connsiteX6" fmla="*/ 87185 w 1316695"/>
                  <a:gd name="connsiteY6" fmla="*/ 1065435 h 1370595"/>
                  <a:gd name="connsiteX7" fmla="*/ 728 w 1316695"/>
                  <a:gd name="connsiteY7" fmla="*/ 159919 h 1370595"/>
                  <a:gd name="connsiteX8" fmla="*/ 145786 w 1316695"/>
                  <a:gd name="connsiteY8" fmla="*/ 0 h 1370595"/>
                  <a:gd name="connsiteX9" fmla="*/ 1219208 w 1316695"/>
                  <a:gd name="connsiteY9" fmla="*/ 1281576 h 1370595"/>
                  <a:gd name="connsiteX10" fmla="*/ 1189982 w 1316695"/>
                  <a:gd name="connsiteY10" fmla="*/ 1278258 h 1370595"/>
                  <a:gd name="connsiteX11" fmla="*/ 410661 w 1316695"/>
                  <a:gd name="connsiteY11" fmla="*/ 1278258 h 1370595"/>
                  <a:gd name="connsiteX12" fmla="*/ 316788 w 1316695"/>
                  <a:gd name="connsiteY12" fmla="*/ 1317212 h 1370595"/>
                  <a:gd name="connsiteX13" fmla="*/ 283954 w 1316695"/>
                  <a:gd name="connsiteY13" fmla="*/ 1370596 h 1370595"/>
                  <a:gd name="connsiteX14" fmla="*/ 1316696 w 1316695"/>
                  <a:gd name="connsiteY14" fmla="*/ 1370596 h 1370595"/>
                  <a:gd name="connsiteX15" fmla="*/ 1219208 w 1316695"/>
                  <a:gd name="connsiteY15" fmla="*/ 1281576 h 137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16695" h="1370595">
                    <a:moveTo>
                      <a:pt x="145786" y="0"/>
                    </a:moveTo>
                    <a:lnTo>
                      <a:pt x="618676" y="0"/>
                    </a:lnTo>
                    <a:cubicBezTo>
                      <a:pt x="706859" y="0"/>
                      <a:pt x="785878" y="71960"/>
                      <a:pt x="794271" y="159919"/>
                    </a:cubicBezTo>
                    <a:lnTo>
                      <a:pt x="880733" y="1065435"/>
                    </a:lnTo>
                    <a:cubicBezTo>
                      <a:pt x="889126" y="1153393"/>
                      <a:pt x="823858" y="1225348"/>
                      <a:pt x="735675" y="1225348"/>
                    </a:cubicBezTo>
                    <a:lnTo>
                      <a:pt x="262782" y="1225348"/>
                    </a:lnTo>
                    <a:cubicBezTo>
                      <a:pt x="174599" y="1225348"/>
                      <a:pt x="95582" y="1153393"/>
                      <a:pt x="87185" y="1065435"/>
                    </a:cubicBezTo>
                    <a:lnTo>
                      <a:pt x="728" y="159919"/>
                    </a:lnTo>
                    <a:cubicBezTo>
                      <a:pt x="-7673" y="71960"/>
                      <a:pt x="57605" y="0"/>
                      <a:pt x="145786" y="0"/>
                    </a:cubicBezTo>
                    <a:close/>
                    <a:moveTo>
                      <a:pt x="1219208" y="1281576"/>
                    </a:moveTo>
                    <a:cubicBezTo>
                      <a:pt x="1209808" y="1279414"/>
                      <a:pt x="1199971" y="1278258"/>
                      <a:pt x="1189982" y="1278258"/>
                    </a:cubicBezTo>
                    <a:lnTo>
                      <a:pt x="410661" y="1278258"/>
                    </a:lnTo>
                    <a:cubicBezTo>
                      <a:pt x="374066" y="1278258"/>
                      <a:pt x="340798" y="1293123"/>
                      <a:pt x="316788" y="1317212"/>
                    </a:cubicBezTo>
                    <a:cubicBezTo>
                      <a:pt x="301890" y="1332077"/>
                      <a:pt x="290607" y="1350251"/>
                      <a:pt x="283954" y="1370596"/>
                    </a:cubicBezTo>
                    <a:lnTo>
                      <a:pt x="1316696" y="1370596"/>
                    </a:lnTo>
                    <a:cubicBezTo>
                      <a:pt x="1302373" y="1326304"/>
                      <a:pt x="1265200" y="1291966"/>
                      <a:pt x="1219208" y="1281576"/>
                    </a:cubicBezTo>
                    <a:close/>
                  </a:path>
                </a:pathLst>
              </a:custGeom>
              <a:solidFill>
                <a:srgbClr val="86C2EB"/>
              </a:solidFill>
              <a:ln w="0" cap="flat">
                <a:noFill/>
                <a:prstDash val="solid"/>
                <a:miter/>
              </a:ln>
            </p:spPr>
            <p:txBody>
              <a:bodyPr rtlCol="0" anchor="ctr"/>
              <a:lstStyle/>
              <a:p>
                <a:endParaRPr lang="nl-NL"/>
              </a:p>
            </p:txBody>
          </p:sp>
          <p:grpSp>
            <p:nvGrpSpPr>
              <p:cNvPr id="1363" name="Groep 1362">
                <a:extLst>
                  <a:ext uri="{FF2B5EF4-FFF2-40B4-BE49-F238E27FC236}">
                    <a16:creationId xmlns:a16="http://schemas.microsoft.com/office/drawing/2014/main" id="{10C36580-6C9A-DC53-9557-4C501F33C081}"/>
                  </a:ext>
                </a:extLst>
              </p:cNvPr>
              <p:cNvGrpSpPr/>
              <p:nvPr/>
            </p:nvGrpSpPr>
            <p:grpSpPr>
              <a:xfrm>
                <a:off x="3765872" y="4377107"/>
                <a:ext cx="1827791" cy="1042911"/>
                <a:chOff x="6236101" y="3934664"/>
                <a:chExt cx="1827791" cy="1042911"/>
              </a:xfrm>
            </p:grpSpPr>
            <p:grpSp>
              <p:nvGrpSpPr>
                <p:cNvPr id="1376" name="Groep 1375">
                  <a:extLst>
                    <a:ext uri="{FF2B5EF4-FFF2-40B4-BE49-F238E27FC236}">
                      <a16:creationId xmlns:a16="http://schemas.microsoft.com/office/drawing/2014/main" id="{61AA0857-603B-7512-0B57-7B1C2BBB05A4}"/>
                    </a:ext>
                  </a:extLst>
                </p:cNvPr>
                <p:cNvGrpSpPr/>
                <p:nvPr/>
              </p:nvGrpSpPr>
              <p:grpSpPr>
                <a:xfrm flipH="1">
                  <a:off x="6236101" y="3934664"/>
                  <a:ext cx="1827791" cy="990938"/>
                  <a:chOff x="4672854" y="2256533"/>
                  <a:chExt cx="1827791" cy="990938"/>
                </a:xfrm>
              </p:grpSpPr>
              <p:sp>
                <p:nvSpPr>
                  <p:cNvPr id="1379" name="Vrije vorm 1378">
                    <a:extLst>
                      <a:ext uri="{FF2B5EF4-FFF2-40B4-BE49-F238E27FC236}">
                        <a16:creationId xmlns:a16="http://schemas.microsoft.com/office/drawing/2014/main" id="{0A34D6C0-C130-96FC-3400-2B82FF1F4446}"/>
                      </a:ext>
                    </a:extLst>
                  </p:cNvPr>
                  <p:cNvSpPr/>
                  <p:nvPr/>
                </p:nvSpPr>
                <p:spPr>
                  <a:xfrm flipH="1">
                    <a:off x="5261523" y="2336835"/>
                    <a:ext cx="355788" cy="652041"/>
                  </a:xfrm>
                  <a:custGeom>
                    <a:avLst/>
                    <a:gdLst>
                      <a:gd name="connsiteX0" fmla="*/ 53940 w 241112"/>
                      <a:gd name="connsiteY0" fmla="*/ 0 h 390714"/>
                      <a:gd name="connsiteX1" fmla="*/ 151920 w 241112"/>
                      <a:gd name="connsiteY1" fmla="*/ 183210 h 390714"/>
                      <a:gd name="connsiteX2" fmla="*/ 239522 w 241112"/>
                      <a:gd name="connsiteY2" fmla="*/ 368307 h 390714"/>
                      <a:gd name="connsiteX3" fmla="*/ 132773 w 241112"/>
                      <a:gd name="connsiteY3" fmla="*/ 380305 h 390714"/>
                      <a:gd name="connsiteX4" fmla="*/ 83280 w 241112"/>
                      <a:gd name="connsiteY4" fmla="*/ 312475 h 390714"/>
                      <a:gd name="connsiteX5" fmla="*/ 27594 w 241112"/>
                      <a:gd name="connsiteY5" fmla="*/ 201540 h 390714"/>
                      <a:gd name="connsiteX6" fmla="*/ 53940 w 241112"/>
                      <a:gd name="connsiteY6" fmla="*/ 0 h 390714"/>
                      <a:gd name="connsiteX0" fmla="*/ 53940 w 240834"/>
                      <a:gd name="connsiteY0" fmla="*/ 0 h 401836"/>
                      <a:gd name="connsiteX1" fmla="*/ 151920 w 240834"/>
                      <a:gd name="connsiteY1" fmla="*/ 183210 h 401836"/>
                      <a:gd name="connsiteX2" fmla="*/ 239522 w 240834"/>
                      <a:gd name="connsiteY2" fmla="*/ 368307 h 401836"/>
                      <a:gd name="connsiteX3" fmla="*/ 132773 w 240834"/>
                      <a:gd name="connsiteY3" fmla="*/ 380305 h 401836"/>
                      <a:gd name="connsiteX4" fmla="*/ 83280 w 240834"/>
                      <a:gd name="connsiteY4" fmla="*/ 312475 h 401836"/>
                      <a:gd name="connsiteX5" fmla="*/ 27594 w 240834"/>
                      <a:gd name="connsiteY5" fmla="*/ 201540 h 401836"/>
                      <a:gd name="connsiteX6" fmla="*/ 53940 w 240834"/>
                      <a:gd name="connsiteY6" fmla="*/ 0 h 401836"/>
                      <a:gd name="connsiteX0" fmla="*/ 53940 w 206947"/>
                      <a:gd name="connsiteY0" fmla="*/ 0 h 380361"/>
                      <a:gd name="connsiteX1" fmla="*/ 151920 w 206947"/>
                      <a:gd name="connsiteY1" fmla="*/ 183210 h 380361"/>
                      <a:gd name="connsiteX2" fmla="*/ 205814 w 206947"/>
                      <a:gd name="connsiteY2" fmla="*/ 300892 h 380361"/>
                      <a:gd name="connsiteX3" fmla="*/ 132773 w 206947"/>
                      <a:gd name="connsiteY3" fmla="*/ 380305 h 380361"/>
                      <a:gd name="connsiteX4" fmla="*/ 83280 w 206947"/>
                      <a:gd name="connsiteY4" fmla="*/ 312475 h 380361"/>
                      <a:gd name="connsiteX5" fmla="*/ 27594 w 206947"/>
                      <a:gd name="connsiteY5" fmla="*/ 201540 h 380361"/>
                      <a:gd name="connsiteX6" fmla="*/ 53940 w 206947"/>
                      <a:gd name="connsiteY6" fmla="*/ 0 h 380361"/>
                      <a:gd name="connsiteX0" fmla="*/ 53940 w 205831"/>
                      <a:gd name="connsiteY0" fmla="*/ 0 h 375046"/>
                      <a:gd name="connsiteX1" fmla="*/ 151920 w 205831"/>
                      <a:gd name="connsiteY1" fmla="*/ 183210 h 375046"/>
                      <a:gd name="connsiteX2" fmla="*/ 205814 w 205831"/>
                      <a:gd name="connsiteY2" fmla="*/ 300892 h 375046"/>
                      <a:gd name="connsiteX3" fmla="*/ 146965 w 205831"/>
                      <a:gd name="connsiteY3" fmla="*/ 374983 h 375046"/>
                      <a:gd name="connsiteX4" fmla="*/ 83280 w 205831"/>
                      <a:gd name="connsiteY4" fmla="*/ 312475 h 375046"/>
                      <a:gd name="connsiteX5" fmla="*/ 27594 w 205831"/>
                      <a:gd name="connsiteY5" fmla="*/ 201540 h 375046"/>
                      <a:gd name="connsiteX6" fmla="*/ 53940 w 205831"/>
                      <a:gd name="connsiteY6" fmla="*/ 0 h 375046"/>
                      <a:gd name="connsiteX0" fmla="*/ 53940 w 198739"/>
                      <a:gd name="connsiteY0" fmla="*/ 0 h 375114"/>
                      <a:gd name="connsiteX1" fmla="*/ 151920 w 198739"/>
                      <a:gd name="connsiteY1" fmla="*/ 183210 h 375114"/>
                      <a:gd name="connsiteX2" fmla="*/ 198718 w 198739"/>
                      <a:gd name="connsiteY2" fmla="*/ 295570 h 375114"/>
                      <a:gd name="connsiteX3" fmla="*/ 146965 w 198739"/>
                      <a:gd name="connsiteY3" fmla="*/ 374983 h 375114"/>
                      <a:gd name="connsiteX4" fmla="*/ 83280 w 198739"/>
                      <a:gd name="connsiteY4" fmla="*/ 312475 h 375114"/>
                      <a:gd name="connsiteX5" fmla="*/ 27594 w 198739"/>
                      <a:gd name="connsiteY5" fmla="*/ 201540 h 375114"/>
                      <a:gd name="connsiteX6" fmla="*/ 53940 w 198739"/>
                      <a:gd name="connsiteY6" fmla="*/ 0 h 375114"/>
                      <a:gd name="connsiteX0" fmla="*/ 53940 w 207604"/>
                      <a:gd name="connsiteY0" fmla="*/ 0 h 374986"/>
                      <a:gd name="connsiteX1" fmla="*/ 151920 w 207604"/>
                      <a:gd name="connsiteY1" fmla="*/ 183210 h 374986"/>
                      <a:gd name="connsiteX2" fmla="*/ 207588 w 207604"/>
                      <a:gd name="connsiteY2" fmla="*/ 309763 h 374986"/>
                      <a:gd name="connsiteX3" fmla="*/ 146965 w 207604"/>
                      <a:gd name="connsiteY3" fmla="*/ 374983 h 374986"/>
                      <a:gd name="connsiteX4" fmla="*/ 83280 w 207604"/>
                      <a:gd name="connsiteY4" fmla="*/ 312475 h 374986"/>
                      <a:gd name="connsiteX5" fmla="*/ 27594 w 207604"/>
                      <a:gd name="connsiteY5" fmla="*/ 201540 h 374986"/>
                      <a:gd name="connsiteX6" fmla="*/ 53940 w 207604"/>
                      <a:gd name="connsiteY6" fmla="*/ 0 h 374986"/>
                      <a:gd name="connsiteX0" fmla="*/ 53940 w 207654"/>
                      <a:gd name="connsiteY0" fmla="*/ 0 h 364343"/>
                      <a:gd name="connsiteX1" fmla="*/ 151920 w 207654"/>
                      <a:gd name="connsiteY1" fmla="*/ 183210 h 364343"/>
                      <a:gd name="connsiteX2" fmla="*/ 207588 w 207654"/>
                      <a:gd name="connsiteY2" fmla="*/ 309763 h 364343"/>
                      <a:gd name="connsiteX3" fmla="*/ 141643 w 207654"/>
                      <a:gd name="connsiteY3" fmla="*/ 364339 h 364343"/>
                      <a:gd name="connsiteX4" fmla="*/ 83280 w 207654"/>
                      <a:gd name="connsiteY4" fmla="*/ 312475 h 364343"/>
                      <a:gd name="connsiteX5" fmla="*/ 27594 w 207654"/>
                      <a:gd name="connsiteY5" fmla="*/ 201540 h 364343"/>
                      <a:gd name="connsiteX6" fmla="*/ 53940 w 207654"/>
                      <a:gd name="connsiteY6" fmla="*/ 0 h 364343"/>
                      <a:gd name="connsiteX0" fmla="*/ 53940 w 207654"/>
                      <a:gd name="connsiteY0" fmla="*/ 0 h 365029"/>
                      <a:gd name="connsiteX1" fmla="*/ 151920 w 207654"/>
                      <a:gd name="connsiteY1" fmla="*/ 183210 h 365029"/>
                      <a:gd name="connsiteX2" fmla="*/ 207588 w 207654"/>
                      <a:gd name="connsiteY2" fmla="*/ 309763 h 365029"/>
                      <a:gd name="connsiteX3" fmla="*/ 141643 w 207654"/>
                      <a:gd name="connsiteY3" fmla="*/ 364339 h 365029"/>
                      <a:gd name="connsiteX4" fmla="*/ 83280 w 207654"/>
                      <a:gd name="connsiteY4" fmla="*/ 312475 h 365029"/>
                      <a:gd name="connsiteX5" fmla="*/ 27594 w 207654"/>
                      <a:gd name="connsiteY5" fmla="*/ 201540 h 365029"/>
                      <a:gd name="connsiteX6" fmla="*/ 53940 w 207654"/>
                      <a:gd name="connsiteY6" fmla="*/ 0 h 365029"/>
                      <a:gd name="connsiteX0" fmla="*/ 53940 w 207654"/>
                      <a:gd name="connsiteY0" fmla="*/ 0 h 364354"/>
                      <a:gd name="connsiteX1" fmla="*/ 151920 w 207654"/>
                      <a:gd name="connsiteY1" fmla="*/ 183210 h 364354"/>
                      <a:gd name="connsiteX2" fmla="*/ 207588 w 207654"/>
                      <a:gd name="connsiteY2" fmla="*/ 309763 h 364354"/>
                      <a:gd name="connsiteX3" fmla="*/ 141643 w 207654"/>
                      <a:gd name="connsiteY3" fmla="*/ 364339 h 364354"/>
                      <a:gd name="connsiteX4" fmla="*/ 83280 w 207654"/>
                      <a:gd name="connsiteY4" fmla="*/ 305378 h 364354"/>
                      <a:gd name="connsiteX5" fmla="*/ 27594 w 207654"/>
                      <a:gd name="connsiteY5" fmla="*/ 201540 h 364354"/>
                      <a:gd name="connsiteX6" fmla="*/ 53940 w 207654"/>
                      <a:gd name="connsiteY6" fmla="*/ 0 h 364354"/>
                      <a:gd name="connsiteX0" fmla="*/ 53940 w 198803"/>
                      <a:gd name="connsiteY0" fmla="*/ 0 h 364339"/>
                      <a:gd name="connsiteX1" fmla="*/ 151920 w 198803"/>
                      <a:gd name="connsiteY1" fmla="*/ 183210 h 364339"/>
                      <a:gd name="connsiteX2" fmla="*/ 198718 w 198803"/>
                      <a:gd name="connsiteY2" fmla="*/ 304441 h 364339"/>
                      <a:gd name="connsiteX3" fmla="*/ 141643 w 198803"/>
                      <a:gd name="connsiteY3" fmla="*/ 364339 h 364339"/>
                      <a:gd name="connsiteX4" fmla="*/ 83280 w 198803"/>
                      <a:gd name="connsiteY4" fmla="*/ 305378 h 364339"/>
                      <a:gd name="connsiteX5" fmla="*/ 27594 w 198803"/>
                      <a:gd name="connsiteY5" fmla="*/ 201540 h 364339"/>
                      <a:gd name="connsiteX6" fmla="*/ 53940 w 198803"/>
                      <a:gd name="connsiteY6" fmla="*/ 0 h 36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803" h="364339">
                        <a:moveTo>
                          <a:pt x="53940" y="0"/>
                        </a:moveTo>
                        <a:cubicBezTo>
                          <a:pt x="76018" y="19204"/>
                          <a:pt x="127790" y="132470"/>
                          <a:pt x="151920" y="183210"/>
                        </a:cubicBezTo>
                        <a:cubicBezTo>
                          <a:pt x="176050" y="233950"/>
                          <a:pt x="200431" y="274253"/>
                          <a:pt x="198718" y="304441"/>
                        </a:cubicBezTo>
                        <a:cubicBezTo>
                          <a:pt x="197005" y="334629"/>
                          <a:pt x="160883" y="364183"/>
                          <a:pt x="141643" y="364339"/>
                        </a:cubicBezTo>
                        <a:cubicBezTo>
                          <a:pt x="122403" y="364495"/>
                          <a:pt x="98679" y="327391"/>
                          <a:pt x="83280" y="305378"/>
                        </a:cubicBezTo>
                        <a:cubicBezTo>
                          <a:pt x="39075" y="242219"/>
                          <a:pt x="36638" y="221748"/>
                          <a:pt x="27594" y="201540"/>
                        </a:cubicBezTo>
                        <a:cubicBezTo>
                          <a:pt x="10317" y="162961"/>
                          <a:pt x="-36560" y="19909"/>
                          <a:pt x="53940" y="0"/>
                        </a:cubicBezTo>
                        <a:close/>
                      </a:path>
                    </a:pathLst>
                  </a:custGeom>
                  <a:solidFill>
                    <a:srgbClr val="FFFFFF"/>
                  </a:solidFill>
                  <a:ln w="8096" cap="flat">
                    <a:noFill/>
                    <a:prstDash val="solid"/>
                    <a:miter/>
                  </a:ln>
                </p:spPr>
                <p:txBody>
                  <a:bodyPr rtlCol="0" anchor="ctr"/>
                  <a:lstStyle/>
                  <a:p>
                    <a:endParaRPr lang="nl-NL"/>
                  </a:p>
                </p:txBody>
              </p:sp>
              <p:sp>
                <p:nvSpPr>
                  <p:cNvPr id="1380" name="Vrije vorm 1379">
                    <a:extLst>
                      <a:ext uri="{FF2B5EF4-FFF2-40B4-BE49-F238E27FC236}">
                        <a16:creationId xmlns:a16="http://schemas.microsoft.com/office/drawing/2014/main" id="{27CDA18D-98DB-C2E7-582B-34717C13ED44}"/>
                      </a:ext>
                    </a:extLst>
                  </p:cNvPr>
                  <p:cNvSpPr/>
                  <p:nvPr/>
                </p:nvSpPr>
                <p:spPr>
                  <a:xfrm flipH="1">
                    <a:off x="4672854" y="3041609"/>
                    <a:ext cx="322615" cy="89960"/>
                  </a:xfrm>
                  <a:custGeom>
                    <a:avLst/>
                    <a:gdLst>
                      <a:gd name="connsiteX0" fmla="*/ 95872 w 180267"/>
                      <a:gd name="connsiteY0" fmla="*/ 36026 h 50267"/>
                      <a:gd name="connsiteX1" fmla="*/ 180268 w 180267"/>
                      <a:gd name="connsiteY1" fmla="*/ 36026 h 50267"/>
                      <a:gd name="connsiteX2" fmla="*/ 173693 w 180267"/>
                      <a:gd name="connsiteY2" fmla="*/ 31468 h 50267"/>
                      <a:gd name="connsiteX3" fmla="*/ 146628 w 180267"/>
                      <a:gd name="connsiteY3" fmla="*/ 17186 h 50267"/>
                      <a:gd name="connsiteX4" fmla="*/ 145705 w 180267"/>
                      <a:gd name="connsiteY4" fmla="*/ 16668 h 50267"/>
                      <a:gd name="connsiteX5" fmla="*/ 132977 w 180267"/>
                      <a:gd name="connsiteY5" fmla="*/ 8386 h 50267"/>
                      <a:gd name="connsiteX6" fmla="*/ 128703 w 180267"/>
                      <a:gd name="connsiteY6" fmla="*/ 7025 h 50267"/>
                      <a:gd name="connsiteX7" fmla="*/ 99006 w 180267"/>
                      <a:gd name="connsiteY7" fmla="*/ 6531 h 50267"/>
                      <a:gd name="connsiteX8" fmla="*/ 79477 w 180267"/>
                      <a:gd name="connsiteY8" fmla="*/ 176 h 50267"/>
                      <a:gd name="connsiteX9" fmla="*/ 19088 w 180267"/>
                      <a:gd name="connsiteY9" fmla="*/ 14013 h 50267"/>
                      <a:gd name="connsiteX10" fmla="*/ 5275 w 180267"/>
                      <a:gd name="connsiteY10" fmla="*/ 7681 h 50267"/>
                      <a:gd name="connsiteX11" fmla="*/ 5 w 180267"/>
                      <a:gd name="connsiteY11" fmla="*/ 49741 h 50267"/>
                      <a:gd name="connsiteX12" fmla="*/ 13 w 180267"/>
                      <a:gd name="connsiteY12" fmla="*/ 50267 h 50267"/>
                      <a:gd name="connsiteX13" fmla="*/ 78919 w 180267"/>
                      <a:gd name="connsiteY13" fmla="*/ 50267 h 50267"/>
                      <a:gd name="connsiteX14" fmla="*/ 95872 w 180267"/>
                      <a:gd name="connsiteY14" fmla="*/ 36026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267" h="50267">
                        <a:moveTo>
                          <a:pt x="95872" y="36026"/>
                        </a:moveTo>
                        <a:lnTo>
                          <a:pt x="180268" y="36026"/>
                        </a:lnTo>
                        <a:cubicBezTo>
                          <a:pt x="178381" y="34642"/>
                          <a:pt x="176308" y="33192"/>
                          <a:pt x="173693" y="31468"/>
                        </a:cubicBezTo>
                        <a:cubicBezTo>
                          <a:pt x="166415" y="26659"/>
                          <a:pt x="149607" y="18603"/>
                          <a:pt x="146628" y="17186"/>
                        </a:cubicBezTo>
                        <a:cubicBezTo>
                          <a:pt x="146296" y="17024"/>
                          <a:pt x="146020" y="16870"/>
                          <a:pt x="145705" y="16668"/>
                        </a:cubicBezTo>
                        <a:lnTo>
                          <a:pt x="132977" y="8386"/>
                        </a:lnTo>
                        <a:cubicBezTo>
                          <a:pt x="131690" y="7552"/>
                          <a:pt x="130233" y="7082"/>
                          <a:pt x="128703" y="7025"/>
                        </a:cubicBezTo>
                        <a:cubicBezTo>
                          <a:pt x="121805" y="6774"/>
                          <a:pt x="101758" y="6078"/>
                          <a:pt x="99006" y="6531"/>
                        </a:cubicBezTo>
                        <a:cubicBezTo>
                          <a:pt x="95670" y="7074"/>
                          <a:pt x="84546" y="-1306"/>
                          <a:pt x="79477" y="176"/>
                        </a:cubicBezTo>
                        <a:cubicBezTo>
                          <a:pt x="74409" y="1658"/>
                          <a:pt x="24617" y="14830"/>
                          <a:pt x="19088" y="14013"/>
                        </a:cubicBezTo>
                        <a:cubicBezTo>
                          <a:pt x="13558" y="13195"/>
                          <a:pt x="7761" y="9284"/>
                          <a:pt x="5275" y="7681"/>
                        </a:cubicBezTo>
                        <a:cubicBezTo>
                          <a:pt x="3276" y="6386"/>
                          <a:pt x="1082" y="38091"/>
                          <a:pt x="5" y="49741"/>
                        </a:cubicBezTo>
                        <a:cubicBezTo>
                          <a:pt x="-12" y="49919"/>
                          <a:pt x="21" y="50089"/>
                          <a:pt x="13" y="50267"/>
                        </a:cubicBezTo>
                        <a:lnTo>
                          <a:pt x="78919" y="50267"/>
                        </a:lnTo>
                        <a:cubicBezTo>
                          <a:pt x="80360" y="42204"/>
                          <a:pt x="87412" y="36026"/>
                          <a:pt x="95872" y="36026"/>
                        </a:cubicBezTo>
                        <a:close/>
                      </a:path>
                    </a:pathLst>
                  </a:custGeom>
                  <a:solidFill>
                    <a:srgbClr val="D3A77F"/>
                  </a:solidFill>
                  <a:ln w="8096" cap="flat">
                    <a:noFill/>
                    <a:prstDash val="solid"/>
                    <a:miter/>
                  </a:ln>
                </p:spPr>
                <p:txBody>
                  <a:bodyPr rtlCol="0" anchor="ctr"/>
                  <a:lstStyle/>
                  <a:p>
                    <a:endParaRPr lang="nl-NL"/>
                  </a:p>
                </p:txBody>
              </p:sp>
              <p:sp>
                <p:nvSpPr>
                  <p:cNvPr id="1381" name="Vrije vorm 1380">
                    <a:extLst>
                      <a:ext uri="{FF2B5EF4-FFF2-40B4-BE49-F238E27FC236}">
                        <a16:creationId xmlns:a16="http://schemas.microsoft.com/office/drawing/2014/main" id="{8A7618D7-B43B-1162-98DB-A1927E0DC897}"/>
                      </a:ext>
                    </a:extLst>
                  </p:cNvPr>
                  <p:cNvSpPr/>
                  <p:nvPr/>
                </p:nvSpPr>
                <p:spPr>
                  <a:xfrm flipH="1">
                    <a:off x="5512268" y="2256533"/>
                    <a:ext cx="624108" cy="990938"/>
                  </a:xfrm>
                  <a:custGeom>
                    <a:avLst/>
                    <a:gdLst>
                      <a:gd name="connsiteX0" fmla="*/ 436448 w 756615"/>
                      <a:gd name="connsiteY0" fmla="*/ 55 h 1068736"/>
                      <a:gd name="connsiteX1" fmla="*/ 387045 w 756615"/>
                      <a:gd name="connsiteY1" fmla="*/ 59 h 1068736"/>
                      <a:gd name="connsiteX2" fmla="*/ 219344 w 756615"/>
                      <a:gd name="connsiteY2" fmla="*/ 9809 h 1068736"/>
                      <a:gd name="connsiteX3" fmla="*/ 0 w 756615"/>
                      <a:gd name="connsiteY3" fmla="*/ 70042 h 1068736"/>
                      <a:gd name="connsiteX4" fmla="*/ 109787 w 756615"/>
                      <a:gd name="connsiteY4" fmla="*/ 874133 h 1068736"/>
                      <a:gd name="connsiteX5" fmla="*/ 70216 w 756615"/>
                      <a:gd name="connsiteY5" fmla="*/ 1051522 h 1068736"/>
                      <a:gd name="connsiteX6" fmla="*/ 65232 w 756615"/>
                      <a:gd name="connsiteY6" fmla="*/ 1068736 h 1068736"/>
                      <a:gd name="connsiteX7" fmla="*/ 689399 w 756615"/>
                      <a:gd name="connsiteY7" fmla="*/ 1068736 h 1068736"/>
                      <a:gd name="connsiteX8" fmla="*/ 688023 w 756615"/>
                      <a:gd name="connsiteY8" fmla="*/ 967468 h 1068736"/>
                      <a:gd name="connsiteX9" fmla="*/ 694322 w 756615"/>
                      <a:gd name="connsiteY9" fmla="*/ 824035 h 1068736"/>
                      <a:gd name="connsiteX10" fmla="*/ 746300 w 756615"/>
                      <a:gd name="connsiteY10" fmla="*/ 97410 h 1068736"/>
                      <a:gd name="connsiteX11" fmla="*/ 556994 w 756615"/>
                      <a:gd name="connsiteY11" fmla="*/ 18644 h 1068736"/>
                      <a:gd name="connsiteX12" fmla="*/ 436448 w 756615"/>
                      <a:gd name="connsiteY12" fmla="*/ 55 h 1068736"/>
                      <a:gd name="connsiteX0" fmla="*/ 436448 w 756615"/>
                      <a:gd name="connsiteY0" fmla="*/ 0 h 1187115"/>
                      <a:gd name="connsiteX1" fmla="*/ 387045 w 756615"/>
                      <a:gd name="connsiteY1" fmla="*/ 4 h 1187115"/>
                      <a:gd name="connsiteX2" fmla="*/ 219344 w 756615"/>
                      <a:gd name="connsiteY2" fmla="*/ 9754 h 1187115"/>
                      <a:gd name="connsiteX3" fmla="*/ 0 w 756615"/>
                      <a:gd name="connsiteY3" fmla="*/ 69987 h 1187115"/>
                      <a:gd name="connsiteX4" fmla="*/ 109787 w 756615"/>
                      <a:gd name="connsiteY4" fmla="*/ 874078 h 1187115"/>
                      <a:gd name="connsiteX5" fmla="*/ 70216 w 756615"/>
                      <a:gd name="connsiteY5" fmla="*/ 1051467 h 1187115"/>
                      <a:gd name="connsiteX6" fmla="*/ 22596 w 756615"/>
                      <a:gd name="connsiteY6" fmla="*/ 1187114 h 1187115"/>
                      <a:gd name="connsiteX7" fmla="*/ 689399 w 756615"/>
                      <a:gd name="connsiteY7" fmla="*/ 1068681 h 1187115"/>
                      <a:gd name="connsiteX8" fmla="*/ 688023 w 756615"/>
                      <a:gd name="connsiteY8" fmla="*/ 967413 h 1187115"/>
                      <a:gd name="connsiteX9" fmla="*/ 694322 w 756615"/>
                      <a:gd name="connsiteY9" fmla="*/ 823980 h 1187115"/>
                      <a:gd name="connsiteX10" fmla="*/ 746300 w 756615"/>
                      <a:gd name="connsiteY10" fmla="*/ 97355 h 1187115"/>
                      <a:gd name="connsiteX11" fmla="*/ 556994 w 756615"/>
                      <a:gd name="connsiteY11" fmla="*/ 18589 h 1187115"/>
                      <a:gd name="connsiteX12" fmla="*/ 436448 w 756615"/>
                      <a:gd name="connsiteY12" fmla="*/ 0 h 1187115"/>
                      <a:gd name="connsiteX0" fmla="*/ 436448 w 756615"/>
                      <a:gd name="connsiteY0" fmla="*/ 0 h 1191853"/>
                      <a:gd name="connsiteX1" fmla="*/ 387045 w 756615"/>
                      <a:gd name="connsiteY1" fmla="*/ 4 h 1191853"/>
                      <a:gd name="connsiteX2" fmla="*/ 219344 w 756615"/>
                      <a:gd name="connsiteY2" fmla="*/ 9754 h 1191853"/>
                      <a:gd name="connsiteX3" fmla="*/ 0 w 756615"/>
                      <a:gd name="connsiteY3" fmla="*/ 69987 h 1191853"/>
                      <a:gd name="connsiteX4" fmla="*/ 109787 w 756615"/>
                      <a:gd name="connsiteY4" fmla="*/ 874078 h 1191853"/>
                      <a:gd name="connsiteX5" fmla="*/ 70216 w 756615"/>
                      <a:gd name="connsiteY5" fmla="*/ 1051467 h 1191853"/>
                      <a:gd name="connsiteX6" fmla="*/ 22596 w 756615"/>
                      <a:gd name="connsiteY6" fmla="*/ 1187114 h 1191853"/>
                      <a:gd name="connsiteX7" fmla="*/ 656238 w 756615"/>
                      <a:gd name="connsiteY7" fmla="*/ 1191853 h 1191853"/>
                      <a:gd name="connsiteX8" fmla="*/ 688023 w 756615"/>
                      <a:gd name="connsiteY8" fmla="*/ 967413 h 1191853"/>
                      <a:gd name="connsiteX9" fmla="*/ 694322 w 756615"/>
                      <a:gd name="connsiteY9" fmla="*/ 823980 h 1191853"/>
                      <a:gd name="connsiteX10" fmla="*/ 746300 w 756615"/>
                      <a:gd name="connsiteY10" fmla="*/ 97355 h 1191853"/>
                      <a:gd name="connsiteX11" fmla="*/ 556994 w 756615"/>
                      <a:gd name="connsiteY11" fmla="*/ 18589 h 1191853"/>
                      <a:gd name="connsiteX12" fmla="*/ 436448 w 756615"/>
                      <a:gd name="connsiteY12" fmla="*/ 0 h 1191853"/>
                      <a:gd name="connsiteX0" fmla="*/ 436448 w 756615"/>
                      <a:gd name="connsiteY0" fmla="*/ 0 h 1201328"/>
                      <a:gd name="connsiteX1" fmla="*/ 387045 w 756615"/>
                      <a:gd name="connsiteY1" fmla="*/ 4 h 1201328"/>
                      <a:gd name="connsiteX2" fmla="*/ 219344 w 756615"/>
                      <a:gd name="connsiteY2" fmla="*/ 9754 h 1201328"/>
                      <a:gd name="connsiteX3" fmla="*/ 0 w 756615"/>
                      <a:gd name="connsiteY3" fmla="*/ 69987 h 1201328"/>
                      <a:gd name="connsiteX4" fmla="*/ 109787 w 756615"/>
                      <a:gd name="connsiteY4" fmla="*/ 874078 h 1201328"/>
                      <a:gd name="connsiteX5" fmla="*/ 70216 w 756615"/>
                      <a:gd name="connsiteY5" fmla="*/ 1051467 h 1201328"/>
                      <a:gd name="connsiteX6" fmla="*/ 22596 w 756615"/>
                      <a:gd name="connsiteY6" fmla="*/ 1187114 h 1201328"/>
                      <a:gd name="connsiteX7" fmla="*/ 679924 w 756615"/>
                      <a:gd name="connsiteY7" fmla="*/ 1201328 h 1201328"/>
                      <a:gd name="connsiteX8" fmla="*/ 688023 w 756615"/>
                      <a:gd name="connsiteY8" fmla="*/ 967413 h 1201328"/>
                      <a:gd name="connsiteX9" fmla="*/ 694322 w 756615"/>
                      <a:gd name="connsiteY9" fmla="*/ 823980 h 1201328"/>
                      <a:gd name="connsiteX10" fmla="*/ 746300 w 756615"/>
                      <a:gd name="connsiteY10" fmla="*/ 97355 h 1201328"/>
                      <a:gd name="connsiteX11" fmla="*/ 556994 w 756615"/>
                      <a:gd name="connsiteY11" fmla="*/ 18589 h 1201328"/>
                      <a:gd name="connsiteX12" fmla="*/ 436448 w 756615"/>
                      <a:gd name="connsiteY12" fmla="*/ 0 h 120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6615" h="1201328">
                        <a:moveTo>
                          <a:pt x="436448" y="0"/>
                        </a:moveTo>
                        <a:lnTo>
                          <a:pt x="387045" y="4"/>
                        </a:lnTo>
                        <a:cubicBezTo>
                          <a:pt x="329201" y="4"/>
                          <a:pt x="273201" y="3289"/>
                          <a:pt x="219344" y="9754"/>
                        </a:cubicBezTo>
                        <a:cubicBezTo>
                          <a:pt x="77095" y="26792"/>
                          <a:pt x="107240" y="10244"/>
                          <a:pt x="0" y="69987"/>
                        </a:cubicBezTo>
                        <a:cubicBezTo>
                          <a:pt x="36608" y="338005"/>
                          <a:pt x="140650" y="709574"/>
                          <a:pt x="109787" y="874078"/>
                        </a:cubicBezTo>
                        <a:cubicBezTo>
                          <a:pt x="96424" y="945320"/>
                          <a:pt x="83258" y="1002720"/>
                          <a:pt x="70216" y="1051467"/>
                        </a:cubicBezTo>
                        <a:lnTo>
                          <a:pt x="22596" y="1187114"/>
                        </a:lnTo>
                        <a:lnTo>
                          <a:pt x="679924" y="1201328"/>
                        </a:lnTo>
                        <a:cubicBezTo>
                          <a:pt x="679465" y="1167572"/>
                          <a:pt x="688482" y="1001169"/>
                          <a:pt x="688023" y="967413"/>
                        </a:cubicBezTo>
                        <a:cubicBezTo>
                          <a:pt x="688290" y="919576"/>
                          <a:pt x="689931" y="871759"/>
                          <a:pt x="694322" y="823980"/>
                        </a:cubicBezTo>
                        <a:cubicBezTo>
                          <a:pt x="713541" y="614772"/>
                          <a:pt x="782433" y="387138"/>
                          <a:pt x="746300" y="97355"/>
                        </a:cubicBezTo>
                        <a:cubicBezTo>
                          <a:pt x="638869" y="14935"/>
                          <a:pt x="671875" y="52246"/>
                          <a:pt x="556994" y="18589"/>
                        </a:cubicBezTo>
                        <a:cubicBezTo>
                          <a:pt x="506615" y="3083"/>
                          <a:pt x="479268" y="382"/>
                          <a:pt x="436448" y="0"/>
                        </a:cubicBezTo>
                        <a:close/>
                      </a:path>
                    </a:pathLst>
                  </a:custGeom>
                  <a:solidFill>
                    <a:srgbClr val="FFFFFF"/>
                  </a:solidFill>
                  <a:ln w="8096" cap="flat">
                    <a:noFill/>
                    <a:prstDash val="solid"/>
                    <a:miter/>
                  </a:ln>
                </p:spPr>
                <p:txBody>
                  <a:bodyPr wrap="square" rtlCol="0" anchor="ctr">
                    <a:noAutofit/>
                  </a:bodyPr>
                  <a:lstStyle/>
                  <a:p>
                    <a:endParaRPr lang="nl-NL"/>
                  </a:p>
                </p:txBody>
              </p:sp>
              <p:sp>
                <p:nvSpPr>
                  <p:cNvPr id="1382" name="Vrije vorm 1381">
                    <a:extLst>
                      <a:ext uri="{FF2B5EF4-FFF2-40B4-BE49-F238E27FC236}">
                        <a16:creationId xmlns:a16="http://schemas.microsoft.com/office/drawing/2014/main" id="{D1A585E3-27FA-0ADF-E5F5-05A49A6D7EA0}"/>
                      </a:ext>
                    </a:extLst>
                  </p:cNvPr>
                  <p:cNvSpPr/>
                  <p:nvPr/>
                </p:nvSpPr>
                <p:spPr>
                  <a:xfrm flipH="1">
                    <a:off x="6040439" y="2313299"/>
                    <a:ext cx="460206" cy="802146"/>
                  </a:xfrm>
                  <a:custGeom>
                    <a:avLst/>
                    <a:gdLst>
                      <a:gd name="connsiteX0" fmla="*/ 204268 w 253900"/>
                      <a:gd name="connsiteY0" fmla="*/ 207 h 422208"/>
                      <a:gd name="connsiteX1" fmla="*/ 201701 w 253900"/>
                      <a:gd name="connsiteY1" fmla="*/ 118 h 422208"/>
                      <a:gd name="connsiteX2" fmla="*/ 96879 w 253900"/>
                      <a:gd name="connsiteY2" fmla="*/ 181774 h 422208"/>
                      <a:gd name="connsiteX3" fmla="*/ 469 w 253900"/>
                      <a:gd name="connsiteY3" fmla="*/ 411667 h 422208"/>
                      <a:gd name="connsiteX4" fmla="*/ 4833 w 253900"/>
                      <a:gd name="connsiteY4" fmla="*/ 422070 h 422208"/>
                      <a:gd name="connsiteX5" fmla="*/ 122318 w 253900"/>
                      <a:gd name="connsiteY5" fmla="*/ 367906 h 422208"/>
                      <a:gd name="connsiteX6" fmla="*/ 123848 w 253900"/>
                      <a:gd name="connsiteY6" fmla="*/ 366571 h 422208"/>
                      <a:gd name="connsiteX7" fmla="*/ 221731 w 253900"/>
                      <a:gd name="connsiteY7" fmla="*/ 204128 h 422208"/>
                      <a:gd name="connsiteX8" fmla="*/ 204268 w 253900"/>
                      <a:gd name="connsiteY8" fmla="*/ 207 h 422208"/>
                      <a:gd name="connsiteX0" fmla="*/ 209830 w 259462"/>
                      <a:gd name="connsiteY0" fmla="*/ 207 h 440498"/>
                      <a:gd name="connsiteX1" fmla="*/ 207263 w 259462"/>
                      <a:gd name="connsiteY1" fmla="*/ 118 h 440498"/>
                      <a:gd name="connsiteX2" fmla="*/ 102441 w 259462"/>
                      <a:gd name="connsiteY2" fmla="*/ 181774 h 440498"/>
                      <a:gd name="connsiteX3" fmla="*/ 6031 w 259462"/>
                      <a:gd name="connsiteY3" fmla="*/ 411667 h 440498"/>
                      <a:gd name="connsiteX4" fmla="*/ 12169 w 259462"/>
                      <a:gd name="connsiteY4" fmla="*/ 436263 h 440498"/>
                      <a:gd name="connsiteX5" fmla="*/ 127880 w 259462"/>
                      <a:gd name="connsiteY5" fmla="*/ 367906 h 440498"/>
                      <a:gd name="connsiteX6" fmla="*/ 129410 w 259462"/>
                      <a:gd name="connsiteY6" fmla="*/ 366571 h 440498"/>
                      <a:gd name="connsiteX7" fmla="*/ 227293 w 259462"/>
                      <a:gd name="connsiteY7" fmla="*/ 204128 h 440498"/>
                      <a:gd name="connsiteX8" fmla="*/ 209830 w 259462"/>
                      <a:gd name="connsiteY8" fmla="*/ 207 h 440498"/>
                      <a:gd name="connsiteX0" fmla="*/ 207516 w 257148"/>
                      <a:gd name="connsiteY0" fmla="*/ 207 h 448213"/>
                      <a:gd name="connsiteX1" fmla="*/ 204949 w 257148"/>
                      <a:gd name="connsiteY1" fmla="*/ 118 h 448213"/>
                      <a:gd name="connsiteX2" fmla="*/ 100127 w 257148"/>
                      <a:gd name="connsiteY2" fmla="*/ 181774 h 448213"/>
                      <a:gd name="connsiteX3" fmla="*/ 3717 w 257148"/>
                      <a:gd name="connsiteY3" fmla="*/ 411667 h 448213"/>
                      <a:gd name="connsiteX4" fmla="*/ 20499 w 257148"/>
                      <a:gd name="connsiteY4" fmla="*/ 446908 h 448213"/>
                      <a:gd name="connsiteX5" fmla="*/ 125566 w 257148"/>
                      <a:gd name="connsiteY5" fmla="*/ 367906 h 448213"/>
                      <a:gd name="connsiteX6" fmla="*/ 127096 w 257148"/>
                      <a:gd name="connsiteY6" fmla="*/ 366571 h 448213"/>
                      <a:gd name="connsiteX7" fmla="*/ 224979 w 257148"/>
                      <a:gd name="connsiteY7" fmla="*/ 204128 h 448213"/>
                      <a:gd name="connsiteX8" fmla="*/ 207516 w 257148"/>
                      <a:gd name="connsiteY8" fmla="*/ 207 h 448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148" h="448213">
                        <a:moveTo>
                          <a:pt x="207516" y="207"/>
                        </a:moveTo>
                        <a:cubicBezTo>
                          <a:pt x="206690" y="-20"/>
                          <a:pt x="205783" y="-76"/>
                          <a:pt x="204949" y="118"/>
                        </a:cubicBezTo>
                        <a:cubicBezTo>
                          <a:pt x="181365" y="5696"/>
                          <a:pt x="161804" y="61998"/>
                          <a:pt x="100127" y="181774"/>
                        </a:cubicBezTo>
                        <a:cubicBezTo>
                          <a:pt x="44911" y="289008"/>
                          <a:pt x="16988" y="367478"/>
                          <a:pt x="3717" y="411667"/>
                        </a:cubicBezTo>
                        <a:cubicBezTo>
                          <a:pt x="-9554" y="455856"/>
                          <a:pt x="16694" y="448188"/>
                          <a:pt x="20499" y="446908"/>
                        </a:cubicBezTo>
                        <a:cubicBezTo>
                          <a:pt x="84216" y="425559"/>
                          <a:pt x="107800" y="381295"/>
                          <a:pt x="125566" y="367906"/>
                        </a:cubicBezTo>
                        <a:cubicBezTo>
                          <a:pt x="143332" y="354517"/>
                          <a:pt x="126683" y="367113"/>
                          <a:pt x="127096" y="366571"/>
                        </a:cubicBezTo>
                        <a:cubicBezTo>
                          <a:pt x="173309" y="305128"/>
                          <a:pt x="215256" y="223915"/>
                          <a:pt x="224979" y="204128"/>
                        </a:cubicBezTo>
                        <a:cubicBezTo>
                          <a:pt x="243544" y="166383"/>
                          <a:pt x="295441" y="24391"/>
                          <a:pt x="207516" y="207"/>
                        </a:cubicBezTo>
                        <a:close/>
                      </a:path>
                    </a:pathLst>
                  </a:custGeom>
                  <a:solidFill>
                    <a:srgbClr val="FFFFFF"/>
                  </a:solidFill>
                  <a:ln w="8096" cap="flat">
                    <a:noFill/>
                    <a:prstDash val="solid"/>
                    <a:miter/>
                  </a:ln>
                </p:spPr>
                <p:txBody>
                  <a:bodyPr rtlCol="0" anchor="ctr"/>
                  <a:lstStyle/>
                  <a:p>
                    <a:endParaRPr lang="nl-NL"/>
                  </a:p>
                </p:txBody>
              </p:sp>
              <p:sp>
                <p:nvSpPr>
                  <p:cNvPr id="1383" name="Vrije vorm 1382">
                    <a:extLst>
                      <a:ext uri="{FF2B5EF4-FFF2-40B4-BE49-F238E27FC236}">
                        <a16:creationId xmlns:a16="http://schemas.microsoft.com/office/drawing/2014/main" id="{3C997DD6-D96E-B1E2-C321-47F4DFBD0DFB}"/>
                      </a:ext>
                    </a:extLst>
                  </p:cNvPr>
                  <p:cNvSpPr/>
                  <p:nvPr/>
                </p:nvSpPr>
                <p:spPr>
                  <a:xfrm flipH="1">
                    <a:off x="5636226" y="2969284"/>
                    <a:ext cx="288157" cy="157990"/>
                  </a:xfrm>
                  <a:custGeom>
                    <a:avLst/>
                    <a:gdLst>
                      <a:gd name="connsiteX0" fmla="*/ 4875 w 161013"/>
                      <a:gd name="connsiteY0" fmla="*/ 42629 h 88280"/>
                      <a:gd name="connsiteX1" fmla="*/ 8988 w 161013"/>
                      <a:gd name="connsiteY1" fmla="*/ 36816 h 88280"/>
                      <a:gd name="connsiteX2" fmla="*/ 75960 w 161013"/>
                      <a:gd name="connsiteY2" fmla="*/ 27 h 88280"/>
                      <a:gd name="connsiteX3" fmla="*/ 111219 w 161013"/>
                      <a:gd name="connsiteY3" fmla="*/ 10139 h 88280"/>
                      <a:gd name="connsiteX4" fmla="*/ 113729 w 161013"/>
                      <a:gd name="connsiteY4" fmla="*/ 11515 h 88280"/>
                      <a:gd name="connsiteX5" fmla="*/ 149725 w 161013"/>
                      <a:gd name="connsiteY5" fmla="*/ 40848 h 88280"/>
                      <a:gd name="connsiteX6" fmla="*/ 130124 w 161013"/>
                      <a:gd name="connsiteY6" fmla="*/ 40225 h 88280"/>
                      <a:gd name="connsiteX7" fmla="*/ 116611 w 161013"/>
                      <a:gd name="connsiteY7" fmla="*/ 32331 h 88280"/>
                      <a:gd name="connsiteX8" fmla="*/ 100694 w 161013"/>
                      <a:gd name="connsiteY8" fmla="*/ 21522 h 88280"/>
                      <a:gd name="connsiteX9" fmla="*/ 116263 w 161013"/>
                      <a:gd name="connsiteY9" fmla="*/ 32088 h 88280"/>
                      <a:gd name="connsiteX10" fmla="*/ 116903 w 161013"/>
                      <a:gd name="connsiteY10" fmla="*/ 32574 h 88280"/>
                      <a:gd name="connsiteX11" fmla="*/ 160720 w 161013"/>
                      <a:gd name="connsiteY11" fmla="*/ 68650 h 88280"/>
                      <a:gd name="connsiteX12" fmla="*/ 143037 w 161013"/>
                      <a:gd name="connsiteY12" fmla="*/ 70253 h 88280"/>
                      <a:gd name="connsiteX13" fmla="*/ 117396 w 161013"/>
                      <a:gd name="connsiteY13" fmla="*/ 55381 h 88280"/>
                      <a:gd name="connsiteX14" fmla="*/ 141110 w 161013"/>
                      <a:gd name="connsiteY14" fmla="*/ 79305 h 88280"/>
                      <a:gd name="connsiteX15" fmla="*/ 129217 w 161013"/>
                      <a:gd name="connsiteY15" fmla="*/ 81078 h 88280"/>
                      <a:gd name="connsiteX16" fmla="*/ 130375 w 161013"/>
                      <a:gd name="connsiteY16" fmla="*/ 83102 h 88280"/>
                      <a:gd name="connsiteX17" fmla="*/ 111834 w 161013"/>
                      <a:gd name="connsiteY17" fmla="*/ 85062 h 88280"/>
                      <a:gd name="connsiteX18" fmla="*/ 98913 w 161013"/>
                      <a:gd name="connsiteY18" fmla="*/ 80010 h 88280"/>
                      <a:gd name="connsiteX19" fmla="*/ 94103 w 161013"/>
                      <a:gd name="connsiteY19" fmla="*/ 78649 h 88280"/>
                      <a:gd name="connsiteX20" fmla="*/ 73798 w 161013"/>
                      <a:gd name="connsiteY20" fmla="*/ 79297 h 88280"/>
                      <a:gd name="connsiteX21" fmla="*/ 47056 w 161013"/>
                      <a:gd name="connsiteY21" fmla="*/ 84819 h 88280"/>
                      <a:gd name="connsiteX22" fmla="*/ 11311 w 161013"/>
                      <a:gd name="connsiteY22" fmla="*/ 87588 h 88280"/>
                      <a:gd name="connsiteX23" fmla="*/ 2697 w 161013"/>
                      <a:gd name="connsiteY23" fmla="*/ 81321 h 88280"/>
                      <a:gd name="connsiteX24" fmla="*/ 90 w 161013"/>
                      <a:gd name="connsiteY24" fmla="*/ 74172 h 88280"/>
                      <a:gd name="connsiteX25" fmla="*/ 4875 w 161013"/>
                      <a:gd name="connsiteY25" fmla="*/ 42629 h 8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1013" h="88280">
                        <a:moveTo>
                          <a:pt x="4875" y="42629"/>
                        </a:moveTo>
                        <a:cubicBezTo>
                          <a:pt x="5247" y="40144"/>
                          <a:pt x="6777" y="37998"/>
                          <a:pt x="8988" y="36816"/>
                        </a:cubicBezTo>
                        <a:cubicBezTo>
                          <a:pt x="25261" y="28113"/>
                          <a:pt x="73612" y="618"/>
                          <a:pt x="75960" y="27"/>
                        </a:cubicBezTo>
                        <a:cubicBezTo>
                          <a:pt x="78211" y="-540"/>
                          <a:pt x="104847" y="8058"/>
                          <a:pt x="111219" y="10139"/>
                        </a:cubicBezTo>
                        <a:cubicBezTo>
                          <a:pt x="112150" y="10438"/>
                          <a:pt x="112968" y="10900"/>
                          <a:pt x="113729" y="11515"/>
                        </a:cubicBezTo>
                        <a:lnTo>
                          <a:pt x="149725" y="40848"/>
                        </a:lnTo>
                        <a:cubicBezTo>
                          <a:pt x="149725" y="40848"/>
                          <a:pt x="135022" y="41844"/>
                          <a:pt x="130124" y="40225"/>
                        </a:cubicBezTo>
                        <a:cubicBezTo>
                          <a:pt x="125234" y="38605"/>
                          <a:pt x="116611" y="32331"/>
                          <a:pt x="116611" y="32331"/>
                        </a:cubicBezTo>
                        <a:lnTo>
                          <a:pt x="100694" y="21522"/>
                        </a:lnTo>
                        <a:lnTo>
                          <a:pt x="116263" y="32088"/>
                        </a:lnTo>
                        <a:cubicBezTo>
                          <a:pt x="116490" y="32250"/>
                          <a:pt x="116684" y="32395"/>
                          <a:pt x="116903" y="32574"/>
                        </a:cubicBezTo>
                        <a:cubicBezTo>
                          <a:pt x="120603" y="35707"/>
                          <a:pt x="158404" y="67679"/>
                          <a:pt x="160720" y="68650"/>
                        </a:cubicBezTo>
                        <a:cubicBezTo>
                          <a:pt x="163148" y="69662"/>
                          <a:pt x="149951" y="72861"/>
                          <a:pt x="143037" y="70253"/>
                        </a:cubicBezTo>
                        <a:cubicBezTo>
                          <a:pt x="136123" y="67647"/>
                          <a:pt x="117396" y="55381"/>
                          <a:pt x="117396" y="55381"/>
                        </a:cubicBezTo>
                        <a:cubicBezTo>
                          <a:pt x="117396" y="55381"/>
                          <a:pt x="138803" y="76625"/>
                          <a:pt x="141110" y="79305"/>
                        </a:cubicBezTo>
                        <a:cubicBezTo>
                          <a:pt x="139515" y="81467"/>
                          <a:pt x="133694" y="82665"/>
                          <a:pt x="129217" y="81078"/>
                        </a:cubicBezTo>
                        <a:lnTo>
                          <a:pt x="130375" y="83102"/>
                        </a:lnTo>
                        <a:cubicBezTo>
                          <a:pt x="130375" y="83102"/>
                          <a:pt x="121720" y="87053"/>
                          <a:pt x="111834" y="85062"/>
                        </a:cubicBezTo>
                        <a:cubicBezTo>
                          <a:pt x="105584" y="83807"/>
                          <a:pt x="101253" y="81523"/>
                          <a:pt x="98913" y="80010"/>
                        </a:cubicBezTo>
                        <a:cubicBezTo>
                          <a:pt x="97463" y="79070"/>
                          <a:pt x="95828" y="78560"/>
                          <a:pt x="94103" y="78649"/>
                        </a:cubicBezTo>
                        <a:cubicBezTo>
                          <a:pt x="88558" y="78925"/>
                          <a:pt x="76357" y="79483"/>
                          <a:pt x="73798" y="79297"/>
                        </a:cubicBezTo>
                        <a:cubicBezTo>
                          <a:pt x="70479" y="79046"/>
                          <a:pt x="53890" y="82819"/>
                          <a:pt x="47056" y="84819"/>
                        </a:cubicBezTo>
                        <a:cubicBezTo>
                          <a:pt x="40215" y="86819"/>
                          <a:pt x="15756" y="89587"/>
                          <a:pt x="11311" y="87588"/>
                        </a:cubicBezTo>
                        <a:cubicBezTo>
                          <a:pt x="8761" y="86438"/>
                          <a:pt x="5239" y="83564"/>
                          <a:pt x="2697" y="81321"/>
                        </a:cubicBezTo>
                        <a:cubicBezTo>
                          <a:pt x="665" y="79532"/>
                          <a:pt x="-315" y="76852"/>
                          <a:pt x="90" y="74172"/>
                        </a:cubicBezTo>
                        <a:lnTo>
                          <a:pt x="4875" y="42629"/>
                        </a:lnTo>
                        <a:close/>
                      </a:path>
                    </a:pathLst>
                  </a:custGeom>
                  <a:solidFill>
                    <a:srgbClr val="D3A77F"/>
                  </a:solidFill>
                  <a:ln w="8096" cap="flat">
                    <a:noFill/>
                    <a:prstDash val="solid"/>
                    <a:miter/>
                  </a:ln>
                </p:spPr>
                <p:txBody>
                  <a:bodyPr rtlCol="0" anchor="ctr"/>
                  <a:lstStyle/>
                  <a:p>
                    <a:endParaRPr lang="nl-NL"/>
                  </a:p>
                </p:txBody>
              </p:sp>
              <p:sp>
                <p:nvSpPr>
                  <p:cNvPr id="1384" name="Vrije vorm 1383">
                    <a:extLst>
                      <a:ext uri="{FF2B5EF4-FFF2-40B4-BE49-F238E27FC236}">
                        <a16:creationId xmlns:a16="http://schemas.microsoft.com/office/drawing/2014/main" id="{308A706C-1CCC-2ABE-CCC1-820FDDC90F38}"/>
                      </a:ext>
                    </a:extLst>
                  </p:cNvPr>
                  <p:cNvSpPr/>
                  <p:nvPr/>
                </p:nvSpPr>
                <p:spPr>
                  <a:xfrm flipH="1">
                    <a:off x="5257777" y="2282414"/>
                    <a:ext cx="346807" cy="565048"/>
                  </a:xfrm>
                  <a:custGeom>
                    <a:avLst/>
                    <a:gdLst>
                      <a:gd name="connsiteX0" fmla="*/ 193784 w 337209"/>
                      <a:gd name="connsiteY0" fmla="*/ 310742 h 397032"/>
                      <a:gd name="connsiteX1" fmla="*/ 93147 w 337209"/>
                      <a:gd name="connsiteY1" fmla="*/ 97738 h 397032"/>
                      <a:gd name="connsiteX2" fmla="*/ 891 w 337209"/>
                      <a:gd name="connsiteY2" fmla="*/ 0 h 397032"/>
                      <a:gd name="connsiteX3" fmla="*/ 0 w 337209"/>
                      <a:gd name="connsiteY3" fmla="*/ 5870 h 397032"/>
                      <a:gd name="connsiteX4" fmla="*/ 87788 w 337209"/>
                      <a:gd name="connsiteY4" fmla="*/ 100280 h 397032"/>
                      <a:gd name="connsiteX5" fmla="*/ 188902 w 337209"/>
                      <a:gd name="connsiteY5" fmla="*/ 314272 h 397032"/>
                      <a:gd name="connsiteX6" fmla="*/ 189380 w 337209"/>
                      <a:gd name="connsiteY6" fmla="*/ 315284 h 397032"/>
                      <a:gd name="connsiteX7" fmla="*/ 190408 w 337209"/>
                      <a:gd name="connsiteY7" fmla="*/ 315730 h 397032"/>
                      <a:gd name="connsiteX8" fmla="*/ 333541 w 337209"/>
                      <a:gd name="connsiteY8" fmla="*/ 397032 h 397032"/>
                      <a:gd name="connsiteX9" fmla="*/ 337209 w 337209"/>
                      <a:gd name="connsiteY9" fmla="*/ 392361 h 397032"/>
                      <a:gd name="connsiteX10" fmla="*/ 193784 w 337209"/>
                      <a:gd name="connsiteY10" fmla="*/ 310742 h 397032"/>
                      <a:gd name="connsiteX0" fmla="*/ 193784 w 333541"/>
                      <a:gd name="connsiteY0" fmla="*/ 310742 h 397032"/>
                      <a:gd name="connsiteX1" fmla="*/ 93147 w 333541"/>
                      <a:gd name="connsiteY1" fmla="*/ 97738 h 397032"/>
                      <a:gd name="connsiteX2" fmla="*/ 891 w 333541"/>
                      <a:gd name="connsiteY2" fmla="*/ 0 h 397032"/>
                      <a:gd name="connsiteX3" fmla="*/ 0 w 333541"/>
                      <a:gd name="connsiteY3" fmla="*/ 5870 h 397032"/>
                      <a:gd name="connsiteX4" fmla="*/ 87788 w 333541"/>
                      <a:gd name="connsiteY4" fmla="*/ 100280 h 397032"/>
                      <a:gd name="connsiteX5" fmla="*/ 188902 w 333541"/>
                      <a:gd name="connsiteY5" fmla="*/ 314272 h 397032"/>
                      <a:gd name="connsiteX6" fmla="*/ 189380 w 333541"/>
                      <a:gd name="connsiteY6" fmla="*/ 315284 h 397032"/>
                      <a:gd name="connsiteX7" fmla="*/ 190408 w 333541"/>
                      <a:gd name="connsiteY7" fmla="*/ 315730 h 397032"/>
                      <a:gd name="connsiteX8" fmla="*/ 333541 w 333541"/>
                      <a:gd name="connsiteY8" fmla="*/ 397032 h 397032"/>
                      <a:gd name="connsiteX9" fmla="*/ 193784 w 333541"/>
                      <a:gd name="connsiteY9" fmla="*/ 310742 h 397032"/>
                      <a:gd name="connsiteX0" fmla="*/ 193784 w 384635"/>
                      <a:gd name="connsiteY0" fmla="*/ 310742 h 448126"/>
                      <a:gd name="connsiteX1" fmla="*/ 93147 w 384635"/>
                      <a:gd name="connsiteY1" fmla="*/ 97738 h 448126"/>
                      <a:gd name="connsiteX2" fmla="*/ 891 w 384635"/>
                      <a:gd name="connsiteY2" fmla="*/ 0 h 448126"/>
                      <a:gd name="connsiteX3" fmla="*/ 0 w 384635"/>
                      <a:gd name="connsiteY3" fmla="*/ 5870 h 448126"/>
                      <a:gd name="connsiteX4" fmla="*/ 87788 w 384635"/>
                      <a:gd name="connsiteY4" fmla="*/ 100280 h 448126"/>
                      <a:gd name="connsiteX5" fmla="*/ 188902 w 384635"/>
                      <a:gd name="connsiteY5" fmla="*/ 314272 h 448126"/>
                      <a:gd name="connsiteX6" fmla="*/ 189380 w 384635"/>
                      <a:gd name="connsiteY6" fmla="*/ 315284 h 448126"/>
                      <a:gd name="connsiteX7" fmla="*/ 190408 w 384635"/>
                      <a:gd name="connsiteY7" fmla="*/ 315730 h 448126"/>
                      <a:gd name="connsiteX8" fmla="*/ 384635 w 384635"/>
                      <a:gd name="connsiteY8" fmla="*/ 448126 h 448126"/>
                      <a:gd name="connsiteX0" fmla="*/ 193784 w 193784"/>
                      <a:gd name="connsiteY0" fmla="*/ 310742 h 315730"/>
                      <a:gd name="connsiteX1" fmla="*/ 93147 w 193784"/>
                      <a:gd name="connsiteY1" fmla="*/ 97738 h 315730"/>
                      <a:gd name="connsiteX2" fmla="*/ 891 w 193784"/>
                      <a:gd name="connsiteY2" fmla="*/ 0 h 315730"/>
                      <a:gd name="connsiteX3" fmla="*/ 0 w 193784"/>
                      <a:gd name="connsiteY3" fmla="*/ 5870 h 315730"/>
                      <a:gd name="connsiteX4" fmla="*/ 87788 w 193784"/>
                      <a:gd name="connsiteY4" fmla="*/ 100280 h 315730"/>
                      <a:gd name="connsiteX5" fmla="*/ 188902 w 193784"/>
                      <a:gd name="connsiteY5" fmla="*/ 314272 h 315730"/>
                      <a:gd name="connsiteX6" fmla="*/ 189380 w 193784"/>
                      <a:gd name="connsiteY6" fmla="*/ 315284 h 315730"/>
                      <a:gd name="connsiteX7" fmla="*/ 190408 w 193784"/>
                      <a:gd name="connsiteY7" fmla="*/ 315730 h 31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784" h="315730">
                        <a:moveTo>
                          <a:pt x="193784" y="310742"/>
                        </a:moveTo>
                        <a:cubicBezTo>
                          <a:pt x="188108" y="298663"/>
                          <a:pt x="132949" y="181469"/>
                          <a:pt x="93147" y="97738"/>
                        </a:cubicBezTo>
                        <a:cubicBezTo>
                          <a:pt x="50667" y="8388"/>
                          <a:pt x="2891" y="300"/>
                          <a:pt x="891" y="0"/>
                        </a:cubicBezTo>
                        <a:lnTo>
                          <a:pt x="0" y="5870"/>
                        </a:lnTo>
                        <a:cubicBezTo>
                          <a:pt x="462" y="5935"/>
                          <a:pt x="46829" y="14128"/>
                          <a:pt x="87788" y="100280"/>
                        </a:cubicBezTo>
                        <a:cubicBezTo>
                          <a:pt x="129597" y="188197"/>
                          <a:pt x="188319" y="313017"/>
                          <a:pt x="188902" y="314272"/>
                        </a:cubicBezTo>
                        <a:lnTo>
                          <a:pt x="189380" y="315284"/>
                        </a:lnTo>
                        <a:lnTo>
                          <a:pt x="190408" y="315730"/>
                        </a:lnTo>
                      </a:path>
                    </a:pathLst>
                  </a:custGeom>
                  <a:solidFill>
                    <a:srgbClr val="D0E7F7"/>
                  </a:solidFill>
                  <a:ln w="8096" cap="flat">
                    <a:noFill/>
                    <a:prstDash val="solid"/>
                    <a:miter/>
                  </a:ln>
                </p:spPr>
                <p:txBody>
                  <a:bodyPr rtlCol="0" anchor="ctr"/>
                  <a:lstStyle/>
                  <a:p>
                    <a:endParaRPr lang="nl-NL"/>
                  </a:p>
                </p:txBody>
              </p:sp>
            </p:grpSp>
            <p:sp>
              <p:nvSpPr>
                <p:cNvPr id="1377" name="Vrije vorm 1376">
                  <a:extLst>
                    <a:ext uri="{FF2B5EF4-FFF2-40B4-BE49-F238E27FC236}">
                      <a16:creationId xmlns:a16="http://schemas.microsoft.com/office/drawing/2014/main" id="{DE0D96DB-5892-71B7-9A42-3E08A8E0EEDC}"/>
                    </a:ext>
                  </a:extLst>
                </p:cNvPr>
                <p:cNvSpPr/>
                <p:nvPr/>
              </p:nvSpPr>
              <p:spPr>
                <a:xfrm rot="20530062">
                  <a:off x="7358498" y="4473025"/>
                  <a:ext cx="392525" cy="392271"/>
                </a:xfrm>
                <a:custGeom>
                  <a:avLst/>
                  <a:gdLst>
                    <a:gd name="connsiteX0" fmla="*/ 0 w 463578"/>
                    <a:gd name="connsiteY0" fmla="*/ 55450 h 484085"/>
                    <a:gd name="connsiteX1" fmla="*/ 388485 w 463578"/>
                    <a:gd name="connsiteY1" fmla="*/ 484085 h 484085"/>
                    <a:gd name="connsiteX2" fmla="*/ 463578 w 463578"/>
                    <a:gd name="connsiteY2" fmla="*/ 471561 h 484085"/>
                    <a:gd name="connsiteX3" fmla="*/ 129432 w 463578"/>
                    <a:gd name="connsiteY3" fmla="*/ 0 h 484085"/>
                    <a:gd name="connsiteX4" fmla="*/ 0 w 463578"/>
                    <a:gd name="connsiteY4" fmla="*/ 55450 h 484085"/>
                    <a:gd name="connsiteX0" fmla="*/ 0 w 463578"/>
                    <a:gd name="connsiteY0" fmla="*/ 5175 h 433810"/>
                    <a:gd name="connsiteX1" fmla="*/ 388485 w 463578"/>
                    <a:gd name="connsiteY1" fmla="*/ 433810 h 433810"/>
                    <a:gd name="connsiteX2" fmla="*/ 463578 w 463578"/>
                    <a:gd name="connsiteY2" fmla="*/ 421286 h 433810"/>
                    <a:gd name="connsiteX3" fmla="*/ 171445 w 463578"/>
                    <a:gd name="connsiteY3" fmla="*/ 6620 h 433810"/>
                    <a:gd name="connsiteX4" fmla="*/ 0 w 463578"/>
                    <a:gd name="connsiteY4" fmla="*/ 5175 h 433810"/>
                    <a:gd name="connsiteX0" fmla="*/ 0 w 463578"/>
                    <a:gd name="connsiteY0" fmla="*/ 30021 h 458656"/>
                    <a:gd name="connsiteX1" fmla="*/ 388485 w 463578"/>
                    <a:gd name="connsiteY1" fmla="*/ 458656 h 458656"/>
                    <a:gd name="connsiteX2" fmla="*/ 463578 w 463578"/>
                    <a:gd name="connsiteY2" fmla="*/ 446132 h 458656"/>
                    <a:gd name="connsiteX3" fmla="*/ 171445 w 463578"/>
                    <a:gd name="connsiteY3" fmla="*/ 31466 h 458656"/>
                    <a:gd name="connsiteX4" fmla="*/ 0 w 463578"/>
                    <a:gd name="connsiteY4" fmla="*/ 30021 h 458656"/>
                    <a:gd name="connsiteX0" fmla="*/ 0 w 463578"/>
                    <a:gd name="connsiteY0" fmla="*/ 33897 h 462532"/>
                    <a:gd name="connsiteX1" fmla="*/ 388485 w 463578"/>
                    <a:gd name="connsiteY1" fmla="*/ 462532 h 462532"/>
                    <a:gd name="connsiteX2" fmla="*/ 463578 w 463578"/>
                    <a:gd name="connsiteY2" fmla="*/ 450008 h 462532"/>
                    <a:gd name="connsiteX3" fmla="*/ 171445 w 463578"/>
                    <a:gd name="connsiteY3" fmla="*/ 35342 h 462532"/>
                    <a:gd name="connsiteX4" fmla="*/ 0 w 463578"/>
                    <a:gd name="connsiteY4" fmla="*/ 33897 h 462532"/>
                    <a:gd name="connsiteX0" fmla="*/ 1933 w 465511"/>
                    <a:gd name="connsiteY0" fmla="*/ 33897 h 462532"/>
                    <a:gd name="connsiteX1" fmla="*/ 390418 w 465511"/>
                    <a:gd name="connsiteY1" fmla="*/ 462532 h 462532"/>
                    <a:gd name="connsiteX2" fmla="*/ 465511 w 465511"/>
                    <a:gd name="connsiteY2" fmla="*/ 450008 h 462532"/>
                    <a:gd name="connsiteX3" fmla="*/ 173378 w 465511"/>
                    <a:gd name="connsiteY3" fmla="*/ 35342 h 462532"/>
                    <a:gd name="connsiteX4" fmla="*/ 1933 w 465511"/>
                    <a:gd name="connsiteY4" fmla="*/ 33897 h 462532"/>
                    <a:gd name="connsiteX0" fmla="*/ 1933 w 465511"/>
                    <a:gd name="connsiteY0" fmla="*/ 17195 h 445830"/>
                    <a:gd name="connsiteX1" fmla="*/ 390418 w 465511"/>
                    <a:gd name="connsiteY1" fmla="*/ 445830 h 445830"/>
                    <a:gd name="connsiteX2" fmla="*/ 465511 w 465511"/>
                    <a:gd name="connsiteY2" fmla="*/ 433306 h 445830"/>
                    <a:gd name="connsiteX3" fmla="*/ 201023 w 465511"/>
                    <a:gd name="connsiteY3" fmla="*/ 55848 h 445830"/>
                    <a:gd name="connsiteX4" fmla="*/ 1933 w 465511"/>
                    <a:gd name="connsiteY4" fmla="*/ 17195 h 445830"/>
                    <a:gd name="connsiteX0" fmla="*/ 1933 w 465511"/>
                    <a:gd name="connsiteY0" fmla="*/ 25066 h 453701"/>
                    <a:gd name="connsiteX1" fmla="*/ 390418 w 465511"/>
                    <a:gd name="connsiteY1" fmla="*/ 453701 h 453701"/>
                    <a:gd name="connsiteX2" fmla="*/ 465511 w 465511"/>
                    <a:gd name="connsiteY2" fmla="*/ 441177 h 453701"/>
                    <a:gd name="connsiteX3" fmla="*/ 201023 w 465511"/>
                    <a:gd name="connsiteY3" fmla="*/ 63719 h 453701"/>
                    <a:gd name="connsiteX4" fmla="*/ 1933 w 465511"/>
                    <a:gd name="connsiteY4" fmla="*/ 25066 h 453701"/>
                    <a:gd name="connsiteX0" fmla="*/ 1933 w 465511"/>
                    <a:gd name="connsiteY0" fmla="*/ 31631 h 460266"/>
                    <a:gd name="connsiteX1" fmla="*/ 390418 w 465511"/>
                    <a:gd name="connsiteY1" fmla="*/ 460266 h 460266"/>
                    <a:gd name="connsiteX2" fmla="*/ 465511 w 465511"/>
                    <a:gd name="connsiteY2" fmla="*/ 447742 h 460266"/>
                    <a:gd name="connsiteX3" fmla="*/ 201023 w 465511"/>
                    <a:gd name="connsiteY3" fmla="*/ 70284 h 460266"/>
                    <a:gd name="connsiteX4" fmla="*/ 1933 w 465511"/>
                    <a:gd name="connsiteY4" fmla="*/ 31631 h 460266"/>
                    <a:gd name="connsiteX0" fmla="*/ 4078 w 467656"/>
                    <a:gd name="connsiteY0" fmla="*/ 31631 h 460266"/>
                    <a:gd name="connsiteX1" fmla="*/ 392563 w 467656"/>
                    <a:gd name="connsiteY1" fmla="*/ 460266 h 460266"/>
                    <a:gd name="connsiteX2" fmla="*/ 467656 w 467656"/>
                    <a:gd name="connsiteY2" fmla="*/ 447742 h 460266"/>
                    <a:gd name="connsiteX3" fmla="*/ 203168 w 467656"/>
                    <a:gd name="connsiteY3" fmla="*/ 70284 h 460266"/>
                    <a:gd name="connsiteX4" fmla="*/ 4078 w 467656"/>
                    <a:gd name="connsiteY4" fmla="*/ 31631 h 460266"/>
                    <a:gd name="connsiteX0" fmla="*/ 4351 w 438328"/>
                    <a:gd name="connsiteY0" fmla="*/ 48140 h 442827"/>
                    <a:gd name="connsiteX1" fmla="*/ 363235 w 438328"/>
                    <a:gd name="connsiteY1" fmla="*/ 442827 h 442827"/>
                    <a:gd name="connsiteX2" fmla="*/ 438328 w 438328"/>
                    <a:gd name="connsiteY2" fmla="*/ 430303 h 442827"/>
                    <a:gd name="connsiteX3" fmla="*/ 173840 w 438328"/>
                    <a:gd name="connsiteY3" fmla="*/ 52845 h 442827"/>
                    <a:gd name="connsiteX4" fmla="*/ 4351 w 438328"/>
                    <a:gd name="connsiteY4" fmla="*/ 48140 h 442827"/>
                    <a:gd name="connsiteX0" fmla="*/ 2586 w 436563"/>
                    <a:gd name="connsiteY0" fmla="*/ 48140 h 442827"/>
                    <a:gd name="connsiteX1" fmla="*/ 361470 w 436563"/>
                    <a:gd name="connsiteY1" fmla="*/ 442827 h 442827"/>
                    <a:gd name="connsiteX2" fmla="*/ 436563 w 436563"/>
                    <a:gd name="connsiteY2" fmla="*/ 430303 h 442827"/>
                    <a:gd name="connsiteX3" fmla="*/ 172075 w 436563"/>
                    <a:gd name="connsiteY3" fmla="*/ 52845 h 442827"/>
                    <a:gd name="connsiteX4" fmla="*/ 2586 w 436563"/>
                    <a:gd name="connsiteY4" fmla="*/ 48140 h 442827"/>
                    <a:gd name="connsiteX0" fmla="*/ 2520 w 447300"/>
                    <a:gd name="connsiteY0" fmla="*/ 44340 h 445792"/>
                    <a:gd name="connsiteX1" fmla="*/ 372207 w 447300"/>
                    <a:gd name="connsiteY1" fmla="*/ 445792 h 445792"/>
                    <a:gd name="connsiteX2" fmla="*/ 447300 w 447300"/>
                    <a:gd name="connsiteY2" fmla="*/ 433268 h 445792"/>
                    <a:gd name="connsiteX3" fmla="*/ 182812 w 447300"/>
                    <a:gd name="connsiteY3" fmla="*/ 55810 h 445792"/>
                    <a:gd name="connsiteX4" fmla="*/ 2520 w 447300"/>
                    <a:gd name="connsiteY4" fmla="*/ 44340 h 445792"/>
                    <a:gd name="connsiteX0" fmla="*/ 2520 w 447300"/>
                    <a:gd name="connsiteY0" fmla="*/ 64514 h 465966"/>
                    <a:gd name="connsiteX1" fmla="*/ 372207 w 447300"/>
                    <a:gd name="connsiteY1" fmla="*/ 465966 h 465966"/>
                    <a:gd name="connsiteX2" fmla="*/ 447300 w 447300"/>
                    <a:gd name="connsiteY2" fmla="*/ 453442 h 465966"/>
                    <a:gd name="connsiteX3" fmla="*/ 147473 w 447300"/>
                    <a:gd name="connsiteY3" fmla="*/ 43579 h 465966"/>
                    <a:gd name="connsiteX4" fmla="*/ 2520 w 447300"/>
                    <a:gd name="connsiteY4" fmla="*/ 64514 h 465966"/>
                    <a:gd name="connsiteX0" fmla="*/ 2520 w 447300"/>
                    <a:gd name="connsiteY0" fmla="*/ 47632 h 449084"/>
                    <a:gd name="connsiteX1" fmla="*/ 372207 w 447300"/>
                    <a:gd name="connsiteY1" fmla="*/ 449084 h 449084"/>
                    <a:gd name="connsiteX2" fmla="*/ 447300 w 447300"/>
                    <a:gd name="connsiteY2" fmla="*/ 436560 h 449084"/>
                    <a:gd name="connsiteX3" fmla="*/ 147473 w 447300"/>
                    <a:gd name="connsiteY3" fmla="*/ 26697 h 449084"/>
                    <a:gd name="connsiteX4" fmla="*/ 2520 w 447300"/>
                    <a:gd name="connsiteY4" fmla="*/ 47632 h 449084"/>
                    <a:gd name="connsiteX0" fmla="*/ 3474 w 448254"/>
                    <a:gd name="connsiteY0" fmla="*/ 47632 h 436560"/>
                    <a:gd name="connsiteX1" fmla="*/ 254175 w 448254"/>
                    <a:gd name="connsiteY1" fmla="*/ 349626 h 436560"/>
                    <a:gd name="connsiteX2" fmla="*/ 448254 w 448254"/>
                    <a:gd name="connsiteY2" fmla="*/ 436560 h 436560"/>
                    <a:gd name="connsiteX3" fmla="*/ 148427 w 448254"/>
                    <a:gd name="connsiteY3" fmla="*/ 26697 h 436560"/>
                    <a:gd name="connsiteX4" fmla="*/ 3474 w 448254"/>
                    <a:gd name="connsiteY4" fmla="*/ 47632 h 436560"/>
                    <a:gd name="connsiteX0" fmla="*/ 3474 w 361283"/>
                    <a:gd name="connsiteY0" fmla="*/ 47632 h 354531"/>
                    <a:gd name="connsiteX1" fmla="*/ 254175 w 361283"/>
                    <a:gd name="connsiteY1" fmla="*/ 349626 h 354531"/>
                    <a:gd name="connsiteX2" fmla="*/ 361283 w 361283"/>
                    <a:gd name="connsiteY2" fmla="*/ 354531 h 354531"/>
                    <a:gd name="connsiteX3" fmla="*/ 148427 w 361283"/>
                    <a:gd name="connsiteY3" fmla="*/ 26697 h 354531"/>
                    <a:gd name="connsiteX4" fmla="*/ 3474 w 361283"/>
                    <a:gd name="connsiteY4" fmla="*/ 47632 h 354531"/>
                    <a:gd name="connsiteX0" fmla="*/ 2865 w 360674"/>
                    <a:gd name="connsiteY0" fmla="*/ 47632 h 395320"/>
                    <a:gd name="connsiteX1" fmla="*/ 320511 w 360674"/>
                    <a:gd name="connsiteY1" fmla="*/ 395320 h 395320"/>
                    <a:gd name="connsiteX2" fmla="*/ 360674 w 360674"/>
                    <a:gd name="connsiteY2" fmla="*/ 354531 h 395320"/>
                    <a:gd name="connsiteX3" fmla="*/ 147818 w 360674"/>
                    <a:gd name="connsiteY3" fmla="*/ 26697 h 395320"/>
                    <a:gd name="connsiteX4" fmla="*/ 2865 w 360674"/>
                    <a:gd name="connsiteY4" fmla="*/ 47632 h 395320"/>
                    <a:gd name="connsiteX0" fmla="*/ 2865 w 353026"/>
                    <a:gd name="connsiteY0" fmla="*/ 47632 h 395320"/>
                    <a:gd name="connsiteX1" fmla="*/ 320511 w 353026"/>
                    <a:gd name="connsiteY1" fmla="*/ 395320 h 395320"/>
                    <a:gd name="connsiteX2" fmla="*/ 353026 w 353026"/>
                    <a:gd name="connsiteY2" fmla="*/ 338808 h 395320"/>
                    <a:gd name="connsiteX3" fmla="*/ 147818 w 353026"/>
                    <a:gd name="connsiteY3" fmla="*/ 26697 h 395320"/>
                    <a:gd name="connsiteX4" fmla="*/ 2865 w 353026"/>
                    <a:gd name="connsiteY4" fmla="*/ 47632 h 395320"/>
                    <a:gd name="connsiteX0" fmla="*/ 2776 w 352937"/>
                    <a:gd name="connsiteY0" fmla="*/ 47632 h 406052"/>
                    <a:gd name="connsiteX1" fmla="*/ 332703 w 352937"/>
                    <a:gd name="connsiteY1" fmla="*/ 406052 h 406052"/>
                    <a:gd name="connsiteX2" fmla="*/ 352937 w 352937"/>
                    <a:gd name="connsiteY2" fmla="*/ 338808 h 406052"/>
                    <a:gd name="connsiteX3" fmla="*/ 147729 w 352937"/>
                    <a:gd name="connsiteY3" fmla="*/ 26697 h 406052"/>
                    <a:gd name="connsiteX4" fmla="*/ 2776 w 352937"/>
                    <a:gd name="connsiteY4" fmla="*/ 47632 h 406052"/>
                    <a:gd name="connsiteX0" fmla="*/ 2776 w 361493"/>
                    <a:gd name="connsiteY0" fmla="*/ 47632 h 406052"/>
                    <a:gd name="connsiteX1" fmla="*/ 332703 w 361493"/>
                    <a:gd name="connsiteY1" fmla="*/ 406052 h 406052"/>
                    <a:gd name="connsiteX2" fmla="*/ 361493 w 361493"/>
                    <a:gd name="connsiteY2" fmla="*/ 351558 h 406052"/>
                    <a:gd name="connsiteX3" fmla="*/ 147729 w 361493"/>
                    <a:gd name="connsiteY3" fmla="*/ 26697 h 406052"/>
                    <a:gd name="connsiteX4" fmla="*/ 2776 w 361493"/>
                    <a:gd name="connsiteY4" fmla="*/ 47632 h 406052"/>
                    <a:gd name="connsiteX0" fmla="*/ 2776 w 377598"/>
                    <a:gd name="connsiteY0" fmla="*/ 47632 h 406052"/>
                    <a:gd name="connsiteX1" fmla="*/ 332703 w 377598"/>
                    <a:gd name="connsiteY1" fmla="*/ 406052 h 406052"/>
                    <a:gd name="connsiteX2" fmla="*/ 377598 w 377598"/>
                    <a:gd name="connsiteY2" fmla="*/ 370152 h 406052"/>
                    <a:gd name="connsiteX3" fmla="*/ 147729 w 377598"/>
                    <a:gd name="connsiteY3" fmla="*/ 26697 h 406052"/>
                    <a:gd name="connsiteX4" fmla="*/ 2776 w 377598"/>
                    <a:gd name="connsiteY4" fmla="*/ 47632 h 406052"/>
                    <a:gd name="connsiteX0" fmla="*/ 2649 w 377471"/>
                    <a:gd name="connsiteY0" fmla="*/ 47632 h 415723"/>
                    <a:gd name="connsiteX1" fmla="*/ 351402 w 377471"/>
                    <a:gd name="connsiteY1" fmla="*/ 415723 h 415723"/>
                    <a:gd name="connsiteX2" fmla="*/ 377471 w 377471"/>
                    <a:gd name="connsiteY2" fmla="*/ 370152 h 415723"/>
                    <a:gd name="connsiteX3" fmla="*/ 147602 w 377471"/>
                    <a:gd name="connsiteY3" fmla="*/ 26697 h 415723"/>
                    <a:gd name="connsiteX4" fmla="*/ 2649 w 377471"/>
                    <a:gd name="connsiteY4" fmla="*/ 47632 h 415723"/>
                    <a:gd name="connsiteX0" fmla="*/ 2775 w 377597"/>
                    <a:gd name="connsiteY0" fmla="*/ 47632 h 406051"/>
                    <a:gd name="connsiteX1" fmla="*/ 332702 w 377597"/>
                    <a:gd name="connsiteY1" fmla="*/ 406051 h 406051"/>
                    <a:gd name="connsiteX2" fmla="*/ 377597 w 377597"/>
                    <a:gd name="connsiteY2" fmla="*/ 370152 h 406051"/>
                    <a:gd name="connsiteX3" fmla="*/ 147728 w 377597"/>
                    <a:gd name="connsiteY3" fmla="*/ 26697 h 406051"/>
                    <a:gd name="connsiteX4" fmla="*/ 2775 w 377597"/>
                    <a:gd name="connsiteY4" fmla="*/ 47632 h 406051"/>
                    <a:gd name="connsiteX0" fmla="*/ 8425 w 383247"/>
                    <a:gd name="connsiteY0" fmla="*/ 47632 h 406051"/>
                    <a:gd name="connsiteX1" fmla="*/ 338352 w 383247"/>
                    <a:gd name="connsiteY1" fmla="*/ 406051 h 406051"/>
                    <a:gd name="connsiteX2" fmla="*/ 383247 w 383247"/>
                    <a:gd name="connsiteY2" fmla="*/ 370152 h 406051"/>
                    <a:gd name="connsiteX3" fmla="*/ 153378 w 383247"/>
                    <a:gd name="connsiteY3" fmla="*/ 26697 h 406051"/>
                    <a:gd name="connsiteX4" fmla="*/ 8425 w 383247"/>
                    <a:gd name="connsiteY4" fmla="*/ 47632 h 406051"/>
                    <a:gd name="connsiteX0" fmla="*/ 8425 w 383247"/>
                    <a:gd name="connsiteY0" fmla="*/ 34205 h 392624"/>
                    <a:gd name="connsiteX1" fmla="*/ 338352 w 383247"/>
                    <a:gd name="connsiteY1" fmla="*/ 392624 h 392624"/>
                    <a:gd name="connsiteX2" fmla="*/ 383247 w 383247"/>
                    <a:gd name="connsiteY2" fmla="*/ 356725 h 392624"/>
                    <a:gd name="connsiteX3" fmla="*/ 174214 w 383247"/>
                    <a:gd name="connsiteY3" fmla="*/ 36751 h 392624"/>
                    <a:gd name="connsiteX4" fmla="*/ 8425 w 383247"/>
                    <a:gd name="connsiteY4" fmla="*/ 34205 h 392624"/>
                    <a:gd name="connsiteX0" fmla="*/ 8631 w 372789"/>
                    <a:gd name="connsiteY0" fmla="*/ 56661 h 378642"/>
                    <a:gd name="connsiteX1" fmla="*/ 327894 w 372789"/>
                    <a:gd name="connsiteY1" fmla="*/ 378642 h 378642"/>
                    <a:gd name="connsiteX2" fmla="*/ 372789 w 372789"/>
                    <a:gd name="connsiteY2" fmla="*/ 342743 h 378642"/>
                    <a:gd name="connsiteX3" fmla="*/ 163756 w 372789"/>
                    <a:gd name="connsiteY3" fmla="*/ 22769 h 378642"/>
                    <a:gd name="connsiteX4" fmla="*/ 8631 w 372789"/>
                    <a:gd name="connsiteY4" fmla="*/ 56661 h 378642"/>
                    <a:gd name="connsiteX0" fmla="*/ 5603 w 369761"/>
                    <a:gd name="connsiteY0" fmla="*/ 56661 h 378642"/>
                    <a:gd name="connsiteX1" fmla="*/ 324866 w 369761"/>
                    <a:gd name="connsiteY1" fmla="*/ 378642 h 378642"/>
                    <a:gd name="connsiteX2" fmla="*/ 369761 w 369761"/>
                    <a:gd name="connsiteY2" fmla="*/ 342743 h 378642"/>
                    <a:gd name="connsiteX3" fmla="*/ 160728 w 369761"/>
                    <a:gd name="connsiteY3" fmla="*/ 22769 h 378642"/>
                    <a:gd name="connsiteX4" fmla="*/ 5603 w 369761"/>
                    <a:gd name="connsiteY4" fmla="*/ 56661 h 378642"/>
                    <a:gd name="connsiteX0" fmla="*/ 3117 w 367275"/>
                    <a:gd name="connsiteY0" fmla="*/ 56661 h 378642"/>
                    <a:gd name="connsiteX1" fmla="*/ 322380 w 367275"/>
                    <a:gd name="connsiteY1" fmla="*/ 378642 h 378642"/>
                    <a:gd name="connsiteX2" fmla="*/ 367275 w 367275"/>
                    <a:gd name="connsiteY2" fmla="*/ 342743 h 378642"/>
                    <a:gd name="connsiteX3" fmla="*/ 158242 w 367275"/>
                    <a:gd name="connsiteY3" fmla="*/ 22769 h 378642"/>
                    <a:gd name="connsiteX4" fmla="*/ 3117 w 367275"/>
                    <a:gd name="connsiteY4" fmla="*/ 56661 h 378642"/>
                    <a:gd name="connsiteX0" fmla="*/ 1007 w 365165"/>
                    <a:gd name="connsiteY0" fmla="*/ 56661 h 378642"/>
                    <a:gd name="connsiteX1" fmla="*/ 320270 w 365165"/>
                    <a:gd name="connsiteY1" fmla="*/ 378642 h 378642"/>
                    <a:gd name="connsiteX2" fmla="*/ 365165 w 365165"/>
                    <a:gd name="connsiteY2" fmla="*/ 342743 h 378642"/>
                    <a:gd name="connsiteX3" fmla="*/ 156132 w 365165"/>
                    <a:gd name="connsiteY3" fmla="*/ 22769 h 378642"/>
                    <a:gd name="connsiteX4" fmla="*/ 1007 w 365165"/>
                    <a:gd name="connsiteY4" fmla="*/ 56661 h 378642"/>
                    <a:gd name="connsiteX0" fmla="*/ 1007 w 365165"/>
                    <a:gd name="connsiteY0" fmla="*/ 61898 h 383879"/>
                    <a:gd name="connsiteX1" fmla="*/ 320270 w 365165"/>
                    <a:gd name="connsiteY1" fmla="*/ 383879 h 383879"/>
                    <a:gd name="connsiteX2" fmla="*/ 365165 w 365165"/>
                    <a:gd name="connsiteY2" fmla="*/ 347980 h 383879"/>
                    <a:gd name="connsiteX3" fmla="*/ 156132 w 365165"/>
                    <a:gd name="connsiteY3" fmla="*/ 28006 h 383879"/>
                    <a:gd name="connsiteX4" fmla="*/ 1007 w 365165"/>
                    <a:gd name="connsiteY4" fmla="*/ 61898 h 383879"/>
                    <a:gd name="connsiteX0" fmla="*/ 1007 w 365165"/>
                    <a:gd name="connsiteY0" fmla="*/ 59316 h 381297"/>
                    <a:gd name="connsiteX1" fmla="*/ 320270 w 365165"/>
                    <a:gd name="connsiteY1" fmla="*/ 381297 h 381297"/>
                    <a:gd name="connsiteX2" fmla="*/ 365165 w 365165"/>
                    <a:gd name="connsiteY2" fmla="*/ 345398 h 381297"/>
                    <a:gd name="connsiteX3" fmla="*/ 148681 w 365165"/>
                    <a:gd name="connsiteY3" fmla="*/ 29459 h 381297"/>
                    <a:gd name="connsiteX4" fmla="*/ 1007 w 365165"/>
                    <a:gd name="connsiteY4" fmla="*/ 59316 h 381297"/>
                    <a:gd name="connsiteX0" fmla="*/ 1007 w 365165"/>
                    <a:gd name="connsiteY0" fmla="*/ 52068 h 374049"/>
                    <a:gd name="connsiteX1" fmla="*/ 320270 w 365165"/>
                    <a:gd name="connsiteY1" fmla="*/ 374049 h 374049"/>
                    <a:gd name="connsiteX2" fmla="*/ 365165 w 365165"/>
                    <a:gd name="connsiteY2" fmla="*/ 338150 h 374049"/>
                    <a:gd name="connsiteX3" fmla="*/ 148681 w 365165"/>
                    <a:gd name="connsiteY3" fmla="*/ 22211 h 374049"/>
                    <a:gd name="connsiteX4" fmla="*/ 1007 w 365165"/>
                    <a:gd name="connsiteY4" fmla="*/ 52068 h 374049"/>
                    <a:gd name="connsiteX0" fmla="*/ 1930 w 366088"/>
                    <a:gd name="connsiteY0" fmla="*/ 52068 h 374049"/>
                    <a:gd name="connsiteX1" fmla="*/ 321193 w 366088"/>
                    <a:gd name="connsiteY1" fmla="*/ 374049 h 374049"/>
                    <a:gd name="connsiteX2" fmla="*/ 366088 w 366088"/>
                    <a:gd name="connsiteY2" fmla="*/ 338150 h 374049"/>
                    <a:gd name="connsiteX3" fmla="*/ 149604 w 366088"/>
                    <a:gd name="connsiteY3" fmla="*/ 22211 h 374049"/>
                    <a:gd name="connsiteX4" fmla="*/ 1930 w 366088"/>
                    <a:gd name="connsiteY4" fmla="*/ 52068 h 374049"/>
                    <a:gd name="connsiteX0" fmla="*/ 1930 w 366088"/>
                    <a:gd name="connsiteY0" fmla="*/ 47868 h 369849"/>
                    <a:gd name="connsiteX1" fmla="*/ 321193 w 366088"/>
                    <a:gd name="connsiteY1" fmla="*/ 369849 h 369849"/>
                    <a:gd name="connsiteX2" fmla="*/ 366088 w 366088"/>
                    <a:gd name="connsiteY2" fmla="*/ 333950 h 369849"/>
                    <a:gd name="connsiteX3" fmla="*/ 149604 w 366088"/>
                    <a:gd name="connsiteY3" fmla="*/ 18011 h 369849"/>
                    <a:gd name="connsiteX4" fmla="*/ 1930 w 366088"/>
                    <a:gd name="connsiteY4" fmla="*/ 47868 h 369849"/>
                    <a:gd name="connsiteX0" fmla="*/ 1930 w 366088"/>
                    <a:gd name="connsiteY0" fmla="*/ 56892 h 378873"/>
                    <a:gd name="connsiteX1" fmla="*/ 321193 w 366088"/>
                    <a:gd name="connsiteY1" fmla="*/ 378873 h 378873"/>
                    <a:gd name="connsiteX2" fmla="*/ 366088 w 366088"/>
                    <a:gd name="connsiteY2" fmla="*/ 342974 h 378873"/>
                    <a:gd name="connsiteX3" fmla="*/ 146687 w 366088"/>
                    <a:gd name="connsiteY3" fmla="*/ 16199 h 378873"/>
                    <a:gd name="connsiteX4" fmla="*/ 1930 w 366088"/>
                    <a:gd name="connsiteY4" fmla="*/ 56892 h 378873"/>
                    <a:gd name="connsiteX0" fmla="*/ 1930 w 366088"/>
                    <a:gd name="connsiteY0" fmla="*/ 64014 h 385995"/>
                    <a:gd name="connsiteX1" fmla="*/ 321193 w 366088"/>
                    <a:gd name="connsiteY1" fmla="*/ 385995 h 385995"/>
                    <a:gd name="connsiteX2" fmla="*/ 366088 w 366088"/>
                    <a:gd name="connsiteY2" fmla="*/ 350096 h 385995"/>
                    <a:gd name="connsiteX3" fmla="*/ 146687 w 366088"/>
                    <a:gd name="connsiteY3" fmla="*/ 23321 h 385995"/>
                    <a:gd name="connsiteX4" fmla="*/ 1930 w 366088"/>
                    <a:gd name="connsiteY4" fmla="*/ 64014 h 385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088" h="385995">
                      <a:moveTo>
                        <a:pt x="1930" y="64014"/>
                      </a:moveTo>
                      <a:cubicBezTo>
                        <a:pt x="-28965" y="177254"/>
                        <a:pt x="321193" y="385995"/>
                        <a:pt x="321193" y="385995"/>
                      </a:cubicBezTo>
                      <a:lnTo>
                        <a:pt x="366088" y="350096"/>
                      </a:lnTo>
                      <a:lnTo>
                        <a:pt x="146687" y="23321"/>
                      </a:lnTo>
                      <a:cubicBezTo>
                        <a:pt x="112454" y="-40889"/>
                        <a:pt x="45885" y="45918"/>
                        <a:pt x="1930" y="64014"/>
                      </a:cubicBezTo>
                      <a:close/>
                    </a:path>
                  </a:pathLst>
                </a:custGeom>
                <a:solidFill>
                  <a:srgbClr val="D3A77F"/>
                </a:solidFill>
                <a:ln w="0" cap="flat">
                  <a:noFill/>
                  <a:prstDash val="solid"/>
                  <a:miter/>
                </a:ln>
              </p:spPr>
              <p:txBody>
                <a:bodyPr rtlCol="0" anchor="ctr"/>
                <a:lstStyle/>
                <a:p>
                  <a:endParaRPr lang="nl-NL"/>
                </a:p>
              </p:txBody>
            </p:sp>
            <p:sp>
              <p:nvSpPr>
                <p:cNvPr id="1378" name="Vrije vorm 1377">
                  <a:extLst>
                    <a:ext uri="{FF2B5EF4-FFF2-40B4-BE49-F238E27FC236}">
                      <a16:creationId xmlns:a16="http://schemas.microsoft.com/office/drawing/2014/main" id="{E8268877-94B9-7DBB-9F8C-3F235C801CC6}"/>
                    </a:ext>
                  </a:extLst>
                </p:cNvPr>
                <p:cNvSpPr/>
                <p:nvPr/>
              </p:nvSpPr>
              <p:spPr>
                <a:xfrm rot="18941184">
                  <a:off x="6309816" y="4509825"/>
                  <a:ext cx="501426" cy="467750"/>
                </a:xfrm>
                <a:custGeom>
                  <a:avLst/>
                  <a:gdLst>
                    <a:gd name="connsiteX0" fmla="*/ 0 w 463578"/>
                    <a:gd name="connsiteY0" fmla="*/ 55450 h 484085"/>
                    <a:gd name="connsiteX1" fmla="*/ 388485 w 463578"/>
                    <a:gd name="connsiteY1" fmla="*/ 484085 h 484085"/>
                    <a:gd name="connsiteX2" fmla="*/ 463578 w 463578"/>
                    <a:gd name="connsiteY2" fmla="*/ 471561 h 484085"/>
                    <a:gd name="connsiteX3" fmla="*/ 129432 w 463578"/>
                    <a:gd name="connsiteY3" fmla="*/ 0 h 484085"/>
                    <a:gd name="connsiteX4" fmla="*/ 0 w 463578"/>
                    <a:gd name="connsiteY4" fmla="*/ 55450 h 484085"/>
                    <a:gd name="connsiteX0" fmla="*/ 0 w 463578"/>
                    <a:gd name="connsiteY0" fmla="*/ 5175 h 433810"/>
                    <a:gd name="connsiteX1" fmla="*/ 388485 w 463578"/>
                    <a:gd name="connsiteY1" fmla="*/ 433810 h 433810"/>
                    <a:gd name="connsiteX2" fmla="*/ 463578 w 463578"/>
                    <a:gd name="connsiteY2" fmla="*/ 421286 h 433810"/>
                    <a:gd name="connsiteX3" fmla="*/ 171445 w 463578"/>
                    <a:gd name="connsiteY3" fmla="*/ 6620 h 433810"/>
                    <a:gd name="connsiteX4" fmla="*/ 0 w 463578"/>
                    <a:gd name="connsiteY4" fmla="*/ 5175 h 433810"/>
                    <a:gd name="connsiteX0" fmla="*/ 0 w 463578"/>
                    <a:gd name="connsiteY0" fmla="*/ 30021 h 458656"/>
                    <a:gd name="connsiteX1" fmla="*/ 388485 w 463578"/>
                    <a:gd name="connsiteY1" fmla="*/ 458656 h 458656"/>
                    <a:gd name="connsiteX2" fmla="*/ 463578 w 463578"/>
                    <a:gd name="connsiteY2" fmla="*/ 446132 h 458656"/>
                    <a:gd name="connsiteX3" fmla="*/ 171445 w 463578"/>
                    <a:gd name="connsiteY3" fmla="*/ 31466 h 458656"/>
                    <a:gd name="connsiteX4" fmla="*/ 0 w 463578"/>
                    <a:gd name="connsiteY4" fmla="*/ 30021 h 458656"/>
                    <a:gd name="connsiteX0" fmla="*/ 0 w 463578"/>
                    <a:gd name="connsiteY0" fmla="*/ 33897 h 462532"/>
                    <a:gd name="connsiteX1" fmla="*/ 388485 w 463578"/>
                    <a:gd name="connsiteY1" fmla="*/ 462532 h 462532"/>
                    <a:gd name="connsiteX2" fmla="*/ 463578 w 463578"/>
                    <a:gd name="connsiteY2" fmla="*/ 450008 h 462532"/>
                    <a:gd name="connsiteX3" fmla="*/ 171445 w 463578"/>
                    <a:gd name="connsiteY3" fmla="*/ 35342 h 462532"/>
                    <a:gd name="connsiteX4" fmla="*/ 0 w 463578"/>
                    <a:gd name="connsiteY4" fmla="*/ 33897 h 462532"/>
                    <a:gd name="connsiteX0" fmla="*/ 1933 w 465511"/>
                    <a:gd name="connsiteY0" fmla="*/ 33897 h 462532"/>
                    <a:gd name="connsiteX1" fmla="*/ 390418 w 465511"/>
                    <a:gd name="connsiteY1" fmla="*/ 462532 h 462532"/>
                    <a:gd name="connsiteX2" fmla="*/ 465511 w 465511"/>
                    <a:gd name="connsiteY2" fmla="*/ 450008 h 462532"/>
                    <a:gd name="connsiteX3" fmla="*/ 173378 w 465511"/>
                    <a:gd name="connsiteY3" fmla="*/ 35342 h 462532"/>
                    <a:gd name="connsiteX4" fmla="*/ 1933 w 465511"/>
                    <a:gd name="connsiteY4" fmla="*/ 33897 h 462532"/>
                    <a:gd name="connsiteX0" fmla="*/ 1933 w 465511"/>
                    <a:gd name="connsiteY0" fmla="*/ 17195 h 445830"/>
                    <a:gd name="connsiteX1" fmla="*/ 390418 w 465511"/>
                    <a:gd name="connsiteY1" fmla="*/ 445830 h 445830"/>
                    <a:gd name="connsiteX2" fmla="*/ 465511 w 465511"/>
                    <a:gd name="connsiteY2" fmla="*/ 433306 h 445830"/>
                    <a:gd name="connsiteX3" fmla="*/ 201023 w 465511"/>
                    <a:gd name="connsiteY3" fmla="*/ 55848 h 445830"/>
                    <a:gd name="connsiteX4" fmla="*/ 1933 w 465511"/>
                    <a:gd name="connsiteY4" fmla="*/ 17195 h 445830"/>
                    <a:gd name="connsiteX0" fmla="*/ 1933 w 465511"/>
                    <a:gd name="connsiteY0" fmla="*/ 25066 h 453701"/>
                    <a:gd name="connsiteX1" fmla="*/ 390418 w 465511"/>
                    <a:gd name="connsiteY1" fmla="*/ 453701 h 453701"/>
                    <a:gd name="connsiteX2" fmla="*/ 465511 w 465511"/>
                    <a:gd name="connsiteY2" fmla="*/ 441177 h 453701"/>
                    <a:gd name="connsiteX3" fmla="*/ 201023 w 465511"/>
                    <a:gd name="connsiteY3" fmla="*/ 63719 h 453701"/>
                    <a:gd name="connsiteX4" fmla="*/ 1933 w 465511"/>
                    <a:gd name="connsiteY4" fmla="*/ 25066 h 453701"/>
                    <a:gd name="connsiteX0" fmla="*/ 1933 w 465511"/>
                    <a:gd name="connsiteY0" fmla="*/ 31631 h 460266"/>
                    <a:gd name="connsiteX1" fmla="*/ 390418 w 465511"/>
                    <a:gd name="connsiteY1" fmla="*/ 460266 h 460266"/>
                    <a:gd name="connsiteX2" fmla="*/ 465511 w 465511"/>
                    <a:gd name="connsiteY2" fmla="*/ 447742 h 460266"/>
                    <a:gd name="connsiteX3" fmla="*/ 201023 w 465511"/>
                    <a:gd name="connsiteY3" fmla="*/ 70284 h 460266"/>
                    <a:gd name="connsiteX4" fmla="*/ 1933 w 465511"/>
                    <a:gd name="connsiteY4" fmla="*/ 31631 h 460266"/>
                    <a:gd name="connsiteX0" fmla="*/ 4078 w 467656"/>
                    <a:gd name="connsiteY0" fmla="*/ 31631 h 460266"/>
                    <a:gd name="connsiteX1" fmla="*/ 392563 w 467656"/>
                    <a:gd name="connsiteY1" fmla="*/ 460266 h 460266"/>
                    <a:gd name="connsiteX2" fmla="*/ 467656 w 467656"/>
                    <a:gd name="connsiteY2" fmla="*/ 447742 h 460266"/>
                    <a:gd name="connsiteX3" fmla="*/ 203168 w 467656"/>
                    <a:gd name="connsiteY3" fmla="*/ 70284 h 460266"/>
                    <a:gd name="connsiteX4" fmla="*/ 4078 w 467656"/>
                    <a:gd name="connsiteY4" fmla="*/ 31631 h 460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656" h="460266">
                      <a:moveTo>
                        <a:pt x="4078" y="31631"/>
                      </a:moveTo>
                      <a:cubicBezTo>
                        <a:pt x="-46648" y="104058"/>
                        <a:pt x="392563" y="460266"/>
                        <a:pt x="392563" y="460266"/>
                      </a:cubicBezTo>
                      <a:lnTo>
                        <a:pt x="467656" y="447742"/>
                      </a:lnTo>
                      <a:lnTo>
                        <a:pt x="203168" y="70284"/>
                      </a:lnTo>
                      <a:cubicBezTo>
                        <a:pt x="145444" y="-15661"/>
                        <a:pt x="40613" y="-15490"/>
                        <a:pt x="4078" y="31631"/>
                      </a:cubicBezTo>
                      <a:close/>
                    </a:path>
                  </a:pathLst>
                </a:custGeom>
                <a:solidFill>
                  <a:srgbClr val="D3A77F"/>
                </a:solidFill>
                <a:ln w="0" cap="flat">
                  <a:noFill/>
                  <a:prstDash val="solid"/>
                  <a:miter/>
                </a:ln>
              </p:spPr>
              <p:txBody>
                <a:bodyPr rtlCol="0" anchor="ctr"/>
                <a:lstStyle/>
                <a:p>
                  <a:endParaRPr lang="nl-NL"/>
                </a:p>
              </p:txBody>
            </p:sp>
          </p:grpSp>
          <p:grpSp>
            <p:nvGrpSpPr>
              <p:cNvPr id="1364" name="Groep 1363">
                <a:extLst>
                  <a:ext uri="{FF2B5EF4-FFF2-40B4-BE49-F238E27FC236}">
                    <a16:creationId xmlns:a16="http://schemas.microsoft.com/office/drawing/2014/main" id="{207B8720-EE27-E409-28DA-4D5F1EB077C6}"/>
                  </a:ext>
                </a:extLst>
              </p:cNvPr>
              <p:cNvGrpSpPr/>
              <p:nvPr/>
            </p:nvGrpSpPr>
            <p:grpSpPr>
              <a:xfrm>
                <a:off x="4122911" y="3753309"/>
                <a:ext cx="625274" cy="727449"/>
                <a:chOff x="4122911" y="3753309"/>
                <a:chExt cx="625274" cy="727449"/>
              </a:xfrm>
            </p:grpSpPr>
            <p:sp>
              <p:nvSpPr>
                <p:cNvPr id="1366" name="Vrije vorm 1365">
                  <a:extLst>
                    <a:ext uri="{FF2B5EF4-FFF2-40B4-BE49-F238E27FC236}">
                      <a16:creationId xmlns:a16="http://schemas.microsoft.com/office/drawing/2014/main" id="{C95BF950-AE6B-731B-55A8-B6D8BB996C1F}"/>
                    </a:ext>
                  </a:extLst>
                </p:cNvPr>
                <p:cNvSpPr/>
                <p:nvPr/>
              </p:nvSpPr>
              <p:spPr>
                <a:xfrm>
                  <a:off x="4122911" y="3753309"/>
                  <a:ext cx="625274" cy="620107"/>
                </a:xfrm>
                <a:custGeom>
                  <a:avLst/>
                  <a:gdLst>
                    <a:gd name="connsiteX0" fmla="*/ 575846 w 625274"/>
                    <a:gd name="connsiteY0" fmla="*/ 149877 h 620107"/>
                    <a:gd name="connsiteX1" fmla="*/ 606298 w 625274"/>
                    <a:gd name="connsiteY1" fmla="*/ 335521 h 620107"/>
                    <a:gd name="connsiteX2" fmla="*/ 558206 w 625274"/>
                    <a:gd name="connsiteY2" fmla="*/ 488281 h 620107"/>
                    <a:gd name="connsiteX3" fmla="*/ 404945 w 625274"/>
                    <a:gd name="connsiteY3" fmla="*/ 501400 h 620107"/>
                    <a:gd name="connsiteX4" fmla="*/ 326434 w 625274"/>
                    <a:gd name="connsiteY4" fmla="*/ 554564 h 620107"/>
                    <a:gd name="connsiteX5" fmla="*/ 150823 w 625274"/>
                    <a:gd name="connsiteY5" fmla="*/ 589667 h 620107"/>
                    <a:gd name="connsiteX6" fmla="*/ 69774 w 625274"/>
                    <a:gd name="connsiteY6" fmla="*/ 534323 h 620107"/>
                    <a:gd name="connsiteX7" fmla="*/ 22466 w 625274"/>
                    <a:gd name="connsiteY7" fmla="*/ 382246 h 620107"/>
                    <a:gd name="connsiteX8" fmla="*/ 123610 w 625274"/>
                    <a:gd name="connsiteY8" fmla="*/ 60042 h 620107"/>
                    <a:gd name="connsiteX9" fmla="*/ 419658 w 625274"/>
                    <a:gd name="connsiteY9" fmla="*/ 48368 h 620107"/>
                    <a:gd name="connsiteX10" fmla="*/ 575846 w 625274"/>
                    <a:gd name="connsiteY10" fmla="*/ 149877 h 62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5274" h="620107">
                      <a:moveTo>
                        <a:pt x="575846" y="149877"/>
                      </a:moveTo>
                      <a:cubicBezTo>
                        <a:pt x="587622" y="213079"/>
                        <a:pt x="531450" y="254094"/>
                        <a:pt x="606298" y="335521"/>
                      </a:cubicBezTo>
                      <a:cubicBezTo>
                        <a:pt x="648403" y="381328"/>
                        <a:pt x="615166" y="472704"/>
                        <a:pt x="558206" y="488281"/>
                      </a:cubicBezTo>
                      <a:cubicBezTo>
                        <a:pt x="467856" y="512984"/>
                        <a:pt x="431016" y="479687"/>
                        <a:pt x="404945" y="501400"/>
                      </a:cubicBezTo>
                      <a:cubicBezTo>
                        <a:pt x="404945" y="501400"/>
                        <a:pt x="343146" y="519365"/>
                        <a:pt x="326434" y="554564"/>
                      </a:cubicBezTo>
                      <a:cubicBezTo>
                        <a:pt x="287227" y="637083"/>
                        <a:pt x="209586" y="633166"/>
                        <a:pt x="150823" y="589667"/>
                      </a:cubicBezTo>
                      <a:cubicBezTo>
                        <a:pt x="114620" y="562853"/>
                        <a:pt x="114678" y="541680"/>
                        <a:pt x="69774" y="534323"/>
                      </a:cubicBezTo>
                      <a:cubicBezTo>
                        <a:pt x="24872" y="526972"/>
                        <a:pt x="-32372" y="448262"/>
                        <a:pt x="22466" y="382246"/>
                      </a:cubicBezTo>
                      <a:cubicBezTo>
                        <a:pt x="71382" y="323372"/>
                        <a:pt x="-920" y="191719"/>
                        <a:pt x="123610" y="60042"/>
                      </a:cubicBezTo>
                      <a:cubicBezTo>
                        <a:pt x="204292" y="-25267"/>
                        <a:pt x="363770" y="-10857"/>
                        <a:pt x="419658" y="48368"/>
                      </a:cubicBezTo>
                      <a:cubicBezTo>
                        <a:pt x="502119" y="15461"/>
                        <a:pt x="560468" y="67373"/>
                        <a:pt x="575846" y="149877"/>
                      </a:cubicBezTo>
                      <a:close/>
                    </a:path>
                  </a:pathLst>
                </a:custGeom>
                <a:solidFill>
                  <a:srgbClr val="404947"/>
                </a:solidFill>
                <a:ln w="0" cap="flat">
                  <a:noFill/>
                  <a:prstDash val="solid"/>
                  <a:miter/>
                </a:ln>
              </p:spPr>
              <p:txBody>
                <a:bodyPr rtlCol="0" anchor="ctr"/>
                <a:lstStyle/>
                <a:p>
                  <a:endParaRPr lang="nl-NL"/>
                </a:p>
              </p:txBody>
            </p:sp>
            <p:sp>
              <p:nvSpPr>
                <p:cNvPr id="1367" name="Vrije vorm 1366">
                  <a:extLst>
                    <a:ext uri="{FF2B5EF4-FFF2-40B4-BE49-F238E27FC236}">
                      <a16:creationId xmlns:a16="http://schemas.microsoft.com/office/drawing/2014/main" id="{59292D7B-E28D-BD30-C66E-E81C7862CD31}"/>
                    </a:ext>
                  </a:extLst>
                </p:cNvPr>
                <p:cNvSpPr/>
                <p:nvPr/>
              </p:nvSpPr>
              <p:spPr>
                <a:xfrm>
                  <a:off x="4360168" y="4120841"/>
                  <a:ext cx="203738" cy="359917"/>
                </a:xfrm>
                <a:custGeom>
                  <a:avLst/>
                  <a:gdLst>
                    <a:gd name="connsiteX0" fmla="*/ 0 w 203738"/>
                    <a:gd name="connsiteY0" fmla="*/ 269301 h 359917"/>
                    <a:gd name="connsiteX1" fmla="*/ 203739 w 203738"/>
                    <a:gd name="connsiteY1" fmla="*/ 269301 h 359917"/>
                    <a:gd name="connsiteX2" fmla="*/ 203739 w 203738"/>
                    <a:gd name="connsiteY2" fmla="*/ 112247 h 359917"/>
                    <a:gd name="connsiteX3" fmla="*/ 0 w 203738"/>
                    <a:gd name="connsiteY3" fmla="*/ 0 h 359917"/>
                    <a:gd name="connsiteX4" fmla="*/ 0 w 203738"/>
                    <a:gd name="connsiteY4" fmla="*/ 269301 h 35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38" h="359917">
                      <a:moveTo>
                        <a:pt x="0" y="269301"/>
                      </a:moveTo>
                      <a:cubicBezTo>
                        <a:pt x="0" y="390123"/>
                        <a:pt x="203739" y="390123"/>
                        <a:pt x="203739" y="269301"/>
                      </a:cubicBezTo>
                      <a:lnTo>
                        <a:pt x="203739" y="112247"/>
                      </a:lnTo>
                      <a:cubicBezTo>
                        <a:pt x="135829" y="112247"/>
                        <a:pt x="67912" y="0"/>
                        <a:pt x="0" y="0"/>
                      </a:cubicBezTo>
                      <a:lnTo>
                        <a:pt x="0" y="269301"/>
                      </a:lnTo>
                      <a:close/>
                    </a:path>
                  </a:pathLst>
                </a:custGeom>
                <a:solidFill>
                  <a:srgbClr val="D3A77F"/>
                </a:solidFill>
                <a:ln w="0" cap="flat">
                  <a:noFill/>
                  <a:prstDash val="solid"/>
                  <a:miter/>
                </a:ln>
              </p:spPr>
              <p:txBody>
                <a:bodyPr rtlCol="0" anchor="ctr"/>
                <a:lstStyle/>
                <a:p>
                  <a:endParaRPr lang="nl-NL"/>
                </a:p>
              </p:txBody>
            </p:sp>
            <p:sp>
              <p:nvSpPr>
                <p:cNvPr id="1368" name="Vrije vorm 1367">
                  <a:extLst>
                    <a:ext uri="{FF2B5EF4-FFF2-40B4-BE49-F238E27FC236}">
                      <a16:creationId xmlns:a16="http://schemas.microsoft.com/office/drawing/2014/main" id="{C7172FC6-AC61-BAB8-F1C1-64BE959C6EFA}"/>
                    </a:ext>
                  </a:extLst>
                </p:cNvPr>
                <p:cNvSpPr/>
                <p:nvPr/>
              </p:nvSpPr>
              <p:spPr>
                <a:xfrm>
                  <a:off x="4360168" y="4120840"/>
                  <a:ext cx="203738" cy="182507"/>
                </a:xfrm>
                <a:custGeom>
                  <a:avLst/>
                  <a:gdLst>
                    <a:gd name="connsiteX0" fmla="*/ 0 w 203738"/>
                    <a:gd name="connsiteY0" fmla="*/ 128961 h 182507"/>
                    <a:gd name="connsiteX1" fmla="*/ 156910 w 203738"/>
                    <a:gd name="connsiteY1" fmla="*/ 182098 h 182507"/>
                    <a:gd name="connsiteX2" fmla="*/ 203739 w 203738"/>
                    <a:gd name="connsiteY2" fmla="*/ 161841 h 182507"/>
                    <a:gd name="connsiteX3" fmla="*/ 203739 w 203738"/>
                    <a:gd name="connsiteY3" fmla="*/ 112246 h 182507"/>
                    <a:gd name="connsiteX4" fmla="*/ 0 w 203738"/>
                    <a:gd name="connsiteY4" fmla="*/ 0 h 182507"/>
                    <a:gd name="connsiteX5" fmla="*/ 0 w 203738"/>
                    <a:gd name="connsiteY5" fmla="*/ 128961 h 18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738" h="182507">
                      <a:moveTo>
                        <a:pt x="0" y="128961"/>
                      </a:moveTo>
                      <a:cubicBezTo>
                        <a:pt x="27557" y="155541"/>
                        <a:pt x="69542" y="186432"/>
                        <a:pt x="156910" y="182098"/>
                      </a:cubicBezTo>
                      <a:cubicBezTo>
                        <a:pt x="176043" y="181151"/>
                        <a:pt x="191297" y="173070"/>
                        <a:pt x="203739" y="161841"/>
                      </a:cubicBezTo>
                      <a:lnTo>
                        <a:pt x="203739" y="112246"/>
                      </a:lnTo>
                      <a:cubicBezTo>
                        <a:pt x="135829" y="112246"/>
                        <a:pt x="67912" y="0"/>
                        <a:pt x="0" y="0"/>
                      </a:cubicBezTo>
                      <a:lnTo>
                        <a:pt x="0" y="128961"/>
                      </a:lnTo>
                      <a:close/>
                    </a:path>
                  </a:pathLst>
                </a:custGeom>
                <a:solidFill>
                  <a:srgbClr val="A07355"/>
                </a:solidFill>
                <a:ln w="0" cap="flat">
                  <a:noFill/>
                  <a:prstDash val="solid"/>
                  <a:miter/>
                </a:ln>
              </p:spPr>
              <p:txBody>
                <a:bodyPr rtlCol="0" anchor="ctr"/>
                <a:lstStyle/>
                <a:p>
                  <a:endParaRPr lang="nl-NL"/>
                </a:p>
              </p:txBody>
            </p:sp>
            <p:sp>
              <p:nvSpPr>
                <p:cNvPr id="1369" name="Vrije vorm 1368">
                  <a:extLst>
                    <a:ext uri="{FF2B5EF4-FFF2-40B4-BE49-F238E27FC236}">
                      <a16:creationId xmlns:a16="http://schemas.microsoft.com/office/drawing/2014/main" id="{7BA03569-9DE5-5295-AB7C-60CB106CCAC1}"/>
                    </a:ext>
                  </a:extLst>
                </p:cNvPr>
                <p:cNvSpPr/>
                <p:nvPr/>
              </p:nvSpPr>
              <p:spPr>
                <a:xfrm>
                  <a:off x="4283097" y="3827387"/>
                  <a:ext cx="346815" cy="454877"/>
                </a:xfrm>
                <a:custGeom>
                  <a:avLst/>
                  <a:gdLst>
                    <a:gd name="connsiteX0" fmla="*/ 134576 w 346815"/>
                    <a:gd name="connsiteY0" fmla="*/ 3412 h 454877"/>
                    <a:gd name="connsiteX1" fmla="*/ 332504 w 346815"/>
                    <a:gd name="connsiteY1" fmla="*/ 131474 h 454877"/>
                    <a:gd name="connsiteX2" fmla="*/ 335184 w 346815"/>
                    <a:gd name="connsiteY2" fmla="*/ 363746 h 454877"/>
                    <a:gd name="connsiteX3" fmla="*/ 261201 w 346815"/>
                    <a:gd name="connsiteY3" fmla="*/ 450691 h 454877"/>
                    <a:gd name="connsiteX4" fmla="*/ 88101 w 346815"/>
                    <a:gd name="connsiteY4" fmla="*/ 406584 h 454877"/>
                    <a:gd name="connsiteX5" fmla="*/ 2633 w 346815"/>
                    <a:gd name="connsiteY5" fmla="*/ 187094 h 454877"/>
                    <a:gd name="connsiteX6" fmla="*/ 134576 w 346815"/>
                    <a:gd name="connsiteY6" fmla="*/ 3412 h 45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815" h="454877">
                      <a:moveTo>
                        <a:pt x="134576" y="3412"/>
                      </a:moveTo>
                      <a:cubicBezTo>
                        <a:pt x="177497" y="-2260"/>
                        <a:pt x="307013" y="-18055"/>
                        <a:pt x="332504" y="131474"/>
                      </a:cubicBezTo>
                      <a:cubicBezTo>
                        <a:pt x="357995" y="281006"/>
                        <a:pt x="343282" y="334272"/>
                        <a:pt x="335184" y="363746"/>
                      </a:cubicBezTo>
                      <a:cubicBezTo>
                        <a:pt x="325889" y="397527"/>
                        <a:pt x="306614" y="443035"/>
                        <a:pt x="261201" y="450691"/>
                      </a:cubicBezTo>
                      <a:cubicBezTo>
                        <a:pt x="163334" y="467195"/>
                        <a:pt x="118505" y="431238"/>
                        <a:pt x="88101" y="406584"/>
                      </a:cubicBezTo>
                      <a:cubicBezTo>
                        <a:pt x="64330" y="387313"/>
                        <a:pt x="23638" y="337316"/>
                        <a:pt x="2633" y="187094"/>
                      </a:cubicBezTo>
                      <a:cubicBezTo>
                        <a:pt x="-18375" y="36873"/>
                        <a:pt x="91949" y="10943"/>
                        <a:pt x="134576" y="3412"/>
                      </a:cubicBezTo>
                      <a:close/>
                    </a:path>
                  </a:pathLst>
                </a:custGeom>
                <a:solidFill>
                  <a:srgbClr val="D3A77F"/>
                </a:solidFill>
                <a:ln w="0" cap="flat">
                  <a:noFill/>
                  <a:prstDash val="solid"/>
                  <a:miter/>
                </a:ln>
              </p:spPr>
              <p:txBody>
                <a:bodyPr rtlCol="0" anchor="ctr"/>
                <a:lstStyle/>
                <a:p>
                  <a:endParaRPr lang="nl-NL"/>
                </a:p>
              </p:txBody>
            </p:sp>
            <p:sp>
              <p:nvSpPr>
                <p:cNvPr id="1370" name="Vrije vorm 1369">
                  <a:extLst>
                    <a:ext uri="{FF2B5EF4-FFF2-40B4-BE49-F238E27FC236}">
                      <a16:creationId xmlns:a16="http://schemas.microsoft.com/office/drawing/2014/main" id="{C7F946A4-0BE1-FF78-1BC7-87611A6DBCEB}"/>
                    </a:ext>
                  </a:extLst>
                </p:cNvPr>
                <p:cNvSpPr/>
                <p:nvPr/>
              </p:nvSpPr>
              <p:spPr>
                <a:xfrm>
                  <a:off x="4271550" y="3802999"/>
                  <a:ext cx="352681" cy="273645"/>
                </a:xfrm>
                <a:custGeom>
                  <a:avLst/>
                  <a:gdLst>
                    <a:gd name="connsiteX0" fmla="*/ 262703 w 352681"/>
                    <a:gd name="connsiteY0" fmla="*/ 59364 h 273645"/>
                    <a:gd name="connsiteX1" fmla="*/ 352036 w 352681"/>
                    <a:gd name="connsiteY1" fmla="*/ 213717 h 273645"/>
                    <a:gd name="connsiteX2" fmla="*/ 146028 w 352681"/>
                    <a:gd name="connsiteY2" fmla="*/ 3007 h 273645"/>
                    <a:gd name="connsiteX3" fmla="*/ 19692 w 352681"/>
                    <a:gd name="connsiteY3" fmla="*/ 273645 h 273645"/>
                    <a:gd name="connsiteX4" fmla="*/ 133271 w 352681"/>
                    <a:gd name="connsiteY4" fmla="*/ 187963 h 273645"/>
                    <a:gd name="connsiteX5" fmla="*/ 262703 w 352681"/>
                    <a:gd name="connsiteY5" fmla="*/ 59364 h 27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681" h="273645">
                      <a:moveTo>
                        <a:pt x="262703" y="59364"/>
                      </a:moveTo>
                      <a:cubicBezTo>
                        <a:pt x="297233" y="50844"/>
                        <a:pt x="347293" y="132583"/>
                        <a:pt x="352036" y="213717"/>
                      </a:cubicBezTo>
                      <a:cubicBezTo>
                        <a:pt x="359886" y="75490"/>
                        <a:pt x="296491" y="-18257"/>
                        <a:pt x="146028" y="3007"/>
                      </a:cubicBezTo>
                      <a:cubicBezTo>
                        <a:pt x="-4433" y="24272"/>
                        <a:pt x="-22352" y="162223"/>
                        <a:pt x="19692" y="273645"/>
                      </a:cubicBezTo>
                      <a:cubicBezTo>
                        <a:pt x="44121" y="205229"/>
                        <a:pt x="95186" y="208242"/>
                        <a:pt x="133271" y="187963"/>
                      </a:cubicBezTo>
                      <a:cubicBezTo>
                        <a:pt x="238371" y="132017"/>
                        <a:pt x="208638" y="65745"/>
                        <a:pt x="262703" y="59364"/>
                      </a:cubicBezTo>
                      <a:close/>
                    </a:path>
                  </a:pathLst>
                </a:custGeom>
                <a:solidFill>
                  <a:srgbClr val="404947"/>
                </a:solidFill>
                <a:ln w="0" cap="flat">
                  <a:noFill/>
                  <a:prstDash val="solid"/>
                  <a:miter/>
                </a:ln>
              </p:spPr>
              <p:txBody>
                <a:bodyPr rtlCol="0" anchor="ctr"/>
                <a:lstStyle/>
                <a:p>
                  <a:endParaRPr lang="nl-NL"/>
                </a:p>
              </p:txBody>
            </p:sp>
            <p:sp>
              <p:nvSpPr>
                <p:cNvPr id="1371" name="Vrije vorm 1370">
                  <a:extLst>
                    <a:ext uri="{FF2B5EF4-FFF2-40B4-BE49-F238E27FC236}">
                      <a16:creationId xmlns:a16="http://schemas.microsoft.com/office/drawing/2014/main" id="{5677854D-88FC-60BE-7EC4-CD1560278F09}"/>
                    </a:ext>
                  </a:extLst>
                </p:cNvPr>
                <p:cNvSpPr/>
                <p:nvPr/>
              </p:nvSpPr>
              <p:spPr>
                <a:xfrm>
                  <a:off x="4515681" y="4024919"/>
                  <a:ext cx="53830" cy="108295"/>
                </a:xfrm>
                <a:custGeom>
                  <a:avLst/>
                  <a:gdLst>
                    <a:gd name="connsiteX0" fmla="*/ 53453 w 53830"/>
                    <a:gd name="connsiteY0" fmla="*/ 76681 h 108295"/>
                    <a:gd name="connsiteX1" fmla="*/ 48673 w 53830"/>
                    <a:gd name="connsiteY1" fmla="*/ 94680 h 108295"/>
                    <a:gd name="connsiteX2" fmla="*/ 3260 w 53830"/>
                    <a:gd name="connsiteY2" fmla="*/ 108295 h 108295"/>
                    <a:gd name="connsiteX3" fmla="*/ 0 w 53830"/>
                    <a:gd name="connsiteY3" fmla="*/ 108242 h 108295"/>
                    <a:gd name="connsiteX4" fmla="*/ 409 w 53830"/>
                    <a:gd name="connsiteY4" fmla="*/ 97590 h 108295"/>
                    <a:gd name="connsiteX5" fmla="*/ 40622 w 53830"/>
                    <a:gd name="connsiteY5" fmla="*/ 87651 h 108295"/>
                    <a:gd name="connsiteX6" fmla="*/ 42922 w 53830"/>
                    <a:gd name="connsiteY6" fmla="*/ 78493 h 108295"/>
                    <a:gd name="connsiteX7" fmla="*/ 31831 w 53830"/>
                    <a:gd name="connsiteY7" fmla="*/ 51725 h 108295"/>
                    <a:gd name="connsiteX8" fmla="*/ 14703 w 53830"/>
                    <a:gd name="connsiteY8" fmla="*/ 1326 h 108295"/>
                    <a:gd name="connsiteX9" fmla="*/ 25339 w 53830"/>
                    <a:gd name="connsiteY9" fmla="*/ 0 h 108295"/>
                    <a:gd name="connsiteX10" fmla="*/ 41373 w 53830"/>
                    <a:gd name="connsiteY10" fmla="*/ 46915 h 108295"/>
                    <a:gd name="connsiteX11" fmla="*/ 53453 w 53830"/>
                    <a:gd name="connsiteY11" fmla="*/ 76681 h 10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30" h="108295">
                      <a:moveTo>
                        <a:pt x="53453" y="76681"/>
                      </a:moveTo>
                      <a:cubicBezTo>
                        <a:pt x="54651" y="83533"/>
                        <a:pt x="52978" y="89763"/>
                        <a:pt x="48673" y="94680"/>
                      </a:cubicBezTo>
                      <a:cubicBezTo>
                        <a:pt x="37761" y="107087"/>
                        <a:pt x="12603" y="108295"/>
                        <a:pt x="3260" y="108295"/>
                      </a:cubicBezTo>
                      <a:cubicBezTo>
                        <a:pt x="1673" y="108295"/>
                        <a:pt x="532" y="108259"/>
                        <a:pt x="0" y="108242"/>
                      </a:cubicBezTo>
                      <a:lnTo>
                        <a:pt x="409" y="97590"/>
                      </a:lnTo>
                      <a:cubicBezTo>
                        <a:pt x="8792" y="97857"/>
                        <a:pt x="32638" y="96739"/>
                        <a:pt x="40622" y="87651"/>
                      </a:cubicBezTo>
                      <a:cubicBezTo>
                        <a:pt x="42837" y="85131"/>
                        <a:pt x="43559" y="82221"/>
                        <a:pt x="42922" y="78493"/>
                      </a:cubicBezTo>
                      <a:cubicBezTo>
                        <a:pt x="41639" y="71021"/>
                        <a:pt x="36868" y="61647"/>
                        <a:pt x="31831" y="51725"/>
                      </a:cubicBezTo>
                      <a:cubicBezTo>
                        <a:pt x="24198" y="36675"/>
                        <a:pt x="15568" y="19389"/>
                        <a:pt x="14703" y="1326"/>
                      </a:cubicBezTo>
                      <a:lnTo>
                        <a:pt x="25339" y="0"/>
                      </a:lnTo>
                      <a:cubicBezTo>
                        <a:pt x="25786" y="16136"/>
                        <a:pt x="33874" y="32140"/>
                        <a:pt x="41373" y="46915"/>
                      </a:cubicBezTo>
                      <a:cubicBezTo>
                        <a:pt x="46781" y="57565"/>
                        <a:pt x="51885" y="67629"/>
                        <a:pt x="53453" y="76681"/>
                      </a:cubicBezTo>
                      <a:close/>
                    </a:path>
                  </a:pathLst>
                </a:custGeom>
                <a:solidFill>
                  <a:srgbClr val="A07355"/>
                </a:solidFill>
                <a:ln w="0" cap="flat">
                  <a:noFill/>
                  <a:prstDash val="solid"/>
                  <a:miter/>
                </a:ln>
              </p:spPr>
              <p:txBody>
                <a:bodyPr rtlCol="0" anchor="ctr"/>
                <a:lstStyle/>
                <a:p>
                  <a:endParaRPr lang="nl-NL"/>
                </a:p>
              </p:txBody>
            </p:sp>
            <p:sp>
              <p:nvSpPr>
                <p:cNvPr id="1372" name="Vrije vorm 1371">
                  <a:extLst>
                    <a:ext uri="{FF2B5EF4-FFF2-40B4-BE49-F238E27FC236}">
                      <a16:creationId xmlns:a16="http://schemas.microsoft.com/office/drawing/2014/main" id="{DBBF40E7-3019-A9E3-AEE6-9DA331AD1A81}"/>
                    </a:ext>
                  </a:extLst>
                </p:cNvPr>
                <p:cNvSpPr/>
                <p:nvPr/>
              </p:nvSpPr>
              <p:spPr>
                <a:xfrm>
                  <a:off x="4408180" y="3972459"/>
                  <a:ext cx="199533" cy="106554"/>
                </a:xfrm>
                <a:custGeom>
                  <a:avLst/>
                  <a:gdLst>
                    <a:gd name="connsiteX0" fmla="*/ 194676 w 199533"/>
                    <a:gd name="connsiteY0" fmla="*/ 64940 h 106554"/>
                    <a:gd name="connsiteX1" fmla="*/ 182216 w 199533"/>
                    <a:gd name="connsiteY1" fmla="*/ 85329 h 106554"/>
                    <a:gd name="connsiteX2" fmla="*/ 165459 w 199533"/>
                    <a:gd name="connsiteY2" fmla="*/ 69679 h 106554"/>
                    <a:gd name="connsiteX3" fmla="*/ 177910 w 199533"/>
                    <a:gd name="connsiteY3" fmla="*/ 49294 h 106554"/>
                    <a:gd name="connsiteX4" fmla="*/ 194676 w 199533"/>
                    <a:gd name="connsiteY4" fmla="*/ 64940 h 106554"/>
                    <a:gd name="connsiteX5" fmla="*/ 27488 w 199533"/>
                    <a:gd name="connsiteY5" fmla="*/ 90746 h 106554"/>
                    <a:gd name="connsiteX6" fmla="*/ 45543 w 199533"/>
                    <a:gd name="connsiteY6" fmla="*/ 106424 h 106554"/>
                    <a:gd name="connsiteX7" fmla="*/ 56782 w 199533"/>
                    <a:gd name="connsiteY7" fmla="*/ 86455 h 106554"/>
                    <a:gd name="connsiteX8" fmla="*/ 38729 w 199533"/>
                    <a:gd name="connsiteY8" fmla="*/ 70777 h 106554"/>
                    <a:gd name="connsiteX9" fmla="*/ 27488 w 199533"/>
                    <a:gd name="connsiteY9" fmla="*/ 90746 h 106554"/>
                    <a:gd name="connsiteX10" fmla="*/ 52851 w 199533"/>
                    <a:gd name="connsiteY10" fmla="*/ 34606 h 106554"/>
                    <a:gd name="connsiteX11" fmla="*/ 57834 w 199533"/>
                    <a:gd name="connsiteY11" fmla="*/ 25181 h 106554"/>
                    <a:gd name="connsiteX12" fmla="*/ 0 w 199533"/>
                    <a:gd name="connsiteY12" fmla="*/ 34056 h 106554"/>
                    <a:gd name="connsiteX13" fmla="*/ 5872 w 199533"/>
                    <a:gd name="connsiteY13" fmla="*/ 42967 h 106554"/>
                    <a:gd name="connsiteX14" fmla="*/ 52851 w 199533"/>
                    <a:gd name="connsiteY14" fmla="*/ 34606 h 106554"/>
                    <a:gd name="connsiteX15" fmla="*/ 196615 w 199533"/>
                    <a:gd name="connsiteY15" fmla="*/ 13537 h 106554"/>
                    <a:gd name="connsiteX16" fmla="*/ 199533 w 199533"/>
                    <a:gd name="connsiteY16" fmla="*/ 3278 h 106554"/>
                    <a:gd name="connsiteX17" fmla="*/ 141698 w 199533"/>
                    <a:gd name="connsiteY17" fmla="*/ 12241 h 106554"/>
                    <a:gd name="connsiteX18" fmla="*/ 149321 w 199533"/>
                    <a:gd name="connsiteY18" fmla="*/ 19732 h 106554"/>
                    <a:gd name="connsiteX19" fmla="*/ 196615 w 199533"/>
                    <a:gd name="connsiteY19" fmla="*/ 13537 h 106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9533" h="106554">
                      <a:moveTo>
                        <a:pt x="194676" y="64940"/>
                      </a:moveTo>
                      <a:cubicBezTo>
                        <a:pt x="195864" y="74887"/>
                        <a:pt x="190285" y="84019"/>
                        <a:pt x="182216" y="85329"/>
                      </a:cubicBezTo>
                      <a:cubicBezTo>
                        <a:pt x="174146" y="86637"/>
                        <a:pt x="166647" y="79632"/>
                        <a:pt x="165459" y="69679"/>
                      </a:cubicBezTo>
                      <a:cubicBezTo>
                        <a:pt x="164271" y="59731"/>
                        <a:pt x="169841" y="50599"/>
                        <a:pt x="177910" y="49294"/>
                      </a:cubicBezTo>
                      <a:cubicBezTo>
                        <a:pt x="185980" y="47983"/>
                        <a:pt x="193488" y="54987"/>
                        <a:pt x="194676" y="64940"/>
                      </a:cubicBezTo>
                      <a:close/>
                      <a:moveTo>
                        <a:pt x="27488" y="90746"/>
                      </a:moveTo>
                      <a:cubicBezTo>
                        <a:pt x="29376" y="100587"/>
                        <a:pt x="37456" y="107607"/>
                        <a:pt x="45543" y="106424"/>
                      </a:cubicBezTo>
                      <a:cubicBezTo>
                        <a:pt x="53633" y="105241"/>
                        <a:pt x="58663" y="96295"/>
                        <a:pt x="56782" y="86455"/>
                      </a:cubicBezTo>
                      <a:cubicBezTo>
                        <a:pt x="54900" y="76613"/>
                        <a:pt x="46819" y="69587"/>
                        <a:pt x="38729" y="70777"/>
                      </a:cubicBezTo>
                      <a:cubicBezTo>
                        <a:pt x="30637" y="71955"/>
                        <a:pt x="25612" y="80901"/>
                        <a:pt x="27488" y="90746"/>
                      </a:cubicBezTo>
                      <a:close/>
                      <a:moveTo>
                        <a:pt x="52851" y="34606"/>
                      </a:moveTo>
                      <a:lnTo>
                        <a:pt x="57834" y="25181"/>
                      </a:lnTo>
                      <a:cubicBezTo>
                        <a:pt x="56837" y="24649"/>
                        <a:pt x="32939" y="12383"/>
                        <a:pt x="0" y="34056"/>
                      </a:cubicBezTo>
                      <a:lnTo>
                        <a:pt x="5872" y="42967"/>
                      </a:lnTo>
                      <a:cubicBezTo>
                        <a:pt x="33259" y="24986"/>
                        <a:pt x="52050" y="34234"/>
                        <a:pt x="52851" y="34606"/>
                      </a:cubicBezTo>
                      <a:close/>
                      <a:moveTo>
                        <a:pt x="196615" y="13537"/>
                      </a:moveTo>
                      <a:lnTo>
                        <a:pt x="199533" y="3278"/>
                      </a:lnTo>
                      <a:cubicBezTo>
                        <a:pt x="161562" y="-7426"/>
                        <a:pt x="142506" y="11443"/>
                        <a:pt x="141698" y="12241"/>
                      </a:cubicBezTo>
                      <a:lnTo>
                        <a:pt x="149321" y="19732"/>
                      </a:lnTo>
                      <a:cubicBezTo>
                        <a:pt x="149938" y="19111"/>
                        <a:pt x="165070" y="4592"/>
                        <a:pt x="196615" y="13537"/>
                      </a:cubicBezTo>
                      <a:close/>
                    </a:path>
                  </a:pathLst>
                </a:custGeom>
                <a:solidFill>
                  <a:srgbClr val="404947"/>
                </a:solidFill>
                <a:ln w="0" cap="flat">
                  <a:noFill/>
                  <a:prstDash val="solid"/>
                  <a:miter/>
                </a:ln>
              </p:spPr>
              <p:txBody>
                <a:bodyPr rtlCol="0" anchor="ctr"/>
                <a:lstStyle/>
                <a:p>
                  <a:endParaRPr lang="nl-NL"/>
                </a:p>
              </p:txBody>
            </p:sp>
            <p:sp>
              <p:nvSpPr>
                <p:cNvPr id="1373" name="Vrije vorm 1372">
                  <a:extLst>
                    <a:ext uri="{FF2B5EF4-FFF2-40B4-BE49-F238E27FC236}">
                      <a16:creationId xmlns:a16="http://schemas.microsoft.com/office/drawing/2014/main" id="{EEE43CBA-8E11-B8E7-7B8C-7892A67824A8}"/>
                    </a:ext>
                  </a:extLst>
                </p:cNvPr>
                <p:cNvSpPr/>
                <p:nvPr/>
              </p:nvSpPr>
              <p:spPr>
                <a:xfrm>
                  <a:off x="4263924" y="4066685"/>
                  <a:ext cx="65835" cy="99059"/>
                </a:xfrm>
                <a:custGeom>
                  <a:avLst/>
                  <a:gdLst>
                    <a:gd name="connsiteX0" fmla="*/ 53793 w 65835"/>
                    <a:gd name="connsiteY0" fmla="*/ 16330 h 99059"/>
                    <a:gd name="connsiteX1" fmla="*/ 29755 w 65835"/>
                    <a:gd name="connsiteY1" fmla="*/ 33 h 99059"/>
                    <a:gd name="connsiteX2" fmla="*/ 879 w 65835"/>
                    <a:gd name="connsiteY2" fmla="*/ 44215 h 99059"/>
                    <a:gd name="connsiteX3" fmla="*/ 58295 w 65835"/>
                    <a:gd name="connsiteY3" fmla="*/ 97891 h 99059"/>
                    <a:gd name="connsiteX4" fmla="*/ 53793 w 65835"/>
                    <a:gd name="connsiteY4" fmla="*/ 16330 h 9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35" h="99059">
                      <a:moveTo>
                        <a:pt x="53793" y="16330"/>
                      </a:moveTo>
                      <a:cubicBezTo>
                        <a:pt x="48384" y="6943"/>
                        <a:pt x="42570" y="722"/>
                        <a:pt x="29755" y="33"/>
                      </a:cubicBezTo>
                      <a:cubicBezTo>
                        <a:pt x="16943" y="-655"/>
                        <a:pt x="-4616" y="9134"/>
                        <a:pt x="879" y="44215"/>
                      </a:cubicBezTo>
                      <a:cubicBezTo>
                        <a:pt x="6372" y="79292"/>
                        <a:pt x="40385" y="104932"/>
                        <a:pt x="58295" y="97891"/>
                      </a:cubicBezTo>
                      <a:cubicBezTo>
                        <a:pt x="76201" y="90843"/>
                        <a:pt x="57022" y="25419"/>
                        <a:pt x="53793" y="16330"/>
                      </a:cubicBezTo>
                      <a:close/>
                    </a:path>
                  </a:pathLst>
                </a:custGeom>
                <a:solidFill>
                  <a:srgbClr val="D3A77F"/>
                </a:solidFill>
                <a:ln w="0" cap="flat">
                  <a:noFill/>
                  <a:prstDash val="solid"/>
                  <a:miter/>
                </a:ln>
              </p:spPr>
              <p:txBody>
                <a:bodyPr rtlCol="0" anchor="ctr"/>
                <a:lstStyle/>
                <a:p>
                  <a:endParaRPr lang="nl-NL"/>
                </a:p>
              </p:txBody>
            </p:sp>
            <p:sp>
              <p:nvSpPr>
                <p:cNvPr id="1374" name="Vrije vorm 1373">
                  <a:extLst>
                    <a:ext uri="{FF2B5EF4-FFF2-40B4-BE49-F238E27FC236}">
                      <a16:creationId xmlns:a16="http://schemas.microsoft.com/office/drawing/2014/main" id="{54C5E532-16CE-1F25-50B3-296CA058961D}"/>
                    </a:ext>
                  </a:extLst>
                </p:cNvPr>
                <p:cNvSpPr/>
                <p:nvPr/>
              </p:nvSpPr>
              <p:spPr>
                <a:xfrm>
                  <a:off x="4360218" y="4002460"/>
                  <a:ext cx="300779" cy="115731"/>
                </a:xfrm>
                <a:custGeom>
                  <a:avLst/>
                  <a:gdLst>
                    <a:gd name="connsiteX0" fmla="*/ 160006 w 300779"/>
                    <a:gd name="connsiteY0" fmla="*/ 19437 h 115731"/>
                    <a:gd name="connsiteX1" fmla="*/ 1286 w 300779"/>
                    <a:gd name="connsiteY1" fmla="*/ 36416 h 115731"/>
                    <a:gd name="connsiteX2" fmla="*/ 32342 w 300779"/>
                    <a:gd name="connsiteY2" fmla="*/ 114528 h 115731"/>
                    <a:gd name="connsiteX3" fmla="*/ 139770 w 300779"/>
                    <a:gd name="connsiteY3" fmla="*/ 106121 h 115731"/>
                    <a:gd name="connsiteX4" fmla="*/ 159008 w 300779"/>
                    <a:gd name="connsiteY4" fmla="*/ 38415 h 115731"/>
                    <a:gd name="connsiteX5" fmla="*/ 159949 w 300779"/>
                    <a:gd name="connsiteY5" fmla="*/ 31410 h 115731"/>
                    <a:gd name="connsiteX6" fmla="*/ 187046 w 300779"/>
                    <a:gd name="connsiteY6" fmla="*/ 28254 h 115731"/>
                    <a:gd name="connsiteX7" fmla="*/ 189556 w 300779"/>
                    <a:gd name="connsiteY7" fmla="*/ 34955 h 115731"/>
                    <a:gd name="connsiteX8" fmla="*/ 223544 w 300779"/>
                    <a:gd name="connsiteY8" fmla="*/ 96627 h 115731"/>
                    <a:gd name="connsiteX9" fmla="*/ 283185 w 300779"/>
                    <a:gd name="connsiteY9" fmla="*/ 86105 h 115731"/>
                    <a:gd name="connsiteX10" fmla="*/ 295883 w 300779"/>
                    <a:gd name="connsiteY10" fmla="*/ 3028 h 115731"/>
                    <a:gd name="connsiteX11" fmla="*/ 185108 w 300779"/>
                    <a:gd name="connsiteY11" fmla="*/ 16472 h 115731"/>
                    <a:gd name="connsiteX12" fmla="*/ 160006 w 300779"/>
                    <a:gd name="connsiteY12" fmla="*/ 19437 h 115731"/>
                    <a:gd name="connsiteX13" fmla="*/ 160006 w 300779"/>
                    <a:gd name="connsiteY13" fmla="*/ 19437 h 115731"/>
                    <a:gd name="connsiteX14" fmla="*/ 199526 w 300779"/>
                    <a:gd name="connsiteY14" fmla="*/ 22098 h 115731"/>
                    <a:gd name="connsiteX15" fmla="*/ 282377 w 300779"/>
                    <a:gd name="connsiteY15" fmla="*/ 11830 h 115731"/>
                    <a:gd name="connsiteX16" fmla="*/ 271998 w 300779"/>
                    <a:gd name="connsiteY16" fmla="*/ 79675 h 115731"/>
                    <a:gd name="connsiteX17" fmla="*/ 231889 w 300779"/>
                    <a:gd name="connsiteY17" fmla="*/ 87294 h 115731"/>
                    <a:gd name="connsiteX18" fmla="*/ 204145 w 300779"/>
                    <a:gd name="connsiteY18" fmla="*/ 36928 h 115731"/>
                    <a:gd name="connsiteX19" fmla="*/ 199526 w 300779"/>
                    <a:gd name="connsiteY19" fmla="*/ 22098 h 115731"/>
                    <a:gd name="connsiteX20" fmla="*/ 199526 w 300779"/>
                    <a:gd name="connsiteY20" fmla="*/ 22098 h 115731"/>
                    <a:gd name="connsiteX21" fmla="*/ 146409 w 300779"/>
                    <a:gd name="connsiteY21" fmla="*/ 28121 h 115731"/>
                    <a:gd name="connsiteX22" fmla="*/ 145238 w 300779"/>
                    <a:gd name="connsiteY22" fmla="*/ 43602 h 115731"/>
                    <a:gd name="connsiteX23" fmla="*/ 129525 w 300779"/>
                    <a:gd name="connsiteY23" fmla="*/ 98893 h 115731"/>
                    <a:gd name="connsiteX24" fmla="*/ 41793 w 300779"/>
                    <a:gd name="connsiteY24" fmla="*/ 105758 h 115731"/>
                    <a:gd name="connsiteX25" fmla="*/ 16432 w 300779"/>
                    <a:gd name="connsiteY25" fmla="*/ 41966 h 115731"/>
                    <a:gd name="connsiteX26" fmla="*/ 146409 w 300779"/>
                    <a:gd name="connsiteY26" fmla="*/ 28121 h 11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0779" h="115731">
                      <a:moveTo>
                        <a:pt x="160006" y="19437"/>
                      </a:moveTo>
                      <a:cubicBezTo>
                        <a:pt x="146735" y="19026"/>
                        <a:pt x="48531" y="14602"/>
                        <a:pt x="1286" y="36416"/>
                      </a:cubicBezTo>
                      <a:cubicBezTo>
                        <a:pt x="-6453" y="63070"/>
                        <a:pt x="22866" y="110231"/>
                        <a:pt x="32342" y="114528"/>
                      </a:cubicBezTo>
                      <a:cubicBezTo>
                        <a:pt x="41807" y="118825"/>
                        <a:pt x="124107" y="110577"/>
                        <a:pt x="139770" y="106121"/>
                      </a:cubicBezTo>
                      <a:cubicBezTo>
                        <a:pt x="155672" y="103775"/>
                        <a:pt x="157487" y="46101"/>
                        <a:pt x="159008" y="38415"/>
                      </a:cubicBezTo>
                      <a:cubicBezTo>
                        <a:pt x="159436" y="36245"/>
                        <a:pt x="159740" y="33810"/>
                        <a:pt x="159949" y="31410"/>
                      </a:cubicBezTo>
                      <a:cubicBezTo>
                        <a:pt x="172086" y="27162"/>
                        <a:pt x="174234" y="25988"/>
                        <a:pt x="187046" y="28254"/>
                      </a:cubicBezTo>
                      <a:cubicBezTo>
                        <a:pt x="187797" y="30567"/>
                        <a:pt x="188653" y="32913"/>
                        <a:pt x="189556" y="34955"/>
                      </a:cubicBezTo>
                      <a:cubicBezTo>
                        <a:pt x="192768" y="42103"/>
                        <a:pt x="207510" y="97902"/>
                        <a:pt x="223544" y="96627"/>
                      </a:cubicBezTo>
                      <a:cubicBezTo>
                        <a:pt x="239806" y="97463"/>
                        <a:pt x="274925" y="92410"/>
                        <a:pt x="283185" y="86105"/>
                      </a:cubicBezTo>
                      <a:cubicBezTo>
                        <a:pt x="291454" y="79792"/>
                        <a:pt x="309427" y="27273"/>
                        <a:pt x="295883" y="3028"/>
                      </a:cubicBezTo>
                      <a:cubicBezTo>
                        <a:pt x="245879" y="-7468"/>
                        <a:pt x="200628" y="12363"/>
                        <a:pt x="185108" y="16472"/>
                      </a:cubicBezTo>
                      <a:cubicBezTo>
                        <a:pt x="171697" y="15211"/>
                        <a:pt x="172866" y="15711"/>
                        <a:pt x="160006" y="19437"/>
                      </a:cubicBezTo>
                      <a:lnTo>
                        <a:pt x="160006" y="19437"/>
                      </a:lnTo>
                      <a:close/>
                      <a:moveTo>
                        <a:pt x="199526" y="22098"/>
                      </a:moveTo>
                      <a:cubicBezTo>
                        <a:pt x="208555" y="19762"/>
                        <a:pt x="240281" y="3002"/>
                        <a:pt x="282377" y="11830"/>
                      </a:cubicBezTo>
                      <a:cubicBezTo>
                        <a:pt x="293431" y="31634"/>
                        <a:pt x="278756" y="74527"/>
                        <a:pt x="271998" y="79675"/>
                      </a:cubicBezTo>
                      <a:cubicBezTo>
                        <a:pt x="265250" y="84824"/>
                        <a:pt x="245176" y="87980"/>
                        <a:pt x="231889" y="87294"/>
                      </a:cubicBezTo>
                      <a:cubicBezTo>
                        <a:pt x="218811" y="88337"/>
                        <a:pt x="206768" y="42776"/>
                        <a:pt x="204145" y="36928"/>
                      </a:cubicBezTo>
                      <a:cubicBezTo>
                        <a:pt x="201522" y="31079"/>
                        <a:pt x="199526" y="22098"/>
                        <a:pt x="199526" y="22098"/>
                      </a:cubicBezTo>
                      <a:lnTo>
                        <a:pt x="199526" y="22098"/>
                      </a:lnTo>
                      <a:close/>
                      <a:moveTo>
                        <a:pt x="146409" y="28121"/>
                      </a:moveTo>
                      <a:cubicBezTo>
                        <a:pt x="146409" y="28121"/>
                        <a:pt x="146473" y="37317"/>
                        <a:pt x="145238" y="43602"/>
                      </a:cubicBezTo>
                      <a:cubicBezTo>
                        <a:pt x="143994" y="49886"/>
                        <a:pt x="142514" y="96984"/>
                        <a:pt x="129525" y="98893"/>
                      </a:cubicBezTo>
                      <a:cubicBezTo>
                        <a:pt x="116742" y="102533"/>
                        <a:pt x="49530" y="109266"/>
                        <a:pt x="41793" y="105758"/>
                      </a:cubicBezTo>
                      <a:cubicBezTo>
                        <a:pt x="34065" y="102252"/>
                        <a:pt x="10110" y="63735"/>
                        <a:pt x="16432" y="41966"/>
                      </a:cubicBezTo>
                      <a:cubicBezTo>
                        <a:pt x="55457" y="23948"/>
                        <a:pt x="137093" y="27860"/>
                        <a:pt x="146409" y="28121"/>
                      </a:cubicBezTo>
                      <a:close/>
                    </a:path>
                  </a:pathLst>
                </a:custGeom>
                <a:solidFill>
                  <a:srgbClr val="FFFFFF"/>
                </a:solidFill>
                <a:ln w="0" cap="flat">
                  <a:noFill/>
                  <a:prstDash val="solid"/>
                  <a:miter/>
                </a:ln>
              </p:spPr>
              <p:txBody>
                <a:bodyPr rtlCol="0" anchor="ctr"/>
                <a:lstStyle/>
                <a:p>
                  <a:endParaRPr lang="nl-NL"/>
                </a:p>
              </p:txBody>
            </p:sp>
            <p:sp>
              <p:nvSpPr>
                <p:cNvPr id="1375" name="Vrije vorm 1374">
                  <a:extLst>
                    <a:ext uri="{FF2B5EF4-FFF2-40B4-BE49-F238E27FC236}">
                      <a16:creationId xmlns:a16="http://schemas.microsoft.com/office/drawing/2014/main" id="{D2EDFEAA-9F3B-3DDF-DF85-AD02348C936E}"/>
                    </a:ext>
                  </a:extLst>
                </p:cNvPr>
                <p:cNvSpPr/>
                <p:nvPr/>
              </p:nvSpPr>
              <p:spPr>
                <a:xfrm>
                  <a:off x="4494100" y="4148470"/>
                  <a:ext cx="90289" cy="48386"/>
                </a:xfrm>
                <a:custGeom>
                  <a:avLst/>
                  <a:gdLst>
                    <a:gd name="connsiteX0" fmla="*/ 90289 w 90289"/>
                    <a:gd name="connsiteY0" fmla="*/ 0 h 48386"/>
                    <a:gd name="connsiteX1" fmla="*/ 0 w 90289"/>
                    <a:gd name="connsiteY1" fmla="*/ 12832 h 48386"/>
                    <a:gd name="connsiteX2" fmla="*/ 52499 w 90289"/>
                    <a:gd name="connsiteY2" fmla="*/ 47925 h 48386"/>
                    <a:gd name="connsiteX3" fmla="*/ 90289 w 90289"/>
                    <a:gd name="connsiteY3" fmla="*/ 0 h 48386"/>
                  </a:gdLst>
                  <a:ahLst/>
                  <a:cxnLst>
                    <a:cxn ang="0">
                      <a:pos x="connsiteX0" y="connsiteY0"/>
                    </a:cxn>
                    <a:cxn ang="0">
                      <a:pos x="connsiteX1" y="connsiteY1"/>
                    </a:cxn>
                    <a:cxn ang="0">
                      <a:pos x="connsiteX2" y="connsiteY2"/>
                    </a:cxn>
                    <a:cxn ang="0">
                      <a:pos x="connsiteX3" y="connsiteY3"/>
                    </a:cxn>
                  </a:cxnLst>
                  <a:rect l="l" t="t" r="r" b="b"/>
                  <a:pathLst>
                    <a:path w="90289" h="48386">
                      <a:moveTo>
                        <a:pt x="90289" y="0"/>
                      </a:moveTo>
                      <a:cubicBezTo>
                        <a:pt x="90289" y="0"/>
                        <a:pt x="49581" y="21196"/>
                        <a:pt x="0" y="12832"/>
                      </a:cubicBezTo>
                      <a:cubicBezTo>
                        <a:pt x="4157" y="27629"/>
                        <a:pt x="26124" y="52045"/>
                        <a:pt x="52499" y="47925"/>
                      </a:cubicBezTo>
                      <a:cubicBezTo>
                        <a:pt x="78884" y="43805"/>
                        <a:pt x="87904" y="12598"/>
                        <a:pt x="90289" y="0"/>
                      </a:cubicBezTo>
                      <a:close/>
                    </a:path>
                  </a:pathLst>
                </a:custGeom>
                <a:solidFill>
                  <a:srgbClr val="FFFFFF"/>
                </a:solidFill>
                <a:ln w="0" cap="flat">
                  <a:noFill/>
                  <a:prstDash val="solid"/>
                  <a:miter/>
                </a:ln>
              </p:spPr>
              <p:txBody>
                <a:bodyPr rtlCol="0" anchor="ctr"/>
                <a:lstStyle/>
                <a:p>
                  <a:endParaRPr lang="nl-NL"/>
                </a:p>
              </p:txBody>
            </p:sp>
          </p:grpSp>
          <p:sp>
            <p:nvSpPr>
              <p:cNvPr id="1365" name="Vrije vorm 1364">
                <a:extLst>
                  <a:ext uri="{FF2B5EF4-FFF2-40B4-BE49-F238E27FC236}">
                    <a16:creationId xmlns:a16="http://schemas.microsoft.com/office/drawing/2014/main" id="{3C9CABE0-6864-9917-1D2A-3D2343136CEE}"/>
                  </a:ext>
                </a:extLst>
              </p:cNvPr>
              <p:cNvSpPr/>
              <p:nvPr/>
            </p:nvSpPr>
            <p:spPr>
              <a:xfrm>
                <a:off x="4083876" y="5353789"/>
                <a:ext cx="1486834" cy="410903"/>
              </a:xfrm>
              <a:custGeom>
                <a:avLst/>
                <a:gdLst>
                  <a:gd name="connsiteX0" fmla="*/ 1486835 w 1486834"/>
                  <a:gd name="connsiteY0" fmla="*/ 307152 h 410903"/>
                  <a:gd name="connsiteX1" fmla="*/ 1478879 w 1486834"/>
                  <a:gd name="connsiteY1" fmla="*/ 410904 h 410903"/>
                  <a:gd name="connsiteX2" fmla="*/ 814599 w 1486834"/>
                  <a:gd name="connsiteY2" fmla="*/ 410904 h 410903"/>
                  <a:gd name="connsiteX3" fmla="*/ 1263364 w 1486834"/>
                  <a:gd name="connsiteY3" fmla="*/ 95504 h 410903"/>
                  <a:gd name="connsiteX4" fmla="*/ 1401921 w 1486834"/>
                  <a:gd name="connsiteY4" fmla="*/ 115413 h 410903"/>
                  <a:gd name="connsiteX5" fmla="*/ 1486835 w 1486834"/>
                  <a:gd name="connsiteY5" fmla="*/ 307152 h 410903"/>
                  <a:gd name="connsiteX6" fmla="*/ 1263364 w 1486834"/>
                  <a:gd name="connsiteY6" fmla="*/ 95504 h 410903"/>
                  <a:gd name="connsiteX7" fmla="*/ 616240 w 1486834"/>
                  <a:gd name="connsiteY7" fmla="*/ 8798 h 410903"/>
                  <a:gd name="connsiteX8" fmla="*/ 64865 w 1486834"/>
                  <a:gd name="connsiteY8" fmla="*/ 0 h 410903"/>
                  <a:gd name="connsiteX9" fmla="*/ 3972 w 1486834"/>
                  <a:gd name="connsiteY9" fmla="*/ 172977 h 410903"/>
                  <a:gd name="connsiteX10" fmla="*/ 88874 w 1486834"/>
                  <a:gd name="connsiteY10" fmla="*/ 410904 h 410903"/>
                  <a:gd name="connsiteX11" fmla="*/ 814599 w 1486834"/>
                  <a:gd name="connsiteY11" fmla="*/ 410904 h 410903"/>
                  <a:gd name="connsiteX12" fmla="*/ 1263364 w 1486834"/>
                  <a:gd name="connsiteY12" fmla="*/ 95504 h 41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6834" h="410903">
                    <a:moveTo>
                      <a:pt x="1486835" y="307152"/>
                    </a:moveTo>
                    <a:cubicBezTo>
                      <a:pt x="1486835" y="330094"/>
                      <a:pt x="1483508" y="363152"/>
                      <a:pt x="1478879" y="410904"/>
                    </a:cubicBezTo>
                    <a:lnTo>
                      <a:pt x="814599" y="410904"/>
                    </a:lnTo>
                    <a:lnTo>
                      <a:pt x="1263364" y="95504"/>
                    </a:lnTo>
                    <a:cubicBezTo>
                      <a:pt x="1308340" y="101856"/>
                      <a:pt x="1354484" y="108492"/>
                      <a:pt x="1401921" y="115413"/>
                    </a:cubicBezTo>
                    <a:cubicBezTo>
                      <a:pt x="1474108" y="125945"/>
                      <a:pt x="1486682" y="174570"/>
                      <a:pt x="1486835" y="307152"/>
                    </a:cubicBezTo>
                    <a:close/>
                    <a:moveTo>
                      <a:pt x="1263364" y="95504"/>
                    </a:moveTo>
                    <a:cubicBezTo>
                      <a:pt x="1021522" y="59868"/>
                      <a:pt x="856048" y="23947"/>
                      <a:pt x="616240" y="8798"/>
                    </a:cubicBezTo>
                    <a:cubicBezTo>
                      <a:pt x="458142" y="-1157"/>
                      <a:pt x="234095" y="5337"/>
                      <a:pt x="64865" y="0"/>
                    </a:cubicBezTo>
                    <a:cubicBezTo>
                      <a:pt x="34924" y="67661"/>
                      <a:pt x="11635" y="118883"/>
                      <a:pt x="3972" y="172977"/>
                    </a:cubicBezTo>
                    <a:cubicBezTo>
                      <a:pt x="-11361" y="280901"/>
                      <a:pt x="17856" y="354780"/>
                      <a:pt x="88874" y="410904"/>
                    </a:cubicBezTo>
                    <a:lnTo>
                      <a:pt x="814599" y="410904"/>
                    </a:lnTo>
                    <a:lnTo>
                      <a:pt x="1263364" y="95504"/>
                    </a:lnTo>
                    <a:close/>
                  </a:path>
                </a:pathLst>
              </a:custGeom>
              <a:solidFill>
                <a:srgbClr val="4792CD"/>
              </a:solidFill>
              <a:ln w="0" cap="flat">
                <a:noFill/>
                <a:prstDash val="solid"/>
                <a:miter/>
              </a:ln>
            </p:spPr>
            <p:txBody>
              <a:bodyPr rtlCol="0" anchor="ctr"/>
              <a:lstStyle/>
              <a:p>
                <a:endParaRPr lang="nl-NL"/>
              </a:p>
            </p:txBody>
          </p:sp>
        </p:grpSp>
        <p:sp>
          <p:nvSpPr>
            <p:cNvPr id="1357" name="Vrije vorm 1356">
              <a:extLst>
                <a:ext uri="{FF2B5EF4-FFF2-40B4-BE49-F238E27FC236}">
                  <a16:creationId xmlns:a16="http://schemas.microsoft.com/office/drawing/2014/main" id="{41DECB43-A614-B834-42C6-2268E131585B}"/>
                </a:ext>
              </a:extLst>
            </p:cNvPr>
            <p:cNvSpPr/>
            <p:nvPr/>
          </p:nvSpPr>
          <p:spPr>
            <a:xfrm>
              <a:off x="3558025" y="5256255"/>
              <a:ext cx="2949669" cy="88735"/>
            </a:xfrm>
            <a:custGeom>
              <a:avLst/>
              <a:gdLst>
                <a:gd name="connsiteX0" fmla="*/ 2949670 w 2949669"/>
                <a:gd name="connsiteY0" fmla="*/ 16884 h 88735"/>
                <a:gd name="connsiteX1" fmla="*/ 2949670 w 2949669"/>
                <a:gd name="connsiteY1" fmla="*/ 71851 h 88735"/>
                <a:gd name="connsiteX2" fmla="*/ 2916109 w 2949669"/>
                <a:gd name="connsiteY2" fmla="*/ 88735 h 88735"/>
                <a:gd name="connsiteX3" fmla="*/ 0 w 2949669"/>
                <a:gd name="connsiteY3" fmla="*/ 88735 h 88735"/>
                <a:gd name="connsiteX4" fmla="*/ 0 w 2949669"/>
                <a:gd name="connsiteY4" fmla="*/ 0 h 88735"/>
                <a:gd name="connsiteX5" fmla="*/ 2916109 w 2949669"/>
                <a:gd name="connsiteY5" fmla="*/ 0 h 88735"/>
                <a:gd name="connsiteX6" fmla="*/ 2940555 w 2949669"/>
                <a:gd name="connsiteY6" fmla="*/ 5337 h 88735"/>
                <a:gd name="connsiteX7" fmla="*/ 2949670 w 2949669"/>
                <a:gd name="connsiteY7" fmla="*/ 16884 h 8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9669" h="88735">
                  <a:moveTo>
                    <a:pt x="2949670" y="16884"/>
                  </a:moveTo>
                  <a:lnTo>
                    <a:pt x="2949670" y="71851"/>
                  </a:lnTo>
                  <a:cubicBezTo>
                    <a:pt x="2949670" y="81085"/>
                    <a:pt x="2934624" y="88735"/>
                    <a:pt x="2916109" y="88735"/>
                  </a:cubicBezTo>
                  <a:lnTo>
                    <a:pt x="0" y="88735"/>
                  </a:lnTo>
                  <a:lnTo>
                    <a:pt x="0" y="0"/>
                  </a:lnTo>
                  <a:lnTo>
                    <a:pt x="2916109" y="0"/>
                  </a:lnTo>
                  <a:cubicBezTo>
                    <a:pt x="2925804" y="0"/>
                    <a:pt x="2934481" y="2019"/>
                    <a:pt x="2940555" y="5337"/>
                  </a:cubicBezTo>
                  <a:cubicBezTo>
                    <a:pt x="2946201" y="8371"/>
                    <a:pt x="2949670" y="12410"/>
                    <a:pt x="2949670" y="16884"/>
                  </a:cubicBezTo>
                  <a:close/>
                </a:path>
              </a:pathLst>
            </a:custGeom>
            <a:solidFill>
              <a:srgbClr val="FFFFFF"/>
            </a:solidFill>
            <a:ln w="0" cap="flat">
              <a:noFill/>
              <a:prstDash val="solid"/>
              <a:miter/>
            </a:ln>
          </p:spPr>
          <p:txBody>
            <a:bodyPr rtlCol="0" anchor="ctr"/>
            <a:lstStyle/>
            <a:p>
              <a:endParaRPr lang="nl-NL"/>
            </a:p>
          </p:txBody>
        </p:sp>
        <p:sp>
          <p:nvSpPr>
            <p:cNvPr id="1358" name="Vrije vorm 1357">
              <a:extLst>
                <a:ext uri="{FF2B5EF4-FFF2-40B4-BE49-F238E27FC236}">
                  <a16:creationId xmlns:a16="http://schemas.microsoft.com/office/drawing/2014/main" id="{830CCA58-71DF-7A12-5B2F-27BD74858FE8}"/>
                </a:ext>
              </a:extLst>
            </p:cNvPr>
            <p:cNvSpPr/>
            <p:nvPr/>
          </p:nvSpPr>
          <p:spPr>
            <a:xfrm>
              <a:off x="3558025" y="5250918"/>
              <a:ext cx="2949669" cy="10676"/>
            </a:xfrm>
            <a:custGeom>
              <a:avLst/>
              <a:gdLst>
                <a:gd name="connsiteX0" fmla="*/ 0 w 2949669"/>
                <a:gd name="connsiteY0" fmla="*/ 0 h 10676"/>
                <a:gd name="connsiteX1" fmla="*/ 2949670 w 2949669"/>
                <a:gd name="connsiteY1" fmla="*/ 0 h 10676"/>
                <a:gd name="connsiteX2" fmla="*/ 2949670 w 2949669"/>
                <a:gd name="connsiteY2" fmla="*/ 10676 h 10676"/>
                <a:gd name="connsiteX3" fmla="*/ 0 w 2949669"/>
                <a:gd name="connsiteY3" fmla="*/ 10676 h 10676"/>
              </a:gdLst>
              <a:ahLst/>
              <a:cxnLst>
                <a:cxn ang="0">
                  <a:pos x="connsiteX0" y="connsiteY0"/>
                </a:cxn>
                <a:cxn ang="0">
                  <a:pos x="connsiteX1" y="connsiteY1"/>
                </a:cxn>
                <a:cxn ang="0">
                  <a:pos x="connsiteX2" y="connsiteY2"/>
                </a:cxn>
                <a:cxn ang="0">
                  <a:pos x="connsiteX3" y="connsiteY3"/>
                </a:cxn>
              </a:cxnLst>
              <a:rect l="l" t="t" r="r" b="b"/>
              <a:pathLst>
                <a:path w="2949669" h="10676">
                  <a:moveTo>
                    <a:pt x="0" y="0"/>
                  </a:moveTo>
                  <a:lnTo>
                    <a:pt x="2949670" y="0"/>
                  </a:lnTo>
                  <a:lnTo>
                    <a:pt x="2949670" y="10676"/>
                  </a:lnTo>
                  <a:lnTo>
                    <a:pt x="0" y="10676"/>
                  </a:lnTo>
                  <a:close/>
                </a:path>
              </a:pathLst>
            </a:custGeom>
            <a:solidFill>
              <a:srgbClr val="B8DAF4"/>
            </a:solidFill>
            <a:ln w="0" cap="flat">
              <a:noFill/>
              <a:prstDash val="solid"/>
              <a:miter/>
            </a:ln>
          </p:spPr>
          <p:txBody>
            <a:bodyPr rtlCol="0" anchor="ctr"/>
            <a:lstStyle/>
            <a:p>
              <a:endParaRPr lang="nl-NL"/>
            </a:p>
          </p:txBody>
        </p:sp>
        <p:sp>
          <p:nvSpPr>
            <p:cNvPr id="1359" name="Vrije vorm 1358">
              <a:extLst>
                <a:ext uri="{FF2B5EF4-FFF2-40B4-BE49-F238E27FC236}">
                  <a16:creationId xmlns:a16="http://schemas.microsoft.com/office/drawing/2014/main" id="{CDE524FD-95BE-7EC0-41DA-0B63424D186D}"/>
                </a:ext>
              </a:extLst>
            </p:cNvPr>
            <p:cNvSpPr/>
            <p:nvPr/>
          </p:nvSpPr>
          <p:spPr>
            <a:xfrm>
              <a:off x="5236486" y="4398945"/>
              <a:ext cx="1037276" cy="857357"/>
            </a:xfrm>
            <a:custGeom>
              <a:avLst/>
              <a:gdLst>
                <a:gd name="connsiteX0" fmla="*/ 1036817 w 1037276"/>
                <a:gd name="connsiteY0" fmla="*/ 26431 h 857357"/>
                <a:gd name="connsiteX1" fmla="*/ 919113 w 1037276"/>
                <a:gd name="connsiteY1" fmla="*/ 651636 h 857357"/>
                <a:gd name="connsiteX2" fmla="*/ 887643 w 1037276"/>
                <a:gd name="connsiteY2" fmla="*/ 678067 h 857357"/>
                <a:gd name="connsiteX3" fmla="*/ 21981 w 1037276"/>
                <a:gd name="connsiteY3" fmla="*/ 678067 h 857357"/>
                <a:gd name="connsiteX4" fmla="*/ 463 w 1037276"/>
                <a:gd name="connsiteY4" fmla="*/ 651636 h 857357"/>
                <a:gd name="connsiteX5" fmla="*/ 118167 w 1037276"/>
                <a:gd name="connsiteY5" fmla="*/ 26431 h 857357"/>
                <a:gd name="connsiteX6" fmla="*/ 149636 w 1037276"/>
                <a:gd name="connsiteY6" fmla="*/ 0 h 857357"/>
                <a:gd name="connsiteX7" fmla="*/ 1015289 w 1037276"/>
                <a:gd name="connsiteY7" fmla="*/ 0 h 857357"/>
                <a:gd name="connsiteX8" fmla="*/ 1036817 w 1037276"/>
                <a:gd name="connsiteY8" fmla="*/ 26431 h 857357"/>
                <a:gd name="connsiteX9" fmla="*/ 760701 w 1037276"/>
                <a:gd name="connsiteY9" fmla="*/ 857358 h 857357"/>
                <a:gd name="connsiteX10" fmla="*/ 729859 w 1037276"/>
                <a:gd name="connsiteY10" fmla="*/ 826594 h 857357"/>
                <a:gd name="connsiteX11" fmla="*/ 204601 w 1037276"/>
                <a:gd name="connsiteY11" fmla="*/ 826594 h 857357"/>
                <a:gd name="connsiteX12" fmla="*/ 173768 w 1037276"/>
                <a:gd name="connsiteY12" fmla="*/ 857358 h 857357"/>
                <a:gd name="connsiteX13" fmla="*/ 173768 w 1037276"/>
                <a:gd name="connsiteY13" fmla="*/ 857358 h 857357"/>
                <a:gd name="connsiteX14" fmla="*/ 760701 w 1037276"/>
                <a:gd name="connsiteY14" fmla="*/ 857358 h 857357"/>
                <a:gd name="connsiteX15" fmla="*/ 760701 w 1037276"/>
                <a:gd name="connsiteY15" fmla="*/ 857358 h 857357"/>
                <a:gd name="connsiteX16" fmla="*/ 569052 w 1037276"/>
                <a:gd name="connsiteY16" fmla="*/ 678067 h 857357"/>
                <a:gd name="connsiteX17" fmla="*/ 378125 w 1037276"/>
                <a:gd name="connsiteY17" fmla="*/ 678067 h 857357"/>
                <a:gd name="connsiteX18" fmla="*/ 378125 w 1037276"/>
                <a:gd name="connsiteY18" fmla="*/ 826594 h 857357"/>
                <a:gd name="connsiteX19" fmla="*/ 569052 w 1037276"/>
                <a:gd name="connsiteY19" fmla="*/ 826594 h 857357"/>
                <a:gd name="connsiteX20" fmla="*/ 569052 w 1037276"/>
                <a:gd name="connsiteY20" fmla="*/ 678067 h 857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37276" h="857357">
                  <a:moveTo>
                    <a:pt x="1036817" y="26431"/>
                  </a:moveTo>
                  <a:lnTo>
                    <a:pt x="919113" y="651636"/>
                  </a:lnTo>
                  <a:cubicBezTo>
                    <a:pt x="916375" y="666178"/>
                    <a:pt x="902213" y="678067"/>
                    <a:pt x="887643" y="678067"/>
                  </a:cubicBezTo>
                  <a:lnTo>
                    <a:pt x="21981" y="678067"/>
                  </a:lnTo>
                  <a:cubicBezTo>
                    <a:pt x="7411" y="678067"/>
                    <a:pt x="-2274" y="666178"/>
                    <a:pt x="463" y="651636"/>
                  </a:cubicBezTo>
                  <a:lnTo>
                    <a:pt x="118167" y="26431"/>
                  </a:lnTo>
                  <a:cubicBezTo>
                    <a:pt x="120895" y="11893"/>
                    <a:pt x="135066" y="0"/>
                    <a:pt x="149636" y="0"/>
                  </a:cubicBezTo>
                  <a:lnTo>
                    <a:pt x="1015289" y="0"/>
                  </a:lnTo>
                  <a:cubicBezTo>
                    <a:pt x="1029869" y="0"/>
                    <a:pt x="1039544" y="11893"/>
                    <a:pt x="1036817" y="26431"/>
                  </a:cubicBezTo>
                  <a:close/>
                  <a:moveTo>
                    <a:pt x="760701" y="857358"/>
                  </a:moveTo>
                  <a:cubicBezTo>
                    <a:pt x="760701" y="840435"/>
                    <a:pt x="746824" y="826594"/>
                    <a:pt x="729859" y="826594"/>
                  </a:cubicBezTo>
                  <a:lnTo>
                    <a:pt x="204601" y="826594"/>
                  </a:lnTo>
                  <a:cubicBezTo>
                    <a:pt x="187635" y="826594"/>
                    <a:pt x="173768" y="840435"/>
                    <a:pt x="173768" y="857358"/>
                  </a:cubicBezTo>
                  <a:lnTo>
                    <a:pt x="173768" y="857358"/>
                  </a:lnTo>
                  <a:lnTo>
                    <a:pt x="760701" y="857358"/>
                  </a:lnTo>
                  <a:cubicBezTo>
                    <a:pt x="760701" y="857358"/>
                    <a:pt x="760701" y="857358"/>
                    <a:pt x="760701" y="857358"/>
                  </a:cubicBezTo>
                  <a:close/>
                  <a:moveTo>
                    <a:pt x="569052" y="678067"/>
                  </a:moveTo>
                  <a:lnTo>
                    <a:pt x="378125" y="678067"/>
                  </a:lnTo>
                  <a:cubicBezTo>
                    <a:pt x="378125" y="678067"/>
                    <a:pt x="378125" y="826594"/>
                    <a:pt x="378125" y="826594"/>
                  </a:cubicBezTo>
                  <a:lnTo>
                    <a:pt x="569052" y="826594"/>
                  </a:lnTo>
                  <a:cubicBezTo>
                    <a:pt x="569052" y="826594"/>
                    <a:pt x="569052" y="678067"/>
                    <a:pt x="569052" y="678067"/>
                  </a:cubicBezTo>
                  <a:close/>
                </a:path>
              </a:pathLst>
            </a:custGeom>
            <a:solidFill>
              <a:srgbClr val="B8DAF4"/>
            </a:solidFill>
            <a:ln w="0" cap="flat">
              <a:noFill/>
              <a:prstDash val="solid"/>
              <a:miter/>
            </a:ln>
          </p:spPr>
          <p:txBody>
            <a:bodyPr rtlCol="0" anchor="ctr"/>
            <a:lstStyle/>
            <a:p>
              <a:endParaRPr lang="nl-NL"/>
            </a:p>
          </p:txBody>
        </p:sp>
        <p:sp>
          <p:nvSpPr>
            <p:cNvPr id="1360" name="Vrije vorm 1359">
              <a:extLst>
                <a:ext uri="{FF2B5EF4-FFF2-40B4-BE49-F238E27FC236}">
                  <a16:creationId xmlns:a16="http://schemas.microsoft.com/office/drawing/2014/main" id="{AFD9051D-D823-9959-02B8-E160724267CC}"/>
                </a:ext>
              </a:extLst>
            </p:cNvPr>
            <p:cNvSpPr/>
            <p:nvPr/>
          </p:nvSpPr>
          <p:spPr>
            <a:xfrm>
              <a:off x="5285708" y="4447866"/>
              <a:ext cx="937021" cy="587745"/>
            </a:xfrm>
            <a:custGeom>
              <a:avLst/>
              <a:gdLst>
                <a:gd name="connsiteX0" fmla="*/ 10503 w 937021"/>
                <a:gd name="connsiteY0" fmla="*/ 587745 h 587745"/>
                <a:gd name="connsiteX1" fmla="*/ 0 w 937021"/>
                <a:gd name="connsiteY1" fmla="*/ 585792 h 587745"/>
                <a:gd name="connsiteX2" fmla="*/ 104483 w 937021"/>
                <a:gd name="connsiteY2" fmla="*/ 30778 h 587745"/>
                <a:gd name="connsiteX3" fmla="*/ 141209 w 937021"/>
                <a:gd name="connsiteY3" fmla="*/ 0 h 587745"/>
                <a:gd name="connsiteX4" fmla="*/ 937022 w 937021"/>
                <a:gd name="connsiteY4" fmla="*/ 0 h 587745"/>
                <a:gd name="connsiteX5" fmla="*/ 937022 w 937021"/>
                <a:gd name="connsiteY5" fmla="*/ 10650 h 587745"/>
                <a:gd name="connsiteX6" fmla="*/ 141209 w 937021"/>
                <a:gd name="connsiteY6" fmla="*/ 10650 h 587745"/>
                <a:gd name="connsiteX7" fmla="*/ 114976 w 937021"/>
                <a:gd name="connsiteY7" fmla="*/ 32731 h 587745"/>
                <a:gd name="connsiteX8" fmla="*/ 10503 w 937021"/>
                <a:gd name="connsiteY8" fmla="*/ 587745 h 58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021" h="587745">
                  <a:moveTo>
                    <a:pt x="10503" y="587745"/>
                  </a:moveTo>
                  <a:lnTo>
                    <a:pt x="0" y="585792"/>
                  </a:lnTo>
                  <a:lnTo>
                    <a:pt x="104483" y="30778"/>
                  </a:lnTo>
                  <a:cubicBezTo>
                    <a:pt x="107686" y="13791"/>
                    <a:pt x="124158" y="0"/>
                    <a:pt x="141209" y="0"/>
                  </a:cubicBezTo>
                  <a:lnTo>
                    <a:pt x="937022" y="0"/>
                  </a:lnTo>
                  <a:lnTo>
                    <a:pt x="937022" y="10650"/>
                  </a:lnTo>
                  <a:lnTo>
                    <a:pt x="141209" y="10650"/>
                  </a:lnTo>
                  <a:cubicBezTo>
                    <a:pt x="129252" y="10650"/>
                    <a:pt x="117238" y="20768"/>
                    <a:pt x="114976" y="32731"/>
                  </a:cubicBezTo>
                  <a:lnTo>
                    <a:pt x="10503" y="587745"/>
                  </a:lnTo>
                  <a:close/>
                </a:path>
              </a:pathLst>
            </a:custGeom>
            <a:solidFill>
              <a:srgbClr val="FFFFFF"/>
            </a:solidFill>
            <a:ln w="0" cap="flat">
              <a:noFill/>
              <a:prstDash val="solid"/>
              <a:miter/>
            </a:ln>
          </p:spPr>
          <p:txBody>
            <a:bodyPr rtlCol="0" anchor="ctr"/>
            <a:lstStyle/>
            <a:p>
              <a:endParaRPr lang="nl-NL"/>
            </a:p>
          </p:txBody>
        </p:sp>
        <p:sp>
          <p:nvSpPr>
            <p:cNvPr id="1361" name="Vrije vorm 1360">
              <a:extLst>
                <a:ext uri="{FF2B5EF4-FFF2-40B4-BE49-F238E27FC236}">
                  <a16:creationId xmlns:a16="http://schemas.microsoft.com/office/drawing/2014/main" id="{8C09A686-6451-BD4A-8864-49B364658809}"/>
                </a:ext>
              </a:extLst>
            </p:cNvPr>
            <p:cNvSpPr/>
            <p:nvPr/>
          </p:nvSpPr>
          <p:spPr>
            <a:xfrm>
              <a:off x="5614602" y="5077012"/>
              <a:ext cx="190926" cy="97390"/>
            </a:xfrm>
            <a:custGeom>
              <a:avLst/>
              <a:gdLst>
                <a:gd name="connsiteX0" fmla="*/ 0 w 190926"/>
                <a:gd name="connsiteY0" fmla="*/ 0 h 97390"/>
                <a:gd name="connsiteX1" fmla="*/ 190927 w 190926"/>
                <a:gd name="connsiteY1" fmla="*/ 97391 h 97390"/>
                <a:gd name="connsiteX2" fmla="*/ 190927 w 190926"/>
                <a:gd name="connsiteY2" fmla="*/ 0 h 97390"/>
                <a:gd name="connsiteX3" fmla="*/ 0 w 190926"/>
                <a:gd name="connsiteY3" fmla="*/ 0 h 97390"/>
              </a:gdLst>
              <a:ahLst/>
              <a:cxnLst>
                <a:cxn ang="0">
                  <a:pos x="connsiteX0" y="connsiteY0"/>
                </a:cxn>
                <a:cxn ang="0">
                  <a:pos x="connsiteX1" y="connsiteY1"/>
                </a:cxn>
                <a:cxn ang="0">
                  <a:pos x="connsiteX2" y="connsiteY2"/>
                </a:cxn>
                <a:cxn ang="0">
                  <a:pos x="connsiteX3" y="connsiteY3"/>
                </a:cxn>
              </a:cxnLst>
              <a:rect l="l" t="t" r="r" b="b"/>
              <a:pathLst>
                <a:path w="190926" h="97390">
                  <a:moveTo>
                    <a:pt x="0" y="0"/>
                  </a:moveTo>
                  <a:lnTo>
                    <a:pt x="190927" y="97391"/>
                  </a:lnTo>
                  <a:lnTo>
                    <a:pt x="190927" y="0"/>
                  </a:lnTo>
                  <a:lnTo>
                    <a:pt x="0" y="0"/>
                  </a:lnTo>
                  <a:close/>
                </a:path>
              </a:pathLst>
            </a:custGeom>
            <a:solidFill>
              <a:srgbClr val="86C2EB"/>
            </a:solidFill>
            <a:ln w="0" cap="flat">
              <a:noFill/>
              <a:prstDash val="solid"/>
              <a:miter/>
            </a:ln>
          </p:spPr>
          <p:txBody>
            <a:bodyPr rtlCol="0" anchor="ctr"/>
            <a:lstStyle/>
            <a:p>
              <a:endParaRPr lang="nl-NL"/>
            </a:p>
          </p:txBody>
        </p:sp>
      </p:grpSp>
      <p:grpSp>
        <p:nvGrpSpPr>
          <p:cNvPr id="1387" name="Groep 1386">
            <a:extLst>
              <a:ext uri="{FF2B5EF4-FFF2-40B4-BE49-F238E27FC236}">
                <a16:creationId xmlns:a16="http://schemas.microsoft.com/office/drawing/2014/main" id="{A0B2E021-0FAD-287D-9F57-2F490CA538B9}"/>
              </a:ext>
            </a:extLst>
          </p:cNvPr>
          <p:cNvGrpSpPr/>
          <p:nvPr/>
        </p:nvGrpSpPr>
        <p:grpSpPr>
          <a:xfrm>
            <a:off x="3639131" y="1441288"/>
            <a:ext cx="2375338" cy="1904099"/>
            <a:chOff x="7365948" y="2240996"/>
            <a:chExt cx="1744786" cy="1398641"/>
          </a:xfrm>
        </p:grpSpPr>
        <p:sp>
          <p:nvSpPr>
            <p:cNvPr id="1388" name="Vrije vorm 1387">
              <a:extLst>
                <a:ext uri="{FF2B5EF4-FFF2-40B4-BE49-F238E27FC236}">
                  <a16:creationId xmlns:a16="http://schemas.microsoft.com/office/drawing/2014/main" id="{57F41322-DF90-2F39-E68C-F2CE69F868B7}"/>
                </a:ext>
              </a:extLst>
            </p:cNvPr>
            <p:cNvSpPr/>
            <p:nvPr/>
          </p:nvSpPr>
          <p:spPr>
            <a:xfrm rot="5400000">
              <a:off x="7539020" y="2067924"/>
              <a:ext cx="1398641" cy="1744786"/>
            </a:xfrm>
            <a:custGeom>
              <a:avLst/>
              <a:gdLst>
                <a:gd name="connsiteX0" fmla="*/ 0 w 1539835"/>
                <a:gd name="connsiteY0" fmla="*/ 108344 h 1744786"/>
                <a:gd name="connsiteX1" fmla="*/ 0 w 1539835"/>
                <a:gd name="connsiteY1" fmla="*/ 1636443 h 1744786"/>
                <a:gd name="connsiteX2" fmla="*/ 108343 w 1539835"/>
                <a:gd name="connsiteY2" fmla="*/ 1744786 h 1744786"/>
                <a:gd name="connsiteX3" fmla="*/ 197821 w 1539835"/>
                <a:gd name="connsiteY3" fmla="*/ 1744786 h 1744786"/>
                <a:gd name="connsiteX4" fmla="*/ 197821 w 1539835"/>
                <a:gd name="connsiteY4" fmla="*/ 1744786 h 1744786"/>
                <a:gd name="connsiteX5" fmla="*/ 837168 w 1539835"/>
                <a:gd name="connsiteY5" fmla="*/ 1744784 h 1744786"/>
                <a:gd name="connsiteX6" fmla="*/ 945511 w 1539835"/>
                <a:gd name="connsiteY6" fmla="*/ 1636441 h 1744786"/>
                <a:gd name="connsiteX7" fmla="*/ 945511 w 1539835"/>
                <a:gd name="connsiteY7" fmla="*/ 1269386 h 1744786"/>
                <a:gd name="connsiteX8" fmla="*/ 1539835 w 1539835"/>
                <a:gd name="connsiteY8" fmla="*/ 1272669 h 1744786"/>
                <a:gd name="connsiteX9" fmla="*/ 945639 w 1539835"/>
                <a:gd name="connsiteY9" fmla="*/ 454000 h 1744786"/>
                <a:gd name="connsiteX10" fmla="*/ 945510 w 1539835"/>
                <a:gd name="connsiteY10" fmla="*/ 108344 h 1744786"/>
                <a:gd name="connsiteX11" fmla="*/ 837167 w 1539835"/>
                <a:gd name="connsiteY11" fmla="*/ 0 h 1744786"/>
                <a:gd name="connsiteX12" fmla="*/ 194734 w 1539835"/>
                <a:gd name="connsiteY12" fmla="*/ 0 h 1744786"/>
                <a:gd name="connsiteX13" fmla="*/ 194734 w 1539835"/>
                <a:gd name="connsiteY13" fmla="*/ 1 h 1744786"/>
                <a:gd name="connsiteX14" fmla="*/ 108343 w 1539835"/>
                <a:gd name="connsiteY14" fmla="*/ 1 h 1744786"/>
                <a:gd name="connsiteX15" fmla="*/ 0 w 1539835"/>
                <a:gd name="connsiteY15" fmla="*/ 108344 h 1744786"/>
                <a:gd name="connsiteX0" fmla="*/ 0 w 1539835"/>
                <a:gd name="connsiteY0" fmla="*/ 108344 h 1744786"/>
                <a:gd name="connsiteX1" fmla="*/ 0 w 1539835"/>
                <a:gd name="connsiteY1" fmla="*/ 1636443 h 1744786"/>
                <a:gd name="connsiteX2" fmla="*/ 108343 w 1539835"/>
                <a:gd name="connsiteY2" fmla="*/ 1744786 h 1744786"/>
                <a:gd name="connsiteX3" fmla="*/ 197821 w 1539835"/>
                <a:gd name="connsiteY3" fmla="*/ 1744786 h 1744786"/>
                <a:gd name="connsiteX4" fmla="*/ 197821 w 1539835"/>
                <a:gd name="connsiteY4" fmla="*/ 1744786 h 1744786"/>
                <a:gd name="connsiteX5" fmla="*/ 837168 w 1539835"/>
                <a:gd name="connsiteY5" fmla="*/ 1744784 h 1744786"/>
                <a:gd name="connsiteX6" fmla="*/ 945511 w 1539835"/>
                <a:gd name="connsiteY6" fmla="*/ 1636441 h 1744786"/>
                <a:gd name="connsiteX7" fmla="*/ 945511 w 1539835"/>
                <a:gd name="connsiteY7" fmla="*/ 1269386 h 1744786"/>
                <a:gd name="connsiteX8" fmla="*/ 1539835 w 1539835"/>
                <a:gd name="connsiteY8" fmla="*/ 1272669 h 1744786"/>
                <a:gd name="connsiteX9" fmla="*/ 945641 w 1539835"/>
                <a:gd name="connsiteY9" fmla="*/ 657061 h 1744786"/>
                <a:gd name="connsiteX10" fmla="*/ 945510 w 1539835"/>
                <a:gd name="connsiteY10" fmla="*/ 108344 h 1744786"/>
                <a:gd name="connsiteX11" fmla="*/ 837167 w 1539835"/>
                <a:gd name="connsiteY11" fmla="*/ 0 h 1744786"/>
                <a:gd name="connsiteX12" fmla="*/ 194734 w 1539835"/>
                <a:gd name="connsiteY12" fmla="*/ 0 h 1744786"/>
                <a:gd name="connsiteX13" fmla="*/ 194734 w 1539835"/>
                <a:gd name="connsiteY13" fmla="*/ 1 h 1744786"/>
                <a:gd name="connsiteX14" fmla="*/ 108343 w 1539835"/>
                <a:gd name="connsiteY14" fmla="*/ 1 h 1744786"/>
                <a:gd name="connsiteX15" fmla="*/ 0 w 1539835"/>
                <a:gd name="connsiteY15" fmla="*/ 108344 h 174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39835" h="1744786">
                  <a:moveTo>
                    <a:pt x="0" y="108344"/>
                  </a:moveTo>
                  <a:lnTo>
                    <a:pt x="0" y="1636443"/>
                  </a:lnTo>
                  <a:cubicBezTo>
                    <a:pt x="0" y="1696279"/>
                    <a:pt x="48507" y="1744786"/>
                    <a:pt x="108343" y="1744786"/>
                  </a:cubicBezTo>
                  <a:lnTo>
                    <a:pt x="197821" y="1744786"/>
                  </a:lnTo>
                  <a:lnTo>
                    <a:pt x="197821" y="1744786"/>
                  </a:lnTo>
                  <a:lnTo>
                    <a:pt x="837168" y="1744784"/>
                  </a:lnTo>
                  <a:cubicBezTo>
                    <a:pt x="897004" y="1744784"/>
                    <a:pt x="945511" y="1696277"/>
                    <a:pt x="945511" y="1636441"/>
                  </a:cubicBezTo>
                  <a:lnTo>
                    <a:pt x="945511" y="1269386"/>
                  </a:lnTo>
                  <a:lnTo>
                    <a:pt x="1539835" y="1272669"/>
                  </a:lnTo>
                  <a:lnTo>
                    <a:pt x="945641" y="657061"/>
                  </a:lnTo>
                  <a:cubicBezTo>
                    <a:pt x="945598" y="541842"/>
                    <a:pt x="945553" y="223563"/>
                    <a:pt x="945510" y="108344"/>
                  </a:cubicBezTo>
                  <a:cubicBezTo>
                    <a:pt x="945510" y="48508"/>
                    <a:pt x="897003" y="0"/>
                    <a:pt x="837167" y="0"/>
                  </a:cubicBezTo>
                  <a:lnTo>
                    <a:pt x="194734" y="0"/>
                  </a:lnTo>
                  <a:lnTo>
                    <a:pt x="194734" y="1"/>
                  </a:lnTo>
                  <a:lnTo>
                    <a:pt x="108343" y="1"/>
                  </a:lnTo>
                  <a:cubicBezTo>
                    <a:pt x="48507" y="1"/>
                    <a:pt x="0" y="48508"/>
                    <a:pt x="0" y="108344"/>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390" name="Tekstvak 1389">
              <a:extLst>
                <a:ext uri="{FF2B5EF4-FFF2-40B4-BE49-F238E27FC236}">
                  <a16:creationId xmlns:a16="http://schemas.microsoft.com/office/drawing/2014/main" id="{A210DD89-4061-6712-884C-A30B0DE03A48}"/>
                </a:ext>
              </a:extLst>
            </p:cNvPr>
            <p:cNvSpPr txBox="1"/>
            <p:nvPr/>
          </p:nvSpPr>
          <p:spPr>
            <a:xfrm>
              <a:off x="7496121" y="2405700"/>
              <a:ext cx="1505497" cy="474757"/>
            </a:xfrm>
            <a:prstGeom prst="rect">
              <a:avLst/>
            </a:prstGeom>
            <a:noFill/>
          </p:spPr>
          <p:txBody>
            <a:bodyPr wrap="square" lIns="0" tIns="0" rIns="0" bIns="0" rtlCol="0">
              <a:spAutoFit/>
            </a:bodyPr>
            <a:lstStyle/>
            <a:p>
              <a:pPr algn="l"/>
              <a:r>
                <a:rPr lang="nl-NL" sz="1400">
                  <a:solidFill>
                    <a:schemeClr val="bg1"/>
                  </a:solidFill>
                </a:rPr>
                <a:t>Geef je toestemming om deze gegevens te delen met je andere zorgverleners?</a:t>
              </a:r>
            </a:p>
          </p:txBody>
        </p:sp>
      </p:grpSp>
      <p:grpSp>
        <p:nvGrpSpPr>
          <p:cNvPr id="1412" name="Groep 1411">
            <a:extLst>
              <a:ext uri="{FF2B5EF4-FFF2-40B4-BE49-F238E27FC236}">
                <a16:creationId xmlns:a16="http://schemas.microsoft.com/office/drawing/2014/main" id="{79FF4712-D35D-60F6-6377-2C9DB76AA813}"/>
              </a:ext>
            </a:extLst>
          </p:cNvPr>
          <p:cNvGrpSpPr/>
          <p:nvPr/>
        </p:nvGrpSpPr>
        <p:grpSpPr>
          <a:xfrm>
            <a:off x="8118567" y="1831262"/>
            <a:ext cx="1368359" cy="1615227"/>
            <a:chOff x="9431859" y="2344444"/>
            <a:chExt cx="1368359" cy="1615227"/>
          </a:xfrm>
        </p:grpSpPr>
        <p:sp>
          <p:nvSpPr>
            <p:cNvPr id="1413" name="Vrije vorm 1412">
              <a:extLst>
                <a:ext uri="{FF2B5EF4-FFF2-40B4-BE49-F238E27FC236}">
                  <a16:creationId xmlns:a16="http://schemas.microsoft.com/office/drawing/2014/main" id="{0C1B5657-7BD9-230D-1068-9314627772C2}"/>
                </a:ext>
              </a:extLst>
            </p:cNvPr>
            <p:cNvSpPr/>
            <p:nvPr/>
          </p:nvSpPr>
          <p:spPr>
            <a:xfrm rot="10800000">
              <a:off x="9431859" y="2344444"/>
              <a:ext cx="1368359" cy="1615227"/>
            </a:xfrm>
            <a:custGeom>
              <a:avLst/>
              <a:gdLst>
                <a:gd name="connsiteX0" fmla="*/ 1646731 w 1744785"/>
                <a:gd name="connsiteY0" fmla="*/ 2059565 h 2059565"/>
                <a:gd name="connsiteX1" fmla="*/ 98054 w 1744785"/>
                <a:gd name="connsiteY1" fmla="*/ 2059565 h 2059565"/>
                <a:gd name="connsiteX2" fmla="*/ 0 w 1744785"/>
                <a:gd name="connsiteY2" fmla="*/ 1961511 h 2059565"/>
                <a:gd name="connsiteX3" fmla="*/ 0 w 1744785"/>
                <a:gd name="connsiteY3" fmla="*/ 693027 h 2059565"/>
                <a:gd name="connsiteX4" fmla="*/ 98054 w 1744785"/>
                <a:gd name="connsiteY4" fmla="*/ 594973 h 2059565"/>
                <a:gd name="connsiteX5" fmla="*/ 464644 w 1744785"/>
                <a:gd name="connsiteY5" fmla="*/ 594973 h 2059565"/>
                <a:gd name="connsiteX6" fmla="*/ 464644 w 1744785"/>
                <a:gd name="connsiteY6" fmla="*/ 0 h 2059565"/>
                <a:gd name="connsiteX7" fmla="*/ 1296492 w 1744785"/>
                <a:gd name="connsiteY7" fmla="*/ 594973 h 2059565"/>
                <a:gd name="connsiteX8" fmla="*/ 1646731 w 1744785"/>
                <a:gd name="connsiteY8" fmla="*/ 594973 h 2059565"/>
                <a:gd name="connsiteX9" fmla="*/ 1744785 w 1744785"/>
                <a:gd name="connsiteY9" fmla="*/ 693027 h 2059565"/>
                <a:gd name="connsiteX10" fmla="*/ 1744785 w 1744785"/>
                <a:gd name="connsiteY10" fmla="*/ 1961511 h 2059565"/>
                <a:gd name="connsiteX11" fmla="*/ 1646731 w 1744785"/>
                <a:gd name="connsiteY11" fmla="*/ 2059565 h 205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4785" h="2059565">
                  <a:moveTo>
                    <a:pt x="1646731" y="2059565"/>
                  </a:moveTo>
                  <a:lnTo>
                    <a:pt x="98054" y="2059565"/>
                  </a:lnTo>
                  <a:cubicBezTo>
                    <a:pt x="43900" y="2059565"/>
                    <a:pt x="0" y="2015665"/>
                    <a:pt x="0" y="1961511"/>
                  </a:cubicBezTo>
                  <a:lnTo>
                    <a:pt x="0" y="693027"/>
                  </a:lnTo>
                  <a:cubicBezTo>
                    <a:pt x="0" y="638873"/>
                    <a:pt x="43900" y="594973"/>
                    <a:pt x="98054" y="594973"/>
                  </a:cubicBezTo>
                  <a:lnTo>
                    <a:pt x="464644" y="594973"/>
                  </a:lnTo>
                  <a:lnTo>
                    <a:pt x="464644" y="0"/>
                  </a:lnTo>
                  <a:lnTo>
                    <a:pt x="1296492" y="594973"/>
                  </a:lnTo>
                  <a:lnTo>
                    <a:pt x="1646731" y="594973"/>
                  </a:lnTo>
                  <a:cubicBezTo>
                    <a:pt x="1700885" y="594973"/>
                    <a:pt x="1744785" y="638873"/>
                    <a:pt x="1744785" y="693027"/>
                  </a:cubicBezTo>
                  <a:lnTo>
                    <a:pt x="1744785" y="1961511"/>
                  </a:lnTo>
                  <a:cubicBezTo>
                    <a:pt x="1744785" y="2015665"/>
                    <a:pt x="1700885" y="2059565"/>
                    <a:pt x="1646731" y="2059565"/>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415" name="Tekstvak 1414">
              <a:extLst>
                <a:ext uri="{FF2B5EF4-FFF2-40B4-BE49-F238E27FC236}">
                  <a16:creationId xmlns:a16="http://schemas.microsoft.com/office/drawing/2014/main" id="{31327EB4-7A95-D4BA-A2EA-13E9858BF2C1}"/>
                </a:ext>
              </a:extLst>
            </p:cNvPr>
            <p:cNvSpPr txBox="1"/>
            <p:nvPr/>
          </p:nvSpPr>
          <p:spPr>
            <a:xfrm>
              <a:off x="9606297" y="2759524"/>
              <a:ext cx="1062009" cy="215444"/>
            </a:xfrm>
            <a:prstGeom prst="rect">
              <a:avLst/>
            </a:prstGeom>
            <a:noFill/>
          </p:spPr>
          <p:txBody>
            <a:bodyPr wrap="square" lIns="0" tIns="0" rIns="0" bIns="0" rtlCol="0">
              <a:spAutoFit/>
            </a:bodyPr>
            <a:lstStyle/>
            <a:p>
              <a:pPr algn="l"/>
              <a:r>
                <a:rPr lang="nl-NL" sz="1400">
                  <a:solidFill>
                    <a:schemeClr val="bg1"/>
                  </a:solidFill>
                </a:rPr>
                <a:t>Ja dat is goed.</a:t>
              </a:r>
            </a:p>
          </p:txBody>
        </p:sp>
      </p:grpSp>
      <p:grpSp>
        <p:nvGrpSpPr>
          <p:cNvPr id="1469" name="Groep 1468">
            <a:extLst>
              <a:ext uri="{FF2B5EF4-FFF2-40B4-BE49-F238E27FC236}">
                <a16:creationId xmlns:a16="http://schemas.microsoft.com/office/drawing/2014/main" id="{38807722-357E-75D6-44B5-14713B6F8AC4}"/>
              </a:ext>
            </a:extLst>
          </p:cNvPr>
          <p:cNvGrpSpPr/>
          <p:nvPr/>
        </p:nvGrpSpPr>
        <p:grpSpPr>
          <a:xfrm>
            <a:off x="8130546" y="2942835"/>
            <a:ext cx="3418321" cy="3799342"/>
            <a:chOff x="8130546" y="2942835"/>
            <a:chExt cx="3418321" cy="3799342"/>
          </a:xfrm>
        </p:grpSpPr>
        <p:sp>
          <p:nvSpPr>
            <p:cNvPr id="1458" name="Vrije vorm 1457">
              <a:extLst>
                <a:ext uri="{FF2B5EF4-FFF2-40B4-BE49-F238E27FC236}">
                  <a16:creationId xmlns:a16="http://schemas.microsoft.com/office/drawing/2014/main" id="{925C5422-6477-1088-EB77-D6CAC8A2135C}"/>
                </a:ext>
              </a:extLst>
            </p:cNvPr>
            <p:cNvSpPr/>
            <p:nvPr/>
          </p:nvSpPr>
          <p:spPr>
            <a:xfrm>
              <a:off x="9774905" y="5632506"/>
              <a:ext cx="1773962" cy="1109671"/>
            </a:xfrm>
            <a:custGeom>
              <a:avLst/>
              <a:gdLst>
                <a:gd name="connsiteX0" fmla="*/ 0 w 1773962"/>
                <a:gd name="connsiteY0" fmla="*/ 0 h 1109671"/>
                <a:gd name="connsiteX1" fmla="*/ 1639505 w 1773962"/>
                <a:gd name="connsiteY1" fmla="*/ 0 h 1109671"/>
                <a:gd name="connsiteX2" fmla="*/ 1773962 w 1773962"/>
                <a:gd name="connsiteY2" fmla="*/ 134182 h 1109671"/>
                <a:gd name="connsiteX3" fmla="*/ 1773962 w 1773962"/>
                <a:gd name="connsiteY3" fmla="*/ 1041586 h 1109671"/>
                <a:gd name="connsiteX4" fmla="*/ 1767030 w 1773962"/>
                <a:gd name="connsiteY4" fmla="*/ 1109671 h 1109671"/>
                <a:gd name="connsiteX5" fmla="*/ 0 w 1773962"/>
                <a:gd name="connsiteY5" fmla="*/ 1109671 h 1109671"/>
                <a:gd name="connsiteX6" fmla="*/ 0 w 1773962"/>
                <a:gd name="connsiteY6" fmla="*/ 0 h 110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3962" h="1109671">
                  <a:moveTo>
                    <a:pt x="0" y="0"/>
                  </a:moveTo>
                  <a:lnTo>
                    <a:pt x="1639505" y="0"/>
                  </a:lnTo>
                  <a:cubicBezTo>
                    <a:pt x="1713461" y="0"/>
                    <a:pt x="1773962" y="60379"/>
                    <a:pt x="1773962" y="134182"/>
                  </a:cubicBezTo>
                  <a:lnTo>
                    <a:pt x="1773962" y="1041586"/>
                  </a:lnTo>
                  <a:lnTo>
                    <a:pt x="1767030" y="1109671"/>
                  </a:lnTo>
                  <a:lnTo>
                    <a:pt x="0" y="1109671"/>
                  </a:lnTo>
                  <a:lnTo>
                    <a:pt x="0" y="0"/>
                  </a:lnTo>
                  <a:close/>
                </a:path>
              </a:pathLst>
            </a:custGeom>
            <a:solidFill>
              <a:srgbClr val="86C2EB"/>
            </a:solidFill>
            <a:ln w="0" cap="flat">
              <a:noFill/>
              <a:prstDash val="solid"/>
              <a:miter/>
            </a:ln>
          </p:spPr>
          <p:txBody>
            <a:bodyPr wrap="square" rtlCol="0" anchor="ctr">
              <a:noAutofit/>
            </a:bodyPr>
            <a:lstStyle/>
            <a:p>
              <a:endParaRPr lang="nl-NL"/>
            </a:p>
          </p:txBody>
        </p:sp>
        <p:grpSp>
          <p:nvGrpSpPr>
            <p:cNvPr id="1468" name="Groep 1467">
              <a:extLst>
                <a:ext uri="{FF2B5EF4-FFF2-40B4-BE49-F238E27FC236}">
                  <a16:creationId xmlns:a16="http://schemas.microsoft.com/office/drawing/2014/main" id="{5CCF62BA-9310-CD44-C961-56DE089D8222}"/>
                </a:ext>
              </a:extLst>
            </p:cNvPr>
            <p:cNvGrpSpPr/>
            <p:nvPr/>
          </p:nvGrpSpPr>
          <p:grpSpPr>
            <a:xfrm>
              <a:off x="8130546" y="2942835"/>
              <a:ext cx="3286735" cy="3799341"/>
              <a:chOff x="8130546" y="2942835"/>
              <a:chExt cx="3286735" cy="3799341"/>
            </a:xfrm>
          </p:grpSpPr>
          <p:sp>
            <p:nvSpPr>
              <p:cNvPr id="1422" name="Vrije vorm 1421">
                <a:extLst>
                  <a:ext uri="{FF2B5EF4-FFF2-40B4-BE49-F238E27FC236}">
                    <a16:creationId xmlns:a16="http://schemas.microsoft.com/office/drawing/2014/main" id="{7E91C710-8FC7-B768-4D08-AA6F422660F4}"/>
                  </a:ext>
                </a:extLst>
              </p:cNvPr>
              <p:cNvSpPr/>
              <p:nvPr/>
            </p:nvSpPr>
            <p:spPr>
              <a:xfrm rot="388372">
                <a:off x="9483524" y="4436529"/>
                <a:ext cx="691766" cy="1362756"/>
              </a:xfrm>
              <a:custGeom>
                <a:avLst/>
                <a:gdLst>
                  <a:gd name="connsiteX0" fmla="*/ 377255 w 497877"/>
                  <a:gd name="connsiteY0" fmla="*/ 0 h 958834"/>
                  <a:gd name="connsiteX1" fmla="*/ 174963 w 497877"/>
                  <a:gd name="connsiteY1" fmla="*/ 415231 h 958834"/>
                  <a:gd name="connsiteX2" fmla="*/ 0 w 497877"/>
                  <a:gd name="connsiteY2" fmla="*/ 860610 h 958834"/>
                  <a:gd name="connsiteX3" fmla="*/ 110257 w 497877"/>
                  <a:gd name="connsiteY3" fmla="*/ 951151 h 958834"/>
                  <a:gd name="connsiteX4" fmla="*/ 174228 w 497877"/>
                  <a:gd name="connsiteY4" fmla="*/ 942409 h 958834"/>
                  <a:gd name="connsiteX5" fmla="*/ 431061 w 497877"/>
                  <a:gd name="connsiteY5" fmla="*/ 457073 h 958834"/>
                  <a:gd name="connsiteX6" fmla="*/ 377255 w 497877"/>
                  <a:gd name="connsiteY6" fmla="*/ 0 h 958834"/>
                  <a:gd name="connsiteX0" fmla="*/ 377255 w 497877"/>
                  <a:gd name="connsiteY0" fmla="*/ 0 h 1004814"/>
                  <a:gd name="connsiteX1" fmla="*/ 174963 w 497877"/>
                  <a:gd name="connsiteY1" fmla="*/ 415231 h 1004814"/>
                  <a:gd name="connsiteX2" fmla="*/ 0 w 497877"/>
                  <a:gd name="connsiteY2" fmla="*/ 860610 h 1004814"/>
                  <a:gd name="connsiteX3" fmla="*/ 78674 w 497877"/>
                  <a:gd name="connsiteY3" fmla="*/ 1002888 h 1004814"/>
                  <a:gd name="connsiteX4" fmla="*/ 174228 w 497877"/>
                  <a:gd name="connsiteY4" fmla="*/ 942409 h 1004814"/>
                  <a:gd name="connsiteX5" fmla="*/ 431061 w 497877"/>
                  <a:gd name="connsiteY5" fmla="*/ 457073 h 1004814"/>
                  <a:gd name="connsiteX6" fmla="*/ 377255 w 497877"/>
                  <a:gd name="connsiteY6" fmla="*/ 0 h 1004814"/>
                  <a:gd name="connsiteX0" fmla="*/ 377255 w 497877"/>
                  <a:gd name="connsiteY0" fmla="*/ 0 h 1008457"/>
                  <a:gd name="connsiteX1" fmla="*/ 174963 w 497877"/>
                  <a:gd name="connsiteY1" fmla="*/ 415231 h 1008457"/>
                  <a:gd name="connsiteX2" fmla="*/ 0 w 497877"/>
                  <a:gd name="connsiteY2" fmla="*/ 860610 h 1008457"/>
                  <a:gd name="connsiteX3" fmla="*/ 78674 w 497877"/>
                  <a:gd name="connsiteY3" fmla="*/ 1002888 h 1008457"/>
                  <a:gd name="connsiteX4" fmla="*/ 174228 w 497877"/>
                  <a:gd name="connsiteY4" fmla="*/ 942409 h 1008457"/>
                  <a:gd name="connsiteX5" fmla="*/ 431061 w 497877"/>
                  <a:gd name="connsiteY5" fmla="*/ 457073 h 1008457"/>
                  <a:gd name="connsiteX6" fmla="*/ 377255 w 497877"/>
                  <a:gd name="connsiteY6" fmla="*/ 0 h 1008457"/>
                  <a:gd name="connsiteX0" fmla="*/ 377255 w 497877"/>
                  <a:gd name="connsiteY0" fmla="*/ 0 h 980801"/>
                  <a:gd name="connsiteX1" fmla="*/ 174963 w 497877"/>
                  <a:gd name="connsiteY1" fmla="*/ 415231 h 980801"/>
                  <a:gd name="connsiteX2" fmla="*/ 0 w 497877"/>
                  <a:gd name="connsiteY2" fmla="*/ 860610 h 980801"/>
                  <a:gd name="connsiteX3" fmla="*/ 57433 w 497877"/>
                  <a:gd name="connsiteY3" fmla="*/ 957145 h 980801"/>
                  <a:gd name="connsiteX4" fmla="*/ 174228 w 497877"/>
                  <a:gd name="connsiteY4" fmla="*/ 942409 h 980801"/>
                  <a:gd name="connsiteX5" fmla="*/ 431061 w 497877"/>
                  <a:gd name="connsiteY5" fmla="*/ 457073 h 980801"/>
                  <a:gd name="connsiteX6" fmla="*/ 377255 w 497877"/>
                  <a:gd name="connsiteY6" fmla="*/ 0 h 980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77" h="980801">
                    <a:moveTo>
                      <a:pt x="377255" y="0"/>
                    </a:moveTo>
                    <a:cubicBezTo>
                      <a:pt x="326747" y="43832"/>
                      <a:pt x="293198" y="131947"/>
                      <a:pt x="174963" y="415231"/>
                    </a:cubicBezTo>
                    <a:cubicBezTo>
                      <a:pt x="56728" y="698516"/>
                      <a:pt x="19375" y="821812"/>
                      <a:pt x="0" y="860610"/>
                    </a:cubicBezTo>
                    <a:cubicBezTo>
                      <a:pt x="41705" y="910852"/>
                      <a:pt x="-4734" y="918347"/>
                      <a:pt x="57433" y="957145"/>
                    </a:cubicBezTo>
                    <a:cubicBezTo>
                      <a:pt x="78076" y="970034"/>
                      <a:pt x="142162" y="1010377"/>
                      <a:pt x="174228" y="942409"/>
                    </a:cubicBezTo>
                    <a:cubicBezTo>
                      <a:pt x="278995" y="826746"/>
                      <a:pt x="375520" y="580877"/>
                      <a:pt x="431061" y="457073"/>
                    </a:cubicBezTo>
                    <a:cubicBezTo>
                      <a:pt x="470563" y="369030"/>
                      <a:pt x="584242" y="45443"/>
                      <a:pt x="377255" y="0"/>
                    </a:cubicBezTo>
                    <a:close/>
                  </a:path>
                </a:pathLst>
              </a:custGeom>
              <a:solidFill>
                <a:srgbClr val="915F2C"/>
              </a:solidFill>
              <a:ln w="0" cap="flat">
                <a:noFill/>
                <a:prstDash val="solid"/>
                <a:miter/>
              </a:ln>
            </p:spPr>
            <p:txBody>
              <a:bodyPr rtlCol="0" anchor="ctr"/>
              <a:lstStyle/>
              <a:p>
                <a:endParaRPr lang="nl-NL"/>
              </a:p>
            </p:txBody>
          </p:sp>
          <p:sp>
            <p:nvSpPr>
              <p:cNvPr id="1466" name="Vrije vorm 1465">
                <a:extLst>
                  <a:ext uri="{FF2B5EF4-FFF2-40B4-BE49-F238E27FC236}">
                    <a16:creationId xmlns:a16="http://schemas.microsoft.com/office/drawing/2014/main" id="{2D4B52C5-5E1A-30C1-605F-682AD6D3B663}"/>
                  </a:ext>
                </a:extLst>
              </p:cNvPr>
              <p:cNvSpPr/>
              <p:nvPr/>
            </p:nvSpPr>
            <p:spPr>
              <a:xfrm>
                <a:off x="8130546" y="6021701"/>
                <a:ext cx="2223075" cy="720475"/>
              </a:xfrm>
              <a:custGeom>
                <a:avLst/>
                <a:gdLst>
                  <a:gd name="connsiteX0" fmla="*/ 2223075 w 2223075"/>
                  <a:gd name="connsiteY0" fmla="*/ 0 h 720475"/>
                  <a:gd name="connsiteX1" fmla="*/ 2038789 w 2223075"/>
                  <a:gd name="connsiteY1" fmla="*/ 694134 h 720475"/>
                  <a:gd name="connsiteX2" fmla="*/ 2002248 w 2223075"/>
                  <a:gd name="connsiteY2" fmla="*/ 720475 h 720475"/>
                  <a:gd name="connsiteX3" fmla="*/ 11155 w 2223075"/>
                  <a:gd name="connsiteY3" fmla="*/ 720475 h 720475"/>
                  <a:gd name="connsiteX4" fmla="*/ 2187 w 2223075"/>
                  <a:gd name="connsiteY4" fmla="*/ 654818 h 720475"/>
                  <a:gd name="connsiteX5" fmla="*/ 171 w 2223075"/>
                  <a:gd name="connsiteY5" fmla="*/ 577521 h 720475"/>
                  <a:gd name="connsiteX6" fmla="*/ 244215 w 2223075"/>
                  <a:gd name="connsiteY6" fmla="*/ 234476 h 720475"/>
                  <a:gd name="connsiteX7" fmla="*/ 2223075 w 2223075"/>
                  <a:gd name="connsiteY7" fmla="*/ 0 h 72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3075" h="720475">
                    <a:moveTo>
                      <a:pt x="2223075" y="0"/>
                    </a:moveTo>
                    <a:cubicBezTo>
                      <a:pt x="2209909" y="345194"/>
                      <a:pt x="2183404" y="569201"/>
                      <a:pt x="2038789" y="694134"/>
                    </a:cubicBezTo>
                    <a:lnTo>
                      <a:pt x="2002248" y="720475"/>
                    </a:lnTo>
                    <a:lnTo>
                      <a:pt x="11155" y="720475"/>
                    </a:lnTo>
                    <a:lnTo>
                      <a:pt x="2187" y="654818"/>
                    </a:lnTo>
                    <a:cubicBezTo>
                      <a:pt x="224" y="629171"/>
                      <a:pt x="-324" y="603465"/>
                      <a:pt x="171" y="577521"/>
                    </a:cubicBezTo>
                    <a:cubicBezTo>
                      <a:pt x="4804" y="334001"/>
                      <a:pt x="120531" y="252514"/>
                      <a:pt x="244215" y="234476"/>
                    </a:cubicBezTo>
                    <a:cubicBezTo>
                      <a:pt x="949476" y="131588"/>
                      <a:pt x="1480248" y="23669"/>
                      <a:pt x="2223075" y="0"/>
                    </a:cubicBezTo>
                    <a:close/>
                  </a:path>
                </a:pathLst>
              </a:custGeom>
              <a:solidFill>
                <a:srgbClr val="A1ADAA"/>
              </a:solidFill>
              <a:ln w="0" cap="flat">
                <a:noFill/>
                <a:prstDash val="solid"/>
                <a:miter/>
              </a:ln>
            </p:spPr>
            <p:txBody>
              <a:bodyPr wrap="square" rtlCol="0" anchor="ctr">
                <a:noAutofit/>
              </a:bodyPr>
              <a:lstStyle/>
              <a:p>
                <a:endParaRPr lang="nl-NL"/>
              </a:p>
            </p:txBody>
          </p:sp>
          <p:sp>
            <p:nvSpPr>
              <p:cNvPr id="1462" name="Vrije vorm 1461">
                <a:extLst>
                  <a:ext uri="{FF2B5EF4-FFF2-40B4-BE49-F238E27FC236}">
                    <a16:creationId xmlns:a16="http://schemas.microsoft.com/office/drawing/2014/main" id="{B2DD09D7-B83B-DA9F-C607-C1932986C3BB}"/>
                  </a:ext>
                </a:extLst>
              </p:cNvPr>
              <p:cNvSpPr/>
              <p:nvPr/>
            </p:nvSpPr>
            <p:spPr>
              <a:xfrm>
                <a:off x="8884556" y="5946653"/>
                <a:ext cx="2205636" cy="795523"/>
              </a:xfrm>
              <a:custGeom>
                <a:avLst/>
                <a:gdLst>
                  <a:gd name="connsiteX0" fmla="*/ 1953339 w 2205636"/>
                  <a:gd name="connsiteY0" fmla="*/ 413 h 795523"/>
                  <a:gd name="connsiteX1" fmla="*/ 2158376 w 2205636"/>
                  <a:gd name="connsiteY1" fmla="*/ 7168 h 795523"/>
                  <a:gd name="connsiteX2" fmla="*/ 1816095 w 2205636"/>
                  <a:gd name="connsiteY2" fmla="*/ 788493 h 795523"/>
                  <a:gd name="connsiteX3" fmla="*/ 1793611 w 2205636"/>
                  <a:gd name="connsiteY3" fmla="*/ 795523 h 795523"/>
                  <a:gd name="connsiteX4" fmla="*/ 68449 w 2205636"/>
                  <a:gd name="connsiteY4" fmla="*/ 795523 h 795523"/>
                  <a:gd name="connsiteX5" fmla="*/ 43008 w 2205636"/>
                  <a:gd name="connsiteY5" fmla="*/ 727520 h 795523"/>
                  <a:gd name="connsiteX6" fmla="*/ 16454 w 2205636"/>
                  <a:gd name="connsiteY6" fmla="*/ 646418 h 795523"/>
                  <a:gd name="connsiteX7" fmla="*/ 309813 w 2205636"/>
                  <a:gd name="connsiteY7" fmla="*/ 309524 h 795523"/>
                  <a:gd name="connsiteX8" fmla="*/ 1953339 w 2205636"/>
                  <a:gd name="connsiteY8" fmla="*/ 413 h 79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5636" h="795523">
                    <a:moveTo>
                      <a:pt x="1953339" y="413"/>
                    </a:moveTo>
                    <a:cubicBezTo>
                      <a:pt x="2022873" y="-968"/>
                      <a:pt x="2091211" y="1069"/>
                      <a:pt x="2158376" y="7168"/>
                    </a:cubicBezTo>
                    <a:cubicBezTo>
                      <a:pt x="2261000" y="404606"/>
                      <a:pt x="2217554" y="646633"/>
                      <a:pt x="1816095" y="788493"/>
                    </a:cubicBezTo>
                    <a:lnTo>
                      <a:pt x="1793611" y="795523"/>
                    </a:lnTo>
                    <a:lnTo>
                      <a:pt x="68449" y="795523"/>
                    </a:lnTo>
                    <a:lnTo>
                      <a:pt x="43008" y="727520"/>
                    </a:lnTo>
                    <a:cubicBezTo>
                      <a:pt x="33995" y="702022"/>
                      <a:pt x="25208" y="675438"/>
                      <a:pt x="16454" y="646418"/>
                    </a:cubicBezTo>
                    <a:cubicBezTo>
                      <a:pt x="-53907" y="413220"/>
                      <a:pt x="112181" y="349095"/>
                      <a:pt x="309813" y="309524"/>
                    </a:cubicBezTo>
                    <a:cubicBezTo>
                      <a:pt x="921285" y="187132"/>
                      <a:pt x="1466603" y="10075"/>
                      <a:pt x="1953339" y="413"/>
                    </a:cubicBezTo>
                    <a:close/>
                  </a:path>
                </a:pathLst>
              </a:custGeom>
              <a:solidFill>
                <a:srgbClr val="BFC8C7"/>
              </a:solidFill>
              <a:ln w="0" cap="flat">
                <a:noFill/>
                <a:prstDash val="solid"/>
                <a:miter/>
              </a:ln>
            </p:spPr>
            <p:txBody>
              <a:bodyPr wrap="square" rtlCol="0" anchor="ctr">
                <a:noAutofit/>
              </a:bodyPr>
              <a:lstStyle/>
              <a:p>
                <a:endParaRPr lang="nl-NL"/>
              </a:p>
            </p:txBody>
          </p:sp>
          <p:sp>
            <p:nvSpPr>
              <p:cNvPr id="1425" name="Vrije vorm 1424">
                <a:extLst>
                  <a:ext uri="{FF2B5EF4-FFF2-40B4-BE49-F238E27FC236}">
                    <a16:creationId xmlns:a16="http://schemas.microsoft.com/office/drawing/2014/main" id="{5A3DA951-3881-CFB7-6E8F-4B7358928161}"/>
                  </a:ext>
                </a:extLst>
              </p:cNvPr>
              <p:cNvSpPr/>
              <p:nvPr/>
            </p:nvSpPr>
            <p:spPr>
              <a:xfrm>
                <a:off x="10009414" y="4223199"/>
                <a:ext cx="1157969" cy="1719232"/>
              </a:xfrm>
              <a:custGeom>
                <a:avLst/>
                <a:gdLst>
                  <a:gd name="connsiteX0" fmla="*/ 416708 w 833412"/>
                  <a:gd name="connsiteY0" fmla="*/ 1237364 h 1237364"/>
                  <a:gd name="connsiteX1" fmla="*/ 73629 w 833412"/>
                  <a:gd name="connsiteY1" fmla="*/ 1237289 h 1237364"/>
                  <a:gd name="connsiteX2" fmla="*/ 106343 w 833412"/>
                  <a:gd name="connsiteY2" fmla="*/ 685137 h 1237364"/>
                  <a:gd name="connsiteX3" fmla="*/ 13998 w 833412"/>
                  <a:gd name="connsiteY3" fmla="*/ 541299 h 1237364"/>
                  <a:gd name="connsiteX4" fmla="*/ 28136 w 833412"/>
                  <a:gd name="connsiteY4" fmla="*/ 347824 h 1237364"/>
                  <a:gd name="connsiteX5" fmla="*/ 0 w 833412"/>
                  <a:gd name="connsiteY5" fmla="*/ 153609 h 1237364"/>
                  <a:gd name="connsiteX6" fmla="*/ 416708 w 833412"/>
                  <a:gd name="connsiteY6" fmla="*/ 0 h 1237364"/>
                  <a:gd name="connsiteX7" fmla="*/ 833412 w 833412"/>
                  <a:gd name="connsiteY7" fmla="*/ 161989 h 1237364"/>
                  <a:gd name="connsiteX8" fmla="*/ 723349 w 833412"/>
                  <a:gd name="connsiteY8" fmla="*/ 733180 h 1237364"/>
                  <a:gd name="connsiteX9" fmla="*/ 741887 w 833412"/>
                  <a:gd name="connsiteY9" fmla="*/ 1237289 h 1237364"/>
                  <a:gd name="connsiteX10" fmla="*/ 416708 w 833412"/>
                  <a:gd name="connsiteY10" fmla="*/ 1237364 h 1237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3412" h="1237364">
                    <a:moveTo>
                      <a:pt x="416708" y="1237364"/>
                    </a:moveTo>
                    <a:cubicBezTo>
                      <a:pt x="302976" y="1237364"/>
                      <a:pt x="187342" y="1237289"/>
                      <a:pt x="73629" y="1237289"/>
                    </a:cubicBezTo>
                    <a:cubicBezTo>
                      <a:pt x="102532" y="1063411"/>
                      <a:pt x="112098" y="864218"/>
                      <a:pt x="106343" y="685137"/>
                    </a:cubicBezTo>
                    <a:cubicBezTo>
                      <a:pt x="67232" y="624555"/>
                      <a:pt x="28554" y="594689"/>
                      <a:pt x="13998" y="541299"/>
                    </a:cubicBezTo>
                    <a:cubicBezTo>
                      <a:pt x="-1841" y="483188"/>
                      <a:pt x="17023" y="384050"/>
                      <a:pt x="28136" y="347824"/>
                    </a:cubicBezTo>
                    <a:cubicBezTo>
                      <a:pt x="18506" y="300152"/>
                      <a:pt x="5979" y="202632"/>
                      <a:pt x="0" y="153609"/>
                    </a:cubicBezTo>
                    <a:cubicBezTo>
                      <a:pt x="89538" y="65902"/>
                      <a:pt x="249729" y="0"/>
                      <a:pt x="416708" y="0"/>
                    </a:cubicBezTo>
                    <a:cubicBezTo>
                      <a:pt x="583691" y="0"/>
                      <a:pt x="743880" y="74283"/>
                      <a:pt x="833412" y="161989"/>
                    </a:cubicBezTo>
                    <a:cubicBezTo>
                      <a:pt x="809610" y="357166"/>
                      <a:pt x="747170" y="538008"/>
                      <a:pt x="723349" y="733180"/>
                    </a:cubicBezTo>
                    <a:cubicBezTo>
                      <a:pt x="717595" y="912263"/>
                      <a:pt x="712989" y="1063411"/>
                      <a:pt x="741887" y="1237289"/>
                    </a:cubicBezTo>
                    <a:cubicBezTo>
                      <a:pt x="628176" y="1237289"/>
                      <a:pt x="530446" y="1237364"/>
                      <a:pt x="416708" y="1237364"/>
                    </a:cubicBezTo>
                    <a:close/>
                  </a:path>
                </a:pathLst>
              </a:custGeom>
              <a:solidFill>
                <a:srgbClr val="FFFFFF"/>
              </a:solidFill>
              <a:ln w="0" cap="flat">
                <a:noFill/>
                <a:prstDash val="solid"/>
                <a:miter/>
              </a:ln>
            </p:spPr>
            <p:txBody>
              <a:bodyPr rtlCol="0" anchor="ctr"/>
              <a:lstStyle/>
              <a:p>
                <a:endParaRPr lang="nl-NL"/>
              </a:p>
            </p:txBody>
          </p:sp>
          <p:sp>
            <p:nvSpPr>
              <p:cNvPr id="1426" name="Vrije vorm 1425">
                <a:extLst>
                  <a:ext uri="{FF2B5EF4-FFF2-40B4-BE49-F238E27FC236}">
                    <a16:creationId xmlns:a16="http://schemas.microsoft.com/office/drawing/2014/main" id="{F33F15AF-06B9-0CA6-4045-1504001918F0}"/>
                  </a:ext>
                </a:extLst>
              </p:cNvPr>
              <p:cNvSpPr/>
              <p:nvPr/>
            </p:nvSpPr>
            <p:spPr>
              <a:xfrm>
                <a:off x="10790345" y="4421188"/>
                <a:ext cx="460521" cy="1395128"/>
              </a:xfrm>
              <a:custGeom>
                <a:avLst/>
                <a:gdLst>
                  <a:gd name="connsiteX0" fmla="*/ 280179 w 331446"/>
                  <a:gd name="connsiteY0" fmla="*/ 27214 h 1004100"/>
                  <a:gd name="connsiteX1" fmla="*/ 216273 w 331446"/>
                  <a:gd name="connsiteY1" fmla="*/ 1004100 h 1004100"/>
                  <a:gd name="connsiteX2" fmla="*/ 0 w 331446"/>
                  <a:gd name="connsiteY2" fmla="*/ 999316 h 1004100"/>
                  <a:gd name="connsiteX3" fmla="*/ 70976 w 331446"/>
                  <a:gd name="connsiteY3" fmla="*/ 251849 h 1004100"/>
                  <a:gd name="connsiteX4" fmla="*/ 280179 w 331446"/>
                  <a:gd name="connsiteY4" fmla="*/ 27214 h 100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46" h="1004100">
                    <a:moveTo>
                      <a:pt x="280179" y="27214"/>
                    </a:moveTo>
                    <a:cubicBezTo>
                      <a:pt x="410323" y="157890"/>
                      <a:pt x="256414" y="864480"/>
                      <a:pt x="216273" y="1004100"/>
                    </a:cubicBezTo>
                    <a:lnTo>
                      <a:pt x="0" y="999316"/>
                    </a:lnTo>
                    <a:cubicBezTo>
                      <a:pt x="18689" y="851216"/>
                      <a:pt x="70976" y="251849"/>
                      <a:pt x="70976" y="251849"/>
                    </a:cubicBezTo>
                    <a:cubicBezTo>
                      <a:pt x="70976" y="115613"/>
                      <a:pt x="182957" y="-70379"/>
                      <a:pt x="280179" y="27214"/>
                    </a:cubicBezTo>
                    <a:close/>
                  </a:path>
                </a:pathLst>
              </a:custGeom>
              <a:solidFill>
                <a:srgbClr val="915F2C"/>
              </a:solidFill>
              <a:ln w="0" cap="flat">
                <a:noFill/>
                <a:prstDash val="solid"/>
                <a:miter/>
              </a:ln>
            </p:spPr>
            <p:txBody>
              <a:bodyPr rtlCol="0" anchor="ctr"/>
              <a:lstStyle/>
              <a:p>
                <a:endParaRPr lang="nl-NL"/>
              </a:p>
            </p:txBody>
          </p:sp>
          <p:sp>
            <p:nvSpPr>
              <p:cNvPr id="1427" name="Vrije vorm 1426">
                <a:extLst>
                  <a:ext uri="{FF2B5EF4-FFF2-40B4-BE49-F238E27FC236}">
                    <a16:creationId xmlns:a16="http://schemas.microsoft.com/office/drawing/2014/main" id="{99456297-3911-CC7F-1273-E0A17B3FEDFD}"/>
                  </a:ext>
                </a:extLst>
              </p:cNvPr>
              <p:cNvSpPr/>
              <p:nvPr/>
            </p:nvSpPr>
            <p:spPr>
              <a:xfrm>
                <a:off x="10091864" y="5868256"/>
                <a:ext cx="964531" cy="96458"/>
              </a:xfrm>
              <a:custGeom>
                <a:avLst/>
                <a:gdLst>
                  <a:gd name="connsiteX0" fmla="*/ 0 w 694191"/>
                  <a:gd name="connsiteY0" fmla="*/ 0 h 69423"/>
                  <a:gd name="connsiteX1" fmla="*/ 694191 w 694191"/>
                  <a:gd name="connsiteY1" fmla="*/ 0 h 69423"/>
                  <a:gd name="connsiteX2" fmla="*/ 694191 w 694191"/>
                  <a:gd name="connsiteY2" fmla="*/ 69424 h 69423"/>
                  <a:gd name="connsiteX3" fmla="*/ 0 w 694191"/>
                  <a:gd name="connsiteY3" fmla="*/ 69424 h 69423"/>
                </a:gdLst>
                <a:ahLst/>
                <a:cxnLst>
                  <a:cxn ang="0">
                    <a:pos x="connsiteX0" y="connsiteY0"/>
                  </a:cxn>
                  <a:cxn ang="0">
                    <a:pos x="connsiteX1" y="connsiteY1"/>
                  </a:cxn>
                  <a:cxn ang="0">
                    <a:pos x="connsiteX2" y="connsiteY2"/>
                  </a:cxn>
                  <a:cxn ang="0">
                    <a:pos x="connsiteX3" y="connsiteY3"/>
                  </a:cxn>
                </a:cxnLst>
                <a:rect l="l" t="t" r="r" b="b"/>
                <a:pathLst>
                  <a:path w="694191" h="69423">
                    <a:moveTo>
                      <a:pt x="0" y="0"/>
                    </a:moveTo>
                    <a:lnTo>
                      <a:pt x="694191" y="0"/>
                    </a:lnTo>
                    <a:lnTo>
                      <a:pt x="694191" y="69424"/>
                    </a:lnTo>
                    <a:lnTo>
                      <a:pt x="0" y="69424"/>
                    </a:lnTo>
                    <a:close/>
                  </a:path>
                </a:pathLst>
              </a:custGeom>
              <a:solidFill>
                <a:srgbClr val="303B39"/>
              </a:solidFill>
              <a:ln w="0" cap="flat">
                <a:noFill/>
                <a:prstDash val="solid"/>
                <a:miter/>
              </a:ln>
            </p:spPr>
            <p:txBody>
              <a:bodyPr rtlCol="0" anchor="ctr"/>
              <a:lstStyle/>
              <a:p>
                <a:endParaRPr lang="nl-NL"/>
              </a:p>
            </p:txBody>
          </p:sp>
          <p:sp>
            <p:nvSpPr>
              <p:cNvPr id="1428" name="Vrije vorm 1427">
                <a:extLst>
                  <a:ext uri="{FF2B5EF4-FFF2-40B4-BE49-F238E27FC236}">
                    <a16:creationId xmlns:a16="http://schemas.microsoft.com/office/drawing/2014/main" id="{02AE1B42-367B-63A9-A588-5027ECF5CA51}"/>
                  </a:ext>
                </a:extLst>
              </p:cNvPr>
              <p:cNvSpPr/>
              <p:nvPr/>
            </p:nvSpPr>
            <p:spPr>
              <a:xfrm>
                <a:off x="9291292" y="6139265"/>
                <a:ext cx="74115" cy="106360"/>
              </a:xfrm>
              <a:custGeom>
                <a:avLst/>
                <a:gdLst>
                  <a:gd name="connsiteX0" fmla="*/ 23969 w 53342"/>
                  <a:gd name="connsiteY0" fmla="*/ 76170 h 76549"/>
                  <a:gd name="connsiteX1" fmla="*/ 165 w 53342"/>
                  <a:gd name="connsiteY1" fmla="*/ 70167 h 76549"/>
                  <a:gd name="connsiteX2" fmla="*/ 53343 w 53342"/>
                  <a:gd name="connsiteY2" fmla="*/ 0 h 76549"/>
                  <a:gd name="connsiteX3" fmla="*/ 23969 w 53342"/>
                  <a:gd name="connsiteY3" fmla="*/ 76170 h 76549"/>
                </a:gdLst>
                <a:ahLst/>
                <a:cxnLst>
                  <a:cxn ang="0">
                    <a:pos x="connsiteX0" y="connsiteY0"/>
                  </a:cxn>
                  <a:cxn ang="0">
                    <a:pos x="connsiteX1" y="connsiteY1"/>
                  </a:cxn>
                  <a:cxn ang="0">
                    <a:pos x="connsiteX2" y="connsiteY2"/>
                  </a:cxn>
                  <a:cxn ang="0">
                    <a:pos x="connsiteX3" y="connsiteY3"/>
                  </a:cxn>
                </a:cxnLst>
                <a:rect l="l" t="t" r="r" b="b"/>
                <a:pathLst>
                  <a:path w="53342" h="76549">
                    <a:moveTo>
                      <a:pt x="23969" y="76170"/>
                    </a:moveTo>
                    <a:cubicBezTo>
                      <a:pt x="14183" y="77934"/>
                      <a:pt x="3763" y="73131"/>
                      <a:pt x="165" y="70167"/>
                    </a:cubicBezTo>
                    <a:cubicBezTo>
                      <a:pt x="-3441" y="67184"/>
                      <a:pt x="53343" y="0"/>
                      <a:pt x="53343" y="0"/>
                    </a:cubicBezTo>
                    <a:cubicBezTo>
                      <a:pt x="53343" y="0"/>
                      <a:pt x="39590" y="64257"/>
                      <a:pt x="23969" y="76170"/>
                    </a:cubicBezTo>
                    <a:close/>
                  </a:path>
                </a:pathLst>
              </a:custGeom>
              <a:solidFill>
                <a:srgbClr val="EDBA68"/>
              </a:solidFill>
              <a:ln w="0" cap="flat">
                <a:noFill/>
                <a:prstDash val="solid"/>
                <a:miter/>
              </a:ln>
            </p:spPr>
            <p:txBody>
              <a:bodyPr rtlCol="0" anchor="ctr"/>
              <a:lstStyle/>
              <a:p>
                <a:endParaRPr lang="nl-NL"/>
              </a:p>
            </p:txBody>
          </p:sp>
          <p:sp>
            <p:nvSpPr>
              <p:cNvPr id="1429" name="Vrije vorm 1428">
                <a:extLst>
                  <a:ext uri="{FF2B5EF4-FFF2-40B4-BE49-F238E27FC236}">
                    <a16:creationId xmlns:a16="http://schemas.microsoft.com/office/drawing/2014/main" id="{3A8365F3-001A-9BF2-6A82-80DB9328D895}"/>
                  </a:ext>
                </a:extLst>
              </p:cNvPr>
              <p:cNvSpPr/>
              <p:nvPr/>
            </p:nvSpPr>
            <p:spPr>
              <a:xfrm>
                <a:off x="9220142" y="5982649"/>
                <a:ext cx="549916" cy="337821"/>
              </a:xfrm>
              <a:custGeom>
                <a:avLst/>
                <a:gdLst>
                  <a:gd name="connsiteX0" fmla="*/ 319121 w 395785"/>
                  <a:gd name="connsiteY0" fmla="*/ 37318 h 243136"/>
                  <a:gd name="connsiteX1" fmla="*/ 310647 w 395785"/>
                  <a:gd name="connsiteY1" fmla="*/ 33491 h 243136"/>
                  <a:gd name="connsiteX2" fmla="*/ 152610 w 395785"/>
                  <a:gd name="connsiteY2" fmla="*/ 39 h 243136"/>
                  <a:gd name="connsiteX3" fmla="*/ 63838 w 395785"/>
                  <a:gd name="connsiteY3" fmla="*/ 45535 h 243136"/>
                  <a:gd name="connsiteX4" fmla="*/ 57408 w 395785"/>
                  <a:gd name="connsiteY4" fmla="*/ 51839 h 243136"/>
                  <a:gd name="connsiteX5" fmla="*/ 0 w 395785"/>
                  <a:gd name="connsiteY5" fmla="*/ 152005 h 243136"/>
                  <a:gd name="connsiteX6" fmla="*/ 43913 w 395785"/>
                  <a:gd name="connsiteY6" fmla="*/ 132268 h 243136"/>
                  <a:gd name="connsiteX7" fmla="*/ 67200 w 395785"/>
                  <a:gd name="connsiteY7" fmla="*/ 96022 h 243136"/>
                  <a:gd name="connsiteX8" fmla="*/ 75713 w 395785"/>
                  <a:gd name="connsiteY8" fmla="*/ 88311 h 243136"/>
                  <a:gd name="connsiteX9" fmla="*/ 116586 w 395785"/>
                  <a:gd name="connsiteY9" fmla="*/ 71820 h 243136"/>
                  <a:gd name="connsiteX10" fmla="*/ 91054 w 395785"/>
                  <a:gd name="connsiteY10" fmla="*/ 110430 h 243136"/>
                  <a:gd name="connsiteX11" fmla="*/ 90187 w 395785"/>
                  <a:gd name="connsiteY11" fmla="*/ 111893 h 243136"/>
                  <a:gd name="connsiteX12" fmla="*/ 24434 w 395785"/>
                  <a:gd name="connsiteY12" fmla="*/ 234648 h 243136"/>
                  <a:gd name="connsiteX13" fmla="*/ 66070 w 395785"/>
                  <a:gd name="connsiteY13" fmla="*/ 221759 h 243136"/>
                  <a:gd name="connsiteX14" fmla="*/ 110359 w 395785"/>
                  <a:gd name="connsiteY14" fmla="*/ 164106 h 243136"/>
                  <a:gd name="connsiteX15" fmla="*/ 78925 w 395785"/>
                  <a:gd name="connsiteY15" fmla="*/ 240464 h 243136"/>
                  <a:gd name="connsiteX16" fmla="*/ 107574 w 395785"/>
                  <a:gd name="connsiteY16" fmla="*/ 233372 h 243136"/>
                  <a:gd name="connsiteX17" fmla="*/ 106849 w 395785"/>
                  <a:gd name="connsiteY17" fmla="*/ 239038 h 243136"/>
                  <a:gd name="connsiteX18" fmla="*/ 150771 w 395785"/>
                  <a:gd name="connsiteY18" fmla="*/ 226168 h 243136"/>
                  <a:gd name="connsiteX19" fmla="*/ 175985 w 395785"/>
                  <a:gd name="connsiteY19" fmla="*/ 201759 h 243136"/>
                  <a:gd name="connsiteX20" fmla="*/ 183835 w 395785"/>
                  <a:gd name="connsiteY20" fmla="*/ 195493 h 243136"/>
                  <a:gd name="connsiteX21" fmla="*/ 231707 w 395785"/>
                  <a:gd name="connsiteY21" fmla="*/ 177576 h 243136"/>
                  <a:gd name="connsiteX22" fmla="*/ 297605 w 395785"/>
                  <a:gd name="connsiteY22" fmla="*/ 165119 h 243136"/>
                  <a:gd name="connsiteX23" fmla="*/ 381335 w 395785"/>
                  <a:gd name="connsiteY23" fmla="*/ 137990 h 243136"/>
                  <a:gd name="connsiteX24" fmla="*/ 394024 w 395785"/>
                  <a:gd name="connsiteY24" fmla="*/ 117784 h 243136"/>
                  <a:gd name="connsiteX25" fmla="*/ 389929 w 395785"/>
                  <a:gd name="connsiteY25" fmla="*/ 97729 h 243136"/>
                  <a:gd name="connsiteX26" fmla="*/ 319121 w 395785"/>
                  <a:gd name="connsiteY26" fmla="*/ 37318 h 24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5785" h="243136">
                    <a:moveTo>
                      <a:pt x="319121" y="37318"/>
                    </a:moveTo>
                    <a:cubicBezTo>
                      <a:pt x="316711" y="35254"/>
                      <a:pt x="313796" y="33885"/>
                      <a:pt x="310647" y="33491"/>
                    </a:cubicBezTo>
                    <a:cubicBezTo>
                      <a:pt x="274368" y="28894"/>
                      <a:pt x="164567" y="-1236"/>
                      <a:pt x="152610" y="39"/>
                    </a:cubicBezTo>
                    <a:cubicBezTo>
                      <a:pt x="138616" y="1522"/>
                      <a:pt x="81027" y="36267"/>
                      <a:pt x="63838" y="45535"/>
                    </a:cubicBezTo>
                    <a:cubicBezTo>
                      <a:pt x="61103" y="46999"/>
                      <a:pt x="58952" y="49156"/>
                      <a:pt x="57408" y="51839"/>
                    </a:cubicBezTo>
                    <a:lnTo>
                      <a:pt x="0" y="152005"/>
                    </a:lnTo>
                    <a:cubicBezTo>
                      <a:pt x="6784" y="165738"/>
                      <a:pt x="36866" y="143675"/>
                      <a:pt x="43913" y="132268"/>
                    </a:cubicBezTo>
                    <a:cubicBezTo>
                      <a:pt x="48897" y="124220"/>
                      <a:pt x="62129" y="105796"/>
                      <a:pt x="67200" y="96022"/>
                    </a:cubicBezTo>
                    <a:cubicBezTo>
                      <a:pt x="69030" y="92494"/>
                      <a:pt x="72023" y="89812"/>
                      <a:pt x="75713" y="88311"/>
                    </a:cubicBezTo>
                    <a:lnTo>
                      <a:pt x="116586" y="71820"/>
                    </a:lnTo>
                    <a:lnTo>
                      <a:pt x="91054" y="110430"/>
                    </a:lnTo>
                    <a:cubicBezTo>
                      <a:pt x="90728" y="110918"/>
                      <a:pt x="90458" y="111368"/>
                      <a:pt x="90187" y="111893"/>
                    </a:cubicBezTo>
                    <a:cubicBezTo>
                      <a:pt x="85026" y="121856"/>
                      <a:pt x="24479" y="224010"/>
                      <a:pt x="24434" y="234648"/>
                    </a:cubicBezTo>
                    <a:cubicBezTo>
                      <a:pt x="24406" y="241101"/>
                      <a:pt x="52815" y="234122"/>
                      <a:pt x="66070" y="221759"/>
                    </a:cubicBezTo>
                    <a:cubicBezTo>
                      <a:pt x="79321" y="209395"/>
                      <a:pt x="110359" y="164106"/>
                      <a:pt x="110359" y="164106"/>
                    </a:cubicBezTo>
                    <a:cubicBezTo>
                      <a:pt x="110359" y="164106"/>
                      <a:pt x="77565" y="230182"/>
                      <a:pt x="78925" y="240464"/>
                    </a:cubicBezTo>
                    <a:cubicBezTo>
                      <a:pt x="84563" y="243878"/>
                      <a:pt x="98892" y="241158"/>
                      <a:pt x="107574" y="233372"/>
                    </a:cubicBezTo>
                    <a:lnTo>
                      <a:pt x="106849" y="239038"/>
                    </a:lnTo>
                    <a:cubicBezTo>
                      <a:pt x="104993" y="248737"/>
                      <a:pt x="130194" y="239919"/>
                      <a:pt x="150771" y="226168"/>
                    </a:cubicBezTo>
                    <a:cubicBezTo>
                      <a:pt x="164486" y="216993"/>
                      <a:pt x="172300" y="207238"/>
                      <a:pt x="175985" y="201759"/>
                    </a:cubicBezTo>
                    <a:cubicBezTo>
                      <a:pt x="177907" y="198889"/>
                      <a:pt x="180579" y="196638"/>
                      <a:pt x="183835" y="195493"/>
                    </a:cubicBezTo>
                    <a:cubicBezTo>
                      <a:pt x="196035" y="191159"/>
                      <a:pt x="225918" y="180484"/>
                      <a:pt x="231707" y="177576"/>
                    </a:cubicBezTo>
                    <a:cubicBezTo>
                      <a:pt x="239029" y="173918"/>
                      <a:pt x="280213" y="166976"/>
                      <a:pt x="297605" y="165119"/>
                    </a:cubicBezTo>
                    <a:cubicBezTo>
                      <a:pt x="315005" y="163262"/>
                      <a:pt x="373111" y="146695"/>
                      <a:pt x="381335" y="137990"/>
                    </a:cubicBezTo>
                    <a:cubicBezTo>
                      <a:pt x="385635" y="133450"/>
                      <a:pt x="390429" y="124895"/>
                      <a:pt x="394024" y="117784"/>
                    </a:cubicBezTo>
                    <a:cubicBezTo>
                      <a:pt x="397465" y="110955"/>
                      <a:pt x="395741" y="102700"/>
                      <a:pt x="389929" y="97729"/>
                    </a:cubicBezTo>
                    <a:lnTo>
                      <a:pt x="319121" y="37318"/>
                    </a:lnTo>
                    <a:close/>
                  </a:path>
                </a:pathLst>
              </a:custGeom>
              <a:solidFill>
                <a:srgbClr val="915F2C"/>
              </a:solidFill>
              <a:ln w="0" cap="flat">
                <a:noFill/>
                <a:prstDash val="solid"/>
                <a:miter/>
              </a:ln>
            </p:spPr>
            <p:txBody>
              <a:bodyPr rtlCol="0" anchor="ctr"/>
              <a:lstStyle/>
              <a:p>
                <a:endParaRPr lang="nl-NL"/>
              </a:p>
            </p:txBody>
          </p:sp>
          <p:sp>
            <p:nvSpPr>
              <p:cNvPr id="1430" name="Vrije vorm 1429">
                <a:extLst>
                  <a:ext uri="{FF2B5EF4-FFF2-40B4-BE49-F238E27FC236}">
                    <a16:creationId xmlns:a16="http://schemas.microsoft.com/office/drawing/2014/main" id="{41A3C516-1132-D64F-1B70-A090D53C4143}"/>
                  </a:ext>
                </a:extLst>
              </p:cNvPr>
              <p:cNvSpPr/>
              <p:nvPr/>
            </p:nvSpPr>
            <p:spPr>
              <a:xfrm>
                <a:off x="9620800" y="5540835"/>
                <a:ext cx="1475637" cy="607501"/>
              </a:xfrm>
              <a:custGeom>
                <a:avLst/>
                <a:gdLst>
                  <a:gd name="connsiteX0" fmla="*/ 1031864 w 1062044"/>
                  <a:gd name="connsiteY0" fmla="*/ 215924 h 437230"/>
                  <a:gd name="connsiteX1" fmla="*/ 70645 w 1062044"/>
                  <a:gd name="connsiteY1" fmla="*/ 437231 h 437230"/>
                  <a:gd name="connsiteX2" fmla="*/ 0 w 1062044"/>
                  <a:gd name="connsiteY2" fmla="*/ 354738 h 437230"/>
                  <a:gd name="connsiteX3" fmla="*/ 928192 w 1062044"/>
                  <a:gd name="connsiteY3" fmla="*/ 0 h 437230"/>
                  <a:gd name="connsiteX4" fmla="*/ 1056851 w 1062044"/>
                  <a:gd name="connsiteY4" fmla="*/ 167802 h 437230"/>
                  <a:gd name="connsiteX5" fmla="*/ 1031864 w 1062044"/>
                  <a:gd name="connsiteY5" fmla="*/ 215924 h 43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2044" h="437230">
                    <a:moveTo>
                      <a:pt x="1031864" y="215924"/>
                    </a:moveTo>
                    <a:cubicBezTo>
                      <a:pt x="722418" y="412729"/>
                      <a:pt x="70645" y="437231"/>
                      <a:pt x="70645" y="437231"/>
                    </a:cubicBezTo>
                    <a:lnTo>
                      <a:pt x="0" y="354738"/>
                    </a:lnTo>
                    <a:cubicBezTo>
                      <a:pt x="0" y="354738"/>
                      <a:pt x="788648" y="53828"/>
                      <a:pt x="928192" y="0"/>
                    </a:cubicBezTo>
                    <a:lnTo>
                      <a:pt x="1056851" y="167802"/>
                    </a:lnTo>
                    <a:cubicBezTo>
                      <a:pt x="1073358" y="198270"/>
                      <a:pt x="1046529" y="206600"/>
                      <a:pt x="1031864" y="215924"/>
                    </a:cubicBezTo>
                    <a:close/>
                  </a:path>
                </a:pathLst>
              </a:custGeom>
              <a:solidFill>
                <a:srgbClr val="915F2C"/>
              </a:solidFill>
              <a:ln w="0" cap="flat">
                <a:noFill/>
                <a:prstDash val="solid"/>
                <a:miter/>
              </a:ln>
            </p:spPr>
            <p:txBody>
              <a:bodyPr rtlCol="0" anchor="ctr"/>
              <a:lstStyle/>
              <a:p>
                <a:endParaRPr lang="nl-NL"/>
              </a:p>
            </p:txBody>
          </p:sp>
          <p:grpSp>
            <p:nvGrpSpPr>
              <p:cNvPr id="1433" name="Groep 1432">
                <a:extLst>
                  <a:ext uri="{FF2B5EF4-FFF2-40B4-BE49-F238E27FC236}">
                    <a16:creationId xmlns:a16="http://schemas.microsoft.com/office/drawing/2014/main" id="{A7EEF82B-2E53-4A54-818B-7826E94B1435}"/>
                  </a:ext>
                </a:extLst>
              </p:cNvPr>
              <p:cNvGrpSpPr/>
              <p:nvPr/>
            </p:nvGrpSpPr>
            <p:grpSpPr>
              <a:xfrm>
                <a:off x="9679863" y="2942835"/>
                <a:ext cx="1737418" cy="1832970"/>
                <a:chOff x="10150177" y="3037795"/>
                <a:chExt cx="1250453" cy="1319223"/>
              </a:xfrm>
            </p:grpSpPr>
            <p:sp>
              <p:nvSpPr>
                <p:cNvPr id="1442" name="Vrije vorm 1441">
                  <a:extLst>
                    <a:ext uri="{FF2B5EF4-FFF2-40B4-BE49-F238E27FC236}">
                      <a16:creationId xmlns:a16="http://schemas.microsoft.com/office/drawing/2014/main" id="{094DF25A-8523-D643-E8DA-A445ACB4F987}"/>
                    </a:ext>
                  </a:extLst>
                </p:cNvPr>
                <p:cNvSpPr/>
                <p:nvPr/>
              </p:nvSpPr>
              <p:spPr>
                <a:xfrm>
                  <a:off x="10150177" y="3037795"/>
                  <a:ext cx="1250453" cy="976471"/>
                </a:xfrm>
                <a:custGeom>
                  <a:avLst/>
                  <a:gdLst>
                    <a:gd name="connsiteX0" fmla="*/ 581038 w 1250453"/>
                    <a:gd name="connsiteY0" fmla="*/ 830767 h 976471"/>
                    <a:gd name="connsiteX1" fmla="*/ 566183 w 1250453"/>
                    <a:gd name="connsiteY1" fmla="*/ 865100 h 976471"/>
                    <a:gd name="connsiteX2" fmla="*/ 292246 w 1250453"/>
                    <a:gd name="connsiteY2" fmla="*/ 925700 h 976471"/>
                    <a:gd name="connsiteX3" fmla="*/ 222493 w 1250453"/>
                    <a:gd name="connsiteY3" fmla="*/ 869604 h 976471"/>
                    <a:gd name="connsiteX4" fmla="*/ 107990 w 1250453"/>
                    <a:gd name="connsiteY4" fmla="*/ 862848 h 976471"/>
                    <a:gd name="connsiteX5" fmla="*/ 47261 w 1250453"/>
                    <a:gd name="connsiteY5" fmla="*/ 748593 h 976471"/>
                    <a:gd name="connsiteX6" fmla="*/ 75 w 1250453"/>
                    <a:gd name="connsiteY6" fmla="*/ 676738 h 976471"/>
                    <a:gd name="connsiteX7" fmla="*/ 92200 w 1250453"/>
                    <a:gd name="connsiteY7" fmla="*/ 584808 h 976471"/>
                    <a:gd name="connsiteX8" fmla="*/ 49521 w 1250453"/>
                    <a:gd name="connsiteY8" fmla="*/ 488563 h 976471"/>
                    <a:gd name="connsiteX9" fmla="*/ 157440 w 1250453"/>
                    <a:gd name="connsiteY9" fmla="*/ 380874 h 976471"/>
                    <a:gd name="connsiteX10" fmla="*/ 146157 w 1250453"/>
                    <a:gd name="connsiteY10" fmla="*/ 273373 h 976471"/>
                    <a:gd name="connsiteX11" fmla="*/ 292246 w 1250453"/>
                    <a:gd name="connsiteY11" fmla="*/ 208273 h 976471"/>
                    <a:gd name="connsiteX12" fmla="*/ 368580 w 1250453"/>
                    <a:gd name="connsiteY12" fmla="*/ 94017 h 976471"/>
                    <a:gd name="connsiteX13" fmla="*/ 437209 w 1250453"/>
                    <a:gd name="connsiteY13" fmla="*/ 82385 h 976471"/>
                    <a:gd name="connsiteX14" fmla="*/ 444916 w 1250453"/>
                    <a:gd name="connsiteY14" fmla="*/ 126661 h 976471"/>
                    <a:gd name="connsiteX15" fmla="*/ 581038 w 1250453"/>
                    <a:gd name="connsiteY15" fmla="*/ 830767 h 976471"/>
                    <a:gd name="connsiteX16" fmla="*/ 1250376 w 1250453"/>
                    <a:gd name="connsiteY16" fmla="*/ 680302 h 976471"/>
                    <a:gd name="connsiteX17" fmla="*/ 1145464 w 1250453"/>
                    <a:gd name="connsiteY17" fmla="*/ 575615 h 976471"/>
                    <a:gd name="connsiteX18" fmla="*/ 1193972 w 1250453"/>
                    <a:gd name="connsiteY18" fmla="*/ 465862 h 976471"/>
                    <a:gd name="connsiteX19" fmla="*/ 1071386 w 1250453"/>
                    <a:gd name="connsiteY19" fmla="*/ 343540 h 976471"/>
                    <a:gd name="connsiteX20" fmla="*/ 1084171 w 1250453"/>
                    <a:gd name="connsiteY20" fmla="*/ 221029 h 976471"/>
                    <a:gd name="connsiteX21" fmla="*/ 917966 w 1250453"/>
                    <a:gd name="connsiteY21" fmla="*/ 147111 h 976471"/>
                    <a:gd name="connsiteX22" fmla="*/ 830915 w 1250453"/>
                    <a:gd name="connsiteY22" fmla="*/ 16908 h 976471"/>
                    <a:gd name="connsiteX23" fmla="*/ 659627 w 1250453"/>
                    <a:gd name="connsiteY23" fmla="*/ 45050 h 976471"/>
                    <a:gd name="connsiteX24" fmla="*/ 537041 w 1250453"/>
                    <a:gd name="connsiteY24" fmla="*/ 6777 h 976471"/>
                    <a:gd name="connsiteX25" fmla="*/ 437209 w 1250453"/>
                    <a:gd name="connsiteY25" fmla="*/ 82385 h 976471"/>
                    <a:gd name="connsiteX26" fmla="*/ 444916 w 1250453"/>
                    <a:gd name="connsiteY26" fmla="*/ 126661 h 976471"/>
                    <a:gd name="connsiteX27" fmla="*/ 581038 w 1250453"/>
                    <a:gd name="connsiteY27" fmla="*/ 830767 h 976471"/>
                    <a:gd name="connsiteX28" fmla="*/ 606046 w 1250453"/>
                    <a:gd name="connsiteY28" fmla="*/ 894555 h 976471"/>
                    <a:gd name="connsiteX29" fmla="*/ 917966 w 1250453"/>
                    <a:gd name="connsiteY29" fmla="*/ 963408 h 976471"/>
                    <a:gd name="connsiteX30" fmla="*/ 997120 w 1250453"/>
                    <a:gd name="connsiteY30" fmla="*/ 899620 h 976471"/>
                    <a:gd name="connsiteX31" fmla="*/ 1127602 w 1250453"/>
                    <a:gd name="connsiteY31" fmla="*/ 891928 h 976471"/>
                    <a:gd name="connsiteX32" fmla="*/ 1196604 w 1250453"/>
                    <a:gd name="connsiteY32" fmla="*/ 761913 h 976471"/>
                    <a:gd name="connsiteX33" fmla="*/ 1250376 w 1250453"/>
                    <a:gd name="connsiteY33" fmla="*/ 680302 h 97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50453" h="976471">
                      <a:moveTo>
                        <a:pt x="581038" y="830767"/>
                      </a:moveTo>
                      <a:cubicBezTo>
                        <a:pt x="575962" y="845025"/>
                        <a:pt x="571072" y="856659"/>
                        <a:pt x="566183" y="865100"/>
                      </a:cubicBezTo>
                      <a:cubicBezTo>
                        <a:pt x="507897" y="968286"/>
                        <a:pt x="355045" y="932452"/>
                        <a:pt x="292246" y="925700"/>
                      </a:cubicBezTo>
                      <a:cubicBezTo>
                        <a:pt x="229263" y="918944"/>
                        <a:pt x="256147" y="891928"/>
                        <a:pt x="222493" y="869604"/>
                      </a:cubicBezTo>
                      <a:cubicBezTo>
                        <a:pt x="188838" y="847089"/>
                        <a:pt x="149917" y="876358"/>
                        <a:pt x="107990" y="862848"/>
                      </a:cubicBezTo>
                      <a:cubicBezTo>
                        <a:pt x="13046" y="832455"/>
                        <a:pt x="47261" y="748593"/>
                        <a:pt x="47261" y="748593"/>
                      </a:cubicBezTo>
                      <a:cubicBezTo>
                        <a:pt x="47261" y="748593"/>
                        <a:pt x="-2183" y="717074"/>
                        <a:pt x="75" y="676738"/>
                      </a:cubicBezTo>
                      <a:cubicBezTo>
                        <a:pt x="5524" y="579555"/>
                        <a:pt x="87688" y="620829"/>
                        <a:pt x="92200" y="584808"/>
                      </a:cubicBezTo>
                      <a:cubicBezTo>
                        <a:pt x="96713" y="548974"/>
                        <a:pt x="35420" y="556479"/>
                        <a:pt x="49521" y="488563"/>
                      </a:cubicBezTo>
                      <a:cubicBezTo>
                        <a:pt x="63056" y="423462"/>
                        <a:pt x="141646" y="414457"/>
                        <a:pt x="157440" y="380874"/>
                      </a:cubicBezTo>
                      <a:cubicBezTo>
                        <a:pt x="173047" y="347292"/>
                        <a:pt x="106490" y="337536"/>
                        <a:pt x="146157" y="273373"/>
                      </a:cubicBezTo>
                      <a:cubicBezTo>
                        <a:pt x="188272" y="204895"/>
                        <a:pt x="258401" y="241854"/>
                        <a:pt x="292246" y="208273"/>
                      </a:cubicBezTo>
                      <a:cubicBezTo>
                        <a:pt x="329849" y="170563"/>
                        <a:pt x="311988" y="126661"/>
                        <a:pt x="368580" y="94017"/>
                      </a:cubicBezTo>
                      <a:cubicBezTo>
                        <a:pt x="397158" y="77507"/>
                        <a:pt x="418590" y="76757"/>
                        <a:pt x="437209" y="82385"/>
                      </a:cubicBezTo>
                      <a:cubicBezTo>
                        <a:pt x="435139" y="98895"/>
                        <a:pt x="437581" y="115029"/>
                        <a:pt x="444916" y="126661"/>
                      </a:cubicBezTo>
                      <a:cubicBezTo>
                        <a:pt x="444916" y="126661"/>
                        <a:pt x="518052" y="629460"/>
                        <a:pt x="581038" y="830767"/>
                      </a:cubicBezTo>
                      <a:close/>
                      <a:moveTo>
                        <a:pt x="1250376" y="680302"/>
                      </a:moveTo>
                      <a:cubicBezTo>
                        <a:pt x="1244172" y="569612"/>
                        <a:pt x="1150540" y="616514"/>
                        <a:pt x="1145464" y="575615"/>
                      </a:cubicBezTo>
                      <a:cubicBezTo>
                        <a:pt x="1140387" y="534903"/>
                        <a:pt x="1210141" y="543346"/>
                        <a:pt x="1193972" y="465862"/>
                      </a:cubicBezTo>
                      <a:cubicBezTo>
                        <a:pt x="1178554" y="391943"/>
                        <a:pt x="1089247" y="381812"/>
                        <a:pt x="1071386" y="343540"/>
                      </a:cubicBezTo>
                      <a:cubicBezTo>
                        <a:pt x="1053337" y="305267"/>
                        <a:pt x="1129295" y="294198"/>
                        <a:pt x="1084171" y="221029"/>
                      </a:cubicBezTo>
                      <a:cubicBezTo>
                        <a:pt x="1036227" y="143171"/>
                        <a:pt x="956321" y="185383"/>
                        <a:pt x="917966" y="147111"/>
                      </a:cubicBezTo>
                      <a:cubicBezTo>
                        <a:pt x="874911" y="104147"/>
                        <a:pt x="895404" y="54055"/>
                        <a:pt x="830915" y="16908"/>
                      </a:cubicBezTo>
                      <a:cubicBezTo>
                        <a:pt x="748745" y="-30558"/>
                        <a:pt x="718289" y="36044"/>
                        <a:pt x="659627" y="45050"/>
                      </a:cubicBezTo>
                      <a:cubicBezTo>
                        <a:pt x="593257" y="55181"/>
                        <a:pt x="621272" y="21973"/>
                        <a:pt x="537041" y="6777"/>
                      </a:cubicBezTo>
                      <a:cubicBezTo>
                        <a:pt x="476688" y="-4292"/>
                        <a:pt x="442658" y="40734"/>
                        <a:pt x="437209" y="82385"/>
                      </a:cubicBezTo>
                      <a:cubicBezTo>
                        <a:pt x="435139" y="98895"/>
                        <a:pt x="437581" y="115029"/>
                        <a:pt x="444916" y="126661"/>
                      </a:cubicBezTo>
                      <a:cubicBezTo>
                        <a:pt x="444916" y="126661"/>
                        <a:pt x="518052" y="629460"/>
                        <a:pt x="581038" y="830767"/>
                      </a:cubicBezTo>
                      <a:cubicBezTo>
                        <a:pt x="589497" y="858346"/>
                        <a:pt x="597958" y="880296"/>
                        <a:pt x="606046" y="894555"/>
                      </a:cubicBezTo>
                      <a:cubicBezTo>
                        <a:pt x="672410" y="1011812"/>
                        <a:pt x="846333" y="971100"/>
                        <a:pt x="917966" y="963408"/>
                      </a:cubicBezTo>
                      <a:cubicBezTo>
                        <a:pt x="989600" y="955716"/>
                        <a:pt x="958765" y="925135"/>
                        <a:pt x="997120" y="899620"/>
                      </a:cubicBezTo>
                      <a:cubicBezTo>
                        <a:pt x="1035475" y="874107"/>
                        <a:pt x="1079847" y="907312"/>
                        <a:pt x="1127602" y="891928"/>
                      </a:cubicBezTo>
                      <a:cubicBezTo>
                        <a:pt x="1235523" y="857408"/>
                        <a:pt x="1196604" y="761913"/>
                        <a:pt x="1196604" y="761913"/>
                      </a:cubicBezTo>
                      <a:cubicBezTo>
                        <a:pt x="1196604" y="761913"/>
                        <a:pt x="1252820" y="726269"/>
                        <a:pt x="1250376" y="680302"/>
                      </a:cubicBezTo>
                      <a:close/>
                    </a:path>
                  </a:pathLst>
                </a:custGeom>
                <a:solidFill>
                  <a:srgbClr val="303B39"/>
                </a:solidFill>
                <a:ln w="0" cap="flat">
                  <a:noFill/>
                  <a:prstDash val="solid"/>
                  <a:miter/>
                </a:ln>
              </p:spPr>
              <p:txBody>
                <a:bodyPr rtlCol="0" anchor="ctr"/>
                <a:lstStyle/>
                <a:p>
                  <a:endParaRPr lang="nl-NL"/>
                </a:p>
              </p:txBody>
            </p:sp>
            <p:sp>
              <p:nvSpPr>
                <p:cNvPr id="1443" name="Vrije vorm 1442">
                  <a:extLst>
                    <a:ext uri="{FF2B5EF4-FFF2-40B4-BE49-F238E27FC236}">
                      <a16:creationId xmlns:a16="http://schemas.microsoft.com/office/drawing/2014/main" id="{9CE7EA20-2D2D-E294-7230-2050E442094E}"/>
                    </a:ext>
                  </a:extLst>
                </p:cNvPr>
                <p:cNvSpPr/>
                <p:nvPr/>
              </p:nvSpPr>
              <p:spPr>
                <a:xfrm>
                  <a:off x="10576354" y="3601022"/>
                  <a:ext cx="270958" cy="755996"/>
                </a:xfrm>
                <a:custGeom>
                  <a:avLst/>
                  <a:gdLst>
                    <a:gd name="connsiteX0" fmla="*/ 270959 w 270958"/>
                    <a:gd name="connsiteY0" fmla="*/ 359912 h 755996"/>
                    <a:gd name="connsiteX1" fmla="*/ 23351 w 270958"/>
                    <a:gd name="connsiteY1" fmla="*/ 755613 h 755996"/>
                    <a:gd name="connsiteX2" fmla="*/ 32676 w 270958"/>
                    <a:gd name="connsiteY2" fmla="*/ 359912 h 755996"/>
                    <a:gd name="connsiteX3" fmla="*/ 32676 w 270958"/>
                    <a:gd name="connsiteY3" fmla="*/ 131330 h 755996"/>
                    <a:gd name="connsiteX4" fmla="*/ 270959 w 270958"/>
                    <a:gd name="connsiteY4" fmla="*/ 0 h 755996"/>
                    <a:gd name="connsiteX5" fmla="*/ 270959 w 270958"/>
                    <a:gd name="connsiteY5" fmla="*/ 359912 h 755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58" h="755996">
                      <a:moveTo>
                        <a:pt x="270959" y="359912"/>
                      </a:moveTo>
                      <a:cubicBezTo>
                        <a:pt x="270959" y="443671"/>
                        <a:pt x="80867" y="768680"/>
                        <a:pt x="23351" y="755613"/>
                      </a:cubicBezTo>
                      <a:cubicBezTo>
                        <a:pt x="-34166" y="742544"/>
                        <a:pt x="32676" y="417516"/>
                        <a:pt x="32676" y="359912"/>
                      </a:cubicBezTo>
                      <a:lnTo>
                        <a:pt x="32676" y="131330"/>
                      </a:lnTo>
                      <a:cubicBezTo>
                        <a:pt x="112101" y="131330"/>
                        <a:pt x="191534" y="0"/>
                        <a:pt x="270959" y="0"/>
                      </a:cubicBezTo>
                      <a:lnTo>
                        <a:pt x="270959" y="359912"/>
                      </a:lnTo>
                      <a:close/>
                    </a:path>
                  </a:pathLst>
                </a:custGeom>
                <a:solidFill>
                  <a:srgbClr val="915F2C"/>
                </a:solidFill>
                <a:ln w="0" cap="flat">
                  <a:noFill/>
                  <a:prstDash val="solid"/>
                  <a:miter/>
                </a:ln>
              </p:spPr>
              <p:txBody>
                <a:bodyPr rtlCol="0" anchor="ctr"/>
                <a:lstStyle/>
                <a:p>
                  <a:endParaRPr lang="nl-NL"/>
                </a:p>
              </p:txBody>
            </p:sp>
            <p:sp>
              <p:nvSpPr>
                <p:cNvPr id="1444" name="Vrije vorm 1443">
                  <a:extLst>
                    <a:ext uri="{FF2B5EF4-FFF2-40B4-BE49-F238E27FC236}">
                      <a16:creationId xmlns:a16="http://schemas.microsoft.com/office/drawing/2014/main" id="{1BDEA28E-E48A-1A9B-AFE3-41702527D092}"/>
                    </a:ext>
                  </a:extLst>
                </p:cNvPr>
                <p:cNvSpPr/>
                <p:nvPr/>
              </p:nvSpPr>
              <p:spPr>
                <a:xfrm>
                  <a:off x="10609036" y="3601022"/>
                  <a:ext cx="238276" cy="256825"/>
                </a:xfrm>
                <a:custGeom>
                  <a:avLst/>
                  <a:gdLst>
                    <a:gd name="connsiteX0" fmla="*/ 0 w 238276"/>
                    <a:gd name="connsiteY0" fmla="*/ 188854 h 256825"/>
                    <a:gd name="connsiteX1" fmla="*/ 0 w 238276"/>
                    <a:gd name="connsiteY1" fmla="*/ 131330 h 256825"/>
                    <a:gd name="connsiteX2" fmla="*/ 238276 w 238276"/>
                    <a:gd name="connsiteY2" fmla="*/ 0 h 256825"/>
                    <a:gd name="connsiteX3" fmla="*/ 238276 w 238276"/>
                    <a:gd name="connsiteY3" fmla="*/ 95744 h 256825"/>
                    <a:gd name="connsiteX4" fmla="*/ 67965 w 238276"/>
                    <a:gd name="connsiteY4" fmla="*/ 255435 h 256825"/>
                    <a:gd name="connsiteX5" fmla="*/ 0 w 238276"/>
                    <a:gd name="connsiteY5" fmla="*/ 188854 h 25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276" h="256825">
                      <a:moveTo>
                        <a:pt x="0" y="188854"/>
                      </a:moveTo>
                      <a:lnTo>
                        <a:pt x="0" y="131330"/>
                      </a:lnTo>
                      <a:cubicBezTo>
                        <a:pt x="79427" y="131330"/>
                        <a:pt x="158852" y="0"/>
                        <a:pt x="238276" y="0"/>
                      </a:cubicBezTo>
                      <a:lnTo>
                        <a:pt x="238276" y="95744"/>
                      </a:lnTo>
                      <a:cubicBezTo>
                        <a:pt x="181233" y="250094"/>
                        <a:pt x="97029" y="262125"/>
                        <a:pt x="67965" y="255435"/>
                      </a:cubicBezTo>
                      <a:cubicBezTo>
                        <a:pt x="41363" y="249310"/>
                        <a:pt x="13014" y="221434"/>
                        <a:pt x="0" y="188854"/>
                      </a:cubicBezTo>
                      <a:close/>
                    </a:path>
                  </a:pathLst>
                </a:custGeom>
                <a:solidFill>
                  <a:srgbClr val="72421F"/>
                </a:solidFill>
                <a:ln w="0" cap="flat">
                  <a:noFill/>
                  <a:prstDash val="solid"/>
                  <a:miter/>
                </a:ln>
              </p:spPr>
              <p:txBody>
                <a:bodyPr rtlCol="0" anchor="ctr"/>
                <a:lstStyle/>
                <a:p>
                  <a:endParaRPr lang="nl-NL"/>
                </a:p>
              </p:txBody>
            </p:sp>
            <p:sp>
              <p:nvSpPr>
                <p:cNvPr id="1445" name="Vrije vorm 1444">
                  <a:extLst>
                    <a:ext uri="{FF2B5EF4-FFF2-40B4-BE49-F238E27FC236}">
                      <a16:creationId xmlns:a16="http://schemas.microsoft.com/office/drawing/2014/main" id="{6817E142-5BF2-8F00-D3B4-7B6300DBF795}"/>
                    </a:ext>
                  </a:extLst>
                </p:cNvPr>
                <p:cNvSpPr/>
                <p:nvPr/>
              </p:nvSpPr>
              <p:spPr>
                <a:xfrm>
                  <a:off x="10475114" y="3164454"/>
                  <a:ext cx="464630" cy="609654"/>
                </a:xfrm>
                <a:custGeom>
                  <a:avLst/>
                  <a:gdLst>
                    <a:gd name="connsiteX0" fmla="*/ 284343 w 464630"/>
                    <a:gd name="connsiteY0" fmla="*/ 4572 h 609654"/>
                    <a:gd name="connsiteX1" fmla="*/ 19177 w 464630"/>
                    <a:gd name="connsiteY1" fmla="*/ 176210 h 609654"/>
                    <a:gd name="connsiteX2" fmla="*/ 15586 w 464630"/>
                    <a:gd name="connsiteY2" fmla="*/ 487510 h 609654"/>
                    <a:gd name="connsiteX3" fmla="*/ 114711 w 464630"/>
                    <a:gd name="connsiteY3" fmla="*/ 604041 h 609654"/>
                    <a:gd name="connsiteX4" fmla="*/ 346610 w 464630"/>
                    <a:gd name="connsiteY4" fmla="*/ 544929 h 609654"/>
                    <a:gd name="connsiteX5" fmla="*/ 461099 w 464630"/>
                    <a:gd name="connsiteY5" fmla="*/ 250754 h 609654"/>
                    <a:gd name="connsiteX6" fmla="*/ 284343 w 464630"/>
                    <a:gd name="connsiteY6" fmla="*/ 4572 h 60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630" h="609654">
                      <a:moveTo>
                        <a:pt x="284343" y="4572"/>
                      </a:moveTo>
                      <a:cubicBezTo>
                        <a:pt x="226841" y="-3027"/>
                        <a:pt x="53328" y="-24201"/>
                        <a:pt x="19177" y="176210"/>
                      </a:cubicBezTo>
                      <a:cubicBezTo>
                        <a:pt x="-14978" y="376621"/>
                        <a:pt x="4732" y="448011"/>
                        <a:pt x="15586" y="487510"/>
                      </a:cubicBezTo>
                      <a:cubicBezTo>
                        <a:pt x="28038" y="532790"/>
                        <a:pt x="53860" y="593781"/>
                        <a:pt x="114711" y="604041"/>
                      </a:cubicBezTo>
                      <a:cubicBezTo>
                        <a:pt x="245813" y="626165"/>
                        <a:pt x="305869" y="577975"/>
                        <a:pt x="346610" y="544929"/>
                      </a:cubicBezTo>
                      <a:cubicBezTo>
                        <a:pt x="378459" y="519102"/>
                        <a:pt x="432965" y="452093"/>
                        <a:pt x="461099" y="250754"/>
                      </a:cubicBezTo>
                      <a:cubicBezTo>
                        <a:pt x="489264" y="49416"/>
                        <a:pt x="341449" y="14662"/>
                        <a:pt x="284343" y="4572"/>
                      </a:cubicBezTo>
                      <a:close/>
                    </a:path>
                  </a:pathLst>
                </a:custGeom>
                <a:solidFill>
                  <a:srgbClr val="915F2C"/>
                </a:solidFill>
                <a:ln w="0" cap="flat">
                  <a:noFill/>
                  <a:prstDash val="solid"/>
                  <a:miter/>
                </a:ln>
              </p:spPr>
              <p:txBody>
                <a:bodyPr rtlCol="0" anchor="ctr"/>
                <a:lstStyle/>
                <a:p>
                  <a:endParaRPr lang="nl-NL"/>
                </a:p>
              </p:txBody>
            </p:sp>
            <p:sp>
              <p:nvSpPr>
                <p:cNvPr id="1446" name="Vrije vorm 1445">
                  <a:extLst>
                    <a:ext uri="{FF2B5EF4-FFF2-40B4-BE49-F238E27FC236}">
                      <a16:creationId xmlns:a16="http://schemas.microsoft.com/office/drawing/2014/main" id="{852EA1E6-B8BE-021B-8962-5D1A16A52B91}"/>
                    </a:ext>
                  </a:extLst>
                </p:cNvPr>
                <p:cNvSpPr/>
                <p:nvPr/>
              </p:nvSpPr>
              <p:spPr>
                <a:xfrm>
                  <a:off x="10482131" y="3129640"/>
                  <a:ext cx="472492" cy="366761"/>
                </a:xfrm>
                <a:custGeom>
                  <a:avLst/>
                  <a:gdLst>
                    <a:gd name="connsiteX0" fmla="*/ 120539 w 472492"/>
                    <a:gd name="connsiteY0" fmla="*/ 79564 h 366761"/>
                    <a:gd name="connsiteX1" fmla="*/ 868 w 472492"/>
                    <a:gd name="connsiteY1" fmla="*/ 286433 h 366761"/>
                    <a:gd name="connsiteX2" fmla="*/ 276851 w 472492"/>
                    <a:gd name="connsiteY2" fmla="*/ 4029 h 366761"/>
                    <a:gd name="connsiteX3" fmla="*/ 446111 w 472492"/>
                    <a:gd name="connsiteY3" fmla="*/ 366761 h 366761"/>
                    <a:gd name="connsiteX4" fmla="*/ 293943 w 472492"/>
                    <a:gd name="connsiteY4" fmla="*/ 251928 h 366761"/>
                    <a:gd name="connsiteX5" fmla="*/ 120539 w 472492"/>
                    <a:gd name="connsiteY5" fmla="*/ 79564 h 36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492" h="366761">
                      <a:moveTo>
                        <a:pt x="120539" y="79564"/>
                      </a:moveTo>
                      <a:cubicBezTo>
                        <a:pt x="74285" y="68149"/>
                        <a:pt x="7217" y="177699"/>
                        <a:pt x="868" y="286433"/>
                      </a:cubicBezTo>
                      <a:cubicBezTo>
                        <a:pt x="-9663" y="101182"/>
                        <a:pt x="75284" y="-24467"/>
                        <a:pt x="276851" y="4029"/>
                      </a:cubicBezTo>
                      <a:cubicBezTo>
                        <a:pt x="478430" y="32535"/>
                        <a:pt x="502440" y="217419"/>
                        <a:pt x="446111" y="366761"/>
                      </a:cubicBezTo>
                      <a:cubicBezTo>
                        <a:pt x="413383" y="275066"/>
                        <a:pt x="344964" y="279101"/>
                        <a:pt x="293943" y="251928"/>
                      </a:cubicBezTo>
                      <a:cubicBezTo>
                        <a:pt x="153143" y="176939"/>
                        <a:pt x="192970" y="88112"/>
                        <a:pt x="120539" y="79564"/>
                      </a:cubicBezTo>
                      <a:close/>
                    </a:path>
                  </a:pathLst>
                </a:custGeom>
                <a:solidFill>
                  <a:srgbClr val="303B39"/>
                </a:solidFill>
                <a:ln w="0" cap="flat">
                  <a:noFill/>
                  <a:prstDash val="solid"/>
                  <a:miter/>
                </a:ln>
              </p:spPr>
              <p:txBody>
                <a:bodyPr rtlCol="0" anchor="ctr"/>
                <a:lstStyle/>
                <a:p>
                  <a:endParaRPr lang="nl-NL"/>
                </a:p>
              </p:txBody>
            </p:sp>
            <p:sp>
              <p:nvSpPr>
                <p:cNvPr id="1447" name="Vrije vorm 1446">
                  <a:extLst>
                    <a:ext uri="{FF2B5EF4-FFF2-40B4-BE49-F238E27FC236}">
                      <a16:creationId xmlns:a16="http://schemas.microsoft.com/office/drawing/2014/main" id="{C704E7B8-15D4-C80C-1FE7-5D3750B5F82A}"/>
                    </a:ext>
                  </a:extLst>
                </p:cNvPr>
                <p:cNvSpPr/>
                <p:nvPr/>
              </p:nvSpPr>
              <p:spPr>
                <a:xfrm>
                  <a:off x="10877236" y="3485174"/>
                  <a:ext cx="88203" cy="132764"/>
                </a:xfrm>
                <a:custGeom>
                  <a:avLst/>
                  <a:gdLst>
                    <a:gd name="connsiteX0" fmla="*/ 16132 w 88203"/>
                    <a:gd name="connsiteY0" fmla="*/ 21887 h 132764"/>
                    <a:gd name="connsiteX1" fmla="*/ 48336 w 88203"/>
                    <a:gd name="connsiteY1" fmla="*/ 45 h 132764"/>
                    <a:gd name="connsiteX2" fmla="*/ 87029 w 88203"/>
                    <a:gd name="connsiteY2" fmla="*/ 59261 h 132764"/>
                    <a:gd name="connsiteX3" fmla="*/ 10105 w 88203"/>
                    <a:gd name="connsiteY3" fmla="*/ 131197 h 132764"/>
                    <a:gd name="connsiteX4" fmla="*/ 16132 w 88203"/>
                    <a:gd name="connsiteY4" fmla="*/ 21887 h 132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03" h="132764">
                      <a:moveTo>
                        <a:pt x="16132" y="21887"/>
                      </a:moveTo>
                      <a:cubicBezTo>
                        <a:pt x="23377" y="9303"/>
                        <a:pt x="31172" y="968"/>
                        <a:pt x="48336" y="45"/>
                      </a:cubicBezTo>
                      <a:cubicBezTo>
                        <a:pt x="65501" y="-878"/>
                        <a:pt x="94380" y="12240"/>
                        <a:pt x="87029" y="59261"/>
                      </a:cubicBezTo>
                      <a:cubicBezTo>
                        <a:pt x="79659" y="106276"/>
                        <a:pt x="34092" y="140639"/>
                        <a:pt x="10105" y="131197"/>
                      </a:cubicBezTo>
                      <a:cubicBezTo>
                        <a:pt x="-13888" y="121752"/>
                        <a:pt x="11808" y="34066"/>
                        <a:pt x="16132" y="21887"/>
                      </a:cubicBezTo>
                      <a:close/>
                    </a:path>
                  </a:pathLst>
                </a:custGeom>
                <a:solidFill>
                  <a:srgbClr val="915F2C"/>
                </a:solidFill>
                <a:ln w="0" cap="flat">
                  <a:noFill/>
                  <a:prstDash val="solid"/>
                  <a:miter/>
                </a:ln>
              </p:spPr>
              <p:txBody>
                <a:bodyPr rtlCol="0" anchor="ctr"/>
                <a:lstStyle/>
                <a:p>
                  <a:endParaRPr lang="nl-NL"/>
                </a:p>
              </p:txBody>
            </p:sp>
            <p:sp>
              <p:nvSpPr>
                <p:cNvPr id="1448" name="Vrije vorm 1447">
                  <a:extLst>
                    <a:ext uri="{FF2B5EF4-FFF2-40B4-BE49-F238E27FC236}">
                      <a16:creationId xmlns:a16="http://schemas.microsoft.com/office/drawing/2014/main" id="{5B244C1C-35B8-0A0E-B8EE-EAB77F771584}"/>
                    </a:ext>
                  </a:extLst>
                </p:cNvPr>
                <p:cNvSpPr/>
                <p:nvPr/>
              </p:nvSpPr>
              <p:spPr>
                <a:xfrm>
                  <a:off x="10504943" y="3359179"/>
                  <a:ext cx="267050" cy="142518"/>
                </a:xfrm>
                <a:custGeom>
                  <a:avLst/>
                  <a:gdLst>
                    <a:gd name="connsiteX0" fmla="*/ 259507 w 267050"/>
                    <a:gd name="connsiteY0" fmla="*/ 57033 h 142518"/>
                    <a:gd name="connsiteX1" fmla="*/ 196285 w 267050"/>
                    <a:gd name="connsiteY1" fmla="*/ 45814 h 142518"/>
                    <a:gd name="connsiteX2" fmla="*/ 189874 w 267050"/>
                    <a:gd name="connsiteY2" fmla="*/ 33747 h 142518"/>
                    <a:gd name="connsiteX3" fmla="*/ 267050 w 267050"/>
                    <a:gd name="connsiteY3" fmla="*/ 45649 h 142518"/>
                    <a:gd name="connsiteX4" fmla="*/ 259507 w 267050"/>
                    <a:gd name="connsiteY4" fmla="*/ 57033 h 142518"/>
                    <a:gd name="connsiteX5" fmla="*/ 72273 w 267050"/>
                    <a:gd name="connsiteY5" fmla="*/ 21117 h 142518"/>
                    <a:gd name="connsiteX6" fmla="*/ 67369 w 267050"/>
                    <a:gd name="connsiteY6" fmla="*/ 25891 h 142518"/>
                    <a:gd name="connsiteX7" fmla="*/ 77174 w 267050"/>
                    <a:gd name="connsiteY7" fmla="*/ 16342 h 142518"/>
                    <a:gd name="connsiteX8" fmla="*/ 0 w 267050"/>
                    <a:gd name="connsiteY8" fmla="*/ 4416 h 142518"/>
                    <a:gd name="connsiteX9" fmla="*/ 3723 w 267050"/>
                    <a:gd name="connsiteY9" fmla="*/ 17541 h 142518"/>
                    <a:gd name="connsiteX10" fmla="*/ 67416 w 267050"/>
                    <a:gd name="connsiteY10" fmla="*/ 25914 h 142518"/>
                    <a:gd name="connsiteX11" fmla="*/ 72273 w 267050"/>
                    <a:gd name="connsiteY11" fmla="*/ 21117 h 142518"/>
                    <a:gd name="connsiteX12" fmla="*/ 6419 w 267050"/>
                    <a:gd name="connsiteY12" fmla="*/ 86749 h 142518"/>
                    <a:gd name="connsiteX13" fmla="*/ 23109 w 267050"/>
                    <a:gd name="connsiteY13" fmla="*/ 114073 h 142518"/>
                    <a:gd name="connsiteX14" fmla="*/ 45565 w 267050"/>
                    <a:gd name="connsiteY14" fmla="*/ 93098 h 142518"/>
                    <a:gd name="connsiteX15" fmla="*/ 28875 w 267050"/>
                    <a:gd name="connsiteY15" fmla="*/ 65774 h 142518"/>
                    <a:gd name="connsiteX16" fmla="*/ 6419 w 267050"/>
                    <a:gd name="connsiteY16" fmla="*/ 86749 h 142518"/>
                    <a:gd name="connsiteX17" fmla="*/ 215350 w 267050"/>
                    <a:gd name="connsiteY17" fmla="*/ 94565 h 142518"/>
                    <a:gd name="connsiteX18" fmla="*/ 191160 w 267050"/>
                    <a:gd name="connsiteY18" fmla="*/ 115579 h 142518"/>
                    <a:gd name="connsiteX19" fmla="*/ 206212 w 267050"/>
                    <a:gd name="connsiteY19" fmla="*/ 142344 h 142518"/>
                    <a:gd name="connsiteX20" fmla="*/ 230402 w 267050"/>
                    <a:gd name="connsiteY20" fmla="*/ 121329 h 142518"/>
                    <a:gd name="connsiteX21" fmla="*/ 215350 w 267050"/>
                    <a:gd name="connsiteY21" fmla="*/ 94565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7050" h="142518">
                      <a:moveTo>
                        <a:pt x="259507" y="57033"/>
                      </a:moveTo>
                      <a:cubicBezTo>
                        <a:pt x="222686" y="32760"/>
                        <a:pt x="197346" y="45274"/>
                        <a:pt x="196285" y="45814"/>
                      </a:cubicBezTo>
                      <a:lnTo>
                        <a:pt x="189874" y="33747"/>
                      </a:lnTo>
                      <a:cubicBezTo>
                        <a:pt x="191218" y="33019"/>
                        <a:pt x="223087" y="16648"/>
                        <a:pt x="267050" y="45649"/>
                      </a:cubicBezTo>
                      <a:lnTo>
                        <a:pt x="259507" y="57033"/>
                      </a:lnTo>
                      <a:close/>
                      <a:moveTo>
                        <a:pt x="72273" y="21117"/>
                      </a:moveTo>
                      <a:lnTo>
                        <a:pt x="67369" y="25891"/>
                      </a:lnTo>
                      <a:lnTo>
                        <a:pt x="77174" y="16342"/>
                      </a:lnTo>
                      <a:cubicBezTo>
                        <a:pt x="76138" y="15259"/>
                        <a:pt x="50632" y="-9956"/>
                        <a:pt x="0" y="4416"/>
                      </a:cubicBezTo>
                      <a:lnTo>
                        <a:pt x="3723" y="17541"/>
                      </a:lnTo>
                      <a:cubicBezTo>
                        <a:pt x="46176" y="5545"/>
                        <a:pt x="66544" y="25068"/>
                        <a:pt x="67416" y="25914"/>
                      </a:cubicBezTo>
                      <a:lnTo>
                        <a:pt x="72273" y="21117"/>
                      </a:lnTo>
                      <a:close/>
                      <a:moveTo>
                        <a:pt x="6419" y="86749"/>
                      </a:moveTo>
                      <a:cubicBezTo>
                        <a:pt x="4824" y="100082"/>
                        <a:pt x="12298" y="112317"/>
                        <a:pt x="23109" y="114073"/>
                      </a:cubicBezTo>
                      <a:cubicBezTo>
                        <a:pt x="33918" y="115825"/>
                        <a:pt x="43969" y="106431"/>
                        <a:pt x="45565" y="93098"/>
                      </a:cubicBezTo>
                      <a:cubicBezTo>
                        <a:pt x="47158" y="79764"/>
                        <a:pt x="39688" y="67528"/>
                        <a:pt x="28875" y="65774"/>
                      </a:cubicBezTo>
                      <a:cubicBezTo>
                        <a:pt x="18064" y="64018"/>
                        <a:pt x="8013" y="73408"/>
                        <a:pt x="6419" y="86749"/>
                      </a:cubicBezTo>
                      <a:close/>
                      <a:moveTo>
                        <a:pt x="215350" y="94565"/>
                      </a:moveTo>
                      <a:cubicBezTo>
                        <a:pt x="204511" y="92976"/>
                        <a:pt x="193678" y="102390"/>
                        <a:pt x="191160" y="115579"/>
                      </a:cubicBezTo>
                      <a:cubicBezTo>
                        <a:pt x="188642" y="128772"/>
                        <a:pt x="195375" y="140755"/>
                        <a:pt x="206212" y="142344"/>
                      </a:cubicBezTo>
                      <a:cubicBezTo>
                        <a:pt x="217053" y="143929"/>
                        <a:pt x="227883" y="134520"/>
                        <a:pt x="230402" y="121329"/>
                      </a:cubicBezTo>
                      <a:cubicBezTo>
                        <a:pt x="232918" y="108133"/>
                        <a:pt x="226187" y="96150"/>
                        <a:pt x="215350" y="94565"/>
                      </a:cubicBezTo>
                      <a:close/>
                    </a:path>
                  </a:pathLst>
                </a:custGeom>
                <a:solidFill>
                  <a:srgbClr val="303B39"/>
                </a:solidFill>
                <a:ln w="0" cap="flat">
                  <a:noFill/>
                  <a:prstDash val="solid"/>
                  <a:miter/>
                </a:ln>
              </p:spPr>
              <p:txBody>
                <a:bodyPr rtlCol="0" anchor="ctr"/>
                <a:lstStyle/>
                <a:p>
                  <a:endParaRPr lang="nl-NL"/>
                </a:p>
              </p:txBody>
            </p:sp>
            <p:sp>
              <p:nvSpPr>
                <p:cNvPr id="1449" name="Vrije vorm 1448">
                  <a:extLst>
                    <a:ext uri="{FF2B5EF4-FFF2-40B4-BE49-F238E27FC236}">
                      <a16:creationId xmlns:a16="http://schemas.microsoft.com/office/drawing/2014/main" id="{82091DF7-C845-644D-3D3D-E6882BA5799C}"/>
                    </a:ext>
                  </a:extLst>
                </p:cNvPr>
                <p:cNvSpPr/>
                <p:nvPr/>
              </p:nvSpPr>
              <p:spPr>
                <a:xfrm>
                  <a:off x="10549155" y="3424269"/>
                  <a:ext cx="120351" cy="258499"/>
                </a:xfrm>
                <a:custGeom>
                  <a:avLst/>
                  <a:gdLst>
                    <a:gd name="connsiteX0" fmla="*/ 2649 w 120351"/>
                    <a:gd name="connsiteY0" fmla="*/ 209769 h 258499"/>
                    <a:gd name="connsiteX1" fmla="*/ 1779 w 120351"/>
                    <a:gd name="connsiteY1" fmla="*/ 199240 h 258499"/>
                    <a:gd name="connsiteX2" fmla="*/ 12330 w 120351"/>
                    <a:gd name="connsiteY2" fmla="*/ 198374 h 258499"/>
                    <a:gd name="connsiteX3" fmla="*/ 110442 w 120351"/>
                    <a:gd name="connsiteY3" fmla="*/ 201818 h 258499"/>
                    <a:gd name="connsiteX4" fmla="*/ 119948 w 120351"/>
                    <a:gd name="connsiteY4" fmla="*/ 206482 h 258499"/>
                    <a:gd name="connsiteX5" fmla="*/ 115275 w 120351"/>
                    <a:gd name="connsiteY5" fmla="*/ 215968 h 258499"/>
                    <a:gd name="connsiteX6" fmla="*/ 64384 w 120351"/>
                    <a:gd name="connsiteY6" fmla="*/ 221699 h 258499"/>
                    <a:gd name="connsiteX7" fmla="*/ 2647 w 120351"/>
                    <a:gd name="connsiteY7" fmla="*/ 209769 h 258499"/>
                    <a:gd name="connsiteX8" fmla="*/ 49660 w 120351"/>
                    <a:gd name="connsiteY8" fmla="*/ 258499 h 258499"/>
                    <a:gd name="connsiteX9" fmla="*/ 81130 w 120351"/>
                    <a:gd name="connsiteY9" fmla="*/ 254019 h 258499"/>
                    <a:gd name="connsiteX10" fmla="*/ 86539 w 120351"/>
                    <a:gd name="connsiteY10" fmla="*/ 244933 h 258499"/>
                    <a:gd name="connsiteX11" fmla="*/ 77434 w 120351"/>
                    <a:gd name="connsiteY11" fmla="*/ 239535 h 258499"/>
                    <a:gd name="connsiteX12" fmla="*/ 19303 w 120351"/>
                    <a:gd name="connsiteY12" fmla="*/ 235365 h 258499"/>
                    <a:gd name="connsiteX13" fmla="*/ 17213 w 120351"/>
                    <a:gd name="connsiteY13" fmla="*/ 234346 h 258499"/>
                    <a:gd name="connsiteX14" fmla="*/ 7205 w 120351"/>
                    <a:gd name="connsiteY14" fmla="*/ 237809 h 258499"/>
                    <a:gd name="connsiteX15" fmla="*/ 10674 w 120351"/>
                    <a:gd name="connsiteY15" fmla="*/ 247796 h 258499"/>
                    <a:gd name="connsiteX16" fmla="*/ 12706 w 120351"/>
                    <a:gd name="connsiteY16" fmla="*/ 248789 h 258499"/>
                    <a:gd name="connsiteX17" fmla="*/ 49660 w 120351"/>
                    <a:gd name="connsiteY17" fmla="*/ 258499 h 258499"/>
                    <a:gd name="connsiteX18" fmla="*/ 41185 w 120351"/>
                    <a:gd name="connsiteY18" fmla="*/ 147690 h 258499"/>
                    <a:gd name="connsiteX19" fmla="*/ 69556 w 120351"/>
                    <a:gd name="connsiteY19" fmla="*/ 143627 h 258499"/>
                    <a:gd name="connsiteX20" fmla="*/ 74245 w 120351"/>
                    <a:gd name="connsiteY20" fmla="*/ 135261 h 258499"/>
                    <a:gd name="connsiteX21" fmla="*/ 65862 w 120351"/>
                    <a:gd name="connsiteY21" fmla="*/ 130576 h 258499"/>
                    <a:gd name="connsiteX22" fmla="*/ 24148 w 120351"/>
                    <a:gd name="connsiteY22" fmla="*/ 129940 h 258499"/>
                    <a:gd name="connsiteX23" fmla="*/ 21689 w 120351"/>
                    <a:gd name="connsiteY23" fmla="*/ 118472 h 258499"/>
                    <a:gd name="connsiteX24" fmla="*/ 31810 w 120351"/>
                    <a:gd name="connsiteY24" fmla="*/ 88626 h 258499"/>
                    <a:gd name="connsiteX25" fmla="*/ 53573 w 120351"/>
                    <a:gd name="connsiteY25" fmla="*/ 7655 h 258499"/>
                    <a:gd name="connsiteX26" fmla="*/ 47724 w 120351"/>
                    <a:gd name="connsiteY26" fmla="*/ 47 h 258499"/>
                    <a:gd name="connsiteX27" fmla="*/ 40100 w 120351"/>
                    <a:gd name="connsiteY27" fmla="*/ 5882 h 258499"/>
                    <a:gd name="connsiteX28" fmla="*/ 19520 w 120351"/>
                    <a:gd name="connsiteY28" fmla="*/ 82827 h 258499"/>
                    <a:gd name="connsiteX29" fmla="*/ 8293 w 120351"/>
                    <a:gd name="connsiteY29" fmla="*/ 116172 h 258499"/>
                    <a:gd name="connsiteX30" fmla="*/ 15060 w 120351"/>
                    <a:gd name="connsiteY30" fmla="*/ 140023 h 258499"/>
                    <a:gd name="connsiteX31" fmla="*/ 41185 w 120351"/>
                    <a:gd name="connsiteY31" fmla="*/ 147690 h 25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0351" h="258499">
                      <a:moveTo>
                        <a:pt x="2649" y="209769"/>
                      </a:moveTo>
                      <a:cubicBezTo>
                        <a:pt x="-511" y="207109"/>
                        <a:pt x="-897" y="202387"/>
                        <a:pt x="1779" y="199240"/>
                      </a:cubicBezTo>
                      <a:cubicBezTo>
                        <a:pt x="4462" y="196096"/>
                        <a:pt x="9177" y="195711"/>
                        <a:pt x="12330" y="198374"/>
                      </a:cubicBezTo>
                      <a:cubicBezTo>
                        <a:pt x="24194" y="208418"/>
                        <a:pt x="88495" y="209302"/>
                        <a:pt x="110442" y="201818"/>
                      </a:cubicBezTo>
                      <a:cubicBezTo>
                        <a:pt x="114364" y="200484"/>
                        <a:pt x="118611" y="202569"/>
                        <a:pt x="119948" y="206482"/>
                      </a:cubicBezTo>
                      <a:cubicBezTo>
                        <a:pt x="121286" y="210386"/>
                        <a:pt x="119188" y="214634"/>
                        <a:pt x="115275" y="215968"/>
                      </a:cubicBezTo>
                      <a:cubicBezTo>
                        <a:pt x="104983" y="219472"/>
                        <a:pt x="84975" y="221699"/>
                        <a:pt x="64384" y="221699"/>
                      </a:cubicBezTo>
                      <a:cubicBezTo>
                        <a:pt x="39017" y="221699"/>
                        <a:pt x="12757" y="218320"/>
                        <a:pt x="2647" y="209769"/>
                      </a:cubicBezTo>
                      <a:close/>
                      <a:moveTo>
                        <a:pt x="49660" y="258499"/>
                      </a:moveTo>
                      <a:cubicBezTo>
                        <a:pt x="58213" y="258499"/>
                        <a:pt x="68454" y="257231"/>
                        <a:pt x="81130" y="254019"/>
                      </a:cubicBezTo>
                      <a:cubicBezTo>
                        <a:pt x="85135" y="253000"/>
                        <a:pt x="87558" y="248939"/>
                        <a:pt x="86539" y="244933"/>
                      </a:cubicBezTo>
                      <a:cubicBezTo>
                        <a:pt x="85518" y="240946"/>
                        <a:pt x="81448" y="238543"/>
                        <a:pt x="77434" y="239535"/>
                      </a:cubicBezTo>
                      <a:cubicBezTo>
                        <a:pt x="44744" y="247854"/>
                        <a:pt x="32395" y="241779"/>
                        <a:pt x="19303" y="235365"/>
                      </a:cubicBezTo>
                      <a:lnTo>
                        <a:pt x="17213" y="234346"/>
                      </a:lnTo>
                      <a:cubicBezTo>
                        <a:pt x="13492" y="232536"/>
                        <a:pt x="9019" y="234104"/>
                        <a:pt x="7205" y="237809"/>
                      </a:cubicBezTo>
                      <a:cubicBezTo>
                        <a:pt x="5400" y="241522"/>
                        <a:pt x="6955" y="245993"/>
                        <a:pt x="10674" y="247796"/>
                      </a:cubicBezTo>
                      <a:lnTo>
                        <a:pt x="12706" y="248789"/>
                      </a:lnTo>
                      <a:cubicBezTo>
                        <a:pt x="22204" y="253436"/>
                        <a:pt x="32545" y="258499"/>
                        <a:pt x="49660" y="258499"/>
                      </a:cubicBezTo>
                      <a:close/>
                      <a:moveTo>
                        <a:pt x="41185" y="147690"/>
                      </a:moveTo>
                      <a:cubicBezTo>
                        <a:pt x="54528" y="147690"/>
                        <a:pt x="67273" y="144270"/>
                        <a:pt x="69556" y="143627"/>
                      </a:cubicBezTo>
                      <a:cubicBezTo>
                        <a:pt x="73168" y="142604"/>
                        <a:pt x="75260" y="138865"/>
                        <a:pt x="74245" y="135261"/>
                      </a:cubicBezTo>
                      <a:cubicBezTo>
                        <a:pt x="73213" y="131666"/>
                        <a:pt x="69488" y="129539"/>
                        <a:pt x="65862" y="130576"/>
                      </a:cubicBezTo>
                      <a:cubicBezTo>
                        <a:pt x="53770" y="133968"/>
                        <a:pt x="31756" y="136792"/>
                        <a:pt x="24148" y="129940"/>
                      </a:cubicBezTo>
                      <a:cubicBezTo>
                        <a:pt x="23199" y="129085"/>
                        <a:pt x="20309" y="126481"/>
                        <a:pt x="21689" y="118472"/>
                      </a:cubicBezTo>
                      <a:cubicBezTo>
                        <a:pt x="23989" y="105134"/>
                        <a:pt x="27441" y="97846"/>
                        <a:pt x="31810" y="88626"/>
                      </a:cubicBezTo>
                      <a:cubicBezTo>
                        <a:pt x="38667" y="74137"/>
                        <a:pt x="47201" y="56115"/>
                        <a:pt x="53573" y="7655"/>
                      </a:cubicBezTo>
                      <a:cubicBezTo>
                        <a:pt x="54058" y="3937"/>
                        <a:pt x="51441" y="531"/>
                        <a:pt x="47724" y="47"/>
                      </a:cubicBezTo>
                      <a:cubicBezTo>
                        <a:pt x="43909" y="-384"/>
                        <a:pt x="40587" y="2173"/>
                        <a:pt x="40100" y="5882"/>
                      </a:cubicBezTo>
                      <a:cubicBezTo>
                        <a:pt x="34010" y="52239"/>
                        <a:pt x="26309" y="68490"/>
                        <a:pt x="19520" y="82827"/>
                      </a:cubicBezTo>
                      <a:cubicBezTo>
                        <a:pt x="15090" y="92184"/>
                        <a:pt x="10911" y="101018"/>
                        <a:pt x="8293" y="116172"/>
                      </a:cubicBezTo>
                      <a:cubicBezTo>
                        <a:pt x="6101" y="128888"/>
                        <a:pt x="10766" y="136163"/>
                        <a:pt x="15060" y="140023"/>
                      </a:cubicBezTo>
                      <a:cubicBezTo>
                        <a:pt x="21614" y="145904"/>
                        <a:pt x="31558" y="147690"/>
                        <a:pt x="41185" y="147690"/>
                      </a:cubicBezTo>
                      <a:close/>
                    </a:path>
                  </a:pathLst>
                </a:custGeom>
                <a:solidFill>
                  <a:srgbClr val="72421F"/>
                </a:solidFill>
                <a:ln w="0" cap="flat">
                  <a:noFill/>
                  <a:prstDash val="solid"/>
                  <a:miter/>
                </a:ln>
              </p:spPr>
              <p:txBody>
                <a:bodyPr rtlCol="0" anchor="ctr"/>
                <a:lstStyle/>
                <a:p>
                  <a:endParaRPr lang="nl-NL"/>
                </a:p>
              </p:txBody>
            </p:sp>
          </p:grpSp>
          <p:sp>
            <p:nvSpPr>
              <p:cNvPr id="1434" name="Vrije vorm 1433">
                <a:extLst>
                  <a:ext uri="{FF2B5EF4-FFF2-40B4-BE49-F238E27FC236}">
                    <a16:creationId xmlns:a16="http://schemas.microsoft.com/office/drawing/2014/main" id="{6AAF70A2-0F3B-EDA8-5BC1-04A6F5A4E36A}"/>
                  </a:ext>
                </a:extLst>
              </p:cNvPr>
              <p:cNvSpPr/>
              <p:nvPr/>
            </p:nvSpPr>
            <p:spPr>
              <a:xfrm rot="20630337" flipV="1">
                <a:off x="8604552" y="5611989"/>
                <a:ext cx="1171913" cy="392006"/>
              </a:xfrm>
              <a:custGeom>
                <a:avLst/>
                <a:gdLst>
                  <a:gd name="connsiteX0" fmla="*/ 677829 w 770278"/>
                  <a:gd name="connsiteY0" fmla="*/ 266645 h 268957"/>
                  <a:gd name="connsiteX1" fmla="*/ 1135 w 770278"/>
                  <a:gd name="connsiteY1" fmla="*/ 92358 h 268957"/>
                  <a:gd name="connsiteX2" fmla="*/ 8116 w 770278"/>
                  <a:gd name="connsiteY2" fmla="*/ 0 h 268957"/>
                  <a:gd name="connsiteX3" fmla="*/ 743666 w 770278"/>
                  <a:gd name="connsiteY3" fmla="*/ 104755 h 268957"/>
                  <a:gd name="connsiteX4" fmla="*/ 677829 w 770278"/>
                  <a:gd name="connsiteY4" fmla="*/ 266645 h 268957"/>
                  <a:gd name="connsiteX0" fmla="*/ 677829 w 793553"/>
                  <a:gd name="connsiteY0" fmla="*/ 266645 h 269055"/>
                  <a:gd name="connsiteX1" fmla="*/ 1135 w 793553"/>
                  <a:gd name="connsiteY1" fmla="*/ 92358 h 269055"/>
                  <a:gd name="connsiteX2" fmla="*/ 8116 w 793553"/>
                  <a:gd name="connsiteY2" fmla="*/ 0 h 269055"/>
                  <a:gd name="connsiteX3" fmla="*/ 778743 w 793553"/>
                  <a:gd name="connsiteY3" fmla="*/ 111195 h 269055"/>
                  <a:gd name="connsiteX4" fmla="*/ 677829 w 793553"/>
                  <a:gd name="connsiteY4" fmla="*/ 266645 h 269055"/>
                  <a:gd name="connsiteX0" fmla="*/ 692481 w 797685"/>
                  <a:gd name="connsiteY0" fmla="*/ 279004 h 281233"/>
                  <a:gd name="connsiteX1" fmla="*/ 1135 w 797685"/>
                  <a:gd name="connsiteY1" fmla="*/ 92358 h 281233"/>
                  <a:gd name="connsiteX2" fmla="*/ 8116 w 797685"/>
                  <a:gd name="connsiteY2" fmla="*/ 0 h 281233"/>
                  <a:gd name="connsiteX3" fmla="*/ 778743 w 797685"/>
                  <a:gd name="connsiteY3" fmla="*/ 111195 h 281233"/>
                  <a:gd name="connsiteX4" fmla="*/ 692481 w 797685"/>
                  <a:gd name="connsiteY4" fmla="*/ 279004 h 281233"/>
                  <a:gd name="connsiteX0" fmla="*/ 692481 w 818676"/>
                  <a:gd name="connsiteY0" fmla="*/ 279004 h 281720"/>
                  <a:gd name="connsiteX1" fmla="*/ 1135 w 818676"/>
                  <a:gd name="connsiteY1" fmla="*/ 92358 h 281720"/>
                  <a:gd name="connsiteX2" fmla="*/ 8116 w 818676"/>
                  <a:gd name="connsiteY2" fmla="*/ 0 h 281720"/>
                  <a:gd name="connsiteX3" fmla="*/ 778743 w 818676"/>
                  <a:gd name="connsiteY3" fmla="*/ 111195 h 281720"/>
                  <a:gd name="connsiteX4" fmla="*/ 692481 w 818676"/>
                  <a:gd name="connsiteY4" fmla="*/ 279004 h 281720"/>
                  <a:gd name="connsiteX0" fmla="*/ 692481 w 818676"/>
                  <a:gd name="connsiteY0" fmla="*/ 279004 h 281720"/>
                  <a:gd name="connsiteX1" fmla="*/ 1135 w 818676"/>
                  <a:gd name="connsiteY1" fmla="*/ 92358 h 281720"/>
                  <a:gd name="connsiteX2" fmla="*/ 8116 w 818676"/>
                  <a:gd name="connsiteY2" fmla="*/ 0 h 281720"/>
                  <a:gd name="connsiteX3" fmla="*/ 778743 w 818676"/>
                  <a:gd name="connsiteY3" fmla="*/ 111195 h 281720"/>
                  <a:gd name="connsiteX4" fmla="*/ 692481 w 818676"/>
                  <a:gd name="connsiteY4" fmla="*/ 279004 h 281720"/>
                  <a:gd name="connsiteX0" fmla="*/ 692481 w 843448"/>
                  <a:gd name="connsiteY0" fmla="*/ 279004 h 282134"/>
                  <a:gd name="connsiteX1" fmla="*/ 1135 w 843448"/>
                  <a:gd name="connsiteY1" fmla="*/ 92358 h 282134"/>
                  <a:gd name="connsiteX2" fmla="*/ 8116 w 843448"/>
                  <a:gd name="connsiteY2" fmla="*/ 0 h 282134"/>
                  <a:gd name="connsiteX3" fmla="*/ 811673 w 843448"/>
                  <a:gd name="connsiteY3" fmla="*/ 129328 h 282134"/>
                  <a:gd name="connsiteX4" fmla="*/ 692481 w 843448"/>
                  <a:gd name="connsiteY4" fmla="*/ 279004 h 282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448" h="282134">
                    <a:moveTo>
                      <a:pt x="692481" y="279004"/>
                    </a:moveTo>
                    <a:cubicBezTo>
                      <a:pt x="373890" y="225253"/>
                      <a:pt x="191360" y="134510"/>
                      <a:pt x="1135" y="92358"/>
                    </a:cubicBezTo>
                    <a:cubicBezTo>
                      <a:pt x="-2227" y="84938"/>
                      <a:pt x="2411" y="72868"/>
                      <a:pt x="8116" y="0"/>
                    </a:cubicBezTo>
                    <a:cubicBezTo>
                      <a:pt x="113917" y="22622"/>
                      <a:pt x="744873" y="30397"/>
                      <a:pt x="811673" y="129328"/>
                    </a:cubicBezTo>
                    <a:cubicBezTo>
                      <a:pt x="886063" y="201769"/>
                      <a:pt x="823148" y="301067"/>
                      <a:pt x="692481" y="279004"/>
                    </a:cubicBezTo>
                    <a:close/>
                  </a:path>
                </a:pathLst>
              </a:custGeom>
              <a:solidFill>
                <a:srgbClr val="915F2C"/>
              </a:solidFill>
              <a:ln w="0" cap="flat">
                <a:noFill/>
                <a:prstDash val="solid"/>
                <a:miter/>
              </a:ln>
            </p:spPr>
            <p:txBody>
              <a:bodyPr rtlCol="0" anchor="ctr"/>
              <a:lstStyle/>
              <a:p>
                <a:endParaRPr lang="nl-NL"/>
              </a:p>
            </p:txBody>
          </p:sp>
          <p:sp>
            <p:nvSpPr>
              <p:cNvPr id="1435" name="Vrije vorm 1434">
                <a:extLst>
                  <a:ext uri="{FF2B5EF4-FFF2-40B4-BE49-F238E27FC236}">
                    <a16:creationId xmlns:a16="http://schemas.microsoft.com/office/drawing/2014/main" id="{906AB947-3B78-AB3F-0E4D-44D32DB0601C}"/>
                  </a:ext>
                </a:extLst>
              </p:cNvPr>
              <p:cNvSpPr/>
              <p:nvPr/>
            </p:nvSpPr>
            <p:spPr>
              <a:xfrm rot="19508535" flipV="1">
                <a:off x="8215451" y="6120652"/>
                <a:ext cx="576503" cy="300923"/>
              </a:xfrm>
              <a:custGeom>
                <a:avLst/>
                <a:gdLst>
                  <a:gd name="connsiteX0" fmla="*/ 413146 w 414920"/>
                  <a:gd name="connsiteY0" fmla="*/ 105492 h 216580"/>
                  <a:gd name="connsiteX1" fmla="*/ 411217 w 414920"/>
                  <a:gd name="connsiteY1" fmla="*/ 99925 h 216580"/>
                  <a:gd name="connsiteX2" fmla="*/ 329824 w 414920"/>
                  <a:gd name="connsiteY2" fmla="*/ 36411 h 216580"/>
                  <a:gd name="connsiteX3" fmla="*/ 264354 w 414920"/>
                  <a:gd name="connsiteY3" fmla="*/ 22605 h 216580"/>
                  <a:gd name="connsiteX4" fmla="*/ 204616 w 414920"/>
                  <a:gd name="connsiteY4" fmla="*/ 12194 h 216580"/>
                  <a:gd name="connsiteX5" fmla="*/ 159602 w 414920"/>
                  <a:gd name="connsiteY5" fmla="*/ 103 h 216580"/>
                  <a:gd name="connsiteX6" fmla="*/ 151985 w 414920"/>
                  <a:gd name="connsiteY6" fmla="*/ 8962 h 216580"/>
                  <a:gd name="connsiteX7" fmla="*/ 188450 w 414920"/>
                  <a:gd name="connsiteY7" fmla="*/ 47279 h 216580"/>
                  <a:gd name="connsiteX8" fmla="*/ 236253 w 414920"/>
                  <a:gd name="connsiteY8" fmla="*/ 59142 h 216580"/>
                  <a:gd name="connsiteX9" fmla="*/ 250315 w 414920"/>
                  <a:gd name="connsiteY9" fmla="*/ 70187 h 216580"/>
                  <a:gd name="connsiteX10" fmla="*/ 250102 w 414920"/>
                  <a:gd name="connsiteY10" fmla="*/ 82672 h 216580"/>
                  <a:gd name="connsiteX11" fmla="*/ 242384 w 414920"/>
                  <a:gd name="connsiteY11" fmla="*/ 90599 h 216580"/>
                  <a:gd name="connsiteX12" fmla="*/ 233391 w 414920"/>
                  <a:gd name="connsiteY12" fmla="*/ 95764 h 216580"/>
                  <a:gd name="connsiteX13" fmla="*/ 170394 w 414920"/>
                  <a:gd name="connsiteY13" fmla="*/ 113026 h 216580"/>
                  <a:gd name="connsiteX14" fmla="*/ 111162 w 414920"/>
                  <a:gd name="connsiteY14" fmla="*/ 123448 h 216580"/>
                  <a:gd name="connsiteX15" fmla="*/ 105643 w 414920"/>
                  <a:gd name="connsiteY15" fmla="*/ 122097 h 216580"/>
                  <a:gd name="connsiteX16" fmla="*/ 32968 w 414920"/>
                  <a:gd name="connsiteY16" fmla="*/ 85269 h 216580"/>
                  <a:gd name="connsiteX17" fmla="*/ 31007 w 414920"/>
                  <a:gd name="connsiteY17" fmla="*/ 98057 h 216580"/>
                  <a:gd name="connsiteX18" fmla="*/ 3600 w 414920"/>
                  <a:gd name="connsiteY18" fmla="*/ 105128 h 216580"/>
                  <a:gd name="connsiteX19" fmla="*/ 37166 w 414920"/>
                  <a:gd name="connsiteY19" fmla="*/ 147895 h 216580"/>
                  <a:gd name="connsiteX20" fmla="*/ 68408 w 414920"/>
                  <a:gd name="connsiteY20" fmla="*/ 176870 h 216580"/>
                  <a:gd name="connsiteX21" fmla="*/ 69186 w 414920"/>
                  <a:gd name="connsiteY21" fmla="*/ 177559 h 216580"/>
                  <a:gd name="connsiteX22" fmla="*/ 98001 w 414920"/>
                  <a:gd name="connsiteY22" fmla="*/ 199376 h 216580"/>
                  <a:gd name="connsiteX23" fmla="*/ 111439 w 414920"/>
                  <a:gd name="connsiteY23" fmla="*/ 205444 h 216580"/>
                  <a:gd name="connsiteX24" fmla="*/ 174496 w 414920"/>
                  <a:gd name="connsiteY24" fmla="*/ 216325 h 216580"/>
                  <a:gd name="connsiteX25" fmla="*/ 246150 w 414920"/>
                  <a:gd name="connsiteY25" fmla="*/ 215443 h 216580"/>
                  <a:gd name="connsiteX26" fmla="*/ 407519 w 414920"/>
                  <a:gd name="connsiteY26" fmla="*/ 185270 h 216580"/>
                  <a:gd name="connsiteX27" fmla="*/ 412972 w 414920"/>
                  <a:gd name="connsiteY27" fmla="*/ 180294 h 216580"/>
                  <a:gd name="connsiteX28" fmla="*/ 413146 w 414920"/>
                  <a:gd name="connsiteY28" fmla="*/ 105492 h 21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14920" h="216580">
                    <a:moveTo>
                      <a:pt x="413146" y="105492"/>
                    </a:moveTo>
                    <a:cubicBezTo>
                      <a:pt x="413318" y="103402"/>
                      <a:pt x="412735" y="101379"/>
                      <a:pt x="411217" y="99925"/>
                    </a:cubicBezTo>
                    <a:cubicBezTo>
                      <a:pt x="395714" y="85070"/>
                      <a:pt x="337433" y="41053"/>
                      <a:pt x="329824" y="36411"/>
                    </a:cubicBezTo>
                    <a:cubicBezTo>
                      <a:pt x="320848" y="30935"/>
                      <a:pt x="273032" y="22794"/>
                      <a:pt x="264354" y="22605"/>
                    </a:cubicBezTo>
                    <a:cubicBezTo>
                      <a:pt x="255664" y="22419"/>
                      <a:pt x="216453" y="16035"/>
                      <a:pt x="204616" y="12194"/>
                    </a:cubicBezTo>
                    <a:cubicBezTo>
                      <a:pt x="194784" y="9975"/>
                      <a:pt x="171899" y="2245"/>
                      <a:pt x="159602" y="103"/>
                    </a:cubicBezTo>
                    <a:cubicBezTo>
                      <a:pt x="154576" y="-772"/>
                      <a:pt x="150513" y="4087"/>
                      <a:pt x="151985" y="8962"/>
                    </a:cubicBezTo>
                    <a:cubicBezTo>
                      <a:pt x="155868" y="21815"/>
                      <a:pt x="172531" y="42223"/>
                      <a:pt x="188450" y="47279"/>
                    </a:cubicBezTo>
                    <a:cubicBezTo>
                      <a:pt x="209403" y="53921"/>
                      <a:pt x="225797" y="54587"/>
                      <a:pt x="236253" y="59142"/>
                    </a:cubicBezTo>
                    <a:cubicBezTo>
                      <a:pt x="241681" y="61515"/>
                      <a:pt x="246723" y="66217"/>
                      <a:pt x="250315" y="70187"/>
                    </a:cubicBezTo>
                    <a:cubicBezTo>
                      <a:pt x="253558" y="73770"/>
                      <a:pt x="253473" y="79209"/>
                      <a:pt x="250102" y="82672"/>
                    </a:cubicBezTo>
                    <a:lnTo>
                      <a:pt x="242384" y="90599"/>
                    </a:lnTo>
                    <a:cubicBezTo>
                      <a:pt x="239914" y="93137"/>
                      <a:pt x="236836" y="94920"/>
                      <a:pt x="233391" y="95764"/>
                    </a:cubicBezTo>
                    <a:cubicBezTo>
                      <a:pt x="218356" y="99449"/>
                      <a:pt x="175565" y="110082"/>
                      <a:pt x="170394" y="113026"/>
                    </a:cubicBezTo>
                    <a:cubicBezTo>
                      <a:pt x="164378" y="116450"/>
                      <a:pt x="135118" y="118474"/>
                      <a:pt x="111162" y="123448"/>
                    </a:cubicBezTo>
                    <a:cubicBezTo>
                      <a:pt x="109156" y="123864"/>
                      <a:pt x="107199" y="123427"/>
                      <a:pt x="105643" y="122097"/>
                    </a:cubicBezTo>
                    <a:cubicBezTo>
                      <a:pt x="88951" y="107816"/>
                      <a:pt x="51547" y="73376"/>
                      <a:pt x="32968" y="85269"/>
                    </a:cubicBezTo>
                    <a:cubicBezTo>
                      <a:pt x="28186" y="89907"/>
                      <a:pt x="31007" y="98057"/>
                      <a:pt x="31007" y="98057"/>
                    </a:cubicBezTo>
                    <a:cubicBezTo>
                      <a:pt x="23717" y="92792"/>
                      <a:pt x="-8004" y="82755"/>
                      <a:pt x="3600" y="105128"/>
                    </a:cubicBezTo>
                    <a:cubicBezTo>
                      <a:pt x="-6991" y="117039"/>
                      <a:pt x="6254" y="122311"/>
                      <a:pt x="37166" y="147895"/>
                    </a:cubicBezTo>
                    <a:cubicBezTo>
                      <a:pt x="53221" y="161180"/>
                      <a:pt x="66181" y="174546"/>
                      <a:pt x="68408" y="176870"/>
                    </a:cubicBezTo>
                    <a:cubicBezTo>
                      <a:pt x="68655" y="177129"/>
                      <a:pt x="68901" y="177343"/>
                      <a:pt x="69186" y="177559"/>
                    </a:cubicBezTo>
                    <a:lnTo>
                      <a:pt x="98001" y="199376"/>
                    </a:lnTo>
                    <a:cubicBezTo>
                      <a:pt x="101980" y="202385"/>
                      <a:pt x="106542" y="204468"/>
                      <a:pt x="111439" y="205444"/>
                    </a:cubicBezTo>
                    <a:cubicBezTo>
                      <a:pt x="128216" y="208821"/>
                      <a:pt x="168149" y="216681"/>
                      <a:pt x="174496" y="216325"/>
                    </a:cubicBezTo>
                    <a:cubicBezTo>
                      <a:pt x="182582" y="215875"/>
                      <a:pt x="233709" y="217657"/>
                      <a:pt x="246150" y="215443"/>
                    </a:cubicBezTo>
                    <a:cubicBezTo>
                      <a:pt x="269114" y="211372"/>
                      <a:pt x="381041" y="189406"/>
                      <a:pt x="407519" y="185270"/>
                    </a:cubicBezTo>
                    <a:cubicBezTo>
                      <a:pt x="410223" y="184848"/>
                      <a:pt x="412408" y="182966"/>
                      <a:pt x="412972" y="180294"/>
                    </a:cubicBezTo>
                    <a:cubicBezTo>
                      <a:pt x="417817" y="157383"/>
                      <a:pt x="411953" y="120065"/>
                      <a:pt x="413146" y="105492"/>
                    </a:cubicBezTo>
                    <a:close/>
                  </a:path>
                </a:pathLst>
              </a:custGeom>
              <a:solidFill>
                <a:srgbClr val="915F2C"/>
              </a:solidFill>
              <a:ln w="0" cap="flat">
                <a:noFill/>
                <a:prstDash val="solid"/>
                <a:miter/>
              </a:ln>
            </p:spPr>
            <p:txBody>
              <a:bodyPr rtlCol="0" anchor="ctr"/>
              <a:lstStyle/>
              <a:p>
                <a:endParaRPr lang="nl-NL"/>
              </a:p>
            </p:txBody>
          </p:sp>
        </p:grpSp>
      </p:grpSp>
      <p:sp>
        <p:nvSpPr>
          <p:cNvPr id="2" name="Titel 1">
            <a:extLst>
              <a:ext uri="{FF2B5EF4-FFF2-40B4-BE49-F238E27FC236}">
                <a16:creationId xmlns:a16="http://schemas.microsoft.com/office/drawing/2014/main" id="{2DC34717-D547-0096-D06F-5BE8023343A8}"/>
              </a:ext>
            </a:extLst>
          </p:cNvPr>
          <p:cNvSpPr>
            <a:spLocks noGrp="1"/>
          </p:cNvSpPr>
          <p:nvPr>
            <p:ph type="title"/>
          </p:nvPr>
        </p:nvSpPr>
        <p:spPr>
          <a:xfrm>
            <a:off x="864113" y="528000"/>
            <a:ext cx="9106402" cy="624000"/>
          </a:xfrm>
        </p:spPr>
        <p:txBody>
          <a:bodyPr/>
          <a:lstStyle/>
          <a:p>
            <a:r>
              <a:rPr lang="nl-NL"/>
              <a:t>Patiënttoestemming bij medicatieoverdracht</a:t>
            </a:r>
          </a:p>
        </p:txBody>
      </p:sp>
    </p:spTree>
    <p:extLst>
      <p:ext uri="{BB962C8B-B14F-4D97-AF65-F5344CB8AC3E}">
        <p14:creationId xmlns:p14="http://schemas.microsoft.com/office/powerpoint/2010/main" val="27636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withEffect">
                                  <p:stCondLst>
                                    <p:cond delay="1000"/>
                                  </p:stCondLst>
                                  <p:childTnLst>
                                    <p:set>
                                      <p:cBhvr>
                                        <p:cTn id="6" dur="1" fill="hold">
                                          <p:stCondLst>
                                            <p:cond delay="0"/>
                                          </p:stCondLst>
                                        </p:cTn>
                                        <p:tgtEl>
                                          <p:spTgt spid="1412"/>
                                        </p:tgtEl>
                                        <p:attrNameLst>
                                          <p:attrName>style.visibility</p:attrName>
                                        </p:attrNameLst>
                                      </p:cBhvr>
                                      <p:to>
                                        <p:strVal val="visible"/>
                                      </p:to>
                                    </p:set>
                                    <p:animEffect transition="in" filter="strips(upLeft)">
                                      <p:cBhvr>
                                        <p:cTn id="7" dur="500"/>
                                        <p:tgtEl>
                                          <p:spTgt spid="1412"/>
                                        </p:tgtEl>
                                      </p:cBhvr>
                                    </p:animEffect>
                                  </p:childTnLst>
                                </p:cTn>
                              </p:par>
                              <p:par>
                                <p:cTn id="8" presetID="18" presetClass="entr" presetSubtype="3" fill="hold" nodeType="withEffect">
                                  <p:stCondLst>
                                    <p:cond delay="0"/>
                                  </p:stCondLst>
                                  <p:childTnLst>
                                    <p:set>
                                      <p:cBhvr>
                                        <p:cTn id="9" dur="1" fill="hold">
                                          <p:stCondLst>
                                            <p:cond delay="0"/>
                                          </p:stCondLst>
                                        </p:cTn>
                                        <p:tgtEl>
                                          <p:spTgt spid="1387"/>
                                        </p:tgtEl>
                                        <p:attrNameLst>
                                          <p:attrName>style.visibility</p:attrName>
                                        </p:attrNameLst>
                                      </p:cBhvr>
                                      <p:to>
                                        <p:strVal val="visible"/>
                                      </p:to>
                                    </p:set>
                                    <p:animEffect transition="in" filter="strips(upRight)">
                                      <p:cBhvr>
                                        <p:cTn id="10" dur="500"/>
                                        <p:tgtEl>
                                          <p:spTgt spid="1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BC6BE-C806-5C26-264E-0D4B522163A4}"/>
              </a:ext>
            </a:extLst>
          </p:cNvPr>
          <p:cNvSpPr>
            <a:spLocks noGrp="1"/>
          </p:cNvSpPr>
          <p:nvPr>
            <p:ph type="title"/>
          </p:nvPr>
        </p:nvSpPr>
        <p:spPr/>
        <p:txBody>
          <a:bodyPr/>
          <a:lstStyle/>
          <a:p>
            <a:r>
              <a:rPr lang="nl-NL" sz="3700" dirty="0"/>
              <a:t>Beschikbaar stellen en raadplegen</a:t>
            </a:r>
            <a:endParaRPr lang="nl-NL" sz="3700" dirty="0">
              <a:ea typeface="Calibri"/>
              <a:cs typeface="Calibri"/>
            </a:endParaRPr>
          </a:p>
        </p:txBody>
      </p:sp>
      <p:grpSp>
        <p:nvGrpSpPr>
          <p:cNvPr id="743" name="Groep 742">
            <a:extLst>
              <a:ext uri="{FF2B5EF4-FFF2-40B4-BE49-F238E27FC236}">
                <a16:creationId xmlns:a16="http://schemas.microsoft.com/office/drawing/2014/main" id="{7B80AA33-B408-149B-2CAB-D3D8BE3EFEFA}"/>
              </a:ext>
            </a:extLst>
          </p:cNvPr>
          <p:cNvGrpSpPr/>
          <p:nvPr/>
        </p:nvGrpSpPr>
        <p:grpSpPr>
          <a:xfrm>
            <a:off x="1985581" y="1502228"/>
            <a:ext cx="8222425" cy="4482953"/>
            <a:chOff x="2375705" y="1972386"/>
            <a:chExt cx="7531489" cy="3976859"/>
          </a:xfrm>
        </p:grpSpPr>
        <p:grpSp>
          <p:nvGrpSpPr>
            <p:cNvPr id="742" name="Groep 741">
              <a:extLst>
                <a:ext uri="{FF2B5EF4-FFF2-40B4-BE49-F238E27FC236}">
                  <a16:creationId xmlns:a16="http://schemas.microsoft.com/office/drawing/2014/main" id="{212323AF-B670-9DE5-DF70-7D699BDB45BF}"/>
                </a:ext>
              </a:extLst>
            </p:cNvPr>
            <p:cNvGrpSpPr/>
            <p:nvPr/>
          </p:nvGrpSpPr>
          <p:grpSpPr>
            <a:xfrm>
              <a:off x="2375705" y="1972846"/>
              <a:ext cx="3378452" cy="3976399"/>
              <a:chOff x="2375705" y="1972846"/>
              <a:chExt cx="3378452" cy="3976399"/>
            </a:xfrm>
          </p:grpSpPr>
          <p:grpSp>
            <p:nvGrpSpPr>
              <p:cNvPr id="741" name="Groep 740">
                <a:extLst>
                  <a:ext uri="{FF2B5EF4-FFF2-40B4-BE49-F238E27FC236}">
                    <a16:creationId xmlns:a16="http://schemas.microsoft.com/office/drawing/2014/main" id="{FEBF1ED8-F4A6-0BFB-EB74-E899BC97BD4E}"/>
                  </a:ext>
                </a:extLst>
              </p:cNvPr>
              <p:cNvGrpSpPr/>
              <p:nvPr/>
            </p:nvGrpSpPr>
            <p:grpSpPr>
              <a:xfrm>
                <a:off x="3240892" y="1972846"/>
                <a:ext cx="1590656" cy="384027"/>
                <a:chOff x="3240892" y="1972846"/>
                <a:chExt cx="1590656" cy="384027"/>
              </a:xfrm>
            </p:grpSpPr>
            <p:sp>
              <p:nvSpPr>
                <p:cNvPr id="13" name="Vrije vorm 12">
                  <a:extLst>
                    <a:ext uri="{FF2B5EF4-FFF2-40B4-BE49-F238E27FC236}">
                      <a16:creationId xmlns:a16="http://schemas.microsoft.com/office/drawing/2014/main" id="{041069F2-3FEC-0C3A-2C35-BBBF6E58EFF0}"/>
                    </a:ext>
                  </a:extLst>
                </p:cNvPr>
                <p:cNvSpPr/>
                <p:nvPr/>
              </p:nvSpPr>
              <p:spPr>
                <a:xfrm>
                  <a:off x="3240892" y="1972846"/>
                  <a:ext cx="1590656" cy="384027"/>
                </a:xfrm>
                <a:custGeom>
                  <a:avLst/>
                  <a:gdLst>
                    <a:gd name="connsiteX0" fmla="*/ 945827 w 975133"/>
                    <a:gd name="connsiteY0" fmla="*/ 163399 h 235423"/>
                    <a:gd name="connsiteX1" fmla="*/ 501748 w 975133"/>
                    <a:gd name="connsiteY1" fmla="*/ 233814 h 235423"/>
                    <a:gd name="connsiteX2" fmla="*/ 476809 w 975133"/>
                    <a:gd name="connsiteY2" fmla="*/ 233258 h 235423"/>
                    <a:gd name="connsiteX3" fmla="*/ 27504 w 975133"/>
                    <a:gd name="connsiteY3" fmla="*/ 164239 h 235423"/>
                    <a:gd name="connsiteX4" fmla="*/ 0 w 975133"/>
                    <a:gd name="connsiteY4" fmla="*/ 127043 h 235423"/>
                    <a:gd name="connsiteX5" fmla="*/ 0 w 975133"/>
                    <a:gd name="connsiteY5" fmla="*/ 19014 h 235423"/>
                    <a:gd name="connsiteX6" fmla="*/ 19745 w 975133"/>
                    <a:gd name="connsiteY6" fmla="*/ 0 h 235423"/>
                    <a:gd name="connsiteX7" fmla="*/ 955389 w 975133"/>
                    <a:gd name="connsiteY7" fmla="*/ 0 h 235423"/>
                    <a:gd name="connsiteX8" fmla="*/ 975134 w 975133"/>
                    <a:gd name="connsiteY8" fmla="*/ 19014 h 235423"/>
                    <a:gd name="connsiteX9" fmla="*/ 975134 w 975133"/>
                    <a:gd name="connsiteY9" fmla="*/ 125646 h 235423"/>
                    <a:gd name="connsiteX10" fmla="*/ 945827 w 975133"/>
                    <a:gd name="connsiteY10" fmla="*/ 163399 h 2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5133" h="235423">
                      <a:moveTo>
                        <a:pt x="945827" y="163399"/>
                      </a:moveTo>
                      <a:lnTo>
                        <a:pt x="501748" y="233814"/>
                      </a:lnTo>
                      <a:cubicBezTo>
                        <a:pt x="493578" y="236135"/>
                        <a:pt x="484859" y="235941"/>
                        <a:pt x="476809" y="233258"/>
                      </a:cubicBezTo>
                      <a:lnTo>
                        <a:pt x="27504" y="164239"/>
                      </a:lnTo>
                      <a:cubicBezTo>
                        <a:pt x="11042" y="158752"/>
                        <a:pt x="0" y="143819"/>
                        <a:pt x="0" y="127043"/>
                      </a:cubicBezTo>
                      <a:lnTo>
                        <a:pt x="0" y="19014"/>
                      </a:lnTo>
                      <a:cubicBezTo>
                        <a:pt x="0" y="8513"/>
                        <a:pt x="8840" y="0"/>
                        <a:pt x="19745" y="0"/>
                      </a:cubicBezTo>
                      <a:lnTo>
                        <a:pt x="955389" y="0"/>
                      </a:lnTo>
                      <a:cubicBezTo>
                        <a:pt x="966294" y="0"/>
                        <a:pt x="975134" y="8513"/>
                        <a:pt x="975134" y="19014"/>
                      </a:cubicBezTo>
                      <a:lnTo>
                        <a:pt x="975134" y="125646"/>
                      </a:lnTo>
                      <a:cubicBezTo>
                        <a:pt x="975134" y="143094"/>
                        <a:pt x="963206" y="158460"/>
                        <a:pt x="945827" y="163399"/>
                      </a:cubicBezTo>
                      <a:close/>
                    </a:path>
                  </a:pathLst>
                </a:custGeom>
                <a:solidFill>
                  <a:srgbClr val="EF7D00"/>
                </a:solidFill>
                <a:ln w="9525" cap="flat">
                  <a:noFill/>
                  <a:prstDash val="solid"/>
                  <a:miter/>
                </a:ln>
              </p:spPr>
              <p:txBody>
                <a:bodyPr rtlCol="0" anchor="ctr"/>
                <a:lstStyle/>
                <a:p>
                  <a:endParaRPr lang="nl-NL"/>
                </a:p>
              </p:txBody>
            </p:sp>
            <p:sp>
              <p:nvSpPr>
                <p:cNvPr id="14" name="Tekstvak 13">
                  <a:extLst>
                    <a:ext uri="{FF2B5EF4-FFF2-40B4-BE49-F238E27FC236}">
                      <a16:creationId xmlns:a16="http://schemas.microsoft.com/office/drawing/2014/main" id="{6F62C6D6-8218-1C1D-598F-2FB30C352D6E}"/>
                    </a:ext>
                  </a:extLst>
                </p:cNvPr>
                <p:cNvSpPr txBox="1"/>
                <p:nvPr/>
              </p:nvSpPr>
              <p:spPr>
                <a:xfrm>
                  <a:off x="3723633" y="2074122"/>
                  <a:ext cx="625171" cy="153888"/>
                </a:xfrm>
                <a:prstGeom prst="rect">
                  <a:avLst/>
                </a:prstGeom>
                <a:noFill/>
              </p:spPr>
              <p:txBody>
                <a:bodyPr wrap="none" lIns="0" tIns="0" rIns="0" bIns="0" rtlCol="0">
                  <a:spAutoFit/>
                </a:bodyPr>
                <a:lstStyle/>
                <a:p>
                  <a:pPr algn="l"/>
                  <a:r>
                    <a:rPr lang="nl-NL" sz="1000" b="1" spc="0" baseline="0">
                      <a:ln/>
                      <a:solidFill>
                        <a:srgbClr val="FFFFFF"/>
                      </a:solidFill>
                      <a:latin typeface="Calibri"/>
                      <a:cs typeface="Calibri"/>
                      <a:sym typeface="Calibri"/>
                      <a:rtl val="0"/>
                    </a:rPr>
                    <a:t>Raadplegen</a:t>
                  </a:r>
                </a:p>
              </p:txBody>
            </p:sp>
          </p:grpSp>
          <p:sp>
            <p:nvSpPr>
              <p:cNvPr id="27" name="Vrije vorm 26">
                <a:extLst>
                  <a:ext uri="{FF2B5EF4-FFF2-40B4-BE49-F238E27FC236}">
                    <a16:creationId xmlns:a16="http://schemas.microsoft.com/office/drawing/2014/main" id="{C72B5D1A-8560-5957-51BB-B6443E661A97}"/>
                  </a:ext>
                </a:extLst>
              </p:cNvPr>
              <p:cNvSpPr/>
              <p:nvPr/>
            </p:nvSpPr>
            <p:spPr>
              <a:xfrm>
                <a:off x="2936645" y="4792653"/>
                <a:ext cx="2184731" cy="595496"/>
              </a:xfrm>
              <a:custGeom>
                <a:avLst/>
                <a:gdLst>
                  <a:gd name="connsiteX0" fmla="*/ 1339324 w 1339324"/>
                  <a:gd name="connsiteY0" fmla="*/ 182531 h 365062"/>
                  <a:gd name="connsiteX1" fmla="*/ 669662 w 1339324"/>
                  <a:gd name="connsiteY1" fmla="*/ 365062 h 365062"/>
                  <a:gd name="connsiteX2" fmla="*/ 0 w 1339324"/>
                  <a:gd name="connsiteY2" fmla="*/ 182531 h 365062"/>
                  <a:gd name="connsiteX3" fmla="*/ 669662 w 1339324"/>
                  <a:gd name="connsiteY3" fmla="*/ 0 h 365062"/>
                  <a:gd name="connsiteX4" fmla="*/ 1339324 w 1339324"/>
                  <a:gd name="connsiteY4" fmla="*/ 182531 h 365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324" h="365062">
                    <a:moveTo>
                      <a:pt x="1339324" y="182531"/>
                    </a:moveTo>
                    <a:cubicBezTo>
                      <a:pt x="1339324" y="283341"/>
                      <a:pt x="1039506" y="365062"/>
                      <a:pt x="669662" y="365062"/>
                    </a:cubicBezTo>
                    <a:cubicBezTo>
                      <a:pt x="299818" y="365062"/>
                      <a:pt x="0" y="283341"/>
                      <a:pt x="0" y="182531"/>
                    </a:cubicBezTo>
                    <a:cubicBezTo>
                      <a:pt x="0" y="81722"/>
                      <a:pt x="299818" y="0"/>
                      <a:pt x="669662" y="0"/>
                    </a:cubicBezTo>
                    <a:cubicBezTo>
                      <a:pt x="1039506" y="0"/>
                      <a:pt x="1339324" y="81722"/>
                      <a:pt x="1339324" y="182531"/>
                    </a:cubicBezTo>
                    <a:close/>
                  </a:path>
                </a:pathLst>
              </a:custGeom>
              <a:solidFill>
                <a:srgbClr val="E7F3FB"/>
              </a:solidFill>
              <a:ln w="9525" cap="flat">
                <a:noFill/>
                <a:prstDash val="solid"/>
                <a:miter/>
              </a:ln>
            </p:spPr>
            <p:txBody>
              <a:bodyPr rtlCol="0" anchor="ctr"/>
              <a:lstStyle/>
              <a:p>
                <a:endParaRPr lang="nl-NL"/>
              </a:p>
            </p:txBody>
          </p:sp>
          <p:grpSp>
            <p:nvGrpSpPr>
              <p:cNvPr id="28" name="Graphic 3">
                <a:extLst>
                  <a:ext uri="{FF2B5EF4-FFF2-40B4-BE49-F238E27FC236}">
                    <a16:creationId xmlns:a16="http://schemas.microsoft.com/office/drawing/2014/main" id="{1EFEF328-66C5-5C76-2FE0-1FA5D81B2A39}"/>
                  </a:ext>
                </a:extLst>
              </p:cNvPr>
              <p:cNvGrpSpPr/>
              <p:nvPr/>
            </p:nvGrpSpPr>
            <p:grpSpPr>
              <a:xfrm>
                <a:off x="3623157" y="5143310"/>
                <a:ext cx="811709" cy="805935"/>
                <a:chOff x="4562842" y="4288819"/>
                <a:chExt cx="497609" cy="494069"/>
              </a:xfrm>
            </p:grpSpPr>
            <p:sp>
              <p:nvSpPr>
                <p:cNvPr id="29" name="Vrije vorm 28">
                  <a:extLst>
                    <a:ext uri="{FF2B5EF4-FFF2-40B4-BE49-F238E27FC236}">
                      <a16:creationId xmlns:a16="http://schemas.microsoft.com/office/drawing/2014/main" id="{983F378B-BFA6-F0EE-D566-923A82F01A2C}"/>
                    </a:ext>
                  </a:extLst>
                </p:cNvPr>
                <p:cNvSpPr/>
                <p:nvPr/>
              </p:nvSpPr>
              <p:spPr>
                <a:xfrm>
                  <a:off x="4572139" y="4298188"/>
                  <a:ext cx="479014" cy="476559"/>
                </a:xfrm>
                <a:custGeom>
                  <a:avLst/>
                  <a:gdLst>
                    <a:gd name="connsiteX0" fmla="*/ 479015 w 479014"/>
                    <a:gd name="connsiteY0" fmla="*/ 238280 h 476559"/>
                    <a:gd name="connsiteX1" fmla="*/ 239507 w 479014"/>
                    <a:gd name="connsiteY1" fmla="*/ 476560 h 476559"/>
                    <a:gd name="connsiteX2" fmla="*/ 0 w 479014"/>
                    <a:gd name="connsiteY2" fmla="*/ 238280 h 476559"/>
                    <a:gd name="connsiteX3" fmla="*/ 239507 w 479014"/>
                    <a:gd name="connsiteY3" fmla="*/ 0 h 476559"/>
                    <a:gd name="connsiteX4" fmla="*/ 479015 w 479014"/>
                    <a:gd name="connsiteY4" fmla="*/ 238280 h 476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014" h="476559">
                      <a:moveTo>
                        <a:pt x="479015" y="238280"/>
                      </a:moveTo>
                      <a:cubicBezTo>
                        <a:pt x="479015" y="369881"/>
                        <a:pt x="371777" y="476560"/>
                        <a:pt x="239507" y="476560"/>
                      </a:cubicBezTo>
                      <a:cubicBezTo>
                        <a:pt x="107237" y="476560"/>
                        <a:pt x="0" y="369881"/>
                        <a:pt x="0" y="238280"/>
                      </a:cubicBezTo>
                      <a:cubicBezTo>
                        <a:pt x="0" y="106679"/>
                        <a:pt x="107237" y="0"/>
                        <a:pt x="239507" y="0"/>
                      </a:cubicBezTo>
                      <a:cubicBezTo>
                        <a:pt x="371777" y="0"/>
                        <a:pt x="479015" y="106681"/>
                        <a:pt x="479015" y="238280"/>
                      </a:cubicBezTo>
                      <a:close/>
                    </a:path>
                  </a:pathLst>
                </a:custGeom>
                <a:solidFill>
                  <a:srgbClr val="E7F3FB"/>
                </a:solidFill>
                <a:ln w="9525" cap="flat">
                  <a:noFill/>
                  <a:prstDash val="solid"/>
                  <a:miter/>
                </a:ln>
              </p:spPr>
              <p:txBody>
                <a:bodyPr rtlCol="0" anchor="ctr"/>
                <a:lstStyle/>
                <a:p>
                  <a:endParaRPr lang="nl-NL"/>
                </a:p>
              </p:txBody>
            </p:sp>
            <p:sp>
              <p:nvSpPr>
                <p:cNvPr id="30" name="Vrije vorm 29">
                  <a:extLst>
                    <a:ext uri="{FF2B5EF4-FFF2-40B4-BE49-F238E27FC236}">
                      <a16:creationId xmlns:a16="http://schemas.microsoft.com/office/drawing/2014/main" id="{3C093CC8-2BDF-0650-646F-B5279622901C}"/>
                    </a:ext>
                  </a:extLst>
                </p:cNvPr>
                <p:cNvSpPr/>
                <p:nvPr/>
              </p:nvSpPr>
              <p:spPr>
                <a:xfrm>
                  <a:off x="4728794" y="4392828"/>
                  <a:ext cx="161177" cy="156630"/>
                </a:xfrm>
                <a:custGeom>
                  <a:avLst/>
                  <a:gdLst>
                    <a:gd name="connsiteX0" fmla="*/ 80589 w 161177"/>
                    <a:gd name="connsiteY0" fmla="*/ 0 h 156630"/>
                    <a:gd name="connsiteX1" fmla="*/ 0 w 161177"/>
                    <a:gd name="connsiteY1" fmla="*/ 78314 h 156630"/>
                    <a:gd name="connsiteX2" fmla="*/ 80589 w 161177"/>
                    <a:gd name="connsiteY2" fmla="*/ 156630 h 156630"/>
                    <a:gd name="connsiteX3" fmla="*/ 161178 w 161177"/>
                    <a:gd name="connsiteY3" fmla="*/ 78314 h 156630"/>
                    <a:gd name="connsiteX4" fmla="*/ 80589 w 161177"/>
                    <a:gd name="connsiteY4" fmla="*/ 0 h 156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77" h="156630">
                      <a:moveTo>
                        <a:pt x="80589" y="0"/>
                      </a:moveTo>
                      <a:cubicBezTo>
                        <a:pt x="36081" y="0"/>
                        <a:pt x="0" y="35062"/>
                        <a:pt x="0" y="78314"/>
                      </a:cubicBezTo>
                      <a:cubicBezTo>
                        <a:pt x="0" y="121566"/>
                        <a:pt x="36081" y="156630"/>
                        <a:pt x="80589" y="156630"/>
                      </a:cubicBezTo>
                      <a:cubicBezTo>
                        <a:pt x="125097" y="156630"/>
                        <a:pt x="161178" y="121568"/>
                        <a:pt x="161178" y="78314"/>
                      </a:cubicBezTo>
                      <a:cubicBezTo>
                        <a:pt x="161178" y="35060"/>
                        <a:pt x="125097" y="0"/>
                        <a:pt x="80589" y="0"/>
                      </a:cubicBezTo>
                      <a:close/>
                    </a:path>
                  </a:pathLst>
                </a:custGeom>
                <a:solidFill>
                  <a:srgbClr val="9FCEEF"/>
                </a:solidFill>
                <a:ln w="9525" cap="flat">
                  <a:noFill/>
                  <a:prstDash val="solid"/>
                  <a:miter/>
                </a:ln>
              </p:spPr>
              <p:txBody>
                <a:bodyPr rtlCol="0" anchor="ctr"/>
                <a:lstStyle/>
                <a:p>
                  <a:endParaRPr lang="nl-NL"/>
                </a:p>
              </p:txBody>
            </p:sp>
            <p:sp>
              <p:nvSpPr>
                <p:cNvPr id="31" name="Vrije vorm 30">
                  <a:extLst>
                    <a:ext uri="{FF2B5EF4-FFF2-40B4-BE49-F238E27FC236}">
                      <a16:creationId xmlns:a16="http://schemas.microsoft.com/office/drawing/2014/main" id="{9B0F6A13-78DA-32E4-679D-DDD5C511B7C9}"/>
                    </a:ext>
                  </a:extLst>
                </p:cNvPr>
                <p:cNvSpPr/>
                <p:nvPr/>
              </p:nvSpPr>
              <p:spPr>
                <a:xfrm>
                  <a:off x="4633548" y="4583866"/>
                  <a:ext cx="351670" cy="180838"/>
                </a:xfrm>
                <a:custGeom>
                  <a:avLst/>
                  <a:gdLst>
                    <a:gd name="connsiteX0" fmla="*/ 175835 w 351670"/>
                    <a:gd name="connsiteY0" fmla="*/ 0 h 180838"/>
                    <a:gd name="connsiteX1" fmla="*/ 0 w 351670"/>
                    <a:gd name="connsiteY1" fmla="*/ 85439 h 180838"/>
                    <a:gd name="connsiteX2" fmla="*/ 0 w 351670"/>
                    <a:gd name="connsiteY2" fmla="*/ 113011 h 180838"/>
                    <a:gd name="connsiteX3" fmla="*/ 178964 w 351670"/>
                    <a:gd name="connsiteY3" fmla="*/ 180838 h 180838"/>
                    <a:gd name="connsiteX4" fmla="*/ 351671 w 351670"/>
                    <a:gd name="connsiteY4" fmla="*/ 118374 h 180838"/>
                    <a:gd name="connsiteX5" fmla="*/ 351671 w 351670"/>
                    <a:gd name="connsiteY5" fmla="*/ 85439 h 180838"/>
                    <a:gd name="connsiteX6" fmla="*/ 175835 w 351670"/>
                    <a:gd name="connsiteY6" fmla="*/ 0 h 18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70" h="180838">
                      <a:moveTo>
                        <a:pt x="175835" y="0"/>
                      </a:moveTo>
                      <a:cubicBezTo>
                        <a:pt x="68688" y="0"/>
                        <a:pt x="0" y="57461"/>
                        <a:pt x="0" y="85439"/>
                      </a:cubicBezTo>
                      <a:lnTo>
                        <a:pt x="0" y="113011"/>
                      </a:lnTo>
                      <a:cubicBezTo>
                        <a:pt x="47096" y="155109"/>
                        <a:pt x="109929" y="180838"/>
                        <a:pt x="178964" y="180838"/>
                      </a:cubicBezTo>
                      <a:cubicBezTo>
                        <a:pt x="244998" y="180838"/>
                        <a:pt x="305329" y="157263"/>
                        <a:pt x="351671" y="118374"/>
                      </a:cubicBezTo>
                      <a:lnTo>
                        <a:pt x="351671" y="85439"/>
                      </a:lnTo>
                      <a:cubicBezTo>
                        <a:pt x="351671" y="51604"/>
                        <a:pt x="286644" y="0"/>
                        <a:pt x="175835" y="0"/>
                      </a:cubicBezTo>
                      <a:close/>
                    </a:path>
                  </a:pathLst>
                </a:custGeom>
                <a:solidFill>
                  <a:srgbClr val="9FCEEF"/>
                </a:solidFill>
                <a:ln w="9525" cap="flat">
                  <a:noFill/>
                  <a:prstDash val="solid"/>
                  <a:miter/>
                </a:ln>
              </p:spPr>
              <p:txBody>
                <a:bodyPr rtlCol="0" anchor="ctr"/>
                <a:lstStyle/>
                <a:p>
                  <a:endParaRPr lang="nl-NL"/>
                </a:p>
              </p:txBody>
            </p:sp>
            <p:sp>
              <p:nvSpPr>
                <p:cNvPr id="32" name="Vrije vorm 31">
                  <a:extLst>
                    <a:ext uri="{FF2B5EF4-FFF2-40B4-BE49-F238E27FC236}">
                      <a16:creationId xmlns:a16="http://schemas.microsoft.com/office/drawing/2014/main" id="{7B89C1C9-1DA6-14F3-4AC4-C822298949BD}"/>
                    </a:ext>
                  </a:extLst>
                </p:cNvPr>
                <p:cNvSpPr/>
                <p:nvPr/>
              </p:nvSpPr>
              <p:spPr>
                <a:xfrm>
                  <a:off x="4562842" y="4288819"/>
                  <a:ext cx="497609" cy="494069"/>
                </a:xfrm>
                <a:custGeom>
                  <a:avLst/>
                  <a:gdLst>
                    <a:gd name="connsiteX0" fmla="*/ 248805 w 497609"/>
                    <a:gd name="connsiteY0" fmla="*/ 494069 h 494069"/>
                    <a:gd name="connsiteX1" fmla="*/ 0 w 497609"/>
                    <a:gd name="connsiteY1" fmla="*/ 247031 h 494069"/>
                    <a:gd name="connsiteX2" fmla="*/ 248805 w 497609"/>
                    <a:gd name="connsiteY2" fmla="*/ 0 h 494069"/>
                    <a:gd name="connsiteX3" fmla="*/ 497609 w 497609"/>
                    <a:gd name="connsiteY3" fmla="*/ 247031 h 494069"/>
                    <a:gd name="connsiteX4" fmla="*/ 248805 w 497609"/>
                    <a:gd name="connsiteY4" fmla="*/ 494069 h 494069"/>
                    <a:gd name="connsiteX5" fmla="*/ 248805 w 497609"/>
                    <a:gd name="connsiteY5" fmla="*/ 23405 h 494069"/>
                    <a:gd name="connsiteX6" fmla="*/ 23567 w 497609"/>
                    <a:gd name="connsiteY6" fmla="*/ 247031 h 494069"/>
                    <a:gd name="connsiteX7" fmla="*/ 248805 w 497609"/>
                    <a:gd name="connsiteY7" fmla="*/ 470670 h 494069"/>
                    <a:gd name="connsiteX8" fmla="*/ 474042 w 497609"/>
                    <a:gd name="connsiteY8" fmla="*/ 247031 h 494069"/>
                    <a:gd name="connsiteX9" fmla="*/ 248805 w 497609"/>
                    <a:gd name="connsiteY9" fmla="*/ 23405 h 49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7609" h="494069">
                      <a:moveTo>
                        <a:pt x="248805" y="494069"/>
                      </a:moveTo>
                      <a:cubicBezTo>
                        <a:pt x="111622" y="494069"/>
                        <a:pt x="0" y="383256"/>
                        <a:pt x="0" y="247031"/>
                      </a:cubicBezTo>
                      <a:cubicBezTo>
                        <a:pt x="0" y="110819"/>
                        <a:pt x="111622" y="0"/>
                        <a:pt x="248805" y="0"/>
                      </a:cubicBezTo>
                      <a:cubicBezTo>
                        <a:pt x="386003" y="0"/>
                        <a:pt x="497609" y="110819"/>
                        <a:pt x="497609" y="247031"/>
                      </a:cubicBezTo>
                      <a:cubicBezTo>
                        <a:pt x="497609" y="383256"/>
                        <a:pt x="386003" y="494069"/>
                        <a:pt x="248805" y="494069"/>
                      </a:cubicBezTo>
                      <a:close/>
                      <a:moveTo>
                        <a:pt x="248805" y="23405"/>
                      </a:moveTo>
                      <a:cubicBezTo>
                        <a:pt x="124603" y="23405"/>
                        <a:pt x="23567" y="123724"/>
                        <a:pt x="23567" y="247031"/>
                      </a:cubicBezTo>
                      <a:cubicBezTo>
                        <a:pt x="23567" y="370338"/>
                        <a:pt x="124603" y="470670"/>
                        <a:pt x="248805" y="470670"/>
                      </a:cubicBezTo>
                      <a:cubicBezTo>
                        <a:pt x="373006" y="470670"/>
                        <a:pt x="474042" y="370337"/>
                        <a:pt x="474042" y="247031"/>
                      </a:cubicBezTo>
                      <a:cubicBezTo>
                        <a:pt x="474042" y="123726"/>
                        <a:pt x="373006" y="23405"/>
                        <a:pt x="248805" y="23405"/>
                      </a:cubicBezTo>
                      <a:close/>
                    </a:path>
                  </a:pathLst>
                </a:custGeom>
                <a:solidFill>
                  <a:srgbClr val="FFFFFF"/>
                </a:solidFill>
                <a:ln w="9525" cap="flat">
                  <a:noFill/>
                  <a:prstDash val="solid"/>
                  <a:miter/>
                </a:ln>
              </p:spPr>
              <p:txBody>
                <a:bodyPr rtlCol="0" anchor="ctr"/>
                <a:lstStyle/>
                <a:p>
                  <a:endParaRPr lang="nl-NL"/>
                </a:p>
              </p:txBody>
            </p:sp>
          </p:grpSp>
          <p:sp>
            <p:nvSpPr>
              <p:cNvPr id="33" name="Vrije vorm 32">
                <a:extLst>
                  <a:ext uri="{FF2B5EF4-FFF2-40B4-BE49-F238E27FC236}">
                    <a16:creationId xmlns:a16="http://schemas.microsoft.com/office/drawing/2014/main" id="{435E265D-7BEA-5BD0-B276-3CF934E53809}"/>
                  </a:ext>
                </a:extLst>
              </p:cNvPr>
              <p:cNvSpPr/>
              <p:nvPr/>
            </p:nvSpPr>
            <p:spPr>
              <a:xfrm>
                <a:off x="2556888" y="2756363"/>
                <a:ext cx="2956408" cy="1475387"/>
              </a:xfrm>
              <a:custGeom>
                <a:avLst/>
                <a:gdLst>
                  <a:gd name="connsiteX0" fmla="*/ 0 w 1812392"/>
                  <a:gd name="connsiteY0" fmla="*/ 904470 h 904469"/>
                  <a:gd name="connsiteX1" fmla="*/ 906196 w 1812392"/>
                  <a:gd name="connsiteY1" fmla="*/ 0 h 904469"/>
                  <a:gd name="connsiteX2" fmla="*/ 1812392 w 1812392"/>
                  <a:gd name="connsiteY2" fmla="*/ 904470 h 904469"/>
                </a:gdLst>
                <a:ahLst/>
                <a:cxnLst>
                  <a:cxn ang="0">
                    <a:pos x="connsiteX0" y="connsiteY0"/>
                  </a:cxn>
                  <a:cxn ang="0">
                    <a:pos x="connsiteX1" y="connsiteY1"/>
                  </a:cxn>
                  <a:cxn ang="0">
                    <a:pos x="connsiteX2" y="connsiteY2"/>
                  </a:cxn>
                </a:cxnLst>
                <a:rect l="l" t="t" r="r" b="b"/>
                <a:pathLst>
                  <a:path w="1812392" h="904469">
                    <a:moveTo>
                      <a:pt x="0" y="904470"/>
                    </a:moveTo>
                    <a:cubicBezTo>
                      <a:pt x="0" y="404945"/>
                      <a:pt x="405718" y="0"/>
                      <a:pt x="906196" y="0"/>
                    </a:cubicBezTo>
                    <a:cubicBezTo>
                      <a:pt x="1406674" y="0"/>
                      <a:pt x="1812392" y="404945"/>
                      <a:pt x="1812392" y="904470"/>
                    </a:cubicBezTo>
                  </a:path>
                </a:pathLst>
              </a:custGeom>
              <a:noFill/>
              <a:ln w="133350" cap="rnd">
                <a:solidFill>
                  <a:srgbClr val="AEDDE3"/>
                </a:solidFill>
                <a:prstDash val="solid"/>
                <a:miter/>
              </a:ln>
            </p:spPr>
            <p:txBody>
              <a:bodyPr rtlCol="0" anchor="ctr"/>
              <a:lstStyle/>
              <a:p>
                <a:endParaRPr lang="nl-NL"/>
              </a:p>
            </p:txBody>
          </p:sp>
          <p:grpSp>
            <p:nvGrpSpPr>
              <p:cNvPr id="740" name="Groep 739">
                <a:extLst>
                  <a:ext uri="{FF2B5EF4-FFF2-40B4-BE49-F238E27FC236}">
                    <a16:creationId xmlns:a16="http://schemas.microsoft.com/office/drawing/2014/main" id="{BDDF7790-FD14-AA58-B17B-8885FD7A30EA}"/>
                  </a:ext>
                </a:extLst>
              </p:cNvPr>
              <p:cNvGrpSpPr/>
              <p:nvPr/>
            </p:nvGrpSpPr>
            <p:grpSpPr>
              <a:xfrm>
                <a:off x="2664731" y="2985951"/>
                <a:ext cx="2728563" cy="825894"/>
                <a:chOff x="2664731" y="2985951"/>
                <a:chExt cx="2728563" cy="825894"/>
              </a:xfrm>
            </p:grpSpPr>
            <p:grpSp>
              <p:nvGrpSpPr>
                <p:cNvPr id="18" name="Graphic 3">
                  <a:extLst>
                    <a:ext uri="{FF2B5EF4-FFF2-40B4-BE49-F238E27FC236}">
                      <a16:creationId xmlns:a16="http://schemas.microsoft.com/office/drawing/2014/main" id="{0DEF325A-FFAF-952B-80AA-3DD7D948CC2A}"/>
                    </a:ext>
                  </a:extLst>
                </p:cNvPr>
                <p:cNvGrpSpPr/>
                <p:nvPr/>
              </p:nvGrpSpPr>
              <p:grpSpPr>
                <a:xfrm>
                  <a:off x="4937047" y="3573661"/>
                  <a:ext cx="456247" cy="238184"/>
                  <a:chOff x="5368307" y="3326564"/>
                  <a:chExt cx="279697" cy="146016"/>
                </a:xfrm>
              </p:grpSpPr>
              <p:sp>
                <p:nvSpPr>
                  <p:cNvPr id="19" name="Vrije vorm 18">
                    <a:extLst>
                      <a:ext uri="{FF2B5EF4-FFF2-40B4-BE49-F238E27FC236}">
                        <a16:creationId xmlns:a16="http://schemas.microsoft.com/office/drawing/2014/main" id="{F4B610BC-032E-DF86-3D36-72430646B05D}"/>
                      </a:ext>
                    </a:extLst>
                  </p:cNvPr>
                  <p:cNvSpPr/>
                  <p:nvPr/>
                </p:nvSpPr>
                <p:spPr>
                  <a:xfrm>
                    <a:off x="5372711" y="3326564"/>
                    <a:ext cx="275293" cy="136718"/>
                  </a:xfrm>
                  <a:custGeom>
                    <a:avLst/>
                    <a:gdLst>
                      <a:gd name="connsiteX0" fmla="*/ 0 w 275293"/>
                      <a:gd name="connsiteY0" fmla="*/ 136718 h 136718"/>
                      <a:gd name="connsiteX1" fmla="*/ 275294 w 275293"/>
                      <a:gd name="connsiteY1" fmla="*/ 2137 h 136718"/>
                    </a:gdLst>
                    <a:ahLst/>
                    <a:cxnLst>
                      <a:cxn ang="0">
                        <a:pos x="connsiteX0" y="connsiteY0"/>
                      </a:cxn>
                      <a:cxn ang="0">
                        <a:pos x="connsiteX1" y="connsiteY1"/>
                      </a:cxn>
                    </a:cxnLst>
                    <a:rect l="l" t="t" r="r" b="b"/>
                    <a:pathLst>
                      <a:path w="275293" h="136718">
                        <a:moveTo>
                          <a:pt x="0" y="136718"/>
                        </a:moveTo>
                        <a:cubicBezTo>
                          <a:pt x="35968" y="98579"/>
                          <a:pt x="265371" y="-17076"/>
                          <a:pt x="275294" y="2137"/>
                        </a:cubicBezTo>
                      </a:path>
                    </a:pathLst>
                  </a:custGeom>
                  <a:noFill/>
                  <a:ln w="9525" cap="flat">
                    <a:solidFill>
                      <a:srgbClr val="EF7D00"/>
                    </a:solidFill>
                    <a:prstDash val="solid"/>
                    <a:miter/>
                  </a:ln>
                </p:spPr>
                <p:txBody>
                  <a:bodyPr rtlCol="0" anchor="ctr"/>
                  <a:lstStyle/>
                  <a:p>
                    <a:endParaRPr lang="nl-NL"/>
                  </a:p>
                </p:txBody>
              </p:sp>
              <p:sp>
                <p:nvSpPr>
                  <p:cNvPr id="20" name="Vrije vorm 19">
                    <a:extLst>
                      <a:ext uri="{FF2B5EF4-FFF2-40B4-BE49-F238E27FC236}">
                        <a16:creationId xmlns:a16="http://schemas.microsoft.com/office/drawing/2014/main" id="{1B6E6F4A-4FAA-4A5C-EB3B-7E050C0A5E73}"/>
                      </a:ext>
                    </a:extLst>
                  </p:cNvPr>
                  <p:cNvSpPr/>
                  <p:nvPr/>
                </p:nvSpPr>
                <p:spPr>
                  <a:xfrm>
                    <a:off x="5368307" y="3415488"/>
                    <a:ext cx="57089" cy="57092"/>
                  </a:xfrm>
                  <a:custGeom>
                    <a:avLst/>
                    <a:gdLst>
                      <a:gd name="connsiteX0" fmla="*/ 57090 w 57089"/>
                      <a:gd name="connsiteY0" fmla="*/ 53569 h 57092"/>
                      <a:gd name="connsiteX1" fmla="*/ 56509 w 57089"/>
                      <a:gd name="connsiteY1" fmla="*/ 44071 h 57092"/>
                      <a:gd name="connsiteX2" fmla="*/ 9636 w 57089"/>
                      <a:gd name="connsiteY2" fmla="*/ 46972 h 57092"/>
                      <a:gd name="connsiteX3" fmla="*/ 10159 w 57089"/>
                      <a:gd name="connsiteY3" fmla="*/ 97 h 57092"/>
                      <a:gd name="connsiteX4" fmla="*/ 626 w 57089"/>
                      <a:gd name="connsiteY4" fmla="*/ 0 h 57092"/>
                      <a:gd name="connsiteX5" fmla="*/ 0 w 57089"/>
                      <a:gd name="connsiteY5" fmla="*/ 57092 h 57092"/>
                      <a:gd name="connsiteX6" fmla="*/ 57090 w 57089"/>
                      <a:gd name="connsiteY6" fmla="*/ 53569 h 57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89" h="57092">
                        <a:moveTo>
                          <a:pt x="57090" y="53569"/>
                        </a:moveTo>
                        <a:lnTo>
                          <a:pt x="56509" y="44071"/>
                        </a:lnTo>
                        <a:lnTo>
                          <a:pt x="9636" y="46972"/>
                        </a:lnTo>
                        <a:lnTo>
                          <a:pt x="10159" y="97"/>
                        </a:lnTo>
                        <a:lnTo>
                          <a:pt x="626" y="0"/>
                        </a:lnTo>
                        <a:lnTo>
                          <a:pt x="0" y="57092"/>
                        </a:lnTo>
                        <a:lnTo>
                          <a:pt x="57090" y="53569"/>
                        </a:lnTo>
                        <a:close/>
                      </a:path>
                    </a:pathLst>
                  </a:custGeom>
                  <a:solidFill>
                    <a:srgbClr val="EF7D00"/>
                  </a:solidFill>
                  <a:ln w="9525" cap="flat">
                    <a:noFill/>
                    <a:prstDash val="solid"/>
                    <a:miter/>
                  </a:ln>
                </p:spPr>
                <p:txBody>
                  <a:bodyPr rtlCol="0" anchor="ctr"/>
                  <a:lstStyle/>
                  <a:p>
                    <a:endParaRPr lang="nl-NL"/>
                  </a:p>
                </p:txBody>
              </p:sp>
            </p:grpSp>
            <p:grpSp>
              <p:nvGrpSpPr>
                <p:cNvPr id="21" name="Graphic 3">
                  <a:extLst>
                    <a:ext uri="{FF2B5EF4-FFF2-40B4-BE49-F238E27FC236}">
                      <a16:creationId xmlns:a16="http://schemas.microsoft.com/office/drawing/2014/main" id="{89289CD4-1DD4-0567-0CA6-9E317C07D119}"/>
                    </a:ext>
                  </a:extLst>
                </p:cNvPr>
                <p:cNvGrpSpPr/>
                <p:nvPr/>
              </p:nvGrpSpPr>
              <p:grpSpPr>
                <a:xfrm>
                  <a:off x="2664731" y="3573661"/>
                  <a:ext cx="456270" cy="238161"/>
                  <a:chOff x="3975290" y="3326564"/>
                  <a:chExt cx="279711" cy="146002"/>
                </a:xfrm>
              </p:grpSpPr>
              <p:sp>
                <p:nvSpPr>
                  <p:cNvPr id="22" name="Vrije vorm 21">
                    <a:extLst>
                      <a:ext uri="{FF2B5EF4-FFF2-40B4-BE49-F238E27FC236}">
                        <a16:creationId xmlns:a16="http://schemas.microsoft.com/office/drawing/2014/main" id="{3D917A37-DF17-FB42-03BE-958E47A482F8}"/>
                      </a:ext>
                    </a:extLst>
                  </p:cNvPr>
                  <p:cNvSpPr/>
                  <p:nvPr/>
                </p:nvSpPr>
                <p:spPr>
                  <a:xfrm>
                    <a:off x="3975290" y="3326564"/>
                    <a:ext cx="275293" cy="136718"/>
                  </a:xfrm>
                  <a:custGeom>
                    <a:avLst/>
                    <a:gdLst>
                      <a:gd name="connsiteX0" fmla="*/ 275294 w 275293"/>
                      <a:gd name="connsiteY0" fmla="*/ 136718 h 136718"/>
                      <a:gd name="connsiteX1" fmla="*/ 0 w 275293"/>
                      <a:gd name="connsiteY1" fmla="*/ 2137 h 136718"/>
                    </a:gdLst>
                    <a:ahLst/>
                    <a:cxnLst>
                      <a:cxn ang="0">
                        <a:pos x="connsiteX0" y="connsiteY0"/>
                      </a:cxn>
                      <a:cxn ang="0">
                        <a:pos x="connsiteX1" y="connsiteY1"/>
                      </a:cxn>
                    </a:cxnLst>
                    <a:rect l="l" t="t" r="r" b="b"/>
                    <a:pathLst>
                      <a:path w="275293" h="136718">
                        <a:moveTo>
                          <a:pt x="275294" y="136718"/>
                        </a:moveTo>
                        <a:cubicBezTo>
                          <a:pt x="239326" y="98579"/>
                          <a:pt x="9922" y="-17076"/>
                          <a:pt x="0" y="2137"/>
                        </a:cubicBezTo>
                      </a:path>
                    </a:pathLst>
                  </a:custGeom>
                  <a:noFill/>
                  <a:ln w="9525" cap="flat">
                    <a:solidFill>
                      <a:srgbClr val="EF7D00"/>
                    </a:solidFill>
                    <a:prstDash val="solid"/>
                    <a:miter/>
                  </a:ln>
                </p:spPr>
                <p:txBody>
                  <a:bodyPr rtlCol="0" anchor="ctr"/>
                  <a:lstStyle/>
                  <a:p>
                    <a:endParaRPr lang="nl-NL"/>
                  </a:p>
                </p:txBody>
              </p:sp>
              <p:sp>
                <p:nvSpPr>
                  <p:cNvPr id="23" name="Vrije vorm 22">
                    <a:extLst>
                      <a:ext uri="{FF2B5EF4-FFF2-40B4-BE49-F238E27FC236}">
                        <a16:creationId xmlns:a16="http://schemas.microsoft.com/office/drawing/2014/main" id="{251B7EF4-37C9-1AAA-4F5E-4E4DC6F5599E}"/>
                      </a:ext>
                    </a:extLst>
                  </p:cNvPr>
                  <p:cNvSpPr/>
                  <p:nvPr/>
                </p:nvSpPr>
                <p:spPr>
                  <a:xfrm>
                    <a:off x="4197905" y="3415479"/>
                    <a:ext cx="57096" cy="57087"/>
                  </a:xfrm>
                  <a:custGeom>
                    <a:avLst/>
                    <a:gdLst>
                      <a:gd name="connsiteX0" fmla="*/ 56464 w 57096"/>
                      <a:gd name="connsiteY0" fmla="*/ 0 h 57087"/>
                      <a:gd name="connsiteX1" fmla="*/ 46931 w 57096"/>
                      <a:gd name="connsiteY1" fmla="*/ 97 h 57087"/>
                      <a:gd name="connsiteX2" fmla="*/ 47461 w 57096"/>
                      <a:gd name="connsiteY2" fmla="*/ 46973 h 57087"/>
                      <a:gd name="connsiteX3" fmla="*/ 580 w 57096"/>
                      <a:gd name="connsiteY3" fmla="*/ 44071 h 57087"/>
                      <a:gd name="connsiteX4" fmla="*/ 0 w 57096"/>
                      <a:gd name="connsiteY4" fmla="*/ 53569 h 57087"/>
                      <a:gd name="connsiteX5" fmla="*/ 57096 w 57096"/>
                      <a:gd name="connsiteY5" fmla="*/ 57088 h 57087"/>
                      <a:gd name="connsiteX6" fmla="*/ 56464 w 57096"/>
                      <a:gd name="connsiteY6" fmla="*/ 0 h 5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96" h="57087">
                        <a:moveTo>
                          <a:pt x="56464" y="0"/>
                        </a:moveTo>
                        <a:lnTo>
                          <a:pt x="46931" y="97"/>
                        </a:lnTo>
                        <a:lnTo>
                          <a:pt x="47461" y="46973"/>
                        </a:lnTo>
                        <a:lnTo>
                          <a:pt x="580" y="44071"/>
                        </a:lnTo>
                        <a:lnTo>
                          <a:pt x="0" y="53569"/>
                        </a:lnTo>
                        <a:lnTo>
                          <a:pt x="57096" y="57088"/>
                        </a:lnTo>
                        <a:lnTo>
                          <a:pt x="56464" y="0"/>
                        </a:lnTo>
                        <a:close/>
                      </a:path>
                    </a:pathLst>
                  </a:custGeom>
                  <a:solidFill>
                    <a:srgbClr val="EF7D00"/>
                  </a:solidFill>
                  <a:ln w="9525" cap="flat">
                    <a:noFill/>
                    <a:prstDash val="solid"/>
                    <a:miter/>
                  </a:ln>
                </p:spPr>
                <p:txBody>
                  <a:bodyPr rtlCol="0" anchor="ctr"/>
                  <a:lstStyle/>
                  <a:p>
                    <a:endParaRPr lang="nl-NL"/>
                  </a:p>
                </p:txBody>
              </p:sp>
            </p:grpSp>
            <p:grpSp>
              <p:nvGrpSpPr>
                <p:cNvPr id="24" name="Graphic 3">
                  <a:extLst>
                    <a:ext uri="{FF2B5EF4-FFF2-40B4-BE49-F238E27FC236}">
                      <a16:creationId xmlns:a16="http://schemas.microsoft.com/office/drawing/2014/main" id="{6E193106-D2EB-FA60-0A57-45C6137BC15F}"/>
                    </a:ext>
                  </a:extLst>
                </p:cNvPr>
                <p:cNvGrpSpPr/>
                <p:nvPr/>
              </p:nvGrpSpPr>
              <p:grpSpPr>
                <a:xfrm>
                  <a:off x="3220257" y="3068854"/>
                  <a:ext cx="296954" cy="450531"/>
                  <a:chOff x="4315849" y="3017098"/>
                  <a:chExt cx="182044" cy="276193"/>
                </a:xfrm>
              </p:grpSpPr>
              <p:sp>
                <p:nvSpPr>
                  <p:cNvPr id="25" name="Vrije vorm 24">
                    <a:extLst>
                      <a:ext uri="{FF2B5EF4-FFF2-40B4-BE49-F238E27FC236}">
                        <a16:creationId xmlns:a16="http://schemas.microsoft.com/office/drawing/2014/main" id="{1F960FAA-6562-69D4-0B58-4934A25B3BBB}"/>
                      </a:ext>
                    </a:extLst>
                  </p:cNvPr>
                  <p:cNvSpPr/>
                  <p:nvPr/>
                </p:nvSpPr>
                <p:spPr>
                  <a:xfrm>
                    <a:off x="4315849" y="3017098"/>
                    <a:ext cx="152009" cy="266032"/>
                  </a:xfrm>
                  <a:custGeom>
                    <a:avLst/>
                    <a:gdLst>
                      <a:gd name="connsiteX0" fmla="*/ 152010 w 152009"/>
                      <a:gd name="connsiteY0" fmla="*/ 266032 h 266032"/>
                      <a:gd name="connsiteX1" fmla="*/ 0 w 152009"/>
                      <a:gd name="connsiteY1" fmla="*/ 346 h 266032"/>
                    </a:gdLst>
                    <a:ahLst/>
                    <a:cxnLst>
                      <a:cxn ang="0">
                        <a:pos x="connsiteX0" y="connsiteY0"/>
                      </a:cxn>
                      <a:cxn ang="0">
                        <a:pos x="connsiteX1" y="connsiteY1"/>
                      </a:cxn>
                    </a:cxnLst>
                    <a:rect l="l" t="t" r="r" b="b"/>
                    <a:pathLst>
                      <a:path w="152009" h="266032">
                        <a:moveTo>
                          <a:pt x="152010" y="266032"/>
                        </a:moveTo>
                        <a:cubicBezTo>
                          <a:pt x="143718" y="214315"/>
                          <a:pt x="19023" y="-9992"/>
                          <a:pt x="0" y="346"/>
                        </a:cubicBezTo>
                      </a:path>
                    </a:pathLst>
                  </a:custGeom>
                  <a:noFill/>
                  <a:ln w="9525" cap="flat">
                    <a:solidFill>
                      <a:srgbClr val="EF7D00"/>
                    </a:solidFill>
                    <a:prstDash val="solid"/>
                    <a:miter/>
                  </a:ln>
                </p:spPr>
                <p:txBody>
                  <a:bodyPr rtlCol="0" anchor="ctr"/>
                  <a:lstStyle/>
                  <a:p>
                    <a:endParaRPr lang="nl-NL"/>
                  </a:p>
                </p:txBody>
              </p:sp>
              <p:sp>
                <p:nvSpPr>
                  <p:cNvPr id="26" name="Vrije vorm 25">
                    <a:extLst>
                      <a:ext uri="{FF2B5EF4-FFF2-40B4-BE49-F238E27FC236}">
                        <a16:creationId xmlns:a16="http://schemas.microsoft.com/office/drawing/2014/main" id="{AEE3BF71-96B4-F8C4-5714-5E7C96B206A7}"/>
                      </a:ext>
                    </a:extLst>
                  </p:cNvPr>
                  <p:cNvSpPr/>
                  <p:nvPr/>
                </p:nvSpPr>
                <p:spPr>
                  <a:xfrm>
                    <a:off x="4421031" y="3240442"/>
                    <a:ext cx="76862" cy="52849"/>
                  </a:xfrm>
                  <a:custGeom>
                    <a:avLst/>
                    <a:gdLst>
                      <a:gd name="connsiteX0" fmla="*/ 76863 w 76862"/>
                      <a:gd name="connsiteY0" fmla="*/ 5264 h 52849"/>
                      <a:gd name="connsiteX1" fmla="*/ 68921 w 76862"/>
                      <a:gd name="connsiteY1" fmla="*/ 0 h 52849"/>
                      <a:gd name="connsiteX2" fmla="*/ 42980 w 76862"/>
                      <a:gd name="connsiteY2" fmla="*/ 39077 h 52849"/>
                      <a:gd name="connsiteX3" fmla="*/ 5825 w 76862"/>
                      <a:gd name="connsiteY3" fmla="*/ 10393 h 52849"/>
                      <a:gd name="connsiteX4" fmla="*/ 0 w 76862"/>
                      <a:gd name="connsiteY4" fmla="*/ 17927 h 52849"/>
                      <a:gd name="connsiteX5" fmla="*/ 45257 w 76862"/>
                      <a:gd name="connsiteY5" fmla="*/ 52849 h 52849"/>
                      <a:gd name="connsiteX6" fmla="*/ 76863 w 76862"/>
                      <a:gd name="connsiteY6" fmla="*/ 5264 h 5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62" h="52849">
                        <a:moveTo>
                          <a:pt x="76863" y="5264"/>
                        </a:moveTo>
                        <a:lnTo>
                          <a:pt x="68921" y="0"/>
                        </a:lnTo>
                        <a:lnTo>
                          <a:pt x="42980" y="39077"/>
                        </a:lnTo>
                        <a:lnTo>
                          <a:pt x="5825" y="10393"/>
                        </a:lnTo>
                        <a:lnTo>
                          <a:pt x="0" y="17927"/>
                        </a:lnTo>
                        <a:lnTo>
                          <a:pt x="45257" y="52849"/>
                        </a:lnTo>
                        <a:lnTo>
                          <a:pt x="76863" y="5264"/>
                        </a:lnTo>
                        <a:close/>
                      </a:path>
                    </a:pathLst>
                  </a:custGeom>
                  <a:solidFill>
                    <a:srgbClr val="EF7D00"/>
                  </a:solidFill>
                  <a:ln w="9525" cap="flat">
                    <a:noFill/>
                    <a:prstDash val="solid"/>
                    <a:miter/>
                  </a:ln>
                </p:spPr>
                <p:txBody>
                  <a:bodyPr rtlCol="0" anchor="ctr"/>
                  <a:lstStyle/>
                  <a:p>
                    <a:endParaRPr lang="nl-NL"/>
                  </a:p>
                </p:txBody>
              </p:sp>
            </p:grpSp>
            <p:grpSp>
              <p:nvGrpSpPr>
                <p:cNvPr id="40" name="Graphic 3">
                  <a:extLst>
                    <a:ext uri="{FF2B5EF4-FFF2-40B4-BE49-F238E27FC236}">
                      <a16:creationId xmlns:a16="http://schemas.microsoft.com/office/drawing/2014/main" id="{7B078852-9E55-4521-9F45-4488AF70F992}"/>
                    </a:ext>
                  </a:extLst>
                </p:cNvPr>
                <p:cNvGrpSpPr/>
                <p:nvPr/>
              </p:nvGrpSpPr>
              <p:grpSpPr>
                <a:xfrm>
                  <a:off x="3969651" y="2985951"/>
                  <a:ext cx="126972" cy="500412"/>
                  <a:chOff x="4775256" y="2966275"/>
                  <a:chExt cx="77839" cy="306772"/>
                </a:xfrm>
              </p:grpSpPr>
              <p:sp>
                <p:nvSpPr>
                  <p:cNvPr id="41" name="Vrije vorm 40">
                    <a:extLst>
                      <a:ext uri="{FF2B5EF4-FFF2-40B4-BE49-F238E27FC236}">
                        <a16:creationId xmlns:a16="http://schemas.microsoft.com/office/drawing/2014/main" id="{AC391513-87BB-E1EB-2D93-968AB260111D}"/>
                      </a:ext>
                    </a:extLst>
                  </p:cNvPr>
                  <p:cNvSpPr/>
                  <p:nvPr/>
                </p:nvSpPr>
                <p:spPr>
                  <a:xfrm>
                    <a:off x="4810918" y="2966275"/>
                    <a:ext cx="4234" cy="296509"/>
                  </a:xfrm>
                  <a:custGeom>
                    <a:avLst/>
                    <a:gdLst>
                      <a:gd name="connsiteX0" fmla="*/ 4235 w 4234"/>
                      <a:gd name="connsiteY0" fmla="*/ 296509 h 296509"/>
                      <a:gd name="connsiteX1" fmla="*/ 453 w 4234"/>
                      <a:gd name="connsiteY1" fmla="*/ 0 h 296509"/>
                    </a:gdLst>
                    <a:ahLst/>
                    <a:cxnLst>
                      <a:cxn ang="0">
                        <a:pos x="connsiteX0" y="connsiteY0"/>
                      </a:cxn>
                      <a:cxn ang="0">
                        <a:pos x="connsiteX1" y="connsiteY1"/>
                      </a:cxn>
                    </a:cxnLst>
                    <a:rect l="l" t="t" r="r" b="b"/>
                    <a:pathLst>
                      <a:path w="4234" h="296509">
                        <a:moveTo>
                          <a:pt x="4235" y="296509"/>
                        </a:moveTo>
                        <a:cubicBezTo>
                          <a:pt x="2146" y="243158"/>
                          <a:pt x="-1224" y="23"/>
                          <a:pt x="453" y="0"/>
                        </a:cubicBezTo>
                      </a:path>
                    </a:pathLst>
                  </a:custGeom>
                  <a:noFill/>
                  <a:ln w="9525" cap="flat">
                    <a:solidFill>
                      <a:srgbClr val="EF7D00"/>
                    </a:solidFill>
                    <a:prstDash val="solid"/>
                    <a:miter/>
                  </a:ln>
                </p:spPr>
                <p:txBody>
                  <a:bodyPr rtlCol="0" anchor="ctr"/>
                  <a:lstStyle/>
                  <a:p>
                    <a:endParaRPr lang="nl-NL"/>
                  </a:p>
                </p:txBody>
              </p:sp>
              <p:sp>
                <p:nvSpPr>
                  <p:cNvPr id="42" name="Vrije vorm 41">
                    <a:extLst>
                      <a:ext uri="{FF2B5EF4-FFF2-40B4-BE49-F238E27FC236}">
                        <a16:creationId xmlns:a16="http://schemas.microsoft.com/office/drawing/2014/main" id="{F47C1797-A6E1-B3C5-7D14-974E2661C17B}"/>
                      </a:ext>
                    </a:extLst>
                  </p:cNvPr>
                  <p:cNvSpPr/>
                  <p:nvPr/>
                </p:nvSpPr>
                <p:spPr>
                  <a:xfrm>
                    <a:off x="4775256" y="3223508"/>
                    <a:ext cx="77839" cy="49539"/>
                  </a:xfrm>
                  <a:custGeom>
                    <a:avLst/>
                    <a:gdLst>
                      <a:gd name="connsiteX0" fmla="*/ 77839 w 77839"/>
                      <a:gd name="connsiteY0" fmla="*/ 6202 h 49539"/>
                      <a:gd name="connsiteX1" fmla="*/ 70607 w 77839"/>
                      <a:gd name="connsiteY1" fmla="*/ 0 h 49539"/>
                      <a:gd name="connsiteX2" fmla="*/ 40046 w 77839"/>
                      <a:gd name="connsiteY2" fmla="*/ 35595 h 49539"/>
                      <a:gd name="connsiteX3" fmla="*/ 6710 w 77839"/>
                      <a:gd name="connsiteY3" fmla="*/ 2567 h 49539"/>
                      <a:gd name="connsiteX4" fmla="*/ 0 w 77839"/>
                      <a:gd name="connsiteY4" fmla="*/ 9326 h 49539"/>
                      <a:gd name="connsiteX5" fmla="*/ 40609 w 77839"/>
                      <a:gd name="connsiteY5" fmla="*/ 49540 h 49539"/>
                      <a:gd name="connsiteX6" fmla="*/ 77839 w 77839"/>
                      <a:gd name="connsiteY6" fmla="*/ 6202 h 4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839" h="49539">
                        <a:moveTo>
                          <a:pt x="77839" y="6202"/>
                        </a:moveTo>
                        <a:lnTo>
                          <a:pt x="70607" y="0"/>
                        </a:lnTo>
                        <a:lnTo>
                          <a:pt x="40046" y="35595"/>
                        </a:lnTo>
                        <a:lnTo>
                          <a:pt x="6710" y="2567"/>
                        </a:lnTo>
                        <a:lnTo>
                          <a:pt x="0" y="9326"/>
                        </a:lnTo>
                        <a:lnTo>
                          <a:pt x="40609" y="49540"/>
                        </a:lnTo>
                        <a:lnTo>
                          <a:pt x="77839" y="6202"/>
                        </a:lnTo>
                        <a:close/>
                      </a:path>
                    </a:pathLst>
                  </a:custGeom>
                  <a:solidFill>
                    <a:srgbClr val="EF7D00"/>
                  </a:solidFill>
                  <a:ln w="9525" cap="flat">
                    <a:noFill/>
                    <a:prstDash val="solid"/>
                    <a:miter/>
                  </a:ln>
                </p:spPr>
                <p:txBody>
                  <a:bodyPr rtlCol="0" anchor="ctr"/>
                  <a:lstStyle/>
                  <a:p>
                    <a:endParaRPr lang="nl-NL"/>
                  </a:p>
                </p:txBody>
              </p:sp>
            </p:grpSp>
          </p:grpSp>
          <p:grpSp>
            <p:nvGrpSpPr>
              <p:cNvPr id="43" name="Graphic 3">
                <a:extLst>
                  <a:ext uri="{FF2B5EF4-FFF2-40B4-BE49-F238E27FC236}">
                    <a16:creationId xmlns:a16="http://schemas.microsoft.com/office/drawing/2014/main" id="{B6CD0601-F292-B708-5A65-73EB35DB4A7E}"/>
                  </a:ext>
                </a:extLst>
              </p:cNvPr>
              <p:cNvGrpSpPr/>
              <p:nvPr/>
            </p:nvGrpSpPr>
            <p:grpSpPr>
              <a:xfrm>
                <a:off x="3736641" y="2452762"/>
                <a:ext cx="590420" cy="586218"/>
                <a:chOff x="4632412" y="2639410"/>
                <a:chExt cx="361950" cy="359374"/>
              </a:xfrm>
            </p:grpSpPr>
            <p:sp>
              <p:nvSpPr>
                <p:cNvPr id="44" name="Vrije vorm 43">
                  <a:extLst>
                    <a:ext uri="{FF2B5EF4-FFF2-40B4-BE49-F238E27FC236}">
                      <a16:creationId xmlns:a16="http://schemas.microsoft.com/office/drawing/2014/main" id="{120C3D94-98DA-9772-0980-CF5540229A79}"/>
                    </a:ext>
                  </a:extLst>
                </p:cNvPr>
                <p:cNvSpPr/>
                <p:nvPr/>
              </p:nvSpPr>
              <p:spPr>
                <a:xfrm>
                  <a:off x="4639174" y="2646225"/>
                  <a:ext cx="348424" cy="346639"/>
                </a:xfrm>
                <a:custGeom>
                  <a:avLst/>
                  <a:gdLst>
                    <a:gd name="connsiteX0" fmla="*/ 348425 w 348424"/>
                    <a:gd name="connsiteY0" fmla="*/ 173320 h 346639"/>
                    <a:gd name="connsiteX1" fmla="*/ 174212 w 348424"/>
                    <a:gd name="connsiteY1" fmla="*/ 346639 h 346639"/>
                    <a:gd name="connsiteX2" fmla="*/ 0 w 348424"/>
                    <a:gd name="connsiteY2" fmla="*/ 173320 h 346639"/>
                    <a:gd name="connsiteX3" fmla="*/ 174212 w 348424"/>
                    <a:gd name="connsiteY3" fmla="*/ 0 h 346639"/>
                    <a:gd name="connsiteX4" fmla="*/ 348425 w 348424"/>
                    <a:gd name="connsiteY4" fmla="*/ 173320 h 346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424" h="346639">
                      <a:moveTo>
                        <a:pt x="348425" y="173320"/>
                      </a:moveTo>
                      <a:cubicBezTo>
                        <a:pt x="348425" y="269044"/>
                        <a:pt x="270422" y="346639"/>
                        <a:pt x="174212" y="346639"/>
                      </a:cubicBezTo>
                      <a:cubicBezTo>
                        <a:pt x="78002" y="346639"/>
                        <a:pt x="0" y="269043"/>
                        <a:pt x="0" y="173320"/>
                      </a:cubicBezTo>
                      <a:cubicBezTo>
                        <a:pt x="0" y="77596"/>
                        <a:pt x="78002" y="0"/>
                        <a:pt x="174212" y="0"/>
                      </a:cubicBezTo>
                      <a:cubicBezTo>
                        <a:pt x="270422" y="0"/>
                        <a:pt x="348425" y="77598"/>
                        <a:pt x="348425" y="173320"/>
                      </a:cubicBezTo>
                      <a:close/>
                    </a:path>
                  </a:pathLst>
                </a:custGeom>
                <a:solidFill>
                  <a:srgbClr val="D7EFF2"/>
                </a:solidFill>
                <a:ln w="9525" cap="flat">
                  <a:noFill/>
                  <a:prstDash val="solid"/>
                  <a:miter/>
                </a:ln>
              </p:spPr>
              <p:txBody>
                <a:bodyPr rtlCol="0" anchor="ctr"/>
                <a:lstStyle/>
                <a:p>
                  <a:endParaRPr lang="nl-NL"/>
                </a:p>
              </p:txBody>
            </p:sp>
            <p:sp>
              <p:nvSpPr>
                <p:cNvPr id="45" name="Vrije vorm 44">
                  <a:extLst>
                    <a:ext uri="{FF2B5EF4-FFF2-40B4-BE49-F238E27FC236}">
                      <a16:creationId xmlns:a16="http://schemas.microsoft.com/office/drawing/2014/main" id="{88FD87AE-1EBF-2E15-3218-E29EA3F2AD11}"/>
                    </a:ext>
                  </a:extLst>
                </p:cNvPr>
                <p:cNvSpPr/>
                <p:nvPr/>
              </p:nvSpPr>
              <p:spPr>
                <a:xfrm>
                  <a:off x="4632412" y="2639410"/>
                  <a:ext cx="361950" cy="359374"/>
                </a:xfrm>
                <a:custGeom>
                  <a:avLst/>
                  <a:gdLst>
                    <a:gd name="connsiteX0" fmla="*/ 180975 w 361950"/>
                    <a:gd name="connsiteY0" fmla="*/ 359375 h 359374"/>
                    <a:gd name="connsiteX1" fmla="*/ 0 w 361950"/>
                    <a:gd name="connsiteY1" fmla="*/ 179685 h 359374"/>
                    <a:gd name="connsiteX2" fmla="*/ 180975 w 361950"/>
                    <a:gd name="connsiteY2" fmla="*/ 0 h 359374"/>
                    <a:gd name="connsiteX3" fmla="*/ 361950 w 361950"/>
                    <a:gd name="connsiteY3" fmla="*/ 179685 h 359374"/>
                    <a:gd name="connsiteX4" fmla="*/ 180975 w 361950"/>
                    <a:gd name="connsiteY4" fmla="*/ 359375 h 359374"/>
                    <a:gd name="connsiteX5" fmla="*/ 180975 w 361950"/>
                    <a:gd name="connsiteY5" fmla="*/ 17025 h 359374"/>
                    <a:gd name="connsiteX6" fmla="*/ 17142 w 361950"/>
                    <a:gd name="connsiteY6" fmla="*/ 179685 h 359374"/>
                    <a:gd name="connsiteX7" fmla="*/ 180975 w 361950"/>
                    <a:gd name="connsiteY7" fmla="*/ 342355 h 359374"/>
                    <a:gd name="connsiteX8" fmla="*/ 344808 w 361950"/>
                    <a:gd name="connsiteY8" fmla="*/ 179685 h 359374"/>
                    <a:gd name="connsiteX9" fmla="*/ 180975 w 361950"/>
                    <a:gd name="connsiteY9" fmla="*/ 17025 h 3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950" h="359374">
                      <a:moveTo>
                        <a:pt x="180975" y="359375"/>
                      </a:moveTo>
                      <a:cubicBezTo>
                        <a:pt x="81191" y="359375"/>
                        <a:pt x="0" y="278772"/>
                        <a:pt x="0" y="179685"/>
                      </a:cubicBezTo>
                      <a:cubicBezTo>
                        <a:pt x="0" y="80607"/>
                        <a:pt x="81191" y="0"/>
                        <a:pt x="180975" y="0"/>
                      </a:cubicBezTo>
                      <a:cubicBezTo>
                        <a:pt x="280770" y="0"/>
                        <a:pt x="361950" y="80607"/>
                        <a:pt x="361950" y="179685"/>
                      </a:cubicBezTo>
                      <a:cubicBezTo>
                        <a:pt x="361950" y="278772"/>
                        <a:pt x="280770" y="359375"/>
                        <a:pt x="180975" y="359375"/>
                      </a:cubicBezTo>
                      <a:close/>
                      <a:moveTo>
                        <a:pt x="180975" y="17025"/>
                      </a:moveTo>
                      <a:cubicBezTo>
                        <a:pt x="90634" y="17025"/>
                        <a:pt x="17142" y="89994"/>
                        <a:pt x="17142" y="179685"/>
                      </a:cubicBezTo>
                      <a:cubicBezTo>
                        <a:pt x="17142" y="269376"/>
                        <a:pt x="90634" y="342355"/>
                        <a:pt x="180975" y="342355"/>
                      </a:cubicBezTo>
                      <a:cubicBezTo>
                        <a:pt x="271316" y="342355"/>
                        <a:pt x="344808" y="269375"/>
                        <a:pt x="344808" y="179685"/>
                      </a:cubicBezTo>
                      <a:cubicBezTo>
                        <a:pt x="344808" y="89996"/>
                        <a:pt x="271316" y="17025"/>
                        <a:pt x="180975" y="17025"/>
                      </a:cubicBezTo>
                      <a:close/>
                    </a:path>
                  </a:pathLst>
                </a:custGeom>
                <a:solidFill>
                  <a:srgbClr val="FFFFFF"/>
                </a:solidFill>
                <a:ln w="9525" cap="flat">
                  <a:noFill/>
                  <a:prstDash val="solid"/>
                  <a:miter/>
                </a:ln>
              </p:spPr>
              <p:txBody>
                <a:bodyPr rtlCol="0" anchor="ctr"/>
                <a:lstStyle/>
                <a:p>
                  <a:endParaRPr lang="nl-NL"/>
                </a:p>
              </p:txBody>
            </p:sp>
            <p:grpSp>
              <p:nvGrpSpPr>
                <p:cNvPr id="46" name="Graphic 3">
                  <a:extLst>
                    <a:ext uri="{FF2B5EF4-FFF2-40B4-BE49-F238E27FC236}">
                      <a16:creationId xmlns:a16="http://schemas.microsoft.com/office/drawing/2014/main" id="{A73B2313-FEDB-D073-94BC-BF7248540DE7}"/>
                    </a:ext>
                  </a:extLst>
                </p:cNvPr>
                <p:cNvGrpSpPr/>
                <p:nvPr/>
              </p:nvGrpSpPr>
              <p:grpSpPr>
                <a:xfrm>
                  <a:off x="4700980" y="2724105"/>
                  <a:ext cx="224813" cy="182558"/>
                  <a:chOff x="4700980" y="2724105"/>
                  <a:chExt cx="224813" cy="182558"/>
                </a:xfrm>
              </p:grpSpPr>
              <p:grpSp>
                <p:nvGrpSpPr>
                  <p:cNvPr id="47" name="Graphic 3">
                    <a:extLst>
                      <a:ext uri="{FF2B5EF4-FFF2-40B4-BE49-F238E27FC236}">
                        <a16:creationId xmlns:a16="http://schemas.microsoft.com/office/drawing/2014/main" id="{E6DCD0B5-659E-E716-A253-0393DC1186DA}"/>
                      </a:ext>
                    </a:extLst>
                  </p:cNvPr>
                  <p:cNvGrpSpPr/>
                  <p:nvPr/>
                </p:nvGrpSpPr>
                <p:grpSpPr>
                  <a:xfrm>
                    <a:off x="4700980" y="2747337"/>
                    <a:ext cx="224813" cy="159326"/>
                    <a:chOff x="4700980" y="2747337"/>
                    <a:chExt cx="224813" cy="159326"/>
                  </a:xfrm>
                </p:grpSpPr>
                <p:sp>
                  <p:nvSpPr>
                    <p:cNvPr id="48" name="Vrije vorm 47">
                      <a:extLst>
                        <a:ext uri="{FF2B5EF4-FFF2-40B4-BE49-F238E27FC236}">
                          <a16:creationId xmlns:a16="http://schemas.microsoft.com/office/drawing/2014/main" id="{3032F3A3-995C-7562-50E7-04E62CE44EAF}"/>
                        </a:ext>
                      </a:extLst>
                    </p:cNvPr>
                    <p:cNvSpPr/>
                    <p:nvPr/>
                  </p:nvSpPr>
                  <p:spPr>
                    <a:xfrm>
                      <a:off x="4700980" y="2892944"/>
                      <a:ext cx="224813" cy="13719"/>
                    </a:xfrm>
                    <a:custGeom>
                      <a:avLst/>
                      <a:gdLst>
                        <a:gd name="connsiteX0" fmla="*/ 0 w 224813"/>
                        <a:gd name="connsiteY0" fmla="*/ 6860 h 13719"/>
                        <a:gd name="connsiteX1" fmla="*/ 112407 w 224813"/>
                        <a:gd name="connsiteY1" fmla="*/ 0 h 13719"/>
                        <a:gd name="connsiteX2" fmla="*/ 224813 w 224813"/>
                        <a:gd name="connsiteY2" fmla="*/ 6860 h 13719"/>
                        <a:gd name="connsiteX3" fmla="*/ 112407 w 224813"/>
                        <a:gd name="connsiteY3" fmla="*/ 13720 h 13719"/>
                        <a:gd name="connsiteX4" fmla="*/ 0 w 224813"/>
                        <a:gd name="connsiteY4" fmla="*/ 6860 h 13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813" h="13719">
                          <a:moveTo>
                            <a:pt x="0" y="6860"/>
                          </a:moveTo>
                          <a:cubicBezTo>
                            <a:pt x="0" y="3071"/>
                            <a:pt x="50326" y="0"/>
                            <a:pt x="112407" y="0"/>
                          </a:cubicBezTo>
                          <a:cubicBezTo>
                            <a:pt x="174487" y="0"/>
                            <a:pt x="224813" y="3071"/>
                            <a:pt x="224813" y="6860"/>
                          </a:cubicBezTo>
                          <a:cubicBezTo>
                            <a:pt x="224813" y="10649"/>
                            <a:pt x="174487" y="13720"/>
                            <a:pt x="112407" y="13720"/>
                          </a:cubicBezTo>
                          <a:cubicBezTo>
                            <a:pt x="50326" y="13720"/>
                            <a:pt x="0" y="10649"/>
                            <a:pt x="0" y="6860"/>
                          </a:cubicBezTo>
                          <a:close/>
                        </a:path>
                      </a:pathLst>
                    </a:custGeom>
                    <a:solidFill>
                      <a:srgbClr val="00A9B9"/>
                    </a:solidFill>
                    <a:ln w="9525" cap="flat">
                      <a:noFill/>
                      <a:prstDash val="solid"/>
                      <a:miter/>
                    </a:ln>
                  </p:spPr>
                  <p:txBody>
                    <a:bodyPr rtlCol="0" anchor="ctr"/>
                    <a:lstStyle/>
                    <a:p>
                      <a:endParaRPr lang="nl-NL"/>
                    </a:p>
                  </p:txBody>
                </p:sp>
                <p:sp>
                  <p:nvSpPr>
                    <p:cNvPr id="49" name="Vrije vorm 48">
                      <a:extLst>
                        <a:ext uri="{FF2B5EF4-FFF2-40B4-BE49-F238E27FC236}">
                          <a16:creationId xmlns:a16="http://schemas.microsoft.com/office/drawing/2014/main" id="{3DDCC15D-2E10-5231-470E-560E85FC361B}"/>
                        </a:ext>
                      </a:extLst>
                    </p:cNvPr>
                    <p:cNvSpPr/>
                    <p:nvPr/>
                  </p:nvSpPr>
                  <p:spPr>
                    <a:xfrm>
                      <a:off x="4723151" y="2750435"/>
                      <a:ext cx="180471" cy="148262"/>
                    </a:xfrm>
                    <a:custGeom>
                      <a:avLst/>
                      <a:gdLst>
                        <a:gd name="connsiteX0" fmla="*/ 0 w 180471"/>
                        <a:gd name="connsiteY0" fmla="*/ 0 h 148262"/>
                        <a:gd name="connsiteX1" fmla="*/ 180471 w 180471"/>
                        <a:gd name="connsiteY1" fmla="*/ 0 h 148262"/>
                        <a:gd name="connsiteX2" fmla="*/ 180471 w 180471"/>
                        <a:gd name="connsiteY2" fmla="*/ 148262 h 148262"/>
                        <a:gd name="connsiteX3" fmla="*/ 0 w 180471"/>
                        <a:gd name="connsiteY3" fmla="*/ 148262 h 148262"/>
                        <a:gd name="connsiteX4" fmla="*/ 0 w 180471"/>
                        <a:gd name="connsiteY4" fmla="*/ 0 h 148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471" h="148262">
                          <a:moveTo>
                            <a:pt x="0" y="0"/>
                          </a:moveTo>
                          <a:lnTo>
                            <a:pt x="180471" y="0"/>
                          </a:lnTo>
                          <a:lnTo>
                            <a:pt x="180471" y="148262"/>
                          </a:lnTo>
                          <a:lnTo>
                            <a:pt x="0" y="148262"/>
                          </a:lnTo>
                          <a:lnTo>
                            <a:pt x="0" y="0"/>
                          </a:lnTo>
                          <a:close/>
                        </a:path>
                      </a:pathLst>
                    </a:custGeom>
                    <a:solidFill>
                      <a:srgbClr val="51BBC7"/>
                    </a:solidFill>
                    <a:ln w="9525" cap="flat">
                      <a:noFill/>
                      <a:prstDash val="solid"/>
                      <a:miter/>
                    </a:ln>
                  </p:spPr>
                  <p:txBody>
                    <a:bodyPr rtlCol="0" anchor="ctr"/>
                    <a:lstStyle/>
                    <a:p>
                      <a:endParaRPr lang="nl-NL"/>
                    </a:p>
                  </p:txBody>
                </p:sp>
                <p:sp>
                  <p:nvSpPr>
                    <p:cNvPr id="50" name="Vrije vorm 49">
                      <a:extLst>
                        <a:ext uri="{FF2B5EF4-FFF2-40B4-BE49-F238E27FC236}">
                          <a16:creationId xmlns:a16="http://schemas.microsoft.com/office/drawing/2014/main" id="{825BD364-8C3C-5F24-9F55-A659BB854BA6}"/>
                        </a:ext>
                      </a:extLst>
                    </p:cNvPr>
                    <p:cNvSpPr/>
                    <p:nvPr/>
                  </p:nvSpPr>
                  <p:spPr>
                    <a:xfrm>
                      <a:off x="4787447" y="2842048"/>
                      <a:ext cx="51436" cy="56649"/>
                    </a:xfrm>
                    <a:custGeom>
                      <a:avLst/>
                      <a:gdLst>
                        <a:gd name="connsiteX0" fmla="*/ 51437 w 51436"/>
                        <a:gd name="connsiteY0" fmla="*/ 0 h 56649"/>
                        <a:gd name="connsiteX1" fmla="*/ 51437 w 51436"/>
                        <a:gd name="connsiteY1" fmla="*/ 56649 h 56649"/>
                        <a:gd name="connsiteX2" fmla="*/ 0 w 51436"/>
                        <a:gd name="connsiteY2" fmla="*/ 56649 h 56649"/>
                        <a:gd name="connsiteX3" fmla="*/ 0 w 51436"/>
                        <a:gd name="connsiteY3" fmla="*/ 0 h 56649"/>
                        <a:gd name="connsiteX4" fmla="*/ 51437 w 51436"/>
                        <a:gd name="connsiteY4" fmla="*/ 0 h 56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6" h="56649">
                          <a:moveTo>
                            <a:pt x="51437" y="0"/>
                          </a:moveTo>
                          <a:lnTo>
                            <a:pt x="51437" y="56649"/>
                          </a:lnTo>
                          <a:lnTo>
                            <a:pt x="0" y="56649"/>
                          </a:lnTo>
                          <a:lnTo>
                            <a:pt x="0" y="0"/>
                          </a:lnTo>
                          <a:lnTo>
                            <a:pt x="51437" y="0"/>
                          </a:lnTo>
                          <a:close/>
                        </a:path>
                      </a:pathLst>
                    </a:custGeom>
                    <a:solidFill>
                      <a:srgbClr val="AEDDE3"/>
                    </a:solidFill>
                    <a:ln w="9525" cap="flat">
                      <a:noFill/>
                      <a:prstDash val="solid"/>
                      <a:miter/>
                    </a:ln>
                  </p:spPr>
                  <p:txBody>
                    <a:bodyPr rtlCol="0" anchor="ctr"/>
                    <a:lstStyle/>
                    <a:p>
                      <a:endParaRPr lang="nl-NL"/>
                    </a:p>
                  </p:txBody>
                </p:sp>
                <p:sp>
                  <p:nvSpPr>
                    <p:cNvPr id="51" name="Vrije vorm 50">
                      <a:extLst>
                        <a:ext uri="{FF2B5EF4-FFF2-40B4-BE49-F238E27FC236}">
                          <a16:creationId xmlns:a16="http://schemas.microsoft.com/office/drawing/2014/main" id="{4C56B03D-7726-1A43-B563-E981F958C17D}"/>
                        </a:ext>
                      </a:extLst>
                    </p:cNvPr>
                    <p:cNvSpPr/>
                    <p:nvPr/>
                  </p:nvSpPr>
                  <p:spPr>
                    <a:xfrm>
                      <a:off x="4736897" y="2847359"/>
                      <a:ext cx="38577" cy="29652"/>
                    </a:xfrm>
                    <a:custGeom>
                      <a:avLst/>
                      <a:gdLst>
                        <a:gd name="connsiteX0" fmla="*/ 38577 w 38577"/>
                        <a:gd name="connsiteY0" fmla="*/ 0 h 29652"/>
                        <a:gd name="connsiteX1" fmla="*/ 38577 w 38577"/>
                        <a:gd name="connsiteY1" fmla="*/ 29653 h 29652"/>
                        <a:gd name="connsiteX2" fmla="*/ 0 w 38577"/>
                        <a:gd name="connsiteY2" fmla="*/ 29653 h 29652"/>
                        <a:gd name="connsiteX3" fmla="*/ 0 w 38577"/>
                        <a:gd name="connsiteY3" fmla="*/ 0 h 29652"/>
                        <a:gd name="connsiteX4" fmla="*/ 38577 w 38577"/>
                        <a:gd name="connsiteY4" fmla="*/ 0 h 29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7" h="29652">
                          <a:moveTo>
                            <a:pt x="38577" y="0"/>
                          </a:moveTo>
                          <a:lnTo>
                            <a:pt x="38577" y="29653"/>
                          </a:lnTo>
                          <a:lnTo>
                            <a:pt x="0" y="29653"/>
                          </a:lnTo>
                          <a:lnTo>
                            <a:pt x="0" y="0"/>
                          </a:lnTo>
                          <a:lnTo>
                            <a:pt x="38577" y="0"/>
                          </a:lnTo>
                          <a:close/>
                        </a:path>
                      </a:pathLst>
                    </a:custGeom>
                    <a:solidFill>
                      <a:srgbClr val="E7F3FB"/>
                    </a:solidFill>
                    <a:ln w="9525" cap="flat">
                      <a:noFill/>
                      <a:prstDash val="solid"/>
                      <a:miter/>
                    </a:ln>
                  </p:spPr>
                  <p:txBody>
                    <a:bodyPr rtlCol="0" anchor="ctr"/>
                    <a:lstStyle/>
                    <a:p>
                      <a:endParaRPr lang="nl-NL"/>
                    </a:p>
                  </p:txBody>
                </p:sp>
                <p:sp>
                  <p:nvSpPr>
                    <p:cNvPr id="52" name="Vrije vorm 51">
                      <a:extLst>
                        <a:ext uri="{FF2B5EF4-FFF2-40B4-BE49-F238E27FC236}">
                          <a16:creationId xmlns:a16="http://schemas.microsoft.com/office/drawing/2014/main" id="{6AECEF04-5993-3B45-503B-9E09CCC7F8B3}"/>
                        </a:ext>
                      </a:extLst>
                    </p:cNvPr>
                    <p:cNvSpPr/>
                    <p:nvPr/>
                  </p:nvSpPr>
                  <p:spPr>
                    <a:xfrm>
                      <a:off x="4851299" y="2847359"/>
                      <a:ext cx="38134" cy="29652"/>
                    </a:xfrm>
                    <a:custGeom>
                      <a:avLst/>
                      <a:gdLst>
                        <a:gd name="connsiteX0" fmla="*/ 38134 w 38134"/>
                        <a:gd name="connsiteY0" fmla="*/ 0 h 29652"/>
                        <a:gd name="connsiteX1" fmla="*/ 38134 w 38134"/>
                        <a:gd name="connsiteY1" fmla="*/ 29653 h 29652"/>
                        <a:gd name="connsiteX2" fmla="*/ 0 w 38134"/>
                        <a:gd name="connsiteY2" fmla="*/ 29653 h 29652"/>
                        <a:gd name="connsiteX3" fmla="*/ 0 w 38134"/>
                        <a:gd name="connsiteY3" fmla="*/ 0 h 29652"/>
                        <a:gd name="connsiteX4" fmla="*/ 38134 w 38134"/>
                        <a:gd name="connsiteY4" fmla="*/ 0 h 29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34" h="29652">
                          <a:moveTo>
                            <a:pt x="38134" y="0"/>
                          </a:moveTo>
                          <a:lnTo>
                            <a:pt x="38134" y="29653"/>
                          </a:lnTo>
                          <a:lnTo>
                            <a:pt x="0" y="29653"/>
                          </a:lnTo>
                          <a:lnTo>
                            <a:pt x="0" y="0"/>
                          </a:lnTo>
                          <a:lnTo>
                            <a:pt x="38134" y="0"/>
                          </a:lnTo>
                          <a:close/>
                        </a:path>
                      </a:pathLst>
                    </a:custGeom>
                    <a:solidFill>
                      <a:srgbClr val="E7F3FB"/>
                    </a:solidFill>
                    <a:ln w="9525" cap="flat">
                      <a:noFill/>
                      <a:prstDash val="solid"/>
                      <a:miter/>
                    </a:ln>
                  </p:spPr>
                  <p:txBody>
                    <a:bodyPr rtlCol="0" anchor="ctr"/>
                    <a:lstStyle/>
                    <a:p>
                      <a:endParaRPr lang="nl-NL"/>
                    </a:p>
                  </p:txBody>
                </p:sp>
                <p:sp>
                  <p:nvSpPr>
                    <p:cNvPr id="53" name="Vrije vorm 52">
                      <a:extLst>
                        <a:ext uri="{FF2B5EF4-FFF2-40B4-BE49-F238E27FC236}">
                          <a16:creationId xmlns:a16="http://schemas.microsoft.com/office/drawing/2014/main" id="{484FA29E-7E1A-5E44-D8FE-AFA1996E16E5}"/>
                        </a:ext>
                      </a:extLst>
                    </p:cNvPr>
                    <p:cNvSpPr/>
                    <p:nvPr/>
                  </p:nvSpPr>
                  <p:spPr>
                    <a:xfrm>
                      <a:off x="4736897" y="2782743"/>
                      <a:ext cx="38577" cy="29652"/>
                    </a:xfrm>
                    <a:custGeom>
                      <a:avLst/>
                      <a:gdLst>
                        <a:gd name="connsiteX0" fmla="*/ 38577 w 38577"/>
                        <a:gd name="connsiteY0" fmla="*/ 0 h 29652"/>
                        <a:gd name="connsiteX1" fmla="*/ 38577 w 38577"/>
                        <a:gd name="connsiteY1" fmla="*/ 29653 h 29652"/>
                        <a:gd name="connsiteX2" fmla="*/ 0 w 38577"/>
                        <a:gd name="connsiteY2" fmla="*/ 29653 h 29652"/>
                        <a:gd name="connsiteX3" fmla="*/ 0 w 38577"/>
                        <a:gd name="connsiteY3" fmla="*/ 0 h 29652"/>
                        <a:gd name="connsiteX4" fmla="*/ 38577 w 38577"/>
                        <a:gd name="connsiteY4" fmla="*/ 0 h 29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7" h="29652">
                          <a:moveTo>
                            <a:pt x="38577" y="0"/>
                          </a:moveTo>
                          <a:lnTo>
                            <a:pt x="38577" y="29653"/>
                          </a:lnTo>
                          <a:lnTo>
                            <a:pt x="0" y="29653"/>
                          </a:lnTo>
                          <a:lnTo>
                            <a:pt x="0" y="0"/>
                          </a:lnTo>
                          <a:lnTo>
                            <a:pt x="38577" y="0"/>
                          </a:lnTo>
                          <a:close/>
                        </a:path>
                      </a:pathLst>
                    </a:custGeom>
                    <a:solidFill>
                      <a:srgbClr val="E7F3FB"/>
                    </a:solidFill>
                    <a:ln w="9525" cap="flat">
                      <a:noFill/>
                      <a:prstDash val="solid"/>
                      <a:miter/>
                    </a:ln>
                  </p:spPr>
                  <p:txBody>
                    <a:bodyPr rtlCol="0" anchor="ctr"/>
                    <a:lstStyle/>
                    <a:p>
                      <a:endParaRPr lang="nl-NL"/>
                    </a:p>
                  </p:txBody>
                </p:sp>
                <p:sp>
                  <p:nvSpPr>
                    <p:cNvPr id="54" name="Vrije vorm 53">
                      <a:extLst>
                        <a:ext uri="{FF2B5EF4-FFF2-40B4-BE49-F238E27FC236}">
                          <a16:creationId xmlns:a16="http://schemas.microsoft.com/office/drawing/2014/main" id="{DB042B38-F9E4-EB6C-1D4A-1D724D3BE206}"/>
                        </a:ext>
                      </a:extLst>
                    </p:cNvPr>
                    <p:cNvSpPr/>
                    <p:nvPr/>
                  </p:nvSpPr>
                  <p:spPr>
                    <a:xfrm>
                      <a:off x="4851299" y="2782743"/>
                      <a:ext cx="38134" cy="29652"/>
                    </a:xfrm>
                    <a:custGeom>
                      <a:avLst/>
                      <a:gdLst>
                        <a:gd name="connsiteX0" fmla="*/ 38134 w 38134"/>
                        <a:gd name="connsiteY0" fmla="*/ 0 h 29652"/>
                        <a:gd name="connsiteX1" fmla="*/ 38134 w 38134"/>
                        <a:gd name="connsiteY1" fmla="*/ 29653 h 29652"/>
                        <a:gd name="connsiteX2" fmla="*/ 0 w 38134"/>
                        <a:gd name="connsiteY2" fmla="*/ 29653 h 29652"/>
                        <a:gd name="connsiteX3" fmla="*/ 0 w 38134"/>
                        <a:gd name="connsiteY3" fmla="*/ 0 h 29652"/>
                        <a:gd name="connsiteX4" fmla="*/ 38134 w 38134"/>
                        <a:gd name="connsiteY4" fmla="*/ 0 h 29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34" h="29652">
                          <a:moveTo>
                            <a:pt x="38134" y="0"/>
                          </a:moveTo>
                          <a:lnTo>
                            <a:pt x="38134" y="29653"/>
                          </a:lnTo>
                          <a:lnTo>
                            <a:pt x="0" y="29653"/>
                          </a:lnTo>
                          <a:lnTo>
                            <a:pt x="0" y="0"/>
                          </a:lnTo>
                          <a:lnTo>
                            <a:pt x="38134" y="0"/>
                          </a:lnTo>
                          <a:close/>
                        </a:path>
                      </a:pathLst>
                    </a:custGeom>
                    <a:solidFill>
                      <a:srgbClr val="E7F3FB"/>
                    </a:solidFill>
                    <a:ln w="9525" cap="flat">
                      <a:noFill/>
                      <a:prstDash val="solid"/>
                      <a:miter/>
                    </a:ln>
                  </p:spPr>
                  <p:txBody>
                    <a:bodyPr rtlCol="0" anchor="ctr"/>
                    <a:lstStyle/>
                    <a:p>
                      <a:endParaRPr lang="nl-NL"/>
                    </a:p>
                  </p:txBody>
                </p:sp>
                <p:sp>
                  <p:nvSpPr>
                    <p:cNvPr id="55" name="Vrije vorm 54">
                      <a:extLst>
                        <a:ext uri="{FF2B5EF4-FFF2-40B4-BE49-F238E27FC236}">
                          <a16:creationId xmlns:a16="http://schemas.microsoft.com/office/drawing/2014/main" id="{E8521DCE-9450-93D5-7B22-2D50EE34BB2E}"/>
                        </a:ext>
                      </a:extLst>
                    </p:cNvPr>
                    <p:cNvSpPr/>
                    <p:nvPr/>
                  </p:nvSpPr>
                  <p:spPr>
                    <a:xfrm>
                      <a:off x="4794098" y="2782743"/>
                      <a:ext cx="38134" cy="29652"/>
                    </a:xfrm>
                    <a:custGeom>
                      <a:avLst/>
                      <a:gdLst>
                        <a:gd name="connsiteX0" fmla="*/ 38134 w 38134"/>
                        <a:gd name="connsiteY0" fmla="*/ 0 h 29652"/>
                        <a:gd name="connsiteX1" fmla="*/ 38134 w 38134"/>
                        <a:gd name="connsiteY1" fmla="*/ 29653 h 29652"/>
                        <a:gd name="connsiteX2" fmla="*/ 0 w 38134"/>
                        <a:gd name="connsiteY2" fmla="*/ 29653 h 29652"/>
                        <a:gd name="connsiteX3" fmla="*/ 0 w 38134"/>
                        <a:gd name="connsiteY3" fmla="*/ 0 h 29652"/>
                        <a:gd name="connsiteX4" fmla="*/ 38134 w 38134"/>
                        <a:gd name="connsiteY4" fmla="*/ 0 h 29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34" h="29652">
                          <a:moveTo>
                            <a:pt x="38134" y="0"/>
                          </a:moveTo>
                          <a:lnTo>
                            <a:pt x="38134" y="29653"/>
                          </a:lnTo>
                          <a:lnTo>
                            <a:pt x="0" y="29653"/>
                          </a:lnTo>
                          <a:lnTo>
                            <a:pt x="0" y="0"/>
                          </a:lnTo>
                          <a:lnTo>
                            <a:pt x="38134" y="0"/>
                          </a:lnTo>
                          <a:close/>
                        </a:path>
                      </a:pathLst>
                    </a:custGeom>
                    <a:solidFill>
                      <a:srgbClr val="E7F3FB"/>
                    </a:solidFill>
                    <a:ln w="9525" cap="flat">
                      <a:noFill/>
                      <a:prstDash val="solid"/>
                      <a:miter/>
                    </a:ln>
                  </p:spPr>
                  <p:txBody>
                    <a:bodyPr rtlCol="0" anchor="ctr"/>
                    <a:lstStyle/>
                    <a:p>
                      <a:endParaRPr lang="nl-NL"/>
                    </a:p>
                  </p:txBody>
                </p:sp>
                <p:sp>
                  <p:nvSpPr>
                    <p:cNvPr id="56" name="Vrije vorm 55">
                      <a:extLst>
                        <a:ext uri="{FF2B5EF4-FFF2-40B4-BE49-F238E27FC236}">
                          <a16:creationId xmlns:a16="http://schemas.microsoft.com/office/drawing/2014/main" id="{72B97605-6935-A6C8-E88E-9F124F382013}"/>
                        </a:ext>
                      </a:extLst>
                    </p:cNvPr>
                    <p:cNvSpPr/>
                    <p:nvPr/>
                  </p:nvSpPr>
                  <p:spPr>
                    <a:xfrm>
                      <a:off x="4720490" y="2747337"/>
                      <a:ext cx="185792" cy="5753"/>
                    </a:xfrm>
                    <a:custGeom>
                      <a:avLst/>
                      <a:gdLst>
                        <a:gd name="connsiteX0" fmla="*/ 0 w 185792"/>
                        <a:gd name="connsiteY0" fmla="*/ 0 h 5753"/>
                        <a:gd name="connsiteX1" fmla="*/ 185792 w 185792"/>
                        <a:gd name="connsiteY1" fmla="*/ 0 h 5753"/>
                        <a:gd name="connsiteX2" fmla="*/ 185792 w 185792"/>
                        <a:gd name="connsiteY2" fmla="*/ 5753 h 5753"/>
                        <a:gd name="connsiteX3" fmla="*/ 0 w 185792"/>
                        <a:gd name="connsiteY3" fmla="*/ 5753 h 5753"/>
                        <a:gd name="connsiteX4" fmla="*/ 0 w 185792"/>
                        <a:gd name="connsiteY4" fmla="*/ 0 h 5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92" h="5753">
                          <a:moveTo>
                            <a:pt x="0" y="0"/>
                          </a:moveTo>
                          <a:lnTo>
                            <a:pt x="185792" y="0"/>
                          </a:lnTo>
                          <a:lnTo>
                            <a:pt x="185792" y="5753"/>
                          </a:lnTo>
                          <a:lnTo>
                            <a:pt x="0" y="5753"/>
                          </a:lnTo>
                          <a:lnTo>
                            <a:pt x="0" y="0"/>
                          </a:lnTo>
                          <a:close/>
                        </a:path>
                      </a:pathLst>
                    </a:custGeom>
                    <a:solidFill>
                      <a:srgbClr val="00A9B9"/>
                    </a:solidFill>
                    <a:ln w="9525" cap="flat">
                      <a:noFill/>
                      <a:prstDash val="solid"/>
                      <a:miter/>
                    </a:ln>
                  </p:spPr>
                  <p:txBody>
                    <a:bodyPr rtlCol="0" anchor="ctr"/>
                    <a:lstStyle/>
                    <a:p>
                      <a:endParaRPr lang="nl-NL"/>
                    </a:p>
                  </p:txBody>
                </p:sp>
              </p:grpSp>
              <p:grpSp>
                <p:nvGrpSpPr>
                  <p:cNvPr id="57" name="Graphic 3">
                    <a:extLst>
                      <a:ext uri="{FF2B5EF4-FFF2-40B4-BE49-F238E27FC236}">
                        <a16:creationId xmlns:a16="http://schemas.microsoft.com/office/drawing/2014/main" id="{3EDFDD08-A200-66C5-58DD-2D186443E7FF}"/>
                      </a:ext>
                    </a:extLst>
                  </p:cNvPr>
                  <p:cNvGrpSpPr/>
                  <p:nvPr/>
                </p:nvGrpSpPr>
                <p:grpSpPr>
                  <a:xfrm>
                    <a:off x="4788321" y="2724105"/>
                    <a:ext cx="52548" cy="52428"/>
                    <a:chOff x="4788321" y="2724105"/>
                    <a:chExt cx="52548" cy="52428"/>
                  </a:xfrm>
                </p:grpSpPr>
                <p:sp>
                  <p:nvSpPr>
                    <p:cNvPr id="58" name="Vrije vorm 57">
                      <a:extLst>
                        <a:ext uri="{FF2B5EF4-FFF2-40B4-BE49-F238E27FC236}">
                          <a16:creationId xmlns:a16="http://schemas.microsoft.com/office/drawing/2014/main" id="{D802C131-C963-30B8-EE39-C07448354565}"/>
                        </a:ext>
                      </a:extLst>
                    </p:cNvPr>
                    <p:cNvSpPr/>
                    <p:nvPr/>
                  </p:nvSpPr>
                  <p:spPr>
                    <a:xfrm>
                      <a:off x="4788321" y="2724105"/>
                      <a:ext cx="52548" cy="52428"/>
                    </a:xfrm>
                    <a:custGeom>
                      <a:avLst/>
                      <a:gdLst>
                        <a:gd name="connsiteX0" fmla="*/ 33757 w 52548"/>
                        <a:gd name="connsiteY0" fmla="*/ 52428 h 52428"/>
                        <a:gd name="connsiteX1" fmla="*/ 18791 w 52548"/>
                        <a:gd name="connsiteY1" fmla="*/ 52428 h 52428"/>
                        <a:gd name="connsiteX2" fmla="*/ 17146 w 52548"/>
                        <a:gd name="connsiteY2" fmla="*/ 50786 h 52428"/>
                        <a:gd name="connsiteX3" fmla="*/ 17146 w 52548"/>
                        <a:gd name="connsiteY3" fmla="*/ 35315 h 52428"/>
                        <a:gd name="connsiteX4" fmla="*/ 1645 w 52548"/>
                        <a:gd name="connsiteY4" fmla="*/ 35315 h 52428"/>
                        <a:gd name="connsiteX5" fmla="*/ 0 w 52548"/>
                        <a:gd name="connsiteY5" fmla="*/ 33673 h 52428"/>
                        <a:gd name="connsiteX6" fmla="*/ 0 w 52548"/>
                        <a:gd name="connsiteY6" fmla="*/ 18756 h 52428"/>
                        <a:gd name="connsiteX7" fmla="*/ 1645 w 52548"/>
                        <a:gd name="connsiteY7" fmla="*/ 17113 h 52428"/>
                        <a:gd name="connsiteX8" fmla="*/ 17146 w 52548"/>
                        <a:gd name="connsiteY8" fmla="*/ 17113 h 52428"/>
                        <a:gd name="connsiteX9" fmla="*/ 17146 w 52548"/>
                        <a:gd name="connsiteY9" fmla="*/ 1642 h 52428"/>
                        <a:gd name="connsiteX10" fmla="*/ 18791 w 52548"/>
                        <a:gd name="connsiteY10" fmla="*/ 0 h 52428"/>
                        <a:gd name="connsiteX11" fmla="*/ 33757 w 52548"/>
                        <a:gd name="connsiteY11" fmla="*/ 0 h 52428"/>
                        <a:gd name="connsiteX12" fmla="*/ 35402 w 52548"/>
                        <a:gd name="connsiteY12" fmla="*/ 1642 h 52428"/>
                        <a:gd name="connsiteX13" fmla="*/ 35402 w 52548"/>
                        <a:gd name="connsiteY13" fmla="*/ 17113 h 52428"/>
                        <a:gd name="connsiteX14" fmla="*/ 50903 w 52548"/>
                        <a:gd name="connsiteY14" fmla="*/ 17113 h 52428"/>
                        <a:gd name="connsiteX15" fmla="*/ 52548 w 52548"/>
                        <a:gd name="connsiteY15" fmla="*/ 18756 h 52428"/>
                        <a:gd name="connsiteX16" fmla="*/ 52548 w 52548"/>
                        <a:gd name="connsiteY16" fmla="*/ 33673 h 52428"/>
                        <a:gd name="connsiteX17" fmla="*/ 50903 w 52548"/>
                        <a:gd name="connsiteY17" fmla="*/ 35315 h 52428"/>
                        <a:gd name="connsiteX18" fmla="*/ 35402 w 52548"/>
                        <a:gd name="connsiteY18" fmla="*/ 35315 h 52428"/>
                        <a:gd name="connsiteX19" fmla="*/ 35402 w 52548"/>
                        <a:gd name="connsiteY19" fmla="*/ 50786 h 52428"/>
                        <a:gd name="connsiteX20" fmla="*/ 33757 w 52548"/>
                        <a:gd name="connsiteY20" fmla="*/ 52428 h 52428"/>
                        <a:gd name="connsiteX21" fmla="*/ 20437 w 52548"/>
                        <a:gd name="connsiteY21" fmla="*/ 49144 h 52428"/>
                        <a:gd name="connsiteX22" fmla="*/ 32112 w 52548"/>
                        <a:gd name="connsiteY22" fmla="*/ 49144 h 52428"/>
                        <a:gd name="connsiteX23" fmla="*/ 32112 w 52548"/>
                        <a:gd name="connsiteY23" fmla="*/ 33673 h 52428"/>
                        <a:gd name="connsiteX24" fmla="*/ 33757 w 52548"/>
                        <a:gd name="connsiteY24" fmla="*/ 32031 h 52428"/>
                        <a:gd name="connsiteX25" fmla="*/ 49258 w 52548"/>
                        <a:gd name="connsiteY25" fmla="*/ 32031 h 52428"/>
                        <a:gd name="connsiteX26" fmla="*/ 49258 w 52548"/>
                        <a:gd name="connsiteY26" fmla="*/ 20378 h 52428"/>
                        <a:gd name="connsiteX27" fmla="*/ 33757 w 52548"/>
                        <a:gd name="connsiteY27" fmla="*/ 20378 h 52428"/>
                        <a:gd name="connsiteX28" fmla="*/ 32112 w 52548"/>
                        <a:gd name="connsiteY28" fmla="*/ 18736 h 52428"/>
                        <a:gd name="connsiteX29" fmla="*/ 32112 w 52548"/>
                        <a:gd name="connsiteY29" fmla="*/ 3264 h 52428"/>
                        <a:gd name="connsiteX30" fmla="*/ 20437 w 52548"/>
                        <a:gd name="connsiteY30" fmla="*/ 3264 h 52428"/>
                        <a:gd name="connsiteX31" fmla="*/ 20437 w 52548"/>
                        <a:gd name="connsiteY31" fmla="*/ 18736 h 52428"/>
                        <a:gd name="connsiteX32" fmla="*/ 18791 w 52548"/>
                        <a:gd name="connsiteY32" fmla="*/ 20378 h 52428"/>
                        <a:gd name="connsiteX33" fmla="*/ 3290 w 52548"/>
                        <a:gd name="connsiteY33" fmla="*/ 20378 h 52428"/>
                        <a:gd name="connsiteX34" fmla="*/ 3290 w 52548"/>
                        <a:gd name="connsiteY34" fmla="*/ 32031 h 52428"/>
                        <a:gd name="connsiteX35" fmla="*/ 18791 w 52548"/>
                        <a:gd name="connsiteY35" fmla="*/ 32031 h 52428"/>
                        <a:gd name="connsiteX36" fmla="*/ 20437 w 52548"/>
                        <a:gd name="connsiteY36" fmla="*/ 33673 h 52428"/>
                        <a:gd name="connsiteX37" fmla="*/ 20437 w 52548"/>
                        <a:gd name="connsiteY37" fmla="*/ 49144 h 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2548" h="52428">
                          <a:moveTo>
                            <a:pt x="33757" y="52428"/>
                          </a:moveTo>
                          <a:lnTo>
                            <a:pt x="18791" y="52428"/>
                          </a:lnTo>
                          <a:cubicBezTo>
                            <a:pt x="17879" y="52428"/>
                            <a:pt x="17146" y="51696"/>
                            <a:pt x="17146" y="50786"/>
                          </a:cubicBezTo>
                          <a:lnTo>
                            <a:pt x="17146" y="35315"/>
                          </a:lnTo>
                          <a:lnTo>
                            <a:pt x="1645" y="35315"/>
                          </a:lnTo>
                          <a:cubicBezTo>
                            <a:pt x="733" y="35315"/>
                            <a:pt x="0" y="34583"/>
                            <a:pt x="0" y="33673"/>
                          </a:cubicBezTo>
                          <a:lnTo>
                            <a:pt x="0" y="18756"/>
                          </a:lnTo>
                          <a:cubicBezTo>
                            <a:pt x="0" y="17845"/>
                            <a:pt x="733" y="17113"/>
                            <a:pt x="1645" y="17113"/>
                          </a:cubicBezTo>
                          <a:lnTo>
                            <a:pt x="17146" y="17113"/>
                          </a:lnTo>
                          <a:lnTo>
                            <a:pt x="17146" y="1642"/>
                          </a:lnTo>
                          <a:cubicBezTo>
                            <a:pt x="17146" y="732"/>
                            <a:pt x="17879" y="0"/>
                            <a:pt x="18791" y="0"/>
                          </a:cubicBezTo>
                          <a:lnTo>
                            <a:pt x="33757" y="0"/>
                          </a:lnTo>
                          <a:cubicBezTo>
                            <a:pt x="34669" y="0"/>
                            <a:pt x="35402" y="732"/>
                            <a:pt x="35402" y="1642"/>
                          </a:cubicBezTo>
                          <a:lnTo>
                            <a:pt x="35402" y="17113"/>
                          </a:lnTo>
                          <a:lnTo>
                            <a:pt x="50903" y="17113"/>
                          </a:lnTo>
                          <a:cubicBezTo>
                            <a:pt x="51815" y="17113"/>
                            <a:pt x="52548" y="17845"/>
                            <a:pt x="52548" y="18756"/>
                          </a:cubicBezTo>
                          <a:lnTo>
                            <a:pt x="52548" y="33673"/>
                          </a:lnTo>
                          <a:cubicBezTo>
                            <a:pt x="52548" y="34583"/>
                            <a:pt x="51815" y="35315"/>
                            <a:pt x="50903" y="35315"/>
                          </a:cubicBezTo>
                          <a:lnTo>
                            <a:pt x="35402" y="35315"/>
                          </a:lnTo>
                          <a:lnTo>
                            <a:pt x="35402" y="50786"/>
                          </a:lnTo>
                          <a:cubicBezTo>
                            <a:pt x="35402" y="51696"/>
                            <a:pt x="34669" y="52428"/>
                            <a:pt x="33757" y="52428"/>
                          </a:cubicBezTo>
                          <a:close/>
                          <a:moveTo>
                            <a:pt x="20437" y="49144"/>
                          </a:moveTo>
                          <a:lnTo>
                            <a:pt x="32112" y="49144"/>
                          </a:lnTo>
                          <a:lnTo>
                            <a:pt x="32112" y="33673"/>
                          </a:lnTo>
                          <a:cubicBezTo>
                            <a:pt x="32112" y="32763"/>
                            <a:pt x="32845" y="32031"/>
                            <a:pt x="33757" y="32031"/>
                          </a:cubicBezTo>
                          <a:lnTo>
                            <a:pt x="49258" y="32031"/>
                          </a:lnTo>
                          <a:lnTo>
                            <a:pt x="49258" y="20378"/>
                          </a:lnTo>
                          <a:lnTo>
                            <a:pt x="33757" y="20378"/>
                          </a:lnTo>
                          <a:cubicBezTo>
                            <a:pt x="32845" y="20378"/>
                            <a:pt x="32112" y="19646"/>
                            <a:pt x="32112" y="18736"/>
                          </a:cubicBezTo>
                          <a:lnTo>
                            <a:pt x="32112" y="3264"/>
                          </a:lnTo>
                          <a:lnTo>
                            <a:pt x="20437" y="3264"/>
                          </a:lnTo>
                          <a:lnTo>
                            <a:pt x="20437" y="18736"/>
                          </a:lnTo>
                          <a:cubicBezTo>
                            <a:pt x="20437" y="19646"/>
                            <a:pt x="19703" y="20378"/>
                            <a:pt x="18791" y="20378"/>
                          </a:cubicBezTo>
                          <a:lnTo>
                            <a:pt x="3290" y="20378"/>
                          </a:lnTo>
                          <a:lnTo>
                            <a:pt x="3290" y="32031"/>
                          </a:lnTo>
                          <a:lnTo>
                            <a:pt x="18791" y="32031"/>
                          </a:lnTo>
                          <a:cubicBezTo>
                            <a:pt x="19703" y="32031"/>
                            <a:pt x="20437" y="32763"/>
                            <a:pt x="20437" y="33673"/>
                          </a:cubicBezTo>
                          <a:lnTo>
                            <a:pt x="20437" y="49144"/>
                          </a:lnTo>
                          <a:close/>
                        </a:path>
                      </a:pathLst>
                    </a:custGeom>
                    <a:solidFill>
                      <a:srgbClr val="0097AB"/>
                    </a:solidFill>
                    <a:ln w="9525" cap="flat">
                      <a:noFill/>
                      <a:prstDash val="solid"/>
                      <a:miter/>
                    </a:ln>
                  </p:spPr>
                  <p:txBody>
                    <a:bodyPr rtlCol="0" anchor="ctr"/>
                    <a:lstStyle/>
                    <a:p>
                      <a:endParaRPr lang="nl-NL"/>
                    </a:p>
                  </p:txBody>
                </p:sp>
                <p:sp>
                  <p:nvSpPr>
                    <p:cNvPr id="59" name="Vrije vorm 58">
                      <a:extLst>
                        <a:ext uri="{FF2B5EF4-FFF2-40B4-BE49-F238E27FC236}">
                          <a16:creationId xmlns:a16="http://schemas.microsoft.com/office/drawing/2014/main" id="{00AEC2F5-4609-C6FE-6EFE-B91B97ABCF45}"/>
                        </a:ext>
                      </a:extLst>
                    </p:cNvPr>
                    <p:cNvSpPr/>
                    <p:nvPr/>
                  </p:nvSpPr>
                  <p:spPr>
                    <a:xfrm>
                      <a:off x="4791612" y="2727370"/>
                      <a:ext cx="45967" cy="45879"/>
                    </a:xfrm>
                    <a:custGeom>
                      <a:avLst/>
                      <a:gdLst>
                        <a:gd name="connsiteX0" fmla="*/ 17146 w 45967"/>
                        <a:gd name="connsiteY0" fmla="*/ 45880 h 45879"/>
                        <a:gd name="connsiteX1" fmla="*/ 28821 w 45967"/>
                        <a:gd name="connsiteY1" fmla="*/ 45880 h 45879"/>
                        <a:gd name="connsiteX2" fmla="*/ 28821 w 45967"/>
                        <a:gd name="connsiteY2" fmla="*/ 30408 h 45879"/>
                        <a:gd name="connsiteX3" fmla="*/ 30466 w 45967"/>
                        <a:gd name="connsiteY3" fmla="*/ 28766 h 45879"/>
                        <a:gd name="connsiteX4" fmla="*/ 45967 w 45967"/>
                        <a:gd name="connsiteY4" fmla="*/ 28766 h 45879"/>
                        <a:gd name="connsiteX5" fmla="*/ 45967 w 45967"/>
                        <a:gd name="connsiteY5" fmla="*/ 17113 h 45879"/>
                        <a:gd name="connsiteX6" fmla="*/ 30466 w 45967"/>
                        <a:gd name="connsiteY6" fmla="*/ 17113 h 45879"/>
                        <a:gd name="connsiteX7" fmla="*/ 28821 w 45967"/>
                        <a:gd name="connsiteY7" fmla="*/ 15471 h 45879"/>
                        <a:gd name="connsiteX8" fmla="*/ 28821 w 45967"/>
                        <a:gd name="connsiteY8" fmla="*/ 0 h 45879"/>
                        <a:gd name="connsiteX9" fmla="*/ 17146 w 45967"/>
                        <a:gd name="connsiteY9" fmla="*/ 0 h 45879"/>
                        <a:gd name="connsiteX10" fmla="*/ 17146 w 45967"/>
                        <a:gd name="connsiteY10" fmla="*/ 15471 h 45879"/>
                        <a:gd name="connsiteX11" fmla="*/ 15501 w 45967"/>
                        <a:gd name="connsiteY11" fmla="*/ 17113 h 45879"/>
                        <a:gd name="connsiteX12" fmla="*/ 0 w 45967"/>
                        <a:gd name="connsiteY12" fmla="*/ 17113 h 45879"/>
                        <a:gd name="connsiteX13" fmla="*/ 0 w 45967"/>
                        <a:gd name="connsiteY13" fmla="*/ 28766 h 45879"/>
                        <a:gd name="connsiteX14" fmla="*/ 15501 w 45967"/>
                        <a:gd name="connsiteY14" fmla="*/ 28766 h 45879"/>
                        <a:gd name="connsiteX15" fmla="*/ 17146 w 45967"/>
                        <a:gd name="connsiteY15" fmla="*/ 30408 h 45879"/>
                        <a:gd name="connsiteX16" fmla="*/ 17146 w 45967"/>
                        <a:gd name="connsiteY16" fmla="*/ 45880 h 4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967" h="45879">
                          <a:moveTo>
                            <a:pt x="17146" y="45880"/>
                          </a:moveTo>
                          <a:lnTo>
                            <a:pt x="28821" y="45880"/>
                          </a:lnTo>
                          <a:lnTo>
                            <a:pt x="28821" y="30408"/>
                          </a:lnTo>
                          <a:cubicBezTo>
                            <a:pt x="28821" y="29498"/>
                            <a:pt x="29555" y="28766"/>
                            <a:pt x="30466" y="28766"/>
                          </a:cubicBezTo>
                          <a:lnTo>
                            <a:pt x="45967" y="28766"/>
                          </a:lnTo>
                          <a:lnTo>
                            <a:pt x="45967" y="17113"/>
                          </a:lnTo>
                          <a:lnTo>
                            <a:pt x="30466" y="17113"/>
                          </a:lnTo>
                          <a:cubicBezTo>
                            <a:pt x="29555" y="17113"/>
                            <a:pt x="28821" y="16381"/>
                            <a:pt x="28821" y="15471"/>
                          </a:cubicBezTo>
                          <a:lnTo>
                            <a:pt x="28821" y="0"/>
                          </a:lnTo>
                          <a:lnTo>
                            <a:pt x="17146" y="0"/>
                          </a:lnTo>
                          <a:lnTo>
                            <a:pt x="17146" y="15471"/>
                          </a:lnTo>
                          <a:cubicBezTo>
                            <a:pt x="17146" y="16381"/>
                            <a:pt x="16413" y="17113"/>
                            <a:pt x="15501" y="17113"/>
                          </a:cubicBezTo>
                          <a:lnTo>
                            <a:pt x="0" y="17113"/>
                          </a:lnTo>
                          <a:lnTo>
                            <a:pt x="0" y="28766"/>
                          </a:lnTo>
                          <a:lnTo>
                            <a:pt x="15501" y="28766"/>
                          </a:lnTo>
                          <a:cubicBezTo>
                            <a:pt x="16413" y="28766"/>
                            <a:pt x="17146" y="29498"/>
                            <a:pt x="17146" y="30408"/>
                          </a:cubicBezTo>
                          <a:lnTo>
                            <a:pt x="17146" y="45880"/>
                          </a:lnTo>
                          <a:close/>
                        </a:path>
                      </a:pathLst>
                    </a:custGeom>
                    <a:solidFill>
                      <a:srgbClr val="FFFFFF"/>
                    </a:solidFill>
                    <a:ln w="9525" cap="flat">
                      <a:noFill/>
                      <a:prstDash val="solid"/>
                      <a:miter/>
                    </a:ln>
                  </p:spPr>
                  <p:txBody>
                    <a:bodyPr rtlCol="0" anchor="ctr"/>
                    <a:lstStyle/>
                    <a:p>
                      <a:endParaRPr lang="nl-NL"/>
                    </a:p>
                  </p:txBody>
                </p:sp>
              </p:grpSp>
            </p:grpSp>
          </p:grpSp>
          <p:grpSp>
            <p:nvGrpSpPr>
              <p:cNvPr id="60" name="Graphic 3">
                <a:extLst>
                  <a:ext uri="{FF2B5EF4-FFF2-40B4-BE49-F238E27FC236}">
                    <a16:creationId xmlns:a16="http://schemas.microsoft.com/office/drawing/2014/main" id="{A4471990-B252-9335-ABD0-E3AE34548A07}"/>
                  </a:ext>
                </a:extLst>
              </p:cNvPr>
              <p:cNvGrpSpPr/>
              <p:nvPr/>
            </p:nvGrpSpPr>
            <p:grpSpPr>
              <a:xfrm>
                <a:off x="3168632" y="3577129"/>
                <a:ext cx="1735814" cy="1451255"/>
                <a:chOff x="4284201" y="3328690"/>
                <a:chExt cx="1064121" cy="889675"/>
              </a:xfrm>
            </p:grpSpPr>
            <p:sp>
              <p:nvSpPr>
                <p:cNvPr id="61" name="Vrije vorm 60">
                  <a:extLst>
                    <a:ext uri="{FF2B5EF4-FFF2-40B4-BE49-F238E27FC236}">
                      <a16:creationId xmlns:a16="http://schemas.microsoft.com/office/drawing/2014/main" id="{5A8137D7-ADAA-042A-9EA3-61D72BEC3640}"/>
                    </a:ext>
                  </a:extLst>
                </p:cNvPr>
                <p:cNvSpPr/>
                <p:nvPr/>
              </p:nvSpPr>
              <p:spPr>
                <a:xfrm>
                  <a:off x="4515106" y="4186756"/>
                  <a:ext cx="602311" cy="31609"/>
                </a:xfrm>
                <a:custGeom>
                  <a:avLst/>
                  <a:gdLst>
                    <a:gd name="connsiteX0" fmla="*/ 602311 w 602311"/>
                    <a:gd name="connsiteY0" fmla="*/ 31610 h 31609"/>
                    <a:gd name="connsiteX1" fmla="*/ 0 w 602311"/>
                    <a:gd name="connsiteY1" fmla="*/ 31610 h 31609"/>
                    <a:gd name="connsiteX2" fmla="*/ 0 w 602311"/>
                    <a:gd name="connsiteY2" fmla="*/ 31604 h 31609"/>
                    <a:gd name="connsiteX3" fmla="*/ 31647 w 602311"/>
                    <a:gd name="connsiteY3" fmla="*/ 0 h 31609"/>
                    <a:gd name="connsiteX4" fmla="*/ 570664 w 602311"/>
                    <a:gd name="connsiteY4" fmla="*/ 0 h 31609"/>
                    <a:gd name="connsiteX5" fmla="*/ 602311 w 602311"/>
                    <a:gd name="connsiteY5" fmla="*/ 31604 h 31609"/>
                    <a:gd name="connsiteX6" fmla="*/ 602311 w 602311"/>
                    <a:gd name="connsiteY6" fmla="*/ 31610 h 3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311" h="31609">
                      <a:moveTo>
                        <a:pt x="602311" y="31610"/>
                      </a:moveTo>
                      <a:lnTo>
                        <a:pt x="0" y="31610"/>
                      </a:lnTo>
                      <a:lnTo>
                        <a:pt x="0" y="31604"/>
                      </a:lnTo>
                      <a:cubicBezTo>
                        <a:pt x="0" y="14219"/>
                        <a:pt x="14238" y="0"/>
                        <a:pt x="31647" y="0"/>
                      </a:cubicBezTo>
                      <a:lnTo>
                        <a:pt x="570664" y="0"/>
                      </a:lnTo>
                      <a:cubicBezTo>
                        <a:pt x="588071" y="0"/>
                        <a:pt x="602311" y="14219"/>
                        <a:pt x="602311" y="31604"/>
                      </a:cubicBezTo>
                      <a:lnTo>
                        <a:pt x="602311" y="31610"/>
                      </a:lnTo>
                      <a:close/>
                    </a:path>
                  </a:pathLst>
                </a:custGeom>
                <a:solidFill>
                  <a:srgbClr val="B8DAF4"/>
                </a:solidFill>
                <a:ln w="9525" cap="flat">
                  <a:noFill/>
                  <a:prstDash val="solid"/>
                  <a:miter/>
                </a:ln>
              </p:spPr>
              <p:txBody>
                <a:bodyPr rtlCol="0" anchor="ctr"/>
                <a:lstStyle/>
                <a:p>
                  <a:endParaRPr lang="nl-NL"/>
                </a:p>
              </p:txBody>
            </p:sp>
            <p:sp>
              <p:nvSpPr>
                <p:cNvPr id="62" name="Vrije vorm 61">
                  <a:extLst>
                    <a:ext uri="{FF2B5EF4-FFF2-40B4-BE49-F238E27FC236}">
                      <a16:creationId xmlns:a16="http://schemas.microsoft.com/office/drawing/2014/main" id="{9D48A509-8DB7-DDB3-2D7D-842088F31993}"/>
                    </a:ext>
                  </a:extLst>
                </p:cNvPr>
                <p:cNvSpPr/>
                <p:nvPr/>
              </p:nvSpPr>
              <p:spPr>
                <a:xfrm>
                  <a:off x="4724706" y="4033879"/>
                  <a:ext cx="195779" cy="152877"/>
                </a:xfrm>
                <a:custGeom>
                  <a:avLst/>
                  <a:gdLst>
                    <a:gd name="connsiteX0" fmla="*/ 0 w 195779"/>
                    <a:gd name="connsiteY0" fmla="*/ 0 h 152877"/>
                    <a:gd name="connsiteX1" fmla="*/ 195780 w 195779"/>
                    <a:gd name="connsiteY1" fmla="*/ 0 h 152877"/>
                    <a:gd name="connsiteX2" fmla="*/ 195780 w 195779"/>
                    <a:gd name="connsiteY2" fmla="*/ 152877 h 152877"/>
                    <a:gd name="connsiteX3" fmla="*/ 0 w 195779"/>
                    <a:gd name="connsiteY3" fmla="*/ 152877 h 152877"/>
                    <a:gd name="connsiteX4" fmla="*/ 0 w 195779"/>
                    <a:gd name="connsiteY4" fmla="*/ 0 h 152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779" h="152877">
                      <a:moveTo>
                        <a:pt x="0" y="0"/>
                      </a:moveTo>
                      <a:lnTo>
                        <a:pt x="195780" y="0"/>
                      </a:lnTo>
                      <a:lnTo>
                        <a:pt x="195780" y="152877"/>
                      </a:lnTo>
                      <a:lnTo>
                        <a:pt x="0" y="152877"/>
                      </a:lnTo>
                      <a:lnTo>
                        <a:pt x="0" y="0"/>
                      </a:lnTo>
                      <a:close/>
                    </a:path>
                  </a:pathLst>
                </a:custGeom>
                <a:solidFill>
                  <a:srgbClr val="B8DAF4"/>
                </a:solidFill>
                <a:ln w="9525" cap="flat">
                  <a:noFill/>
                  <a:prstDash val="solid"/>
                  <a:miter/>
                </a:ln>
              </p:spPr>
              <p:txBody>
                <a:bodyPr rtlCol="0" anchor="ctr"/>
                <a:lstStyle/>
                <a:p>
                  <a:endParaRPr lang="nl-NL"/>
                </a:p>
              </p:txBody>
            </p:sp>
            <p:sp>
              <p:nvSpPr>
                <p:cNvPr id="63" name="Vrije vorm 62">
                  <a:extLst>
                    <a:ext uri="{FF2B5EF4-FFF2-40B4-BE49-F238E27FC236}">
                      <a16:creationId xmlns:a16="http://schemas.microsoft.com/office/drawing/2014/main" id="{392DF74C-C3FF-76A0-3B5C-187FDF08DDE9}"/>
                    </a:ext>
                  </a:extLst>
                </p:cNvPr>
                <p:cNvSpPr/>
                <p:nvPr/>
              </p:nvSpPr>
              <p:spPr>
                <a:xfrm>
                  <a:off x="4724706" y="4033879"/>
                  <a:ext cx="195779" cy="100002"/>
                </a:xfrm>
                <a:custGeom>
                  <a:avLst/>
                  <a:gdLst>
                    <a:gd name="connsiteX0" fmla="*/ 0 w 195779"/>
                    <a:gd name="connsiteY0" fmla="*/ 0 h 100002"/>
                    <a:gd name="connsiteX1" fmla="*/ 195780 w 195779"/>
                    <a:gd name="connsiteY1" fmla="*/ 100002 h 100002"/>
                    <a:gd name="connsiteX2" fmla="*/ 195780 w 195779"/>
                    <a:gd name="connsiteY2" fmla="*/ 0 h 100002"/>
                    <a:gd name="connsiteX3" fmla="*/ 0 w 195779"/>
                    <a:gd name="connsiteY3" fmla="*/ 0 h 100002"/>
                  </a:gdLst>
                  <a:ahLst/>
                  <a:cxnLst>
                    <a:cxn ang="0">
                      <a:pos x="connsiteX0" y="connsiteY0"/>
                    </a:cxn>
                    <a:cxn ang="0">
                      <a:pos x="connsiteX1" y="connsiteY1"/>
                    </a:cxn>
                    <a:cxn ang="0">
                      <a:pos x="connsiteX2" y="connsiteY2"/>
                    </a:cxn>
                    <a:cxn ang="0">
                      <a:pos x="connsiteX3" y="connsiteY3"/>
                    </a:cxn>
                  </a:cxnLst>
                  <a:rect l="l" t="t" r="r" b="b"/>
                  <a:pathLst>
                    <a:path w="195779" h="100002">
                      <a:moveTo>
                        <a:pt x="0" y="0"/>
                      </a:moveTo>
                      <a:lnTo>
                        <a:pt x="195780" y="100002"/>
                      </a:lnTo>
                      <a:lnTo>
                        <a:pt x="195780" y="0"/>
                      </a:lnTo>
                      <a:lnTo>
                        <a:pt x="0" y="0"/>
                      </a:lnTo>
                      <a:close/>
                    </a:path>
                  </a:pathLst>
                </a:custGeom>
                <a:solidFill>
                  <a:srgbClr val="9FCEEF"/>
                </a:solidFill>
                <a:ln w="9525" cap="flat">
                  <a:noFill/>
                  <a:prstDash val="solid"/>
                  <a:miter/>
                </a:ln>
              </p:spPr>
              <p:txBody>
                <a:bodyPr rtlCol="0" anchor="ctr"/>
                <a:lstStyle/>
                <a:p>
                  <a:endParaRPr lang="nl-NL"/>
                </a:p>
              </p:txBody>
            </p:sp>
            <p:sp>
              <p:nvSpPr>
                <p:cNvPr id="64" name="Vrije vorm 63">
                  <a:extLst>
                    <a:ext uri="{FF2B5EF4-FFF2-40B4-BE49-F238E27FC236}">
                      <a16:creationId xmlns:a16="http://schemas.microsoft.com/office/drawing/2014/main" id="{5E15595E-ACE8-7FF8-FEC9-14196B6374FC}"/>
                    </a:ext>
                  </a:extLst>
                </p:cNvPr>
                <p:cNvSpPr/>
                <p:nvPr/>
              </p:nvSpPr>
              <p:spPr>
                <a:xfrm>
                  <a:off x="4284201" y="3328690"/>
                  <a:ext cx="1064121" cy="705189"/>
                </a:xfrm>
                <a:custGeom>
                  <a:avLst/>
                  <a:gdLst>
                    <a:gd name="connsiteX0" fmla="*/ 1040639 w 1064121"/>
                    <a:gd name="connsiteY0" fmla="*/ 705190 h 705189"/>
                    <a:gd name="connsiteX1" fmla="*/ 23483 w 1064121"/>
                    <a:gd name="connsiteY1" fmla="*/ 705190 h 705189"/>
                    <a:gd name="connsiteX2" fmla="*/ 0 w 1064121"/>
                    <a:gd name="connsiteY2" fmla="*/ 681746 h 705189"/>
                    <a:gd name="connsiteX3" fmla="*/ 0 w 1064121"/>
                    <a:gd name="connsiteY3" fmla="*/ 23442 h 705189"/>
                    <a:gd name="connsiteX4" fmla="*/ 23483 w 1064121"/>
                    <a:gd name="connsiteY4" fmla="*/ 0 h 705189"/>
                    <a:gd name="connsiteX5" fmla="*/ 1040639 w 1064121"/>
                    <a:gd name="connsiteY5" fmla="*/ 0 h 705189"/>
                    <a:gd name="connsiteX6" fmla="*/ 1064122 w 1064121"/>
                    <a:gd name="connsiteY6" fmla="*/ 23442 h 705189"/>
                    <a:gd name="connsiteX7" fmla="*/ 1064122 w 1064121"/>
                    <a:gd name="connsiteY7" fmla="*/ 681746 h 705189"/>
                    <a:gd name="connsiteX8" fmla="*/ 1040639 w 1064121"/>
                    <a:gd name="connsiteY8" fmla="*/ 705190 h 70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121" h="705189">
                      <a:moveTo>
                        <a:pt x="1040639" y="705190"/>
                      </a:moveTo>
                      <a:lnTo>
                        <a:pt x="23483" y="705190"/>
                      </a:lnTo>
                      <a:cubicBezTo>
                        <a:pt x="10566" y="705190"/>
                        <a:pt x="0" y="694643"/>
                        <a:pt x="0" y="681746"/>
                      </a:cubicBezTo>
                      <a:lnTo>
                        <a:pt x="0" y="23442"/>
                      </a:lnTo>
                      <a:cubicBezTo>
                        <a:pt x="0" y="10549"/>
                        <a:pt x="10566" y="0"/>
                        <a:pt x="23483" y="0"/>
                      </a:cubicBezTo>
                      <a:lnTo>
                        <a:pt x="1040639" y="0"/>
                      </a:lnTo>
                      <a:cubicBezTo>
                        <a:pt x="1053555" y="0"/>
                        <a:pt x="1064122" y="10549"/>
                        <a:pt x="1064122" y="23442"/>
                      </a:cubicBezTo>
                      <a:lnTo>
                        <a:pt x="1064122" y="681746"/>
                      </a:lnTo>
                      <a:cubicBezTo>
                        <a:pt x="1064122" y="694643"/>
                        <a:pt x="1053555" y="705190"/>
                        <a:pt x="1040639" y="705190"/>
                      </a:cubicBezTo>
                      <a:close/>
                    </a:path>
                  </a:pathLst>
                </a:custGeom>
                <a:solidFill>
                  <a:srgbClr val="B8DAF4"/>
                </a:solidFill>
                <a:ln w="9525" cap="flat">
                  <a:noFill/>
                  <a:prstDash val="solid"/>
                  <a:miter/>
                </a:ln>
              </p:spPr>
              <p:txBody>
                <a:bodyPr rtlCol="0" anchor="ctr"/>
                <a:lstStyle/>
                <a:p>
                  <a:endParaRPr lang="nl-NL"/>
                </a:p>
              </p:txBody>
            </p:sp>
            <p:sp>
              <p:nvSpPr>
                <p:cNvPr id="65" name="Vrije vorm 64">
                  <a:extLst>
                    <a:ext uri="{FF2B5EF4-FFF2-40B4-BE49-F238E27FC236}">
                      <a16:creationId xmlns:a16="http://schemas.microsoft.com/office/drawing/2014/main" id="{8328A689-4801-5F2C-B21B-BA337970522D}"/>
                    </a:ext>
                  </a:extLst>
                </p:cNvPr>
                <p:cNvSpPr/>
                <p:nvPr/>
              </p:nvSpPr>
              <p:spPr>
                <a:xfrm>
                  <a:off x="4310689" y="3360874"/>
                  <a:ext cx="1011145" cy="640820"/>
                </a:xfrm>
                <a:custGeom>
                  <a:avLst/>
                  <a:gdLst>
                    <a:gd name="connsiteX0" fmla="*/ 0 w 1011145"/>
                    <a:gd name="connsiteY0" fmla="*/ 0 h 640820"/>
                    <a:gd name="connsiteX1" fmla="*/ 1011146 w 1011145"/>
                    <a:gd name="connsiteY1" fmla="*/ 0 h 640820"/>
                    <a:gd name="connsiteX2" fmla="*/ 1011146 w 1011145"/>
                    <a:gd name="connsiteY2" fmla="*/ 640820 h 640820"/>
                    <a:gd name="connsiteX3" fmla="*/ 0 w 1011145"/>
                    <a:gd name="connsiteY3" fmla="*/ 640820 h 640820"/>
                    <a:gd name="connsiteX4" fmla="*/ 0 w 1011145"/>
                    <a:gd name="connsiteY4" fmla="*/ 0 h 640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145" h="640820">
                      <a:moveTo>
                        <a:pt x="0" y="0"/>
                      </a:moveTo>
                      <a:lnTo>
                        <a:pt x="1011146" y="0"/>
                      </a:lnTo>
                      <a:lnTo>
                        <a:pt x="1011146" y="640820"/>
                      </a:lnTo>
                      <a:lnTo>
                        <a:pt x="0" y="640820"/>
                      </a:lnTo>
                      <a:lnTo>
                        <a:pt x="0" y="0"/>
                      </a:lnTo>
                      <a:close/>
                    </a:path>
                  </a:pathLst>
                </a:custGeom>
                <a:solidFill>
                  <a:srgbClr val="FFFFFF"/>
                </a:solidFill>
                <a:ln w="9525" cap="flat">
                  <a:noFill/>
                  <a:prstDash val="solid"/>
                  <a:miter/>
                </a:ln>
              </p:spPr>
              <p:txBody>
                <a:bodyPr rtlCol="0" anchor="ctr"/>
                <a:lstStyle/>
                <a:p>
                  <a:endParaRPr lang="nl-NL"/>
                </a:p>
              </p:txBody>
            </p:sp>
            <p:sp>
              <p:nvSpPr>
                <p:cNvPr id="66" name="Vrije vorm 65">
                  <a:extLst>
                    <a:ext uri="{FF2B5EF4-FFF2-40B4-BE49-F238E27FC236}">
                      <a16:creationId xmlns:a16="http://schemas.microsoft.com/office/drawing/2014/main" id="{83349EEF-FE32-8EF4-15FF-70EEF7CC7C70}"/>
                    </a:ext>
                  </a:extLst>
                </p:cNvPr>
                <p:cNvSpPr/>
                <p:nvPr/>
              </p:nvSpPr>
              <p:spPr>
                <a:xfrm>
                  <a:off x="4364015" y="3406445"/>
                  <a:ext cx="482360" cy="63220"/>
                </a:xfrm>
                <a:custGeom>
                  <a:avLst/>
                  <a:gdLst>
                    <a:gd name="connsiteX0" fmla="*/ 0 w 481848"/>
                    <a:gd name="connsiteY0" fmla="*/ 0 h 63220"/>
                    <a:gd name="connsiteX1" fmla="*/ 481848 w 481848"/>
                    <a:gd name="connsiteY1" fmla="*/ 0 h 63220"/>
                    <a:gd name="connsiteX2" fmla="*/ 481848 w 481848"/>
                    <a:gd name="connsiteY2" fmla="*/ 63221 h 63220"/>
                    <a:gd name="connsiteX3" fmla="*/ 0 w 481848"/>
                    <a:gd name="connsiteY3" fmla="*/ 63221 h 63220"/>
                    <a:gd name="connsiteX4" fmla="*/ 0 w 481848"/>
                    <a:gd name="connsiteY4" fmla="*/ 0 h 6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848" h="63220">
                      <a:moveTo>
                        <a:pt x="0" y="0"/>
                      </a:moveTo>
                      <a:lnTo>
                        <a:pt x="481848" y="0"/>
                      </a:lnTo>
                      <a:lnTo>
                        <a:pt x="481848" y="63221"/>
                      </a:lnTo>
                      <a:lnTo>
                        <a:pt x="0" y="63221"/>
                      </a:lnTo>
                      <a:lnTo>
                        <a:pt x="0" y="0"/>
                      </a:lnTo>
                      <a:close/>
                    </a:path>
                  </a:pathLst>
                </a:custGeom>
                <a:solidFill>
                  <a:srgbClr val="0075BF"/>
                </a:solidFill>
                <a:ln w="9525" cap="flat">
                  <a:noFill/>
                  <a:prstDash val="solid"/>
                  <a:miter/>
                </a:ln>
              </p:spPr>
              <p:txBody>
                <a:bodyPr rtlCol="0" anchor="ctr"/>
                <a:lstStyle/>
                <a:p>
                  <a:endParaRPr lang="nl-NL"/>
                </a:p>
              </p:txBody>
            </p:sp>
            <p:sp>
              <p:nvSpPr>
                <p:cNvPr id="67" name="Vrije vorm 66">
                  <a:extLst>
                    <a:ext uri="{FF2B5EF4-FFF2-40B4-BE49-F238E27FC236}">
                      <a16:creationId xmlns:a16="http://schemas.microsoft.com/office/drawing/2014/main" id="{19EC9702-C20D-1A34-C106-BAE3FE8D96BE}"/>
                    </a:ext>
                  </a:extLst>
                </p:cNvPr>
                <p:cNvSpPr/>
                <p:nvPr/>
              </p:nvSpPr>
              <p:spPr>
                <a:xfrm>
                  <a:off x="4362869" y="3467154"/>
                  <a:ext cx="829014" cy="46765"/>
                </a:xfrm>
                <a:custGeom>
                  <a:avLst/>
                  <a:gdLst>
                    <a:gd name="connsiteX0" fmla="*/ 502720 w 829014"/>
                    <a:gd name="connsiteY0" fmla="*/ 0 h 46765"/>
                    <a:gd name="connsiteX1" fmla="*/ 108431 w 829014"/>
                    <a:gd name="connsiteY1" fmla="*/ 0 h 46765"/>
                    <a:gd name="connsiteX2" fmla="*/ 0 w 829014"/>
                    <a:gd name="connsiteY2" fmla="*/ 0 h 46765"/>
                    <a:gd name="connsiteX3" fmla="*/ 0 w 829014"/>
                    <a:gd name="connsiteY3" fmla="*/ 46765 h 46765"/>
                    <a:gd name="connsiteX4" fmla="*/ 108431 w 829014"/>
                    <a:gd name="connsiteY4" fmla="*/ 46765 h 46765"/>
                    <a:gd name="connsiteX5" fmla="*/ 502720 w 829014"/>
                    <a:gd name="connsiteY5" fmla="*/ 46765 h 46765"/>
                    <a:gd name="connsiteX6" fmla="*/ 829015 w 829014"/>
                    <a:gd name="connsiteY6" fmla="*/ 46765 h 46765"/>
                    <a:gd name="connsiteX7" fmla="*/ 829015 w 829014"/>
                    <a:gd name="connsiteY7" fmla="*/ 0 h 46765"/>
                    <a:gd name="connsiteX8" fmla="*/ 502720 w 829014"/>
                    <a:gd name="connsiteY8" fmla="*/ 0 h 4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014" h="46765">
                      <a:moveTo>
                        <a:pt x="502720" y="0"/>
                      </a:moveTo>
                      <a:lnTo>
                        <a:pt x="108431" y="0"/>
                      </a:lnTo>
                      <a:lnTo>
                        <a:pt x="0" y="0"/>
                      </a:lnTo>
                      <a:lnTo>
                        <a:pt x="0" y="46765"/>
                      </a:lnTo>
                      <a:lnTo>
                        <a:pt x="108431" y="46765"/>
                      </a:lnTo>
                      <a:lnTo>
                        <a:pt x="502720" y="46765"/>
                      </a:lnTo>
                      <a:lnTo>
                        <a:pt x="829015" y="46765"/>
                      </a:lnTo>
                      <a:lnTo>
                        <a:pt x="829015" y="0"/>
                      </a:lnTo>
                      <a:lnTo>
                        <a:pt x="502720" y="0"/>
                      </a:lnTo>
                      <a:close/>
                    </a:path>
                  </a:pathLst>
                </a:custGeom>
                <a:solidFill>
                  <a:srgbClr val="E7F4FB"/>
                </a:solidFill>
                <a:ln w="9525" cap="flat">
                  <a:noFill/>
                  <a:prstDash val="solid"/>
                  <a:miter/>
                </a:ln>
              </p:spPr>
              <p:txBody>
                <a:bodyPr rtlCol="0" anchor="ctr"/>
                <a:lstStyle/>
                <a:p>
                  <a:endParaRPr lang="nl-NL"/>
                </a:p>
              </p:txBody>
            </p:sp>
            <p:sp>
              <p:nvSpPr>
                <p:cNvPr id="68" name="Vrije vorm 67">
                  <a:extLst>
                    <a:ext uri="{FF2B5EF4-FFF2-40B4-BE49-F238E27FC236}">
                      <a16:creationId xmlns:a16="http://schemas.microsoft.com/office/drawing/2014/main" id="{844C6216-1EC8-BD10-5CAB-26F9A904AD28}"/>
                    </a:ext>
                  </a:extLst>
                </p:cNvPr>
                <p:cNvSpPr/>
                <p:nvPr/>
              </p:nvSpPr>
              <p:spPr>
                <a:xfrm>
                  <a:off x="4362869" y="3569889"/>
                  <a:ext cx="829014" cy="52264"/>
                </a:xfrm>
                <a:custGeom>
                  <a:avLst/>
                  <a:gdLst>
                    <a:gd name="connsiteX0" fmla="*/ 502720 w 829014"/>
                    <a:gd name="connsiteY0" fmla="*/ 0 h 52264"/>
                    <a:gd name="connsiteX1" fmla="*/ 108431 w 829014"/>
                    <a:gd name="connsiteY1" fmla="*/ 0 h 52264"/>
                    <a:gd name="connsiteX2" fmla="*/ 0 w 829014"/>
                    <a:gd name="connsiteY2" fmla="*/ 0 h 52264"/>
                    <a:gd name="connsiteX3" fmla="*/ 0 w 829014"/>
                    <a:gd name="connsiteY3" fmla="*/ 52265 h 52264"/>
                    <a:gd name="connsiteX4" fmla="*/ 108431 w 829014"/>
                    <a:gd name="connsiteY4" fmla="*/ 52265 h 52264"/>
                    <a:gd name="connsiteX5" fmla="*/ 502720 w 829014"/>
                    <a:gd name="connsiteY5" fmla="*/ 52265 h 52264"/>
                    <a:gd name="connsiteX6" fmla="*/ 829015 w 829014"/>
                    <a:gd name="connsiteY6" fmla="*/ 52265 h 52264"/>
                    <a:gd name="connsiteX7" fmla="*/ 829015 w 829014"/>
                    <a:gd name="connsiteY7" fmla="*/ 0 h 52264"/>
                    <a:gd name="connsiteX8" fmla="*/ 502720 w 829014"/>
                    <a:gd name="connsiteY8" fmla="*/ 0 h 5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014" h="52264">
                      <a:moveTo>
                        <a:pt x="502720" y="0"/>
                      </a:moveTo>
                      <a:lnTo>
                        <a:pt x="108431" y="0"/>
                      </a:lnTo>
                      <a:lnTo>
                        <a:pt x="0" y="0"/>
                      </a:lnTo>
                      <a:lnTo>
                        <a:pt x="0" y="52265"/>
                      </a:lnTo>
                      <a:lnTo>
                        <a:pt x="108431" y="52265"/>
                      </a:lnTo>
                      <a:lnTo>
                        <a:pt x="502720" y="52265"/>
                      </a:lnTo>
                      <a:lnTo>
                        <a:pt x="829015" y="52265"/>
                      </a:lnTo>
                      <a:lnTo>
                        <a:pt x="829015" y="0"/>
                      </a:lnTo>
                      <a:lnTo>
                        <a:pt x="502720" y="0"/>
                      </a:lnTo>
                      <a:close/>
                    </a:path>
                  </a:pathLst>
                </a:custGeom>
                <a:solidFill>
                  <a:srgbClr val="E7F4FB"/>
                </a:solidFill>
                <a:ln w="9525" cap="flat">
                  <a:noFill/>
                  <a:prstDash val="solid"/>
                  <a:miter/>
                </a:ln>
              </p:spPr>
              <p:txBody>
                <a:bodyPr rtlCol="0" anchor="ctr"/>
                <a:lstStyle/>
                <a:p>
                  <a:endParaRPr lang="nl-NL"/>
                </a:p>
              </p:txBody>
            </p:sp>
            <p:sp>
              <p:nvSpPr>
                <p:cNvPr id="69" name="Vrije vorm 68">
                  <a:extLst>
                    <a:ext uri="{FF2B5EF4-FFF2-40B4-BE49-F238E27FC236}">
                      <a16:creationId xmlns:a16="http://schemas.microsoft.com/office/drawing/2014/main" id="{812021CD-426C-297D-E4F2-445CE4C64C71}"/>
                    </a:ext>
                  </a:extLst>
                </p:cNvPr>
                <p:cNvSpPr/>
                <p:nvPr/>
              </p:nvSpPr>
              <p:spPr>
                <a:xfrm>
                  <a:off x="4362869" y="3673257"/>
                  <a:ext cx="828052" cy="53825"/>
                </a:xfrm>
                <a:custGeom>
                  <a:avLst/>
                  <a:gdLst>
                    <a:gd name="connsiteX0" fmla="*/ 502720 w 828052"/>
                    <a:gd name="connsiteY0" fmla="*/ 0 h 53825"/>
                    <a:gd name="connsiteX1" fmla="*/ 108431 w 828052"/>
                    <a:gd name="connsiteY1" fmla="*/ 0 h 53825"/>
                    <a:gd name="connsiteX2" fmla="*/ 0 w 828052"/>
                    <a:gd name="connsiteY2" fmla="*/ 0 h 53825"/>
                    <a:gd name="connsiteX3" fmla="*/ 0 w 828052"/>
                    <a:gd name="connsiteY3" fmla="*/ 53826 h 53825"/>
                    <a:gd name="connsiteX4" fmla="*/ 108431 w 828052"/>
                    <a:gd name="connsiteY4" fmla="*/ 53826 h 53825"/>
                    <a:gd name="connsiteX5" fmla="*/ 502720 w 828052"/>
                    <a:gd name="connsiteY5" fmla="*/ 53826 h 53825"/>
                    <a:gd name="connsiteX6" fmla="*/ 828053 w 828052"/>
                    <a:gd name="connsiteY6" fmla="*/ 53826 h 53825"/>
                    <a:gd name="connsiteX7" fmla="*/ 828053 w 828052"/>
                    <a:gd name="connsiteY7" fmla="*/ 0 h 53825"/>
                    <a:gd name="connsiteX8" fmla="*/ 502720 w 828052"/>
                    <a:gd name="connsiteY8" fmla="*/ 0 h 5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052" h="53825">
                      <a:moveTo>
                        <a:pt x="502720" y="0"/>
                      </a:moveTo>
                      <a:lnTo>
                        <a:pt x="108431" y="0"/>
                      </a:lnTo>
                      <a:lnTo>
                        <a:pt x="0" y="0"/>
                      </a:lnTo>
                      <a:lnTo>
                        <a:pt x="0" y="53826"/>
                      </a:lnTo>
                      <a:lnTo>
                        <a:pt x="108431" y="53826"/>
                      </a:lnTo>
                      <a:lnTo>
                        <a:pt x="502720" y="53826"/>
                      </a:lnTo>
                      <a:lnTo>
                        <a:pt x="828053" y="53826"/>
                      </a:lnTo>
                      <a:lnTo>
                        <a:pt x="828053" y="0"/>
                      </a:lnTo>
                      <a:lnTo>
                        <a:pt x="502720" y="0"/>
                      </a:lnTo>
                      <a:close/>
                    </a:path>
                  </a:pathLst>
                </a:custGeom>
                <a:solidFill>
                  <a:srgbClr val="E7F4FB"/>
                </a:solidFill>
                <a:ln w="9525" cap="flat">
                  <a:noFill/>
                  <a:prstDash val="solid"/>
                  <a:miter/>
                </a:ln>
              </p:spPr>
              <p:txBody>
                <a:bodyPr rtlCol="0" anchor="ctr"/>
                <a:lstStyle/>
                <a:p>
                  <a:endParaRPr lang="nl-NL"/>
                </a:p>
              </p:txBody>
            </p:sp>
            <p:sp>
              <p:nvSpPr>
                <p:cNvPr id="70" name="Vrije vorm 69">
                  <a:extLst>
                    <a:ext uri="{FF2B5EF4-FFF2-40B4-BE49-F238E27FC236}">
                      <a16:creationId xmlns:a16="http://schemas.microsoft.com/office/drawing/2014/main" id="{67A235B0-E092-2DD2-3B73-0EE0D0247FBF}"/>
                    </a:ext>
                  </a:extLst>
                </p:cNvPr>
                <p:cNvSpPr/>
                <p:nvPr/>
              </p:nvSpPr>
              <p:spPr>
                <a:xfrm>
                  <a:off x="4471300" y="3459837"/>
                  <a:ext cx="9525" cy="267692"/>
                </a:xfrm>
                <a:custGeom>
                  <a:avLst/>
                  <a:gdLst>
                    <a:gd name="connsiteX0" fmla="*/ 0 w 9525"/>
                    <a:gd name="connsiteY0" fmla="*/ 0 h 267692"/>
                    <a:gd name="connsiteX1" fmla="*/ 0 w 9525"/>
                    <a:gd name="connsiteY1" fmla="*/ 267693 h 267692"/>
                  </a:gdLst>
                  <a:ahLst/>
                  <a:cxnLst>
                    <a:cxn ang="0">
                      <a:pos x="connsiteX0" y="connsiteY0"/>
                    </a:cxn>
                    <a:cxn ang="0">
                      <a:pos x="connsiteX1" y="connsiteY1"/>
                    </a:cxn>
                  </a:cxnLst>
                  <a:rect l="l" t="t" r="r" b="b"/>
                  <a:pathLst>
                    <a:path w="9525" h="267692">
                      <a:moveTo>
                        <a:pt x="0" y="0"/>
                      </a:moveTo>
                      <a:lnTo>
                        <a:pt x="0" y="267693"/>
                      </a:lnTo>
                    </a:path>
                  </a:pathLst>
                </a:custGeom>
                <a:noFill/>
                <a:ln w="1951" cap="flat">
                  <a:solidFill>
                    <a:srgbClr val="0075BF"/>
                  </a:solidFill>
                  <a:prstDash val="solid"/>
                  <a:round/>
                </a:ln>
              </p:spPr>
              <p:txBody>
                <a:bodyPr rtlCol="0" anchor="ctr"/>
                <a:lstStyle/>
                <a:p>
                  <a:endParaRPr lang="nl-NL"/>
                </a:p>
              </p:txBody>
            </p:sp>
            <p:sp>
              <p:nvSpPr>
                <p:cNvPr id="71" name="Vrije vorm 70">
                  <a:extLst>
                    <a:ext uri="{FF2B5EF4-FFF2-40B4-BE49-F238E27FC236}">
                      <a16:creationId xmlns:a16="http://schemas.microsoft.com/office/drawing/2014/main" id="{831B64E5-6B9B-CC1A-4889-D2B378D1725E}"/>
                    </a:ext>
                  </a:extLst>
                </p:cNvPr>
                <p:cNvSpPr/>
                <p:nvPr/>
              </p:nvSpPr>
              <p:spPr>
                <a:xfrm>
                  <a:off x="4846355" y="3405505"/>
                  <a:ext cx="9525" cy="322024"/>
                </a:xfrm>
                <a:custGeom>
                  <a:avLst/>
                  <a:gdLst>
                    <a:gd name="connsiteX0" fmla="*/ 0 w 9525"/>
                    <a:gd name="connsiteY0" fmla="*/ 0 h 322024"/>
                    <a:gd name="connsiteX1" fmla="*/ 0 w 9525"/>
                    <a:gd name="connsiteY1" fmla="*/ 322025 h 322024"/>
                  </a:gdLst>
                  <a:ahLst/>
                  <a:cxnLst>
                    <a:cxn ang="0">
                      <a:pos x="connsiteX0" y="connsiteY0"/>
                    </a:cxn>
                    <a:cxn ang="0">
                      <a:pos x="connsiteX1" y="connsiteY1"/>
                    </a:cxn>
                  </a:cxnLst>
                  <a:rect l="l" t="t" r="r" b="b"/>
                  <a:pathLst>
                    <a:path w="9525" h="322024">
                      <a:moveTo>
                        <a:pt x="0" y="0"/>
                      </a:moveTo>
                      <a:lnTo>
                        <a:pt x="0" y="322025"/>
                      </a:lnTo>
                    </a:path>
                  </a:pathLst>
                </a:custGeom>
                <a:noFill/>
                <a:ln w="1951" cap="flat">
                  <a:solidFill>
                    <a:srgbClr val="0075BF"/>
                  </a:solidFill>
                  <a:prstDash val="solid"/>
                  <a:round/>
                </a:ln>
              </p:spPr>
              <p:txBody>
                <a:bodyPr rtlCol="0" anchor="ctr"/>
                <a:lstStyle/>
                <a:p>
                  <a:endParaRPr lang="nl-NL"/>
                </a:p>
              </p:txBody>
            </p:sp>
            <p:sp>
              <p:nvSpPr>
                <p:cNvPr id="72" name="Vrije vorm 71">
                  <a:extLst>
                    <a:ext uri="{FF2B5EF4-FFF2-40B4-BE49-F238E27FC236}">
                      <a16:creationId xmlns:a16="http://schemas.microsoft.com/office/drawing/2014/main" id="{8D40509F-58E6-C5D4-F550-A59033E4A4AE}"/>
                    </a:ext>
                  </a:extLst>
                </p:cNvPr>
                <p:cNvSpPr/>
                <p:nvPr/>
              </p:nvSpPr>
              <p:spPr>
                <a:xfrm>
                  <a:off x="4362967" y="3513920"/>
                  <a:ext cx="827954" cy="9506"/>
                </a:xfrm>
                <a:custGeom>
                  <a:avLst/>
                  <a:gdLst>
                    <a:gd name="connsiteX0" fmla="*/ 0 w 827954"/>
                    <a:gd name="connsiteY0" fmla="*/ 0 h 9506"/>
                    <a:gd name="connsiteX1" fmla="*/ 827955 w 827954"/>
                    <a:gd name="connsiteY1" fmla="*/ 0 h 9506"/>
                  </a:gdLst>
                  <a:ahLst/>
                  <a:cxnLst>
                    <a:cxn ang="0">
                      <a:pos x="connsiteX0" y="connsiteY0"/>
                    </a:cxn>
                    <a:cxn ang="0">
                      <a:pos x="connsiteX1" y="connsiteY1"/>
                    </a:cxn>
                  </a:cxnLst>
                  <a:rect l="l" t="t" r="r" b="b"/>
                  <a:pathLst>
                    <a:path w="827954" h="9506">
                      <a:moveTo>
                        <a:pt x="0" y="0"/>
                      </a:moveTo>
                      <a:lnTo>
                        <a:pt x="827955" y="0"/>
                      </a:lnTo>
                    </a:path>
                  </a:pathLst>
                </a:custGeom>
                <a:noFill/>
                <a:ln w="1951" cap="flat">
                  <a:solidFill>
                    <a:srgbClr val="0075BF"/>
                  </a:solidFill>
                  <a:prstDash val="solid"/>
                  <a:round/>
                </a:ln>
              </p:spPr>
              <p:txBody>
                <a:bodyPr rtlCol="0" anchor="ctr"/>
                <a:lstStyle/>
                <a:p>
                  <a:endParaRPr lang="nl-NL"/>
                </a:p>
              </p:txBody>
            </p:sp>
            <p:sp>
              <p:nvSpPr>
                <p:cNvPr id="73" name="Vrije vorm 72">
                  <a:extLst>
                    <a:ext uri="{FF2B5EF4-FFF2-40B4-BE49-F238E27FC236}">
                      <a16:creationId xmlns:a16="http://schemas.microsoft.com/office/drawing/2014/main" id="{6BC704D5-E4C4-F433-FABA-4B787C685A1F}"/>
                    </a:ext>
                  </a:extLst>
                </p:cNvPr>
                <p:cNvSpPr/>
                <p:nvPr/>
              </p:nvSpPr>
              <p:spPr>
                <a:xfrm>
                  <a:off x="4362799" y="3569145"/>
                  <a:ext cx="828123" cy="9506"/>
                </a:xfrm>
                <a:custGeom>
                  <a:avLst/>
                  <a:gdLst>
                    <a:gd name="connsiteX0" fmla="*/ 0 w 828123"/>
                    <a:gd name="connsiteY0" fmla="*/ 0 h 9506"/>
                    <a:gd name="connsiteX1" fmla="*/ 828123 w 828123"/>
                    <a:gd name="connsiteY1" fmla="*/ 0 h 9506"/>
                  </a:gdLst>
                  <a:ahLst/>
                  <a:cxnLst>
                    <a:cxn ang="0">
                      <a:pos x="connsiteX0" y="connsiteY0"/>
                    </a:cxn>
                    <a:cxn ang="0">
                      <a:pos x="connsiteX1" y="connsiteY1"/>
                    </a:cxn>
                  </a:cxnLst>
                  <a:rect l="l" t="t" r="r" b="b"/>
                  <a:pathLst>
                    <a:path w="828123" h="9506">
                      <a:moveTo>
                        <a:pt x="0" y="0"/>
                      </a:moveTo>
                      <a:lnTo>
                        <a:pt x="828123" y="0"/>
                      </a:lnTo>
                    </a:path>
                  </a:pathLst>
                </a:custGeom>
                <a:noFill/>
                <a:ln w="1951" cap="flat">
                  <a:solidFill>
                    <a:srgbClr val="0075BF"/>
                  </a:solidFill>
                  <a:prstDash val="solid"/>
                  <a:round/>
                </a:ln>
              </p:spPr>
              <p:txBody>
                <a:bodyPr rtlCol="0" anchor="ctr"/>
                <a:lstStyle/>
                <a:p>
                  <a:endParaRPr lang="nl-NL"/>
                </a:p>
              </p:txBody>
            </p:sp>
            <p:sp>
              <p:nvSpPr>
                <p:cNvPr id="74" name="Vrije vorm 73">
                  <a:extLst>
                    <a:ext uri="{FF2B5EF4-FFF2-40B4-BE49-F238E27FC236}">
                      <a16:creationId xmlns:a16="http://schemas.microsoft.com/office/drawing/2014/main" id="{E8E32FF2-E00F-6FA7-6DEF-E284386D3A08}"/>
                    </a:ext>
                  </a:extLst>
                </p:cNvPr>
                <p:cNvSpPr/>
                <p:nvPr/>
              </p:nvSpPr>
              <p:spPr>
                <a:xfrm>
                  <a:off x="4362967" y="3621411"/>
                  <a:ext cx="827954" cy="9506"/>
                </a:xfrm>
                <a:custGeom>
                  <a:avLst/>
                  <a:gdLst>
                    <a:gd name="connsiteX0" fmla="*/ 0 w 827954"/>
                    <a:gd name="connsiteY0" fmla="*/ 0 h 9506"/>
                    <a:gd name="connsiteX1" fmla="*/ 827955 w 827954"/>
                    <a:gd name="connsiteY1" fmla="*/ 0 h 9506"/>
                  </a:gdLst>
                  <a:ahLst/>
                  <a:cxnLst>
                    <a:cxn ang="0">
                      <a:pos x="connsiteX0" y="connsiteY0"/>
                    </a:cxn>
                    <a:cxn ang="0">
                      <a:pos x="connsiteX1" y="connsiteY1"/>
                    </a:cxn>
                  </a:cxnLst>
                  <a:rect l="l" t="t" r="r" b="b"/>
                  <a:pathLst>
                    <a:path w="827954" h="9506">
                      <a:moveTo>
                        <a:pt x="0" y="0"/>
                      </a:moveTo>
                      <a:lnTo>
                        <a:pt x="827955" y="0"/>
                      </a:lnTo>
                    </a:path>
                  </a:pathLst>
                </a:custGeom>
                <a:noFill/>
                <a:ln w="1951" cap="flat">
                  <a:solidFill>
                    <a:srgbClr val="0075BF"/>
                  </a:solidFill>
                  <a:prstDash val="solid"/>
                  <a:round/>
                </a:ln>
              </p:spPr>
              <p:txBody>
                <a:bodyPr rtlCol="0" anchor="ctr"/>
                <a:lstStyle/>
                <a:p>
                  <a:endParaRPr lang="nl-NL"/>
                </a:p>
              </p:txBody>
            </p:sp>
            <p:sp>
              <p:nvSpPr>
                <p:cNvPr id="75" name="Vrije vorm 74">
                  <a:extLst>
                    <a:ext uri="{FF2B5EF4-FFF2-40B4-BE49-F238E27FC236}">
                      <a16:creationId xmlns:a16="http://schemas.microsoft.com/office/drawing/2014/main" id="{05AC2889-0E24-267C-5844-9426570CBD55}"/>
                    </a:ext>
                  </a:extLst>
                </p:cNvPr>
                <p:cNvSpPr/>
                <p:nvPr/>
              </p:nvSpPr>
              <p:spPr>
                <a:xfrm>
                  <a:off x="4363135" y="3673682"/>
                  <a:ext cx="827786" cy="9506"/>
                </a:xfrm>
                <a:custGeom>
                  <a:avLst/>
                  <a:gdLst>
                    <a:gd name="connsiteX0" fmla="*/ 0 w 827786"/>
                    <a:gd name="connsiteY0" fmla="*/ 0 h 9506"/>
                    <a:gd name="connsiteX1" fmla="*/ 827787 w 827786"/>
                    <a:gd name="connsiteY1" fmla="*/ 0 h 9506"/>
                  </a:gdLst>
                  <a:ahLst/>
                  <a:cxnLst>
                    <a:cxn ang="0">
                      <a:pos x="connsiteX0" y="connsiteY0"/>
                    </a:cxn>
                    <a:cxn ang="0">
                      <a:pos x="connsiteX1" y="connsiteY1"/>
                    </a:cxn>
                  </a:cxnLst>
                  <a:rect l="l" t="t" r="r" b="b"/>
                  <a:pathLst>
                    <a:path w="827786" h="9506">
                      <a:moveTo>
                        <a:pt x="0" y="0"/>
                      </a:moveTo>
                      <a:lnTo>
                        <a:pt x="827787" y="0"/>
                      </a:lnTo>
                    </a:path>
                  </a:pathLst>
                </a:custGeom>
                <a:noFill/>
                <a:ln w="1951" cap="flat">
                  <a:solidFill>
                    <a:srgbClr val="0075BF"/>
                  </a:solidFill>
                  <a:prstDash val="solid"/>
                  <a:round/>
                </a:ln>
              </p:spPr>
              <p:txBody>
                <a:bodyPr rtlCol="0" anchor="ctr"/>
                <a:lstStyle/>
                <a:p>
                  <a:endParaRPr lang="nl-NL"/>
                </a:p>
              </p:txBody>
            </p:sp>
            <p:sp>
              <p:nvSpPr>
                <p:cNvPr id="76" name="Vrije vorm 75">
                  <a:extLst>
                    <a:ext uri="{FF2B5EF4-FFF2-40B4-BE49-F238E27FC236}">
                      <a16:creationId xmlns:a16="http://schemas.microsoft.com/office/drawing/2014/main" id="{10F0EC3F-4EB5-D0F6-44FF-EDBEFEBF1BFB}"/>
                    </a:ext>
                  </a:extLst>
                </p:cNvPr>
                <p:cNvSpPr/>
                <p:nvPr/>
              </p:nvSpPr>
              <p:spPr>
                <a:xfrm>
                  <a:off x="5082773" y="3468049"/>
                  <a:ext cx="9525" cy="259480"/>
                </a:xfrm>
                <a:custGeom>
                  <a:avLst/>
                  <a:gdLst>
                    <a:gd name="connsiteX0" fmla="*/ 0 w 9525"/>
                    <a:gd name="connsiteY0" fmla="*/ 0 h 259480"/>
                    <a:gd name="connsiteX1" fmla="*/ 0 w 9525"/>
                    <a:gd name="connsiteY1" fmla="*/ 259481 h 259480"/>
                  </a:gdLst>
                  <a:ahLst/>
                  <a:cxnLst>
                    <a:cxn ang="0">
                      <a:pos x="connsiteX0" y="connsiteY0"/>
                    </a:cxn>
                    <a:cxn ang="0">
                      <a:pos x="connsiteX1" y="connsiteY1"/>
                    </a:cxn>
                  </a:cxnLst>
                  <a:rect l="l" t="t" r="r" b="b"/>
                  <a:pathLst>
                    <a:path w="9525" h="259480">
                      <a:moveTo>
                        <a:pt x="0" y="0"/>
                      </a:moveTo>
                      <a:lnTo>
                        <a:pt x="0" y="259481"/>
                      </a:lnTo>
                    </a:path>
                  </a:pathLst>
                </a:custGeom>
                <a:noFill/>
                <a:ln w="1951" cap="flat">
                  <a:solidFill>
                    <a:srgbClr val="0075BF"/>
                  </a:solidFill>
                  <a:prstDash val="solid"/>
                  <a:round/>
                </a:ln>
              </p:spPr>
              <p:txBody>
                <a:bodyPr rtlCol="0" anchor="ctr"/>
                <a:lstStyle/>
                <a:p>
                  <a:endParaRPr lang="nl-NL"/>
                </a:p>
              </p:txBody>
            </p:sp>
            <p:sp>
              <p:nvSpPr>
                <p:cNvPr id="77" name="Vrije vorm 76">
                  <a:extLst>
                    <a:ext uri="{FF2B5EF4-FFF2-40B4-BE49-F238E27FC236}">
                      <a16:creationId xmlns:a16="http://schemas.microsoft.com/office/drawing/2014/main" id="{F1F85F60-ED18-74A6-BF5C-EA8A466E95B5}"/>
                    </a:ext>
                  </a:extLst>
                </p:cNvPr>
                <p:cNvSpPr/>
                <p:nvPr/>
              </p:nvSpPr>
              <p:spPr>
                <a:xfrm>
                  <a:off x="4362869" y="3406445"/>
                  <a:ext cx="829055" cy="321084"/>
                </a:xfrm>
                <a:custGeom>
                  <a:avLst/>
                  <a:gdLst>
                    <a:gd name="connsiteX0" fmla="*/ 266 w 829055"/>
                    <a:gd name="connsiteY0" fmla="*/ 60809 h 321084"/>
                    <a:gd name="connsiteX1" fmla="*/ 828053 w 829055"/>
                    <a:gd name="connsiteY1" fmla="*/ 60809 h 321084"/>
                    <a:gd name="connsiteX2" fmla="*/ 828053 w 829055"/>
                    <a:gd name="connsiteY2" fmla="*/ 61836 h 321084"/>
                    <a:gd name="connsiteX3" fmla="*/ 829055 w 829055"/>
                    <a:gd name="connsiteY3" fmla="*/ 321085 h 321084"/>
                    <a:gd name="connsiteX4" fmla="*/ 0 w 829055"/>
                    <a:gd name="connsiteY4" fmla="*/ 321085 h 321084"/>
                    <a:gd name="connsiteX5" fmla="*/ 0 w 829055"/>
                    <a:gd name="connsiteY5" fmla="*/ 0 h 321084"/>
                    <a:gd name="connsiteX6" fmla="*/ 483771 w 829055"/>
                    <a:gd name="connsiteY6" fmla="*/ 0 h 32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055" h="321084">
                      <a:moveTo>
                        <a:pt x="266" y="60809"/>
                      </a:moveTo>
                      <a:lnTo>
                        <a:pt x="828053" y="60809"/>
                      </a:lnTo>
                      <a:lnTo>
                        <a:pt x="828053" y="61836"/>
                      </a:lnTo>
                      <a:lnTo>
                        <a:pt x="829055" y="321085"/>
                      </a:lnTo>
                      <a:lnTo>
                        <a:pt x="0" y="321085"/>
                      </a:lnTo>
                      <a:lnTo>
                        <a:pt x="0" y="0"/>
                      </a:lnTo>
                      <a:lnTo>
                        <a:pt x="483771" y="0"/>
                      </a:lnTo>
                    </a:path>
                  </a:pathLst>
                </a:custGeom>
                <a:noFill/>
                <a:ln w="1951" cap="flat">
                  <a:solidFill>
                    <a:srgbClr val="0075BF"/>
                  </a:solidFill>
                  <a:prstDash val="solid"/>
                  <a:round/>
                </a:ln>
              </p:spPr>
              <p:txBody>
                <a:bodyPr rtlCol="0" anchor="ctr"/>
                <a:lstStyle/>
                <a:p>
                  <a:endParaRPr lang="nl-NL"/>
                </a:p>
              </p:txBody>
            </p:sp>
            <p:sp>
              <p:nvSpPr>
                <p:cNvPr id="81" name="Tekstvak 80">
                  <a:extLst>
                    <a:ext uri="{FF2B5EF4-FFF2-40B4-BE49-F238E27FC236}">
                      <a16:creationId xmlns:a16="http://schemas.microsoft.com/office/drawing/2014/main" id="{9A1C8516-BEB4-C02D-F1C8-F815A4FF6C43}"/>
                    </a:ext>
                  </a:extLst>
                </p:cNvPr>
                <p:cNvSpPr txBox="1"/>
                <p:nvPr/>
              </p:nvSpPr>
              <p:spPr>
                <a:xfrm>
                  <a:off x="4492652" y="3369835"/>
                  <a:ext cx="198301" cy="136340"/>
                </a:xfrm>
                <a:prstGeom prst="rect">
                  <a:avLst/>
                </a:prstGeom>
                <a:noFill/>
              </p:spPr>
              <p:txBody>
                <a:bodyPr wrap="none" lIns="0" tIns="0" rIns="0" bIns="0" rtlCol="0">
                  <a:spAutoFit/>
                </a:bodyPr>
                <a:lstStyle/>
                <a:p>
                  <a:pPr algn="l"/>
                  <a:r>
                    <a:rPr lang="nl-NL" sz="290" b="1" spc="-2" baseline="0">
                      <a:ln/>
                      <a:solidFill>
                        <a:srgbClr val="FFFFFF"/>
                      </a:solidFill>
                      <a:latin typeface="Calibri"/>
                      <a:cs typeface="Calibri"/>
                      <a:sym typeface="Calibri"/>
                      <a:rtl val="0"/>
                    </a:rPr>
                    <a:t>c</a:t>
                  </a:r>
                </a:p>
              </p:txBody>
            </p:sp>
            <p:sp>
              <p:nvSpPr>
                <p:cNvPr id="82" name="Tekstvak 81">
                  <a:extLst>
                    <a:ext uri="{FF2B5EF4-FFF2-40B4-BE49-F238E27FC236}">
                      <a16:creationId xmlns:a16="http://schemas.microsoft.com/office/drawing/2014/main" id="{903078A6-F83E-FAA5-627B-9E0B7F75F930}"/>
                    </a:ext>
                  </a:extLst>
                </p:cNvPr>
                <p:cNvSpPr txBox="1"/>
                <p:nvPr/>
              </p:nvSpPr>
              <p:spPr>
                <a:xfrm>
                  <a:off x="4507861" y="3369835"/>
                  <a:ext cx="201072" cy="136340"/>
                </a:xfrm>
                <a:prstGeom prst="rect">
                  <a:avLst/>
                </a:prstGeom>
                <a:noFill/>
              </p:spPr>
              <p:txBody>
                <a:bodyPr wrap="none" lIns="0" tIns="0" rIns="0" bIns="0" rtlCol="0">
                  <a:spAutoFit/>
                </a:bodyPr>
                <a:lstStyle/>
                <a:p>
                  <a:pPr algn="l"/>
                  <a:r>
                    <a:rPr lang="nl-NL" sz="290" b="1" spc="-4" baseline="0">
                      <a:ln/>
                      <a:solidFill>
                        <a:srgbClr val="FFFFFF"/>
                      </a:solidFill>
                      <a:latin typeface="Calibri"/>
                      <a:cs typeface="Calibri"/>
                      <a:sym typeface="Calibri"/>
                      <a:rtl val="0"/>
                    </a:rPr>
                    <a:t>a</a:t>
                  </a:r>
                </a:p>
              </p:txBody>
            </p:sp>
            <p:sp>
              <p:nvSpPr>
                <p:cNvPr id="83" name="Tekstvak 82">
                  <a:extLst>
                    <a:ext uri="{FF2B5EF4-FFF2-40B4-BE49-F238E27FC236}">
                      <a16:creationId xmlns:a16="http://schemas.microsoft.com/office/drawing/2014/main" id="{1F543010-E0A0-3586-5DF3-E48A30A00024}"/>
                    </a:ext>
                  </a:extLst>
                </p:cNvPr>
                <p:cNvSpPr txBox="1"/>
                <p:nvPr/>
              </p:nvSpPr>
              <p:spPr>
                <a:xfrm>
                  <a:off x="4525711" y="3369835"/>
                  <a:ext cx="223007" cy="136340"/>
                </a:xfrm>
                <a:prstGeom prst="rect">
                  <a:avLst/>
                </a:prstGeom>
                <a:noFill/>
              </p:spPr>
              <p:txBody>
                <a:bodyPr wrap="none" lIns="0" tIns="0" rIns="0" bIns="0" rtlCol="0">
                  <a:spAutoFit/>
                </a:bodyPr>
                <a:lstStyle/>
                <a:p>
                  <a:pPr algn="l"/>
                  <a:r>
                    <a:rPr lang="nl-NL" sz="290" b="1" spc="0" baseline="0">
                      <a:ln/>
                      <a:solidFill>
                        <a:srgbClr val="FFFFFF"/>
                      </a:solidFill>
                      <a:latin typeface="Calibri"/>
                      <a:cs typeface="Calibri"/>
                      <a:sym typeface="Calibri"/>
                      <a:rtl val="0"/>
                    </a:rPr>
                    <a:t>tie</a:t>
                  </a:r>
                </a:p>
              </p:txBody>
            </p:sp>
            <p:sp>
              <p:nvSpPr>
                <p:cNvPr id="93" name="Vrije vorm 92">
                  <a:extLst>
                    <a:ext uri="{FF2B5EF4-FFF2-40B4-BE49-F238E27FC236}">
                      <a16:creationId xmlns:a16="http://schemas.microsoft.com/office/drawing/2014/main" id="{F3A70031-C317-19F9-3EB5-AAA80FA5A5FB}"/>
                    </a:ext>
                  </a:extLst>
                </p:cNvPr>
                <p:cNvSpPr/>
                <p:nvPr/>
              </p:nvSpPr>
              <p:spPr>
                <a:xfrm>
                  <a:off x="4360829" y="3765669"/>
                  <a:ext cx="723352" cy="67809"/>
                </a:xfrm>
                <a:custGeom>
                  <a:avLst/>
                  <a:gdLst>
                    <a:gd name="connsiteX0" fmla="*/ 0 w 720377"/>
                    <a:gd name="connsiteY0" fmla="*/ 936 h 63219"/>
                    <a:gd name="connsiteX1" fmla="*/ 720377 w 720377"/>
                    <a:gd name="connsiteY1" fmla="*/ 0 h 63219"/>
                    <a:gd name="connsiteX2" fmla="*/ 720377 w 720377"/>
                    <a:gd name="connsiteY2" fmla="*/ 63220 h 63219"/>
                    <a:gd name="connsiteX3" fmla="*/ 158 w 720377"/>
                    <a:gd name="connsiteY3" fmla="*/ 63220 h 63219"/>
                    <a:gd name="connsiteX4" fmla="*/ 0 w 720377"/>
                    <a:gd name="connsiteY4" fmla="*/ 936 h 63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377" h="63219">
                      <a:moveTo>
                        <a:pt x="0" y="936"/>
                      </a:moveTo>
                      <a:lnTo>
                        <a:pt x="720377" y="0"/>
                      </a:lnTo>
                      <a:lnTo>
                        <a:pt x="720377" y="63220"/>
                      </a:lnTo>
                      <a:lnTo>
                        <a:pt x="158" y="63220"/>
                      </a:lnTo>
                      <a:lnTo>
                        <a:pt x="0" y="936"/>
                      </a:lnTo>
                      <a:close/>
                    </a:path>
                  </a:pathLst>
                </a:custGeom>
                <a:solidFill>
                  <a:srgbClr val="0075BF"/>
                </a:solidFill>
                <a:ln w="9525" cap="flat">
                  <a:noFill/>
                  <a:prstDash val="solid"/>
                  <a:miter/>
                </a:ln>
              </p:spPr>
              <p:txBody>
                <a:bodyPr rtlCol="0" anchor="ctr"/>
                <a:lstStyle/>
                <a:p>
                  <a:endParaRPr lang="nl-NL"/>
                </a:p>
              </p:txBody>
            </p:sp>
            <p:sp>
              <p:nvSpPr>
                <p:cNvPr id="94" name="Vrije vorm 93">
                  <a:extLst>
                    <a:ext uri="{FF2B5EF4-FFF2-40B4-BE49-F238E27FC236}">
                      <a16:creationId xmlns:a16="http://schemas.microsoft.com/office/drawing/2014/main" id="{79B7152F-D4D7-6BD7-58A1-11E0EA6D23A0}"/>
                    </a:ext>
                  </a:extLst>
                </p:cNvPr>
                <p:cNvSpPr/>
                <p:nvPr/>
              </p:nvSpPr>
              <p:spPr>
                <a:xfrm>
                  <a:off x="4360122" y="3831792"/>
                  <a:ext cx="724060" cy="42561"/>
                </a:xfrm>
                <a:custGeom>
                  <a:avLst/>
                  <a:gdLst>
                    <a:gd name="connsiteX0" fmla="*/ 485214 w 719624"/>
                    <a:gd name="connsiteY0" fmla="*/ 0 h 44252"/>
                    <a:gd name="connsiteX1" fmla="*/ 108431 w 719624"/>
                    <a:gd name="connsiteY1" fmla="*/ 0 h 44252"/>
                    <a:gd name="connsiteX2" fmla="*/ 0 w 719624"/>
                    <a:gd name="connsiteY2" fmla="*/ 0 h 44252"/>
                    <a:gd name="connsiteX3" fmla="*/ 0 w 719624"/>
                    <a:gd name="connsiteY3" fmla="*/ 44253 h 44252"/>
                    <a:gd name="connsiteX4" fmla="*/ 108431 w 719624"/>
                    <a:gd name="connsiteY4" fmla="*/ 44253 h 44252"/>
                    <a:gd name="connsiteX5" fmla="*/ 485214 w 719624"/>
                    <a:gd name="connsiteY5" fmla="*/ 44253 h 44252"/>
                    <a:gd name="connsiteX6" fmla="*/ 719624 w 719624"/>
                    <a:gd name="connsiteY6" fmla="*/ 44253 h 44252"/>
                    <a:gd name="connsiteX7" fmla="*/ 719624 w 719624"/>
                    <a:gd name="connsiteY7" fmla="*/ 0 h 44252"/>
                    <a:gd name="connsiteX8" fmla="*/ 485214 w 719624"/>
                    <a:gd name="connsiteY8" fmla="*/ 0 h 4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624" h="44252">
                      <a:moveTo>
                        <a:pt x="485214" y="0"/>
                      </a:moveTo>
                      <a:lnTo>
                        <a:pt x="108431" y="0"/>
                      </a:lnTo>
                      <a:lnTo>
                        <a:pt x="0" y="0"/>
                      </a:lnTo>
                      <a:lnTo>
                        <a:pt x="0" y="44253"/>
                      </a:lnTo>
                      <a:lnTo>
                        <a:pt x="108431" y="44253"/>
                      </a:lnTo>
                      <a:lnTo>
                        <a:pt x="485214" y="44253"/>
                      </a:lnTo>
                      <a:lnTo>
                        <a:pt x="719624" y="44253"/>
                      </a:lnTo>
                      <a:lnTo>
                        <a:pt x="719624" y="0"/>
                      </a:lnTo>
                      <a:lnTo>
                        <a:pt x="485214" y="0"/>
                      </a:lnTo>
                      <a:close/>
                    </a:path>
                  </a:pathLst>
                </a:custGeom>
                <a:solidFill>
                  <a:srgbClr val="E7F4FB"/>
                </a:solidFill>
                <a:ln w="9525" cap="flat">
                  <a:noFill/>
                  <a:prstDash val="solid"/>
                  <a:miter/>
                </a:ln>
              </p:spPr>
              <p:txBody>
                <a:bodyPr rtlCol="0" anchor="ctr"/>
                <a:lstStyle/>
                <a:p>
                  <a:endParaRPr lang="nl-NL"/>
                </a:p>
              </p:txBody>
            </p:sp>
            <p:sp>
              <p:nvSpPr>
                <p:cNvPr id="95" name="Vrije vorm 94">
                  <a:extLst>
                    <a:ext uri="{FF2B5EF4-FFF2-40B4-BE49-F238E27FC236}">
                      <a16:creationId xmlns:a16="http://schemas.microsoft.com/office/drawing/2014/main" id="{AD1FB9F6-B8BD-6F90-1528-75BE559184CB}"/>
                    </a:ext>
                  </a:extLst>
                </p:cNvPr>
                <p:cNvSpPr/>
                <p:nvPr/>
              </p:nvSpPr>
              <p:spPr>
                <a:xfrm>
                  <a:off x="4470097" y="3821450"/>
                  <a:ext cx="9525" cy="103392"/>
                </a:xfrm>
                <a:custGeom>
                  <a:avLst/>
                  <a:gdLst>
                    <a:gd name="connsiteX0" fmla="*/ 0 w 9525"/>
                    <a:gd name="connsiteY0" fmla="*/ 0 h 103392"/>
                    <a:gd name="connsiteX1" fmla="*/ 0 w 9525"/>
                    <a:gd name="connsiteY1" fmla="*/ 103393 h 103392"/>
                  </a:gdLst>
                  <a:ahLst/>
                  <a:cxnLst>
                    <a:cxn ang="0">
                      <a:pos x="connsiteX0" y="connsiteY0"/>
                    </a:cxn>
                    <a:cxn ang="0">
                      <a:pos x="connsiteX1" y="connsiteY1"/>
                    </a:cxn>
                  </a:cxnLst>
                  <a:rect l="l" t="t" r="r" b="b"/>
                  <a:pathLst>
                    <a:path w="9525" h="103392">
                      <a:moveTo>
                        <a:pt x="0" y="0"/>
                      </a:moveTo>
                      <a:lnTo>
                        <a:pt x="0" y="103393"/>
                      </a:lnTo>
                    </a:path>
                  </a:pathLst>
                </a:custGeom>
                <a:noFill/>
                <a:ln w="1951" cap="flat">
                  <a:solidFill>
                    <a:srgbClr val="0075BF"/>
                  </a:solidFill>
                  <a:prstDash val="solid"/>
                  <a:round/>
                </a:ln>
              </p:spPr>
              <p:txBody>
                <a:bodyPr rtlCol="0" anchor="ctr"/>
                <a:lstStyle/>
                <a:p>
                  <a:endParaRPr lang="nl-NL"/>
                </a:p>
              </p:txBody>
            </p:sp>
            <p:sp>
              <p:nvSpPr>
                <p:cNvPr id="96" name="Vrije vorm 95">
                  <a:extLst>
                    <a:ext uri="{FF2B5EF4-FFF2-40B4-BE49-F238E27FC236}">
                      <a16:creationId xmlns:a16="http://schemas.microsoft.com/office/drawing/2014/main" id="{3DFFB8D1-61E4-83CA-8F0C-FAA65B613C31}"/>
                    </a:ext>
                  </a:extLst>
                </p:cNvPr>
                <p:cNvSpPr/>
                <p:nvPr/>
              </p:nvSpPr>
              <p:spPr>
                <a:xfrm>
                  <a:off x="4846880" y="3821450"/>
                  <a:ext cx="9525" cy="103392"/>
                </a:xfrm>
                <a:custGeom>
                  <a:avLst/>
                  <a:gdLst>
                    <a:gd name="connsiteX0" fmla="*/ 0 w 9525"/>
                    <a:gd name="connsiteY0" fmla="*/ 0 h 103392"/>
                    <a:gd name="connsiteX1" fmla="*/ 0 w 9525"/>
                    <a:gd name="connsiteY1" fmla="*/ 103393 h 103392"/>
                  </a:gdLst>
                  <a:ahLst/>
                  <a:cxnLst>
                    <a:cxn ang="0">
                      <a:pos x="connsiteX0" y="connsiteY0"/>
                    </a:cxn>
                    <a:cxn ang="0">
                      <a:pos x="connsiteX1" y="connsiteY1"/>
                    </a:cxn>
                  </a:cxnLst>
                  <a:rect l="l" t="t" r="r" b="b"/>
                  <a:pathLst>
                    <a:path w="9525" h="103392">
                      <a:moveTo>
                        <a:pt x="0" y="0"/>
                      </a:moveTo>
                      <a:lnTo>
                        <a:pt x="0" y="103393"/>
                      </a:lnTo>
                    </a:path>
                  </a:pathLst>
                </a:custGeom>
                <a:noFill/>
                <a:ln w="1951" cap="flat">
                  <a:solidFill>
                    <a:srgbClr val="0075BF"/>
                  </a:solidFill>
                  <a:prstDash val="solid"/>
                  <a:round/>
                </a:ln>
              </p:spPr>
              <p:txBody>
                <a:bodyPr rtlCol="0" anchor="ctr"/>
                <a:lstStyle/>
                <a:p>
                  <a:endParaRPr lang="nl-NL"/>
                </a:p>
              </p:txBody>
            </p:sp>
            <p:sp>
              <p:nvSpPr>
                <p:cNvPr id="97" name="Vrije vorm 96">
                  <a:extLst>
                    <a:ext uri="{FF2B5EF4-FFF2-40B4-BE49-F238E27FC236}">
                      <a16:creationId xmlns:a16="http://schemas.microsoft.com/office/drawing/2014/main" id="{AF45A0B2-0A7F-43E8-E93F-9754DE75667E}"/>
                    </a:ext>
                  </a:extLst>
                </p:cNvPr>
                <p:cNvSpPr/>
                <p:nvPr/>
              </p:nvSpPr>
              <p:spPr>
                <a:xfrm>
                  <a:off x="4361790" y="3829844"/>
                  <a:ext cx="719499" cy="9506"/>
                </a:xfrm>
                <a:custGeom>
                  <a:avLst/>
                  <a:gdLst>
                    <a:gd name="connsiteX0" fmla="*/ 0 w 719499"/>
                    <a:gd name="connsiteY0" fmla="*/ 0 h 9506"/>
                    <a:gd name="connsiteX1" fmla="*/ 719500 w 719499"/>
                    <a:gd name="connsiteY1" fmla="*/ 0 h 9506"/>
                  </a:gdLst>
                  <a:ahLst/>
                  <a:cxnLst>
                    <a:cxn ang="0">
                      <a:pos x="connsiteX0" y="connsiteY0"/>
                    </a:cxn>
                    <a:cxn ang="0">
                      <a:pos x="connsiteX1" y="connsiteY1"/>
                    </a:cxn>
                  </a:cxnLst>
                  <a:rect l="l" t="t" r="r" b="b"/>
                  <a:pathLst>
                    <a:path w="719499" h="9506">
                      <a:moveTo>
                        <a:pt x="0" y="0"/>
                      </a:moveTo>
                      <a:lnTo>
                        <a:pt x="719500" y="0"/>
                      </a:lnTo>
                    </a:path>
                  </a:pathLst>
                </a:custGeom>
                <a:noFill/>
                <a:ln w="1951" cap="flat">
                  <a:solidFill>
                    <a:srgbClr val="0075BF"/>
                  </a:solidFill>
                  <a:prstDash val="solid"/>
                  <a:round/>
                </a:ln>
              </p:spPr>
              <p:txBody>
                <a:bodyPr rtlCol="0" anchor="ctr"/>
                <a:lstStyle/>
                <a:p>
                  <a:endParaRPr lang="nl-NL"/>
                </a:p>
              </p:txBody>
            </p:sp>
            <p:sp>
              <p:nvSpPr>
                <p:cNvPr id="98" name="Vrije vorm 97">
                  <a:extLst>
                    <a:ext uri="{FF2B5EF4-FFF2-40B4-BE49-F238E27FC236}">
                      <a16:creationId xmlns:a16="http://schemas.microsoft.com/office/drawing/2014/main" id="{0495477D-D418-E01E-11F7-28C7B8063AB6}"/>
                    </a:ext>
                  </a:extLst>
                </p:cNvPr>
                <p:cNvSpPr/>
                <p:nvPr/>
              </p:nvSpPr>
              <p:spPr>
                <a:xfrm>
                  <a:off x="4362799" y="3874098"/>
                  <a:ext cx="718491" cy="9506"/>
                </a:xfrm>
                <a:custGeom>
                  <a:avLst/>
                  <a:gdLst>
                    <a:gd name="connsiteX0" fmla="*/ 0 w 718491"/>
                    <a:gd name="connsiteY0" fmla="*/ 0 h 9506"/>
                    <a:gd name="connsiteX1" fmla="*/ 718491 w 718491"/>
                    <a:gd name="connsiteY1" fmla="*/ 0 h 9506"/>
                  </a:gdLst>
                  <a:ahLst/>
                  <a:cxnLst>
                    <a:cxn ang="0">
                      <a:pos x="connsiteX0" y="connsiteY0"/>
                    </a:cxn>
                    <a:cxn ang="0">
                      <a:pos x="connsiteX1" y="connsiteY1"/>
                    </a:cxn>
                  </a:cxnLst>
                  <a:rect l="l" t="t" r="r" b="b"/>
                  <a:pathLst>
                    <a:path w="718491" h="9506">
                      <a:moveTo>
                        <a:pt x="0" y="0"/>
                      </a:moveTo>
                      <a:lnTo>
                        <a:pt x="718491" y="0"/>
                      </a:lnTo>
                    </a:path>
                  </a:pathLst>
                </a:custGeom>
                <a:noFill/>
                <a:ln w="1951" cap="flat">
                  <a:solidFill>
                    <a:srgbClr val="0075BF"/>
                  </a:solidFill>
                  <a:prstDash val="solid"/>
                  <a:round/>
                </a:ln>
              </p:spPr>
              <p:txBody>
                <a:bodyPr rtlCol="0" anchor="ctr"/>
                <a:lstStyle/>
                <a:p>
                  <a:endParaRPr lang="nl-NL"/>
                </a:p>
              </p:txBody>
            </p:sp>
            <p:sp>
              <p:nvSpPr>
                <p:cNvPr id="99" name="Vrije vorm 98">
                  <a:extLst>
                    <a:ext uri="{FF2B5EF4-FFF2-40B4-BE49-F238E27FC236}">
                      <a16:creationId xmlns:a16="http://schemas.microsoft.com/office/drawing/2014/main" id="{4934E8F0-4483-CC8B-F3F3-DD79A4D4B0A0}"/>
                    </a:ext>
                  </a:extLst>
                </p:cNvPr>
                <p:cNvSpPr/>
                <p:nvPr/>
              </p:nvSpPr>
              <p:spPr>
                <a:xfrm>
                  <a:off x="4361666" y="3765747"/>
                  <a:ext cx="720387" cy="158695"/>
                </a:xfrm>
                <a:custGeom>
                  <a:avLst/>
                  <a:gdLst>
                    <a:gd name="connsiteX0" fmla="*/ 717187 w 720387"/>
                    <a:gd name="connsiteY0" fmla="*/ 0 h 158695"/>
                    <a:gd name="connsiteX1" fmla="*/ 1469 w 720387"/>
                    <a:gd name="connsiteY1" fmla="*/ 876 h 158695"/>
                    <a:gd name="connsiteX2" fmla="*/ 0 w 720387"/>
                    <a:gd name="connsiteY2" fmla="*/ 876 h 158695"/>
                    <a:gd name="connsiteX3" fmla="*/ 0 w 720387"/>
                    <a:gd name="connsiteY3" fmla="*/ 158695 h 158695"/>
                    <a:gd name="connsiteX4" fmla="*/ 720388 w 720387"/>
                    <a:gd name="connsiteY4" fmla="*/ 158695 h 158695"/>
                    <a:gd name="connsiteX5" fmla="*/ 720388 w 720387"/>
                    <a:gd name="connsiteY5" fmla="*/ 0 h 158695"/>
                    <a:gd name="connsiteX6" fmla="*/ 717187 w 720387"/>
                    <a:gd name="connsiteY6" fmla="*/ 0 h 15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387" h="158695">
                      <a:moveTo>
                        <a:pt x="717187" y="0"/>
                      </a:moveTo>
                      <a:lnTo>
                        <a:pt x="1469" y="876"/>
                      </a:lnTo>
                      <a:lnTo>
                        <a:pt x="0" y="876"/>
                      </a:lnTo>
                      <a:lnTo>
                        <a:pt x="0" y="158695"/>
                      </a:lnTo>
                      <a:lnTo>
                        <a:pt x="720388" y="158695"/>
                      </a:lnTo>
                      <a:lnTo>
                        <a:pt x="720388" y="0"/>
                      </a:lnTo>
                      <a:lnTo>
                        <a:pt x="717187" y="0"/>
                      </a:lnTo>
                      <a:close/>
                    </a:path>
                  </a:pathLst>
                </a:custGeom>
                <a:noFill/>
                <a:ln w="1951" cap="flat">
                  <a:solidFill>
                    <a:srgbClr val="0075BF"/>
                  </a:solidFill>
                  <a:prstDash val="solid"/>
                  <a:round/>
                </a:ln>
              </p:spPr>
              <p:txBody>
                <a:bodyPr rtlCol="0" anchor="ctr"/>
                <a:lstStyle/>
                <a:p>
                  <a:endParaRPr lang="nl-NL"/>
                </a:p>
              </p:txBody>
            </p:sp>
            <p:sp>
              <p:nvSpPr>
                <p:cNvPr id="104" name="Tekstvak 103">
                  <a:extLst>
                    <a:ext uri="{FF2B5EF4-FFF2-40B4-BE49-F238E27FC236}">
                      <a16:creationId xmlns:a16="http://schemas.microsoft.com/office/drawing/2014/main" id="{EB2E1938-46F4-C44C-8C8C-6C0CAA464717}"/>
                    </a:ext>
                  </a:extLst>
                </p:cNvPr>
                <p:cNvSpPr txBox="1"/>
                <p:nvPr/>
              </p:nvSpPr>
              <p:spPr>
                <a:xfrm>
                  <a:off x="4409090" y="3730083"/>
                  <a:ext cx="40" cy="27359"/>
                </a:xfrm>
                <a:prstGeom prst="rect">
                  <a:avLst/>
                </a:prstGeom>
                <a:noFill/>
              </p:spPr>
              <p:txBody>
                <a:bodyPr wrap="none" lIns="0" tIns="0" rIns="0" bIns="0" rtlCol="0">
                  <a:spAutoFit/>
                </a:bodyPr>
                <a:lstStyle/>
                <a:p>
                  <a:pPr algn="l"/>
                  <a:endParaRPr lang="nl-NL" sz="290" b="1" spc="-4" baseline="0">
                    <a:ln/>
                    <a:solidFill>
                      <a:srgbClr val="FFFFFF"/>
                    </a:solidFill>
                    <a:latin typeface="Calibri"/>
                    <a:cs typeface="Calibri"/>
                    <a:sym typeface="Calibri"/>
                    <a:rtl val="0"/>
                  </a:endParaRPr>
                </a:p>
              </p:txBody>
            </p:sp>
            <p:grpSp>
              <p:nvGrpSpPr>
                <p:cNvPr id="115" name="Graphic 3">
                  <a:extLst>
                    <a:ext uri="{FF2B5EF4-FFF2-40B4-BE49-F238E27FC236}">
                      <a16:creationId xmlns:a16="http://schemas.microsoft.com/office/drawing/2014/main" id="{AB07053E-7E44-74BF-B7ED-C095FDD850C4}"/>
                    </a:ext>
                  </a:extLst>
                </p:cNvPr>
                <p:cNvGrpSpPr/>
                <p:nvPr/>
              </p:nvGrpSpPr>
              <p:grpSpPr>
                <a:xfrm>
                  <a:off x="5204325" y="3393475"/>
                  <a:ext cx="91681" cy="91009"/>
                  <a:chOff x="5204325" y="3393475"/>
                  <a:chExt cx="91681" cy="91009"/>
                </a:xfrm>
              </p:grpSpPr>
              <p:sp>
                <p:nvSpPr>
                  <p:cNvPr id="116" name="Vrije vorm 115">
                    <a:extLst>
                      <a:ext uri="{FF2B5EF4-FFF2-40B4-BE49-F238E27FC236}">
                        <a16:creationId xmlns:a16="http://schemas.microsoft.com/office/drawing/2014/main" id="{DC947115-62BD-DC15-381B-56DFAB1EAC6E}"/>
                      </a:ext>
                    </a:extLst>
                  </p:cNvPr>
                  <p:cNvSpPr/>
                  <p:nvPr/>
                </p:nvSpPr>
                <p:spPr>
                  <a:xfrm>
                    <a:off x="5204325" y="3393475"/>
                    <a:ext cx="91681" cy="91009"/>
                  </a:xfrm>
                  <a:custGeom>
                    <a:avLst/>
                    <a:gdLst>
                      <a:gd name="connsiteX0" fmla="*/ 0 w 91681"/>
                      <a:gd name="connsiteY0" fmla="*/ 45505 h 91009"/>
                      <a:gd name="connsiteX1" fmla="*/ 45841 w 91681"/>
                      <a:gd name="connsiteY1" fmla="*/ 91010 h 91009"/>
                      <a:gd name="connsiteX2" fmla="*/ 91682 w 91681"/>
                      <a:gd name="connsiteY2" fmla="*/ 45505 h 91009"/>
                      <a:gd name="connsiteX3" fmla="*/ 45841 w 91681"/>
                      <a:gd name="connsiteY3" fmla="*/ 0 h 91009"/>
                      <a:gd name="connsiteX4" fmla="*/ 0 w 91681"/>
                      <a:gd name="connsiteY4" fmla="*/ 45505 h 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81" h="91009">
                        <a:moveTo>
                          <a:pt x="0" y="45505"/>
                        </a:moveTo>
                        <a:cubicBezTo>
                          <a:pt x="0" y="70636"/>
                          <a:pt x="20524" y="91010"/>
                          <a:pt x="45841" y="91010"/>
                        </a:cubicBezTo>
                        <a:cubicBezTo>
                          <a:pt x="71157" y="91010"/>
                          <a:pt x="91682" y="70636"/>
                          <a:pt x="91682" y="45505"/>
                        </a:cubicBezTo>
                        <a:cubicBezTo>
                          <a:pt x="91682" y="20373"/>
                          <a:pt x="71158" y="0"/>
                          <a:pt x="45841" y="0"/>
                        </a:cubicBezTo>
                        <a:cubicBezTo>
                          <a:pt x="20523" y="0"/>
                          <a:pt x="0" y="20373"/>
                          <a:pt x="0" y="45505"/>
                        </a:cubicBezTo>
                        <a:close/>
                      </a:path>
                    </a:pathLst>
                  </a:custGeom>
                  <a:solidFill>
                    <a:srgbClr val="D2E3F3"/>
                  </a:solidFill>
                  <a:ln w="9525" cap="flat">
                    <a:noFill/>
                    <a:prstDash val="solid"/>
                    <a:miter/>
                  </a:ln>
                </p:spPr>
                <p:txBody>
                  <a:bodyPr rtlCol="0" anchor="ctr"/>
                  <a:lstStyle/>
                  <a:p>
                    <a:endParaRPr lang="nl-NL"/>
                  </a:p>
                </p:txBody>
              </p:sp>
              <p:sp>
                <p:nvSpPr>
                  <p:cNvPr id="117" name="Vrije vorm 116">
                    <a:extLst>
                      <a:ext uri="{FF2B5EF4-FFF2-40B4-BE49-F238E27FC236}">
                        <a16:creationId xmlns:a16="http://schemas.microsoft.com/office/drawing/2014/main" id="{CC1EDB33-AC21-6313-4C05-25AD2EA66021}"/>
                      </a:ext>
                    </a:extLst>
                  </p:cNvPr>
                  <p:cNvSpPr/>
                  <p:nvPr/>
                </p:nvSpPr>
                <p:spPr>
                  <a:xfrm>
                    <a:off x="5219771" y="3462603"/>
                    <a:ext cx="64277" cy="21882"/>
                  </a:xfrm>
                  <a:custGeom>
                    <a:avLst/>
                    <a:gdLst>
                      <a:gd name="connsiteX0" fmla="*/ 18987 w 64277"/>
                      <a:gd name="connsiteY0" fmla="*/ 911 h 21882"/>
                      <a:gd name="connsiteX1" fmla="*/ 30672 w 64277"/>
                      <a:gd name="connsiteY1" fmla="*/ 138 h 21882"/>
                      <a:gd name="connsiteX2" fmla="*/ 42087 w 64277"/>
                      <a:gd name="connsiteY2" fmla="*/ 834 h 21882"/>
                      <a:gd name="connsiteX3" fmla="*/ 64277 w 64277"/>
                      <a:gd name="connsiteY3" fmla="*/ 6968 h 21882"/>
                      <a:gd name="connsiteX4" fmla="*/ 29738 w 64277"/>
                      <a:gd name="connsiteY4" fmla="*/ 21880 h 21882"/>
                      <a:gd name="connsiteX5" fmla="*/ 0 w 64277"/>
                      <a:gd name="connsiteY5" fmla="*/ 10703 h 21882"/>
                      <a:gd name="connsiteX6" fmla="*/ 133 w 64277"/>
                      <a:gd name="connsiteY6" fmla="*/ 9616 h 21882"/>
                      <a:gd name="connsiteX7" fmla="*/ 18987 w 64277"/>
                      <a:gd name="connsiteY7" fmla="*/ 911 h 2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77" h="21882">
                        <a:moveTo>
                          <a:pt x="18987" y="911"/>
                        </a:moveTo>
                        <a:cubicBezTo>
                          <a:pt x="23565" y="-458"/>
                          <a:pt x="25456" y="115"/>
                          <a:pt x="30672" y="138"/>
                        </a:cubicBezTo>
                        <a:cubicBezTo>
                          <a:pt x="34610" y="154"/>
                          <a:pt x="38422" y="388"/>
                          <a:pt x="42087" y="834"/>
                        </a:cubicBezTo>
                        <a:cubicBezTo>
                          <a:pt x="50291" y="1833"/>
                          <a:pt x="57753" y="3912"/>
                          <a:pt x="64277" y="6968"/>
                        </a:cubicBezTo>
                        <a:cubicBezTo>
                          <a:pt x="55772" y="16238"/>
                          <a:pt x="43427" y="22022"/>
                          <a:pt x="29738" y="21880"/>
                        </a:cubicBezTo>
                        <a:cubicBezTo>
                          <a:pt x="18334" y="21764"/>
                          <a:pt x="7954" y="17556"/>
                          <a:pt x="0" y="10703"/>
                        </a:cubicBezTo>
                        <a:cubicBezTo>
                          <a:pt x="47" y="10338"/>
                          <a:pt x="86" y="9988"/>
                          <a:pt x="133" y="9616"/>
                        </a:cubicBezTo>
                        <a:cubicBezTo>
                          <a:pt x="7470" y="4124"/>
                          <a:pt x="10829" y="3347"/>
                          <a:pt x="18987" y="911"/>
                        </a:cubicBezTo>
                        <a:close/>
                      </a:path>
                    </a:pathLst>
                  </a:custGeom>
                  <a:solidFill>
                    <a:srgbClr val="FFFFFF"/>
                  </a:solidFill>
                  <a:ln w="9525" cap="flat">
                    <a:noFill/>
                    <a:prstDash val="solid"/>
                    <a:miter/>
                  </a:ln>
                </p:spPr>
                <p:txBody>
                  <a:bodyPr rtlCol="0" anchor="ctr"/>
                  <a:lstStyle/>
                  <a:p>
                    <a:endParaRPr lang="nl-NL"/>
                  </a:p>
                </p:txBody>
              </p:sp>
              <p:sp>
                <p:nvSpPr>
                  <p:cNvPr id="118" name="Vrije vorm 117">
                    <a:extLst>
                      <a:ext uri="{FF2B5EF4-FFF2-40B4-BE49-F238E27FC236}">
                        <a16:creationId xmlns:a16="http://schemas.microsoft.com/office/drawing/2014/main" id="{1A761DCE-6FB2-29B6-C3C1-D7832A5C55C3}"/>
                      </a:ext>
                    </a:extLst>
                  </p:cNvPr>
                  <p:cNvSpPr/>
                  <p:nvPr/>
                </p:nvSpPr>
                <p:spPr>
                  <a:xfrm>
                    <a:off x="5233224" y="3462603"/>
                    <a:ext cx="34381" cy="16411"/>
                  </a:xfrm>
                  <a:custGeom>
                    <a:avLst/>
                    <a:gdLst>
                      <a:gd name="connsiteX0" fmla="*/ 34381 w 34381"/>
                      <a:gd name="connsiteY0" fmla="*/ 1392 h 16411"/>
                      <a:gd name="connsiteX1" fmla="*/ 0 w 34381"/>
                      <a:gd name="connsiteY1" fmla="*/ 2673 h 16411"/>
                      <a:gd name="connsiteX2" fmla="*/ 6589 w 34381"/>
                      <a:gd name="connsiteY2" fmla="*/ 0 h 16411"/>
                      <a:gd name="connsiteX3" fmla="*/ 26596 w 34381"/>
                      <a:gd name="connsiteY3" fmla="*/ 79 h 16411"/>
                      <a:gd name="connsiteX4" fmla="*/ 34381 w 34381"/>
                      <a:gd name="connsiteY4" fmla="*/ 1392 h 1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1" h="16411">
                        <a:moveTo>
                          <a:pt x="34381" y="1392"/>
                        </a:moveTo>
                        <a:cubicBezTo>
                          <a:pt x="20715" y="21969"/>
                          <a:pt x="9263" y="20440"/>
                          <a:pt x="0" y="2673"/>
                        </a:cubicBezTo>
                        <a:lnTo>
                          <a:pt x="6589" y="0"/>
                        </a:lnTo>
                        <a:lnTo>
                          <a:pt x="26596" y="79"/>
                        </a:lnTo>
                        <a:cubicBezTo>
                          <a:pt x="29212" y="627"/>
                          <a:pt x="32027" y="647"/>
                          <a:pt x="34381" y="1392"/>
                        </a:cubicBezTo>
                        <a:close/>
                      </a:path>
                    </a:pathLst>
                  </a:custGeom>
                  <a:solidFill>
                    <a:srgbClr val="FFFFFF"/>
                  </a:solidFill>
                  <a:ln w="9525" cap="flat">
                    <a:noFill/>
                    <a:prstDash val="solid"/>
                    <a:miter/>
                  </a:ln>
                </p:spPr>
                <p:txBody>
                  <a:bodyPr rtlCol="0" anchor="ctr"/>
                  <a:lstStyle/>
                  <a:p>
                    <a:endParaRPr lang="nl-NL"/>
                  </a:p>
                </p:txBody>
              </p:sp>
              <p:sp>
                <p:nvSpPr>
                  <p:cNvPr id="119" name="Vrije vorm 118">
                    <a:extLst>
                      <a:ext uri="{FF2B5EF4-FFF2-40B4-BE49-F238E27FC236}">
                        <a16:creationId xmlns:a16="http://schemas.microsoft.com/office/drawing/2014/main" id="{542C8FCF-8F4A-056C-9DFC-656237394F3F}"/>
                      </a:ext>
                    </a:extLst>
                  </p:cNvPr>
                  <p:cNvSpPr/>
                  <p:nvPr/>
                </p:nvSpPr>
                <p:spPr>
                  <a:xfrm>
                    <a:off x="5265114" y="3463597"/>
                    <a:ext cx="18934" cy="18401"/>
                  </a:xfrm>
                  <a:custGeom>
                    <a:avLst/>
                    <a:gdLst>
                      <a:gd name="connsiteX0" fmla="*/ 2201 w 18934"/>
                      <a:gd name="connsiteY0" fmla="*/ 0 h 18401"/>
                      <a:gd name="connsiteX1" fmla="*/ 18934 w 18934"/>
                      <a:gd name="connsiteY1" fmla="*/ 5855 h 18401"/>
                      <a:gd name="connsiteX2" fmla="*/ 0 w 18934"/>
                      <a:gd name="connsiteY2" fmla="*/ 18401 h 18401"/>
                      <a:gd name="connsiteX3" fmla="*/ 2201 w 18934"/>
                      <a:gd name="connsiteY3" fmla="*/ 0 h 18401"/>
                    </a:gdLst>
                    <a:ahLst/>
                    <a:cxnLst>
                      <a:cxn ang="0">
                        <a:pos x="connsiteX0" y="connsiteY0"/>
                      </a:cxn>
                      <a:cxn ang="0">
                        <a:pos x="connsiteX1" y="connsiteY1"/>
                      </a:cxn>
                      <a:cxn ang="0">
                        <a:pos x="connsiteX2" y="connsiteY2"/>
                      </a:cxn>
                      <a:cxn ang="0">
                        <a:pos x="connsiteX3" y="connsiteY3"/>
                      </a:cxn>
                    </a:cxnLst>
                    <a:rect l="l" t="t" r="r" b="b"/>
                    <a:pathLst>
                      <a:path w="18934" h="18401">
                        <a:moveTo>
                          <a:pt x="2201" y="0"/>
                        </a:moveTo>
                        <a:cubicBezTo>
                          <a:pt x="10187" y="1781"/>
                          <a:pt x="15745" y="4196"/>
                          <a:pt x="18934" y="5855"/>
                        </a:cubicBezTo>
                        <a:cubicBezTo>
                          <a:pt x="13854" y="11520"/>
                          <a:pt x="7358" y="15887"/>
                          <a:pt x="0" y="18401"/>
                        </a:cubicBezTo>
                        <a:cubicBezTo>
                          <a:pt x="1206" y="6836"/>
                          <a:pt x="2201" y="0"/>
                          <a:pt x="2201" y="0"/>
                        </a:cubicBezTo>
                        <a:close/>
                      </a:path>
                    </a:pathLst>
                  </a:custGeom>
                  <a:solidFill>
                    <a:srgbClr val="A1ADAA"/>
                  </a:solidFill>
                  <a:ln w="9525" cap="flat">
                    <a:noFill/>
                    <a:prstDash val="solid"/>
                    <a:miter/>
                  </a:ln>
                </p:spPr>
                <p:txBody>
                  <a:bodyPr rtlCol="0" anchor="ctr"/>
                  <a:lstStyle/>
                  <a:p>
                    <a:endParaRPr lang="nl-NL"/>
                  </a:p>
                </p:txBody>
              </p:sp>
              <p:sp>
                <p:nvSpPr>
                  <p:cNvPr id="120" name="Vrije vorm 119">
                    <a:extLst>
                      <a:ext uri="{FF2B5EF4-FFF2-40B4-BE49-F238E27FC236}">
                        <a16:creationId xmlns:a16="http://schemas.microsoft.com/office/drawing/2014/main" id="{583307E3-D352-C2AA-46F5-7D4CAE8AB30D}"/>
                      </a:ext>
                    </a:extLst>
                  </p:cNvPr>
                  <p:cNvSpPr/>
                  <p:nvPr/>
                </p:nvSpPr>
                <p:spPr>
                  <a:xfrm>
                    <a:off x="5218775" y="3465089"/>
                    <a:ext cx="13453" cy="15914"/>
                  </a:xfrm>
                  <a:custGeom>
                    <a:avLst/>
                    <a:gdLst>
                      <a:gd name="connsiteX0" fmla="*/ 13453 w 13453"/>
                      <a:gd name="connsiteY0" fmla="*/ 0 h 15914"/>
                      <a:gd name="connsiteX1" fmla="*/ 13079 w 13453"/>
                      <a:gd name="connsiteY1" fmla="*/ 15915 h 15914"/>
                      <a:gd name="connsiteX2" fmla="*/ 0 w 13453"/>
                      <a:gd name="connsiteY2" fmla="*/ 7400 h 15914"/>
                      <a:gd name="connsiteX3" fmla="*/ 13453 w 13453"/>
                      <a:gd name="connsiteY3" fmla="*/ 0 h 15914"/>
                    </a:gdLst>
                    <a:ahLst/>
                    <a:cxnLst>
                      <a:cxn ang="0">
                        <a:pos x="connsiteX0" y="connsiteY0"/>
                      </a:cxn>
                      <a:cxn ang="0">
                        <a:pos x="connsiteX1" y="connsiteY1"/>
                      </a:cxn>
                      <a:cxn ang="0">
                        <a:pos x="connsiteX2" y="connsiteY2"/>
                      </a:cxn>
                      <a:cxn ang="0">
                        <a:pos x="connsiteX3" y="connsiteY3"/>
                      </a:cxn>
                    </a:cxnLst>
                    <a:rect l="l" t="t" r="r" b="b"/>
                    <a:pathLst>
                      <a:path w="13453" h="15914">
                        <a:moveTo>
                          <a:pt x="13453" y="0"/>
                        </a:moveTo>
                        <a:cubicBezTo>
                          <a:pt x="13453" y="0"/>
                          <a:pt x="13305" y="6263"/>
                          <a:pt x="13079" y="15915"/>
                        </a:cubicBezTo>
                        <a:cubicBezTo>
                          <a:pt x="8228" y="13830"/>
                          <a:pt x="3808" y="10937"/>
                          <a:pt x="0" y="7400"/>
                        </a:cubicBezTo>
                        <a:cubicBezTo>
                          <a:pt x="4346" y="4018"/>
                          <a:pt x="9991" y="959"/>
                          <a:pt x="13453" y="0"/>
                        </a:cubicBezTo>
                        <a:close/>
                      </a:path>
                    </a:pathLst>
                  </a:custGeom>
                  <a:solidFill>
                    <a:srgbClr val="A1ADAA"/>
                  </a:solidFill>
                  <a:ln w="9525" cap="flat">
                    <a:noFill/>
                    <a:prstDash val="solid"/>
                    <a:miter/>
                  </a:ln>
                </p:spPr>
                <p:txBody>
                  <a:bodyPr rtlCol="0" anchor="ctr"/>
                  <a:lstStyle/>
                  <a:p>
                    <a:endParaRPr lang="nl-NL"/>
                  </a:p>
                </p:txBody>
              </p:sp>
              <p:sp>
                <p:nvSpPr>
                  <p:cNvPr id="121" name="Vrije vorm 120">
                    <a:extLst>
                      <a:ext uri="{FF2B5EF4-FFF2-40B4-BE49-F238E27FC236}">
                        <a16:creationId xmlns:a16="http://schemas.microsoft.com/office/drawing/2014/main" id="{B87DA5BC-6D4E-0433-790B-DBF2FE6D6B85}"/>
                      </a:ext>
                    </a:extLst>
                  </p:cNvPr>
                  <p:cNvSpPr/>
                  <p:nvPr/>
                </p:nvSpPr>
                <p:spPr>
                  <a:xfrm>
                    <a:off x="5238207" y="3437737"/>
                    <a:ext cx="24415" cy="36304"/>
                  </a:xfrm>
                  <a:custGeom>
                    <a:avLst/>
                    <a:gdLst>
                      <a:gd name="connsiteX0" fmla="*/ 0 w 24415"/>
                      <a:gd name="connsiteY0" fmla="*/ 27060 h 36304"/>
                      <a:gd name="connsiteX1" fmla="*/ 10720 w 24415"/>
                      <a:gd name="connsiteY1" fmla="*/ 36304 h 36304"/>
                      <a:gd name="connsiteX2" fmla="*/ 24275 w 24415"/>
                      <a:gd name="connsiteY2" fmla="*/ 25456 h 36304"/>
                      <a:gd name="connsiteX3" fmla="*/ 24415 w 24415"/>
                      <a:gd name="connsiteY3" fmla="*/ 0 h 36304"/>
                      <a:gd name="connsiteX4" fmla="*/ 1926 w 24415"/>
                      <a:gd name="connsiteY4" fmla="*/ 3034 h 36304"/>
                      <a:gd name="connsiteX5" fmla="*/ 0 w 24415"/>
                      <a:gd name="connsiteY5" fmla="*/ 27060 h 3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15" h="36304">
                        <a:moveTo>
                          <a:pt x="0" y="27060"/>
                        </a:moveTo>
                        <a:lnTo>
                          <a:pt x="10720" y="36304"/>
                        </a:lnTo>
                        <a:lnTo>
                          <a:pt x="24275" y="25456"/>
                        </a:lnTo>
                        <a:lnTo>
                          <a:pt x="24415" y="0"/>
                        </a:lnTo>
                        <a:lnTo>
                          <a:pt x="1926" y="3034"/>
                        </a:lnTo>
                        <a:lnTo>
                          <a:pt x="0" y="27060"/>
                        </a:lnTo>
                        <a:close/>
                      </a:path>
                    </a:pathLst>
                  </a:custGeom>
                  <a:solidFill>
                    <a:srgbClr val="E5B6AE"/>
                  </a:solidFill>
                  <a:ln w="9525" cap="flat">
                    <a:noFill/>
                    <a:prstDash val="solid"/>
                    <a:miter/>
                  </a:ln>
                </p:spPr>
                <p:txBody>
                  <a:bodyPr rtlCol="0" anchor="ctr"/>
                  <a:lstStyle/>
                  <a:p>
                    <a:endParaRPr lang="nl-NL"/>
                  </a:p>
                </p:txBody>
              </p:sp>
              <p:sp>
                <p:nvSpPr>
                  <p:cNvPr id="122" name="Vrije vorm 121">
                    <a:extLst>
                      <a:ext uri="{FF2B5EF4-FFF2-40B4-BE49-F238E27FC236}">
                        <a16:creationId xmlns:a16="http://schemas.microsoft.com/office/drawing/2014/main" id="{08902640-1591-7090-F2A8-1210F45A45FF}"/>
                      </a:ext>
                    </a:extLst>
                  </p:cNvPr>
                  <p:cNvSpPr/>
                  <p:nvPr/>
                </p:nvSpPr>
                <p:spPr>
                  <a:xfrm>
                    <a:off x="5239204" y="3445694"/>
                    <a:ext cx="21923" cy="14919"/>
                  </a:xfrm>
                  <a:custGeom>
                    <a:avLst/>
                    <a:gdLst>
                      <a:gd name="connsiteX0" fmla="*/ 21924 w 21923"/>
                      <a:gd name="connsiteY0" fmla="*/ 0 h 14919"/>
                      <a:gd name="connsiteX1" fmla="*/ 0 w 21923"/>
                      <a:gd name="connsiteY1" fmla="*/ 10668 h 14919"/>
                      <a:gd name="connsiteX2" fmla="*/ 500 w 21923"/>
                      <a:gd name="connsiteY2" fmla="*/ 4357 h 14919"/>
                      <a:gd name="connsiteX3" fmla="*/ 21924 w 21923"/>
                      <a:gd name="connsiteY3" fmla="*/ 0 h 14919"/>
                    </a:gdLst>
                    <a:ahLst/>
                    <a:cxnLst>
                      <a:cxn ang="0">
                        <a:pos x="connsiteX0" y="connsiteY0"/>
                      </a:cxn>
                      <a:cxn ang="0">
                        <a:pos x="connsiteX1" y="connsiteY1"/>
                      </a:cxn>
                      <a:cxn ang="0">
                        <a:pos x="connsiteX2" y="connsiteY2"/>
                      </a:cxn>
                      <a:cxn ang="0">
                        <a:pos x="connsiteX3" y="connsiteY3"/>
                      </a:cxn>
                    </a:cxnLst>
                    <a:rect l="l" t="t" r="r" b="b"/>
                    <a:pathLst>
                      <a:path w="21923" h="14919">
                        <a:moveTo>
                          <a:pt x="21924" y="0"/>
                        </a:moveTo>
                        <a:cubicBezTo>
                          <a:pt x="17964" y="12349"/>
                          <a:pt x="8672" y="20233"/>
                          <a:pt x="0" y="10668"/>
                        </a:cubicBezTo>
                        <a:lnTo>
                          <a:pt x="500" y="4357"/>
                        </a:lnTo>
                        <a:lnTo>
                          <a:pt x="21924" y="0"/>
                        </a:lnTo>
                        <a:close/>
                      </a:path>
                    </a:pathLst>
                  </a:custGeom>
                  <a:solidFill>
                    <a:srgbClr val="C4918C"/>
                  </a:solidFill>
                  <a:ln w="9525" cap="flat">
                    <a:noFill/>
                    <a:prstDash val="solid"/>
                    <a:miter/>
                  </a:ln>
                </p:spPr>
                <p:txBody>
                  <a:bodyPr rtlCol="0" anchor="ctr"/>
                  <a:lstStyle/>
                  <a:p>
                    <a:endParaRPr lang="nl-NL"/>
                  </a:p>
                </p:txBody>
              </p:sp>
              <p:sp>
                <p:nvSpPr>
                  <p:cNvPr id="123" name="Vrije vorm 122">
                    <a:extLst>
                      <a:ext uri="{FF2B5EF4-FFF2-40B4-BE49-F238E27FC236}">
                        <a16:creationId xmlns:a16="http://schemas.microsoft.com/office/drawing/2014/main" id="{DF66EE7E-9108-80DD-BCD4-696C37B806B9}"/>
                      </a:ext>
                    </a:extLst>
                  </p:cNvPr>
                  <p:cNvSpPr/>
                  <p:nvPr/>
                </p:nvSpPr>
                <p:spPr>
                  <a:xfrm>
                    <a:off x="5231231" y="3404416"/>
                    <a:ext cx="36373" cy="49731"/>
                  </a:xfrm>
                  <a:custGeom>
                    <a:avLst/>
                    <a:gdLst>
                      <a:gd name="connsiteX0" fmla="*/ 20747 w 36373"/>
                      <a:gd name="connsiteY0" fmla="*/ 205 h 49731"/>
                      <a:gd name="connsiteX1" fmla="*/ 36043 w 36373"/>
                      <a:gd name="connsiteY1" fmla="*/ 19688 h 49731"/>
                      <a:gd name="connsiteX2" fmla="*/ 28495 w 36373"/>
                      <a:gd name="connsiteY2" fmla="*/ 43820 h 49731"/>
                      <a:gd name="connsiteX3" fmla="*/ 10179 w 36373"/>
                      <a:gd name="connsiteY3" fmla="*/ 49732 h 49731"/>
                      <a:gd name="connsiteX4" fmla="*/ 2111 w 36373"/>
                      <a:gd name="connsiteY4" fmla="*/ 41074 h 49731"/>
                      <a:gd name="connsiteX5" fmla="*/ 1034 w 36373"/>
                      <a:gd name="connsiteY5" fmla="*/ 15261 h 49731"/>
                      <a:gd name="connsiteX6" fmla="*/ 20747 w 36373"/>
                      <a:gd name="connsiteY6" fmla="*/ 205 h 4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73" h="49731">
                        <a:moveTo>
                          <a:pt x="20747" y="205"/>
                        </a:moveTo>
                        <a:cubicBezTo>
                          <a:pt x="31445" y="1286"/>
                          <a:pt x="37952" y="2951"/>
                          <a:pt x="36043" y="19688"/>
                        </a:cubicBezTo>
                        <a:cubicBezTo>
                          <a:pt x="34129" y="36429"/>
                          <a:pt x="30854" y="41579"/>
                          <a:pt x="28495" y="43820"/>
                        </a:cubicBezTo>
                        <a:cubicBezTo>
                          <a:pt x="25470" y="46683"/>
                          <a:pt x="20802" y="49682"/>
                          <a:pt x="10179" y="49732"/>
                        </a:cubicBezTo>
                        <a:cubicBezTo>
                          <a:pt x="3679" y="48783"/>
                          <a:pt x="3574" y="44874"/>
                          <a:pt x="2111" y="41074"/>
                        </a:cubicBezTo>
                        <a:cubicBezTo>
                          <a:pt x="944" y="38040"/>
                          <a:pt x="-1333" y="31945"/>
                          <a:pt x="1034" y="15261"/>
                        </a:cubicBezTo>
                        <a:cubicBezTo>
                          <a:pt x="3398" y="-1422"/>
                          <a:pt x="16428" y="-235"/>
                          <a:pt x="20747" y="205"/>
                        </a:cubicBezTo>
                        <a:close/>
                      </a:path>
                    </a:pathLst>
                  </a:custGeom>
                  <a:solidFill>
                    <a:srgbClr val="E5B6AE"/>
                  </a:solidFill>
                  <a:ln w="9525" cap="flat">
                    <a:noFill/>
                    <a:prstDash val="solid"/>
                    <a:miter/>
                  </a:ln>
                </p:spPr>
                <p:txBody>
                  <a:bodyPr rtlCol="0" anchor="ctr"/>
                  <a:lstStyle/>
                  <a:p>
                    <a:endParaRPr lang="nl-NL"/>
                  </a:p>
                </p:txBody>
              </p:sp>
              <p:sp>
                <p:nvSpPr>
                  <p:cNvPr id="124" name="Vrije vorm 123">
                    <a:extLst>
                      <a:ext uri="{FF2B5EF4-FFF2-40B4-BE49-F238E27FC236}">
                        <a16:creationId xmlns:a16="http://schemas.microsoft.com/office/drawing/2014/main" id="{C0209A0D-56F1-09D5-F8D5-A0B8FA8114CF}"/>
                      </a:ext>
                    </a:extLst>
                  </p:cNvPr>
                  <p:cNvSpPr/>
                  <p:nvPr/>
                </p:nvSpPr>
                <p:spPr>
                  <a:xfrm>
                    <a:off x="5247674" y="3429283"/>
                    <a:ext cx="2990" cy="3481"/>
                  </a:xfrm>
                  <a:custGeom>
                    <a:avLst/>
                    <a:gdLst>
                      <a:gd name="connsiteX0" fmla="*/ 1789 w 2990"/>
                      <a:gd name="connsiteY0" fmla="*/ 9 h 3481"/>
                      <a:gd name="connsiteX1" fmla="*/ 29 w 2990"/>
                      <a:gd name="connsiteY1" fmla="*/ 1570 h 3481"/>
                      <a:gd name="connsiteX2" fmla="*/ 1205 w 2990"/>
                      <a:gd name="connsiteY2" fmla="*/ 3473 h 3481"/>
                      <a:gd name="connsiteX3" fmla="*/ 2961 w 2990"/>
                      <a:gd name="connsiteY3" fmla="*/ 1908 h 3481"/>
                      <a:gd name="connsiteX4" fmla="*/ 1789 w 2990"/>
                      <a:gd name="connsiteY4" fmla="*/ 9 h 3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0" h="3481">
                        <a:moveTo>
                          <a:pt x="1789" y="9"/>
                        </a:moveTo>
                        <a:cubicBezTo>
                          <a:pt x="978" y="-88"/>
                          <a:pt x="190" y="614"/>
                          <a:pt x="29" y="1570"/>
                        </a:cubicBezTo>
                        <a:cubicBezTo>
                          <a:pt x="-132" y="2529"/>
                          <a:pt x="394" y="3380"/>
                          <a:pt x="1205" y="3473"/>
                        </a:cubicBezTo>
                        <a:cubicBezTo>
                          <a:pt x="2012" y="3566"/>
                          <a:pt x="2800" y="2867"/>
                          <a:pt x="2961" y="1908"/>
                        </a:cubicBezTo>
                        <a:cubicBezTo>
                          <a:pt x="3122" y="953"/>
                          <a:pt x="2596" y="102"/>
                          <a:pt x="1789" y="9"/>
                        </a:cubicBezTo>
                        <a:close/>
                      </a:path>
                    </a:pathLst>
                  </a:custGeom>
                  <a:solidFill>
                    <a:srgbClr val="303B39"/>
                  </a:solidFill>
                  <a:ln w="9525" cap="flat">
                    <a:noFill/>
                    <a:prstDash val="solid"/>
                    <a:miter/>
                  </a:ln>
                </p:spPr>
                <p:txBody>
                  <a:bodyPr rtlCol="0" anchor="ctr"/>
                  <a:lstStyle/>
                  <a:p>
                    <a:endParaRPr lang="nl-NL"/>
                  </a:p>
                </p:txBody>
              </p:sp>
              <p:sp>
                <p:nvSpPr>
                  <p:cNvPr id="125" name="Vrije vorm 124">
                    <a:extLst>
                      <a:ext uri="{FF2B5EF4-FFF2-40B4-BE49-F238E27FC236}">
                        <a16:creationId xmlns:a16="http://schemas.microsoft.com/office/drawing/2014/main" id="{B9B5CDB8-A26F-18A9-3B7A-48C3B5807737}"/>
                      </a:ext>
                    </a:extLst>
                  </p:cNvPr>
                  <p:cNvSpPr/>
                  <p:nvPr/>
                </p:nvSpPr>
                <p:spPr>
                  <a:xfrm>
                    <a:off x="5234221" y="3427790"/>
                    <a:ext cx="2989" cy="3481"/>
                  </a:xfrm>
                  <a:custGeom>
                    <a:avLst/>
                    <a:gdLst>
                      <a:gd name="connsiteX0" fmla="*/ 1663 w 2989"/>
                      <a:gd name="connsiteY0" fmla="*/ 10 h 3481"/>
                      <a:gd name="connsiteX1" fmla="*/ 2980 w 2989"/>
                      <a:gd name="connsiteY1" fmla="*/ 1931 h 3481"/>
                      <a:gd name="connsiteX2" fmla="*/ 1327 w 2989"/>
                      <a:gd name="connsiteY2" fmla="*/ 3472 h 3481"/>
                      <a:gd name="connsiteX3" fmla="*/ 10 w 2989"/>
                      <a:gd name="connsiteY3" fmla="*/ 1551 h 3481"/>
                      <a:gd name="connsiteX4" fmla="*/ 1663 w 2989"/>
                      <a:gd name="connsiteY4" fmla="*/ 10 h 3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481">
                        <a:moveTo>
                          <a:pt x="1663" y="10"/>
                        </a:moveTo>
                        <a:cubicBezTo>
                          <a:pt x="2485" y="113"/>
                          <a:pt x="3074" y="974"/>
                          <a:pt x="2980" y="1931"/>
                        </a:cubicBezTo>
                        <a:cubicBezTo>
                          <a:pt x="2887" y="2887"/>
                          <a:pt x="2146" y="3575"/>
                          <a:pt x="1327" y="3472"/>
                        </a:cubicBezTo>
                        <a:cubicBezTo>
                          <a:pt x="505" y="3365"/>
                          <a:pt x="-84" y="2508"/>
                          <a:pt x="10" y="1551"/>
                        </a:cubicBezTo>
                        <a:cubicBezTo>
                          <a:pt x="104" y="595"/>
                          <a:pt x="844" y="-93"/>
                          <a:pt x="1663" y="10"/>
                        </a:cubicBezTo>
                        <a:close/>
                      </a:path>
                    </a:pathLst>
                  </a:custGeom>
                  <a:solidFill>
                    <a:srgbClr val="303B39"/>
                  </a:solidFill>
                  <a:ln w="9525" cap="flat">
                    <a:noFill/>
                    <a:prstDash val="solid"/>
                    <a:miter/>
                  </a:ln>
                </p:spPr>
                <p:txBody>
                  <a:bodyPr rtlCol="0" anchor="ctr"/>
                  <a:lstStyle/>
                  <a:p>
                    <a:endParaRPr lang="nl-NL"/>
                  </a:p>
                </p:txBody>
              </p:sp>
              <p:sp>
                <p:nvSpPr>
                  <p:cNvPr id="126" name="Vrije vorm 125">
                    <a:extLst>
                      <a:ext uri="{FF2B5EF4-FFF2-40B4-BE49-F238E27FC236}">
                        <a16:creationId xmlns:a16="http://schemas.microsoft.com/office/drawing/2014/main" id="{D26A9F50-CC48-19A5-2E5E-DEAC31513116}"/>
                      </a:ext>
                    </a:extLst>
                  </p:cNvPr>
                  <p:cNvSpPr/>
                  <p:nvPr/>
                </p:nvSpPr>
                <p:spPr>
                  <a:xfrm>
                    <a:off x="5246678" y="3424309"/>
                    <a:ext cx="5979" cy="1989"/>
                  </a:xfrm>
                  <a:custGeom>
                    <a:avLst/>
                    <a:gdLst>
                      <a:gd name="connsiteX0" fmla="*/ 158 w 5979"/>
                      <a:gd name="connsiteY0" fmla="*/ 1553 h 1989"/>
                      <a:gd name="connsiteX1" fmla="*/ 0 w 5979"/>
                      <a:gd name="connsiteY1" fmla="*/ 99 h 1989"/>
                      <a:gd name="connsiteX2" fmla="*/ 5979 w 5979"/>
                      <a:gd name="connsiteY2" fmla="*/ 684 h 1989"/>
                      <a:gd name="connsiteX3" fmla="*/ 5376 w 5979"/>
                      <a:gd name="connsiteY3" fmla="*/ 1989 h 1989"/>
                      <a:gd name="connsiteX4" fmla="*/ 158 w 5979"/>
                      <a:gd name="connsiteY4" fmla="*/ 1553 h 1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9" h="1989">
                        <a:moveTo>
                          <a:pt x="158" y="1553"/>
                        </a:moveTo>
                        <a:lnTo>
                          <a:pt x="0" y="99"/>
                        </a:lnTo>
                        <a:cubicBezTo>
                          <a:pt x="1853" y="-143"/>
                          <a:pt x="4864" y="61"/>
                          <a:pt x="5979" y="684"/>
                        </a:cubicBezTo>
                        <a:lnTo>
                          <a:pt x="5376" y="1989"/>
                        </a:lnTo>
                        <a:cubicBezTo>
                          <a:pt x="4607" y="1557"/>
                          <a:pt x="1872" y="1332"/>
                          <a:pt x="158" y="1553"/>
                        </a:cubicBezTo>
                        <a:close/>
                      </a:path>
                    </a:pathLst>
                  </a:custGeom>
                  <a:solidFill>
                    <a:srgbClr val="A1ADAA"/>
                  </a:solidFill>
                  <a:ln w="9525" cap="flat">
                    <a:noFill/>
                    <a:prstDash val="solid"/>
                    <a:miter/>
                  </a:ln>
                </p:spPr>
                <p:txBody>
                  <a:bodyPr rtlCol="0" anchor="ctr"/>
                  <a:lstStyle/>
                  <a:p>
                    <a:endParaRPr lang="nl-NL"/>
                  </a:p>
                </p:txBody>
              </p:sp>
              <p:sp>
                <p:nvSpPr>
                  <p:cNvPr id="127" name="Vrije vorm 126">
                    <a:extLst>
                      <a:ext uri="{FF2B5EF4-FFF2-40B4-BE49-F238E27FC236}">
                        <a16:creationId xmlns:a16="http://schemas.microsoft.com/office/drawing/2014/main" id="{35B36238-7614-631F-2FB2-8C25A8F0DF64}"/>
                      </a:ext>
                    </a:extLst>
                  </p:cNvPr>
                  <p:cNvSpPr/>
                  <p:nvPr/>
                </p:nvSpPr>
                <p:spPr>
                  <a:xfrm>
                    <a:off x="5232726" y="3422817"/>
                    <a:ext cx="5979" cy="1989"/>
                  </a:xfrm>
                  <a:custGeom>
                    <a:avLst/>
                    <a:gdLst>
                      <a:gd name="connsiteX0" fmla="*/ 433 w 5979"/>
                      <a:gd name="connsiteY0" fmla="*/ 1626 h 1989"/>
                      <a:gd name="connsiteX1" fmla="*/ 0 w 5979"/>
                      <a:gd name="connsiteY1" fmla="*/ 231 h 1989"/>
                      <a:gd name="connsiteX2" fmla="*/ 5980 w 5979"/>
                      <a:gd name="connsiteY2" fmla="*/ 559 h 1989"/>
                      <a:gd name="connsiteX3" fmla="*/ 5646 w 5979"/>
                      <a:gd name="connsiteY3" fmla="*/ 1989 h 1989"/>
                      <a:gd name="connsiteX4" fmla="*/ 433 w 5979"/>
                      <a:gd name="connsiteY4" fmla="*/ 1626 h 1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9" h="1989">
                        <a:moveTo>
                          <a:pt x="433" y="1626"/>
                        </a:moveTo>
                        <a:lnTo>
                          <a:pt x="0" y="231"/>
                        </a:lnTo>
                        <a:cubicBezTo>
                          <a:pt x="1178" y="-217"/>
                          <a:pt x="4177" y="39"/>
                          <a:pt x="5980" y="559"/>
                        </a:cubicBezTo>
                        <a:lnTo>
                          <a:pt x="5646" y="1989"/>
                        </a:lnTo>
                        <a:cubicBezTo>
                          <a:pt x="3977" y="1503"/>
                          <a:pt x="1247" y="1315"/>
                          <a:pt x="433" y="1626"/>
                        </a:cubicBezTo>
                        <a:close/>
                      </a:path>
                    </a:pathLst>
                  </a:custGeom>
                  <a:solidFill>
                    <a:srgbClr val="A1ADAA"/>
                  </a:solidFill>
                  <a:ln w="9525" cap="flat">
                    <a:noFill/>
                    <a:prstDash val="solid"/>
                    <a:miter/>
                  </a:ln>
                </p:spPr>
                <p:txBody>
                  <a:bodyPr rtlCol="0" anchor="ctr"/>
                  <a:lstStyle/>
                  <a:p>
                    <a:endParaRPr lang="nl-NL"/>
                  </a:p>
                </p:txBody>
              </p:sp>
              <p:sp>
                <p:nvSpPr>
                  <p:cNvPr id="128" name="Vrije vorm 127">
                    <a:extLst>
                      <a:ext uri="{FF2B5EF4-FFF2-40B4-BE49-F238E27FC236}">
                        <a16:creationId xmlns:a16="http://schemas.microsoft.com/office/drawing/2014/main" id="{03096497-E6A7-BECD-BF3E-9B954318DEB0}"/>
                      </a:ext>
                    </a:extLst>
                  </p:cNvPr>
                  <p:cNvSpPr/>
                  <p:nvPr/>
                </p:nvSpPr>
                <p:spPr>
                  <a:xfrm>
                    <a:off x="5229239" y="3426298"/>
                    <a:ext cx="26906" cy="9946"/>
                  </a:xfrm>
                  <a:custGeom>
                    <a:avLst/>
                    <a:gdLst>
                      <a:gd name="connsiteX0" fmla="*/ 12575 w 26906"/>
                      <a:gd name="connsiteY0" fmla="*/ 1602 h 9946"/>
                      <a:gd name="connsiteX1" fmla="*/ 26781 w 26906"/>
                      <a:gd name="connsiteY1" fmla="*/ 2928 h 9946"/>
                      <a:gd name="connsiteX2" fmla="*/ 24088 w 26906"/>
                      <a:gd name="connsiteY2" fmla="*/ 9825 h 9946"/>
                      <a:gd name="connsiteX3" fmla="*/ 14478 w 26906"/>
                      <a:gd name="connsiteY3" fmla="*/ 9200 h 9946"/>
                      <a:gd name="connsiteX4" fmla="*/ 12688 w 26906"/>
                      <a:gd name="connsiteY4" fmla="*/ 3269 h 9946"/>
                      <a:gd name="connsiteX5" fmla="*/ 12594 w 26906"/>
                      <a:gd name="connsiteY5" fmla="*/ 2652 h 9946"/>
                      <a:gd name="connsiteX6" fmla="*/ 10172 w 26906"/>
                      <a:gd name="connsiteY6" fmla="*/ 2403 h 9946"/>
                      <a:gd name="connsiteX7" fmla="*/ 9953 w 26906"/>
                      <a:gd name="connsiteY7" fmla="*/ 2993 h 9946"/>
                      <a:gd name="connsiteX8" fmla="*/ 6979 w 26906"/>
                      <a:gd name="connsiteY8" fmla="*/ 8452 h 9946"/>
                      <a:gd name="connsiteX9" fmla="*/ 1636 w 26906"/>
                      <a:gd name="connsiteY9" fmla="*/ 7590 h 9946"/>
                      <a:gd name="connsiteX10" fmla="*/ 413 w 26906"/>
                      <a:gd name="connsiteY10" fmla="*/ 298 h 9946"/>
                      <a:gd name="connsiteX11" fmla="*/ 10332 w 26906"/>
                      <a:gd name="connsiteY11" fmla="*/ 1368 h 9946"/>
                      <a:gd name="connsiteX12" fmla="*/ 12575 w 26906"/>
                      <a:gd name="connsiteY12" fmla="*/ 1602 h 9946"/>
                      <a:gd name="connsiteX13" fmla="*/ 12575 w 26906"/>
                      <a:gd name="connsiteY13" fmla="*/ 1602 h 9946"/>
                      <a:gd name="connsiteX14" fmla="*/ 9046 w 26906"/>
                      <a:gd name="connsiteY14" fmla="*/ 1874 h 9946"/>
                      <a:gd name="connsiteX15" fmla="*/ 1632 w 26906"/>
                      <a:gd name="connsiteY15" fmla="*/ 1057 h 9946"/>
                      <a:gd name="connsiteX16" fmla="*/ 2629 w 26906"/>
                      <a:gd name="connsiteY16" fmla="*/ 7011 h 9946"/>
                      <a:gd name="connsiteX17" fmla="*/ 6225 w 26906"/>
                      <a:gd name="connsiteY17" fmla="*/ 7640 h 9946"/>
                      <a:gd name="connsiteX18" fmla="*/ 8651 w 26906"/>
                      <a:gd name="connsiteY18" fmla="*/ 3185 h 9946"/>
                      <a:gd name="connsiteX19" fmla="*/ 9046 w 26906"/>
                      <a:gd name="connsiteY19" fmla="*/ 1874 h 9946"/>
                      <a:gd name="connsiteX20" fmla="*/ 13802 w 26906"/>
                      <a:gd name="connsiteY20" fmla="*/ 2349 h 9946"/>
                      <a:gd name="connsiteX21" fmla="*/ 13923 w 26906"/>
                      <a:gd name="connsiteY21" fmla="*/ 3710 h 9946"/>
                      <a:gd name="connsiteX22" fmla="*/ 15385 w 26906"/>
                      <a:gd name="connsiteY22" fmla="*/ 8552 h 9946"/>
                      <a:gd name="connsiteX23" fmla="*/ 23236 w 26906"/>
                      <a:gd name="connsiteY23" fmla="*/ 9066 h 9946"/>
                      <a:gd name="connsiteX24" fmla="*/ 25433 w 26906"/>
                      <a:gd name="connsiteY24" fmla="*/ 3430 h 9946"/>
                      <a:gd name="connsiteX25" fmla="*/ 13802 w 26906"/>
                      <a:gd name="connsiteY25" fmla="*/ 2349 h 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906" h="9946">
                        <a:moveTo>
                          <a:pt x="12575" y="1602"/>
                        </a:moveTo>
                        <a:cubicBezTo>
                          <a:pt x="13763" y="1552"/>
                          <a:pt x="22537" y="1057"/>
                          <a:pt x="26781" y="2928"/>
                        </a:cubicBezTo>
                        <a:cubicBezTo>
                          <a:pt x="27500" y="5263"/>
                          <a:pt x="24933" y="9437"/>
                          <a:pt x="24088" y="9825"/>
                        </a:cubicBezTo>
                        <a:cubicBezTo>
                          <a:pt x="23248" y="10216"/>
                          <a:pt x="15881" y="9576"/>
                          <a:pt x="14478" y="9200"/>
                        </a:cubicBezTo>
                        <a:cubicBezTo>
                          <a:pt x="13056" y="9008"/>
                          <a:pt x="12829" y="3940"/>
                          <a:pt x="12688" y="3269"/>
                        </a:cubicBezTo>
                        <a:cubicBezTo>
                          <a:pt x="12645" y="3077"/>
                          <a:pt x="12618" y="2863"/>
                          <a:pt x="12594" y="2652"/>
                        </a:cubicBezTo>
                        <a:cubicBezTo>
                          <a:pt x="11504" y="2292"/>
                          <a:pt x="11313" y="2192"/>
                          <a:pt x="10172" y="2403"/>
                        </a:cubicBezTo>
                        <a:cubicBezTo>
                          <a:pt x="10105" y="2606"/>
                          <a:pt x="10031" y="2817"/>
                          <a:pt x="9953" y="2993"/>
                        </a:cubicBezTo>
                        <a:cubicBezTo>
                          <a:pt x="9671" y="3626"/>
                          <a:pt x="8413" y="8548"/>
                          <a:pt x="6979" y="8452"/>
                        </a:cubicBezTo>
                        <a:cubicBezTo>
                          <a:pt x="5529" y="8544"/>
                          <a:pt x="2382" y="8134"/>
                          <a:pt x="1636" y="7590"/>
                        </a:cubicBezTo>
                        <a:cubicBezTo>
                          <a:pt x="893" y="7042"/>
                          <a:pt x="-771" y="2445"/>
                          <a:pt x="413" y="298"/>
                        </a:cubicBezTo>
                        <a:cubicBezTo>
                          <a:pt x="4872" y="-676"/>
                          <a:pt x="8936" y="1019"/>
                          <a:pt x="10332" y="1368"/>
                        </a:cubicBezTo>
                        <a:cubicBezTo>
                          <a:pt x="11528" y="1241"/>
                          <a:pt x="11422" y="1287"/>
                          <a:pt x="12575" y="1602"/>
                        </a:cubicBezTo>
                        <a:lnTo>
                          <a:pt x="12575" y="1602"/>
                        </a:lnTo>
                        <a:close/>
                        <a:moveTo>
                          <a:pt x="9046" y="1874"/>
                        </a:moveTo>
                        <a:cubicBezTo>
                          <a:pt x="8237" y="1678"/>
                          <a:pt x="5384" y="241"/>
                          <a:pt x="1632" y="1057"/>
                        </a:cubicBezTo>
                        <a:cubicBezTo>
                          <a:pt x="663" y="2813"/>
                          <a:pt x="2023" y="6566"/>
                          <a:pt x="2629" y="7011"/>
                        </a:cubicBezTo>
                        <a:cubicBezTo>
                          <a:pt x="3238" y="7459"/>
                          <a:pt x="5036" y="7713"/>
                          <a:pt x="6225" y="7640"/>
                        </a:cubicBezTo>
                        <a:cubicBezTo>
                          <a:pt x="7393" y="7720"/>
                          <a:pt x="8421" y="3698"/>
                          <a:pt x="8651" y="3185"/>
                        </a:cubicBezTo>
                        <a:cubicBezTo>
                          <a:pt x="8878" y="2667"/>
                          <a:pt x="9046" y="1874"/>
                          <a:pt x="9046" y="1874"/>
                        </a:cubicBezTo>
                        <a:close/>
                        <a:moveTo>
                          <a:pt x="13802" y="2349"/>
                        </a:moveTo>
                        <a:cubicBezTo>
                          <a:pt x="13802" y="2349"/>
                          <a:pt x="13806" y="3158"/>
                          <a:pt x="13923" y="3710"/>
                        </a:cubicBezTo>
                        <a:cubicBezTo>
                          <a:pt x="14041" y="4258"/>
                          <a:pt x="14224" y="8399"/>
                          <a:pt x="15385" y="8552"/>
                        </a:cubicBezTo>
                        <a:cubicBezTo>
                          <a:pt x="16534" y="8859"/>
                          <a:pt x="22549" y="9380"/>
                          <a:pt x="23236" y="9066"/>
                        </a:cubicBezTo>
                        <a:cubicBezTo>
                          <a:pt x="23924" y="8747"/>
                          <a:pt x="26023" y="5339"/>
                          <a:pt x="25433" y="3430"/>
                        </a:cubicBezTo>
                        <a:cubicBezTo>
                          <a:pt x="21927" y="1889"/>
                          <a:pt x="14635" y="2318"/>
                          <a:pt x="13802" y="2349"/>
                        </a:cubicBezTo>
                        <a:close/>
                      </a:path>
                    </a:pathLst>
                  </a:custGeom>
                  <a:solidFill>
                    <a:srgbClr val="303B39"/>
                  </a:solidFill>
                  <a:ln w="9525" cap="flat">
                    <a:noFill/>
                    <a:prstDash val="solid"/>
                    <a:miter/>
                  </a:ln>
                </p:spPr>
                <p:txBody>
                  <a:bodyPr rtlCol="0" anchor="ctr"/>
                  <a:lstStyle/>
                  <a:p>
                    <a:endParaRPr lang="nl-NL"/>
                  </a:p>
                </p:txBody>
              </p:sp>
              <p:sp>
                <p:nvSpPr>
                  <p:cNvPr id="129" name="Vrije vorm 128">
                    <a:extLst>
                      <a:ext uri="{FF2B5EF4-FFF2-40B4-BE49-F238E27FC236}">
                        <a16:creationId xmlns:a16="http://schemas.microsoft.com/office/drawing/2014/main" id="{7360E0E5-F0AF-1B60-ADFE-8F84D53E728E}"/>
                      </a:ext>
                    </a:extLst>
                  </p:cNvPr>
                  <p:cNvSpPr/>
                  <p:nvPr/>
                </p:nvSpPr>
                <p:spPr>
                  <a:xfrm>
                    <a:off x="5264117" y="3429283"/>
                    <a:ext cx="6477" cy="10940"/>
                  </a:xfrm>
                  <a:custGeom>
                    <a:avLst/>
                    <a:gdLst>
                      <a:gd name="connsiteX0" fmla="*/ 765 w 6477"/>
                      <a:gd name="connsiteY0" fmla="*/ 1855 h 10940"/>
                      <a:gd name="connsiteX1" fmla="*/ 3411 w 6477"/>
                      <a:gd name="connsiteY1" fmla="*/ 8 h 10940"/>
                      <a:gd name="connsiteX2" fmla="*/ 6416 w 6477"/>
                      <a:gd name="connsiteY2" fmla="*/ 4772 h 10940"/>
                      <a:gd name="connsiteX3" fmla="*/ 821 w 6477"/>
                      <a:gd name="connsiteY3" fmla="*/ 10831 h 10940"/>
                      <a:gd name="connsiteX4" fmla="*/ 765 w 6477"/>
                      <a:gd name="connsiteY4" fmla="*/ 1855 h 10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 h="10940">
                        <a:moveTo>
                          <a:pt x="765" y="1855"/>
                        </a:moveTo>
                        <a:cubicBezTo>
                          <a:pt x="1401" y="883"/>
                          <a:pt x="2131" y="122"/>
                          <a:pt x="3411" y="8"/>
                        </a:cubicBezTo>
                        <a:cubicBezTo>
                          <a:pt x="4688" y="-105"/>
                          <a:pt x="6871" y="904"/>
                          <a:pt x="6416" y="4772"/>
                        </a:cubicBezTo>
                        <a:cubicBezTo>
                          <a:pt x="5965" y="8640"/>
                          <a:pt x="2630" y="11552"/>
                          <a:pt x="821" y="10831"/>
                        </a:cubicBezTo>
                        <a:cubicBezTo>
                          <a:pt x="-993" y="10110"/>
                          <a:pt x="765" y="1855"/>
                          <a:pt x="765" y="1855"/>
                        </a:cubicBezTo>
                        <a:close/>
                      </a:path>
                    </a:pathLst>
                  </a:custGeom>
                  <a:solidFill>
                    <a:srgbClr val="E5B6AE"/>
                  </a:solidFill>
                  <a:ln w="9525" cap="flat">
                    <a:noFill/>
                    <a:prstDash val="solid"/>
                    <a:miter/>
                  </a:ln>
                </p:spPr>
                <p:txBody>
                  <a:bodyPr rtlCol="0" anchor="ctr"/>
                  <a:lstStyle/>
                  <a:p>
                    <a:endParaRPr lang="nl-NL"/>
                  </a:p>
                </p:txBody>
              </p:sp>
              <p:sp>
                <p:nvSpPr>
                  <p:cNvPr id="130" name="Vrije vorm 129">
                    <a:extLst>
                      <a:ext uri="{FF2B5EF4-FFF2-40B4-BE49-F238E27FC236}">
                        <a16:creationId xmlns:a16="http://schemas.microsoft.com/office/drawing/2014/main" id="{F3AD0417-5A3C-68BA-E2F0-B29885BB311E}"/>
                      </a:ext>
                    </a:extLst>
                  </p:cNvPr>
                  <p:cNvSpPr/>
                  <p:nvPr/>
                </p:nvSpPr>
                <p:spPr>
                  <a:xfrm>
                    <a:off x="5236214" y="3428288"/>
                    <a:ext cx="7474" cy="12433"/>
                  </a:xfrm>
                  <a:custGeom>
                    <a:avLst/>
                    <a:gdLst>
                      <a:gd name="connsiteX0" fmla="*/ 4045 w 7474"/>
                      <a:gd name="connsiteY0" fmla="*/ 12399 h 12433"/>
                      <a:gd name="connsiteX1" fmla="*/ 3464 w 7474"/>
                      <a:gd name="connsiteY1" fmla="*/ 12314 h 12433"/>
                      <a:gd name="connsiteX2" fmla="*/ 12 w 7474"/>
                      <a:gd name="connsiteY2" fmla="*/ 9576 h 12433"/>
                      <a:gd name="connsiteX3" fmla="*/ 1663 w 7474"/>
                      <a:gd name="connsiteY3" fmla="*/ 5612 h 12433"/>
                      <a:gd name="connsiteX4" fmla="*/ 4181 w 7474"/>
                      <a:gd name="connsiteY4" fmla="*/ 0 h 12433"/>
                      <a:gd name="connsiteX5" fmla="*/ 5510 w 7474"/>
                      <a:gd name="connsiteY5" fmla="*/ 195 h 12433"/>
                      <a:gd name="connsiteX6" fmla="*/ 2794 w 7474"/>
                      <a:gd name="connsiteY6" fmla="*/ 6334 h 12433"/>
                      <a:gd name="connsiteX7" fmla="*/ 1345 w 7474"/>
                      <a:gd name="connsiteY7" fmla="*/ 9435 h 12433"/>
                      <a:gd name="connsiteX8" fmla="*/ 3716 w 7474"/>
                      <a:gd name="connsiteY8" fmla="*/ 10988 h 12433"/>
                      <a:gd name="connsiteX9" fmla="*/ 6289 w 7474"/>
                      <a:gd name="connsiteY9" fmla="*/ 10543 h 12433"/>
                      <a:gd name="connsiteX10" fmla="*/ 7475 w 7474"/>
                      <a:gd name="connsiteY10" fmla="*/ 11167 h 12433"/>
                      <a:gd name="connsiteX11" fmla="*/ 4045 w 7474"/>
                      <a:gd name="connsiteY11" fmla="*/ 12399 h 1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74" h="12433">
                        <a:moveTo>
                          <a:pt x="4045" y="12399"/>
                        </a:moveTo>
                        <a:cubicBezTo>
                          <a:pt x="3844" y="12380"/>
                          <a:pt x="3650" y="12349"/>
                          <a:pt x="3464" y="12314"/>
                        </a:cubicBezTo>
                        <a:cubicBezTo>
                          <a:pt x="1969" y="12025"/>
                          <a:pt x="171" y="11136"/>
                          <a:pt x="12" y="9576"/>
                        </a:cubicBezTo>
                        <a:cubicBezTo>
                          <a:pt x="-108" y="8429"/>
                          <a:pt x="675" y="7185"/>
                          <a:pt x="1663" y="5612"/>
                        </a:cubicBezTo>
                        <a:cubicBezTo>
                          <a:pt x="2701" y="3959"/>
                          <a:pt x="3879" y="2083"/>
                          <a:pt x="4181" y="0"/>
                        </a:cubicBezTo>
                        <a:lnTo>
                          <a:pt x="5510" y="195"/>
                        </a:lnTo>
                        <a:cubicBezTo>
                          <a:pt x="5165" y="2558"/>
                          <a:pt x="3852" y="4653"/>
                          <a:pt x="2794" y="6334"/>
                        </a:cubicBezTo>
                        <a:cubicBezTo>
                          <a:pt x="2011" y="7579"/>
                          <a:pt x="1272" y="8757"/>
                          <a:pt x="1345" y="9435"/>
                        </a:cubicBezTo>
                        <a:cubicBezTo>
                          <a:pt x="1411" y="10082"/>
                          <a:pt x="2407" y="10738"/>
                          <a:pt x="3716" y="10988"/>
                        </a:cubicBezTo>
                        <a:cubicBezTo>
                          <a:pt x="4910" y="11221"/>
                          <a:pt x="6041" y="11023"/>
                          <a:pt x="6289" y="10543"/>
                        </a:cubicBezTo>
                        <a:lnTo>
                          <a:pt x="7475" y="11167"/>
                        </a:lnTo>
                        <a:cubicBezTo>
                          <a:pt x="6894" y="12286"/>
                          <a:pt x="5375" y="12536"/>
                          <a:pt x="4045" y="12399"/>
                        </a:cubicBezTo>
                        <a:close/>
                      </a:path>
                    </a:pathLst>
                  </a:custGeom>
                  <a:solidFill>
                    <a:srgbClr val="303B39"/>
                  </a:solidFill>
                  <a:ln w="9525" cap="flat">
                    <a:noFill/>
                    <a:prstDash val="solid"/>
                    <a:miter/>
                  </a:ln>
                </p:spPr>
                <p:txBody>
                  <a:bodyPr rtlCol="0" anchor="ctr"/>
                  <a:lstStyle/>
                  <a:p>
                    <a:endParaRPr lang="nl-NL"/>
                  </a:p>
                </p:txBody>
              </p:sp>
              <p:sp>
                <p:nvSpPr>
                  <p:cNvPr id="131" name="Vrije vorm 130">
                    <a:extLst>
                      <a:ext uri="{FF2B5EF4-FFF2-40B4-BE49-F238E27FC236}">
                        <a16:creationId xmlns:a16="http://schemas.microsoft.com/office/drawing/2014/main" id="{6090AD78-2A31-9B33-08F8-2F0ED0E73D21}"/>
                      </a:ext>
                    </a:extLst>
                  </p:cNvPr>
                  <p:cNvSpPr/>
                  <p:nvPr/>
                </p:nvSpPr>
                <p:spPr>
                  <a:xfrm>
                    <a:off x="5238207" y="3444202"/>
                    <a:ext cx="6477" cy="1989"/>
                  </a:xfrm>
                  <a:custGeom>
                    <a:avLst/>
                    <a:gdLst>
                      <a:gd name="connsiteX0" fmla="*/ 2779 w 6477"/>
                      <a:gd name="connsiteY0" fmla="*/ 1933 h 1989"/>
                      <a:gd name="connsiteX1" fmla="*/ 0 w 6477"/>
                      <a:gd name="connsiteY1" fmla="*/ 1276 h 1989"/>
                      <a:gd name="connsiteX2" fmla="*/ 443 w 6477"/>
                      <a:gd name="connsiteY2" fmla="*/ 0 h 1989"/>
                      <a:gd name="connsiteX3" fmla="*/ 5991 w 6477"/>
                      <a:gd name="connsiteY3" fmla="*/ 225 h 1989"/>
                      <a:gd name="connsiteX4" fmla="*/ 6478 w 6477"/>
                      <a:gd name="connsiteY4" fmla="*/ 1480 h 1989"/>
                      <a:gd name="connsiteX5" fmla="*/ 2779 w 6477"/>
                      <a:gd name="connsiteY5" fmla="*/ 1933 h 1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7" h="1989">
                        <a:moveTo>
                          <a:pt x="2779" y="1933"/>
                        </a:moveTo>
                        <a:cubicBezTo>
                          <a:pt x="1263" y="1768"/>
                          <a:pt x="85" y="1311"/>
                          <a:pt x="0" y="1276"/>
                        </a:cubicBezTo>
                        <a:lnTo>
                          <a:pt x="443" y="0"/>
                        </a:lnTo>
                        <a:cubicBezTo>
                          <a:pt x="472" y="12"/>
                          <a:pt x="3677" y="1244"/>
                          <a:pt x="5991" y="225"/>
                        </a:cubicBezTo>
                        <a:lnTo>
                          <a:pt x="6478" y="1480"/>
                        </a:lnTo>
                        <a:cubicBezTo>
                          <a:pt x="5275" y="2012"/>
                          <a:pt x="3931" y="2055"/>
                          <a:pt x="2779" y="1933"/>
                        </a:cubicBezTo>
                        <a:close/>
                      </a:path>
                    </a:pathLst>
                  </a:custGeom>
                  <a:solidFill>
                    <a:srgbClr val="303B39"/>
                  </a:solidFill>
                  <a:ln w="9525" cap="flat">
                    <a:noFill/>
                    <a:prstDash val="solid"/>
                    <a:miter/>
                  </a:ln>
                </p:spPr>
                <p:txBody>
                  <a:bodyPr rtlCol="0" anchor="ctr"/>
                  <a:lstStyle/>
                  <a:p>
                    <a:endParaRPr lang="nl-NL"/>
                  </a:p>
                </p:txBody>
              </p:sp>
              <p:sp>
                <p:nvSpPr>
                  <p:cNvPr id="132" name="Vrije vorm 131">
                    <a:extLst>
                      <a:ext uri="{FF2B5EF4-FFF2-40B4-BE49-F238E27FC236}">
                        <a16:creationId xmlns:a16="http://schemas.microsoft.com/office/drawing/2014/main" id="{3732EA37-4CD2-4F54-8600-8997C9E29130}"/>
                      </a:ext>
                    </a:extLst>
                  </p:cNvPr>
                  <p:cNvSpPr/>
                  <p:nvPr/>
                </p:nvSpPr>
                <p:spPr>
                  <a:xfrm>
                    <a:off x="5258636" y="3405908"/>
                    <a:ext cx="9965" cy="28347"/>
                  </a:xfrm>
                  <a:custGeom>
                    <a:avLst/>
                    <a:gdLst>
                      <a:gd name="connsiteX0" fmla="*/ 4145 w 9965"/>
                      <a:gd name="connsiteY0" fmla="*/ 28333 h 28347"/>
                      <a:gd name="connsiteX1" fmla="*/ 2227 w 9965"/>
                      <a:gd name="connsiteY1" fmla="*/ 13505 h 28347"/>
                      <a:gd name="connsiteX2" fmla="*/ 2264 w 9965"/>
                      <a:gd name="connsiteY2" fmla="*/ 8753 h 28347"/>
                      <a:gd name="connsiteX3" fmla="*/ 4036 w 9965"/>
                      <a:gd name="connsiteY3" fmla="*/ 6435 h 28347"/>
                      <a:gd name="connsiteX4" fmla="*/ 0 w 9965"/>
                      <a:gd name="connsiteY4" fmla="*/ 0 h 28347"/>
                      <a:gd name="connsiteX5" fmla="*/ 9961 w 9965"/>
                      <a:gd name="connsiteY5" fmla="*/ 11606 h 28347"/>
                      <a:gd name="connsiteX6" fmla="*/ 7967 w 9965"/>
                      <a:gd name="connsiteY6" fmla="*/ 23817 h 28347"/>
                      <a:gd name="connsiteX7" fmla="*/ 5595 w 9965"/>
                      <a:gd name="connsiteY7" fmla="*/ 26453 h 28347"/>
                      <a:gd name="connsiteX8" fmla="*/ 4145 w 9965"/>
                      <a:gd name="connsiteY8" fmla="*/ 28333 h 2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5" h="28347">
                        <a:moveTo>
                          <a:pt x="4145" y="28333"/>
                        </a:moveTo>
                        <a:cubicBezTo>
                          <a:pt x="4145" y="28333"/>
                          <a:pt x="4483" y="18099"/>
                          <a:pt x="2227" y="13505"/>
                        </a:cubicBezTo>
                        <a:cubicBezTo>
                          <a:pt x="999" y="11005"/>
                          <a:pt x="1567" y="9334"/>
                          <a:pt x="2264" y="8753"/>
                        </a:cubicBezTo>
                        <a:cubicBezTo>
                          <a:pt x="2264" y="8753"/>
                          <a:pt x="3553" y="8082"/>
                          <a:pt x="4036" y="6435"/>
                        </a:cubicBezTo>
                        <a:cubicBezTo>
                          <a:pt x="4854" y="3644"/>
                          <a:pt x="1212" y="958"/>
                          <a:pt x="0" y="0"/>
                        </a:cubicBezTo>
                        <a:cubicBezTo>
                          <a:pt x="0" y="0"/>
                          <a:pt x="10211" y="1694"/>
                          <a:pt x="9961" y="11606"/>
                        </a:cubicBezTo>
                        <a:cubicBezTo>
                          <a:pt x="9776" y="18956"/>
                          <a:pt x="7967" y="23817"/>
                          <a:pt x="7967" y="23817"/>
                        </a:cubicBezTo>
                        <a:cubicBezTo>
                          <a:pt x="7967" y="23817"/>
                          <a:pt x="6130" y="24266"/>
                          <a:pt x="5595" y="26453"/>
                        </a:cubicBezTo>
                        <a:cubicBezTo>
                          <a:pt x="5063" y="28639"/>
                          <a:pt x="4145" y="28333"/>
                          <a:pt x="4145" y="28333"/>
                        </a:cubicBezTo>
                        <a:close/>
                      </a:path>
                    </a:pathLst>
                  </a:custGeom>
                  <a:solidFill>
                    <a:srgbClr val="A1ADAA"/>
                  </a:solidFill>
                  <a:ln w="9525" cap="flat">
                    <a:noFill/>
                    <a:prstDash val="solid"/>
                    <a:miter/>
                  </a:ln>
                </p:spPr>
                <p:txBody>
                  <a:bodyPr rtlCol="0" anchor="ctr"/>
                  <a:lstStyle/>
                  <a:p>
                    <a:endParaRPr lang="nl-NL"/>
                  </a:p>
                </p:txBody>
              </p:sp>
              <p:sp>
                <p:nvSpPr>
                  <p:cNvPr id="133" name="Vrije vorm 132">
                    <a:extLst>
                      <a:ext uri="{FF2B5EF4-FFF2-40B4-BE49-F238E27FC236}">
                        <a16:creationId xmlns:a16="http://schemas.microsoft.com/office/drawing/2014/main" id="{C9850579-AFF2-016D-79AE-CA54C3592F2F}"/>
                      </a:ext>
                    </a:extLst>
                  </p:cNvPr>
                  <p:cNvSpPr/>
                  <p:nvPr/>
                </p:nvSpPr>
                <p:spPr>
                  <a:xfrm>
                    <a:off x="5231231" y="3405411"/>
                    <a:ext cx="11958" cy="19893"/>
                  </a:xfrm>
                  <a:custGeom>
                    <a:avLst/>
                    <a:gdLst>
                      <a:gd name="connsiteX0" fmla="*/ 0 w 11958"/>
                      <a:gd name="connsiteY0" fmla="*/ 19893 h 19893"/>
                      <a:gd name="connsiteX1" fmla="*/ 1962 w 11958"/>
                      <a:gd name="connsiteY1" fmla="*/ 12657 h 19893"/>
                      <a:gd name="connsiteX2" fmla="*/ 11959 w 11958"/>
                      <a:gd name="connsiteY2" fmla="*/ 0 h 19893"/>
                      <a:gd name="connsiteX3" fmla="*/ 3171 w 11958"/>
                      <a:gd name="connsiteY3" fmla="*/ 5673 h 19893"/>
                      <a:gd name="connsiteX4" fmla="*/ 0 w 11958"/>
                      <a:gd name="connsiteY4" fmla="*/ 19893 h 19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58" h="19893">
                        <a:moveTo>
                          <a:pt x="0" y="19893"/>
                        </a:moveTo>
                        <a:cubicBezTo>
                          <a:pt x="0" y="19893"/>
                          <a:pt x="1330" y="14702"/>
                          <a:pt x="1962" y="12657"/>
                        </a:cubicBezTo>
                        <a:cubicBezTo>
                          <a:pt x="4356" y="4951"/>
                          <a:pt x="8498" y="3663"/>
                          <a:pt x="11959" y="0"/>
                        </a:cubicBezTo>
                        <a:cubicBezTo>
                          <a:pt x="11959" y="0"/>
                          <a:pt x="6310" y="582"/>
                          <a:pt x="3171" y="5673"/>
                        </a:cubicBezTo>
                        <a:cubicBezTo>
                          <a:pt x="-28" y="10868"/>
                          <a:pt x="0" y="19893"/>
                          <a:pt x="0" y="19893"/>
                        </a:cubicBezTo>
                        <a:close/>
                      </a:path>
                    </a:pathLst>
                  </a:custGeom>
                  <a:solidFill>
                    <a:srgbClr val="A1ADAA"/>
                  </a:solidFill>
                  <a:ln w="9525" cap="flat">
                    <a:noFill/>
                    <a:prstDash val="solid"/>
                    <a:miter/>
                  </a:ln>
                </p:spPr>
                <p:txBody>
                  <a:bodyPr rtlCol="0" anchor="ctr"/>
                  <a:lstStyle/>
                  <a:p>
                    <a:endParaRPr lang="nl-NL"/>
                  </a:p>
                </p:txBody>
              </p:sp>
            </p:grpSp>
            <p:sp>
              <p:nvSpPr>
                <p:cNvPr id="134" name="Vrije vorm 133">
                  <a:extLst>
                    <a:ext uri="{FF2B5EF4-FFF2-40B4-BE49-F238E27FC236}">
                      <a16:creationId xmlns:a16="http://schemas.microsoft.com/office/drawing/2014/main" id="{6957B664-17E9-4E54-A42B-AA7A75FE6712}"/>
                    </a:ext>
                  </a:extLst>
                </p:cNvPr>
                <p:cNvSpPr/>
                <p:nvPr/>
              </p:nvSpPr>
              <p:spPr>
                <a:xfrm>
                  <a:off x="4382439" y="3535007"/>
                  <a:ext cx="48811" cy="16934"/>
                </a:xfrm>
                <a:custGeom>
                  <a:avLst/>
                  <a:gdLst>
                    <a:gd name="connsiteX0" fmla="*/ 40328 w 48811"/>
                    <a:gd name="connsiteY0" fmla="*/ 0 h 16934"/>
                    <a:gd name="connsiteX1" fmla="*/ 48811 w 48811"/>
                    <a:gd name="connsiteY1" fmla="*/ 8467 h 16934"/>
                    <a:gd name="connsiteX2" fmla="*/ 48811 w 48811"/>
                    <a:gd name="connsiteY2" fmla="*/ 8467 h 16934"/>
                    <a:gd name="connsiteX3" fmla="*/ 40328 w 48811"/>
                    <a:gd name="connsiteY3" fmla="*/ 16934 h 16934"/>
                    <a:gd name="connsiteX4" fmla="*/ 8483 w 48811"/>
                    <a:gd name="connsiteY4" fmla="*/ 16934 h 16934"/>
                    <a:gd name="connsiteX5" fmla="*/ 0 w 48811"/>
                    <a:gd name="connsiteY5" fmla="*/ 8467 h 16934"/>
                    <a:gd name="connsiteX6" fmla="*/ 0 w 48811"/>
                    <a:gd name="connsiteY6" fmla="*/ 8467 h 16934"/>
                    <a:gd name="connsiteX7" fmla="*/ 8483 w 48811"/>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11" h="16934">
                      <a:moveTo>
                        <a:pt x="40328" y="0"/>
                      </a:moveTo>
                      <a:cubicBezTo>
                        <a:pt x="45013" y="0"/>
                        <a:pt x="48811" y="3791"/>
                        <a:pt x="48811" y="8467"/>
                      </a:cubicBezTo>
                      <a:lnTo>
                        <a:pt x="48811" y="8467"/>
                      </a:lnTo>
                      <a:cubicBezTo>
                        <a:pt x="48811" y="13143"/>
                        <a:pt x="45013" y="16934"/>
                        <a:pt x="40328"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135" name="Vrije vorm 134">
                  <a:extLst>
                    <a:ext uri="{FF2B5EF4-FFF2-40B4-BE49-F238E27FC236}">
                      <a16:creationId xmlns:a16="http://schemas.microsoft.com/office/drawing/2014/main" id="{1AE0EAFD-0F81-4978-A5D2-78E5606ED4B4}"/>
                    </a:ext>
                  </a:extLst>
                </p:cNvPr>
                <p:cNvSpPr/>
                <p:nvPr/>
              </p:nvSpPr>
              <p:spPr>
                <a:xfrm>
                  <a:off x="4489119" y="3535007"/>
                  <a:ext cx="142762" cy="16934"/>
                </a:xfrm>
                <a:custGeom>
                  <a:avLst/>
                  <a:gdLst>
                    <a:gd name="connsiteX0" fmla="*/ 134279 w 142762"/>
                    <a:gd name="connsiteY0" fmla="*/ 0 h 16934"/>
                    <a:gd name="connsiteX1" fmla="*/ 142763 w 142762"/>
                    <a:gd name="connsiteY1" fmla="*/ 8467 h 16934"/>
                    <a:gd name="connsiteX2" fmla="*/ 142763 w 142762"/>
                    <a:gd name="connsiteY2" fmla="*/ 8467 h 16934"/>
                    <a:gd name="connsiteX3" fmla="*/ 134279 w 142762"/>
                    <a:gd name="connsiteY3" fmla="*/ 16934 h 16934"/>
                    <a:gd name="connsiteX4" fmla="*/ 8483 w 142762"/>
                    <a:gd name="connsiteY4" fmla="*/ 16934 h 16934"/>
                    <a:gd name="connsiteX5" fmla="*/ 0 w 142762"/>
                    <a:gd name="connsiteY5" fmla="*/ 8467 h 16934"/>
                    <a:gd name="connsiteX6" fmla="*/ 0 w 142762"/>
                    <a:gd name="connsiteY6" fmla="*/ 8467 h 16934"/>
                    <a:gd name="connsiteX7" fmla="*/ 8483 w 142762"/>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762" h="16934">
                      <a:moveTo>
                        <a:pt x="134279" y="0"/>
                      </a:moveTo>
                      <a:cubicBezTo>
                        <a:pt x="138965" y="0"/>
                        <a:pt x="142763" y="3791"/>
                        <a:pt x="142763" y="8467"/>
                      </a:cubicBezTo>
                      <a:lnTo>
                        <a:pt x="142763" y="8467"/>
                      </a:lnTo>
                      <a:cubicBezTo>
                        <a:pt x="142763" y="13143"/>
                        <a:pt x="138965" y="16934"/>
                        <a:pt x="134279"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136" name="Vrije vorm 135">
                  <a:extLst>
                    <a:ext uri="{FF2B5EF4-FFF2-40B4-BE49-F238E27FC236}">
                      <a16:creationId xmlns:a16="http://schemas.microsoft.com/office/drawing/2014/main" id="{B4788F85-11D2-4F8F-6BDE-A3E578B143E1}"/>
                    </a:ext>
                  </a:extLst>
                </p:cNvPr>
                <p:cNvSpPr/>
                <p:nvPr/>
              </p:nvSpPr>
              <p:spPr>
                <a:xfrm>
                  <a:off x="4864291" y="3535007"/>
                  <a:ext cx="142762" cy="16934"/>
                </a:xfrm>
                <a:custGeom>
                  <a:avLst/>
                  <a:gdLst>
                    <a:gd name="connsiteX0" fmla="*/ 134279 w 142762"/>
                    <a:gd name="connsiteY0" fmla="*/ 0 h 16934"/>
                    <a:gd name="connsiteX1" fmla="*/ 142763 w 142762"/>
                    <a:gd name="connsiteY1" fmla="*/ 8467 h 16934"/>
                    <a:gd name="connsiteX2" fmla="*/ 142763 w 142762"/>
                    <a:gd name="connsiteY2" fmla="*/ 8467 h 16934"/>
                    <a:gd name="connsiteX3" fmla="*/ 134279 w 142762"/>
                    <a:gd name="connsiteY3" fmla="*/ 16934 h 16934"/>
                    <a:gd name="connsiteX4" fmla="*/ 8483 w 142762"/>
                    <a:gd name="connsiteY4" fmla="*/ 16934 h 16934"/>
                    <a:gd name="connsiteX5" fmla="*/ 0 w 142762"/>
                    <a:gd name="connsiteY5" fmla="*/ 8467 h 16934"/>
                    <a:gd name="connsiteX6" fmla="*/ 0 w 142762"/>
                    <a:gd name="connsiteY6" fmla="*/ 8467 h 16934"/>
                    <a:gd name="connsiteX7" fmla="*/ 8483 w 142762"/>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762" h="16934">
                      <a:moveTo>
                        <a:pt x="134279" y="0"/>
                      </a:moveTo>
                      <a:cubicBezTo>
                        <a:pt x="138965" y="0"/>
                        <a:pt x="142763" y="3791"/>
                        <a:pt x="142763" y="8467"/>
                      </a:cubicBezTo>
                      <a:lnTo>
                        <a:pt x="142763" y="8467"/>
                      </a:lnTo>
                      <a:cubicBezTo>
                        <a:pt x="142763" y="13143"/>
                        <a:pt x="138965" y="16934"/>
                        <a:pt x="134279"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137" name="Vrije vorm 136">
                  <a:extLst>
                    <a:ext uri="{FF2B5EF4-FFF2-40B4-BE49-F238E27FC236}">
                      <a16:creationId xmlns:a16="http://schemas.microsoft.com/office/drawing/2014/main" id="{837E15A6-A4EF-4E96-033C-A1F6895A2576}"/>
                    </a:ext>
                  </a:extLst>
                </p:cNvPr>
                <p:cNvSpPr/>
                <p:nvPr/>
              </p:nvSpPr>
              <p:spPr>
                <a:xfrm>
                  <a:off x="4864291" y="3587555"/>
                  <a:ext cx="142762" cy="16934"/>
                </a:xfrm>
                <a:custGeom>
                  <a:avLst/>
                  <a:gdLst>
                    <a:gd name="connsiteX0" fmla="*/ 134279 w 142762"/>
                    <a:gd name="connsiteY0" fmla="*/ 0 h 16934"/>
                    <a:gd name="connsiteX1" fmla="*/ 142763 w 142762"/>
                    <a:gd name="connsiteY1" fmla="*/ 8467 h 16934"/>
                    <a:gd name="connsiteX2" fmla="*/ 142763 w 142762"/>
                    <a:gd name="connsiteY2" fmla="*/ 8467 h 16934"/>
                    <a:gd name="connsiteX3" fmla="*/ 134279 w 142762"/>
                    <a:gd name="connsiteY3" fmla="*/ 16934 h 16934"/>
                    <a:gd name="connsiteX4" fmla="*/ 8483 w 142762"/>
                    <a:gd name="connsiteY4" fmla="*/ 16934 h 16934"/>
                    <a:gd name="connsiteX5" fmla="*/ 0 w 142762"/>
                    <a:gd name="connsiteY5" fmla="*/ 8467 h 16934"/>
                    <a:gd name="connsiteX6" fmla="*/ 0 w 142762"/>
                    <a:gd name="connsiteY6" fmla="*/ 8467 h 16934"/>
                    <a:gd name="connsiteX7" fmla="*/ 8483 w 142762"/>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762" h="16934">
                      <a:moveTo>
                        <a:pt x="134279" y="0"/>
                      </a:moveTo>
                      <a:cubicBezTo>
                        <a:pt x="138965" y="0"/>
                        <a:pt x="142763" y="3791"/>
                        <a:pt x="142763" y="8467"/>
                      </a:cubicBezTo>
                      <a:lnTo>
                        <a:pt x="142763" y="8467"/>
                      </a:lnTo>
                      <a:cubicBezTo>
                        <a:pt x="142763" y="13143"/>
                        <a:pt x="138965" y="16934"/>
                        <a:pt x="134279"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138" name="Vrije vorm 137">
                  <a:extLst>
                    <a:ext uri="{FF2B5EF4-FFF2-40B4-BE49-F238E27FC236}">
                      <a16:creationId xmlns:a16="http://schemas.microsoft.com/office/drawing/2014/main" id="{7AE5E58D-7035-3FB6-73A0-C907449577E9}"/>
                    </a:ext>
                  </a:extLst>
                </p:cNvPr>
                <p:cNvSpPr/>
                <p:nvPr/>
              </p:nvSpPr>
              <p:spPr>
                <a:xfrm>
                  <a:off x="4864291" y="3637604"/>
                  <a:ext cx="142762" cy="16934"/>
                </a:xfrm>
                <a:custGeom>
                  <a:avLst/>
                  <a:gdLst>
                    <a:gd name="connsiteX0" fmla="*/ 134279 w 142762"/>
                    <a:gd name="connsiteY0" fmla="*/ 0 h 16934"/>
                    <a:gd name="connsiteX1" fmla="*/ 142763 w 142762"/>
                    <a:gd name="connsiteY1" fmla="*/ 8467 h 16934"/>
                    <a:gd name="connsiteX2" fmla="*/ 142763 w 142762"/>
                    <a:gd name="connsiteY2" fmla="*/ 8467 h 16934"/>
                    <a:gd name="connsiteX3" fmla="*/ 134279 w 142762"/>
                    <a:gd name="connsiteY3" fmla="*/ 16934 h 16934"/>
                    <a:gd name="connsiteX4" fmla="*/ 8483 w 142762"/>
                    <a:gd name="connsiteY4" fmla="*/ 16934 h 16934"/>
                    <a:gd name="connsiteX5" fmla="*/ 0 w 142762"/>
                    <a:gd name="connsiteY5" fmla="*/ 8467 h 16934"/>
                    <a:gd name="connsiteX6" fmla="*/ 0 w 142762"/>
                    <a:gd name="connsiteY6" fmla="*/ 8467 h 16934"/>
                    <a:gd name="connsiteX7" fmla="*/ 8483 w 142762"/>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762" h="16934">
                      <a:moveTo>
                        <a:pt x="134279" y="0"/>
                      </a:moveTo>
                      <a:cubicBezTo>
                        <a:pt x="138965" y="0"/>
                        <a:pt x="142763" y="3791"/>
                        <a:pt x="142763" y="8467"/>
                      </a:cubicBezTo>
                      <a:lnTo>
                        <a:pt x="142763" y="8467"/>
                      </a:lnTo>
                      <a:cubicBezTo>
                        <a:pt x="142763" y="13143"/>
                        <a:pt x="138965" y="16934"/>
                        <a:pt x="134279"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139" name="Vrije vorm 138">
                  <a:extLst>
                    <a:ext uri="{FF2B5EF4-FFF2-40B4-BE49-F238E27FC236}">
                      <a16:creationId xmlns:a16="http://schemas.microsoft.com/office/drawing/2014/main" id="{66B15C80-F0A9-E6F3-E92D-AF22746E9A23}"/>
                    </a:ext>
                  </a:extLst>
                </p:cNvPr>
                <p:cNvSpPr/>
                <p:nvPr/>
              </p:nvSpPr>
              <p:spPr>
                <a:xfrm>
                  <a:off x="4864291" y="3690922"/>
                  <a:ext cx="142762" cy="16934"/>
                </a:xfrm>
                <a:custGeom>
                  <a:avLst/>
                  <a:gdLst>
                    <a:gd name="connsiteX0" fmla="*/ 134279 w 142762"/>
                    <a:gd name="connsiteY0" fmla="*/ 0 h 16934"/>
                    <a:gd name="connsiteX1" fmla="*/ 142763 w 142762"/>
                    <a:gd name="connsiteY1" fmla="*/ 8467 h 16934"/>
                    <a:gd name="connsiteX2" fmla="*/ 142763 w 142762"/>
                    <a:gd name="connsiteY2" fmla="*/ 8467 h 16934"/>
                    <a:gd name="connsiteX3" fmla="*/ 134279 w 142762"/>
                    <a:gd name="connsiteY3" fmla="*/ 16934 h 16934"/>
                    <a:gd name="connsiteX4" fmla="*/ 8483 w 142762"/>
                    <a:gd name="connsiteY4" fmla="*/ 16934 h 16934"/>
                    <a:gd name="connsiteX5" fmla="*/ 0 w 142762"/>
                    <a:gd name="connsiteY5" fmla="*/ 8467 h 16934"/>
                    <a:gd name="connsiteX6" fmla="*/ 0 w 142762"/>
                    <a:gd name="connsiteY6" fmla="*/ 8467 h 16934"/>
                    <a:gd name="connsiteX7" fmla="*/ 8483 w 142762"/>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762" h="16934">
                      <a:moveTo>
                        <a:pt x="134279" y="0"/>
                      </a:moveTo>
                      <a:cubicBezTo>
                        <a:pt x="138965" y="0"/>
                        <a:pt x="142763" y="3791"/>
                        <a:pt x="142763" y="8467"/>
                      </a:cubicBezTo>
                      <a:lnTo>
                        <a:pt x="142763" y="8467"/>
                      </a:lnTo>
                      <a:cubicBezTo>
                        <a:pt x="142763" y="13143"/>
                        <a:pt x="138965" y="16934"/>
                        <a:pt x="134279"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140" name="Vrije vorm 139">
                  <a:extLst>
                    <a:ext uri="{FF2B5EF4-FFF2-40B4-BE49-F238E27FC236}">
                      <a16:creationId xmlns:a16="http://schemas.microsoft.com/office/drawing/2014/main" id="{47257145-D361-FBFE-8468-1D5CA20766FA}"/>
                    </a:ext>
                  </a:extLst>
                </p:cNvPr>
                <p:cNvSpPr/>
                <p:nvPr/>
              </p:nvSpPr>
              <p:spPr>
                <a:xfrm>
                  <a:off x="4634627" y="3535007"/>
                  <a:ext cx="51995" cy="16934"/>
                </a:xfrm>
                <a:custGeom>
                  <a:avLst/>
                  <a:gdLst>
                    <a:gd name="connsiteX0" fmla="*/ 43512 w 51995"/>
                    <a:gd name="connsiteY0" fmla="*/ 0 h 16934"/>
                    <a:gd name="connsiteX1" fmla="*/ 51995 w 51995"/>
                    <a:gd name="connsiteY1" fmla="*/ 8467 h 16934"/>
                    <a:gd name="connsiteX2" fmla="*/ 51995 w 51995"/>
                    <a:gd name="connsiteY2" fmla="*/ 8467 h 16934"/>
                    <a:gd name="connsiteX3" fmla="*/ 43512 w 51995"/>
                    <a:gd name="connsiteY3" fmla="*/ 16934 h 16934"/>
                    <a:gd name="connsiteX4" fmla="*/ 8483 w 51995"/>
                    <a:gd name="connsiteY4" fmla="*/ 16934 h 16934"/>
                    <a:gd name="connsiteX5" fmla="*/ 0 w 51995"/>
                    <a:gd name="connsiteY5" fmla="*/ 8467 h 16934"/>
                    <a:gd name="connsiteX6" fmla="*/ 0 w 51995"/>
                    <a:gd name="connsiteY6" fmla="*/ 8467 h 16934"/>
                    <a:gd name="connsiteX7" fmla="*/ 8483 w 51995"/>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95" h="16934">
                      <a:moveTo>
                        <a:pt x="43512" y="0"/>
                      </a:moveTo>
                      <a:cubicBezTo>
                        <a:pt x="48197" y="0"/>
                        <a:pt x="51995" y="3791"/>
                        <a:pt x="51995" y="8467"/>
                      </a:cubicBezTo>
                      <a:lnTo>
                        <a:pt x="51995" y="8467"/>
                      </a:lnTo>
                      <a:cubicBezTo>
                        <a:pt x="51995" y="13143"/>
                        <a:pt x="48197" y="16934"/>
                        <a:pt x="43512"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141" name="Vrije vorm 140">
                  <a:extLst>
                    <a:ext uri="{FF2B5EF4-FFF2-40B4-BE49-F238E27FC236}">
                      <a16:creationId xmlns:a16="http://schemas.microsoft.com/office/drawing/2014/main" id="{F57F565E-89D6-1C50-0C4B-5780CB892056}"/>
                    </a:ext>
                  </a:extLst>
                </p:cNvPr>
                <p:cNvSpPr/>
                <p:nvPr/>
              </p:nvSpPr>
              <p:spPr>
                <a:xfrm>
                  <a:off x="4689368" y="3535007"/>
                  <a:ext cx="51995" cy="16934"/>
                </a:xfrm>
                <a:custGeom>
                  <a:avLst/>
                  <a:gdLst>
                    <a:gd name="connsiteX0" fmla="*/ 43512 w 51995"/>
                    <a:gd name="connsiteY0" fmla="*/ 0 h 16934"/>
                    <a:gd name="connsiteX1" fmla="*/ 51995 w 51995"/>
                    <a:gd name="connsiteY1" fmla="*/ 8467 h 16934"/>
                    <a:gd name="connsiteX2" fmla="*/ 51995 w 51995"/>
                    <a:gd name="connsiteY2" fmla="*/ 8467 h 16934"/>
                    <a:gd name="connsiteX3" fmla="*/ 43512 w 51995"/>
                    <a:gd name="connsiteY3" fmla="*/ 16934 h 16934"/>
                    <a:gd name="connsiteX4" fmla="*/ 8483 w 51995"/>
                    <a:gd name="connsiteY4" fmla="*/ 16934 h 16934"/>
                    <a:gd name="connsiteX5" fmla="*/ 0 w 51995"/>
                    <a:gd name="connsiteY5" fmla="*/ 8467 h 16934"/>
                    <a:gd name="connsiteX6" fmla="*/ 0 w 51995"/>
                    <a:gd name="connsiteY6" fmla="*/ 8467 h 16934"/>
                    <a:gd name="connsiteX7" fmla="*/ 8483 w 51995"/>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95" h="16934">
                      <a:moveTo>
                        <a:pt x="43512" y="0"/>
                      </a:moveTo>
                      <a:cubicBezTo>
                        <a:pt x="48197" y="0"/>
                        <a:pt x="51995" y="3791"/>
                        <a:pt x="51995" y="8467"/>
                      </a:cubicBezTo>
                      <a:lnTo>
                        <a:pt x="51995" y="8467"/>
                      </a:lnTo>
                      <a:cubicBezTo>
                        <a:pt x="51995" y="13143"/>
                        <a:pt x="48197" y="16934"/>
                        <a:pt x="43512"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142" name="Vrije vorm 141">
                  <a:extLst>
                    <a:ext uri="{FF2B5EF4-FFF2-40B4-BE49-F238E27FC236}">
                      <a16:creationId xmlns:a16="http://schemas.microsoft.com/office/drawing/2014/main" id="{20C68D8A-54E9-EFD3-D07B-18B8F08B7831}"/>
                    </a:ext>
                  </a:extLst>
                </p:cNvPr>
                <p:cNvSpPr/>
                <p:nvPr/>
              </p:nvSpPr>
              <p:spPr>
                <a:xfrm>
                  <a:off x="4489119" y="3637604"/>
                  <a:ext cx="142762" cy="16934"/>
                </a:xfrm>
                <a:custGeom>
                  <a:avLst/>
                  <a:gdLst>
                    <a:gd name="connsiteX0" fmla="*/ 134279 w 142762"/>
                    <a:gd name="connsiteY0" fmla="*/ 0 h 16934"/>
                    <a:gd name="connsiteX1" fmla="*/ 142763 w 142762"/>
                    <a:gd name="connsiteY1" fmla="*/ 8467 h 16934"/>
                    <a:gd name="connsiteX2" fmla="*/ 142763 w 142762"/>
                    <a:gd name="connsiteY2" fmla="*/ 8467 h 16934"/>
                    <a:gd name="connsiteX3" fmla="*/ 134279 w 142762"/>
                    <a:gd name="connsiteY3" fmla="*/ 16934 h 16934"/>
                    <a:gd name="connsiteX4" fmla="*/ 8483 w 142762"/>
                    <a:gd name="connsiteY4" fmla="*/ 16934 h 16934"/>
                    <a:gd name="connsiteX5" fmla="*/ 0 w 142762"/>
                    <a:gd name="connsiteY5" fmla="*/ 8467 h 16934"/>
                    <a:gd name="connsiteX6" fmla="*/ 0 w 142762"/>
                    <a:gd name="connsiteY6" fmla="*/ 8467 h 16934"/>
                    <a:gd name="connsiteX7" fmla="*/ 8483 w 142762"/>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762" h="16934">
                      <a:moveTo>
                        <a:pt x="134279" y="0"/>
                      </a:moveTo>
                      <a:cubicBezTo>
                        <a:pt x="138965" y="0"/>
                        <a:pt x="142763" y="3791"/>
                        <a:pt x="142763" y="8467"/>
                      </a:cubicBezTo>
                      <a:lnTo>
                        <a:pt x="142763" y="8467"/>
                      </a:lnTo>
                      <a:cubicBezTo>
                        <a:pt x="142763" y="13143"/>
                        <a:pt x="138965" y="16934"/>
                        <a:pt x="134279"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143" name="Vrije vorm 142">
                  <a:extLst>
                    <a:ext uri="{FF2B5EF4-FFF2-40B4-BE49-F238E27FC236}">
                      <a16:creationId xmlns:a16="http://schemas.microsoft.com/office/drawing/2014/main" id="{62B45D39-D418-891D-B061-EFD5D96AA989}"/>
                    </a:ext>
                  </a:extLst>
                </p:cNvPr>
                <p:cNvSpPr/>
                <p:nvPr/>
              </p:nvSpPr>
              <p:spPr>
                <a:xfrm>
                  <a:off x="4634627" y="3637604"/>
                  <a:ext cx="51995" cy="16934"/>
                </a:xfrm>
                <a:custGeom>
                  <a:avLst/>
                  <a:gdLst>
                    <a:gd name="connsiteX0" fmla="*/ 43512 w 51995"/>
                    <a:gd name="connsiteY0" fmla="*/ 0 h 16934"/>
                    <a:gd name="connsiteX1" fmla="*/ 51995 w 51995"/>
                    <a:gd name="connsiteY1" fmla="*/ 8467 h 16934"/>
                    <a:gd name="connsiteX2" fmla="*/ 51995 w 51995"/>
                    <a:gd name="connsiteY2" fmla="*/ 8467 h 16934"/>
                    <a:gd name="connsiteX3" fmla="*/ 43512 w 51995"/>
                    <a:gd name="connsiteY3" fmla="*/ 16934 h 16934"/>
                    <a:gd name="connsiteX4" fmla="*/ 8483 w 51995"/>
                    <a:gd name="connsiteY4" fmla="*/ 16934 h 16934"/>
                    <a:gd name="connsiteX5" fmla="*/ 0 w 51995"/>
                    <a:gd name="connsiteY5" fmla="*/ 8467 h 16934"/>
                    <a:gd name="connsiteX6" fmla="*/ 0 w 51995"/>
                    <a:gd name="connsiteY6" fmla="*/ 8467 h 16934"/>
                    <a:gd name="connsiteX7" fmla="*/ 8483 w 51995"/>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95" h="16934">
                      <a:moveTo>
                        <a:pt x="43512" y="0"/>
                      </a:moveTo>
                      <a:cubicBezTo>
                        <a:pt x="48197" y="0"/>
                        <a:pt x="51995" y="3791"/>
                        <a:pt x="51995" y="8467"/>
                      </a:cubicBezTo>
                      <a:lnTo>
                        <a:pt x="51995" y="8467"/>
                      </a:lnTo>
                      <a:cubicBezTo>
                        <a:pt x="51995" y="13143"/>
                        <a:pt x="48197" y="16934"/>
                        <a:pt x="43512"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144" name="Vrije vorm 143">
                  <a:extLst>
                    <a:ext uri="{FF2B5EF4-FFF2-40B4-BE49-F238E27FC236}">
                      <a16:creationId xmlns:a16="http://schemas.microsoft.com/office/drawing/2014/main" id="{FD12949A-F9B0-6CF8-3627-C1D1B5299B4D}"/>
                    </a:ext>
                  </a:extLst>
                </p:cNvPr>
                <p:cNvSpPr/>
                <p:nvPr/>
              </p:nvSpPr>
              <p:spPr>
                <a:xfrm>
                  <a:off x="4689368" y="3637604"/>
                  <a:ext cx="51995" cy="16934"/>
                </a:xfrm>
                <a:custGeom>
                  <a:avLst/>
                  <a:gdLst>
                    <a:gd name="connsiteX0" fmla="*/ 43512 w 51995"/>
                    <a:gd name="connsiteY0" fmla="*/ 0 h 16934"/>
                    <a:gd name="connsiteX1" fmla="*/ 51995 w 51995"/>
                    <a:gd name="connsiteY1" fmla="*/ 8467 h 16934"/>
                    <a:gd name="connsiteX2" fmla="*/ 51995 w 51995"/>
                    <a:gd name="connsiteY2" fmla="*/ 8467 h 16934"/>
                    <a:gd name="connsiteX3" fmla="*/ 43512 w 51995"/>
                    <a:gd name="connsiteY3" fmla="*/ 16934 h 16934"/>
                    <a:gd name="connsiteX4" fmla="*/ 8483 w 51995"/>
                    <a:gd name="connsiteY4" fmla="*/ 16934 h 16934"/>
                    <a:gd name="connsiteX5" fmla="*/ 0 w 51995"/>
                    <a:gd name="connsiteY5" fmla="*/ 8467 h 16934"/>
                    <a:gd name="connsiteX6" fmla="*/ 0 w 51995"/>
                    <a:gd name="connsiteY6" fmla="*/ 8467 h 16934"/>
                    <a:gd name="connsiteX7" fmla="*/ 8483 w 51995"/>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95" h="16934">
                      <a:moveTo>
                        <a:pt x="43512" y="0"/>
                      </a:moveTo>
                      <a:cubicBezTo>
                        <a:pt x="48197" y="0"/>
                        <a:pt x="51995" y="3791"/>
                        <a:pt x="51995" y="8467"/>
                      </a:cubicBezTo>
                      <a:lnTo>
                        <a:pt x="51995" y="8467"/>
                      </a:lnTo>
                      <a:cubicBezTo>
                        <a:pt x="51995" y="13143"/>
                        <a:pt x="48197" y="16934"/>
                        <a:pt x="43512"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145" name="Vrije vorm 144">
                  <a:extLst>
                    <a:ext uri="{FF2B5EF4-FFF2-40B4-BE49-F238E27FC236}">
                      <a16:creationId xmlns:a16="http://schemas.microsoft.com/office/drawing/2014/main" id="{73C211FB-69EF-E9B7-5A6C-0E0006DACA14}"/>
                    </a:ext>
                  </a:extLst>
                </p:cNvPr>
                <p:cNvSpPr/>
                <p:nvPr/>
              </p:nvSpPr>
              <p:spPr>
                <a:xfrm>
                  <a:off x="4382439" y="3587555"/>
                  <a:ext cx="48811" cy="16934"/>
                </a:xfrm>
                <a:custGeom>
                  <a:avLst/>
                  <a:gdLst>
                    <a:gd name="connsiteX0" fmla="*/ 40328 w 48811"/>
                    <a:gd name="connsiteY0" fmla="*/ 0 h 16934"/>
                    <a:gd name="connsiteX1" fmla="*/ 48811 w 48811"/>
                    <a:gd name="connsiteY1" fmla="*/ 8467 h 16934"/>
                    <a:gd name="connsiteX2" fmla="*/ 48811 w 48811"/>
                    <a:gd name="connsiteY2" fmla="*/ 8467 h 16934"/>
                    <a:gd name="connsiteX3" fmla="*/ 40328 w 48811"/>
                    <a:gd name="connsiteY3" fmla="*/ 16934 h 16934"/>
                    <a:gd name="connsiteX4" fmla="*/ 8483 w 48811"/>
                    <a:gd name="connsiteY4" fmla="*/ 16934 h 16934"/>
                    <a:gd name="connsiteX5" fmla="*/ 0 w 48811"/>
                    <a:gd name="connsiteY5" fmla="*/ 8467 h 16934"/>
                    <a:gd name="connsiteX6" fmla="*/ 0 w 48811"/>
                    <a:gd name="connsiteY6" fmla="*/ 8467 h 16934"/>
                    <a:gd name="connsiteX7" fmla="*/ 8483 w 48811"/>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11" h="16934">
                      <a:moveTo>
                        <a:pt x="40328" y="0"/>
                      </a:moveTo>
                      <a:cubicBezTo>
                        <a:pt x="45013" y="0"/>
                        <a:pt x="48811" y="3791"/>
                        <a:pt x="48811" y="8467"/>
                      </a:cubicBezTo>
                      <a:lnTo>
                        <a:pt x="48811" y="8467"/>
                      </a:lnTo>
                      <a:cubicBezTo>
                        <a:pt x="48811" y="13143"/>
                        <a:pt x="45013" y="16934"/>
                        <a:pt x="40328"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146" name="Vrije vorm 145">
                  <a:extLst>
                    <a:ext uri="{FF2B5EF4-FFF2-40B4-BE49-F238E27FC236}">
                      <a16:creationId xmlns:a16="http://schemas.microsoft.com/office/drawing/2014/main" id="{01D49FA4-1A69-1571-5FAC-C466A5BB6B20}"/>
                    </a:ext>
                  </a:extLst>
                </p:cNvPr>
                <p:cNvSpPr/>
                <p:nvPr/>
              </p:nvSpPr>
              <p:spPr>
                <a:xfrm>
                  <a:off x="4382439" y="3637604"/>
                  <a:ext cx="48811" cy="16934"/>
                </a:xfrm>
                <a:custGeom>
                  <a:avLst/>
                  <a:gdLst>
                    <a:gd name="connsiteX0" fmla="*/ 40328 w 48811"/>
                    <a:gd name="connsiteY0" fmla="*/ 0 h 16934"/>
                    <a:gd name="connsiteX1" fmla="*/ 48811 w 48811"/>
                    <a:gd name="connsiteY1" fmla="*/ 8467 h 16934"/>
                    <a:gd name="connsiteX2" fmla="*/ 48811 w 48811"/>
                    <a:gd name="connsiteY2" fmla="*/ 8467 h 16934"/>
                    <a:gd name="connsiteX3" fmla="*/ 40328 w 48811"/>
                    <a:gd name="connsiteY3" fmla="*/ 16934 h 16934"/>
                    <a:gd name="connsiteX4" fmla="*/ 8483 w 48811"/>
                    <a:gd name="connsiteY4" fmla="*/ 16934 h 16934"/>
                    <a:gd name="connsiteX5" fmla="*/ 0 w 48811"/>
                    <a:gd name="connsiteY5" fmla="*/ 8467 h 16934"/>
                    <a:gd name="connsiteX6" fmla="*/ 0 w 48811"/>
                    <a:gd name="connsiteY6" fmla="*/ 8467 h 16934"/>
                    <a:gd name="connsiteX7" fmla="*/ 8483 w 48811"/>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11" h="16934">
                      <a:moveTo>
                        <a:pt x="40328" y="0"/>
                      </a:moveTo>
                      <a:cubicBezTo>
                        <a:pt x="45013" y="0"/>
                        <a:pt x="48811" y="3791"/>
                        <a:pt x="48811" y="8467"/>
                      </a:cubicBezTo>
                      <a:lnTo>
                        <a:pt x="48811" y="8467"/>
                      </a:lnTo>
                      <a:cubicBezTo>
                        <a:pt x="48811" y="13143"/>
                        <a:pt x="45013" y="16934"/>
                        <a:pt x="40328"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147" name="Vrije vorm 146">
                  <a:extLst>
                    <a:ext uri="{FF2B5EF4-FFF2-40B4-BE49-F238E27FC236}">
                      <a16:creationId xmlns:a16="http://schemas.microsoft.com/office/drawing/2014/main" id="{004607C3-5103-7302-4042-D02E5B2ED519}"/>
                    </a:ext>
                  </a:extLst>
                </p:cNvPr>
                <p:cNvSpPr/>
                <p:nvPr/>
              </p:nvSpPr>
              <p:spPr>
                <a:xfrm>
                  <a:off x="4382439" y="3690922"/>
                  <a:ext cx="48811" cy="16934"/>
                </a:xfrm>
                <a:custGeom>
                  <a:avLst/>
                  <a:gdLst>
                    <a:gd name="connsiteX0" fmla="*/ 40328 w 48811"/>
                    <a:gd name="connsiteY0" fmla="*/ 0 h 16934"/>
                    <a:gd name="connsiteX1" fmla="*/ 48811 w 48811"/>
                    <a:gd name="connsiteY1" fmla="*/ 8467 h 16934"/>
                    <a:gd name="connsiteX2" fmla="*/ 48811 w 48811"/>
                    <a:gd name="connsiteY2" fmla="*/ 8467 h 16934"/>
                    <a:gd name="connsiteX3" fmla="*/ 40328 w 48811"/>
                    <a:gd name="connsiteY3" fmla="*/ 16934 h 16934"/>
                    <a:gd name="connsiteX4" fmla="*/ 8483 w 48811"/>
                    <a:gd name="connsiteY4" fmla="*/ 16934 h 16934"/>
                    <a:gd name="connsiteX5" fmla="*/ 0 w 48811"/>
                    <a:gd name="connsiteY5" fmla="*/ 8467 h 16934"/>
                    <a:gd name="connsiteX6" fmla="*/ 0 w 48811"/>
                    <a:gd name="connsiteY6" fmla="*/ 8467 h 16934"/>
                    <a:gd name="connsiteX7" fmla="*/ 8483 w 48811"/>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11" h="16934">
                      <a:moveTo>
                        <a:pt x="40328" y="0"/>
                      </a:moveTo>
                      <a:cubicBezTo>
                        <a:pt x="45013" y="0"/>
                        <a:pt x="48811" y="3791"/>
                        <a:pt x="48811" y="8467"/>
                      </a:cubicBezTo>
                      <a:lnTo>
                        <a:pt x="48811" y="8467"/>
                      </a:lnTo>
                      <a:cubicBezTo>
                        <a:pt x="48811" y="13143"/>
                        <a:pt x="45013" y="16934"/>
                        <a:pt x="40328"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148" name="Vrije vorm 147">
                  <a:extLst>
                    <a:ext uri="{FF2B5EF4-FFF2-40B4-BE49-F238E27FC236}">
                      <a16:creationId xmlns:a16="http://schemas.microsoft.com/office/drawing/2014/main" id="{71B86A40-9F53-9F63-FBCA-E18DF4A53C29}"/>
                    </a:ext>
                  </a:extLst>
                </p:cNvPr>
                <p:cNvSpPr/>
                <p:nvPr/>
              </p:nvSpPr>
              <p:spPr>
                <a:xfrm>
                  <a:off x="4489119" y="3587555"/>
                  <a:ext cx="182398" cy="16934"/>
                </a:xfrm>
                <a:custGeom>
                  <a:avLst/>
                  <a:gdLst>
                    <a:gd name="connsiteX0" fmla="*/ 173915 w 182398"/>
                    <a:gd name="connsiteY0" fmla="*/ 0 h 16934"/>
                    <a:gd name="connsiteX1" fmla="*/ 182398 w 182398"/>
                    <a:gd name="connsiteY1" fmla="*/ 8467 h 16934"/>
                    <a:gd name="connsiteX2" fmla="*/ 182398 w 182398"/>
                    <a:gd name="connsiteY2" fmla="*/ 8467 h 16934"/>
                    <a:gd name="connsiteX3" fmla="*/ 173915 w 182398"/>
                    <a:gd name="connsiteY3" fmla="*/ 16934 h 16934"/>
                    <a:gd name="connsiteX4" fmla="*/ 8483 w 182398"/>
                    <a:gd name="connsiteY4" fmla="*/ 16934 h 16934"/>
                    <a:gd name="connsiteX5" fmla="*/ 0 w 182398"/>
                    <a:gd name="connsiteY5" fmla="*/ 8467 h 16934"/>
                    <a:gd name="connsiteX6" fmla="*/ 0 w 182398"/>
                    <a:gd name="connsiteY6" fmla="*/ 8467 h 16934"/>
                    <a:gd name="connsiteX7" fmla="*/ 8483 w 182398"/>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398" h="16934">
                      <a:moveTo>
                        <a:pt x="173915" y="0"/>
                      </a:moveTo>
                      <a:cubicBezTo>
                        <a:pt x="178600" y="0"/>
                        <a:pt x="182398" y="3791"/>
                        <a:pt x="182398" y="8467"/>
                      </a:cubicBezTo>
                      <a:lnTo>
                        <a:pt x="182398" y="8467"/>
                      </a:lnTo>
                      <a:cubicBezTo>
                        <a:pt x="182398" y="13143"/>
                        <a:pt x="178600" y="16934"/>
                        <a:pt x="173915"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149" name="Vrije vorm 148">
                  <a:extLst>
                    <a:ext uri="{FF2B5EF4-FFF2-40B4-BE49-F238E27FC236}">
                      <a16:creationId xmlns:a16="http://schemas.microsoft.com/office/drawing/2014/main" id="{B2D41244-9C78-27CE-C2C5-8EC90D729313}"/>
                    </a:ext>
                  </a:extLst>
                </p:cNvPr>
                <p:cNvSpPr/>
                <p:nvPr/>
              </p:nvSpPr>
              <p:spPr>
                <a:xfrm>
                  <a:off x="4676201" y="3587555"/>
                  <a:ext cx="51995" cy="16934"/>
                </a:xfrm>
                <a:custGeom>
                  <a:avLst/>
                  <a:gdLst>
                    <a:gd name="connsiteX0" fmla="*/ 43512 w 51995"/>
                    <a:gd name="connsiteY0" fmla="*/ 0 h 16934"/>
                    <a:gd name="connsiteX1" fmla="*/ 51995 w 51995"/>
                    <a:gd name="connsiteY1" fmla="*/ 8467 h 16934"/>
                    <a:gd name="connsiteX2" fmla="*/ 51995 w 51995"/>
                    <a:gd name="connsiteY2" fmla="*/ 8467 h 16934"/>
                    <a:gd name="connsiteX3" fmla="*/ 43512 w 51995"/>
                    <a:gd name="connsiteY3" fmla="*/ 16934 h 16934"/>
                    <a:gd name="connsiteX4" fmla="*/ 8483 w 51995"/>
                    <a:gd name="connsiteY4" fmla="*/ 16934 h 16934"/>
                    <a:gd name="connsiteX5" fmla="*/ 0 w 51995"/>
                    <a:gd name="connsiteY5" fmla="*/ 8467 h 16934"/>
                    <a:gd name="connsiteX6" fmla="*/ 0 w 51995"/>
                    <a:gd name="connsiteY6" fmla="*/ 8467 h 16934"/>
                    <a:gd name="connsiteX7" fmla="*/ 8483 w 51995"/>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95" h="16934">
                      <a:moveTo>
                        <a:pt x="43512" y="0"/>
                      </a:moveTo>
                      <a:cubicBezTo>
                        <a:pt x="48197" y="0"/>
                        <a:pt x="51995" y="3791"/>
                        <a:pt x="51995" y="8467"/>
                      </a:cubicBezTo>
                      <a:lnTo>
                        <a:pt x="51995" y="8467"/>
                      </a:lnTo>
                      <a:cubicBezTo>
                        <a:pt x="51995" y="13143"/>
                        <a:pt x="48197" y="16934"/>
                        <a:pt x="43512"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150" name="Vrije vorm 149">
                  <a:extLst>
                    <a:ext uri="{FF2B5EF4-FFF2-40B4-BE49-F238E27FC236}">
                      <a16:creationId xmlns:a16="http://schemas.microsoft.com/office/drawing/2014/main" id="{650E5BC2-833E-7E1D-BACE-E746DF08082F}"/>
                    </a:ext>
                  </a:extLst>
                </p:cNvPr>
                <p:cNvSpPr/>
                <p:nvPr/>
              </p:nvSpPr>
              <p:spPr>
                <a:xfrm>
                  <a:off x="4730941" y="3587555"/>
                  <a:ext cx="73477" cy="16934"/>
                </a:xfrm>
                <a:custGeom>
                  <a:avLst/>
                  <a:gdLst>
                    <a:gd name="connsiteX0" fmla="*/ 64994 w 73477"/>
                    <a:gd name="connsiteY0" fmla="*/ 0 h 16934"/>
                    <a:gd name="connsiteX1" fmla="*/ 73477 w 73477"/>
                    <a:gd name="connsiteY1" fmla="*/ 8467 h 16934"/>
                    <a:gd name="connsiteX2" fmla="*/ 73477 w 73477"/>
                    <a:gd name="connsiteY2" fmla="*/ 8467 h 16934"/>
                    <a:gd name="connsiteX3" fmla="*/ 64994 w 73477"/>
                    <a:gd name="connsiteY3" fmla="*/ 16934 h 16934"/>
                    <a:gd name="connsiteX4" fmla="*/ 8483 w 73477"/>
                    <a:gd name="connsiteY4" fmla="*/ 16934 h 16934"/>
                    <a:gd name="connsiteX5" fmla="*/ 0 w 73477"/>
                    <a:gd name="connsiteY5" fmla="*/ 8467 h 16934"/>
                    <a:gd name="connsiteX6" fmla="*/ 0 w 73477"/>
                    <a:gd name="connsiteY6" fmla="*/ 8467 h 16934"/>
                    <a:gd name="connsiteX7" fmla="*/ 8483 w 73477"/>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77" h="16934">
                      <a:moveTo>
                        <a:pt x="64994" y="0"/>
                      </a:moveTo>
                      <a:cubicBezTo>
                        <a:pt x="69679" y="0"/>
                        <a:pt x="73477" y="3791"/>
                        <a:pt x="73477" y="8467"/>
                      </a:cubicBezTo>
                      <a:lnTo>
                        <a:pt x="73477" y="8467"/>
                      </a:lnTo>
                      <a:cubicBezTo>
                        <a:pt x="73477" y="13143"/>
                        <a:pt x="69679" y="16934"/>
                        <a:pt x="64994"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151" name="Vrije vorm 150">
                  <a:extLst>
                    <a:ext uri="{FF2B5EF4-FFF2-40B4-BE49-F238E27FC236}">
                      <a16:creationId xmlns:a16="http://schemas.microsoft.com/office/drawing/2014/main" id="{72582657-8AAE-7A76-AFFC-7F6099EC8EBA}"/>
                    </a:ext>
                  </a:extLst>
                </p:cNvPr>
                <p:cNvSpPr/>
                <p:nvPr/>
              </p:nvSpPr>
              <p:spPr>
                <a:xfrm>
                  <a:off x="4489119" y="3690922"/>
                  <a:ext cx="182398" cy="16934"/>
                </a:xfrm>
                <a:custGeom>
                  <a:avLst/>
                  <a:gdLst>
                    <a:gd name="connsiteX0" fmla="*/ 173915 w 182398"/>
                    <a:gd name="connsiteY0" fmla="*/ 0 h 16934"/>
                    <a:gd name="connsiteX1" fmla="*/ 182398 w 182398"/>
                    <a:gd name="connsiteY1" fmla="*/ 8467 h 16934"/>
                    <a:gd name="connsiteX2" fmla="*/ 182398 w 182398"/>
                    <a:gd name="connsiteY2" fmla="*/ 8467 h 16934"/>
                    <a:gd name="connsiteX3" fmla="*/ 173915 w 182398"/>
                    <a:gd name="connsiteY3" fmla="*/ 16934 h 16934"/>
                    <a:gd name="connsiteX4" fmla="*/ 8483 w 182398"/>
                    <a:gd name="connsiteY4" fmla="*/ 16934 h 16934"/>
                    <a:gd name="connsiteX5" fmla="*/ 0 w 182398"/>
                    <a:gd name="connsiteY5" fmla="*/ 8467 h 16934"/>
                    <a:gd name="connsiteX6" fmla="*/ 0 w 182398"/>
                    <a:gd name="connsiteY6" fmla="*/ 8467 h 16934"/>
                    <a:gd name="connsiteX7" fmla="*/ 8483 w 182398"/>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398" h="16934">
                      <a:moveTo>
                        <a:pt x="173915" y="0"/>
                      </a:moveTo>
                      <a:cubicBezTo>
                        <a:pt x="178600" y="0"/>
                        <a:pt x="182398" y="3791"/>
                        <a:pt x="182398" y="8467"/>
                      </a:cubicBezTo>
                      <a:lnTo>
                        <a:pt x="182398" y="8467"/>
                      </a:lnTo>
                      <a:cubicBezTo>
                        <a:pt x="182398" y="13143"/>
                        <a:pt x="178600" y="16934"/>
                        <a:pt x="173915"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152" name="Vrije vorm 151">
                  <a:extLst>
                    <a:ext uri="{FF2B5EF4-FFF2-40B4-BE49-F238E27FC236}">
                      <a16:creationId xmlns:a16="http://schemas.microsoft.com/office/drawing/2014/main" id="{CDEB9A01-D847-8609-C6D9-2C817366EE58}"/>
                    </a:ext>
                  </a:extLst>
                </p:cNvPr>
                <p:cNvSpPr/>
                <p:nvPr/>
              </p:nvSpPr>
              <p:spPr>
                <a:xfrm>
                  <a:off x="4676201" y="3690922"/>
                  <a:ext cx="51995" cy="16934"/>
                </a:xfrm>
                <a:custGeom>
                  <a:avLst/>
                  <a:gdLst>
                    <a:gd name="connsiteX0" fmla="*/ 43512 w 51995"/>
                    <a:gd name="connsiteY0" fmla="*/ 0 h 16934"/>
                    <a:gd name="connsiteX1" fmla="*/ 51995 w 51995"/>
                    <a:gd name="connsiteY1" fmla="*/ 8467 h 16934"/>
                    <a:gd name="connsiteX2" fmla="*/ 51995 w 51995"/>
                    <a:gd name="connsiteY2" fmla="*/ 8467 h 16934"/>
                    <a:gd name="connsiteX3" fmla="*/ 43512 w 51995"/>
                    <a:gd name="connsiteY3" fmla="*/ 16934 h 16934"/>
                    <a:gd name="connsiteX4" fmla="*/ 8483 w 51995"/>
                    <a:gd name="connsiteY4" fmla="*/ 16934 h 16934"/>
                    <a:gd name="connsiteX5" fmla="*/ 0 w 51995"/>
                    <a:gd name="connsiteY5" fmla="*/ 8467 h 16934"/>
                    <a:gd name="connsiteX6" fmla="*/ 0 w 51995"/>
                    <a:gd name="connsiteY6" fmla="*/ 8467 h 16934"/>
                    <a:gd name="connsiteX7" fmla="*/ 8483 w 51995"/>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95" h="16934">
                      <a:moveTo>
                        <a:pt x="43512" y="0"/>
                      </a:moveTo>
                      <a:cubicBezTo>
                        <a:pt x="48197" y="0"/>
                        <a:pt x="51995" y="3791"/>
                        <a:pt x="51995" y="8467"/>
                      </a:cubicBezTo>
                      <a:lnTo>
                        <a:pt x="51995" y="8467"/>
                      </a:lnTo>
                      <a:cubicBezTo>
                        <a:pt x="51995" y="13143"/>
                        <a:pt x="48197" y="16934"/>
                        <a:pt x="43512"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153" name="Vrije vorm 152">
                  <a:extLst>
                    <a:ext uri="{FF2B5EF4-FFF2-40B4-BE49-F238E27FC236}">
                      <a16:creationId xmlns:a16="http://schemas.microsoft.com/office/drawing/2014/main" id="{86353C4A-FC57-E642-2A2F-50FD12361291}"/>
                    </a:ext>
                  </a:extLst>
                </p:cNvPr>
                <p:cNvSpPr/>
                <p:nvPr/>
              </p:nvSpPr>
              <p:spPr>
                <a:xfrm>
                  <a:off x="4730941" y="3690922"/>
                  <a:ext cx="73477" cy="16934"/>
                </a:xfrm>
                <a:custGeom>
                  <a:avLst/>
                  <a:gdLst>
                    <a:gd name="connsiteX0" fmla="*/ 64994 w 73477"/>
                    <a:gd name="connsiteY0" fmla="*/ 0 h 16934"/>
                    <a:gd name="connsiteX1" fmla="*/ 73477 w 73477"/>
                    <a:gd name="connsiteY1" fmla="*/ 8467 h 16934"/>
                    <a:gd name="connsiteX2" fmla="*/ 73477 w 73477"/>
                    <a:gd name="connsiteY2" fmla="*/ 8467 h 16934"/>
                    <a:gd name="connsiteX3" fmla="*/ 64994 w 73477"/>
                    <a:gd name="connsiteY3" fmla="*/ 16934 h 16934"/>
                    <a:gd name="connsiteX4" fmla="*/ 8483 w 73477"/>
                    <a:gd name="connsiteY4" fmla="*/ 16934 h 16934"/>
                    <a:gd name="connsiteX5" fmla="*/ 0 w 73477"/>
                    <a:gd name="connsiteY5" fmla="*/ 8467 h 16934"/>
                    <a:gd name="connsiteX6" fmla="*/ 0 w 73477"/>
                    <a:gd name="connsiteY6" fmla="*/ 8467 h 16934"/>
                    <a:gd name="connsiteX7" fmla="*/ 8483 w 73477"/>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77" h="16934">
                      <a:moveTo>
                        <a:pt x="64994" y="0"/>
                      </a:moveTo>
                      <a:cubicBezTo>
                        <a:pt x="69679" y="0"/>
                        <a:pt x="73477" y="3791"/>
                        <a:pt x="73477" y="8467"/>
                      </a:cubicBezTo>
                      <a:lnTo>
                        <a:pt x="73477" y="8467"/>
                      </a:lnTo>
                      <a:cubicBezTo>
                        <a:pt x="73477" y="13143"/>
                        <a:pt x="69679" y="16934"/>
                        <a:pt x="64994"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154" name="Vrije vorm 153">
                  <a:extLst>
                    <a:ext uri="{FF2B5EF4-FFF2-40B4-BE49-F238E27FC236}">
                      <a16:creationId xmlns:a16="http://schemas.microsoft.com/office/drawing/2014/main" id="{9986467D-0BF0-CF20-2E24-4F757E477AA0}"/>
                    </a:ext>
                  </a:extLst>
                </p:cNvPr>
                <p:cNvSpPr/>
                <p:nvPr/>
              </p:nvSpPr>
              <p:spPr>
                <a:xfrm>
                  <a:off x="4382439" y="3889333"/>
                  <a:ext cx="48811" cy="16934"/>
                </a:xfrm>
                <a:custGeom>
                  <a:avLst/>
                  <a:gdLst>
                    <a:gd name="connsiteX0" fmla="*/ 40328 w 48811"/>
                    <a:gd name="connsiteY0" fmla="*/ 0 h 16934"/>
                    <a:gd name="connsiteX1" fmla="*/ 48811 w 48811"/>
                    <a:gd name="connsiteY1" fmla="*/ 8467 h 16934"/>
                    <a:gd name="connsiteX2" fmla="*/ 48811 w 48811"/>
                    <a:gd name="connsiteY2" fmla="*/ 8467 h 16934"/>
                    <a:gd name="connsiteX3" fmla="*/ 40328 w 48811"/>
                    <a:gd name="connsiteY3" fmla="*/ 16934 h 16934"/>
                    <a:gd name="connsiteX4" fmla="*/ 8483 w 48811"/>
                    <a:gd name="connsiteY4" fmla="*/ 16934 h 16934"/>
                    <a:gd name="connsiteX5" fmla="*/ 0 w 48811"/>
                    <a:gd name="connsiteY5" fmla="*/ 8467 h 16934"/>
                    <a:gd name="connsiteX6" fmla="*/ 0 w 48811"/>
                    <a:gd name="connsiteY6" fmla="*/ 8467 h 16934"/>
                    <a:gd name="connsiteX7" fmla="*/ 8483 w 48811"/>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11" h="16934">
                      <a:moveTo>
                        <a:pt x="40328" y="0"/>
                      </a:moveTo>
                      <a:cubicBezTo>
                        <a:pt x="45013" y="0"/>
                        <a:pt x="48811" y="3791"/>
                        <a:pt x="48811" y="8467"/>
                      </a:cubicBezTo>
                      <a:lnTo>
                        <a:pt x="48811" y="8467"/>
                      </a:lnTo>
                      <a:cubicBezTo>
                        <a:pt x="48811" y="13143"/>
                        <a:pt x="45013" y="16934"/>
                        <a:pt x="40328"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155" name="Vrije vorm 154">
                  <a:extLst>
                    <a:ext uri="{FF2B5EF4-FFF2-40B4-BE49-F238E27FC236}">
                      <a16:creationId xmlns:a16="http://schemas.microsoft.com/office/drawing/2014/main" id="{8F6B06F3-3CA1-0A3D-4211-6108D3E9F177}"/>
                    </a:ext>
                  </a:extLst>
                </p:cNvPr>
                <p:cNvSpPr/>
                <p:nvPr/>
              </p:nvSpPr>
              <p:spPr>
                <a:xfrm>
                  <a:off x="4489119" y="3889333"/>
                  <a:ext cx="142762" cy="16934"/>
                </a:xfrm>
                <a:custGeom>
                  <a:avLst/>
                  <a:gdLst>
                    <a:gd name="connsiteX0" fmla="*/ 134279 w 142762"/>
                    <a:gd name="connsiteY0" fmla="*/ 0 h 16934"/>
                    <a:gd name="connsiteX1" fmla="*/ 142763 w 142762"/>
                    <a:gd name="connsiteY1" fmla="*/ 8467 h 16934"/>
                    <a:gd name="connsiteX2" fmla="*/ 142763 w 142762"/>
                    <a:gd name="connsiteY2" fmla="*/ 8467 h 16934"/>
                    <a:gd name="connsiteX3" fmla="*/ 134279 w 142762"/>
                    <a:gd name="connsiteY3" fmla="*/ 16934 h 16934"/>
                    <a:gd name="connsiteX4" fmla="*/ 8483 w 142762"/>
                    <a:gd name="connsiteY4" fmla="*/ 16934 h 16934"/>
                    <a:gd name="connsiteX5" fmla="*/ 0 w 142762"/>
                    <a:gd name="connsiteY5" fmla="*/ 8467 h 16934"/>
                    <a:gd name="connsiteX6" fmla="*/ 0 w 142762"/>
                    <a:gd name="connsiteY6" fmla="*/ 8467 h 16934"/>
                    <a:gd name="connsiteX7" fmla="*/ 8483 w 142762"/>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762" h="16934">
                      <a:moveTo>
                        <a:pt x="134279" y="0"/>
                      </a:moveTo>
                      <a:cubicBezTo>
                        <a:pt x="138965" y="0"/>
                        <a:pt x="142763" y="3791"/>
                        <a:pt x="142763" y="8467"/>
                      </a:cubicBezTo>
                      <a:lnTo>
                        <a:pt x="142763" y="8467"/>
                      </a:lnTo>
                      <a:cubicBezTo>
                        <a:pt x="142763" y="13143"/>
                        <a:pt x="138965" y="16934"/>
                        <a:pt x="134279"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156" name="Vrije vorm 155">
                  <a:extLst>
                    <a:ext uri="{FF2B5EF4-FFF2-40B4-BE49-F238E27FC236}">
                      <a16:creationId xmlns:a16="http://schemas.microsoft.com/office/drawing/2014/main" id="{CC7BDDC6-7B6E-78AA-3B91-BF147AA3B01F}"/>
                    </a:ext>
                  </a:extLst>
                </p:cNvPr>
                <p:cNvSpPr/>
                <p:nvPr/>
              </p:nvSpPr>
              <p:spPr>
                <a:xfrm>
                  <a:off x="4864291" y="3889333"/>
                  <a:ext cx="142762" cy="16934"/>
                </a:xfrm>
                <a:custGeom>
                  <a:avLst/>
                  <a:gdLst>
                    <a:gd name="connsiteX0" fmla="*/ 134279 w 142762"/>
                    <a:gd name="connsiteY0" fmla="*/ 0 h 16934"/>
                    <a:gd name="connsiteX1" fmla="*/ 142763 w 142762"/>
                    <a:gd name="connsiteY1" fmla="*/ 8467 h 16934"/>
                    <a:gd name="connsiteX2" fmla="*/ 142763 w 142762"/>
                    <a:gd name="connsiteY2" fmla="*/ 8467 h 16934"/>
                    <a:gd name="connsiteX3" fmla="*/ 134279 w 142762"/>
                    <a:gd name="connsiteY3" fmla="*/ 16934 h 16934"/>
                    <a:gd name="connsiteX4" fmla="*/ 8483 w 142762"/>
                    <a:gd name="connsiteY4" fmla="*/ 16934 h 16934"/>
                    <a:gd name="connsiteX5" fmla="*/ 0 w 142762"/>
                    <a:gd name="connsiteY5" fmla="*/ 8467 h 16934"/>
                    <a:gd name="connsiteX6" fmla="*/ 0 w 142762"/>
                    <a:gd name="connsiteY6" fmla="*/ 8467 h 16934"/>
                    <a:gd name="connsiteX7" fmla="*/ 8483 w 142762"/>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762" h="16934">
                      <a:moveTo>
                        <a:pt x="134279" y="0"/>
                      </a:moveTo>
                      <a:cubicBezTo>
                        <a:pt x="138965" y="0"/>
                        <a:pt x="142763" y="3791"/>
                        <a:pt x="142763" y="8467"/>
                      </a:cubicBezTo>
                      <a:lnTo>
                        <a:pt x="142763" y="8467"/>
                      </a:lnTo>
                      <a:cubicBezTo>
                        <a:pt x="142763" y="13143"/>
                        <a:pt x="138965" y="16934"/>
                        <a:pt x="134279"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157" name="Vrije vorm 156">
                  <a:extLst>
                    <a:ext uri="{FF2B5EF4-FFF2-40B4-BE49-F238E27FC236}">
                      <a16:creationId xmlns:a16="http://schemas.microsoft.com/office/drawing/2014/main" id="{2F17B896-4F00-A9D7-3D44-C4521BA1A189}"/>
                    </a:ext>
                  </a:extLst>
                </p:cNvPr>
                <p:cNvSpPr/>
                <p:nvPr/>
              </p:nvSpPr>
              <p:spPr>
                <a:xfrm>
                  <a:off x="4634627" y="3889333"/>
                  <a:ext cx="51995" cy="16934"/>
                </a:xfrm>
                <a:custGeom>
                  <a:avLst/>
                  <a:gdLst>
                    <a:gd name="connsiteX0" fmla="*/ 43512 w 51995"/>
                    <a:gd name="connsiteY0" fmla="*/ 0 h 16934"/>
                    <a:gd name="connsiteX1" fmla="*/ 51995 w 51995"/>
                    <a:gd name="connsiteY1" fmla="*/ 8467 h 16934"/>
                    <a:gd name="connsiteX2" fmla="*/ 51995 w 51995"/>
                    <a:gd name="connsiteY2" fmla="*/ 8467 h 16934"/>
                    <a:gd name="connsiteX3" fmla="*/ 43512 w 51995"/>
                    <a:gd name="connsiteY3" fmla="*/ 16934 h 16934"/>
                    <a:gd name="connsiteX4" fmla="*/ 8483 w 51995"/>
                    <a:gd name="connsiteY4" fmla="*/ 16934 h 16934"/>
                    <a:gd name="connsiteX5" fmla="*/ 0 w 51995"/>
                    <a:gd name="connsiteY5" fmla="*/ 8467 h 16934"/>
                    <a:gd name="connsiteX6" fmla="*/ 0 w 51995"/>
                    <a:gd name="connsiteY6" fmla="*/ 8467 h 16934"/>
                    <a:gd name="connsiteX7" fmla="*/ 8483 w 51995"/>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95" h="16934">
                      <a:moveTo>
                        <a:pt x="43512" y="0"/>
                      </a:moveTo>
                      <a:cubicBezTo>
                        <a:pt x="48197" y="0"/>
                        <a:pt x="51995" y="3791"/>
                        <a:pt x="51995" y="8467"/>
                      </a:cubicBezTo>
                      <a:lnTo>
                        <a:pt x="51995" y="8467"/>
                      </a:lnTo>
                      <a:cubicBezTo>
                        <a:pt x="51995" y="13143"/>
                        <a:pt x="48197" y="16934"/>
                        <a:pt x="43512"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158" name="Vrije vorm 157">
                  <a:extLst>
                    <a:ext uri="{FF2B5EF4-FFF2-40B4-BE49-F238E27FC236}">
                      <a16:creationId xmlns:a16="http://schemas.microsoft.com/office/drawing/2014/main" id="{2B6C8163-ABAE-A748-1744-9B514CA2045A}"/>
                    </a:ext>
                  </a:extLst>
                </p:cNvPr>
                <p:cNvSpPr/>
                <p:nvPr/>
              </p:nvSpPr>
              <p:spPr>
                <a:xfrm>
                  <a:off x="4689368" y="3889333"/>
                  <a:ext cx="51995" cy="16934"/>
                </a:xfrm>
                <a:custGeom>
                  <a:avLst/>
                  <a:gdLst>
                    <a:gd name="connsiteX0" fmla="*/ 43512 w 51995"/>
                    <a:gd name="connsiteY0" fmla="*/ 0 h 16934"/>
                    <a:gd name="connsiteX1" fmla="*/ 51995 w 51995"/>
                    <a:gd name="connsiteY1" fmla="*/ 8467 h 16934"/>
                    <a:gd name="connsiteX2" fmla="*/ 51995 w 51995"/>
                    <a:gd name="connsiteY2" fmla="*/ 8467 h 16934"/>
                    <a:gd name="connsiteX3" fmla="*/ 43512 w 51995"/>
                    <a:gd name="connsiteY3" fmla="*/ 16934 h 16934"/>
                    <a:gd name="connsiteX4" fmla="*/ 8483 w 51995"/>
                    <a:gd name="connsiteY4" fmla="*/ 16934 h 16934"/>
                    <a:gd name="connsiteX5" fmla="*/ 0 w 51995"/>
                    <a:gd name="connsiteY5" fmla="*/ 8467 h 16934"/>
                    <a:gd name="connsiteX6" fmla="*/ 0 w 51995"/>
                    <a:gd name="connsiteY6" fmla="*/ 8467 h 16934"/>
                    <a:gd name="connsiteX7" fmla="*/ 8483 w 51995"/>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95" h="16934">
                      <a:moveTo>
                        <a:pt x="43512" y="0"/>
                      </a:moveTo>
                      <a:cubicBezTo>
                        <a:pt x="48197" y="0"/>
                        <a:pt x="51995" y="3791"/>
                        <a:pt x="51995" y="8467"/>
                      </a:cubicBezTo>
                      <a:lnTo>
                        <a:pt x="51995" y="8467"/>
                      </a:lnTo>
                      <a:cubicBezTo>
                        <a:pt x="51995" y="13143"/>
                        <a:pt x="48197" y="16934"/>
                        <a:pt x="43512"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78" name="Tekstvak 77">
                  <a:extLst>
                    <a:ext uri="{FF2B5EF4-FFF2-40B4-BE49-F238E27FC236}">
                      <a16:creationId xmlns:a16="http://schemas.microsoft.com/office/drawing/2014/main" id="{0D5181E2-EC0E-B52F-3094-80ABBFB62A1F}"/>
                    </a:ext>
                  </a:extLst>
                </p:cNvPr>
                <p:cNvSpPr txBox="1"/>
                <p:nvPr/>
              </p:nvSpPr>
              <p:spPr>
                <a:xfrm>
                  <a:off x="4378579" y="3416844"/>
                  <a:ext cx="234866" cy="37736"/>
                </a:xfrm>
                <a:prstGeom prst="rect">
                  <a:avLst/>
                </a:prstGeom>
                <a:noFill/>
              </p:spPr>
              <p:txBody>
                <a:bodyPr wrap="none" lIns="0" tIns="0" rIns="0" bIns="0" rtlCol="0">
                  <a:spAutoFit/>
                </a:bodyPr>
                <a:lstStyle/>
                <a:p>
                  <a:pPr algn="l"/>
                  <a:r>
                    <a:rPr lang="nl-NL" sz="400" b="1" spc="0" baseline="0">
                      <a:ln/>
                      <a:solidFill>
                        <a:srgbClr val="FFFFFF"/>
                      </a:solidFill>
                      <a:latin typeface="Calibri"/>
                      <a:cs typeface="Calibri"/>
                      <a:sym typeface="Calibri"/>
                      <a:rtl val="0"/>
                    </a:rPr>
                    <a:t>Huidige medicatie</a:t>
                  </a:r>
                </a:p>
              </p:txBody>
            </p:sp>
            <p:sp>
              <p:nvSpPr>
                <p:cNvPr id="84" name="Tekstvak 83">
                  <a:extLst>
                    <a:ext uri="{FF2B5EF4-FFF2-40B4-BE49-F238E27FC236}">
                      <a16:creationId xmlns:a16="http://schemas.microsoft.com/office/drawing/2014/main" id="{096AF5F7-B80E-808D-E04F-CE50602B3905}"/>
                    </a:ext>
                  </a:extLst>
                </p:cNvPr>
                <p:cNvSpPr txBox="1"/>
                <p:nvPr/>
              </p:nvSpPr>
              <p:spPr>
                <a:xfrm>
                  <a:off x="4865167" y="3477131"/>
                  <a:ext cx="81565" cy="26415"/>
                </a:xfrm>
                <a:prstGeom prst="rect">
                  <a:avLst/>
                </a:prstGeom>
                <a:noFill/>
              </p:spPr>
              <p:txBody>
                <a:bodyPr wrap="none" lIns="0" tIns="0" rIns="0" bIns="0" rtlCol="0">
                  <a:spAutoFit/>
                </a:bodyPr>
                <a:lstStyle/>
                <a:p>
                  <a:pPr algn="l"/>
                  <a:r>
                    <a:rPr lang="nl-NL" sz="280" b="1" spc="0" baseline="0">
                      <a:ln/>
                      <a:solidFill>
                        <a:srgbClr val="000000"/>
                      </a:solidFill>
                      <a:latin typeface="Calibri"/>
                      <a:cs typeface="Calibri"/>
                      <a:sym typeface="Calibri"/>
                      <a:rtl val="0"/>
                    </a:rPr>
                    <a:t>Dosering</a:t>
                  </a:r>
                </a:p>
              </p:txBody>
            </p:sp>
            <p:sp>
              <p:nvSpPr>
                <p:cNvPr id="86" name="Tekstvak 85">
                  <a:extLst>
                    <a:ext uri="{FF2B5EF4-FFF2-40B4-BE49-F238E27FC236}">
                      <a16:creationId xmlns:a16="http://schemas.microsoft.com/office/drawing/2014/main" id="{19034956-14A2-029F-8141-6854EFFF7136}"/>
                    </a:ext>
                  </a:extLst>
                </p:cNvPr>
                <p:cNvSpPr txBox="1"/>
                <p:nvPr/>
              </p:nvSpPr>
              <p:spPr>
                <a:xfrm>
                  <a:off x="5091241" y="3477131"/>
                  <a:ext cx="94339" cy="26415"/>
                </a:xfrm>
                <a:prstGeom prst="rect">
                  <a:avLst/>
                </a:prstGeom>
                <a:noFill/>
              </p:spPr>
              <p:txBody>
                <a:bodyPr wrap="none" lIns="0" tIns="0" rIns="0" bIns="0" rtlCol="0">
                  <a:spAutoFit/>
                </a:bodyPr>
                <a:lstStyle/>
                <a:p>
                  <a:pPr algn="l"/>
                  <a:r>
                    <a:rPr lang="nl-NL" sz="280" b="1" spc="0" baseline="0">
                      <a:ln/>
                      <a:solidFill>
                        <a:srgbClr val="000000"/>
                      </a:solidFill>
                      <a:latin typeface="Calibri"/>
                      <a:cs typeface="Calibri"/>
                      <a:sym typeface="Calibri"/>
                      <a:rtl val="0"/>
                    </a:rPr>
                    <a:t>Verificatie</a:t>
                  </a:r>
                </a:p>
              </p:txBody>
            </p:sp>
            <p:sp>
              <p:nvSpPr>
                <p:cNvPr id="90" name="Tekstvak 89">
                  <a:extLst>
                    <a:ext uri="{FF2B5EF4-FFF2-40B4-BE49-F238E27FC236}">
                      <a16:creationId xmlns:a16="http://schemas.microsoft.com/office/drawing/2014/main" id="{871D80A3-05F0-9591-9E6F-31342E90F345}"/>
                    </a:ext>
                  </a:extLst>
                </p:cNvPr>
                <p:cNvSpPr txBox="1"/>
                <p:nvPr/>
              </p:nvSpPr>
              <p:spPr>
                <a:xfrm>
                  <a:off x="4490180" y="3477131"/>
                  <a:ext cx="130700" cy="26415"/>
                </a:xfrm>
                <a:prstGeom prst="rect">
                  <a:avLst/>
                </a:prstGeom>
                <a:noFill/>
              </p:spPr>
              <p:txBody>
                <a:bodyPr wrap="none" lIns="0" tIns="0" rIns="0" bIns="0" rtlCol="0">
                  <a:spAutoFit/>
                </a:bodyPr>
                <a:lstStyle/>
                <a:p>
                  <a:pPr algn="l"/>
                  <a:r>
                    <a:rPr lang="nl-NL" sz="280" b="1" spc="0" baseline="0">
                      <a:ln/>
                      <a:solidFill>
                        <a:srgbClr val="000000"/>
                      </a:solidFill>
                      <a:latin typeface="Calibri"/>
                      <a:cs typeface="Calibri"/>
                      <a:sym typeface="Calibri"/>
                      <a:rtl val="0"/>
                    </a:rPr>
                    <a:t>Geneesmiddel</a:t>
                  </a:r>
                </a:p>
              </p:txBody>
            </p:sp>
            <p:sp>
              <p:nvSpPr>
                <p:cNvPr id="91" name="Tekstvak 90">
                  <a:extLst>
                    <a:ext uri="{FF2B5EF4-FFF2-40B4-BE49-F238E27FC236}">
                      <a16:creationId xmlns:a16="http://schemas.microsoft.com/office/drawing/2014/main" id="{33C6B19B-2FD0-5ECD-3215-556E87070637}"/>
                    </a:ext>
                  </a:extLst>
                </p:cNvPr>
                <p:cNvSpPr txBox="1"/>
                <p:nvPr/>
              </p:nvSpPr>
              <p:spPr>
                <a:xfrm>
                  <a:off x="4383860" y="3477131"/>
                  <a:ext cx="54119" cy="26415"/>
                </a:xfrm>
                <a:prstGeom prst="rect">
                  <a:avLst/>
                </a:prstGeom>
                <a:noFill/>
              </p:spPr>
              <p:txBody>
                <a:bodyPr wrap="square" lIns="0" tIns="0" rIns="0" bIns="0" rtlCol="0">
                  <a:spAutoFit/>
                </a:bodyPr>
                <a:lstStyle/>
                <a:p>
                  <a:pPr algn="l"/>
                  <a:r>
                    <a:rPr lang="nl-NL" sz="280" b="1" spc="-7">
                      <a:ln/>
                      <a:solidFill>
                        <a:srgbClr val="000000"/>
                      </a:solidFill>
                      <a:latin typeface="Calibri"/>
                      <a:cs typeface="Calibri"/>
                      <a:sym typeface="Calibri"/>
                      <a:rtl val="0"/>
                    </a:rPr>
                    <a:t>Type</a:t>
                  </a:r>
                  <a:endParaRPr lang="nl-NL" sz="280" b="1" spc="-7" baseline="0">
                    <a:ln/>
                    <a:solidFill>
                      <a:srgbClr val="000000"/>
                    </a:solidFill>
                    <a:latin typeface="Calibri"/>
                    <a:cs typeface="Calibri"/>
                    <a:sym typeface="Calibri"/>
                    <a:rtl val="0"/>
                  </a:endParaRPr>
                </a:p>
              </p:txBody>
            </p:sp>
            <p:sp>
              <p:nvSpPr>
                <p:cNvPr id="100" name="Tekstvak 99">
                  <a:extLst>
                    <a:ext uri="{FF2B5EF4-FFF2-40B4-BE49-F238E27FC236}">
                      <a16:creationId xmlns:a16="http://schemas.microsoft.com/office/drawing/2014/main" id="{CE372A67-2D69-7271-D871-426F5A79A26C}"/>
                    </a:ext>
                  </a:extLst>
                </p:cNvPr>
                <p:cNvSpPr txBox="1"/>
                <p:nvPr/>
              </p:nvSpPr>
              <p:spPr>
                <a:xfrm>
                  <a:off x="4376071" y="3780689"/>
                  <a:ext cx="302672" cy="37736"/>
                </a:xfrm>
                <a:prstGeom prst="rect">
                  <a:avLst/>
                </a:prstGeom>
                <a:noFill/>
              </p:spPr>
              <p:txBody>
                <a:bodyPr wrap="none" lIns="0" tIns="0" rIns="0" bIns="0" rtlCol="0">
                  <a:spAutoFit/>
                </a:bodyPr>
                <a:lstStyle/>
                <a:p>
                  <a:pPr algn="l"/>
                  <a:r>
                    <a:rPr lang="nl-NL" sz="400" b="1">
                      <a:ln/>
                      <a:solidFill>
                        <a:srgbClr val="FFFFFF"/>
                      </a:solidFill>
                      <a:latin typeface="Calibri"/>
                      <a:cs typeface="Calibri"/>
                      <a:sym typeface="Calibri"/>
                      <a:rtl val="0"/>
                    </a:rPr>
                    <a:t>Toekomstige medicatie</a:t>
                  </a:r>
                  <a:endParaRPr lang="nl-NL" sz="400" b="1" baseline="0">
                    <a:ln/>
                    <a:solidFill>
                      <a:srgbClr val="FFFFFF"/>
                    </a:solidFill>
                    <a:latin typeface="Calibri"/>
                    <a:cs typeface="Calibri"/>
                    <a:sym typeface="Calibri"/>
                    <a:rtl val="0"/>
                  </a:endParaRPr>
                </a:p>
              </p:txBody>
            </p:sp>
            <p:sp>
              <p:nvSpPr>
                <p:cNvPr id="4" name="Tekstvak 3">
                  <a:extLst>
                    <a:ext uri="{FF2B5EF4-FFF2-40B4-BE49-F238E27FC236}">
                      <a16:creationId xmlns:a16="http://schemas.microsoft.com/office/drawing/2014/main" id="{8C0E11EE-3ABD-EC85-8E6F-F5D0C02E7FA9}"/>
                    </a:ext>
                  </a:extLst>
                </p:cNvPr>
                <p:cNvSpPr txBox="1"/>
                <p:nvPr/>
              </p:nvSpPr>
              <p:spPr>
                <a:xfrm>
                  <a:off x="4863221" y="3837974"/>
                  <a:ext cx="81565" cy="26415"/>
                </a:xfrm>
                <a:prstGeom prst="rect">
                  <a:avLst/>
                </a:prstGeom>
                <a:noFill/>
              </p:spPr>
              <p:txBody>
                <a:bodyPr wrap="none" lIns="0" tIns="0" rIns="0" bIns="0" rtlCol="0">
                  <a:spAutoFit/>
                </a:bodyPr>
                <a:lstStyle/>
                <a:p>
                  <a:pPr algn="l"/>
                  <a:r>
                    <a:rPr lang="nl-NL" sz="280" b="1" spc="0" baseline="0">
                      <a:ln/>
                      <a:solidFill>
                        <a:srgbClr val="000000"/>
                      </a:solidFill>
                      <a:latin typeface="Calibri"/>
                      <a:cs typeface="Calibri"/>
                      <a:sym typeface="Calibri"/>
                      <a:rtl val="0"/>
                    </a:rPr>
                    <a:t>Dosering</a:t>
                  </a:r>
                </a:p>
              </p:txBody>
            </p:sp>
            <p:sp>
              <p:nvSpPr>
                <p:cNvPr id="5" name="Tekstvak 4">
                  <a:extLst>
                    <a:ext uri="{FF2B5EF4-FFF2-40B4-BE49-F238E27FC236}">
                      <a16:creationId xmlns:a16="http://schemas.microsoft.com/office/drawing/2014/main" id="{CA8909C6-0FDB-8731-50B5-65D0E26A67D5}"/>
                    </a:ext>
                  </a:extLst>
                </p:cNvPr>
                <p:cNvSpPr txBox="1"/>
                <p:nvPr/>
              </p:nvSpPr>
              <p:spPr>
                <a:xfrm>
                  <a:off x="4487426" y="3837974"/>
                  <a:ext cx="130700" cy="26415"/>
                </a:xfrm>
                <a:prstGeom prst="rect">
                  <a:avLst/>
                </a:prstGeom>
                <a:noFill/>
              </p:spPr>
              <p:txBody>
                <a:bodyPr wrap="none" lIns="0" tIns="0" rIns="0" bIns="0" rtlCol="0">
                  <a:spAutoFit/>
                </a:bodyPr>
                <a:lstStyle/>
                <a:p>
                  <a:pPr algn="l"/>
                  <a:r>
                    <a:rPr lang="nl-NL" sz="280" b="1" spc="0" baseline="0">
                      <a:ln/>
                      <a:solidFill>
                        <a:srgbClr val="000000"/>
                      </a:solidFill>
                      <a:latin typeface="Calibri"/>
                      <a:cs typeface="Calibri"/>
                      <a:sym typeface="Calibri"/>
                      <a:rtl val="0"/>
                    </a:rPr>
                    <a:t>Geneesmiddel</a:t>
                  </a:r>
                </a:p>
              </p:txBody>
            </p:sp>
            <p:sp>
              <p:nvSpPr>
                <p:cNvPr id="487" name="Tekstvak 486">
                  <a:extLst>
                    <a:ext uri="{FF2B5EF4-FFF2-40B4-BE49-F238E27FC236}">
                      <a16:creationId xmlns:a16="http://schemas.microsoft.com/office/drawing/2014/main" id="{636C8CC0-1D84-F918-C3F7-37A8F3EED005}"/>
                    </a:ext>
                  </a:extLst>
                </p:cNvPr>
                <p:cNvSpPr txBox="1"/>
                <p:nvPr/>
              </p:nvSpPr>
              <p:spPr>
                <a:xfrm>
                  <a:off x="4381914" y="3837974"/>
                  <a:ext cx="54119" cy="26415"/>
                </a:xfrm>
                <a:prstGeom prst="rect">
                  <a:avLst/>
                </a:prstGeom>
                <a:noFill/>
              </p:spPr>
              <p:txBody>
                <a:bodyPr wrap="square" lIns="0" tIns="0" rIns="0" bIns="0" rtlCol="0">
                  <a:spAutoFit/>
                </a:bodyPr>
                <a:lstStyle/>
                <a:p>
                  <a:pPr algn="l"/>
                  <a:r>
                    <a:rPr lang="nl-NL" sz="280" b="1" spc="-7">
                      <a:ln/>
                      <a:solidFill>
                        <a:srgbClr val="000000"/>
                      </a:solidFill>
                      <a:latin typeface="Calibri"/>
                      <a:cs typeface="Calibri"/>
                      <a:sym typeface="Calibri"/>
                      <a:rtl val="0"/>
                    </a:rPr>
                    <a:t>Type</a:t>
                  </a:r>
                  <a:endParaRPr lang="nl-NL" sz="280" b="1" spc="-7" baseline="0">
                    <a:ln/>
                    <a:solidFill>
                      <a:srgbClr val="000000"/>
                    </a:solidFill>
                    <a:latin typeface="Calibri"/>
                    <a:cs typeface="Calibri"/>
                    <a:sym typeface="Calibri"/>
                    <a:rtl val="0"/>
                  </a:endParaRPr>
                </a:p>
              </p:txBody>
            </p:sp>
          </p:grpSp>
          <p:grpSp>
            <p:nvGrpSpPr>
              <p:cNvPr id="735" name="Groep 734">
                <a:extLst>
                  <a:ext uri="{FF2B5EF4-FFF2-40B4-BE49-F238E27FC236}">
                    <a16:creationId xmlns:a16="http://schemas.microsoft.com/office/drawing/2014/main" id="{E5A40055-C5AF-0770-BC77-1C9C9010CA08}"/>
                  </a:ext>
                </a:extLst>
              </p:cNvPr>
              <p:cNvGrpSpPr/>
              <p:nvPr/>
            </p:nvGrpSpPr>
            <p:grpSpPr>
              <a:xfrm>
                <a:off x="2966852" y="2690395"/>
                <a:ext cx="543808" cy="539939"/>
                <a:chOff x="2966852" y="2690395"/>
                <a:chExt cx="543808" cy="539939"/>
              </a:xfrm>
            </p:grpSpPr>
            <p:grpSp>
              <p:nvGrpSpPr>
                <p:cNvPr id="34" name="Graphic 3">
                  <a:extLst>
                    <a:ext uri="{FF2B5EF4-FFF2-40B4-BE49-F238E27FC236}">
                      <a16:creationId xmlns:a16="http://schemas.microsoft.com/office/drawing/2014/main" id="{5943FB9A-E4DD-EA37-3FDC-60D3A4B49D18}"/>
                    </a:ext>
                  </a:extLst>
                </p:cNvPr>
                <p:cNvGrpSpPr/>
                <p:nvPr/>
              </p:nvGrpSpPr>
              <p:grpSpPr>
                <a:xfrm>
                  <a:off x="2966852" y="2690395"/>
                  <a:ext cx="543808" cy="539939"/>
                  <a:chOff x="4160502" y="2785088"/>
                  <a:chExt cx="333375" cy="331003"/>
                </a:xfrm>
              </p:grpSpPr>
              <p:sp>
                <p:nvSpPr>
                  <p:cNvPr id="35" name="Vrije vorm 34">
                    <a:extLst>
                      <a:ext uri="{FF2B5EF4-FFF2-40B4-BE49-F238E27FC236}">
                        <a16:creationId xmlns:a16="http://schemas.microsoft.com/office/drawing/2014/main" id="{C20F5639-EA00-73F9-6C2F-0AB20FE200C9}"/>
                      </a:ext>
                    </a:extLst>
                  </p:cNvPr>
                  <p:cNvSpPr/>
                  <p:nvPr/>
                </p:nvSpPr>
                <p:spPr>
                  <a:xfrm>
                    <a:off x="4166731" y="2791366"/>
                    <a:ext cx="320917" cy="319272"/>
                  </a:xfrm>
                  <a:custGeom>
                    <a:avLst/>
                    <a:gdLst>
                      <a:gd name="connsiteX0" fmla="*/ 320917 w 320917"/>
                      <a:gd name="connsiteY0" fmla="*/ 159636 h 319272"/>
                      <a:gd name="connsiteX1" fmla="*/ 160459 w 320917"/>
                      <a:gd name="connsiteY1" fmla="*/ 319273 h 319272"/>
                      <a:gd name="connsiteX2" fmla="*/ 0 w 320917"/>
                      <a:gd name="connsiteY2" fmla="*/ 159636 h 319272"/>
                      <a:gd name="connsiteX3" fmla="*/ 160459 w 320917"/>
                      <a:gd name="connsiteY3" fmla="*/ 0 h 319272"/>
                      <a:gd name="connsiteX4" fmla="*/ 320917 w 320917"/>
                      <a:gd name="connsiteY4" fmla="*/ 159636 h 319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917" h="319272">
                        <a:moveTo>
                          <a:pt x="320917" y="159636"/>
                        </a:moveTo>
                        <a:cubicBezTo>
                          <a:pt x="320917" y="247803"/>
                          <a:pt x="249073" y="319273"/>
                          <a:pt x="160459" y="319273"/>
                        </a:cubicBezTo>
                        <a:cubicBezTo>
                          <a:pt x="71844" y="319273"/>
                          <a:pt x="0" y="247803"/>
                          <a:pt x="0" y="159636"/>
                        </a:cubicBezTo>
                        <a:cubicBezTo>
                          <a:pt x="0" y="71470"/>
                          <a:pt x="71844" y="0"/>
                          <a:pt x="160459" y="0"/>
                        </a:cubicBezTo>
                        <a:cubicBezTo>
                          <a:pt x="249073" y="0"/>
                          <a:pt x="320917" y="71472"/>
                          <a:pt x="320917" y="159636"/>
                        </a:cubicBezTo>
                        <a:close/>
                      </a:path>
                    </a:pathLst>
                  </a:custGeom>
                  <a:solidFill>
                    <a:srgbClr val="D7EFF2"/>
                  </a:solidFill>
                  <a:ln w="9525" cap="flat">
                    <a:noFill/>
                    <a:prstDash val="solid"/>
                    <a:miter/>
                  </a:ln>
                </p:spPr>
                <p:txBody>
                  <a:bodyPr rtlCol="0" anchor="ctr"/>
                  <a:lstStyle/>
                  <a:p>
                    <a:endParaRPr lang="nl-NL"/>
                  </a:p>
                </p:txBody>
              </p:sp>
              <p:sp>
                <p:nvSpPr>
                  <p:cNvPr id="36" name="Vrije vorm 35">
                    <a:extLst>
                      <a:ext uri="{FF2B5EF4-FFF2-40B4-BE49-F238E27FC236}">
                        <a16:creationId xmlns:a16="http://schemas.microsoft.com/office/drawing/2014/main" id="{2ACE89F8-3BB7-2915-C623-B49039FE4688}"/>
                      </a:ext>
                    </a:extLst>
                  </p:cNvPr>
                  <p:cNvSpPr/>
                  <p:nvPr/>
                </p:nvSpPr>
                <p:spPr>
                  <a:xfrm>
                    <a:off x="4160502" y="2785088"/>
                    <a:ext cx="333375" cy="331003"/>
                  </a:xfrm>
                  <a:custGeom>
                    <a:avLst/>
                    <a:gdLst>
                      <a:gd name="connsiteX0" fmla="*/ 166688 w 333375"/>
                      <a:gd name="connsiteY0" fmla="*/ 331003 h 331003"/>
                      <a:gd name="connsiteX1" fmla="*/ 0 w 333375"/>
                      <a:gd name="connsiteY1" fmla="*/ 165499 h 331003"/>
                      <a:gd name="connsiteX2" fmla="*/ 166688 w 333375"/>
                      <a:gd name="connsiteY2" fmla="*/ 0 h 331003"/>
                      <a:gd name="connsiteX3" fmla="*/ 333375 w 333375"/>
                      <a:gd name="connsiteY3" fmla="*/ 165499 h 331003"/>
                      <a:gd name="connsiteX4" fmla="*/ 166688 w 333375"/>
                      <a:gd name="connsiteY4" fmla="*/ 331003 h 331003"/>
                      <a:gd name="connsiteX5" fmla="*/ 166688 w 333375"/>
                      <a:gd name="connsiteY5" fmla="*/ 15681 h 331003"/>
                      <a:gd name="connsiteX6" fmla="*/ 15789 w 333375"/>
                      <a:gd name="connsiteY6" fmla="*/ 165500 h 331003"/>
                      <a:gd name="connsiteX7" fmla="*/ 166688 w 333375"/>
                      <a:gd name="connsiteY7" fmla="*/ 315327 h 331003"/>
                      <a:gd name="connsiteX8" fmla="*/ 317586 w 333375"/>
                      <a:gd name="connsiteY8" fmla="*/ 165500 h 331003"/>
                      <a:gd name="connsiteX9" fmla="*/ 166688 w 333375"/>
                      <a:gd name="connsiteY9" fmla="*/ 15681 h 33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375" h="331003">
                        <a:moveTo>
                          <a:pt x="166688" y="331003"/>
                        </a:moveTo>
                        <a:cubicBezTo>
                          <a:pt x="74782" y="331003"/>
                          <a:pt x="0" y="256764"/>
                          <a:pt x="0" y="165499"/>
                        </a:cubicBezTo>
                        <a:cubicBezTo>
                          <a:pt x="0" y="74243"/>
                          <a:pt x="74782" y="0"/>
                          <a:pt x="166688" y="0"/>
                        </a:cubicBezTo>
                        <a:cubicBezTo>
                          <a:pt x="258604" y="0"/>
                          <a:pt x="333375" y="74243"/>
                          <a:pt x="333375" y="165499"/>
                        </a:cubicBezTo>
                        <a:cubicBezTo>
                          <a:pt x="333375" y="256764"/>
                          <a:pt x="258604" y="331003"/>
                          <a:pt x="166688" y="331003"/>
                        </a:cubicBezTo>
                        <a:close/>
                        <a:moveTo>
                          <a:pt x="166688" y="15681"/>
                        </a:moveTo>
                        <a:cubicBezTo>
                          <a:pt x="83478" y="15681"/>
                          <a:pt x="15789" y="82890"/>
                          <a:pt x="15789" y="165500"/>
                        </a:cubicBezTo>
                        <a:cubicBezTo>
                          <a:pt x="15789" y="248110"/>
                          <a:pt x="83478" y="315327"/>
                          <a:pt x="166688" y="315327"/>
                        </a:cubicBezTo>
                        <a:cubicBezTo>
                          <a:pt x="249897" y="315327"/>
                          <a:pt x="317586" y="248108"/>
                          <a:pt x="317586" y="165500"/>
                        </a:cubicBezTo>
                        <a:cubicBezTo>
                          <a:pt x="317586" y="82891"/>
                          <a:pt x="249897" y="15681"/>
                          <a:pt x="166688" y="15681"/>
                        </a:cubicBezTo>
                        <a:close/>
                      </a:path>
                    </a:pathLst>
                  </a:custGeom>
                  <a:solidFill>
                    <a:srgbClr val="FFFFFF"/>
                  </a:solidFill>
                  <a:ln w="9525" cap="flat">
                    <a:noFill/>
                    <a:prstDash val="solid"/>
                    <a:miter/>
                  </a:ln>
                </p:spPr>
                <p:txBody>
                  <a:bodyPr rtlCol="0" anchor="ctr"/>
                  <a:lstStyle/>
                  <a:p>
                    <a:endParaRPr lang="nl-NL"/>
                  </a:p>
                </p:txBody>
              </p:sp>
            </p:grpSp>
            <p:grpSp>
              <p:nvGrpSpPr>
                <p:cNvPr id="159" name="Graphic 3">
                  <a:extLst>
                    <a:ext uri="{FF2B5EF4-FFF2-40B4-BE49-F238E27FC236}">
                      <a16:creationId xmlns:a16="http://schemas.microsoft.com/office/drawing/2014/main" id="{9589567A-440F-09CB-6959-3DC194CEAE71}"/>
                    </a:ext>
                  </a:extLst>
                </p:cNvPr>
                <p:cNvGrpSpPr/>
                <p:nvPr/>
              </p:nvGrpSpPr>
              <p:grpSpPr>
                <a:xfrm>
                  <a:off x="3121016" y="2846610"/>
                  <a:ext cx="220064" cy="241235"/>
                  <a:chOff x="4255010" y="2880854"/>
                  <a:chExt cx="134908" cy="147886"/>
                </a:xfrm>
              </p:grpSpPr>
              <p:sp>
                <p:nvSpPr>
                  <p:cNvPr id="160" name="Vrije vorm 159">
                    <a:extLst>
                      <a:ext uri="{FF2B5EF4-FFF2-40B4-BE49-F238E27FC236}">
                        <a16:creationId xmlns:a16="http://schemas.microsoft.com/office/drawing/2014/main" id="{4522C0A9-D360-76ED-4240-B2CAFADA153F}"/>
                      </a:ext>
                    </a:extLst>
                  </p:cNvPr>
                  <p:cNvSpPr/>
                  <p:nvPr/>
                </p:nvSpPr>
                <p:spPr>
                  <a:xfrm>
                    <a:off x="4255010" y="3019821"/>
                    <a:ext cx="134908" cy="8919"/>
                  </a:xfrm>
                  <a:custGeom>
                    <a:avLst/>
                    <a:gdLst>
                      <a:gd name="connsiteX0" fmla="*/ 0 w 134908"/>
                      <a:gd name="connsiteY0" fmla="*/ 4460 h 8919"/>
                      <a:gd name="connsiteX1" fmla="*/ 67454 w 134908"/>
                      <a:gd name="connsiteY1" fmla="*/ 0 h 8919"/>
                      <a:gd name="connsiteX2" fmla="*/ 134908 w 134908"/>
                      <a:gd name="connsiteY2" fmla="*/ 4460 h 8919"/>
                      <a:gd name="connsiteX3" fmla="*/ 67454 w 134908"/>
                      <a:gd name="connsiteY3" fmla="*/ 8919 h 8919"/>
                      <a:gd name="connsiteX4" fmla="*/ 0 w 134908"/>
                      <a:gd name="connsiteY4" fmla="*/ 4460 h 8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908" h="8919">
                        <a:moveTo>
                          <a:pt x="0" y="4460"/>
                        </a:moveTo>
                        <a:cubicBezTo>
                          <a:pt x="0" y="1997"/>
                          <a:pt x="30200" y="0"/>
                          <a:pt x="67454" y="0"/>
                        </a:cubicBezTo>
                        <a:cubicBezTo>
                          <a:pt x="104708" y="0"/>
                          <a:pt x="134908" y="1997"/>
                          <a:pt x="134908" y="4460"/>
                        </a:cubicBezTo>
                        <a:cubicBezTo>
                          <a:pt x="134908" y="6923"/>
                          <a:pt x="104707" y="8919"/>
                          <a:pt x="67454" y="8919"/>
                        </a:cubicBezTo>
                        <a:cubicBezTo>
                          <a:pt x="30202" y="8919"/>
                          <a:pt x="0" y="6923"/>
                          <a:pt x="0" y="4460"/>
                        </a:cubicBezTo>
                        <a:close/>
                      </a:path>
                    </a:pathLst>
                  </a:custGeom>
                  <a:solidFill>
                    <a:srgbClr val="00A9B9"/>
                  </a:solidFill>
                  <a:ln w="9525" cap="flat">
                    <a:noFill/>
                    <a:prstDash val="solid"/>
                    <a:miter/>
                  </a:ln>
                </p:spPr>
                <p:txBody>
                  <a:bodyPr rtlCol="0" anchor="ctr"/>
                  <a:lstStyle/>
                  <a:p>
                    <a:endParaRPr lang="nl-NL"/>
                  </a:p>
                </p:txBody>
              </p:sp>
              <p:sp>
                <p:nvSpPr>
                  <p:cNvPr id="161" name="Vrije vorm 160">
                    <a:extLst>
                      <a:ext uri="{FF2B5EF4-FFF2-40B4-BE49-F238E27FC236}">
                        <a16:creationId xmlns:a16="http://schemas.microsoft.com/office/drawing/2014/main" id="{2E80EF24-FD2F-F47A-D6BB-7B48B5CF7E2F}"/>
                      </a:ext>
                    </a:extLst>
                  </p:cNvPr>
                  <p:cNvSpPr/>
                  <p:nvPr/>
                </p:nvSpPr>
                <p:spPr>
                  <a:xfrm>
                    <a:off x="4266252" y="2885170"/>
                    <a:ext cx="112423" cy="138391"/>
                  </a:xfrm>
                  <a:custGeom>
                    <a:avLst/>
                    <a:gdLst>
                      <a:gd name="connsiteX0" fmla="*/ 0 w 112423"/>
                      <a:gd name="connsiteY0" fmla="*/ 0 h 138391"/>
                      <a:gd name="connsiteX1" fmla="*/ 112424 w 112423"/>
                      <a:gd name="connsiteY1" fmla="*/ 0 h 138391"/>
                      <a:gd name="connsiteX2" fmla="*/ 112424 w 112423"/>
                      <a:gd name="connsiteY2" fmla="*/ 138392 h 138391"/>
                      <a:gd name="connsiteX3" fmla="*/ 0 w 112423"/>
                      <a:gd name="connsiteY3" fmla="*/ 138392 h 138391"/>
                      <a:gd name="connsiteX4" fmla="*/ 0 w 112423"/>
                      <a:gd name="connsiteY4" fmla="*/ 0 h 138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3" h="138391">
                        <a:moveTo>
                          <a:pt x="0" y="0"/>
                        </a:moveTo>
                        <a:lnTo>
                          <a:pt x="112424" y="0"/>
                        </a:lnTo>
                        <a:lnTo>
                          <a:pt x="112424" y="138392"/>
                        </a:lnTo>
                        <a:lnTo>
                          <a:pt x="0" y="138392"/>
                        </a:lnTo>
                        <a:lnTo>
                          <a:pt x="0" y="0"/>
                        </a:lnTo>
                        <a:close/>
                      </a:path>
                    </a:pathLst>
                  </a:custGeom>
                  <a:solidFill>
                    <a:srgbClr val="51BBC7"/>
                  </a:solidFill>
                  <a:ln w="9525" cap="flat">
                    <a:noFill/>
                    <a:prstDash val="solid"/>
                    <a:miter/>
                  </a:ln>
                </p:spPr>
                <p:txBody>
                  <a:bodyPr rtlCol="0" anchor="ctr"/>
                  <a:lstStyle/>
                  <a:p>
                    <a:endParaRPr lang="nl-NL"/>
                  </a:p>
                </p:txBody>
              </p:sp>
              <p:sp>
                <p:nvSpPr>
                  <p:cNvPr id="162" name="Vrije vorm 161">
                    <a:extLst>
                      <a:ext uri="{FF2B5EF4-FFF2-40B4-BE49-F238E27FC236}">
                        <a16:creationId xmlns:a16="http://schemas.microsoft.com/office/drawing/2014/main" id="{1FE9589A-C000-6741-8B9F-3FDE80EFB822}"/>
                      </a:ext>
                    </a:extLst>
                  </p:cNvPr>
                  <p:cNvSpPr/>
                  <p:nvPr/>
                </p:nvSpPr>
                <p:spPr>
                  <a:xfrm>
                    <a:off x="4264234" y="2880854"/>
                    <a:ext cx="116459" cy="4315"/>
                  </a:xfrm>
                  <a:custGeom>
                    <a:avLst/>
                    <a:gdLst>
                      <a:gd name="connsiteX0" fmla="*/ 0 w 116459"/>
                      <a:gd name="connsiteY0" fmla="*/ 0 h 4315"/>
                      <a:gd name="connsiteX1" fmla="*/ 116459 w 116459"/>
                      <a:gd name="connsiteY1" fmla="*/ 0 h 4315"/>
                      <a:gd name="connsiteX2" fmla="*/ 116459 w 116459"/>
                      <a:gd name="connsiteY2" fmla="*/ 4316 h 4315"/>
                      <a:gd name="connsiteX3" fmla="*/ 0 w 116459"/>
                      <a:gd name="connsiteY3" fmla="*/ 4316 h 4315"/>
                      <a:gd name="connsiteX4" fmla="*/ 0 w 116459"/>
                      <a:gd name="connsiteY4" fmla="*/ 0 h 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59" h="4315">
                        <a:moveTo>
                          <a:pt x="0" y="0"/>
                        </a:moveTo>
                        <a:lnTo>
                          <a:pt x="116459" y="0"/>
                        </a:lnTo>
                        <a:lnTo>
                          <a:pt x="116459" y="4316"/>
                        </a:lnTo>
                        <a:lnTo>
                          <a:pt x="0" y="4316"/>
                        </a:lnTo>
                        <a:lnTo>
                          <a:pt x="0" y="0"/>
                        </a:lnTo>
                        <a:close/>
                      </a:path>
                    </a:pathLst>
                  </a:custGeom>
                  <a:solidFill>
                    <a:srgbClr val="00A9B9"/>
                  </a:solidFill>
                  <a:ln w="9525" cap="flat">
                    <a:noFill/>
                    <a:prstDash val="solid"/>
                    <a:miter/>
                  </a:ln>
                </p:spPr>
                <p:txBody>
                  <a:bodyPr rtlCol="0" anchor="ctr"/>
                  <a:lstStyle/>
                  <a:p>
                    <a:endParaRPr lang="nl-NL"/>
                  </a:p>
                </p:txBody>
              </p:sp>
              <p:sp>
                <p:nvSpPr>
                  <p:cNvPr id="163" name="Vrije vorm 162">
                    <a:extLst>
                      <a:ext uri="{FF2B5EF4-FFF2-40B4-BE49-F238E27FC236}">
                        <a16:creationId xmlns:a16="http://schemas.microsoft.com/office/drawing/2014/main" id="{23A22862-6C7A-B168-ECC9-407B5E4527DB}"/>
                      </a:ext>
                    </a:extLst>
                  </p:cNvPr>
                  <p:cNvSpPr/>
                  <p:nvPr/>
                </p:nvSpPr>
                <p:spPr>
                  <a:xfrm>
                    <a:off x="4303438" y="2989898"/>
                    <a:ext cx="38051" cy="33662"/>
                  </a:xfrm>
                  <a:custGeom>
                    <a:avLst/>
                    <a:gdLst>
                      <a:gd name="connsiteX0" fmla="*/ 38051 w 38051"/>
                      <a:gd name="connsiteY0" fmla="*/ 0 h 33662"/>
                      <a:gd name="connsiteX1" fmla="*/ 38051 w 38051"/>
                      <a:gd name="connsiteY1" fmla="*/ 33663 h 33662"/>
                      <a:gd name="connsiteX2" fmla="*/ 0 w 38051"/>
                      <a:gd name="connsiteY2" fmla="*/ 33663 h 33662"/>
                      <a:gd name="connsiteX3" fmla="*/ 0 w 38051"/>
                      <a:gd name="connsiteY3" fmla="*/ 0 h 33662"/>
                      <a:gd name="connsiteX4" fmla="*/ 38051 w 38051"/>
                      <a:gd name="connsiteY4" fmla="*/ 0 h 33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51" h="33662">
                        <a:moveTo>
                          <a:pt x="38051" y="0"/>
                        </a:moveTo>
                        <a:lnTo>
                          <a:pt x="38051" y="33663"/>
                        </a:lnTo>
                        <a:lnTo>
                          <a:pt x="0" y="33663"/>
                        </a:lnTo>
                        <a:lnTo>
                          <a:pt x="0" y="0"/>
                        </a:lnTo>
                        <a:lnTo>
                          <a:pt x="38051" y="0"/>
                        </a:lnTo>
                        <a:close/>
                      </a:path>
                    </a:pathLst>
                  </a:custGeom>
                  <a:solidFill>
                    <a:srgbClr val="AEDDE3"/>
                  </a:solidFill>
                  <a:ln w="9525" cap="flat">
                    <a:noFill/>
                    <a:prstDash val="solid"/>
                    <a:miter/>
                  </a:ln>
                </p:spPr>
                <p:txBody>
                  <a:bodyPr rtlCol="0" anchor="ctr"/>
                  <a:lstStyle/>
                  <a:p>
                    <a:endParaRPr lang="nl-NL"/>
                  </a:p>
                </p:txBody>
              </p:sp>
              <p:sp>
                <p:nvSpPr>
                  <p:cNvPr id="164" name="Vrije vorm 163">
                    <a:extLst>
                      <a:ext uri="{FF2B5EF4-FFF2-40B4-BE49-F238E27FC236}">
                        <a16:creationId xmlns:a16="http://schemas.microsoft.com/office/drawing/2014/main" id="{FAB57285-B59F-B006-EF86-F99FE86F1181}"/>
                      </a:ext>
                    </a:extLst>
                  </p:cNvPr>
                  <p:cNvSpPr/>
                  <p:nvPr/>
                </p:nvSpPr>
                <p:spPr>
                  <a:xfrm>
                    <a:off x="4348120" y="2995077"/>
                    <a:ext cx="20178" cy="20140"/>
                  </a:xfrm>
                  <a:custGeom>
                    <a:avLst/>
                    <a:gdLst>
                      <a:gd name="connsiteX0" fmla="*/ 20179 w 20178"/>
                      <a:gd name="connsiteY0" fmla="*/ 0 h 20140"/>
                      <a:gd name="connsiteX1" fmla="*/ 20179 w 20178"/>
                      <a:gd name="connsiteY1" fmla="*/ 20140 h 20140"/>
                      <a:gd name="connsiteX2" fmla="*/ 0 w 20178"/>
                      <a:gd name="connsiteY2" fmla="*/ 20140 h 20140"/>
                      <a:gd name="connsiteX3" fmla="*/ 0 w 20178"/>
                      <a:gd name="connsiteY3" fmla="*/ 0 h 20140"/>
                      <a:gd name="connsiteX4" fmla="*/ 20179 w 20178"/>
                      <a:gd name="connsiteY4" fmla="*/ 0 h 20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8" h="20140">
                        <a:moveTo>
                          <a:pt x="20179" y="0"/>
                        </a:moveTo>
                        <a:lnTo>
                          <a:pt x="20179" y="20140"/>
                        </a:lnTo>
                        <a:lnTo>
                          <a:pt x="0" y="20140"/>
                        </a:lnTo>
                        <a:lnTo>
                          <a:pt x="0" y="0"/>
                        </a:lnTo>
                        <a:lnTo>
                          <a:pt x="20179" y="0"/>
                        </a:lnTo>
                        <a:close/>
                      </a:path>
                    </a:pathLst>
                  </a:custGeom>
                  <a:solidFill>
                    <a:srgbClr val="E7F3FB"/>
                  </a:solidFill>
                  <a:ln w="9525" cap="flat">
                    <a:noFill/>
                    <a:prstDash val="solid"/>
                    <a:miter/>
                  </a:ln>
                </p:spPr>
                <p:txBody>
                  <a:bodyPr rtlCol="0" anchor="ctr"/>
                  <a:lstStyle/>
                  <a:p>
                    <a:endParaRPr lang="nl-NL"/>
                  </a:p>
                </p:txBody>
              </p:sp>
              <p:sp>
                <p:nvSpPr>
                  <p:cNvPr id="165" name="Vrije vorm 164">
                    <a:extLst>
                      <a:ext uri="{FF2B5EF4-FFF2-40B4-BE49-F238E27FC236}">
                        <a16:creationId xmlns:a16="http://schemas.microsoft.com/office/drawing/2014/main" id="{E0E1B30B-9F55-6CE1-45C2-03D67B6B979E}"/>
                      </a:ext>
                    </a:extLst>
                  </p:cNvPr>
                  <p:cNvSpPr/>
                  <p:nvPr/>
                </p:nvSpPr>
                <p:spPr>
                  <a:xfrm>
                    <a:off x="4276630" y="2995077"/>
                    <a:ext cx="20178" cy="20140"/>
                  </a:xfrm>
                  <a:custGeom>
                    <a:avLst/>
                    <a:gdLst>
                      <a:gd name="connsiteX0" fmla="*/ 20179 w 20178"/>
                      <a:gd name="connsiteY0" fmla="*/ 0 h 20140"/>
                      <a:gd name="connsiteX1" fmla="*/ 20179 w 20178"/>
                      <a:gd name="connsiteY1" fmla="*/ 20140 h 20140"/>
                      <a:gd name="connsiteX2" fmla="*/ 0 w 20178"/>
                      <a:gd name="connsiteY2" fmla="*/ 20140 h 20140"/>
                      <a:gd name="connsiteX3" fmla="*/ 0 w 20178"/>
                      <a:gd name="connsiteY3" fmla="*/ 0 h 20140"/>
                      <a:gd name="connsiteX4" fmla="*/ 20179 w 20178"/>
                      <a:gd name="connsiteY4" fmla="*/ 0 h 20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8" h="20140">
                        <a:moveTo>
                          <a:pt x="20179" y="0"/>
                        </a:moveTo>
                        <a:lnTo>
                          <a:pt x="20179" y="20140"/>
                        </a:lnTo>
                        <a:lnTo>
                          <a:pt x="0" y="20140"/>
                        </a:lnTo>
                        <a:lnTo>
                          <a:pt x="0" y="0"/>
                        </a:lnTo>
                        <a:lnTo>
                          <a:pt x="20179" y="0"/>
                        </a:lnTo>
                        <a:close/>
                      </a:path>
                    </a:pathLst>
                  </a:custGeom>
                  <a:solidFill>
                    <a:srgbClr val="E7F3FB"/>
                  </a:solidFill>
                  <a:ln w="9525" cap="flat">
                    <a:noFill/>
                    <a:prstDash val="solid"/>
                    <a:miter/>
                  </a:ln>
                </p:spPr>
                <p:txBody>
                  <a:bodyPr rtlCol="0" anchor="ctr"/>
                  <a:lstStyle/>
                  <a:p>
                    <a:endParaRPr lang="nl-NL"/>
                  </a:p>
                </p:txBody>
              </p:sp>
              <p:sp>
                <p:nvSpPr>
                  <p:cNvPr id="166" name="Vrije vorm 165">
                    <a:extLst>
                      <a:ext uri="{FF2B5EF4-FFF2-40B4-BE49-F238E27FC236}">
                        <a16:creationId xmlns:a16="http://schemas.microsoft.com/office/drawing/2014/main" id="{37C6E456-1525-06AF-65BC-642DB41239C0}"/>
                      </a:ext>
                    </a:extLst>
                  </p:cNvPr>
                  <p:cNvSpPr/>
                  <p:nvPr/>
                </p:nvSpPr>
                <p:spPr>
                  <a:xfrm>
                    <a:off x="4348120" y="2960839"/>
                    <a:ext cx="20178" cy="20140"/>
                  </a:xfrm>
                  <a:custGeom>
                    <a:avLst/>
                    <a:gdLst>
                      <a:gd name="connsiteX0" fmla="*/ 20179 w 20178"/>
                      <a:gd name="connsiteY0" fmla="*/ 0 h 20140"/>
                      <a:gd name="connsiteX1" fmla="*/ 20179 w 20178"/>
                      <a:gd name="connsiteY1" fmla="*/ 20140 h 20140"/>
                      <a:gd name="connsiteX2" fmla="*/ 0 w 20178"/>
                      <a:gd name="connsiteY2" fmla="*/ 20140 h 20140"/>
                      <a:gd name="connsiteX3" fmla="*/ 0 w 20178"/>
                      <a:gd name="connsiteY3" fmla="*/ 0 h 20140"/>
                      <a:gd name="connsiteX4" fmla="*/ 20179 w 20178"/>
                      <a:gd name="connsiteY4" fmla="*/ 0 h 20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8" h="20140">
                        <a:moveTo>
                          <a:pt x="20179" y="0"/>
                        </a:moveTo>
                        <a:lnTo>
                          <a:pt x="20179" y="20140"/>
                        </a:lnTo>
                        <a:lnTo>
                          <a:pt x="0" y="20140"/>
                        </a:lnTo>
                        <a:lnTo>
                          <a:pt x="0" y="0"/>
                        </a:lnTo>
                        <a:lnTo>
                          <a:pt x="20179" y="0"/>
                        </a:lnTo>
                        <a:close/>
                      </a:path>
                    </a:pathLst>
                  </a:custGeom>
                  <a:solidFill>
                    <a:srgbClr val="E7F3FB"/>
                  </a:solidFill>
                  <a:ln w="9525" cap="flat">
                    <a:noFill/>
                    <a:prstDash val="solid"/>
                    <a:miter/>
                  </a:ln>
                </p:spPr>
                <p:txBody>
                  <a:bodyPr rtlCol="0" anchor="ctr"/>
                  <a:lstStyle/>
                  <a:p>
                    <a:endParaRPr lang="nl-NL"/>
                  </a:p>
                </p:txBody>
              </p:sp>
              <p:sp>
                <p:nvSpPr>
                  <p:cNvPr id="167" name="Vrije vorm 166">
                    <a:extLst>
                      <a:ext uri="{FF2B5EF4-FFF2-40B4-BE49-F238E27FC236}">
                        <a16:creationId xmlns:a16="http://schemas.microsoft.com/office/drawing/2014/main" id="{B1DAEC07-4687-14D6-6EA7-A2471EC6A1B2}"/>
                      </a:ext>
                    </a:extLst>
                  </p:cNvPr>
                  <p:cNvSpPr/>
                  <p:nvPr/>
                </p:nvSpPr>
                <p:spPr>
                  <a:xfrm>
                    <a:off x="4276630" y="2960839"/>
                    <a:ext cx="20178" cy="20140"/>
                  </a:xfrm>
                  <a:custGeom>
                    <a:avLst/>
                    <a:gdLst>
                      <a:gd name="connsiteX0" fmla="*/ 20179 w 20178"/>
                      <a:gd name="connsiteY0" fmla="*/ 0 h 20140"/>
                      <a:gd name="connsiteX1" fmla="*/ 20179 w 20178"/>
                      <a:gd name="connsiteY1" fmla="*/ 20140 h 20140"/>
                      <a:gd name="connsiteX2" fmla="*/ 0 w 20178"/>
                      <a:gd name="connsiteY2" fmla="*/ 20140 h 20140"/>
                      <a:gd name="connsiteX3" fmla="*/ 0 w 20178"/>
                      <a:gd name="connsiteY3" fmla="*/ 0 h 20140"/>
                      <a:gd name="connsiteX4" fmla="*/ 20179 w 20178"/>
                      <a:gd name="connsiteY4" fmla="*/ 0 h 20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8" h="20140">
                        <a:moveTo>
                          <a:pt x="20179" y="0"/>
                        </a:moveTo>
                        <a:lnTo>
                          <a:pt x="20179" y="20140"/>
                        </a:lnTo>
                        <a:lnTo>
                          <a:pt x="0" y="20140"/>
                        </a:lnTo>
                        <a:lnTo>
                          <a:pt x="0" y="0"/>
                        </a:lnTo>
                        <a:lnTo>
                          <a:pt x="20179" y="0"/>
                        </a:lnTo>
                        <a:close/>
                      </a:path>
                    </a:pathLst>
                  </a:custGeom>
                  <a:solidFill>
                    <a:srgbClr val="E7F3FB"/>
                  </a:solidFill>
                  <a:ln w="9525" cap="flat">
                    <a:noFill/>
                    <a:prstDash val="solid"/>
                    <a:miter/>
                  </a:ln>
                </p:spPr>
                <p:txBody>
                  <a:bodyPr rtlCol="0" anchor="ctr"/>
                  <a:lstStyle/>
                  <a:p>
                    <a:endParaRPr lang="nl-NL"/>
                  </a:p>
                </p:txBody>
              </p:sp>
              <p:sp>
                <p:nvSpPr>
                  <p:cNvPr id="168" name="Vrije vorm 167">
                    <a:extLst>
                      <a:ext uri="{FF2B5EF4-FFF2-40B4-BE49-F238E27FC236}">
                        <a16:creationId xmlns:a16="http://schemas.microsoft.com/office/drawing/2014/main" id="{ECB9468C-4608-0381-5D10-71781D158FCB}"/>
                      </a:ext>
                    </a:extLst>
                  </p:cNvPr>
                  <p:cNvSpPr/>
                  <p:nvPr/>
                </p:nvSpPr>
                <p:spPr>
                  <a:xfrm>
                    <a:off x="4312375" y="2960839"/>
                    <a:ext cx="20178" cy="20140"/>
                  </a:xfrm>
                  <a:custGeom>
                    <a:avLst/>
                    <a:gdLst>
                      <a:gd name="connsiteX0" fmla="*/ 20179 w 20178"/>
                      <a:gd name="connsiteY0" fmla="*/ 0 h 20140"/>
                      <a:gd name="connsiteX1" fmla="*/ 20179 w 20178"/>
                      <a:gd name="connsiteY1" fmla="*/ 20140 h 20140"/>
                      <a:gd name="connsiteX2" fmla="*/ 0 w 20178"/>
                      <a:gd name="connsiteY2" fmla="*/ 20140 h 20140"/>
                      <a:gd name="connsiteX3" fmla="*/ 0 w 20178"/>
                      <a:gd name="connsiteY3" fmla="*/ 0 h 20140"/>
                      <a:gd name="connsiteX4" fmla="*/ 20179 w 20178"/>
                      <a:gd name="connsiteY4" fmla="*/ 0 h 20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8" h="20140">
                        <a:moveTo>
                          <a:pt x="20179" y="0"/>
                        </a:moveTo>
                        <a:lnTo>
                          <a:pt x="20179" y="20140"/>
                        </a:lnTo>
                        <a:lnTo>
                          <a:pt x="0" y="20140"/>
                        </a:lnTo>
                        <a:lnTo>
                          <a:pt x="0" y="0"/>
                        </a:lnTo>
                        <a:lnTo>
                          <a:pt x="20179" y="0"/>
                        </a:lnTo>
                        <a:close/>
                      </a:path>
                    </a:pathLst>
                  </a:custGeom>
                  <a:solidFill>
                    <a:srgbClr val="E7F3FB"/>
                  </a:solidFill>
                  <a:ln w="9525" cap="flat">
                    <a:noFill/>
                    <a:prstDash val="solid"/>
                    <a:miter/>
                  </a:ln>
                </p:spPr>
                <p:txBody>
                  <a:bodyPr rtlCol="0" anchor="ctr"/>
                  <a:lstStyle/>
                  <a:p>
                    <a:endParaRPr lang="nl-NL"/>
                  </a:p>
                </p:txBody>
              </p:sp>
              <p:sp>
                <p:nvSpPr>
                  <p:cNvPr id="169" name="Vrije vorm 168">
                    <a:extLst>
                      <a:ext uri="{FF2B5EF4-FFF2-40B4-BE49-F238E27FC236}">
                        <a16:creationId xmlns:a16="http://schemas.microsoft.com/office/drawing/2014/main" id="{2C938AC5-C15D-4DA8-9C67-ADC2BC48AF92}"/>
                      </a:ext>
                    </a:extLst>
                  </p:cNvPr>
                  <p:cNvSpPr/>
                  <p:nvPr/>
                </p:nvSpPr>
                <p:spPr>
                  <a:xfrm>
                    <a:off x="4348120" y="2926313"/>
                    <a:ext cx="20178" cy="20140"/>
                  </a:xfrm>
                  <a:custGeom>
                    <a:avLst/>
                    <a:gdLst>
                      <a:gd name="connsiteX0" fmla="*/ 20179 w 20178"/>
                      <a:gd name="connsiteY0" fmla="*/ 0 h 20140"/>
                      <a:gd name="connsiteX1" fmla="*/ 20179 w 20178"/>
                      <a:gd name="connsiteY1" fmla="*/ 20140 h 20140"/>
                      <a:gd name="connsiteX2" fmla="*/ 0 w 20178"/>
                      <a:gd name="connsiteY2" fmla="*/ 20140 h 20140"/>
                      <a:gd name="connsiteX3" fmla="*/ 0 w 20178"/>
                      <a:gd name="connsiteY3" fmla="*/ 0 h 20140"/>
                      <a:gd name="connsiteX4" fmla="*/ 20179 w 20178"/>
                      <a:gd name="connsiteY4" fmla="*/ 0 h 20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8" h="20140">
                        <a:moveTo>
                          <a:pt x="20179" y="0"/>
                        </a:moveTo>
                        <a:lnTo>
                          <a:pt x="20179" y="20140"/>
                        </a:lnTo>
                        <a:lnTo>
                          <a:pt x="0" y="20140"/>
                        </a:lnTo>
                        <a:lnTo>
                          <a:pt x="0" y="0"/>
                        </a:lnTo>
                        <a:lnTo>
                          <a:pt x="20179" y="0"/>
                        </a:lnTo>
                        <a:close/>
                      </a:path>
                    </a:pathLst>
                  </a:custGeom>
                  <a:solidFill>
                    <a:srgbClr val="E7F3FB"/>
                  </a:solidFill>
                  <a:ln w="9525" cap="flat">
                    <a:noFill/>
                    <a:prstDash val="solid"/>
                    <a:miter/>
                  </a:ln>
                </p:spPr>
                <p:txBody>
                  <a:bodyPr rtlCol="0" anchor="ctr"/>
                  <a:lstStyle/>
                  <a:p>
                    <a:endParaRPr lang="nl-NL"/>
                  </a:p>
                </p:txBody>
              </p:sp>
              <p:sp>
                <p:nvSpPr>
                  <p:cNvPr id="170" name="Vrije vorm 169">
                    <a:extLst>
                      <a:ext uri="{FF2B5EF4-FFF2-40B4-BE49-F238E27FC236}">
                        <a16:creationId xmlns:a16="http://schemas.microsoft.com/office/drawing/2014/main" id="{D2F694AA-02C8-40E0-D994-4B6FFCEC1D0A}"/>
                      </a:ext>
                    </a:extLst>
                  </p:cNvPr>
                  <p:cNvSpPr/>
                  <p:nvPr/>
                </p:nvSpPr>
                <p:spPr>
                  <a:xfrm>
                    <a:off x="4276630" y="2926313"/>
                    <a:ext cx="20178" cy="20140"/>
                  </a:xfrm>
                  <a:custGeom>
                    <a:avLst/>
                    <a:gdLst>
                      <a:gd name="connsiteX0" fmla="*/ 20179 w 20178"/>
                      <a:gd name="connsiteY0" fmla="*/ 0 h 20140"/>
                      <a:gd name="connsiteX1" fmla="*/ 20179 w 20178"/>
                      <a:gd name="connsiteY1" fmla="*/ 20140 h 20140"/>
                      <a:gd name="connsiteX2" fmla="*/ 0 w 20178"/>
                      <a:gd name="connsiteY2" fmla="*/ 20140 h 20140"/>
                      <a:gd name="connsiteX3" fmla="*/ 0 w 20178"/>
                      <a:gd name="connsiteY3" fmla="*/ 0 h 20140"/>
                      <a:gd name="connsiteX4" fmla="*/ 20179 w 20178"/>
                      <a:gd name="connsiteY4" fmla="*/ 0 h 20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8" h="20140">
                        <a:moveTo>
                          <a:pt x="20179" y="0"/>
                        </a:moveTo>
                        <a:lnTo>
                          <a:pt x="20179" y="20140"/>
                        </a:lnTo>
                        <a:lnTo>
                          <a:pt x="0" y="20140"/>
                        </a:lnTo>
                        <a:lnTo>
                          <a:pt x="0" y="0"/>
                        </a:lnTo>
                        <a:lnTo>
                          <a:pt x="20179" y="0"/>
                        </a:lnTo>
                        <a:close/>
                      </a:path>
                    </a:pathLst>
                  </a:custGeom>
                  <a:solidFill>
                    <a:srgbClr val="E7F3FB"/>
                  </a:solidFill>
                  <a:ln w="9525" cap="flat">
                    <a:noFill/>
                    <a:prstDash val="solid"/>
                    <a:miter/>
                  </a:ln>
                </p:spPr>
                <p:txBody>
                  <a:bodyPr rtlCol="0" anchor="ctr"/>
                  <a:lstStyle/>
                  <a:p>
                    <a:endParaRPr lang="nl-NL"/>
                  </a:p>
                </p:txBody>
              </p:sp>
              <p:sp>
                <p:nvSpPr>
                  <p:cNvPr id="171" name="Vrije vorm 170">
                    <a:extLst>
                      <a:ext uri="{FF2B5EF4-FFF2-40B4-BE49-F238E27FC236}">
                        <a16:creationId xmlns:a16="http://schemas.microsoft.com/office/drawing/2014/main" id="{92604D11-6B69-2320-4F85-2AF6A456463C}"/>
                      </a:ext>
                    </a:extLst>
                  </p:cNvPr>
                  <p:cNvSpPr/>
                  <p:nvPr/>
                </p:nvSpPr>
                <p:spPr>
                  <a:xfrm>
                    <a:off x="4312375" y="2926313"/>
                    <a:ext cx="20178" cy="20140"/>
                  </a:xfrm>
                  <a:custGeom>
                    <a:avLst/>
                    <a:gdLst>
                      <a:gd name="connsiteX0" fmla="*/ 20179 w 20178"/>
                      <a:gd name="connsiteY0" fmla="*/ 0 h 20140"/>
                      <a:gd name="connsiteX1" fmla="*/ 20179 w 20178"/>
                      <a:gd name="connsiteY1" fmla="*/ 20140 h 20140"/>
                      <a:gd name="connsiteX2" fmla="*/ 0 w 20178"/>
                      <a:gd name="connsiteY2" fmla="*/ 20140 h 20140"/>
                      <a:gd name="connsiteX3" fmla="*/ 0 w 20178"/>
                      <a:gd name="connsiteY3" fmla="*/ 0 h 20140"/>
                      <a:gd name="connsiteX4" fmla="*/ 20179 w 20178"/>
                      <a:gd name="connsiteY4" fmla="*/ 0 h 20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8" h="20140">
                        <a:moveTo>
                          <a:pt x="20179" y="0"/>
                        </a:moveTo>
                        <a:lnTo>
                          <a:pt x="20179" y="20140"/>
                        </a:lnTo>
                        <a:lnTo>
                          <a:pt x="0" y="20140"/>
                        </a:lnTo>
                        <a:lnTo>
                          <a:pt x="0" y="0"/>
                        </a:lnTo>
                        <a:lnTo>
                          <a:pt x="20179" y="0"/>
                        </a:lnTo>
                        <a:close/>
                      </a:path>
                    </a:pathLst>
                  </a:custGeom>
                  <a:solidFill>
                    <a:srgbClr val="E7F3FB"/>
                  </a:solidFill>
                  <a:ln w="9525" cap="flat">
                    <a:noFill/>
                    <a:prstDash val="solid"/>
                    <a:miter/>
                  </a:ln>
                </p:spPr>
                <p:txBody>
                  <a:bodyPr rtlCol="0" anchor="ctr"/>
                  <a:lstStyle/>
                  <a:p>
                    <a:endParaRPr lang="nl-NL"/>
                  </a:p>
                </p:txBody>
              </p:sp>
              <p:sp>
                <p:nvSpPr>
                  <p:cNvPr id="172" name="Vrije vorm 171">
                    <a:extLst>
                      <a:ext uri="{FF2B5EF4-FFF2-40B4-BE49-F238E27FC236}">
                        <a16:creationId xmlns:a16="http://schemas.microsoft.com/office/drawing/2014/main" id="{44639082-E86F-76E1-251A-8CECEF998C31}"/>
                      </a:ext>
                    </a:extLst>
                  </p:cNvPr>
                  <p:cNvSpPr/>
                  <p:nvPr/>
                </p:nvSpPr>
                <p:spPr>
                  <a:xfrm>
                    <a:off x="4348120" y="2892075"/>
                    <a:ext cx="20178" cy="20140"/>
                  </a:xfrm>
                  <a:custGeom>
                    <a:avLst/>
                    <a:gdLst>
                      <a:gd name="connsiteX0" fmla="*/ 20179 w 20178"/>
                      <a:gd name="connsiteY0" fmla="*/ 0 h 20140"/>
                      <a:gd name="connsiteX1" fmla="*/ 20179 w 20178"/>
                      <a:gd name="connsiteY1" fmla="*/ 20140 h 20140"/>
                      <a:gd name="connsiteX2" fmla="*/ 0 w 20178"/>
                      <a:gd name="connsiteY2" fmla="*/ 20140 h 20140"/>
                      <a:gd name="connsiteX3" fmla="*/ 0 w 20178"/>
                      <a:gd name="connsiteY3" fmla="*/ 0 h 20140"/>
                      <a:gd name="connsiteX4" fmla="*/ 20179 w 20178"/>
                      <a:gd name="connsiteY4" fmla="*/ 0 h 20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8" h="20140">
                        <a:moveTo>
                          <a:pt x="20179" y="0"/>
                        </a:moveTo>
                        <a:lnTo>
                          <a:pt x="20179" y="20140"/>
                        </a:lnTo>
                        <a:lnTo>
                          <a:pt x="0" y="20140"/>
                        </a:lnTo>
                        <a:lnTo>
                          <a:pt x="0" y="0"/>
                        </a:lnTo>
                        <a:lnTo>
                          <a:pt x="20179" y="0"/>
                        </a:lnTo>
                        <a:close/>
                      </a:path>
                    </a:pathLst>
                  </a:custGeom>
                  <a:solidFill>
                    <a:srgbClr val="E7F3FB"/>
                  </a:solidFill>
                  <a:ln w="9525" cap="flat">
                    <a:noFill/>
                    <a:prstDash val="solid"/>
                    <a:miter/>
                  </a:ln>
                </p:spPr>
                <p:txBody>
                  <a:bodyPr rtlCol="0" anchor="ctr"/>
                  <a:lstStyle/>
                  <a:p>
                    <a:endParaRPr lang="nl-NL"/>
                  </a:p>
                </p:txBody>
              </p:sp>
              <p:sp>
                <p:nvSpPr>
                  <p:cNvPr id="173" name="Vrije vorm 172">
                    <a:extLst>
                      <a:ext uri="{FF2B5EF4-FFF2-40B4-BE49-F238E27FC236}">
                        <a16:creationId xmlns:a16="http://schemas.microsoft.com/office/drawing/2014/main" id="{C63B52C2-4233-1498-06E4-96B6CDDBFB29}"/>
                      </a:ext>
                    </a:extLst>
                  </p:cNvPr>
                  <p:cNvSpPr/>
                  <p:nvPr/>
                </p:nvSpPr>
                <p:spPr>
                  <a:xfrm>
                    <a:off x="4276630" y="2892075"/>
                    <a:ext cx="20178" cy="20140"/>
                  </a:xfrm>
                  <a:custGeom>
                    <a:avLst/>
                    <a:gdLst>
                      <a:gd name="connsiteX0" fmla="*/ 20179 w 20178"/>
                      <a:gd name="connsiteY0" fmla="*/ 0 h 20140"/>
                      <a:gd name="connsiteX1" fmla="*/ 20179 w 20178"/>
                      <a:gd name="connsiteY1" fmla="*/ 20140 h 20140"/>
                      <a:gd name="connsiteX2" fmla="*/ 0 w 20178"/>
                      <a:gd name="connsiteY2" fmla="*/ 20140 h 20140"/>
                      <a:gd name="connsiteX3" fmla="*/ 0 w 20178"/>
                      <a:gd name="connsiteY3" fmla="*/ 0 h 20140"/>
                      <a:gd name="connsiteX4" fmla="*/ 20179 w 20178"/>
                      <a:gd name="connsiteY4" fmla="*/ 0 h 20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8" h="20140">
                        <a:moveTo>
                          <a:pt x="20179" y="0"/>
                        </a:moveTo>
                        <a:lnTo>
                          <a:pt x="20179" y="20140"/>
                        </a:lnTo>
                        <a:lnTo>
                          <a:pt x="0" y="20140"/>
                        </a:lnTo>
                        <a:lnTo>
                          <a:pt x="0" y="0"/>
                        </a:lnTo>
                        <a:lnTo>
                          <a:pt x="20179" y="0"/>
                        </a:lnTo>
                        <a:close/>
                      </a:path>
                    </a:pathLst>
                  </a:custGeom>
                  <a:solidFill>
                    <a:srgbClr val="E7F3FB"/>
                  </a:solidFill>
                  <a:ln w="9525" cap="flat">
                    <a:noFill/>
                    <a:prstDash val="solid"/>
                    <a:miter/>
                  </a:ln>
                </p:spPr>
                <p:txBody>
                  <a:bodyPr rtlCol="0" anchor="ctr"/>
                  <a:lstStyle/>
                  <a:p>
                    <a:endParaRPr lang="nl-NL"/>
                  </a:p>
                </p:txBody>
              </p:sp>
              <p:sp>
                <p:nvSpPr>
                  <p:cNvPr id="174" name="Vrije vorm 173">
                    <a:extLst>
                      <a:ext uri="{FF2B5EF4-FFF2-40B4-BE49-F238E27FC236}">
                        <a16:creationId xmlns:a16="http://schemas.microsoft.com/office/drawing/2014/main" id="{AA19E18C-A2C6-E269-598B-E24528FB20DA}"/>
                      </a:ext>
                    </a:extLst>
                  </p:cNvPr>
                  <p:cNvSpPr/>
                  <p:nvPr/>
                </p:nvSpPr>
                <p:spPr>
                  <a:xfrm>
                    <a:off x="4312375" y="2892075"/>
                    <a:ext cx="20178" cy="20140"/>
                  </a:xfrm>
                  <a:custGeom>
                    <a:avLst/>
                    <a:gdLst>
                      <a:gd name="connsiteX0" fmla="*/ 20179 w 20178"/>
                      <a:gd name="connsiteY0" fmla="*/ 0 h 20140"/>
                      <a:gd name="connsiteX1" fmla="*/ 20179 w 20178"/>
                      <a:gd name="connsiteY1" fmla="*/ 20140 h 20140"/>
                      <a:gd name="connsiteX2" fmla="*/ 0 w 20178"/>
                      <a:gd name="connsiteY2" fmla="*/ 20140 h 20140"/>
                      <a:gd name="connsiteX3" fmla="*/ 0 w 20178"/>
                      <a:gd name="connsiteY3" fmla="*/ 0 h 20140"/>
                      <a:gd name="connsiteX4" fmla="*/ 20179 w 20178"/>
                      <a:gd name="connsiteY4" fmla="*/ 0 h 20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8" h="20140">
                        <a:moveTo>
                          <a:pt x="20179" y="0"/>
                        </a:moveTo>
                        <a:lnTo>
                          <a:pt x="20179" y="20140"/>
                        </a:lnTo>
                        <a:lnTo>
                          <a:pt x="0" y="20140"/>
                        </a:lnTo>
                        <a:lnTo>
                          <a:pt x="0" y="0"/>
                        </a:lnTo>
                        <a:lnTo>
                          <a:pt x="20179" y="0"/>
                        </a:lnTo>
                        <a:close/>
                      </a:path>
                    </a:pathLst>
                  </a:custGeom>
                  <a:solidFill>
                    <a:srgbClr val="E7F3FB"/>
                  </a:solidFill>
                  <a:ln w="9525" cap="flat">
                    <a:noFill/>
                    <a:prstDash val="solid"/>
                    <a:miter/>
                  </a:ln>
                </p:spPr>
                <p:txBody>
                  <a:bodyPr rtlCol="0" anchor="ctr"/>
                  <a:lstStyle/>
                  <a:p>
                    <a:endParaRPr lang="nl-NL"/>
                  </a:p>
                </p:txBody>
              </p:sp>
            </p:grpSp>
          </p:grpSp>
          <p:grpSp>
            <p:nvGrpSpPr>
              <p:cNvPr id="734" name="Groep 733">
                <a:extLst>
                  <a:ext uri="{FF2B5EF4-FFF2-40B4-BE49-F238E27FC236}">
                    <a16:creationId xmlns:a16="http://schemas.microsoft.com/office/drawing/2014/main" id="{6B80E4E6-C129-7C0F-393A-0F3D02391824}"/>
                  </a:ext>
                </a:extLst>
              </p:cNvPr>
              <p:cNvGrpSpPr/>
              <p:nvPr/>
            </p:nvGrpSpPr>
            <p:grpSpPr>
              <a:xfrm>
                <a:off x="4552645" y="2690395"/>
                <a:ext cx="543808" cy="539939"/>
                <a:chOff x="4552645" y="2690395"/>
                <a:chExt cx="543808" cy="539939"/>
              </a:xfrm>
            </p:grpSpPr>
            <p:grpSp>
              <p:nvGrpSpPr>
                <p:cNvPr id="37" name="Graphic 3">
                  <a:extLst>
                    <a:ext uri="{FF2B5EF4-FFF2-40B4-BE49-F238E27FC236}">
                      <a16:creationId xmlns:a16="http://schemas.microsoft.com/office/drawing/2014/main" id="{9A17E05D-8260-F242-6FE4-E4AC2532DFD2}"/>
                    </a:ext>
                  </a:extLst>
                </p:cNvPr>
                <p:cNvGrpSpPr/>
                <p:nvPr/>
              </p:nvGrpSpPr>
              <p:grpSpPr>
                <a:xfrm>
                  <a:off x="4552645" y="2690395"/>
                  <a:ext cx="543808" cy="539939"/>
                  <a:chOff x="5132654" y="2785088"/>
                  <a:chExt cx="333375" cy="331003"/>
                </a:xfrm>
              </p:grpSpPr>
              <p:sp>
                <p:nvSpPr>
                  <p:cNvPr id="38" name="Vrije vorm 37">
                    <a:extLst>
                      <a:ext uri="{FF2B5EF4-FFF2-40B4-BE49-F238E27FC236}">
                        <a16:creationId xmlns:a16="http://schemas.microsoft.com/office/drawing/2014/main" id="{1AC62DE7-37DC-99FC-ACEA-93B231CBDD89}"/>
                      </a:ext>
                    </a:extLst>
                  </p:cNvPr>
                  <p:cNvSpPr/>
                  <p:nvPr/>
                </p:nvSpPr>
                <p:spPr>
                  <a:xfrm>
                    <a:off x="5138882" y="2791366"/>
                    <a:ext cx="320917" cy="319272"/>
                  </a:xfrm>
                  <a:custGeom>
                    <a:avLst/>
                    <a:gdLst>
                      <a:gd name="connsiteX0" fmla="*/ 320917 w 320917"/>
                      <a:gd name="connsiteY0" fmla="*/ 159636 h 319272"/>
                      <a:gd name="connsiteX1" fmla="*/ 160459 w 320917"/>
                      <a:gd name="connsiteY1" fmla="*/ 319273 h 319272"/>
                      <a:gd name="connsiteX2" fmla="*/ 0 w 320917"/>
                      <a:gd name="connsiteY2" fmla="*/ 159636 h 319272"/>
                      <a:gd name="connsiteX3" fmla="*/ 160459 w 320917"/>
                      <a:gd name="connsiteY3" fmla="*/ 0 h 319272"/>
                      <a:gd name="connsiteX4" fmla="*/ 320917 w 320917"/>
                      <a:gd name="connsiteY4" fmla="*/ 159636 h 319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917" h="319272">
                        <a:moveTo>
                          <a:pt x="320917" y="159636"/>
                        </a:moveTo>
                        <a:cubicBezTo>
                          <a:pt x="320917" y="247803"/>
                          <a:pt x="249073" y="319273"/>
                          <a:pt x="160459" y="319273"/>
                        </a:cubicBezTo>
                        <a:cubicBezTo>
                          <a:pt x="71844" y="319273"/>
                          <a:pt x="0" y="247803"/>
                          <a:pt x="0" y="159636"/>
                        </a:cubicBezTo>
                        <a:cubicBezTo>
                          <a:pt x="0" y="71470"/>
                          <a:pt x="71844" y="0"/>
                          <a:pt x="160459" y="0"/>
                        </a:cubicBezTo>
                        <a:cubicBezTo>
                          <a:pt x="249073" y="0"/>
                          <a:pt x="320917" y="71472"/>
                          <a:pt x="320917" y="159636"/>
                        </a:cubicBezTo>
                        <a:close/>
                      </a:path>
                    </a:pathLst>
                  </a:custGeom>
                  <a:solidFill>
                    <a:srgbClr val="D7EFF2"/>
                  </a:solidFill>
                  <a:ln w="9525" cap="flat">
                    <a:noFill/>
                    <a:prstDash val="solid"/>
                    <a:miter/>
                  </a:ln>
                </p:spPr>
                <p:txBody>
                  <a:bodyPr rtlCol="0" anchor="ctr"/>
                  <a:lstStyle/>
                  <a:p>
                    <a:endParaRPr lang="nl-NL"/>
                  </a:p>
                </p:txBody>
              </p:sp>
              <p:sp>
                <p:nvSpPr>
                  <p:cNvPr id="39" name="Vrije vorm 38">
                    <a:extLst>
                      <a:ext uri="{FF2B5EF4-FFF2-40B4-BE49-F238E27FC236}">
                        <a16:creationId xmlns:a16="http://schemas.microsoft.com/office/drawing/2014/main" id="{6C9D3E44-84F2-F28C-267A-1F40EB774CFF}"/>
                      </a:ext>
                    </a:extLst>
                  </p:cNvPr>
                  <p:cNvSpPr/>
                  <p:nvPr/>
                </p:nvSpPr>
                <p:spPr>
                  <a:xfrm>
                    <a:off x="5132654" y="2785088"/>
                    <a:ext cx="333375" cy="331003"/>
                  </a:xfrm>
                  <a:custGeom>
                    <a:avLst/>
                    <a:gdLst>
                      <a:gd name="connsiteX0" fmla="*/ 166688 w 333375"/>
                      <a:gd name="connsiteY0" fmla="*/ 331003 h 331003"/>
                      <a:gd name="connsiteX1" fmla="*/ 0 w 333375"/>
                      <a:gd name="connsiteY1" fmla="*/ 165499 h 331003"/>
                      <a:gd name="connsiteX2" fmla="*/ 166688 w 333375"/>
                      <a:gd name="connsiteY2" fmla="*/ 0 h 331003"/>
                      <a:gd name="connsiteX3" fmla="*/ 333375 w 333375"/>
                      <a:gd name="connsiteY3" fmla="*/ 165499 h 331003"/>
                      <a:gd name="connsiteX4" fmla="*/ 166688 w 333375"/>
                      <a:gd name="connsiteY4" fmla="*/ 331003 h 331003"/>
                      <a:gd name="connsiteX5" fmla="*/ 166688 w 333375"/>
                      <a:gd name="connsiteY5" fmla="*/ 15681 h 331003"/>
                      <a:gd name="connsiteX6" fmla="*/ 15789 w 333375"/>
                      <a:gd name="connsiteY6" fmla="*/ 165500 h 331003"/>
                      <a:gd name="connsiteX7" fmla="*/ 166688 w 333375"/>
                      <a:gd name="connsiteY7" fmla="*/ 315327 h 331003"/>
                      <a:gd name="connsiteX8" fmla="*/ 317586 w 333375"/>
                      <a:gd name="connsiteY8" fmla="*/ 165500 h 331003"/>
                      <a:gd name="connsiteX9" fmla="*/ 166688 w 333375"/>
                      <a:gd name="connsiteY9" fmla="*/ 15681 h 33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375" h="331003">
                        <a:moveTo>
                          <a:pt x="166688" y="331003"/>
                        </a:moveTo>
                        <a:cubicBezTo>
                          <a:pt x="74782" y="331003"/>
                          <a:pt x="0" y="256764"/>
                          <a:pt x="0" y="165499"/>
                        </a:cubicBezTo>
                        <a:cubicBezTo>
                          <a:pt x="0" y="74243"/>
                          <a:pt x="74782" y="0"/>
                          <a:pt x="166688" y="0"/>
                        </a:cubicBezTo>
                        <a:cubicBezTo>
                          <a:pt x="258604" y="0"/>
                          <a:pt x="333375" y="74243"/>
                          <a:pt x="333375" y="165499"/>
                        </a:cubicBezTo>
                        <a:cubicBezTo>
                          <a:pt x="333375" y="256764"/>
                          <a:pt x="258604" y="331003"/>
                          <a:pt x="166688" y="331003"/>
                        </a:cubicBezTo>
                        <a:close/>
                        <a:moveTo>
                          <a:pt x="166688" y="15681"/>
                        </a:moveTo>
                        <a:cubicBezTo>
                          <a:pt x="83478" y="15681"/>
                          <a:pt x="15789" y="82890"/>
                          <a:pt x="15789" y="165500"/>
                        </a:cubicBezTo>
                        <a:cubicBezTo>
                          <a:pt x="15789" y="248110"/>
                          <a:pt x="83478" y="315327"/>
                          <a:pt x="166688" y="315327"/>
                        </a:cubicBezTo>
                        <a:cubicBezTo>
                          <a:pt x="249897" y="315327"/>
                          <a:pt x="317586" y="248108"/>
                          <a:pt x="317586" y="165500"/>
                        </a:cubicBezTo>
                        <a:cubicBezTo>
                          <a:pt x="317586" y="82891"/>
                          <a:pt x="249897" y="15681"/>
                          <a:pt x="166688" y="15681"/>
                        </a:cubicBezTo>
                        <a:close/>
                      </a:path>
                    </a:pathLst>
                  </a:custGeom>
                  <a:solidFill>
                    <a:srgbClr val="FFFFFF"/>
                  </a:solidFill>
                  <a:ln w="9525" cap="flat">
                    <a:noFill/>
                    <a:prstDash val="solid"/>
                    <a:miter/>
                  </a:ln>
                </p:spPr>
                <p:txBody>
                  <a:bodyPr rtlCol="0" anchor="ctr"/>
                  <a:lstStyle/>
                  <a:p>
                    <a:endParaRPr lang="nl-NL"/>
                  </a:p>
                </p:txBody>
              </p:sp>
            </p:grpSp>
            <p:grpSp>
              <p:nvGrpSpPr>
                <p:cNvPr id="175" name="Graphic 3">
                  <a:extLst>
                    <a:ext uri="{FF2B5EF4-FFF2-40B4-BE49-F238E27FC236}">
                      <a16:creationId xmlns:a16="http://schemas.microsoft.com/office/drawing/2014/main" id="{C328643F-AC13-60F6-8E43-E8AA530E879D}"/>
                    </a:ext>
                  </a:extLst>
                </p:cNvPr>
                <p:cNvGrpSpPr/>
                <p:nvPr/>
              </p:nvGrpSpPr>
              <p:grpSpPr>
                <a:xfrm>
                  <a:off x="4681006" y="2890984"/>
                  <a:ext cx="293929" cy="154724"/>
                  <a:chOff x="5211344" y="2908057"/>
                  <a:chExt cx="180190" cy="94852"/>
                </a:xfrm>
              </p:grpSpPr>
              <p:sp>
                <p:nvSpPr>
                  <p:cNvPr id="176" name="Vrije vorm 175">
                    <a:extLst>
                      <a:ext uri="{FF2B5EF4-FFF2-40B4-BE49-F238E27FC236}">
                        <a16:creationId xmlns:a16="http://schemas.microsoft.com/office/drawing/2014/main" id="{2DA5D1FF-3526-979A-086E-6EB4C7887F16}"/>
                      </a:ext>
                    </a:extLst>
                  </p:cNvPr>
                  <p:cNvSpPr/>
                  <p:nvPr/>
                </p:nvSpPr>
                <p:spPr>
                  <a:xfrm>
                    <a:off x="5211344" y="2992475"/>
                    <a:ext cx="180190" cy="10434"/>
                  </a:xfrm>
                  <a:custGeom>
                    <a:avLst/>
                    <a:gdLst>
                      <a:gd name="connsiteX0" fmla="*/ 0 w 180190"/>
                      <a:gd name="connsiteY0" fmla="*/ 5217 h 10434"/>
                      <a:gd name="connsiteX1" fmla="*/ 90095 w 180190"/>
                      <a:gd name="connsiteY1" fmla="*/ 0 h 10434"/>
                      <a:gd name="connsiteX2" fmla="*/ 180190 w 180190"/>
                      <a:gd name="connsiteY2" fmla="*/ 5217 h 10434"/>
                      <a:gd name="connsiteX3" fmla="*/ 90095 w 180190"/>
                      <a:gd name="connsiteY3" fmla="*/ 10434 h 10434"/>
                      <a:gd name="connsiteX4" fmla="*/ 0 w 180190"/>
                      <a:gd name="connsiteY4" fmla="*/ 5217 h 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90" h="10434">
                        <a:moveTo>
                          <a:pt x="0" y="5217"/>
                        </a:moveTo>
                        <a:cubicBezTo>
                          <a:pt x="0" y="2336"/>
                          <a:pt x="40337" y="0"/>
                          <a:pt x="90095" y="0"/>
                        </a:cubicBezTo>
                        <a:cubicBezTo>
                          <a:pt x="139853" y="0"/>
                          <a:pt x="180190" y="2336"/>
                          <a:pt x="180190" y="5217"/>
                        </a:cubicBezTo>
                        <a:cubicBezTo>
                          <a:pt x="180190" y="8099"/>
                          <a:pt x="139853" y="10434"/>
                          <a:pt x="90095" y="10434"/>
                        </a:cubicBezTo>
                        <a:cubicBezTo>
                          <a:pt x="40337" y="10434"/>
                          <a:pt x="0" y="8099"/>
                          <a:pt x="0" y="5217"/>
                        </a:cubicBezTo>
                        <a:close/>
                      </a:path>
                    </a:pathLst>
                  </a:custGeom>
                  <a:solidFill>
                    <a:srgbClr val="00A9B9"/>
                  </a:solidFill>
                  <a:ln w="9525" cap="flat">
                    <a:noFill/>
                    <a:prstDash val="solid"/>
                    <a:miter/>
                  </a:ln>
                </p:spPr>
                <p:txBody>
                  <a:bodyPr rtlCol="0" anchor="ctr"/>
                  <a:lstStyle/>
                  <a:p>
                    <a:endParaRPr lang="nl-NL"/>
                  </a:p>
                </p:txBody>
              </p:sp>
              <p:grpSp>
                <p:nvGrpSpPr>
                  <p:cNvPr id="177" name="Graphic 3">
                    <a:extLst>
                      <a:ext uri="{FF2B5EF4-FFF2-40B4-BE49-F238E27FC236}">
                        <a16:creationId xmlns:a16="http://schemas.microsoft.com/office/drawing/2014/main" id="{E042ACD4-73DC-891C-F0D4-30677C9F9027}"/>
                      </a:ext>
                    </a:extLst>
                  </p:cNvPr>
                  <p:cNvGrpSpPr/>
                  <p:nvPr/>
                </p:nvGrpSpPr>
                <p:grpSpPr>
                  <a:xfrm>
                    <a:off x="5219037" y="2908057"/>
                    <a:ext cx="162908" cy="88848"/>
                    <a:chOff x="5219037" y="2908057"/>
                    <a:chExt cx="162908" cy="88848"/>
                  </a:xfrm>
                </p:grpSpPr>
                <p:sp>
                  <p:nvSpPr>
                    <p:cNvPr id="178" name="Vrije vorm 177">
                      <a:extLst>
                        <a:ext uri="{FF2B5EF4-FFF2-40B4-BE49-F238E27FC236}">
                          <a16:creationId xmlns:a16="http://schemas.microsoft.com/office/drawing/2014/main" id="{A02794AB-7C47-0D56-0F5E-87D58A12A4C2}"/>
                        </a:ext>
                      </a:extLst>
                    </p:cNvPr>
                    <p:cNvSpPr/>
                    <p:nvPr/>
                  </p:nvSpPr>
                  <p:spPr>
                    <a:xfrm>
                      <a:off x="5221778" y="2909729"/>
                      <a:ext cx="158531" cy="87176"/>
                    </a:xfrm>
                    <a:custGeom>
                      <a:avLst/>
                      <a:gdLst>
                        <a:gd name="connsiteX0" fmla="*/ 158531 w 158531"/>
                        <a:gd name="connsiteY0" fmla="*/ 86835 h 87176"/>
                        <a:gd name="connsiteX1" fmla="*/ 158531 w 158531"/>
                        <a:gd name="connsiteY1" fmla="*/ 0 h 87176"/>
                        <a:gd name="connsiteX2" fmla="*/ 38530 w 158531"/>
                        <a:gd name="connsiteY2" fmla="*/ 0 h 87176"/>
                        <a:gd name="connsiteX3" fmla="*/ 38530 w 158531"/>
                        <a:gd name="connsiteY3" fmla="*/ 42232 h 87176"/>
                        <a:gd name="connsiteX4" fmla="*/ 0 w 158531"/>
                        <a:gd name="connsiteY4" fmla="*/ 42232 h 87176"/>
                        <a:gd name="connsiteX5" fmla="*/ 0 w 158531"/>
                        <a:gd name="connsiteY5" fmla="*/ 87177 h 87176"/>
                        <a:gd name="connsiteX6" fmla="*/ 38756 w 158531"/>
                        <a:gd name="connsiteY6" fmla="*/ 87177 h 87176"/>
                        <a:gd name="connsiteX7" fmla="*/ 158531 w 158531"/>
                        <a:gd name="connsiteY7" fmla="*/ 86835 h 87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531" h="87176">
                          <a:moveTo>
                            <a:pt x="158531" y="86835"/>
                          </a:moveTo>
                          <a:lnTo>
                            <a:pt x="158531" y="0"/>
                          </a:lnTo>
                          <a:lnTo>
                            <a:pt x="38530" y="0"/>
                          </a:lnTo>
                          <a:lnTo>
                            <a:pt x="38530" y="42232"/>
                          </a:lnTo>
                          <a:lnTo>
                            <a:pt x="0" y="42232"/>
                          </a:lnTo>
                          <a:lnTo>
                            <a:pt x="0" y="87177"/>
                          </a:lnTo>
                          <a:lnTo>
                            <a:pt x="38756" y="87177"/>
                          </a:lnTo>
                          <a:lnTo>
                            <a:pt x="158531" y="86835"/>
                          </a:lnTo>
                          <a:close/>
                        </a:path>
                      </a:pathLst>
                    </a:custGeom>
                    <a:solidFill>
                      <a:srgbClr val="51BBC7"/>
                    </a:solidFill>
                    <a:ln w="9525" cap="flat">
                      <a:noFill/>
                      <a:prstDash val="solid"/>
                      <a:miter/>
                    </a:ln>
                  </p:spPr>
                  <p:txBody>
                    <a:bodyPr rtlCol="0" anchor="ctr"/>
                    <a:lstStyle/>
                    <a:p>
                      <a:endParaRPr lang="nl-NL"/>
                    </a:p>
                  </p:txBody>
                </p:sp>
                <p:sp>
                  <p:nvSpPr>
                    <p:cNvPr id="179" name="Vrije vorm 178">
                      <a:extLst>
                        <a:ext uri="{FF2B5EF4-FFF2-40B4-BE49-F238E27FC236}">
                          <a16:creationId xmlns:a16="http://schemas.microsoft.com/office/drawing/2014/main" id="{43D62FA5-C584-2DE1-0561-3502D5800077}"/>
                        </a:ext>
                      </a:extLst>
                    </p:cNvPr>
                    <p:cNvSpPr/>
                    <p:nvPr/>
                  </p:nvSpPr>
                  <p:spPr>
                    <a:xfrm>
                      <a:off x="5258556" y="2908057"/>
                      <a:ext cx="123389" cy="4375"/>
                    </a:xfrm>
                    <a:custGeom>
                      <a:avLst/>
                      <a:gdLst>
                        <a:gd name="connsiteX0" fmla="*/ 0 w 123389"/>
                        <a:gd name="connsiteY0" fmla="*/ 0 h 4375"/>
                        <a:gd name="connsiteX1" fmla="*/ 123390 w 123389"/>
                        <a:gd name="connsiteY1" fmla="*/ 0 h 4375"/>
                        <a:gd name="connsiteX2" fmla="*/ 123390 w 123389"/>
                        <a:gd name="connsiteY2" fmla="*/ 4376 h 4375"/>
                        <a:gd name="connsiteX3" fmla="*/ 0 w 123389"/>
                        <a:gd name="connsiteY3" fmla="*/ 4376 h 4375"/>
                        <a:gd name="connsiteX4" fmla="*/ 0 w 123389"/>
                        <a:gd name="connsiteY4" fmla="*/ 0 h 4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89" h="4375">
                          <a:moveTo>
                            <a:pt x="0" y="0"/>
                          </a:moveTo>
                          <a:lnTo>
                            <a:pt x="123390" y="0"/>
                          </a:lnTo>
                          <a:lnTo>
                            <a:pt x="123390" y="4376"/>
                          </a:lnTo>
                          <a:lnTo>
                            <a:pt x="0" y="4376"/>
                          </a:lnTo>
                          <a:lnTo>
                            <a:pt x="0" y="0"/>
                          </a:lnTo>
                          <a:close/>
                        </a:path>
                      </a:pathLst>
                    </a:custGeom>
                    <a:solidFill>
                      <a:srgbClr val="00A9B9"/>
                    </a:solidFill>
                    <a:ln w="9525" cap="flat">
                      <a:noFill/>
                      <a:prstDash val="solid"/>
                      <a:miter/>
                    </a:ln>
                  </p:spPr>
                  <p:txBody>
                    <a:bodyPr rtlCol="0" anchor="ctr"/>
                    <a:lstStyle/>
                    <a:p>
                      <a:endParaRPr lang="nl-NL"/>
                    </a:p>
                  </p:txBody>
                </p:sp>
                <p:sp>
                  <p:nvSpPr>
                    <p:cNvPr id="180" name="Vrije vorm 179">
                      <a:extLst>
                        <a:ext uri="{FF2B5EF4-FFF2-40B4-BE49-F238E27FC236}">
                          <a16:creationId xmlns:a16="http://schemas.microsoft.com/office/drawing/2014/main" id="{B41F9486-C3B3-DBFD-3505-A97A61DEE93E}"/>
                        </a:ext>
                      </a:extLst>
                    </p:cNvPr>
                    <p:cNvSpPr/>
                    <p:nvPr/>
                  </p:nvSpPr>
                  <p:spPr>
                    <a:xfrm>
                      <a:off x="5219037" y="2948081"/>
                      <a:ext cx="41262" cy="4375"/>
                    </a:xfrm>
                    <a:custGeom>
                      <a:avLst/>
                      <a:gdLst>
                        <a:gd name="connsiteX0" fmla="*/ 0 w 41262"/>
                        <a:gd name="connsiteY0" fmla="*/ 0 h 4375"/>
                        <a:gd name="connsiteX1" fmla="*/ 41263 w 41262"/>
                        <a:gd name="connsiteY1" fmla="*/ 0 h 4375"/>
                        <a:gd name="connsiteX2" fmla="*/ 41263 w 41262"/>
                        <a:gd name="connsiteY2" fmla="*/ 4376 h 4375"/>
                        <a:gd name="connsiteX3" fmla="*/ 0 w 41262"/>
                        <a:gd name="connsiteY3" fmla="*/ 4376 h 4375"/>
                        <a:gd name="connsiteX4" fmla="*/ 0 w 41262"/>
                        <a:gd name="connsiteY4" fmla="*/ 0 h 4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2" h="4375">
                          <a:moveTo>
                            <a:pt x="0" y="0"/>
                          </a:moveTo>
                          <a:lnTo>
                            <a:pt x="41263" y="0"/>
                          </a:lnTo>
                          <a:lnTo>
                            <a:pt x="41263" y="4376"/>
                          </a:lnTo>
                          <a:lnTo>
                            <a:pt x="0" y="4376"/>
                          </a:lnTo>
                          <a:lnTo>
                            <a:pt x="0" y="0"/>
                          </a:lnTo>
                          <a:close/>
                        </a:path>
                      </a:pathLst>
                    </a:custGeom>
                    <a:solidFill>
                      <a:srgbClr val="00A9B9"/>
                    </a:solidFill>
                    <a:ln w="9525" cap="flat">
                      <a:noFill/>
                      <a:prstDash val="solid"/>
                      <a:miter/>
                    </a:ln>
                  </p:spPr>
                  <p:txBody>
                    <a:bodyPr rtlCol="0" anchor="ctr"/>
                    <a:lstStyle/>
                    <a:p>
                      <a:endParaRPr lang="nl-NL"/>
                    </a:p>
                  </p:txBody>
                </p:sp>
                <p:sp>
                  <p:nvSpPr>
                    <p:cNvPr id="181" name="Vrije vorm 180">
                      <a:extLst>
                        <a:ext uri="{FF2B5EF4-FFF2-40B4-BE49-F238E27FC236}">
                          <a16:creationId xmlns:a16="http://schemas.microsoft.com/office/drawing/2014/main" id="{05B46A5C-E247-F12E-80DE-63ED78B41345}"/>
                        </a:ext>
                      </a:extLst>
                    </p:cNvPr>
                    <p:cNvSpPr/>
                    <p:nvPr/>
                  </p:nvSpPr>
                  <p:spPr>
                    <a:xfrm>
                      <a:off x="5232060" y="2960050"/>
                      <a:ext cx="20866" cy="36767"/>
                    </a:xfrm>
                    <a:custGeom>
                      <a:avLst/>
                      <a:gdLst>
                        <a:gd name="connsiteX0" fmla="*/ 20867 w 20866"/>
                        <a:gd name="connsiteY0" fmla="*/ 0 h 36767"/>
                        <a:gd name="connsiteX1" fmla="*/ 20867 w 20866"/>
                        <a:gd name="connsiteY1" fmla="*/ 36768 h 36767"/>
                        <a:gd name="connsiteX2" fmla="*/ 0 w 20866"/>
                        <a:gd name="connsiteY2" fmla="*/ 36768 h 36767"/>
                        <a:gd name="connsiteX3" fmla="*/ 0 w 20866"/>
                        <a:gd name="connsiteY3" fmla="*/ 0 h 36767"/>
                        <a:gd name="connsiteX4" fmla="*/ 20867 w 20866"/>
                        <a:gd name="connsiteY4" fmla="*/ 0 h 3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66" h="36767">
                          <a:moveTo>
                            <a:pt x="20867" y="0"/>
                          </a:moveTo>
                          <a:lnTo>
                            <a:pt x="20867" y="36768"/>
                          </a:lnTo>
                          <a:lnTo>
                            <a:pt x="0" y="36768"/>
                          </a:lnTo>
                          <a:lnTo>
                            <a:pt x="0" y="0"/>
                          </a:lnTo>
                          <a:lnTo>
                            <a:pt x="20867" y="0"/>
                          </a:lnTo>
                          <a:close/>
                        </a:path>
                      </a:pathLst>
                    </a:custGeom>
                    <a:solidFill>
                      <a:srgbClr val="AEDDE3"/>
                    </a:solidFill>
                    <a:ln w="9525" cap="flat">
                      <a:noFill/>
                      <a:prstDash val="solid"/>
                      <a:miter/>
                    </a:ln>
                  </p:spPr>
                  <p:txBody>
                    <a:bodyPr rtlCol="0" anchor="ctr"/>
                    <a:lstStyle/>
                    <a:p>
                      <a:endParaRPr lang="nl-NL"/>
                    </a:p>
                  </p:txBody>
                </p:sp>
                <p:grpSp>
                  <p:nvGrpSpPr>
                    <p:cNvPr id="182" name="Graphic 3">
                      <a:extLst>
                        <a:ext uri="{FF2B5EF4-FFF2-40B4-BE49-F238E27FC236}">
                          <a16:creationId xmlns:a16="http://schemas.microsoft.com/office/drawing/2014/main" id="{07B58B56-01D5-9F01-A3F9-4E089FB61DA9}"/>
                        </a:ext>
                      </a:extLst>
                    </p:cNvPr>
                    <p:cNvGrpSpPr/>
                    <p:nvPr/>
                  </p:nvGrpSpPr>
                  <p:grpSpPr>
                    <a:xfrm>
                      <a:off x="5286722" y="2927682"/>
                      <a:ext cx="68230" cy="54744"/>
                      <a:chOff x="5286722" y="2927682"/>
                      <a:chExt cx="68230" cy="54744"/>
                    </a:xfrm>
                    <a:solidFill>
                      <a:srgbClr val="E7F3FB"/>
                    </a:solidFill>
                  </p:grpSpPr>
                  <p:sp>
                    <p:nvSpPr>
                      <p:cNvPr id="183" name="Vrije vorm 182">
                        <a:extLst>
                          <a:ext uri="{FF2B5EF4-FFF2-40B4-BE49-F238E27FC236}">
                            <a16:creationId xmlns:a16="http://schemas.microsoft.com/office/drawing/2014/main" id="{BD61E369-9727-8D5C-8773-9FDA61B1067C}"/>
                          </a:ext>
                        </a:extLst>
                      </p:cNvPr>
                      <p:cNvSpPr/>
                      <p:nvPr/>
                    </p:nvSpPr>
                    <p:spPr>
                      <a:xfrm>
                        <a:off x="5286722" y="2927682"/>
                        <a:ext cx="29338" cy="22551"/>
                      </a:xfrm>
                      <a:custGeom>
                        <a:avLst/>
                        <a:gdLst>
                          <a:gd name="connsiteX0" fmla="*/ 29339 w 29338"/>
                          <a:gd name="connsiteY0" fmla="*/ 0 h 22551"/>
                          <a:gd name="connsiteX1" fmla="*/ 29339 w 29338"/>
                          <a:gd name="connsiteY1" fmla="*/ 22551 h 22551"/>
                          <a:gd name="connsiteX2" fmla="*/ 0 w 29338"/>
                          <a:gd name="connsiteY2" fmla="*/ 22551 h 22551"/>
                          <a:gd name="connsiteX3" fmla="*/ 0 w 29338"/>
                          <a:gd name="connsiteY3" fmla="*/ 0 h 22551"/>
                          <a:gd name="connsiteX4" fmla="*/ 29339 w 29338"/>
                          <a:gd name="connsiteY4" fmla="*/ 0 h 22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38" h="22551">
                            <a:moveTo>
                              <a:pt x="29339" y="0"/>
                            </a:moveTo>
                            <a:lnTo>
                              <a:pt x="29339" y="22551"/>
                            </a:lnTo>
                            <a:lnTo>
                              <a:pt x="0" y="22551"/>
                            </a:lnTo>
                            <a:lnTo>
                              <a:pt x="0" y="0"/>
                            </a:lnTo>
                            <a:lnTo>
                              <a:pt x="29339" y="0"/>
                            </a:lnTo>
                            <a:close/>
                          </a:path>
                        </a:pathLst>
                      </a:custGeom>
                      <a:solidFill>
                        <a:srgbClr val="E7F3FB"/>
                      </a:solidFill>
                      <a:ln w="9525" cap="flat">
                        <a:noFill/>
                        <a:prstDash val="solid"/>
                        <a:miter/>
                      </a:ln>
                    </p:spPr>
                    <p:txBody>
                      <a:bodyPr rtlCol="0" anchor="ctr"/>
                      <a:lstStyle/>
                      <a:p>
                        <a:endParaRPr lang="nl-NL"/>
                      </a:p>
                    </p:txBody>
                  </p:sp>
                  <p:sp>
                    <p:nvSpPr>
                      <p:cNvPr id="184" name="Vrije vorm 183">
                        <a:extLst>
                          <a:ext uri="{FF2B5EF4-FFF2-40B4-BE49-F238E27FC236}">
                            <a16:creationId xmlns:a16="http://schemas.microsoft.com/office/drawing/2014/main" id="{06E6901E-50A8-D0C3-AADA-EC78A610BA1A}"/>
                          </a:ext>
                        </a:extLst>
                      </p:cNvPr>
                      <p:cNvSpPr/>
                      <p:nvPr/>
                    </p:nvSpPr>
                    <p:spPr>
                      <a:xfrm>
                        <a:off x="5286723" y="2959875"/>
                        <a:ext cx="29001" cy="22551"/>
                      </a:xfrm>
                      <a:custGeom>
                        <a:avLst/>
                        <a:gdLst>
                          <a:gd name="connsiteX0" fmla="*/ 29001 w 29001"/>
                          <a:gd name="connsiteY0" fmla="*/ 0 h 22551"/>
                          <a:gd name="connsiteX1" fmla="*/ 29001 w 29001"/>
                          <a:gd name="connsiteY1" fmla="*/ 22552 h 22551"/>
                          <a:gd name="connsiteX2" fmla="*/ 0 w 29001"/>
                          <a:gd name="connsiteY2" fmla="*/ 22552 h 22551"/>
                          <a:gd name="connsiteX3" fmla="*/ 0 w 29001"/>
                          <a:gd name="connsiteY3" fmla="*/ 0 h 22551"/>
                          <a:gd name="connsiteX4" fmla="*/ 29001 w 29001"/>
                          <a:gd name="connsiteY4" fmla="*/ 0 h 22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1" h="22551">
                            <a:moveTo>
                              <a:pt x="29001" y="0"/>
                            </a:moveTo>
                            <a:lnTo>
                              <a:pt x="29001" y="22552"/>
                            </a:lnTo>
                            <a:lnTo>
                              <a:pt x="0" y="22552"/>
                            </a:lnTo>
                            <a:lnTo>
                              <a:pt x="0" y="0"/>
                            </a:lnTo>
                            <a:lnTo>
                              <a:pt x="29001" y="0"/>
                            </a:lnTo>
                            <a:close/>
                          </a:path>
                        </a:pathLst>
                      </a:custGeom>
                      <a:solidFill>
                        <a:srgbClr val="E7F3FB"/>
                      </a:solidFill>
                      <a:ln w="9525" cap="flat">
                        <a:noFill/>
                        <a:prstDash val="solid"/>
                        <a:miter/>
                      </a:ln>
                    </p:spPr>
                    <p:txBody>
                      <a:bodyPr rtlCol="0" anchor="ctr"/>
                      <a:lstStyle/>
                      <a:p>
                        <a:endParaRPr lang="nl-NL"/>
                      </a:p>
                    </p:txBody>
                  </p:sp>
                  <p:sp>
                    <p:nvSpPr>
                      <p:cNvPr id="185" name="Vrije vorm 184">
                        <a:extLst>
                          <a:ext uri="{FF2B5EF4-FFF2-40B4-BE49-F238E27FC236}">
                            <a16:creationId xmlns:a16="http://schemas.microsoft.com/office/drawing/2014/main" id="{834441DA-682E-D677-77E6-521AF57C5941}"/>
                          </a:ext>
                        </a:extLst>
                      </p:cNvPr>
                      <p:cNvSpPr/>
                      <p:nvPr/>
                    </p:nvSpPr>
                    <p:spPr>
                      <a:xfrm>
                        <a:off x="5325951" y="2959875"/>
                        <a:ext cx="29001" cy="22551"/>
                      </a:xfrm>
                      <a:custGeom>
                        <a:avLst/>
                        <a:gdLst>
                          <a:gd name="connsiteX0" fmla="*/ 29002 w 29001"/>
                          <a:gd name="connsiteY0" fmla="*/ 0 h 22551"/>
                          <a:gd name="connsiteX1" fmla="*/ 29002 w 29001"/>
                          <a:gd name="connsiteY1" fmla="*/ 22552 h 22551"/>
                          <a:gd name="connsiteX2" fmla="*/ 0 w 29001"/>
                          <a:gd name="connsiteY2" fmla="*/ 22552 h 22551"/>
                          <a:gd name="connsiteX3" fmla="*/ 0 w 29001"/>
                          <a:gd name="connsiteY3" fmla="*/ 0 h 22551"/>
                          <a:gd name="connsiteX4" fmla="*/ 29002 w 29001"/>
                          <a:gd name="connsiteY4" fmla="*/ 0 h 22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1" h="22551">
                            <a:moveTo>
                              <a:pt x="29002" y="0"/>
                            </a:moveTo>
                            <a:lnTo>
                              <a:pt x="29002" y="22552"/>
                            </a:lnTo>
                            <a:lnTo>
                              <a:pt x="0" y="22552"/>
                            </a:lnTo>
                            <a:lnTo>
                              <a:pt x="0" y="0"/>
                            </a:lnTo>
                            <a:lnTo>
                              <a:pt x="29002" y="0"/>
                            </a:lnTo>
                            <a:close/>
                          </a:path>
                        </a:pathLst>
                      </a:custGeom>
                      <a:solidFill>
                        <a:srgbClr val="E7F3FB"/>
                      </a:solidFill>
                      <a:ln w="9525" cap="flat">
                        <a:noFill/>
                        <a:prstDash val="solid"/>
                        <a:miter/>
                      </a:ln>
                    </p:spPr>
                    <p:txBody>
                      <a:bodyPr rtlCol="0" anchor="ctr"/>
                      <a:lstStyle/>
                      <a:p>
                        <a:endParaRPr lang="nl-NL"/>
                      </a:p>
                    </p:txBody>
                  </p:sp>
                  <p:sp>
                    <p:nvSpPr>
                      <p:cNvPr id="186" name="Vrije vorm 185">
                        <a:extLst>
                          <a:ext uri="{FF2B5EF4-FFF2-40B4-BE49-F238E27FC236}">
                            <a16:creationId xmlns:a16="http://schemas.microsoft.com/office/drawing/2014/main" id="{B6A10C67-4E74-446F-0E04-E2C4F287B2D9}"/>
                          </a:ext>
                        </a:extLst>
                      </p:cNvPr>
                      <p:cNvSpPr/>
                      <p:nvPr/>
                    </p:nvSpPr>
                    <p:spPr>
                      <a:xfrm>
                        <a:off x="5325951" y="2927682"/>
                        <a:ext cx="29001" cy="22551"/>
                      </a:xfrm>
                      <a:custGeom>
                        <a:avLst/>
                        <a:gdLst>
                          <a:gd name="connsiteX0" fmla="*/ 29002 w 29001"/>
                          <a:gd name="connsiteY0" fmla="*/ 0 h 22551"/>
                          <a:gd name="connsiteX1" fmla="*/ 29002 w 29001"/>
                          <a:gd name="connsiteY1" fmla="*/ 22551 h 22551"/>
                          <a:gd name="connsiteX2" fmla="*/ 0 w 29001"/>
                          <a:gd name="connsiteY2" fmla="*/ 22551 h 22551"/>
                          <a:gd name="connsiteX3" fmla="*/ 0 w 29001"/>
                          <a:gd name="connsiteY3" fmla="*/ 0 h 22551"/>
                          <a:gd name="connsiteX4" fmla="*/ 29002 w 29001"/>
                          <a:gd name="connsiteY4" fmla="*/ 0 h 22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1" h="22551">
                            <a:moveTo>
                              <a:pt x="29002" y="0"/>
                            </a:moveTo>
                            <a:lnTo>
                              <a:pt x="29002" y="22551"/>
                            </a:lnTo>
                            <a:lnTo>
                              <a:pt x="0" y="22551"/>
                            </a:lnTo>
                            <a:lnTo>
                              <a:pt x="0" y="0"/>
                            </a:lnTo>
                            <a:lnTo>
                              <a:pt x="29002" y="0"/>
                            </a:lnTo>
                            <a:close/>
                          </a:path>
                        </a:pathLst>
                      </a:custGeom>
                      <a:solidFill>
                        <a:srgbClr val="E7F3FB"/>
                      </a:solidFill>
                      <a:ln w="9525" cap="flat">
                        <a:noFill/>
                        <a:prstDash val="solid"/>
                        <a:miter/>
                      </a:ln>
                    </p:spPr>
                    <p:txBody>
                      <a:bodyPr rtlCol="0" anchor="ctr"/>
                      <a:lstStyle/>
                      <a:p>
                        <a:endParaRPr lang="nl-NL"/>
                      </a:p>
                    </p:txBody>
                  </p:sp>
                </p:grpSp>
              </p:grpSp>
            </p:grpSp>
          </p:grpSp>
          <p:sp>
            <p:nvSpPr>
              <p:cNvPr id="189" name="Vrije vorm 188">
                <a:extLst>
                  <a:ext uri="{FF2B5EF4-FFF2-40B4-BE49-F238E27FC236}">
                    <a16:creationId xmlns:a16="http://schemas.microsoft.com/office/drawing/2014/main" id="{726F53E4-9B3D-714C-827E-679311AEBED3}"/>
                  </a:ext>
                </a:extLst>
              </p:cNvPr>
              <p:cNvSpPr/>
              <p:nvPr/>
            </p:nvSpPr>
            <p:spPr>
              <a:xfrm>
                <a:off x="2460732" y="4338099"/>
                <a:ext cx="248603" cy="13148"/>
              </a:xfrm>
              <a:custGeom>
                <a:avLst/>
                <a:gdLst>
                  <a:gd name="connsiteX0" fmla="*/ 0 w 152403"/>
                  <a:gd name="connsiteY0" fmla="*/ 4030 h 8060"/>
                  <a:gd name="connsiteX1" fmla="*/ 76202 w 152403"/>
                  <a:gd name="connsiteY1" fmla="*/ 0 h 8060"/>
                  <a:gd name="connsiteX2" fmla="*/ 152404 w 152403"/>
                  <a:gd name="connsiteY2" fmla="*/ 4030 h 8060"/>
                  <a:gd name="connsiteX3" fmla="*/ 76202 w 152403"/>
                  <a:gd name="connsiteY3" fmla="*/ 8061 h 8060"/>
                  <a:gd name="connsiteX4" fmla="*/ 0 w 152403"/>
                  <a:gd name="connsiteY4" fmla="*/ 4030 h 8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3" h="8060">
                    <a:moveTo>
                      <a:pt x="0" y="4030"/>
                    </a:moveTo>
                    <a:cubicBezTo>
                      <a:pt x="0" y="1804"/>
                      <a:pt x="34118" y="0"/>
                      <a:pt x="76202" y="0"/>
                    </a:cubicBezTo>
                    <a:cubicBezTo>
                      <a:pt x="118286" y="0"/>
                      <a:pt x="152404" y="1805"/>
                      <a:pt x="152404" y="4030"/>
                    </a:cubicBezTo>
                    <a:cubicBezTo>
                      <a:pt x="152404" y="6256"/>
                      <a:pt x="118286" y="8061"/>
                      <a:pt x="76202" y="8061"/>
                    </a:cubicBezTo>
                    <a:cubicBezTo>
                      <a:pt x="34118" y="8061"/>
                      <a:pt x="0" y="6256"/>
                      <a:pt x="0" y="4030"/>
                    </a:cubicBezTo>
                    <a:close/>
                  </a:path>
                </a:pathLst>
              </a:custGeom>
              <a:solidFill>
                <a:srgbClr val="00A9B9"/>
              </a:solidFill>
              <a:ln w="9525" cap="flat">
                <a:noFill/>
                <a:prstDash val="solid"/>
                <a:miter/>
              </a:ln>
            </p:spPr>
            <p:txBody>
              <a:bodyPr rtlCol="0" anchor="ctr"/>
              <a:lstStyle/>
              <a:p>
                <a:endParaRPr lang="nl-NL"/>
              </a:p>
            </p:txBody>
          </p:sp>
          <p:grpSp>
            <p:nvGrpSpPr>
              <p:cNvPr id="732" name="Groep 731">
                <a:extLst>
                  <a:ext uri="{FF2B5EF4-FFF2-40B4-BE49-F238E27FC236}">
                    <a16:creationId xmlns:a16="http://schemas.microsoft.com/office/drawing/2014/main" id="{34E87233-BA65-16E8-4B5E-976EF3251A5D}"/>
                  </a:ext>
                </a:extLst>
              </p:cNvPr>
              <p:cNvGrpSpPr/>
              <p:nvPr/>
            </p:nvGrpSpPr>
            <p:grpSpPr>
              <a:xfrm>
                <a:off x="5310842" y="4054768"/>
                <a:ext cx="443315" cy="440160"/>
                <a:chOff x="5310842" y="4054768"/>
                <a:chExt cx="443315" cy="440160"/>
              </a:xfrm>
            </p:grpSpPr>
            <p:sp>
              <p:nvSpPr>
                <p:cNvPr id="190" name="Vrije vorm 189">
                  <a:extLst>
                    <a:ext uri="{FF2B5EF4-FFF2-40B4-BE49-F238E27FC236}">
                      <a16:creationId xmlns:a16="http://schemas.microsoft.com/office/drawing/2014/main" id="{B458554A-62B9-D16E-A99F-3F5F002BDE48}"/>
                    </a:ext>
                  </a:extLst>
                </p:cNvPr>
                <p:cNvSpPr/>
                <p:nvPr/>
              </p:nvSpPr>
              <p:spPr>
                <a:xfrm>
                  <a:off x="5319126" y="4063115"/>
                  <a:ext cx="426748" cy="424561"/>
                </a:xfrm>
                <a:custGeom>
                  <a:avLst/>
                  <a:gdLst>
                    <a:gd name="connsiteX0" fmla="*/ 261613 w 261613"/>
                    <a:gd name="connsiteY0" fmla="*/ 130136 h 260272"/>
                    <a:gd name="connsiteX1" fmla="*/ 130807 w 261613"/>
                    <a:gd name="connsiteY1" fmla="*/ 260273 h 260272"/>
                    <a:gd name="connsiteX2" fmla="*/ 0 w 261613"/>
                    <a:gd name="connsiteY2" fmla="*/ 130136 h 260272"/>
                    <a:gd name="connsiteX3" fmla="*/ 130807 w 261613"/>
                    <a:gd name="connsiteY3" fmla="*/ 0 h 260272"/>
                    <a:gd name="connsiteX4" fmla="*/ 261613 w 261613"/>
                    <a:gd name="connsiteY4" fmla="*/ 130136 h 260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613" h="260272">
                      <a:moveTo>
                        <a:pt x="261613" y="130136"/>
                      </a:moveTo>
                      <a:cubicBezTo>
                        <a:pt x="261613" y="202010"/>
                        <a:pt x="203046" y="260273"/>
                        <a:pt x="130807" y="260273"/>
                      </a:cubicBezTo>
                      <a:cubicBezTo>
                        <a:pt x="58568" y="260273"/>
                        <a:pt x="0" y="202010"/>
                        <a:pt x="0" y="130136"/>
                      </a:cubicBezTo>
                      <a:cubicBezTo>
                        <a:pt x="0" y="58262"/>
                        <a:pt x="58568" y="0"/>
                        <a:pt x="130807" y="0"/>
                      </a:cubicBezTo>
                      <a:cubicBezTo>
                        <a:pt x="203046" y="0"/>
                        <a:pt x="261613" y="58264"/>
                        <a:pt x="261613" y="130136"/>
                      </a:cubicBezTo>
                      <a:close/>
                    </a:path>
                  </a:pathLst>
                </a:custGeom>
                <a:solidFill>
                  <a:srgbClr val="D7EFF2"/>
                </a:solidFill>
                <a:ln w="9525" cap="flat">
                  <a:noFill/>
                  <a:prstDash val="solid"/>
                  <a:miter/>
                </a:ln>
              </p:spPr>
              <p:txBody>
                <a:bodyPr rtlCol="0" anchor="ctr"/>
                <a:lstStyle/>
                <a:p>
                  <a:endParaRPr lang="nl-NL"/>
                </a:p>
              </p:txBody>
            </p:sp>
            <p:sp>
              <p:nvSpPr>
                <p:cNvPr id="191" name="Vrije vorm 190">
                  <a:extLst>
                    <a:ext uri="{FF2B5EF4-FFF2-40B4-BE49-F238E27FC236}">
                      <a16:creationId xmlns:a16="http://schemas.microsoft.com/office/drawing/2014/main" id="{808B41C5-E7BD-60C4-3BD6-848021EA3985}"/>
                    </a:ext>
                  </a:extLst>
                </p:cNvPr>
                <p:cNvSpPr/>
                <p:nvPr/>
              </p:nvSpPr>
              <p:spPr>
                <a:xfrm>
                  <a:off x="5310842" y="4054768"/>
                  <a:ext cx="443315" cy="440160"/>
                </a:xfrm>
                <a:custGeom>
                  <a:avLst/>
                  <a:gdLst>
                    <a:gd name="connsiteX0" fmla="*/ 135885 w 271769"/>
                    <a:gd name="connsiteY0" fmla="*/ 269835 h 269835"/>
                    <a:gd name="connsiteX1" fmla="*/ 0 w 271769"/>
                    <a:gd name="connsiteY1" fmla="*/ 134916 h 269835"/>
                    <a:gd name="connsiteX2" fmla="*/ 135885 w 271769"/>
                    <a:gd name="connsiteY2" fmla="*/ 0 h 269835"/>
                    <a:gd name="connsiteX3" fmla="*/ 271769 w 271769"/>
                    <a:gd name="connsiteY3" fmla="*/ 134916 h 269835"/>
                    <a:gd name="connsiteX4" fmla="*/ 135885 w 271769"/>
                    <a:gd name="connsiteY4" fmla="*/ 269835 h 269835"/>
                    <a:gd name="connsiteX5" fmla="*/ 135885 w 271769"/>
                    <a:gd name="connsiteY5" fmla="*/ 12783 h 269835"/>
                    <a:gd name="connsiteX6" fmla="*/ 12871 w 271769"/>
                    <a:gd name="connsiteY6" fmla="*/ 134916 h 269835"/>
                    <a:gd name="connsiteX7" fmla="*/ 135885 w 271769"/>
                    <a:gd name="connsiteY7" fmla="*/ 257056 h 269835"/>
                    <a:gd name="connsiteX8" fmla="*/ 258898 w 271769"/>
                    <a:gd name="connsiteY8" fmla="*/ 134916 h 269835"/>
                    <a:gd name="connsiteX9" fmla="*/ 135885 w 271769"/>
                    <a:gd name="connsiteY9" fmla="*/ 12783 h 26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769" h="269835">
                      <a:moveTo>
                        <a:pt x="135885" y="269835"/>
                      </a:moveTo>
                      <a:cubicBezTo>
                        <a:pt x="60962" y="269835"/>
                        <a:pt x="0" y="209315"/>
                        <a:pt x="0" y="134916"/>
                      </a:cubicBezTo>
                      <a:cubicBezTo>
                        <a:pt x="0" y="60524"/>
                        <a:pt x="60962" y="0"/>
                        <a:pt x="135885" y="0"/>
                      </a:cubicBezTo>
                      <a:cubicBezTo>
                        <a:pt x="210815" y="0"/>
                        <a:pt x="271769" y="60524"/>
                        <a:pt x="271769" y="134916"/>
                      </a:cubicBezTo>
                      <a:cubicBezTo>
                        <a:pt x="271769" y="209315"/>
                        <a:pt x="210815" y="269835"/>
                        <a:pt x="135885" y="269835"/>
                      </a:cubicBezTo>
                      <a:close/>
                      <a:moveTo>
                        <a:pt x="135885" y="12783"/>
                      </a:moveTo>
                      <a:cubicBezTo>
                        <a:pt x="68052" y="12783"/>
                        <a:pt x="12871" y="67572"/>
                        <a:pt x="12871" y="134916"/>
                      </a:cubicBezTo>
                      <a:cubicBezTo>
                        <a:pt x="12871" y="202260"/>
                        <a:pt x="68052" y="257056"/>
                        <a:pt x="135885" y="257056"/>
                      </a:cubicBezTo>
                      <a:cubicBezTo>
                        <a:pt x="203717" y="257056"/>
                        <a:pt x="258898" y="202259"/>
                        <a:pt x="258898" y="134916"/>
                      </a:cubicBezTo>
                      <a:cubicBezTo>
                        <a:pt x="258898" y="67573"/>
                        <a:pt x="203717" y="12783"/>
                        <a:pt x="135885" y="12783"/>
                      </a:cubicBezTo>
                      <a:close/>
                    </a:path>
                  </a:pathLst>
                </a:custGeom>
                <a:solidFill>
                  <a:srgbClr val="FFFFFF"/>
                </a:solidFill>
                <a:ln w="9525" cap="flat">
                  <a:noFill/>
                  <a:prstDash val="solid"/>
                  <a:miter/>
                </a:ln>
              </p:spPr>
              <p:txBody>
                <a:bodyPr rtlCol="0" anchor="ctr"/>
                <a:lstStyle/>
                <a:p>
                  <a:endParaRPr lang="nl-NL"/>
                </a:p>
              </p:txBody>
            </p:sp>
            <p:grpSp>
              <p:nvGrpSpPr>
                <p:cNvPr id="192" name="Graphic 3">
                  <a:extLst>
                    <a:ext uri="{FF2B5EF4-FFF2-40B4-BE49-F238E27FC236}">
                      <a16:creationId xmlns:a16="http://schemas.microsoft.com/office/drawing/2014/main" id="{74126026-5498-5BDE-0B08-4B013167D30F}"/>
                    </a:ext>
                  </a:extLst>
                </p:cNvPr>
                <p:cNvGrpSpPr/>
                <p:nvPr/>
              </p:nvGrpSpPr>
              <p:grpSpPr>
                <a:xfrm>
                  <a:off x="5443831" y="4167506"/>
                  <a:ext cx="172580" cy="201250"/>
                  <a:chOff x="5678985" y="3690614"/>
                  <a:chExt cx="105798" cy="123374"/>
                </a:xfrm>
              </p:grpSpPr>
              <p:sp>
                <p:nvSpPr>
                  <p:cNvPr id="193" name="Vrije vorm 192">
                    <a:extLst>
                      <a:ext uri="{FF2B5EF4-FFF2-40B4-BE49-F238E27FC236}">
                        <a16:creationId xmlns:a16="http://schemas.microsoft.com/office/drawing/2014/main" id="{6C77D9A5-718E-CD7C-95F7-8FEDB7E7A543}"/>
                      </a:ext>
                    </a:extLst>
                  </p:cNvPr>
                  <p:cNvSpPr/>
                  <p:nvPr/>
                </p:nvSpPr>
                <p:spPr>
                  <a:xfrm>
                    <a:off x="5678985" y="3806901"/>
                    <a:ext cx="105798" cy="7087"/>
                  </a:xfrm>
                  <a:custGeom>
                    <a:avLst/>
                    <a:gdLst>
                      <a:gd name="connsiteX0" fmla="*/ 0 w 105798"/>
                      <a:gd name="connsiteY0" fmla="*/ 3544 h 7087"/>
                      <a:gd name="connsiteX1" fmla="*/ 52899 w 105798"/>
                      <a:gd name="connsiteY1" fmla="*/ 0 h 7087"/>
                      <a:gd name="connsiteX2" fmla="*/ 105798 w 105798"/>
                      <a:gd name="connsiteY2" fmla="*/ 3544 h 7087"/>
                      <a:gd name="connsiteX3" fmla="*/ 52899 w 105798"/>
                      <a:gd name="connsiteY3" fmla="*/ 7088 h 7087"/>
                      <a:gd name="connsiteX4" fmla="*/ 0 w 105798"/>
                      <a:gd name="connsiteY4" fmla="*/ 3544 h 7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98" h="7087">
                        <a:moveTo>
                          <a:pt x="0" y="3544"/>
                        </a:moveTo>
                        <a:cubicBezTo>
                          <a:pt x="0" y="1587"/>
                          <a:pt x="23684" y="0"/>
                          <a:pt x="52899" y="0"/>
                        </a:cubicBezTo>
                        <a:cubicBezTo>
                          <a:pt x="82114" y="0"/>
                          <a:pt x="105798" y="1587"/>
                          <a:pt x="105798" y="3544"/>
                        </a:cubicBezTo>
                        <a:cubicBezTo>
                          <a:pt x="105798" y="5501"/>
                          <a:pt x="82114" y="7088"/>
                          <a:pt x="52899" y="7088"/>
                        </a:cubicBezTo>
                        <a:cubicBezTo>
                          <a:pt x="23684" y="7088"/>
                          <a:pt x="0" y="5501"/>
                          <a:pt x="0" y="3544"/>
                        </a:cubicBezTo>
                        <a:close/>
                      </a:path>
                    </a:pathLst>
                  </a:custGeom>
                  <a:solidFill>
                    <a:srgbClr val="00A9B9"/>
                  </a:solidFill>
                  <a:ln w="9525" cap="flat">
                    <a:noFill/>
                    <a:prstDash val="solid"/>
                    <a:miter/>
                  </a:ln>
                </p:spPr>
                <p:txBody>
                  <a:bodyPr rtlCol="0" anchor="ctr"/>
                  <a:lstStyle/>
                  <a:p>
                    <a:endParaRPr lang="nl-NL"/>
                  </a:p>
                </p:txBody>
              </p:sp>
              <p:sp>
                <p:nvSpPr>
                  <p:cNvPr id="194" name="Vrije vorm 193">
                    <a:extLst>
                      <a:ext uri="{FF2B5EF4-FFF2-40B4-BE49-F238E27FC236}">
                        <a16:creationId xmlns:a16="http://schemas.microsoft.com/office/drawing/2014/main" id="{88C02C22-B9C3-682C-EAF8-4B87CA7CF55B}"/>
                      </a:ext>
                    </a:extLst>
                  </p:cNvPr>
                  <p:cNvSpPr/>
                  <p:nvPr/>
                </p:nvSpPr>
                <p:spPr>
                  <a:xfrm>
                    <a:off x="5685706" y="3704772"/>
                    <a:ext cx="90681" cy="105310"/>
                  </a:xfrm>
                  <a:custGeom>
                    <a:avLst/>
                    <a:gdLst>
                      <a:gd name="connsiteX0" fmla="*/ 0 w 90681"/>
                      <a:gd name="connsiteY0" fmla="*/ 0 h 105310"/>
                      <a:gd name="connsiteX1" fmla="*/ 90682 w 90681"/>
                      <a:gd name="connsiteY1" fmla="*/ 0 h 105310"/>
                      <a:gd name="connsiteX2" fmla="*/ 90682 w 90681"/>
                      <a:gd name="connsiteY2" fmla="*/ 105310 h 105310"/>
                      <a:gd name="connsiteX3" fmla="*/ 0 w 90681"/>
                      <a:gd name="connsiteY3" fmla="*/ 105310 h 105310"/>
                    </a:gdLst>
                    <a:ahLst/>
                    <a:cxnLst>
                      <a:cxn ang="0">
                        <a:pos x="connsiteX0" y="connsiteY0"/>
                      </a:cxn>
                      <a:cxn ang="0">
                        <a:pos x="connsiteX1" y="connsiteY1"/>
                      </a:cxn>
                      <a:cxn ang="0">
                        <a:pos x="connsiteX2" y="connsiteY2"/>
                      </a:cxn>
                      <a:cxn ang="0">
                        <a:pos x="connsiteX3" y="connsiteY3"/>
                      </a:cxn>
                    </a:cxnLst>
                    <a:rect l="l" t="t" r="r" b="b"/>
                    <a:pathLst>
                      <a:path w="90681" h="105310">
                        <a:moveTo>
                          <a:pt x="0" y="0"/>
                        </a:moveTo>
                        <a:lnTo>
                          <a:pt x="90682" y="0"/>
                        </a:lnTo>
                        <a:lnTo>
                          <a:pt x="90682" y="105310"/>
                        </a:lnTo>
                        <a:lnTo>
                          <a:pt x="0" y="105310"/>
                        </a:lnTo>
                        <a:close/>
                      </a:path>
                    </a:pathLst>
                  </a:custGeom>
                  <a:solidFill>
                    <a:srgbClr val="51BBC7"/>
                  </a:solidFill>
                  <a:ln w="9525" cap="flat">
                    <a:noFill/>
                    <a:prstDash val="solid"/>
                    <a:miter/>
                  </a:ln>
                </p:spPr>
                <p:txBody>
                  <a:bodyPr rtlCol="0" anchor="ctr"/>
                  <a:lstStyle/>
                  <a:p>
                    <a:endParaRPr lang="nl-NL"/>
                  </a:p>
                </p:txBody>
              </p:sp>
              <p:sp>
                <p:nvSpPr>
                  <p:cNvPr id="195" name="Vrije vorm 194">
                    <a:extLst>
                      <a:ext uri="{FF2B5EF4-FFF2-40B4-BE49-F238E27FC236}">
                        <a16:creationId xmlns:a16="http://schemas.microsoft.com/office/drawing/2014/main" id="{AF38D93B-EE39-F992-18D3-6B3F2447207B}"/>
                      </a:ext>
                    </a:extLst>
                  </p:cNvPr>
                  <p:cNvSpPr/>
                  <p:nvPr/>
                </p:nvSpPr>
                <p:spPr>
                  <a:xfrm>
                    <a:off x="5705483" y="3780815"/>
                    <a:ext cx="49297" cy="29264"/>
                  </a:xfrm>
                  <a:custGeom>
                    <a:avLst/>
                    <a:gdLst>
                      <a:gd name="connsiteX0" fmla="*/ 49297 w 49297"/>
                      <a:gd name="connsiteY0" fmla="*/ 0 h 29264"/>
                      <a:gd name="connsiteX1" fmla="*/ 49297 w 49297"/>
                      <a:gd name="connsiteY1" fmla="*/ 29265 h 29264"/>
                      <a:gd name="connsiteX2" fmla="*/ 0 w 49297"/>
                      <a:gd name="connsiteY2" fmla="*/ 29265 h 29264"/>
                      <a:gd name="connsiteX3" fmla="*/ 0 w 49297"/>
                      <a:gd name="connsiteY3" fmla="*/ 0 h 29264"/>
                      <a:gd name="connsiteX4" fmla="*/ 49297 w 49297"/>
                      <a:gd name="connsiteY4" fmla="*/ 0 h 29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97" h="29264">
                        <a:moveTo>
                          <a:pt x="49297" y="0"/>
                        </a:moveTo>
                        <a:lnTo>
                          <a:pt x="49297" y="29265"/>
                        </a:lnTo>
                        <a:lnTo>
                          <a:pt x="0" y="29265"/>
                        </a:lnTo>
                        <a:lnTo>
                          <a:pt x="0" y="0"/>
                        </a:lnTo>
                        <a:lnTo>
                          <a:pt x="49297" y="0"/>
                        </a:lnTo>
                        <a:close/>
                      </a:path>
                    </a:pathLst>
                  </a:custGeom>
                  <a:solidFill>
                    <a:srgbClr val="AEDDE3"/>
                  </a:solidFill>
                  <a:ln w="9525" cap="flat">
                    <a:noFill/>
                    <a:prstDash val="solid"/>
                    <a:miter/>
                  </a:ln>
                </p:spPr>
                <p:txBody>
                  <a:bodyPr rtlCol="0" anchor="ctr"/>
                  <a:lstStyle/>
                  <a:p>
                    <a:endParaRPr lang="nl-NL"/>
                  </a:p>
                </p:txBody>
              </p:sp>
              <p:sp>
                <p:nvSpPr>
                  <p:cNvPr id="196" name="Vrije vorm 195">
                    <a:extLst>
                      <a:ext uri="{FF2B5EF4-FFF2-40B4-BE49-F238E27FC236}">
                        <a16:creationId xmlns:a16="http://schemas.microsoft.com/office/drawing/2014/main" id="{60AA7FC0-F721-B6E8-33C8-B175ADC6B257}"/>
                      </a:ext>
                    </a:extLst>
                  </p:cNvPr>
                  <p:cNvSpPr/>
                  <p:nvPr/>
                </p:nvSpPr>
                <p:spPr>
                  <a:xfrm>
                    <a:off x="5685692" y="3710952"/>
                    <a:ext cx="90713" cy="4718"/>
                  </a:xfrm>
                  <a:custGeom>
                    <a:avLst/>
                    <a:gdLst>
                      <a:gd name="connsiteX0" fmla="*/ 0 w 90713"/>
                      <a:gd name="connsiteY0" fmla="*/ 0 h 4718"/>
                      <a:gd name="connsiteX1" fmla="*/ 90714 w 90713"/>
                      <a:gd name="connsiteY1" fmla="*/ 0 h 4718"/>
                      <a:gd name="connsiteX2" fmla="*/ 90714 w 90713"/>
                      <a:gd name="connsiteY2" fmla="*/ 4719 h 4718"/>
                      <a:gd name="connsiteX3" fmla="*/ 0 w 90713"/>
                      <a:gd name="connsiteY3" fmla="*/ 4719 h 4718"/>
                    </a:gdLst>
                    <a:ahLst/>
                    <a:cxnLst>
                      <a:cxn ang="0">
                        <a:pos x="connsiteX0" y="connsiteY0"/>
                      </a:cxn>
                      <a:cxn ang="0">
                        <a:pos x="connsiteX1" y="connsiteY1"/>
                      </a:cxn>
                      <a:cxn ang="0">
                        <a:pos x="connsiteX2" y="connsiteY2"/>
                      </a:cxn>
                      <a:cxn ang="0">
                        <a:pos x="connsiteX3" y="connsiteY3"/>
                      </a:cxn>
                    </a:cxnLst>
                    <a:rect l="l" t="t" r="r" b="b"/>
                    <a:pathLst>
                      <a:path w="90713" h="4718">
                        <a:moveTo>
                          <a:pt x="0" y="0"/>
                        </a:moveTo>
                        <a:lnTo>
                          <a:pt x="90714" y="0"/>
                        </a:lnTo>
                        <a:lnTo>
                          <a:pt x="90714" y="4719"/>
                        </a:lnTo>
                        <a:lnTo>
                          <a:pt x="0" y="4719"/>
                        </a:lnTo>
                        <a:close/>
                      </a:path>
                    </a:pathLst>
                  </a:custGeom>
                  <a:solidFill>
                    <a:srgbClr val="E7F3FB"/>
                  </a:solidFill>
                  <a:ln w="9525" cap="flat">
                    <a:noFill/>
                    <a:prstDash val="solid"/>
                    <a:miter/>
                  </a:ln>
                </p:spPr>
                <p:txBody>
                  <a:bodyPr rtlCol="0" anchor="ctr"/>
                  <a:lstStyle/>
                  <a:p>
                    <a:endParaRPr lang="nl-NL"/>
                  </a:p>
                </p:txBody>
              </p:sp>
              <p:sp>
                <p:nvSpPr>
                  <p:cNvPr id="197" name="Vrije vorm 196">
                    <a:extLst>
                      <a:ext uri="{FF2B5EF4-FFF2-40B4-BE49-F238E27FC236}">
                        <a16:creationId xmlns:a16="http://schemas.microsoft.com/office/drawing/2014/main" id="{4DE380FE-F6AA-3D06-03FC-1B0150113D9E}"/>
                      </a:ext>
                    </a:extLst>
                  </p:cNvPr>
                  <p:cNvSpPr/>
                  <p:nvPr/>
                </p:nvSpPr>
                <p:spPr>
                  <a:xfrm>
                    <a:off x="5683981" y="3702749"/>
                    <a:ext cx="93437" cy="2972"/>
                  </a:xfrm>
                  <a:custGeom>
                    <a:avLst/>
                    <a:gdLst>
                      <a:gd name="connsiteX0" fmla="*/ 0 w 93437"/>
                      <a:gd name="connsiteY0" fmla="*/ 0 h 2972"/>
                      <a:gd name="connsiteX1" fmla="*/ 93437 w 93437"/>
                      <a:gd name="connsiteY1" fmla="*/ 0 h 2972"/>
                      <a:gd name="connsiteX2" fmla="*/ 93437 w 93437"/>
                      <a:gd name="connsiteY2" fmla="*/ 2972 h 2972"/>
                      <a:gd name="connsiteX3" fmla="*/ 0 w 93437"/>
                      <a:gd name="connsiteY3" fmla="*/ 2972 h 2972"/>
                      <a:gd name="connsiteX4" fmla="*/ 0 w 93437"/>
                      <a:gd name="connsiteY4" fmla="*/ 0 h 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37" h="2972">
                        <a:moveTo>
                          <a:pt x="0" y="0"/>
                        </a:moveTo>
                        <a:lnTo>
                          <a:pt x="93437" y="0"/>
                        </a:lnTo>
                        <a:lnTo>
                          <a:pt x="93437" y="2972"/>
                        </a:lnTo>
                        <a:lnTo>
                          <a:pt x="0" y="2972"/>
                        </a:lnTo>
                        <a:lnTo>
                          <a:pt x="0" y="0"/>
                        </a:lnTo>
                        <a:close/>
                      </a:path>
                    </a:pathLst>
                  </a:custGeom>
                  <a:solidFill>
                    <a:srgbClr val="00A9B9"/>
                  </a:solidFill>
                  <a:ln w="9525" cap="flat">
                    <a:noFill/>
                    <a:prstDash val="solid"/>
                    <a:miter/>
                  </a:ln>
                </p:spPr>
                <p:txBody>
                  <a:bodyPr rtlCol="0" anchor="ctr"/>
                  <a:lstStyle/>
                  <a:p>
                    <a:endParaRPr lang="nl-NL"/>
                  </a:p>
                </p:txBody>
              </p:sp>
              <p:sp>
                <p:nvSpPr>
                  <p:cNvPr id="198" name="Vrije vorm 197">
                    <a:extLst>
                      <a:ext uri="{FF2B5EF4-FFF2-40B4-BE49-F238E27FC236}">
                        <a16:creationId xmlns:a16="http://schemas.microsoft.com/office/drawing/2014/main" id="{E25825A9-9601-BDDB-8F16-FF79D288257D}"/>
                      </a:ext>
                    </a:extLst>
                  </p:cNvPr>
                  <p:cNvSpPr/>
                  <p:nvPr/>
                </p:nvSpPr>
                <p:spPr>
                  <a:xfrm>
                    <a:off x="5692851" y="3725733"/>
                    <a:ext cx="19928" cy="15318"/>
                  </a:xfrm>
                  <a:custGeom>
                    <a:avLst/>
                    <a:gdLst>
                      <a:gd name="connsiteX0" fmla="*/ 19929 w 19928"/>
                      <a:gd name="connsiteY0" fmla="*/ 0 h 15318"/>
                      <a:gd name="connsiteX1" fmla="*/ 19929 w 19928"/>
                      <a:gd name="connsiteY1" fmla="*/ 15319 h 15318"/>
                      <a:gd name="connsiteX2" fmla="*/ 0 w 19928"/>
                      <a:gd name="connsiteY2" fmla="*/ 15319 h 15318"/>
                      <a:gd name="connsiteX3" fmla="*/ 0 w 19928"/>
                      <a:gd name="connsiteY3" fmla="*/ 0 h 15318"/>
                      <a:gd name="connsiteX4" fmla="*/ 19929 w 19928"/>
                      <a:gd name="connsiteY4" fmla="*/ 0 h 1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28" h="15318">
                        <a:moveTo>
                          <a:pt x="19929" y="0"/>
                        </a:moveTo>
                        <a:lnTo>
                          <a:pt x="19929" y="15319"/>
                        </a:lnTo>
                        <a:lnTo>
                          <a:pt x="0" y="15319"/>
                        </a:lnTo>
                        <a:lnTo>
                          <a:pt x="0" y="0"/>
                        </a:lnTo>
                        <a:lnTo>
                          <a:pt x="19929" y="0"/>
                        </a:lnTo>
                        <a:close/>
                      </a:path>
                    </a:pathLst>
                  </a:custGeom>
                  <a:solidFill>
                    <a:srgbClr val="E7F3FB"/>
                  </a:solidFill>
                  <a:ln w="9525" cap="flat">
                    <a:noFill/>
                    <a:prstDash val="solid"/>
                    <a:miter/>
                  </a:ln>
                </p:spPr>
                <p:txBody>
                  <a:bodyPr rtlCol="0" anchor="ctr"/>
                  <a:lstStyle/>
                  <a:p>
                    <a:endParaRPr lang="nl-NL"/>
                  </a:p>
                </p:txBody>
              </p:sp>
              <p:sp>
                <p:nvSpPr>
                  <p:cNvPr id="199" name="Vrije vorm 198">
                    <a:extLst>
                      <a:ext uri="{FF2B5EF4-FFF2-40B4-BE49-F238E27FC236}">
                        <a16:creationId xmlns:a16="http://schemas.microsoft.com/office/drawing/2014/main" id="{5C43C27B-6E52-31E2-44B9-C704341405B8}"/>
                      </a:ext>
                    </a:extLst>
                  </p:cNvPr>
                  <p:cNvSpPr/>
                  <p:nvPr/>
                </p:nvSpPr>
                <p:spPr>
                  <a:xfrm>
                    <a:off x="5751979" y="3725733"/>
                    <a:ext cx="19699" cy="15318"/>
                  </a:xfrm>
                  <a:custGeom>
                    <a:avLst/>
                    <a:gdLst>
                      <a:gd name="connsiteX0" fmla="*/ 19700 w 19699"/>
                      <a:gd name="connsiteY0" fmla="*/ 0 h 15318"/>
                      <a:gd name="connsiteX1" fmla="*/ 19700 w 19699"/>
                      <a:gd name="connsiteY1" fmla="*/ 15319 h 15318"/>
                      <a:gd name="connsiteX2" fmla="*/ 0 w 19699"/>
                      <a:gd name="connsiteY2" fmla="*/ 15319 h 15318"/>
                      <a:gd name="connsiteX3" fmla="*/ 0 w 19699"/>
                      <a:gd name="connsiteY3" fmla="*/ 0 h 15318"/>
                      <a:gd name="connsiteX4" fmla="*/ 19700 w 19699"/>
                      <a:gd name="connsiteY4" fmla="*/ 0 h 1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9" h="15318">
                        <a:moveTo>
                          <a:pt x="19700" y="0"/>
                        </a:moveTo>
                        <a:lnTo>
                          <a:pt x="19700" y="15319"/>
                        </a:lnTo>
                        <a:lnTo>
                          <a:pt x="0" y="15319"/>
                        </a:lnTo>
                        <a:lnTo>
                          <a:pt x="0" y="0"/>
                        </a:lnTo>
                        <a:lnTo>
                          <a:pt x="19700" y="0"/>
                        </a:lnTo>
                        <a:close/>
                      </a:path>
                    </a:pathLst>
                  </a:custGeom>
                  <a:solidFill>
                    <a:srgbClr val="E7F3FB"/>
                  </a:solidFill>
                  <a:ln w="9525" cap="flat">
                    <a:noFill/>
                    <a:prstDash val="solid"/>
                    <a:miter/>
                  </a:ln>
                </p:spPr>
                <p:txBody>
                  <a:bodyPr rtlCol="0" anchor="ctr"/>
                  <a:lstStyle/>
                  <a:p>
                    <a:endParaRPr lang="nl-NL"/>
                  </a:p>
                </p:txBody>
              </p:sp>
              <p:sp>
                <p:nvSpPr>
                  <p:cNvPr id="200" name="Vrije vorm 199">
                    <a:extLst>
                      <a:ext uri="{FF2B5EF4-FFF2-40B4-BE49-F238E27FC236}">
                        <a16:creationId xmlns:a16="http://schemas.microsoft.com/office/drawing/2014/main" id="{7357430E-A6C0-2BD7-5F5E-CEB12BF5DBB0}"/>
                      </a:ext>
                    </a:extLst>
                  </p:cNvPr>
                  <p:cNvSpPr/>
                  <p:nvPr/>
                </p:nvSpPr>
                <p:spPr>
                  <a:xfrm>
                    <a:off x="5722429" y="3725733"/>
                    <a:ext cx="19699" cy="15318"/>
                  </a:xfrm>
                  <a:custGeom>
                    <a:avLst/>
                    <a:gdLst>
                      <a:gd name="connsiteX0" fmla="*/ 19700 w 19699"/>
                      <a:gd name="connsiteY0" fmla="*/ 0 h 15318"/>
                      <a:gd name="connsiteX1" fmla="*/ 19700 w 19699"/>
                      <a:gd name="connsiteY1" fmla="*/ 15319 h 15318"/>
                      <a:gd name="connsiteX2" fmla="*/ 0 w 19699"/>
                      <a:gd name="connsiteY2" fmla="*/ 15319 h 15318"/>
                      <a:gd name="connsiteX3" fmla="*/ 0 w 19699"/>
                      <a:gd name="connsiteY3" fmla="*/ 0 h 15318"/>
                      <a:gd name="connsiteX4" fmla="*/ 19700 w 19699"/>
                      <a:gd name="connsiteY4" fmla="*/ 0 h 1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9" h="15318">
                        <a:moveTo>
                          <a:pt x="19700" y="0"/>
                        </a:moveTo>
                        <a:lnTo>
                          <a:pt x="19700" y="15319"/>
                        </a:lnTo>
                        <a:lnTo>
                          <a:pt x="0" y="15319"/>
                        </a:lnTo>
                        <a:lnTo>
                          <a:pt x="0" y="0"/>
                        </a:lnTo>
                        <a:lnTo>
                          <a:pt x="19700" y="0"/>
                        </a:lnTo>
                        <a:close/>
                      </a:path>
                    </a:pathLst>
                  </a:custGeom>
                  <a:solidFill>
                    <a:srgbClr val="E7F3FB"/>
                  </a:solidFill>
                  <a:ln w="9525" cap="flat">
                    <a:noFill/>
                    <a:prstDash val="solid"/>
                    <a:miter/>
                  </a:ln>
                </p:spPr>
                <p:txBody>
                  <a:bodyPr rtlCol="0" anchor="ctr"/>
                  <a:lstStyle/>
                  <a:p>
                    <a:endParaRPr lang="nl-NL"/>
                  </a:p>
                </p:txBody>
              </p:sp>
              <p:sp>
                <p:nvSpPr>
                  <p:cNvPr id="201" name="Vrije vorm 200">
                    <a:extLst>
                      <a:ext uri="{FF2B5EF4-FFF2-40B4-BE49-F238E27FC236}">
                        <a16:creationId xmlns:a16="http://schemas.microsoft.com/office/drawing/2014/main" id="{B70847C1-DEBA-770C-D624-69AC08EC3508}"/>
                      </a:ext>
                    </a:extLst>
                  </p:cNvPr>
                  <p:cNvSpPr/>
                  <p:nvPr/>
                </p:nvSpPr>
                <p:spPr>
                  <a:xfrm>
                    <a:off x="5692851" y="3752526"/>
                    <a:ext cx="19928" cy="15318"/>
                  </a:xfrm>
                  <a:custGeom>
                    <a:avLst/>
                    <a:gdLst>
                      <a:gd name="connsiteX0" fmla="*/ 19929 w 19928"/>
                      <a:gd name="connsiteY0" fmla="*/ 0 h 15318"/>
                      <a:gd name="connsiteX1" fmla="*/ 19929 w 19928"/>
                      <a:gd name="connsiteY1" fmla="*/ 15319 h 15318"/>
                      <a:gd name="connsiteX2" fmla="*/ 0 w 19928"/>
                      <a:gd name="connsiteY2" fmla="*/ 15319 h 15318"/>
                      <a:gd name="connsiteX3" fmla="*/ 0 w 19928"/>
                      <a:gd name="connsiteY3" fmla="*/ 0 h 15318"/>
                      <a:gd name="connsiteX4" fmla="*/ 19929 w 19928"/>
                      <a:gd name="connsiteY4" fmla="*/ 0 h 1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28" h="15318">
                        <a:moveTo>
                          <a:pt x="19929" y="0"/>
                        </a:moveTo>
                        <a:lnTo>
                          <a:pt x="19929" y="15319"/>
                        </a:lnTo>
                        <a:lnTo>
                          <a:pt x="0" y="15319"/>
                        </a:lnTo>
                        <a:lnTo>
                          <a:pt x="0" y="0"/>
                        </a:lnTo>
                        <a:lnTo>
                          <a:pt x="19929" y="0"/>
                        </a:lnTo>
                        <a:close/>
                      </a:path>
                    </a:pathLst>
                  </a:custGeom>
                  <a:solidFill>
                    <a:srgbClr val="E7F3FB"/>
                  </a:solidFill>
                  <a:ln w="9525" cap="flat">
                    <a:noFill/>
                    <a:prstDash val="solid"/>
                    <a:miter/>
                  </a:ln>
                </p:spPr>
                <p:txBody>
                  <a:bodyPr rtlCol="0" anchor="ctr"/>
                  <a:lstStyle/>
                  <a:p>
                    <a:endParaRPr lang="nl-NL"/>
                  </a:p>
                </p:txBody>
              </p:sp>
              <p:sp>
                <p:nvSpPr>
                  <p:cNvPr id="202" name="Vrije vorm 201">
                    <a:extLst>
                      <a:ext uri="{FF2B5EF4-FFF2-40B4-BE49-F238E27FC236}">
                        <a16:creationId xmlns:a16="http://schemas.microsoft.com/office/drawing/2014/main" id="{358B3C6E-603F-7FA1-DDC0-FDB9EF192931}"/>
                      </a:ext>
                    </a:extLst>
                  </p:cNvPr>
                  <p:cNvSpPr/>
                  <p:nvPr/>
                </p:nvSpPr>
                <p:spPr>
                  <a:xfrm>
                    <a:off x="5751979" y="3752526"/>
                    <a:ext cx="19699" cy="15318"/>
                  </a:xfrm>
                  <a:custGeom>
                    <a:avLst/>
                    <a:gdLst>
                      <a:gd name="connsiteX0" fmla="*/ 19700 w 19699"/>
                      <a:gd name="connsiteY0" fmla="*/ 0 h 15318"/>
                      <a:gd name="connsiteX1" fmla="*/ 19700 w 19699"/>
                      <a:gd name="connsiteY1" fmla="*/ 15319 h 15318"/>
                      <a:gd name="connsiteX2" fmla="*/ 0 w 19699"/>
                      <a:gd name="connsiteY2" fmla="*/ 15319 h 15318"/>
                      <a:gd name="connsiteX3" fmla="*/ 0 w 19699"/>
                      <a:gd name="connsiteY3" fmla="*/ 0 h 15318"/>
                      <a:gd name="connsiteX4" fmla="*/ 19700 w 19699"/>
                      <a:gd name="connsiteY4" fmla="*/ 0 h 1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9" h="15318">
                        <a:moveTo>
                          <a:pt x="19700" y="0"/>
                        </a:moveTo>
                        <a:lnTo>
                          <a:pt x="19700" y="15319"/>
                        </a:lnTo>
                        <a:lnTo>
                          <a:pt x="0" y="15319"/>
                        </a:lnTo>
                        <a:lnTo>
                          <a:pt x="0" y="0"/>
                        </a:lnTo>
                        <a:lnTo>
                          <a:pt x="19700" y="0"/>
                        </a:lnTo>
                        <a:close/>
                      </a:path>
                    </a:pathLst>
                  </a:custGeom>
                  <a:solidFill>
                    <a:srgbClr val="E7F3FB"/>
                  </a:solidFill>
                  <a:ln w="9525" cap="flat">
                    <a:noFill/>
                    <a:prstDash val="solid"/>
                    <a:miter/>
                  </a:ln>
                </p:spPr>
                <p:txBody>
                  <a:bodyPr rtlCol="0" anchor="ctr"/>
                  <a:lstStyle/>
                  <a:p>
                    <a:endParaRPr lang="nl-NL"/>
                  </a:p>
                </p:txBody>
              </p:sp>
              <p:sp>
                <p:nvSpPr>
                  <p:cNvPr id="203" name="Vrije vorm 202">
                    <a:extLst>
                      <a:ext uri="{FF2B5EF4-FFF2-40B4-BE49-F238E27FC236}">
                        <a16:creationId xmlns:a16="http://schemas.microsoft.com/office/drawing/2014/main" id="{21C26BFD-54B6-A901-DC8C-6651CF1DD4D3}"/>
                      </a:ext>
                    </a:extLst>
                  </p:cNvPr>
                  <p:cNvSpPr/>
                  <p:nvPr/>
                </p:nvSpPr>
                <p:spPr>
                  <a:xfrm>
                    <a:off x="5722429" y="3752526"/>
                    <a:ext cx="19699" cy="15318"/>
                  </a:xfrm>
                  <a:custGeom>
                    <a:avLst/>
                    <a:gdLst>
                      <a:gd name="connsiteX0" fmla="*/ 19700 w 19699"/>
                      <a:gd name="connsiteY0" fmla="*/ 0 h 15318"/>
                      <a:gd name="connsiteX1" fmla="*/ 19700 w 19699"/>
                      <a:gd name="connsiteY1" fmla="*/ 15319 h 15318"/>
                      <a:gd name="connsiteX2" fmla="*/ 0 w 19699"/>
                      <a:gd name="connsiteY2" fmla="*/ 15319 h 15318"/>
                      <a:gd name="connsiteX3" fmla="*/ 0 w 19699"/>
                      <a:gd name="connsiteY3" fmla="*/ 0 h 15318"/>
                      <a:gd name="connsiteX4" fmla="*/ 19700 w 19699"/>
                      <a:gd name="connsiteY4" fmla="*/ 0 h 1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9" h="15318">
                        <a:moveTo>
                          <a:pt x="19700" y="0"/>
                        </a:moveTo>
                        <a:lnTo>
                          <a:pt x="19700" y="15319"/>
                        </a:lnTo>
                        <a:lnTo>
                          <a:pt x="0" y="15319"/>
                        </a:lnTo>
                        <a:lnTo>
                          <a:pt x="0" y="0"/>
                        </a:lnTo>
                        <a:lnTo>
                          <a:pt x="19700" y="0"/>
                        </a:lnTo>
                        <a:close/>
                      </a:path>
                    </a:pathLst>
                  </a:custGeom>
                  <a:solidFill>
                    <a:srgbClr val="E7F3FB"/>
                  </a:solidFill>
                  <a:ln w="9525" cap="flat">
                    <a:noFill/>
                    <a:prstDash val="solid"/>
                    <a:miter/>
                  </a:ln>
                </p:spPr>
                <p:txBody>
                  <a:bodyPr rtlCol="0" anchor="ctr"/>
                  <a:lstStyle/>
                  <a:p>
                    <a:endParaRPr lang="nl-NL"/>
                  </a:p>
                </p:txBody>
              </p:sp>
              <p:grpSp>
                <p:nvGrpSpPr>
                  <p:cNvPr id="204" name="Graphic 3">
                    <a:extLst>
                      <a:ext uri="{FF2B5EF4-FFF2-40B4-BE49-F238E27FC236}">
                        <a16:creationId xmlns:a16="http://schemas.microsoft.com/office/drawing/2014/main" id="{F226AA4A-64A7-3D68-8B8C-771CF9349D25}"/>
                      </a:ext>
                    </a:extLst>
                  </p:cNvPr>
                  <p:cNvGrpSpPr/>
                  <p:nvPr/>
                </p:nvGrpSpPr>
                <p:grpSpPr>
                  <a:xfrm>
                    <a:off x="5716797" y="3690614"/>
                    <a:ext cx="27018" cy="26956"/>
                    <a:chOff x="5716797" y="3690614"/>
                    <a:chExt cx="27018" cy="26956"/>
                  </a:xfrm>
                </p:grpSpPr>
                <p:sp>
                  <p:nvSpPr>
                    <p:cNvPr id="205" name="Vrije vorm 204">
                      <a:extLst>
                        <a:ext uri="{FF2B5EF4-FFF2-40B4-BE49-F238E27FC236}">
                          <a16:creationId xmlns:a16="http://schemas.microsoft.com/office/drawing/2014/main" id="{C92FCE01-3828-40AC-5A1E-CC636CA92812}"/>
                        </a:ext>
                      </a:extLst>
                    </p:cNvPr>
                    <p:cNvSpPr/>
                    <p:nvPr/>
                  </p:nvSpPr>
                  <p:spPr>
                    <a:xfrm>
                      <a:off x="5716797" y="3690614"/>
                      <a:ext cx="27018" cy="26956"/>
                    </a:xfrm>
                    <a:custGeom>
                      <a:avLst/>
                      <a:gdLst>
                        <a:gd name="connsiteX0" fmla="*/ 17356 w 27018"/>
                        <a:gd name="connsiteY0" fmla="*/ 26956 h 26956"/>
                        <a:gd name="connsiteX1" fmla="*/ 9662 w 27018"/>
                        <a:gd name="connsiteY1" fmla="*/ 26956 h 26956"/>
                        <a:gd name="connsiteX2" fmla="*/ 8816 w 27018"/>
                        <a:gd name="connsiteY2" fmla="*/ 26112 h 26956"/>
                        <a:gd name="connsiteX3" fmla="*/ 8816 w 27018"/>
                        <a:gd name="connsiteY3" fmla="*/ 18157 h 26956"/>
                        <a:gd name="connsiteX4" fmla="*/ 846 w 27018"/>
                        <a:gd name="connsiteY4" fmla="*/ 18157 h 26956"/>
                        <a:gd name="connsiteX5" fmla="*/ 0 w 27018"/>
                        <a:gd name="connsiteY5" fmla="*/ 17313 h 26956"/>
                        <a:gd name="connsiteX6" fmla="*/ 0 w 27018"/>
                        <a:gd name="connsiteY6" fmla="*/ 9643 h 26956"/>
                        <a:gd name="connsiteX7" fmla="*/ 846 w 27018"/>
                        <a:gd name="connsiteY7" fmla="*/ 8799 h 26956"/>
                        <a:gd name="connsiteX8" fmla="*/ 8816 w 27018"/>
                        <a:gd name="connsiteY8" fmla="*/ 8799 h 26956"/>
                        <a:gd name="connsiteX9" fmla="*/ 8816 w 27018"/>
                        <a:gd name="connsiteY9" fmla="*/ 844 h 26956"/>
                        <a:gd name="connsiteX10" fmla="*/ 9662 w 27018"/>
                        <a:gd name="connsiteY10" fmla="*/ 0 h 26956"/>
                        <a:gd name="connsiteX11" fmla="*/ 17356 w 27018"/>
                        <a:gd name="connsiteY11" fmla="*/ 0 h 26956"/>
                        <a:gd name="connsiteX12" fmla="*/ 18202 w 27018"/>
                        <a:gd name="connsiteY12" fmla="*/ 844 h 26956"/>
                        <a:gd name="connsiteX13" fmla="*/ 18202 w 27018"/>
                        <a:gd name="connsiteY13" fmla="*/ 8799 h 26956"/>
                        <a:gd name="connsiteX14" fmla="*/ 26172 w 27018"/>
                        <a:gd name="connsiteY14" fmla="*/ 8799 h 26956"/>
                        <a:gd name="connsiteX15" fmla="*/ 27018 w 27018"/>
                        <a:gd name="connsiteY15" fmla="*/ 9643 h 26956"/>
                        <a:gd name="connsiteX16" fmla="*/ 27018 w 27018"/>
                        <a:gd name="connsiteY16" fmla="*/ 17313 h 26956"/>
                        <a:gd name="connsiteX17" fmla="*/ 26172 w 27018"/>
                        <a:gd name="connsiteY17" fmla="*/ 18157 h 26956"/>
                        <a:gd name="connsiteX18" fmla="*/ 18202 w 27018"/>
                        <a:gd name="connsiteY18" fmla="*/ 18157 h 26956"/>
                        <a:gd name="connsiteX19" fmla="*/ 18202 w 27018"/>
                        <a:gd name="connsiteY19" fmla="*/ 26112 h 26956"/>
                        <a:gd name="connsiteX20" fmla="*/ 17356 w 27018"/>
                        <a:gd name="connsiteY20" fmla="*/ 26956 h 26956"/>
                        <a:gd name="connsiteX21" fmla="*/ 10508 w 27018"/>
                        <a:gd name="connsiteY21" fmla="*/ 25268 h 26956"/>
                        <a:gd name="connsiteX22" fmla="*/ 16510 w 27018"/>
                        <a:gd name="connsiteY22" fmla="*/ 25268 h 26956"/>
                        <a:gd name="connsiteX23" fmla="*/ 16510 w 27018"/>
                        <a:gd name="connsiteY23" fmla="*/ 17313 h 26956"/>
                        <a:gd name="connsiteX24" fmla="*/ 17356 w 27018"/>
                        <a:gd name="connsiteY24" fmla="*/ 16469 h 26956"/>
                        <a:gd name="connsiteX25" fmla="*/ 25326 w 27018"/>
                        <a:gd name="connsiteY25" fmla="*/ 16469 h 26956"/>
                        <a:gd name="connsiteX26" fmla="*/ 25326 w 27018"/>
                        <a:gd name="connsiteY26" fmla="*/ 10477 h 26956"/>
                        <a:gd name="connsiteX27" fmla="*/ 17356 w 27018"/>
                        <a:gd name="connsiteY27" fmla="*/ 10477 h 26956"/>
                        <a:gd name="connsiteX28" fmla="*/ 16510 w 27018"/>
                        <a:gd name="connsiteY28" fmla="*/ 9633 h 26956"/>
                        <a:gd name="connsiteX29" fmla="*/ 16510 w 27018"/>
                        <a:gd name="connsiteY29" fmla="*/ 1679 h 26956"/>
                        <a:gd name="connsiteX30" fmla="*/ 10508 w 27018"/>
                        <a:gd name="connsiteY30" fmla="*/ 1679 h 26956"/>
                        <a:gd name="connsiteX31" fmla="*/ 10508 w 27018"/>
                        <a:gd name="connsiteY31" fmla="*/ 9633 h 26956"/>
                        <a:gd name="connsiteX32" fmla="*/ 9662 w 27018"/>
                        <a:gd name="connsiteY32" fmla="*/ 10477 h 26956"/>
                        <a:gd name="connsiteX33" fmla="*/ 1692 w 27018"/>
                        <a:gd name="connsiteY33" fmla="*/ 10477 h 26956"/>
                        <a:gd name="connsiteX34" fmla="*/ 1692 w 27018"/>
                        <a:gd name="connsiteY34" fmla="*/ 16469 h 26956"/>
                        <a:gd name="connsiteX35" fmla="*/ 9662 w 27018"/>
                        <a:gd name="connsiteY35" fmla="*/ 16469 h 26956"/>
                        <a:gd name="connsiteX36" fmla="*/ 10508 w 27018"/>
                        <a:gd name="connsiteY36" fmla="*/ 17313 h 26956"/>
                        <a:gd name="connsiteX37" fmla="*/ 10508 w 27018"/>
                        <a:gd name="connsiteY37" fmla="*/ 25268 h 2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018" h="26956">
                          <a:moveTo>
                            <a:pt x="17356" y="26956"/>
                          </a:moveTo>
                          <a:lnTo>
                            <a:pt x="9662" y="26956"/>
                          </a:lnTo>
                          <a:cubicBezTo>
                            <a:pt x="9193" y="26956"/>
                            <a:pt x="8816" y="26580"/>
                            <a:pt x="8816" y="26112"/>
                          </a:cubicBezTo>
                          <a:lnTo>
                            <a:pt x="8816" y="18157"/>
                          </a:lnTo>
                          <a:lnTo>
                            <a:pt x="846" y="18157"/>
                          </a:lnTo>
                          <a:cubicBezTo>
                            <a:pt x="377" y="18157"/>
                            <a:pt x="0" y="17781"/>
                            <a:pt x="0" y="17313"/>
                          </a:cubicBezTo>
                          <a:lnTo>
                            <a:pt x="0" y="9643"/>
                          </a:lnTo>
                          <a:cubicBezTo>
                            <a:pt x="0" y="9175"/>
                            <a:pt x="377" y="8799"/>
                            <a:pt x="846" y="8799"/>
                          </a:cubicBezTo>
                          <a:lnTo>
                            <a:pt x="8816" y="8799"/>
                          </a:lnTo>
                          <a:lnTo>
                            <a:pt x="8816" y="844"/>
                          </a:lnTo>
                          <a:cubicBezTo>
                            <a:pt x="8816" y="376"/>
                            <a:pt x="9193" y="0"/>
                            <a:pt x="9662" y="0"/>
                          </a:cubicBezTo>
                          <a:lnTo>
                            <a:pt x="17356" y="0"/>
                          </a:lnTo>
                          <a:cubicBezTo>
                            <a:pt x="17825" y="0"/>
                            <a:pt x="18202" y="376"/>
                            <a:pt x="18202" y="844"/>
                          </a:cubicBezTo>
                          <a:lnTo>
                            <a:pt x="18202" y="8799"/>
                          </a:lnTo>
                          <a:lnTo>
                            <a:pt x="26172" y="8799"/>
                          </a:lnTo>
                          <a:cubicBezTo>
                            <a:pt x="26641" y="8799"/>
                            <a:pt x="27018" y="9175"/>
                            <a:pt x="27018" y="9643"/>
                          </a:cubicBezTo>
                          <a:lnTo>
                            <a:pt x="27018" y="17313"/>
                          </a:lnTo>
                          <a:cubicBezTo>
                            <a:pt x="27018" y="17781"/>
                            <a:pt x="26641" y="18157"/>
                            <a:pt x="26172" y="18157"/>
                          </a:cubicBezTo>
                          <a:lnTo>
                            <a:pt x="18202" y="18157"/>
                          </a:lnTo>
                          <a:lnTo>
                            <a:pt x="18202" y="26112"/>
                          </a:lnTo>
                          <a:cubicBezTo>
                            <a:pt x="18202" y="26580"/>
                            <a:pt x="17825" y="26956"/>
                            <a:pt x="17356" y="26956"/>
                          </a:cubicBezTo>
                          <a:close/>
                          <a:moveTo>
                            <a:pt x="10508" y="25268"/>
                          </a:moveTo>
                          <a:lnTo>
                            <a:pt x="16510" y="25268"/>
                          </a:lnTo>
                          <a:lnTo>
                            <a:pt x="16510" y="17313"/>
                          </a:lnTo>
                          <a:cubicBezTo>
                            <a:pt x="16510" y="16845"/>
                            <a:pt x="16888" y="16469"/>
                            <a:pt x="17356" y="16469"/>
                          </a:cubicBezTo>
                          <a:lnTo>
                            <a:pt x="25326" y="16469"/>
                          </a:lnTo>
                          <a:lnTo>
                            <a:pt x="25326" y="10477"/>
                          </a:lnTo>
                          <a:lnTo>
                            <a:pt x="17356" y="10477"/>
                          </a:lnTo>
                          <a:cubicBezTo>
                            <a:pt x="16888" y="10477"/>
                            <a:pt x="16510" y="10101"/>
                            <a:pt x="16510" y="9633"/>
                          </a:cubicBezTo>
                          <a:lnTo>
                            <a:pt x="16510" y="1679"/>
                          </a:lnTo>
                          <a:lnTo>
                            <a:pt x="10508" y="1679"/>
                          </a:lnTo>
                          <a:lnTo>
                            <a:pt x="10508" y="9633"/>
                          </a:lnTo>
                          <a:cubicBezTo>
                            <a:pt x="10508" y="10101"/>
                            <a:pt x="10131" y="10477"/>
                            <a:pt x="9662" y="10477"/>
                          </a:cubicBezTo>
                          <a:lnTo>
                            <a:pt x="1692" y="10477"/>
                          </a:lnTo>
                          <a:lnTo>
                            <a:pt x="1692" y="16469"/>
                          </a:lnTo>
                          <a:lnTo>
                            <a:pt x="9662" y="16469"/>
                          </a:lnTo>
                          <a:cubicBezTo>
                            <a:pt x="10131" y="16469"/>
                            <a:pt x="10508" y="16845"/>
                            <a:pt x="10508" y="17313"/>
                          </a:cubicBezTo>
                          <a:lnTo>
                            <a:pt x="10508" y="25268"/>
                          </a:lnTo>
                          <a:close/>
                        </a:path>
                      </a:pathLst>
                    </a:custGeom>
                    <a:solidFill>
                      <a:srgbClr val="0097AB"/>
                    </a:solidFill>
                    <a:ln w="9525" cap="flat">
                      <a:noFill/>
                      <a:prstDash val="solid"/>
                      <a:miter/>
                    </a:ln>
                  </p:spPr>
                  <p:txBody>
                    <a:bodyPr rtlCol="0" anchor="ctr"/>
                    <a:lstStyle/>
                    <a:p>
                      <a:endParaRPr lang="nl-NL"/>
                    </a:p>
                  </p:txBody>
                </p:sp>
                <p:sp>
                  <p:nvSpPr>
                    <p:cNvPr id="206" name="Vrije vorm 205">
                      <a:extLst>
                        <a:ext uri="{FF2B5EF4-FFF2-40B4-BE49-F238E27FC236}">
                          <a16:creationId xmlns:a16="http://schemas.microsoft.com/office/drawing/2014/main" id="{DB852953-908B-8D2E-48C4-1E6170218357}"/>
                        </a:ext>
                      </a:extLst>
                    </p:cNvPr>
                    <p:cNvSpPr/>
                    <p:nvPr/>
                  </p:nvSpPr>
                  <p:spPr>
                    <a:xfrm>
                      <a:off x="5718489" y="3692293"/>
                      <a:ext cx="23634" cy="23589"/>
                    </a:xfrm>
                    <a:custGeom>
                      <a:avLst/>
                      <a:gdLst>
                        <a:gd name="connsiteX0" fmla="*/ 8816 w 23634"/>
                        <a:gd name="connsiteY0" fmla="*/ 23589 h 23589"/>
                        <a:gd name="connsiteX1" fmla="*/ 14819 w 23634"/>
                        <a:gd name="connsiteY1" fmla="*/ 23589 h 23589"/>
                        <a:gd name="connsiteX2" fmla="*/ 14819 w 23634"/>
                        <a:gd name="connsiteY2" fmla="*/ 15635 h 23589"/>
                        <a:gd name="connsiteX3" fmla="*/ 15665 w 23634"/>
                        <a:gd name="connsiteY3" fmla="*/ 14790 h 23589"/>
                        <a:gd name="connsiteX4" fmla="*/ 23634 w 23634"/>
                        <a:gd name="connsiteY4" fmla="*/ 14790 h 23589"/>
                        <a:gd name="connsiteX5" fmla="*/ 23634 w 23634"/>
                        <a:gd name="connsiteY5" fmla="*/ 8799 h 23589"/>
                        <a:gd name="connsiteX6" fmla="*/ 15665 w 23634"/>
                        <a:gd name="connsiteY6" fmla="*/ 8799 h 23589"/>
                        <a:gd name="connsiteX7" fmla="*/ 14819 w 23634"/>
                        <a:gd name="connsiteY7" fmla="*/ 7955 h 23589"/>
                        <a:gd name="connsiteX8" fmla="*/ 14819 w 23634"/>
                        <a:gd name="connsiteY8" fmla="*/ 0 h 23589"/>
                        <a:gd name="connsiteX9" fmla="*/ 8816 w 23634"/>
                        <a:gd name="connsiteY9" fmla="*/ 0 h 23589"/>
                        <a:gd name="connsiteX10" fmla="*/ 8816 w 23634"/>
                        <a:gd name="connsiteY10" fmla="*/ 7955 h 23589"/>
                        <a:gd name="connsiteX11" fmla="*/ 7970 w 23634"/>
                        <a:gd name="connsiteY11" fmla="*/ 8799 h 23589"/>
                        <a:gd name="connsiteX12" fmla="*/ 0 w 23634"/>
                        <a:gd name="connsiteY12" fmla="*/ 8799 h 23589"/>
                        <a:gd name="connsiteX13" fmla="*/ 0 w 23634"/>
                        <a:gd name="connsiteY13" fmla="*/ 14790 h 23589"/>
                        <a:gd name="connsiteX14" fmla="*/ 7970 w 23634"/>
                        <a:gd name="connsiteY14" fmla="*/ 14790 h 23589"/>
                        <a:gd name="connsiteX15" fmla="*/ 8816 w 23634"/>
                        <a:gd name="connsiteY15" fmla="*/ 15635 h 23589"/>
                        <a:gd name="connsiteX16" fmla="*/ 8816 w 23634"/>
                        <a:gd name="connsiteY16" fmla="*/ 23589 h 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34" h="23589">
                          <a:moveTo>
                            <a:pt x="8816" y="23589"/>
                          </a:moveTo>
                          <a:lnTo>
                            <a:pt x="14819" y="23589"/>
                          </a:lnTo>
                          <a:lnTo>
                            <a:pt x="14819" y="15635"/>
                          </a:lnTo>
                          <a:cubicBezTo>
                            <a:pt x="14819" y="15167"/>
                            <a:pt x="15196" y="14790"/>
                            <a:pt x="15665" y="14790"/>
                          </a:cubicBezTo>
                          <a:lnTo>
                            <a:pt x="23634" y="14790"/>
                          </a:lnTo>
                          <a:lnTo>
                            <a:pt x="23634" y="8799"/>
                          </a:lnTo>
                          <a:lnTo>
                            <a:pt x="15665" y="8799"/>
                          </a:lnTo>
                          <a:cubicBezTo>
                            <a:pt x="15196" y="8799"/>
                            <a:pt x="14819" y="8423"/>
                            <a:pt x="14819" y="7955"/>
                          </a:cubicBezTo>
                          <a:lnTo>
                            <a:pt x="14819" y="0"/>
                          </a:lnTo>
                          <a:lnTo>
                            <a:pt x="8816" y="0"/>
                          </a:lnTo>
                          <a:lnTo>
                            <a:pt x="8816" y="7955"/>
                          </a:lnTo>
                          <a:cubicBezTo>
                            <a:pt x="8816" y="8423"/>
                            <a:pt x="8439" y="8799"/>
                            <a:pt x="7970" y="8799"/>
                          </a:cubicBezTo>
                          <a:lnTo>
                            <a:pt x="0" y="8799"/>
                          </a:lnTo>
                          <a:lnTo>
                            <a:pt x="0" y="14790"/>
                          </a:lnTo>
                          <a:lnTo>
                            <a:pt x="7970" y="14790"/>
                          </a:lnTo>
                          <a:cubicBezTo>
                            <a:pt x="8439" y="14790"/>
                            <a:pt x="8816" y="15167"/>
                            <a:pt x="8816" y="15635"/>
                          </a:cubicBezTo>
                          <a:lnTo>
                            <a:pt x="8816" y="23589"/>
                          </a:lnTo>
                          <a:close/>
                        </a:path>
                      </a:pathLst>
                    </a:custGeom>
                    <a:solidFill>
                      <a:srgbClr val="FFFFFF"/>
                    </a:solidFill>
                    <a:ln w="9525" cap="flat">
                      <a:noFill/>
                      <a:prstDash val="solid"/>
                      <a:miter/>
                    </a:ln>
                  </p:spPr>
                  <p:txBody>
                    <a:bodyPr rtlCol="0" anchor="ctr"/>
                    <a:lstStyle/>
                    <a:p>
                      <a:endParaRPr lang="nl-NL"/>
                    </a:p>
                  </p:txBody>
                </p:sp>
              </p:grpSp>
            </p:grpSp>
          </p:grpSp>
          <p:grpSp>
            <p:nvGrpSpPr>
              <p:cNvPr id="733" name="Groep 732">
                <a:extLst>
                  <a:ext uri="{FF2B5EF4-FFF2-40B4-BE49-F238E27FC236}">
                    <a16:creationId xmlns:a16="http://schemas.microsoft.com/office/drawing/2014/main" id="{99B517F3-8B6B-0A88-AE7F-FE005BED84FB}"/>
                  </a:ext>
                </a:extLst>
              </p:cNvPr>
              <p:cNvGrpSpPr/>
              <p:nvPr/>
            </p:nvGrpSpPr>
            <p:grpSpPr>
              <a:xfrm>
                <a:off x="5122751" y="3287620"/>
                <a:ext cx="497196" cy="493658"/>
                <a:chOff x="5122751" y="3287620"/>
                <a:chExt cx="497196" cy="493658"/>
              </a:xfrm>
            </p:grpSpPr>
            <p:sp>
              <p:nvSpPr>
                <p:cNvPr id="207" name="Vrije vorm 206">
                  <a:extLst>
                    <a:ext uri="{FF2B5EF4-FFF2-40B4-BE49-F238E27FC236}">
                      <a16:creationId xmlns:a16="http://schemas.microsoft.com/office/drawing/2014/main" id="{36F0B212-9862-A967-9501-CDB224AC49CA}"/>
                    </a:ext>
                  </a:extLst>
                </p:cNvPr>
                <p:cNvSpPr/>
                <p:nvPr/>
              </p:nvSpPr>
              <p:spPr>
                <a:xfrm>
                  <a:off x="5132041" y="3296982"/>
                  <a:ext cx="478616" cy="476163"/>
                </a:xfrm>
                <a:custGeom>
                  <a:avLst/>
                  <a:gdLst>
                    <a:gd name="connsiteX0" fmla="*/ 293410 w 293410"/>
                    <a:gd name="connsiteY0" fmla="*/ 145953 h 291906"/>
                    <a:gd name="connsiteX1" fmla="*/ 146705 w 293410"/>
                    <a:gd name="connsiteY1" fmla="*/ 291907 h 291906"/>
                    <a:gd name="connsiteX2" fmla="*/ 0 w 293410"/>
                    <a:gd name="connsiteY2" fmla="*/ 145953 h 291906"/>
                    <a:gd name="connsiteX3" fmla="*/ 146705 w 293410"/>
                    <a:gd name="connsiteY3" fmla="*/ 0 h 291906"/>
                    <a:gd name="connsiteX4" fmla="*/ 293410 w 293410"/>
                    <a:gd name="connsiteY4" fmla="*/ 145953 h 291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410" h="291906">
                      <a:moveTo>
                        <a:pt x="293410" y="145953"/>
                      </a:moveTo>
                      <a:cubicBezTo>
                        <a:pt x="293410" y="226563"/>
                        <a:pt x="227724" y="291907"/>
                        <a:pt x="146705" y="291907"/>
                      </a:cubicBezTo>
                      <a:cubicBezTo>
                        <a:pt x="65686" y="291907"/>
                        <a:pt x="0" y="226563"/>
                        <a:pt x="0" y="145953"/>
                      </a:cubicBezTo>
                      <a:cubicBezTo>
                        <a:pt x="0" y="65344"/>
                        <a:pt x="65686" y="0"/>
                        <a:pt x="146705" y="0"/>
                      </a:cubicBezTo>
                      <a:cubicBezTo>
                        <a:pt x="227724" y="0"/>
                        <a:pt x="293410" y="65346"/>
                        <a:pt x="293410" y="145953"/>
                      </a:cubicBezTo>
                      <a:close/>
                    </a:path>
                  </a:pathLst>
                </a:custGeom>
                <a:solidFill>
                  <a:srgbClr val="D7EFF2"/>
                </a:solidFill>
                <a:ln w="9525" cap="flat">
                  <a:noFill/>
                  <a:prstDash val="solid"/>
                  <a:miter/>
                </a:ln>
              </p:spPr>
              <p:txBody>
                <a:bodyPr rtlCol="0" anchor="ctr"/>
                <a:lstStyle/>
                <a:p>
                  <a:endParaRPr lang="nl-NL"/>
                </a:p>
              </p:txBody>
            </p:sp>
            <p:sp>
              <p:nvSpPr>
                <p:cNvPr id="208" name="Vrije vorm 207">
                  <a:extLst>
                    <a:ext uri="{FF2B5EF4-FFF2-40B4-BE49-F238E27FC236}">
                      <a16:creationId xmlns:a16="http://schemas.microsoft.com/office/drawing/2014/main" id="{EAD15E89-5A09-53BC-1D26-EAB01B980D4E}"/>
                    </a:ext>
                  </a:extLst>
                </p:cNvPr>
                <p:cNvSpPr/>
                <p:nvPr/>
              </p:nvSpPr>
              <p:spPr>
                <a:xfrm>
                  <a:off x="5122751" y="3287620"/>
                  <a:ext cx="497196" cy="493658"/>
                </a:xfrm>
                <a:custGeom>
                  <a:avLst/>
                  <a:gdLst>
                    <a:gd name="connsiteX0" fmla="*/ 152400 w 304800"/>
                    <a:gd name="connsiteY0" fmla="*/ 302631 h 302631"/>
                    <a:gd name="connsiteX1" fmla="*/ 0 w 304800"/>
                    <a:gd name="connsiteY1" fmla="*/ 151314 h 302631"/>
                    <a:gd name="connsiteX2" fmla="*/ 152400 w 304800"/>
                    <a:gd name="connsiteY2" fmla="*/ 0 h 302631"/>
                    <a:gd name="connsiteX3" fmla="*/ 304800 w 304800"/>
                    <a:gd name="connsiteY3" fmla="*/ 151314 h 302631"/>
                    <a:gd name="connsiteX4" fmla="*/ 152400 w 304800"/>
                    <a:gd name="connsiteY4" fmla="*/ 302631 h 302631"/>
                    <a:gd name="connsiteX5" fmla="*/ 152400 w 304800"/>
                    <a:gd name="connsiteY5" fmla="*/ 14336 h 302631"/>
                    <a:gd name="connsiteX6" fmla="*/ 14435 w 304800"/>
                    <a:gd name="connsiteY6" fmla="*/ 151314 h 302631"/>
                    <a:gd name="connsiteX7" fmla="*/ 152400 w 304800"/>
                    <a:gd name="connsiteY7" fmla="*/ 288299 h 302631"/>
                    <a:gd name="connsiteX8" fmla="*/ 290365 w 304800"/>
                    <a:gd name="connsiteY8" fmla="*/ 151314 h 302631"/>
                    <a:gd name="connsiteX9" fmla="*/ 152400 w 304800"/>
                    <a:gd name="connsiteY9" fmla="*/ 14336 h 30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800" h="302631">
                      <a:moveTo>
                        <a:pt x="152400" y="302631"/>
                      </a:moveTo>
                      <a:cubicBezTo>
                        <a:pt x="68372" y="302631"/>
                        <a:pt x="0" y="234756"/>
                        <a:pt x="0" y="151314"/>
                      </a:cubicBezTo>
                      <a:cubicBezTo>
                        <a:pt x="0" y="67880"/>
                        <a:pt x="68372" y="0"/>
                        <a:pt x="152400" y="0"/>
                      </a:cubicBezTo>
                      <a:cubicBezTo>
                        <a:pt x="236438" y="0"/>
                        <a:pt x="304800" y="67880"/>
                        <a:pt x="304800" y="151314"/>
                      </a:cubicBezTo>
                      <a:cubicBezTo>
                        <a:pt x="304800" y="234756"/>
                        <a:pt x="236438" y="302631"/>
                        <a:pt x="152400" y="302631"/>
                      </a:cubicBezTo>
                      <a:close/>
                      <a:moveTo>
                        <a:pt x="152400" y="14336"/>
                      </a:moveTo>
                      <a:cubicBezTo>
                        <a:pt x="76323" y="14336"/>
                        <a:pt x="14435" y="75785"/>
                        <a:pt x="14435" y="151314"/>
                      </a:cubicBezTo>
                      <a:cubicBezTo>
                        <a:pt x="14435" y="226843"/>
                        <a:pt x="76323" y="288299"/>
                        <a:pt x="152400" y="288299"/>
                      </a:cubicBezTo>
                      <a:cubicBezTo>
                        <a:pt x="228477" y="288299"/>
                        <a:pt x="290365" y="226842"/>
                        <a:pt x="290365" y="151314"/>
                      </a:cubicBezTo>
                      <a:cubicBezTo>
                        <a:pt x="290365" y="75786"/>
                        <a:pt x="228477" y="14336"/>
                        <a:pt x="152400" y="14336"/>
                      </a:cubicBezTo>
                      <a:close/>
                    </a:path>
                  </a:pathLst>
                </a:custGeom>
                <a:solidFill>
                  <a:srgbClr val="FFFFFF"/>
                </a:solidFill>
                <a:ln w="9525" cap="flat">
                  <a:noFill/>
                  <a:prstDash val="solid"/>
                  <a:miter/>
                </a:ln>
              </p:spPr>
              <p:txBody>
                <a:bodyPr rtlCol="0" anchor="ctr"/>
                <a:lstStyle/>
                <a:p>
                  <a:endParaRPr lang="nl-NL"/>
                </a:p>
              </p:txBody>
            </p:sp>
            <p:grpSp>
              <p:nvGrpSpPr>
                <p:cNvPr id="209" name="Graphic 3">
                  <a:extLst>
                    <a:ext uri="{FF2B5EF4-FFF2-40B4-BE49-F238E27FC236}">
                      <a16:creationId xmlns:a16="http://schemas.microsoft.com/office/drawing/2014/main" id="{921948B2-6FD9-B9DB-B75B-57D5573DE03F}"/>
                    </a:ext>
                  </a:extLst>
                </p:cNvPr>
                <p:cNvGrpSpPr/>
                <p:nvPr/>
              </p:nvGrpSpPr>
              <p:grpSpPr>
                <a:xfrm>
                  <a:off x="5276078" y="3468886"/>
                  <a:ext cx="205995" cy="137420"/>
                  <a:chOff x="5576146" y="3262333"/>
                  <a:chExt cx="126283" cy="84244"/>
                </a:xfrm>
                <a:solidFill>
                  <a:srgbClr val="51BBC7"/>
                </a:solidFill>
              </p:grpSpPr>
              <p:sp>
                <p:nvSpPr>
                  <p:cNvPr id="210" name="Vrije vorm 209">
                    <a:extLst>
                      <a:ext uri="{FF2B5EF4-FFF2-40B4-BE49-F238E27FC236}">
                        <a16:creationId xmlns:a16="http://schemas.microsoft.com/office/drawing/2014/main" id="{63748137-7E07-5EE7-F607-5A204C0AABC0}"/>
                      </a:ext>
                    </a:extLst>
                  </p:cNvPr>
                  <p:cNvSpPr/>
                  <p:nvPr/>
                </p:nvSpPr>
                <p:spPr>
                  <a:xfrm>
                    <a:off x="5593437" y="3262333"/>
                    <a:ext cx="92010" cy="84244"/>
                  </a:xfrm>
                  <a:custGeom>
                    <a:avLst/>
                    <a:gdLst>
                      <a:gd name="connsiteX0" fmla="*/ 0 w 92010"/>
                      <a:gd name="connsiteY0" fmla="*/ 0 h 84244"/>
                      <a:gd name="connsiteX1" fmla="*/ 92011 w 92010"/>
                      <a:gd name="connsiteY1" fmla="*/ 0 h 84244"/>
                      <a:gd name="connsiteX2" fmla="*/ 92011 w 92010"/>
                      <a:gd name="connsiteY2" fmla="*/ 84245 h 84244"/>
                      <a:gd name="connsiteX3" fmla="*/ 0 w 92010"/>
                      <a:gd name="connsiteY3" fmla="*/ 84245 h 84244"/>
                    </a:gdLst>
                    <a:ahLst/>
                    <a:cxnLst>
                      <a:cxn ang="0">
                        <a:pos x="connsiteX0" y="connsiteY0"/>
                      </a:cxn>
                      <a:cxn ang="0">
                        <a:pos x="connsiteX1" y="connsiteY1"/>
                      </a:cxn>
                      <a:cxn ang="0">
                        <a:pos x="connsiteX2" y="connsiteY2"/>
                      </a:cxn>
                      <a:cxn ang="0">
                        <a:pos x="connsiteX3" y="connsiteY3"/>
                      </a:cxn>
                    </a:cxnLst>
                    <a:rect l="l" t="t" r="r" b="b"/>
                    <a:pathLst>
                      <a:path w="92010" h="84244">
                        <a:moveTo>
                          <a:pt x="0" y="0"/>
                        </a:moveTo>
                        <a:lnTo>
                          <a:pt x="92011" y="0"/>
                        </a:lnTo>
                        <a:lnTo>
                          <a:pt x="92011" y="84245"/>
                        </a:lnTo>
                        <a:lnTo>
                          <a:pt x="0" y="84245"/>
                        </a:lnTo>
                        <a:close/>
                      </a:path>
                    </a:pathLst>
                  </a:custGeom>
                  <a:solidFill>
                    <a:srgbClr val="51BBC7"/>
                  </a:solidFill>
                  <a:ln w="9525" cap="flat">
                    <a:noFill/>
                    <a:prstDash val="solid"/>
                    <a:miter/>
                  </a:ln>
                </p:spPr>
                <p:txBody>
                  <a:bodyPr rtlCol="0" anchor="ctr"/>
                  <a:lstStyle/>
                  <a:p>
                    <a:endParaRPr lang="nl-NL"/>
                  </a:p>
                </p:txBody>
              </p:sp>
              <p:sp>
                <p:nvSpPr>
                  <p:cNvPr id="211" name="Vrije vorm 210">
                    <a:extLst>
                      <a:ext uri="{FF2B5EF4-FFF2-40B4-BE49-F238E27FC236}">
                        <a16:creationId xmlns:a16="http://schemas.microsoft.com/office/drawing/2014/main" id="{C8391E32-67BB-F2F8-63AF-90D42EE2C3D8}"/>
                      </a:ext>
                    </a:extLst>
                  </p:cNvPr>
                  <p:cNvSpPr/>
                  <p:nvPr/>
                </p:nvSpPr>
                <p:spPr>
                  <a:xfrm>
                    <a:off x="5576146" y="3278457"/>
                    <a:ext cx="17386" cy="68120"/>
                  </a:xfrm>
                  <a:custGeom>
                    <a:avLst/>
                    <a:gdLst>
                      <a:gd name="connsiteX0" fmla="*/ 0 w 17386"/>
                      <a:gd name="connsiteY0" fmla="*/ 0 h 68120"/>
                      <a:gd name="connsiteX1" fmla="*/ 17387 w 17386"/>
                      <a:gd name="connsiteY1" fmla="*/ 0 h 68120"/>
                      <a:gd name="connsiteX2" fmla="*/ 17387 w 17386"/>
                      <a:gd name="connsiteY2" fmla="*/ 68121 h 68120"/>
                      <a:gd name="connsiteX3" fmla="*/ 0 w 17386"/>
                      <a:gd name="connsiteY3" fmla="*/ 68121 h 68120"/>
                    </a:gdLst>
                    <a:ahLst/>
                    <a:cxnLst>
                      <a:cxn ang="0">
                        <a:pos x="connsiteX0" y="connsiteY0"/>
                      </a:cxn>
                      <a:cxn ang="0">
                        <a:pos x="connsiteX1" y="connsiteY1"/>
                      </a:cxn>
                      <a:cxn ang="0">
                        <a:pos x="connsiteX2" y="connsiteY2"/>
                      </a:cxn>
                      <a:cxn ang="0">
                        <a:pos x="connsiteX3" y="connsiteY3"/>
                      </a:cxn>
                    </a:cxnLst>
                    <a:rect l="l" t="t" r="r" b="b"/>
                    <a:pathLst>
                      <a:path w="17386" h="68120">
                        <a:moveTo>
                          <a:pt x="0" y="0"/>
                        </a:moveTo>
                        <a:lnTo>
                          <a:pt x="17387" y="0"/>
                        </a:lnTo>
                        <a:lnTo>
                          <a:pt x="17387" y="68121"/>
                        </a:lnTo>
                        <a:lnTo>
                          <a:pt x="0" y="68121"/>
                        </a:lnTo>
                        <a:close/>
                      </a:path>
                    </a:pathLst>
                  </a:custGeom>
                  <a:solidFill>
                    <a:srgbClr val="51BBC7"/>
                  </a:solidFill>
                  <a:ln w="9525" cap="flat">
                    <a:noFill/>
                    <a:prstDash val="solid"/>
                    <a:miter/>
                  </a:ln>
                </p:spPr>
                <p:txBody>
                  <a:bodyPr rtlCol="0" anchor="ctr"/>
                  <a:lstStyle/>
                  <a:p>
                    <a:endParaRPr lang="nl-NL"/>
                  </a:p>
                </p:txBody>
              </p:sp>
              <p:sp>
                <p:nvSpPr>
                  <p:cNvPr id="212" name="Vrije vorm 211">
                    <a:extLst>
                      <a:ext uri="{FF2B5EF4-FFF2-40B4-BE49-F238E27FC236}">
                        <a16:creationId xmlns:a16="http://schemas.microsoft.com/office/drawing/2014/main" id="{DAF705D7-FAEF-6D58-5172-6918BB40BF64}"/>
                      </a:ext>
                    </a:extLst>
                  </p:cNvPr>
                  <p:cNvSpPr/>
                  <p:nvPr/>
                </p:nvSpPr>
                <p:spPr>
                  <a:xfrm>
                    <a:off x="5685043" y="3278480"/>
                    <a:ext cx="17386" cy="68098"/>
                  </a:xfrm>
                  <a:custGeom>
                    <a:avLst/>
                    <a:gdLst>
                      <a:gd name="connsiteX0" fmla="*/ 0 w 17386"/>
                      <a:gd name="connsiteY0" fmla="*/ 0 h 68098"/>
                      <a:gd name="connsiteX1" fmla="*/ 17387 w 17386"/>
                      <a:gd name="connsiteY1" fmla="*/ 0 h 68098"/>
                      <a:gd name="connsiteX2" fmla="*/ 17387 w 17386"/>
                      <a:gd name="connsiteY2" fmla="*/ 68099 h 68098"/>
                      <a:gd name="connsiteX3" fmla="*/ 0 w 17386"/>
                      <a:gd name="connsiteY3" fmla="*/ 68099 h 68098"/>
                    </a:gdLst>
                    <a:ahLst/>
                    <a:cxnLst>
                      <a:cxn ang="0">
                        <a:pos x="connsiteX0" y="connsiteY0"/>
                      </a:cxn>
                      <a:cxn ang="0">
                        <a:pos x="connsiteX1" y="connsiteY1"/>
                      </a:cxn>
                      <a:cxn ang="0">
                        <a:pos x="connsiteX2" y="connsiteY2"/>
                      </a:cxn>
                      <a:cxn ang="0">
                        <a:pos x="connsiteX3" y="connsiteY3"/>
                      </a:cxn>
                    </a:cxnLst>
                    <a:rect l="l" t="t" r="r" b="b"/>
                    <a:pathLst>
                      <a:path w="17386" h="68098">
                        <a:moveTo>
                          <a:pt x="0" y="0"/>
                        </a:moveTo>
                        <a:lnTo>
                          <a:pt x="17387" y="0"/>
                        </a:lnTo>
                        <a:lnTo>
                          <a:pt x="17387" y="68099"/>
                        </a:lnTo>
                        <a:lnTo>
                          <a:pt x="0" y="68099"/>
                        </a:lnTo>
                        <a:close/>
                      </a:path>
                    </a:pathLst>
                  </a:custGeom>
                  <a:solidFill>
                    <a:srgbClr val="51BBC7"/>
                  </a:solidFill>
                  <a:ln w="9525" cap="flat">
                    <a:noFill/>
                    <a:prstDash val="solid"/>
                    <a:miter/>
                  </a:ln>
                </p:spPr>
                <p:txBody>
                  <a:bodyPr rtlCol="0" anchor="ctr"/>
                  <a:lstStyle/>
                  <a:p>
                    <a:endParaRPr lang="nl-NL"/>
                  </a:p>
                </p:txBody>
              </p:sp>
            </p:grpSp>
          </p:grpSp>
          <p:sp>
            <p:nvSpPr>
              <p:cNvPr id="213" name="Vrije vorm 212">
                <a:extLst>
                  <a:ext uri="{FF2B5EF4-FFF2-40B4-BE49-F238E27FC236}">
                    <a16:creationId xmlns:a16="http://schemas.microsoft.com/office/drawing/2014/main" id="{17A76308-F66D-ADD8-E611-A8CB50FE2FBB}"/>
                  </a:ext>
                </a:extLst>
              </p:cNvPr>
              <p:cNvSpPr/>
              <p:nvPr/>
            </p:nvSpPr>
            <p:spPr>
              <a:xfrm>
                <a:off x="5301751" y="3465058"/>
                <a:ext cx="154649" cy="4918"/>
              </a:xfrm>
              <a:custGeom>
                <a:avLst/>
                <a:gdLst>
                  <a:gd name="connsiteX0" fmla="*/ 0 w 94806"/>
                  <a:gd name="connsiteY0" fmla="*/ 0 h 3015"/>
                  <a:gd name="connsiteX1" fmla="*/ 94807 w 94806"/>
                  <a:gd name="connsiteY1" fmla="*/ 0 h 3015"/>
                  <a:gd name="connsiteX2" fmla="*/ 94807 w 94806"/>
                  <a:gd name="connsiteY2" fmla="*/ 3016 h 3015"/>
                  <a:gd name="connsiteX3" fmla="*/ 0 w 94806"/>
                  <a:gd name="connsiteY3" fmla="*/ 3016 h 3015"/>
                  <a:gd name="connsiteX4" fmla="*/ 0 w 94806"/>
                  <a:gd name="connsiteY4" fmla="*/ 0 h 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06" h="3015">
                    <a:moveTo>
                      <a:pt x="0" y="0"/>
                    </a:moveTo>
                    <a:lnTo>
                      <a:pt x="94807" y="0"/>
                    </a:lnTo>
                    <a:lnTo>
                      <a:pt x="94807" y="3016"/>
                    </a:lnTo>
                    <a:lnTo>
                      <a:pt x="0" y="3016"/>
                    </a:lnTo>
                    <a:lnTo>
                      <a:pt x="0" y="0"/>
                    </a:lnTo>
                    <a:close/>
                  </a:path>
                </a:pathLst>
              </a:custGeom>
              <a:solidFill>
                <a:srgbClr val="00A9B9"/>
              </a:solidFill>
              <a:ln w="9525" cap="flat">
                <a:noFill/>
                <a:prstDash val="solid"/>
                <a:miter/>
              </a:ln>
            </p:spPr>
            <p:txBody>
              <a:bodyPr rtlCol="0" anchor="ctr"/>
              <a:lstStyle/>
              <a:p>
                <a:endParaRPr lang="nl-NL"/>
              </a:p>
            </p:txBody>
          </p:sp>
          <p:sp>
            <p:nvSpPr>
              <p:cNvPr id="214" name="Vrije vorm 213">
                <a:extLst>
                  <a:ext uri="{FF2B5EF4-FFF2-40B4-BE49-F238E27FC236}">
                    <a16:creationId xmlns:a16="http://schemas.microsoft.com/office/drawing/2014/main" id="{FB31269C-033A-5A7A-4DB1-875A0A928451}"/>
                  </a:ext>
                </a:extLst>
              </p:cNvPr>
              <p:cNvSpPr/>
              <p:nvPr/>
            </p:nvSpPr>
            <p:spPr>
              <a:xfrm>
                <a:off x="5299693" y="3559998"/>
                <a:ext cx="32985" cy="25352"/>
              </a:xfrm>
              <a:custGeom>
                <a:avLst/>
                <a:gdLst>
                  <a:gd name="connsiteX0" fmla="*/ 20221 w 20221"/>
                  <a:gd name="connsiteY0" fmla="*/ 0 h 15542"/>
                  <a:gd name="connsiteX1" fmla="*/ 20221 w 20221"/>
                  <a:gd name="connsiteY1" fmla="*/ 15543 h 15542"/>
                  <a:gd name="connsiteX2" fmla="*/ 0 w 20221"/>
                  <a:gd name="connsiteY2" fmla="*/ 15543 h 15542"/>
                  <a:gd name="connsiteX3" fmla="*/ 0 w 20221"/>
                  <a:gd name="connsiteY3" fmla="*/ 0 h 15542"/>
                  <a:gd name="connsiteX4" fmla="*/ 20221 w 20221"/>
                  <a:gd name="connsiteY4" fmla="*/ 0 h 15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21" h="15542">
                    <a:moveTo>
                      <a:pt x="20221" y="0"/>
                    </a:moveTo>
                    <a:lnTo>
                      <a:pt x="20221" y="15543"/>
                    </a:lnTo>
                    <a:lnTo>
                      <a:pt x="0" y="15543"/>
                    </a:lnTo>
                    <a:lnTo>
                      <a:pt x="0" y="0"/>
                    </a:lnTo>
                    <a:lnTo>
                      <a:pt x="20221" y="0"/>
                    </a:lnTo>
                    <a:close/>
                  </a:path>
                </a:pathLst>
              </a:custGeom>
              <a:solidFill>
                <a:srgbClr val="E7F3FB"/>
              </a:solidFill>
              <a:ln w="9525" cap="flat">
                <a:noFill/>
                <a:prstDash val="solid"/>
                <a:miter/>
              </a:ln>
            </p:spPr>
            <p:txBody>
              <a:bodyPr rtlCol="0" anchor="ctr"/>
              <a:lstStyle/>
              <a:p>
                <a:endParaRPr lang="nl-NL"/>
              </a:p>
            </p:txBody>
          </p:sp>
          <p:sp>
            <p:nvSpPr>
              <p:cNvPr id="215" name="Vrije vorm 214">
                <a:extLst>
                  <a:ext uri="{FF2B5EF4-FFF2-40B4-BE49-F238E27FC236}">
                    <a16:creationId xmlns:a16="http://schemas.microsoft.com/office/drawing/2014/main" id="{DF431E1B-388B-D329-1F1E-B72D3A4DE932}"/>
                  </a:ext>
                </a:extLst>
              </p:cNvPr>
              <p:cNvSpPr/>
              <p:nvPr/>
            </p:nvSpPr>
            <p:spPr>
              <a:xfrm>
                <a:off x="5429668" y="3561303"/>
                <a:ext cx="32605" cy="25354"/>
              </a:xfrm>
              <a:custGeom>
                <a:avLst/>
                <a:gdLst>
                  <a:gd name="connsiteX0" fmla="*/ 19988 w 19988"/>
                  <a:gd name="connsiteY0" fmla="*/ 0 h 15543"/>
                  <a:gd name="connsiteX1" fmla="*/ 19988 w 19988"/>
                  <a:gd name="connsiteY1" fmla="*/ 15543 h 15543"/>
                  <a:gd name="connsiteX2" fmla="*/ 0 w 19988"/>
                  <a:gd name="connsiteY2" fmla="*/ 15543 h 15543"/>
                  <a:gd name="connsiteX3" fmla="*/ 0 w 19988"/>
                  <a:gd name="connsiteY3" fmla="*/ 0 h 15543"/>
                  <a:gd name="connsiteX4" fmla="*/ 19988 w 19988"/>
                  <a:gd name="connsiteY4" fmla="*/ 0 h 1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88" h="15543">
                    <a:moveTo>
                      <a:pt x="19988" y="0"/>
                    </a:moveTo>
                    <a:lnTo>
                      <a:pt x="19988" y="15543"/>
                    </a:lnTo>
                    <a:lnTo>
                      <a:pt x="0" y="15543"/>
                    </a:lnTo>
                    <a:lnTo>
                      <a:pt x="0" y="0"/>
                    </a:lnTo>
                    <a:lnTo>
                      <a:pt x="19988" y="0"/>
                    </a:lnTo>
                    <a:close/>
                  </a:path>
                </a:pathLst>
              </a:custGeom>
              <a:solidFill>
                <a:srgbClr val="E7F3FB"/>
              </a:solidFill>
              <a:ln w="9525" cap="flat">
                <a:noFill/>
                <a:prstDash val="solid"/>
                <a:miter/>
              </a:ln>
            </p:spPr>
            <p:txBody>
              <a:bodyPr rtlCol="0" anchor="ctr"/>
              <a:lstStyle/>
              <a:p>
                <a:endParaRPr lang="nl-NL"/>
              </a:p>
            </p:txBody>
          </p:sp>
          <p:sp>
            <p:nvSpPr>
              <p:cNvPr id="216" name="Vrije vorm 215">
                <a:extLst>
                  <a:ext uri="{FF2B5EF4-FFF2-40B4-BE49-F238E27FC236}">
                    <a16:creationId xmlns:a16="http://schemas.microsoft.com/office/drawing/2014/main" id="{613B0CA6-57D0-B03B-42CB-8277C561BBB4}"/>
                  </a:ext>
                </a:extLst>
              </p:cNvPr>
              <p:cNvSpPr/>
              <p:nvPr/>
            </p:nvSpPr>
            <p:spPr>
              <a:xfrm>
                <a:off x="5299693" y="3514348"/>
                <a:ext cx="69798" cy="25354"/>
              </a:xfrm>
              <a:custGeom>
                <a:avLst/>
                <a:gdLst>
                  <a:gd name="connsiteX0" fmla="*/ 42790 w 42789"/>
                  <a:gd name="connsiteY0" fmla="*/ 0 h 15543"/>
                  <a:gd name="connsiteX1" fmla="*/ 42790 w 42789"/>
                  <a:gd name="connsiteY1" fmla="*/ 15543 h 15543"/>
                  <a:gd name="connsiteX2" fmla="*/ 0 w 42789"/>
                  <a:gd name="connsiteY2" fmla="*/ 15543 h 15543"/>
                  <a:gd name="connsiteX3" fmla="*/ 0 w 42789"/>
                  <a:gd name="connsiteY3" fmla="*/ 0 h 15543"/>
                  <a:gd name="connsiteX4" fmla="*/ 42790 w 42789"/>
                  <a:gd name="connsiteY4" fmla="*/ 0 h 1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89" h="15543">
                    <a:moveTo>
                      <a:pt x="42790" y="0"/>
                    </a:moveTo>
                    <a:lnTo>
                      <a:pt x="42790" y="15543"/>
                    </a:lnTo>
                    <a:lnTo>
                      <a:pt x="0" y="15543"/>
                    </a:lnTo>
                    <a:lnTo>
                      <a:pt x="0" y="0"/>
                    </a:lnTo>
                    <a:lnTo>
                      <a:pt x="42790" y="0"/>
                    </a:lnTo>
                    <a:close/>
                  </a:path>
                </a:pathLst>
              </a:custGeom>
              <a:solidFill>
                <a:srgbClr val="E7F3FB"/>
              </a:solidFill>
              <a:ln w="9525" cap="flat">
                <a:noFill/>
                <a:prstDash val="solid"/>
                <a:miter/>
              </a:ln>
            </p:spPr>
            <p:txBody>
              <a:bodyPr rtlCol="0" anchor="ctr"/>
              <a:lstStyle/>
              <a:p>
                <a:endParaRPr lang="nl-NL"/>
              </a:p>
            </p:txBody>
          </p:sp>
          <p:sp>
            <p:nvSpPr>
              <p:cNvPr id="217" name="Vrije vorm 216">
                <a:extLst>
                  <a:ext uri="{FF2B5EF4-FFF2-40B4-BE49-F238E27FC236}">
                    <a16:creationId xmlns:a16="http://schemas.microsoft.com/office/drawing/2014/main" id="{EAA885A2-B9DF-B362-E7F6-8EC0DD6C1F4E}"/>
                  </a:ext>
                </a:extLst>
              </p:cNvPr>
              <p:cNvSpPr/>
              <p:nvPr/>
            </p:nvSpPr>
            <p:spPr>
              <a:xfrm>
                <a:off x="5392475" y="3514348"/>
                <a:ext cx="69798" cy="25354"/>
              </a:xfrm>
              <a:custGeom>
                <a:avLst/>
                <a:gdLst>
                  <a:gd name="connsiteX0" fmla="*/ 42790 w 42789"/>
                  <a:gd name="connsiteY0" fmla="*/ 0 h 15543"/>
                  <a:gd name="connsiteX1" fmla="*/ 42790 w 42789"/>
                  <a:gd name="connsiteY1" fmla="*/ 15543 h 15543"/>
                  <a:gd name="connsiteX2" fmla="*/ 0 w 42789"/>
                  <a:gd name="connsiteY2" fmla="*/ 15543 h 15543"/>
                  <a:gd name="connsiteX3" fmla="*/ 0 w 42789"/>
                  <a:gd name="connsiteY3" fmla="*/ 0 h 15543"/>
                  <a:gd name="connsiteX4" fmla="*/ 42790 w 42789"/>
                  <a:gd name="connsiteY4" fmla="*/ 0 h 1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89" h="15543">
                    <a:moveTo>
                      <a:pt x="42790" y="0"/>
                    </a:moveTo>
                    <a:lnTo>
                      <a:pt x="42790" y="15543"/>
                    </a:lnTo>
                    <a:lnTo>
                      <a:pt x="0" y="15543"/>
                    </a:lnTo>
                    <a:lnTo>
                      <a:pt x="0" y="0"/>
                    </a:lnTo>
                    <a:lnTo>
                      <a:pt x="42790" y="0"/>
                    </a:lnTo>
                    <a:close/>
                  </a:path>
                </a:pathLst>
              </a:custGeom>
              <a:solidFill>
                <a:srgbClr val="E7F3FB"/>
              </a:solidFill>
              <a:ln w="9525" cap="flat">
                <a:noFill/>
                <a:prstDash val="solid"/>
                <a:miter/>
              </a:ln>
            </p:spPr>
            <p:txBody>
              <a:bodyPr rtlCol="0" anchor="ctr"/>
              <a:lstStyle/>
              <a:p>
                <a:endParaRPr lang="nl-NL"/>
              </a:p>
            </p:txBody>
          </p:sp>
          <p:sp>
            <p:nvSpPr>
              <p:cNvPr id="218" name="Vrije vorm 217">
                <a:extLst>
                  <a:ext uri="{FF2B5EF4-FFF2-40B4-BE49-F238E27FC236}">
                    <a16:creationId xmlns:a16="http://schemas.microsoft.com/office/drawing/2014/main" id="{1F9E4A04-5CEF-C5A7-A527-C1F50FCB9199}"/>
                  </a:ext>
                </a:extLst>
              </p:cNvPr>
              <p:cNvSpPr/>
              <p:nvPr/>
            </p:nvSpPr>
            <p:spPr>
              <a:xfrm>
                <a:off x="5356619" y="3557872"/>
                <a:ext cx="43979" cy="48436"/>
              </a:xfrm>
              <a:custGeom>
                <a:avLst/>
                <a:gdLst>
                  <a:gd name="connsiteX0" fmla="*/ 26961 w 26961"/>
                  <a:gd name="connsiteY0" fmla="*/ 0 h 29693"/>
                  <a:gd name="connsiteX1" fmla="*/ 26961 w 26961"/>
                  <a:gd name="connsiteY1" fmla="*/ 29694 h 29693"/>
                  <a:gd name="connsiteX2" fmla="*/ 0 w 26961"/>
                  <a:gd name="connsiteY2" fmla="*/ 29694 h 29693"/>
                  <a:gd name="connsiteX3" fmla="*/ 0 w 26961"/>
                  <a:gd name="connsiteY3" fmla="*/ 0 h 29693"/>
                  <a:gd name="connsiteX4" fmla="*/ 26961 w 26961"/>
                  <a:gd name="connsiteY4" fmla="*/ 0 h 2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1" h="29693">
                    <a:moveTo>
                      <a:pt x="26961" y="0"/>
                    </a:moveTo>
                    <a:lnTo>
                      <a:pt x="26961" y="29694"/>
                    </a:lnTo>
                    <a:lnTo>
                      <a:pt x="0" y="29694"/>
                    </a:lnTo>
                    <a:lnTo>
                      <a:pt x="0" y="0"/>
                    </a:lnTo>
                    <a:lnTo>
                      <a:pt x="26961" y="0"/>
                    </a:lnTo>
                    <a:close/>
                  </a:path>
                </a:pathLst>
              </a:custGeom>
              <a:solidFill>
                <a:srgbClr val="AEDDE3"/>
              </a:solidFill>
              <a:ln w="9525" cap="flat">
                <a:noFill/>
                <a:prstDash val="solid"/>
                <a:miter/>
              </a:ln>
            </p:spPr>
            <p:txBody>
              <a:bodyPr rtlCol="0" anchor="ctr"/>
              <a:lstStyle/>
              <a:p>
                <a:endParaRPr lang="nl-NL"/>
              </a:p>
            </p:txBody>
          </p:sp>
          <p:sp>
            <p:nvSpPr>
              <p:cNvPr id="219" name="Vrije vorm 218">
                <a:extLst>
                  <a:ext uri="{FF2B5EF4-FFF2-40B4-BE49-F238E27FC236}">
                    <a16:creationId xmlns:a16="http://schemas.microsoft.com/office/drawing/2014/main" id="{815E4607-8F76-FBCF-7218-F3A43EA91D8D}"/>
                  </a:ext>
                </a:extLst>
              </p:cNvPr>
              <p:cNvSpPr/>
              <p:nvPr/>
            </p:nvSpPr>
            <p:spPr>
              <a:xfrm>
                <a:off x="5304259" y="3478760"/>
                <a:ext cx="150142" cy="7809"/>
              </a:xfrm>
              <a:custGeom>
                <a:avLst/>
                <a:gdLst>
                  <a:gd name="connsiteX0" fmla="*/ 0 w 92043"/>
                  <a:gd name="connsiteY0" fmla="*/ 0 h 4787"/>
                  <a:gd name="connsiteX1" fmla="*/ 92043 w 92043"/>
                  <a:gd name="connsiteY1" fmla="*/ 0 h 4787"/>
                  <a:gd name="connsiteX2" fmla="*/ 92043 w 92043"/>
                  <a:gd name="connsiteY2" fmla="*/ 4788 h 4787"/>
                  <a:gd name="connsiteX3" fmla="*/ 0 w 92043"/>
                  <a:gd name="connsiteY3" fmla="*/ 4788 h 4787"/>
                </a:gdLst>
                <a:ahLst/>
                <a:cxnLst>
                  <a:cxn ang="0">
                    <a:pos x="connsiteX0" y="connsiteY0"/>
                  </a:cxn>
                  <a:cxn ang="0">
                    <a:pos x="connsiteX1" y="connsiteY1"/>
                  </a:cxn>
                  <a:cxn ang="0">
                    <a:pos x="connsiteX2" y="connsiteY2"/>
                  </a:cxn>
                  <a:cxn ang="0">
                    <a:pos x="connsiteX3" y="connsiteY3"/>
                  </a:cxn>
                </a:cxnLst>
                <a:rect l="l" t="t" r="r" b="b"/>
                <a:pathLst>
                  <a:path w="92043" h="4787">
                    <a:moveTo>
                      <a:pt x="0" y="0"/>
                    </a:moveTo>
                    <a:lnTo>
                      <a:pt x="92043" y="0"/>
                    </a:lnTo>
                    <a:lnTo>
                      <a:pt x="92043" y="4788"/>
                    </a:lnTo>
                    <a:lnTo>
                      <a:pt x="0" y="4788"/>
                    </a:lnTo>
                    <a:close/>
                  </a:path>
                </a:pathLst>
              </a:custGeom>
              <a:solidFill>
                <a:srgbClr val="E7F3FB"/>
              </a:solidFill>
              <a:ln w="9525" cap="flat">
                <a:noFill/>
                <a:prstDash val="solid"/>
                <a:miter/>
              </a:ln>
            </p:spPr>
            <p:txBody>
              <a:bodyPr rtlCol="0" anchor="ctr"/>
              <a:lstStyle/>
              <a:p>
                <a:endParaRPr lang="nl-NL"/>
              </a:p>
            </p:txBody>
          </p:sp>
          <p:sp>
            <p:nvSpPr>
              <p:cNvPr id="220" name="Vrije vorm 219">
                <a:extLst>
                  <a:ext uri="{FF2B5EF4-FFF2-40B4-BE49-F238E27FC236}">
                    <a16:creationId xmlns:a16="http://schemas.microsoft.com/office/drawing/2014/main" id="{61662267-A4B9-9670-A75B-D76A40A6B663}"/>
                  </a:ext>
                </a:extLst>
              </p:cNvPr>
              <p:cNvSpPr/>
              <p:nvPr/>
            </p:nvSpPr>
            <p:spPr>
              <a:xfrm>
                <a:off x="5267369" y="3601048"/>
                <a:ext cx="223766" cy="11730"/>
              </a:xfrm>
              <a:custGeom>
                <a:avLst/>
                <a:gdLst>
                  <a:gd name="connsiteX0" fmla="*/ 0 w 137177"/>
                  <a:gd name="connsiteY0" fmla="*/ 3596 h 7191"/>
                  <a:gd name="connsiteX1" fmla="*/ 68589 w 137177"/>
                  <a:gd name="connsiteY1" fmla="*/ 0 h 7191"/>
                  <a:gd name="connsiteX2" fmla="*/ 137178 w 137177"/>
                  <a:gd name="connsiteY2" fmla="*/ 3596 h 7191"/>
                  <a:gd name="connsiteX3" fmla="*/ 68589 w 137177"/>
                  <a:gd name="connsiteY3" fmla="*/ 7191 h 7191"/>
                  <a:gd name="connsiteX4" fmla="*/ 0 w 137177"/>
                  <a:gd name="connsiteY4" fmla="*/ 3596 h 7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77" h="7191">
                    <a:moveTo>
                      <a:pt x="0" y="3596"/>
                    </a:moveTo>
                    <a:cubicBezTo>
                      <a:pt x="0" y="1610"/>
                      <a:pt x="30708" y="0"/>
                      <a:pt x="68589" y="0"/>
                    </a:cubicBezTo>
                    <a:cubicBezTo>
                      <a:pt x="106469" y="0"/>
                      <a:pt x="137178" y="1610"/>
                      <a:pt x="137178" y="3596"/>
                    </a:cubicBezTo>
                    <a:cubicBezTo>
                      <a:pt x="137178" y="5582"/>
                      <a:pt x="106469" y="7191"/>
                      <a:pt x="68589" y="7191"/>
                    </a:cubicBezTo>
                    <a:cubicBezTo>
                      <a:pt x="30708" y="7191"/>
                      <a:pt x="0" y="5582"/>
                      <a:pt x="0" y="3596"/>
                    </a:cubicBezTo>
                    <a:close/>
                  </a:path>
                </a:pathLst>
              </a:custGeom>
              <a:solidFill>
                <a:srgbClr val="00A9B9"/>
              </a:solidFill>
              <a:ln w="9525" cap="flat">
                <a:noFill/>
                <a:prstDash val="solid"/>
                <a:miter/>
              </a:ln>
            </p:spPr>
            <p:txBody>
              <a:bodyPr rtlCol="0" anchor="ctr"/>
              <a:lstStyle/>
              <a:p>
                <a:endParaRPr lang="nl-NL"/>
              </a:p>
            </p:txBody>
          </p:sp>
          <p:grpSp>
            <p:nvGrpSpPr>
              <p:cNvPr id="739" name="Groep 738">
                <a:extLst>
                  <a:ext uri="{FF2B5EF4-FFF2-40B4-BE49-F238E27FC236}">
                    <a16:creationId xmlns:a16="http://schemas.microsoft.com/office/drawing/2014/main" id="{E58E3696-BD2F-73C6-3511-35682295E4FA}"/>
                  </a:ext>
                </a:extLst>
              </p:cNvPr>
              <p:cNvGrpSpPr/>
              <p:nvPr/>
            </p:nvGrpSpPr>
            <p:grpSpPr>
              <a:xfrm>
                <a:off x="2435385" y="3287620"/>
                <a:ext cx="497196" cy="493658"/>
                <a:chOff x="2435385" y="3287620"/>
                <a:chExt cx="497196" cy="493658"/>
              </a:xfrm>
            </p:grpSpPr>
            <p:grpSp>
              <p:nvGrpSpPr>
                <p:cNvPr id="738" name="Groep 737">
                  <a:extLst>
                    <a:ext uri="{FF2B5EF4-FFF2-40B4-BE49-F238E27FC236}">
                      <a16:creationId xmlns:a16="http://schemas.microsoft.com/office/drawing/2014/main" id="{C084963C-34D0-3DF1-E101-46C8E8C86520}"/>
                    </a:ext>
                  </a:extLst>
                </p:cNvPr>
                <p:cNvGrpSpPr/>
                <p:nvPr/>
              </p:nvGrpSpPr>
              <p:grpSpPr>
                <a:xfrm>
                  <a:off x="2435385" y="3287620"/>
                  <a:ext cx="497196" cy="493658"/>
                  <a:chOff x="2435385" y="3287620"/>
                  <a:chExt cx="497196" cy="493658"/>
                </a:xfrm>
              </p:grpSpPr>
              <p:sp>
                <p:nvSpPr>
                  <p:cNvPr id="187" name="Vrije vorm 186">
                    <a:extLst>
                      <a:ext uri="{FF2B5EF4-FFF2-40B4-BE49-F238E27FC236}">
                        <a16:creationId xmlns:a16="http://schemas.microsoft.com/office/drawing/2014/main" id="{1ACBF901-C245-93C3-12D1-BE9892561042}"/>
                      </a:ext>
                    </a:extLst>
                  </p:cNvPr>
                  <p:cNvSpPr/>
                  <p:nvPr/>
                </p:nvSpPr>
                <p:spPr>
                  <a:xfrm>
                    <a:off x="2444675" y="3296982"/>
                    <a:ext cx="478616" cy="476163"/>
                  </a:xfrm>
                  <a:custGeom>
                    <a:avLst/>
                    <a:gdLst>
                      <a:gd name="connsiteX0" fmla="*/ 293410 w 293410"/>
                      <a:gd name="connsiteY0" fmla="*/ 145953 h 291906"/>
                      <a:gd name="connsiteX1" fmla="*/ 146705 w 293410"/>
                      <a:gd name="connsiteY1" fmla="*/ 291907 h 291906"/>
                      <a:gd name="connsiteX2" fmla="*/ 0 w 293410"/>
                      <a:gd name="connsiteY2" fmla="*/ 145953 h 291906"/>
                      <a:gd name="connsiteX3" fmla="*/ 146705 w 293410"/>
                      <a:gd name="connsiteY3" fmla="*/ 0 h 291906"/>
                      <a:gd name="connsiteX4" fmla="*/ 293410 w 293410"/>
                      <a:gd name="connsiteY4" fmla="*/ 145953 h 291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410" h="291906">
                        <a:moveTo>
                          <a:pt x="293410" y="145953"/>
                        </a:moveTo>
                        <a:cubicBezTo>
                          <a:pt x="293410" y="226563"/>
                          <a:pt x="227724" y="291907"/>
                          <a:pt x="146705" y="291907"/>
                        </a:cubicBezTo>
                        <a:cubicBezTo>
                          <a:pt x="65686" y="291907"/>
                          <a:pt x="0" y="226563"/>
                          <a:pt x="0" y="145953"/>
                        </a:cubicBezTo>
                        <a:cubicBezTo>
                          <a:pt x="0" y="65344"/>
                          <a:pt x="65686" y="0"/>
                          <a:pt x="146705" y="0"/>
                        </a:cubicBezTo>
                        <a:cubicBezTo>
                          <a:pt x="227724" y="0"/>
                          <a:pt x="293410" y="65346"/>
                          <a:pt x="293410" y="145953"/>
                        </a:cubicBezTo>
                        <a:close/>
                      </a:path>
                    </a:pathLst>
                  </a:custGeom>
                  <a:solidFill>
                    <a:srgbClr val="D7EFF2"/>
                  </a:solidFill>
                  <a:ln w="9525" cap="flat">
                    <a:noFill/>
                    <a:prstDash val="solid"/>
                    <a:miter/>
                  </a:ln>
                </p:spPr>
                <p:txBody>
                  <a:bodyPr rtlCol="0" anchor="ctr"/>
                  <a:lstStyle/>
                  <a:p>
                    <a:endParaRPr lang="nl-NL"/>
                  </a:p>
                </p:txBody>
              </p:sp>
              <p:sp>
                <p:nvSpPr>
                  <p:cNvPr id="188" name="Vrije vorm 187">
                    <a:extLst>
                      <a:ext uri="{FF2B5EF4-FFF2-40B4-BE49-F238E27FC236}">
                        <a16:creationId xmlns:a16="http://schemas.microsoft.com/office/drawing/2014/main" id="{5B0A8466-733D-FA07-3107-6D2CF4B17AE7}"/>
                      </a:ext>
                    </a:extLst>
                  </p:cNvPr>
                  <p:cNvSpPr/>
                  <p:nvPr/>
                </p:nvSpPr>
                <p:spPr>
                  <a:xfrm>
                    <a:off x="2435385" y="3287620"/>
                    <a:ext cx="497196" cy="493658"/>
                  </a:xfrm>
                  <a:custGeom>
                    <a:avLst/>
                    <a:gdLst>
                      <a:gd name="connsiteX0" fmla="*/ 152400 w 304800"/>
                      <a:gd name="connsiteY0" fmla="*/ 302631 h 302631"/>
                      <a:gd name="connsiteX1" fmla="*/ 0 w 304800"/>
                      <a:gd name="connsiteY1" fmla="*/ 151314 h 302631"/>
                      <a:gd name="connsiteX2" fmla="*/ 152400 w 304800"/>
                      <a:gd name="connsiteY2" fmla="*/ 0 h 302631"/>
                      <a:gd name="connsiteX3" fmla="*/ 304800 w 304800"/>
                      <a:gd name="connsiteY3" fmla="*/ 151314 h 302631"/>
                      <a:gd name="connsiteX4" fmla="*/ 152400 w 304800"/>
                      <a:gd name="connsiteY4" fmla="*/ 302631 h 302631"/>
                      <a:gd name="connsiteX5" fmla="*/ 152400 w 304800"/>
                      <a:gd name="connsiteY5" fmla="*/ 14336 h 302631"/>
                      <a:gd name="connsiteX6" fmla="*/ 14435 w 304800"/>
                      <a:gd name="connsiteY6" fmla="*/ 151314 h 302631"/>
                      <a:gd name="connsiteX7" fmla="*/ 152400 w 304800"/>
                      <a:gd name="connsiteY7" fmla="*/ 288299 h 302631"/>
                      <a:gd name="connsiteX8" fmla="*/ 290365 w 304800"/>
                      <a:gd name="connsiteY8" fmla="*/ 151314 h 302631"/>
                      <a:gd name="connsiteX9" fmla="*/ 152400 w 304800"/>
                      <a:gd name="connsiteY9" fmla="*/ 14336 h 30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800" h="302631">
                        <a:moveTo>
                          <a:pt x="152400" y="302631"/>
                        </a:moveTo>
                        <a:cubicBezTo>
                          <a:pt x="68372" y="302631"/>
                          <a:pt x="0" y="234756"/>
                          <a:pt x="0" y="151314"/>
                        </a:cubicBezTo>
                        <a:cubicBezTo>
                          <a:pt x="0" y="67880"/>
                          <a:pt x="68372" y="0"/>
                          <a:pt x="152400" y="0"/>
                        </a:cubicBezTo>
                        <a:cubicBezTo>
                          <a:pt x="236438" y="0"/>
                          <a:pt x="304800" y="67880"/>
                          <a:pt x="304800" y="151314"/>
                        </a:cubicBezTo>
                        <a:cubicBezTo>
                          <a:pt x="304800" y="234756"/>
                          <a:pt x="236438" y="302631"/>
                          <a:pt x="152400" y="302631"/>
                        </a:cubicBezTo>
                        <a:close/>
                        <a:moveTo>
                          <a:pt x="152400" y="14336"/>
                        </a:moveTo>
                        <a:cubicBezTo>
                          <a:pt x="76323" y="14336"/>
                          <a:pt x="14435" y="75785"/>
                          <a:pt x="14435" y="151314"/>
                        </a:cubicBezTo>
                        <a:cubicBezTo>
                          <a:pt x="14435" y="226843"/>
                          <a:pt x="76323" y="288299"/>
                          <a:pt x="152400" y="288299"/>
                        </a:cubicBezTo>
                        <a:cubicBezTo>
                          <a:pt x="228477" y="288299"/>
                          <a:pt x="290365" y="226842"/>
                          <a:pt x="290365" y="151314"/>
                        </a:cubicBezTo>
                        <a:cubicBezTo>
                          <a:pt x="290365" y="75786"/>
                          <a:pt x="228477" y="14336"/>
                          <a:pt x="152400" y="14336"/>
                        </a:cubicBezTo>
                        <a:close/>
                      </a:path>
                    </a:pathLst>
                  </a:custGeom>
                  <a:solidFill>
                    <a:srgbClr val="FFFFFF"/>
                  </a:solidFill>
                  <a:ln w="9525" cap="flat">
                    <a:noFill/>
                    <a:prstDash val="solid"/>
                    <a:miter/>
                  </a:ln>
                </p:spPr>
                <p:txBody>
                  <a:bodyPr rtlCol="0" anchor="ctr"/>
                  <a:lstStyle/>
                  <a:p>
                    <a:endParaRPr lang="nl-NL"/>
                  </a:p>
                </p:txBody>
              </p:sp>
            </p:grpSp>
            <p:grpSp>
              <p:nvGrpSpPr>
                <p:cNvPr id="736" name="Groep 735">
                  <a:extLst>
                    <a:ext uri="{FF2B5EF4-FFF2-40B4-BE49-F238E27FC236}">
                      <a16:creationId xmlns:a16="http://schemas.microsoft.com/office/drawing/2014/main" id="{27D75CDF-952B-2730-F600-10B39C5738ED}"/>
                    </a:ext>
                  </a:extLst>
                </p:cNvPr>
                <p:cNvGrpSpPr/>
                <p:nvPr/>
              </p:nvGrpSpPr>
              <p:grpSpPr>
                <a:xfrm>
                  <a:off x="2566744" y="3473635"/>
                  <a:ext cx="236077" cy="144578"/>
                  <a:chOff x="2566744" y="3473635"/>
                  <a:chExt cx="236077" cy="144578"/>
                </a:xfrm>
              </p:grpSpPr>
              <p:sp>
                <p:nvSpPr>
                  <p:cNvPr id="221" name="Vrije vorm 220">
                    <a:extLst>
                      <a:ext uri="{FF2B5EF4-FFF2-40B4-BE49-F238E27FC236}">
                        <a16:creationId xmlns:a16="http://schemas.microsoft.com/office/drawing/2014/main" id="{49564DAD-7AB1-F827-1888-B2661ED9143E}"/>
                      </a:ext>
                    </a:extLst>
                  </p:cNvPr>
                  <p:cNvSpPr/>
                  <p:nvPr/>
                </p:nvSpPr>
                <p:spPr>
                  <a:xfrm>
                    <a:off x="2566744" y="3605269"/>
                    <a:ext cx="236077" cy="12944"/>
                  </a:xfrm>
                  <a:custGeom>
                    <a:avLst/>
                    <a:gdLst>
                      <a:gd name="connsiteX0" fmla="*/ 0 w 144724"/>
                      <a:gd name="connsiteY0" fmla="*/ 3968 h 7935"/>
                      <a:gd name="connsiteX1" fmla="*/ 72362 w 144724"/>
                      <a:gd name="connsiteY1" fmla="*/ 0 h 7935"/>
                      <a:gd name="connsiteX2" fmla="*/ 144724 w 144724"/>
                      <a:gd name="connsiteY2" fmla="*/ 3968 h 7935"/>
                      <a:gd name="connsiteX3" fmla="*/ 72362 w 144724"/>
                      <a:gd name="connsiteY3" fmla="*/ 7935 h 7935"/>
                      <a:gd name="connsiteX4" fmla="*/ 0 w 144724"/>
                      <a:gd name="connsiteY4" fmla="*/ 3968 h 7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24" h="7935">
                        <a:moveTo>
                          <a:pt x="0" y="3968"/>
                        </a:moveTo>
                        <a:cubicBezTo>
                          <a:pt x="0" y="1777"/>
                          <a:pt x="32398" y="0"/>
                          <a:pt x="72362" y="0"/>
                        </a:cubicBezTo>
                        <a:cubicBezTo>
                          <a:pt x="112327" y="0"/>
                          <a:pt x="144724" y="1777"/>
                          <a:pt x="144724" y="3968"/>
                        </a:cubicBezTo>
                        <a:cubicBezTo>
                          <a:pt x="144724" y="6159"/>
                          <a:pt x="112327" y="7935"/>
                          <a:pt x="72362" y="7935"/>
                        </a:cubicBezTo>
                        <a:cubicBezTo>
                          <a:pt x="32397" y="7935"/>
                          <a:pt x="0" y="6159"/>
                          <a:pt x="0" y="3968"/>
                        </a:cubicBezTo>
                        <a:close/>
                      </a:path>
                    </a:pathLst>
                  </a:custGeom>
                  <a:solidFill>
                    <a:srgbClr val="00A9B9"/>
                  </a:solidFill>
                  <a:ln w="9525" cap="flat">
                    <a:noFill/>
                    <a:prstDash val="solid"/>
                    <a:miter/>
                  </a:ln>
                </p:spPr>
                <p:txBody>
                  <a:bodyPr rtlCol="0" anchor="ctr"/>
                  <a:lstStyle/>
                  <a:p>
                    <a:endParaRPr lang="nl-NL"/>
                  </a:p>
                </p:txBody>
              </p:sp>
              <p:sp>
                <p:nvSpPr>
                  <p:cNvPr id="222" name="Vrije vorm 221">
                    <a:extLst>
                      <a:ext uri="{FF2B5EF4-FFF2-40B4-BE49-F238E27FC236}">
                        <a16:creationId xmlns:a16="http://schemas.microsoft.com/office/drawing/2014/main" id="{512DB927-8A69-E152-01AB-28C4933AEA66}"/>
                      </a:ext>
                    </a:extLst>
                  </p:cNvPr>
                  <p:cNvSpPr/>
                  <p:nvPr/>
                </p:nvSpPr>
                <p:spPr>
                  <a:xfrm>
                    <a:off x="2578394" y="3475170"/>
                    <a:ext cx="212776" cy="136680"/>
                  </a:xfrm>
                  <a:custGeom>
                    <a:avLst/>
                    <a:gdLst>
                      <a:gd name="connsiteX0" fmla="*/ 0 w 130440"/>
                      <a:gd name="connsiteY0" fmla="*/ 0 h 83790"/>
                      <a:gd name="connsiteX1" fmla="*/ 130440 w 130440"/>
                      <a:gd name="connsiteY1" fmla="*/ 0 h 83790"/>
                      <a:gd name="connsiteX2" fmla="*/ 130440 w 130440"/>
                      <a:gd name="connsiteY2" fmla="*/ 83791 h 83790"/>
                      <a:gd name="connsiteX3" fmla="*/ 0 w 130440"/>
                      <a:gd name="connsiteY3" fmla="*/ 83791 h 83790"/>
                    </a:gdLst>
                    <a:ahLst/>
                    <a:cxnLst>
                      <a:cxn ang="0">
                        <a:pos x="connsiteX0" y="connsiteY0"/>
                      </a:cxn>
                      <a:cxn ang="0">
                        <a:pos x="connsiteX1" y="connsiteY1"/>
                      </a:cxn>
                      <a:cxn ang="0">
                        <a:pos x="connsiteX2" y="connsiteY2"/>
                      </a:cxn>
                      <a:cxn ang="0">
                        <a:pos x="connsiteX3" y="connsiteY3"/>
                      </a:cxn>
                    </a:cxnLst>
                    <a:rect l="l" t="t" r="r" b="b"/>
                    <a:pathLst>
                      <a:path w="130440" h="83790">
                        <a:moveTo>
                          <a:pt x="0" y="0"/>
                        </a:moveTo>
                        <a:lnTo>
                          <a:pt x="130440" y="0"/>
                        </a:lnTo>
                        <a:lnTo>
                          <a:pt x="130440" y="83791"/>
                        </a:lnTo>
                        <a:lnTo>
                          <a:pt x="0" y="83791"/>
                        </a:lnTo>
                        <a:close/>
                      </a:path>
                    </a:pathLst>
                  </a:custGeom>
                  <a:solidFill>
                    <a:srgbClr val="51BBC7"/>
                  </a:solidFill>
                  <a:ln w="9525" cap="flat">
                    <a:noFill/>
                    <a:prstDash val="solid"/>
                    <a:miter/>
                  </a:ln>
                </p:spPr>
                <p:txBody>
                  <a:bodyPr rtlCol="0" anchor="ctr"/>
                  <a:lstStyle/>
                  <a:p>
                    <a:endParaRPr lang="nl-NL"/>
                  </a:p>
                </p:txBody>
              </p:sp>
              <p:sp>
                <p:nvSpPr>
                  <p:cNvPr id="223" name="Vrije vorm 222">
                    <a:extLst>
                      <a:ext uri="{FF2B5EF4-FFF2-40B4-BE49-F238E27FC236}">
                        <a16:creationId xmlns:a16="http://schemas.microsoft.com/office/drawing/2014/main" id="{B94223AD-BF6C-544C-42ED-FB4BC29D37F2}"/>
                      </a:ext>
                    </a:extLst>
                  </p:cNvPr>
                  <p:cNvSpPr/>
                  <p:nvPr/>
                </p:nvSpPr>
                <p:spPr>
                  <a:xfrm>
                    <a:off x="2577074" y="3473635"/>
                    <a:ext cx="215414" cy="7239"/>
                  </a:xfrm>
                  <a:custGeom>
                    <a:avLst/>
                    <a:gdLst>
                      <a:gd name="connsiteX0" fmla="*/ 0 w 132057"/>
                      <a:gd name="connsiteY0" fmla="*/ 0 h 4438"/>
                      <a:gd name="connsiteX1" fmla="*/ 132058 w 132057"/>
                      <a:gd name="connsiteY1" fmla="*/ 0 h 4438"/>
                      <a:gd name="connsiteX2" fmla="*/ 132058 w 132057"/>
                      <a:gd name="connsiteY2" fmla="*/ 4438 h 4438"/>
                      <a:gd name="connsiteX3" fmla="*/ 0 w 132057"/>
                      <a:gd name="connsiteY3" fmla="*/ 4438 h 4438"/>
                    </a:gdLst>
                    <a:ahLst/>
                    <a:cxnLst>
                      <a:cxn ang="0">
                        <a:pos x="connsiteX0" y="connsiteY0"/>
                      </a:cxn>
                      <a:cxn ang="0">
                        <a:pos x="connsiteX1" y="connsiteY1"/>
                      </a:cxn>
                      <a:cxn ang="0">
                        <a:pos x="connsiteX2" y="connsiteY2"/>
                      </a:cxn>
                      <a:cxn ang="0">
                        <a:pos x="connsiteX3" y="connsiteY3"/>
                      </a:cxn>
                    </a:cxnLst>
                    <a:rect l="l" t="t" r="r" b="b"/>
                    <a:pathLst>
                      <a:path w="132057" h="4438">
                        <a:moveTo>
                          <a:pt x="0" y="0"/>
                        </a:moveTo>
                        <a:lnTo>
                          <a:pt x="132058" y="0"/>
                        </a:lnTo>
                        <a:lnTo>
                          <a:pt x="132058" y="4438"/>
                        </a:lnTo>
                        <a:lnTo>
                          <a:pt x="0" y="4438"/>
                        </a:lnTo>
                        <a:close/>
                      </a:path>
                    </a:pathLst>
                  </a:custGeom>
                  <a:solidFill>
                    <a:srgbClr val="00A9B9"/>
                  </a:solidFill>
                  <a:ln w="9525" cap="flat">
                    <a:noFill/>
                    <a:prstDash val="solid"/>
                    <a:miter/>
                  </a:ln>
                </p:spPr>
                <p:txBody>
                  <a:bodyPr rtlCol="0" anchor="ctr"/>
                  <a:lstStyle/>
                  <a:p>
                    <a:endParaRPr lang="nl-NL"/>
                  </a:p>
                </p:txBody>
              </p:sp>
              <p:sp>
                <p:nvSpPr>
                  <p:cNvPr id="224" name="Vrije vorm 223">
                    <a:extLst>
                      <a:ext uri="{FF2B5EF4-FFF2-40B4-BE49-F238E27FC236}">
                        <a16:creationId xmlns:a16="http://schemas.microsoft.com/office/drawing/2014/main" id="{106DE92E-55A7-FF39-05F6-9F17D4B5B39D}"/>
                      </a:ext>
                    </a:extLst>
                  </p:cNvPr>
                  <p:cNvSpPr/>
                  <p:nvPr/>
                </p:nvSpPr>
                <p:spPr>
                  <a:xfrm>
                    <a:off x="2578394" y="3495573"/>
                    <a:ext cx="212776" cy="30714"/>
                  </a:xfrm>
                  <a:custGeom>
                    <a:avLst/>
                    <a:gdLst>
                      <a:gd name="connsiteX0" fmla="*/ 0 w 130440"/>
                      <a:gd name="connsiteY0" fmla="*/ 0 h 18829"/>
                      <a:gd name="connsiteX1" fmla="*/ 130440 w 130440"/>
                      <a:gd name="connsiteY1" fmla="*/ 0 h 18829"/>
                      <a:gd name="connsiteX2" fmla="*/ 130440 w 130440"/>
                      <a:gd name="connsiteY2" fmla="*/ 18829 h 18829"/>
                      <a:gd name="connsiteX3" fmla="*/ 0 w 130440"/>
                      <a:gd name="connsiteY3" fmla="*/ 18829 h 18829"/>
                    </a:gdLst>
                    <a:ahLst/>
                    <a:cxnLst>
                      <a:cxn ang="0">
                        <a:pos x="connsiteX0" y="connsiteY0"/>
                      </a:cxn>
                      <a:cxn ang="0">
                        <a:pos x="connsiteX1" y="connsiteY1"/>
                      </a:cxn>
                      <a:cxn ang="0">
                        <a:pos x="connsiteX2" y="connsiteY2"/>
                      </a:cxn>
                      <a:cxn ang="0">
                        <a:pos x="connsiteX3" y="connsiteY3"/>
                      </a:cxn>
                    </a:cxnLst>
                    <a:rect l="l" t="t" r="r" b="b"/>
                    <a:pathLst>
                      <a:path w="130440" h="18829">
                        <a:moveTo>
                          <a:pt x="0" y="0"/>
                        </a:moveTo>
                        <a:lnTo>
                          <a:pt x="130440" y="0"/>
                        </a:lnTo>
                        <a:lnTo>
                          <a:pt x="130440" y="18829"/>
                        </a:lnTo>
                        <a:lnTo>
                          <a:pt x="0" y="18829"/>
                        </a:lnTo>
                        <a:close/>
                      </a:path>
                    </a:pathLst>
                  </a:custGeom>
                  <a:solidFill>
                    <a:srgbClr val="E7F3FB"/>
                  </a:solidFill>
                  <a:ln w="9525" cap="flat">
                    <a:noFill/>
                    <a:prstDash val="solid"/>
                    <a:miter/>
                  </a:ln>
                </p:spPr>
                <p:txBody>
                  <a:bodyPr rtlCol="0" anchor="ctr"/>
                  <a:lstStyle/>
                  <a:p>
                    <a:endParaRPr lang="nl-NL"/>
                  </a:p>
                </p:txBody>
              </p:sp>
              <p:sp>
                <p:nvSpPr>
                  <p:cNvPr id="225" name="Vrije vorm 224">
                    <a:extLst>
                      <a:ext uri="{FF2B5EF4-FFF2-40B4-BE49-F238E27FC236}">
                        <a16:creationId xmlns:a16="http://schemas.microsoft.com/office/drawing/2014/main" id="{D7E3BF57-CE2C-40E7-7E6B-569F28418E9E}"/>
                      </a:ext>
                    </a:extLst>
                  </p:cNvPr>
                  <p:cNvSpPr/>
                  <p:nvPr/>
                </p:nvSpPr>
                <p:spPr>
                  <a:xfrm>
                    <a:off x="2666977" y="3553493"/>
                    <a:ext cx="35610" cy="30714"/>
                  </a:xfrm>
                  <a:custGeom>
                    <a:avLst/>
                    <a:gdLst>
                      <a:gd name="connsiteX0" fmla="*/ 0 w 21830"/>
                      <a:gd name="connsiteY0" fmla="*/ 0 h 18829"/>
                      <a:gd name="connsiteX1" fmla="*/ 0 w 21830"/>
                      <a:gd name="connsiteY1" fmla="*/ 18829 h 18829"/>
                      <a:gd name="connsiteX2" fmla="*/ 21830 w 21830"/>
                      <a:gd name="connsiteY2" fmla="*/ 18829 h 18829"/>
                      <a:gd name="connsiteX3" fmla="*/ 21830 w 21830"/>
                      <a:gd name="connsiteY3" fmla="*/ 0 h 18829"/>
                      <a:gd name="connsiteX4" fmla="*/ 0 w 21830"/>
                      <a:gd name="connsiteY4" fmla="*/ 0 h 18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30" h="18829">
                        <a:moveTo>
                          <a:pt x="0" y="0"/>
                        </a:moveTo>
                        <a:lnTo>
                          <a:pt x="0" y="18829"/>
                        </a:lnTo>
                        <a:lnTo>
                          <a:pt x="21830" y="18829"/>
                        </a:lnTo>
                        <a:lnTo>
                          <a:pt x="21830" y="0"/>
                        </a:lnTo>
                        <a:lnTo>
                          <a:pt x="0" y="0"/>
                        </a:lnTo>
                        <a:close/>
                      </a:path>
                    </a:pathLst>
                  </a:custGeom>
                  <a:solidFill>
                    <a:srgbClr val="E7F3FB"/>
                  </a:solidFill>
                  <a:ln w="9525" cap="flat">
                    <a:noFill/>
                    <a:prstDash val="solid"/>
                    <a:miter/>
                  </a:ln>
                </p:spPr>
                <p:txBody>
                  <a:bodyPr rtlCol="0" anchor="ctr"/>
                  <a:lstStyle/>
                  <a:p>
                    <a:endParaRPr lang="nl-NL"/>
                  </a:p>
                </p:txBody>
              </p:sp>
              <p:sp>
                <p:nvSpPr>
                  <p:cNvPr id="226" name="Vrije vorm 225">
                    <a:extLst>
                      <a:ext uri="{FF2B5EF4-FFF2-40B4-BE49-F238E27FC236}">
                        <a16:creationId xmlns:a16="http://schemas.microsoft.com/office/drawing/2014/main" id="{F3B7E22A-D833-3CB2-5E4F-564E20CE161B}"/>
                      </a:ext>
                    </a:extLst>
                  </p:cNvPr>
                  <p:cNvSpPr/>
                  <p:nvPr/>
                </p:nvSpPr>
                <p:spPr>
                  <a:xfrm>
                    <a:off x="2611364" y="3553493"/>
                    <a:ext cx="35610" cy="30714"/>
                  </a:xfrm>
                  <a:custGeom>
                    <a:avLst/>
                    <a:gdLst>
                      <a:gd name="connsiteX0" fmla="*/ 0 w 21830"/>
                      <a:gd name="connsiteY0" fmla="*/ 0 h 18829"/>
                      <a:gd name="connsiteX1" fmla="*/ 0 w 21830"/>
                      <a:gd name="connsiteY1" fmla="*/ 18829 h 18829"/>
                      <a:gd name="connsiteX2" fmla="*/ 21830 w 21830"/>
                      <a:gd name="connsiteY2" fmla="*/ 18829 h 18829"/>
                      <a:gd name="connsiteX3" fmla="*/ 21830 w 21830"/>
                      <a:gd name="connsiteY3" fmla="*/ 0 h 18829"/>
                      <a:gd name="connsiteX4" fmla="*/ 0 w 21830"/>
                      <a:gd name="connsiteY4" fmla="*/ 0 h 18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30" h="18829">
                        <a:moveTo>
                          <a:pt x="0" y="0"/>
                        </a:moveTo>
                        <a:lnTo>
                          <a:pt x="0" y="18829"/>
                        </a:lnTo>
                        <a:lnTo>
                          <a:pt x="21830" y="18829"/>
                        </a:lnTo>
                        <a:lnTo>
                          <a:pt x="21830" y="0"/>
                        </a:lnTo>
                        <a:lnTo>
                          <a:pt x="0" y="0"/>
                        </a:lnTo>
                        <a:close/>
                      </a:path>
                    </a:pathLst>
                  </a:custGeom>
                  <a:solidFill>
                    <a:srgbClr val="E7F3FB"/>
                  </a:solidFill>
                  <a:ln w="9525" cap="flat">
                    <a:noFill/>
                    <a:prstDash val="solid"/>
                    <a:miter/>
                  </a:ln>
                </p:spPr>
                <p:txBody>
                  <a:bodyPr rtlCol="0" anchor="ctr"/>
                  <a:lstStyle/>
                  <a:p>
                    <a:endParaRPr lang="nl-NL"/>
                  </a:p>
                </p:txBody>
              </p:sp>
              <p:sp>
                <p:nvSpPr>
                  <p:cNvPr id="227" name="Vrije vorm 226">
                    <a:extLst>
                      <a:ext uri="{FF2B5EF4-FFF2-40B4-BE49-F238E27FC236}">
                        <a16:creationId xmlns:a16="http://schemas.microsoft.com/office/drawing/2014/main" id="{893AF4AA-3F0B-4D05-4A0F-F58E46FF214E}"/>
                      </a:ext>
                    </a:extLst>
                  </p:cNvPr>
                  <p:cNvSpPr/>
                  <p:nvPr/>
                </p:nvSpPr>
                <p:spPr>
                  <a:xfrm>
                    <a:off x="2722589" y="3553493"/>
                    <a:ext cx="35610" cy="30714"/>
                  </a:xfrm>
                  <a:custGeom>
                    <a:avLst/>
                    <a:gdLst>
                      <a:gd name="connsiteX0" fmla="*/ 0 w 21830"/>
                      <a:gd name="connsiteY0" fmla="*/ 0 h 18829"/>
                      <a:gd name="connsiteX1" fmla="*/ 0 w 21830"/>
                      <a:gd name="connsiteY1" fmla="*/ 18829 h 18829"/>
                      <a:gd name="connsiteX2" fmla="*/ 21830 w 21830"/>
                      <a:gd name="connsiteY2" fmla="*/ 18829 h 18829"/>
                      <a:gd name="connsiteX3" fmla="*/ 21830 w 21830"/>
                      <a:gd name="connsiteY3" fmla="*/ 0 h 18829"/>
                      <a:gd name="connsiteX4" fmla="*/ 0 w 21830"/>
                      <a:gd name="connsiteY4" fmla="*/ 0 h 18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30" h="18829">
                        <a:moveTo>
                          <a:pt x="0" y="0"/>
                        </a:moveTo>
                        <a:lnTo>
                          <a:pt x="0" y="18829"/>
                        </a:lnTo>
                        <a:lnTo>
                          <a:pt x="21830" y="18829"/>
                        </a:lnTo>
                        <a:lnTo>
                          <a:pt x="21830" y="0"/>
                        </a:lnTo>
                        <a:lnTo>
                          <a:pt x="0" y="0"/>
                        </a:lnTo>
                        <a:close/>
                      </a:path>
                    </a:pathLst>
                  </a:custGeom>
                  <a:solidFill>
                    <a:srgbClr val="E7F3FB"/>
                  </a:solidFill>
                  <a:ln w="9525" cap="flat">
                    <a:noFill/>
                    <a:prstDash val="solid"/>
                    <a:miter/>
                  </a:ln>
                </p:spPr>
                <p:txBody>
                  <a:bodyPr rtlCol="0" anchor="ctr"/>
                  <a:lstStyle/>
                  <a:p>
                    <a:endParaRPr lang="nl-NL"/>
                  </a:p>
                </p:txBody>
              </p:sp>
              <p:sp>
                <p:nvSpPr>
                  <p:cNvPr id="228" name="Vrije vorm 227">
                    <a:extLst>
                      <a:ext uri="{FF2B5EF4-FFF2-40B4-BE49-F238E27FC236}">
                        <a16:creationId xmlns:a16="http://schemas.microsoft.com/office/drawing/2014/main" id="{AB93D61B-BB0B-93F1-97F8-99F303611D7C}"/>
                      </a:ext>
                    </a:extLst>
                  </p:cNvPr>
                  <p:cNvSpPr/>
                  <p:nvPr/>
                </p:nvSpPr>
                <p:spPr>
                  <a:xfrm>
                    <a:off x="2662547" y="3488723"/>
                    <a:ext cx="44072" cy="43971"/>
                  </a:xfrm>
                  <a:custGeom>
                    <a:avLst/>
                    <a:gdLst>
                      <a:gd name="connsiteX0" fmla="*/ 17356 w 27018"/>
                      <a:gd name="connsiteY0" fmla="*/ 26956 h 26956"/>
                      <a:gd name="connsiteX1" fmla="*/ 9662 w 27018"/>
                      <a:gd name="connsiteY1" fmla="*/ 26956 h 26956"/>
                      <a:gd name="connsiteX2" fmla="*/ 8816 w 27018"/>
                      <a:gd name="connsiteY2" fmla="*/ 26112 h 26956"/>
                      <a:gd name="connsiteX3" fmla="*/ 8816 w 27018"/>
                      <a:gd name="connsiteY3" fmla="*/ 18157 h 26956"/>
                      <a:gd name="connsiteX4" fmla="*/ 846 w 27018"/>
                      <a:gd name="connsiteY4" fmla="*/ 18157 h 26956"/>
                      <a:gd name="connsiteX5" fmla="*/ 0 w 27018"/>
                      <a:gd name="connsiteY5" fmla="*/ 17313 h 26956"/>
                      <a:gd name="connsiteX6" fmla="*/ 0 w 27018"/>
                      <a:gd name="connsiteY6" fmla="*/ 9643 h 26956"/>
                      <a:gd name="connsiteX7" fmla="*/ 846 w 27018"/>
                      <a:gd name="connsiteY7" fmla="*/ 8799 h 26956"/>
                      <a:gd name="connsiteX8" fmla="*/ 8816 w 27018"/>
                      <a:gd name="connsiteY8" fmla="*/ 8799 h 26956"/>
                      <a:gd name="connsiteX9" fmla="*/ 8816 w 27018"/>
                      <a:gd name="connsiteY9" fmla="*/ 844 h 26956"/>
                      <a:gd name="connsiteX10" fmla="*/ 9662 w 27018"/>
                      <a:gd name="connsiteY10" fmla="*/ 0 h 26956"/>
                      <a:gd name="connsiteX11" fmla="*/ 17356 w 27018"/>
                      <a:gd name="connsiteY11" fmla="*/ 0 h 26956"/>
                      <a:gd name="connsiteX12" fmla="*/ 18202 w 27018"/>
                      <a:gd name="connsiteY12" fmla="*/ 844 h 26956"/>
                      <a:gd name="connsiteX13" fmla="*/ 18202 w 27018"/>
                      <a:gd name="connsiteY13" fmla="*/ 8799 h 26956"/>
                      <a:gd name="connsiteX14" fmla="*/ 26172 w 27018"/>
                      <a:gd name="connsiteY14" fmla="*/ 8799 h 26956"/>
                      <a:gd name="connsiteX15" fmla="*/ 27018 w 27018"/>
                      <a:gd name="connsiteY15" fmla="*/ 9643 h 26956"/>
                      <a:gd name="connsiteX16" fmla="*/ 27018 w 27018"/>
                      <a:gd name="connsiteY16" fmla="*/ 17313 h 26956"/>
                      <a:gd name="connsiteX17" fmla="*/ 26172 w 27018"/>
                      <a:gd name="connsiteY17" fmla="*/ 18157 h 26956"/>
                      <a:gd name="connsiteX18" fmla="*/ 18202 w 27018"/>
                      <a:gd name="connsiteY18" fmla="*/ 18157 h 26956"/>
                      <a:gd name="connsiteX19" fmla="*/ 18202 w 27018"/>
                      <a:gd name="connsiteY19" fmla="*/ 26112 h 26956"/>
                      <a:gd name="connsiteX20" fmla="*/ 17356 w 27018"/>
                      <a:gd name="connsiteY20" fmla="*/ 26956 h 26956"/>
                      <a:gd name="connsiteX21" fmla="*/ 10508 w 27018"/>
                      <a:gd name="connsiteY21" fmla="*/ 25268 h 26956"/>
                      <a:gd name="connsiteX22" fmla="*/ 16510 w 27018"/>
                      <a:gd name="connsiteY22" fmla="*/ 25268 h 26956"/>
                      <a:gd name="connsiteX23" fmla="*/ 16510 w 27018"/>
                      <a:gd name="connsiteY23" fmla="*/ 17313 h 26956"/>
                      <a:gd name="connsiteX24" fmla="*/ 17356 w 27018"/>
                      <a:gd name="connsiteY24" fmla="*/ 16469 h 26956"/>
                      <a:gd name="connsiteX25" fmla="*/ 25326 w 27018"/>
                      <a:gd name="connsiteY25" fmla="*/ 16469 h 26956"/>
                      <a:gd name="connsiteX26" fmla="*/ 25326 w 27018"/>
                      <a:gd name="connsiteY26" fmla="*/ 10477 h 26956"/>
                      <a:gd name="connsiteX27" fmla="*/ 17356 w 27018"/>
                      <a:gd name="connsiteY27" fmla="*/ 10477 h 26956"/>
                      <a:gd name="connsiteX28" fmla="*/ 16510 w 27018"/>
                      <a:gd name="connsiteY28" fmla="*/ 9633 h 26956"/>
                      <a:gd name="connsiteX29" fmla="*/ 16510 w 27018"/>
                      <a:gd name="connsiteY29" fmla="*/ 1678 h 26956"/>
                      <a:gd name="connsiteX30" fmla="*/ 10508 w 27018"/>
                      <a:gd name="connsiteY30" fmla="*/ 1678 h 26956"/>
                      <a:gd name="connsiteX31" fmla="*/ 10508 w 27018"/>
                      <a:gd name="connsiteY31" fmla="*/ 9633 h 26956"/>
                      <a:gd name="connsiteX32" fmla="*/ 9662 w 27018"/>
                      <a:gd name="connsiteY32" fmla="*/ 10477 h 26956"/>
                      <a:gd name="connsiteX33" fmla="*/ 1692 w 27018"/>
                      <a:gd name="connsiteY33" fmla="*/ 10477 h 26956"/>
                      <a:gd name="connsiteX34" fmla="*/ 1692 w 27018"/>
                      <a:gd name="connsiteY34" fmla="*/ 16469 h 26956"/>
                      <a:gd name="connsiteX35" fmla="*/ 9662 w 27018"/>
                      <a:gd name="connsiteY35" fmla="*/ 16469 h 26956"/>
                      <a:gd name="connsiteX36" fmla="*/ 10508 w 27018"/>
                      <a:gd name="connsiteY36" fmla="*/ 17313 h 26956"/>
                      <a:gd name="connsiteX37" fmla="*/ 10508 w 27018"/>
                      <a:gd name="connsiteY37" fmla="*/ 25268 h 2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018" h="26956">
                        <a:moveTo>
                          <a:pt x="17356" y="26956"/>
                        </a:moveTo>
                        <a:lnTo>
                          <a:pt x="9662" y="26956"/>
                        </a:lnTo>
                        <a:cubicBezTo>
                          <a:pt x="9193" y="26956"/>
                          <a:pt x="8816" y="26580"/>
                          <a:pt x="8816" y="26112"/>
                        </a:cubicBezTo>
                        <a:lnTo>
                          <a:pt x="8816" y="18157"/>
                        </a:lnTo>
                        <a:lnTo>
                          <a:pt x="846" y="18157"/>
                        </a:lnTo>
                        <a:cubicBezTo>
                          <a:pt x="377" y="18157"/>
                          <a:pt x="0" y="17781"/>
                          <a:pt x="0" y="17313"/>
                        </a:cubicBezTo>
                        <a:lnTo>
                          <a:pt x="0" y="9643"/>
                        </a:lnTo>
                        <a:cubicBezTo>
                          <a:pt x="0" y="9175"/>
                          <a:pt x="377" y="8799"/>
                          <a:pt x="846" y="8799"/>
                        </a:cubicBezTo>
                        <a:lnTo>
                          <a:pt x="8816" y="8799"/>
                        </a:lnTo>
                        <a:lnTo>
                          <a:pt x="8816" y="844"/>
                        </a:lnTo>
                        <a:cubicBezTo>
                          <a:pt x="8816" y="376"/>
                          <a:pt x="9193" y="0"/>
                          <a:pt x="9662" y="0"/>
                        </a:cubicBezTo>
                        <a:lnTo>
                          <a:pt x="17356" y="0"/>
                        </a:lnTo>
                        <a:cubicBezTo>
                          <a:pt x="17825" y="0"/>
                          <a:pt x="18202" y="376"/>
                          <a:pt x="18202" y="844"/>
                        </a:cubicBezTo>
                        <a:lnTo>
                          <a:pt x="18202" y="8799"/>
                        </a:lnTo>
                        <a:lnTo>
                          <a:pt x="26172" y="8799"/>
                        </a:lnTo>
                        <a:cubicBezTo>
                          <a:pt x="26641" y="8799"/>
                          <a:pt x="27018" y="9175"/>
                          <a:pt x="27018" y="9643"/>
                        </a:cubicBezTo>
                        <a:lnTo>
                          <a:pt x="27018" y="17313"/>
                        </a:lnTo>
                        <a:cubicBezTo>
                          <a:pt x="27018" y="17781"/>
                          <a:pt x="26641" y="18157"/>
                          <a:pt x="26172" y="18157"/>
                        </a:cubicBezTo>
                        <a:lnTo>
                          <a:pt x="18202" y="18157"/>
                        </a:lnTo>
                        <a:lnTo>
                          <a:pt x="18202" y="26112"/>
                        </a:lnTo>
                        <a:cubicBezTo>
                          <a:pt x="18202" y="26580"/>
                          <a:pt x="17825" y="26956"/>
                          <a:pt x="17356" y="26956"/>
                        </a:cubicBezTo>
                        <a:close/>
                        <a:moveTo>
                          <a:pt x="10508" y="25268"/>
                        </a:moveTo>
                        <a:lnTo>
                          <a:pt x="16510" y="25268"/>
                        </a:lnTo>
                        <a:lnTo>
                          <a:pt x="16510" y="17313"/>
                        </a:lnTo>
                        <a:cubicBezTo>
                          <a:pt x="16510" y="16845"/>
                          <a:pt x="16888" y="16469"/>
                          <a:pt x="17356" y="16469"/>
                        </a:cubicBezTo>
                        <a:lnTo>
                          <a:pt x="25326" y="16469"/>
                        </a:lnTo>
                        <a:lnTo>
                          <a:pt x="25326" y="10477"/>
                        </a:lnTo>
                        <a:lnTo>
                          <a:pt x="17356" y="10477"/>
                        </a:lnTo>
                        <a:cubicBezTo>
                          <a:pt x="16888" y="10477"/>
                          <a:pt x="16510" y="10101"/>
                          <a:pt x="16510" y="9633"/>
                        </a:cubicBezTo>
                        <a:lnTo>
                          <a:pt x="16510" y="1678"/>
                        </a:lnTo>
                        <a:lnTo>
                          <a:pt x="10508" y="1678"/>
                        </a:lnTo>
                        <a:lnTo>
                          <a:pt x="10508" y="9633"/>
                        </a:lnTo>
                        <a:cubicBezTo>
                          <a:pt x="10508" y="10101"/>
                          <a:pt x="10131" y="10477"/>
                          <a:pt x="9662" y="10477"/>
                        </a:cubicBezTo>
                        <a:lnTo>
                          <a:pt x="1692" y="10477"/>
                        </a:lnTo>
                        <a:lnTo>
                          <a:pt x="1692" y="16469"/>
                        </a:lnTo>
                        <a:lnTo>
                          <a:pt x="9662" y="16469"/>
                        </a:lnTo>
                        <a:cubicBezTo>
                          <a:pt x="10131" y="16469"/>
                          <a:pt x="10508" y="16845"/>
                          <a:pt x="10508" y="17313"/>
                        </a:cubicBezTo>
                        <a:lnTo>
                          <a:pt x="10508" y="25268"/>
                        </a:lnTo>
                        <a:close/>
                      </a:path>
                    </a:pathLst>
                  </a:custGeom>
                  <a:solidFill>
                    <a:srgbClr val="0097AB"/>
                  </a:solidFill>
                  <a:ln w="9525" cap="flat">
                    <a:noFill/>
                    <a:prstDash val="solid"/>
                    <a:miter/>
                  </a:ln>
                </p:spPr>
                <p:txBody>
                  <a:bodyPr rtlCol="0" anchor="ctr"/>
                  <a:lstStyle/>
                  <a:p>
                    <a:endParaRPr lang="nl-NL"/>
                  </a:p>
                </p:txBody>
              </p:sp>
              <p:sp>
                <p:nvSpPr>
                  <p:cNvPr id="229" name="Vrije vorm 228">
                    <a:extLst>
                      <a:ext uri="{FF2B5EF4-FFF2-40B4-BE49-F238E27FC236}">
                        <a16:creationId xmlns:a16="http://schemas.microsoft.com/office/drawing/2014/main" id="{4A1742DA-79D0-E6B3-EC47-966716FDE06B}"/>
                      </a:ext>
                    </a:extLst>
                  </p:cNvPr>
                  <p:cNvSpPr/>
                  <p:nvPr/>
                </p:nvSpPr>
                <p:spPr>
                  <a:xfrm>
                    <a:off x="2665307" y="3491461"/>
                    <a:ext cx="38552" cy="38479"/>
                  </a:xfrm>
                  <a:custGeom>
                    <a:avLst/>
                    <a:gdLst>
                      <a:gd name="connsiteX0" fmla="*/ 8816 w 23634"/>
                      <a:gd name="connsiteY0" fmla="*/ 23589 h 23589"/>
                      <a:gd name="connsiteX1" fmla="*/ 14819 w 23634"/>
                      <a:gd name="connsiteY1" fmla="*/ 23589 h 23589"/>
                      <a:gd name="connsiteX2" fmla="*/ 14819 w 23634"/>
                      <a:gd name="connsiteY2" fmla="*/ 15635 h 23589"/>
                      <a:gd name="connsiteX3" fmla="*/ 15665 w 23634"/>
                      <a:gd name="connsiteY3" fmla="*/ 14790 h 23589"/>
                      <a:gd name="connsiteX4" fmla="*/ 23634 w 23634"/>
                      <a:gd name="connsiteY4" fmla="*/ 14790 h 23589"/>
                      <a:gd name="connsiteX5" fmla="*/ 23634 w 23634"/>
                      <a:gd name="connsiteY5" fmla="*/ 8799 h 23589"/>
                      <a:gd name="connsiteX6" fmla="*/ 15665 w 23634"/>
                      <a:gd name="connsiteY6" fmla="*/ 8799 h 23589"/>
                      <a:gd name="connsiteX7" fmla="*/ 14819 w 23634"/>
                      <a:gd name="connsiteY7" fmla="*/ 7955 h 23589"/>
                      <a:gd name="connsiteX8" fmla="*/ 14819 w 23634"/>
                      <a:gd name="connsiteY8" fmla="*/ 0 h 23589"/>
                      <a:gd name="connsiteX9" fmla="*/ 8816 w 23634"/>
                      <a:gd name="connsiteY9" fmla="*/ 0 h 23589"/>
                      <a:gd name="connsiteX10" fmla="*/ 8816 w 23634"/>
                      <a:gd name="connsiteY10" fmla="*/ 7955 h 23589"/>
                      <a:gd name="connsiteX11" fmla="*/ 7970 w 23634"/>
                      <a:gd name="connsiteY11" fmla="*/ 8799 h 23589"/>
                      <a:gd name="connsiteX12" fmla="*/ 0 w 23634"/>
                      <a:gd name="connsiteY12" fmla="*/ 8799 h 23589"/>
                      <a:gd name="connsiteX13" fmla="*/ 0 w 23634"/>
                      <a:gd name="connsiteY13" fmla="*/ 14790 h 23589"/>
                      <a:gd name="connsiteX14" fmla="*/ 7970 w 23634"/>
                      <a:gd name="connsiteY14" fmla="*/ 14790 h 23589"/>
                      <a:gd name="connsiteX15" fmla="*/ 8816 w 23634"/>
                      <a:gd name="connsiteY15" fmla="*/ 15635 h 23589"/>
                      <a:gd name="connsiteX16" fmla="*/ 8816 w 23634"/>
                      <a:gd name="connsiteY16" fmla="*/ 23589 h 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34" h="23589">
                        <a:moveTo>
                          <a:pt x="8816" y="23589"/>
                        </a:moveTo>
                        <a:lnTo>
                          <a:pt x="14819" y="23589"/>
                        </a:lnTo>
                        <a:lnTo>
                          <a:pt x="14819" y="15635"/>
                        </a:lnTo>
                        <a:cubicBezTo>
                          <a:pt x="14819" y="15167"/>
                          <a:pt x="15196" y="14790"/>
                          <a:pt x="15665" y="14790"/>
                        </a:cubicBezTo>
                        <a:lnTo>
                          <a:pt x="23634" y="14790"/>
                        </a:lnTo>
                        <a:lnTo>
                          <a:pt x="23634" y="8799"/>
                        </a:lnTo>
                        <a:lnTo>
                          <a:pt x="15665" y="8799"/>
                        </a:lnTo>
                        <a:cubicBezTo>
                          <a:pt x="15196" y="8799"/>
                          <a:pt x="14819" y="8423"/>
                          <a:pt x="14819" y="7955"/>
                        </a:cubicBezTo>
                        <a:lnTo>
                          <a:pt x="14819" y="0"/>
                        </a:lnTo>
                        <a:lnTo>
                          <a:pt x="8816" y="0"/>
                        </a:lnTo>
                        <a:lnTo>
                          <a:pt x="8816" y="7955"/>
                        </a:lnTo>
                        <a:cubicBezTo>
                          <a:pt x="8816" y="8423"/>
                          <a:pt x="8439" y="8799"/>
                          <a:pt x="7970" y="8799"/>
                        </a:cubicBezTo>
                        <a:lnTo>
                          <a:pt x="0" y="8799"/>
                        </a:lnTo>
                        <a:lnTo>
                          <a:pt x="0" y="14790"/>
                        </a:lnTo>
                        <a:lnTo>
                          <a:pt x="7970" y="14790"/>
                        </a:lnTo>
                        <a:cubicBezTo>
                          <a:pt x="8439" y="14790"/>
                          <a:pt x="8816" y="15167"/>
                          <a:pt x="8816" y="15635"/>
                        </a:cubicBezTo>
                        <a:lnTo>
                          <a:pt x="8816" y="23589"/>
                        </a:lnTo>
                        <a:close/>
                      </a:path>
                    </a:pathLst>
                  </a:custGeom>
                  <a:solidFill>
                    <a:srgbClr val="FFFFFF"/>
                  </a:solidFill>
                  <a:ln w="9525" cap="flat">
                    <a:noFill/>
                    <a:prstDash val="solid"/>
                    <a:miter/>
                  </a:ln>
                </p:spPr>
                <p:txBody>
                  <a:bodyPr rtlCol="0" anchor="ctr"/>
                  <a:lstStyle/>
                  <a:p>
                    <a:endParaRPr lang="nl-NL"/>
                  </a:p>
                </p:txBody>
              </p:sp>
            </p:grpSp>
          </p:grpSp>
          <p:grpSp>
            <p:nvGrpSpPr>
              <p:cNvPr id="230" name="Graphic 3">
                <a:extLst>
                  <a:ext uri="{FF2B5EF4-FFF2-40B4-BE49-F238E27FC236}">
                    <a16:creationId xmlns:a16="http://schemas.microsoft.com/office/drawing/2014/main" id="{B0620181-A96A-7553-1B52-CD26076B8B0A}"/>
                  </a:ext>
                </a:extLst>
              </p:cNvPr>
              <p:cNvGrpSpPr/>
              <p:nvPr/>
            </p:nvGrpSpPr>
            <p:grpSpPr>
              <a:xfrm>
                <a:off x="2375705" y="4062978"/>
                <a:ext cx="435046" cy="431950"/>
                <a:chOff x="3798106" y="3626534"/>
                <a:chExt cx="266700" cy="264802"/>
              </a:xfrm>
            </p:grpSpPr>
            <p:sp>
              <p:nvSpPr>
                <p:cNvPr id="231" name="Vrije vorm 230">
                  <a:extLst>
                    <a:ext uri="{FF2B5EF4-FFF2-40B4-BE49-F238E27FC236}">
                      <a16:creationId xmlns:a16="http://schemas.microsoft.com/office/drawing/2014/main" id="{C3258092-97C4-E96F-F994-1AB73B3490BD}"/>
                    </a:ext>
                  </a:extLst>
                </p:cNvPr>
                <p:cNvSpPr/>
                <p:nvPr/>
              </p:nvSpPr>
              <p:spPr>
                <a:xfrm>
                  <a:off x="3803089" y="3631555"/>
                  <a:ext cx="256734" cy="255418"/>
                </a:xfrm>
                <a:custGeom>
                  <a:avLst/>
                  <a:gdLst>
                    <a:gd name="connsiteX0" fmla="*/ 256734 w 256734"/>
                    <a:gd name="connsiteY0" fmla="*/ 127709 h 255418"/>
                    <a:gd name="connsiteX1" fmla="*/ 128367 w 256734"/>
                    <a:gd name="connsiteY1" fmla="*/ 255418 h 255418"/>
                    <a:gd name="connsiteX2" fmla="*/ 0 w 256734"/>
                    <a:gd name="connsiteY2" fmla="*/ 127709 h 255418"/>
                    <a:gd name="connsiteX3" fmla="*/ 128367 w 256734"/>
                    <a:gd name="connsiteY3" fmla="*/ 0 h 255418"/>
                    <a:gd name="connsiteX4" fmla="*/ 256734 w 256734"/>
                    <a:gd name="connsiteY4" fmla="*/ 127709 h 255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734" h="255418">
                      <a:moveTo>
                        <a:pt x="256734" y="127709"/>
                      </a:moveTo>
                      <a:cubicBezTo>
                        <a:pt x="256734" y="198243"/>
                        <a:pt x="199259" y="255418"/>
                        <a:pt x="128367" y="255418"/>
                      </a:cubicBezTo>
                      <a:cubicBezTo>
                        <a:pt x="57475" y="255418"/>
                        <a:pt x="0" y="198243"/>
                        <a:pt x="0" y="127709"/>
                      </a:cubicBezTo>
                      <a:cubicBezTo>
                        <a:pt x="0" y="57176"/>
                        <a:pt x="57475" y="0"/>
                        <a:pt x="128367" y="0"/>
                      </a:cubicBezTo>
                      <a:cubicBezTo>
                        <a:pt x="199259" y="0"/>
                        <a:pt x="256734" y="57177"/>
                        <a:pt x="256734" y="127709"/>
                      </a:cubicBezTo>
                      <a:close/>
                    </a:path>
                  </a:pathLst>
                </a:custGeom>
                <a:solidFill>
                  <a:srgbClr val="D7EFF2"/>
                </a:solidFill>
                <a:ln w="9525" cap="flat">
                  <a:noFill/>
                  <a:prstDash val="solid"/>
                  <a:miter/>
                </a:ln>
              </p:spPr>
              <p:txBody>
                <a:bodyPr rtlCol="0" anchor="ctr"/>
                <a:lstStyle/>
                <a:p>
                  <a:endParaRPr lang="nl-NL"/>
                </a:p>
              </p:txBody>
            </p:sp>
            <p:sp>
              <p:nvSpPr>
                <p:cNvPr id="232" name="Vrije vorm 231">
                  <a:extLst>
                    <a:ext uri="{FF2B5EF4-FFF2-40B4-BE49-F238E27FC236}">
                      <a16:creationId xmlns:a16="http://schemas.microsoft.com/office/drawing/2014/main" id="{13DD309D-3C09-D2E4-68F7-A1F712C9D7E8}"/>
                    </a:ext>
                  </a:extLst>
                </p:cNvPr>
                <p:cNvSpPr/>
                <p:nvPr/>
              </p:nvSpPr>
              <p:spPr>
                <a:xfrm>
                  <a:off x="3798106" y="3626534"/>
                  <a:ext cx="266700" cy="264802"/>
                </a:xfrm>
                <a:custGeom>
                  <a:avLst/>
                  <a:gdLst>
                    <a:gd name="connsiteX0" fmla="*/ 133350 w 266700"/>
                    <a:gd name="connsiteY0" fmla="*/ 264803 h 264802"/>
                    <a:gd name="connsiteX1" fmla="*/ 0 w 266700"/>
                    <a:gd name="connsiteY1" fmla="*/ 132400 h 264802"/>
                    <a:gd name="connsiteX2" fmla="*/ 133350 w 266700"/>
                    <a:gd name="connsiteY2" fmla="*/ 0 h 264802"/>
                    <a:gd name="connsiteX3" fmla="*/ 266700 w 266700"/>
                    <a:gd name="connsiteY3" fmla="*/ 132400 h 264802"/>
                    <a:gd name="connsiteX4" fmla="*/ 133350 w 266700"/>
                    <a:gd name="connsiteY4" fmla="*/ 264803 h 264802"/>
                    <a:gd name="connsiteX5" fmla="*/ 133350 w 266700"/>
                    <a:gd name="connsiteY5" fmla="*/ 12544 h 264802"/>
                    <a:gd name="connsiteX6" fmla="*/ 12631 w 266700"/>
                    <a:gd name="connsiteY6" fmla="*/ 132400 h 264802"/>
                    <a:gd name="connsiteX7" fmla="*/ 133350 w 266700"/>
                    <a:gd name="connsiteY7" fmla="*/ 252261 h 264802"/>
                    <a:gd name="connsiteX8" fmla="*/ 254069 w 266700"/>
                    <a:gd name="connsiteY8" fmla="*/ 132400 h 264802"/>
                    <a:gd name="connsiteX9" fmla="*/ 133350 w 266700"/>
                    <a:gd name="connsiteY9" fmla="*/ 12544 h 26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264802">
                      <a:moveTo>
                        <a:pt x="133350" y="264803"/>
                      </a:moveTo>
                      <a:cubicBezTo>
                        <a:pt x="59825" y="264803"/>
                        <a:pt x="0" y="205411"/>
                        <a:pt x="0" y="132400"/>
                      </a:cubicBezTo>
                      <a:cubicBezTo>
                        <a:pt x="0" y="59395"/>
                        <a:pt x="59825" y="0"/>
                        <a:pt x="133350" y="0"/>
                      </a:cubicBezTo>
                      <a:cubicBezTo>
                        <a:pt x="206883" y="0"/>
                        <a:pt x="266700" y="59395"/>
                        <a:pt x="266700" y="132400"/>
                      </a:cubicBezTo>
                      <a:cubicBezTo>
                        <a:pt x="266700" y="205411"/>
                        <a:pt x="206883" y="264803"/>
                        <a:pt x="133350" y="264803"/>
                      </a:cubicBezTo>
                      <a:close/>
                      <a:moveTo>
                        <a:pt x="133350" y="12544"/>
                      </a:moveTo>
                      <a:cubicBezTo>
                        <a:pt x="66783" y="12544"/>
                        <a:pt x="12631" y="66312"/>
                        <a:pt x="12631" y="132400"/>
                      </a:cubicBezTo>
                      <a:cubicBezTo>
                        <a:pt x="12631" y="198488"/>
                        <a:pt x="66783" y="252261"/>
                        <a:pt x="133350" y="252261"/>
                      </a:cubicBezTo>
                      <a:cubicBezTo>
                        <a:pt x="199917" y="252261"/>
                        <a:pt x="254069" y="198487"/>
                        <a:pt x="254069" y="132400"/>
                      </a:cubicBezTo>
                      <a:cubicBezTo>
                        <a:pt x="254069" y="66313"/>
                        <a:pt x="199917" y="12544"/>
                        <a:pt x="133350" y="12544"/>
                      </a:cubicBezTo>
                      <a:close/>
                    </a:path>
                  </a:pathLst>
                </a:custGeom>
                <a:solidFill>
                  <a:srgbClr val="FFFFFF"/>
                </a:solidFill>
                <a:ln w="9525" cap="flat">
                  <a:noFill/>
                  <a:prstDash val="solid"/>
                  <a:miter/>
                </a:ln>
              </p:spPr>
              <p:txBody>
                <a:bodyPr rtlCol="0" anchor="ctr"/>
                <a:lstStyle/>
                <a:p>
                  <a:endParaRPr lang="nl-NL"/>
                </a:p>
              </p:txBody>
            </p:sp>
            <p:sp>
              <p:nvSpPr>
                <p:cNvPr id="233" name="Vrije vorm 232">
                  <a:extLst>
                    <a:ext uri="{FF2B5EF4-FFF2-40B4-BE49-F238E27FC236}">
                      <a16:creationId xmlns:a16="http://schemas.microsoft.com/office/drawing/2014/main" id="{CDF361FD-662A-93FF-18BC-BE458CAF636E}"/>
                    </a:ext>
                  </a:extLst>
                </p:cNvPr>
                <p:cNvSpPr/>
                <p:nvPr/>
              </p:nvSpPr>
              <p:spPr>
                <a:xfrm>
                  <a:off x="3860131" y="3721347"/>
                  <a:ext cx="132604" cy="77226"/>
                </a:xfrm>
                <a:custGeom>
                  <a:avLst/>
                  <a:gdLst>
                    <a:gd name="connsiteX0" fmla="*/ 0 w 132604"/>
                    <a:gd name="connsiteY0" fmla="*/ 77227 h 77226"/>
                    <a:gd name="connsiteX1" fmla="*/ 132605 w 132604"/>
                    <a:gd name="connsiteY1" fmla="*/ 77227 h 77226"/>
                    <a:gd name="connsiteX2" fmla="*/ 132605 w 132604"/>
                    <a:gd name="connsiteY2" fmla="*/ 0 h 77226"/>
                    <a:gd name="connsiteX3" fmla="*/ 0 w 132604"/>
                    <a:gd name="connsiteY3" fmla="*/ 28303 h 77226"/>
                    <a:gd name="connsiteX4" fmla="*/ 0 w 132604"/>
                    <a:gd name="connsiteY4" fmla="*/ 77227 h 77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604" h="77226">
                      <a:moveTo>
                        <a:pt x="0" y="77227"/>
                      </a:moveTo>
                      <a:lnTo>
                        <a:pt x="132605" y="77227"/>
                      </a:lnTo>
                      <a:lnTo>
                        <a:pt x="132605" y="0"/>
                      </a:lnTo>
                      <a:lnTo>
                        <a:pt x="0" y="28303"/>
                      </a:lnTo>
                      <a:lnTo>
                        <a:pt x="0" y="77227"/>
                      </a:lnTo>
                      <a:close/>
                    </a:path>
                  </a:pathLst>
                </a:custGeom>
                <a:solidFill>
                  <a:srgbClr val="51BBC7"/>
                </a:solidFill>
                <a:ln w="9525" cap="flat">
                  <a:noFill/>
                  <a:prstDash val="solid"/>
                  <a:miter/>
                </a:ln>
              </p:spPr>
              <p:txBody>
                <a:bodyPr rtlCol="0" anchor="ctr"/>
                <a:lstStyle/>
                <a:p>
                  <a:endParaRPr lang="nl-NL"/>
                </a:p>
              </p:txBody>
            </p:sp>
            <p:sp>
              <p:nvSpPr>
                <p:cNvPr id="234" name="Vrije vorm 233">
                  <a:extLst>
                    <a:ext uri="{FF2B5EF4-FFF2-40B4-BE49-F238E27FC236}">
                      <a16:creationId xmlns:a16="http://schemas.microsoft.com/office/drawing/2014/main" id="{6CC0A050-2224-94EC-D953-5EFA2FE37F03}"/>
                    </a:ext>
                  </a:extLst>
                </p:cNvPr>
                <p:cNvSpPr/>
                <p:nvPr/>
              </p:nvSpPr>
              <p:spPr>
                <a:xfrm>
                  <a:off x="3936203" y="3765291"/>
                  <a:ext cx="29959" cy="33543"/>
                </a:xfrm>
                <a:custGeom>
                  <a:avLst/>
                  <a:gdLst>
                    <a:gd name="connsiteX0" fmla="*/ 0 w 29959"/>
                    <a:gd name="connsiteY0" fmla="*/ 0 h 33543"/>
                    <a:gd name="connsiteX1" fmla="*/ 0 w 29959"/>
                    <a:gd name="connsiteY1" fmla="*/ 33543 h 33543"/>
                    <a:gd name="connsiteX2" fmla="*/ 29960 w 29959"/>
                    <a:gd name="connsiteY2" fmla="*/ 33543 h 33543"/>
                    <a:gd name="connsiteX3" fmla="*/ 29960 w 29959"/>
                    <a:gd name="connsiteY3" fmla="*/ 0 h 33543"/>
                    <a:gd name="connsiteX4" fmla="*/ 0 w 29959"/>
                    <a:gd name="connsiteY4" fmla="*/ 0 h 3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9" h="33543">
                      <a:moveTo>
                        <a:pt x="0" y="0"/>
                      </a:moveTo>
                      <a:lnTo>
                        <a:pt x="0" y="33543"/>
                      </a:lnTo>
                      <a:lnTo>
                        <a:pt x="29960" y="33543"/>
                      </a:lnTo>
                      <a:lnTo>
                        <a:pt x="29960" y="0"/>
                      </a:lnTo>
                      <a:lnTo>
                        <a:pt x="0" y="0"/>
                      </a:lnTo>
                      <a:close/>
                    </a:path>
                  </a:pathLst>
                </a:custGeom>
                <a:solidFill>
                  <a:srgbClr val="AEDDE3"/>
                </a:solidFill>
                <a:ln w="9525" cap="flat">
                  <a:noFill/>
                  <a:prstDash val="solid"/>
                  <a:miter/>
                </a:ln>
              </p:spPr>
              <p:txBody>
                <a:bodyPr rtlCol="0" anchor="ctr"/>
                <a:lstStyle/>
                <a:p>
                  <a:endParaRPr lang="nl-NL"/>
                </a:p>
              </p:txBody>
            </p:sp>
            <p:sp>
              <p:nvSpPr>
                <p:cNvPr id="235" name="Vrije vorm 234">
                  <a:extLst>
                    <a:ext uri="{FF2B5EF4-FFF2-40B4-BE49-F238E27FC236}">
                      <a16:creationId xmlns:a16="http://schemas.microsoft.com/office/drawing/2014/main" id="{4990DEAF-459C-4859-7067-64F2E0335D10}"/>
                    </a:ext>
                  </a:extLst>
                </p:cNvPr>
                <p:cNvSpPr/>
                <p:nvPr/>
              </p:nvSpPr>
              <p:spPr>
                <a:xfrm>
                  <a:off x="3902596" y="3765291"/>
                  <a:ext cx="22404" cy="17681"/>
                </a:xfrm>
                <a:custGeom>
                  <a:avLst/>
                  <a:gdLst>
                    <a:gd name="connsiteX0" fmla="*/ 0 w 22404"/>
                    <a:gd name="connsiteY0" fmla="*/ 0 h 17681"/>
                    <a:gd name="connsiteX1" fmla="*/ 0 w 22404"/>
                    <a:gd name="connsiteY1" fmla="*/ 17682 h 17681"/>
                    <a:gd name="connsiteX2" fmla="*/ 22405 w 22404"/>
                    <a:gd name="connsiteY2" fmla="*/ 17682 h 17681"/>
                    <a:gd name="connsiteX3" fmla="*/ 22405 w 22404"/>
                    <a:gd name="connsiteY3" fmla="*/ 0 h 17681"/>
                    <a:gd name="connsiteX4" fmla="*/ 0 w 22404"/>
                    <a:gd name="connsiteY4" fmla="*/ 0 h 17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4" h="17681">
                      <a:moveTo>
                        <a:pt x="0" y="0"/>
                      </a:moveTo>
                      <a:lnTo>
                        <a:pt x="0" y="17682"/>
                      </a:lnTo>
                      <a:lnTo>
                        <a:pt x="22405" y="17682"/>
                      </a:lnTo>
                      <a:lnTo>
                        <a:pt x="22405" y="0"/>
                      </a:lnTo>
                      <a:lnTo>
                        <a:pt x="0" y="0"/>
                      </a:lnTo>
                      <a:close/>
                    </a:path>
                  </a:pathLst>
                </a:custGeom>
                <a:solidFill>
                  <a:srgbClr val="E7F3FB"/>
                </a:solidFill>
                <a:ln w="9525" cap="flat">
                  <a:noFill/>
                  <a:prstDash val="solid"/>
                  <a:miter/>
                </a:ln>
              </p:spPr>
              <p:txBody>
                <a:bodyPr rtlCol="0" anchor="ctr"/>
                <a:lstStyle/>
                <a:p>
                  <a:endParaRPr lang="nl-NL"/>
                </a:p>
              </p:txBody>
            </p:sp>
            <p:sp>
              <p:nvSpPr>
                <p:cNvPr id="236" name="Vrije vorm 235">
                  <a:extLst>
                    <a:ext uri="{FF2B5EF4-FFF2-40B4-BE49-F238E27FC236}">
                      <a16:creationId xmlns:a16="http://schemas.microsoft.com/office/drawing/2014/main" id="{F98D6822-AA99-AD75-428F-E25C69924EF8}"/>
                    </a:ext>
                  </a:extLst>
                </p:cNvPr>
                <p:cNvSpPr/>
                <p:nvPr/>
              </p:nvSpPr>
              <p:spPr>
                <a:xfrm>
                  <a:off x="3976323" y="3765291"/>
                  <a:ext cx="16412" cy="17681"/>
                </a:xfrm>
                <a:custGeom>
                  <a:avLst/>
                  <a:gdLst>
                    <a:gd name="connsiteX0" fmla="*/ 0 w 16412"/>
                    <a:gd name="connsiteY0" fmla="*/ 0 h 17681"/>
                    <a:gd name="connsiteX1" fmla="*/ 0 w 16412"/>
                    <a:gd name="connsiteY1" fmla="*/ 17682 h 17681"/>
                    <a:gd name="connsiteX2" fmla="*/ 16413 w 16412"/>
                    <a:gd name="connsiteY2" fmla="*/ 17682 h 17681"/>
                    <a:gd name="connsiteX3" fmla="*/ 16413 w 16412"/>
                    <a:gd name="connsiteY3" fmla="*/ 0 h 17681"/>
                    <a:gd name="connsiteX4" fmla="*/ 0 w 16412"/>
                    <a:gd name="connsiteY4" fmla="*/ 0 h 17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2" h="17681">
                      <a:moveTo>
                        <a:pt x="0" y="0"/>
                      </a:moveTo>
                      <a:lnTo>
                        <a:pt x="0" y="17682"/>
                      </a:lnTo>
                      <a:lnTo>
                        <a:pt x="16413" y="17682"/>
                      </a:lnTo>
                      <a:lnTo>
                        <a:pt x="16413" y="0"/>
                      </a:lnTo>
                      <a:lnTo>
                        <a:pt x="0" y="0"/>
                      </a:lnTo>
                      <a:close/>
                    </a:path>
                  </a:pathLst>
                </a:custGeom>
                <a:solidFill>
                  <a:srgbClr val="E7F3FB"/>
                </a:solidFill>
                <a:ln w="9525" cap="flat">
                  <a:noFill/>
                  <a:prstDash val="solid"/>
                  <a:miter/>
                </a:ln>
              </p:spPr>
              <p:txBody>
                <a:bodyPr rtlCol="0" anchor="ctr"/>
                <a:lstStyle/>
                <a:p>
                  <a:endParaRPr lang="nl-NL"/>
                </a:p>
              </p:txBody>
            </p:sp>
            <p:sp>
              <p:nvSpPr>
                <p:cNvPr id="237" name="Vrije vorm 236">
                  <a:extLst>
                    <a:ext uri="{FF2B5EF4-FFF2-40B4-BE49-F238E27FC236}">
                      <a16:creationId xmlns:a16="http://schemas.microsoft.com/office/drawing/2014/main" id="{184B894C-EE82-4609-58CF-9BB03C84DB82}"/>
                    </a:ext>
                  </a:extLst>
                </p:cNvPr>
                <p:cNvSpPr/>
                <p:nvPr/>
              </p:nvSpPr>
              <p:spPr>
                <a:xfrm>
                  <a:off x="3869249" y="3765291"/>
                  <a:ext cx="22404" cy="17681"/>
                </a:xfrm>
                <a:custGeom>
                  <a:avLst/>
                  <a:gdLst>
                    <a:gd name="connsiteX0" fmla="*/ 0 w 22404"/>
                    <a:gd name="connsiteY0" fmla="*/ 0 h 17681"/>
                    <a:gd name="connsiteX1" fmla="*/ 0 w 22404"/>
                    <a:gd name="connsiteY1" fmla="*/ 17682 h 17681"/>
                    <a:gd name="connsiteX2" fmla="*/ 22405 w 22404"/>
                    <a:gd name="connsiteY2" fmla="*/ 17682 h 17681"/>
                    <a:gd name="connsiteX3" fmla="*/ 22405 w 22404"/>
                    <a:gd name="connsiteY3" fmla="*/ 0 h 17681"/>
                    <a:gd name="connsiteX4" fmla="*/ 0 w 22404"/>
                    <a:gd name="connsiteY4" fmla="*/ 0 h 17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4" h="17681">
                      <a:moveTo>
                        <a:pt x="0" y="0"/>
                      </a:moveTo>
                      <a:lnTo>
                        <a:pt x="0" y="17682"/>
                      </a:lnTo>
                      <a:lnTo>
                        <a:pt x="22405" y="17682"/>
                      </a:lnTo>
                      <a:lnTo>
                        <a:pt x="22405" y="0"/>
                      </a:lnTo>
                      <a:lnTo>
                        <a:pt x="0" y="0"/>
                      </a:lnTo>
                      <a:close/>
                    </a:path>
                  </a:pathLst>
                </a:custGeom>
                <a:solidFill>
                  <a:srgbClr val="E7F3FB"/>
                </a:solidFill>
                <a:ln w="9525" cap="flat">
                  <a:noFill/>
                  <a:prstDash val="solid"/>
                  <a:miter/>
                </a:ln>
              </p:spPr>
              <p:txBody>
                <a:bodyPr rtlCol="0" anchor="ctr"/>
                <a:lstStyle/>
                <a:p>
                  <a:endParaRPr lang="nl-NL"/>
                </a:p>
              </p:txBody>
            </p:sp>
            <p:sp>
              <p:nvSpPr>
                <p:cNvPr id="238" name="Vrije vorm 237">
                  <a:extLst>
                    <a:ext uri="{FF2B5EF4-FFF2-40B4-BE49-F238E27FC236}">
                      <a16:creationId xmlns:a16="http://schemas.microsoft.com/office/drawing/2014/main" id="{9540DECD-00C2-5305-E133-4BCF62D9E0D1}"/>
                    </a:ext>
                  </a:extLst>
                </p:cNvPr>
                <p:cNvSpPr/>
                <p:nvPr/>
              </p:nvSpPr>
              <p:spPr>
                <a:xfrm>
                  <a:off x="3858568" y="3719527"/>
                  <a:ext cx="135991" cy="31722"/>
                </a:xfrm>
                <a:custGeom>
                  <a:avLst/>
                  <a:gdLst>
                    <a:gd name="connsiteX0" fmla="*/ 0 w 135991"/>
                    <a:gd name="connsiteY0" fmla="*/ 31723 h 31722"/>
                    <a:gd name="connsiteX1" fmla="*/ 135992 w 135991"/>
                    <a:gd name="connsiteY1" fmla="*/ 3451 h 31722"/>
                    <a:gd name="connsiteX2" fmla="*/ 135992 w 135991"/>
                    <a:gd name="connsiteY2" fmla="*/ 0 h 31722"/>
                    <a:gd name="connsiteX3" fmla="*/ 0 w 135991"/>
                    <a:gd name="connsiteY3" fmla="*/ 28272 h 31722"/>
                    <a:gd name="connsiteX4" fmla="*/ 0 w 135991"/>
                    <a:gd name="connsiteY4" fmla="*/ 31723 h 31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991" h="31722">
                      <a:moveTo>
                        <a:pt x="0" y="31723"/>
                      </a:moveTo>
                      <a:lnTo>
                        <a:pt x="135992" y="3451"/>
                      </a:lnTo>
                      <a:lnTo>
                        <a:pt x="135992" y="0"/>
                      </a:lnTo>
                      <a:lnTo>
                        <a:pt x="0" y="28272"/>
                      </a:lnTo>
                      <a:lnTo>
                        <a:pt x="0" y="31723"/>
                      </a:lnTo>
                      <a:close/>
                    </a:path>
                  </a:pathLst>
                </a:custGeom>
                <a:solidFill>
                  <a:srgbClr val="00A9B9"/>
                </a:solidFill>
                <a:ln w="9525" cap="flat">
                  <a:noFill/>
                  <a:prstDash val="solid"/>
                  <a:miter/>
                </a:ln>
              </p:spPr>
              <p:txBody>
                <a:bodyPr rtlCol="0" anchor="ctr"/>
                <a:lstStyle/>
                <a:p>
                  <a:endParaRPr lang="nl-NL"/>
                </a:p>
              </p:txBody>
            </p:sp>
            <p:sp>
              <p:nvSpPr>
                <p:cNvPr id="239" name="Vrije vorm 238">
                  <a:extLst>
                    <a:ext uri="{FF2B5EF4-FFF2-40B4-BE49-F238E27FC236}">
                      <a16:creationId xmlns:a16="http://schemas.microsoft.com/office/drawing/2014/main" id="{821BD3A4-BDD3-BA0B-AC74-88321AD9A348}"/>
                    </a:ext>
                  </a:extLst>
                </p:cNvPr>
                <p:cNvSpPr/>
                <p:nvPr/>
              </p:nvSpPr>
              <p:spPr>
                <a:xfrm>
                  <a:off x="3939903" y="3717997"/>
                  <a:ext cx="27018" cy="26956"/>
                </a:xfrm>
                <a:custGeom>
                  <a:avLst/>
                  <a:gdLst>
                    <a:gd name="connsiteX0" fmla="*/ 17356 w 27018"/>
                    <a:gd name="connsiteY0" fmla="*/ 26956 h 26956"/>
                    <a:gd name="connsiteX1" fmla="*/ 9662 w 27018"/>
                    <a:gd name="connsiteY1" fmla="*/ 26956 h 26956"/>
                    <a:gd name="connsiteX2" fmla="*/ 8816 w 27018"/>
                    <a:gd name="connsiteY2" fmla="*/ 26112 h 26956"/>
                    <a:gd name="connsiteX3" fmla="*/ 8816 w 27018"/>
                    <a:gd name="connsiteY3" fmla="*/ 18157 h 26956"/>
                    <a:gd name="connsiteX4" fmla="*/ 846 w 27018"/>
                    <a:gd name="connsiteY4" fmla="*/ 18157 h 26956"/>
                    <a:gd name="connsiteX5" fmla="*/ 0 w 27018"/>
                    <a:gd name="connsiteY5" fmla="*/ 17313 h 26956"/>
                    <a:gd name="connsiteX6" fmla="*/ 0 w 27018"/>
                    <a:gd name="connsiteY6" fmla="*/ 9643 h 26956"/>
                    <a:gd name="connsiteX7" fmla="*/ 846 w 27018"/>
                    <a:gd name="connsiteY7" fmla="*/ 8799 h 26956"/>
                    <a:gd name="connsiteX8" fmla="*/ 8816 w 27018"/>
                    <a:gd name="connsiteY8" fmla="*/ 8799 h 26956"/>
                    <a:gd name="connsiteX9" fmla="*/ 8816 w 27018"/>
                    <a:gd name="connsiteY9" fmla="*/ 844 h 26956"/>
                    <a:gd name="connsiteX10" fmla="*/ 9662 w 27018"/>
                    <a:gd name="connsiteY10" fmla="*/ 0 h 26956"/>
                    <a:gd name="connsiteX11" fmla="*/ 17356 w 27018"/>
                    <a:gd name="connsiteY11" fmla="*/ 0 h 26956"/>
                    <a:gd name="connsiteX12" fmla="*/ 18202 w 27018"/>
                    <a:gd name="connsiteY12" fmla="*/ 844 h 26956"/>
                    <a:gd name="connsiteX13" fmla="*/ 18202 w 27018"/>
                    <a:gd name="connsiteY13" fmla="*/ 8799 h 26956"/>
                    <a:gd name="connsiteX14" fmla="*/ 26172 w 27018"/>
                    <a:gd name="connsiteY14" fmla="*/ 8799 h 26956"/>
                    <a:gd name="connsiteX15" fmla="*/ 27018 w 27018"/>
                    <a:gd name="connsiteY15" fmla="*/ 9643 h 26956"/>
                    <a:gd name="connsiteX16" fmla="*/ 27018 w 27018"/>
                    <a:gd name="connsiteY16" fmla="*/ 17313 h 26956"/>
                    <a:gd name="connsiteX17" fmla="*/ 26172 w 27018"/>
                    <a:gd name="connsiteY17" fmla="*/ 18157 h 26956"/>
                    <a:gd name="connsiteX18" fmla="*/ 18202 w 27018"/>
                    <a:gd name="connsiteY18" fmla="*/ 18157 h 26956"/>
                    <a:gd name="connsiteX19" fmla="*/ 18202 w 27018"/>
                    <a:gd name="connsiteY19" fmla="*/ 26112 h 26956"/>
                    <a:gd name="connsiteX20" fmla="*/ 17356 w 27018"/>
                    <a:gd name="connsiteY20" fmla="*/ 26956 h 26956"/>
                    <a:gd name="connsiteX21" fmla="*/ 10507 w 27018"/>
                    <a:gd name="connsiteY21" fmla="*/ 25268 h 26956"/>
                    <a:gd name="connsiteX22" fmla="*/ 16510 w 27018"/>
                    <a:gd name="connsiteY22" fmla="*/ 25268 h 26956"/>
                    <a:gd name="connsiteX23" fmla="*/ 16510 w 27018"/>
                    <a:gd name="connsiteY23" fmla="*/ 17313 h 26956"/>
                    <a:gd name="connsiteX24" fmla="*/ 17356 w 27018"/>
                    <a:gd name="connsiteY24" fmla="*/ 16469 h 26956"/>
                    <a:gd name="connsiteX25" fmla="*/ 25326 w 27018"/>
                    <a:gd name="connsiteY25" fmla="*/ 16469 h 26956"/>
                    <a:gd name="connsiteX26" fmla="*/ 25326 w 27018"/>
                    <a:gd name="connsiteY26" fmla="*/ 10477 h 26956"/>
                    <a:gd name="connsiteX27" fmla="*/ 17356 w 27018"/>
                    <a:gd name="connsiteY27" fmla="*/ 10477 h 26956"/>
                    <a:gd name="connsiteX28" fmla="*/ 16510 w 27018"/>
                    <a:gd name="connsiteY28" fmla="*/ 9633 h 26956"/>
                    <a:gd name="connsiteX29" fmla="*/ 16510 w 27018"/>
                    <a:gd name="connsiteY29" fmla="*/ 1678 h 26956"/>
                    <a:gd name="connsiteX30" fmla="*/ 10507 w 27018"/>
                    <a:gd name="connsiteY30" fmla="*/ 1678 h 26956"/>
                    <a:gd name="connsiteX31" fmla="*/ 10507 w 27018"/>
                    <a:gd name="connsiteY31" fmla="*/ 9633 h 26956"/>
                    <a:gd name="connsiteX32" fmla="*/ 9662 w 27018"/>
                    <a:gd name="connsiteY32" fmla="*/ 10477 h 26956"/>
                    <a:gd name="connsiteX33" fmla="*/ 1692 w 27018"/>
                    <a:gd name="connsiteY33" fmla="*/ 10477 h 26956"/>
                    <a:gd name="connsiteX34" fmla="*/ 1692 w 27018"/>
                    <a:gd name="connsiteY34" fmla="*/ 16469 h 26956"/>
                    <a:gd name="connsiteX35" fmla="*/ 9662 w 27018"/>
                    <a:gd name="connsiteY35" fmla="*/ 16469 h 26956"/>
                    <a:gd name="connsiteX36" fmla="*/ 10507 w 27018"/>
                    <a:gd name="connsiteY36" fmla="*/ 17313 h 26956"/>
                    <a:gd name="connsiteX37" fmla="*/ 10507 w 27018"/>
                    <a:gd name="connsiteY37" fmla="*/ 25268 h 2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018" h="26956">
                      <a:moveTo>
                        <a:pt x="17356" y="26956"/>
                      </a:moveTo>
                      <a:lnTo>
                        <a:pt x="9662" y="26956"/>
                      </a:lnTo>
                      <a:cubicBezTo>
                        <a:pt x="9193" y="26956"/>
                        <a:pt x="8816" y="26580"/>
                        <a:pt x="8816" y="26112"/>
                      </a:cubicBezTo>
                      <a:lnTo>
                        <a:pt x="8816" y="18157"/>
                      </a:lnTo>
                      <a:lnTo>
                        <a:pt x="846" y="18157"/>
                      </a:lnTo>
                      <a:cubicBezTo>
                        <a:pt x="377" y="18157"/>
                        <a:pt x="0" y="17781"/>
                        <a:pt x="0" y="17313"/>
                      </a:cubicBezTo>
                      <a:lnTo>
                        <a:pt x="0" y="9643"/>
                      </a:lnTo>
                      <a:cubicBezTo>
                        <a:pt x="0" y="9175"/>
                        <a:pt x="377" y="8799"/>
                        <a:pt x="846" y="8799"/>
                      </a:cubicBezTo>
                      <a:lnTo>
                        <a:pt x="8816" y="8799"/>
                      </a:lnTo>
                      <a:lnTo>
                        <a:pt x="8816" y="844"/>
                      </a:lnTo>
                      <a:cubicBezTo>
                        <a:pt x="8816" y="376"/>
                        <a:pt x="9193" y="0"/>
                        <a:pt x="9662" y="0"/>
                      </a:cubicBezTo>
                      <a:lnTo>
                        <a:pt x="17356" y="0"/>
                      </a:lnTo>
                      <a:cubicBezTo>
                        <a:pt x="17825" y="0"/>
                        <a:pt x="18202" y="376"/>
                        <a:pt x="18202" y="844"/>
                      </a:cubicBezTo>
                      <a:lnTo>
                        <a:pt x="18202" y="8799"/>
                      </a:lnTo>
                      <a:lnTo>
                        <a:pt x="26172" y="8799"/>
                      </a:lnTo>
                      <a:cubicBezTo>
                        <a:pt x="26641" y="8799"/>
                        <a:pt x="27018" y="9175"/>
                        <a:pt x="27018" y="9643"/>
                      </a:cubicBezTo>
                      <a:lnTo>
                        <a:pt x="27018" y="17313"/>
                      </a:lnTo>
                      <a:cubicBezTo>
                        <a:pt x="27018" y="17781"/>
                        <a:pt x="26641" y="18157"/>
                        <a:pt x="26172" y="18157"/>
                      </a:cubicBezTo>
                      <a:lnTo>
                        <a:pt x="18202" y="18157"/>
                      </a:lnTo>
                      <a:lnTo>
                        <a:pt x="18202" y="26112"/>
                      </a:lnTo>
                      <a:cubicBezTo>
                        <a:pt x="18202" y="26580"/>
                        <a:pt x="17825" y="26956"/>
                        <a:pt x="17356" y="26956"/>
                      </a:cubicBezTo>
                      <a:close/>
                      <a:moveTo>
                        <a:pt x="10507" y="25268"/>
                      </a:moveTo>
                      <a:lnTo>
                        <a:pt x="16510" y="25268"/>
                      </a:lnTo>
                      <a:lnTo>
                        <a:pt x="16510" y="17313"/>
                      </a:lnTo>
                      <a:cubicBezTo>
                        <a:pt x="16510" y="16845"/>
                        <a:pt x="16887" y="16469"/>
                        <a:pt x="17356" y="16469"/>
                      </a:cubicBezTo>
                      <a:lnTo>
                        <a:pt x="25326" y="16469"/>
                      </a:lnTo>
                      <a:lnTo>
                        <a:pt x="25326" y="10477"/>
                      </a:lnTo>
                      <a:lnTo>
                        <a:pt x="17356" y="10477"/>
                      </a:lnTo>
                      <a:cubicBezTo>
                        <a:pt x="16887" y="10477"/>
                        <a:pt x="16510" y="10101"/>
                        <a:pt x="16510" y="9633"/>
                      </a:cubicBezTo>
                      <a:lnTo>
                        <a:pt x="16510" y="1678"/>
                      </a:lnTo>
                      <a:lnTo>
                        <a:pt x="10507" y="1678"/>
                      </a:lnTo>
                      <a:lnTo>
                        <a:pt x="10507" y="9633"/>
                      </a:lnTo>
                      <a:cubicBezTo>
                        <a:pt x="10507" y="10101"/>
                        <a:pt x="10130" y="10477"/>
                        <a:pt x="9662" y="10477"/>
                      </a:cubicBezTo>
                      <a:lnTo>
                        <a:pt x="1692" y="10477"/>
                      </a:lnTo>
                      <a:lnTo>
                        <a:pt x="1692" y="16469"/>
                      </a:lnTo>
                      <a:lnTo>
                        <a:pt x="9662" y="16469"/>
                      </a:lnTo>
                      <a:cubicBezTo>
                        <a:pt x="10130" y="16469"/>
                        <a:pt x="10507" y="16845"/>
                        <a:pt x="10507" y="17313"/>
                      </a:cubicBezTo>
                      <a:lnTo>
                        <a:pt x="10507" y="25268"/>
                      </a:lnTo>
                      <a:close/>
                    </a:path>
                  </a:pathLst>
                </a:custGeom>
                <a:solidFill>
                  <a:srgbClr val="0097AB"/>
                </a:solidFill>
                <a:ln w="9525" cap="flat">
                  <a:noFill/>
                  <a:prstDash val="solid"/>
                  <a:miter/>
                </a:ln>
              </p:spPr>
              <p:txBody>
                <a:bodyPr rtlCol="0" anchor="ctr"/>
                <a:lstStyle/>
                <a:p>
                  <a:endParaRPr lang="nl-NL"/>
                </a:p>
              </p:txBody>
            </p:sp>
            <p:sp>
              <p:nvSpPr>
                <p:cNvPr id="240" name="Vrije vorm 239">
                  <a:extLst>
                    <a:ext uri="{FF2B5EF4-FFF2-40B4-BE49-F238E27FC236}">
                      <a16:creationId xmlns:a16="http://schemas.microsoft.com/office/drawing/2014/main" id="{60DC9028-8426-FD0F-ECB6-EFCC96C3CFF0}"/>
                    </a:ext>
                  </a:extLst>
                </p:cNvPr>
                <p:cNvSpPr/>
                <p:nvPr/>
              </p:nvSpPr>
              <p:spPr>
                <a:xfrm>
                  <a:off x="3941595" y="3719676"/>
                  <a:ext cx="23634" cy="23589"/>
                </a:xfrm>
                <a:custGeom>
                  <a:avLst/>
                  <a:gdLst>
                    <a:gd name="connsiteX0" fmla="*/ 8816 w 23634"/>
                    <a:gd name="connsiteY0" fmla="*/ 23589 h 23589"/>
                    <a:gd name="connsiteX1" fmla="*/ 14819 w 23634"/>
                    <a:gd name="connsiteY1" fmla="*/ 23589 h 23589"/>
                    <a:gd name="connsiteX2" fmla="*/ 14819 w 23634"/>
                    <a:gd name="connsiteY2" fmla="*/ 15635 h 23589"/>
                    <a:gd name="connsiteX3" fmla="*/ 15665 w 23634"/>
                    <a:gd name="connsiteY3" fmla="*/ 14790 h 23589"/>
                    <a:gd name="connsiteX4" fmla="*/ 23634 w 23634"/>
                    <a:gd name="connsiteY4" fmla="*/ 14790 h 23589"/>
                    <a:gd name="connsiteX5" fmla="*/ 23634 w 23634"/>
                    <a:gd name="connsiteY5" fmla="*/ 8799 h 23589"/>
                    <a:gd name="connsiteX6" fmla="*/ 15665 w 23634"/>
                    <a:gd name="connsiteY6" fmla="*/ 8799 h 23589"/>
                    <a:gd name="connsiteX7" fmla="*/ 14819 w 23634"/>
                    <a:gd name="connsiteY7" fmla="*/ 7955 h 23589"/>
                    <a:gd name="connsiteX8" fmla="*/ 14819 w 23634"/>
                    <a:gd name="connsiteY8" fmla="*/ 0 h 23589"/>
                    <a:gd name="connsiteX9" fmla="*/ 8816 w 23634"/>
                    <a:gd name="connsiteY9" fmla="*/ 0 h 23589"/>
                    <a:gd name="connsiteX10" fmla="*/ 8816 w 23634"/>
                    <a:gd name="connsiteY10" fmla="*/ 7955 h 23589"/>
                    <a:gd name="connsiteX11" fmla="*/ 7970 w 23634"/>
                    <a:gd name="connsiteY11" fmla="*/ 8799 h 23589"/>
                    <a:gd name="connsiteX12" fmla="*/ 0 w 23634"/>
                    <a:gd name="connsiteY12" fmla="*/ 8799 h 23589"/>
                    <a:gd name="connsiteX13" fmla="*/ 0 w 23634"/>
                    <a:gd name="connsiteY13" fmla="*/ 14790 h 23589"/>
                    <a:gd name="connsiteX14" fmla="*/ 7970 w 23634"/>
                    <a:gd name="connsiteY14" fmla="*/ 14790 h 23589"/>
                    <a:gd name="connsiteX15" fmla="*/ 8816 w 23634"/>
                    <a:gd name="connsiteY15" fmla="*/ 15635 h 23589"/>
                    <a:gd name="connsiteX16" fmla="*/ 8816 w 23634"/>
                    <a:gd name="connsiteY16" fmla="*/ 23589 h 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34" h="23589">
                      <a:moveTo>
                        <a:pt x="8816" y="23589"/>
                      </a:moveTo>
                      <a:lnTo>
                        <a:pt x="14819" y="23589"/>
                      </a:lnTo>
                      <a:lnTo>
                        <a:pt x="14819" y="15635"/>
                      </a:lnTo>
                      <a:cubicBezTo>
                        <a:pt x="14819" y="15167"/>
                        <a:pt x="15196" y="14790"/>
                        <a:pt x="15665" y="14790"/>
                      </a:cubicBezTo>
                      <a:lnTo>
                        <a:pt x="23634" y="14790"/>
                      </a:lnTo>
                      <a:lnTo>
                        <a:pt x="23634" y="8799"/>
                      </a:lnTo>
                      <a:lnTo>
                        <a:pt x="15665" y="8799"/>
                      </a:lnTo>
                      <a:cubicBezTo>
                        <a:pt x="15196" y="8799"/>
                        <a:pt x="14819" y="8423"/>
                        <a:pt x="14819" y="7955"/>
                      </a:cubicBezTo>
                      <a:lnTo>
                        <a:pt x="14819" y="0"/>
                      </a:lnTo>
                      <a:lnTo>
                        <a:pt x="8816" y="0"/>
                      </a:lnTo>
                      <a:lnTo>
                        <a:pt x="8816" y="7955"/>
                      </a:lnTo>
                      <a:cubicBezTo>
                        <a:pt x="8816" y="8423"/>
                        <a:pt x="8439" y="8799"/>
                        <a:pt x="7970" y="8799"/>
                      </a:cubicBezTo>
                      <a:lnTo>
                        <a:pt x="0" y="8799"/>
                      </a:lnTo>
                      <a:lnTo>
                        <a:pt x="0" y="14790"/>
                      </a:lnTo>
                      <a:lnTo>
                        <a:pt x="7970" y="14790"/>
                      </a:lnTo>
                      <a:cubicBezTo>
                        <a:pt x="8439" y="14790"/>
                        <a:pt x="8816" y="15167"/>
                        <a:pt x="8816" y="15635"/>
                      </a:cubicBezTo>
                      <a:lnTo>
                        <a:pt x="8816" y="23589"/>
                      </a:lnTo>
                      <a:close/>
                    </a:path>
                  </a:pathLst>
                </a:custGeom>
                <a:solidFill>
                  <a:srgbClr val="FFFFFF"/>
                </a:solidFill>
                <a:ln w="9525" cap="flat">
                  <a:noFill/>
                  <a:prstDash val="solid"/>
                  <a:miter/>
                </a:ln>
              </p:spPr>
              <p:txBody>
                <a:bodyPr rtlCol="0" anchor="ctr"/>
                <a:lstStyle/>
                <a:p>
                  <a:endParaRPr lang="nl-NL"/>
                </a:p>
              </p:txBody>
            </p:sp>
          </p:grpSp>
        </p:grpSp>
        <p:grpSp>
          <p:nvGrpSpPr>
            <p:cNvPr id="731" name="Groep 730">
              <a:extLst>
                <a:ext uri="{FF2B5EF4-FFF2-40B4-BE49-F238E27FC236}">
                  <a16:creationId xmlns:a16="http://schemas.microsoft.com/office/drawing/2014/main" id="{42F518FE-DB6D-B198-9B74-92925E20F4FD}"/>
                </a:ext>
              </a:extLst>
            </p:cNvPr>
            <p:cNvGrpSpPr/>
            <p:nvPr/>
          </p:nvGrpSpPr>
          <p:grpSpPr>
            <a:xfrm>
              <a:off x="6528742" y="1972386"/>
              <a:ext cx="3378452" cy="3976859"/>
              <a:chOff x="6528742" y="1972386"/>
              <a:chExt cx="3378452" cy="3976859"/>
            </a:xfrm>
          </p:grpSpPr>
          <p:grpSp>
            <p:nvGrpSpPr>
              <p:cNvPr id="730" name="Groep 729">
                <a:extLst>
                  <a:ext uri="{FF2B5EF4-FFF2-40B4-BE49-F238E27FC236}">
                    <a16:creationId xmlns:a16="http://schemas.microsoft.com/office/drawing/2014/main" id="{9ADD296A-4E95-0515-223F-BD71B08C41C8}"/>
                  </a:ext>
                </a:extLst>
              </p:cNvPr>
              <p:cNvGrpSpPr/>
              <p:nvPr/>
            </p:nvGrpSpPr>
            <p:grpSpPr>
              <a:xfrm>
                <a:off x="7452144" y="1972386"/>
                <a:ext cx="1590656" cy="384027"/>
                <a:chOff x="7452144" y="1972386"/>
                <a:chExt cx="1590656" cy="384027"/>
              </a:xfrm>
            </p:grpSpPr>
            <p:sp>
              <p:nvSpPr>
                <p:cNvPr id="7" name="Vrije vorm 6">
                  <a:extLst>
                    <a:ext uri="{FF2B5EF4-FFF2-40B4-BE49-F238E27FC236}">
                      <a16:creationId xmlns:a16="http://schemas.microsoft.com/office/drawing/2014/main" id="{A49FBC03-04BB-0CF4-AE67-F98B5575D898}"/>
                    </a:ext>
                  </a:extLst>
                </p:cNvPr>
                <p:cNvSpPr/>
                <p:nvPr/>
              </p:nvSpPr>
              <p:spPr>
                <a:xfrm>
                  <a:off x="7452144" y="1972386"/>
                  <a:ext cx="1590656" cy="384027"/>
                </a:xfrm>
                <a:custGeom>
                  <a:avLst/>
                  <a:gdLst>
                    <a:gd name="connsiteX0" fmla="*/ 945827 w 975133"/>
                    <a:gd name="connsiteY0" fmla="*/ 72025 h 235423"/>
                    <a:gd name="connsiteX1" fmla="*/ 501748 w 975133"/>
                    <a:gd name="connsiteY1" fmla="*/ 1609 h 235423"/>
                    <a:gd name="connsiteX2" fmla="*/ 476809 w 975133"/>
                    <a:gd name="connsiteY2" fmla="*/ 2165 h 235423"/>
                    <a:gd name="connsiteX3" fmla="*/ 27504 w 975133"/>
                    <a:gd name="connsiteY3" fmla="*/ 71184 h 235423"/>
                    <a:gd name="connsiteX4" fmla="*/ 0 w 975133"/>
                    <a:gd name="connsiteY4" fmla="*/ 108380 h 235423"/>
                    <a:gd name="connsiteX5" fmla="*/ 0 w 975133"/>
                    <a:gd name="connsiteY5" fmla="*/ 216409 h 235423"/>
                    <a:gd name="connsiteX6" fmla="*/ 19745 w 975133"/>
                    <a:gd name="connsiteY6" fmla="*/ 235423 h 235423"/>
                    <a:gd name="connsiteX7" fmla="*/ 955389 w 975133"/>
                    <a:gd name="connsiteY7" fmla="*/ 235423 h 235423"/>
                    <a:gd name="connsiteX8" fmla="*/ 975134 w 975133"/>
                    <a:gd name="connsiteY8" fmla="*/ 216409 h 235423"/>
                    <a:gd name="connsiteX9" fmla="*/ 975134 w 975133"/>
                    <a:gd name="connsiteY9" fmla="*/ 109777 h 235423"/>
                    <a:gd name="connsiteX10" fmla="*/ 945827 w 975133"/>
                    <a:gd name="connsiteY10" fmla="*/ 72024 h 2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5133" h="235423">
                      <a:moveTo>
                        <a:pt x="945827" y="72025"/>
                      </a:moveTo>
                      <a:lnTo>
                        <a:pt x="501748" y="1609"/>
                      </a:lnTo>
                      <a:cubicBezTo>
                        <a:pt x="493578" y="-712"/>
                        <a:pt x="484859" y="-518"/>
                        <a:pt x="476809" y="2165"/>
                      </a:cubicBezTo>
                      <a:lnTo>
                        <a:pt x="27504" y="71184"/>
                      </a:lnTo>
                      <a:cubicBezTo>
                        <a:pt x="11042" y="76672"/>
                        <a:pt x="0" y="91604"/>
                        <a:pt x="0" y="108380"/>
                      </a:cubicBezTo>
                      <a:lnTo>
                        <a:pt x="0" y="216409"/>
                      </a:lnTo>
                      <a:cubicBezTo>
                        <a:pt x="0" y="226910"/>
                        <a:pt x="8840" y="235423"/>
                        <a:pt x="19745" y="235423"/>
                      </a:cubicBezTo>
                      <a:lnTo>
                        <a:pt x="955389" y="235423"/>
                      </a:lnTo>
                      <a:cubicBezTo>
                        <a:pt x="966294" y="235423"/>
                        <a:pt x="975134" y="226910"/>
                        <a:pt x="975134" y="216409"/>
                      </a:cubicBezTo>
                      <a:lnTo>
                        <a:pt x="975134" y="109777"/>
                      </a:lnTo>
                      <a:cubicBezTo>
                        <a:pt x="975134" y="92329"/>
                        <a:pt x="963205" y="76963"/>
                        <a:pt x="945827" y="72024"/>
                      </a:cubicBezTo>
                      <a:close/>
                    </a:path>
                  </a:pathLst>
                </a:custGeom>
                <a:solidFill>
                  <a:srgbClr val="EF7D00"/>
                </a:solidFill>
                <a:ln w="9525" cap="flat">
                  <a:noFill/>
                  <a:prstDash val="solid"/>
                  <a:miter/>
                </a:ln>
              </p:spPr>
              <p:txBody>
                <a:bodyPr rtlCol="0" anchor="ctr"/>
                <a:lstStyle/>
                <a:p>
                  <a:endParaRPr lang="nl-NL"/>
                </a:p>
              </p:txBody>
            </p:sp>
            <p:sp>
              <p:nvSpPr>
                <p:cNvPr id="488" name="Tekstvak 487">
                  <a:extLst>
                    <a:ext uri="{FF2B5EF4-FFF2-40B4-BE49-F238E27FC236}">
                      <a16:creationId xmlns:a16="http://schemas.microsoft.com/office/drawing/2014/main" id="{1AF7C9AE-CBCC-2D43-8C50-458C47EDF6F2}"/>
                    </a:ext>
                  </a:extLst>
                </p:cNvPr>
                <p:cNvSpPr txBox="1"/>
                <p:nvPr/>
              </p:nvSpPr>
              <p:spPr>
                <a:xfrm>
                  <a:off x="7733708" y="2118516"/>
                  <a:ext cx="1027525" cy="153888"/>
                </a:xfrm>
                <a:prstGeom prst="rect">
                  <a:avLst/>
                </a:prstGeom>
                <a:noFill/>
              </p:spPr>
              <p:txBody>
                <a:bodyPr wrap="none" lIns="0" tIns="0" rIns="0" bIns="0" rtlCol="0">
                  <a:spAutoFit/>
                </a:bodyPr>
                <a:lstStyle/>
                <a:p>
                  <a:pPr algn="l"/>
                  <a:r>
                    <a:rPr lang="nl-NL" sz="1000" b="1" spc="0" baseline="0">
                      <a:ln/>
                      <a:solidFill>
                        <a:srgbClr val="FFFFFF"/>
                      </a:solidFill>
                      <a:latin typeface="Calibri"/>
                      <a:cs typeface="Calibri"/>
                      <a:sym typeface="Calibri"/>
                      <a:rtl val="0"/>
                    </a:rPr>
                    <a:t>Beschikbaar stellen</a:t>
                  </a:r>
                </a:p>
              </p:txBody>
            </p:sp>
          </p:grpSp>
          <p:grpSp>
            <p:nvGrpSpPr>
              <p:cNvPr id="729" name="Groep 728">
                <a:extLst>
                  <a:ext uri="{FF2B5EF4-FFF2-40B4-BE49-F238E27FC236}">
                    <a16:creationId xmlns:a16="http://schemas.microsoft.com/office/drawing/2014/main" id="{79E63867-4BB2-DCBF-89CE-DE7F5A05BC0A}"/>
                  </a:ext>
                </a:extLst>
              </p:cNvPr>
              <p:cNvGrpSpPr/>
              <p:nvPr/>
            </p:nvGrpSpPr>
            <p:grpSpPr>
              <a:xfrm>
                <a:off x="7031660" y="3051601"/>
                <a:ext cx="2388707" cy="1323465"/>
                <a:chOff x="7031660" y="3051601"/>
                <a:chExt cx="2388707" cy="1323465"/>
              </a:xfrm>
            </p:grpSpPr>
            <p:grpSp>
              <p:nvGrpSpPr>
                <p:cNvPr id="242" name="Graphic 3">
                  <a:extLst>
                    <a:ext uri="{FF2B5EF4-FFF2-40B4-BE49-F238E27FC236}">
                      <a16:creationId xmlns:a16="http://schemas.microsoft.com/office/drawing/2014/main" id="{F0A1D56D-63C9-E499-9C4E-BC7D14E9E710}"/>
                    </a:ext>
                  </a:extLst>
                </p:cNvPr>
                <p:cNvGrpSpPr/>
                <p:nvPr/>
              </p:nvGrpSpPr>
              <p:grpSpPr>
                <a:xfrm>
                  <a:off x="8561585" y="3209483"/>
                  <a:ext cx="285759" cy="541043"/>
                  <a:chOff x="7590288" y="3103309"/>
                  <a:chExt cx="175181" cy="331680"/>
                </a:xfrm>
              </p:grpSpPr>
              <p:sp>
                <p:nvSpPr>
                  <p:cNvPr id="243" name="Vrije vorm 242">
                    <a:extLst>
                      <a:ext uri="{FF2B5EF4-FFF2-40B4-BE49-F238E27FC236}">
                        <a16:creationId xmlns:a16="http://schemas.microsoft.com/office/drawing/2014/main" id="{50B5E4B8-41DA-4BEA-725A-056D6A6CCF14}"/>
                      </a:ext>
                    </a:extLst>
                  </p:cNvPr>
                  <p:cNvSpPr/>
                  <p:nvPr/>
                </p:nvSpPr>
                <p:spPr>
                  <a:xfrm>
                    <a:off x="7590288" y="3113359"/>
                    <a:ext cx="141869" cy="321630"/>
                  </a:xfrm>
                  <a:custGeom>
                    <a:avLst/>
                    <a:gdLst>
                      <a:gd name="connsiteX0" fmla="*/ 141870 w 141869"/>
                      <a:gd name="connsiteY0" fmla="*/ 0 h 321630"/>
                      <a:gd name="connsiteX1" fmla="*/ 0 w 141869"/>
                      <a:gd name="connsiteY1" fmla="*/ 321451 h 321630"/>
                    </a:gdLst>
                    <a:ahLst/>
                    <a:cxnLst>
                      <a:cxn ang="0">
                        <a:pos x="connsiteX0" y="connsiteY0"/>
                      </a:cxn>
                      <a:cxn ang="0">
                        <a:pos x="connsiteX1" y="connsiteY1"/>
                      </a:cxn>
                    </a:cxnLst>
                    <a:rect l="l" t="t" r="r" b="b"/>
                    <a:pathLst>
                      <a:path w="141869" h="321630">
                        <a:moveTo>
                          <a:pt x="141870" y="0"/>
                        </a:moveTo>
                        <a:cubicBezTo>
                          <a:pt x="137281" y="56716"/>
                          <a:pt x="20173" y="329625"/>
                          <a:pt x="0" y="321451"/>
                        </a:cubicBezTo>
                      </a:path>
                    </a:pathLst>
                  </a:custGeom>
                  <a:noFill/>
                  <a:ln w="9525" cap="flat">
                    <a:solidFill>
                      <a:srgbClr val="EF7D00"/>
                    </a:solidFill>
                    <a:prstDash val="solid"/>
                    <a:miter/>
                  </a:ln>
                </p:spPr>
                <p:txBody>
                  <a:bodyPr rtlCol="0" anchor="ctr"/>
                  <a:lstStyle/>
                  <a:p>
                    <a:endParaRPr lang="nl-NL"/>
                  </a:p>
                </p:txBody>
              </p:sp>
              <p:sp>
                <p:nvSpPr>
                  <p:cNvPr id="244" name="Vrije vorm 243">
                    <a:extLst>
                      <a:ext uri="{FF2B5EF4-FFF2-40B4-BE49-F238E27FC236}">
                        <a16:creationId xmlns:a16="http://schemas.microsoft.com/office/drawing/2014/main" id="{0C0FC3FE-78C4-B666-21C6-C6CF2D1962E3}"/>
                      </a:ext>
                    </a:extLst>
                  </p:cNvPr>
                  <p:cNvSpPr/>
                  <p:nvPr/>
                </p:nvSpPr>
                <p:spPr>
                  <a:xfrm>
                    <a:off x="7687805" y="3103309"/>
                    <a:ext cx="77664" cy="50639"/>
                  </a:xfrm>
                  <a:custGeom>
                    <a:avLst/>
                    <a:gdLst>
                      <a:gd name="connsiteX0" fmla="*/ 0 w 77664"/>
                      <a:gd name="connsiteY0" fmla="*/ 38649 h 50639"/>
                      <a:gd name="connsiteX1" fmla="*/ 6448 w 77664"/>
                      <a:gd name="connsiteY1" fmla="*/ 45659 h 50639"/>
                      <a:gd name="connsiteX2" fmla="*/ 41006 w 77664"/>
                      <a:gd name="connsiteY2" fmla="*/ 13917 h 50639"/>
                      <a:gd name="connsiteX3" fmla="*/ 70202 w 77664"/>
                      <a:gd name="connsiteY3" fmla="*/ 50640 h 50639"/>
                      <a:gd name="connsiteX4" fmla="*/ 77664 w 77664"/>
                      <a:gd name="connsiteY4" fmla="*/ 44721 h 50639"/>
                      <a:gd name="connsiteX5" fmla="*/ 42098 w 77664"/>
                      <a:gd name="connsiteY5" fmla="*/ 0 h 50639"/>
                      <a:gd name="connsiteX6" fmla="*/ 0 w 77664"/>
                      <a:gd name="connsiteY6" fmla="*/ 38649 h 5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64" h="50639">
                        <a:moveTo>
                          <a:pt x="0" y="38649"/>
                        </a:moveTo>
                        <a:lnTo>
                          <a:pt x="6448" y="45659"/>
                        </a:lnTo>
                        <a:lnTo>
                          <a:pt x="41006" y="13917"/>
                        </a:lnTo>
                        <a:lnTo>
                          <a:pt x="70202" y="50640"/>
                        </a:lnTo>
                        <a:lnTo>
                          <a:pt x="77664" y="44721"/>
                        </a:lnTo>
                        <a:lnTo>
                          <a:pt x="42098" y="0"/>
                        </a:lnTo>
                        <a:lnTo>
                          <a:pt x="0" y="38649"/>
                        </a:lnTo>
                        <a:close/>
                      </a:path>
                    </a:pathLst>
                  </a:custGeom>
                  <a:solidFill>
                    <a:srgbClr val="EF7D00"/>
                  </a:solidFill>
                  <a:ln w="9525" cap="flat">
                    <a:noFill/>
                    <a:prstDash val="solid"/>
                    <a:miter/>
                  </a:ln>
                </p:spPr>
                <p:txBody>
                  <a:bodyPr rtlCol="0" anchor="ctr"/>
                  <a:lstStyle/>
                  <a:p>
                    <a:endParaRPr lang="nl-NL"/>
                  </a:p>
                </p:txBody>
              </p:sp>
            </p:grpSp>
            <p:grpSp>
              <p:nvGrpSpPr>
                <p:cNvPr id="245" name="Graphic 3">
                  <a:extLst>
                    <a:ext uri="{FF2B5EF4-FFF2-40B4-BE49-F238E27FC236}">
                      <a16:creationId xmlns:a16="http://schemas.microsoft.com/office/drawing/2014/main" id="{3468DE5E-81A2-2CD4-69A3-405E04770DA8}"/>
                    </a:ext>
                  </a:extLst>
                </p:cNvPr>
                <p:cNvGrpSpPr/>
                <p:nvPr/>
              </p:nvGrpSpPr>
              <p:grpSpPr>
                <a:xfrm>
                  <a:off x="7487047" y="3230043"/>
                  <a:ext cx="301836" cy="510875"/>
                  <a:chOff x="6931555" y="3115913"/>
                  <a:chExt cx="185037" cy="313186"/>
                </a:xfrm>
              </p:grpSpPr>
              <p:sp>
                <p:nvSpPr>
                  <p:cNvPr id="246" name="Vrije vorm 245">
                    <a:extLst>
                      <a:ext uri="{FF2B5EF4-FFF2-40B4-BE49-F238E27FC236}">
                        <a16:creationId xmlns:a16="http://schemas.microsoft.com/office/drawing/2014/main" id="{8C469E34-6906-D114-155B-DDB7431B47DD}"/>
                      </a:ext>
                    </a:extLst>
                  </p:cNvPr>
                  <p:cNvSpPr/>
                  <p:nvPr/>
                </p:nvSpPr>
                <p:spPr>
                  <a:xfrm>
                    <a:off x="6963081" y="3126009"/>
                    <a:ext cx="153511" cy="303090"/>
                  </a:xfrm>
                  <a:custGeom>
                    <a:avLst/>
                    <a:gdLst>
                      <a:gd name="connsiteX0" fmla="*/ 0 w 153511"/>
                      <a:gd name="connsiteY0" fmla="*/ 0 h 303090"/>
                      <a:gd name="connsiteX1" fmla="*/ 153512 w 153511"/>
                      <a:gd name="connsiteY1" fmla="*/ 302859 h 303090"/>
                    </a:gdLst>
                    <a:ahLst/>
                    <a:cxnLst>
                      <a:cxn ang="0">
                        <a:pos x="connsiteX0" y="connsiteY0"/>
                      </a:cxn>
                      <a:cxn ang="0">
                        <a:pos x="connsiteX1" y="connsiteY1"/>
                      </a:cxn>
                    </a:cxnLst>
                    <a:rect l="l" t="t" r="r" b="b"/>
                    <a:pathLst>
                      <a:path w="153511" h="303090">
                        <a:moveTo>
                          <a:pt x="0" y="0"/>
                        </a:moveTo>
                        <a:cubicBezTo>
                          <a:pt x="7066" y="55147"/>
                          <a:pt x="133731" y="311865"/>
                          <a:pt x="153512" y="302859"/>
                        </a:cubicBezTo>
                      </a:path>
                    </a:pathLst>
                  </a:custGeom>
                  <a:noFill/>
                  <a:ln w="9525" cap="flat">
                    <a:solidFill>
                      <a:srgbClr val="EF7D00"/>
                    </a:solidFill>
                    <a:prstDash val="solid"/>
                    <a:miter/>
                  </a:ln>
                </p:spPr>
                <p:txBody>
                  <a:bodyPr rtlCol="0" anchor="ctr"/>
                  <a:lstStyle/>
                  <a:p>
                    <a:endParaRPr lang="nl-NL"/>
                  </a:p>
                </p:txBody>
              </p:sp>
              <p:sp>
                <p:nvSpPr>
                  <p:cNvPr id="247" name="Vrije vorm 246">
                    <a:extLst>
                      <a:ext uri="{FF2B5EF4-FFF2-40B4-BE49-F238E27FC236}">
                        <a16:creationId xmlns:a16="http://schemas.microsoft.com/office/drawing/2014/main" id="{32C771F4-283B-D088-6E25-DA1B53C8E57D}"/>
                      </a:ext>
                    </a:extLst>
                  </p:cNvPr>
                  <p:cNvSpPr/>
                  <p:nvPr/>
                </p:nvSpPr>
                <p:spPr>
                  <a:xfrm>
                    <a:off x="6931555" y="3115913"/>
                    <a:ext cx="77279" cy="51939"/>
                  </a:xfrm>
                  <a:custGeom>
                    <a:avLst/>
                    <a:gdLst>
                      <a:gd name="connsiteX0" fmla="*/ 0 w 77279"/>
                      <a:gd name="connsiteY0" fmla="*/ 46383 h 51939"/>
                      <a:gd name="connsiteX1" fmla="*/ 7741 w 77279"/>
                      <a:gd name="connsiteY1" fmla="*/ 51940 h 51939"/>
                      <a:gd name="connsiteX2" fmla="*/ 35112 w 77279"/>
                      <a:gd name="connsiteY2" fmla="*/ 13847 h 51939"/>
                      <a:gd name="connsiteX3" fmla="*/ 71179 w 77279"/>
                      <a:gd name="connsiteY3" fmla="*/ 43881 h 51939"/>
                      <a:gd name="connsiteX4" fmla="*/ 77279 w 77279"/>
                      <a:gd name="connsiteY4" fmla="*/ 36570 h 51939"/>
                      <a:gd name="connsiteX5" fmla="*/ 33347 w 77279"/>
                      <a:gd name="connsiteY5" fmla="*/ 0 h 51939"/>
                      <a:gd name="connsiteX6" fmla="*/ 0 w 77279"/>
                      <a:gd name="connsiteY6" fmla="*/ 46383 h 5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279" h="51939">
                        <a:moveTo>
                          <a:pt x="0" y="46383"/>
                        </a:moveTo>
                        <a:lnTo>
                          <a:pt x="7741" y="51940"/>
                        </a:lnTo>
                        <a:lnTo>
                          <a:pt x="35112" y="13847"/>
                        </a:lnTo>
                        <a:lnTo>
                          <a:pt x="71179" y="43881"/>
                        </a:lnTo>
                        <a:lnTo>
                          <a:pt x="77279" y="36570"/>
                        </a:lnTo>
                        <a:lnTo>
                          <a:pt x="33347" y="0"/>
                        </a:lnTo>
                        <a:lnTo>
                          <a:pt x="0" y="46383"/>
                        </a:lnTo>
                        <a:close/>
                      </a:path>
                    </a:pathLst>
                  </a:custGeom>
                  <a:solidFill>
                    <a:srgbClr val="EF7D00"/>
                  </a:solidFill>
                  <a:ln w="9525" cap="flat">
                    <a:noFill/>
                    <a:prstDash val="solid"/>
                    <a:miter/>
                  </a:ln>
                </p:spPr>
                <p:txBody>
                  <a:bodyPr rtlCol="0" anchor="ctr"/>
                  <a:lstStyle/>
                  <a:p>
                    <a:endParaRPr lang="nl-NL"/>
                  </a:p>
                </p:txBody>
              </p:sp>
            </p:grpSp>
            <p:grpSp>
              <p:nvGrpSpPr>
                <p:cNvPr id="248" name="Graphic 3">
                  <a:extLst>
                    <a:ext uri="{FF2B5EF4-FFF2-40B4-BE49-F238E27FC236}">
                      <a16:creationId xmlns:a16="http://schemas.microsoft.com/office/drawing/2014/main" id="{B0599F08-18DF-2DBC-3C2E-C27345B48A3F}"/>
                    </a:ext>
                  </a:extLst>
                </p:cNvPr>
                <p:cNvGrpSpPr/>
                <p:nvPr/>
              </p:nvGrpSpPr>
              <p:grpSpPr>
                <a:xfrm>
                  <a:off x="7080166" y="3695624"/>
                  <a:ext cx="456270" cy="238161"/>
                  <a:chOff x="6682121" y="3401332"/>
                  <a:chExt cx="279711" cy="146002"/>
                </a:xfrm>
              </p:grpSpPr>
              <p:sp>
                <p:nvSpPr>
                  <p:cNvPr id="249" name="Vrije vorm 248">
                    <a:extLst>
                      <a:ext uri="{FF2B5EF4-FFF2-40B4-BE49-F238E27FC236}">
                        <a16:creationId xmlns:a16="http://schemas.microsoft.com/office/drawing/2014/main" id="{EE49810C-4370-CCDC-79C2-7B0CEF87738B}"/>
                      </a:ext>
                    </a:extLst>
                  </p:cNvPr>
                  <p:cNvSpPr/>
                  <p:nvPr/>
                </p:nvSpPr>
                <p:spPr>
                  <a:xfrm>
                    <a:off x="6686539" y="3410616"/>
                    <a:ext cx="275293" cy="136718"/>
                  </a:xfrm>
                  <a:custGeom>
                    <a:avLst/>
                    <a:gdLst>
                      <a:gd name="connsiteX0" fmla="*/ 0 w 275293"/>
                      <a:gd name="connsiteY0" fmla="*/ 0 h 136718"/>
                      <a:gd name="connsiteX1" fmla="*/ 275294 w 275293"/>
                      <a:gd name="connsiteY1" fmla="*/ 134581 h 136718"/>
                    </a:gdLst>
                    <a:ahLst/>
                    <a:cxnLst>
                      <a:cxn ang="0">
                        <a:pos x="connsiteX0" y="connsiteY0"/>
                      </a:cxn>
                      <a:cxn ang="0">
                        <a:pos x="connsiteX1" y="connsiteY1"/>
                      </a:cxn>
                    </a:cxnLst>
                    <a:rect l="l" t="t" r="r" b="b"/>
                    <a:pathLst>
                      <a:path w="275293" h="136718">
                        <a:moveTo>
                          <a:pt x="0" y="0"/>
                        </a:moveTo>
                        <a:cubicBezTo>
                          <a:pt x="35968" y="38139"/>
                          <a:pt x="265372" y="153795"/>
                          <a:pt x="275294" y="134581"/>
                        </a:cubicBezTo>
                      </a:path>
                    </a:pathLst>
                  </a:custGeom>
                  <a:noFill/>
                  <a:ln w="9525" cap="flat">
                    <a:solidFill>
                      <a:srgbClr val="EF7D00"/>
                    </a:solidFill>
                    <a:prstDash val="solid"/>
                    <a:miter/>
                  </a:ln>
                </p:spPr>
                <p:txBody>
                  <a:bodyPr rtlCol="0" anchor="ctr"/>
                  <a:lstStyle/>
                  <a:p>
                    <a:endParaRPr lang="nl-NL"/>
                  </a:p>
                </p:txBody>
              </p:sp>
              <p:sp>
                <p:nvSpPr>
                  <p:cNvPr id="250" name="Vrije vorm 249">
                    <a:extLst>
                      <a:ext uri="{FF2B5EF4-FFF2-40B4-BE49-F238E27FC236}">
                        <a16:creationId xmlns:a16="http://schemas.microsoft.com/office/drawing/2014/main" id="{BF12162E-2258-EC63-3BCE-62B5F9C68FD9}"/>
                      </a:ext>
                    </a:extLst>
                  </p:cNvPr>
                  <p:cNvSpPr/>
                  <p:nvPr/>
                </p:nvSpPr>
                <p:spPr>
                  <a:xfrm>
                    <a:off x="6682121" y="3401332"/>
                    <a:ext cx="57096" cy="57082"/>
                  </a:xfrm>
                  <a:custGeom>
                    <a:avLst/>
                    <a:gdLst>
                      <a:gd name="connsiteX0" fmla="*/ 633 w 57096"/>
                      <a:gd name="connsiteY0" fmla="*/ 57083 h 57082"/>
                      <a:gd name="connsiteX1" fmla="*/ 10165 w 57096"/>
                      <a:gd name="connsiteY1" fmla="*/ 56990 h 57082"/>
                      <a:gd name="connsiteX2" fmla="*/ 9635 w 57096"/>
                      <a:gd name="connsiteY2" fmla="*/ 10115 h 57082"/>
                      <a:gd name="connsiteX3" fmla="*/ 56516 w 57096"/>
                      <a:gd name="connsiteY3" fmla="*/ 13011 h 57082"/>
                      <a:gd name="connsiteX4" fmla="*/ 57097 w 57096"/>
                      <a:gd name="connsiteY4" fmla="*/ 3514 h 57082"/>
                      <a:gd name="connsiteX5" fmla="*/ 0 w 57096"/>
                      <a:gd name="connsiteY5" fmla="*/ 0 h 57082"/>
                      <a:gd name="connsiteX6" fmla="*/ 633 w 57096"/>
                      <a:gd name="connsiteY6" fmla="*/ 57083 h 5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96" h="57082">
                        <a:moveTo>
                          <a:pt x="633" y="57083"/>
                        </a:moveTo>
                        <a:lnTo>
                          <a:pt x="10165" y="56990"/>
                        </a:lnTo>
                        <a:lnTo>
                          <a:pt x="9635" y="10115"/>
                        </a:lnTo>
                        <a:lnTo>
                          <a:pt x="56516" y="13011"/>
                        </a:lnTo>
                        <a:lnTo>
                          <a:pt x="57097" y="3514"/>
                        </a:lnTo>
                        <a:lnTo>
                          <a:pt x="0" y="0"/>
                        </a:lnTo>
                        <a:lnTo>
                          <a:pt x="633" y="57083"/>
                        </a:lnTo>
                        <a:close/>
                      </a:path>
                    </a:pathLst>
                  </a:custGeom>
                  <a:solidFill>
                    <a:srgbClr val="EF7D00"/>
                  </a:solidFill>
                  <a:ln w="9525" cap="flat">
                    <a:noFill/>
                    <a:prstDash val="solid"/>
                    <a:miter/>
                  </a:ln>
                </p:spPr>
                <p:txBody>
                  <a:bodyPr rtlCol="0" anchor="ctr"/>
                  <a:lstStyle/>
                  <a:p>
                    <a:endParaRPr lang="nl-NL"/>
                  </a:p>
                </p:txBody>
              </p:sp>
            </p:grpSp>
            <p:grpSp>
              <p:nvGrpSpPr>
                <p:cNvPr id="251" name="Graphic 3">
                  <a:extLst>
                    <a:ext uri="{FF2B5EF4-FFF2-40B4-BE49-F238E27FC236}">
                      <a16:creationId xmlns:a16="http://schemas.microsoft.com/office/drawing/2014/main" id="{4C60FB08-A1B6-3CBE-4157-5990949D43DC}"/>
                    </a:ext>
                  </a:extLst>
                </p:cNvPr>
                <p:cNvGrpSpPr/>
                <p:nvPr/>
              </p:nvGrpSpPr>
              <p:grpSpPr>
                <a:xfrm>
                  <a:off x="7031660" y="4235207"/>
                  <a:ext cx="513266" cy="120170"/>
                  <a:chOff x="6652385" y="3732117"/>
                  <a:chExt cx="314652" cy="73669"/>
                </a:xfrm>
              </p:grpSpPr>
              <p:sp>
                <p:nvSpPr>
                  <p:cNvPr id="252" name="Vrije vorm 251">
                    <a:extLst>
                      <a:ext uri="{FF2B5EF4-FFF2-40B4-BE49-F238E27FC236}">
                        <a16:creationId xmlns:a16="http://schemas.microsoft.com/office/drawing/2014/main" id="{36EA8F90-42F5-E384-7C1C-7F2029211098}"/>
                      </a:ext>
                    </a:extLst>
                  </p:cNvPr>
                  <p:cNvSpPr/>
                  <p:nvPr/>
                </p:nvSpPr>
                <p:spPr>
                  <a:xfrm>
                    <a:off x="6660630" y="3752658"/>
                    <a:ext cx="306406" cy="19460"/>
                  </a:xfrm>
                  <a:custGeom>
                    <a:avLst/>
                    <a:gdLst>
                      <a:gd name="connsiteX0" fmla="*/ 0 w 306406"/>
                      <a:gd name="connsiteY0" fmla="*/ 9080 h 19460"/>
                      <a:gd name="connsiteX1" fmla="*/ 306407 w 306406"/>
                      <a:gd name="connsiteY1" fmla="*/ 0 h 19460"/>
                    </a:gdLst>
                    <a:ahLst/>
                    <a:cxnLst>
                      <a:cxn ang="0">
                        <a:pos x="connsiteX0" y="connsiteY0"/>
                      </a:cxn>
                      <a:cxn ang="0">
                        <a:pos x="connsiteX1" y="connsiteY1"/>
                      </a:cxn>
                    </a:cxnLst>
                    <a:rect l="l" t="t" r="r" b="b"/>
                    <a:pathLst>
                      <a:path w="306406" h="19460">
                        <a:moveTo>
                          <a:pt x="0" y="9080"/>
                        </a:moveTo>
                        <a:cubicBezTo>
                          <a:pt x="49637" y="26074"/>
                          <a:pt x="306607" y="21613"/>
                          <a:pt x="306407" y="0"/>
                        </a:cubicBezTo>
                      </a:path>
                    </a:pathLst>
                  </a:custGeom>
                  <a:noFill/>
                  <a:ln w="9525" cap="flat">
                    <a:solidFill>
                      <a:srgbClr val="EF7D00"/>
                    </a:solidFill>
                    <a:prstDash val="solid"/>
                    <a:miter/>
                  </a:ln>
                </p:spPr>
                <p:txBody>
                  <a:bodyPr rtlCol="0" anchor="ctr"/>
                  <a:lstStyle/>
                  <a:p>
                    <a:endParaRPr lang="nl-NL"/>
                  </a:p>
                </p:txBody>
              </p:sp>
              <p:sp>
                <p:nvSpPr>
                  <p:cNvPr id="253" name="Vrije vorm 252">
                    <a:extLst>
                      <a:ext uri="{FF2B5EF4-FFF2-40B4-BE49-F238E27FC236}">
                        <a16:creationId xmlns:a16="http://schemas.microsoft.com/office/drawing/2014/main" id="{1E07251A-5A73-5D8F-E964-76A2B06C1938}"/>
                      </a:ext>
                    </a:extLst>
                  </p:cNvPr>
                  <p:cNvSpPr/>
                  <p:nvPr/>
                </p:nvSpPr>
                <p:spPr>
                  <a:xfrm>
                    <a:off x="6652385" y="3732117"/>
                    <a:ext cx="56075" cy="73669"/>
                  </a:xfrm>
                  <a:custGeom>
                    <a:avLst/>
                    <a:gdLst>
                      <a:gd name="connsiteX0" fmla="*/ 27231 w 56075"/>
                      <a:gd name="connsiteY0" fmla="*/ 73669 h 73669"/>
                      <a:gd name="connsiteX1" fmla="*/ 35618 w 56075"/>
                      <a:gd name="connsiteY1" fmla="*/ 69148 h 73669"/>
                      <a:gd name="connsiteX2" fmla="*/ 13250 w 56075"/>
                      <a:gd name="connsiteY2" fmla="*/ 27926 h 73669"/>
                      <a:gd name="connsiteX3" fmla="*/ 56075 w 56075"/>
                      <a:gd name="connsiteY3" fmla="*/ 8671 h 73669"/>
                      <a:gd name="connsiteX4" fmla="*/ 52151 w 56075"/>
                      <a:gd name="connsiteY4" fmla="*/ 0 h 73669"/>
                      <a:gd name="connsiteX5" fmla="*/ 0 w 56075"/>
                      <a:gd name="connsiteY5" fmla="*/ 23465 h 73669"/>
                      <a:gd name="connsiteX6" fmla="*/ 27231 w 56075"/>
                      <a:gd name="connsiteY6" fmla="*/ 73669 h 7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75" h="73669">
                        <a:moveTo>
                          <a:pt x="27231" y="73669"/>
                        </a:moveTo>
                        <a:lnTo>
                          <a:pt x="35618" y="69148"/>
                        </a:lnTo>
                        <a:lnTo>
                          <a:pt x="13250" y="27926"/>
                        </a:lnTo>
                        <a:lnTo>
                          <a:pt x="56075" y="8671"/>
                        </a:lnTo>
                        <a:lnTo>
                          <a:pt x="52151" y="0"/>
                        </a:lnTo>
                        <a:lnTo>
                          <a:pt x="0" y="23465"/>
                        </a:lnTo>
                        <a:lnTo>
                          <a:pt x="27231" y="73669"/>
                        </a:lnTo>
                        <a:close/>
                      </a:path>
                    </a:pathLst>
                  </a:custGeom>
                  <a:solidFill>
                    <a:srgbClr val="EF7D00"/>
                  </a:solidFill>
                  <a:ln w="9525" cap="flat">
                    <a:noFill/>
                    <a:prstDash val="solid"/>
                    <a:miter/>
                  </a:ln>
                </p:spPr>
                <p:txBody>
                  <a:bodyPr rtlCol="0" anchor="ctr"/>
                  <a:lstStyle/>
                  <a:p>
                    <a:endParaRPr lang="nl-NL"/>
                  </a:p>
                </p:txBody>
              </p:sp>
            </p:grpSp>
            <p:grpSp>
              <p:nvGrpSpPr>
                <p:cNvPr id="254" name="Graphic 3">
                  <a:extLst>
                    <a:ext uri="{FF2B5EF4-FFF2-40B4-BE49-F238E27FC236}">
                      <a16:creationId xmlns:a16="http://schemas.microsoft.com/office/drawing/2014/main" id="{BC1962F9-7FC0-5F09-E4AC-D0344F669A5F}"/>
                    </a:ext>
                  </a:extLst>
                </p:cNvPr>
                <p:cNvGrpSpPr/>
                <p:nvPr/>
              </p:nvGrpSpPr>
              <p:grpSpPr>
                <a:xfrm>
                  <a:off x="8907110" y="4254896"/>
                  <a:ext cx="513257" cy="120170"/>
                  <a:chOff x="7802108" y="3744187"/>
                  <a:chExt cx="314646" cy="73669"/>
                </a:xfrm>
              </p:grpSpPr>
              <p:sp>
                <p:nvSpPr>
                  <p:cNvPr id="255" name="Vrije vorm 254">
                    <a:extLst>
                      <a:ext uri="{FF2B5EF4-FFF2-40B4-BE49-F238E27FC236}">
                        <a16:creationId xmlns:a16="http://schemas.microsoft.com/office/drawing/2014/main" id="{9BA56138-B974-9C50-8C38-D46B66AA3E1E}"/>
                      </a:ext>
                    </a:extLst>
                  </p:cNvPr>
                  <p:cNvSpPr/>
                  <p:nvPr/>
                </p:nvSpPr>
                <p:spPr>
                  <a:xfrm>
                    <a:off x="7802108" y="3764737"/>
                    <a:ext cx="306406" cy="19462"/>
                  </a:xfrm>
                  <a:custGeom>
                    <a:avLst/>
                    <a:gdLst>
                      <a:gd name="connsiteX0" fmla="*/ 306407 w 306406"/>
                      <a:gd name="connsiteY0" fmla="*/ 9080 h 19462"/>
                      <a:gd name="connsiteX1" fmla="*/ 0 w 306406"/>
                      <a:gd name="connsiteY1" fmla="*/ 0 h 19462"/>
                    </a:gdLst>
                    <a:ahLst/>
                    <a:cxnLst>
                      <a:cxn ang="0">
                        <a:pos x="connsiteX0" y="connsiteY0"/>
                      </a:cxn>
                      <a:cxn ang="0">
                        <a:pos x="connsiteX1" y="connsiteY1"/>
                      </a:cxn>
                    </a:cxnLst>
                    <a:rect l="l" t="t" r="r" b="b"/>
                    <a:pathLst>
                      <a:path w="306406" h="19462">
                        <a:moveTo>
                          <a:pt x="306407" y="9080"/>
                        </a:moveTo>
                        <a:cubicBezTo>
                          <a:pt x="256771" y="26079"/>
                          <a:pt x="-200" y="21613"/>
                          <a:pt x="0" y="0"/>
                        </a:cubicBezTo>
                      </a:path>
                    </a:pathLst>
                  </a:custGeom>
                  <a:noFill/>
                  <a:ln w="9525" cap="flat">
                    <a:solidFill>
                      <a:srgbClr val="EF7D00"/>
                    </a:solidFill>
                    <a:prstDash val="solid"/>
                    <a:miter/>
                  </a:ln>
                </p:spPr>
                <p:txBody>
                  <a:bodyPr rtlCol="0" anchor="ctr"/>
                  <a:lstStyle/>
                  <a:p>
                    <a:endParaRPr lang="nl-NL"/>
                  </a:p>
                </p:txBody>
              </p:sp>
              <p:sp>
                <p:nvSpPr>
                  <p:cNvPr id="256" name="Vrije vorm 255">
                    <a:extLst>
                      <a:ext uri="{FF2B5EF4-FFF2-40B4-BE49-F238E27FC236}">
                        <a16:creationId xmlns:a16="http://schemas.microsoft.com/office/drawing/2014/main" id="{74E2E8A0-3808-543F-4A64-59FAD0B625C9}"/>
                      </a:ext>
                    </a:extLst>
                  </p:cNvPr>
                  <p:cNvSpPr/>
                  <p:nvPr/>
                </p:nvSpPr>
                <p:spPr>
                  <a:xfrm>
                    <a:off x="8060683" y="3744187"/>
                    <a:ext cx="56072" cy="73669"/>
                  </a:xfrm>
                  <a:custGeom>
                    <a:avLst/>
                    <a:gdLst>
                      <a:gd name="connsiteX0" fmla="*/ 3924 w 56072"/>
                      <a:gd name="connsiteY0" fmla="*/ 0 h 73669"/>
                      <a:gd name="connsiteX1" fmla="*/ 0 w 56072"/>
                      <a:gd name="connsiteY1" fmla="*/ 8671 h 73669"/>
                      <a:gd name="connsiteX2" fmla="*/ 42822 w 56072"/>
                      <a:gd name="connsiteY2" fmla="*/ 27922 h 73669"/>
                      <a:gd name="connsiteX3" fmla="*/ 20457 w 56072"/>
                      <a:gd name="connsiteY3" fmla="*/ 69148 h 73669"/>
                      <a:gd name="connsiteX4" fmla="*/ 28844 w 56072"/>
                      <a:gd name="connsiteY4" fmla="*/ 73669 h 73669"/>
                      <a:gd name="connsiteX5" fmla="*/ 56072 w 56072"/>
                      <a:gd name="connsiteY5" fmla="*/ 23456 h 73669"/>
                      <a:gd name="connsiteX6" fmla="*/ 3924 w 56072"/>
                      <a:gd name="connsiteY6" fmla="*/ 0 h 7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72" h="73669">
                        <a:moveTo>
                          <a:pt x="3924" y="0"/>
                        </a:moveTo>
                        <a:lnTo>
                          <a:pt x="0" y="8671"/>
                        </a:lnTo>
                        <a:lnTo>
                          <a:pt x="42822" y="27922"/>
                        </a:lnTo>
                        <a:lnTo>
                          <a:pt x="20457" y="69148"/>
                        </a:lnTo>
                        <a:lnTo>
                          <a:pt x="28844" y="73669"/>
                        </a:lnTo>
                        <a:lnTo>
                          <a:pt x="56072" y="23456"/>
                        </a:lnTo>
                        <a:lnTo>
                          <a:pt x="3924" y="0"/>
                        </a:lnTo>
                        <a:close/>
                      </a:path>
                    </a:pathLst>
                  </a:custGeom>
                  <a:solidFill>
                    <a:srgbClr val="EF7D00"/>
                  </a:solidFill>
                  <a:ln w="9525" cap="flat">
                    <a:noFill/>
                    <a:prstDash val="solid"/>
                    <a:miter/>
                  </a:ln>
                </p:spPr>
                <p:txBody>
                  <a:bodyPr rtlCol="0" anchor="ctr"/>
                  <a:lstStyle/>
                  <a:p>
                    <a:endParaRPr lang="nl-NL"/>
                  </a:p>
                </p:txBody>
              </p:sp>
            </p:grpSp>
            <p:grpSp>
              <p:nvGrpSpPr>
                <p:cNvPr id="257" name="Graphic 3">
                  <a:extLst>
                    <a:ext uri="{FF2B5EF4-FFF2-40B4-BE49-F238E27FC236}">
                      <a16:creationId xmlns:a16="http://schemas.microsoft.com/office/drawing/2014/main" id="{4CEB6093-A36F-AC20-147D-E2B33496B256}"/>
                    </a:ext>
                  </a:extLst>
                </p:cNvPr>
                <p:cNvGrpSpPr/>
                <p:nvPr/>
              </p:nvGrpSpPr>
              <p:grpSpPr>
                <a:xfrm>
                  <a:off x="8825503" y="3656196"/>
                  <a:ext cx="456249" cy="238184"/>
                  <a:chOff x="7752080" y="3377161"/>
                  <a:chExt cx="279698" cy="146016"/>
                </a:xfrm>
              </p:grpSpPr>
              <p:sp>
                <p:nvSpPr>
                  <p:cNvPr id="258" name="Vrije vorm 257">
                    <a:extLst>
                      <a:ext uri="{FF2B5EF4-FFF2-40B4-BE49-F238E27FC236}">
                        <a16:creationId xmlns:a16="http://schemas.microsoft.com/office/drawing/2014/main" id="{54E6DE6A-2031-F2F6-68E7-CA23A2B6F8B5}"/>
                      </a:ext>
                    </a:extLst>
                  </p:cNvPr>
                  <p:cNvSpPr/>
                  <p:nvPr/>
                </p:nvSpPr>
                <p:spPr>
                  <a:xfrm>
                    <a:off x="7752080" y="3386459"/>
                    <a:ext cx="275293" cy="136718"/>
                  </a:xfrm>
                  <a:custGeom>
                    <a:avLst/>
                    <a:gdLst>
                      <a:gd name="connsiteX0" fmla="*/ 275294 w 275293"/>
                      <a:gd name="connsiteY0" fmla="*/ 0 h 136718"/>
                      <a:gd name="connsiteX1" fmla="*/ 0 w 275293"/>
                      <a:gd name="connsiteY1" fmla="*/ 134581 h 136718"/>
                    </a:gdLst>
                    <a:ahLst/>
                    <a:cxnLst>
                      <a:cxn ang="0">
                        <a:pos x="connsiteX0" y="connsiteY0"/>
                      </a:cxn>
                      <a:cxn ang="0">
                        <a:pos x="connsiteX1" y="connsiteY1"/>
                      </a:cxn>
                    </a:cxnLst>
                    <a:rect l="l" t="t" r="r" b="b"/>
                    <a:pathLst>
                      <a:path w="275293" h="136718">
                        <a:moveTo>
                          <a:pt x="275294" y="0"/>
                        </a:moveTo>
                        <a:cubicBezTo>
                          <a:pt x="239326" y="38134"/>
                          <a:pt x="9923" y="153795"/>
                          <a:pt x="0" y="134581"/>
                        </a:cubicBezTo>
                      </a:path>
                    </a:pathLst>
                  </a:custGeom>
                  <a:noFill/>
                  <a:ln w="9525" cap="flat">
                    <a:solidFill>
                      <a:srgbClr val="EF7D00"/>
                    </a:solidFill>
                    <a:prstDash val="solid"/>
                    <a:miter/>
                  </a:ln>
                </p:spPr>
                <p:txBody>
                  <a:bodyPr rtlCol="0" anchor="ctr"/>
                  <a:lstStyle/>
                  <a:p>
                    <a:endParaRPr lang="nl-NL"/>
                  </a:p>
                </p:txBody>
              </p:sp>
              <p:sp>
                <p:nvSpPr>
                  <p:cNvPr id="259" name="Vrije vorm 258">
                    <a:extLst>
                      <a:ext uri="{FF2B5EF4-FFF2-40B4-BE49-F238E27FC236}">
                        <a16:creationId xmlns:a16="http://schemas.microsoft.com/office/drawing/2014/main" id="{04111862-8AB4-87FB-0268-5B45FA7ECF22}"/>
                      </a:ext>
                    </a:extLst>
                  </p:cNvPr>
                  <p:cNvSpPr/>
                  <p:nvPr/>
                </p:nvSpPr>
                <p:spPr>
                  <a:xfrm>
                    <a:off x="7974689" y="3377161"/>
                    <a:ext cx="57089" cy="57092"/>
                  </a:xfrm>
                  <a:custGeom>
                    <a:avLst/>
                    <a:gdLst>
                      <a:gd name="connsiteX0" fmla="*/ 0 w 57089"/>
                      <a:gd name="connsiteY0" fmla="*/ 3523 h 57092"/>
                      <a:gd name="connsiteX1" fmla="*/ 580 w 57089"/>
                      <a:gd name="connsiteY1" fmla="*/ 13021 h 57092"/>
                      <a:gd name="connsiteX2" fmla="*/ 47454 w 57089"/>
                      <a:gd name="connsiteY2" fmla="*/ 10115 h 57092"/>
                      <a:gd name="connsiteX3" fmla="*/ 46931 w 57089"/>
                      <a:gd name="connsiteY3" fmla="*/ 56995 h 57092"/>
                      <a:gd name="connsiteX4" fmla="*/ 56464 w 57089"/>
                      <a:gd name="connsiteY4" fmla="*/ 57092 h 57092"/>
                      <a:gd name="connsiteX5" fmla="*/ 57090 w 57089"/>
                      <a:gd name="connsiteY5" fmla="*/ 0 h 57092"/>
                      <a:gd name="connsiteX6" fmla="*/ 0 w 57089"/>
                      <a:gd name="connsiteY6" fmla="*/ 3523 h 57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89" h="57092">
                        <a:moveTo>
                          <a:pt x="0" y="3523"/>
                        </a:moveTo>
                        <a:lnTo>
                          <a:pt x="580" y="13021"/>
                        </a:lnTo>
                        <a:lnTo>
                          <a:pt x="47454" y="10115"/>
                        </a:lnTo>
                        <a:lnTo>
                          <a:pt x="46931" y="56995"/>
                        </a:lnTo>
                        <a:lnTo>
                          <a:pt x="56464" y="57092"/>
                        </a:lnTo>
                        <a:lnTo>
                          <a:pt x="57090" y="0"/>
                        </a:lnTo>
                        <a:lnTo>
                          <a:pt x="0" y="3523"/>
                        </a:lnTo>
                        <a:close/>
                      </a:path>
                    </a:pathLst>
                  </a:custGeom>
                  <a:solidFill>
                    <a:srgbClr val="EF7D00"/>
                  </a:solidFill>
                  <a:ln w="9525" cap="flat">
                    <a:noFill/>
                    <a:prstDash val="solid"/>
                    <a:miter/>
                  </a:ln>
                </p:spPr>
                <p:txBody>
                  <a:bodyPr rtlCol="0" anchor="ctr"/>
                  <a:lstStyle/>
                  <a:p>
                    <a:endParaRPr lang="nl-NL"/>
                  </a:p>
                </p:txBody>
              </p:sp>
            </p:grpSp>
            <p:grpSp>
              <p:nvGrpSpPr>
                <p:cNvPr id="260" name="Graphic 3">
                  <a:extLst>
                    <a:ext uri="{FF2B5EF4-FFF2-40B4-BE49-F238E27FC236}">
                      <a16:creationId xmlns:a16="http://schemas.microsoft.com/office/drawing/2014/main" id="{C56599BC-30FE-A511-B53E-6ABACAFFF8F8}"/>
                    </a:ext>
                  </a:extLst>
                </p:cNvPr>
                <p:cNvGrpSpPr/>
                <p:nvPr/>
              </p:nvGrpSpPr>
              <p:grpSpPr>
                <a:xfrm>
                  <a:off x="8132747" y="3051601"/>
                  <a:ext cx="126972" cy="500412"/>
                  <a:chOff x="7327394" y="3006521"/>
                  <a:chExt cx="77839" cy="306772"/>
                </a:xfrm>
              </p:grpSpPr>
              <p:sp>
                <p:nvSpPr>
                  <p:cNvPr id="261" name="Vrije vorm 260">
                    <a:extLst>
                      <a:ext uri="{FF2B5EF4-FFF2-40B4-BE49-F238E27FC236}">
                        <a16:creationId xmlns:a16="http://schemas.microsoft.com/office/drawing/2014/main" id="{DF11283E-3D91-34A3-FFC6-6FA9A2B7F35A}"/>
                      </a:ext>
                    </a:extLst>
                  </p:cNvPr>
                  <p:cNvSpPr/>
                  <p:nvPr/>
                </p:nvSpPr>
                <p:spPr>
                  <a:xfrm>
                    <a:off x="7365337" y="3016790"/>
                    <a:ext cx="4234" cy="296504"/>
                  </a:xfrm>
                  <a:custGeom>
                    <a:avLst/>
                    <a:gdLst>
                      <a:gd name="connsiteX0" fmla="*/ 0 w 4234"/>
                      <a:gd name="connsiteY0" fmla="*/ 0 h 296504"/>
                      <a:gd name="connsiteX1" fmla="*/ 3782 w 4234"/>
                      <a:gd name="connsiteY1" fmla="*/ 296504 h 296504"/>
                    </a:gdLst>
                    <a:ahLst/>
                    <a:cxnLst>
                      <a:cxn ang="0">
                        <a:pos x="connsiteX0" y="connsiteY0"/>
                      </a:cxn>
                      <a:cxn ang="0">
                        <a:pos x="connsiteX1" y="connsiteY1"/>
                      </a:cxn>
                    </a:cxnLst>
                    <a:rect l="l" t="t" r="r" b="b"/>
                    <a:pathLst>
                      <a:path w="4234" h="296504">
                        <a:moveTo>
                          <a:pt x="0" y="0"/>
                        </a:moveTo>
                        <a:cubicBezTo>
                          <a:pt x="2089" y="53346"/>
                          <a:pt x="5459" y="296486"/>
                          <a:pt x="3782" y="296504"/>
                        </a:cubicBezTo>
                      </a:path>
                    </a:pathLst>
                  </a:custGeom>
                  <a:noFill/>
                  <a:ln w="9525" cap="flat">
                    <a:solidFill>
                      <a:srgbClr val="EF7D00"/>
                    </a:solidFill>
                    <a:prstDash val="solid"/>
                    <a:miter/>
                  </a:ln>
                </p:spPr>
                <p:txBody>
                  <a:bodyPr rtlCol="0" anchor="ctr"/>
                  <a:lstStyle/>
                  <a:p>
                    <a:endParaRPr lang="nl-NL"/>
                  </a:p>
                </p:txBody>
              </p:sp>
              <p:sp>
                <p:nvSpPr>
                  <p:cNvPr id="262" name="Vrije vorm 261">
                    <a:extLst>
                      <a:ext uri="{FF2B5EF4-FFF2-40B4-BE49-F238E27FC236}">
                        <a16:creationId xmlns:a16="http://schemas.microsoft.com/office/drawing/2014/main" id="{D3F629A6-EC23-FAC9-C0FD-57DA58AF7715}"/>
                      </a:ext>
                    </a:extLst>
                  </p:cNvPr>
                  <p:cNvSpPr/>
                  <p:nvPr/>
                </p:nvSpPr>
                <p:spPr>
                  <a:xfrm>
                    <a:off x="7327394" y="3006521"/>
                    <a:ext cx="77839" cy="49539"/>
                  </a:xfrm>
                  <a:custGeom>
                    <a:avLst/>
                    <a:gdLst>
                      <a:gd name="connsiteX0" fmla="*/ 0 w 77839"/>
                      <a:gd name="connsiteY0" fmla="*/ 43343 h 49539"/>
                      <a:gd name="connsiteX1" fmla="*/ 7232 w 77839"/>
                      <a:gd name="connsiteY1" fmla="*/ 49540 h 49539"/>
                      <a:gd name="connsiteX2" fmla="*/ 37793 w 77839"/>
                      <a:gd name="connsiteY2" fmla="*/ 13949 h 49539"/>
                      <a:gd name="connsiteX3" fmla="*/ 71130 w 77839"/>
                      <a:gd name="connsiteY3" fmla="*/ 46973 h 49539"/>
                      <a:gd name="connsiteX4" fmla="*/ 77839 w 77839"/>
                      <a:gd name="connsiteY4" fmla="*/ 40214 h 49539"/>
                      <a:gd name="connsiteX5" fmla="*/ 37231 w 77839"/>
                      <a:gd name="connsiteY5" fmla="*/ 0 h 49539"/>
                      <a:gd name="connsiteX6" fmla="*/ 0 w 77839"/>
                      <a:gd name="connsiteY6" fmla="*/ 43343 h 4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839" h="49539">
                        <a:moveTo>
                          <a:pt x="0" y="43343"/>
                        </a:moveTo>
                        <a:lnTo>
                          <a:pt x="7232" y="49540"/>
                        </a:lnTo>
                        <a:lnTo>
                          <a:pt x="37793" y="13949"/>
                        </a:lnTo>
                        <a:lnTo>
                          <a:pt x="71130" y="46973"/>
                        </a:lnTo>
                        <a:lnTo>
                          <a:pt x="77839" y="40214"/>
                        </a:lnTo>
                        <a:lnTo>
                          <a:pt x="37231" y="0"/>
                        </a:lnTo>
                        <a:lnTo>
                          <a:pt x="0" y="43343"/>
                        </a:lnTo>
                        <a:close/>
                      </a:path>
                    </a:pathLst>
                  </a:custGeom>
                  <a:solidFill>
                    <a:srgbClr val="EF7D00"/>
                  </a:solidFill>
                  <a:ln w="9525" cap="flat">
                    <a:noFill/>
                    <a:prstDash val="solid"/>
                    <a:miter/>
                  </a:ln>
                </p:spPr>
                <p:txBody>
                  <a:bodyPr rtlCol="0" anchor="ctr"/>
                  <a:lstStyle/>
                  <a:p>
                    <a:endParaRPr lang="nl-NL"/>
                  </a:p>
                </p:txBody>
              </p:sp>
            </p:grpSp>
          </p:grpSp>
          <p:sp>
            <p:nvSpPr>
              <p:cNvPr id="263" name="Vrije vorm 262">
                <a:extLst>
                  <a:ext uri="{FF2B5EF4-FFF2-40B4-BE49-F238E27FC236}">
                    <a16:creationId xmlns:a16="http://schemas.microsoft.com/office/drawing/2014/main" id="{4CA55854-F7B1-859B-59DE-142B58FE9F64}"/>
                  </a:ext>
                </a:extLst>
              </p:cNvPr>
              <p:cNvSpPr/>
              <p:nvPr/>
            </p:nvSpPr>
            <p:spPr>
              <a:xfrm>
                <a:off x="7099496" y="4792653"/>
                <a:ext cx="2184731" cy="595496"/>
              </a:xfrm>
              <a:custGeom>
                <a:avLst/>
                <a:gdLst>
                  <a:gd name="connsiteX0" fmla="*/ 1339324 w 1339324"/>
                  <a:gd name="connsiteY0" fmla="*/ 182531 h 365062"/>
                  <a:gd name="connsiteX1" fmla="*/ 669662 w 1339324"/>
                  <a:gd name="connsiteY1" fmla="*/ 365062 h 365062"/>
                  <a:gd name="connsiteX2" fmla="*/ 0 w 1339324"/>
                  <a:gd name="connsiteY2" fmla="*/ 182531 h 365062"/>
                  <a:gd name="connsiteX3" fmla="*/ 669662 w 1339324"/>
                  <a:gd name="connsiteY3" fmla="*/ 0 h 365062"/>
                  <a:gd name="connsiteX4" fmla="*/ 1339324 w 1339324"/>
                  <a:gd name="connsiteY4" fmla="*/ 182531 h 365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324" h="365062">
                    <a:moveTo>
                      <a:pt x="1339324" y="182531"/>
                    </a:moveTo>
                    <a:cubicBezTo>
                      <a:pt x="1339324" y="283341"/>
                      <a:pt x="1039506" y="365062"/>
                      <a:pt x="669662" y="365062"/>
                    </a:cubicBezTo>
                    <a:cubicBezTo>
                      <a:pt x="299818" y="365062"/>
                      <a:pt x="0" y="283341"/>
                      <a:pt x="0" y="182531"/>
                    </a:cubicBezTo>
                    <a:cubicBezTo>
                      <a:pt x="0" y="81722"/>
                      <a:pt x="299818" y="0"/>
                      <a:pt x="669662" y="0"/>
                    </a:cubicBezTo>
                    <a:cubicBezTo>
                      <a:pt x="1039507" y="0"/>
                      <a:pt x="1339324" y="81722"/>
                      <a:pt x="1339324" y="182531"/>
                    </a:cubicBezTo>
                    <a:close/>
                  </a:path>
                </a:pathLst>
              </a:custGeom>
              <a:solidFill>
                <a:srgbClr val="E7F3FB"/>
              </a:solidFill>
              <a:ln w="9525" cap="flat">
                <a:noFill/>
                <a:prstDash val="solid"/>
                <a:miter/>
              </a:ln>
            </p:spPr>
            <p:txBody>
              <a:bodyPr rtlCol="0" anchor="ctr"/>
              <a:lstStyle/>
              <a:p>
                <a:endParaRPr lang="nl-NL"/>
              </a:p>
            </p:txBody>
          </p:sp>
          <p:grpSp>
            <p:nvGrpSpPr>
              <p:cNvPr id="264" name="Graphic 3">
                <a:extLst>
                  <a:ext uri="{FF2B5EF4-FFF2-40B4-BE49-F238E27FC236}">
                    <a16:creationId xmlns:a16="http://schemas.microsoft.com/office/drawing/2014/main" id="{A1B29492-2B98-DEF8-4D45-04D21D122490}"/>
                  </a:ext>
                </a:extLst>
              </p:cNvPr>
              <p:cNvGrpSpPr/>
              <p:nvPr/>
            </p:nvGrpSpPr>
            <p:grpSpPr>
              <a:xfrm>
                <a:off x="7786006" y="5143310"/>
                <a:ext cx="811709" cy="805935"/>
                <a:chOff x="7114828" y="4288819"/>
                <a:chExt cx="497609" cy="494069"/>
              </a:xfrm>
            </p:grpSpPr>
            <p:sp>
              <p:nvSpPr>
                <p:cNvPr id="265" name="Vrije vorm 264">
                  <a:extLst>
                    <a:ext uri="{FF2B5EF4-FFF2-40B4-BE49-F238E27FC236}">
                      <a16:creationId xmlns:a16="http://schemas.microsoft.com/office/drawing/2014/main" id="{486BB0DB-F4C0-076A-D1A0-78F1C673232B}"/>
                    </a:ext>
                  </a:extLst>
                </p:cNvPr>
                <p:cNvSpPr/>
                <p:nvPr/>
              </p:nvSpPr>
              <p:spPr>
                <a:xfrm>
                  <a:off x="7124126" y="4298188"/>
                  <a:ext cx="479014" cy="476559"/>
                </a:xfrm>
                <a:custGeom>
                  <a:avLst/>
                  <a:gdLst>
                    <a:gd name="connsiteX0" fmla="*/ 479015 w 479014"/>
                    <a:gd name="connsiteY0" fmla="*/ 238280 h 476559"/>
                    <a:gd name="connsiteX1" fmla="*/ 239507 w 479014"/>
                    <a:gd name="connsiteY1" fmla="*/ 476560 h 476559"/>
                    <a:gd name="connsiteX2" fmla="*/ 0 w 479014"/>
                    <a:gd name="connsiteY2" fmla="*/ 238280 h 476559"/>
                    <a:gd name="connsiteX3" fmla="*/ 239507 w 479014"/>
                    <a:gd name="connsiteY3" fmla="*/ 0 h 476559"/>
                    <a:gd name="connsiteX4" fmla="*/ 479015 w 479014"/>
                    <a:gd name="connsiteY4" fmla="*/ 238280 h 476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014" h="476559">
                      <a:moveTo>
                        <a:pt x="479015" y="238280"/>
                      </a:moveTo>
                      <a:cubicBezTo>
                        <a:pt x="479015" y="369881"/>
                        <a:pt x="371777" y="476560"/>
                        <a:pt x="239507" y="476560"/>
                      </a:cubicBezTo>
                      <a:cubicBezTo>
                        <a:pt x="107238" y="476560"/>
                        <a:pt x="0" y="369881"/>
                        <a:pt x="0" y="238280"/>
                      </a:cubicBezTo>
                      <a:cubicBezTo>
                        <a:pt x="0" y="106679"/>
                        <a:pt x="107238" y="0"/>
                        <a:pt x="239507" y="0"/>
                      </a:cubicBezTo>
                      <a:cubicBezTo>
                        <a:pt x="371777" y="0"/>
                        <a:pt x="479015" y="106681"/>
                        <a:pt x="479015" y="238280"/>
                      </a:cubicBezTo>
                      <a:close/>
                    </a:path>
                  </a:pathLst>
                </a:custGeom>
                <a:solidFill>
                  <a:srgbClr val="E7F3FB"/>
                </a:solidFill>
                <a:ln w="9525" cap="flat">
                  <a:noFill/>
                  <a:prstDash val="solid"/>
                  <a:miter/>
                </a:ln>
              </p:spPr>
              <p:txBody>
                <a:bodyPr rtlCol="0" anchor="ctr"/>
                <a:lstStyle/>
                <a:p>
                  <a:endParaRPr lang="nl-NL"/>
                </a:p>
              </p:txBody>
            </p:sp>
            <p:sp>
              <p:nvSpPr>
                <p:cNvPr id="266" name="Vrije vorm 265">
                  <a:extLst>
                    <a:ext uri="{FF2B5EF4-FFF2-40B4-BE49-F238E27FC236}">
                      <a16:creationId xmlns:a16="http://schemas.microsoft.com/office/drawing/2014/main" id="{0780D3A2-80AE-AD62-4D6B-4676E4BAF53D}"/>
                    </a:ext>
                  </a:extLst>
                </p:cNvPr>
                <p:cNvSpPr/>
                <p:nvPr/>
              </p:nvSpPr>
              <p:spPr>
                <a:xfrm>
                  <a:off x="7280781" y="4392828"/>
                  <a:ext cx="161177" cy="156630"/>
                </a:xfrm>
                <a:custGeom>
                  <a:avLst/>
                  <a:gdLst>
                    <a:gd name="connsiteX0" fmla="*/ 80589 w 161177"/>
                    <a:gd name="connsiteY0" fmla="*/ 0 h 156630"/>
                    <a:gd name="connsiteX1" fmla="*/ 0 w 161177"/>
                    <a:gd name="connsiteY1" fmla="*/ 78314 h 156630"/>
                    <a:gd name="connsiteX2" fmla="*/ 80589 w 161177"/>
                    <a:gd name="connsiteY2" fmla="*/ 156630 h 156630"/>
                    <a:gd name="connsiteX3" fmla="*/ 161178 w 161177"/>
                    <a:gd name="connsiteY3" fmla="*/ 78314 h 156630"/>
                    <a:gd name="connsiteX4" fmla="*/ 80589 w 161177"/>
                    <a:gd name="connsiteY4" fmla="*/ 0 h 156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77" h="156630">
                      <a:moveTo>
                        <a:pt x="80589" y="0"/>
                      </a:moveTo>
                      <a:cubicBezTo>
                        <a:pt x="36081" y="0"/>
                        <a:pt x="0" y="35062"/>
                        <a:pt x="0" y="78314"/>
                      </a:cubicBezTo>
                      <a:cubicBezTo>
                        <a:pt x="0" y="121566"/>
                        <a:pt x="36081" y="156630"/>
                        <a:pt x="80589" y="156630"/>
                      </a:cubicBezTo>
                      <a:cubicBezTo>
                        <a:pt x="125096" y="156630"/>
                        <a:pt x="161178" y="121568"/>
                        <a:pt x="161178" y="78314"/>
                      </a:cubicBezTo>
                      <a:cubicBezTo>
                        <a:pt x="161178" y="35060"/>
                        <a:pt x="125096" y="0"/>
                        <a:pt x="80589" y="0"/>
                      </a:cubicBezTo>
                      <a:close/>
                    </a:path>
                  </a:pathLst>
                </a:custGeom>
                <a:solidFill>
                  <a:srgbClr val="9FCEEF"/>
                </a:solidFill>
                <a:ln w="9525" cap="flat">
                  <a:noFill/>
                  <a:prstDash val="solid"/>
                  <a:miter/>
                </a:ln>
              </p:spPr>
              <p:txBody>
                <a:bodyPr rtlCol="0" anchor="ctr"/>
                <a:lstStyle/>
                <a:p>
                  <a:endParaRPr lang="nl-NL"/>
                </a:p>
              </p:txBody>
            </p:sp>
            <p:sp>
              <p:nvSpPr>
                <p:cNvPr id="267" name="Vrije vorm 266">
                  <a:extLst>
                    <a:ext uri="{FF2B5EF4-FFF2-40B4-BE49-F238E27FC236}">
                      <a16:creationId xmlns:a16="http://schemas.microsoft.com/office/drawing/2014/main" id="{2A96B60F-549C-2E31-CBA8-BCD3AD4C6BE0}"/>
                    </a:ext>
                  </a:extLst>
                </p:cNvPr>
                <p:cNvSpPr/>
                <p:nvPr/>
              </p:nvSpPr>
              <p:spPr>
                <a:xfrm>
                  <a:off x="7185534" y="4583866"/>
                  <a:ext cx="351670" cy="180838"/>
                </a:xfrm>
                <a:custGeom>
                  <a:avLst/>
                  <a:gdLst>
                    <a:gd name="connsiteX0" fmla="*/ 175835 w 351670"/>
                    <a:gd name="connsiteY0" fmla="*/ 0 h 180838"/>
                    <a:gd name="connsiteX1" fmla="*/ 0 w 351670"/>
                    <a:gd name="connsiteY1" fmla="*/ 85439 h 180838"/>
                    <a:gd name="connsiteX2" fmla="*/ 0 w 351670"/>
                    <a:gd name="connsiteY2" fmla="*/ 113011 h 180838"/>
                    <a:gd name="connsiteX3" fmla="*/ 178964 w 351670"/>
                    <a:gd name="connsiteY3" fmla="*/ 180838 h 180838"/>
                    <a:gd name="connsiteX4" fmla="*/ 351671 w 351670"/>
                    <a:gd name="connsiteY4" fmla="*/ 118374 h 180838"/>
                    <a:gd name="connsiteX5" fmla="*/ 351671 w 351670"/>
                    <a:gd name="connsiteY5" fmla="*/ 85439 h 180838"/>
                    <a:gd name="connsiteX6" fmla="*/ 175835 w 351670"/>
                    <a:gd name="connsiteY6" fmla="*/ 0 h 18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70" h="180838">
                      <a:moveTo>
                        <a:pt x="175835" y="0"/>
                      </a:moveTo>
                      <a:cubicBezTo>
                        <a:pt x="68688" y="0"/>
                        <a:pt x="0" y="57461"/>
                        <a:pt x="0" y="85439"/>
                      </a:cubicBezTo>
                      <a:lnTo>
                        <a:pt x="0" y="113011"/>
                      </a:lnTo>
                      <a:cubicBezTo>
                        <a:pt x="47096" y="155109"/>
                        <a:pt x="109929" y="180838"/>
                        <a:pt x="178964" y="180838"/>
                      </a:cubicBezTo>
                      <a:cubicBezTo>
                        <a:pt x="244998" y="180838"/>
                        <a:pt x="305329" y="157263"/>
                        <a:pt x="351671" y="118374"/>
                      </a:cubicBezTo>
                      <a:lnTo>
                        <a:pt x="351671" y="85439"/>
                      </a:lnTo>
                      <a:cubicBezTo>
                        <a:pt x="351671" y="51604"/>
                        <a:pt x="286644" y="0"/>
                        <a:pt x="175835" y="0"/>
                      </a:cubicBezTo>
                      <a:close/>
                    </a:path>
                  </a:pathLst>
                </a:custGeom>
                <a:solidFill>
                  <a:srgbClr val="9FCEEF"/>
                </a:solidFill>
                <a:ln w="9525" cap="flat">
                  <a:noFill/>
                  <a:prstDash val="solid"/>
                  <a:miter/>
                </a:ln>
              </p:spPr>
              <p:txBody>
                <a:bodyPr rtlCol="0" anchor="ctr"/>
                <a:lstStyle/>
                <a:p>
                  <a:endParaRPr lang="nl-NL"/>
                </a:p>
              </p:txBody>
            </p:sp>
            <p:sp>
              <p:nvSpPr>
                <p:cNvPr id="268" name="Vrije vorm 267">
                  <a:extLst>
                    <a:ext uri="{FF2B5EF4-FFF2-40B4-BE49-F238E27FC236}">
                      <a16:creationId xmlns:a16="http://schemas.microsoft.com/office/drawing/2014/main" id="{AE2EACB8-C4B3-80B1-C809-F71069809479}"/>
                    </a:ext>
                  </a:extLst>
                </p:cNvPr>
                <p:cNvSpPr/>
                <p:nvPr/>
              </p:nvSpPr>
              <p:spPr>
                <a:xfrm>
                  <a:off x="7114828" y="4288819"/>
                  <a:ext cx="497609" cy="494069"/>
                </a:xfrm>
                <a:custGeom>
                  <a:avLst/>
                  <a:gdLst>
                    <a:gd name="connsiteX0" fmla="*/ 248805 w 497609"/>
                    <a:gd name="connsiteY0" fmla="*/ 494069 h 494069"/>
                    <a:gd name="connsiteX1" fmla="*/ 0 w 497609"/>
                    <a:gd name="connsiteY1" fmla="*/ 247031 h 494069"/>
                    <a:gd name="connsiteX2" fmla="*/ 248805 w 497609"/>
                    <a:gd name="connsiteY2" fmla="*/ 0 h 494069"/>
                    <a:gd name="connsiteX3" fmla="*/ 497609 w 497609"/>
                    <a:gd name="connsiteY3" fmla="*/ 247031 h 494069"/>
                    <a:gd name="connsiteX4" fmla="*/ 248805 w 497609"/>
                    <a:gd name="connsiteY4" fmla="*/ 494069 h 494069"/>
                    <a:gd name="connsiteX5" fmla="*/ 248805 w 497609"/>
                    <a:gd name="connsiteY5" fmla="*/ 23405 h 494069"/>
                    <a:gd name="connsiteX6" fmla="*/ 23567 w 497609"/>
                    <a:gd name="connsiteY6" fmla="*/ 247031 h 494069"/>
                    <a:gd name="connsiteX7" fmla="*/ 248805 w 497609"/>
                    <a:gd name="connsiteY7" fmla="*/ 470670 h 494069"/>
                    <a:gd name="connsiteX8" fmla="*/ 474043 w 497609"/>
                    <a:gd name="connsiteY8" fmla="*/ 247031 h 494069"/>
                    <a:gd name="connsiteX9" fmla="*/ 248805 w 497609"/>
                    <a:gd name="connsiteY9" fmla="*/ 23405 h 49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7609" h="494069">
                      <a:moveTo>
                        <a:pt x="248805" y="494069"/>
                      </a:moveTo>
                      <a:cubicBezTo>
                        <a:pt x="111622" y="494069"/>
                        <a:pt x="0" y="383256"/>
                        <a:pt x="0" y="247031"/>
                      </a:cubicBezTo>
                      <a:cubicBezTo>
                        <a:pt x="0" y="110819"/>
                        <a:pt x="111622" y="0"/>
                        <a:pt x="248805" y="0"/>
                      </a:cubicBezTo>
                      <a:cubicBezTo>
                        <a:pt x="386003" y="0"/>
                        <a:pt x="497609" y="110819"/>
                        <a:pt x="497609" y="247031"/>
                      </a:cubicBezTo>
                      <a:cubicBezTo>
                        <a:pt x="497609" y="383256"/>
                        <a:pt x="386003" y="494069"/>
                        <a:pt x="248805" y="494069"/>
                      </a:cubicBezTo>
                      <a:close/>
                      <a:moveTo>
                        <a:pt x="248805" y="23405"/>
                      </a:moveTo>
                      <a:cubicBezTo>
                        <a:pt x="124603" y="23405"/>
                        <a:pt x="23567" y="123724"/>
                        <a:pt x="23567" y="247031"/>
                      </a:cubicBezTo>
                      <a:cubicBezTo>
                        <a:pt x="23567" y="370338"/>
                        <a:pt x="124603" y="470670"/>
                        <a:pt x="248805" y="470670"/>
                      </a:cubicBezTo>
                      <a:cubicBezTo>
                        <a:pt x="373006" y="470670"/>
                        <a:pt x="474043" y="370337"/>
                        <a:pt x="474043" y="247031"/>
                      </a:cubicBezTo>
                      <a:cubicBezTo>
                        <a:pt x="474043" y="123726"/>
                        <a:pt x="373006" y="23405"/>
                        <a:pt x="248805" y="23405"/>
                      </a:cubicBezTo>
                      <a:close/>
                    </a:path>
                  </a:pathLst>
                </a:custGeom>
                <a:solidFill>
                  <a:srgbClr val="FFFFFF"/>
                </a:solidFill>
                <a:ln w="9525" cap="flat">
                  <a:noFill/>
                  <a:prstDash val="solid"/>
                  <a:miter/>
                </a:ln>
              </p:spPr>
              <p:txBody>
                <a:bodyPr rtlCol="0" anchor="ctr"/>
                <a:lstStyle/>
                <a:p>
                  <a:endParaRPr lang="nl-NL"/>
                </a:p>
              </p:txBody>
            </p:sp>
          </p:grpSp>
          <p:sp>
            <p:nvSpPr>
              <p:cNvPr id="435" name="Vrije vorm 434">
                <a:extLst>
                  <a:ext uri="{FF2B5EF4-FFF2-40B4-BE49-F238E27FC236}">
                    <a16:creationId xmlns:a16="http://schemas.microsoft.com/office/drawing/2014/main" id="{457AB030-95BA-2B2E-D845-A72B4325365A}"/>
                  </a:ext>
                </a:extLst>
              </p:cNvPr>
              <p:cNvSpPr/>
              <p:nvPr/>
            </p:nvSpPr>
            <p:spPr>
              <a:xfrm>
                <a:off x="6613771" y="4338099"/>
                <a:ext cx="248604" cy="13148"/>
              </a:xfrm>
              <a:custGeom>
                <a:avLst/>
                <a:gdLst>
                  <a:gd name="connsiteX0" fmla="*/ 0 w 152404"/>
                  <a:gd name="connsiteY0" fmla="*/ 4030 h 8060"/>
                  <a:gd name="connsiteX1" fmla="*/ 76202 w 152404"/>
                  <a:gd name="connsiteY1" fmla="*/ 0 h 8060"/>
                  <a:gd name="connsiteX2" fmla="*/ 152404 w 152404"/>
                  <a:gd name="connsiteY2" fmla="*/ 4030 h 8060"/>
                  <a:gd name="connsiteX3" fmla="*/ 76202 w 152404"/>
                  <a:gd name="connsiteY3" fmla="*/ 8061 h 8060"/>
                  <a:gd name="connsiteX4" fmla="*/ 0 w 152404"/>
                  <a:gd name="connsiteY4" fmla="*/ 4030 h 8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4" h="8060">
                    <a:moveTo>
                      <a:pt x="0" y="4030"/>
                    </a:moveTo>
                    <a:cubicBezTo>
                      <a:pt x="0" y="1804"/>
                      <a:pt x="34118" y="0"/>
                      <a:pt x="76202" y="0"/>
                    </a:cubicBezTo>
                    <a:cubicBezTo>
                      <a:pt x="118286" y="0"/>
                      <a:pt x="152404" y="1805"/>
                      <a:pt x="152404" y="4030"/>
                    </a:cubicBezTo>
                    <a:cubicBezTo>
                      <a:pt x="152404" y="6256"/>
                      <a:pt x="118286" y="8061"/>
                      <a:pt x="76202" y="8061"/>
                    </a:cubicBezTo>
                    <a:cubicBezTo>
                      <a:pt x="34118" y="8061"/>
                      <a:pt x="0" y="6256"/>
                      <a:pt x="0" y="4030"/>
                    </a:cubicBezTo>
                    <a:close/>
                  </a:path>
                </a:pathLst>
              </a:custGeom>
              <a:solidFill>
                <a:srgbClr val="00A9B9"/>
              </a:solidFill>
              <a:ln w="9525" cap="flat">
                <a:noFill/>
                <a:prstDash val="solid"/>
                <a:miter/>
              </a:ln>
            </p:spPr>
            <p:txBody>
              <a:bodyPr rtlCol="0" anchor="ctr"/>
              <a:lstStyle/>
              <a:p>
                <a:endParaRPr lang="nl-NL"/>
              </a:p>
            </p:txBody>
          </p:sp>
          <p:grpSp>
            <p:nvGrpSpPr>
              <p:cNvPr id="728" name="Groep 727">
                <a:extLst>
                  <a:ext uri="{FF2B5EF4-FFF2-40B4-BE49-F238E27FC236}">
                    <a16:creationId xmlns:a16="http://schemas.microsoft.com/office/drawing/2014/main" id="{BB2AE19E-5B45-6532-25D5-EB2A92B609B1}"/>
                  </a:ext>
                </a:extLst>
              </p:cNvPr>
              <p:cNvGrpSpPr/>
              <p:nvPr/>
            </p:nvGrpSpPr>
            <p:grpSpPr>
              <a:xfrm>
                <a:off x="6528742" y="2452762"/>
                <a:ext cx="3378452" cy="2042166"/>
                <a:chOff x="6528742" y="2452762"/>
                <a:chExt cx="3378452" cy="2042166"/>
              </a:xfrm>
            </p:grpSpPr>
            <p:sp>
              <p:nvSpPr>
                <p:cNvPr id="381" name="Vrije vorm 380">
                  <a:extLst>
                    <a:ext uri="{FF2B5EF4-FFF2-40B4-BE49-F238E27FC236}">
                      <a16:creationId xmlns:a16="http://schemas.microsoft.com/office/drawing/2014/main" id="{F6821916-663B-C65D-DDA9-C5E5CBCDB766}"/>
                    </a:ext>
                  </a:extLst>
                </p:cNvPr>
                <p:cNvSpPr/>
                <p:nvPr/>
              </p:nvSpPr>
              <p:spPr>
                <a:xfrm>
                  <a:off x="6709926" y="2756363"/>
                  <a:ext cx="2956407" cy="1475387"/>
                </a:xfrm>
                <a:custGeom>
                  <a:avLst/>
                  <a:gdLst>
                    <a:gd name="connsiteX0" fmla="*/ 0 w 1812391"/>
                    <a:gd name="connsiteY0" fmla="*/ 904470 h 904469"/>
                    <a:gd name="connsiteX1" fmla="*/ 906196 w 1812391"/>
                    <a:gd name="connsiteY1" fmla="*/ 0 h 904469"/>
                    <a:gd name="connsiteX2" fmla="*/ 1812392 w 1812391"/>
                    <a:gd name="connsiteY2" fmla="*/ 904470 h 904469"/>
                  </a:gdLst>
                  <a:ahLst/>
                  <a:cxnLst>
                    <a:cxn ang="0">
                      <a:pos x="connsiteX0" y="connsiteY0"/>
                    </a:cxn>
                    <a:cxn ang="0">
                      <a:pos x="connsiteX1" y="connsiteY1"/>
                    </a:cxn>
                    <a:cxn ang="0">
                      <a:pos x="connsiteX2" y="connsiteY2"/>
                    </a:cxn>
                  </a:cxnLst>
                  <a:rect l="l" t="t" r="r" b="b"/>
                  <a:pathLst>
                    <a:path w="1812391" h="904469">
                      <a:moveTo>
                        <a:pt x="0" y="904470"/>
                      </a:moveTo>
                      <a:cubicBezTo>
                        <a:pt x="0" y="404945"/>
                        <a:pt x="405718" y="0"/>
                        <a:pt x="906196" y="0"/>
                      </a:cubicBezTo>
                      <a:cubicBezTo>
                        <a:pt x="1406674" y="0"/>
                        <a:pt x="1812392" y="404945"/>
                        <a:pt x="1812392" y="904470"/>
                      </a:cubicBezTo>
                    </a:path>
                  </a:pathLst>
                </a:custGeom>
                <a:noFill/>
                <a:ln w="133350" cap="rnd">
                  <a:solidFill>
                    <a:srgbClr val="AEDDE3"/>
                  </a:solidFill>
                  <a:prstDash val="solid"/>
                  <a:miter/>
                </a:ln>
              </p:spPr>
              <p:txBody>
                <a:bodyPr rtlCol="0" anchor="ctr"/>
                <a:lstStyle/>
                <a:p>
                  <a:endParaRPr lang="nl-NL"/>
                </a:p>
              </p:txBody>
            </p:sp>
            <p:grpSp>
              <p:nvGrpSpPr>
                <p:cNvPr id="388" name="Graphic 3">
                  <a:extLst>
                    <a:ext uri="{FF2B5EF4-FFF2-40B4-BE49-F238E27FC236}">
                      <a16:creationId xmlns:a16="http://schemas.microsoft.com/office/drawing/2014/main" id="{D10EBEC4-4617-3367-CF6B-7B6BBE8C3C5E}"/>
                    </a:ext>
                  </a:extLst>
                </p:cNvPr>
                <p:cNvGrpSpPr/>
                <p:nvPr/>
              </p:nvGrpSpPr>
              <p:grpSpPr>
                <a:xfrm>
                  <a:off x="7889678" y="2452762"/>
                  <a:ext cx="590420" cy="586218"/>
                  <a:chOff x="7178383" y="2639410"/>
                  <a:chExt cx="361950" cy="359374"/>
                </a:xfrm>
              </p:grpSpPr>
              <p:sp>
                <p:nvSpPr>
                  <p:cNvPr id="389" name="Vrije vorm 388">
                    <a:extLst>
                      <a:ext uri="{FF2B5EF4-FFF2-40B4-BE49-F238E27FC236}">
                        <a16:creationId xmlns:a16="http://schemas.microsoft.com/office/drawing/2014/main" id="{42B765B9-6DF4-346C-7C67-A3AAE21D1A36}"/>
                      </a:ext>
                    </a:extLst>
                  </p:cNvPr>
                  <p:cNvSpPr/>
                  <p:nvPr/>
                </p:nvSpPr>
                <p:spPr>
                  <a:xfrm>
                    <a:off x="7185146" y="2646225"/>
                    <a:ext cx="348424" cy="346639"/>
                  </a:xfrm>
                  <a:custGeom>
                    <a:avLst/>
                    <a:gdLst>
                      <a:gd name="connsiteX0" fmla="*/ 348425 w 348424"/>
                      <a:gd name="connsiteY0" fmla="*/ 173320 h 346639"/>
                      <a:gd name="connsiteX1" fmla="*/ 174212 w 348424"/>
                      <a:gd name="connsiteY1" fmla="*/ 346639 h 346639"/>
                      <a:gd name="connsiteX2" fmla="*/ 0 w 348424"/>
                      <a:gd name="connsiteY2" fmla="*/ 173320 h 346639"/>
                      <a:gd name="connsiteX3" fmla="*/ 174212 w 348424"/>
                      <a:gd name="connsiteY3" fmla="*/ 0 h 346639"/>
                      <a:gd name="connsiteX4" fmla="*/ 348425 w 348424"/>
                      <a:gd name="connsiteY4" fmla="*/ 173320 h 346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424" h="346639">
                        <a:moveTo>
                          <a:pt x="348425" y="173320"/>
                        </a:moveTo>
                        <a:cubicBezTo>
                          <a:pt x="348425" y="269044"/>
                          <a:pt x="270422" y="346639"/>
                          <a:pt x="174212" y="346639"/>
                        </a:cubicBezTo>
                        <a:cubicBezTo>
                          <a:pt x="78002" y="346639"/>
                          <a:pt x="0" y="269043"/>
                          <a:pt x="0" y="173320"/>
                        </a:cubicBezTo>
                        <a:cubicBezTo>
                          <a:pt x="0" y="77596"/>
                          <a:pt x="78002" y="0"/>
                          <a:pt x="174212" y="0"/>
                        </a:cubicBezTo>
                        <a:cubicBezTo>
                          <a:pt x="270422" y="0"/>
                          <a:pt x="348425" y="77598"/>
                          <a:pt x="348425" y="173320"/>
                        </a:cubicBezTo>
                        <a:close/>
                      </a:path>
                    </a:pathLst>
                  </a:custGeom>
                  <a:solidFill>
                    <a:srgbClr val="D7EFF2"/>
                  </a:solidFill>
                  <a:ln w="9525" cap="flat">
                    <a:noFill/>
                    <a:prstDash val="solid"/>
                    <a:miter/>
                  </a:ln>
                </p:spPr>
                <p:txBody>
                  <a:bodyPr rtlCol="0" anchor="ctr"/>
                  <a:lstStyle/>
                  <a:p>
                    <a:endParaRPr lang="nl-NL"/>
                  </a:p>
                </p:txBody>
              </p:sp>
              <p:sp>
                <p:nvSpPr>
                  <p:cNvPr id="390" name="Vrije vorm 389">
                    <a:extLst>
                      <a:ext uri="{FF2B5EF4-FFF2-40B4-BE49-F238E27FC236}">
                        <a16:creationId xmlns:a16="http://schemas.microsoft.com/office/drawing/2014/main" id="{E6E8C483-8A16-8E91-531E-7B0A07761608}"/>
                      </a:ext>
                    </a:extLst>
                  </p:cNvPr>
                  <p:cNvSpPr/>
                  <p:nvPr/>
                </p:nvSpPr>
                <p:spPr>
                  <a:xfrm>
                    <a:off x="7178383" y="2639410"/>
                    <a:ext cx="361950" cy="359374"/>
                  </a:xfrm>
                  <a:custGeom>
                    <a:avLst/>
                    <a:gdLst>
                      <a:gd name="connsiteX0" fmla="*/ 180975 w 361950"/>
                      <a:gd name="connsiteY0" fmla="*/ 359375 h 359374"/>
                      <a:gd name="connsiteX1" fmla="*/ 0 w 361950"/>
                      <a:gd name="connsiteY1" fmla="*/ 179685 h 359374"/>
                      <a:gd name="connsiteX2" fmla="*/ 180975 w 361950"/>
                      <a:gd name="connsiteY2" fmla="*/ 0 h 359374"/>
                      <a:gd name="connsiteX3" fmla="*/ 361950 w 361950"/>
                      <a:gd name="connsiteY3" fmla="*/ 179685 h 359374"/>
                      <a:gd name="connsiteX4" fmla="*/ 180975 w 361950"/>
                      <a:gd name="connsiteY4" fmla="*/ 359375 h 359374"/>
                      <a:gd name="connsiteX5" fmla="*/ 180975 w 361950"/>
                      <a:gd name="connsiteY5" fmla="*/ 17025 h 359374"/>
                      <a:gd name="connsiteX6" fmla="*/ 17142 w 361950"/>
                      <a:gd name="connsiteY6" fmla="*/ 179685 h 359374"/>
                      <a:gd name="connsiteX7" fmla="*/ 180975 w 361950"/>
                      <a:gd name="connsiteY7" fmla="*/ 342355 h 359374"/>
                      <a:gd name="connsiteX8" fmla="*/ 344808 w 361950"/>
                      <a:gd name="connsiteY8" fmla="*/ 179685 h 359374"/>
                      <a:gd name="connsiteX9" fmla="*/ 180975 w 361950"/>
                      <a:gd name="connsiteY9" fmla="*/ 17025 h 3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950" h="359374">
                        <a:moveTo>
                          <a:pt x="180975" y="359375"/>
                        </a:moveTo>
                        <a:cubicBezTo>
                          <a:pt x="81191" y="359375"/>
                          <a:pt x="0" y="278772"/>
                          <a:pt x="0" y="179685"/>
                        </a:cubicBezTo>
                        <a:cubicBezTo>
                          <a:pt x="0" y="80607"/>
                          <a:pt x="81191" y="0"/>
                          <a:pt x="180975" y="0"/>
                        </a:cubicBezTo>
                        <a:cubicBezTo>
                          <a:pt x="280770" y="0"/>
                          <a:pt x="361950" y="80607"/>
                          <a:pt x="361950" y="179685"/>
                        </a:cubicBezTo>
                        <a:cubicBezTo>
                          <a:pt x="361950" y="278772"/>
                          <a:pt x="280770" y="359375"/>
                          <a:pt x="180975" y="359375"/>
                        </a:cubicBezTo>
                        <a:close/>
                        <a:moveTo>
                          <a:pt x="180975" y="17025"/>
                        </a:moveTo>
                        <a:cubicBezTo>
                          <a:pt x="90634" y="17025"/>
                          <a:pt x="17142" y="89994"/>
                          <a:pt x="17142" y="179685"/>
                        </a:cubicBezTo>
                        <a:cubicBezTo>
                          <a:pt x="17142" y="269376"/>
                          <a:pt x="90634" y="342355"/>
                          <a:pt x="180975" y="342355"/>
                        </a:cubicBezTo>
                        <a:cubicBezTo>
                          <a:pt x="271316" y="342355"/>
                          <a:pt x="344808" y="269375"/>
                          <a:pt x="344808" y="179685"/>
                        </a:cubicBezTo>
                        <a:cubicBezTo>
                          <a:pt x="344808" y="89996"/>
                          <a:pt x="271316" y="17025"/>
                          <a:pt x="180975" y="17025"/>
                        </a:cubicBezTo>
                        <a:close/>
                      </a:path>
                    </a:pathLst>
                  </a:custGeom>
                  <a:solidFill>
                    <a:srgbClr val="FFFFFF"/>
                  </a:solidFill>
                  <a:ln w="9525" cap="flat">
                    <a:noFill/>
                    <a:prstDash val="solid"/>
                    <a:miter/>
                  </a:ln>
                </p:spPr>
                <p:txBody>
                  <a:bodyPr rtlCol="0" anchor="ctr"/>
                  <a:lstStyle/>
                  <a:p>
                    <a:endParaRPr lang="nl-NL"/>
                  </a:p>
                </p:txBody>
              </p:sp>
              <p:grpSp>
                <p:nvGrpSpPr>
                  <p:cNvPr id="391" name="Graphic 3">
                    <a:extLst>
                      <a:ext uri="{FF2B5EF4-FFF2-40B4-BE49-F238E27FC236}">
                        <a16:creationId xmlns:a16="http://schemas.microsoft.com/office/drawing/2014/main" id="{F8F38F8C-8C0D-9186-A76C-89ADCBD8224E}"/>
                      </a:ext>
                    </a:extLst>
                  </p:cNvPr>
                  <p:cNvGrpSpPr/>
                  <p:nvPr/>
                </p:nvGrpSpPr>
                <p:grpSpPr>
                  <a:xfrm>
                    <a:off x="7246951" y="2724105"/>
                    <a:ext cx="224813" cy="182558"/>
                    <a:chOff x="7246951" y="2724105"/>
                    <a:chExt cx="224813" cy="182558"/>
                  </a:xfrm>
                </p:grpSpPr>
                <p:grpSp>
                  <p:nvGrpSpPr>
                    <p:cNvPr id="392" name="Graphic 3">
                      <a:extLst>
                        <a:ext uri="{FF2B5EF4-FFF2-40B4-BE49-F238E27FC236}">
                          <a16:creationId xmlns:a16="http://schemas.microsoft.com/office/drawing/2014/main" id="{4AAA9AF6-BD39-0FC1-9DB2-8D9778258E8F}"/>
                        </a:ext>
                      </a:extLst>
                    </p:cNvPr>
                    <p:cNvGrpSpPr/>
                    <p:nvPr/>
                  </p:nvGrpSpPr>
                  <p:grpSpPr>
                    <a:xfrm>
                      <a:off x="7246951" y="2747337"/>
                      <a:ext cx="224813" cy="159326"/>
                      <a:chOff x="7246951" y="2747337"/>
                      <a:chExt cx="224813" cy="159326"/>
                    </a:xfrm>
                  </p:grpSpPr>
                  <p:sp>
                    <p:nvSpPr>
                      <p:cNvPr id="393" name="Vrije vorm 392">
                        <a:extLst>
                          <a:ext uri="{FF2B5EF4-FFF2-40B4-BE49-F238E27FC236}">
                            <a16:creationId xmlns:a16="http://schemas.microsoft.com/office/drawing/2014/main" id="{5D10F305-3009-AB6A-05C7-99B459755361}"/>
                          </a:ext>
                        </a:extLst>
                      </p:cNvPr>
                      <p:cNvSpPr/>
                      <p:nvPr/>
                    </p:nvSpPr>
                    <p:spPr>
                      <a:xfrm>
                        <a:off x="7246951" y="2892944"/>
                        <a:ext cx="224813" cy="13719"/>
                      </a:xfrm>
                      <a:custGeom>
                        <a:avLst/>
                        <a:gdLst>
                          <a:gd name="connsiteX0" fmla="*/ 0 w 224813"/>
                          <a:gd name="connsiteY0" fmla="*/ 6860 h 13719"/>
                          <a:gd name="connsiteX1" fmla="*/ 112407 w 224813"/>
                          <a:gd name="connsiteY1" fmla="*/ 0 h 13719"/>
                          <a:gd name="connsiteX2" fmla="*/ 224813 w 224813"/>
                          <a:gd name="connsiteY2" fmla="*/ 6860 h 13719"/>
                          <a:gd name="connsiteX3" fmla="*/ 112407 w 224813"/>
                          <a:gd name="connsiteY3" fmla="*/ 13720 h 13719"/>
                          <a:gd name="connsiteX4" fmla="*/ 0 w 224813"/>
                          <a:gd name="connsiteY4" fmla="*/ 6860 h 13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813" h="13719">
                            <a:moveTo>
                              <a:pt x="0" y="6860"/>
                            </a:moveTo>
                            <a:cubicBezTo>
                              <a:pt x="0" y="3071"/>
                              <a:pt x="50327" y="0"/>
                              <a:pt x="112407" y="0"/>
                            </a:cubicBezTo>
                            <a:cubicBezTo>
                              <a:pt x="174487" y="0"/>
                              <a:pt x="224813" y="3071"/>
                              <a:pt x="224813" y="6860"/>
                            </a:cubicBezTo>
                            <a:cubicBezTo>
                              <a:pt x="224813" y="10649"/>
                              <a:pt x="174487" y="13720"/>
                              <a:pt x="112407" y="13720"/>
                            </a:cubicBezTo>
                            <a:cubicBezTo>
                              <a:pt x="50326" y="13720"/>
                              <a:pt x="0" y="10649"/>
                              <a:pt x="0" y="6860"/>
                            </a:cubicBezTo>
                            <a:close/>
                          </a:path>
                        </a:pathLst>
                      </a:custGeom>
                      <a:solidFill>
                        <a:srgbClr val="00A9B9"/>
                      </a:solidFill>
                      <a:ln w="9525" cap="flat">
                        <a:noFill/>
                        <a:prstDash val="solid"/>
                        <a:miter/>
                      </a:ln>
                    </p:spPr>
                    <p:txBody>
                      <a:bodyPr rtlCol="0" anchor="ctr"/>
                      <a:lstStyle/>
                      <a:p>
                        <a:endParaRPr lang="nl-NL"/>
                      </a:p>
                    </p:txBody>
                  </p:sp>
                  <p:sp>
                    <p:nvSpPr>
                      <p:cNvPr id="394" name="Vrije vorm 393">
                        <a:extLst>
                          <a:ext uri="{FF2B5EF4-FFF2-40B4-BE49-F238E27FC236}">
                            <a16:creationId xmlns:a16="http://schemas.microsoft.com/office/drawing/2014/main" id="{7E933D6C-C130-92B2-D0C2-868C2EBE300E}"/>
                          </a:ext>
                        </a:extLst>
                      </p:cNvPr>
                      <p:cNvSpPr/>
                      <p:nvPr/>
                    </p:nvSpPr>
                    <p:spPr>
                      <a:xfrm>
                        <a:off x="7269122" y="2750435"/>
                        <a:ext cx="180471" cy="148262"/>
                      </a:xfrm>
                      <a:custGeom>
                        <a:avLst/>
                        <a:gdLst>
                          <a:gd name="connsiteX0" fmla="*/ 0 w 180471"/>
                          <a:gd name="connsiteY0" fmla="*/ 0 h 148262"/>
                          <a:gd name="connsiteX1" fmla="*/ 180471 w 180471"/>
                          <a:gd name="connsiteY1" fmla="*/ 0 h 148262"/>
                          <a:gd name="connsiteX2" fmla="*/ 180471 w 180471"/>
                          <a:gd name="connsiteY2" fmla="*/ 148262 h 148262"/>
                          <a:gd name="connsiteX3" fmla="*/ 0 w 180471"/>
                          <a:gd name="connsiteY3" fmla="*/ 148262 h 148262"/>
                          <a:gd name="connsiteX4" fmla="*/ 0 w 180471"/>
                          <a:gd name="connsiteY4" fmla="*/ 0 h 148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471" h="148262">
                            <a:moveTo>
                              <a:pt x="0" y="0"/>
                            </a:moveTo>
                            <a:lnTo>
                              <a:pt x="180471" y="0"/>
                            </a:lnTo>
                            <a:lnTo>
                              <a:pt x="180471" y="148262"/>
                            </a:lnTo>
                            <a:lnTo>
                              <a:pt x="0" y="148262"/>
                            </a:lnTo>
                            <a:lnTo>
                              <a:pt x="0" y="0"/>
                            </a:lnTo>
                            <a:close/>
                          </a:path>
                        </a:pathLst>
                      </a:custGeom>
                      <a:solidFill>
                        <a:srgbClr val="51BBC7"/>
                      </a:solidFill>
                      <a:ln w="9525" cap="flat">
                        <a:noFill/>
                        <a:prstDash val="solid"/>
                        <a:miter/>
                      </a:ln>
                    </p:spPr>
                    <p:txBody>
                      <a:bodyPr rtlCol="0" anchor="ctr"/>
                      <a:lstStyle/>
                      <a:p>
                        <a:endParaRPr lang="nl-NL"/>
                      </a:p>
                    </p:txBody>
                  </p:sp>
                  <p:sp>
                    <p:nvSpPr>
                      <p:cNvPr id="395" name="Vrije vorm 394">
                        <a:extLst>
                          <a:ext uri="{FF2B5EF4-FFF2-40B4-BE49-F238E27FC236}">
                            <a16:creationId xmlns:a16="http://schemas.microsoft.com/office/drawing/2014/main" id="{0C485C46-B485-9FA8-27F3-0FA5329F26D5}"/>
                          </a:ext>
                        </a:extLst>
                      </p:cNvPr>
                      <p:cNvSpPr/>
                      <p:nvPr/>
                    </p:nvSpPr>
                    <p:spPr>
                      <a:xfrm>
                        <a:off x="7333418" y="2842048"/>
                        <a:ext cx="51436" cy="56649"/>
                      </a:xfrm>
                      <a:custGeom>
                        <a:avLst/>
                        <a:gdLst>
                          <a:gd name="connsiteX0" fmla="*/ 51436 w 51436"/>
                          <a:gd name="connsiteY0" fmla="*/ 0 h 56649"/>
                          <a:gd name="connsiteX1" fmla="*/ 51436 w 51436"/>
                          <a:gd name="connsiteY1" fmla="*/ 56649 h 56649"/>
                          <a:gd name="connsiteX2" fmla="*/ 0 w 51436"/>
                          <a:gd name="connsiteY2" fmla="*/ 56649 h 56649"/>
                          <a:gd name="connsiteX3" fmla="*/ 0 w 51436"/>
                          <a:gd name="connsiteY3" fmla="*/ 0 h 56649"/>
                          <a:gd name="connsiteX4" fmla="*/ 51436 w 51436"/>
                          <a:gd name="connsiteY4" fmla="*/ 0 h 56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6" h="56649">
                            <a:moveTo>
                              <a:pt x="51436" y="0"/>
                            </a:moveTo>
                            <a:lnTo>
                              <a:pt x="51436" y="56649"/>
                            </a:lnTo>
                            <a:lnTo>
                              <a:pt x="0" y="56649"/>
                            </a:lnTo>
                            <a:lnTo>
                              <a:pt x="0" y="0"/>
                            </a:lnTo>
                            <a:lnTo>
                              <a:pt x="51436" y="0"/>
                            </a:lnTo>
                            <a:close/>
                          </a:path>
                        </a:pathLst>
                      </a:custGeom>
                      <a:solidFill>
                        <a:srgbClr val="AEDDE3"/>
                      </a:solidFill>
                      <a:ln w="9525" cap="flat">
                        <a:noFill/>
                        <a:prstDash val="solid"/>
                        <a:miter/>
                      </a:ln>
                    </p:spPr>
                    <p:txBody>
                      <a:bodyPr rtlCol="0" anchor="ctr"/>
                      <a:lstStyle/>
                      <a:p>
                        <a:endParaRPr lang="nl-NL"/>
                      </a:p>
                    </p:txBody>
                  </p:sp>
                  <p:sp>
                    <p:nvSpPr>
                      <p:cNvPr id="396" name="Vrije vorm 395">
                        <a:extLst>
                          <a:ext uri="{FF2B5EF4-FFF2-40B4-BE49-F238E27FC236}">
                            <a16:creationId xmlns:a16="http://schemas.microsoft.com/office/drawing/2014/main" id="{20564A78-1F1C-A48C-C394-83EAE55651BD}"/>
                          </a:ext>
                        </a:extLst>
                      </p:cNvPr>
                      <p:cNvSpPr/>
                      <p:nvPr/>
                    </p:nvSpPr>
                    <p:spPr>
                      <a:xfrm>
                        <a:off x="7282868" y="2847359"/>
                        <a:ext cx="38577" cy="29652"/>
                      </a:xfrm>
                      <a:custGeom>
                        <a:avLst/>
                        <a:gdLst>
                          <a:gd name="connsiteX0" fmla="*/ 38578 w 38577"/>
                          <a:gd name="connsiteY0" fmla="*/ 0 h 29652"/>
                          <a:gd name="connsiteX1" fmla="*/ 38578 w 38577"/>
                          <a:gd name="connsiteY1" fmla="*/ 29653 h 29652"/>
                          <a:gd name="connsiteX2" fmla="*/ 0 w 38577"/>
                          <a:gd name="connsiteY2" fmla="*/ 29653 h 29652"/>
                          <a:gd name="connsiteX3" fmla="*/ 0 w 38577"/>
                          <a:gd name="connsiteY3" fmla="*/ 0 h 29652"/>
                          <a:gd name="connsiteX4" fmla="*/ 38578 w 38577"/>
                          <a:gd name="connsiteY4" fmla="*/ 0 h 29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7" h="29652">
                            <a:moveTo>
                              <a:pt x="38578" y="0"/>
                            </a:moveTo>
                            <a:lnTo>
                              <a:pt x="38578" y="29653"/>
                            </a:lnTo>
                            <a:lnTo>
                              <a:pt x="0" y="29653"/>
                            </a:lnTo>
                            <a:lnTo>
                              <a:pt x="0" y="0"/>
                            </a:lnTo>
                            <a:lnTo>
                              <a:pt x="38578" y="0"/>
                            </a:lnTo>
                            <a:close/>
                          </a:path>
                        </a:pathLst>
                      </a:custGeom>
                      <a:solidFill>
                        <a:srgbClr val="E7F3FB"/>
                      </a:solidFill>
                      <a:ln w="9525" cap="flat">
                        <a:noFill/>
                        <a:prstDash val="solid"/>
                        <a:miter/>
                      </a:ln>
                    </p:spPr>
                    <p:txBody>
                      <a:bodyPr rtlCol="0" anchor="ctr"/>
                      <a:lstStyle/>
                      <a:p>
                        <a:endParaRPr lang="nl-NL"/>
                      </a:p>
                    </p:txBody>
                  </p:sp>
                  <p:sp>
                    <p:nvSpPr>
                      <p:cNvPr id="397" name="Vrije vorm 396">
                        <a:extLst>
                          <a:ext uri="{FF2B5EF4-FFF2-40B4-BE49-F238E27FC236}">
                            <a16:creationId xmlns:a16="http://schemas.microsoft.com/office/drawing/2014/main" id="{97616932-7239-1F01-2C59-3B04401B80A9}"/>
                          </a:ext>
                        </a:extLst>
                      </p:cNvPr>
                      <p:cNvSpPr/>
                      <p:nvPr/>
                    </p:nvSpPr>
                    <p:spPr>
                      <a:xfrm>
                        <a:off x="7397270" y="2847359"/>
                        <a:ext cx="38134" cy="29652"/>
                      </a:xfrm>
                      <a:custGeom>
                        <a:avLst/>
                        <a:gdLst>
                          <a:gd name="connsiteX0" fmla="*/ 38134 w 38134"/>
                          <a:gd name="connsiteY0" fmla="*/ 0 h 29652"/>
                          <a:gd name="connsiteX1" fmla="*/ 38134 w 38134"/>
                          <a:gd name="connsiteY1" fmla="*/ 29653 h 29652"/>
                          <a:gd name="connsiteX2" fmla="*/ 0 w 38134"/>
                          <a:gd name="connsiteY2" fmla="*/ 29653 h 29652"/>
                          <a:gd name="connsiteX3" fmla="*/ 0 w 38134"/>
                          <a:gd name="connsiteY3" fmla="*/ 0 h 29652"/>
                          <a:gd name="connsiteX4" fmla="*/ 38134 w 38134"/>
                          <a:gd name="connsiteY4" fmla="*/ 0 h 29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34" h="29652">
                            <a:moveTo>
                              <a:pt x="38134" y="0"/>
                            </a:moveTo>
                            <a:lnTo>
                              <a:pt x="38134" y="29653"/>
                            </a:lnTo>
                            <a:lnTo>
                              <a:pt x="0" y="29653"/>
                            </a:lnTo>
                            <a:lnTo>
                              <a:pt x="0" y="0"/>
                            </a:lnTo>
                            <a:lnTo>
                              <a:pt x="38134" y="0"/>
                            </a:lnTo>
                            <a:close/>
                          </a:path>
                        </a:pathLst>
                      </a:custGeom>
                      <a:solidFill>
                        <a:srgbClr val="E7F3FB"/>
                      </a:solidFill>
                      <a:ln w="9525" cap="flat">
                        <a:noFill/>
                        <a:prstDash val="solid"/>
                        <a:miter/>
                      </a:ln>
                    </p:spPr>
                    <p:txBody>
                      <a:bodyPr rtlCol="0" anchor="ctr"/>
                      <a:lstStyle/>
                      <a:p>
                        <a:endParaRPr lang="nl-NL"/>
                      </a:p>
                    </p:txBody>
                  </p:sp>
                  <p:sp>
                    <p:nvSpPr>
                      <p:cNvPr id="398" name="Vrije vorm 397">
                        <a:extLst>
                          <a:ext uri="{FF2B5EF4-FFF2-40B4-BE49-F238E27FC236}">
                            <a16:creationId xmlns:a16="http://schemas.microsoft.com/office/drawing/2014/main" id="{1506ED04-9DD1-63F7-0951-5ECA8E58F088}"/>
                          </a:ext>
                        </a:extLst>
                      </p:cNvPr>
                      <p:cNvSpPr/>
                      <p:nvPr/>
                    </p:nvSpPr>
                    <p:spPr>
                      <a:xfrm>
                        <a:off x="7282868" y="2782743"/>
                        <a:ext cx="38577" cy="29652"/>
                      </a:xfrm>
                      <a:custGeom>
                        <a:avLst/>
                        <a:gdLst>
                          <a:gd name="connsiteX0" fmla="*/ 38578 w 38577"/>
                          <a:gd name="connsiteY0" fmla="*/ 0 h 29652"/>
                          <a:gd name="connsiteX1" fmla="*/ 38578 w 38577"/>
                          <a:gd name="connsiteY1" fmla="*/ 29653 h 29652"/>
                          <a:gd name="connsiteX2" fmla="*/ 0 w 38577"/>
                          <a:gd name="connsiteY2" fmla="*/ 29653 h 29652"/>
                          <a:gd name="connsiteX3" fmla="*/ 0 w 38577"/>
                          <a:gd name="connsiteY3" fmla="*/ 0 h 29652"/>
                          <a:gd name="connsiteX4" fmla="*/ 38578 w 38577"/>
                          <a:gd name="connsiteY4" fmla="*/ 0 h 29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7" h="29652">
                            <a:moveTo>
                              <a:pt x="38578" y="0"/>
                            </a:moveTo>
                            <a:lnTo>
                              <a:pt x="38578" y="29653"/>
                            </a:lnTo>
                            <a:lnTo>
                              <a:pt x="0" y="29653"/>
                            </a:lnTo>
                            <a:lnTo>
                              <a:pt x="0" y="0"/>
                            </a:lnTo>
                            <a:lnTo>
                              <a:pt x="38578" y="0"/>
                            </a:lnTo>
                            <a:close/>
                          </a:path>
                        </a:pathLst>
                      </a:custGeom>
                      <a:solidFill>
                        <a:srgbClr val="E7F3FB"/>
                      </a:solidFill>
                      <a:ln w="9525" cap="flat">
                        <a:noFill/>
                        <a:prstDash val="solid"/>
                        <a:miter/>
                      </a:ln>
                    </p:spPr>
                    <p:txBody>
                      <a:bodyPr rtlCol="0" anchor="ctr"/>
                      <a:lstStyle/>
                      <a:p>
                        <a:endParaRPr lang="nl-NL"/>
                      </a:p>
                    </p:txBody>
                  </p:sp>
                  <p:sp>
                    <p:nvSpPr>
                      <p:cNvPr id="399" name="Vrije vorm 398">
                        <a:extLst>
                          <a:ext uri="{FF2B5EF4-FFF2-40B4-BE49-F238E27FC236}">
                            <a16:creationId xmlns:a16="http://schemas.microsoft.com/office/drawing/2014/main" id="{D9664A4F-B223-BBE9-E5A5-2FC7875236F9}"/>
                          </a:ext>
                        </a:extLst>
                      </p:cNvPr>
                      <p:cNvSpPr/>
                      <p:nvPr/>
                    </p:nvSpPr>
                    <p:spPr>
                      <a:xfrm>
                        <a:off x="7397270" y="2782743"/>
                        <a:ext cx="38134" cy="29652"/>
                      </a:xfrm>
                      <a:custGeom>
                        <a:avLst/>
                        <a:gdLst>
                          <a:gd name="connsiteX0" fmla="*/ 38134 w 38134"/>
                          <a:gd name="connsiteY0" fmla="*/ 0 h 29652"/>
                          <a:gd name="connsiteX1" fmla="*/ 38134 w 38134"/>
                          <a:gd name="connsiteY1" fmla="*/ 29653 h 29652"/>
                          <a:gd name="connsiteX2" fmla="*/ 0 w 38134"/>
                          <a:gd name="connsiteY2" fmla="*/ 29653 h 29652"/>
                          <a:gd name="connsiteX3" fmla="*/ 0 w 38134"/>
                          <a:gd name="connsiteY3" fmla="*/ 0 h 29652"/>
                          <a:gd name="connsiteX4" fmla="*/ 38134 w 38134"/>
                          <a:gd name="connsiteY4" fmla="*/ 0 h 29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34" h="29652">
                            <a:moveTo>
                              <a:pt x="38134" y="0"/>
                            </a:moveTo>
                            <a:lnTo>
                              <a:pt x="38134" y="29653"/>
                            </a:lnTo>
                            <a:lnTo>
                              <a:pt x="0" y="29653"/>
                            </a:lnTo>
                            <a:lnTo>
                              <a:pt x="0" y="0"/>
                            </a:lnTo>
                            <a:lnTo>
                              <a:pt x="38134" y="0"/>
                            </a:lnTo>
                            <a:close/>
                          </a:path>
                        </a:pathLst>
                      </a:custGeom>
                      <a:solidFill>
                        <a:srgbClr val="E7F3FB"/>
                      </a:solidFill>
                      <a:ln w="9525" cap="flat">
                        <a:noFill/>
                        <a:prstDash val="solid"/>
                        <a:miter/>
                      </a:ln>
                    </p:spPr>
                    <p:txBody>
                      <a:bodyPr rtlCol="0" anchor="ctr"/>
                      <a:lstStyle/>
                      <a:p>
                        <a:endParaRPr lang="nl-NL"/>
                      </a:p>
                    </p:txBody>
                  </p:sp>
                  <p:sp>
                    <p:nvSpPr>
                      <p:cNvPr id="400" name="Vrije vorm 399">
                        <a:extLst>
                          <a:ext uri="{FF2B5EF4-FFF2-40B4-BE49-F238E27FC236}">
                            <a16:creationId xmlns:a16="http://schemas.microsoft.com/office/drawing/2014/main" id="{BF876278-889C-0CF1-29F3-BF3661C9FE48}"/>
                          </a:ext>
                        </a:extLst>
                      </p:cNvPr>
                      <p:cNvSpPr/>
                      <p:nvPr/>
                    </p:nvSpPr>
                    <p:spPr>
                      <a:xfrm>
                        <a:off x="7340069" y="2782743"/>
                        <a:ext cx="38134" cy="29652"/>
                      </a:xfrm>
                      <a:custGeom>
                        <a:avLst/>
                        <a:gdLst>
                          <a:gd name="connsiteX0" fmla="*/ 38134 w 38134"/>
                          <a:gd name="connsiteY0" fmla="*/ 0 h 29652"/>
                          <a:gd name="connsiteX1" fmla="*/ 38134 w 38134"/>
                          <a:gd name="connsiteY1" fmla="*/ 29653 h 29652"/>
                          <a:gd name="connsiteX2" fmla="*/ 0 w 38134"/>
                          <a:gd name="connsiteY2" fmla="*/ 29653 h 29652"/>
                          <a:gd name="connsiteX3" fmla="*/ 0 w 38134"/>
                          <a:gd name="connsiteY3" fmla="*/ 0 h 29652"/>
                          <a:gd name="connsiteX4" fmla="*/ 38134 w 38134"/>
                          <a:gd name="connsiteY4" fmla="*/ 0 h 29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34" h="29652">
                            <a:moveTo>
                              <a:pt x="38134" y="0"/>
                            </a:moveTo>
                            <a:lnTo>
                              <a:pt x="38134" y="29653"/>
                            </a:lnTo>
                            <a:lnTo>
                              <a:pt x="0" y="29653"/>
                            </a:lnTo>
                            <a:lnTo>
                              <a:pt x="0" y="0"/>
                            </a:lnTo>
                            <a:lnTo>
                              <a:pt x="38134" y="0"/>
                            </a:lnTo>
                            <a:close/>
                          </a:path>
                        </a:pathLst>
                      </a:custGeom>
                      <a:solidFill>
                        <a:srgbClr val="E7F3FB"/>
                      </a:solidFill>
                      <a:ln w="9525" cap="flat">
                        <a:noFill/>
                        <a:prstDash val="solid"/>
                        <a:miter/>
                      </a:ln>
                    </p:spPr>
                    <p:txBody>
                      <a:bodyPr rtlCol="0" anchor="ctr"/>
                      <a:lstStyle/>
                      <a:p>
                        <a:endParaRPr lang="nl-NL"/>
                      </a:p>
                    </p:txBody>
                  </p:sp>
                  <p:sp>
                    <p:nvSpPr>
                      <p:cNvPr id="401" name="Vrije vorm 400">
                        <a:extLst>
                          <a:ext uri="{FF2B5EF4-FFF2-40B4-BE49-F238E27FC236}">
                            <a16:creationId xmlns:a16="http://schemas.microsoft.com/office/drawing/2014/main" id="{D787B437-B2BA-7C8E-0691-7E17F599C8AE}"/>
                          </a:ext>
                        </a:extLst>
                      </p:cNvPr>
                      <p:cNvSpPr/>
                      <p:nvPr/>
                    </p:nvSpPr>
                    <p:spPr>
                      <a:xfrm>
                        <a:off x="7266462" y="2747337"/>
                        <a:ext cx="185792" cy="5753"/>
                      </a:xfrm>
                      <a:custGeom>
                        <a:avLst/>
                        <a:gdLst>
                          <a:gd name="connsiteX0" fmla="*/ 0 w 185792"/>
                          <a:gd name="connsiteY0" fmla="*/ 0 h 5753"/>
                          <a:gd name="connsiteX1" fmla="*/ 185792 w 185792"/>
                          <a:gd name="connsiteY1" fmla="*/ 0 h 5753"/>
                          <a:gd name="connsiteX2" fmla="*/ 185792 w 185792"/>
                          <a:gd name="connsiteY2" fmla="*/ 5753 h 5753"/>
                          <a:gd name="connsiteX3" fmla="*/ 0 w 185792"/>
                          <a:gd name="connsiteY3" fmla="*/ 5753 h 5753"/>
                          <a:gd name="connsiteX4" fmla="*/ 0 w 185792"/>
                          <a:gd name="connsiteY4" fmla="*/ 0 h 5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92" h="5753">
                            <a:moveTo>
                              <a:pt x="0" y="0"/>
                            </a:moveTo>
                            <a:lnTo>
                              <a:pt x="185792" y="0"/>
                            </a:lnTo>
                            <a:lnTo>
                              <a:pt x="185792" y="5753"/>
                            </a:lnTo>
                            <a:lnTo>
                              <a:pt x="0" y="5753"/>
                            </a:lnTo>
                            <a:lnTo>
                              <a:pt x="0" y="0"/>
                            </a:lnTo>
                            <a:close/>
                          </a:path>
                        </a:pathLst>
                      </a:custGeom>
                      <a:solidFill>
                        <a:srgbClr val="00A9B9"/>
                      </a:solidFill>
                      <a:ln w="9525" cap="flat">
                        <a:noFill/>
                        <a:prstDash val="solid"/>
                        <a:miter/>
                      </a:ln>
                    </p:spPr>
                    <p:txBody>
                      <a:bodyPr rtlCol="0" anchor="ctr"/>
                      <a:lstStyle/>
                      <a:p>
                        <a:endParaRPr lang="nl-NL"/>
                      </a:p>
                    </p:txBody>
                  </p:sp>
                </p:grpSp>
                <p:grpSp>
                  <p:nvGrpSpPr>
                    <p:cNvPr id="402" name="Graphic 3">
                      <a:extLst>
                        <a:ext uri="{FF2B5EF4-FFF2-40B4-BE49-F238E27FC236}">
                          <a16:creationId xmlns:a16="http://schemas.microsoft.com/office/drawing/2014/main" id="{CD41CD26-1D3C-5D6B-434F-1D695768771F}"/>
                        </a:ext>
                      </a:extLst>
                    </p:cNvPr>
                    <p:cNvGrpSpPr/>
                    <p:nvPr/>
                  </p:nvGrpSpPr>
                  <p:grpSpPr>
                    <a:xfrm>
                      <a:off x="7334293" y="2724105"/>
                      <a:ext cx="52548" cy="52428"/>
                      <a:chOff x="7334293" y="2724105"/>
                      <a:chExt cx="52548" cy="52428"/>
                    </a:xfrm>
                  </p:grpSpPr>
                  <p:sp>
                    <p:nvSpPr>
                      <p:cNvPr id="403" name="Vrije vorm 402">
                        <a:extLst>
                          <a:ext uri="{FF2B5EF4-FFF2-40B4-BE49-F238E27FC236}">
                            <a16:creationId xmlns:a16="http://schemas.microsoft.com/office/drawing/2014/main" id="{BE7966D5-A11A-06A1-9D3A-4F39ED4EECA2}"/>
                          </a:ext>
                        </a:extLst>
                      </p:cNvPr>
                      <p:cNvSpPr/>
                      <p:nvPr/>
                    </p:nvSpPr>
                    <p:spPr>
                      <a:xfrm>
                        <a:off x="7334293" y="2724105"/>
                        <a:ext cx="52548" cy="52428"/>
                      </a:xfrm>
                      <a:custGeom>
                        <a:avLst/>
                        <a:gdLst>
                          <a:gd name="connsiteX0" fmla="*/ 33757 w 52548"/>
                          <a:gd name="connsiteY0" fmla="*/ 52428 h 52428"/>
                          <a:gd name="connsiteX1" fmla="*/ 18791 w 52548"/>
                          <a:gd name="connsiteY1" fmla="*/ 52428 h 52428"/>
                          <a:gd name="connsiteX2" fmla="*/ 17146 w 52548"/>
                          <a:gd name="connsiteY2" fmla="*/ 50786 h 52428"/>
                          <a:gd name="connsiteX3" fmla="*/ 17146 w 52548"/>
                          <a:gd name="connsiteY3" fmla="*/ 35315 h 52428"/>
                          <a:gd name="connsiteX4" fmla="*/ 1645 w 52548"/>
                          <a:gd name="connsiteY4" fmla="*/ 35315 h 52428"/>
                          <a:gd name="connsiteX5" fmla="*/ 0 w 52548"/>
                          <a:gd name="connsiteY5" fmla="*/ 33673 h 52428"/>
                          <a:gd name="connsiteX6" fmla="*/ 0 w 52548"/>
                          <a:gd name="connsiteY6" fmla="*/ 18756 h 52428"/>
                          <a:gd name="connsiteX7" fmla="*/ 1645 w 52548"/>
                          <a:gd name="connsiteY7" fmla="*/ 17113 h 52428"/>
                          <a:gd name="connsiteX8" fmla="*/ 17146 w 52548"/>
                          <a:gd name="connsiteY8" fmla="*/ 17113 h 52428"/>
                          <a:gd name="connsiteX9" fmla="*/ 17146 w 52548"/>
                          <a:gd name="connsiteY9" fmla="*/ 1642 h 52428"/>
                          <a:gd name="connsiteX10" fmla="*/ 18791 w 52548"/>
                          <a:gd name="connsiteY10" fmla="*/ 0 h 52428"/>
                          <a:gd name="connsiteX11" fmla="*/ 33757 w 52548"/>
                          <a:gd name="connsiteY11" fmla="*/ 0 h 52428"/>
                          <a:gd name="connsiteX12" fmla="*/ 35402 w 52548"/>
                          <a:gd name="connsiteY12" fmla="*/ 1642 h 52428"/>
                          <a:gd name="connsiteX13" fmla="*/ 35402 w 52548"/>
                          <a:gd name="connsiteY13" fmla="*/ 17113 h 52428"/>
                          <a:gd name="connsiteX14" fmla="*/ 50903 w 52548"/>
                          <a:gd name="connsiteY14" fmla="*/ 17113 h 52428"/>
                          <a:gd name="connsiteX15" fmla="*/ 52548 w 52548"/>
                          <a:gd name="connsiteY15" fmla="*/ 18756 h 52428"/>
                          <a:gd name="connsiteX16" fmla="*/ 52548 w 52548"/>
                          <a:gd name="connsiteY16" fmla="*/ 33673 h 52428"/>
                          <a:gd name="connsiteX17" fmla="*/ 50903 w 52548"/>
                          <a:gd name="connsiteY17" fmla="*/ 35315 h 52428"/>
                          <a:gd name="connsiteX18" fmla="*/ 35402 w 52548"/>
                          <a:gd name="connsiteY18" fmla="*/ 35315 h 52428"/>
                          <a:gd name="connsiteX19" fmla="*/ 35402 w 52548"/>
                          <a:gd name="connsiteY19" fmla="*/ 50786 h 52428"/>
                          <a:gd name="connsiteX20" fmla="*/ 33757 w 52548"/>
                          <a:gd name="connsiteY20" fmla="*/ 52428 h 52428"/>
                          <a:gd name="connsiteX21" fmla="*/ 20437 w 52548"/>
                          <a:gd name="connsiteY21" fmla="*/ 49144 h 52428"/>
                          <a:gd name="connsiteX22" fmla="*/ 32112 w 52548"/>
                          <a:gd name="connsiteY22" fmla="*/ 49144 h 52428"/>
                          <a:gd name="connsiteX23" fmla="*/ 32112 w 52548"/>
                          <a:gd name="connsiteY23" fmla="*/ 33673 h 52428"/>
                          <a:gd name="connsiteX24" fmla="*/ 33757 w 52548"/>
                          <a:gd name="connsiteY24" fmla="*/ 32031 h 52428"/>
                          <a:gd name="connsiteX25" fmla="*/ 49258 w 52548"/>
                          <a:gd name="connsiteY25" fmla="*/ 32031 h 52428"/>
                          <a:gd name="connsiteX26" fmla="*/ 49258 w 52548"/>
                          <a:gd name="connsiteY26" fmla="*/ 20378 h 52428"/>
                          <a:gd name="connsiteX27" fmla="*/ 33757 w 52548"/>
                          <a:gd name="connsiteY27" fmla="*/ 20378 h 52428"/>
                          <a:gd name="connsiteX28" fmla="*/ 32112 w 52548"/>
                          <a:gd name="connsiteY28" fmla="*/ 18736 h 52428"/>
                          <a:gd name="connsiteX29" fmla="*/ 32112 w 52548"/>
                          <a:gd name="connsiteY29" fmla="*/ 3264 h 52428"/>
                          <a:gd name="connsiteX30" fmla="*/ 20437 w 52548"/>
                          <a:gd name="connsiteY30" fmla="*/ 3264 h 52428"/>
                          <a:gd name="connsiteX31" fmla="*/ 20437 w 52548"/>
                          <a:gd name="connsiteY31" fmla="*/ 18736 h 52428"/>
                          <a:gd name="connsiteX32" fmla="*/ 18791 w 52548"/>
                          <a:gd name="connsiteY32" fmla="*/ 20378 h 52428"/>
                          <a:gd name="connsiteX33" fmla="*/ 3290 w 52548"/>
                          <a:gd name="connsiteY33" fmla="*/ 20378 h 52428"/>
                          <a:gd name="connsiteX34" fmla="*/ 3290 w 52548"/>
                          <a:gd name="connsiteY34" fmla="*/ 32031 h 52428"/>
                          <a:gd name="connsiteX35" fmla="*/ 18791 w 52548"/>
                          <a:gd name="connsiteY35" fmla="*/ 32031 h 52428"/>
                          <a:gd name="connsiteX36" fmla="*/ 20437 w 52548"/>
                          <a:gd name="connsiteY36" fmla="*/ 33673 h 52428"/>
                          <a:gd name="connsiteX37" fmla="*/ 20437 w 52548"/>
                          <a:gd name="connsiteY37" fmla="*/ 49144 h 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2548" h="52428">
                            <a:moveTo>
                              <a:pt x="33757" y="52428"/>
                            </a:moveTo>
                            <a:lnTo>
                              <a:pt x="18791" y="52428"/>
                            </a:lnTo>
                            <a:cubicBezTo>
                              <a:pt x="17879" y="52428"/>
                              <a:pt x="17146" y="51696"/>
                              <a:pt x="17146" y="50786"/>
                            </a:cubicBezTo>
                            <a:lnTo>
                              <a:pt x="17146" y="35315"/>
                            </a:lnTo>
                            <a:lnTo>
                              <a:pt x="1645" y="35315"/>
                            </a:lnTo>
                            <a:cubicBezTo>
                              <a:pt x="733" y="35315"/>
                              <a:pt x="0" y="34583"/>
                              <a:pt x="0" y="33673"/>
                            </a:cubicBezTo>
                            <a:lnTo>
                              <a:pt x="0" y="18756"/>
                            </a:lnTo>
                            <a:cubicBezTo>
                              <a:pt x="0" y="17845"/>
                              <a:pt x="733" y="17113"/>
                              <a:pt x="1645" y="17113"/>
                            </a:cubicBezTo>
                            <a:lnTo>
                              <a:pt x="17146" y="17113"/>
                            </a:lnTo>
                            <a:lnTo>
                              <a:pt x="17146" y="1642"/>
                            </a:lnTo>
                            <a:cubicBezTo>
                              <a:pt x="17146" y="732"/>
                              <a:pt x="17879" y="0"/>
                              <a:pt x="18791" y="0"/>
                            </a:cubicBezTo>
                            <a:lnTo>
                              <a:pt x="33757" y="0"/>
                            </a:lnTo>
                            <a:cubicBezTo>
                              <a:pt x="34669" y="0"/>
                              <a:pt x="35402" y="732"/>
                              <a:pt x="35402" y="1642"/>
                            </a:cubicBezTo>
                            <a:lnTo>
                              <a:pt x="35402" y="17113"/>
                            </a:lnTo>
                            <a:lnTo>
                              <a:pt x="50903" y="17113"/>
                            </a:lnTo>
                            <a:cubicBezTo>
                              <a:pt x="51815" y="17113"/>
                              <a:pt x="52548" y="17845"/>
                              <a:pt x="52548" y="18756"/>
                            </a:cubicBezTo>
                            <a:lnTo>
                              <a:pt x="52548" y="33673"/>
                            </a:lnTo>
                            <a:cubicBezTo>
                              <a:pt x="52548" y="34583"/>
                              <a:pt x="51815" y="35315"/>
                              <a:pt x="50903" y="35315"/>
                            </a:cubicBezTo>
                            <a:lnTo>
                              <a:pt x="35402" y="35315"/>
                            </a:lnTo>
                            <a:lnTo>
                              <a:pt x="35402" y="50786"/>
                            </a:lnTo>
                            <a:cubicBezTo>
                              <a:pt x="35402" y="51696"/>
                              <a:pt x="34669" y="52428"/>
                              <a:pt x="33757" y="52428"/>
                            </a:cubicBezTo>
                            <a:close/>
                            <a:moveTo>
                              <a:pt x="20437" y="49144"/>
                            </a:moveTo>
                            <a:lnTo>
                              <a:pt x="32112" y="49144"/>
                            </a:lnTo>
                            <a:lnTo>
                              <a:pt x="32112" y="33673"/>
                            </a:lnTo>
                            <a:cubicBezTo>
                              <a:pt x="32112" y="32763"/>
                              <a:pt x="32845" y="32031"/>
                              <a:pt x="33757" y="32031"/>
                            </a:cubicBezTo>
                            <a:lnTo>
                              <a:pt x="49258" y="32031"/>
                            </a:lnTo>
                            <a:lnTo>
                              <a:pt x="49258" y="20378"/>
                            </a:lnTo>
                            <a:lnTo>
                              <a:pt x="33757" y="20378"/>
                            </a:lnTo>
                            <a:cubicBezTo>
                              <a:pt x="32845" y="20378"/>
                              <a:pt x="32112" y="19646"/>
                              <a:pt x="32112" y="18736"/>
                            </a:cubicBezTo>
                            <a:lnTo>
                              <a:pt x="32112" y="3264"/>
                            </a:lnTo>
                            <a:lnTo>
                              <a:pt x="20437" y="3264"/>
                            </a:lnTo>
                            <a:lnTo>
                              <a:pt x="20437" y="18736"/>
                            </a:lnTo>
                            <a:cubicBezTo>
                              <a:pt x="20437" y="19646"/>
                              <a:pt x="19703" y="20378"/>
                              <a:pt x="18791" y="20378"/>
                            </a:cubicBezTo>
                            <a:lnTo>
                              <a:pt x="3290" y="20378"/>
                            </a:lnTo>
                            <a:lnTo>
                              <a:pt x="3290" y="32031"/>
                            </a:lnTo>
                            <a:lnTo>
                              <a:pt x="18791" y="32031"/>
                            </a:lnTo>
                            <a:cubicBezTo>
                              <a:pt x="19703" y="32031"/>
                              <a:pt x="20437" y="32763"/>
                              <a:pt x="20437" y="33673"/>
                            </a:cubicBezTo>
                            <a:lnTo>
                              <a:pt x="20437" y="49144"/>
                            </a:lnTo>
                            <a:close/>
                          </a:path>
                        </a:pathLst>
                      </a:custGeom>
                      <a:solidFill>
                        <a:srgbClr val="0097AB"/>
                      </a:solidFill>
                      <a:ln w="9525" cap="flat">
                        <a:noFill/>
                        <a:prstDash val="solid"/>
                        <a:miter/>
                      </a:ln>
                    </p:spPr>
                    <p:txBody>
                      <a:bodyPr rtlCol="0" anchor="ctr"/>
                      <a:lstStyle/>
                      <a:p>
                        <a:endParaRPr lang="nl-NL"/>
                      </a:p>
                    </p:txBody>
                  </p:sp>
                  <p:sp>
                    <p:nvSpPr>
                      <p:cNvPr id="404" name="Vrije vorm 403">
                        <a:extLst>
                          <a:ext uri="{FF2B5EF4-FFF2-40B4-BE49-F238E27FC236}">
                            <a16:creationId xmlns:a16="http://schemas.microsoft.com/office/drawing/2014/main" id="{64780A15-6B6E-DAFE-6A1E-24C18FDFA380}"/>
                          </a:ext>
                        </a:extLst>
                      </p:cNvPr>
                      <p:cNvSpPr/>
                      <p:nvPr/>
                    </p:nvSpPr>
                    <p:spPr>
                      <a:xfrm>
                        <a:off x="7337583" y="2727370"/>
                        <a:ext cx="45967" cy="45879"/>
                      </a:xfrm>
                      <a:custGeom>
                        <a:avLst/>
                        <a:gdLst>
                          <a:gd name="connsiteX0" fmla="*/ 17146 w 45967"/>
                          <a:gd name="connsiteY0" fmla="*/ 45880 h 45879"/>
                          <a:gd name="connsiteX1" fmla="*/ 28821 w 45967"/>
                          <a:gd name="connsiteY1" fmla="*/ 45880 h 45879"/>
                          <a:gd name="connsiteX2" fmla="*/ 28821 w 45967"/>
                          <a:gd name="connsiteY2" fmla="*/ 30408 h 45879"/>
                          <a:gd name="connsiteX3" fmla="*/ 30466 w 45967"/>
                          <a:gd name="connsiteY3" fmla="*/ 28766 h 45879"/>
                          <a:gd name="connsiteX4" fmla="*/ 45967 w 45967"/>
                          <a:gd name="connsiteY4" fmla="*/ 28766 h 45879"/>
                          <a:gd name="connsiteX5" fmla="*/ 45967 w 45967"/>
                          <a:gd name="connsiteY5" fmla="*/ 17113 h 45879"/>
                          <a:gd name="connsiteX6" fmla="*/ 30466 w 45967"/>
                          <a:gd name="connsiteY6" fmla="*/ 17113 h 45879"/>
                          <a:gd name="connsiteX7" fmla="*/ 28821 w 45967"/>
                          <a:gd name="connsiteY7" fmla="*/ 15471 h 45879"/>
                          <a:gd name="connsiteX8" fmla="*/ 28821 w 45967"/>
                          <a:gd name="connsiteY8" fmla="*/ 0 h 45879"/>
                          <a:gd name="connsiteX9" fmla="*/ 17146 w 45967"/>
                          <a:gd name="connsiteY9" fmla="*/ 0 h 45879"/>
                          <a:gd name="connsiteX10" fmla="*/ 17146 w 45967"/>
                          <a:gd name="connsiteY10" fmla="*/ 15471 h 45879"/>
                          <a:gd name="connsiteX11" fmla="*/ 15501 w 45967"/>
                          <a:gd name="connsiteY11" fmla="*/ 17113 h 45879"/>
                          <a:gd name="connsiteX12" fmla="*/ 0 w 45967"/>
                          <a:gd name="connsiteY12" fmla="*/ 17113 h 45879"/>
                          <a:gd name="connsiteX13" fmla="*/ 0 w 45967"/>
                          <a:gd name="connsiteY13" fmla="*/ 28766 h 45879"/>
                          <a:gd name="connsiteX14" fmla="*/ 15501 w 45967"/>
                          <a:gd name="connsiteY14" fmla="*/ 28766 h 45879"/>
                          <a:gd name="connsiteX15" fmla="*/ 17146 w 45967"/>
                          <a:gd name="connsiteY15" fmla="*/ 30408 h 45879"/>
                          <a:gd name="connsiteX16" fmla="*/ 17146 w 45967"/>
                          <a:gd name="connsiteY16" fmla="*/ 45880 h 4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967" h="45879">
                            <a:moveTo>
                              <a:pt x="17146" y="45880"/>
                            </a:moveTo>
                            <a:lnTo>
                              <a:pt x="28821" y="45880"/>
                            </a:lnTo>
                            <a:lnTo>
                              <a:pt x="28821" y="30408"/>
                            </a:lnTo>
                            <a:cubicBezTo>
                              <a:pt x="28821" y="29498"/>
                              <a:pt x="29555" y="28766"/>
                              <a:pt x="30466" y="28766"/>
                            </a:cubicBezTo>
                            <a:lnTo>
                              <a:pt x="45967" y="28766"/>
                            </a:lnTo>
                            <a:lnTo>
                              <a:pt x="45967" y="17113"/>
                            </a:lnTo>
                            <a:lnTo>
                              <a:pt x="30466" y="17113"/>
                            </a:lnTo>
                            <a:cubicBezTo>
                              <a:pt x="29555" y="17113"/>
                              <a:pt x="28821" y="16381"/>
                              <a:pt x="28821" y="15471"/>
                            </a:cubicBezTo>
                            <a:lnTo>
                              <a:pt x="28821" y="0"/>
                            </a:lnTo>
                            <a:lnTo>
                              <a:pt x="17146" y="0"/>
                            </a:lnTo>
                            <a:lnTo>
                              <a:pt x="17146" y="15471"/>
                            </a:lnTo>
                            <a:cubicBezTo>
                              <a:pt x="17146" y="16381"/>
                              <a:pt x="16413" y="17113"/>
                              <a:pt x="15501" y="17113"/>
                            </a:cubicBezTo>
                            <a:lnTo>
                              <a:pt x="0" y="17113"/>
                            </a:lnTo>
                            <a:lnTo>
                              <a:pt x="0" y="28766"/>
                            </a:lnTo>
                            <a:lnTo>
                              <a:pt x="15501" y="28766"/>
                            </a:lnTo>
                            <a:cubicBezTo>
                              <a:pt x="16413" y="28766"/>
                              <a:pt x="17146" y="29498"/>
                              <a:pt x="17146" y="30408"/>
                            </a:cubicBezTo>
                            <a:lnTo>
                              <a:pt x="17146" y="45880"/>
                            </a:lnTo>
                            <a:close/>
                          </a:path>
                        </a:pathLst>
                      </a:custGeom>
                      <a:solidFill>
                        <a:srgbClr val="FFFFFF"/>
                      </a:solidFill>
                      <a:ln w="9525" cap="flat">
                        <a:noFill/>
                        <a:prstDash val="solid"/>
                        <a:miter/>
                      </a:ln>
                    </p:spPr>
                    <p:txBody>
                      <a:bodyPr rtlCol="0" anchor="ctr"/>
                      <a:lstStyle/>
                      <a:p>
                        <a:endParaRPr lang="nl-NL"/>
                      </a:p>
                    </p:txBody>
                  </p:sp>
                </p:grpSp>
              </p:grpSp>
            </p:grpSp>
            <p:grpSp>
              <p:nvGrpSpPr>
                <p:cNvPr id="716" name="Groep 715">
                  <a:extLst>
                    <a:ext uri="{FF2B5EF4-FFF2-40B4-BE49-F238E27FC236}">
                      <a16:creationId xmlns:a16="http://schemas.microsoft.com/office/drawing/2014/main" id="{4F49BEFC-333F-FC93-0F1F-577D5327CE62}"/>
                    </a:ext>
                  </a:extLst>
                </p:cNvPr>
                <p:cNvGrpSpPr/>
                <p:nvPr/>
              </p:nvGrpSpPr>
              <p:grpSpPr>
                <a:xfrm>
                  <a:off x="7119889" y="2690395"/>
                  <a:ext cx="543808" cy="539939"/>
                  <a:chOff x="7119889" y="2690395"/>
                  <a:chExt cx="543808" cy="539939"/>
                </a:xfrm>
              </p:grpSpPr>
              <p:grpSp>
                <p:nvGrpSpPr>
                  <p:cNvPr id="382" name="Graphic 3">
                    <a:extLst>
                      <a:ext uri="{FF2B5EF4-FFF2-40B4-BE49-F238E27FC236}">
                        <a16:creationId xmlns:a16="http://schemas.microsoft.com/office/drawing/2014/main" id="{BE549DA7-CA1C-B50C-1E3E-A87ED22D4C16}"/>
                      </a:ext>
                    </a:extLst>
                  </p:cNvPr>
                  <p:cNvGrpSpPr/>
                  <p:nvPr/>
                </p:nvGrpSpPr>
                <p:grpSpPr>
                  <a:xfrm>
                    <a:off x="7119889" y="2690395"/>
                    <a:ext cx="543808" cy="539939"/>
                    <a:chOff x="6706473" y="2785088"/>
                    <a:chExt cx="333375" cy="331003"/>
                  </a:xfrm>
                </p:grpSpPr>
                <p:sp>
                  <p:nvSpPr>
                    <p:cNvPr id="383" name="Vrije vorm 382">
                      <a:extLst>
                        <a:ext uri="{FF2B5EF4-FFF2-40B4-BE49-F238E27FC236}">
                          <a16:creationId xmlns:a16="http://schemas.microsoft.com/office/drawing/2014/main" id="{82AFF5FC-09A5-2E64-6FCB-64BBE03D0914}"/>
                        </a:ext>
                      </a:extLst>
                    </p:cNvPr>
                    <p:cNvSpPr/>
                    <p:nvPr/>
                  </p:nvSpPr>
                  <p:spPr>
                    <a:xfrm>
                      <a:off x="6712702" y="2791366"/>
                      <a:ext cx="320917" cy="319272"/>
                    </a:xfrm>
                    <a:custGeom>
                      <a:avLst/>
                      <a:gdLst>
                        <a:gd name="connsiteX0" fmla="*/ 320917 w 320917"/>
                        <a:gd name="connsiteY0" fmla="*/ 159636 h 319272"/>
                        <a:gd name="connsiteX1" fmla="*/ 160459 w 320917"/>
                        <a:gd name="connsiteY1" fmla="*/ 319273 h 319272"/>
                        <a:gd name="connsiteX2" fmla="*/ 0 w 320917"/>
                        <a:gd name="connsiteY2" fmla="*/ 159636 h 319272"/>
                        <a:gd name="connsiteX3" fmla="*/ 160459 w 320917"/>
                        <a:gd name="connsiteY3" fmla="*/ 0 h 319272"/>
                        <a:gd name="connsiteX4" fmla="*/ 320917 w 320917"/>
                        <a:gd name="connsiteY4" fmla="*/ 159636 h 319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917" h="319272">
                          <a:moveTo>
                            <a:pt x="320917" y="159636"/>
                          </a:moveTo>
                          <a:cubicBezTo>
                            <a:pt x="320917" y="247803"/>
                            <a:pt x="249073" y="319273"/>
                            <a:pt x="160459" y="319273"/>
                          </a:cubicBezTo>
                          <a:cubicBezTo>
                            <a:pt x="71844" y="319273"/>
                            <a:pt x="0" y="247803"/>
                            <a:pt x="0" y="159636"/>
                          </a:cubicBezTo>
                          <a:cubicBezTo>
                            <a:pt x="0" y="71470"/>
                            <a:pt x="71844" y="0"/>
                            <a:pt x="160459" y="0"/>
                          </a:cubicBezTo>
                          <a:cubicBezTo>
                            <a:pt x="249073" y="0"/>
                            <a:pt x="320917" y="71472"/>
                            <a:pt x="320917" y="159636"/>
                          </a:cubicBezTo>
                          <a:close/>
                        </a:path>
                      </a:pathLst>
                    </a:custGeom>
                    <a:solidFill>
                      <a:srgbClr val="D7EFF2"/>
                    </a:solidFill>
                    <a:ln w="9525" cap="flat">
                      <a:noFill/>
                      <a:prstDash val="solid"/>
                      <a:miter/>
                    </a:ln>
                  </p:spPr>
                  <p:txBody>
                    <a:bodyPr rtlCol="0" anchor="ctr"/>
                    <a:lstStyle/>
                    <a:p>
                      <a:endParaRPr lang="nl-NL"/>
                    </a:p>
                  </p:txBody>
                </p:sp>
                <p:sp>
                  <p:nvSpPr>
                    <p:cNvPr id="384" name="Vrije vorm 383">
                      <a:extLst>
                        <a:ext uri="{FF2B5EF4-FFF2-40B4-BE49-F238E27FC236}">
                          <a16:creationId xmlns:a16="http://schemas.microsoft.com/office/drawing/2014/main" id="{5FDFABB6-DB0D-83DC-695D-FD92D5F10973}"/>
                        </a:ext>
                      </a:extLst>
                    </p:cNvPr>
                    <p:cNvSpPr/>
                    <p:nvPr/>
                  </p:nvSpPr>
                  <p:spPr>
                    <a:xfrm>
                      <a:off x="6706473" y="2785088"/>
                      <a:ext cx="333375" cy="331003"/>
                    </a:xfrm>
                    <a:custGeom>
                      <a:avLst/>
                      <a:gdLst>
                        <a:gd name="connsiteX0" fmla="*/ 166688 w 333375"/>
                        <a:gd name="connsiteY0" fmla="*/ 331003 h 331003"/>
                        <a:gd name="connsiteX1" fmla="*/ 0 w 333375"/>
                        <a:gd name="connsiteY1" fmla="*/ 165499 h 331003"/>
                        <a:gd name="connsiteX2" fmla="*/ 166688 w 333375"/>
                        <a:gd name="connsiteY2" fmla="*/ 0 h 331003"/>
                        <a:gd name="connsiteX3" fmla="*/ 333375 w 333375"/>
                        <a:gd name="connsiteY3" fmla="*/ 165499 h 331003"/>
                        <a:gd name="connsiteX4" fmla="*/ 166688 w 333375"/>
                        <a:gd name="connsiteY4" fmla="*/ 331003 h 331003"/>
                        <a:gd name="connsiteX5" fmla="*/ 166688 w 333375"/>
                        <a:gd name="connsiteY5" fmla="*/ 15681 h 331003"/>
                        <a:gd name="connsiteX6" fmla="*/ 15789 w 333375"/>
                        <a:gd name="connsiteY6" fmla="*/ 165500 h 331003"/>
                        <a:gd name="connsiteX7" fmla="*/ 166688 w 333375"/>
                        <a:gd name="connsiteY7" fmla="*/ 315327 h 331003"/>
                        <a:gd name="connsiteX8" fmla="*/ 317586 w 333375"/>
                        <a:gd name="connsiteY8" fmla="*/ 165500 h 331003"/>
                        <a:gd name="connsiteX9" fmla="*/ 166688 w 333375"/>
                        <a:gd name="connsiteY9" fmla="*/ 15681 h 33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375" h="331003">
                          <a:moveTo>
                            <a:pt x="166688" y="331003"/>
                          </a:moveTo>
                          <a:cubicBezTo>
                            <a:pt x="74781" y="331003"/>
                            <a:pt x="0" y="256764"/>
                            <a:pt x="0" y="165499"/>
                          </a:cubicBezTo>
                          <a:cubicBezTo>
                            <a:pt x="0" y="74243"/>
                            <a:pt x="74781" y="0"/>
                            <a:pt x="166688" y="0"/>
                          </a:cubicBezTo>
                          <a:cubicBezTo>
                            <a:pt x="258604" y="0"/>
                            <a:pt x="333375" y="74243"/>
                            <a:pt x="333375" y="165499"/>
                          </a:cubicBezTo>
                          <a:cubicBezTo>
                            <a:pt x="333375" y="256764"/>
                            <a:pt x="258604" y="331003"/>
                            <a:pt x="166688" y="331003"/>
                          </a:cubicBezTo>
                          <a:close/>
                          <a:moveTo>
                            <a:pt x="166688" y="15681"/>
                          </a:moveTo>
                          <a:cubicBezTo>
                            <a:pt x="83478" y="15681"/>
                            <a:pt x="15789" y="82890"/>
                            <a:pt x="15789" y="165500"/>
                          </a:cubicBezTo>
                          <a:cubicBezTo>
                            <a:pt x="15789" y="248110"/>
                            <a:pt x="83478" y="315327"/>
                            <a:pt x="166688" y="315327"/>
                          </a:cubicBezTo>
                          <a:cubicBezTo>
                            <a:pt x="249897" y="315327"/>
                            <a:pt x="317586" y="248108"/>
                            <a:pt x="317586" y="165500"/>
                          </a:cubicBezTo>
                          <a:cubicBezTo>
                            <a:pt x="317586" y="82891"/>
                            <a:pt x="249897" y="15681"/>
                            <a:pt x="166688" y="15681"/>
                          </a:cubicBezTo>
                          <a:close/>
                        </a:path>
                      </a:pathLst>
                    </a:custGeom>
                    <a:solidFill>
                      <a:srgbClr val="FFFFFF"/>
                    </a:solidFill>
                    <a:ln w="9525" cap="flat">
                      <a:noFill/>
                      <a:prstDash val="solid"/>
                      <a:miter/>
                    </a:ln>
                  </p:spPr>
                  <p:txBody>
                    <a:bodyPr rtlCol="0" anchor="ctr"/>
                    <a:lstStyle/>
                    <a:p>
                      <a:endParaRPr lang="nl-NL"/>
                    </a:p>
                  </p:txBody>
                </p:sp>
              </p:grpSp>
              <p:grpSp>
                <p:nvGrpSpPr>
                  <p:cNvPr id="405" name="Graphic 3">
                    <a:extLst>
                      <a:ext uri="{FF2B5EF4-FFF2-40B4-BE49-F238E27FC236}">
                        <a16:creationId xmlns:a16="http://schemas.microsoft.com/office/drawing/2014/main" id="{0ABB4C63-D40F-E4F8-C6F8-42E4DA8153CE}"/>
                      </a:ext>
                    </a:extLst>
                  </p:cNvPr>
                  <p:cNvGrpSpPr/>
                  <p:nvPr/>
                </p:nvGrpSpPr>
                <p:grpSpPr>
                  <a:xfrm>
                    <a:off x="7274053" y="2846610"/>
                    <a:ext cx="220064" cy="241235"/>
                    <a:chOff x="6800981" y="2880854"/>
                    <a:chExt cx="134908" cy="147886"/>
                  </a:xfrm>
                </p:grpSpPr>
                <p:sp>
                  <p:nvSpPr>
                    <p:cNvPr id="406" name="Vrije vorm 405">
                      <a:extLst>
                        <a:ext uri="{FF2B5EF4-FFF2-40B4-BE49-F238E27FC236}">
                          <a16:creationId xmlns:a16="http://schemas.microsoft.com/office/drawing/2014/main" id="{EF674B57-8AD0-2BA5-5A6B-DE9E1DB426E1}"/>
                        </a:ext>
                      </a:extLst>
                    </p:cNvPr>
                    <p:cNvSpPr/>
                    <p:nvPr/>
                  </p:nvSpPr>
                  <p:spPr>
                    <a:xfrm>
                      <a:off x="6800981" y="3019821"/>
                      <a:ext cx="134908" cy="8919"/>
                    </a:xfrm>
                    <a:custGeom>
                      <a:avLst/>
                      <a:gdLst>
                        <a:gd name="connsiteX0" fmla="*/ 0 w 134908"/>
                        <a:gd name="connsiteY0" fmla="*/ 4460 h 8919"/>
                        <a:gd name="connsiteX1" fmla="*/ 67454 w 134908"/>
                        <a:gd name="connsiteY1" fmla="*/ 0 h 8919"/>
                        <a:gd name="connsiteX2" fmla="*/ 134909 w 134908"/>
                        <a:gd name="connsiteY2" fmla="*/ 4460 h 8919"/>
                        <a:gd name="connsiteX3" fmla="*/ 67454 w 134908"/>
                        <a:gd name="connsiteY3" fmla="*/ 8919 h 8919"/>
                        <a:gd name="connsiteX4" fmla="*/ 0 w 134908"/>
                        <a:gd name="connsiteY4" fmla="*/ 4460 h 8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908" h="8919">
                          <a:moveTo>
                            <a:pt x="0" y="4460"/>
                          </a:moveTo>
                          <a:cubicBezTo>
                            <a:pt x="0" y="1997"/>
                            <a:pt x="30200" y="0"/>
                            <a:pt x="67454" y="0"/>
                          </a:cubicBezTo>
                          <a:cubicBezTo>
                            <a:pt x="104708" y="0"/>
                            <a:pt x="134909" y="1997"/>
                            <a:pt x="134909" y="4460"/>
                          </a:cubicBezTo>
                          <a:cubicBezTo>
                            <a:pt x="134909" y="6923"/>
                            <a:pt x="104707" y="8919"/>
                            <a:pt x="67454" y="8919"/>
                          </a:cubicBezTo>
                          <a:cubicBezTo>
                            <a:pt x="30202" y="8919"/>
                            <a:pt x="0" y="6923"/>
                            <a:pt x="0" y="4460"/>
                          </a:cubicBezTo>
                          <a:close/>
                        </a:path>
                      </a:pathLst>
                    </a:custGeom>
                    <a:solidFill>
                      <a:srgbClr val="00A9B9"/>
                    </a:solidFill>
                    <a:ln w="9525" cap="flat">
                      <a:noFill/>
                      <a:prstDash val="solid"/>
                      <a:miter/>
                    </a:ln>
                  </p:spPr>
                  <p:txBody>
                    <a:bodyPr rtlCol="0" anchor="ctr"/>
                    <a:lstStyle/>
                    <a:p>
                      <a:endParaRPr lang="nl-NL"/>
                    </a:p>
                  </p:txBody>
                </p:sp>
                <p:sp>
                  <p:nvSpPr>
                    <p:cNvPr id="407" name="Vrije vorm 406">
                      <a:extLst>
                        <a:ext uri="{FF2B5EF4-FFF2-40B4-BE49-F238E27FC236}">
                          <a16:creationId xmlns:a16="http://schemas.microsoft.com/office/drawing/2014/main" id="{A7AE90DA-7A6B-A423-E876-3BC10BFFE450}"/>
                        </a:ext>
                      </a:extLst>
                    </p:cNvPr>
                    <p:cNvSpPr/>
                    <p:nvPr/>
                  </p:nvSpPr>
                  <p:spPr>
                    <a:xfrm>
                      <a:off x="6812223" y="2885170"/>
                      <a:ext cx="112423" cy="138391"/>
                    </a:xfrm>
                    <a:custGeom>
                      <a:avLst/>
                      <a:gdLst>
                        <a:gd name="connsiteX0" fmla="*/ 0 w 112423"/>
                        <a:gd name="connsiteY0" fmla="*/ 0 h 138391"/>
                        <a:gd name="connsiteX1" fmla="*/ 112424 w 112423"/>
                        <a:gd name="connsiteY1" fmla="*/ 0 h 138391"/>
                        <a:gd name="connsiteX2" fmla="*/ 112424 w 112423"/>
                        <a:gd name="connsiteY2" fmla="*/ 138392 h 138391"/>
                        <a:gd name="connsiteX3" fmla="*/ 0 w 112423"/>
                        <a:gd name="connsiteY3" fmla="*/ 138392 h 138391"/>
                        <a:gd name="connsiteX4" fmla="*/ 0 w 112423"/>
                        <a:gd name="connsiteY4" fmla="*/ 0 h 138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3" h="138391">
                          <a:moveTo>
                            <a:pt x="0" y="0"/>
                          </a:moveTo>
                          <a:lnTo>
                            <a:pt x="112424" y="0"/>
                          </a:lnTo>
                          <a:lnTo>
                            <a:pt x="112424" y="138392"/>
                          </a:lnTo>
                          <a:lnTo>
                            <a:pt x="0" y="138392"/>
                          </a:lnTo>
                          <a:lnTo>
                            <a:pt x="0" y="0"/>
                          </a:lnTo>
                          <a:close/>
                        </a:path>
                      </a:pathLst>
                    </a:custGeom>
                    <a:solidFill>
                      <a:srgbClr val="51BBC7"/>
                    </a:solidFill>
                    <a:ln w="9525" cap="flat">
                      <a:noFill/>
                      <a:prstDash val="solid"/>
                      <a:miter/>
                    </a:ln>
                  </p:spPr>
                  <p:txBody>
                    <a:bodyPr rtlCol="0" anchor="ctr"/>
                    <a:lstStyle/>
                    <a:p>
                      <a:endParaRPr lang="nl-NL"/>
                    </a:p>
                  </p:txBody>
                </p:sp>
                <p:sp>
                  <p:nvSpPr>
                    <p:cNvPr id="408" name="Vrije vorm 407">
                      <a:extLst>
                        <a:ext uri="{FF2B5EF4-FFF2-40B4-BE49-F238E27FC236}">
                          <a16:creationId xmlns:a16="http://schemas.microsoft.com/office/drawing/2014/main" id="{2F0B37FD-078B-8396-DF3B-B07B11146DAB}"/>
                        </a:ext>
                      </a:extLst>
                    </p:cNvPr>
                    <p:cNvSpPr/>
                    <p:nvPr/>
                  </p:nvSpPr>
                  <p:spPr>
                    <a:xfrm>
                      <a:off x="6810205" y="2880854"/>
                      <a:ext cx="116459" cy="4315"/>
                    </a:xfrm>
                    <a:custGeom>
                      <a:avLst/>
                      <a:gdLst>
                        <a:gd name="connsiteX0" fmla="*/ 0 w 116459"/>
                        <a:gd name="connsiteY0" fmla="*/ 0 h 4315"/>
                        <a:gd name="connsiteX1" fmla="*/ 116459 w 116459"/>
                        <a:gd name="connsiteY1" fmla="*/ 0 h 4315"/>
                        <a:gd name="connsiteX2" fmla="*/ 116459 w 116459"/>
                        <a:gd name="connsiteY2" fmla="*/ 4316 h 4315"/>
                        <a:gd name="connsiteX3" fmla="*/ 0 w 116459"/>
                        <a:gd name="connsiteY3" fmla="*/ 4316 h 4315"/>
                        <a:gd name="connsiteX4" fmla="*/ 0 w 116459"/>
                        <a:gd name="connsiteY4" fmla="*/ 0 h 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59" h="4315">
                          <a:moveTo>
                            <a:pt x="0" y="0"/>
                          </a:moveTo>
                          <a:lnTo>
                            <a:pt x="116459" y="0"/>
                          </a:lnTo>
                          <a:lnTo>
                            <a:pt x="116459" y="4316"/>
                          </a:lnTo>
                          <a:lnTo>
                            <a:pt x="0" y="4316"/>
                          </a:lnTo>
                          <a:lnTo>
                            <a:pt x="0" y="0"/>
                          </a:lnTo>
                          <a:close/>
                        </a:path>
                      </a:pathLst>
                    </a:custGeom>
                    <a:solidFill>
                      <a:srgbClr val="00A9B9"/>
                    </a:solidFill>
                    <a:ln w="9525" cap="flat">
                      <a:noFill/>
                      <a:prstDash val="solid"/>
                      <a:miter/>
                    </a:ln>
                  </p:spPr>
                  <p:txBody>
                    <a:bodyPr rtlCol="0" anchor="ctr"/>
                    <a:lstStyle/>
                    <a:p>
                      <a:endParaRPr lang="nl-NL"/>
                    </a:p>
                  </p:txBody>
                </p:sp>
                <p:sp>
                  <p:nvSpPr>
                    <p:cNvPr id="409" name="Vrije vorm 408">
                      <a:extLst>
                        <a:ext uri="{FF2B5EF4-FFF2-40B4-BE49-F238E27FC236}">
                          <a16:creationId xmlns:a16="http://schemas.microsoft.com/office/drawing/2014/main" id="{6CBEDA81-E802-CAE9-1350-39F4BAA10F65}"/>
                        </a:ext>
                      </a:extLst>
                    </p:cNvPr>
                    <p:cNvSpPr/>
                    <p:nvPr/>
                  </p:nvSpPr>
                  <p:spPr>
                    <a:xfrm>
                      <a:off x="6849410" y="2989898"/>
                      <a:ext cx="38051" cy="33662"/>
                    </a:xfrm>
                    <a:custGeom>
                      <a:avLst/>
                      <a:gdLst>
                        <a:gd name="connsiteX0" fmla="*/ 38051 w 38051"/>
                        <a:gd name="connsiteY0" fmla="*/ 0 h 33662"/>
                        <a:gd name="connsiteX1" fmla="*/ 38051 w 38051"/>
                        <a:gd name="connsiteY1" fmla="*/ 33663 h 33662"/>
                        <a:gd name="connsiteX2" fmla="*/ 0 w 38051"/>
                        <a:gd name="connsiteY2" fmla="*/ 33663 h 33662"/>
                        <a:gd name="connsiteX3" fmla="*/ 0 w 38051"/>
                        <a:gd name="connsiteY3" fmla="*/ 0 h 33662"/>
                        <a:gd name="connsiteX4" fmla="*/ 38051 w 38051"/>
                        <a:gd name="connsiteY4" fmla="*/ 0 h 33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51" h="33662">
                          <a:moveTo>
                            <a:pt x="38051" y="0"/>
                          </a:moveTo>
                          <a:lnTo>
                            <a:pt x="38051" y="33663"/>
                          </a:lnTo>
                          <a:lnTo>
                            <a:pt x="0" y="33663"/>
                          </a:lnTo>
                          <a:lnTo>
                            <a:pt x="0" y="0"/>
                          </a:lnTo>
                          <a:lnTo>
                            <a:pt x="38051" y="0"/>
                          </a:lnTo>
                          <a:close/>
                        </a:path>
                      </a:pathLst>
                    </a:custGeom>
                    <a:solidFill>
                      <a:srgbClr val="AEDDE3"/>
                    </a:solidFill>
                    <a:ln w="9525" cap="flat">
                      <a:noFill/>
                      <a:prstDash val="solid"/>
                      <a:miter/>
                    </a:ln>
                  </p:spPr>
                  <p:txBody>
                    <a:bodyPr rtlCol="0" anchor="ctr"/>
                    <a:lstStyle/>
                    <a:p>
                      <a:endParaRPr lang="nl-NL"/>
                    </a:p>
                  </p:txBody>
                </p:sp>
                <p:sp>
                  <p:nvSpPr>
                    <p:cNvPr id="410" name="Vrije vorm 409">
                      <a:extLst>
                        <a:ext uri="{FF2B5EF4-FFF2-40B4-BE49-F238E27FC236}">
                          <a16:creationId xmlns:a16="http://schemas.microsoft.com/office/drawing/2014/main" id="{A8DD8ABA-F11C-A2B6-B679-C80D4578D436}"/>
                        </a:ext>
                      </a:extLst>
                    </p:cNvPr>
                    <p:cNvSpPr/>
                    <p:nvPr/>
                  </p:nvSpPr>
                  <p:spPr>
                    <a:xfrm>
                      <a:off x="6894091" y="2995077"/>
                      <a:ext cx="20178" cy="20140"/>
                    </a:xfrm>
                    <a:custGeom>
                      <a:avLst/>
                      <a:gdLst>
                        <a:gd name="connsiteX0" fmla="*/ 20179 w 20178"/>
                        <a:gd name="connsiteY0" fmla="*/ 0 h 20140"/>
                        <a:gd name="connsiteX1" fmla="*/ 20179 w 20178"/>
                        <a:gd name="connsiteY1" fmla="*/ 20140 h 20140"/>
                        <a:gd name="connsiteX2" fmla="*/ 0 w 20178"/>
                        <a:gd name="connsiteY2" fmla="*/ 20140 h 20140"/>
                        <a:gd name="connsiteX3" fmla="*/ 0 w 20178"/>
                        <a:gd name="connsiteY3" fmla="*/ 0 h 20140"/>
                        <a:gd name="connsiteX4" fmla="*/ 20179 w 20178"/>
                        <a:gd name="connsiteY4" fmla="*/ 0 h 20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8" h="20140">
                          <a:moveTo>
                            <a:pt x="20179" y="0"/>
                          </a:moveTo>
                          <a:lnTo>
                            <a:pt x="20179" y="20140"/>
                          </a:lnTo>
                          <a:lnTo>
                            <a:pt x="0" y="20140"/>
                          </a:lnTo>
                          <a:lnTo>
                            <a:pt x="0" y="0"/>
                          </a:lnTo>
                          <a:lnTo>
                            <a:pt x="20179" y="0"/>
                          </a:lnTo>
                          <a:close/>
                        </a:path>
                      </a:pathLst>
                    </a:custGeom>
                    <a:solidFill>
                      <a:srgbClr val="E7F3FB"/>
                    </a:solidFill>
                    <a:ln w="9525" cap="flat">
                      <a:noFill/>
                      <a:prstDash val="solid"/>
                      <a:miter/>
                    </a:ln>
                  </p:spPr>
                  <p:txBody>
                    <a:bodyPr rtlCol="0" anchor="ctr"/>
                    <a:lstStyle/>
                    <a:p>
                      <a:endParaRPr lang="nl-NL"/>
                    </a:p>
                  </p:txBody>
                </p:sp>
                <p:sp>
                  <p:nvSpPr>
                    <p:cNvPr id="411" name="Vrije vorm 410">
                      <a:extLst>
                        <a:ext uri="{FF2B5EF4-FFF2-40B4-BE49-F238E27FC236}">
                          <a16:creationId xmlns:a16="http://schemas.microsoft.com/office/drawing/2014/main" id="{CDC50698-1F36-4FC9-C4B2-70FCF28689BC}"/>
                        </a:ext>
                      </a:extLst>
                    </p:cNvPr>
                    <p:cNvSpPr/>
                    <p:nvPr/>
                  </p:nvSpPr>
                  <p:spPr>
                    <a:xfrm>
                      <a:off x="6822601" y="2995077"/>
                      <a:ext cx="20178" cy="20140"/>
                    </a:xfrm>
                    <a:custGeom>
                      <a:avLst/>
                      <a:gdLst>
                        <a:gd name="connsiteX0" fmla="*/ 20179 w 20178"/>
                        <a:gd name="connsiteY0" fmla="*/ 0 h 20140"/>
                        <a:gd name="connsiteX1" fmla="*/ 20179 w 20178"/>
                        <a:gd name="connsiteY1" fmla="*/ 20140 h 20140"/>
                        <a:gd name="connsiteX2" fmla="*/ 0 w 20178"/>
                        <a:gd name="connsiteY2" fmla="*/ 20140 h 20140"/>
                        <a:gd name="connsiteX3" fmla="*/ 0 w 20178"/>
                        <a:gd name="connsiteY3" fmla="*/ 0 h 20140"/>
                        <a:gd name="connsiteX4" fmla="*/ 20179 w 20178"/>
                        <a:gd name="connsiteY4" fmla="*/ 0 h 20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8" h="20140">
                          <a:moveTo>
                            <a:pt x="20179" y="0"/>
                          </a:moveTo>
                          <a:lnTo>
                            <a:pt x="20179" y="20140"/>
                          </a:lnTo>
                          <a:lnTo>
                            <a:pt x="0" y="20140"/>
                          </a:lnTo>
                          <a:lnTo>
                            <a:pt x="0" y="0"/>
                          </a:lnTo>
                          <a:lnTo>
                            <a:pt x="20179" y="0"/>
                          </a:lnTo>
                          <a:close/>
                        </a:path>
                      </a:pathLst>
                    </a:custGeom>
                    <a:solidFill>
                      <a:srgbClr val="E7F3FB"/>
                    </a:solidFill>
                    <a:ln w="9525" cap="flat">
                      <a:noFill/>
                      <a:prstDash val="solid"/>
                      <a:miter/>
                    </a:ln>
                  </p:spPr>
                  <p:txBody>
                    <a:bodyPr rtlCol="0" anchor="ctr"/>
                    <a:lstStyle/>
                    <a:p>
                      <a:endParaRPr lang="nl-NL"/>
                    </a:p>
                  </p:txBody>
                </p:sp>
                <p:sp>
                  <p:nvSpPr>
                    <p:cNvPr id="412" name="Vrije vorm 411">
                      <a:extLst>
                        <a:ext uri="{FF2B5EF4-FFF2-40B4-BE49-F238E27FC236}">
                          <a16:creationId xmlns:a16="http://schemas.microsoft.com/office/drawing/2014/main" id="{8213C146-CA64-F295-F28D-7FA5927C049A}"/>
                        </a:ext>
                      </a:extLst>
                    </p:cNvPr>
                    <p:cNvSpPr/>
                    <p:nvPr/>
                  </p:nvSpPr>
                  <p:spPr>
                    <a:xfrm>
                      <a:off x="6894091" y="2960839"/>
                      <a:ext cx="20178" cy="20140"/>
                    </a:xfrm>
                    <a:custGeom>
                      <a:avLst/>
                      <a:gdLst>
                        <a:gd name="connsiteX0" fmla="*/ 20179 w 20178"/>
                        <a:gd name="connsiteY0" fmla="*/ 0 h 20140"/>
                        <a:gd name="connsiteX1" fmla="*/ 20179 w 20178"/>
                        <a:gd name="connsiteY1" fmla="*/ 20140 h 20140"/>
                        <a:gd name="connsiteX2" fmla="*/ 0 w 20178"/>
                        <a:gd name="connsiteY2" fmla="*/ 20140 h 20140"/>
                        <a:gd name="connsiteX3" fmla="*/ 0 w 20178"/>
                        <a:gd name="connsiteY3" fmla="*/ 0 h 20140"/>
                        <a:gd name="connsiteX4" fmla="*/ 20179 w 20178"/>
                        <a:gd name="connsiteY4" fmla="*/ 0 h 20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8" h="20140">
                          <a:moveTo>
                            <a:pt x="20179" y="0"/>
                          </a:moveTo>
                          <a:lnTo>
                            <a:pt x="20179" y="20140"/>
                          </a:lnTo>
                          <a:lnTo>
                            <a:pt x="0" y="20140"/>
                          </a:lnTo>
                          <a:lnTo>
                            <a:pt x="0" y="0"/>
                          </a:lnTo>
                          <a:lnTo>
                            <a:pt x="20179" y="0"/>
                          </a:lnTo>
                          <a:close/>
                        </a:path>
                      </a:pathLst>
                    </a:custGeom>
                    <a:solidFill>
                      <a:srgbClr val="E7F3FB"/>
                    </a:solidFill>
                    <a:ln w="9525" cap="flat">
                      <a:noFill/>
                      <a:prstDash val="solid"/>
                      <a:miter/>
                    </a:ln>
                  </p:spPr>
                  <p:txBody>
                    <a:bodyPr rtlCol="0" anchor="ctr"/>
                    <a:lstStyle/>
                    <a:p>
                      <a:endParaRPr lang="nl-NL"/>
                    </a:p>
                  </p:txBody>
                </p:sp>
                <p:sp>
                  <p:nvSpPr>
                    <p:cNvPr id="413" name="Vrije vorm 412">
                      <a:extLst>
                        <a:ext uri="{FF2B5EF4-FFF2-40B4-BE49-F238E27FC236}">
                          <a16:creationId xmlns:a16="http://schemas.microsoft.com/office/drawing/2014/main" id="{8D2A38ED-B02E-9BBD-E092-3753DEE8CD70}"/>
                        </a:ext>
                      </a:extLst>
                    </p:cNvPr>
                    <p:cNvSpPr/>
                    <p:nvPr/>
                  </p:nvSpPr>
                  <p:spPr>
                    <a:xfrm>
                      <a:off x="6822601" y="2960839"/>
                      <a:ext cx="20178" cy="20140"/>
                    </a:xfrm>
                    <a:custGeom>
                      <a:avLst/>
                      <a:gdLst>
                        <a:gd name="connsiteX0" fmla="*/ 20179 w 20178"/>
                        <a:gd name="connsiteY0" fmla="*/ 0 h 20140"/>
                        <a:gd name="connsiteX1" fmla="*/ 20179 w 20178"/>
                        <a:gd name="connsiteY1" fmla="*/ 20140 h 20140"/>
                        <a:gd name="connsiteX2" fmla="*/ 0 w 20178"/>
                        <a:gd name="connsiteY2" fmla="*/ 20140 h 20140"/>
                        <a:gd name="connsiteX3" fmla="*/ 0 w 20178"/>
                        <a:gd name="connsiteY3" fmla="*/ 0 h 20140"/>
                        <a:gd name="connsiteX4" fmla="*/ 20179 w 20178"/>
                        <a:gd name="connsiteY4" fmla="*/ 0 h 20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8" h="20140">
                          <a:moveTo>
                            <a:pt x="20179" y="0"/>
                          </a:moveTo>
                          <a:lnTo>
                            <a:pt x="20179" y="20140"/>
                          </a:lnTo>
                          <a:lnTo>
                            <a:pt x="0" y="20140"/>
                          </a:lnTo>
                          <a:lnTo>
                            <a:pt x="0" y="0"/>
                          </a:lnTo>
                          <a:lnTo>
                            <a:pt x="20179" y="0"/>
                          </a:lnTo>
                          <a:close/>
                        </a:path>
                      </a:pathLst>
                    </a:custGeom>
                    <a:solidFill>
                      <a:srgbClr val="E7F3FB"/>
                    </a:solidFill>
                    <a:ln w="9525" cap="flat">
                      <a:noFill/>
                      <a:prstDash val="solid"/>
                      <a:miter/>
                    </a:ln>
                  </p:spPr>
                  <p:txBody>
                    <a:bodyPr rtlCol="0" anchor="ctr"/>
                    <a:lstStyle/>
                    <a:p>
                      <a:endParaRPr lang="nl-NL"/>
                    </a:p>
                  </p:txBody>
                </p:sp>
                <p:sp>
                  <p:nvSpPr>
                    <p:cNvPr id="414" name="Vrije vorm 413">
                      <a:extLst>
                        <a:ext uri="{FF2B5EF4-FFF2-40B4-BE49-F238E27FC236}">
                          <a16:creationId xmlns:a16="http://schemas.microsoft.com/office/drawing/2014/main" id="{7A3311FC-D434-C435-A1AC-C7D8CB47BAD1}"/>
                        </a:ext>
                      </a:extLst>
                    </p:cNvPr>
                    <p:cNvSpPr/>
                    <p:nvPr/>
                  </p:nvSpPr>
                  <p:spPr>
                    <a:xfrm>
                      <a:off x="6858346" y="2960839"/>
                      <a:ext cx="20178" cy="20140"/>
                    </a:xfrm>
                    <a:custGeom>
                      <a:avLst/>
                      <a:gdLst>
                        <a:gd name="connsiteX0" fmla="*/ 20178 w 20178"/>
                        <a:gd name="connsiteY0" fmla="*/ 0 h 20140"/>
                        <a:gd name="connsiteX1" fmla="*/ 20178 w 20178"/>
                        <a:gd name="connsiteY1" fmla="*/ 20140 h 20140"/>
                        <a:gd name="connsiteX2" fmla="*/ 0 w 20178"/>
                        <a:gd name="connsiteY2" fmla="*/ 20140 h 20140"/>
                        <a:gd name="connsiteX3" fmla="*/ 0 w 20178"/>
                        <a:gd name="connsiteY3" fmla="*/ 0 h 20140"/>
                        <a:gd name="connsiteX4" fmla="*/ 20178 w 20178"/>
                        <a:gd name="connsiteY4" fmla="*/ 0 h 20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8" h="20140">
                          <a:moveTo>
                            <a:pt x="20178" y="0"/>
                          </a:moveTo>
                          <a:lnTo>
                            <a:pt x="20178" y="20140"/>
                          </a:lnTo>
                          <a:lnTo>
                            <a:pt x="0" y="20140"/>
                          </a:lnTo>
                          <a:lnTo>
                            <a:pt x="0" y="0"/>
                          </a:lnTo>
                          <a:lnTo>
                            <a:pt x="20178" y="0"/>
                          </a:lnTo>
                          <a:close/>
                        </a:path>
                      </a:pathLst>
                    </a:custGeom>
                    <a:solidFill>
                      <a:srgbClr val="E7F3FB"/>
                    </a:solidFill>
                    <a:ln w="9525" cap="flat">
                      <a:noFill/>
                      <a:prstDash val="solid"/>
                      <a:miter/>
                    </a:ln>
                  </p:spPr>
                  <p:txBody>
                    <a:bodyPr rtlCol="0" anchor="ctr"/>
                    <a:lstStyle/>
                    <a:p>
                      <a:endParaRPr lang="nl-NL"/>
                    </a:p>
                  </p:txBody>
                </p:sp>
                <p:sp>
                  <p:nvSpPr>
                    <p:cNvPr id="415" name="Vrije vorm 414">
                      <a:extLst>
                        <a:ext uri="{FF2B5EF4-FFF2-40B4-BE49-F238E27FC236}">
                          <a16:creationId xmlns:a16="http://schemas.microsoft.com/office/drawing/2014/main" id="{EDDC7DB7-2F9D-F9A7-60E0-0DC1F25F89D0}"/>
                        </a:ext>
                      </a:extLst>
                    </p:cNvPr>
                    <p:cNvSpPr/>
                    <p:nvPr/>
                  </p:nvSpPr>
                  <p:spPr>
                    <a:xfrm>
                      <a:off x="6894091" y="2926313"/>
                      <a:ext cx="20178" cy="20140"/>
                    </a:xfrm>
                    <a:custGeom>
                      <a:avLst/>
                      <a:gdLst>
                        <a:gd name="connsiteX0" fmla="*/ 20179 w 20178"/>
                        <a:gd name="connsiteY0" fmla="*/ 0 h 20140"/>
                        <a:gd name="connsiteX1" fmla="*/ 20179 w 20178"/>
                        <a:gd name="connsiteY1" fmla="*/ 20140 h 20140"/>
                        <a:gd name="connsiteX2" fmla="*/ 0 w 20178"/>
                        <a:gd name="connsiteY2" fmla="*/ 20140 h 20140"/>
                        <a:gd name="connsiteX3" fmla="*/ 0 w 20178"/>
                        <a:gd name="connsiteY3" fmla="*/ 0 h 20140"/>
                        <a:gd name="connsiteX4" fmla="*/ 20179 w 20178"/>
                        <a:gd name="connsiteY4" fmla="*/ 0 h 20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8" h="20140">
                          <a:moveTo>
                            <a:pt x="20179" y="0"/>
                          </a:moveTo>
                          <a:lnTo>
                            <a:pt x="20179" y="20140"/>
                          </a:lnTo>
                          <a:lnTo>
                            <a:pt x="0" y="20140"/>
                          </a:lnTo>
                          <a:lnTo>
                            <a:pt x="0" y="0"/>
                          </a:lnTo>
                          <a:lnTo>
                            <a:pt x="20179" y="0"/>
                          </a:lnTo>
                          <a:close/>
                        </a:path>
                      </a:pathLst>
                    </a:custGeom>
                    <a:solidFill>
                      <a:srgbClr val="E7F3FB"/>
                    </a:solidFill>
                    <a:ln w="9525" cap="flat">
                      <a:noFill/>
                      <a:prstDash val="solid"/>
                      <a:miter/>
                    </a:ln>
                  </p:spPr>
                  <p:txBody>
                    <a:bodyPr rtlCol="0" anchor="ctr"/>
                    <a:lstStyle/>
                    <a:p>
                      <a:endParaRPr lang="nl-NL"/>
                    </a:p>
                  </p:txBody>
                </p:sp>
                <p:sp>
                  <p:nvSpPr>
                    <p:cNvPr id="416" name="Vrije vorm 415">
                      <a:extLst>
                        <a:ext uri="{FF2B5EF4-FFF2-40B4-BE49-F238E27FC236}">
                          <a16:creationId xmlns:a16="http://schemas.microsoft.com/office/drawing/2014/main" id="{5691E480-ED96-7F07-1ED8-D6D9B9CF47DC}"/>
                        </a:ext>
                      </a:extLst>
                    </p:cNvPr>
                    <p:cNvSpPr/>
                    <p:nvPr/>
                  </p:nvSpPr>
                  <p:spPr>
                    <a:xfrm>
                      <a:off x="6822601" y="2926313"/>
                      <a:ext cx="20178" cy="20140"/>
                    </a:xfrm>
                    <a:custGeom>
                      <a:avLst/>
                      <a:gdLst>
                        <a:gd name="connsiteX0" fmla="*/ 20179 w 20178"/>
                        <a:gd name="connsiteY0" fmla="*/ 0 h 20140"/>
                        <a:gd name="connsiteX1" fmla="*/ 20179 w 20178"/>
                        <a:gd name="connsiteY1" fmla="*/ 20140 h 20140"/>
                        <a:gd name="connsiteX2" fmla="*/ 0 w 20178"/>
                        <a:gd name="connsiteY2" fmla="*/ 20140 h 20140"/>
                        <a:gd name="connsiteX3" fmla="*/ 0 w 20178"/>
                        <a:gd name="connsiteY3" fmla="*/ 0 h 20140"/>
                        <a:gd name="connsiteX4" fmla="*/ 20179 w 20178"/>
                        <a:gd name="connsiteY4" fmla="*/ 0 h 20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8" h="20140">
                          <a:moveTo>
                            <a:pt x="20179" y="0"/>
                          </a:moveTo>
                          <a:lnTo>
                            <a:pt x="20179" y="20140"/>
                          </a:lnTo>
                          <a:lnTo>
                            <a:pt x="0" y="20140"/>
                          </a:lnTo>
                          <a:lnTo>
                            <a:pt x="0" y="0"/>
                          </a:lnTo>
                          <a:lnTo>
                            <a:pt x="20179" y="0"/>
                          </a:lnTo>
                          <a:close/>
                        </a:path>
                      </a:pathLst>
                    </a:custGeom>
                    <a:solidFill>
                      <a:srgbClr val="E7F3FB"/>
                    </a:solidFill>
                    <a:ln w="9525" cap="flat">
                      <a:noFill/>
                      <a:prstDash val="solid"/>
                      <a:miter/>
                    </a:ln>
                  </p:spPr>
                  <p:txBody>
                    <a:bodyPr rtlCol="0" anchor="ctr"/>
                    <a:lstStyle/>
                    <a:p>
                      <a:endParaRPr lang="nl-NL"/>
                    </a:p>
                  </p:txBody>
                </p:sp>
                <p:sp>
                  <p:nvSpPr>
                    <p:cNvPr id="417" name="Vrije vorm 416">
                      <a:extLst>
                        <a:ext uri="{FF2B5EF4-FFF2-40B4-BE49-F238E27FC236}">
                          <a16:creationId xmlns:a16="http://schemas.microsoft.com/office/drawing/2014/main" id="{8529AD9C-DD79-79EA-5C02-9A074FC734E2}"/>
                        </a:ext>
                      </a:extLst>
                    </p:cNvPr>
                    <p:cNvSpPr/>
                    <p:nvPr/>
                  </p:nvSpPr>
                  <p:spPr>
                    <a:xfrm>
                      <a:off x="6858346" y="2926313"/>
                      <a:ext cx="20178" cy="20140"/>
                    </a:xfrm>
                    <a:custGeom>
                      <a:avLst/>
                      <a:gdLst>
                        <a:gd name="connsiteX0" fmla="*/ 20178 w 20178"/>
                        <a:gd name="connsiteY0" fmla="*/ 0 h 20140"/>
                        <a:gd name="connsiteX1" fmla="*/ 20178 w 20178"/>
                        <a:gd name="connsiteY1" fmla="*/ 20140 h 20140"/>
                        <a:gd name="connsiteX2" fmla="*/ 0 w 20178"/>
                        <a:gd name="connsiteY2" fmla="*/ 20140 h 20140"/>
                        <a:gd name="connsiteX3" fmla="*/ 0 w 20178"/>
                        <a:gd name="connsiteY3" fmla="*/ 0 h 20140"/>
                        <a:gd name="connsiteX4" fmla="*/ 20178 w 20178"/>
                        <a:gd name="connsiteY4" fmla="*/ 0 h 20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8" h="20140">
                          <a:moveTo>
                            <a:pt x="20178" y="0"/>
                          </a:moveTo>
                          <a:lnTo>
                            <a:pt x="20178" y="20140"/>
                          </a:lnTo>
                          <a:lnTo>
                            <a:pt x="0" y="20140"/>
                          </a:lnTo>
                          <a:lnTo>
                            <a:pt x="0" y="0"/>
                          </a:lnTo>
                          <a:lnTo>
                            <a:pt x="20178" y="0"/>
                          </a:lnTo>
                          <a:close/>
                        </a:path>
                      </a:pathLst>
                    </a:custGeom>
                    <a:solidFill>
                      <a:srgbClr val="E7F3FB"/>
                    </a:solidFill>
                    <a:ln w="9525" cap="flat">
                      <a:noFill/>
                      <a:prstDash val="solid"/>
                      <a:miter/>
                    </a:ln>
                  </p:spPr>
                  <p:txBody>
                    <a:bodyPr rtlCol="0" anchor="ctr"/>
                    <a:lstStyle/>
                    <a:p>
                      <a:endParaRPr lang="nl-NL"/>
                    </a:p>
                  </p:txBody>
                </p:sp>
                <p:sp>
                  <p:nvSpPr>
                    <p:cNvPr id="418" name="Vrije vorm 417">
                      <a:extLst>
                        <a:ext uri="{FF2B5EF4-FFF2-40B4-BE49-F238E27FC236}">
                          <a16:creationId xmlns:a16="http://schemas.microsoft.com/office/drawing/2014/main" id="{68496C6B-C918-AA65-A3C7-293145412B67}"/>
                        </a:ext>
                      </a:extLst>
                    </p:cNvPr>
                    <p:cNvSpPr/>
                    <p:nvPr/>
                  </p:nvSpPr>
                  <p:spPr>
                    <a:xfrm>
                      <a:off x="6894091" y="2892075"/>
                      <a:ext cx="20178" cy="20140"/>
                    </a:xfrm>
                    <a:custGeom>
                      <a:avLst/>
                      <a:gdLst>
                        <a:gd name="connsiteX0" fmla="*/ 20179 w 20178"/>
                        <a:gd name="connsiteY0" fmla="*/ 0 h 20140"/>
                        <a:gd name="connsiteX1" fmla="*/ 20179 w 20178"/>
                        <a:gd name="connsiteY1" fmla="*/ 20140 h 20140"/>
                        <a:gd name="connsiteX2" fmla="*/ 0 w 20178"/>
                        <a:gd name="connsiteY2" fmla="*/ 20140 h 20140"/>
                        <a:gd name="connsiteX3" fmla="*/ 0 w 20178"/>
                        <a:gd name="connsiteY3" fmla="*/ 0 h 20140"/>
                        <a:gd name="connsiteX4" fmla="*/ 20179 w 20178"/>
                        <a:gd name="connsiteY4" fmla="*/ 0 h 20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8" h="20140">
                          <a:moveTo>
                            <a:pt x="20179" y="0"/>
                          </a:moveTo>
                          <a:lnTo>
                            <a:pt x="20179" y="20140"/>
                          </a:lnTo>
                          <a:lnTo>
                            <a:pt x="0" y="20140"/>
                          </a:lnTo>
                          <a:lnTo>
                            <a:pt x="0" y="0"/>
                          </a:lnTo>
                          <a:lnTo>
                            <a:pt x="20179" y="0"/>
                          </a:lnTo>
                          <a:close/>
                        </a:path>
                      </a:pathLst>
                    </a:custGeom>
                    <a:solidFill>
                      <a:srgbClr val="E7F3FB"/>
                    </a:solidFill>
                    <a:ln w="9525" cap="flat">
                      <a:noFill/>
                      <a:prstDash val="solid"/>
                      <a:miter/>
                    </a:ln>
                  </p:spPr>
                  <p:txBody>
                    <a:bodyPr rtlCol="0" anchor="ctr"/>
                    <a:lstStyle/>
                    <a:p>
                      <a:endParaRPr lang="nl-NL"/>
                    </a:p>
                  </p:txBody>
                </p:sp>
                <p:sp>
                  <p:nvSpPr>
                    <p:cNvPr id="419" name="Vrije vorm 418">
                      <a:extLst>
                        <a:ext uri="{FF2B5EF4-FFF2-40B4-BE49-F238E27FC236}">
                          <a16:creationId xmlns:a16="http://schemas.microsoft.com/office/drawing/2014/main" id="{E7FCD8A4-92C5-D417-7699-9D9D215BB2C0}"/>
                        </a:ext>
                      </a:extLst>
                    </p:cNvPr>
                    <p:cNvSpPr/>
                    <p:nvPr/>
                  </p:nvSpPr>
                  <p:spPr>
                    <a:xfrm>
                      <a:off x="6822601" y="2892075"/>
                      <a:ext cx="20178" cy="20140"/>
                    </a:xfrm>
                    <a:custGeom>
                      <a:avLst/>
                      <a:gdLst>
                        <a:gd name="connsiteX0" fmla="*/ 20179 w 20178"/>
                        <a:gd name="connsiteY0" fmla="*/ 0 h 20140"/>
                        <a:gd name="connsiteX1" fmla="*/ 20179 w 20178"/>
                        <a:gd name="connsiteY1" fmla="*/ 20140 h 20140"/>
                        <a:gd name="connsiteX2" fmla="*/ 0 w 20178"/>
                        <a:gd name="connsiteY2" fmla="*/ 20140 h 20140"/>
                        <a:gd name="connsiteX3" fmla="*/ 0 w 20178"/>
                        <a:gd name="connsiteY3" fmla="*/ 0 h 20140"/>
                        <a:gd name="connsiteX4" fmla="*/ 20179 w 20178"/>
                        <a:gd name="connsiteY4" fmla="*/ 0 h 20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8" h="20140">
                          <a:moveTo>
                            <a:pt x="20179" y="0"/>
                          </a:moveTo>
                          <a:lnTo>
                            <a:pt x="20179" y="20140"/>
                          </a:lnTo>
                          <a:lnTo>
                            <a:pt x="0" y="20140"/>
                          </a:lnTo>
                          <a:lnTo>
                            <a:pt x="0" y="0"/>
                          </a:lnTo>
                          <a:lnTo>
                            <a:pt x="20179" y="0"/>
                          </a:lnTo>
                          <a:close/>
                        </a:path>
                      </a:pathLst>
                    </a:custGeom>
                    <a:solidFill>
                      <a:srgbClr val="E7F3FB"/>
                    </a:solidFill>
                    <a:ln w="9525" cap="flat">
                      <a:noFill/>
                      <a:prstDash val="solid"/>
                      <a:miter/>
                    </a:ln>
                  </p:spPr>
                  <p:txBody>
                    <a:bodyPr rtlCol="0" anchor="ctr"/>
                    <a:lstStyle/>
                    <a:p>
                      <a:endParaRPr lang="nl-NL"/>
                    </a:p>
                  </p:txBody>
                </p:sp>
                <p:sp>
                  <p:nvSpPr>
                    <p:cNvPr id="420" name="Vrije vorm 419">
                      <a:extLst>
                        <a:ext uri="{FF2B5EF4-FFF2-40B4-BE49-F238E27FC236}">
                          <a16:creationId xmlns:a16="http://schemas.microsoft.com/office/drawing/2014/main" id="{40EC0C23-ADDD-9FCE-55FF-98533F0EEBDE}"/>
                        </a:ext>
                      </a:extLst>
                    </p:cNvPr>
                    <p:cNvSpPr/>
                    <p:nvPr/>
                  </p:nvSpPr>
                  <p:spPr>
                    <a:xfrm>
                      <a:off x="6858346" y="2892075"/>
                      <a:ext cx="20178" cy="20140"/>
                    </a:xfrm>
                    <a:custGeom>
                      <a:avLst/>
                      <a:gdLst>
                        <a:gd name="connsiteX0" fmla="*/ 20178 w 20178"/>
                        <a:gd name="connsiteY0" fmla="*/ 0 h 20140"/>
                        <a:gd name="connsiteX1" fmla="*/ 20178 w 20178"/>
                        <a:gd name="connsiteY1" fmla="*/ 20140 h 20140"/>
                        <a:gd name="connsiteX2" fmla="*/ 0 w 20178"/>
                        <a:gd name="connsiteY2" fmla="*/ 20140 h 20140"/>
                        <a:gd name="connsiteX3" fmla="*/ 0 w 20178"/>
                        <a:gd name="connsiteY3" fmla="*/ 0 h 20140"/>
                        <a:gd name="connsiteX4" fmla="*/ 20178 w 20178"/>
                        <a:gd name="connsiteY4" fmla="*/ 0 h 20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8" h="20140">
                          <a:moveTo>
                            <a:pt x="20178" y="0"/>
                          </a:moveTo>
                          <a:lnTo>
                            <a:pt x="20178" y="20140"/>
                          </a:lnTo>
                          <a:lnTo>
                            <a:pt x="0" y="20140"/>
                          </a:lnTo>
                          <a:lnTo>
                            <a:pt x="0" y="0"/>
                          </a:lnTo>
                          <a:lnTo>
                            <a:pt x="20178" y="0"/>
                          </a:lnTo>
                          <a:close/>
                        </a:path>
                      </a:pathLst>
                    </a:custGeom>
                    <a:solidFill>
                      <a:srgbClr val="E7F3FB"/>
                    </a:solidFill>
                    <a:ln w="9525" cap="flat">
                      <a:noFill/>
                      <a:prstDash val="solid"/>
                      <a:miter/>
                    </a:ln>
                  </p:spPr>
                  <p:txBody>
                    <a:bodyPr rtlCol="0" anchor="ctr"/>
                    <a:lstStyle/>
                    <a:p>
                      <a:endParaRPr lang="nl-NL"/>
                    </a:p>
                  </p:txBody>
                </p:sp>
              </p:grpSp>
            </p:grpSp>
            <p:grpSp>
              <p:nvGrpSpPr>
                <p:cNvPr id="717" name="Groep 716">
                  <a:extLst>
                    <a:ext uri="{FF2B5EF4-FFF2-40B4-BE49-F238E27FC236}">
                      <a16:creationId xmlns:a16="http://schemas.microsoft.com/office/drawing/2014/main" id="{FC0BA117-7891-E318-0068-E477E2F00B55}"/>
                    </a:ext>
                  </a:extLst>
                </p:cNvPr>
                <p:cNvGrpSpPr/>
                <p:nvPr/>
              </p:nvGrpSpPr>
              <p:grpSpPr>
                <a:xfrm>
                  <a:off x="8705682" y="2690395"/>
                  <a:ext cx="543808" cy="539939"/>
                  <a:chOff x="8705682" y="2690395"/>
                  <a:chExt cx="543808" cy="539939"/>
                </a:xfrm>
              </p:grpSpPr>
              <p:grpSp>
                <p:nvGrpSpPr>
                  <p:cNvPr id="385" name="Graphic 3">
                    <a:extLst>
                      <a:ext uri="{FF2B5EF4-FFF2-40B4-BE49-F238E27FC236}">
                        <a16:creationId xmlns:a16="http://schemas.microsoft.com/office/drawing/2014/main" id="{C7257A73-7558-89C1-97C9-20E79A12F501}"/>
                      </a:ext>
                    </a:extLst>
                  </p:cNvPr>
                  <p:cNvGrpSpPr/>
                  <p:nvPr/>
                </p:nvGrpSpPr>
                <p:grpSpPr>
                  <a:xfrm>
                    <a:off x="8705682" y="2690395"/>
                    <a:ext cx="543808" cy="539939"/>
                    <a:chOff x="7678625" y="2785088"/>
                    <a:chExt cx="333375" cy="331003"/>
                  </a:xfrm>
                </p:grpSpPr>
                <p:sp>
                  <p:nvSpPr>
                    <p:cNvPr id="386" name="Vrije vorm 385">
                      <a:extLst>
                        <a:ext uri="{FF2B5EF4-FFF2-40B4-BE49-F238E27FC236}">
                          <a16:creationId xmlns:a16="http://schemas.microsoft.com/office/drawing/2014/main" id="{7540B717-F0A6-98F7-D825-F22225D5D256}"/>
                        </a:ext>
                      </a:extLst>
                    </p:cNvPr>
                    <p:cNvSpPr/>
                    <p:nvPr/>
                  </p:nvSpPr>
                  <p:spPr>
                    <a:xfrm>
                      <a:off x="7684854" y="2791366"/>
                      <a:ext cx="320917" cy="319272"/>
                    </a:xfrm>
                    <a:custGeom>
                      <a:avLst/>
                      <a:gdLst>
                        <a:gd name="connsiteX0" fmla="*/ 320917 w 320917"/>
                        <a:gd name="connsiteY0" fmla="*/ 159636 h 319272"/>
                        <a:gd name="connsiteX1" fmla="*/ 160459 w 320917"/>
                        <a:gd name="connsiteY1" fmla="*/ 319273 h 319272"/>
                        <a:gd name="connsiteX2" fmla="*/ 0 w 320917"/>
                        <a:gd name="connsiteY2" fmla="*/ 159636 h 319272"/>
                        <a:gd name="connsiteX3" fmla="*/ 160459 w 320917"/>
                        <a:gd name="connsiteY3" fmla="*/ 0 h 319272"/>
                        <a:gd name="connsiteX4" fmla="*/ 320917 w 320917"/>
                        <a:gd name="connsiteY4" fmla="*/ 159636 h 319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917" h="319272">
                          <a:moveTo>
                            <a:pt x="320917" y="159636"/>
                          </a:moveTo>
                          <a:cubicBezTo>
                            <a:pt x="320917" y="247803"/>
                            <a:pt x="249073" y="319273"/>
                            <a:pt x="160459" y="319273"/>
                          </a:cubicBezTo>
                          <a:cubicBezTo>
                            <a:pt x="71844" y="319273"/>
                            <a:pt x="0" y="247803"/>
                            <a:pt x="0" y="159636"/>
                          </a:cubicBezTo>
                          <a:cubicBezTo>
                            <a:pt x="0" y="71470"/>
                            <a:pt x="71844" y="0"/>
                            <a:pt x="160459" y="0"/>
                          </a:cubicBezTo>
                          <a:cubicBezTo>
                            <a:pt x="249073" y="0"/>
                            <a:pt x="320917" y="71472"/>
                            <a:pt x="320917" y="159636"/>
                          </a:cubicBezTo>
                          <a:close/>
                        </a:path>
                      </a:pathLst>
                    </a:custGeom>
                    <a:solidFill>
                      <a:srgbClr val="D7EFF2"/>
                    </a:solidFill>
                    <a:ln w="9525" cap="flat">
                      <a:noFill/>
                      <a:prstDash val="solid"/>
                      <a:miter/>
                    </a:ln>
                  </p:spPr>
                  <p:txBody>
                    <a:bodyPr rtlCol="0" anchor="ctr"/>
                    <a:lstStyle/>
                    <a:p>
                      <a:endParaRPr lang="nl-NL"/>
                    </a:p>
                  </p:txBody>
                </p:sp>
                <p:sp>
                  <p:nvSpPr>
                    <p:cNvPr id="387" name="Vrije vorm 386">
                      <a:extLst>
                        <a:ext uri="{FF2B5EF4-FFF2-40B4-BE49-F238E27FC236}">
                          <a16:creationId xmlns:a16="http://schemas.microsoft.com/office/drawing/2014/main" id="{BE6015BB-9654-C7B7-70D7-F5B316953EB0}"/>
                        </a:ext>
                      </a:extLst>
                    </p:cNvPr>
                    <p:cNvSpPr/>
                    <p:nvPr/>
                  </p:nvSpPr>
                  <p:spPr>
                    <a:xfrm>
                      <a:off x="7678625" y="2785088"/>
                      <a:ext cx="333375" cy="331003"/>
                    </a:xfrm>
                    <a:custGeom>
                      <a:avLst/>
                      <a:gdLst>
                        <a:gd name="connsiteX0" fmla="*/ 166688 w 333375"/>
                        <a:gd name="connsiteY0" fmla="*/ 331003 h 331003"/>
                        <a:gd name="connsiteX1" fmla="*/ 0 w 333375"/>
                        <a:gd name="connsiteY1" fmla="*/ 165499 h 331003"/>
                        <a:gd name="connsiteX2" fmla="*/ 166688 w 333375"/>
                        <a:gd name="connsiteY2" fmla="*/ 0 h 331003"/>
                        <a:gd name="connsiteX3" fmla="*/ 333375 w 333375"/>
                        <a:gd name="connsiteY3" fmla="*/ 165499 h 331003"/>
                        <a:gd name="connsiteX4" fmla="*/ 166688 w 333375"/>
                        <a:gd name="connsiteY4" fmla="*/ 331003 h 331003"/>
                        <a:gd name="connsiteX5" fmla="*/ 166688 w 333375"/>
                        <a:gd name="connsiteY5" fmla="*/ 15681 h 331003"/>
                        <a:gd name="connsiteX6" fmla="*/ 15789 w 333375"/>
                        <a:gd name="connsiteY6" fmla="*/ 165500 h 331003"/>
                        <a:gd name="connsiteX7" fmla="*/ 166688 w 333375"/>
                        <a:gd name="connsiteY7" fmla="*/ 315327 h 331003"/>
                        <a:gd name="connsiteX8" fmla="*/ 317586 w 333375"/>
                        <a:gd name="connsiteY8" fmla="*/ 165500 h 331003"/>
                        <a:gd name="connsiteX9" fmla="*/ 166688 w 333375"/>
                        <a:gd name="connsiteY9" fmla="*/ 15681 h 33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375" h="331003">
                          <a:moveTo>
                            <a:pt x="166688" y="331003"/>
                          </a:moveTo>
                          <a:cubicBezTo>
                            <a:pt x="74781" y="331003"/>
                            <a:pt x="0" y="256764"/>
                            <a:pt x="0" y="165499"/>
                          </a:cubicBezTo>
                          <a:cubicBezTo>
                            <a:pt x="0" y="74243"/>
                            <a:pt x="74781" y="0"/>
                            <a:pt x="166688" y="0"/>
                          </a:cubicBezTo>
                          <a:cubicBezTo>
                            <a:pt x="258604" y="0"/>
                            <a:pt x="333375" y="74243"/>
                            <a:pt x="333375" y="165499"/>
                          </a:cubicBezTo>
                          <a:cubicBezTo>
                            <a:pt x="333375" y="256764"/>
                            <a:pt x="258604" y="331003"/>
                            <a:pt x="166688" y="331003"/>
                          </a:cubicBezTo>
                          <a:close/>
                          <a:moveTo>
                            <a:pt x="166688" y="15681"/>
                          </a:moveTo>
                          <a:cubicBezTo>
                            <a:pt x="83478" y="15681"/>
                            <a:pt x="15789" y="82890"/>
                            <a:pt x="15789" y="165500"/>
                          </a:cubicBezTo>
                          <a:cubicBezTo>
                            <a:pt x="15789" y="248110"/>
                            <a:pt x="83478" y="315327"/>
                            <a:pt x="166688" y="315327"/>
                          </a:cubicBezTo>
                          <a:cubicBezTo>
                            <a:pt x="249897" y="315327"/>
                            <a:pt x="317586" y="248108"/>
                            <a:pt x="317586" y="165500"/>
                          </a:cubicBezTo>
                          <a:cubicBezTo>
                            <a:pt x="317586" y="82891"/>
                            <a:pt x="249897" y="15681"/>
                            <a:pt x="166688" y="15681"/>
                          </a:cubicBezTo>
                          <a:close/>
                        </a:path>
                      </a:pathLst>
                    </a:custGeom>
                    <a:solidFill>
                      <a:srgbClr val="FFFFFF"/>
                    </a:solidFill>
                    <a:ln w="9525" cap="flat">
                      <a:noFill/>
                      <a:prstDash val="solid"/>
                      <a:miter/>
                    </a:ln>
                  </p:spPr>
                  <p:txBody>
                    <a:bodyPr rtlCol="0" anchor="ctr"/>
                    <a:lstStyle/>
                    <a:p>
                      <a:endParaRPr lang="nl-NL"/>
                    </a:p>
                  </p:txBody>
                </p:sp>
              </p:grpSp>
              <p:grpSp>
                <p:nvGrpSpPr>
                  <p:cNvPr id="421" name="Graphic 3">
                    <a:extLst>
                      <a:ext uri="{FF2B5EF4-FFF2-40B4-BE49-F238E27FC236}">
                        <a16:creationId xmlns:a16="http://schemas.microsoft.com/office/drawing/2014/main" id="{182DB31D-F15F-3FDF-75BA-70F8B50CB098}"/>
                      </a:ext>
                    </a:extLst>
                  </p:cNvPr>
                  <p:cNvGrpSpPr/>
                  <p:nvPr/>
                </p:nvGrpSpPr>
                <p:grpSpPr>
                  <a:xfrm>
                    <a:off x="8834044" y="2890984"/>
                    <a:ext cx="293929" cy="154724"/>
                    <a:chOff x="7757316" y="2908057"/>
                    <a:chExt cx="180190" cy="94852"/>
                  </a:xfrm>
                </p:grpSpPr>
                <p:sp>
                  <p:nvSpPr>
                    <p:cNvPr id="422" name="Vrije vorm 421">
                      <a:extLst>
                        <a:ext uri="{FF2B5EF4-FFF2-40B4-BE49-F238E27FC236}">
                          <a16:creationId xmlns:a16="http://schemas.microsoft.com/office/drawing/2014/main" id="{95981E14-5DD9-02DD-40DA-2A411AF99774}"/>
                        </a:ext>
                      </a:extLst>
                    </p:cNvPr>
                    <p:cNvSpPr/>
                    <p:nvPr/>
                  </p:nvSpPr>
                  <p:spPr>
                    <a:xfrm>
                      <a:off x="7757316" y="2992475"/>
                      <a:ext cx="180190" cy="10434"/>
                    </a:xfrm>
                    <a:custGeom>
                      <a:avLst/>
                      <a:gdLst>
                        <a:gd name="connsiteX0" fmla="*/ 0 w 180190"/>
                        <a:gd name="connsiteY0" fmla="*/ 5217 h 10434"/>
                        <a:gd name="connsiteX1" fmla="*/ 90095 w 180190"/>
                        <a:gd name="connsiteY1" fmla="*/ 0 h 10434"/>
                        <a:gd name="connsiteX2" fmla="*/ 180190 w 180190"/>
                        <a:gd name="connsiteY2" fmla="*/ 5217 h 10434"/>
                        <a:gd name="connsiteX3" fmla="*/ 90095 w 180190"/>
                        <a:gd name="connsiteY3" fmla="*/ 10434 h 10434"/>
                        <a:gd name="connsiteX4" fmla="*/ 0 w 180190"/>
                        <a:gd name="connsiteY4" fmla="*/ 5217 h 1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90" h="10434">
                          <a:moveTo>
                            <a:pt x="0" y="5217"/>
                          </a:moveTo>
                          <a:cubicBezTo>
                            <a:pt x="0" y="2336"/>
                            <a:pt x="40337" y="0"/>
                            <a:pt x="90095" y="0"/>
                          </a:cubicBezTo>
                          <a:cubicBezTo>
                            <a:pt x="139853" y="0"/>
                            <a:pt x="180190" y="2336"/>
                            <a:pt x="180190" y="5217"/>
                          </a:cubicBezTo>
                          <a:cubicBezTo>
                            <a:pt x="180190" y="8099"/>
                            <a:pt x="139853" y="10434"/>
                            <a:pt x="90095" y="10434"/>
                          </a:cubicBezTo>
                          <a:cubicBezTo>
                            <a:pt x="40337" y="10434"/>
                            <a:pt x="0" y="8099"/>
                            <a:pt x="0" y="5217"/>
                          </a:cubicBezTo>
                          <a:close/>
                        </a:path>
                      </a:pathLst>
                    </a:custGeom>
                    <a:solidFill>
                      <a:srgbClr val="00A9B9"/>
                    </a:solidFill>
                    <a:ln w="9525" cap="flat">
                      <a:noFill/>
                      <a:prstDash val="solid"/>
                      <a:miter/>
                    </a:ln>
                  </p:spPr>
                  <p:txBody>
                    <a:bodyPr rtlCol="0" anchor="ctr"/>
                    <a:lstStyle/>
                    <a:p>
                      <a:endParaRPr lang="nl-NL"/>
                    </a:p>
                  </p:txBody>
                </p:sp>
                <p:grpSp>
                  <p:nvGrpSpPr>
                    <p:cNvPr id="423" name="Graphic 3">
                      <a:extLst>
                        <a:ext uri="{FF2B5EF4-FFF2-40B4-BE49-F238E27FC236}">
                          <a16:creationId xmlns:a16="http://schemas.microsoft.com/office/drawing/2014/main" id="{1A8C3C10-B6CA-59D9-6811-9C0CC8669D71}"/>
                        </a:ext>
                      </a:extLst>
                    </p:cNvPr>
                    <p:cNvGrpSpPr/>
                    <p:nvPr/>
                  </p:nvGrpSpPr>
                  <p:grpSpPr>
                    <a:xfrm>
                      <a:off x="7765008" y="2908057"/>
                      <a:ext cx="162908" cy="88848"/>
                      <a:chOff x="7765008" y="2908057"/>
                      <a:chExt cx="162908" cy="88848"/>
                    </a:xfrm>
                  </p:grpSpPr>
                  <p:sp>
                    <p:nvSpPr>
                      <p:cNvPr id="424" name="Vrije vorm 423">
                        <a:extLst>
                          <a:ext uri="{FF2B5EF4-FFF2-40B4-BE49-F238E27FC236}">
                            <a16:creationId xmlns:a16="http://schemas.microsoft.com/office/drawing/2014/main" id="{15B90A8D-172E-9ED2-84EC-5EAF198C0C0B}"/>
                          </a:ext>
                        </a:extLst>
                      </p:cNvPr>
                      <p:cNvSpPr/>
                      <p:nvPr/>
                    </p:nvSpPr>
                    <p:spPr>
                      <a:xfrm>
                        <a:off x="7767750" y="2909729"/>
                        <a:ext cx="158531" cy="87176"/>
                      </a:xfrm>
                      <a:custGeom>
                        <a:avLst/>
                        <a:gdLst>
                          <a:gd name="connsiteX0" fmla="*/ 158531 w 158531"/>
                          <a:gd name="connsiteY0" fmla="*/ 86835 h 87176"/>
                          <a:gd name="connsiteX1" fmla="*/ 158531 w 158531"/>
                          <a:gd name="connsiteY1" fmla="*/ 0 h 87176"/>
                          <a:gd name="connsiteX2" fmla="*/ 38530 w 158531"/>
                          <a:gd name="connsiteY2" fmla="*/ 0 h 87176"/>
                          <a:gd name="connsiteX3" fmla="*/ 38530 w 158531"/>
                          <a:gd name="connsiteY3" fmla="*/ 42232 h 87176"/>
                          <a:gd name="connsiteX4" fmla="*/ 0 w 158531"/>
                          <a:gd name="connsiteY4" fmla="*/ 42232 h 87176"/>
                          <a:gd name="connsiteX5" fmla="*/ 0 w 158531"/>
                          <a:gd name="connsiteY5" fmla="*/ 87177 h 87176"/>
                          <a:gd name="connsiteX6" fmla="*/ 38756 w 158531"/>
                          <a:gd name="connsiteY6" fmla="*/ 87177 h 87176"/>
                          <a:gd name="connsiteX7" fmla="*/ 158531 w 158531"/>
                          <a:gd name="connsiteY7" fmla="*/ 86835 h 87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531" h="87176">
                            <a:moveTo>
                              <a:pt x="158531" y="86835"/>
                            </a:moveTo>
                            <a:lnTo>
                              <a:pt x="158531" y="0"/>
                            </a:lnTo>
                            <a:lnTo>
                              <a:pt x="38530" y="0"/>
                            </a:lnTo>
                            <a:lnTo>
                              <a:pt x="38530" y="42232"/>
                            </a:lnTo>
                            <a:lnTo>
                              <a:pt x="0" y="42232"/>
                            </a:lnTo>
                            <a:lnTo>
                              <a:pt x="0" y="87177"/>
                            </a:lnTo>
                            <a:lnTo>
                              <a:pt x="38756" y="87177"/>
                            </a:lnTo>
                            <a:lnTo>
                              <a:pt x="158531" y="86835"/>
                            </a:lnTo>
                            <a:close/>
                          </a:path>
                        </a:pathLst>
                      </a:custGeom>
                      <a:solidFill>
                        <a:srgbClr val="51BBC7"/>
                      </a:solidFill>
                      <a:ln w="9525" cap="flat">
                        <a:noFill/>
                        <a:prstDash val="solid"/>
                        <a:miter/>
                      </a:ln>
                    </p:spPr>
                    <p:txBody>
                      <a:bodyPr rtlCol="0" anchor="ctr"/>
                      <a:lstStyle/>
                      <a:p>
                        <a:endParaRPr lang="nl-NL"/>
                      </a:p>
                    </p:txBody>
                  </p:sp>
                  <p:sp>
                    <p:nvSpPr>
                      <p:cNvPr id="425" name="Vrije vorm 424">
                        <a:extLst>
                          <a:ext uri="{FF2B5EF4-FFF2-40B4-BE49-F238E27FC236}">
                            <a16:creationId xmlns:a16="http://schemas.microsoft.com/office/drawing/2014/main" id="{5AD52EE1-63A5-6381-D8C6-1A373B2D4079}"/>
                          </a:ext>
                        </a:extLst>
                      </p:cNvPr>
                      <p:cNvSpPr/>
                      <p:nvPr/>
                    </p:nvSpPr>
                    <p:spPr>
                      <a:xfrm>
                        <a:off x="7804527" y="2908057"/>
                        <a:ext cx="123389" cy="4375"/>
                      </a:xfrm>
                      <a:custGeom>
                        <a:avLst/>
                        <a:gdLst>
                          <a:gd name="connsiteX0" fmla="*/ 0 w 123389"/>
                          <a:gd name="connsiteY0" fmla="*/ 0 h 4375"/>
                          <a:gd name="connsiteX1" fmla="*/ 123390 w 123389"/>
                          <a:gd name="connsiteY1" fmla="*/ 0 h 4375"/>
                          <a:gd name="connsiteX2" fmla="*/ 123390 w 123389"/>
                          <a:gd name="connsiteY2" fmla="*/ 4376 h 4375"/>
                          <a:gd name="connsiteX3" fmla="*/ 0 w 123389"/>
                          <a:gd name="connsiteY3" fmla="*/ 4376 h 4375"/>
                          <a:gd name="connsiteX4" fmla="*/ 0 w 123389"/>
                          <a:gd name="connsiteY4" fmla="*/ 0 h 4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89" h="4375">
                            <a:moveTo>
                              <a:pt x="0" y="0"/>
                            </a:moveTo>
                            <a:lnTo>
                              <a:pt x="123390" y="0"/>
                            </a:lnTo>
                            <a:lnTo>
                              <a:pt x="123390" y="4376"/>
                            </a:lnTo>
                            <a:lnTo>
                              <a:pt x="0" y="4376"/>
                            </a:lnTo>
                            <a:lnTo>
                              <a:pt x="0" y="0"/>
                            </a:lnTo>
                            <a:close/>
                          </a:path>
                        </a:pathLst>
                      </a:custGeom>
                      <a:solidFill>
                        <a:srgbClr val="00A9B9"/>
                      </a:solidFill>
                      <a:ln w="9525" cap="flat">
                        <a:noFill/>
                        <a:prstDash val="solid"/>
                        <a:miter/>
                      </a:ln>
                    </p:spPr>
                    <p:txBody>
                      <a:bodyPr rtlCol="0" anchor="ctr"/>
                      <a:lstStyle/>
                      <a:p>
                        <a:endParaRPr lang="nl-NL"/>
                      </a:p>
                    </p:txBody>
                  </p:sp>
                  <p:sp>
                    <p:nvSpPr>
                      <p:cNvPr id="426" name="Vrije vorm 425">
                        <a:extLst>
                          <a:ext uri="{FF2B5EF4-FFF2-40B4-BE49-F238E27FC236}">
                            <a16:creationId xmlns:a16="http://schemas.microsoft.com/office/drawing/2014/main" id="{3D602C0C-3163-485E-BAA2-906B83BC0B26}"/>
                          </a:ext>
                        </a:extLst>
                      </p:cNvPr>
                      <p:cNvSpPr/>
                      <p:nvPr/>
                    </p:nvSpPr>
                    <p:spPr>
                      <a:xfrm>
                        <a:off x="7765008" y="2948081"/>
                        <a:ext cx="41262" cy="4375"/>
                      </a:xfrm>
                      <a:custGeom>
                        <a:avLst/>
                        <a:gdLst>
                          <a:gd name="connsiteX0" fmla="*/ 0 w 41262"/>
                          <a:gd name="connsiteY0" fmla="*/ 0 h 4375"/>
                          <a:gd name="connsiteX1" fmla="*/ 41263 w 41262"/>
                          <a:gd name="connsiteY1" fmla="*/ 0 h 4375"/>
                          <a:gd name="connsiteX2" fmla="*/ 41263 w 41262"/>
                          <a:gd name="connsiteY2" fmla="*/ 4376 h 4375"/>
                          <a:gd name="connsiteX3" fmla="*/ 0 w 41262"/>
                          <a:gd name="connsiteY3" fmla="*/ 4376 h 4375"/>
                          <a:gd name="connsiteX4" fmla="*/ 0 w 41262"/>
                          <a:gd name="connsiteY4" fmla="*/ 0 h 4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2" h="4375">
                            <a:moveTo>
                              <a:pt x="0" y="0"/>
                            </a:moveTo>
                            <a:lnTo>
                              <a:pt x="41263" y="0"/>
                            </a:lnTo>
                            <a:lnTo>
                              <a:pt x="41263" y="4376"/>
                            </a:lnTo>
                            <a:lnTo>
                              <a:pt x="0" y="4376"/>
                            </a:lnTo>
                            <a:lnTo>
                              <a:pt x="0" y="0"/>
                            </a:lnTo>
                            <a:close/>
                          </a:path>
                        </a:pathLst>
                      </a:custGeom>
                      <a:solidFill>
                        <a:srgbClr val="00A9B9"/>
                      </a:solidFill>
                      <a:ln w="9525" cap="flat">
                        <a:noFill/>
                        <a:prstDash val="solid"/>
                        <a:miter/>
                      </a:ln>
                    </p:spPr>
                    <p:txBody>
                      <a:bodyPr rtlCol="0" anchor="ctr"/>
                      <a:lstStyle/>
                      <a:p>
                        <a:endParaRPr lang="nl-NL"/>
                      </a:p>
                    </p:txBody>
                  </p:sp>
                  <p:sp>
                    <p:nvSpPr>
                      <p:cNvPr id="427" name="Vrije vorm 426">
                        <a:extLst>
                          <a:ext uri="{FF2B5EF4-FFF2-40B4-BE49-F238E27FC236}">
                            <a16:creationId xmlns:a16="http://schemas.microsoft.com/office/drawing/2014/main" id="{BA1E93E1-C15B-4C4F-0DBE-39BE07CA06BC}"/>
                          </a:ext>
                        </a:extLst>
                      </p:cNvPr>
                      <p:cNvSpPr/>
                      <p:nvPr/>
                    </p:nvSpPr>
                    <p:spPr>
                      <a:xfrm>
                        <a:off x="7778031" y="2960050"/>
                        <a:ext cx="20866" cy="36767"/>
                      </a:xfrm>
                      <a:custGeom>
                        <a:avLst/>
                        <a:gdLst>
                          <a:gd name="connsiteX0" fmla="*/ 20867 w 20866"/>
                          <a:gd name="connsiteY0" fmla="*/ 0 h 36767"/>
                          <a:gd name="connsiteX1" fmla="*/ 20867 w 20866"/>
                          <a:gd name="connsiteY1" fmla="*/ 36768 h 36767"/>
                          <a:gd name="connsiteX2" fmla="*/ 0 w 20866"/>
                          <a:gd name="connsiteY2" fmla="*/ 36768 h 36767"/>
                          <a:gd name="connsiteX3" fmla="*/ 0 w 20866"/>
                          <a:gd name="connsiteY3" fmla="*/ 0 h 36767"/>
                          <a:gd name="connsiteX4" fmla="*/ 20867 w 20866"/>
                          <a:gd name="connsiteY4" fmla="*/ 0 h 3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66" h="36767">
                            <a:moveTo>
                              <a:pt x="20867" y="0"/>
                            </a:moveTo>
                            <a:lnTo>
                              <a:pt x="20867" y="36768"/>
                            </a:lnTo>
                            <a:lnTo>
                              <a:pt x="0" y="36768"/>
                            </a:lnTo>
                            <a:lnTo>
                              <a:pt x="0" y="0"/>
                            </a:lnTo>
                            <a:lnTo>
                              <a:pt x="20867" y="0"/>
                            </a:lnTo>
                            <a:close/>
                          </a:path>
                        </a:pathLst>
                      </a:custGeom>
                      <a:solidFill>
                        <a:srgbClr val="AEDDE3"/>
                      </a:solidFill>
                      <a:ln w="9525" cap="flat">
                        <a:noFill/>
                        <a:prstDash val="solid"/>
                        <a:miter/>
                      </a:ln>
                    </p:spPr>
                    <p:txBody>
                      <a:bodyPr rtlCol="0" anchor="ctr"/>
                      <a:lstStyle/>
                      <a:p>
                        <a:endParaRPr lang="nl-NL"/>
                      </a:p>
                    </p:txBody>
                  </p:sp>
                  <p:grpSp>
                    <p:nvGrpSpPr>
                      <p:cNvPr id="428" name="Graphic 3">
                        <a:extLst>
                          <a:ext uri="{FF2B5EF4-FFF2-40B4-BE49-F238E27FC236}">
                            <a16:creationId xmlns:a16="http://schemas.microsoft.com/office/drawing/2014/main" id="{BE3081BA-9129-F7B5-D4AC-9D72FEE6F90B}"/>
                          </a:ext>
                        </a:extLst>
                      </p:cNvPr>
                      <p:cNvGrpSpPr/>
                      <p:nvPr/>
                    </p:nvGrpSpPr>
                    <p:grpSpPr>
                      <a:xfrm>
                        <a:off x="7832694" y="2927682"/>
                        <a:ext cx="68230" cy="54744"/>
                        <a:chOff x="7832694" y="2927682"/>
                        <a:chExt cx="68230" cy="54744"/>
                      </a:xfrm>
                      <a:solidFill>
                        <a:srgbClr val="E7F3FB"/>
                      </a:solidFill>
                    </p:grpSpPr>
                    <p:sp>
                      <p:nvSpPr>
                        <p:cNvPr id="429" name="Vrije vorm 428">
                          <a:extLst>
                            <a:ext uri="{FF2B5EF4-FFF2-40B4-BE49-F238E27FC236}">
                              <a16:creationId xmlns:a16="http://schemas.microsoft.com/office/drawing/2014/main" id="{8055679C-2F2F-38DA-F92D-539C03962D07}"/>
                            </a:ext>
                          </a:extLst>
                        </p:cNvPr>
                        <p:cNvSpPr/>
                        <p:nvPr/>
                      </p:nvSpPr>
                      <p:spPr>
                        <a:xfrm>
                          <a:off x="7832694" y="2927682"/>
                          <a:ext cx="29338" cy="22551"/>
                        </a:xfrm>
                        <a:custGeom>
                          <a:avLst/>
                          <a:gdLst>
                            <a:gd name="connsiteX0" fmla="*/ 29339 w 29338"/>
                            <a:gd name="connsiteY0" fmla="*/ 0 h 22551"/>
                            <a:gd name="connsiteX1" fmla="*/ 29339 w 29338"/>
                            <a:gd name="connsiteY1" fmla="*/ 22551 h 22551"/>
                            <a:gd name="connsiteX2" fmla="*/ 0 w 29338"/>
                            <a:gd name="connsiteY2" fmla="*/ 22551 h 22551"/>
                            <a:gd name="connsiteX3" fmla="*/ 0 w 29338"/>
                            <a:gd name="connsiteY3" fmla="*/ 0 h 22551"/>
                            <a:gd name="connsiteX4" fmla="*/ 29339 w 29338"/>
                            <a:gd name="connsiteY4" fmla="*/ 0 h 22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38" h="22551">
                              <a:moveTo>
                                <a:pt x="29339" y="0"/>
                              </a:moveTo>
                              <a:lnTo>
                                <a:pt x="29339" y="22551"/>
                              </a:lnTo>
                              <a:lnTo>
                                <a:pt x="0" y="22551"/>
                              </a:lnTo>
                              <a:lnTo>
                                <a:pt x="0" y="0"/>
                              </a:lnTo>
                              <a:lnTo>
                                <a:pt x="29339" y="0"/>
                              </a:lnTo>
                              <a:close/>
                            </a:path>
                          </a:pathLst>
                        </a:custGeom>
                        <a:solidFill>
                          <a:srgbClr val="E7F3FB"/>
                        </a:solidFill>
                        <a:ln w="9525" cap="flat">
                          <a:noFill/>
                          <a:prstDash val="solid"/>
                          <a:miter/>
                        </a:ln>
                      </p:spPr>
                      <p:txBody>
                        <a:bodyPr rtlCol="0" anchor="ctr"/>
                        <a:lstStyle/>
                        <a:p>
                          <a:endParaRPr lang="nl-NL"/>
                        </a:p>
                      </p:txBody>
                    </p:sp>
                    <p:sp>
                      <p:nvSpPr>
                        <p:cNvPr id="430" name="Vrije vorm 429">
                          <a:extLst>
                            <a:ext uri="{FF2B5EF4-FFF2-40B4-BE49-F238E27FC236}">
                              <a16:creationId xmlns:a16="http://schemas.microsoft.com/office/drawing/2014/main" id="{FC8AD86D-727A-21EF-89FD-A045E7D4C213}"/>
                            </a:ext>
                          </a:extLst>
                        </p:cNvPr>
                        <p:cNvSpPr/>
                        <p:nvPr/>
                      </p:nvSpPr>
                      <p:spPr>
                        <a:xfrm>
                          <a:off x="7832694" y="2959875"/>
                          <a:ext cx="29001" cy="22551"/>
                        </a:xfrm>
                        <a:custGeom>
                          <a:avLst/>
                          <a:gdLst>
                            <a:gd name="connsiteX0" fmla="*/ 29001 w 29001"/>
                            <a:gd name="connsiteY0" fmla="*/ 0 h 22551"/>
                            <a:gd name="connsiteX1" fmla="*/ 29001 w 29001"/>
                            <a:gd name="connsiteY1" fmla="*/ 22552 h 22551"/>
                            <a:gd name="connsiteX2" fmla="*/ 0 w 29001"/>
                            <a:gd name="connsiteY2" fmla="*/ 22552 h 22551"/>
                            <a:gd name="connsiteX3" fmla="*/ 0 w 29001"/>
                            <a:gd name="connsiteY3" fmla="*/ 0 h 22551"/>
                            <a:gd name="connsiteX4" fmla="*/ 29001 w 29001"/>
                            <a:gd name="connsiteY4" fmla="*/ 0 h 22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1" h="22551">
                              <a:moveTo>
                                <a:pt x="29001" y="0"/>
                              </a:moveTo>
                              <a:lnTo>
                                <a:pt x="29001" y="22552"/>
                              </a:lnTo>
                              <a:lnTo>
                                <a:pt x="0" y="22552"/>
                              </a:lnTo>
                              <a:lnTo>
                                <a:pt x="0" y="0"/>
                              </a:lnTo>
                              <a:lnTo>
                                <a:pt x="29001" y="0"/>
                              </a:lnTo>
                              <a:close/>
                            </a:path>
                          </a:pathLst>
                        </a:custGeom>
                        <a:solidFill>
                          <a:srgbClr val="E7F3FB"/>
                        </a:solidFill>
                        <a:ln w="9525" cap="flat">
                          <a:noFill/>
                          <a:prstDash val="solid"/>
                          <a:miter/>
                        </a:ln>
                      </p:spPr>
                      <p:txBody>
                        <a:bodyPr rtlCol="0" anchor="ctr"/>
                        <a:lstStyle/>
                        <a:p>
                          <a:endParaRPr lang="nl-NL"/>
                        </a:p>
                      </p:txBody>
                    </p:sp>
                    <p:sp>
                      <p:nvSpPr>
                        <p:cNvPr id="431" name="Vrije vorm 430">
                          <a:extLst>
                            <a:ext uri="{FF2B5EF4-FFF2-40B4-BE49-F238E27FC236}">
                              <a16:creationId xmlns:a16="http://schemas.microsoft.com/office/drawing/2014/main" id="{E4BB126A-45D7-3F03-2019-8741A6AC645B}"/>
                            </a:ext>
                          </a:extLst>
                        </p:cNvPr>
                        <p:cNvSpPr/>
                        <p:nvPr/>
                      </p:nvSpPr>
                      <p:spPr>
                        <a:xfrm>
                          <a:off x="7871923" y="2959875"/>
                          <a:ext cx="29001" cy="22551"/>
                        </a:xfrm>
                        <a:custGeom>
                          <a:avLst/>
                          <a:gdLst>
                            <a:gd name="connsiteX0" fmla="*/ 29001 w 29001"/>
                            <a:gd name="connsiteY0" fmla="*/ 0 h 22551"/>
                            <a:gd name="connsiteX1" fmla="*/ 29001 w 29001"/>
                            <a:gd name="connsiteY1" fmla="*/ 22552 h 22551"/>
                            <a:gd name="connsiteX2" fmla="*/ 0 w 29001"/>
                            <a:gd name="connsiteY2" fmla="*/ 22552 h 22551"/>
                            <a:gd name="connsiteX3" fmla="*/ 0 w 29001"/>
                            <a:gd name="connsiteY3" fmla="*/ 0 h 22551"/>
                            <a:gd name="connsiteX4" fmla="*/ 29001 w 29001"/>
                            <a:gd name="connsiteY4" fmla="*/ 0 h 22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1" h="22551">
                              <a:moveTo>
                                <a:pt x="29001" y="0"/>
                              </a:moveTo>
                              <a:lnTo>
                                <a:pt x="29001" y="22552"/>
                              </a:lnTo>
                              <a:lnTo>
                                <a:pt x="0" y="22552"/>
                              </a:lnTo>
                              <a:lnTo>
                                <a:pt x="0" y="0"/>
                              </a:lnTo>
                              <a:lnTo>
                                <a:pt x="29001" y="0"/>
                              </a:lnTo>
                              <a:close/>
                            </a:path>
                          </a:pathLst>
                        </a:custGeom>
                        <a:solidFill>
                          <a:srgbClr val="E7F3FB"/>
                        </a:solidFill>
                        <a:ln w="9525" cap="flat">
                          <a:noFill/>
                          <a:prstDash val="solid"/>
                          <a:miter/>
                        </a:ln>
                      </p:spPr>
                      <p:txBody>
                        <a:bodyPr rtlCol="0" anchor="ctr"/>
                        <a:lstStyle/>
                        <a:p>
                          <a:endParaRPr lang="nl-NL"/>
                        </a:p>
                      </p:txBody>
                    </p:sp>
                    <p:sp>
                      <p:nvSpPr>
                        <p:cNvPr id="432" name="Vrije vorm 431">
                          <a:extLst>
                            <a:ext uri="{FF2B5EF4-FFF2-40B4-BE49-F238E27FC236}">
                              <a16:creationId xmlns:a16="http://schemas.microsoft.com/office/drawing/2014/main" id="{31D18180-E0FA-9C9E-1FF6-1D8321C2091B}"/>
                            </a:ext>
                          </a:extLst>
                        </p:cNvPr>
                        <p:cNvSpPr/>
                        <p:nvPr/>
                      </p:nvSpPr>
                      <p:spPr>
                        <a:xfrm>
                          <a:off x="7871923" y="2927682"/>
                          <a:ext cx="29001" cy="22551"/>
                        </a:xfrm>
                        <a:custGeom>
                          <a:avLst/>
                          <a:gdLst>
                            <a:gd name="connsiteX0" fmla="*/ 29001 w 29001"/>
                            <a:gd name="connsiteY0" fmla="*/ 0 h 22551"/>
                            <a:gd name="connsiteX1" fmla="*/ 29001 w 29001"/>
                            <a:gd name="connsiteY1" fmla="*/ 22551 h 22551"/>
                            <a:gd name="connsiteX2" fmla="*/ 0 w 29001"/>
                            <a:gd name="connsiteY2" fmla="*/ 22551 h 22551"/>
                            <a:gd name="connsiteX3" fmla="*/ 0 w 29001"/>
                            <a:gd name="connsiteY3" fmla="*/ 0 h 22551"/>
                            <a:gd name="connsiteX4" fmla="*/ 29001 w 29001"/>
                            <a:gd name="connsiteY4" fmla="*/ 0 h 22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1" h="22551">
                              <a:moveTo>
                                <a:pt x="29001" y="0"/>
                              </a:moveTo>
                              <a:lnTo>
                                <a:pt x="29001" y="22551"/>
                              </a:lnTo>
                              <a:lnTo>
                                <a:pt x="0" y="22551"/>
                              </a:lnTo>
                              <a:lnTo>
                                <a:pt x="0" y="0"/>
                              </a:lnTo>
                              <a:lnTo>
                                <a:pt x="29001" y="0"/>
                              </a:lnTo>
                              <a:close/>
                            </a:path>
                          </a:pathLst>
                        </a:custGeom>
                        <a:solidFill>
                          <a:srgbClr val="E7F3FB"/>
                        </a:solidFill>
                        <a:ln w="9525" cap="flat">
                          <a:noFill/>
                          <a:prstDash val="solid"/>
                          <a:miter/>
                        </a:ln>
                      </p:spPr>
                      <p:txBody>
                        <a:bodyPr rtlCol="0" anchor="ctr"/>
                        <a:lstStyle/>
                        <a:p>
                          <a:endParaRPr lang="nl-NL"/>
                        </a:p>
                      </p:txBody>
                    </p:sp>
                  </p:grpSp>
                </p:grpSp>
              </p:grpSp>
            </p:grpSp>
            <p:grpSp>
              <p:nvGrpSpPr>
                <p:cNvPr id="724" name="Groep 723">
                  <a:extLst>
                    <a:ext uri="{FF2B5EF4-FFF2-40B4-BE49-F238E27FC236}">
                      <a16:creationId xmlns:a16="http://schemas.microsoft.com/office/drawing/2014/main" id="{78393256-15B7-4066-4C7C-CE9D6116B32A}"/>
                    </a:ext>
                  </a:extLst>
                </p:cNvPr>
                <p:cNvGrpSpPr/>
                <p:nvPr/>
              </p:nvGrpSpPr>
              <p:grpSpPr>
                <a:xfrm>
                  <a:off x="9463879" y="4054768"/>
                  <a:ext cx="443315" cy="440160"/>
                  <a:chOff x="9463879" y="4054768"/>
                  <a:chExt cx="443315" cy="440160"/>
                </a:xfrm>
              </p:grpSpPr>
              <p:grpSp>
                <p:nvGrpSpPr>
                  <p:cNvPr id="720" name="Groep 719">
                    <a:extLst>
                      <a:ext uri="{FF2B5EF4-FFF2-40B4-BE49-F238E27FC236}">
                        <a16:creationId xmlns:a16="http://schemas.microsoft.com/office/drawing/2014/main" id="{33DDBF14-E1EE-3490-0B67-2157FE3FF3DA}"/>
                      </a:ext>
                    </a:extLst>
                  </p:cNvPr>
                  <p:cNvGrpSpPr/>
                  <p:nvPr/>
                </p:nvGrpSpPr>
                <p:grpSpPr>
                  <a:xfrm>
                    <a:off x="9463879" y="4054768"/>
                    <a:ext cx="443315" cy="440160"/>
                    <a:chOff x="9463879" y="4054768"/>
                    <a:chExt cx="443315" cy="440160"/>
                  </a:xfrm>
                </p:grpSpPr>
                <p:sp>
                  <p:nvSpPr>
                    <p:cNvPr id="436" name="Vrije vorm 435">
                      <a:extLst>
                        <a:ext uri="{FF2B5EF4-FFF2-40B4-BE49-F238E27FC236}">
                          <a16:creationId xmlns:a16="http://schemas.microsoft.com/office/drawing/2014/main" id="{FFF7AD9A-0015-6787-A8E8-70715E210D1C}"/>
                        </a:ext>
                      </a:extLst>
                    </p:cNvPr>
                    <p:cNvSpPr/>
                    <p:nvPr/>
                  </p:nvSpPr>
                  <p:spPr>
                    <a:xfrm>
                      <a:off x="9472163" y="4063115"/>
                      <a:ext cx="426748" cy="424561"/>
                    </a:xfrm>
                    <a:custGeom>
                      <a:avLst/>
                      <a:gdLst>
                        <a:gd name="connsiteX0" fmla="*/ 261613 w 261613"/>
                        <a:gd name="connsiteY0" fmla="*/ 130136 h 260272"/>
                        <a:gd name="connsiteX1" fmla="*/ 130807 w 261613"/>
                        <a:gd name="connsiteY1" fmla="*/ 260273 h 260272"/>
                        <a:gd name="connsiteX2" fmla="*/ 0 w 261613"/>
                        <a:gd name="connsiteY2" fmla="*/ 130136 h 260272"/>
                        <a:gd name="connsiteX3" fmla="*/ 130807 w 261613"/>
                        <a:gd name="connsiteY3" fmla="*/ 0 h 260272"/>
                        <a:gd name="connsiteX4" fmla="*/ 261613 w 261613"/>
                        <a:gd name="connsiteY4" fmla="*/ 130136 h 260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613" h="260272">
                          <a:moveTo>
                            <a:pt x="261613" y="130136"/>
                          </a:moveTo>
                          <a:cubicBezTo>
                            <a:pt x="261613" y="202010"/>
                            <a:pt x="203046" y="260273"/>
                            <a:pt x="130807" y="260273"/>
                          </a:cubicBezTo>
                          <a:cubicBezTo>
                            <a:pt x="58568" y="260273"/>
                            <a:pt x="0" y="202010"/>
                            <a:pt x="0" y="130136"/>
                          </a:cubicBezTo>
                          <a:cubicBezTo>
                            <a:pt x="0" y="58262"/>
                            <a:pt x="58568" y="0"/>
                            <a:pt x="130807" y="0"/>
                          </a:cubicBezTo>
                          <a:cubicBezTo>
                            <a:pt x="203046" y="0"/>
                            <a:pt x="261613" y="58264"/>
                            <a:pt x="261613" y="130136"/>
                          </a:cubicBezTo>
                          <a:close/>
                        </a:path>
                      </a:pathLst>
                    </a:custGeom>
                    <a:solidFill>
                      <a:srgbClr val="D7EFF2"/>
                    </a:solidFill>
                    <a:ln w="9525" cap="flat">
                      <a:noFill/>
                      <a:prstDash val="solid"/>
                      <a:miter/>
                    </a:ln>
                  </p:spPr>
                  <p:txBody>
                    <a:bodyPr rtlCol="0" anchor="ctr"/>
                    <a:lstStyle/>
                    <a:p>
                      <a:endParaRPr lang="nl-NL"/>
                    </a:p>
                  </p:txBody>
                </p:sp>
                <p:sp>
                  <p:nvSpPr>
                    <p:cNvPr id="437" name="Vrije vorm 436">
                      <a:extLst>
                        <a:ext uri="{FF2B5EF4-FFF2-40B4-BE49-F238E27FC236}">
                          <a16:creationId xmlns:a16="http://schemas.microsoft.com/office/drawing/2014/main" id="{F04572DE-E888-FC1D-B3C3-C57C9BA69F22}"/>
                        </a:ext>
                      </a:extLst>
                    </p:cNvPr>
                    <p:cNvSpPr/>
                    <p:nvPr/>
                  </p:nvSpPr>
                  <p:spPr>
                    <a:xfrm>
                      <a:off x="9463879" y="4054768"/>
                      <a:ext cx="443315" cy="440160"/>
                    </a:xfrm>
                    <a:custGeom>
                      <a:avLst/>
                      <a:gdLst>
                        <a:gd name="connsiteX0" fmla="*/ 135884 w 271769"/>
                        <a:gd name="connsiteY0" fmla="*/ 269835 h 269835"/>
                        <a:gd name="connsiteX1" fmla="*/ 0 w 271769"/>
                        <a:gd name="connsiteY1" fmla="*/ 134916 h 269835"/>
                        <a:gd name="connsiteX2" fmla="*/ 135884 w 271769"/>
                        <a:gd name="connsiteY2" fmla="*/ 0 h 269835"/>
                        <a:gd name="connsiteX3" fmla="*/ 271769 w 271769"/>
                        <a:gd name="connsiteY3" fmla="*/ 134916 h 269835"/>
                        <a:gd name="connsiteX4" fmla="*/ 135884 w 271769"/>
                        <a:gd name="connsiteY4" fmla="*/ 269835 h 269835"/>
                        <a:gd name="connsiteX5" fmla="*/ 135884 w 271769"/>
                        <a:gd name="connsiteY5" fmla="*/ 12783 h 269835"/>
                        <a:gd name="connsiteX6" fmla="*/ 12871 w 271769"/>
                        <a:gd name="connsiteY6" fmla="*/ 134916 h 269835"/>
                        <a:gd name="connsiteX7" fmla="*/ 135884 w 271769"/>
                        <a:gd name="connsiteY7" fmla="*/ 257056 h 269835"/>
                        <a:gd name="connsiteX8" fmla="*/ 258898 w 271769"/>
                        <a:gd name="connsiteY8" fmla="*/ 134916 h 269835"/>
                        <a:gd name="connsiteX9" fmla="*/ 135884 w 271769"/>
                        <a:gd name="connsiteY9" fmla="*/ 12783 h 26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769" h="269835">
                          <a:moveTo>
                            <a:pt x="135884" y="269835"/>
                          </a:moveTo>
                          <a:cubicBezTo>
                            <a:pt x="60963" y="269835"/>
                            <a:pt x="0" y="209315"/>
                            <a:pt x="0" y="134916"/>
                          </a:cubicBezTo>
                          <a:cubicBezTo>
                            <a:pt x="0" y="60524"/>
                            <a:pt x="60962" y="0"/>
                            <a:pt x="135884" y="0"/>
                          </a:cubicBezTo>
                          <a:cubicBezTo>
                            <a:pt x="210815" y="0"/>
                            <a:pt x="271769" y="60524"/>
                            <a:pt x="271769" y="134916"/>
                          </a:cubicBezTo>
                          <a:cubicBezTo>
                            <a:pt x="271769" y="209315"/>
                            <a:pt x="210815" y="269835"/>
                            <a:pt x="135884" y="269835"/>
                          </a:cubicBezTo>
                          <a:close/>
                          <a:moveTo>
                            <a:pt x="135884" y="12783"/>
                          </a:moveTo>
                          <a:cubicBezTo>
                            <a:pt x="68052" y="12783"/>
                            <a:pt x="12871" y="67572"/>
                            <a:pt x="12871" y="134916"/>
                          </a:cubicBezTo>
                          <a:cubicBezTo>
                            <a:pt x="12871" y="202260"/>
                            <a:pt x="68052" y="257056"/>
                            <a:pt x="135884" y="257056"/>
                          </a:cubicBezTo>
                          <a:cubicBezTo>
                            <a:pt x="203717" y="257056"/>
                            <a:pt x="258898" y="202259"/>
                            <a:pt x="258898" y="134916"/>
                          </a:cubicBezTo>
                          <a:cubicBezTo>
                            <a:pt x="258898" y="67573"/>
                            <a:pt x="203717" y="12783"/>
                            <a:pt x="135884" y="12783"/>
                          </a:cubicBezTo>
                          <a:close/>
                        </a:path>
                      </a:pathLst>
                    </a:custGeom>
                    <a:solidFill>
                      <a:srgbClr val="FFFFFF"/>
                    </a:solidFill>
                    <a:ln w="9525" cap="flat">
                      <a:noFill/>
                      <a:prstDash val="solid"/>
                      <a:miter/>
                    </a:ln>
                  </p:spPr>
                  <p:txBody>
                    <a:bodyPr rtlCol="0" anchor="ctr"/>
                    <a:lstStyle/>
                    <a:p>
                      <a:endParaRPr lang="nl-NL"/>
                    </a:p>
                  </p:txBody>
                </p:sp>
              </p:grpSp>
              <p:grpSp>
                <p:nvGrpSpPr>
                  <p:cNvPr id="438" name="Graphic 3">
                    <a:extLst>
                      <a:ext uri="{FF2B5EF4-FFF2-40B4-BE49-F238E27FC236}">
                        <a16:creationId xmlns:a16="http://schemas.microsoft.com/office/drawing/2014/main" id="{AB36E692-1A18-E372-1F9D-18DE99C08AC6}"/>
                      </a:ext>
                    </a:extLst>
                  </p:cNvPr>
                  <p:cNvGrpSpPr/>
                  <p:nvPr/>
                </p:nvGrpSpPr>
                <p:grpSpPr>
                  <a:xfrm>
                    <a:off x="9596868" y="4167506"/>
                    <a:ext cx="172578" cy="201250"/>
                    <a:chOff x="8224956" y="3690614"/>
                    <a:chExt cx="105797" cy="123374"/>
                  </a:xfrm>
                </p:grpSpPr>
                <p:sp>
                  <p:nvSpPr>
                    <p:cNvPr id="439" name="Vrije vorm 438">
                      <a:extLst>
                        <a:ext uri="{FF2B5EF4-FFF2-40B4-BE49-F238E27FC236}">
                          <a16:creationId xmlns:a16="http://schemas.microsoft.com/office/drawing/2014/main" id="{54CA3CD7-E370-445C-7CFD-B823088FC59F}"/>
                        </a:ext>
                      </a:extLst>
                    </p:cNvPr>
                    <p:cNvSpPr/>
                    <p:nvPr/>
                  </p:nvSpPr>
                  <p:spPr>
                    <a:xfrm>
                      <a:off x="8224956" y="3806901"/>
                      <a:ext cx="105797" cy="7087"/>
                    </a:xfrm>
                    <a:custGeom>
                      <a:avLst/>
                      <a:gdLst>
                        <a:gd name="connsiteX0" fmla="*/ 0 w 105797"/>
                        <a:gd name="connsiteY0" fmla="*/ 3544 h 7087"/>
                        <a:gd name="connsiteX1" fmla="*/ 52899 w 105797"/>
                        <a:gd name="connsiteY1" fmla="*/ 0 h 7087"/>
                        <a:gd name="connsiteX2" fmla="*/ 105798 w 105797"/>
                        <a:gd name="connsiteY2" fmla="*/ 3544 h 7087"/>
                        <a:gd name="connsiteX3" fmla="*/ 52899 w 105797"/>
                        <a:gd name="connsiteY3" fmla="*/ 7088 h 7087"/>
                        <a:gd name="connsiteX4" fmla="*/ 0 w 105797"/>
                        <a:gd name="connsiteY4" fmla="*/ 3544 h 7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97" h="7087">
                          <a:moveTo>
                            <a:pt x="0" y="3544"/>
                          </a:moveTo>
                          <a:cubicBezTo>
                            <a:pt x="0" y="1587"/>
                            <a:pt x="23684" y="0"/>
                            <a:pt x="52899" y="0"/>
                          </a:cubicBezTo>
                          <a:cubicBezTo>
                            <a:pt x="82114" y="0"/>
                            <a:pt x="105798" y="1587"/>
                            <a:pt x="105798" y="3544"/>
                          </a:cubicBezTo>
                          <a:cubicBezTo>
                            <a:pt x="105798" y="5501"/>
                            <a:pt x="82114" y="7088"/>
                            <a:pt x="52899" y="7088"/>
                          </a:cubicBezTo>
                          <a:cubicBezTo>
                            <a:pt x="23684" y="7088"/>
                            <a:pt x="0" y="5501"/>
                            <a:pt x="0" y="3544"/>
                          </a:cubicBezTo>
                          <a:close/>
                        </a:path>
                      </a:pathLst>
                    </a:custGeom>
                    <a:solidFill>
                      <a:srgbClr val="00A9B9"/>
                    </a:solidFill>
                    <a:ln w="9525" cap="flat">
                      <a:noFill/>
                      <a:prstDash val="solid"/>
                      <a:miter/>
                    </a:ln>
                  </p:spPr>
                  <p:txBody>
                    <a:bodyPr rtlCol="0" anchor="ctr"/>
                    <a:lstStyle/>
                    <a:p>
                      <a:endParaRPr lang="nl-NL"/>
                    </a:p>
                  </p:txBody>
                </p:sp>
                <p:sp>
                  <p:nvSpPr>
                    <p:cNvPr id="440" name="Vrije vorm 439">
                      <a:extLst>
                        <a:ext uri="{FF2B5EF4-FFF2-40B4-BE49-F238E27FC236}">
                          <a16:creationId xmlns:a16="http://schemas.microsoft.com/office/drawing/2014/main" id="{F5306F0C-A840-4DBD-B7BD-5293E92D8BEE}"/>
                        </a:ext>
                      </a:extLst>
                    </p:cNvPr>
                    <p:cNvSpPr/>
                    <p:nvPr/>
                  </p:nvSpPr>
                  <p:spPr>
                    <a:xfrm>
                      <a:off x="8231677" y="3704772"/>
                      <a:ext cx="90681" cy="105310"/>
                    </a:xfrm>
                    <a:custGeom>
                      <a:avLst/>
                      <a:gdLst>
                        <a:gd name="connsiteX0" fmla="*/ 0 w 90681"/>
                        <a:gd name="connsiteY0" fmla="*/ 0 h 105310"/>
                        <a:gd name="connsiteX1" fmla="*/ 90682 w 90681"/>
                        <a:gd name="connsiteY1" fmla="*/ 0 h 105310"/>
                        <a:gd name="connsiteX2" fmla="*/ 90682 w 90681"/>
                        <a:gd name="connsiteY2" fmla="*/ 105310 h 105310"/>
                        <a:gd name="connsiteX3" fmla="*/ 0 w 90681"/>
                        <a:gd name="connsiteY3" fmla="*/ 105310 h 105310"/>
                      </a:gdLst>
                      <a:ahLst/>
                      <a:cxnLst>
                        <a:cxn ang="0">
                          <a:pos x="connsiteX0" y="connsiteY0"/>
                        </a:cxn>
                        <a:cxn ang="0">
                          <a:pos x="connsiteX1" y="connsiteY1"/>
                        </a:cxn>
                        <a:cxn ang="0">
                          <a:pos x="connsiteX2" y="connsiteY2"/>
                        </a:cxn>
                        <a:cxn ang="0">
                          <a:pos x="connsiteX3" y="connsiteY3"/>
                        </a:cxn>
                      </a:cxnLst>
                      <a:rect l="l" t="t" r="r" b="b"/>
                      <a:pathLst>
                        <a:path w="90681" h="105310">
                          <a:moveTo>
                            <a:pt x="0" y="0"/>
                          </a:moveTo>
                          <a:lnTo>
                            <a:pt x="90682" y="0"/>
                          </a:lnTo>
                          <a:lnTo>
                            <a:pt x="90682" y="105310"/>
                          </a:lnTo>
                          <a:lnTo>
                            <a:pt x="0" y="105310"/>
                          </a:lnTo>
                          <a:close/>
                        </a:path>
                      </a:pathLst>
                    </a:custGeom>
                    <a:solidFill>
                      <a:srgbClr val="51BBC7"/>
                    </a:solidFill>
                    <a:ln w="9525" cap="flat">
                      <a:noFill/>
                      <a:prstDash val="solid"/>
                      <a:miter/>
                    </a:ln>
                  </p:spPr>
                  <p:txBody>
                    <a:bodyPr rtlCol="0" anchor="ctr"/>
                    <a:lstStyle/>
                    <a:p>
                      <a:endParaRPr lang="nl-NL"/>
                    </a:p>
                  </p:txBody>
                </p:sp>
                <p:sp>
                  <p:nvSpPr>
                    <p:cNvPr id="441" name="Vrije vorm 440">
                      <a:extLst>
                        <a:ext uri="{FF2B5EF4-FFF2-40B4-BE49-F238E27FC236}">
                          <a16:creationId xmlns:a16="http://schemas.microsoft.com/office/drawing/2014/main" id="{1894D986-B852-CEB7-7E03-08AFBF203FDC}"/>
                        </a:ext>
                      </a:extLst>
                    </p:cNvPr>
                    <p:cNvSpPr/>
                    <p:nvPr/>
                  </p:nvSpPr>
                  <p:spPr>
                    <a:xfrm>
                      <a:off x="8251454" y="3780815"/>
                      <a:ext cx="49297" cy="29264"/>
                    </a:xfrm>
                    <a:custGeom>
                      <a:avLst/>
                      <a:gdLst>
                        <a:gd name="connsiteX0" fmla="*/ 49298 w 49297"/>
                        <a:gd name="connsiteY0" fmla="*/ 0 h 29264"/>
                        <a:gd name="connsiteX1" fmla="*/ 49298 w 49297"/>
                        <a:gd name="connsiteY1" fmla="*/ 29265 h 29264"/>
                        <a:gd name="connsiteX2" fmla="*/ 0 w 49297"/>
                        <a:gd name="connsiteY2" fmla="*/ 29265 h 29264"/>
                        <a:gd name="connsiteX3" fmla="*/ 0 w 49297"/>
                        <a:gd name="connsiteY3" fmla="*/ 0 h 29264"/>
                        <a:gd name="connsiteX4" fmla="*/ 49298 w 49297"/>
                        <a:gd name="connsiteY4" fmla="*/ 0 h 29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97" h="29264">
                          <a:moveTo>
                            <a:pt x="49298" y="0"/>
                          </a:moveTo>
                          <a:lnTo>
                            <a:pt x="49298" y="29265"/>
                          </a:lnTo>
                          <a:lnTo>
                            <a:pt x="0" y="29265"/>
                          </a:lnTo>
                          <a:lnTo>
                            <a:pt x="0" y="0"/>
                          </a:lnTo>
                          <a:lnTo>
                            <a:pt x="49298" y="0"/>
                          </a:lnTo>
                          <a:close/>
                        </a:path>
                      </a:pathLst>
                    </a:custGeom>
                    <a:solidFill>
                      <a:srgbClr val="AEDDE3"/>
                    </a:solidFill>
                    <a:ln w="9525" cap="flat">
                      <a:noFill/>
                      <a:prstDash val="solid"/>
                      <a:miter/>
                    </a:ln>
                  </p:spPr>
                  <p:txBody>
                    <a:bodyPr rtlCol="0" anchor="ctr"/>
                    <a:lstStyle/>
                    <a:p>
                      <a:endParaRPr lang="nl-NL"/>
                    </a:p>
                  </p:txBody>
                </p:sp>
                <p:sp>
                  <p:nvSpPr>
                    <p:cNvPr id="442" name="Vrije vorm 441">
                      <a:extLst>
                        <a:ext uri="{FF2B5EF4-FFF2-40B4-BE49-F238E27FC236}">
                          <a16:creationId xmlns:a16="http://schemas.microsoft.com/office/drawing/2014/main" id="{2C60D036-A19F-CCF3-012C-04988866F831}"/>
                        </a:ext>
                      </a:extLst>
                    </p:cNvPr>
                    <p:cNvSpPr/>
                    <p:nvPr/>
                  </p:nvSpPr>
                  <p:spPr>
                    <a:xfrm>
                      <a:off x="8231663" y="3710952"/>
                      <a:ext cx="90713" cy="4718"/>
                    </a:xfrm>
                    <a:custGeom>
                      <a:avLst/>
                      <a:gdLst>
                        <a:gd name="connsiteX0" fmla="*/ 0 w 90713"/>
                        <a:gd name="connsiteY0" fmla="*/ 0 h 4718"/>
                        <a:gd name="connsiteX1" fmla="*/ 90714 w 90713"/>
                        <a:gd name="connsiteY1" fmla="*/ 0 h 4718"/>
                        <a:gd name="connsiteX2" fmla="*/ 90714 w 90713"/>
                        <a:gd name="connsiteY2" fmla="*/ 4719 h 4718"/>
                        <a:gd name="connsiteX3" fmla="*/ 0 w 90713"/>
                        <a:gd name="connsiteY3" fmla="*/ 4719 h 4718"/>
                      </a:gdLst>
                      <a:ahLst/>
                      <a:cxnLst>
                        <a:cxn ang="0">
                          <a:pos x="connsiteX0" y="connsiteY0"/>
                        </a:cxn>
                        <a:cxn ang="0">
                          <a:pos x="connsiteX1" y="connsiteY1"/>
                        </a:cxn>
                        <a:cxn ang="0">
                          <a:pos x="connsiteX2" y="connsiteY2"/>
                        </a:cxn>
                        <a:cxn ang="0">
                          <a:pos x="connsiteX3" y="connsiteY3"/>
                        </a:cxn>
                      </a:cxnLst>
                      <a:rect l="l" t="t" r="r" b="b"/>
                      <a:pathLst>
                        <a:path w="90713" h="4718">
                          <a:moveTo>
                            <a:pt x="0" y="0"/>
                          </a:moveTo>
                          <a:lnTo>
                            <a:pt x="90714" y="0"/>
                          </a:lnTo>
                          <a:lnTo>
                            <a:pt x="90714" y="4719"/>
                          </a:lnTo>
                          <a:lnTo>
                            <a:pt x="0" y="4719"/>
                          </a:lnTo>
                          <a:close/>
                        </a:path>
                      </a:pathLst>
                    </a:custGeom>
                    <a:solidFill>
                      <a:srgbClr val="E7F3FB"/>
                    </a:solidFill>
                    <a:ln w="9525" cap="flat">
                      <a:noFill/>
                      <a:prstDash val="solid"/>
                      <a:miter/>
                    </a:ln>
                  </p:spPr>
                  <p:txBody>
                    <a:bodyPr rtlCol="0" anchor="ctr"/>
                    <a:lstStyle/>
                    <a:p>
                      <a:endParaRPr lang="nl-NL"/>
                    </a:p>
                  </p:txBody>
                </p:sp>
                <p:sp>
                  <p:nvSpPr>
                    <p:cNvPr id="443" name="Vrije vorm 442">
                      <a:extLst>
                        <a:ext uri="{FF2B5EF4-FFF2-40B4-BE49-F238E27FC236}">
                          <a16:creationId xmlns:a16="http://schemas.microsoft.com/office/drawing/2014/main" id="{BC0023FE-0EEC-40A2-EEAD-A8707F3137AB}"/>
                        </a:ext>
                      </a:extLst>
                    </p:cNvPr>
                    <p:cNvSpPr/>
                    <p:nvPr/>
                  </p:nvSpPr>
                  <p:spPr>
                    <a:xfrm>
                      <a:off x="8229952" y="3702749"/>
                      <a:ext cx="93437" cy="2972"/>
                    </a:xfrm>
                    <a:custGeom>
                      <a:avLst/>
                      <a:gdLst>
                        <a:gd name="connsiteX0" fmla="*/ 0 w 93437"/>
                        <a:gd name="connsiteY0" fmla="*/ 0 h 2972"/>
                        <a:gd name="connsiteX1" fmla="*/ 93437 w 93437"/>
                        <a:gd name="connsiteY1" fmla="*/ 0 h 2972"/>
                        <a:gd name="connsiteX2" fmla="*/ 93437 w 93437"/>
                        <a:gd name="connsiteY2" fmla="*/ 2972 h 2972"/>
                        <a:gd name="connsiteX3" fmla="*/ 0 w 93437"/>
                        <a:gd name="connsiteY3" fmla="*/ 2972 h 2972"/>
                        <a:gd name="connsiteX4" fmla="*/ 0 w 93437"/>
                        <a:gd name="connsiteY4" fmla="*/ 0 h 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37" h="2972">
                          <a:moveTo>
                            <a:pt x="0" y="0"/>
                          </a:moveTo>
                          <a:lnTo>
                            <a:pt x="93437" y="0"/>
                          </a:lnTo>
                          <a:lnTo>
                            <a:pt x="93437" y="2972"/>
                          </a:lnTo>
                          <a:lnTo>
                            <a:pt x="0" y="2972"/>
                          </a:lnTo>
                          <a:lnTo>
                            <a:pt x="0" y="0"/>
                          </a:lnTo>
                          <a:close/>
                        </a:path>
                      </a:pathLst>
                    </a:custGeom>
                    <a:solidFill>
                      <a:srgbClr val="00A9B9"/>
                    </a:solidFill>
                    <a:ln w="9525" cap="flat">
                      <a:noFill/>
                      <a:prstDash val="solid"/>
                      <a:miter/>
                    </a:ln>
                  </p:spPr>
                  <p:txBody>
                    <a:bodyPr rtlCol="0" anchor="ctr"/>
                    <a:lstStyle/>
                    <a:p>
                      <a:endParaRPr lang="nl-NL"/>
                    </a:p>
                  </p:txBody>
                </p:sp>
                <p:sp>
                  <p:nvSpPr>
                    <p:cNvPr id="444" name="Vrije vorm 443">
                      <a:extLst>
                        <a:ext uri="{FF2B5EF4-FFF2-40B4-BE49-F238E27FC236}">
                          <a16:creationId xmlns:a16="http://schemas.microsoft.com/office/drawing/2014/main" id="{1279D3A6-C853-4F4C-1167-E8D596F20606}"/>
                        </a:ext>
                      </a:extLst>
                    </p:cNvPr>
                    <p:cNvSpPr/>
                    <p:nvPr/>
                  </p:nvSpPr>
                  <p:spPr>
                    <a:xfrm>
                      <a:off x="8238822" y="3725733"/>
                      <a:ext cx="19929" cy="15318"/>
                    </a:xfrm>
                    <a:custGeom>
                      <a:avLst/>
                      <a:gdLst>
                        <a:gd name="connsiteX0" fmla="*/ 19929 w 19929"/>
                        <a:gd name="connsiteY0" fmla="*/ 0 h 15318"/>
                        <a:gd name="connsiteX1" fmla="*/ 19929 w 19929"/>
                        <a:gd name="connsiteY1" fmla="*/ 15319 h 15318"/>
                        <a:gd name="connsiteX2" fmla="*/ 0 w 19929"/>
                        <a:gd name="connsiteY2" fmla="*/ 15319 h 15318"/>
                        <a:gd name="connsiteX3" fmla="*/ 0 w 19929"/>
                        <a:gd name="connsiteY3" fmla="*/ 0 h 15318"/>
                        <a:gd name="connsiteX4" fmla="*/ 19929 w 19929"/>
                        <a:gd name="connsiteY4" fmla="*/ 0 h 1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29" h="15318">
                          <a:moveTo>
                            <a:pt x="19929" y="0"/>
                          </a:moveTo>
                          <a:lnTo>
                            <a:pt x="19929" y="15319"/>
                          </a:lnTo>
                          <a:lnTo>
                            <a:pt x="0" y="15319"/>
                          </a:lnTo>
                          <a:lnTo>
                            <a:pt x="0" y="0"/>
                          </a:lnTo>
                          <a:lnTo>
                            <a:pt x="19929" y="0"/>
                          </a:lnTo>
                          <a:close/>
                        </a:path>
                      </a:pathLst>
                    </a:custGeom>
                    <a:solidFill>
                      <a:srgbClr val="E7F3FB"/>
                    </a:solidFill>
                    <a:ln w="9525" cap="flat">
                      <a:noFill/>
                      <a:prstDash val="solid"/>
                      <a:miter/>
                    </a:ln>
                  </p:spPr>
                  <p:txBody>
                    <a:bodyPr rtlCol="0" anchor="ctr"/>
                    <a:lstStyle/>
                    <a:p>
                      <a:endParaRPr lang="nl-NL"/>
                    </a:p>
                  </p:txBody>
                </p:sp>
                <p:sp>
                  <p:nvSpPr>
                    <p:cNvPr id="445" name="Vrije vorm 444">
                      <a:extLst>
                        <a:ext uri="{FF2B5EF4-FFF2-40B4-BE49-F238E27FC236}">
                          <a16:creationId xmlns:a16="http://schemas.microsoft.com/office/drawing/2014/main" id="{97B56722-6AF9-3CE7-960A-F91ABC176F6C}"/>
                        </a:ext>
                      </a:extLst>
                    </p:cNvPr>
                    <p:cNvSpPr/>
                    <p:nvPr/>
                  </p:nvSpPr>
                  <p:spPr>
                    <a:xfrm>
                      <a:off x="8297950" y="3725733"/>
                      <a:ext cx="19699" cy="15318"/>
                    </a:xfrm>
                    <a:custGeom>
                      <a:avLst/>
                      <a:gdLst>
                        <a:gd name="connsiteX0" fmla="*/ 19700 w 19699"/>
                        <a:gd name="connsiteY0" fmla="*/ 0 h 15318"/>
                        <a:gd name="connsiteX1" fmla="*/ 19700 w 19699"/>
                        <a:gd name="connsiteY1" fmla="*/ 15319 h 15318"/>
                        <a:gd name="connsiteX2" fmla="*/ 0 w 19699"/>
                        <a:gd name="connsiteY2" fmla="*/ 15319 h 15318"/>
                        <a:gd name="connsiteX3" fmla="*/ 0 w 19699"/>
                        <a:gd name="connsiteY3" fmla="*/ 0 h 15318"/>
                        <a:gd name="connsiteX4" fmla="*/ 19700 w 19699"/>
                        <a:gd name="connsiteY4" fmla="*/ 0 h 1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9" h="15318">
                          <a:moveTo>
                            <a:pt x="19700" y="0"/>
                          </a:moveTo>
                          <a:lnTo>
                            <a:pt x="19700" y="15319"/>
                          </a:lnTo>
                          <a:lnTo>
                            <a:pt x="0" y="15319"/>
                          </a:lnTo>
                          <a:lnTo>
                            <a:pt x="0" y="0"/>
                          </a:lnTo>
                          <a:lnTo>
                            <a:pt x="19700" y="0"/>
                          </a:lnTo>
                          <a:close/>
                        </a:path>
                      </a:pathLst>
                    </a:custGeom>
                    <a:solidFill>
                      <a:srgbClr val="E7F3FB"/>
                    </a:solidFill>
                    <a:ln w="9525" cap="flat">
                      <a:noFill/>
                      <a:prstDash val="solid"/>
                      <a:miter/>
                    </a:ln>
                  </p:spPr>
                  <p:txBody>
                    <a:bodyPr rtlCol="0" anchor="ctr"/>
                    <a:lstStyle/>
                    <a:p>
                      <a:endParaRPr lang="nl-NL"/>
                    </a:p>
                  </p:txBody>
                </p:sp>
                <p:sp>
                  <p:nvSpPr>
                    <p:cNvPr id="446" name="Vrije vorm 445">
                      <a:extLst>
                        <a:ext uri="{FF2B5EF4-FFF2-40B4-BE49-F238E27FC236}">
                          <a16:creationId xmlns:a16="http://schemas.microsoft.com/office/drawing/2014/main" id="{9A4667BC-8FC3-5712-3D4E-AB47F6BC0D88}"/>
                        </a:ext>
                      </a:extLst>
                    </p:cNvPr>
                    <p:cNvSpPr/>
                    <p:nvPr/>
                  </p:nvSpPr>
                  <p:spPr>
                    <a:xfrm>
                      <a:off x="8268400" y="3725733"/>
                      <a:ext cx="19699" cy="15318"/>
                    </a:xfrm>
                    <a:custGeom>
                      <a:avLst/>
                      <a:gdLst>
                        <a:gd name="connsiteX0" fmla="*/ 19700 w 19699"/>
                        <a:gd name="connsiteY0" fmla="*/ 0 h 15318"/>
                        <a:gd name="connsiteX1" fmla="*/ 19700 w 19699"/>
                        <a:gd name="connsiteY1" fmla="*/ 15319 h 15318"/>
                        <a:gd name="connsiteX2" fmla="*/ 0 w 19699"/>
                        <a:gd name="connsiteY2" fmla="*/ 15319 h 15318"/>
                        <a:gd name="connsiteX3" fmla="*/ 0 w 19699"/>
                        <a:gd name="connsiteY3" fmla="*/ 0 h 15318"/>
                        <a:gd name="connsiteX4" fmla="*/ 19700 w 19699"/>
                        <a:gd name="connsiteY4" fmla="*/ 0 h 1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9" h="15318">
                          <a:moveTo>
                            <a:pt x="19700" y="0"/>
                          </a:moveTo>
                          <a:lnTo>
                            <a:pt x="19700" y="15319"/>
                          </a:lnTo>
                          <a:lnTo>
                            <a:pt x="0" y="15319"/>
                          </a:lnTo>
                          <a:lnTo>
                            <a:pt x="0" y="0"/>
                          </a:lnTo>
                          <a:lnTo>
                            <a:pt x="19700" y="0"/>
                          </a:lnTo>
                          <a:close/>
                        </a:path>
                      </a:pathLst>
                    </a:custGeom>
                    <a:solidFill>
                      <a:srgbClr val="E7F3FB"/>
                    </a:solidFill>
                    <a:ln w="9525" cap="flat">
                      <a:noFill/>
                      <a:prstDash val="solid"/>
                      <a:miter/>
                    </a:ln>
                  </p:spPr>
                  <p:txBody>
                    <a:bodyPr rtlCol="0" anchor="ctr"/>
                    <a:lstStyle/>
                    <a:p>
                      <a:endParaRPr lang="nl-NL"/>
                    </a:p>
                  </p:txBody>
                </p:sp>
                <p:sp>
                  <p:nvSpPr>
                    <p:cNvPr id="447" name="Vrije vorm 446">
                      <a:extLst>
                        <a:ext uri="{FF2B5EF4-FFF2-40B4-BE49-F238E27FC236}">
                          <a16:creationId xmlns:a16="http://schemas.microsoft.com/office/drawing/2014/main" id="{0F600DC9-7B07-3A2F-5296-8F562ACD77D0}"/>
                        </a:ext>
                      </a:extLst>
                    </p:cNvPr>
                    <p:cNvSpPr/>
                    <p:nvPr/>
                  </p:nvSpPr>
                  <p:spPr>
                    <a:xfrm>
                      <a:off x="8238822" y="3752526"/>
                      <a:ext cx="19929" cy="15318"/>
                    </a:xfrm>
                    <a:custGeom>
                      <a:avLst/>
                      <a:gdLst>
                        <a:gd name="connsiteX0" fmla="*/ 19929 w 19929"/>
                        <a:gd name="connsiteY0" fmla="*/ 0 h 15318"/>
                        <a:gd name="connsiteX1" fmla="*/ 19929 w 19929"/>
                        <a:gd name="connsiteY1" fmla="*/ 15319 h 15318"/>
                        <a:gd name="connsiteX2" fmla="*/ 0 w 19929"/>
                        <a:gd name="connsiteY2" fmla="*/ 15319 h 15318"/>
                        <a:gd name="connsiteX3" fmla="*/ 0 w 19929"/>
                        <a:gd name="connsiteY3" fmla="*/ 0 h 15318"/>
                        <a:gd name="connsiteX4" fmla="*/ 19929 w 19929"/>
                        <a:gd name="connsiteY4" fmla="*/ 0 h 1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29" h="15318">
                          <a:moveTo>
                            <a:pt x="19929" y="0"/>
                          </a:moveTo>
                          <a:lnTo>
                            <a:pt x="19929" y="15319"/>
                          </a:lnTo>
                          <a:lnTo>
                            <a:pt x="0" y="15319"/>
                          </a:lnTo>
                          <a:lnTo>
                            <a:pt x="0" y="0"/>
                          </a:lnTo>
                          <a:lnTo>
                            <a:pt x="19929" y="0"/>
                          </a:lnTo>
                          <a:close/>
                        </a:path>
                      </a:pathLst>
                    </a:custGeom>
                    <a:solidFill>
                      <a:srgbClr val="E7F3FB"/>
                    </a:solidFill>
                    <a:ln w="9525" cap="flat">
                      <a:noFill/>
                      <a:prstDash val="solid"/>
                      <a:miter/>
                    </a:ln>
                  </p:spPr>
                  <p:txBody>
                    <a:bodyPr rtlCol="0" anchor="ctr"/>
                    <a:lstStyle/>
                    <a:p>
                      <a:endParaRPr lang="nl-NL"/>
                    </a:p>
                  </p:txBody>
                </p:sp>
                <p:sp>
                  <p:nvSpPr>
                    <p:cNvPr id="448" name="Vrije vorm 447">
                      <a:extLst>
                        <a:ext uri="{FF2B5EF4-FFF2-40B4-BE49-F238E27FC236}">
                          <a16:creationId xmlns:a16="http://schemas.microsoft.com/office/drawing/2014/main" id="{3337AE2B-9D23-75C5-C32F-6D40BCE4506C}"/>
                        </a:ext>
                      </a:extLst>
                    </p:cNvPr>
                    <p:cNvSpPr/>
                    <p:nvPr/>
                  </p:nvSpPr>
                  <p:spPr>
                    <a:xfrm>
                      <a:off x="8297950" y="3752526"/>
                      <a:ext cx="19699" cy="15318"/>
                    </a:xfrm>
                    <a:custGeom>
                      <a:avLst/>
                      <a:gdLst>
                        <a:gd name="connsiteX0" fmla="*/ 19700 w 19699"/>
                        <a:gd name="connsiteY0" fmla="*/ 0 h 15318"/>
                        <a:gd name="connsiteX1" fmla="*/ 19700 w 19699"/>
                        <a:gd name="connsiteY1" fmla="*/ 15319 h 15318"/>
                        <a:gd name="connsiteX2" fmla="*/ 0 w 19699"/>
                        <a:gd name="connsiteY2" fmla="*/ 15319 h 15318"/>
                        <a:gd name="connsiteX3" fmla="*/ 0 w 19699"/>
                        <a:gd name="connsiteY3" fmla="*/ 0 h 15318"/>
                        <a:gd name="connsiteX4" fmla="*/ 19700 w 19699"/>
                        <a:gd name="connsiteY4" fmla="*/ 0 h 1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9" h="15318">
                          <a:moveTo>
                            <a:pt x="19700" y="0"/>
                          </a:moveTo>
                          <a:lnTo>
                            <a:pt x="19700" y="15319"/>
                          </a:lnTo>
                          <a:lnTo>
                            <a:pt x="0" y="15319"/>
                          </a:lnTo>
                          <a:lnTo>
                            <a:pt x="0" y="0"/>
                          </a:lnTo>
                          <a:lnTo>
                            <a:pt x="19700" y="0"/>
                          </a:lnTo>
                          <a:close/>
                        </a:path>
                      </a:pathLst>
                    </a:custGeom>
                    <a:solidFill>
                      <a:srgbClr val="E7F3FB"/>
                    </a:solidFill>
                    <a:ln w="9525" cap="flat">
                      <a:noFill/>
                      <a:prstDash val="solid"/>
                      <a:miter/>
                    </a:ln>
                  </p:spPr>
                  <p:txBody>
                    <a:bodyPr rtlCol="0" anchor="ctr"/>
                    <a:lstStyle/>
                    <a:p>
                      <a:endParaRPr lang="nl-NL"/>
                    </a:p>
                  </p:txBody>
                </p:sp>
                <p:sp>
                  <p:nvSpPr>
                    <p:cNvPr id="449" name="Vrije vorm 448">
                      <a:extLst>
                        <a:ext uri="{FF2B5EF4-FFF2-40B4-BE49-F238E27FC236}">
                          <a16:creationId xmlns:a16="http://schemas.microsoft.com/office/drawing/2014/main" id="{9AF4CADD-6B4D-E842-2EAA-482CA96CB786}"/>
                        </a:ext>
                      </a:extLst>
                    </p:cNvPr>
                    <p:cNvSpPr/>
                    <p:nvPr/>
                  </p:nvSpPr>
                  <p:spPr>
                    <a:xfrm>
                      <a:off x="8268400" y="3752526"/>
                      <a:ext cx="19699" cy="15318"/>
                    </a:xfrm>
                    <a:custGeom>
                      <a:avLst/>
                      <a:gdLst>
                        <a:gd name="connsiteX0" fmla="*/ 19700 w 19699"/>
                        <a:gd name="connsiteY0" fmla="*/ 0 h 15318"/>
                        <a:gd name="connsiteX1" fmla="*/ 19700 w 19699"/>
                        <a:gd name="connsiteY1" fmla="*/ 15319 h 15318"/>
                        <a:gd name="connsiteX2" fmla="*/ 0 w 19699"/>
                        <a:gd name="connsiteY2" fmla="*/ 15319 h 15318"/>
                        <a:gd name="connsiteX3" fmla="*/ 0 w 19699"/>
                        <a:gd name="connsiteY3" fmla="*/ 0 h 15318"/>
                        <a:gd name="connsiteX4" fmla="*/ 19700 w 19699"/>
                        <a:gd name="connsiteY4" fmla="*/ 0 h 1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9" h="15318">
                          <a:moveTo>
                            <a:pt x="19700" y="0"/>
                          </a:moveTo>
                          <a:lnTo>
                            <a:pt x="19700" y="15319"/>
                          </a:lnTo>
                          <a:lnTo>
                            <a:pt x="0" y="15319"/>
                          </a:lnTo>
                          <a:lnTo>
                            <a:pt x="0" y="0"/>
                          </a:lnTo>
                          <a:lnTo>
                            <a:pt x="19700" y="0"/>
                          </a:lnTo>
                          <a:close/>
                        </a:path>
                      </a:pathLst>
                    </a:custGeom>
                    <a:solidFill>
                      <a:srgbClr val="E7F3FB"/>
                    </a:solidFill>
                    <a:ln w="9525" cap="flat">
                      <a:noFill/>
                      <a:prstDash val="solid"/>
                      <a:miter/>
                    </a:ln>
                  </p:spPr>
                  <p:txBody>
                    <a:bodyPr rtlCol="0" anchor="ctr"/>
                    <a:lstStyle/>
                    <a:p>
                      <a:endParaRPr lang="nl-NL"/>
                    </a:p>
                  </p:txBody>
                </p:sp>
                <p:grpSp>
                  <p:nvGrpSpPr>
                    <p:cNvPr id="450" name="Graphic 3">
                      <a:extLst>
                        <a:ext uri="{FF2B5EF4-FFF2-40B4-BE49-F238E27FC236}">
                          <a16:creationId xmlns:a16="http://schemas.microsoft.com/office/drawing/2014/main" id="{CDC99619-D48F-DD47-5118-58F0EB1ED060}"/>
                        </a:ext>
                      </a:extLst>
                    </p:cNvPr>
                    <p:cNvGrpSpPr/>
                    <p:nvPr/>
                  </p:nvGrpSpPr>
                  <p:grpSpPr>
                    <a:xfrm>
                      <a:off x="8262769" y="3690614"/>
                      <a:ext cx="27018" cy="26956"/>
                      <a:chOff x="8262769" y="3690614"/>
                      <a:chExt cx="27018" cy="26956"/>
                    </a:xfrm>
                  </p:grpSpPr>
                  <p:sp>
                    <p:nvSpPr>
                      <p:cNvPr id="451" name="Vrije vorm 450">
                        <a:extLst>
                          <a:ext uri="{FF2B5EF4-FFF2-40B4-BE49-F238E27FC236}">
                            <a16:creationId xmlns:a16="http://schemas.microsoft.com/office/drawing/2014/main" id="{7C89D5CA-1AD4-B850-BAD8-3549F939A1E6}"/>
                          </a:ext>
                        </a:extLst>
                      </p:cNvPr>
                      <p:cNvSpPr/>
                      <p:nvPr/>
                    </p:nvSpPr>
                    <p:spPr>
                      <a:xfrm>
                        <a:off x="8262769" y="3690614"/>
                        <a:ext cx="27018" cy="26956"/>
                      </a:xfrm>
                      <a:custGeom>
                        <a:avLst/>
                        <a:gdLst>
                          <a:gd name="connsiteX0" fmla="*/ 17356 w 27018"/>
                          <a:gd name="connsiteY0" fmla="*/ 26956 h 26956"/>
                          <a:gd name="connsiteX1" fmla="*/ 9662 w 27018"/>
                          <a:gd name="connsiteY1" fmla="*/ 26956 h 26956"/>
                          <a:gd name="connsiteX2" fmla="*/ 8816 w 27018"/>
                          <a:gd name="connsiteY2" fmla="*/ 26112 h 26956"/>
                          <a:gd name="connsiteX3" fmla="*/ 8816 w 27018"/>
                          <a:gd name="connsiteY3" fmla="*/ 18157 h 26956"/>
                          <a:gd name="connsiteX4" fmla="*/ 846 w 27018"/>
                          <a:gd name="connsiteY4" fmla="*/ 18157 h 26956"/>
                          <a:gd name="connsiteX5" fmla="*/ 0 w 27018"/>
                          <a:gd name="connsiteY5" fmla="*/ 17313 h 26956"/>
                          <a:gd name="connsiteX6" fmla="*/ 0 w 27018"/>
                          <a:gd name="connsiteY6" fmla="*/ 9643 h 26956"/>
                          <a:gd name="connsiteX7" fmla="*/ 846 w 27018"/>
                          <a:gd name="connsiteY7" fmla="*/ 8799 h 26956"/>
                          <a:gd name="connsiteX8" fmla="*/ 8816 w 27018"/>
                          <a:gd name="connsiteY8" fmla="*/ 8799 h 26956"/>
                          <a:gd name="connsiteX9" fmla="*/ 8816 w 27018"/>
                          <a:gd name="connsiteY9" fmla="*/ 844 h 26956"/>
                          <a:gd name="connsiteX10" fmla="*/ 9662 w 27018"/>
                          <a:gd name="connsiteY10" fmla="*/ 0 h 26956"/>
                          <a:gd name="connsiteX11" fmla="*/ 17356 w 27018"/>
                          <a:gd name="connsiteY11" fmla="*/ 0 h 26956"/>
                          <a:gd name="connsiteX12" fmla="*/ 18202 w 27018"/>
                          <a:gd name="connsiteY12" fmla="*/ 844 h 26956"/>
                          <a:gd name="connsiteX13" fmla="*/ 18202 w 27018"/>
                          <a:gd name="connsiteY13" fmla="*/ 8799 h 26956"/>
                          <a:gd name="connsiteX14" fmla="*/ 26172 w 27018"/>
                          <a:gd name="connsiteY14" fmla="*/ 8799 h 26956"/>
                          <a:gd name="connsiteX15" fmla="*/ 27018 w 27018"/>
                          <a:gd name="connsiteY15" fmla="*/ 9643 h 26956"/>
                          <a:gd name="connsiteX16" fmla="*/ 27018 w 27018"/>
                          <a:gd name="connsiteY16" fmla="*/ 17313 h 26956"/>
                          <a:gd name="connsiteX17" fmla="*/ 26172 w 27018"/>
                          <a:gd name="connsiteY17" fmla="*/ 18157 h 26956"/>
                          <a:gd name="connsiteX18" fmla="*/ 18202 w 27018"/>
                          <a:gd name="connsiteY18" fmla="*/ 18157 h 26956"/>
                          <a:gd name="connsiteX19" fmla="*/ 18202 w 27018"/>
                          <a:gd name="connsiteY19" fmla="*/ 26112 h 26956"/>
                          <a:gd name="connsiteX20" fmla="*/ 17356 w 27018"/>
                          <a:gd name="connsiteY20" fmla="*/ 26956 h 26956"/>
                          <a:gd name="connsiteX21" fmla="*/ 10507 w 27018"/>
                          <a:gd name="connsiteY21" fmla="*/ 25268 h 26956"/>
                          <a:gd name="connsiteX22" fmla="*/ 16510 w 27018"/>
                          <a:gd name="connsiteY22" fmla="*/ 25268 h 26956"/>
                          <a:gd name="connsiteX23" fmla="*/ 16510 w 27018"/>
                          <a:gd name="connsiteY23" fmla="*/ 17313 h 26956"/>
                          <a:gd name="connsiteX24" fmla="*/ 17356 w 27018"/>
                          <a:gd name="connsiteY24" fmla="*/ 16469 h 26956"/>
                          <a:gd name="connsiteX25" fmla="*/ 25326 w 27018"/>
                          <a:gd name="connsiteY25" fmla="*/ 16469 h 26956"/>
                          <a:gd name="connsiteX26" fmla="*/ 25326 w 27018"/>
                          <a:gd name="connsiteY26" fmla="*/ 10477 h 26956"/>
                          <a:gd name="connsiteX27" fmla="*/ 17356 w 27018"/>
                          <a:gd name="connsiteY27" fmla="*/ 10477 h 26956"/>
                          <a:gd name="connsiteX28" fmla="*/ 16510 w 27018"/>
                          <a:gd name="connsiteY28" fmla="*/ 9633 h 26956"/>
                          <a:gd name="connsiteX29" fmla="*/ 16510 w 27018"/>
                          <a:gd name="connsiteY29" fmla="*/ 1679 h 26956"/>
                          <a:gd name="connsiteX30" fmla="*/ 10507 w 27018"/>
                          <a:gd name="connsiteY30" fmla="*/ 1679 h 26956"/>
                          <a:gd name="connsiteX31" fmla="*/ 10507 w 27018"/>
                          <a:gd name="connsiteY31" fmla="*/ 9633 h 26956"/>
                          <a:gd name="connsiteX32" fmla="*/ 9662 w 27018"/>
                          <a:gd name="connsiteY32" fmla="*/ 10477 h 26956"/>
                          <a:gd name="connsiteX33" fmla="*/ 1692 w 27018"/>
                          <a:gd name="connsiteY33" fmla="*/ 10477 h 26956"/>
                          <a:gd name="connsiteX34" fmla="*/ 1692 w 27018"/>
                          <a:gd name="connsiteY34" fmla="*/ 16469 h 26956"/>
                          <a:gd name="connsiteX35" fmla="*/ 9662 w 27018"/>
                          <a:gd name="connsiteY35" fmla="*/ 16469 h 26956"/>
                          <a:gd name="connsiteX36" fmla="*/ 10507 w 27018"/>
                          <a:gd name="connsiteY36" fmla="*/ 17313 h 26956"/>
                          <a:gd name="connsiteX37" fmla="*/ 10507 w 27018"/>
                          <a:gd name="connsiteY37" fmla="*/ 25268 h 2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018" h="26956">
                            <a:moveTo>
                              <a:pt x="17356" y="26956"/>
                            </a:moveTo>
                            <a:lnTo>
                              <a:pt x="9662" y="26956"/>
                            </a:lnTo>
                            <a:cubicBezTo>
                              <a:pt x="9193" y="26956"/>
                              <a:pt x="8816" y="26580"/>
                              <a:pt x="8816" y="26112"/>
                            </a:cubicBezTo>
                            <a:lnTo>
                              <a:pt x="8816" y="18157"/>
                            </a:lnTo>
                            <a:lnTo>
                              <a:pt x="846" y="18157"/>
                            </a:lnTo>
                            <a:cubicBezTo>
                              <a:pt x="377" y="18157"/>
                              <a:pt x="0" y="17781"/>
                              <a:pt x="0" y="17313"/>
                            </a:cubicBezTo>
                            <a:lnTo>
                              <a:pt x="0" y="9643"/>
                            </a:lnTo>
                            <a:cubicBezTo>
                              <a:pt x="0" y="9175"/>
                              <a:pt x="377" y="8799"/>
                              <a:pt x="846" y="8799"/>
                            </a:cubicBezTo>
                            <a:lnTo>
                              <a:pt x="8816" y="8799"/>
                            </a:lnTo>
                            <a:lnTo>
                              <a:pt x="8816" y="844"/>
                            </a:lnTo>
                            <a:cubicBezTo>
                              <a:pt x="8816" y="376"/>
                              <a:pt x="9193" y="0"/>
                              <a:pt x="9662" y="0"/>
                            </a:cubicBezTo>
                            <a:lnTo>
                              <a:pt x="17356" y="0"/>
                            </a:lnTo>
                            <a:cubicBezTo>
                              <a:pt x="17825" y="0"/>
                              <a:pt x="18202" y="376"/>
                              <a:pt x="18202" y="844"/>
                            </a:cubicBezTo>
                            <a:lnTo>
                              <a:pt x="18202" y="8799"/>
                            </a:lnTo>
                            <a:lnTo>
                              <a:pt x="26172" y="8799"/>
                            </a:lnTo>
                            <a:cubicBezTo>
                              <a:pt x="26641" y="8799"/>
                              <a:pt x="27018" y="9175"/>
                              <a:pt x="27018" y="9643"/>
                            </a:cubicBezTo>
                            <a:lnTo>
                              <a:pt x="27018" y="17313"/>
                            </a:lnTo>
                            <a:cubicBezTo>
                              <a:pt x="27018" y="17781"/>
                              <a:pt x="26641" y="18157"/>
                              <a:pt x="26172" y="18157"/>
                            </a:cubicBezTo>
                            <a:lnTo>
                              <a:pt x="18202" y="18157"/>
                            </a:lnTo>
                            <a:lnTo>
                              <a:pt x="18202" y="26112"/>
                            </a:lnTo>
                            <a:cubicBezTo>
                              <a:pt x="18202" y="26580"/>
                              <a:pt x="17825" y="26956"/>
                              <a:pt x="17356" y="26956"/>
                            </a:cubicBezTo>
                            <a:close/>
                            <a:moveTo>
                              <a:pt x="10507" y="25268"/>
                            </a:moveTo>
                            <a:lnTo>
                              <a:pt x="16510" y="25268"/>
                            </a:lnTo>
                            <a:lnTo>
                              <a:pt x="16510" y="17313"/>
                            </a:lnTo>
                            <a:cubicBezTo>
                              <a:pt x="16510" y="16845"/>
                              <a:pt x="16887" y="16469"/>
                              <a:pt x="17356" y="16469"/>
                            </a:cubicBezTo>
                            <a:lnTo>
                              <a:pt x="25326" y="16469"/>
                            </a:lnTo>
                            <a:lnTo>
                              <a:pt x="25326" y="10477"/>
                            </a:lnTo>
                            <a:lnTo>
                              <a:pt x="17356" y="10477"/>
                            </a:lnTo>
                            <a:cubicBezTo>
                              <a:pt x="16887" y="10477"/>
                              <a:pt x="16510" y="10101"/>
                              <a:pt x="16510" y="9633"/>
                            </a:cubicBezTo>
                            <a:lnTo>
                              <a:pt x="16510" y="1679"/>
                            </a:lnTo>
                            <a:lnTo>
                              <a:pt x="10507" y="1679"/>
                            </a:lnTo>
                            <a:lnTo>
                              <a:pt x="10507" y="9633"/>
                            </a:lnTo>
                            <a:cubicBezTo>
                              <a:pt x="10507" y="10101"/>
                              <a:pt x="10130" y="10477"/>
                              <a:pt x="9662" y="10477"/>
                            </a:cubicBezTo>
                            <a:lnTo>
                              <a:pt x="1692" y="10477"/>
                            </a:lnTo>
                            <a:lnTo>
                              <a:pt x="1692" y="16469"/>
                            </a:lnTo>
                            <a:lnTo>
                              <a:pt x="9662" y="16469"/>
                            </a:lnTo>
                            <a:cubicBezTo>
                              <a:pt x="10130" y="16469"/>
                              <a:pt x="10507" y="16845"/>
                              <a:pt x="10507" y="17313"/>
                            </a:cubicBezTo>
                            <a:lnTo>
                              <a:pt x="10507" y="25268"/>
                            </a:lnTo>
                            <a:close/>
                          </a:path>
                        </a:pathLst>
                      </a:custGeom>
                      <a:solidFill>
                        <a:srgbClr val="0097AB"/>
                      </a:solidFill>
                      <a:ln w="9525" cap="flat">
                        <a:noFill/>
                        <a:prstDash val="solid"/>
                        <a:miter/>
                      </a:ln>
                    </p:spPr>
                    <p:txBody>
                      <a:bodyPr rtlCol="0" anchor="ctr"/>
                      <a:lstStyle/>
                      <a:p>
                        <a:endParaRPr lang="nl-NL"/>
                      </a:p>
                    </p:txBody>
                  </p:sp>
                  <p:sp>
                    <p:nvSpPr>
                      <p:cNvPr id="452" name="Vrije vorm 451">
                        <a:extLst>
                          <a:ext uri="{FF2B5EF4-FFF2-40B4-BE49-F238E27FC236}">
                            <a16:creationId xmlns:a16="http://schemas.microsoft.com/office/drawing/2014/main" id="{0BD28A1E-E366-CB49-F0E6-678F97EEC0F9}"/>
                          </a:ext>
                        </a:extLst>
                      </p:cNvPr>
                      <p:cNvSpPr/>
                      <p:nvPr/>
                    </p:nvSpPr>
                    <p:spPr>
                      <a:xfrm>
                        <a:off x="8264461" y="3692293"/>
                        <a:ext cx="23634" cy="23589"/>
                      </a:xfrm>
                      <a:custGeom>
                        <a:avLst/>
                        <a:gdLst>
                          <a:gd name="connsiteX0" fmla="*/ 8816 w 23634"/>
                          <a:gd name="connsiteY0" fmla="*/ 23589 h 23589"/>
                          <a:gd name="connsiteX1" fmla="*/ 14819 w 23634"/>
                          <a:gd name="connsiteY1" fmla="*/ 23589 h 23589"/>
                          <a:gd name="connsiteX2" fmla="*/ 14819 w 23634"/>
                          <a:gd name="connsiteY2" fmla="*/ 15635 h 23589"/>
                          <a:gd name="connsiteX3" fmla="*/ 15664 w 23634"/>
                          <a:gd name="connsiteY3" fmla="*/ 14790 h 23589"/>
                          <a:gd name="connsiteX4" fmla="*/ 23634 w 23634"/>
                          <a:gd name="connsiteY4" fmla="*/ 14790 h 23589"/>
                          <a:gd name="connsiteX5" fmla="*/ 23634 w 23634"/>
                          <a:gd name="connsiteY5" fmla="*/ 8799 h 23589"/>
                          <a:gd name="connsiteX6" fmla="*/ 15664 w 23634"/>
                          <a:gd name="connsiteY6" fmla="*/ 8799 h 23589"/>
                          <a:gd name="connsiteX7" fmla="*/ 14819 w 23634"/>
                          <a:gd name="connsiteY7" fmla="*/ 7955 h 23589"/>
                          <a:gd name="connsiteX8" fmla="*/ 14819 w 23634"/>
                          <a:gd name="connsiteY8" fmla="*/ 0 h 23589"/>
                          <a:gd name="connsiteX9" fmla="*/ 8816 w 23634"/>
                          <a:gd name="connsiteY9" fmla="*/ 0 h 23589"/>
                          <a:gd name="connsiteX10" fmla="*/ 8816 w 23634"/>
                          <a:gd name="connsiteY10" fmla="*/ 7955 h 23589"/>
                          <a:gd name="connsiteX11" fmla="*/ 7970 w 23634"/>
                          <a:gd name="connsiteY11" fmla="*/ 8799 h 23589"/>
                          <a:gd name="connsiteX12" fmla="*/ 0 w 23634"/>
                          <a:gd name="connsiteY12" fmla="*/ 8799 h 23589"/>
                          <a:gd name="connsiteX13" fmla="*/ 0 w 23634"/>
                          <a:gd name="connsiteY13" fmla="*/ 14790 h 23589"/>
                          <a:gd name="connsiteX14" fmla="*/ 7970 w 23634"/>
                          <a:gd name="connsiteY14" fmla="*/ 14790 h 23589"/>
                          <a:gd name="connsiteX15" fmla="*/ 8816 w 23634"/>
                          <a:gd name="connsiteY15" fmla="*/ 15635 h 23589"/>
                          <a:gd name="connsiteX16" fmla="*/ 8816 w 23634"/>
                          <a:gd name="connsiteY16" fmla="*/ 23589 h 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34" h="23589">
                            <a:moveTo>
                              <a:pt x="8816" y="23589"/>
                            </a:moveTo>
                            <a:lnTo>
                              <a:pt x="14819" y="23589"/>
                            </a:lnTo>
                            <a:lnTo>
                              <a:pt x="14819" y="15635"/>
                            </a:lnTo>
                            <a:cubicBezTo>
                              <a:pt x="14819" y="15167"/>
                              <a:pt x="15196" y="14790"/>
                              <a:pt x="15664" y="14790"/>
                            </a:cubicBezTo>
                            <a:lnTo>
                              <a:pt x="23634" y="14790"/>
                            </a:lnTo>
                            <a:lnTo>
                              <a:pt x="23634" y="8799"/>
                            </a:lnTo>
                            <a:lnTo>
                              <a:pt x="15664" y="8799"/>
                            </a:lnTo>
                            <a:cubicBezTo>
                              <a:pt x="15196" y="8799"/>
                              <a:pt x="14819" y="8423"/>
                              <a:pt x="14819" y="7955"/>
                            </a:cubicBezTo>
                            <a:lnTo>
                              <a:pt x="14819" y="0"/>
                            </a:lnTo>
                            <a:lnTo>
                              <a:pt x="8816" y="0"/>
                            </a:lnTo>
                            <a:lnTo>
                              <a:pt x="8816" y="7955"/>
                            </a:lnTo>
                            <a:cubicBezTo>
                              <a:pt x="8816" y="8423"/>
                              <a:pt x="8439" y="8799"/>
                              <a:pt x="7970" y="8799"/>
                            </a:cubicBezTo>
                            <a:lnTo>
                              <a:pt x="0" y="8799"/>
                            </a:lnTo>
                            <a:lnTo>
                              <a:pt x="0" y="14790"/>
                            </a:lnTo>
                            <a:lnTo>
                              <a:pt x="7970" y="14790"/>
                            </a:lnTo>
                            <a:cubicBezTo>
                              <a:pt x="8439" y="14790"/>
                              <a:pt x="8816" y="15167"/>
                              <a:pt x="8816" y="15635"/>
                            </a:cubicBezTo>
                            <a:lnTo>
                              <a:pt x="8816" y="23589"/>
                            </a:lnTo>
                            <a:close/>
                          </a:path>
                        </a:pathLst>
                      </a:custGeom>
                      <a:solidFill>
                        <a:srgbClr val="FFFFFF"/>
                      </a:solidFill>
                      <a:ln w="9525" cap="flat">
                        <a:noFill/>
                        <a:prstDash val="solid"/>
                        <a:miter/>
                      </a:ln>
                    </p:spPr>
                    <p:txBody>
                      <a:bodyPr rtlCol="0" anchor="ctr"/>
                      <a:lstStyle/>
                      <a:p>
                        <a:endParaRPr lang="nl-NL"/>
                      </a:p>
                    </p:txBody>
                  </p:sp>
                </p:grpSp>
              </p:grpSp>
            </p:grpSp>
            <p:grpSp>
              <p:nvGrpSpPr>
                <p:cNvPr id="723" name="Groep 722">
                  <a:extLst>
                    <a:ext uri="{FF2B5EF4-FFF2-40B4-BE49-F238E27FC236}">
                      <a16:creationId xmlns:a16="http://schemas.microsoft.com/office/drawing/2014/main" id="{0099E700-99D0-F4B2-5903-209E2C9ADEDB}"/>
                    </a:ext>
                  </a:extLst>
                </p:cNvPr>
                <p:cNvGrpSpPr/>
                <p:nvPr/>
              </p:nvGrpSpPr>
              <p:grpSpPr>
                <a:xfrm>
                  <a:off x="9275790" y="3287620"/>
                  <a:ext cx="497196" cy="493658"/>
                  <a:chOff x="9275790" y="3287620"/>
                  <a:chExt cx="497196" cy="493658"/>
                </a:xfrm>
              </p:grpSpPr>
              <p:grpSp>
                <p:nvGrpSpPr>
                  <p:cNvPr id="721" name="Groep 720">
                    <a:extLst>
                      <a:ext uri="{FF2B5EF4-FFF2-40B4-BE49-F238E27FC236}">
                        <a16:creationId xmlns:a16="http://schemas.microsoft.com/office/drawing/2014/main" id="{FF3E7E3E-1918-A2D8-F5AE-1BBAE138DAB5}"/>
                      </a:ext>
                    </a:extLst>
                  </p:cNvPr>
                  <p:cNvGrpSpPr/>
                  <p:nvPr/>
                </p:nvGrpSpPr>
                <p:grpSpPr>
                  <a:xfrm>
                    <a:off x="9275790" y="3287620"/>
                    <a:ext cx="497196" cy="493658"/>
                    <a:chOff x="9275790" y="3287620"/>
                    <a:chExt cx="497196" cy="493658"/>
                  </a:xfrm>
                </p:grpSpPr>
                <p:sp>
                  <p:nvSpPr>
                    <p:cNvPr id="453" name="Vrije vorm 452">
                      <a:extLst>
                        <a:ext uri="{FF2B5EF4-FFF2-40B4-BE49-F238E27FC236}">
                          <a16:creationId xmlns:a16="http://schemas.microsoft.com/office/drawing/2014/main" id="{A9683356-5D28-8FDB-0E3C-2B1074858CF5}"/>
                        </a:ext>
                      </a:extLst>
                    </p:cNvPr>
                    <p:cNvSpPr/>
                    <p:nvPr/>
                  </p:nvSpPr>
                  <p:spPr>
                    <a:xfrm>
                      <a:off x="9284227" y="3305115"/>
                      <a:ext cx="478616" cy="476163"/>
                    </a:xfrm>
                    <a:custGeom>
                      <a:avLst/>
                      <a:gdLst>
                        <a:gd name="connsiteX0" fmla="*/ 293410 w 293410"/>
                        <a:gd name="connsiteY0" fmla="*/ 145953 h 291906"/>
                        <a:gd name="connsiteX1" fmla="*/ 146705 w 293410"/>
                        <a:gd name="connsiteY1" fmla="*/ 291907 h 291906"/>
                        <a:gd name="connsiteX2" fmla="*/ 0 w 293410"/>
                        <a:gd name="connsiteY2" fmla="*/ 145953 h 291906"/>
                        <a:gd name="connsiteX3" fmla="*/ 146705 w 293410"/>
                        <a:gd name="connsiteY3" fmla="*/ 0 h 291906"/>
                        <a:gd name="connsiteX4" fmla="*/ 293410 w 293410"/>
                        <a:gd name="connsiteY4" fmla="*/ 145953 h 291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410" h="291906">
                          <a:moveTo>
                            <a:pt x="293410" y="145953"/>
                          </a:moveTo>
                          <a:cubicBezTo>
                            <a:pt x="293410" y="226563"/>
                            <a:pt x="227724" y="291907"/>
                            <a:pt x="146705" y="291907"/>
                          </a:cubicBezTo>
                          <a:cubicBezTo>
                            <a:pt x="65686" y="291907"/>
                            <a:pt x="0" y="226563"/>
                            <a:pt x="0" y="145953"/>
                          </a:cubicBezTo>
                          <a:cubicBezTo>
                            <a:pt x="0" y="65344"/>
                            <a:pt x="65686" y="0"/>
                            <a:pt x="146705" y="0"/>
                          </a:cubicBezTo>
                          <a:cubicBezTo>
                            <a:pt x="227724" y="0"/>
                            <a:pt x="293410" y="65346"/>
                            <a:pt x="293410" y="145953"/>
                          </a:cubicBezTo>
                          <a:close/>
                        </a:path>
                      </a:pathLst>
                    </a:custGeom>
                    <a:solidFill>
                      <a:srgbClr val="D7EFF2"/>
                    </a:solidFill>
                    <a:ln w="9525" cap="flat">
                      <a:noFill/>
                      <a:prstDash val="solid"/>
                      <a:miter/>
                    </a:ln>
                  </p:spPr>
                  <p:txBody>
                    <a:bodyPr rtlCol="0" anchor="ctr"/>
                    <a:lstStyle/>
                    <a:p>
                      <a:endParaRPr lang="nl-NL"/>
                    </a:p>
                  </p:txBody>
                </p:sp>
                <p:sp>
                  <p:nvSpPr>
                    <p:cNvPr id="454" name="Vrije vorm 453">
                      <a:extLst>
                        <a:ext uri="{FF2B5EF4-FFF2-40B4-BE49-F238E27FC236}">
                          <a16:creationId xmlns:a16="http://schemas.microsoft.com/office/drawing/2014/main" id="{5EEDF3A4-978E-0A30-6F46-2A04F0E28601}"/>
                        </a:ext>
                      </a:extLst>
                    </p:cNvPr>
                    <p:cNvSpPr/>
                    <p:nvPr/>
                  </p:nvSpPr>
                  <p:spPr>
                    <a:xfrm>
                      <a:off x="9275790" y="3287620"/>
                      <a:ext cx="497196" cy="493658"/>
                    </a:xfrm>
                    <a:custGeom>
                      <a:avLst/>
                      <a:gdLst>
                        <a:gd name="connsiteX0" fmla="*/ 152400 w 304800"/>
                        <a:gd name="connsiteY0" fmla="*/ 302631 h 302631"/>
                        <a:gd name="connsiteX1" fmla="*/ 0 w 304800"/>
                        <a:gd name="connsiteY1" fmla="*/ 151314 h 302631"/>
                        <a:gd name="connsiteX2" fmla="*/ 152400 w 304800"/>
                        <a:gd name="connsiteY2" fmla="*/ 0 h 302631"/>
                        <a:gd name="connsiteX3" fmla="*/ 304800 w 304800"/>
                        <a:gd name="connsiteY3" fmla="*/ 151314 h 302631"/>
                        <a:gd name="connsiteX4" fmla="*/ 152400 w 304800"/>
                        <a:gd name="connsiteY4" fmla="*/ 302631 h 302631"/>
                        <a:gd name="connsiteX5" fmla="*/ 152400 w 304800"/>
                        <a:gd name="connsiteY5" fmla="*/ 14336 h 302631"/>
                        <a:gd name="connsiteX6" fmla="*/ 14435 w 304800"/>
                        <a:gd name="connsiteY6" fmla="*/ 151314 h 302631"/>
                        <a:gd name="connsiteX7" fmla="*/ 152400 w 304800"/>
                        <a:gd name="connsiteY7" fmla="*/ 288299 h 302631"/>
                        <a:gd name="connsiteX8" fmla="*/ 290365 w 304800"/>
                        <a:gd name="connsiteY8" fmla="*/ 151314 h 302631"/>
                        <a:gd name="connsiteX9" fmla="*/ 152400 w 304800"/>
                        <a:gd name="connsiteY9" fmla="*/ 14336 h 30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800" h="302631">
                          <a:moveTo>
                            <a:pt x="152400" y="302631"/>
                          </a:moveTo>
                          <a:cubicBezTo>
                            <a:pt x="68372" y="302631"/>
                            <a:pt x="0" y="234756"/>
                            <a:pt x="0" y="151314"/>
                          </a:cubicBezTo>
                          <a:cubicBezTo>
                            <a:pt x="0" y="67880"/>
                            <a:pt x="68372" y="0"/>
                            <a:pt x="152400" y="0"/>
                          </a:cubicBezTo>
                          <a:cubicBezTo>
                            <a:pt x="236438" y="0"/>
                            <a:pt x="304800" y="67880"/>
                            <a:pt x="304800" y="151314"/>
                          </a:cubicBezTo>
                          <a:cubicBezTo>
                            <a:pt x="304800" y="234756"/>
                            <a:pt x="236438" y="302631"/>
                            <a:pt x="152400" y="302631"/>
                          </a:cubicBezTo>
                          <a:close/>
                          <a:moveTo>
                            <a:pt x="152400" y="14336"/>
                          </a:moveTo>
                          <a:cubicBezTo>
                            <a:pt x="76323" y="14336"/>
                            <a:pt x="14435" y="75785"/>
                            <a:pt x="14435" y="151314"/>
                          </a:cubicBezTo>
                          <a:cubicBezTo>
                            <a:pt x="14435" y="226843"/>
                            <a:pt x="76323" y="288299"/>
                            <a:pt x="152400" y="288299"/>
                          </a:cubicBezTo>
                          <a:cubicBezTo>
                            <a:pt x="228477" y="288299"/>
                            <a:pt x="290365" y="226842"/>
                            <a:pt x="290365" y="151314"/>
                          </a:cubicBezTo>
                          <a:cubicBezTo>
                            <a:pt x="290365" y="75786"/>
                            <a:pt x="228477" y="14336"/>
                            <a:pt x="152400" y="14336"/>
                          </a:cubicBezTo>
                          <a:close/>
                        </a:path>
                      </a:pathLst>
                    </a:custGeom>
                    <a:solidFill>
                      <a:srgbClr val="FFFFFF"/>
                    </a:solidFill>
                    <a:ln w="9525" cap="flat">
                      <a:noFill/>
                      <a:prstDash val="solid"/>
                      <a:miter/>
                    </a:ln>
                  </p:spPr>
                  <p:txBody>
                    <a:bodyPr rtlCol="0" anchor="ctr"/>
                    <a:lstStyle/>
                    <a:p>
                      <a:endParaRPr lang="nl-NL"/>
                    </a:p>
                  </p:txBody>
                </p:sp>
              </p:grpSp>
              <p:grpSp>
                <p:nvGrpSpPr>
                  <p:cNvPr id="722" name="Groep 721">
                    <a:extLst>
                      <a:ext uri="{FF2B5EF4-FFF2-40B4-BE49-F238E27FC236}">
                        <a16:creationId xmlns:a16="http://schemas.microsoft.com/office/drawing/2014/main" id="{8F776DD0-91AC-56D0-7B85-43DE250DC993}"/>
                      </a:ext>
                    </a:extLst>
                  </p:cNvPr>
                  <p:cNvGrpSpPr/>
                  <p:nvPr/>
                </p:nvGrpSpPr>
                <p:grpSpPr>
                  <a:xfrm>
                    <a:off x="9420407" y="3465058"/>
                    <a:ext cx="223766" cy="147720"/>
                    <a:chOff x="9420407" y="3465058"/>
                    <a:chExt cx="223766" cy="147720"/>
                  </a:xfrm>
                </p:grpSpPr>
                <p:grpSp>
                  <p:nvGrpSpPr>
                    <p:cNvPr id="455" name="Graphic 3">
                      <a:extLst>
                        <a:ext uri="{FF2B5EF4-FFF2-40B4-BE49-F238E27FC236}">
                          <a16:creationId xmlns:a16="http://schemas.microsoft.com/office/drawing/2014/main" id="{89683B1B-0685-81F2-78D1-34560DCAD4FC}"/>
                        </a:ext>
                      </a:extLst>
                    </p:cNvPr>
                    <p:cNvGrpSpPr/>
                    <p:nvPr/>
                  </p:nvGrpSpPr>
                  <p:grpSpPr>
                    <a:xfrm>
                      <a:off x="9429115" y="3468886"/>
                      <a:ext cx="205995" cy="137420"/>
                      <a:chOff x="8122117" y="3262333"/>
                      <a:chExt cx="126283" cy="84244"/>
                    </a:xfrm>
                    <a:solidFill>
                      <a:srgbClr val="51BBC7"/>
                    </a:solidFill>
                  </p:grpSpPr>
                  <p:sp>
                    <p:nvSpPr>
                      <p:cNvPr id="456" name="Vrije vorm 455">
                        <a:extLst>
                          <a:ext uri="{FF2B5EF4-FFF2-40B4-BE49-F238E27FC236}">
                            <a16:creationId xmlns:a16="http://schemas.microsoft.com/office/drawing/2014/main" id="{20127328-C788-91AC-7292-4D26D07EC087}"/>
                          </a:ext>
                        </a:extLst>
                      </p:cNvPr>
                      <p:cNvSpPr/>
                      <p:nvPr/>
                    </p:nvSpPr>
                    <p:spPr>
                      <a:xfrm>
                        <a:off x="8139408" y="3262333"/>
                        <a:ext cx="92010" cy="84244"/>
                      </a:xfrm>
                      <a:custGeom>
                        <a:avLst/>
                        <a:gdLst>
                          <a:gd name="connsiteX0" fmla="*/ 0 w 92010"/>
                          <a:gd name="connsiteY0" fmla="*/ 0 h 84244"/>
                          <a:gd name="connsiteX1" fmla="*/ 92011 w 92010"/>
                          <a:gd name="connsiteY1" fmla="*/ 0 h 84244"/>
                          <a:gd name="connsiteX2" fmla="*/ 92011 w 92010"/>
                          <a:gd name="connsiteY2" fmla="*/ 84245 h 84244"/>
                          <a:gd name="connsiteX3" fmla="*/ 0 w 92010"/>
                          <a:gd name="connsiteY3" fmla="*/ 84245 h 84244"/>
                        </a:gdLst>
                        <a:ahLst/>
                        <a:cxnLst>
                          <a:cxn ang="0">
                            <a:pos x="connsiteX0" y="connsiteY0"/>
                          </a:cxn>
                          <a:cxn ang="0">
                            <a:pos x="connsiteX1" y="connsiteY1"/>
                          </a:cxn>
                          <a:cxn ang="0">
                            <a:pos x="connsiteX2" y="connsiteY2"/>
                          </a:cxn>
                          <a:cxn ang="0">
                            <a:pos x="connsiteX3" y="connsiteY3"/>
                          </a:cxn>
                        </a:cxnLst>
                        <a:rect l="l" t="t" r="r" b="b"/>
                        <a:pathLst>
                          <a:path w="92010" h="84244">
                            <a:moveTo>
                              <a:pt x="0" y="0"/>
                            </a:moveTo>
                            <a:lnTo>
                              <a:pt x="92011" y="0"/>
                            </a:lnTo>
                            <a:lnTo>
                              <a:pt x="92011" y="84245"/>
                            </a:lnTo>
                            <a:lnTo>
                              <a:pt x="0" y="84245"/>
                            </a:lnTo>
                            <a:close/>
                          </a:path>
                        </a:pathLst>
                      </a:custGeom>
                      <a:solidFill>
                        <a:srgbClr val="51BBC7"/>
                      </a:solidFill>
                      <a:ln w="9525" cap="flat">
                        <a:noFill/>
                        <a:prstDash val="solid"/>
                        <a:miter/>
                      </a:ln>
                    </p:spPr>
                    <p:txBody>
                      <a:bodyPr rtlCol="0" anchor="ctr"/>
                      <a:lstStyle/>
                      <a:p>
                        <a:endParaRPr lang="nl-NL"/>
                      </a:p>
                    </p:txBody>
                  </p:sp>
                  <p:sp>
                    <p:nvSpPr>
                      <p:cNvPr id="457" name="Vrije vorm 456">
                        <a:extLst>
                          <a:ext uri="{FF2B5EF4-FFF2-40B4-BE49-F238E27FC236}">
                            <a16:creationId xmlns:a16="http://schemas.microsoft.com/office/drawing/2014/main" id="{3FE67862-151A-A418-ED91-19889092DBB6}"/>
                          </a:ext>
                        </a:extLst>
                      </p:cNvPr>
                      <p:cNvSpPr/>
                      <p:nvPr/>
                    </p:nvSpPr>
                    <p:spPr>
                      <a:xfrm>
                        <a:off x="8122117" y="3278457"/>
                        <a:ext cx="17386" cy="68120"/>
                      </a:xfrm>
                      <a:custGeom>
                        <a:avLst/>
                        <a:gdLst>
                          <a:gd name="connsiteX0" fmla="*/ 0 w 17386"/>
                          <a:gd name="connsiteY0" fmla="*/ 0 h 68120"/>
                          <a:gd name="connsiteX1" fmla="*/ 17387 w 17386"/>
                          <a:gd name="connsiteY1" fmla="*/ 0 h 68120"/>
                          <a:gd name="connsiteX2" fmla="*/ 17387 w 17386"/>
                          <a:gd name="connsiteY2" fmla="*/ 68121 h 68120"/>
                          <a:gd name="connsiteX3" fmla="*/ 0 w 17386"/>
                          <a:gd name="connsiteY3" fmla="*/ 68121 h 68120"/>
                        </a:gdLst>
                        <a:ahLst/>
                        <a:cxnLst>
                          <a:cxn ang="0">
                            <a:pos x="connsiteX0" y="connsiteY0"/>
                          </a:cxn>
                          <a:cxn ang="0">
                            <a:pos x="connsiteX1" y="connsiteY1"/>
                          </a:cxn>
                          <a:cxn ang="0">
                            <a:pos x="connsiteX2" y="connsiteY2"/>
                          </a:cxn>
                          <a:cxn ang="0">
                            <a:pos x="connsiteX3" y="connsiteY3"/>
                          </a:cxn>
                        </a:cxnLst>
                        <a:rect l="l" t="t" r="r" b="b"/>
                        <a:pathLst>
                          <a:path w="17386" h="68120">
                            <a:moveTo>
                              <a:pt x="0" y="0"/>
                            </a:moveTo>
                            <a:lnTo>
                              <a:pt x="17387" y="0"/>
                            </a:lnTo>
                            <a:lnTo>
                              <a:pt x="17387" y="68121"/>
                            </a:lnTo>
                            <a:lnTo>
                              <a:pt x="0" y="68121"/>
                            </a:lnTo>
                            <a:close/>
                          </a:path>
                        </a:pathLst>
                      </a:custGeom>
                      <a:solidFill>
                        <a:srgbClr val="51BBC7"/>
                      </a:solidFill>
                      <a:ln w="9525" cap="flat">
                        <a:noFill/>
                        <a:prstDash val="solid"/>
                        <a:miter/>
                      </a:ln>
                    </p:spPr>
                    <p:txBody>
                      <a:bodyPr rtlCol="0" anchor="ctr"/>
                      <a:lstStyle/>
                      <a:p>
                        <a:endParaRPr lang="nl-NL"/>
                      </a:p>
                    </p:txBody>
                  </p:sp>
                  <p:sp>
                    <p:nvSpPr>
                      <p:cNvPr id="458" name="Vrije vorm 457">
                        <a:extLst>
                          <a:ext uri="{FF2B5EF4-FFF2-40B4-BE49-F238E27FC236}">
                            <a16:creationId xmlns:a16="http://schemas.microsoft.com/office/drawing/2014/main" id="{BC337DDA-A1AC-613F-35A4-8325B3A048C8}"/>
                          </a:ext>
                        </a:extLst>
                      </p:cNvPr>
                      <p:cNvSpPr/>
                      <p:nvPr/>
                    </p:nvSpPr>
                    <p:spPr>
                      <a:xfrm>
                        <a:off x="8231014" y="3278480"/>
                        <a:ext cx="17386" cy="68098"/>
                      </a:xfrm>
                      <a:custGeom>
                        <a:avLst/>
                        <a:gdLst>
                          <a:gd name="connsiteX0" fmla="*/ 0 w 17386"/>
                          <a:gd name="connsiteY0" fmla="*/ 0 h 68098"/>
                          <a:gd name="connsiteX1" fmla="*/ 17387 w 17386"/>
                          <a:gd name="connsiteY1" fmla="*/ 0 h 68098"/>
                          <a:gd name="connsiteX2" fmla="*/ 17387 w 17386"/>
                          <a:gd name="connsiteY2" fmla="*/ 68099 h 68098"/>
                          <a:gd name="connsiteX3" fmla="*/ 0 w 17386"/>
                          <a:gd name="connsiteY3" fmla="*/ 68099 h 68098"/>
                        </a:gdLst>
                        <a:ahLst/>
                        <a:cxnLst>
                          <a:cxn ang="0">
                            <a:pos x="connsiteX0" y="connsiteY0"/>
                          </a:cxn>
                          <a:cxn ang="0">
                            <a:pos x="connsiteX1" y="connsiteY1"/>
                          </a:cxn>
                          <a:cxn ang="0">
                            <a:pos x="connsiteX2" y="connsiteY2"/>
                          </a:cxn>
                          <a:cxn ang="0">
                            <a:pos x="connsiteX3" y="connsiteY3"/>
                          </a:cxn>
                        </a:cxnLst>
                        <a:rect l="l" t="t" r="r" b="b"/>
                        <a:pathLst>
                          <a:path w="17386" h="68098">
                            <a:moveTo>
                              <a:pt x="0" y="0"/>
                            </a:moveTo>
                            <a:lnTo>
                              <a:pt x="17387" y="0"/>
                            </a:lnTo>
                            <a:lnTo>
                              <a:pt x="17387" y="68099"/>
                            </a:lnTo>
                            <a:lnTo>
                              <a:pt x="0" y="68099"/>
                            </a:lnTo>
                            <a:close/>
                          </a:path>
                        </a:pathLst>
                      </a:custGeom>
                      <a:solidFill>
                        <a:srgbClr val="51BBC7"/>
                      </a:solidFill>
                      <a:ln w="9525" cap="flat">
                        <a:noFill/>
                        <a:prstDash val="solid"/>
                        <a:miter/>
                      </a:ln>
                    </p:spPr>
                    <p:txBody>
                      <a:bodyPr rtlCol="0" anchor="ctr"/>
                      <a:lstStyle/>
                      <a:p>
                        <a:endParaRPr lang="nl-NL"/>
                      </a:p>
                    </p:txBody>
                  </p:sp>
                </p:grpSp>
                <p:sp>
                  <p:nvSpPr>
                    <p:cNvPr id="459" name="Vrije vorm 458">
                      <a:extLst>
                        <a:ext uri="{FF2B5EF4-FFF2-40B4-BE49-F238E27FC236}">
                          <a16:creationId xmlns:a16="http://schemas.microsoft.com/office/drawing/2014/main" id="{01BFABDC-DB37-9E9A-321D-3E7269F25A38}"/>
                        </a:ext>
                      </a:extLst>
                    </p:cNvPr>
                    <p:cNvSpPr/>
                    <p:nvPr/>
                  </p:nvSpPr>
                  <p:spPr>
                    <a:xfrm>
                      <a:off x="9454788" y="3465058"/>
                      <a:ext cx="154649" cy="4918"/>
                    </a:xfrm>
                    <a:custGeom>
                      <a:avLst/>
                      <a:gdLst>
                        <a:gd name="connsiteX0" fmla="*/ 0 w 94806"/>
                        <a:gd name="connsiteY0" fmla="*/ 0 h 3015"/>
                        <a:gd name="connsiteX1" fmla="*/ 94806 w 94806"/>
                        <a:gd name="connsiteY1" fmla="*/ 0 h 3015"/>
                        <a:gd name="connsiteX2" fmla="*/ 94806 w 94806"/>
                        <a:gd name="connsiteY2" fmla="*/ 3016 h 3015"/>
                        <a:gd name="connsiteX3" fmla="*/ 0 w 94806"/>
                        <a:gd name="connsiteY3" fmla="*/ 3016 h 3015"/>
                        <a:gd name="connsiteX4" fmla="*/ 0 w 94806"/>
                        <a:gd name="connsiteY4" fmla="*/ 0 h 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06" h="3015">
                          <a:moveTo>
                            <a:pt x="0" y="0"/>
                          </a:moveTo>
                          <a:lnTo>
                            <a:pt x="94806" y="0"/>
                          </a:lnTo>
                          <a:lnTo>
                            <a:pt x="94806" y="3016"/>
                          </a:lnTo>
                          <a:lnTo>
                            <a:pt x="0" y="3016"/>
                          </a:lnTo>
                          <a:lnTo>
                            <a:pt x="0" y="0"/>
                          </a:lnTo>
                          <a:close/>
                        </a:path>
                      </a:pathLst>
                    </a:custGeom>
                    <a:solidFill>
                      <a:srgbClr val="00A9B9"/>
                    </a:solidFill>
                    <a:ln w="9525" cap="flat">
                      <a:noFill/>
                      <a:prstDash val="solid"/>
                      <a:miter/>
                    </a:ln>
                  </p:spPr>
                  <p:txBody>
                    <a:bodyPr rtlCol="0" anchor="ctr"/>
                    <a:lstStyle/>
                    <a:p>
                      <a:endParaRPr lang="nl-NL"/>
                    </a:p>
                  </p:txBody>
                </p:sp>
                <p:sp>
                  <p:nvSpPr>
                    <p:cNvPr id="460" name="Vrije vorm 459">
                      <a:extLst>
                        <a:ext uri="{FF2B5EF4-FFF2-40B4-BE49-F238E27FC236}">
                          <a16:creationId xmlns:a16="http://schemas.microsoft.com/office/drawing/2014/main" id="{7BA3D5CC-02F9-6C99-722B-7EA28D14059C}"/>
                        </a:ext>
                      </a:extLst>
                    </p:cNvPr>
                    <p:cNvSpPr/>
                    <p:nvPr/>
                  </p:nvSpPr>
                  <p:spPr>
                    <a:xfrm>
                      <a:off x="9452730" y="3559998"/>
                      <a:ext cx="32983" cy="25352"/>
                    </a:xfrm>
                    <a:custGeom>
                      <a:avLst/>
                      <a:gdLst>
                        <a:gd name="connsiteX0" fmla="*/ 20221 w 20220"/>
                        <a:gd name="connsiteY0" fmla="*/ 0 h 15542"/>
                        <a:gd name="connsiteX1" fmla="*/ 20221 w 20220"/>
                        <a:gd name="connsiteY1" fmla="*/ 15543 h 15542"/>
                        <a:gd name="connsiteX2" fmla="*/ 0 w 20220"/>
                        <a:gd name="connsiteY2" fmla="*/ 15543 h 15542"/>
                        <a:gd name="connsiteX3" fmla="*/ 0 w 20220"/>
                        <a:gd name="connsiteY3" fmla="*/ 0 h 15542"/>
                        <a:gd name="connsiteX4" fmla="*/ 20221 w 20220"/>
                        <a:gd name="connsiteY4" fmla="*/ 0 h 15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20" h="15542">
                          <a:moveTo>
                            <a:pt x="20221" y="0"/>
                          </a:moveTo>
                          <a:lnTo>
                            <a:pt x="20221" y="15543"/>
                          </a:lnTo>
                          <a:lnTo>
                            <a:pt x="0" y="15543"/>
                          </a:lnTo>
                          <a:lnTo>
                            <a:pt x="0" y="0"/>
                          </a:lnTo>
                          <a:lnTo>
                            <a:pt x="20221" y="0"/>
                          </a:lnTo>
                          <a:close/>
                        </a:path>
                      </a:pathLst>
                    </a:custGeom>
                    <a:solidFill>
                      <a:srgbClr val="E7F3FB"/>
                    </a:solidFill>
                    <a:ln w="9525" cap="flat">
                      <a:noFill/>
                      <a:prstDash val="solid"/>
                      <a:miter/>
                    </a:ln>
                  </p:spPr>
                  <p:txBody>
                    <a:bodyPr rtlCol="0" anchor="ctr"/>
                    <a:lstStyle/>
                    <a:p>
                      <a:endParaRPr lang="nl-NL"/>
                    </a:p>
                  </p:txBody>
                </p:sp>
                <p:sp>
                  <p:nvSpPr>
                    <p:cNvPr id="461" name="Vrije vorm 460">
                      <a:extLst>
                        <a:ext uri="{FF2B5EF4-FFF2-40B4-BE49-F238E27FC236}">
                          <a16:creationId xmlns:a16="http://schemas.microsoft.com/office/drawing/2014/main" id="{0D0103E3-BE85-4106-C57D-1488C45DA6BC}"/>
                        </a:ext>
                      </a:extLst>
                    </p:cNvPr>
                    <p:cNvSpPr/>
                    <p:nvPr/>
                  </p:nvSpPr>
                  <p:spPr>
                    <a:xfrm>
                      <a:off x="9582705" y="3561303"/>
                      <a:ext cx="32605" cy="25354"/>
                    </a:xfrm>
                    <a:custGeom>
                      <a:avLst/>
                      <a:gdLst>
                        <a:gd name="connsiteX0" fmla="*/ 19989 w 19988"/>
                        <a:gd name="connsiteY0" fmla="*/ 0 h 15543"/>
                        <a:gd name="connsiteX1" fmla="*/ 19989 w 19988"/>
                        <a:gd name="connsiteY1" fmla="*/ 15543 h 15543"/>
                        <a:gd name="connsiteX2" fmla="*/ 0 w 19988"/>
                        <a:gd name="connsiteY2" fmla="*/ 15543 h 15543"/>
                        <a:gd name="connsiteX3" fmla="*/ 0 w 19988"/>
                        <a:gd name="connsiteY3" fmla="*/ 0 h 15543"/>
                        <a:gd name="connsiteX4" fmla="*/ 19989 w 19988"/>
                        <a:gd name="connsiteY4" fmla="*/ 0 h 1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88" h="15543">
                          <a:moveTo>
                            <a:pt x="19989" y="0"/>
                          </a:moveTo>
                          <a:lnTo>
                            <a:pt x="19989" y="15543"/>
                          </a:lnTo>
                          <a:lnTo>
                            <a:pt x="0" y="15543"/>
                          </a:lnTo>
                          <a:lnTo>
                            <a:pt x="0" y="0"/>
                          </a:lnTo>
                          <a:lnTo>
                            <a:pt x="19989" y="0"/>
                          </a:lnTo>
                          <a:close/>
                        </a:path>
                      </a:pathLst>
                    </a:custGeom>
                    <a:solidFill>
                      <a:srgbClr val="E7F3FB"/>
                    </a:solidFill>
                    <a:ln w="9525" cap="flat">
                      <a:noFill/>
                      <a:prstDash val="solid"/>
                      <a:miter/>
                    </a:ln>
                  </p:spPr>
                  <p:txBody>
                    <a:bodyPr rtlCol="0" anchor="ctr"/>
                    <a:lstStyle/>
                    <a:p>
                      <a:endParaRPr lang="nl-NL"/>
                    </a:p>
                  </p:txBody>
                </p:sp>
                <p:sp>
                  <p:nvSpPr>
                    <p:cNvPr id="462" name="Vrije vorm 461">
                      <a:extLst>
                        <a:ext uri="{FF2B5EF4-FFF2-40B4-BE49-F238E27FC236}">
                          <a16:creationId xmlns:a16="http://schemas.microsoft.com/office/drawing/2014/main" id="{E1F519E5-B3B6-E42B-3BE2-6A8696DFE0C7}"/>
                        </a:ext>
                      </a:extLst>
                    </p:cNvPr>
                    <p:cNvSpPr/>
                    <p:nvPr/>
                  </p:nvSpPr>
                  <p:spPr>
                    <a:xfrm>
                      <a:off x="9452730" y="3514348"/>
                      <a:ext cx="69798" cy="25354"/>
                    </a:xfrm>
                    <a:custGeom>
                      <a:avLst/>
                      <a:gdLst>
                        <a:gd name="connsiteX0" fmla="*/ 42790 w 42789"/>
                        <a:gd name="connsiteY0" fmla="*/ 0 h 15543"/>
                        <a:gd name="connsiteX1" fmla="*/ 42790 w 42789"/>
                        <a:gd name="connsiteY1" fmla="*/ 15543 h 15543"/>
                        <a:gd name="connsiteX2" fmla="*/ 0 w 42789"/>
                        <a:gd name="connsiteY2" fmla="*/ 15543 h 15543"/>
                        <a:gd name="connsiteX3" fmla="*/ 0 w 42789"/>
                        <a:gd name="connsiteY3" fmla="*/ 0 h 15543"/>
                        <a:gd name="connsiteX4" fmla="*/ 42790 w 42789"/>
                        <a:gd name="connsiteY4" fmla="*/ 0 h 1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89" h="15543">
                          <a:moveTo>
                            <a:pt x="42790" y="0"/>
                          </a:moveTo>
                          <a:lnTo>
                            <a:pt x="42790" y="15543"/>
                          </a:lnTo>
                          <a:lnTo>
                            <a:pt x="0" y="15543"/>
                          </a:lnTo>
                          <a:lnTo>
                            <a:pt x="0" y="0"/>
                          </a:lnTo>
                          <a:lnTo>
                            <a:pt x="42790" y="0"/>
                          </a:lnTo>
                          <a:close/>
                        </a:path>
                      </a:pathLst>
                    </a:custGeom>
                    <a:solidFill>
                      <a:srgbClr val="E7F3FB"/>
                    </a:solidFill>
                    <a:ln w="9525" cap="flat">
                      <a:noFill/>
                      <a:prstDash val="solid"/>
                      <a:miter/>
                    </a:ln>
                  </p:spPr>
                  <p:txBody>
                    <a:bodyPr rtlCol="0" anchor="ctr"/>
                    <a:lstStyle/>
                    <a:p>
                      <a:endParaRPr lang="nl-NL"/>
                    </a:p>
                  </p:txBody>
                </p:sp>
                <p:sp>
                  <p:nvSpPr>
                    <p:cNvPr id="463" name="Vrije vorm 462">
                      <a:extLst>
                        <a:ext uri="{FF2B5EF4-FFF2-40B4-BE49-F238E27FC236}">
                          <a16:creationId xmlns:a16="http://schemas.microsoft.com/office/drawing/2014/main" id="{DC9F42EB-9945-71F8-1EEC-893C7DF35C0F}"/>
                        </a:ext>
                      </a:extLst>
                    </p:cNvPr>
                    <p:cNvSpPr/>
                    <p:nvPr/>
                  </p:nvSpPr>
                  <p:spPr>
                    <a:xfrm>
                      <a:off x="9545512" y="3514348"/>
                      <a:ext cx="69798" cy="25354"/>
                    </a:xfrm>
                    <a:custGeom>
                      <a:avLst/>
                      <a:gdLst>
                        <a:gd name="connsiteX0" fmla="*/ 42790 w 42789"/>
                        <a:gd name="connsiteY0" fmla="*/ 0 h 15543"/>
                        <a:gd name="connsiteX1" fmla="*/ 42790 w 42789"/>
                        <a:gd name="connsiteY1" fmla="*/ 15543 h 15543"/>
                        <a:gd name="connsiteX2" fmla="*/ 0 w 42789"/>
                        <a:gd name="connsiteY2" fmla="*/ 15543 h 15543"/>
                        <a:gd name="connsiteX3" fmla="*/ 0 w 42789"/>
                        <a:gd name="connsiteY3" fmla="*/ 0 h 15543"/>
                        <a:gd name="connsiteX4" fmla="*/ 42790 w 42789"/>
                        <a:gd name="connsiteY4" fmla="*/ 0 h 1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89" h="15543">
                          <a:moveTo>
                            <a:pt x="42790" y="0"/>
                          </a:moveTo>
                          <a:lnTo>
                            <a:pt x="42790" y="15543"/>
                          </a:lnTo>
                          <a:lnTo>
                            <a:pt x="0" y="15543"/>
                          </a:lnTo>
                          <a:lnTo>
                            <a:pt x="0" y="0"/>
                          </a:lnTo>
                          <a:lnTo>
                            <a:pt x="42790" y="0"/>
                          </a:lnTo>
                          <a:close/>
                        </a:path>
                      </a:pathLst>
                    </a:custGeom>
                    <a:solidFill>
                      <a:srgbClr val="E7F3FB"/>
                    </a:solidFill>
                    <a:ln w="9525" cap="flat">
                      <a:noFill/>
                      <a:prstDash val="solid"/>
                      <a:miter/>
                    </a:ln>
                  </p:spPr>
                  <p:txBody>
                    <a:bodyPr rtlCol="0" anchor="ctr"/>
                    <a:lstStyle/>
                    <a:p>
                      <a:endParaRPr lang="nl-NL"/>
                    </a:p>
                  </p:txBody>
                </p:sp>
                <p:sp>
                  <p:nvSpPr>
                    <p:cNvPr id="464" name="Vrije vorm 463">
                      <a:extLst>
                        <a:ext uri="{FF2B5EF4-FFF2-40B4-BE49-F238E27FC236}">
                          <a16:creationId xmlns:a16="http://schemas.microsoft.com/office/drawing/2014/main" id="{97812D59-D773-FFED-3BAB-A4CAF14A959B}"/>
                        </a:ext>
                      </a:extLst>
                    </p:cNvPr>
                    <p:cNvSpPr/>
                    <p:nvPr/>
                  </p:nvSpPr>
                  <p:spPr>
                    <a:xfrm>
                      <a:off x="9509656" y="3557872"/>
                      <a:ext cx="43979" cy="48436"/>
                    </a:xfrm>
                    <a:custGeom>
                      <a:avLst/>
                      <a:gdLst>
                        <a:gd name="connsiteX0" fmla="*/ 26961 w 26961"/>
                        <a:gd name="connsiteY0" fmla="*/ 0 h 29693"/>
                        <a:gd name="connsiteX1" fmla="*/ 26961 w 26961"/>
                        <a:gd name="connsiteY1" fmla="*/ 29694 h 29693"/>
                        <a:gd name="connsiteX2" fmla="*/ 0 w 26961"/>
                        <a:gd name="connsiteY2" fmla="*/ 29694 h 29693"/>
                        <a:gd name="connsiteX3" fmla="*/ 0 w 26961"/>
                        <a:gd name="connsiteY3" fmla="*/ 0 h 29693"/>
                        <a:gd name="connsiteX4" fmla="*/ 26961 w 26961"/>
                        <a:gd name="connsiteY4" fmla="*/ 0 h 2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1" h="29693">
                          <a:moveTo>
                            <a:pt x="26961" y="0"/>
                          </a:moveTo>
                          <a:lnTo>
                            <a:pt x="26961" y="29694"/>
                          </a:lnTo>
                          <a:lnTo>
                            <a:pt x="0" y="29694"/>
                          </a:lnTo>
                          <a:lnTo>
                            <a:pt x="0" y="0"/>
                          </a:lnTo>
                          <a:lnTo>
                            <a:pt x="26961" y="0"/>
                          </a:lnTo>
                          <a:close/>
                        </a:path>
                      </a:pathLst>
                    </a:custGeom>
                    <a:solidFill>
                      <a:srgbClr val="AEDDE3"/>
                    </a:solidFill>
                    <a:ln w="9525" cap="flat">
                      <a:noFill/>
                      <a:prstDash val="solid"/>
                      <a:miter/>
                    </a:ln>
                  </p:spPr>
                  <p:txBody>
                    <a:bodyPr rtlCol="0" anchor="ctr"/>
                    <a:lstStyle/>
                    <a:p>
                      <a:endParaRPr lang="nl-NL"/>
                    </a:p>
                  </p:txBody>
                </p:sp>
                <p:sp>
                  <p:nvSpPr>
                    <p:cNvPr id="465" name="Vrije vorm 464">
                      <a:extLst>
                        <a:ext uri="{FF2B5EF4-FFF2-40B4-BE49-F238E27FC236}">
                          <a16:creationId xmlns:a16="http://schemas.microsoft.com/office/drawing/2014/main" id="{EC4BA3FF-47BF-EBB6-E5B4-817042C650C0}"/>
                        </a:ext>
                      </a:extLst>
                    </p:cNvPr>
                    <p:cNvSpPr/>
                    <p:nvPr/>
                  </p:nvSpPr>
                  <p:spPr>
                    <a:xfrm>
                      <a:off x="9457297" y="3478760"/>
                      <a:ext cx="150142" cy="7809"/>
                    </a:xfrm>
                    <a:custGeom>
                      <a:avLst/>
                      <a:gdLst>
                        <a:gd name="connsiteX0" fmla="*/ 0 w 92043"/>
                        <a:gd name="connsiteY0" fmla="*/ 0 h 4787"/>
                        <a:gd name="connsiteX1" fmla="*/ 92043 w 92043"/>
                        <a:gd name="connsiteY1" fmla="*/ 0 h 4787"/>
                        <a:gd name="connsiteX2" fmla="*/ 92043 w 92043"/>
                        <a:gd name="connsiteY2" fmla="*/ 4788 h 4787"/>
                        <a:gd name="connsiteX3" fmla="*/ 0 w 92043"/>
                        <a:gd name="connsiteY3" fmla="*/ 4788 h 4787"/>
                      </a:gdLst>
                      <a:ahLst/>
                      <a:cxnLst>
                        <a:cxn ang="0">
                          <a:pos x="connsiteX0" y="connsiteY0"/>
                        </a:cxn>
                        <a:cxn ang="0">
                          <a:pos x="connsiteX1" y="connsiteY1"/>
                        </a:cxn>
                        <a:cxn ang="0">
                          <a:pos x="connsiteX2" y="connsiteY2"/>
                        </a:cxn>
                        <a:cxn ang="0">
                          <a:pos x="connsiteX3" y="connsiteY3"/>
                        </a:cxn>
                      </a:cxnLst>
                      <a:rect l="l" t="t" r="r" b="b"/>
                      <a:pathLst>
                        <a:path w="92043" h="4787">
                          <a:moveTo>
                            <a:pt x="0" y="0"/>
                          </a:moveTo>
                          <a:lnTo>
                            <a:pt x="92043" y="0"/>
                          </a:lnTo>
                          <a:lnTo>
                            <a:pt x="92043" y="4788"/>
                          </a:lnTo>
                          <a:lnTo>
                            <a:pt x="0" y="4788"/>
                          </a:lnTo>
                          <a:close/>
                        </a:path>
                      </a:pathLst>
                    </a:custGeom>
                    <a:solidFill>
                      <a:srgbClr val="E7F3FB"/>
                    </a:solidFill>
                    <a:ln w="9525" cap="flat">
                      <a:noFill/>
                      <a:prstDash val="solid"/>
                      <a:miter/>
                    </a:ln>
                  </p:spPr>
                  <p:txBody>
                    <a:bodyPr rtlCol="0" anchor="ctr"/>
                    <a:lstStyle/>
                    <a:p>
                      <a:endParaRPr lang="nl-NL"/>
                    </a:p>
                  </p:txBody>
                </p:sp>
                <p:sp>
                  <p:nvSpPr>
                    <p:cNvPr id="466" name="Vrije vorm 465">
                      <a:extLst>
                        <a:ext uri="{FF2B5EF4-FFF2-40B4-BE49-F238E27FC236}">
                          <a16:creationId xmlns:a16="http://schemas.microsoft.com/office/drawing/2014/main" id="{95DEDF66-A1FC-44EF-97BB-737419A61F81}"/>
                        </a:ext>
                      </a:extLst>
                    </p:cNvPr>
                    <p:cNvSpPr/>
                    <p:nvPr/>
                  </p:nvSpPr>
                  <p:spPr>
                    <a:xfrm>
                      <a:off x="9420407" y="3601048"/>
                      <a:ext cx="223766" cy="11730"/>
                    </a:xfrm>
                    <a:custGeom>
                      <a:avLst/>
                      <a:gdLst>
                        <a:gd name="connsiteX0" fmla="*/ 0 w 137177"/>
                        <a:gd name="connsiteY0" fmla="*/ 3596 h 7191"/>
                        <a:gd name="connsiteX1" fmla="*/ 68589 w 137177"/>
                        <a:gd name="connsiteY1" fmla="*/ 0 h 7191"/>
                        <a:gd name="connsiteX2" fmla="*/ 137178 w 137177"/>
                        <a:gd name="connsiteY2" fmla="*/ 3596 h 7191"/>
                        <a:gd name="connsiteX3" fmla="*/ 68589 w 137177"/>
                        <a:gd name="connsiteY3" fmla="*/ 7191 h 7191"/>
                        <a:gd name="connsiteX4" fmla="*/ 0 w 137177"/>
                        <a:gd name="connsiteY4" fmla="*/ 3596 h 7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77" h="7191">
                          <a:moveTo>
                            <a:pt x="0" y="3596"/>
                          </a:moveTo>
                          <a:cubicBezTo>
                            <a:pt x="0" y="1610"/>
                            <a:pt x="30708" y="0"/>
                            <a:pt x="68589" y="0"/>
                          </a:cubicBezTo>
                          <a:cubicBezTo>
                            <a:pt x="106469" y="0"/>
                            <a:pt x="137178" y="1610"/>
                            <a:pt x="137178" y="3596"/>
                          </a:cubicBezTo>
                          <a:cubicBezTo>
                            <a:pt x="137178" y="5582"/>
                            <a:pt x="106469" y="7191"/>
                            <a:pt x="68589" y="7191"/>
                          </a:cubicBezTo>
                          <a:cubicBezTo>
                            <a:pt x="30708" y="7191"/>
                            <a:pt x="0" y="5582"/>
                            <a:pt x="0" y="3596"/>
                          </a:cubicBezTo>
                          <a:close/>
                        </a:path>
                      </a:pathLst>
                    </a:custGeom>
                    <a:solidFill>
                      <a:srgbClr val="00A9B9"/>
                    </a:solidFill>
                    <a:ln w="9525" cap="flat">
                      <a:noFill/>
                      <a:prstDash val="solid"/>
                      <a:miter/>
                    </a:ln>
                  </p:spPr>
                  <p:txBody>
                    <a:bodyPr rtlCol="0" anchor="ctr"/>
                    <a:lstStyle/>
                    <a:p>
                      <a:endParaRPr lang="nl-NL"/>
                    </a:p>
                  </p:txBody>
                </p:sp>
              </p:grpSp>
            </p:grpSp>
            <p:grpSp>
              <p:nvGrpSpPr>
                <p:cNvPr id="727" name="Groep 726">
                  <a:extLst>
                    <a:ext uri="{FF2B5EF4-FFF2-40B4-BE49-F238E27FC236}">
                      <a16:creationId xmlns:a16="http://schemas.microsoft.com/office/drawing/2014/main" id="{4B9D2987-2C41-591C-49FB-435C2C23C948}"/>
                    </a:ext>
                  </a:extLst>
                </p:cNvPr>
                <p:cNvGrpSpPr/>
                <p:nvPr/>
              </p:nvGrpSpPr>
              <p:grpSpPr>
                <a:xfrm>
                  <a:off x="6588422" y="3287620"/>
                  <a:ext cx="497196" cy="493658"/>
                  <a:chOff x="6588422" y="3287620"/>
                  <a:chExt cx="497196" cy="493658"/>
                </a:xfrm>
              </p:grpSpPr>
              <p:grpSp>
                <p:nvGrpSpPr>
                  <p:cNvPr id="726" name="Groep 725">
                    <a:extLst>
                      <a:ext uri="{FF2B5EF4-FFF2-40B4-BE49-F238E27FC236}">
                        <a16:creationId xmlns:a16="http://schemas.microsoft.com/office/drawing/2014/main" id="{B0C0D79B-4667-BCC1-8DA8-CC049454A1EF}"/>
                      </a:ext>
                    </a:extLst>
                  </p:cNvPr>
                  <p:cNvGrpSpPr/>
                  <p:nvPr/>
                </p:nvGrpSpPr>
                <p:grpSpPr>
                  <a:xfrm>
                    <a:off x="6588422" y="3287620"/>
                    <a:ext cx="497196" cy="493658"/>
                    <a:chOff x="6588422" y="3287620"/>
                    <a:chExt cx="497196" cy="493658"/>
                  </a:xfrm>
                </p:grpSpPr>
                <p:sp>
                  <p:nvSpPr>
                    <p:cNvPr id="433" name="Vrije vorm 432">
                      <a:extLst>
                        <a:ext uri="{FF2B5EF4-FFF2-40B4-BE49-F238E27FC236}">
                          <a16:creationId xmlns:a16="http://schemas.microsoft.com/office/drawing/2014/main" id="{22F501BE-6FB1-CAF8-CE19-A6645423D36E}"/>
                        </a:ext>
                      </a:extLst>
                    </p:cNvPr>
                    <p:cNvSpPr/>
                    <p:nvPr/>
                  </p:nvSpPr>
                  <p:spPr>
                    <a:xfrm>
                      <a:off x="6597712" y="3296982"/>
                      <a:ext cx="478616" cy="476163"/>
                    </a:xfrm>
                    <a:custGeom>
                      <a:avLst/>
                      <a:gdLst>
                        <a:gd name="connsiteX0" fmla="*/ 293410 w 293410"/>
                        <a:gd name="connsiteY0" fmla="*/ 145953 h 291906"/>
                        <a:gd name="connsiteX1" fmla="*/ 146705 w 293410"/>
                        <a:gd name="connsiteY1" fmla="*/ 291907 h 291906"/>
                        <a:gd name="connsiteX2" fmla="*/ 0 w 293410"/>
                        <a:gd name="connsiteY2" fmla="*/ 145953 h 291906"/>
                        <a:gd name="connsiteX3" fmla="*/ 146705 w 293410"/>
                        <a:gd name="connsiteY3" fmla="*/ 0 h 291906"/>
                        <a:gd name="connsiteX4" fmla="*/ 293410 w 293410"/>
                        <a:gd name="connsiteY4" fmla="*/ 145953 h 291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410" h="291906">
                          <a:moveTo>
                            <a:pt x="293410" y="145953"/>
                          </a:moveTo>
                          <a:cubicBezTo>
                            <a:pt x="293410" y="226563"/>
                            <a:pt x="227724" y="291907"/>
                            <a:pt x="146705" y="291907"/>
                          </a:cubicBezTo>
                          <a:cubicBezTo>
                            <a:pt x="65686" y="291907"/>
                            <a:pt x="0" y="226563"/>
                            <a:pt x="0" y="145953"/>
                          </a:cubicBezTo>
                          <a:cubicBezTo>
                            <a:pt x="0" y="65344"/>
                            <a:pt x="65686" y="0"/>
                            <a:pt x="146705" y="0"/>
                          </a:cubicBezTo>
                          <a:cubicBezTo>
                            <a:pt x="227724" y="0"/>
                            <a:pt x="293410" y="65346"/>
                            <a:pt x="293410" y="145953"/>
                          </a:cubicBezTo>
                          <a:close/>
                        </a:path>
                      </a:pathLst>
                    </a:custGeom>
                    <a:solidFill>
                      <a:srgbClr val="D7EFF2"/>
                    </a:solidFill>
                    <a:ln w="9525" cap="flat">
                      <a:noFill/>
                      <a:prstDash val="solid"/>
                      <a:miter/>
                    </a:ln>
                  </p:spPr>
                  <p:txBody>
                    <a:bodyPr rtlCol="0" anchor="ctr"/>
                    <a:lstStyle/>
                    <a:p>
                      <a:endParaRPr lang="nl-NL"/>
                    </a:p>
                  </p:txBody>
                </p:sp>
                <p:sp>
                  <p:nvSpPr>
                    <p:cNvPr id="434" name="Vrije vorm 433">
                      <a:extLst>
                        <a:ext uri="{FF2B5EF4-FFF2-40B4-BE49-F238E27FC236}">
                          <a16:creationId xmlns:a16="http://schemas.microsoft.com/office/drawing/2014/main" id="{92295073-32A9-ED88-DD04-D21870107BE6}"/>
                        </a:ext>
                      </a:extLst>
                    </p:cNvPr>
                    <p:cNvSpPr/>
                    <p:nvPr/>
                  </p:nvSpPr>
                  <p:spPr>
                    <a:xfrm>
                      <a:off x="6588422" y="3287620"/>
                      <a:ext cx="497196" cy="493658"/>
                    </a:xfrm>
                    <a:custGeom>
                      <a:avLst/>
                      <a:gdLst>
                        <a:gd name="connsiteX0" fmla="*/ 152400 w 304800"/>
                        <a:gd name="connsiteY0" fmla="*/ 302631 h 302631"/>
                        <a:gd name="connsiteX1" fmla="*/ 0 w 304800"/>
                        <a:gd name="connsiteY1" fmla="*/ 151314 h 302631"/>
                        <a:gd name="connsiteX2" fmla="*/ 152400 w 304800"/>
                        <a:gd name="connsiteY2" fmla="*/ 0 h 302631"/>
                        <a:gd name="connsiteX3" fmla="*/ 304800 w 304800"/>
                        <a:gd name="connsiteY3" fmla="*/ 151314 h 302631"/>
                        <a:gd name="connsiteX4" fmla="*/ 152400 w 304800"/>
                        <a:gd name="connsiteY4" fmla="*/ 302631 h 302631"/>
                        <a:gd name="connsiteX5" fmla="*/ 152400 w 304800"/>
                        <a:gd name="connsiteY5" fmla="*/ 14336 h 302631"/>
                        <a:gd name="connsiteX6" fmla="*/ 14435 w 304800"/>
                        <a:gd name="connsiteY6" fmla="*/ 151314 h 302631"/>
                        <a:gd name="connsiteX7" fmla="*/ 152400 w 304800"/>
                        <a:gd name="connsiteY7" fmla="*/ 288299 h 302631"/>
                        <a:gd name="connsiteX8" fmla="*/ 290365 w 304800"/>
                        <a:gd name="connsiteY8" fmla="*/ 151314 h 302631"/>
                        <a:gd name="connsiteX9" fmla="*/ 152400 w 304800"/>
                        <a:gd name="connsiteY9" fmla="*/ 14336 h 30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800" h="302631">
                          <a:moveTo>
                            <a:pt x="152400" y="302631"/>
                          </a:moveTo>
                          <a:cubicBezTo>
                            <a:pt x="68372" y="302631"/>
                            <a:pt x="0" y="234756"/>
                            <a:pt x="0" y="151314"/>
                          </a:cubicBezTo>
                          <a:cubicBezTo>
                            <a:pt x="0" y="67880"/>
                            <a:pt x="68372" y="0"/>
                            <a:pt x="152400" y="0"/>
                          </a:cubicBezTo>
                          <a:cubicBezTo>
                            <a:pt x="236438" y="0"/>
                            <a:pt x="304800" y="67880"/>
                            <a:pt x="304800" y="151314"/>
                          </a:cubicBezTo>
                          <a:cubicBezTo>
                            <a:pt x="304800" y="234756"/>
                            <a:pt x="236438" y="302631"/>
                            <a:pt x="152400" y="302631"/>
                          </a:cubicBezTo>
                          <a:close/>
                          <a:moveTo>
                            <a:pt x="152400" y="14336"/>
                          </a:moveTo>
                          <a:cubicBezTo>
                            <a:pt x="76323" y="14336"/>
                            <a:pt x="14435" y="75785"/>
                            <a:pt x="14435" y="151314"/>
                          </a:cubicBezTo>
                          <a:cubicBezTo>
                            <a:pt x="14435" y="226843"/>
                            <a:pt x="76323" y="288299"/>
                            <a:pt x="152400" y="288299"/>
                          </a:cubicBezTo>
                          <a:cubicBezTo>
                            <a:pt x="228477" y="288299"/>
                            <a:pt x="290365" y="226842"/>
                            <a:pt x="290365" y="151314"/>
                          </a:cubicBezTo>
                          <a:cubicBezTo>
                            <a:pt x="290365" y="75786"/>
                            <a:pt x="228477" y="14336"/>
                            <a:pt x="152400" y="14336"/>
                          </a:cubicBezTo>
                          <a:close/>
                        </a:path>
                      </a:pathLst>
                    </a:custGeom>
                    <a:solidFill>
                      <a:srgbClr val="FFFFFF"/>
                    </a:solidFill>
                    <a:ln w="9525" cap="flat">
                      <a:noFill/>
                      <a:prstDash val="solid"/>
                      <a:miter/>
                    </a:ln>
                  </p:spPr>
                  <p:txBody>
                    <a:bodyPr rtlCol="0" anchor="ctr"/>
                    <a:lstStyle/>
                    <a:p>
                      <a:endParaRPr lang="nl-NL"/>
                    </a:p>
                  </p:txBody>
                </p:sp>
              </p:grpSp>
              <p:grpSp>
                <p:nvGrpSpPr>
                  <p:cNvPr id="725" name="Groep 724">
                    <a:extLst>
                      <a:ext uri="{FF2B5EF4-FFF2-40B4-BE49-F238E27FC236}">
                        <a16:creationId xmlns:a16="http://schemas.microsoft.com/office/drawing/2014/main" id="{35E3DF4A-3010-E93E-EAA9-DDB5912BD13E}"/>
                      </a:ext>
                    </a:extLst>
                  </p:cNvPr>
                  <p:cNvGrpSpPr/>
                  <p:nvPr/>
                </p:nvGrpSpPr>
                <p:grpSpPr>
                  <a:xfrm>
                    <a:off x="6719781" y="3473635"/>
                    <a:ext cx="236077" cy="144578"/>
                    <a:chOff x="6719781" y="3473635"/>
                    <a:chExt cx="236077" cy="144578"/>
                  </a:xfrm>
                </p:grpSpPr>
                <p:sp>
                  <p:nvSpPr>
                    <p:cNvPr id="380" name="Vrije vorm 379">
                      <a:extLst>
                        <a:ext uri="{FF2B5EF4-FFF2-40B4-BE49-F238E27FC236}">
                          <a16:creationId xmlns:a16="http://schemas.microsoft.com/office/drawing/2014/main" id="{328512EB-EABA-3034-6318-122A07030935}"/>
                        </a:ext>
                      </a:extLst>
                    </p:cNvPr>
                    <p:cNvSpPr/>
                    <p:nvPr/>
                  </p:nvSpPr>
                  <p:spPr>
                    <a:xfrm>
                      <a:off x="6885439" y="3553493"/>
                      <a:ext cx="35610" cy="30714"/>
                    </a:xfrm>
                    <a:custGeom>
                      <a:avLst/>
                      <a:gdLst>
                        <a:gd name="connsiteX0" fmla="*/ 0 w 21830"/>
                        <a:gd name="connsiteY0" fmla="*/ 0 h 18829"/>
                        <a:gd name="connsiteX1" fmla="*/ 0 w 21830"/>
                        <a:gd name="connsiteY1" fmla="*/ 18829 h 18829"/>
                        <a:gd name="connsiteX2" fmla="*/ 21830 w 21830"/>
                        <a:gd name="connsiteY2" fmla="*/ 18829 h 18829"/>
                        <a:gd name="connsiteX3" fmla="*/ 21830 w 21830"/>
                        <a:gd name="connsiteY3" fmla="*/ 0 h 18829"/>
                        <a:gd name="connsiteX4" fmla="*/ 0 w 21830"/>
                        <a:gd name="connsiteY4" fmla="*/ 0 h 18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30" h="18829">
                          <a:moveTo>
                            <a:pt x="0" y="0"/>
                          </a:moveTo>
                          <a:lnTo>
                            <a:pt x="0" y="18829"/>
                          </a:lnTo>
                          <a:lnTo>
                            <a:pt x="21830" y="18829"/>
                          </a:lnTo>
                          <a:lnTo>
                            <a:pt x="21830" y="0"/>
                          </a:lnTo>
                          <a:lnTo>
                            <a:pt x="0" y="0"/>
                          </a:lnTo>
                          <a:close/>
                        </a:path>
                      </a:pathLst>
                    </a:custGeom>
                    <a:solidFill>
                      <a:srgbClr val="E7F3FB"/>
                    </a:solidFill>
                    <a:ln w="9525" cap="flat">
                      <a:noFill/>
                      <a:prstDash val="solid"/>
                      <a:miter/>
                    </a:ln>
                  </p:spPr>
                  <p:txBody>
                    <a:bodyPr rtlCol="0" anchor="ctr"/>
                    <a:lstStyle/>
                    <a:p>
                      <a:endParaRPr lang="nl-NL"/>
                    </a:p>
                  </p:txBody>
                </p:sp>
                <p:sp>
                  <p:nvSpPr>
                    <p:cNvPr id="467" name="Vrije vorm 466">
                      <a:extLst>
                        <a:ext uri="{FF2B5EF4-FFF2-40B4-BE49-F238E27FC236}">
                          <a16:creationId xmlns:a16="http://schemas.microsoft.com/office/drawing/2014/main" id="{B759600A-E9F8-6CE0-1234-46A36DBC9B20}"/>
                        </a:ext>
                      </a:extLst>
                    </p:cNvPr>
                    <p:cNvSpPr/>
                    <p:nvPr/>
                  </p:nvSpPr>
                  <p:spPr>
                    <a:xfrm>
                      <a:off x="6719781" y="3605269"/>
                      <a:ext cx="236077" cy="12944"/>
                    </a:xfrm>
                    <a:custGeom>
                      <a:avLst/>
                      <a:gdLst>
                        <a:gd name="connsiteX0" fmla="*/ 0 w 144724"/>
                        <a:gd name="connsiteY0" fmla="*/ 3968 h 7935"/>
                        <a:gd name="connsiteX1" fmla="*/ 72362 w 144724"/>
                        <a:gd name="connsiteY1" fmla="*/ 0 h 7935"/>
                        <a:gd name="connsiteX2" fmla="*/ 144724 w 144724"/>
                        <a:gd name="connsiteY2" fmla="*/ 3968 h 7935"/>
                        <a:gd name="connsiteX3" fmla="*/ 72362 w 144724"/>
                        <a:gd name="connsiteY3" fmla="*/ 7935 h 7935"/>
                        <a:gd name="connsiteX4" fmla="*/ 0 w 144724"/>
                        <a:gd name="connsiteY4" fmla="*/ 3968 h 7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24" h="7935">
                          <a:moveTo>
                            <a:pt x="0" y="3968"/>
                          </a:moveTo>
                          <a:cubicBezTo>
                            <a:pt x="0" y="1777"/>
                            <a:pt x="32397" y="0"/>
                            <a:pt x="72362" y="0"/>
                          </a:cubicBezTo>
                          <a:cubicBezTo>
                            <a:pt x="112327" y="0"/>
                            <a:pt x="144724" y="1777"/>
                            <a:pt x="144724" y="3968"/>
                          </a:cubicBezTo>
                          <a:cubicBezTo>
                            <a:pt x="144724" y="6159"/>
                            <a:pt x="112327" y="7935"/>
                            <a:pt x="72362" y="7935"/>
                          </a:cubicBezTo>
                          <a:cubicBezTo>
                            <a:pt x="32397" y="7935"/>
                            <a:pt x="0" y="6159"/>
                            <a:pt x="0" y="3968"/>
                          </a:cubicBezTo>
                          <a:close/>
                        </a:path>
                      </a:pathLst>
                    </a:custGeom>
                    <a:solidFill>
                      <a:srgbClr val="00A9B9"/>
                    </a:solidFill>
                    <a:ln w="9525" cap="flat">
                      <a:noFill/>
                      <a:prstDash val="solid"/>
                      <a:miter/>
                    </a:ln>
                  </p:spPr>
                  <p:txBody>
                    <a:bodyPr rtlCol="0" anchor="ctr"/>
                    <a:lstStyle/>
                    <a:p>
                      <a:endParaRPr lang="nl-NL"/>
                    </a:p>
                  </p:txBody>
                </p:sp>
                <p:sp>
                  <p:nvSpPr>
                    <p:cNvPr id="468" name="Vrije vorm 467">
                      <a:extLst>
                        <a:ext uri="{FF2B5EF4-FFF2-40B4-BE49-F238E27FC236}">
                          <a16:creationId xmlns:a16="http://schemas.microsoft.com/office/drawing/2014/main" id="{447FE7FC-A9E3-A5A5-9BA8-B53FA4C8B759}"/>
                        </a:ext>
                      </a:extLst>
                    </p:cNvPr>
                    <p:cNvSpPr/>
                    <p:nvPr/>
                  </p:nvSpPr>
                  <p:spPr>
                    <a:xfrm>
                      <a:off x="6731431" y="3475170"/>
                      <a:ext cx="212776" cy="136680"/>
                    </a:xfrm>
                    <a:custGeom>
                      <a:avLst/>
                      <a:gdLst>
                        <a:gd name="connsiteX0" fmla="*/ 0 w 130440"/>
                        <a:gd name="connsiteY0" fmla="*/ 0 h 83790"/>
                        <a:gd name="connsiteX1" fmla="*/ 130441 w 130440"/>
                        <a:gd name="connsiteY1" fmla="*/ 0 h 83790"/>
                        <a:gd name="connsiteX2" fmla="*/ 130441 w 130440"/>
                        <a:gd name="connsiteY2" fmla="*/ 83791 h 83790"/>
                        <a:gd name="connsiteX3" fmla="*/ 0 w 130440"/>
                        <a:gd name="connsiteY3" fmla="*/ 83791 h 83790"/>
                      </a:gdLst>
                      <a:ahLst/>
                      <a:cxnLst>
                        <a:cxn ang="0">
                          <a:pos x="connsiteX0" y="connsiteY0"/>
                        </a:cxn>
                        <a:cxn ang="0">
                          <a:pos x="connsiteX1" y="connsiteY1"/>
                        </a:cxn>
                        <a:cxn ang="0">
                          <a:pos x="connsiteX2" y="connsiteY2"/>
                        </a:cxn>
                        <a:cxn ang="0">
                          <a:pos x="connsiteX3" y="connsiteY3"/>
                        </a:cxn>
                      </a:cxnLst>
                      <a:rect l="l" t="t" r="r" b="b"/>
                      <a:pathLst>
                        <a:path w="130440" h="83790">
                          <a:moveTo>
                            <a:pt x="0" y="0"/>
                          </a:moveTo>
                          <a:lnTo>
                            <a:pt x="130441" y="0"/>
                          </a:lnTo>
                          <a:lnTo>
                            <a:pt x="130441" y="83791"/>
                          </a:lnTo>
                          <a:lnTo>
                            <a:pt x="0" y="83791"/>
                          </a:lnTo>
                          <a:close/>
                        </a:path>
                      </a:pathLst>
                    </a:custGeom>
                    <a:solidFill>
                      <a:srgbClr val="51BBC7"/>
                    </a:solidFill>
                    <a:ln w="9525" cap="flat">
                      <a:noFill/>
                      <a:prstDash val="solid"/>
                      <a:miter/>
                    </a:ln>
                  </p:spPr>
                  <p:txBody>
                    <a:bodyPr rtlCol="0" anchor="ctr"/>
                    <a:lstStyle/>
                    <a:p>
                      <a:endParaRPr lang="nl-NL"/>
                    </a:p>
                  </p:txBody>
                </p:sp>
                <p:sp>
                  <p:nvSpPr>
                    <p:cNvPr id="469" name="Vrije vorm 468">
                      <a:extLst>
                        <a:ext uri="{FF2B5EF4-FFF2-40B4-BE49-F238E27FC236}">
                          <a16:creationId xmlns:a16="http://schemas.microsoft.com/office/drawing/2014/main" id="{91A7E43E-FC8A-0355-DDC7-F4309F4514AB}"/>
                        </a:ext>
                      </a:extLst>
                    </p:cNvPr>
                    <p:cNvSpPr/>
                    <p:nvPr/>
                  </p:nvSpPr>
                  <p:spPr>
                    <a:xfrm>
                      <a:off x="6730111" y="3473635"/>
                      <a:ext cx="215414" cy="7239"/>
                    </a:xfrm>
                    <a:custGeom>
                      <a:avLst/>
                      <a:gdLst>
                        <a:gd name="connsiteX0" fmla="*/ 0 w 132057"/>
                        <a:gd name="connsiteY0" fmla="*/ 0 h 4438"/>
                        <a:gd name="connsiteX1" fmla="*/ 132058 w 132057"/>
                        <a:gd name="connsiteY1" fmla="*/ 0 h 4438"/>
                        <a:gd name="connsiteX2" fmla="*/ 132058 w 132057"/>
                        <a:gd name="connsiteY2" fmla="*/ 4438 h 4438"/>
                        <a:gd name="connsiteX3" fmla="*/ 0 w 132057"/>
                        <a:gd name="connsiteY3" fmla="*/ 4438 h 4438"/>
                      </a:gdLst>
                      <a:ahLst/>
                      <a:cxnLst>
                        <a:cxn ang="0">
                          <a:pos x="connsiteX0" y="connsiteY0"/>
                        </a:cxn>
                        <a:cxn ang="0">
                          <a:pos x="connsiteX1" y="connsiteY1"/>
                        </a:cxn>
                        <a:cxn ang="0">
                          <a:pos x="connsiteX2" y="connsiteY2"/>
                        </a:cxn>
                        <a:cxn ang="0">
                          <a:pos x="connsiteX3" y="connsiteY3"/>
                        </a:cxn>
                      </a:cxnLst>
                      <a:rect l="l" t="t" r="r" b="b"/>
                      <a:pathLst>
                        <a:path w="132057" h="4438">
                          <a:moveTo>
                            <a:pt x="0" y="0"/>
                          </a:moveTo>
                          <a:lnTo>
                            <a:pt x="132058" y="0"/>
                          </a:lnTo>
                          <a:lnTo>
                            <a:pt x="132058" y="4438"/>
                          </a:lnTo>
                          <a:lnTo>
                            <a:pt x="0" y="4438"/>
                          </a:lnTo>
                          <a:close/>
                        </a:path>
                      </a:pathLst>
                    </a:custGeom>
                    <a:solidFill>
                      <a:srgbClr val="00A9B9"/>
                    </a:solidFill>
                    <a:ln w="9525" cap="flat">
                      <a:noFill/>
                      <a:prstDash val="solid"/>
                      <a:miter/>
                    </a:ln>
                  </p:spPr>
                  <p:txBody>
                    <a:bodyPr rtlCol="0" anchor="ctr"/>
                    <a:lstStyle/>
                    <a:p>
                      <a:endParaRPr lang="nl-NL"/>
                    </a:p>
                  </p:txBody>
                </p:sp>
                <p:sp>
                  <p:nvSpPr>
                    <p:cNvPr id="470" name="Vrije vorm 469">
                      <a:extLst>
                        <a:ext uri="{FF2B5EF4-FFF2-40B4-BE49-F238E27FC236}">
                          <a16:creationId xmlns:a16="http://schemas.microsoft.com/office/drawing/2014/main" id="{FE9116AD-FA43-767B-C62C-3421ADFA446C}"/>
                        </a:ext>
                      </a:extLst>
                    </p:cNvPr>
                    <p:cNvSpPr/>
                    <p:nvPr/>
                  </p:nvSpPr>
                  <p:spPr>
                    <a:xfrm>
                      <a:off x="6731431" y="3495573"/>
                      <a:ext cx="212776" cy="30714"/>
                    </a:xfrm>
                    <a:custGeom>
                      <a:avLst/>
                      <a:gdLst>
                        <a:gd name="connsiteX0" fmla="*/ 0 w 130440"/>
                        <a:gd name="connsiteY0" fmla="*/ 0 h 18829"/>
                        <a:gd name="connsiteX1" fmla="*/ 130441 w 130440"/>
                        <a:gd name="connsiteY1" fmla="*/ 0 h 18829"/>
                        <a:gd name="connsiteX2" fmla="*/ 130441 w 130440"/>
                        <a:gd name="connsiteY2" fmla="*/ 18829 h 18829"/>
                        <a:gd name="connsiteX3" fmla="*/ 0 w 130440"/>
                        <a:gd name="connsiteY3" fmla="*/ 18829 h 18829"/>
                      </a:gdLst>
                      <a:ahLst/>
                      <a:cxnLst>
                        <a:cxn ang="0">
                          <a:pos x="connsiteX0" y="connsiteY0"/>
                        </a:cxn>
                        <a:cxn ang="0">
                          <a:pos x="connsiteX1" y="connsiteY1"/>
                        </a:cxn>
                        <a:cxn ang="0">
                          <a:pos x="connsiteX2" y="connsiteY2"/>
                        </a:cxn>
                        <a:cxn ang="0">
                          <a:pos x="connsiteX3" y="connsiteY3"/>
                        </a:cxn>
                      </a:cxnLst>
                      <a:rect l="l" t="t" r="r" b="b"/>
                      <a:pathLst>
                        <a:path w="130440" h="18829">
                          <a:moveTo>
                            <a:pt x="0" y="0"/>
                          </a:moveTo>
                          <a:lnTo>
                            <a:pt x="130441" y="0"/>
                          </a:lnTo>
                          <a:lnTo>
                            <a:pt x="130441" y="18829"/>
                          </a:lnTo>
                          <a:lnTo>
                            <a:pt x="0" y="18829"/>
                          </a:lnTo>
                          <a:close/>
                        </a:path>
                      </a:pathLst>
                    </a:custGeom>
                    <a:solidFill>
                      <a:srgbClr val="E7F3FB"/>
                    </a:solidFill>
                    <a:ln w="9525" cap="flat">
                      <a:noFill/>
                      <a:prstDash val="solid"/>
                      <a:miter/>
                    </a:ln>
                  </p:spPr>
                  <p:txBody>
                    <a:bodyPr rtlCol="0" anchor="ctr"/>
                    <a:lstStyle/>
                    <a:p>
                      <a:endParaRPr lang="nl-NL"/>
                    </a:p>
                  </p:txBody>
                </p:sp>
                <p:sp>
                  <p:nvSpPr>
                    <p:cNvPr id="471" name="Vrije vorm 470">
                      <a:extLst>
                        <a:ext uri="{FF2B5EF4-FFF2-40B4-BE49-F238E27FC236}">
                          <a16:creationId xmlns:a16="http://schemas.microsoft.com/office/drawing/2014/main" id="{E60AD22E-D2A1-34EC-D166-50F494F33A8E}"/>
                        </a:ext>
                      </a:extLst>
                    </p:cNvPr>
                    <p:cNvSpPr/>
                    <p:nvPr/>
                  </p:nvSpPr>
                  <p:spPr>
                    <a:xfrm>
                      <a:off x="6820014" y="3553493"/>
                      <a:ext cx="35610" cy="30714"/>
                    </a:xfrm>
                    <a:custGeom>
                      <a:avLst/>
                      <a:gdLst>
                        <a:gd name="connsiteX0" fmla="*/ 0 w 21830"/>
                        <a:gd name="connsiteY0" fmla="*/ 0 h 18829"/>
                        <a:gd name="connsiteX1" fmla="*/ 0 w 21830"/>
                        <a:gd name="connsiteY1" fmla="*/ 18829 h 18829"/>
                        <a:gd name="connsiteX2" fmla="*/ 21830 w 21830"/>
                        <a:gd name="connsiteY2" fmla="*/ 18829 h 18829"/>
                        <a:gd name="connsiteX3" fmla="*/ 21830 w 21830"/>
                        <a:gd name="connsiteY3" fmla="*/ 0 h 18829"/>
                        <a:gd name="connsiteX4" fmla="*/ 0 w 21830"/>
                        <a:gd name="connsiteY4" fmla="*/ 0 h 18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30" h="18829">
                          <a:moveTo>
                            <a:pt x="0" y="0"/>
                          </a:moveTo>
                          <a:lnTo>
                            <a:pt x="0" y="18829"/>
                          </a:lnTo>
                          <a:lnTo>
                            <a:pt x="21830" y="18829"/>
                          </a:lnTo>
                          <a:lnTo>
                            <a:pt x="21830" y="0"/>
                          </a:lnTo>
                          <a:lnTo>
                            <a:pt x="0" y="0"/>
                          </a:lnTo>
                          <a:close/>
                        </a:path>
                      </a:pathLst>
                    </a:custGeom>
                    <a:solidFill>
                      <a:srgbClr val="E7F3FB"/>
                    </a:solidFill>
                    <a:ln w="9525" cap="flat">
                      <a:noFill/>
                      <a:prstDash val="solid"/>
                      <a:miter/>
                    </a:ln>
                  </p:spPr>
                  <p:txBody>
                    <a:bodyPr rtlCol="0" anchor="ctr"/>
                    <a:lstStyle/>
                    <a:p>
                      <a:endParaRPr lang="nl-NL"/>
                    </a:p>
                  </p:txBody>
                </p:sp>
                <p:sp>
                  <p:nvSpPr>
                    <p:cNvPr id="472" name="Vrije vorm 471">
                      <a:extLst>
                        <a:ext uri="{FF2B5EF4-FFF2-40B4-BE49-F238E27FC236}">
                          <a16:creationId xmlns:a16="http://schemas.microsoft.com/office/drawing/2014/main" id="{4C3DB589-1612-52DF-1884-7D89F25979D1}"/>
                        </a:ext>
                      </a:extLst>
                    </p:cNvPr>
                    <p:cNvSpPr/>
                    <p:nvPr/>
                  </p:nvSpPr>
                  <p:spPr>
                    <a:xfrm>
                      <a:off x="6764403" y="3553493"/>
                      <a:ext cx="35610" cy="30714"/>
                    </a:xfrm>
                    <a:custGeom>
                      <a:avLst/>
                      <a:gdLst>
                        <a:gd name="connsiteX0" fmla="*/ 0 w 21830"/>
                        <a:gd name="connsiteY0" fmla="*/ 0 h 18829"/>
                        <a:gd name="connsiteX1" fmla="*/ 0 w 21830"/>
                        <a:gd name="connsiteY1" fmla="*/ 18829 h 18829"/>
                        <a:gd name="connsiteX2" fmla="*/ 21830 w 21830"/>
                        <a:gd name="connsiteY2" fmla="*/ 18829 h 18829"/>
                        <a:gd name="connsiteX3" fmla="*/ 21830 w 21830"/>
                        <a:gd name="connsiteY3" fmla="*/ 0 h 18829"/>
                        <a:gd name="connsiteX4" fmla="*/ 0 w 21830"/>
                        <a:gd name="connsiteY4" fmla="*/ 0 h 18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30" h="18829">
                          <a:moveTo>
                            <a:pt x="0" y="0"/>
                          </a:moveTo>
                          <a:lnTo>
                            <a:pt x="0" y="18829"/>
                          </a:lnTo>
                          <a:lnTo>
                            <a:pt x="21830" y="18829"/>
                          </a:lnTo>
                          <a:lnTo>
                            <a:pt x="21830" y="0"/>
                          </a:lnTo>
                          <a:lnTo>
                            <a:pt x="0" y="0"/>
                          </a:lnTo>
                          <a:close/>
                        </a:path>
                      </a:pathLst>
                    </a:custGeom>
                    <a:solidFill>
                      <a:srgbClr val="E7F3FB"/>
                    </a:solidFill>
                    <a:ln w="9525" cap="flat">
                      <a:noFill/>
                      <a:prstDash val="solid"/>
                      <a:miter/>
                    </a:ln>
                  </p:spPr>
                  <p:txBody>
                    <a:bodyPr rtlCol="0" anchor="ctr"/>
                    <a:lstStyle/>
                    <a:p>
                      <a:endParaRPr lang="nl-NL"/>
                    </a:p>
                  </p:txBody>
                </p:sp>
                <p:sp>
                  <p:nvSpPr>
                    <p:cNvPr id="473" name="Vrije vorm 472">
                      <a:extLst>
                        <a:ext uri="{FF2B5EF4-FFF2-40B4-BE49-F238E27FC236}">
                          <a16:creationId xmlns:a16="http://schemas.microsoft.com/office/drawing/2014/main" id="{29049801-F0C5-918A-B1DE-7F34E57F5468}"/>
                        </a:ext>
                      </a:extLst>
                    </p:cNvPr>
                    <p:cNvSpPr/>
                    <p:nvPr/>
                  </p:nvSpPr>
                  <p:spPr>
                    <a:xfrm>
                      <a:off x="6875627" y="3553493"/>
                      <a:ext cx="35610" cy="30714"/>
                    </a:xfrm>
                    <a:custGeom>
                      <a:avLst/>
                      <a:gdLst>
                        <a:gd name="connsiteX0" fmla="*/ 0 w 21830"/>
                        <a:gd name="connsiteY0" fmla="*/ 0 h 18829"/>
                        <a:gd name="connsiteX1" fmla="*/ 0 w 21830"/>
                        <a:gd name="connsiteY1" fmla="*/ 18829 h 18829"/>
                        <a:gd name="connsiteX2" fmla="*/ 21830 w 21830"/>
                        <a:gd name="connsiteY2" fmla="*/ 18829 h 18829"/>
                        <a:gd name="connsiteX3" fmla="*/ 21830 w 21830"/>
                        <a:gd name="connsiteY3" fmla="*/ 0 h 18829"/>
                        <a:gd name="connsiteX4" fmla="*/ 0 w 21830"/>
                        <a:gd name="connsiteY4" fmla="*/ 0 h 18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30" h="18829">
                          <a:moveTo>
                            <a:pt x="0" y="0"/>
                          </a:moveTo>
                          <a:lnTo>
                            <a:pt x="0" y="18829"/>
                          </a:lnTo>
                          <a:lnTo>
                            <a:pt x="21830" y="18829"/>
                          </a:lnTo>
                          <a:lnTo>
                            <a:pt x="21830" y="0"/>
                          </a:lnTo>
                          <a:lnTo>
                            <a:pt x="0" y="0"/>
                          </a:lnTo>
                          <a:close/>
                        </a:path>
                      </a:pathLst>
                    </a:custGeom>
                    <a:solidFill>
                      <a:srgbClr val="E7F3FB"/>
                    </a:solidFill>
                    <a:ln w="9525" cap="flat">
                      <a:noFill/>
                      <a:prstDash val="solid"/>
                      <a:miter/>
                    </a:ln>
                  </p:spPr>
                  <p:txBody>
                    <a:bodyPr rtlCol="0" anchor="ctr"/>
                    <a:lstStyle/>
                    <a:p>
                      <a:endParaRPr lang="nl-NL"/>
                    </a:p>
                  </p:txBody>
                </p:sp>
                <p:sp>
                  <p:nvSpPr>
                    <p:cNvPr id="474" name="Vrije vorm 473">
                      <a:extLst>
                        <a:ext uri="{FF2B5EF4-FFF2-40B4-BE49-F238E27FC236}">
                          <a16:creationId xmlns:a16="http://schemas.microsoft.com/office/drawing/2014/main" id="{A01F4CAC-B675-39EC-256E-B3495E365DB4}"/>
                        </a:ext>
                      </a:extLst>
                    </p:cNvPr>
                    <p:cNvSpPr/>
                    <p:nvPr/>
                  </p:nvSpPr>
                  <p:spPr>
                    <a:xfrm>
                      <a:off x="6815585" y="3488723"/>
                      <a:ext cx="44072" cy="43971"/>
                    </a:xfrm>
                    <a:custGeom>
                      <a:avLst/>
                      <a:gdLst>
                        <a:gd name="connsiteX0" fmla="*/ 17356 w 27018"/>
                        <a:gd name="connsiteY0" fmla="*/ 26956 h 26956"/>
                        <a:gd name="connsiteX1" fmla="*/ 9662 w 27018"/>
                        <a:gd name="connsiteY1" fmla="*/ 26956 h 26956"/>
                        <a:gd name="connsiteX2" fmla="*/ 8816 w 27018"/>
                        <a:gd name="connsiteY2" fmla="*/ 26112 h 26956"/>
                        <a:gd name="connsiteX3" fmla="*/ 8816 w 27018"/>
                        <a:gd name="connsiteY3" fmla="*/ 18157 h 26956"/>
                        <a:gd name="connsiteX4" fmla="*/ 846 w 27018"/>
                        <a:gd name="connsiteY4" fmla="*/ 18157 h 26956"/>
                        <a:gd name="connsiteX5" fmla="*/ 0 w 27018"/>
                        <a:gd name="connsiteY5" fmla="*/ 17313 h 26956"/>
                        <a:gd name="connsiteX6" fmla="*/ 0 w 27018"/>
                        <a:gd name="connsiteY6" fmla="*/ 9643 h 26956"/>
                        <a:gd name="connsiteX7" fmla="*/ 846 w 27018"/>
                        <a:gd name="connsiteY7" fmla="*/ 8799 h 26956"/>
                        <a:gd name="connsiteX8" fmla="*/ 8816 w 27018"/>
                        <a:gd name="connsiteY8" fmla="*/ 8799 h 26956"/>
                        <a:gd name="connsiteX9" fmla="*/ 8816 w 27018"/>
                        <a:gd name="connsiteY9" fmla="*/ 844 h 26956"/>
                        <a:gd name="connsiteX10" fmla="*/ 9662 w 27018"/>
                        <a:gd name="connsiteY10" fmla="*/ 0 h 26956"/>
                        <a:gd name="connsiteX11" fmla="*/ 17356 w 27018"/>
                        <a:gd name="connsiteY11" fmla="*/ 0 h 26956"/>
                        <a:gd name="connsiteX12" fmla="*/ 18202 w 27018"/>
                        <a:gd name="connsiteY12" fmla="*/ 844 h 26956"/>
                        <a:gd name="connsiteX13" fmla="*/ 18202 w 27018"/>
                        <a:gd name="connsiteY13" fmla="*/ 8799 h 26956"/>
                        <a:gd name="connsiteX14" fmla="*/ 26172 w 27018"/>
                        <a:gd name="connsiteY14" fmla="*/ 8799 h 26956"/>
                        <a:gd name="connsiteX15" fmla="*/ 27018 w 27018"/>
                        <a:gd name="connsiteY15" fmla="*/ 9643 h 26956"/>
                        <a:gd name="connsiteX16" fmla="*/ 27018 w 27018"/>
                        <a:gd name="connsiteY16" fmla="*/ 17313 h 26956"/>
                        <a:gd name="connsiteX17" fmla="*/ 26172 w 27018"/>
                        <a:gd name="connsiteY17" fmla="*/ 18157 h 26956"/>
                        <a:gd name="connsiteX18" fmla="*/ 18202 w 27018"/>
                        <a:gd name="connsiteY18" fmla="*/ 18157 h 26956"/>
                        <a:gd name="connsiteX19" fmla="*/ 18202 w 27018"/>
                        <a:gd name="connsiteY19" fmla="*/ 26112 h 26956"/>
                        <a:gd name="connsiteX20" fmla="*/ 17356 w 27018"/>
                        <a:gd name="connsiteY20" fmla="*/ 26956 h 26956"/>
                        <a:gd name="connsiteX21" fmla="*/ 10507 w 27018"/>
                        <a:gd name="connsiteY21" fmla="*/ 25268 h 26956"/>
                        <a:gd name="connsiteX22" fmla="*/ 16510 w 27018"/>
                        <a:gd name="connsiteY22" fmla="*/ 25268 h 26956"/>
                        <a:gd name="connsiteX23" fmla="*/ 16510 w 27018"/>
                        <a:gd name="connsiteY23" fmla="*/ 17313 h 26956"/>
                        <a:gd name="connsiteX24" fmla="*/ 17356 w 27018"/>
                        <a:gd name="connsiteY24" fmla="*/ 16469 h 26956"/>
                        <a:gd name="connsiteX25" fmla="*/ 25326 w 27018"/>
                        <a:gd name="connsiteY25" fmla="*/ 16469 h 26956"/>
                        <a:gd name="connsiteX26" fmla="*/ 25326 w 27018"/>
                        <a:gd name="connsiteY26" fmla="*/ 10477 h 26956"/>
                        <a:gd name="connsiteX27" fmla="*/ 17356 w 27018"/>
                        <a:gd name="connsiteY27" fmla="*/ 10477 h 26956"/>
                        <a:gd name="connsiteX28" fmla="*/ 16510 w 27018"/>
                        <a:gd name="connsiteY28" fmla="*/ 9633 h 26956"/>
                        <a:gd name="connsiteX29" fmla="*/ 16510 w 27018"/>
                        <a:gd name="connsiteY29" fmla="*/ 1678 h 26956"/>
                        <a:gd name="connsiteX30" fmla="*/ 10507 w 27018"/>
                        <a:gd name="connsiteY30" fmla="*/ 1678 h 26956"/>
                        <a:gd name="connsiteX31" fmla="*/ 10507 w 27018"/>
                        <a:gd name="connsiteY31" fmla="*/ 9633 h 26956"/>
                        <a:gd name="connsiteX32" fmla="*/ 9662 w 27018"/>
                        <a:gd name="connsiteY32" fmla="*/ 10477 h 26956"/>
                        <a:gd name="connsiteX33" fmla="*/ 1692 w 27018"/>
                        <a:gd name="connsiteY33" fmla="*/ 10477 h 26956"/>
                        <a:gd name="connsiteX34" fmla="*/ 1692 w 27018"/>
                        <a:gd name="connsiteY34" fmla="*/ 16469 h 26956"/>
                        <a:gd name="connsiteX35" fmla="*/ 9662 w 27018"/>
                        <a:gd name="connsiteY35" fmla="*/ 16469 h 26956"/>
                        <a:gd name="connsiteX36" fmla="*/ 10507 w 27018"/>
                        <a:gd name="connsiteY36" fmla="*/ 17313 h 26956"/>
                        <a:gd name="connsiteX37" fmla="*/ 10507 w 27018"/>
                        <a:gd name="connsiteY37" fmla="*/ 25268 h 2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018" h="26956">
                          <a:moveTo>
                            <a:pt x="17356" y="26956"/>
                          </a:moveTo>
                          <a:lnTo>
                            <a:pt x="9662" y="26956"/>
                          </a:lnTo>
                          <a:cubicBezTo>
                            <a:pt x="9193" y="26956"/>
                            <a:pt x="8816" y="26580"/>
                            <a:pt x="8816" y="26112"/>
                          </a:cubicBezTo>
                          <a:lnTo>
                            <a:pt x="8816" y="18157"/>
                          </a:lnTo>
                          <a:lnTo>
                            <a:pt x="846" y="18157"/>
                          </a:lnTo>
                          <a:cubicBezTo>
                            <a:pt x="377" y="18157"/>
                            <a:pt x="0" y="17781"/>
                            <a:pt x="0" y="17313"/>
                          </a:cubicBezTo>
                          <a:lnTo>
                            <a:pt x="0" y="9643"/>
                          </a:lnTo>
                          <a:cubicBezTo>
                            <a:pt x="0" y="9175"/>
                            <a:pt x="377" y="8799"/>
                            <a:pt x="846" y="8799"/>
                          </a:cubicBezTo>
                          <a:lnTo>
                            <a:pt x="8816" y="8799"/>
                          </a:lnTo>
                          <a:lnTo>
                            <a:pt x="8816" y="844"/>
                          </a:lnTo>
                          <a:cubicBezTo>
                            <a:pt x="8816" y="376"/>
                            <a:pt x="9193" y="0"/>
                            <a:pt x="9662" y="0"/>
                          </a:cubicBezTo>
                          <a:lnTo>
                            <a:pt x="17356" y="0"/>
                          </a:lnTo>
                          <a:cubicBezTo>
                            <a:pt x="17825" y="0"/>
                            <a:pt x="18202" y="376"/>
                            <a:pt x="18202" y="844"/>
                          </a:cubicBezTo>
                          <a:lnTo>
                            <a:pt x="18202" y="8799"/>
                          </a:lnTo>
                          <a:lnTo>
                            <a:pt x="26172" y="8799"/>
                          </a:lnTo>
                          <a:cubicBezTo>
                            <a:pt x="26641" y="8799"/>
                            <a:pt x="27018" y="9175"/>
                            <a:pt x="27018" y="9643"/>
                          </a:cubicBezTo>
                          <a:lnTo>
                            <a:pt x="27018" y="17313"/>
                          </a:lnTo>
                          <a:cubicBezTo>
                            <a:pt x="27018" y="17781"/>
                            <a:pt x="26641" y="18157"/>
                            <a:pt x="26172" y="18157"/>
                          </a:cubicBezTo>
                          <a:lnTo>
                            <a:pt x="18202" y="18157"/>
                          </a:lnTo>
                          <a:lnTo>
                            <a:pt x="18202" y="26112"/>
                          </a:lnTo>
                          <a:cubicBezTo>
                            <a:pt x="18202" y="26580"/>
                            <a:pt x="17825" y="26956"/>
                            <a:pt x="17356" y="26956"/>
                          </a:cubicBezTo>
                          <a:close/>
                          <a:moveTo>
                            <a:pt x="10507" y="25268"/>
                          </a:moveTo>
                          <a:lnTo>
                            <a:pt x="16510" y="25268"/>
                          </a:lnTo>
                          <a:lnTo>
                            <a:pt x="16510" y="17313"/>
                          </a:lnTo>
                          <a:cubicBezTo>
                            <a:pt x="16510" y="16845"/>
                            <a:pt x="16888" y="16469"/>
                            <a:pt x="17356" y="16469"/>
                          </a:cubicBezTo>
                          <a:lnTo>
                            <a:pt x="25326" y="16469"/>
                          </a:lnTo>
                          <a:lnTo>
                            <a:pt x="25326" y="10477"/>
                          </a:lnTo>
                          <a:lnTo>
                            <a:pt x="17356" y="10477"/>
                          </a:lnTo>
                          <a:cubicBezTo>
                            <a:pt x="16888" y="10477"/>
                            <a:pt x="16510" y="10101"/>
                            <a:pt x="16510" y="9633"/>
                          </a:cubicBezTo>
                          <a:lnTo>
                            <a:pt x="16510" y="1678"/>
                          </a:lnTo>
                          <a:lnTo>
                            <a:pt x="10507" y="1678"/>
                          </a:lnTo>
                          <a:lnTo>
                            <a:pt x="10507" y="9633"/>
                          </a:lnTo>
                          <a:cubicBezTo>
                            <a:pt x="10507" y="10101"/>
                            <a:pt x="10130" y="10477"/>
                            <a:pt x="9662" y="10477"/>
                          </a:cubicBezTo>
                          <a:lnTo>
                            <a:pt x="1692" y="10477"/>
                          </a:lnTo>
                          <a:lnTo>
                            <a:pt x="1692" y="16469"/>
                          </a:lnTo>
                          <a:lnTo>
                            <a:pt x="9662" y="16469"/>
                          </a:lnTo>
                          <a:cubicBezTo>
                            <a:pt x="10130" y="16469"/>
                            <a:pt x="10507" y="16845"/>
                            <a:pt x="10507" y="17313"/>
                          </a:cubicBezTo>
                          <a:lnTo>
                            <a:pt x="10507" y="25268"/>
                          </a:lnTo>
                          <a:close/>
                        </a:path>
                      </a:pathLst>
                    </a:custGeom>
                    <a:solidFill>
                      <a:srgbClr val="0097AB"/>
                    </a:solidFill>
                    <a:ln w="9525" cap="flat">
                      <a:noFill/>
                      <a:prstDash val="solid"/>
                      <a:miter/>
                    </a:ln>
                  </p:spPr>
                  <p:txBody>
                    <a:bodyPr rtlCol="0" anchor="ctr"/>
                    <a:lstStyle/>
                    <a:p>
                      <a:endParaRPr lang="nl-NL"/>
                    </a:p>
                  </p:txBody>
                </p:sp>
                <p:sp>
                  <p:nvSpPr>
                    <p:cNvPr id="475" name="Vrije vorm 474">
                      <a:extLst>
                        <a:ext uri="{FF2B5EF4-FFF2-40B4-BE49-F238E27FC236}">
                          <a16:creationId xmlns:a16="http://schemas.microsoft.com/office/drawing/2014/main" id="{769CB93E-4BFA-42D9-2742-5A925DFF1DCD}"/>
                        </a:ext>
                      </a:extLst>
                    </p:cNvPr>
                    <p:cNvSpPr/>
                    <p:nvPr/>
                  </p:nvSpPr>
                  <p:spPr>
                    <a:xfrm>
                      <a:off x="6818344" y="3491461"/>
                      <a:ext cx="38552" cy="38479"/>
                    </a:xfrm>
                    <a:custGeom>
                      <a:avLst/>
                      <a:gdLst>
                        <a:gd name="connsiteX0" fmla="*/ 8816 w 23634"/>
                        <a:gd name="connsiteY0" fmla="*/ 23589 h 23589"/>
                        <a:gd name="connsiteX1" fmla="*/ 14819 w 23634"/>
                        <a:gd name="connsiteY1" fmla="*/ 23589 h 23589"/>
                        <a:gd name="connsiteX2" fmla="*/ 14819 w 23634"/>
                        <a:gd name="connsiteY2" fmla="*/ 15635 h 23589"/>
                        <a:gd name="connsiteX3" fmla="*/ 15664 w 23634"/>
                        <a:gd name="connsiteY3" fmla="*/ 14790 h 23589"/>
                        <a:gd name="connsiteX4" fmla="*/ 23634 w 23634"/>
                        <a:gd name="connsiteY4" fmla="*/ 14790 h 23589"/>
                        <a:gd name="connsiteX5" fmla="*/ 23634 w 23634"/>
                        <a:gd name="connsiteY5" fmla="*/ 8799 h 23589"/>
                        <a:gd name="connsiteX6" fmla="*/ 15664 w 23634"/>
                        <a:gd name="connsiteY6" fmla="*/ 8799 h 23589"/>
                        <a:gd name="connsiteX7" fmla="*/ 14819 w 23634"/>
                        <a:gd name="connsiteY7" fmla="*/ 7955 h 23589"/>
                        <a:gd name="connsiteX8" fmla="*/ 14819 w 23634"/>
                        <a:gd name="connsiteY8" fmla="*/ 0 h 23589"/>
                        <a:gd name="connsiteX9" fmla="*/ 8816 w 23634"/>
                        <a:gd name="connsiteY9" fmla="*/ 0 h 23589"/>
                        <a:gd name="connsiteX10" fmla="*/ 8816 w 23634"/>
                        <a:gd name="connsiteY10" fmla="*/ 7955 h 23589"/>
                        <a:gd name="connsiteX11" fmla="*/ 7970 w 23634"/>
                        <a:gd name="connsiteY11" fmla="*/ 8799 h 23589"/>
                        <a:gd name="connsiteX12" fmla="*/ 0 w 23634"/>
                        <a:gd name="connsiteY12" fmla="*/ 8799 h 23589"/>
                        <a:gd name="connsiteX13" fmla="*/ 0 w 23634"/>
                        <a:gd name="connsiteY13" fmla="*/ 14790 h 23589"/>
                        <a:gd name="connsiteX14" fmla="*/ 7970 w 23634"/>
                        <a:gd name="connsiteY14" fmla="*/ 14790 h 23589"/>
                        <a:gd name="connsiteX15" fmla="*/ 8816 w 23634"/>
                        <a:gd name="connsiteY15" fmla="*/ 15635 h 23589"/>
                        <a:gd name="connsiteX16" fmla="*/ 8816 w 23634"/>
                        <a:gd name="connsiteY16" fmla="*/ 23589 h 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34" h="23589">
                          <a:moveTo>
                            <a:pt x="8816" y="23589"/>
                          </a:moveTo>
                          <a:lnTo>
                            <a:pt x="14819" y="23589"/>
                          </a:lnTo>
                          <a:lnTo>
                            <a:pt x="14819" y="15635"/>
                          </a:lnTo>
                          <a:cubicBezTo>
                            <a:pt x="14819" y="15167"/>
                            <a:pt x="15196" y="14790"/>
                            <a:pt x="15664" y="14790"/>
                          </a:cubicBezTo>
                          <a:lnTo>
                            <a:pt x="23634" y="14790"/>
                          </a:lnTo>
                          <a:lnTo>
                            <a:pt x="23634" y="8799"/>
                          </a:lnTo>
                          <a:lnTo>
                            <a:pt x="15664" y="8799"/>
                          </a:lnTo>
                          <a:cubicBezTo>
                            <a:pt x="15196" y="8799"/>
                            <a:pt x="14819" y="8423"/>
                            <a:pt x="14819" y="7955"/>
                          </a:cubicBezTo>
                          <a:lnTo>
                            <a:pt x="14819" y="0"/>
                          </a:lnTo>
                          <a:lnTo>
                            <a:pt x="8816" y="0"/>
                          </a:lnTo>
                          <a:lnTo>
                            <a:pt x="8816" y="7955"/>
                          </a:lnTo>
                          <a:cubicBezTo>
                            <a:pt x="8816" y="8423"/>
                            <a:pt x="8439" y="8799"/>
                            <a:pt x="7970" y="8799"/>
                          </a:cubicBezTo>
                          <a:lnTo>
                            <a:pt x="0" y="8799"/>
                          </a:lnTo>
                          <a:lnTo>
                            <a:pt x="0" y="14790"/>
                          </a:lnTo>
                          <a:lnTo>
                            <a:pt x="7970" y="14790"/>
                          </a:lnTo>
                          <a:cubicBezTo>
                            <a:pt x="8439" y="14790"/>
                            <a:pt x="8816" y="15167"/>
                            <a:pt x="8816" y="15635"/>
                          </a:cubicBezTo>
                          <a:lnTo>
                            <a:pt x="8816" y="23589"/>
                          </a:lnTo>
                          <a:close/>
                        </a:path>
                      </a:pathLst>
                    </a:custGeom>
                    <a:solidFill>
                      <a:srgbClr val="FFFFFF"/>
                    </a:solidFill>
                    <a:ln w="9525" cap="flat">
                      <a:noFill/>
                      <a:prstDash val="solid"/>
                      <a:miter/>
                    </a:ln>
                  </p:spPr>
                  <p:txBody>
                    <a:bodyPr rtlCol="0" anchor="ctr"/>
                    <a:lstStyle/>
                    <a:p>
                      <a:endParaRPr lang="nl-NL"/>
                    </a:p>
                  </p:txBody>
                </p:sp>
              </p:grpSp>
            </p:grpSp>
            <p:grpSp>
              <p:nvGrpSpPr>
                <p:cNvPr id="476" name="Graphic 3">
                  <a:extLst>
                    <a:ext uri="{FF2B5EF4-FFF2-40B4-BE49-F238E27FC236}">
                      <a16:creationId xmlns:a16="http://schemas.microsoft.com/office/drawing/2014/main" id="{13A4CD4B-EE76-E4C7-B13A-49894E4B9424}"/>
                    </a:ext>
                  </a:extLst>
                </p:cNvPr>
                <p:cNvGrpSpPr/>
                <p:nvPr/>
              </p:nvGrpSpPr>
              <p:grpSpPr>
                <a:xfrm>
                  <a:off x="6528742" y="4062978"/>
                  <a:ext cx="435046" cy="431950"/>
                  <a:chOff x="6344077" y="3626534"/>
                  <a:chExt cx="266700" cy="264802"/>
                </a:xfrm>
              </p:grpSpPr>
              <p:sp>
                <p:nvSpPr>
                  <p:cNvPr id="477" name="Vrije vorm 476">
                    <a:extLst>
                      <a:ext uri="{FF2B5EF4-FFF2-40B4-BE49-F238E27FC236}">
                        <a16:creationId xmlns:a16="http://schemas.microsoft.com/office/drawing/2014/main" id="{42906A9E-A900-4300-EC3D-8C4CF4D894C2}"/>
                      </a:ext>
                    </a:extLst>
                  </p:cNvPr>
                  <p:cNvSpPr/>
                  <p:nvPr/>
                </p:nvSpPr>
                <p:spPr>
                  <a:xfrm>
                    <a:off x="6349060" y="3631555"/>
                    <a:ext cx="256733" cy="255418"/>
                  </a:xfrm>
                  <a:custGeom>
                    <a:avLst/>
                    <a:gdLst>
                      <a:gd name="connsiteX0" fmla="*/ 256734 w 256733"/>
                      <a:gd name="connsiteY0" fmla="*/ 127709 h 255418"/>
                      <a:gd name="connsiteX1" fmla="*/ 128367 w 256733"/>
                      <a:gd name="connsiteY1" fmla="*/ 255418 h 255418"/>
                      <a:gd name="connsiteX2" fmla="*/ 0 w 256733"/>
                      <a:gd name="connsiteY2" fmla="*/ 127709 h 255418"/>
                      <a:gd name="connsiteX3" fmla="*/ 128367 w 256733"/>
                      <a:gd name="connsiteY3" fmla="*/ 0 h 255418"/>
                      <a:gd name="connsiteX4" fmla="*/ 256734 w 256733"/>
                      <a:gd name="connsiteY4" fmla="*/ 127709 h 255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733" h="255418">
                        <a:moveTo>
                          <a:pt x="256734" y="127709"/>
                        </a:moveTo>
                        <a:cubicBezTo>
                          <a:pt x="256734" y="198243"/>
                          <a:pt x="199258" y="255418"/>
                          <a:pt x="128367" y="255418"/>
                        </a:cubicBezTo>
                        <a:cubicBezTo>
                          <a:pt x="57475" y="255418"/>
                          <a:pt x="0" y="198243"/>
                          <a:pt x="0" y="127709"/>
                        </a:cubicBezTo>
                        <a:cubicBezTo>
                          <a:pt x="0" y="57176"/>
                          <a:pt x="57475" y="0"/>
                          <a:pt x="128367" y="0"/>
                        </a:cubicBezTo>
                        <a:cubicBezTo>
                          <a:pt x="199258" y="0"/>
                          <a:pt x="256734" y="57177"/>
                          <a:pt x="256734" y="127709"/>
                        </a:cubicBezTo>
                        <a:close/>
                      </a:path>
                    </a:pathLst>
                  </a:custGeom>
                  <a:solidFill>
                    <a:srgbClr val="D7EFF2"/>
                  </a:solidFill>
                  <a:ln w="9525" cap="flat">
                    <a:noFill/>
                    <a:prstDash val="solid"/>
                    <a:miter/>
                  </a:ln>
                </p:spPr>
                <p:txBody>
                  <a:bodyPr rtlCol="0" anchor="ctr"/>
                  <a:lstStyle/>
                  <a:p>
                    <a:endParaRPr lang="nl-NL"/>
                  </a:p>
                </p:txBody>
              </p:sp>
              <p:sp>
                <p:nvSpPr>
                  <p:cNvPr id="478" name="Vrije vorm 477">
                    <a:extLst>
                      <a:ext uri="{FF2B5EF4-FFF2-40B4-BE49-F238E27FC236}">
                        <a16:creationId xmlns:a16="http://schemas.microsoft.com/office/drawing/2014/main" id="{797261B9-B4B3-EC2C-C377-E3F6E1521A18}"/>
                      </a:ext>
                    </a:extLst>
                  </p:cNvPr>
                  <p:cNvSpPr/>
                  <p:nvPr/>
                </p:nvSpPr>
                <p:spPr>
                  <a:xfrm>
                    <a:off x="6344077" y="3626534"/>
                    <a:ext cx="266700" cy="264802"/>
                  </a:xfrm>
                  <a:custGeom>
                    <a:avLst/>
                    <a:gdLst>
                      <a:gd name="connsiteX0" fmla="*/ 133350 w 266700"/>
                      <a:gd name="connsiteY0" fmla="*/ 264803 h 264802"/>
                      <a:gd name="connsiteX1" fmla="*/ 0 w 266700"/>
                      <a:gd name="connsiteY1" fmla="*/ 132400 h 264802"/>
                      <a:gd name="connsiteX2" fmla="*/ 133350 w 266700"/>
                      <a:gd name="connsiteY2" fmla="*/ 0 h 264802"/>
                      <a:gd name="connsiteX3" fmla="*/ 266700 w 266700"/>
                      <a:gd name="connsiteY3" fmla="*/ 132400 h 264802"/>
                      <a:gd name="connsiteX4" fmla="*/ 133350 w 266700"/>
                      <a:gd name="connsiteY4" fmla="*/ 264803 h 264802"/>
                      <a:gd name="connsiteX5" fmla="*/ 133350 w 266700"/>
                      <a:gd name="connsiteY5" fmla="*/ 12544 h 264802"/>
                      <a:gd name="connsiteX6" fmla="*/ 12631 w 266700"/>
                      <a:gd name="connsiteY6" fmla="*/ 132400 h 264802"/>
                      <a:gd name="connsiteX7" fmla="*/ 133350 w 266700"/>
                      <a:gd name="connsiteY7" fmla="*/ 252261 h 264802"/>
                      <a:gd name="connsiteX8" fmla="*/ 254069 w 266700"/>
                      <a:gd name="connsiteY8" fmla="*/ 132400 h 264802"/>
                      <a:gd name="connsiteX9" fmla="*/ 133350 w 266700"/>
                      <a:gd name="connsiteY9" fmla="*/ 12544 h 26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264802">
                        <a:moveTo>
                          <a:pt x="133350" y="264803"/>
                        </a:moveTo>
                        <a:cubicBezTo>
                          <a:pt x="59825" y="264803"/>
                          <a:pt x="0" y="205411"/>
                          <a:pt x="0" y="132400"/>
                        </a:cubicBezTo>
                        <a:cubicBezTo>
                          <a:pt x="0" y="59395"/>
                          <a:pt x="59825" y="0"/>
                          <a:pt x="133350" y="0"/>
                        </a:cubicBezTo>
                        <a:cubicBezTo>
                          <a:pt x="206883" y="0"/>
                          <a:pt x="266700" y="59395"/>
                          <a:pt x="266700" y="132400"/>
                        </a:cubicBezTo>
                        <a:cubicBezTo>
                          <a:pt x="266700" y="205411"/>
                          <a:pt x="206883" y="264803"/>
                          <a:pt x="133350" y="264803"/>
                        </a:cubicBezTo>
                        <a:close/>
                        <a:moveTo>
                          <a:pt x="133350" y="12544"/>
                        </a:moveTo>
                        <a:cubicBezTo>
                          <a:pt x="66783" y="12544"/>
                          <a:pt x="12631" y="66312"/>
                          <a:pt x="12631" y="132400"/>
                        </a:cubicBezTo>
                        <a:cubicBezTo>
                          <a:pt x="12631" y="198488"/>
                          <a:pt x="66783" y="252261"/>
                          <a:pt x="133350" y="252261"/>
                        </a:cubicBezTo>
                        <a:cubicBezTo>
                          <a:pt x="199917" y="252261"/>
                          <a:pt x="254069" y="198487"/>
                          <a:pt x="254069" y="132400"/>
                        </a:cubicBezTo>
                        <a:cubicBezTo>
                          <a:pt x="254069" y="66313"/>
                          <a:pt x="199917" y="12544"/>
                          <a:pt x="133350" y="12544"/>
                        </a:cubicBezTo>
                        <a:close/>
                      </a:path>
                    </a:pathLst>
                  </a:custGeom>
                  <a:solidFill>
                    <a:srgbClr val="FFFFFF"/>
                  </a:solidFill>
                  <a:ln w="9525" cap="flat">
                    <a:noFill/>
                    <a:prstDash val="solid"/>
                    <a:miter/>
                  </a:ln>
                </p:spPr>
                <p:txBody>
                  <a:bodyPr rtlCol="0" anchor="ctr"/>
                  <a:lstStyle/>
                  <a:p>
                    <a:endParaRPr lang="nl-NL"/>
                  </a:p>
                </p:txBody>
              </p:sp>
              <p:sp>
                <p:nvSpPr>
                  <p:cNvPr id="479" name="Vrije vorm 478">
                    <a:extLst>
                      <a:ext uri="{FF2B5EF4-FFF2-40B4-BE49-F238E27FC236}">
                        <a16:creationId xmlns:a16="http://schemas.microsoft.com/office/drawing/2014/main" id="{5845293A-3986-636C-E673-5C6327442695}"/>
                      </a:ext>
                    </a:extLst>
                  </p:cNvPr>
                  <p:cNvSpPr/>
                  <p:nvPr/>
                </p:nvSpPr>
                <p:spPr>
                  <a:xfrm>
                    <a:off x="6406103" y="3721347"/>
                    <a:ext cx="132604" cy="77226"/>
                  </a:xfrm>
                  <a:custGeom>
                    <a:avLst/>
                    <a:gdLst>
                      <a:gd name="connsiteX0" fmla="*/ 0 w 132604"/>
                      <a:gd name="connsiteY0" fmla="*/ 77227 h 77226"/>
                      <a:gd name="connsiteX1" fmla="*/ 132604 w 132604"/>
                      <a:gd name="connsiteY1" fmla="*/ 77227 h 77226"/>
                      <a:gd name="connsiteX2" fmla="*/ 132604 w 132604"/>
                      <a:gd name="connsiteY2" fmla="*/ 0 h 77226"/>
                      <a:gd name="connsiteX3" fmla="*/ 0 w 132604"/>
                      <a:gd name="connsiteY3" fmla="*/ 28303 h 77226"/>
                      <a:gd name="connsiteX4" fmla="*/ 0 w 132604"/>
                      <a:gd name="connsiteY4" fmla="*/ 77227 h 77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604" h="77226">
                        <a:moveTo>
                          <a:pt x="0" y="77227"/>
                        </a:moveTo>
                        <a:lnTo>
                          <a:pt x="132604" y="77227"/>
                        </a:lnTo>
                        <a:lnTo>
                          <a:pt x="132604" y="0"/>
                        </a:lnTo>
                        <a:lnTo>
                          <a:pt x="0" y="28303"/>
                        </a:lnTo>
                        <a:lnTo>
                          <a:pt x="0" y="77227"/>
                        </a:lnTo>
                        <a:close/>
                      </a:path>
                    </a:pathLst>
                  </a:custGeom>
                  <a:solidFill>
                    <a:srgbClr val="51BBC7"/>
                  </a:solidFill>
                  <a:ln w="9525" cap="flat">
                    <a:noFill/>
                    <a:prstDash val="solid"/>
                    <a:miter/>
                  </a:ln>
                </p:spPr>
                <p:txBody>
                  <a:bodyPr rtlCol="0" anchor="ctr"/>
                  <a:lstStyle/>
                  <a:p>
                    <a:endParaRPr lang="nl-NL"/>
                  </a:p>
                </p:txBody>
              </p:sp>
              <p:sp>
                <p:nvSpPr>
                  <p:cNvPr id="480" name="Vrije vorm 479">
                    <a:extLst>
                      <a:ext uri="{FF2B5EF4-FFF2-40B4-BE49-F238E27FC236}">
                        <a16:creationId xmlns:a16="http://schemas.microsoft.com/office/drawing/2014/main" id="{49C74AAD-6411-3DDE-3A74-B81873C0D3C7}"/>
                      </a:ext>
                    </a:extLst>
                  </p:cNvPr>
                  <p:cNvSpPr/>
                  <p:nvPr/>
                </p:nvSpPr>
                <p:spPr>
                  <a:xfrm>
                    <a:off x="6482174" y="3765291"/>
                    <a:ext cx="29959" cy="33543"/>
                  </a:xfrm>
                  <a:custGeom>
                    <a:avLst/>
                    <a:gdLst>
                      <a:gd name="connsiteX0" fmla="*/ 0 w 29959"/>
                      <a:gd name="connsiteY0" fmla="*/ 0 h 33543"/>
                      <a:gd name="connsiteX1" fmla="*/ 0 w 29959"/>
                      <a:gd name="connsiteY1" fmla="*/ 33543 h 33543"/>
                      <a:gd name="connsiteX2" fmla="*/ 29960 w 29959"/>
                      <a:gd name="connsiteY2" fmla="*/ 33543 h 33543"/>
                      <a:gd name="connsiteX3" fmla="*/ 29960 w 29959"/>
                      <a:gd name="connsiteY3" fmla="*/ 0 h 33543"/>
                      <a:gd name="connsiteX4" fmla="*/ 0 w 29959"/>
                      <a:gd name="connsiteY4" fmla="*/ 0 h 3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9" h="33543">
                        <a:moveTo>
                          <a:pt x="0" y="0"/>
                        </a:moveTo>
                        <a:lnTo>
                          <a:pt x="0" y="33543"/>
                        </a:lnTo>
                        <a:lnTo>
                          <a:pt x="29960" y="33543"/>
                        </a:lnTo>
                        <a:lnTo>
                          <a:pt x="29960" y="0"/>
                        </a:lnTo>
                        <a:lnTo>
                          <a:pt x="0" y="0"/>
                        </a:lnTo>
                        <a:close/>
                      </a:path>
                    </a:pathLst>
                  </a:custGeom>
                  <a:solidFill>
                    <a:srgbClr val="AEDDE3"/>
                  </a:solidFill>
                  <a:ln w="9525" cap="flat">
                    <a:noFill/>
                    <a:prstDash val="solid"/>
                    <a:miter/>
                  </a:ln>
                </p:spPr>
                <p:txBody>
                  <a:bodyPr rtlCol="0" anchor="ctr"/>
                  <a:lstStyle/>
                  <a:p>
                    <a:endParaRPr lang="nl-NL"/>
                  </a:p>
                </p:txBody>
              </p:sp>
              <p:sp>
                <p:nvSpPr>
                  <p:cNvPr id="481" name="Vrije vorm 480">
                    <a:extLst>
                      <a:ext uri="{FF2B5EF4-FFF2-40B4-BE49-F238E27FC236}">
                        <a16:creationId xmlns:a16="http://schemas.microsoft.com/office/drawing/2014/main" id="{929431F6-7BD3-363E-69D4-C55016BA9B82}"/>
                      </a:ext>
                    </a:extLst>
                  </p:cNvPr>
                  <p:cNvSpPr/>
                  <p:nvPr/>
                </p:nvSpPr>
                <p:spPr>
                  <a:xfrm>
                    <a:off x="6448567" y="3765291"/>
                    <a:ext cx="22405" cy="17681"/>
                  </a:xfrm>
                  <a:custGeom>
                    <a:avLst/>
                    <a:gdLst>
                      <a:gd name="connsiteX0" fmla="*/ 0 w 22405"/>
                      <a:gd name="connsiteY0" fmla="*/ 0 h 17681"/>
                      <a:gd name="connsiteX1" fmla="*/ 0 w 22405"/>
                      <a:gd name="connsiteY1" fmla="*/ 17682 h 17681"/>
                      <a:gd name="connsiteX2" fmla="*/ 22405 w 22405"/>
                      <a:gd name="connsiteY2" fmla="*/ 17682 h 17681"/>
                      <a:gd name="connsiteX3" fmla="*/ 22405 w 22405"/>
                      <a:gd name="connsiteY3" fmla="*/ 0 h 17681"/>
                      <a:gd name="connsiteX4" fmla="*/ 0 w 22405"/>
                      <a:gd name="connsiteY4" fmla="*/ 0 h 17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5" h="17681">
                        <a:moveTo>
                          <a:pt x="0" y="0"/>
                        </a:moveTo>
                        <a:lnTo>
                          <a:pt x="0" y="17682"/>
                        </a:lnTo>
                        <a:lnTo>
                          <a:pt x="22405" y="17682"/>
                        </a:lnTo>
                        <a:lnTo>
                          <a:pt x="22405" y="0"/>
                        </a:lnTo>
                        <a:lnTo>
                          <a:pt x="0" y="0"/>
                        </a:lnTo>
                        <a:close/>
                      </a:path>
                    </a:pathLst>
                  </a:custGeom>
                  <a:solidFill>
                    <a:srgbClr val="E7F3FB"/>
                  </a:solidFill>
                  <a:ln w="9525" cap="flat">
                    <a:noFill/>
                    <a:prstDash val="solid"/>
                    <a:miter/>
                  </a:ln>
                </p:spPr>
                <p:txBody>
                  <a:bodyPr rtlCol="0" anchor="ctr"/>
                  <a:lstStyle/>
                  <a:p>
                    <a:endParaRPr lang="nl-NL"/>
                  </a:p>
                </p:txBody>
              </p:sp>
              <p:sp>
                <p:nvSpPr>
                  <p:cNvPr id="482" name="Vrije vorm 481">
                    <a:extLst>
                      <a:ext uri="{FF2B5EF4-FFF2-40B4-BE49-F238E27FC236}">
                        <a16:creationId xmlns:a16="http://schemas.microsoft.com/office/drawing/2014/main" id="{8BB8E6DF-C72E-7965-DE2C-33CD61015617}"/>
                      </a:ext>
                    </a:extLst>
                  </p:cNvPr>
                  <p:cNvSpPr/>
                  <p:nvPr/>
                </p:nvSpPr>
                <p:spPr>
                  <a:xfrm>
                    <a:off x="6522294" y="3765291"/>
                    <a:ext cx="16412" cy="17681"/>
                  </a:xfrm>
                  <a:custGeom>
                    <a:avLst/>
                    <a:gdLst>
                      <a:gd name="connsiteX0" fmla="*/ 0 w 16412"/>
                      <a:gd name="connsiteY0" fmla="*/ 0 h 17681"/>
                      <a:gd name="connsiteX1" fmla="*/ 0 w 16412"/>
                      <a:gd name="connsiteY1" fmla="*/ 17682 h 17681"/>
                      <a:gd name="connsiteX2" fmla="*/ 16413 w 16412"/>
                      <a:gd name="connsiteY2" fmla="*/ 17682 h 17681"/>
                      <a:gd name="connsiteX3" fmla="*/ 16413 w 16412"/>
                      <a:gd name="connsiteY3" fmla="*/ 0 h 17681"/>
                      <a:gd name="connsiteX4" fmla="*/ 0 w 16412"/>
                      <a:gd name="connsiteY4" fmla="*/ 0 h 17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2" h="17681">
                        <a:moveTo>
                          <a:pt x="0" y="0"/>
                        </a:moveTo>
                        <a:lnTo>
                          <a:pt x="0" y="17682"/>
                        </a:lnTo>
                        <a:lnTo>
                          <a:pt x="16413" y="17682"/>
                        </a:lnTo>
                        <a:lnTo>
                          <a:pt x="16413" y="0"/>
                        </a:lnTo>
                        <a:lnTo>
                          <a:pt x="0" y="0"/>
                        </a:lnTo>
                        <a:close/>
                      </a:path>
                    </a:pathLst>
                  </a:custGeom>
                  <a:solidFill>
                    <a:srgbClr val="E7F3FB"/>
                  </a:solidFill>
                  <a:ln w="9525" cap="flat">
                    <a:noFill/>
                    <a:prstDash val="solid"/>
                    <a:miter/>
                  </a:ln>
                </p:spPr>
                <p:txBody>
                  <a:bodyPr rtlCol="0" anchor="ctr"/>
                  <a:lstStyle/>
                  <a:p>
                    <a:endParaRPr lang="nl-NL"/>
                  </a:p>
                </p:txBody>
              </p:sp>
              <p:sp>
                <p:nvSpPr>
                  <p:cNvPr id="483" name="Vrije vorm 482">
                    <a:extLst>
                      <a:ext uri="{FF2B5EF4-FFF2-40B4-BE49-F238E27FC236}">
                        <a16:creationId xmlns:a16="http://schemas.microsoft.com/office/drawing/2014/main" id="{918AEDF3-D0AD-EDD4-5A97-F9B7E902CF49}"/>
                      </a:ext>
                    </a:extLst>
                  </p:cNvPr>
                  <p:cNvSpPr/>
                  <p:nvPr/>
                </p:nvSpPr>
                <p:spPr>
                  <a:xfrm>
                    <a:off x="6415221" y="3765291"/>
                    <a:ext cx="22404" cy="17681"/>
                  </a:xfrm>
                  <a:custGeom>
                    <a:avLst/>
                    <a:gdLst>
                      <a:gd name="connsiteX0" fmla="*/ 0 w 22404"/>
                      <a:gd name="connsiteY0" fmla="*/ 0 h 17681"/>
                      <a:gd name="connsiteX1" fmla="*/ 0 w 22404"/>
                      <a:gd name="connsiteY1" fmla="*/ 17682 h 17681"/>
                      <a:gd name="connsiteX2" fmla="*/ 22405 w 22404"/>
                      <a:gd name="connsiteY2" fmla="*/ 17682 h 17681"/>
                      <a:gd name="connsiteX3" fmla="*/ 22405 w 22404"/>
                      <a:gd name="connsiteY3" fmla="*/ 0 h 17681"/>
                      <a:gd name="connsiteX4" fmla="*/ 0 w 22404"/>
                      <a:gd name="connsiteY4" fmla="*/ 0 h 17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4" h="17681">
                        <a:moveTo>
                          <a:pt x="0" y="0"/>
                        </a:moveTo>
                        <a:lnTo>
                          <a:pt x="0" y="17682"/>
                        </a:lnTo>
                        <a:lnTo>
                          <a:pt x="22405" y="17682"/>
                        </a:lnTo>
                        <a:lnTo>
                          <a:pt x="22405" y="0"/>
                        </a:lnTo>
                        <a:lnTo>
                          <a:pt x="0" y="0"/>
                        </a:lnTo>
                        <a:close/>
                      </a:path>
                    </a:pathLst>
                  </a:custGeom>
                  <a:solidFill>
                    <a:srgbClr val="E7F3FB"/>
                  </a:solidFill>
                  <a:ln w="9525" cap="flat">
                    <a:noFill/>
                    <a:prstDash val="solid"/>
                    <a:miter/>
                  </a:ln>
                </p:spPr>
                <p:txBody>
                  <a:bodyPr rtlCol="0" anchor="ctr"/>
                  <a:lstStyle/>
                  <a:p>
                    <a:endParaRPr lang="nl-NL"/>
                  </a:p>
                </p:txBody>
              </p:sp>
              <p:sp>
                <p:nvSpPr>
                  <p:cNvPr id="484" name="Vrije vorm 483">
                    <a:extLst>
                      <a:ext uri="{FF2B5EF4-FFF2-40B4-BE49-F238E27FC236}">
                        <a16:creationId xmlns:a16="http://schemas.microsoft.com/office/drawing/2014/main" id="{7C5579D4-8A25-5A5E-F952-F503E396B05B}"/>
                      </a:ext>
                    </a:extLst>
                  </p:cNvPr>
                  <p:cNvSpPr/>
                  <p:nvPr/>
                </p:nvSpPr>
                <p:spPr>
                  <a:xfrm>
                    <a:off x="6404539" y="3719527"/>
                    <a:ext cx="135991" cy="31722"/>
                  </a:xfrm>
                  <a:custGeom>
                    <a:avLst/>
                    <a:gdLst>
                      <a:gd name="connsiteX0" fmla="*/ 0 w 135991"/>
                      <a:gd name="connsiteY0" fmla="*/ 31723 h 31722"/>
                      <a:gd name="connsiteX1" fmla="*/ 135992 w 135991"/>
                      <a:gd name="connsiteY1" fmla="*/ 3451 h 31722"/>
                      <a:gd name="connsiteX2" fmla="*/ 135992 w 135991"/>
                      <a:gd name="connsiteY2" fmla="*/ 0 h 31722"/>
                      <a:gd name="connsiteX3" fmla="*/ 0 w 135991"/>
                      <a:gd name="connsiteY3" fmla="*/ 28272 h 31722"/>
                      <a:gd name="connsiteX4" fmla="*/ 0 w 135991"/>
                      <a:gd name="connsiteY4" fmla="*/ 31723 h 31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991" h="31722">
                        <a:moveTo>
                          <a:pt x="0" y="31723"/>
                        </a:moveTo>
                        <a:lnTo>
                          <a:pt x="135992" y="3451"/>
                        </a:lnTo>
                        <a:lnTo>
                          <a:pt x="135992" y="0"/>
                        </a:lnTo>
                        <a:lnTo>
                          <a:pt x="0" y="28272"/>
                        </a:lnTo>
                        <a:lnTo>
                          <a:pt x="0" y="31723"/>
                        </a:lnTo>
                        <a:close/>
                      </a:path>
                    </a:pathLst>
                  </a:custGeom>
                  <a:solidFill>
                    <a:srgbClr val="00A9B9"/>
                  </a:solidFill>
                  <a:ln w="9525" cap="flat">
                    <a:noFill/>
                    <a:prstDash val="solid"/>
                    <a:miter/>
                  </a:ln>
                </p:spPr>
                <p:txBody>
                  <a:bodyPr rtlCol="0" anchor="ctr"/>
                  <a:lstStyle/>
                  <a:p>
                    <a:endParaRPr lang="nl-NL"/>
                  </a:p>
                </p:txBody>
              </p:sp>
              <p:sp>
                <p:nvSpPr>
                  <p:cNvPr id="485" name="Vrije vorm 484">
                    <a:extLst>
                      <a:ext uri="{FF2B5EF4-FFF2-40B4-BE49-F238E27FC236}">
                        <a16:creationId xmlns:a16="http://schemas.microsoft.com/office/drawing/2014/main" id="{6140433A-CB07-B3F2-0D5A-C1CAA16CC296}"/>
                      </a:ext>
                    </a:extLst>
                  </p:cNvPr>
                  <p:cNvSpPr/>
                  <p:nvPr/>
                </p:nvSpPr>
                <p:spPr>
                  <a:xfrm>
                    <a:off x="6485874" y="3717997"/>
                    <a:ext cx="27017" cy="26956"/>
                  </a:xfrm>
                  <a:custGeom>
                    <a:avLst/>
                    <a:gdLst>
                      <a:gd name="connsiteX0" fmla="*/ 17356 w 27017"/>
                      <a:gd name="connsiteY0" fmla="*/ 26956 h 26956"/>
                      <a:gd name="connsiteX1" fmla="*/ 9662 w 27017"/>
                      <a:gd name="connsiteY1" fmla="*/ 26956 h 26956"/>
                      <a:gd name="connsiteX2" fmla="*/ 8816 w 27017"/>
                      <a:gd name="connsiteY2" fmla="*/ 26112 h 26956"/>
                      <a:gd name="connsiteX3" fmla="*/ 8816 w 27017"/>
                      <a:gd name="connsiteY3" fmla="*/ 18157 h 26956"/>
                      <a:gd name="connsiteX4" fmla="*/ 846 w 27017"/>
                      <a:gd name="connsiteY4" fmla="*/ 18157 h 26956"/>
                      <a:gd name="connsiteX5" fmla="*/ 0 w 27017"/>
                      <a:gd name="connsiteY5" fmla="*/ 17313 h 26956"/>
                      <a:gd name="connsiteX6" fmla="*/ 0 w 27017"/>
                      <a:gd name="connsiteY6" fmla="*/ 9643 h 26956"/>
                      <a:gd name="connsiteX7" fmla="*/ 846 w 27017"/>
                      <a:gd name="connsiteY7" fmla="*/ 8799 h 26956"/>
                      <a:gd name="connsiteX8" fmla="*/ 8816 w 27017"/>
                      <a:gd name="connsiteY8" fmla="*/ 8799 h 26956"/>
                      <a:gd name="connsiteX9" fmla="*/ 8816 w 27017"/>
                      <a:gd name="connsiteY9" fmla="*/ 844 h 26956"/>
                      <a:gd name="connsiteX10" fmla="*/ 9662 w 27017"/>
                      <a:gd name="connsiteY10" fmla="*/ 0 h 26956"/>
                      <a:gd name="connsiteX11" fmla="*/ 17356 w 27017"/>
                      <a:gd name="connsiteY11" fmla="*/ 0 h 26956"/>
                      <a:gd name="connsiteX12" fmla="*/ 18202 w 27017"/>
                      <a:gd name="connsiteY12" fmla="*/ 844 h 26956"/>
                      <a:gd name="connsiteX13" fmla="*/ 18202 w 27017"/>
                      <a:gd name="connsiteY13" fmla="*/ 8799 h 26956"/>
                      <a:gd name="connsiteX14" fmla="*/ 26172 w 27017"/>
                      <a:gd name="connsiteY14" fmla="*/ 8799 h 26956"/>
                      <a:gd name="connsiteX15" fmla="*/ 27018 w 27017"/>
                      <a:gd name="connsiteY15" fmla="*/ 9643 h 26956"/>
                      <a:gd name="connsiteX16" fmla="*/ 27018 w 27017"/>
                      <a:gd name="connsiteY16" fmla="*/ 17313 h 26956"/>
                      <a:gd name="connsiteX17" fmla="*/ 26172 w 27017"/>
                      <a:gd name="connsiteY17" fmla="*/ 18157 h 26956"/>
                      <a:gd name="connsiteX18" fmla="*/ 18202 w 27017"/>
                      <a:gd name="connsiteY18" fmla="*/ 18157 h 26956"/>
                      <a:gd name="connsiteX19" fmla="*/ 18202 w 27017"/>
                      <a:gd name="connsiteY19" fmla="*/ 26112 h 26956"/>
                      <a:gd name="connsiteX20" fmla="*/ 17356 w 27017"/>
                      <a:gd name="connsiteY20" fmla="*/ 26956 h 26956"/>
                      <a:gd name="connsiteX21" fmla="*/ 10507 w 27017"/>
                      <a:gd name="connsiteY21" fmla="*/ 25268 h 26956"/>
                      <a:gd name="connsiteX22" fmla="*/ 16510 w 27017"/>
                      <a:gd name="connsiteY22" fmla="*/ 25268 h 26956"/>
                      <a:gd name="connsiteX23" fmla="*/ 16510 w 27017"/>
                      <a:gd name="connsiteY23" fmla="*/ 17313 h 26956"/>
                      <a:gd name="connsiteX24" fmla="*/ 17356 w 27017"/>
                      <a:gd name="connsiteY24" fmla="*/ 16469 h 26956"/>
                      <a:gd name="connsiteX25" fmla="*/ 25326 w 27017"/>
                      <a:gd name="connsiteY25" fmla="*/ 16469 h 26956"/>
                      <a:gd name="connsiteX26" fmla="*/ 25326 w 27017"/>
                      <a:gd name="connsiteY26" fmla="*/ 10477 h 26956"/>
                      <a:gd name="connsiteX27" fmla="*/ 17356 w 27017"/>
                      <a:gd name="connsiteY27" fmla="*/ 10477 h 26956"/>
                      <a:gd name="connsiteX28" fmla="*/ 16510 w 27017"/>
                      <a:gd name="connsiteY28" fmla="*/ 9633 h 26956"/>
                      <a:gd name="connsiteX29" fmla="*/ 16510 w 27017"/>
                      <a:gd name="connsiteY29" fmla="*/ 1678 h 26956"/>
                      <a:gd name="connsiteX30" fmla="*/ 10507 w 27017"/>
                      <a:gd name="connsiteY30" fmla="*/ 1678 h 26956"/>
                      <a:gd name="connsiteX31" fmla="*/ 10507 w 27017"/>
                      <a:gd name="connsiteY31" fmla="*/ 9633 h 26956"/>
                      <a:gd name="connsiteX32" fmla="*/ 9662 w 27017"/>
                      <a:gd name="connsiteY32" fmla="*/ 10477 h 26956"/>
                      <a:gd name="connsiteX33" fmla="*/ 1692 w 27017"/>
                      <a:gd name="connsiteY33" fmla="*/ 10477 h 26956"/>
                      <a:gd name="connsiteX34" fmla="*/ 1692 w 27017"/>
                      <a:gd name="connsiteY34" fmla="*/ 16469 h 26956"/>
                      <a:gd name="connsiteX35" fmla="*/ 9662 w 27017"/>
                      <a:gd name="connsiteY35" fmla="*/ 16469 h 26956"/>
                      <a:gd name="connsiteX36" fmla="*/ 10507 w 27017"/>
                      <a:gd name="connsiteY36" fmla="*/ 17313 h 26956"/>
                      <a:gd name="connsiteX37" fmla="*/ 10507 w 27017"/>
                      <a:gd name="connsiteY37" fmla="*/ 25268 h 2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017" h="26956">
                        <a:moveTo>
                          <a:pt x="17356" y="26956"/>
                        </a:moveTo>
                        <a:lnTo>
                          <a:pt x="9662" y="26956"/>
                        </a:lnTo>
                        <a:cubicBezTo>
                          <a:pt x="9193" y="26956"/>
                          <a:pt x="8816" y="26580"/>
                          <a:pt x="8816" y="26112"/>
                        </a:cubicBezTo>
                        <a:lnTo>
                          <a:pt x="8816" y="18157"/>
                        </a:lnTo>
                        <a:lnTo>
                          <a:pt x="846" y="18157"/>
                        </a:lnTo>
                        <a:cubicBezTo>
                          <a:pt x="377" y="18157"/>
                          <a:pt x="0" y="17781"/>
                          <a:pt x="0" y="17313"/>
                        </a:cubicBezTo>
                        <a:lnTo>
                          <a:pt x="0" y="9643"/>
                        </a:lnTo>
                        <a:cubicBezTo>
                          <a:pt x="0" y="9175"/>
                          <a:pt x="377" y="8799"/>
                          <a:pt x="846" y="8799"/>
                        </a:cubicBezTo>
                        <a:lnTo>
                          <a:pt x="8816" y="8799"/>
                        </a:lnTo>
                        <a:lnTo>
                          <a:pt x="8816" y="844"/>
                        </a:lnTo>
                        <a:cubicBezTo>
                          <a:pt x="8816" y="376"/>
                          <a:pt x="9193" y="0"/>
                          <a:pt x="9662" y="0"/>
                        </a:cubicBezTo>
                        <a:lnTo>
                          <a:pt x="17356" y="0"/>
                        </a:lnTo>
                        <a:cubicBezTo>
                          <a:pt x="17825" y="0"/>
                          <a:pt x="18202" y="376"/>
                          <a:pt x="18202" y="844"/>
                        </a:cubicBezTo>
                        <a:lnTo>
                          <a:pt x="18202" y="8799"/>
                        </a:lnTo>
                        <a:lnTo>
                          <a:pt x="26172" y="8799"/>
                        </a:lnTo>
                        <a:cubicBezTo>
                          <a:pt x="26641" y="8799"/>
                          <a:pt x="27018" y="9175"/>
                          <a:pt x="27018" y="9643"/>
                        </a:cubicBezTo>
                        <a:lnTo>
                          <a:pt x="27018" y="17313"/>
                        </a:lnTo>
                        <a:cubicBezTo>
                          <a:pt x="27018" y="17781"/>
                          <a:pt x="26641" y="18157"/>
                          <a:pt x="26172" y="18157"/>
                        </a:cubicBezTo>
                        <a:lnTo>
                          <a:pt x="18202" y="18157"/>
                        </a:lnTo>
                        <a:lnTo>
                          <a:pt x="18202" y="26112"/>
                        </a:lnTo>
                        <a:cubicBezTo>
                          <a:pt x="18202" y="26580"/>
                          <a:pt x="17825" y="26956"/>
                          <a:pt x="17356" y="26956"/>
                        </a:cubicBezTo>
                        <a:close/>
                        <a:moveTo>
                          <a:pt x="10507" y="25268"/>
                        </a:moveTo>
                        <a:lnTo>
                          <a:pt x="16510" y="25268"/>
                        </a:lnTo>
                        <a:lnTo>
                          <a:pt x="16510" y="17313"/>
                        </a:lnTo>
                        <a:cubicBezTo>
                          <a:pt x="16510" y="16845"/>
                          <a:pt x="16887" y="16469"/>
                          <a:pt x="17356" y="16469"/>
                        </a:cubicBezTo>
                        <a:lnTo>
                          <a:pt x="25326" y="16469"/>
                        </a:lnTo>
                        <a:lnTo>
                          <a:pt x="25326" y="10477"/>
                        </a:lnTo>
                        <a:lnTo>
                          <a:pt x="17356" y="10477"/>
                        </a:lnTo>
                        <a:cubicBezTo>
                          <a:pt x="16887" y="10477"/>
                          <a:pt x="16510" y="10101"/>
                          <a:pt x="16510" y="9633"/>
                        </a:cubicBezTo>
                        <a:lnTo>
                          <a:pt x="16510" y="1678"/>
                        </a:lnTo>
                        <a:lnTo>
                          <a:pt x="10507" y="1678"/>
                        </a:lnTo>
                        <a:lnTo>
                          <a:pt x="10507" y="9633"/>
                        </a:lnTo>
                        <a:cubicBezTo>
                          <a:pt x="10507" y="10101"/>
                          <a:pt x="10130" y="10477"/>
                          <a:pt x="9662" y="10477"/>
                        </a:cubicBezTo>
                        <a:lnTo>
                          <a:pt x="1692" y="10477"/>
                        </a:lnTo>
                        <a:lnTo>
                          <a:pt x="1692" y="16469"/>
                        </a:lnTo>
                        <a:lnTo>
                          <a:pt x="9662" y="16469"/>
                        </a:lnTo>
                        <a:cubicBezTo>
                          <a:pt x="10130" y="16469"/>
                          <a:pt x="10507" y="16845"/>
                          <a:pt x="10507" y="17313"/>
                        </a:cubicBezTo>
                        <a:lnTo>
                          <a:pt x="10507" y="25268"/>
                        </a:lnTo>
                        <a:close/>
                      </a:path>
                    </a:pathLst>
                  </a:custGeom>
                  <a:solidFill>
                    <a:srgbClr val="0097AB"/>
                  </a:solidFill>
                  <a:ln w="9525" cap="flat">
                    <a:noFill/>
                    <a:prstDash val="solid"/>
                    <a:miter/>
                  </a:ln>
                </p:spPr>
                <p:txBody>
                  <a:bodyPr rtlCol="0" anchor="ctr"/>
                  <a:lstStyle/>
                  <a:p>
                    <a:endParaRPr lang="nl-NL"/>
                  </a:p>
                </p:txBody>
              </p:sp>
              <p:sp>
                <p:nvSpPr>
                  <p:cNvPr id="486" name="Vrije vorm 485">
                    <a:extLst>
                      <a:ext uri="{FF2B5EF4-FFF2-40B4-BE49-F238E27FC236}">
                        <a16:creationId xmlns:a16="http://schemas.microsoft.com/office/drawing/2014/main" id="{95160AB3-3845-4C5A-37C7-CE5BBBDE30D8}"/>
                      </a:ext>
                    </a:extLst>
                  </p:cNvPr>
                  <p:cNvSpPr/>
                  <p:nvPr/>
                </p:nvSpPr>
                <p:spPr>
                  <a:xfrm>
                    <a:off x="6487566" y="3719676"/>
                    <a:ext cx="23634" cy="23589"/>
                  </a:xfrm>
                  <a:custGeom>
                    <a:avLst/>
                    <a:gdLst>
                      <a:gd name="connsiteX0" fmla="*/ 8816 w 23634"/>
                      <a:gd name="connsiteY0" fmla="*/ 23589 h 23589"/>
                      <a:gd name="connsiteX1" fmla="*/ 14819 w 23634"/>
                      <a:gd name="connsiteY1" fmla="*/ 23589 h 23589"/>
                      <a:gd name="connsiteX2" fmla="*/ 14819 w 23634"/>
                      <a:gd name="connsiteY2" fmla="*/ 15635 h 23589"/>
                      <a:gd name="connsiteX3" fmla="*/ 15664 w 23634"/>
                      <a:gd name="connsiteY3" fmla="*/ 14790 h 23589"/>
                      <a:gd name="connsiteX4" fmla="*/ 23634 w 23634"/>
                      <a:gd name="connsiteY4" fmla="*/ 14790 h 23589"/>
                      <a:gd name="connsiteX5" fmla="*/ 23634 w 23634"/>
                      <a:gd name="connsiteY5" fmla="*/ 8799 h 23589"/>
                      <a:gd name="connsiteX6" fmla="*/ 15664 w 23634"/>
                      <a:gd name="connsiteY6" fmla="*/ 8799 h 23589"/>
                      <a:gd name="connsiteX7" fmla="*/ 14819 w 23634"/>
                      <a:gd name="connsiteY7" fmla="*/ 7955 h 23589"/>
                      <a:gd name="connsiteX8" fmla="*/ 14819 w 23634"/>
                      <a:gd name="connsiteY8" fmla="*/ 0 h 23589"/>
                      <a:gd name="connsiteX9" fmla="*/ 8816 w 23634"/>
                      <a:gd name="connsiteY9" fmla="*/ 0 h 23589"/>
                      <a:gd name="connsiteX10" fmla="*/ 8816 w 23634"/>
                      <a:gd name="connsiteY10" fmla="*/ 7955 h 23589"/>
                      <a:gd name="connsiteX11" fmla="*/ 7970 w 23634"/>
                      <a:gd name="connsiteY11" fmla="*/ 8799 h 23589"/>
                      <a:gd name="connsiteX12" fmla="*/ 0 w 23634"/>
                      <a:gd name="connsiteY12" fmla="*/ 8799 h 23589"/>
                      <a:gd name="connsiteX13" fmla="*/ 0 w 23634"/>
                      <a:gd name="connsiteY13" fmla="*/ 14790 h 23589"/>
                      <a:gd name="connsiteX14" fmla="*/ 7970 w 23634"/>
                      <a:gd name="connsiteY14" fmla="*/ 14790 h 23589"/>
                      <a:gd name="connsiteX15" fmla="*/ 8816 w 23634"/>
                      <a:gd name="connsiteY15" fmla="*/ 15635 h 23589"/>
                      <a:gd name="connsiteX16" fmla="*/ 8816 w 23634"/>
                      <a:gd name="connsiteY16" fmla="*/ 23589 h 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34" h="23589">
                        <a:moveTo>
                          <a:pt x="8816" y="23589"/>
                        </a:moveTo>
                        <a:lnTo>
                          <a:pt x="14819" y="23589"/>
                        </a:lnTo>
                        <a:lnTo>
                          <a:pt x="14819" y="15635"/>
                        </a:lnTo>
                        <a:cubicBezTo>
                          <a:pt x="14819" y="15167"/>
                          <a:pt x="15196" y="14790"/>
                          <a:pt x="15664" y="14790"/>
                        </a:cubicBezTo>
                        <a:lnTo>
                          <a:pt x="23634" y="14790"/>
                        </a:lnTo>
                        <a:lnTo>
                          <a:pt x="23634" y="8799"/>
                        </a:lnTo>
                        <a:lnTo>
                          <a:pt x="15664" y="8799"/>
                        </a:lnTo>
                        <a:cubicBezTo>
                          <a:pt x="15196" y="8799"/>
                          <a:pt x="14819" y="8423"/>
                          <a:pt x="14819" y="7955"/>
                        </a:cubicBezTo>
                        <a:lnTo>
                          <a:pt x="14819" y="0"/>
                        </a:lnTo>
                        <a:lnTo>
                          <a:pt x="8816" y="0"/>
                        </a:lnTo>
                        <a:lnTo>
                          <a:pt x="8816" y="7955"/>
                        </a:lnTo>
                        <a:cubicBezTo>
                          <a:pt x="8816" y="8423"/>
                          <a:pt x="8438" y="8799"/>
                          <a:pt x="7970" y="8799"/>
                        </a:cubicBezTo>
                        <a:lnTo>
                          <a:pt x="0" y="8799"/>
                        </a:lnTo>
                        <a:lnTo>
                          <a:pt x="0" y="14790"/>
                        </a:lnTo>
                        <a:lnTo>
                          <a:pt x="7970" y="14790"/>
                        </a:lnTo>
                        <a:cubicBezTo>
                          <a:pt x="8438" y="14790"/>
                          <a:pt x="8816" y="15167"/>
                          <a:pt x="8816" y="15635"/>
                        </a:cubicBezTo>
                        <a:lnTo>
                          <a:pt x="8816" y="23589"/>
                        </a:lnTo>
                        <a:close/>
                      </a:path>
                    </a:pathLst>
                  </a:custGeom>
                  <a:solidFill>
                    <a:srgbClr val="FFFFFF"/>
                  </a:solidFill>
                  <a:ln w="9525" cap="flat">
                    <a:noFill/>
                    <a:prstDash val="solid"/>
                    <a:miter/>
                  </a:ln>
                </p:spPr>
                <p:txBody>
                  <a:bodyPr rtlCol="0" anchor="ctr"/>
                  <a:lstStyle/>
                  <a:p>
                    <a:endParaRPr lang="nl-NL"/>
                  </a:p>
                </p:txBody>
              </p:sp>
            </p:grpSp>
          </p:grpSp>
          <p:grpSp>
            <p:nvGrpSpPr>
              <p:cNvPr id="715" name="Groep 714">
                <a:extLst>
                  <a:ext uri="{FF2B5EF4-FFF2-40B4-BE49-F238E27FC236}">
                    <a16:creationId xmlns:a16="http://schemas.microsoft.com/office/drawing/2014/main" id="{4B8867B8-7684-8905-8998-95B1A7EF28D5}"/>
                  </a:ext>
                </a:extLst>
              </p:cNvPr>
              <p:cNvGrpSpPr/>
              <p:nvPr/>
            </p:nvGrpSpPr>
            <p:grpSpPr>
              <a:xfrm>
                <a:off x="7331483" y="3577129"/>
                <a:ext cx="1735814" cy="1451255"/>
                <a:chOff x="7331483" y="3577129"/>
                <a:chExt cx="1735814" cy="1451255"/>
              </a:xfrm>
            </p:grpSpPr>
            <p:grpSp>
              <p:nvGrpSpPr>
                <p:cNvPr id="269" name="Graphic 3">
                  <a:extLst>
                    <a:ext uri="{FF2B5EF4-FFF2-40B4-BE49-F238E27FC236}">
                      <a16:creationId xmlns:a16="http://schemas.microsoft.com/office/drawing/2014/main" id="{7415999F-FDCA-C826-83BA-5B19DACE9B27}"/>
                    </a:ext>
                  </a:extLst>
                </p:cNvPr>
                <p:cNvGrpSpPr/>
                <p:nvPr/>
              </p:nvGrpSpPr>
              <p:grpSpPr>
                <a:xfrm>
                  <a:off x="7331483" y="3577129"/>
                  <a:ext cx="1735814" cy="1451255"/>
                  <a:chOff x="6836188" y="3328690"/>
                  <a:chExt cx="1064121" cy="889675"/>
                </a:xfrm>
              </p:grpSpPr>
              <p:sp>
                <p:nvSpPr>
                  <p:cNvPr id="270" name="Vrije vorm 269">
                    <a:extLst>
                      <a:ext uri="{FF2B5EF4-FFF2-40B4-BE49-F238E27FC236}">
                        <a16:creationId xmlns:a16="http://schemas.microsoft.com/office/drawing/2014/main" id="{7999EDC7-61FD-9F45-134E-B7D1CCBA8582}"/>
                      </a:ext>
                    </a:extLst>
                  </p:cNvPr>
                  <p:cNvSpPr/>
                  <p:nvPr/>
                </p:nvSpPr>
                <p:spPr>
                  <a:xfrm>
                    <a:off x="7067093" y="4186756"/>
                    <a:ext cx="602311" cy="31609"/>
                  </a:xfrm>
                  <a:custGeom>
                    <a:avLst/>
                    <a:gdLst>
                      <a:gd name="connsiteX0" fmla="*/ 602311 w 602311"/>
                      <a:gd name="connsiteY0" fmla="*/ 31610 h 31609"/>
                      <a:gd name="connsiteX1" fmla="*/ 0 w 602311"/>
                      <a:gd name="connsiteY1" fmla="*/ 31610 h 31609"/>
                      <a:gd name="connsiteX2" fmla="*/ 0 w 602311"/>
                      <a:gd name="connsiteY2" fmla="*/ 31604 h 31609"/>
                      <a:gd name="connsiteX3" fmla="*/ 31647 w 602311"/>
                      <a:gd name="connsiteY3" fmla="*/ 0 h 31609"/>
                      <a:gd name="connsiteX4" fmla="*/ 570664 w 602311"/>
                      <a:gd name="connsiteY4" fmla="*/ 0 h 31609"/>
                      <a:gd name="connsiteX5" fmla="*/ 602311 w 602311"/>
                      <a:gd name="connsiteY5" fmla="*/ 31604 h 31609"/>
                      <a:gd name="connsiteX6" fmla="*/ 602311 w 602311"/>
                      <a:gd name="connsiteY6" fmla="*/ 31610 h 3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311" h="31609">
                        <a:moveTo>
                          <a:pt x="602311" y="31610"/>
                        </a:moveTo>
                        <a:lnTo>
                          <a:pt x="0" y="31610"/>
                        </a:lnTo>
                        <a:lnTo>
                          <a:pt x="0" y="31604"/>
                        </a:lnTo>
                        <a:cubicBezTo>
                          <a:pt x="0" y="14219"/>
                          <a:pt x="14238" y="0"/>
                          <a:pt x="31647" y="0"/>
                        </a:cubicBezTo>
                        <a:lnTo>
                          <a:pt x="570664" y="0"/>
                        </a:lnTo>
                        <a:cubicBezTo>
                          <a:pt x="588071" y="0"/>
                          <a:pt x="602311" y="14219"/>
                          <a:pt x="602311" y="31604"/>
                        </a:cubicBezTo>
                        <a:lnTo>
                          <a:pt x="602311" y="31610"/>
                        </a:lnTo>
                        <a:close/>
                      </a:path>
                    </a:pathLst>
                  </a:custGeom>
                  <a:solidFill>
                    <a:srgbClr val="B8DAF4"/>
                  </a:solidFill>
                  <a:ln w="9525" cap="flat">
                    <a:noFill/>
                    <a:prstDash val="solid"/>
                    <a:miter/>
                  </a:ln>
                </p:spPr>
                <p:txBody>
                  <a:bodyPr rtlCol="0" anchor="ctr"/>
                  <a:lstStyle/>
                  <a:p>
                    <a:endParaRPr lang="nl-NL"/>
                  </a:p>
                </p:txBody>
              </p:sp>
              <p:sp>
                <p:nvSpPr>
                  <p:cNvPr id="271" name="Vrije vorm 270">
                    <a:extLst>
                      <a:ext uri="{FF2B5EF4-FFF2-40B4-BE49-F238E27FC236}">
                        <a16:creationId xmlns:a16="http://schemas.microsoft.com/office/drawing/2014/main" id="{E5F1D028-2E1B-9CA4-4852-9BFA185EEEB4}"/>
                      </a:ext>
                    </a:extLst>
                  </p:cNvPr>
                  <p:cNvSpPr/>
                  <p:nvPr/>
                </p:nvSpPr>
                <p:spPr>
                  <a:xfrm>
                    <a:off x="7276692" y="4033879"/>
                    <a:ext cx="195779" cy="152877"/>
                  </a:xfrm>
                  <a:custGeom>
                    <a:avLst/>
                    <a:gdLst>
                      <a:gd name="connsiteX0" fmla="*/ 0 w 195779"/>
                      <a:gd name="connsiteY0" fmla="*/ 0 h 152877"/>
                      <a:gd name="connsiteX1" fmla="*/ 195780 w 195779"/>
                      <a:gd name="connsiteY1" fmla="*/ 0 h 152877"/>
                      <a:gd name="connsiteX2" fmla="*/ 195780 w 195779"/>
                      <a:gd name="connsiteY2" fmla="*/ 152877 h 152877"/>
                      <a:gd name="connsiteX3" fmla="*/ 0 w 195779"/>
                      <a:gd name="connsiteY3" fmla="*/ 152877 h 152877"/>
                      <a:gd name="connsiteX4" fmla="*/ 0 w 195779"/>
                      <a:gd name="connsiteY4" fmla="*/ 0 h 152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779" h="152877">
                        <a:moveTo>
                          <a:pt x="0" y="0"/>
                        </a:moveTo>
                        <a:lnTo>
                          <a:pt x="195780" y="0"/>
                        </a:lnTo>
                        <a:lnTo>
                          <a:pt x="195780" y="152877"/>
                        </a:lnTo>
                        <a:lnTo>
                          <a:pt x="0" y="152877"/>
                        </a:lnTo>
                        <a:lnTo>
                          <a:pt x="0" y="0"/>
                        </a:lnTo>
                        <a:close/>
                      </a:path>
                    </a:pathLst>
                  </a:custGeom>
                  <a:solidFill>
                    <a:srgbClr val="B8DAF4"/>
                  </a:solidFill>
                  <a:ln w="9525" cap="flat">
                    <a:noFill/>
                    <a:prstDash val="solid"/>
                    <a:miter/>
                  </a:ln>
                </p:spPr>
                <p:txBody>
                  <a:bodyPr rtlCol="0" anchor="ctr"/>
                  <a:lstStyle/>
                  <a:p>
                    <a:endParaRPr lang="nl-NL"/>
                  </a:p>
                </p:txBody>
              </p:sp>
              <p:sp>
                <p:nvSpPr>
                  <p:cNvPr id="272" name="Vrije vorm 271">
                    <a:extLst>
                      <a:ext uri="{FF2B5EF4-FFF2-40B4-BE49-F238E27FC236}">
                        <a16:creationId xmlns:a16="http://schemas.microsoft.com/office/drawing/2014/main" id="{D3679FD0-D43E-5FA3-5DB9-A56C696D8947}"/>
                      </a:ext>
                    </a:extLst>
                  </p:cNvPr>
                  <p:cNvSpPr/>
                  <p:nvPr/>
                </p:nvSpPr>
                <p:spPr>
                  <a:xfrm>
                    <a:off x="7276692" y="4033879"/>
                    <a:ext cx="195779" cy="100002"/>
                  </a:xfrm>
                  <a:custGeom>
                    <a:avLst/>
                    <a:gdLst>
                      <a:gd name="connsiteX0" fmla="*/ 0 w 195779"/>
                      <a:gd name="connsiteY0" fmla="*/ 0 h 100002"/>
                      <a:gd name="connsiteX1" fmla="*/ 195780 w 195779"/>
                      <a:gd name="connsiteY1" fmla="*/ 100002 h 100002"/>
                      <a:gd name="connsiteX2" fmla="*/ 195780 w 195779"/>
                      <a:gd name="connsiteY2" fmla="*/ 0 h 100002"/>
                      <a:gd name="connsiteX3" fmla="*/ 0 w 195779"/>
                      <a:gd name="connsiteY3" fmla="*/ 0 h 100002"/>
                    </a:gdLst>
                    <a:ahLst/>
                    <a:cxnLst>
                      <a:cxn ang="0">
                        <a:pos x="connsiteX0" y="connsiteY0"/>
                      </a:cxn>
                      <a:cxn ang="0">
                        <a:pos x="connsiteX1" y="connsiteY1"/>
                      </a:cxn>
                      <a:cxn ang="0">
                        <a:pos x="connsiteX2" y="connsiteY2"/>
                      </a:cxn>
                      <a:cxn ang="0">
                        <a:pos x="connsiteX3" y="connsiteY3"/>
                      </a:cxn>
                    </a:cxnLst>
                    <a:rect l="l" t="t" r="r" b="b"/>
                    <a:pathLst>
                      <a:path w="195779" h="100002">
                        <a:moveTo>
                          <a:pt x="0" y="0"/>
                        </a:moveTo>
                        <a:lnTo>
                          <a:pt x="195780" y="100002"/>
                        </a:lnTo>
                        <a:lnTo>
                          <a:pt x="195780" y="0"/>
                        </a:lnTo>
                        <a:lnTo>
                          <a:pt x="0" y="0"/>
                        </a:lnTo>
                        <a:close/>
                      </a:path>
                    </a:pathLst>
                  </a:custGeom>
                  <a:solidFill>
                    <a:srgbClr val="9FCEEF"/>
                  </a:solidFill>
                  <a:ln w="9525" cap="flat">
                    <a:noFill/>
                    <a:prstDash val="solid"/>
                    <a:miter/>
                  </a:ln>
                </p:spPr>
                <p:txBody>
                  <a:bodyPr rtlCol="0" anchor="ctr"/>
                  <a:lstStyle/>
                  <a:p>
                    <a:endParaRPr lang="nl-NL"/>
                  </a:p>
                </p:txBody>
              </p:sp>
              <p:sp>
                <p:nvSpPr>
                  <p:cNvPr id="273" name="Vrije vorm 272">
                    <a:extLst>
                      <a:ext uri="{FF2B5EF4-FFF2-40B4-BE49-F238E27FC236}">
                        <a16:creationId xmlns:a16="http://schemas.microsoft.com/office/drawing/2014/main" id="{97123E78-28DC-E385-BBC5-601D60D491B6}"/>
                      </a:ext>
                    </a:extLst>
                  </p:cNvPr>
                  <p:cNvSpPr/>
                  <p:nvPr/>
                </p:nvSpPr>
                <p:spPr>
                  <a:xfrm>
                    <a:off x="6836188" y="3328690"/>
                    <a:ext cx="1064121" cy="705189"/>
                  </a:xfrm>
                  <a:custGeom>
                    <a:avLst/>
                    <a:gdLst>
                      <a:gd name="connsiteX0" fmla="*/ 1040639 w 1064121"/>
                      <a:gd name="connsiteY0" fmla="*/ 705190 h 705189"/>
                      <a:gd name="connsiteX1" fmla="*/ 23483 w 1064121"/>
                      <a:gd name="connsiteY1" fmla="*/ 705190 h 705189"/>
                      <a:gd name="connsiteX2" fmla="*/ 0 w 1064121"/>
                      <a:gd name="connsiteY2" fmla="*/ 681746 h 705189"/>
                      <a:gd name="connsiteX3" fmla="*/ 0 w 1064121"/>
                      <a:gd name="connsiteY3" fmla="*/ 23442 h 705189"/>
                      <a:gd name="connsiteX4" fmla="*/ 23483 w 1064121"/>
                      <a:gd name="connsiteY4" fmla="*/ 0 h 705189"/>
                      <a:gd name="connsiteX5" fmla="*/ 1040639 w 1064121"/>
                      <a:gd name="connsiteY5" fmla="*/ 0 h 705189"/>
                      <a:gd name="connsiteX6" fmla="*/ 1064121 w 1064121"/>
                      <a:gd name="connsiteY6" fmla="*/ 23442 h 705189"/>
                      <a:gd name="connsiteX7" fmla="*/ 1064121 w 1064121"/>
                      <a:gd name="connsiteY7" fmla="*/ 681746 h 705189"/>
                      <a:gd name="connsiteX8" fmla="*/ 1040639 w 1064121"/>
                      <a:gd name="connsiteY8" fmla="*/ 705190 h 70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121" h="705189">
                        <a:moveTo>
                          <a:pt x="1040639" y="705190"/>
                        </a:moveTo>
                        <a:lnTo>
                          <a:pt x="23483" y="705190"/>
                        </a:lnTo>
                        <a:cubicBezTo>
                          <a:pt x="10566" y="705190"/>
                          <a:pt x="0" y="694643"/>
                          <a:pt x="0" y="681746"/>
                        </a:cubicBezTo>
                        <a:lnTo>
                          <a:pt x="0" y="23442"/>
                        </a:lnTo>
                        <a:cubicBezTo>
                          <a:pt x="0" y="10549"/>
                          <a:pt x="10566" y="0"/>
                          <a:pt x="23483" y="0"/>
                        </a:cubicBezTo>
                        <a:lnTo>
                          <a:pt x="1040639" y="0"/>
                        </a:lnTo>
                        <a:cubicBezTo>
                          <a:pt x="1053555" y="0"/>
                          <a:pt x="1064121" y="10549"/>
                          <a:pt x="1064121" y="23442"/>
                        </a:cubicBezTo>
                        <a:lnTo>
                          <a:pt x="1064121" y="681746"/>
                        </a:lnTo>
                        <a:cubicBezTo>
                          <a:pt x="1064121" y="694643"/>
                          <a:pt x="1053555" y="705190"/>
                          <a:pt x="1040639" y="705190"/>
                        </a:cubicBezTo>
                        <a:close/>
                      </a:path>
                    </a:pathLst>
                  </a:custGeom>
                  <a:solidFill>
                    <a:srgbClr val="B8DAF4"/>
                  </a:solidFill>
                  <a:ln w="9525" cap="flat">
                    <a:noFill/>
                    <a:prstDash val="solid"/>
                    <a:miter/>
                  </a:ln>
                </p:spPr>
                <p:txBody>
                  <a:bodyPr rtlCol="0" anchor="ctr"/>
                  <a:lstStyle/>
                  <a:p>
                    <a:endParaRPr lang="nl-NL"/>
                  </a:p>
                </p:txBody>
              </p:sp>
              <p:sp>
                <p:nvSpPr>
                  <p:cNvPr id="274" name="Vrije vorm 273">
                    <a:extLst>
                      <a:ext uri="{FF2B5EF4-FFF2-40B4-BE49-F238E27FC236}">
                        <a16:creationId xmlns:a16="http://schemas.microsoft.com/office/drawing/2014/main" id="{40FE84F1-6DA3-ADDB-D51C-F9EF04D3A0C5}"/>
                      </a:ext>
                    </a:extLst>
                  </p:cNvPr>
                  <p:cNvSpPr/>
                  <p:nvPr/>
                </p:nvSpPr>
                <p:spPr>
                  <a:xfrm>
                    <a:off x="6862676" y="3360874"/>
                    <a:ext cx="1011145" cy="640820"/>
                  </a:xfrm>
                  <a:custGeom>
                    <a:avLst/>
                    <a:gdLst>
                      <a:gd name="connsiteX0" fmla="*/ 0 w 1011145"/>
                      <a:gd name="connsiteY0" fmla="*/ 0 h 640820"/>
                      <a:gd name="connsiteX1" fmla="*/ 1011146 w 1011145"/>
                      <a:gd name="connsiteY1" fmla="*/ 0 h 640820"/>
                      <a:gd name="connsiteX2" fmla="*/ 1011146 w 1011145"/>
                      <a:gd name="connsiteY2" fmla="*/ 640820 h 640820"/>
                      <a:gd name="connsiteX3" fmla="*/ 0 w 1011145"/>
                      <a:gd name="connsiteY3" fmla="*/ 640820 h 640820"/>
                      <a:gd name="connsiteX4" fmla="*/ 0 w 1011145"/>
                      <a:gd name="connsiteY4" fmla="*/ 0 h 640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145" h="640820">
                        <a:moveTo>
                          <a:pt x="0" y="0"/>
                        </a:moveTo>
                        <a:lnTo>
                          <a:pt x="1011146" y="0"/>
                        </a:lnTo>
                        <a:lnTo>
                          <a:pt x="1011146" y="640820"/>
                        </a:lnTo>
                        <a:lnTo>
                          <a:pt x="0" y="640820"/>
                        </a:lnTo>
                        <a:lnTo>
                          <a:pt x="0" y="0"/>
                        </a:lnTo>
                        <a:close/>
                      </a:path>
                    </a:pathLst>
                  </a:custGeom>
                  <a:solidFill>
                    <a:srgbClr val="FFFFFF"/>
                  </a:solidFill>
                  <a:ln w="9525" cap="flat">
                    <a:noFill/>
                    <a:prstDash val="solid"/>
                    <a:miter/>
                  </a:ln>
                </p:spPr>
                <p:txBody>
                  <a:bodyPr rtlCol="0" anchor="ctr"/>
                  <a:lstStyle/>
                  <a:p>
                    <a:endParaRPr lang="nl-NL"/>
                  </a:p>
                </p:txBody>
              </p:sp>
              <p:sp>
                <p:nvSpPr>
                  <p:cNvPr id="275" name="Vrije vorm 274">
                    <a:extLst>
                      <a:ext uri="{FF2B5EF4-FFF2-40B4-BE49-F238E27FC236}">
                        <a16:creationId xmlns:a16="http://schemas.microsoft.com/office/drawing/2014/main" id="{BA5F3110-E22E-0FCD-EF54-23A15D88EC80}"/>
                      </a:ext>
                    </a:extLst>
                  </p:cNvPr>
                  <p:cNvSpPr/>
                  <p:nvPr/>
                </p:nvSpPr>
                <p:spPr>
                  <a:xfrm>
                    <a:off x="6915281" y="3406445"/>
                    <a:ext cx="485272" cy="63220"/>
                  </a:xfrm>
                  <a:custGeom>
                    <a:avLst/>
                    <a:gdLst>
                      <a:gd name="connsiteX0" fmla="*/ 0 w 481848"/>
                      <a:gd name="connsiteY0" fmla="*/ 0 h 63220"/>
                      <a:gd name="connsiteX1" fmla="*/ 481848 w 481848"/>
                      <a:gd name="connsiteY1" fmla="*/ 0 h 63220"/>
                      <a:gd name="connsiteX2" fmla="*/ 481848 w 481848"/>
                      <a:gd name="connsiteY2" fmla="*/ 63221 h 63220"/>
                      <a:gd name="connsiteX3" fmla="*/ 0 w 481848"/>
                      <a:gd name="connsiteY3" fmla="*/ 63221 h 63220"/>
                      <a:gd name="connsiteX4" fmla="*/ 0 w 481848"/>
                      <a:gd name="connsiteY4" fmla="*/ 0 h 6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848" h="63220">
                        <a:moveTo>
                          <a:pt x="0" y="0"/>
                        </a:moveTo>
                        <a:lnTo>
                          <a:pt x="481848" y="0"/>
                        </a:lnTo>
                        <a:lnTo>
                          <a:pt x="481848" y="63221"/>
                        </a:lnTo>
                        <a:lnTo>
                          <a:pt x="0" y="63221"/>
                        </a:lnTo>
                        <a:lnTo>
                          <a:pt x="0" y="0"/>
                        </a:lnTo>
                        <a:close/>
                      </a:path>
                    </a:pathLst>
                  </a:custGeom>
                  <a:solidFill>
                    <a:srgbClr val="0075BF"/>
                  </a:solidFill>
                  <a:ln w="9525" cap="flat">
                    <a:noFill/>
                    <a:prstDash val="solid"/>
                    <a:miter/>
                  </a:ln>
                </p:spPr>
                <p:txBody>
                  <a:bodyPr rtlCol="0" anchor="ctr"/>
                  <a:lstStyle/>
                  <a:p>
                    <a:endParaRPr lang="nl-NL"/>
                  </a:p>
                </p:txBody>
              </p:sp>
              <p:sp>
                <p:nvSpPr>
                  <p:cNvPr id="276" name="Vrije vorm 275">
                    <a:extLst>
                      <a:ext uri="{FF2B5EF4-FFF2-40B4-BE49-F238E27FC236}">
                        <a16:creationId xmlns:a16="http://schemas.microsoft.com/office/drawing/2014/main" id="{9A77A9F3-A75C-9057-ECF3-03DDD89F3AD1}"/>
                      </a:ext>
                    </a:extLst>
                  </p:cNvPr>
                  <p:cNvSpPr/>
                  <p:nvPr/>
                </p:nvSpPr>
                <p:spPr>
                  <a:xfrm>
                    <a:off x="6914855" y="3467154"/>
                    <a:ext cx="829014" cy="46765"/>
                  </a:xfrm>
                  <a:custGeom>
                    <a:avLst/>
                    <a:gdLst>
                      <a:gd name="connsiteX0" fmla="*/ 502720 w 829014"/>
                      <a:gd name="connsiteY0" fmla="*/ 0 h 46765"/>
                      <a:gd name="connsiteX1" fmla="*/ 108431 w 829014"/>
                      <a:gd name="connsiteY1" fmla="*/ 0 h 46765"/>
                      <a:gd name="connsiteX2" fmla="*/ 0 w 829014"/>
                      <a:gd name="connsiteY2" fmla="*/ 0 h 46765"/>
                      <a:gd name="connsiteX3" fmla="*/ 0 w 829014"/>
                      <a:gd name="connsiteY3" fmla="*/ 46765 h 46765"/>
                      <a:gd name="connsiteX4" fmla="*/ 108431 w 829014"/>
                      <a:gd name="connsiteY4" fmla="*/ 46765 h 46765"/>
                      <a:gd name="connsiteX5" fmla="*/ 502720 w 829014"/>
                      <a:gd name="connsiteY5" fmla="*/ 46765 h 46765"/>
                      <a:gd name="connsiteX6" fmla="*/ 829015 w 829014"/>
                      <a:gd name="connsiteY6" fmla="*/ 46765 h 46765"/>
                      <a:gd name="connsiteX7" fmla="*/ 829015 w 829014"/>
                      <a:gd name="connsiteY7" fmla="*/ 0 h 46765"/>
                      <a:gd name="connsiteX8" fmla="*/ 502720 w 829014"/>
                      <a:gd name="connsiteY8" fmla="*/ 0 h 4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014" h="46765">
                        <a:moveTo>
                          <a:pt x="502720" y="0"/>
                        </a:moveTo>
                        <a:lnTo>
                          <a:pt x="108431" y="0"/>
                        </a:lnTo>
                        <a:lnTo>
                          <a:pt x="0" y="0"/>
                        </a:lnTo>
                        <a:lnTo>
                          <a:pt x="0" y="46765"/>
                        </a:lnTo>
                        <a:lnTo>
                          <a:pt x="108431" y="46765"/>
                        </a:lnTo>
                        <a:lnTo>
                          <a:pt x="502720" y="46765"/>
                        </a:lnTo>
                        <a:lnTo>
                          <a:pt x="829015" y="46765"/>
                        </a:lnTo>
                        <a:lnTo>
                          <a:pt x="829015" y="0"/>
                        </a:lnTo>
                        <a:lnTo>
                          <a:pt x="502720" y="0"/>
                        </a:lnTo>
                        <a:close/>
                      </a:path>
                    </a:pathLst>
                  </a:custGeom>
                  <a:solidFill>
                    <a:srgbClr val="E7F4FB"/>
                  </a:solidFill>
                  <a:ln w="9525" cap="flat">
                    <a:noFill/>
                    <a:prstDash val="solid"/>
                    <a:miter/>
                  </a:ln>
                </p:spPr>
                <p:txBody>
                  <a:bodyPr rtlCol="0" anchor="ctr"/>
                  <a:lstStyle/>
                  <a:p>
                    <a:endParaRPr lang="nl-NL"/>
                  </a:p>
                </p:txBody>
              </p:sp>
              <p:sp>
                <p:nvSpPr>
                  <p:cNvPr id="277" name="Vrije vorm 276">
                    <a:extLst>
                      <a:ext uri="{FF2B5EF4-FFF2-40B4-BE49-F238E27FC236}">
                        <a16:creationId xmlns:a16="http://schemas.microsoft.com/office/drawing/2014/main" id="{E5EC8FE7-7D5E-D434-A625-D4EEEF3A622D}"/>
                      </a:ext>
                    </a:extLst>
                  </p:cNvPr>
                  <p:cNvSpPr/>
                  <p:nvPr/>
                </p:nvSpPr>
                <p:spPr>
                  <a:xfrm>
                    <a:off x="6914855" y="3569889"/>
                    <a:ext cx="829014" cy="52264"/>
                  </a:xfrm>
                  <a:custGeom>
                    <a:avLst/>
                    <a:gdLst>
                      <a:gd name="connsiteX0" fmla="*/ 502720 w 829014"/>
                      <a:gd name="connsiteY0" fmla="*/ 0 h 52264"/>
                      <a:gd name="connsiteX1" fmla="*/ 108431 w 829014"/>
                      <a:gd name="connsiteY1" fmla="*/ 0 h 52264"/>
                      <a:gd name="connsiteX2" fmla="*/ 0 w 829014"/>
                      <a:gd name="connsiteY2" fmla="*/ 0 h 52264"/>
                      <a:gd name="connsiteX3" fmla="*/ 0 w 829014"/>
                      <a:gd name="connsiteY3" fmla="*/ 52265 h 52264"/>
                      <a:gd name="connsiteX4" fmla="*/ 108431 w 829014"/>
                      <a:gd name="connsiteY4" fmla="*/ 52265 h 52264"/>
                      <a:gd name="connsiteX5" fmla="*/ 502720 w 829014"/>
                      <a:gd name="connsiteY5" fmla="*/ 52265 h 52264"/>
                      <a:gd name="connsiteX6" fmla="*/ 829015 w 829014"/>
                      <a:gd name="connsiteY6" fmla="*/ 52265 h 52264"/>
                      <a:gd name="connsiteX7" fmla="*/ 829015 w 829014"/>
                      <a:gd name="connsiteY7" fmla="*/ 0 h 52264"/>
                      <a:gd name="connsiteX8" fmla="*/ 502720 w 829014"/>
                      <a:gd name="connsiteY8" fmla="*/ 0 h 5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014" h="52264">
                        <a:moveTo>
                          <a:pt x="502720" y="0"/>
                        </a:moveTo>
                        <a:lnTo>
                          <a:pt x="108431" y="0"/>
                        </a:lnTo>
                        <a:lnTo>
                          <a:pt x="0" y="0"/>
                        </a:lnTo>
                        <a:lnTo>
                          <a:pt x="0" y="52265"/>
                        </a:lnTo>
                        <a:lnTo>
                          <a:pt x="108431" y="52265"/>
                        </a:lnTo>
                        <a:lnTo>
                          <a:pt x="502720" y="52265"/>
                        </a:lnTo>
                        <a:lnTo>
                          <a:pt x="829015" y="52265"/>
                        </a:lnTo>
                        <a:lnTo>
                          <a:pt x="829015" y="0"/>
                        </a:lnTo>
                        <a:lnTo>
                          <a:pt x="502720" y="0"/>
                        </a:lnTo>
                        <a:close/>
                      </a:path>
                    </a:pathLst>
                  </a:custGeom>
                  <a:solidFill>
                    <a:srgbClr val="E7F4FB"/>
                  </a:solidFill>
                  <a:ln w="9525" cap="flat">
                    <a:noFill/>
                    <a:prstDash val="solid"/>
                    <a:miter/>
                  </a:ln>
                </p:spPr>
                <p:txBody>
                  <a:bodyPr rtlCol="0" anchor="ctr"/>
                  <a:lstStyle/>
                  <a:p>
                    <a:endParaRPr lang="nl-NL"/>
                  </a:p>
                </p:txBody>
              </p:sp>
              <p:sp>
                <p:nvSpPr>
                  <p:cNvPr id="278" name="Vrije vorm 277">
                    <a:extLst>
                      <a:ext uri="{FF2B5EF4-FFF2-40B4-BE49-F238E27FC236}">
                        <a16:creationId xmlns:a16="http://schemas.microsoft.com/office/drawing/2014/main" id="{74E7ADBE-D4EF-38D0-7F88-C1ED393C9AAE}"/>
                      </a:ext>
                    </a:extLst>
                  </p:cNvPr>
                  <p:cNvSpPr/>
                  <p:nvPr/>
                </p:nvSpPr>
                <p:spPr>
                  <a:xfrm>
                    <a:off x="6914855" y="3673257"/>
                    <a:ext cx="828052" cy="53825"/>
                  </a:xfrm>
                  <a:custGeom>
                    <a:avLst/>
                    <a:gdLst>
                      <a:gd name="connsiteX0" fmla="*/ 502720 w 828052"/>
                      <a:gd name="connsiteY0" fmla="*/ 0 h 53825"/>
                      <a:gd name="connsiteX1" fmla="*/ 108431 w 828052"/>
                      <a:gd name="connsiteY1" fmla="*/ 0 h 53825"/>
                      <a:gd name="connsiteX2" fmla="*/ 0 w 828052"/>
                      <a:gd name="connsiteY2" fmla="*/ 0 h 53825"/>
                      <a:gd name="connsiteX3" fmla="*/ 0 w 828052"/>
                      <a:gd name="connsiteY3" fmla="*/ 53826 h 53825"/>
                      <a:gd name="connsiteX4" fmla="*/ 108431 w 828052"/>
                      <a:gd name="connsiteY4" fmla="*/ 53826 h 53825"/>
                      <a:gd name="connsiteX5" fmla="*/ 502720 w 828052"/>
                      <a:gd name="connsiteY5" fmla="*/ 53826 h 53825"/>
                      <a:gd name="connsiteX6" fmla="*/ 828053 w 828052"/>
                      <a:gd name="connsiteY6" fmla="*/ 53826 h 53825"/>
                      <a:gd name="connsiteX7" fmla="*/ 828053 w 828052"/>
                      <a:gd name="connsiteY7" fmla="*/ 0 h 53825"/>
                      <a:gd name="connsiteX8" fmla="*/ 502720 w 828052"/>
                      <a:gd name="connsiteY8" fmla="*/ 0 h 5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052" h="53825">
                        <a:moveTo>
                          <a:pt x="502720" y="0"/>
                        </a:moveTo>
                        <a:lnTo>
                          <a:pt x="108431" y="0"/>
                        </a:lnTo>
                        <a:lnTo>
                          <a:pt x="0" y="0"/>
                        </a:lnTo>
                        <a:lnTo>
                          <a:pt x="0" y="53826"/>
                        </a:lnTo>
                        <a:lnTo>
                          <a:pt x="108431" y="53826"/>
                        </a:lnTo>
                        <a:lnTo>
                          <a:pt x="502720" y="53826"/>
                        </a:lnTo>
                        <a:lnTo>
                          <a:pt x="828053" y="53826"/>
                        </a:lnTo>
                        <a:lnTo>
                          <a:pt x="828053" y="0"/>
                        </a:lnTo>
                        <a:lnTo>
                          <a:pt x="502720" y="0"/>
                        </a:lnTo>
                        <a:close/>
                      </a:path>
                    </a:pathLst>
                  </a:custGeom>
                  <a:solidFill>
                    <a:srgbClr val="E7F4FB"/>
                  </a:solidFill>
                  <a:ln w="9525" cap="flat">
                    <a:noFill/>
                    <a:prstDash val="solid"/>
                    <a:miter/>
                  </a:ln>
                </p:spPr>
                <p:txBody>
                  <a:bodyPr rtlCol="0" anchor="ctr"/>
                  <a:lstStyle/>
                  <a:p>
                    <a:endParaRPr lang="nl-NL"/>
                  </a:p>
                </p:txBody>
              </p:sp>
              <p:sp>
                <p:nvSpPr>
                  <p:cNvPr id="279" name="Vrije vorm 278">
                    <a:extLst>
                      <a:ext uri="{FF2B5EF4-FFF2-40B4-BE49-F238E27FC236}">
                        <a16:creationId xmlns:a16="http://schemas.microsoft.com/office/drawing/2014/main" id="{DA99229E-247A-3D51-6CE3-B8D590D0267F}"/>
                      </a:ext>
                    </a:extLst>
                  </p:cNvPr>
                  <p:cNvSpPr/>
                  <p:nvPr/>
                </p:nvSpPr>
                <p:spPr>
                  <a:xfrm>
                    <a:off x="7023286" y="3459837"/>
                    <a:ext cx="9525" cy="267692"/>
                  </a:xfrm>
                  <a:custGeom>
                    <a:avLst/>
                    <a:gdLst>
                      <a:gd name="connsiteX0" fmla="*/ 0 w 9525"/>
                      <a:gd name="connsiteY0" fmla="*/ 0 h 267692"/>
                      <a:gd name="connsiteX1" fmla="*/ 0 w 9525"/>
                      <a:gd name="connsiteY1" fmla="*/ 267693 h 267692"/>
                    </a:gdLst>
                    <a:ahLst/>
                    <a:cxnLst>
                      <a:cxn ang="0">
                        <a:pos x="connsiteX0" y="connsiteY0"/>
                      </a:cxn>
                      <a:cxn ang="0">
                        <a:pos x="connsiteX1" y="connsiteY1"/>
                      </a:cxn>
                    </a:cxnLst>
                    <a:rect l="l" t="t" r="r" b="b"/>
                    <a:pathLst>
                      <a:path w="9525" h="267692">
                        <a:moveTo>
                          <a:pt x="0" y="0"/>
                        </a:moveTo>
                        <a:lnTo>
                          <a:pt x="0" y="267693"/>
                        </a:lnTo>
                      </a:path>
                    </a:pathLst>
                  </a:custGeom>
                  <a:noFill/>
                  <a:ln w="1951" cap="flat">
                    <a:solidFill>
                      <a:srgbClr val="0075BF"/>
                    </a:solidFill>
                    <a:prstDash val="solid"/>
                    <a:round/>
                  </a:ln>
                </p:spPr>
                <p:txBody>
                  <a:bodyPr rtlCol="0" anchor="ctr"/>
                  <a:lstStyle/>
                  <a:p>
                    <a:endParaRPr lang="nl-NL"/>
                  </a:p>
                </p:txBody>
              </p:sp>
              <p:sp>
                <p:nvSpPr>
                  <p:cNvPr id="280" name="Vrije vorm 279">
                    <a:extLst>
                      <a:ext uri="{FF2B5EF4-FFF2-40B4-BE49-F238E27FC236}">
                        <a16:creationId xmlns:a16="http://schemas.microsoft.com/office/drawing/2014/main" id="{8A4DF24B-0530-89C6-270F-C8E03FACEB8F}"/>
                      </a:ext>
                    </a:extLst>
                  </p:cNvPr>
                  <p:cNvSpPr/>
                  <p:nvPr/>
                </p:nvSpPr>
                <p:spPr>
                  <a:xfrm>
                    <a:off x="7398341" y="3405505"/>
                    <a:ext cx="9525" cy="322024"/>
                  </a:xfrm>
                  <a:custGeom>
                    <a:avLst/>
                    <a:gdLst>
                      <a:gd name="connsiteX0" fmla="*/ 0 w 9525"/>
                      <a:gd name="connsiteY0" fmla="*/ 0 h 322024"/>
                      <a:gd name="connsiteX1" fmla="*/ 0 w 9525"/>
                      <a:gd name="connsiteY1" fmla="*/ 322025 h 322024"/>
                    </a:gdLst>
                    <a:ahLst/>
                    <a:cxnLst>
                      <a:cxn ang="0">
                        <a:pos x="connsiteX0" y="connsiteY0"/>
                      </a:cxn>
                      <a:cxn ang="0">
                        <a:pos x="connsiteX1" y="connsiteY1"/>
                      </a:cxn>
                    </a:cxnLst>
                    <a:rect l="l" t="t" r="r" b="b"/>
                    <a:pathLst>
                      <a:path w="9525" h="322024">
                        <a:moveTo>
                          <a:pt x="0" y="0"/>
                        </a:moveTo>
                        <a:lnTo>
                          <a:pt x="0" y="322025"/>
                        </a:lnTo>
                      </a:path>
                    </a:pathLst>
                  </a:custGeom>
                  <a:noFill/>
                  <a:ln w="1951" cap="flat">
                    <a:solidFill>
                      <a:srgbClr val="0075BF"/>
                    </a:solidFill>
                    <a:prstDash val="solid"/>
                    <a:round/>
                  </a:ln>
                </p:spPr>
                <p:txBody>
                  <a:bodyPr rtlCol="0" anchor="ctr"/>
                  <a:lstStyle/>
                  <a:p>
                    <a:endParaRPr lang="nl-NL"/>
                  </a:p>
                </p:txBody>
              </p:sp>
              <p:sp>
                <p:nvSpPr>
                  <p:cNvPr id="281" name="Vrije vorm 280">
                    <a:extLst>
                      <a:ext uri="{FF2B5EF4-FFF2-40B4-BE49-F238E27FC236}">
                        <a16:creationId xmlns:a16="http://schemas.microsoft.com/office/drawing/2014/main" id="{1EC4CABD-BC37-96CF-6DE4-BF0B3506FDA4}"/>
                      </a:ext>
                    </a:extLst>
                  </p:cNvPr>
                  <p:cNvSpPr/>
                  <p:nvPr/>
                </p:nvSpPr>
                <p:spPr>
                  <a:xfrm>
                    <a:off x="6914953" y="3513920"/>
                    <a:ext cx="827954" cy="9506"/>
                  </a:xfrm>
                  <a:custGeom>
                    <a:avLst/>
                    <a:gdLst>
                      <a:gd name="connsiteX0" fmla="*/ 0 w 827954"/>
                      <a:gd name="connsiteY0" fmla="*/ 0 h 9506"/>
                      <a:gd name="connsiteX1" fmla="*/ 827955 w 827954"/>
                      <a:gd name="connsiteY1" fmla="*/ 0 h 9506"/>
                    </a:gdLst>
                    <a:ahLst/>
                    <a:cxnLst>
                      <a:cxn ang="0">
                        <a:pos x="connsiteX0" y="connsiteY0"/>
                      </a:cxn>
                      <a:cxn ang="0">
                        <a:pos x="connsiteX1" y="connsiteY1"/>
                      </a:cxn>
                    </a:cxnLst>
                    <a:rect l="l" t="t" r="r" b="b"/>
                    <a:pathLst>
                      <a:path w="827954" h="9506">
                        <a:moveTo>
                          <a:pt x="0" y="0"/>
                        </a:moveTo>
                        <a:lnTo>
                          <a:pt x="827955" y="0"/>
                        </a:lnTo>
                      </a:path>
                    </a:pathLst>
                  </a:custGeom>
                  <a:noFill/>
                  <a:ln w="1951" cap="flat">
                    <a:solidFill>
                      <a:srgbClr val="0075BF"/>
                    </a:solidFill>
                    <a:prstDash val="solid"/>
                    <a:round/>
                  </a:ln>
                </p:spPr>
                <p:txBody>
                  <a:bodyPr rtlCol="0" anchor="ctr"/>
                  <a:lstStyle/>
                  <a:p>
                    <a:endParaRPr lang="nl-NL"/>
                  </a:p>
                </p:txBody>
              </p:sp>
              <p:sp>
                <p:nvSpPr>
                  <p:cNvPr id="282" name="Vrije vorm 281">
                    <a:extLst>
                      <a:ext uri="{FF2B5EF4-FFF2-40B4-BE49-F238E27FC236}">
                        <a16:creationId xmlns:a16="http://schemas.microsoft.com/office/drawing/2014/main" id="{0D938C1F-9F9F-AAEF-8FAC-507D6524576B}"/>
                      </a:ext>
                    </a:extLst>
                  </p:cNvPr>
                  <p:cNvSpPr/>
                  <p:nvPr/>
                </p:nvSpPr>
                <p:spPr>
                  <a:xfrm>
                    <a:off x="6914785" y="3569145"/>
                    <a:ext cx="828122" cy="9506"/>
                  </a:xfrm>
                  <a:custGeom>
                    <a:avLst/>
                    <a:gdLst>
                      <a:gd name="connsiteX0" fmla="*/ 0 w 828122"/>
                      <a:gd name="connsiteY0" fmla="*/ 0 h 9506"/>
                      <a:gd name="connsiteX1" fmla="*/ 828123 w 828122"/>
                      <a:gd name="connsiteY1" fmla="*/ 0 h 9506"/>
                    </a:gdLst>
                    <a:ahLst/>
                    <a:cxnLst>
                      <a:cxn ang="0">
                        <a:pos x="connsiteX0" y="connsiteY0"/>
                      </a:cxn>
                      <a:cxn ang="0">
                        <a:pos x="connsiteX1" y="connsiteY1"/>
                      </a:cxn>
                    </a:cxnLst>
                    <a:rect l="l" t="t" r="r" b="b"/>
                    <a:pathLst>
                      <a:path w="828122" h="9506">
                        <a:moveTo>
                          <a:pt x="0" y="0"/>
                        </a:moveTo>
                        <a:lnTo>
                          <a:pt x="828123" y="0"/>
                        </a:lnTo>
                      </a:path>
                    </a:pathLst>
                  </a:custGeom>
                  <a:noFill/>
                  <a:ln w="1951" cap="flat">
                    <a:solidFill>
                      <a:srgbClr val="0075BF"/>
                    </a:solidFill>
                    <a:prstDash val="solid"/>
                    <a:round/>
                  </a:ln>
                </p:spPr>
                <p:txBody>
                  <a:bodyPr rtlCol="0" anchor="ctr"/>
                  <a:lstStyle/>
                  <a:p>
                    <a:endParaRPr lang="nl-NL"/>
                  </a:p>
                </p:txBody>
              </p:sp>
              <p:sp>
                <p:nvSpPr>
                  <p:cNvPr id="283" name="Vrije vorm 282">
                    <a:extLst>
                      <a:ext uri="{FF2B5EF4-FFF2-40B4-BE49-F238E27FC236}">
                        <a16:creationId xmlns:a16="http://schemas.microsoft.com/office/drawing/2014/main" id="{364ED71D-6FE7-F0AA-28C6-823DDA2C3A8B}"/>
                      </a:ext>
                    </a:extLst>
                  </p:cNvPr>
                  <p:cNvSpPr/>
                  <p:nvPr/>
                </p:nvSpPr>
                <p:spPr>
                  <a:xfrm>
                    <a:off x="6914953" y="3621411"/>
                    <a:ext cx="827954" cy="9506"/>
                  </a:xfrm>
                  <a:custGeom>
                    <a:avLst/>
                    <a:gdLst>
                      <a:gd name="connsiteX0" fmla="*/ 0 w 827954"/>
                      <a:gd name="connsiteY0" fmla="*/ 0 h 9506"/>
                      <a:gd name="connsiteX1" fmla="*/ 827955 w 827954"/>
                      <a:gd name="connsiteY1" fmla="*/ 0 h 9506"/>
                    </a:gdLst>
                    <a:ahLst/>
                    <a:cxnLst>
                      <a:cxn ang="0">
                        <a:pos x="connsiteX0" y="connsiteY0"/>
                      </a:cxn>
                      <a:cxn ang="0">
                        <a:pos x="connsiteX1" y="connsiteY1"/>
                      </a:cxn>
                    </a:cxnLst>
                    <a:rect l="l" t="t" r="r" b="b"/>
                    <a:pathLst>
                      <a:path w="827954" h="9506">
                        <a:moveTo>
                          <a:pt x="0" y="0"/>
                        </a:moveTo>
                        <a:lnTo>
                          <a:pt x="827955" y="0"/>
                        </a:lnTo>
                      </a:path>
                    </a:pathLst>
                  </a:custGeom>
                  <a:noFill/>
                  <a:ln w="1951" cap="flat">
                    <a:solidFill>
                      <a:srgbClr val="0075BF"/>
                    </a:solidFill>
                    <a:prstDash val="solid"/>
                    <a:round/>
                  </a:ln>
                </p:spPr>
                <p:txBody>
                  <a:bodyPr rtlCol="0" anchor="ctr"/>
                  <a:lstStyle/>
                  <a:p>
                    <a:endParaRPr lang="nl-NL"/>
                  </a:p>
                </p:txBody>
              </p:sp>
              <p:sp>
                <p:nvSpPr>
                  <p:cNvPr id="284" name="Vrije vorm 283">
                    <a:extLst>
                      <a:ext uri="{FF2B5EF4-FFF2-40B4-BE49-F238E27FC236}">
                        <a16:creationId xmlns:a16="http://schemas.microsoft.com/office/drawing/2014/main" id="{D0D86585-9750-0D01-B3B4-AAEEAFC799AD}"/>
                      </a:ext>
                    </a:extLst>
                  </p:cNvPr>
                  <p:cNvSpPr/>
                  <p:nvPr/>
                </p:nvSpPr>
                <p:spPr>
                  <a:xfrm>
                    <a:off x="6915121" y="3673682"/>
                    <a:ext cx="827786" cy="9506"/>
                  </a:xfrm>
                  <a:custGeom>
                    <a:avLst/>
                    <a:gdLst>
                      <a:gd name="connsiteX0" fmla="*/ 0 w 827786"/>
                      <a:gd name="connsiteY0" fmla="*/ 0 h 9506"/>
                      <a:gd name="connsiteX1" fmla="*/ 827787 w 827786"/>
                      <a:gd name="connsiteY1" fmla="*/ 0 h 9506"/>
                    </a:gdLst>
                    <a:ahLst/>
                    <a:cxnLst>
                      <a:cxn ang="0">
                        <a:pos x="connsiteX0" y="connsiteY0"/>
                      </a:cxn>
                      <a:cxn ang="0">
                        <a:pos x="connsiteX1" y="connsiteY1"/>
                      </a:cxn>
                    </a:cxnLst>
                    <a:rect l="l" t="t" r="r" b="b"/>
                    <a:pathLst>
                      <a:path w="827786" h="9506">
                        <a:moveTo>
                          <a:pt x="0" y="0"/>
                        </a:moveTo>
                        <a:lnTo>
                          <a:pt x="827787" y="0"/>
                        </a:lnTo>
                      </a:path>
                    </a:pathLst>
                  </a:custGeom>
                  <a:noFill/>
                  <a:ln w="1951" cap="flat">
                    <a:solidFill>
                      <a:srgbClr val="0075BF"/>
                    </a:solidFill>
                    <a:prstDash val="solid"/>
                    <a:round/>
                  </a:ln>
                </p:spPr>
                <p:txBody>
                  <a:bodyPr rtlCol="0" anchor="ctr"/>
                  <a:lstStyle/>
                  <a:p>
                    <a:endParaRPr lang="nl-NL"/>
                  </a:p>
                </p:txBody>
              </p:sp>
              <p:sp>
                <p:nvSpPr>
                  <p:cNvPr id="285" name="Vrije vorm 284">
                    <a:extLst>
                      <a:ext uri="{FF2B5EF4-FFF2-40B4-BE49-F238E27FC236}">
                        <a16:creationId xmlns:a16="http://schemas.microsoft.com/office/drawing/2014/main" id="{FC930023-6A50-6BF9-4B9A-A6C41EE727A2}"/>
                      </a:ext>
                    </a:extLst>
                  </p:cNvPr>
                  <p:cNvSpPr/>
                  <p:nvPr/>
                </p:nvSpPr>
                <p:spPr>
                  <a:xfrm>
                    <a:off x="7634760" y="3468049"/>
                    <a:ext cx="9525" cy="259480"/>
                  </a:xfrm>
                  <a:custGeom>
                    <a:avLst/>
                    <a:gdLst>
                      <a:gd name="connsiteX0" fmla="*/ 0 w 9525"/>
                      <a:gd name="connsiteY0" fmla="*/ 0 h 259480"/>
                      <a:gd name="connsiteX1" fmla="*/ 0 w 9525"/>
                      <a:gd name="connsiteY1" fmla="*/ 259481 h 259480"/>
                    </a:gdLst>
                    <a:ahLst/>
                    <a:cxnLst>
                      <a:cxn ang="0">
                        <a:pos x="connsiteX0" y="connsiteY0"/>
                      </a:cxn>
                      <a:cxn ang="0">
                        <a:pos x="connsiteX1" y="connsiteY1"/>
                      </a:cxn>
                    </a:cxnLst>
                    <a:rect l="l" t="t" r="r" b="b"/>
                    <a:pathLst>
                      <a:path w="9525" h="259480">
                        <a:moveTo>
                          <a:pt x="0" y="0"/>
                        </a:moveTo>
                        <a:lnTo>
                          <a:pt x="0" y="259481"/>
                        </a:lnTo>
                      </a:path>
                    </a:pathLst>
                  </a:custGeom>
                  <a:noFill/>
                  <a:ln w="1951" cap="flat">
                    <a:solidFill>
                      <a:srgbClr val="0075BF"/>
                    </a:solidFill>
                    <a:prstDash val="solid"/>
                    <a:round/>
                  </a:ln>
                </p:spPr>
                <p:txBody>
                  <a:bodyPr rtlCol="0" anchor="ctr"/>
                  <a:lstStyle/>
                  <a:p>
                    <a:endParaRPr lang="nl-NL"/>
                  </a:p>
                </p:txBody>
              </p:sp>
              <p:sp>
                <p:nvSpPr>
                  <p:cNvPr id="286" name="Vrije vorm 285">
                    <a:extLst>
                      <a:ext uri="{FF2B5EF4-FFF2-40B4-BE49-F238E27FC236}">
                        <a16:creationId xmlns:a16="http://schemas.microsoft.com/office/drawing/2014/main" id="{36B709B1-ABD2-3EC9-8459-DB2B698F6B85}"/>
                      </a:ext>
                    </a:extLst>
                  </p:cNvPr>
                  <p:cNvSpPr/>
                  <p:nvPr/>
                </p:nvSpPr>
                <p:spPr>
                  <a:xfrm>
                    <a:off x="6914855" y="3406445"/>
                    <a:ext cx="829055" cy="321084"/>
                  </a:xfrm>
                  <a:custGeom>
                    <a:avLst/>
                    <a:gdLst>
                      <a:gd name="connsiteX0" fmla="*/ 266 w 829055"/>
                      <a:gd name="connsiteY0" fmla="*/ 60809 h 321084"/>
                      <a:gd name="connsiteX1" fmla="*/ 828053 w 829055"/>
                      <a:gd name="connsiteY1" fmla="*/ 60809 h 321084"/>
                      <a:gd name="connsiteX2" fmla="*/ 828053 w 829055"/>
                      <a:gd name="connsiteY2" fmla="*/ 61836 h 321084"/>
                      <a:gd name="connsiteX3" fmla="*/ 829055 w 829055"/>
                      <a:gd name="connsiteY3" fmla="*/ 321085 h 321084"/>
                      <a:gd name="connsiteX4" fmla="*/ 0 w 829055"/>
                      <a:gd name="connsiteY4" fmla="*/ 321085 h 321084"/>
                      <a:gd name="connsiteX5" fmla="*/ 0 w 829055"/>
                      <a:gd name="connsiteY5" fmla="*/ 0 h 321084"/>
                      <a:gd name="connsiteX6" fmla="*/ 483771 w 829055"/>
                      <a:gd name="connsiteY6" fmla="*/ 0 h 32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055" h="321084">
                        <a:moveTo>
                          <a:pt x="266" y="60809"/>
                        </a:moveTo>
                        <a:lnTo>
                          <a:pt x="828053" y="60809"/>
                        </a:lnTo>
                        <a:lnTo>
                          <a:pt x="828053" y="61836"/>
                        </a:lnTo>
                        <a:lnTo>
                          <a:pt x="829055" y="321085"/>
                        </a:lnTo>
                        <a:lnTo>
                          <a:pt x="0" y="321085"/>
                        </a:lnTo>
                        <a:lnTo>
                          <a:pt x="0" y="0"/>
                        </a:lnTo>
                        <a:lnTo>
                          <a:pt x="483771" y="0"/>
                        </a:lnTo>
                      </a:path>
                    </a:pathLst>
                  </a:custGeom>
                  <a:noFill/>
                  <a:ln w="1951" cap="flat">
                    <a:solidFill>
                      <a:srgbClr val="0075BF"/>
                    </a:solidFill>
                    <a:prstDash val="solid"/>
                    <a:round/>
                  </a:ln>
                </p:spPr>
                <p:txBody>
                  <a:bodyPr rtlCol="0" anchor="ctr"/>
                  <a:lstStyle/>
                  <a:p>
                    <a:endParaRPr lang="nl-NL"/>
                  </a:p>
                </p:txBody>
              </p:sp>
              <p:sp>
                <p:nvSpPr>
                  <p:cNvPr id="290" name="Tekstvak 289">
                    <a:extLst>
                      <a:ext uri="{FF2B5EF4-FFF2-40B4-BE49-F238E27FC236}">
                        <a16:creationId xmlns:a16="http://schemas.microsoft.com/office/drawing/2014/main" id="{B77BED9C-5E00-2680-BAEA-F2087BD33797}"/>
                      </a:ext>
                    </a:extLst>
                  </p:cNvPr>
                  <p:cNvSpPr txBox="1"/>
                  <p:nvPr/>
                </p:nvSpPr>
                <p:spPr>
                  <a:xfrm>
                    <a:off x="7044639" y="3369835"/>
                    <a:ext cx="198301" cy="136340"/>
                  </a:xfrm>
                  <a:prstGeom prst="rect">
                    <a:avLst/>
                  </a:prstGeom>
                  <a:noFill/>
                </p:spPr>
                <p:txBody>
                  <a:bodyPr wrap="none" lIns="0" tIns="0" rIns="0" bIns="0" rtlCol="0">
                    <a:spAutoFit/>
                  </a:bodyPr>
                  <a:lstStyle/>
                  <a:p>
                    <a:pPr algn="l"/>
                    <a:r>
                      <a:rPr lang="nl-NL" sz="290" b="1" spc="-2" baseline="0">
                        <a:ln/>
                        <a:solidFill>
                          <a:srgbClr val="FFFFFF"/>
                        </a:solidFill>
                        <a:latin typeface="Calibri"/>
                        <a:cs typeface="Calibri"/>
                        <a:sym typeface="Calibri"/>
                        <a:rtl val="0"/>
                      </a:rPr>
                      <a:t>c</a:t>
                    </a:r>
                  </a:p>
                </p:txBody>
              </p:sp>
              <p:sp>
                <p:nvSpPr>
                  <p:cNvPr id="291" name="Tekstvak 290">
                    <a:extLst>
                      <a:ext uri="{FF2B5EF4-FFF2-40B4-BE49-F238E27FC236}">
                        <a16:creationId xmlns:a16="http://schemas.microsoft.com/office/drawing/2014/main" id="{F1562A07-8350-ED72-8E14-3FE8CBB3B50C}"/>
                      </a:ext>
                    </a:extLst>
                  </p:cNvPr>
                  <p:cNvSpPr txBox="1"/>
                  <p:nvPr/>
                </p:nvSpPr>
                <p:spPr>
                  <a:xfrm>
                    <a:off x="7059847" y="3369835"/>
                    <a:ext cx="201072" cy="136340"/>
                  </a:xfrm>
                  <a:prstGeom prst="rect">
                    <a:avLst/>
                  </a:prstGeom>
                  <a:noFill/>
                </p:spPr>
                <p:txBody>
                  <a:bodyPr wrap="none" lIns="0" tIns="0" rIns="0" bIns="0" rtlCol="0">
                    <a:spAutoFit/>
                  </a:bodyPr>
                  <a:lstStyle/>
                  <a:p>
                    <a:pPr algn="l"/>
                    <a:r>
                      <a:rPr lang="nl-NL" sz="290" b="1" spc="-4" baseline="0">
                        <a:ln/>
                        <a:solidFill>
                          <a:srgbClr val="FFFFFF"/>
                        </a:solidFill>
                        <a:latin typeface="Calibri"/>
                        <a:cs typeface="Calibri"/>
                        <a:sym typeface="Calibri"/>
                        <a:rtl val="0"/>
                      </a:rPr>
                      <a:t>a</a:t>
                    </a:r>
                  </a:p>
                </p:txBody>
              </p:sp>
              <p:sp>
                <p:nvSpPr>
                  <p:cNvPr id="292" name="Tekstvak 291">
                    <a:extLst>
                      <a:ext uri="{FF2B5EF4-FFF2-40B4-BE49-F238E27FC236}">
                        <a16:creationId xmlns:a16="http://schemas.microsoft.com/office/drawing/2014/main" id="{1EA65071-DC68-0716-464E-E2D2784AB549}"/>
                      </a:ext>
                    </a:extLst>
                  </p:cNvPr>
                  <p:cNvSpPr txBox="1"/>
                  <p:nvPr/>
                </p:nvSpPr>
                <p:spPr>
                  <a:xfrm>
                    <a:off x="7077697" y="3369835"/>
                    <a:ext cx="223007" cy="136340"/>
                  </a:xfrm>
                  <a:prstGeom prst="rect">
                    <a:avLst/>
                  </a:prstGeom>
                  <a:noFill/>
                </p:spPr>
                <p:txBody>
                  <a:bodyPr wrap="none" lIns="0" tIns="0" rIns="0" bIns="0" rtlCol="0">
                    <a:spAutoFit/>
                  </a:bodyPr>
                  <a:lstStyle/>
                  <a:p>
                    <a:pPr algn="l"/>
                    <a:r>
                      <a:rPr lang="nl-NL" sz="290" b="1" spc="0" baseline="0">
                        <a:ln/>
                        <a:solidFill>
                          <a:srgbClr val="FFFFFF"/>
                        </a:solidFill>
                        <a:latin typeface="Calibri"/>
                        <a:cs typeface="Calibri"/>
                        <a:sym typeface="Calibri"/>
                        <a:rtl val="0"/>
                      </a:rPr>
                      <a:t>tie</a:t>
                    </a:r>
                  </a:p>
                </p:txBody>
              </p:sp>
              <p:sp>
                <p:nvSpPr>
                  <p:cNvPr id="302" name="Vrije vorm 301">
                    <a:extLst>
                      <a:ext uri="{FF2B5EF4-FFF2-40B4-BE49-F238E27FC236}">
                        <a16:creationId xmlns:a16="http://schemas.microsoft.com/office/drawing/2014/main" id="{34492617-AB9B-B526-B35B-B60861C019AB}"/>
                      </a:ext>
                    </a:extLst>
                  </p:cNvPr>
                  <p:cNvSpPr/>
                  <p:nvPr/>
                </p:nvSpPr>
                <p:spPr>
                  <a:xfrm>
                    <a:off x="6912814" y="3765669"/>
                    <a:ext cx="725165" cy="65524"/>
                  </a:xfrm>
                  <a:custGeom>
                    <a:avLst/>
                    <a:gdLst>
                      <a:gd name="connsiteX0" fmla="*/ 0 w 720377"/>
                      <a:gd name="connsiteY0" fmla="*/ 936 h 63219"/>
                      <a:gd name="connsiteX1" fmla="*/ 720377 w 720377"/>
                      <a:gd name="connsiteY1" fmla="*/ 0 h 63219"/>
                      <a:gd name="connsiteX2" fmla="*/ 720377 w 720377"/>
                      <a:gd name="connsiteY2" fmla="*/ 63220 h 63219"/>
                      <a:gd name="connsiteX3" fmla="*/ 158 w 720377"/>
                      <a:gd name="connsiteY3" fmla="*/ 63220 h 63219"/>
                      <a:gd name="connsiteX4" fmla="*/ 0 w 720377"/>
                      <a:gd name="connsiteY4" fmla="*/ 936 h 63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377" h="63219">
                        <a:moveTo>
                          <a:pt x="0" y="936"/>
                        </a:moveTo>
                        <a:lnTo>
                          <a:pt x="720377" y="0"/>
                        </a:lnTo>
                        <a:lnTo>
                          <a:pt x="720377" y="63220"/>
                        </a:lnTo>
                        <a:lnTo>
                          <a:pt x="158" y="63220"/>
                        </a:lnTo>
                        <a:lnTo>
                          <a:pt x="0" y="936"/>
                        </a:lnTo>
                        <a:close/>
                      </a:path>
                    </a:pathLst>
                  </a:custGeom>
                  <a:solidFill>
                    <a:srgbClr val="0075BF"/>
                  </a:solidFill>
                  <a:ln w="9525" cap="flat">
                    <a:noFill/>
                    <a:prstDash val="solid"/>
                    <a:miter/>
                  </a:ln>
                </p:spPr>
                <p:txBody>
                  <a:bodyPr rtlCol="0" anchor="ctr"/>
                  <a:lstStyle/>
                  <a:p>
                    <a:endParaRPr lang="nl-NL"/>
                  </a:p>
                </p:txBody>
              </p:sp>
              <p:sp>
                <p:nvSpPr>
                  <p:cNvPr id="303" name="Vrije vorm 302">
                    <a:extLst>
                      <a:ext uri="{FF2B5EF4-FFF2-40B4-BE49-F238E27FC236}">
                        <a16:creationId xmlns:a16="http://schemas.microsoft.com/office/drawing/2014/main" id="{1B7771B8-CA19-483B-C300-8B3AFF29C934}"/>
                      </a:ext>
                    </a:extLst>
                  </p:cNvPr>
                  <p:cNvSpPr/>
                  <p:nvPr/>
                </p:nvSpPr>
                <p:spPr>
                  <a:xfrm>
                    <a:off x="6913652" y="3829846"/>
                    <a:ext cx="719624" cy="44252"/>
                  </a:xfrm>
                  <a:custGeom>
                    <a:avLst/>
                    <a:gdLst>
                      <a:gd name="connsiteX0" fmla="*/ 485214 w 719624"/>
                      <a:gd name="connsiteY0" fmla="*/ 0 h 44252"/>
                      <a:gd name="connsiteX1" fmla="*/ 108431 w 719624"/>
                      <a:gd name="connsiteY1" fmla="*/ 0 h 44252"/>
                      <a:gd name="connsiteX2" fmla="*/ 0 w 719624"/>
                      <a:gd name="connsiteY2" fmla="*/ 0 h 44252"/>
                      <a:gd name="connsiteX3" fmla="*/ 0 w 719624"/>
                      <a:gd name="connsiteY3" fmla="*/ 44253 h 44252"/>
                      <a:gd name="connsiteX4" fmla="*/ 108431 w 719624"/>
                      <a:gd name="connsiteY4" fmla="*/ 44253 h 44252"/>
                      <a:gd name="connsiteX5" fmla="*/ 485214 w 719624"/>
                      <a:gd name="connsiteY5" fmla="*/ 44253 h 44252"/>
                      <a:gd name="connsiteX6" fmla="*/ 719624 w 719624"/>
                      <a:gd name="connsiteY6" fmla="*/ 44253 h 44252"/>
                      <a:gd name="connsiteX7" fmla="*/ 719624 w 719624"/>
                      <a:gd name="connsiteY7" fmla="*/ 0 h 44252"/>
                      <a:gd name="connsiteX8" fmla="*/ 485214 w 719624"/>
                      <a:gd name="connsiteY8" fmla="*/ 0 h 4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624" h="44252">
                        <a:moveTo>
                          <a:pt x="485214" y="0"/>
                        </a:moveTo>
                        <a:lnTo>
                          <a:pt x="108431" y="0"/>
                        </a:lnTo>
                        <a:lnTo>
                          <a:pt x="0" y="0"/>
                        </a:lnTo>
                        <a:lnTo>
                          <a:pt x="0" y="44253"/>
                        </a:lnTo>
                        <a:lnTo>
                          <a:pt x="108431" y="44253"/>
                        </a:lnTo>
                        <a:lnTo>
                          <a:pt x="485214" y="44253"/>
                        </a:lnTo>
                        <a:lnTo>
                          <a:pt x="719624" y="44253"/>
                        </a:lnTo>
                        <a:lnTo>
                          <a:pt x="719624" y="0"/>
                        </a:lnTo>
                        <a:lnTo>
                          <a:pt x="485214" y="0"/>
                        </a:lnTo>
                        <a:close/>
                      </a:path>
                    </a:pathLst>
                  </a:custGeom>
                  <a:solidFill>
                    <a:srgbClr val="E7F4FB"/>
                  </a:solidFill>
                  <a:ln w="9525" cap="flat">
                    <a:noFill/>
                    <a:prstDash val="solid"/>
                    <a:miter/>
                  </a:ln>
                </p:spPr>
                <p:txBody>
                  <a:bodyPr rtlCol="0" anchor="ctr"/>
                  <a:lstStyle/>
                  <a:p>
                    <a:endParaRPr lang="nl-NL"/>
                  </a:p>
                </p:txBody>
              </p:sp>
              <p:sp>
                <p:nvSpPr>
                  <p:cNvPr id="304" name="Vrije vorm 303">
                    <a:extLst>
                      <a:ext uri="{FF2B5EF4-FFF2-40B4-BE49-F238E27FC236}">
                        <a16:creationId xmlns:a16="http://schemas.microsoft.com/office/drawing/2014/main" id="{A1926E65-ED4B-C0B1-28F4-74E4EC4530D9}"/>
                      </a:ext>
                    </a:extLst>
                  </p:cNvPr>
                  <p:cNvSpPr/>
                  <p:nvPr/>
                </p:nvSpPr>
                <p:spPr>
                  <a:xfrm>
                    <a:off x="7022083" y="3821450"/>
                    <a:ext cx="9525" cy="103392"/>
                  </a:xfrm>
                  <a:custGeom>
                    <a:avLst/>
                    <a:gdLst>
                      <a:gd name="connsiteX0" fmla="*/ 0 w 9525"/>
                      <a:gd name="connsiteY0" fmla="*/ 0 h 103392"/>
                      <a:gd name="connsiteX1" fmla="*/ 0 w 9525"/>
                      <a:gd name="connsiteY1" fmla="*/ 103393 h 103392"/>
                    </a:gdLst>
                    <a:ahLst/>
                    <a:cxnLst>
                      <a:cxn ang="0">
                        <a:pos x="connsiteX0" y="connsiteY0"/>
                      </a:cxn>
                      <a:cxn ang="0">
                        <a:pos x="connsiteX1" y="connsiteY1"/>
                      </a:cxn>
                    </a:cxnLst>
                    <a:rect l="l" t="t" r="r" b="b"/>
                    <a:pathLst>
                      <a:path w="9525" h="103392">
                        <a:moveTo>
                          <a:pt x="0" y="0"/>
                        </a:moveTo>
                        <a:lnTo>
                          <a:pt x="0" y="103393"/>
                        </a:lnTo>
                      </a:path>
                    </a:pathLst>
                  </a:custGeom>
                  <a:noFill/>
                  <a:ln w="1951" cap="flat">
                    <a:solidFill>
                      <a:srgbClr val="0075BF"/>
                    </a:solidFill>
                    <a:prstDash val="solid"/>
                    <a:round/>
                  </a:ln>
                </p:spPr>
                <p:txBody>
                  <a:bodyPr rtlCol="0" anchor="ctr"/>
                  <a:lstStyle/>
                  <a:p>
                    <a:endParaRPr lang="nl-NL"/>
                  </a:p>
                </p:txBody>
              </p:sp>
              <p:sp>
                <p:nvSpPr>
                  <p:cNvPr id="305" name="Vrije vorm 304">
                    <a:extLst>
                      <a:ext uri="{FF2B5EF4-FFF2-40B4-BE49-F238E27FC236}">
                        <a16:creationId xmlns:a16="http://schemas.microsoft.com/office/drawing/2014/main" id="{FDBB2C11-18E2-5767-E344-6BD158FE1FF1}"/>
                      </a:ext>
                    </a:extLst>
                  </p:cNvPr>
                  <p:cNvSpPr/>
                  <p:nvPr/>
                </p:nvSpPr>
                <p:spPr>
                  <a:xfrm>
                    <a:off x="7398866" y="3821450"/>
                    <a:ext cx="9525" cy="103392"/>
                  </a:xfrm>
                  <a:custGeom>
                    <a:avLst/>
                    <a:gdLst>
                      <a:gd name="connsiteX0" fmla="*/ 0 w 9525"/>
                      <a:gd name="connsiteY0" fmla="*/ 0 h 103392"/>
                      <a:gd name="connsiteX1" fmla="*/ 0 w 9525"/>
                      <a:gd name="connsiteY1" fmla="*/ 103393 h 103392"/>
                    </a:gdLst>
                    <a:ahLst/>
                    <a:cxnLst>
                      <a:cxn ang="0">
                        <a:pos x="connsiteX0" y="connsiteY0"/>
                      </a:cxn>
                      <a:cxn ang="0">
                        <a:pos x="connsiteX1" y="connsiteY1"/>
                      </a:cxn>
                    </a:cxnLst>
                    <a:rect l="l" t="t" r="r" b="b"/>
                    <a:pathLst>
                      <a:path w="9525" h="103392">
                        <a:moveTo>
                          <a:pt x="0" y="0"/>
                        </a:moveTo>
                        <a:lnTo>
                          <a:pt x="0" y="103393"/>
                        </a:lnTo>
                      </a:path>
                    </a:pathLst>
                  </a:custGeom>
                  <a:noFill/>
                  <a:ln w="1951" cap="flat">
                    <a:solidFill>
                      <a:srgbClr val="0075BF"/>
                    </a:solidFill>
                    <a:prstDash val="solid"/>
                    <a:round/>
                  </a:ln>
                </p:spPr>
                <p:txBody>
                  <a:bodyPr rtlCol="0" anchor="ctr"/>
                  <a:lstStyle/>
                  <a:p>
                    <a:endParaRPr lang="nl-NL"/>
                  </a:p>
                </p:txBody>
              </p:sp>
              <p:sp>
                <p:nvSpPr>
                  <p:cNvPr id="306" name="Vrije vorm 305">
                    <a:extLst>
                      <a:ext uri="{FF2B5EF4-FFF2-40B4-BE49-F238E27FC236}">
                        <a16:creationId xmlns:a16="http://schemas.microsoft.com/office/drawing/2014/main" id="{3F70AC07-0826-9932-FE6B-65B38D724538}"/>
                      </a:ext>
                    </a:extLst>
                  </p:cNvPr>
                  <p:cNvSpPr/>
                  <p:nvPr/>
                </p:nvSpPr>
                <p:spPr>
                  <a:xfrm>
                    <a:off x="6913776" y="3829844"/>
                    <a:ext cx="719499" cy="9506"/>
                  </a:xfrm>
                  <a:custGeom>
                    <a:avLst/>
                    <a:gdLst>
                      <a:gd name="connsiteX0" fmla="*/ 0 w 719499"/>
                      <a:gd name="connsiteY0" fmla="*/ 0 h 9506"/>
                      <a:gd name="connsiteX1" fmla="*/ 719500 w 719499"/>
                      <a:gd name="connsiteY1" fmla="*/ 0 h 9506"/>
                    </a:gdLst>
                    <a:ahLst/>
                    <a:cxnLst>
                      <a:cxn ang="0">
                        <a:pos x="connsiteX0" y="connsiteY0"/>
                      </a:cxn>
                      <a:cxn ang="0">
                        <a:pos x="connsiteX1" y="connsiteY1"/>
                      </a:cxn>
                    </a:cxnLst>
                    <a:rect l="l" t="t" r="r" b="b"/>
                    <a:pathLst>
                      <a:path w="719499" h="9506">
                        <a:moveTo>
                          <a:pt x="0" y="0"/>
                        </a:moveTo>
                        <a:lnTo>
                          <a:pt x="719500" y="0"/>
                        </a:lnTo>
                      </a:path>
                    </a:pathLst>
                  </a:custGeom>
                  <a:noFill/>
                  <a:ln w="1951" cap="flat">
                    <a:solidFill>
                      <a:srgbClr val="0075BF"/>
                    </a:solidFill>
                    <a:prstDash val="solid"/>
                    <a:round/>
                  </a:ln>
                </p:spPr>
                <p:txBody>
                  <a:bodyPr rtlCol="0" anchor="ctr"/>
                  <a:lstStyle/>
                  <a:p>
                    <a:endParaRPr lang="nl-NL"/>
                  </a:p>
                </p:txBody>
              </p:sp>
              <p:sp>
                <p:nvSpPr>
                  <p:cNvPr id="307" name="Vrije vorm 306">
                    <a:extLst>
                      <a:ext uri="{FF2B5EF4-FFF2-40B4-BE49-F238E27FC236}">
                        <a16:creationId xmlns:a16="http://schemas.microsoft.com/office/drawing/2014/main" id="{8429711F-D70C-015E-DAC2-CF21D13A7827}"/>
                      </a:ext>
                    </a:extLst>
                  </p:cNvPr>
                  <p:cNvSpPr/>
                  <p:nvPr/>
                </p:nvSpPr>
                <p:spPr>
                  <a:xfrm>
                    <a:off x="6914785" y="3874098"/>
                    <a:ext cx="718491" cy="9506"/>
                  </a:xfrm>
                  <a:custGeom>
                    <a:avLst/>
                    <a:gdLst>
                      <a:gd name="connsiteX0" fmla="*/ 0 w 718491"/>
                      <a:gd name="connsiteY0" fmla="*/ 0 h 9506"/>
                      <a:gd name="connsiteX1" fmla="*/ 718491 w 718491"/>
                      <a:gd name="connsiteY1" fmla="*/ 0 h 9506"/>
                    </a:gdLst>
                    <a:ahLst/>
                    <a:cxnLst>
                      <a:cxn ang="0">
                        <a:pos x="connsiteX0" y="connsiteY0"/>
                      </a:cxn>
                      <a:cxn ang="0">
                        <a:pos x="connsiteX1" y="connsiteY1"/>
                      </a:cxn>
                    </a:cxnLst>
                    <a:rect l="l" t="t" r="r" b="b"/>
                    <a:pathLst>
                      <a:path w="718491" h="9506">
                        <a:moveTo>
                          <a:pt x="0" y="0"/>
                        </a:moveTo>
                        <a:lnTo>
                          <a:pt x="718491" y="0"/>
                        </a:lnTo>
                      </a:path>
                    </a:pathLst>
                  </a:custGeom>
                  <a:noFill/>
                  <a:ln w="1951" cap="flat">
                    <a:solidFill>
                      <a:srgbClr val="0075BF"/>
                    </a:solidFill>
                    <a:prstDash val="solid"/>
                    <a:round/>
                  </a:ln>
                </p:spPr>
                <p:txBody>
                  <a:bodyPr rtlCol="0" anchor="ctr"/>
                  <a:lstStyle/>
                  <a:p>
                    <a:endParaRPr lang="nl-NL"/>
                  </a:p>
                </p:txBody>
              </p:sp>
              <p:sp>
                <p:nvSpPr>
                  <p:cNvPr id="308" name="Vrije vorm 307">
                    <a:extLst>
                      <a:ext uri="{FF2B5EF4-FFF2-40B4-BE49-F238E27FC236}">
                        <a16:creationId xmlns:a16="http://schemas.microsoft.com/office/drawing/2014/main" id="{E9F3F452-A426-36F5-C014-9971F4CF938F}"/>
                      </a:ext>
                    </a:extLst>
                  </p:cNvPr>
                  <p:cNvSpPr/>
                  <p:nvPr/>
                </p:nvSpPr>
                <p:spPr>
                  <a:xfrm>
                    <a:off x="6913652" y="3765747"/>
                    <a:ext cx="720387" cy="158695"/>
                  </a:xfrm>
                  <a:custGeom>
                    <a:avLst/>
                    <a:gdLst>
                      <a:gd name="connsiteX0" fmla="*/ 717187 w 720387"/>
                      <a:gd name="connsiteY0" fmla="*/ 0 h 158695"/>
                      <a:gd name="connsiteX1" fmla="*/ 1469 w 720387"/>
                      <a:gd name="connsiteY1" fmla="*/ 876 h 158695"/>
                      <a:gd name="connsiteX2" fmla="*/ 0 w 720387"/>
                      <a:gd name="connsiteY2" fmla="*/ 876 h 158695"/>
                      <a:gd name="connsiteX3" fmla="*/ 0 w 720387"/>
                      <a:gd name="connsiteY3" fmla="*/ 158695 h 158695"/>
                      <a:gd name="connsiteX4" fmla="*/ 720387 w 720387"/>
                      <a:gd name="connsiteY4" fmla="*/ 158695 h 158695"/>
                      <a:gd name="connsiteX5" fmla="*/ 720387 w 720387"/>
                      <a:gd name="connsiteY5" fmla="*/ 0 h 158695"/>
                      <a:gd name="connsiteX6" fmla="*/ 717187 w 720387"/>
                      <a:gd name="connsiteY6" fmla="*/ 0 h 15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387" h="158695">
                        <a:moveTo>
                          <a:pt x="717187" y="0"/>
                        </a:moveTo>
                        <a:lnTo>
                          <a:pt x="1469" y="876"/>
                        </a:lnTo>
                        <a:lnTo>
                          <a:pt x="0" y="876"/>
                        </a:lnTo>
                        <a:lnTo>
                          <a:pt x="0" y="158695"/>
                        </a:lnTo>
                        <a:lnTo>
                          <a:pt x="720387" y="158695"/>
                        </a:lnTo>
                        <a:lnTo>
                          <a:pt x="720387" y="0"/>
                        </a:lnTo>
                        <a:lnTo>
                          <a:pt x="717187" y="0"/>
                        </a:lnTo>
                        <a:close/>
                      </a:path>
                    </a:pathLst>
                  </a:custGeom>
                  <a:noFill/>
                  <a:ln w="1951" cap="flat">
                    <a:solidFill>
                      <a:srgbClr val="0075BF"/>
                    </a:solidFill>
                    <a:prstDash val="solid"/>
                    <a:round/>
                  </a:ln>
                </p:spPr>
                <p:txBody>
                  <a:bodyPr rtlCol="0" anchor="ctr"/>
                  <a:lstStyle/>
                  <a:p>
                    <a:endParaRPr lang="nl-NL"/>
                  </a:p>
                </p:txBody>
              </p:sp>
              <p:sp>
                <p:nvSpPr>
                  <p:cNvPr id="311" name="Tekstvak 310">
                    <a:extLst>
                      <a:ext uri="{FF2B5EF4-FFF2-40B4-BE49-F238E27FC236}">
                        <a16:creationId xmlns:a16="http://schemas.microsoft.com/office/drawing/2014/main" id="{3E7D42C8-E86E-CB97-2CF8-513FEE850DCA}"/>
                      </a:ext>
                    </a:extLst>
                  </p:cNvPr>
                  <p:cNvSpPr txBox="1"/>
                  <p:nvPr/>
                </p:nvSpPr>
                <p:spPr>
                  <a:xfrm>
                    <a:off x="6894639" y="3730083"/>
                    <a:ext cx="200568" cy="136340"/>
                  </a:xfrm>
                  <a:prstGeom prst="rect">
                    <a:avLst/>
                  </a:prstGeom>
                  <a:noFill/>
                </p:spPr>
                <p:txBody>
                  <a:bodyPr wrap="none" lIns="0" tIns="0" rIns="0" bIns="0" rtlCol="0">
                    <a:spAutoFit/>
                  </a:bodyPr>
                  <a:lstStyle/>
                  <a:p>
                    <a:pPr algn="l"/>
                    <a:r>
                      <a:rPr lang="nl-NL" sz="290" b="1" spc="-11" baseline="0">
                        <a:ln/>
                        <a:solidFill>
                          <a:srgbClr val="FFFFFF"/>
                        </a:solidFill>
                        <a:latin typeface="Calibri"/>
                        <a:cs typeface="Calibri"/>
                        <a:sym typeface="Calibri"/>
                        <a:rtl val="0"/>
                      </a:rPr>
                      <a:t>k</a:t>
                    </a:r>
                  </a:p>
                </p:txBody>
              </p:sp>
              <p:sp>
                <p:nvSpPr>
                  <p:cNvPr id="313" name="Tekstvak 312">
                    <a:extLst>
                      <a:ext uri="{FF2B5EF4-FFF2-40B4-BE49-F238E27FC236}">
                        <a16:creationId xmlns:a16="http://schemas.microsoft.com/office/drawing/2014/main" id="{AD971A2A-FE43-7A35-EBF9-D9682D473808}"/>
                      </a:ext>
                    </a:extLst>
                  </p:cNvPr>
                  <p:cNvSpPr txBox="1"/>
                  <p:nvPr/>
                </p:nvSpPr>
                <p:spPr>
                  <a:xfrm>
                    <a:off x="6961076" y="3730083"/>
                    <a:ext cx="197581" cy="136340"/>
                  </a:xfrm>
                  <a:prstGeom prst="rect">
                    <a:avLst/>
                  </a:prstGeom>
                  <a:noFill/>
                </p:spPr>
                <p:txBody>
                  <a:bodyPr wrap="none" lIns="0" tIns="0" rIns="0" bIns="0" rtlCol="0">
                    <a:spAutoFit/>
                  </a:bodyPr>
                  <a:lstStyle/>
                  <a:p>
                    <a:pPr algn="l"/>
                    <a:r>
                      <a:rPr lang="nl-NL" sz="290" b="1" spc="-4" baseline="0">
                        <a:ln/>
                        <a:solidFill>
                          <a:srgbClr val="FFFFFF"/>
                        </a:solidFill>
                        <a:latin typeface="Calibri"/>
                        <a:cs typeface="Calibri"/>
                        <a:sym typeface="Calibri"/>
                        <a:rtl val="0"/>
                      </a:rPr>
                      <a:t>s</a:t>
                    </a:r>
                  </a:p>
                </p:txBody>
              </p:sp>
              <p:sp>
                <p:nvSpPr>
                  <p:cNvPr id="314" name="Tekstvak 313">
                    <a:extLst>
                      <a:ext uri="{FF2B5EF4-FFF2-40B4-BE49-F238E27FC236}">
                        <a16:creationId xmlns:a16="http://schemas.microsoft.com/office/drawing/2014/main" id="{83197457-1517-A1D1-020A-C20E1F0F62FB}"/>
                      </a:ext>
                    </a:extLst>
                  </p:cNvPr>
                  <p:cNvSpPr txBox="1"/>
                  <p:nvPr/>
                </p:nvSpPr>
                <p:spPr>
                  <a:xfrm>
                    <a:off x="6975364" y="3730083"/>
                    <a:ext cx="204455" cy="136340"/>
                  </a:xfrm>
                  <a:prstGeom prst="rect">
                    <a:avLst/>
                  </a:prstGeom>
                  <a:noFill/>
                </p:spPr>
                <p:txBody>
                  <a:bodyPr wrap="none" lIns="0" tIns="0" rIns="0" bIns="0" rtlCol="0">
                    <a:spAutoFit/>
                  </a:bodyPr>
                  <a:lstStyle/>
                  <a:p>
                    <a:pPr algn="l"/>
                    <a:r>
                      <a:rPr lang="nl-NL" sz="290" b="1" spc="0" baseline="0">
                        <a:ln/>
                        <a:solidFill>
                          <a:srgbClr val="FFFFFF"/>
                        </a:solidFill>
                        <a:latin typeface="Calibri"/>
                        <a:cs typeface="Calibri"/>
                        <a:sym typeface="Calibri"/>
                        <a:rtl val="0"/>
                      </a:rPr>
                      <a:t>ti</a:t>
                    </a:r>
                  </a:p>
                </p:txBody>
              </p:sp>
              <p:sp>
                <p:nvSpPr>
                  <p:cNvPr id="315" name="Tekstvak 314">
                    <a:extLst>
                      <a:ext uri="{FF2B5EF4-FFF2-40B4-BE49-F238E27FC236}">
                        <a16:creationId xmlns:a16="http://schemas.microsoft.com/office/drawing/2014/main" id="{249411D3-ED64-F538-1B81-7E6364B8D8C1}"/>
                      </a:ext>
                    </a:extLst>
                  </p:cNvPr>
                  <p:cNvSpPr txBox="1"/>
                  <p:nvPr/>
                </p:nvSpPr>
                <p:spPr>
                  <a:xfrm>
                    <a:off x="6996939" y="3730083"/>
                    <a:ext cx="200352" cy="136340"/>
                  </a:xfrm>
                  <a:prstGeom prst="rect">
                    <a:avLst/>
                  </a:prstGeom>
                  <a:noFill/>
                </p:spPr>
                <p:txBody>
                  <a:bodyPr wrap="none" lIns="0" tIns="0" rIns="0" bIns="0" rtlCol="0">
                    <a:spAutoFit/>
                  </a:bodyPr>
                  <a:lstStyle/>
                  <a:p>
                    <a:pPr algn="l"/>
                    <a:r>
                      <a:rPr lang="nl-NL" sz="290" b="1" spc="-4" baseline="0">
                        <a:ln/>
                        <a:solidFill>
                          <a:srgbClr val="FFFFFF"/>
                        </a:solidFill>
                        <a:latin typeface="Calibri"/>
                        <a:cs typeface="Calibri"/>
                        <a:sym typeface="Calibri"/>
                        <a:rtl val="0"/>
                      </a:rPr>
                      <a:t>g</a:t>
                    </a:r>
                  </a:p>
                </p:txBody>
              </p:sp>
              <p:sp>
                <p:nvSpPr>
                  <p:cNvPr id="316" name="Tekstvak 315">
                    <a:extLst>
                      <a:ext uri="{FF2B5EF4-FFF2-40B4-BE49-F238E27FC236}">
                        <a16:creationId xmlns:a16="http://schemas.microsoft.com/office/drawing/2014/main" id="{29058BAE-A44A-0592-3085-ED9CDA368B2E}"/>
                      </a:ext>
                    </a:extLst>
                  </p:cNvPr>
                  <p:cNvSpPr txBox="1"/>
                  <p:nvPr/>
                </p:nvSpPr>
                <p:spPr>
                  <a:xfrm>
                    <a:off x="7014013" y="3730083"/>
                    <a:ext cx="287122" cy="136340"/>
                  </a:xfrm>
                  <a:prstGeom prst="rect">
                    <a:avLst/>
                  </a:prstGeom>
                  <a:noFill/>
                </p:spPr>
                <p:txBody>
                  <a:bodyPr wrap="none" lIns="0" tIns="0" rIns="0" bIns="0" rtlCol="0">
                    <a:spAutoFit/>
                  </a:bodyPr>
                  <a:lstStyle/>
                  <a:p>
                    <a:pPr algn="l"/>
                    <a:r>
                      <a:rPr lang="nl-NL" sz="290" b="1" spc="0" baseline="0">
                        <a:ln/>
                        <a:solidFill>
                          <a:srgbClr val="FFFFFF"/>
                        </a:solidFill>
                        <a:latin typeface="Calibri"/>
                        <a:cs typeface="Calibri"/>
                        <a:sym typeface="Calibri"/>
                        <a:rtl val="0"/>
                      </a:rPr>
                      <a:t>e medi</a:t>
                    </a:r>
                  </a:p>
                </p:txBody>
              </p:sp>
              <p:grpSp>
                <p:nvGrpSpPr>
                  <p:cNvPr id="324" name="Graphic 3">
                    <a:extLst>
                      <a:ext uri="{FF2B5EF4-FFF2-40B4-BE49-F238E27FC236}">
                        <a16:creationId xmlns:a16="http://schemas.microsoft.com/office/drawing/2014/main" id="{77949892-9A0F-4682-D934-FFD2B9C24C03}"/>
                      </a:ext>
                    </a:extLst>
                  </p:cNvPr>
                  <p:cNvGrpSpPr/>
                  <p:nvPr/>
                </p:nvGrpSpPr>
                <p:grpSpPr>
                  <a:xfrm>
                    <a:off x="7756311" y="3393475"/>
                    <a:ext cx="91681" cy="91009"/>
                    <a:chOff x="7756311" y="3393475"/>
                    <a:chExt cx="91681" cy="91009"/>
                  </a:xfrm>
                </p:grpSpPr>
                <p:sp>
                  <p:nvSpPr>
                    <p:cNvPr id="325" name="Vrije vorm 324">
                      <a:extLst>
                        <a:ext uri="{FF2B5EF4-FFF2-40B4-BE49-F238E27FC236}">
                          <a16:creationId xmlns:a16="http://schemas.microsoft.com/office/drawing/2014/main" id="{1E568540-E62F-0025-805C-CED107D3B271}"/>
                        </a:ext>
                      </a:extLst>
                    </p:cNvPr>
                    <p:cNvSpPr/>
                    <p:nvPr/>
                  </p:nvSpPr>
                  <p:spPr>
                    <a:xfrm>
                      <a:off x="7756311" y="3393475"/>
                      <a:ext cx="91681" cy="91009"/>
                    </a:xfrm>
                    <a:custGeom>
                      <a:avLst/>
                      <a:gdLst>
                        <a:gd name="connsiteX0" fmla="*/ 0 w 91681"/>
                        <a:gd name="connsiteY0" fmla="*/ 45505 h 91009"/>
                        <a:gd name="connsiteX1" fmla="*/ 45841 w 91681"/>
                        <a:gd name="connsiteY1" fmla="*/ 91010 h 91009"/>
                        <a:gd name="connsiteX2" fmla="*/ 91682 w 91681"/>
                        <a:gd name="connsiteY2" fmla="*/ 45505 h 91009"/>
                        <a:gd name="connsiteX3" fmla="*/ 45841 w 91681"/>
                        <a:gd name="connsiteY3" fmla="*/ 0 h 91009"/>
                        <a:gd name="connsiteX4" fmla="*/ 0 w 91681"/>
                        <a:gd name="connsiteY4" fmla="*/ 45505 h 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81" h="91009">
                          <a:moveTo>
                            <a:pt x="0" y="45505"/>
                          </a:moveTo>
                          <a:cubicBezTo>
                            <a:pt x="0" y="70636"/>
                            <a:pt x="20524" y="91010"/>
                            <a:pt x="45841" y="91010"/>
                          </a:cubicBezTo>
                          <a:cubicBezTo>
                            <a:pt x="71157" y="91010"/>
                            <a:pt x="91682" y="70636"/>
                            <a:pt x="91682" y="45505"/>
                          </a:cubicBezTo>
                          <a:cubicBezTo>
                            <a:pt x="91682" y="20373"/>
                            <a:pt x="71158" y="0"/>
                            <a:pt x="45841" y="0"/>
                          </a:cubicBezTo>
                          <a:cubicBezTo>
                            <a:pt x="20524" y="0"/>
                            <a:pt x="0" y="20373"/>
                            <a:pt x="0" y="45505"/>
                          </a:cubicBezTo>
                          <a:close/>
                        </a:path>
                      </a:pathLst>
                    </a:custGeom>
                    <a:solidFill>
                      <a:srgbClr val="D2E3F3"/>
                    </a:solidFill>
                    <a:ln w="9525" cap="flat">
                      <a:noFill/>
                      <a:prstDash val="solid"/>
                      <a:miter/>
                    </a:ln>
                  </p:spPr>
                  <p:txBody>
                    <a:bodyPr rtlCol="0" anchor="ctr"/>
                    <a:lstStyle/>
                    <a:p>
                      <a:endParaRPr lang="nl-NL"/>
                    </a:p>
                  </p:txBody>
                </p:sp>
                <p:sp>
                  <p:nvSpPr>
                    <p:cNvPr id="326" name="Vrije vorm 325">
                      <a:extLst>
                        <a:ext uri="{FF2B5EF4-FFF2-40B4-BE49-F238E27FC236}">
                          <a16:creationId xmlns:a16="http://schemas.microsoft.com/office/drawing/2014/main" id="{3E2D2AFD-F14E-7B21-B744-7B471D4114FC}"/>
                        </a:ext>
                      </a:extLst>
                    </p:cNvPr>
                    <p:cNvSpPr/>
                    <p:nvPr/>
                  </p:nvSpPr>
                  <p:spPr>
                    <a:xfrm>
                      <a:off x="7771758" y="3462603"/>
                      <a:ext cx="64277" cy="21882"/>
                    </a:xfrm>
                    <a:custGeom>
                      <a:avLst/>
                      <a:gdLst>
                        <a:gd name="connsiteX0" fmla="*/ 18987 w 64277"/>
                        <a:gd name="connsiteY0" fmla="*/ 911 h 21882"/>
                        <a:gd name="connsiteX1" fmla="*/ 30672 w 64277"/>
                        <a:gd name="connsiteY1" fmla="*/ 138 h 21882"/>
                        <a:gd name="connsiteX2" fmla="*/ 42087 w 64277"/>
                        <a:gd name="connsiteY2" fmla="*/ 834 h 21882"/>
                        <a:gd name="connsiteX3" fmla="*/ 64277 w 64277"/>
                        <a:gd name="connsiteY3" fmla="*/ 6968 h 21882"/>
                        <a:gd name="connsiteX4" fmla="*/ 29738 w 64277"/>
                        <a:gd name="connsiteY4" fmla="*/ 21880 h 21882"/>
                        <a:gd name="connsiteX5" fmla="*/ 0 w 64277"/>
                        <a:gd name="connsiteY5" fmla="*/ 10703 h 21882"/>
                        <a:gd name="connsiteX6" fmla="*/ 133 w 64277"/>
                        <a:gd name="connsiteY6" fmla="*/ 9616 h 21882"/>
                        <a:gd name="connsiteX7" fmla="*/ 18987 w 64277"/>
                        <a:gd name="connsiteY7" fmla="*/ 911 h 2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77" h="21882">
                          <a:moveTo>
                            <a:pt x="18987" y="911"/>
                          </a:moveTo>
                          <a:cubicBezTo>
                            <a:pt x="23565" y="-458"/>
                            <a:pt x="25456" y="115"/>
                            <a:pt x="30672" y="138"/>
                          </a:cubicBezTo>
                          <a:cubicBezTo>
                            <a:pt x="34610" y="154"/>
                            <a:pt x="38422" y="388"/>
                            <a:pt x="42087" y="834"/>
                          </a:cubicBezTo>
                          <a:cubicBezTo>
                            <a:pt x="50291" y="1833"/>
                            <a:pt x="57753" y="3912"/>
                            <a:pt x="64277" y="6968"/>
                          </a:cubicBezTo>
                          <a:cubicBezTo>
                            <a:pt x="55772" y="16238"/>
                            <a:pt x="43427" y="22022"/>
                            <a:pt x="29738" y="21880"/>
                          </a:cubicBezTo>
                          <a:cubicBezTo>
                            <a:pt x="18334" y="21764"/>
                            <a:pt x="7954" y="17556"/>
                            <a:pt x="0" y="10703"/>
                          </a:cubicBezTo>
                          <a:cubicBezTo>
                            <a:pt x="47" y="10338"/>
                            <a:pt x="86" y="9988"/>
                            <a:pt x="133" y="9616"/>
                          </a:cubicBezTo>
                          <a:cubicBezTo>
                            <a:pt x="7470" y="4124"/>
                            <a:pt x="10829" y="3347"/>
                            <a:pt x="18987" y="911"/>
                          </a:cubicBezTo>
                          <a:close/>
                        </a:path>
                      </a:pathLst>
                    </a:custGeom>
                    <a:solidFill>
                      <a:srgbClr val="FFFFFF"/>
                    </a:solidFill>
                    <a:ln w="9525" cap="flat">
                      <a:noFill/>
                      <a:prstDash val="solid"/>
                      <a:miter/>
                    </a:ln>
                  </p:spPr>
                  <p:txBody>
                    <a:bodyPr rtlCol="0" anchor="ctr"/>
                    <a:lstStyle/>
                    <a:p>
                      <a:endParaRPr lang="nl-NL"/>
                    </a:p>
                  </p:txBody>
                </p:sp>
                <p:sp>
                  <p:nvSpPr>
                    <p:cNvPr id="327" name="Vrije vorm 326">
                      <a:extLst>
                        <a:ext uri="{FF2B5EF4-FFF2-40B4-BE49-F238E27FC236}">
                          <a16:creationId xmlns:a16="http://schemas.microsoft.com/office/drawing/2014/main" id="{45FC3BF0-36E3-9F4F-E07D-C5F90DC2F581}"/>
                        </a:ext>
                      </a:extLst>
                    </p:cNvPr>
                    <p:cNvSpPr/>
                    <p:nvPr/>
                  </p:nvSpPr>
                  <p:spPr>
                    <a:xfrm>
                      <a:off x="7785211" y="3462603"/>
                      <a:ext cx="34381" cy="16411"/>
                    </a:xfrm>
                    <a:custGeom>
                      <a:avLst/>
                      <a:gdLst>
                        <a:gd name="connsiteX0" fmla="*/ 34381 w 34381"/>
                        <a:gd name="connsiteY0" fmla="*/ 1392 h 16411"/>
                        <a:gd name="connsiteX1" fmla="*/ 0 w 34381"/>
                        <a:gd name="connsiteY1" fmla="*/ 2673 h 16411"/>
                        <a:gd name="connsiteX2" fmla="*/ 6589 w 34381"/>
                        <a:gd name="connsiteY2" fmla="*/ 0 h 16411"/>
                        <a:gd name="connsiteX3" fmla="*/ 26596 w 34381"/>
                        <a:gd name="connsiteY3" fmla="*/ 79 h 16411"/>
                        <a:gd name="connsiteX4" fmla="*/ 34381 w 34381"/>
                        <a:gd name="connsiteY4" fmla="*/ 1392 h 1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1" h="16411">
                          <a:moveTo>
                            <a:pt x="34381" y="1392"/>
                          </a:moveTo>
                          <a:cubicBezTo>
                            <a:pt x="20716" y="21969"/>
                            <a:pt x="9263" y="20440"/>
                            <a:pt x="0" y="2673"/>
                          </a:cubicBezTo>
                          <a:lnTo>
                            <a:pt x="6589" y="0"/>
                          </a:lnTo>
                          <a:lnTo>
                            <a:pt x="26596" y="79"/>
                          </a:lnTo>
                          <a:cubicBezTo>
                            <a:pt x="29212" y="627"/>
                            <a:pt x="32027" y="647"/>
                            <a:pt x="34381" y="1392"/>
                          </a:cubicBezTo>
                          <a:close/>
                        </a:path>
                      </a:pathLst>
                    </a:custGeom>
                    <a:solidFill>
                      <a:srgbClr val="FFFFFF"/>
                    </a:solidFill>
                    <a:ln w="9525" cap="flat">
                      <a:noFill/>
                      <a:prstDash val="solid"/>
                      <a:miter/>
                    </a:ln>
                  </p:spPr>
                  <p:txBody>
                    <a:bodyPr rtlCol="0" anchor="ctr"/>
                    <a:lstStyle/>
                    <a:p>
                      <a:endParaRPr lang="nl-NL"/>
                    </a:p>
                  </p:txBody>
                </p:sp>
                <p:sp>
                  <p:nvSpPr>
                    <p:cNvPr id="328" name="Vrije vorm 327">
                      <a:extLst>
                        <a:ext uri="{FF2B5EF4-FFF2-40B4-BE49-F238E27FC236}">
                          <a16:creationId xmlns:a16="http://schemas.microsoft.com/office/drawing/2014/main" id="{3650F403-64DC-78FF-68AD-DA7D7453B298}"/>
                        </a:ext>
                      </a:extLst>
                    </p:cNvPr>
                    <p:cNvSpPr/>
                    <p:nvPr/>
                  </p:nvSpPr>
                  <p:spPr>
                    <a:xfrm>
                      <a:off x="7817100" y="3463597"/>
                      <a:ext cx="18934" cy="18401"/>
                    </a:xfrm>
                    <a:custGeom>
                      <a:avLst/>
                      <a:gdLst>
                        <a:gd name="connsiteX0" fmla="*/ 2201 w 18934"/>
                        <a:gd name="connsiteY0" fmla="*/ 0 h 18401"/>
                        <a:gd name="connsiteX1" fmla="*/ 18934 w 18934"/>
                        <a:gd name="connsiteY1" fmla="*/ 5855 h 18401"/>
                        <a:gd name="connsiteX2" fmla="*/ 0 w 18934"/>
                        <a:gd name="connsiteY2" fmla="*/ 18401 h 18401"/>
                        <a:gd name="connsiteX3" fmla="*/ 2201 w 18934"/>
                        <a:gd name="connsiteY3" fmla="*/ 0 h 18401"/>
                      </a:gdLst>
                      <a:ahLst/>
                      <a:cxnLst>
                        <a:cxn ang="0">
                          <a:pos x="connsiteX0" y="connsiteY0"/>
                        </a:cxn>
                        <a:cxn ang="0">
                          <a:pos x="connsiteX1" y="connsiteY1"/>
                        </a:cxn>
                        <a:cxn ang="0">
                          <a:pos x="connsiteX2" y="connsiteY2"/>
                        </a:cxn>
                        <a:cxn ang="0">
                          <a:pos x="connsiteX3" y="connsiteY3"/>
                        </a:cxn>
                      </a:cxnLst>
                      <a:rect l="l" t="t" r="r" b="b"/>
                      <a:pathLst>
                        <a:path w="18934" h="18401">
                          <a:moveTo>
                            <a:pt x="2201" y="0"/>
                          </a:moveTo>
                          <a:cubicBezTo>
                            <a:pt x="10187" y="1781"/>
                            <a:pt x="15745" y="4196"/>
                            <a:pt x="18934" y="5855"/>
                          </a:cubicBezTo>
                          <a:cubicBezTo>
                            <a:pt x="13854" y="11520"/>
                            <a:pt x="7358" y="15887"/>
                            <a:pt x="0" y="18401"/>
                          </a:cubicBezTo>
                          <a:cubicBezTo>
                            <a:pt x="1206" y="6836"/>
                            <a:pt x="2201" y="0"/>
                            <a:pt x="2201" y="0"/>
                          </a:cubicBezTo>
                          <a:close/>
                        </a:path>
                      </a:pathLst>
                    </a:custGeom>
                    <a:solidFill>
                      <a:srgbClr val="A1ADAA"/>
                    </a:solidFill>
                    <a:ln w="9525" cap="flat">
                      <a:noFill/>
                      <a:prstDash val="solid"/>
                      <a:miter/>
                    </a:ln>
                  </p:spPr>
                  <p:txBody>
                    <a:bodyPr rtlCol="0" anchor="ctr"/>
                    <a:lstStyle/>
                    <a:p>
                      <a:endParaRPr lang="nl-NL"/>
                    </a:p>
                  </p:txBody>
                </p:sp>
                <p:sp>
                  <p:nvSpPr>
                    <p:cNvPr id="329" name="Vrije vorm 328">
                      <a:extLst>
                        <a:ext uri="{FF2B5EF4-FFF2-40B4-BE49-F238E27FC236}">
                          <a16:creationId xmlns:a16="http://schemas.microsoft.com/office/drawing/2014/main" id="{D954A6EE-E7A0-6280-13C2-CF546F82FFFE}"/>
                        </a:ext>
                      </a:extLst>
                    </p:cNvPr>
                    <p:cNvSpPr/>
                    <p:nvPr/>
                  </p:nvSpPr>
                  <p:spPr>
                    <a:xfrm>
                      <a:off x="7770761" y="3465089"/>
                      <a:ext cx="13453" cy="15914"/>
                    </a:xfrm>
                    <a:custGeom>
                      <a:avLst/>
                      <a:gdLst>
                        <a:gd name="connsiteX0" fmla="*/ 13453 w 13453"/>
                        <a:gd name="connsiteY0" fmla="*/ 0 h 15914"/>
                        <a:gd name="connsiteX1" fmla="*/ 13080 w 13453"/>
                        <a:gd name="connsiteY1" fmla="*/ 15915 h 15914"/>
                        <a:gd name="connsiteX2" fmla="*/ 0 w 13453"/>
                        <a:gd name="connsiteY2" fmla="*/ 7400 h 15914"/>
                        <a:gd name="connsiteX3" fmla="*/ 13453 w 13453"/>
                        <a:gd name="connsiteY3" fmla="*/ 0 h 15914"/>
                      </a:gdLst>
                      <a:ahLst/>
                      <a:cxnLst>
                        <a:cxn ang="0">
                          <a:pos x="connsiteX0" y="connsiteY0"/>
                        </a:cxn>
                        <a:cxn ang="0">
                          <a:pos x="connsiteX1" y="connsiteY1"/>
                        </a:cxn>
                        <a:cxn ang="0">
                          <a:pos x="connsiteX2" y="connsiteY2"/>
                        </a:cxn>
                        <a:cxn ang="0">
                          <a:pos x="connsiteX3" y="connsiteY3"/>
                        </a:cxn>
                      </a:cxnLst>
                      <a:rect l="l" t="t" r="r" b="b"/>
                      <a:pathLst>
                        <a:path w="13453" h="15914">
                          <a:moveTo>
                            <a:pt x="13453" y="0"/>
                          </a:moveTo>
                          <a:cubicBezTo>
                            <a:pt x="13453" y="0"/>
                            <a:pt x="13305" y="6263"/>
                            <a:pt x="13080" y="15915"/>
                          </a:cubicBezTo>
                          <a:cubicBezTo>
                            <a:pt x="8228" y="13830"/>
                            <a:pt x="3808" y="10937"/>
                            <a:pt x="0" y="7400"/>
                          </a:cubicBezTo>
                          <a:cubicBezTo>
                            <a:pt x="4346" y="4018"/>
                            <a:pt x="9992" y="959"/>
                            <a:pt x="13453" y="0"/>
                          </a:cubicBezTo>
                          <a:close/>
                        </a:path>
                      </a:pathLst>
                    </a:custGeom>
                    <a:solidFill>
                      <a:srgbClr val="A1ADAA"/>
                    </a:solidFill>
                    <a:ln w="9525" cap="flat">
                      <a:noFill/>
                      <a:prstDash val="solid"/>
                      <a:miter/>
                    </a:ln>
                  </p:spPr>
                  <p:txBody>
                    <a:bodyPr rtlCol="0" anchor="ctr"/>
                    <a:lstStyle/>
                    <a:p>
                      <a:endParaRPr lang="nl-NL"/>
                    </a:p>
                  </p:txBody>
                </p:sp>
                <p:sp>
                  <p:nvSpPr>
                    <p:cNvPr id="330" name="Vrije vorm 329">
                      <a:extLst>
                        <a:ext uri="{FF2B5EF4-FFF2-40B4-BE49-F238E27FC236}">
                          <a16:creationId xmlns:a16="http://schemas.microsoft.com/office/drawing/2014/main" id="{AAB00ACB-A5A1-3379-61B3-9FCD1464C33E}"/>
                        </a:ext>
                      </a:extLst>
                    </p:cNvPr>
                    <p:cNvSpPr/>
                    <p:nvPr/>
                  </p:nvSpPr>
                  <p:spPr>
                    <a:xfrm>
                      <a:off x="7790194" y="3437737"/>
                      <a:ext cx="24415" cy="36304"/>
                    </a:xfrm>
                    <a:custGeom>
                      <a:avLst/>
                      <a:gdLst>
                        <a:gd name="connsiteX0" fmla="*/ 0 w 24415"/>
                        <a:gd name="connsiteY0" fmla="*/ 27060 h 36304"/>
                        <a:gd name="connsiteX1" fmla="*/ 10720 w 24415"/>
                        <a:gd name="connsiteY1" fmla="*/ 36304 h 36304"/>
                        <a:gd name="connsiteX2" fmla="*/ 24275 w 24415"/>
                        <a:gd name="connsiteY2" fmla="*/ 25456 h 36304"/>
                        <a:gd name="connsiteX3" fmla="*/ 24415 w 24415"/>
                        <a:gd name="connsiteY3" fmla="*/ 0 h 36304"/>
                        <a:gd name="connsiteX4" fmla="*/ 1926 w 24415"/>
                        <a:gd name="connsiteY4" fmla="*/ 3034 h 36304"/>
                        <a:gd name="connsiteX5" fmla="*/ 0 w 24415"/>
                        <a:gd name="connsiteY5" fmla="*/ 27060 h 3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15" h="36304">
                          <a:moveTo>
                            <a:pt x="0" y="27060"/>
                          </a:moveTo>
                          <a:lnTo>
                            <a:pt x="10720" y="36304"/>
                          </a:lnTo>
                          <a:lnTo>
                            <a:pt x="24275" y="25456"/>
                          </a:lnTo>
                          <a:lnTo>
                            <a:pt x="24415" y="0"/>
                          </a:lnTo>
                          <a:lnTo>
                            <a:pt x="1926" y="3034"/>
                          </a:lnTo>
                          <a:lnTo>
                            <a:pt x="0" y="27060"/>
                          </a:lnTo>
                          <a:close/>
                        </a:path>
                      </a:pathLst>
                    </a:custGeom>
                    <a:solidFill>
                      <a:srgbClr val="E5B6AE"/>
                    </a:solidFill>
                    <a:ln w="9525" cap="flat">
                      <a:noFill/>
                      <a:prstDash val="solid"/>
                      <a:miter/>
                    </a:ln>
                  </p:spPr>
                  <p:txBody>
                    <a:bodyPr rtlCol="0" anchor="ctr"/>
                    <a:lstStyle/>
                    <a:p>
                      <a:endParaRPr lang="nl-NL"/>
                    </a:p>
                  </p:txBody>
                </p:sp>
                <p:sp>
                  <p:nvSpPr>
                    <p:cNvPr id="331" name="Vrije vorm 330">
                      <a:extLst>
                        <a:ext uri="{FF2B5EF4-FFF2-40B4-BE49-F238E27FC236}">
                          <a16:creationId xmlns:a16="http://schemas.microsoft.com/office/drawing/2014/main" id="{E693CFAA-B949-6160-E309-D0923311326D}"/>
                        </a:ext>
                      </a:extLst>
                    </p:cNvPr>
                    <p:cNvSpPr/>
                    <p:nvPr/>
                  </p:nvSpPr>
                  <p:spPr>
                    <a:xfrm>
                      <a:off x="7791190" y="3445694"/>
                      <a:ext cx="21923" cy="14919"/>
                    </a:xfrm>
                    <a:custGeom>
                      <a:avLst/>
                      <a:gdLst>
                        <a:gd name="connsiteX0" fmla="*/ 21924 w 21923"/>
                        <a:gd name="connsiteY0" fmla="*/ 0 h 14919"/>
                        <a:gd name="connsiteX1" fmla="*/ 0 w 21923"/>
                        <a:gd name="connsiteY1" fmla="*/ 10668 h 14919"/>
                        <a:gd name="connsiteX2" fmla="*/ 500 w 21923"/>
                        <a:gd name="connsiteY2" fmla="*/ 4357 h 14919"/>
                        <a:gd name="connsiteX3" fmla="*/ 21924 w 21923"/>
                        <a:gd name="connsiteY3" fmla="*/ 0 h 14919"/>
                      </a:gdLst>
                      <a:ahLst/>
                      <a:cxnLst>
                        <a:cxn ang="0">
                          <a:pos x="connsiteX0" y="connsiteY0"/>
                        </a:cxn>
                        <a:cxn ang="0">
                          <a:pos x="connsiteX1" y="connsiteY1"/>
                        </a:cxn>
                        <a:cxn ang="0">
                          <a:pos x="connsiteX2" y="connsiteY2"/>
                        </a:cxn>
                        <a:cxn ang="0">
                          <a:pos x="connsiteX3" y="connsiteY3"/>
                        </a:cxn>
                      </a:cxnLst>
                      <a:rect l="l" t="t" r="r" b="b"/>
                      <a:pathLst>
                        <a:path w="21923" h="14919">
                          <a:moveTo>
                            <a:pt x="21924" y="0"/>
                          </a:moveTo>
                          <a:cubicBezTo>
                            <a:pt x="17964" y="12349"/>
                            <a:pt x="8672" y="20233"/>
                            <a:pt x="0" y="10668"/>
                          </a:cubicBezTo>
                          <a:lnTo>
                            <a:pt x="500" y="4357"/>
                          </a:lnTo>
                          <a:lnTo>
                            <a:pt x="21924" y="0"/>
                          </a:lnTo>
                          <a:close/>
                        </a:path>
                      </a:pathLst>
                    </a:custGeom>
                    <a:solidFill>
                      <a:srgbClr val="C4918C"/>
                    </a:solidFill>
                    <a:ln w="9525" cap="flat">
                      <a:noFill/>
                      <a:prstDash val="solid"/>
                      <a:miter/>
                    </a:ln>
                  </p:spPr>
                  <p:txBody>
                    <a:bodyPr rtlCol="0" anchor="ctr"/>
                    <a:lstStyle/>
                    <a:p>
                      <a:endParaRPr lang="nl-NL"/>
                    </a:p>
                  </p:txBody>
                </p:sp>
                <p:sp>
                  <p:nvSpPr>
                    <p:cNvPr id="332" name="Vrije vorm 331">
                      <a:extLst>
                        <a:ext uri="{FF2B5EF4-FFF2-40B4-BE49-F238E27FC236}">
                          <a16:creationId xmlns:a16="http://schemas.microsoft.com/office/drawing/2014/main" id="{2853EEDE-378F-5459-AA51-2A871699520F}"/>
                        </a:ext>
                      </a:extLst>
                    </p:cNvPr>
                    <p:cNvSpPr/>
                    <p:nvPr/>
                  </p:nvSpPr>
                  <p:spPr>
                    <a:xfrm>
                      <a:off x="7783218" y="3404416"/>
                      <a:ext cx="36373" cy="49731"/>
                    </a:xfrm>
                    <a:custGeom>
                      <a:avLst/>
                      <a:gdLst>
                        <a:gd name="connsiteX0" fmla="*/ 20747 w 36373"/>
                        <a:gd name="connsiteY0" fmla="*/ 205 h 49731"/>
                        <a:gd name="connsiteX1" fmla="*/ 36042 w 36373"/>
                        <a:gd name="connsiteY1" fmla="*/ 19688 h 49731"/>
                        <a:gd name="connsiteX2" fmla="*/ 28495 w 36373"/>
                        <a:gd name="connsiteY2" fmla="*/ 43820 h 49731"/>
                        <a:gd name="connsiteX3" fmla="*/ 10179 w 36373"/>
                        <a:gd name="connsiteY3" fmla="*/ 49732 h 49731"/>
                        <a:gd name="connsiteX4" fmla="*/ 2110 w 36373"/>
                        <a:gd name="connsiteY4" fmla="*/ 41074 h 49731"/>
                        <a:gd name="connsiteX5" fmla="*/ 1034 w 36373"/>
                        <a:gd name="connsiteY5" fmla="*/ 15261 h 49731"/>
                        <a:gd name="connsiteX6" fmla="*/ 20747 w 36373"/>
                        <a:gd name="connsiteY6" fmla="*/ 205 h 4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73" h="49731">
                          <a:moveTo>
                            <a:pt x="20747" y="205"/>
                          </a:moveTo>
                          <a:cubicBezTo>
                            <a:pt x="31445" y="1286"/>
                            <a:pt x="37952" y="2951"/>
                            <a:pt x="36042" y="19688"/>
                          </a:cubicBezTo>
                          <a:cubicBezTo>
                            <a:pt x="34129" y="36429"/>
                            <a:pt x="30854" y="41579"/>
                            <a:pt x="28495" y="43820"/>
                          </a:cubicBezTo>
                          <a:cubicBezTo>
                            <a:pt x="25470" y="46683"/>
                            <a:pt x="20802" y="49682"/>
                            <a:pt x="10179" y="49732"/>
                          </a:cubicBezTo>
                          <a:cubicBezTo>
                            <a:pt x="3680" y="48783"/>
                            <a:pt x="3574" y="44874"/>
                            <a:pt x="2110" y="41074"/>
                          </a:cubicBezTo>
                          <a:cubicBezTo>
                            <a:pt x="944" y="38040"/>
                            <a:pt x="-1333" y="31945"/>
                            <a:pt x="1034" y="15261"/>
                          </a:cubicBezTo>
                          <a:cubicBezTo>
                            <a:pt x="3398" y="-1422"/>
                            <a:pt x="16428" y="-235"/>
                            <a:pt x="20747" y="205"/>
                          </a:cubicBezTo>
                          <a:close/>
                        </a:path>
                      </a:pathLst>
                    </a:custGeom>
                    <a:solidFill>
                      <a:srgbClr val="E5B6AE"/>
                    </a:solidFill>
                    <a:ln w="9525" cap="flat">
                      <a:noFill/>
                      <a:prstDash val="solid"/>
                      <a:miter/>
                    </a:ln>
                  </p:spPr>
                  <p:txBody>
                    <a:bodyPr rtlCol="0" anchor="ctr"/>
                    <a:lstStyle/>
                    <a:p>
                      <a:endParaRPr lang="nl-NL"/>
                    </a:p>
                  </p:txBody>
                </p:sp>
                <p:sp>
                  <p:nvSpPr>
                    <p:cNvPr id="333" name="Vrije vorm 332">
                      <a:extLst>
                        <a:ext uri="{FF2B5EF4-FFF2-40B4-BE49-F238E27FC236}">
                          <a16:creationId xmlns:a16="http://schemas.microsoft.com/office/drawing/2014/main" id="{5FA9E2F2-E974-9DB3-59CF-AECBCE939472}"/>
                        </a:ext>
                      </a:extLst>
                    </p:cNvPr>
                    <p:cNvSpPr/>
                    <p:nvPr/>
                  </p:nvSpPr>
                  <p:spPr>
                    <a:xfrm>
                      <a:off x="7799660" y="3429283"/>
                      <a:ext cx="2990" cy="3481"/>
                    </a:xfrm>
                    <a:custGeom>
                      <a:avLst/>
                      <a:gdLst>
                        <a:gd name="connsiteX0" fmla="*/ 1789 w 2990"/>
                        <a:gd name="connsiteY0" fmla="*/ 9 h 3481"/>
                        <a:gd name="connsiteX1" fmla="*/ 29 w 2990"/>
                        <a:gd name="connsiteY1" fmla="*/ 1570 h 3481"/>
                        <a:gd name="connsiteX2" fmla="*/ 1205 w 2990"/>
                        <a:gd name="connsiteY2" fmla="*/ 3473 h 3481"/>
                        <a:gd name="connsiteX3" fmla="*/ 2961 w 2990"/>
                        <a:gd name="connsiteY3" fmla="*/ 1908 h 3481"/>
                        <a:gd name="connsiteX4" fmla="*/ 1789 w 2990"/>
                        <a:gd name="connsiteY4" fmla="*/ 9 h 3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0" h="3481">
                          <a:moveTo>
                            <a:pt x="1789" y="9"/>
                          </a:moveTo>
                          <a:cubicBezTo>
                            <a:pt x="978" y="-88"/>
                            <a:pt x="190" y="614"/>
                            <a:pt x="29" y="1570"/>
                          </a:cubicBezTo>
                          <a:cubicBezTo>
                            <a:pt x="-132" y="2529"/>
                            <a:pt x="394" y="3380"/>
                            <a:pt x="1205" y="3473"/>
                          </a:cubicBezTo>
                          <a:cubicBezTo>
                            <a:pt x="2012" y="3566"/>
                            <a:pt x="2800" y="2867"/>
                            <a:pt x="2961" y="1908"/>
                          </a:cubicBezTo>
                          <a:cubicBezTo>
                            <a:pt x="3122" y="953"/>
                            <a:pt x="2596" y="102"/>
                            <a:pt x="1789" y="9"/>
                          </a:cubicBezTo>
                          <a:close/>
                        </a:path>
                      </a:pathLst>
                    </a:custGeom>
                    <a:solidFill>
                      <a:srgbClr val="303B39"/>
                    </a:solidFill>
                    <a:ln w="9525" cap="flat">
                      <a:noFill/>
                      <a:prstDash val="solid"/>
                      <a:miter/>
                    </a:ln>
                  </p:spPr>
                  <p:txBody>
                    <a:bodyPr rtlCol="0" anchor="ctr"/>
                    <a:lstStyle/>
                    <a:p>
                      <a:endParaRPr lang="nl-NL"/>
                    </a:p>
                  </p:txBody>
                </p:sp>
                <p:sp>
                  <p:nvSpPr>
                    <p:cNvPr id="334" name="Vrije vorm 333">
                      <a:extLst>
                        <a:ext uri="{FF2B5EF4-FFF2-40B4-BE49-F238E27FC236}">
                          <a16:creationId xmlns:a16="http://schemas.microsoft.com/office/drawing/2014/main" id="{D27EF13A-299C-821A-51BF-547824E7FA7C}"/>
                        </a:ext>
                      </a:extLst>
                    </p:cNvPr>
                    <p:cNvSpPr/>
                    <p:nvPr/>
                  </p:nvSpPr>
                  <p:spPr>
                    <a:xfrm>
                      <a:off x="7786207" y="3427790"/>
                      <a:ext cx="2990" cy="3481"/>
                    </a:xfrm>
                    <a:custGeom>
                      <a:avLst/>
                      <a:gdLst>
                        <a:gd name="connsiteX0" fmla="*/ 1663 w 2990"/>
                        <a:gd name="connsiteY0" fmla="*/ 10 h 3481"/>
                        <a:gd name="connsiteX1" fmla="*/ 2980 w 2990"/>
                        <a:gd name="connsiteY1" fmla="*/ 1931 h 3481"/>
                        <a:gd name="connsiteX2" fmla="*/ 1327 w 2990"/>
                        <a:gd name="connsiteY2" fmla="*/ 3472 h 3481"/>
                        <a:gd name="connsiteX3" fmla="*/ 10 w 2990"/>
                        <a:gd name="connsiteY3" fmla="*/ 1551 h 3481"/>
                        <a:gd name="connsiteX4" fmla="*/ 1663 w 2990"/>
                        <a:gd name="connsiteY4" fmla="*/ 10 h 3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0" h="3481">
                          <a:moveTo>
                            <a:pt x="1663" y="10"/>
                          </a:moveTo>
                          <a:cubicBezTo>
                            <a:pt x="2485" y="113"/>
                            <a:pt x="3074" y="974"/>
                            <a:pt x="2980" y="1931"/>
                          </a:cubicBezTo>
                          <a:cubicBezTo>
                            <a:pt x="2887" y="2887"/>
                            <a:pt x="2146" y="3575"/>
                            <a:pt x="1327" y="3472"/>
                          </a:cubicBezTo>
                          <a:cubicBezTo>
                            <a:pt x="505" y="3365"/>
                            <a:pt x="-84" y="2508"/>
                            <a:pt x="10" y="1551"/>
                          </a:cubicBezTo>
                          <a:cubicBezTo>
                            <a:pt x="104" y="595"/>
                            <a:pt x="844" y="-93"/>
                            <a:pt x="1663" y="10"/>
                          </a:cubicBezTo>
                          <a:close/>
                        </a:path>
                      </a:pathLst>
                    </a:custGeom>
                    <a:solidFill>
                      <a:srgbClr val="303B39"/>
                    </a:solidFill>
                    <a:ln w="9525" cap="flat">
                      <a:noFill/>
                      <a:prstDash val="solid"/>
                      <a:miter/>
                    </a:ln>
                  </p:spPr>
                  <p:txBody>
                    <a:bodyPr rtlCol="0" anchor="ctr"/>
                    <a:lstStyle/>
                    <a:p>
                      <a:endParaRPr lang="nl-NL"/>
                    </a:p>
                  </p:txBody>
                </p:sp>
                <p:sp>
                  <p:nvSpPr>
                    <p:cNvPr id="335" name="Vrije vorm 334">
                      <a:extLst>
                        <a:ext uri="{FF2B5EF4-FFF2-40B4-BE49-F238E27FC236}">
                          <a16:creationId xmlns:a16="http://schemas.microsoft.com/office/drawing/2014/main" id="{083C81CD-F1A9-F911-3D41-DD766B44F06B}"/>
                        </a:ext>
                      </a:extLst>
                    </p:cNvPr>
                    <p:cNvSpPr/>
                    <p:nvPr/>
                  </p:nvSpPr>
                  <p:spPr>
                    <a:xfrm>
                      <a:off x="7798665" y="3424309"/>
                      <a:ext cx="5978" cy="1989"/>
                    </a:xfrm>
                    <a:custGeom>
                      <a:avLst/>
                      <a:gdLst>
                        <a:gd name="connsiteX0" fmla="*/ 158 w 5978"/>
                        <a:gd name="connsiteY0" fmla="*/ 1553 h 1989"/>
                        <a:gd name="connsiteX1" fmla="*/ 0 w 5978"/>
                        <a:gd name="connsiteY1" fmla="*/ 99 h 1989"/>
                        <a:gd name="connsiteX2" fmla="*/ 5979 w 5978"/>
                        <a:gd name="connsiteY2" fmla="*/ 684 h 1989"/>
                        <a:gd name="connsiteX3" fmla="*/ 5376 w 5978"/>
                        <a:gd name="connsiteY3" fmla="*/ 1989 h 1989"/>
                        <a:gd name="connsiteX4" fmla="*/ 158 w 5978"/>
                        <a:gd name="connsiteY4" fmla="*/ 1553 h 1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8" h="1989">
                          <a:moveTo>
                            <a:pt x="158" y="1553"/>
                          </a:moveTo>
                          <a:lnTo>
                            <a:pt x="0" y="99"/>
                          </a:lnTo>
                          <a:cubicBezTo>
                            <a:pt x="1853" y="-143"/>
                            <a:pt x="4864" y="61"/>
                            <a:pt x="5979" y="684"/>
                          </a:cubicBezTo>
                          <a:lnTo>
                            <a:pt x="5376" y="1989"/>
                          </a:lnTo>
                          <a:cubicBezTo>
                            <a:pt x="4606" y="1557"/>
                            <a:pt x="1872" y="1332"/>
                            <a:pt x="158" y="1553"/>
                          </a:cubicBezTo>
                          <a:close/>
                        </a:path>
                      </a:pathLst>
                    </a:custGeom>
                    <a:solidFill>
                      <a:srgbClr val="A1ADAA"/>
                    </a:solidFill>
                    <a:ln w="9525" cap="flat">
                      <a:noFill/>
                      <a:prstDash val="solid"/>
                      <a:miter/>
                    </a:ln>
                  </p:spPr>
                  <p:txBody>
                    <a:bodyPr rtlCol="0" anchor="ctr"/>
                    <a:lstStyle/>
                    <a:p>
                      <a:endParaRPr lang="nl-NL"/>
                    </a:p>
                  </p:txBody>
                </p:sp>
                <p:sp>
                  <p:nvSpPr>
                    <p:cNvPr id="336" name="Vrije vorm 335">
                      <a:extLst>
                        <a:ext uri="{FF2B5EF4-FFF2-40B4-BE49-F238E27FC236}">
                          <a16:creationId xmlns:a16="http://schemas.microsoft.com/office/drawing/2014/main" id="{B66C9ABD-8D23-6269-A209-DE2B41713F40}"/>
                        </a:ext>
                      </a:extLst>
                    </p:cNvPr>
                    <p:cNvSpPr/>
                    <p:nvPr/>
                  </p:nvSpPr>
                  <p:spPr>
                    <a:xfrm>
                      <a:off x="7784713" y="3422817"/>
                      <a:ext cx="5979" cy="1989"/>
                    </a:xfrm>
                    <a:custGeom>
                      <a:avLst/>
                      <a:gdLst>
                        <a:gd name="connsiteX0" fmla="*/ 433 w 5979"/>
                        <a:gd name="connsiteY0" fmla="*/ 1626 h 1989"/>
                        <a:gd name="connsiteX1" fmla="*/ 0 w 5979"/>
                        <a:gd name="connsiteY1" fmla="*/ 231 h 1989"/>
                        <a:gd name="connsiteX2" fmla="*/ 5980 w 5979"/>
                        <a:gd name="connsiteY2" fmla="*/ 559 h 1989"/>
                        <a:gd name="connsiteX3" fmla="*/ 5646 w 5979"/>
                        <a:gd name="connsiteY3" fmla="*/ 1989 h 1989"/>
                        <a:gd name="connsiteX4" fmla="*/ 433 w 5979"/>
                        <a:gd name="connsiteY4" fmla="*/ 1626 h 1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9" h="1989">
                          <a:moveTo>
                            <a:pt x="433" y="1626"/>
                          </a:moveTo>
                          <a:lnTo>
                            <a:pt x="0" y="231"/>
                          </a:lnTo>
                          <a:cubicBezTo>
                            <a:pt x="1178" y="-217"/>
                            <a:pt x="4177" y="39"/>
                            <a:pt x="5980" y="559"/>
                          </a:cubicBezTo>
                          <a:lnTo>
                            <a:pt x="5646" y="1989"/>
                          </a:lnTo>
                          <a:cubicBezTo>
                            <a:pt x="3978" y="1503"/>
                            <a:pt x="1247" y="1315"/>
                            <a:pt x="433" y="1626"/>
                          </a:cubicBezTo>
                          <a:close/>
                        </a:path>
                      </a:pathLst>
                    </a:custGeom>
                    <a:solidFill>
                      <a:srgbClr val="A1ADAA"/>
                    </a:solidFill>
                    <a:ln w="9525" cap="flat">
                      <a:noFill/>
                      <a:prstDash val="solid"/>
                      <a:miter/>
                    </a:ln>
                  </p:spPr>
                  <p:txBody>
                    <a:bodyPr rtlCol="0" anchor="ctr"/>
                    <a:lstStyle/>
                    <a:p>
                      <a:endParaRPr lang="nl-NL"/>
                    </a:p>
                  </p:txBody>
                </p:sp>
                <p:sp>
                  <p:nvSpPr>
                    <p:cNvPr id="337" name="Vrije vorm 336">
                      <a:extLst>
                        <a:ext uri="{FF2B5EF4-FFF2-40B4-BE49-F238E27FC236}">
                          <a16:creationId xmlns:a16="http://schemas.microsoft.com/office/drawing/2014/main" id="{331AD01F-E2F6-A875-4921-C22851FD015B}"/>
                        </a:ext>
                      </a:extLst>
                    </p:cNvPr>
                    <p:cNvSpPr/>
                    <p:nvPr/>
                  </p:nvSpPr>
                  <p:spPr>
                    <a:xfrm>
                      <a:off x="7781225" y="3426298"/>
                      <a:ext cx="26906" cy="9946"/>
                    </a:xfrm>
                    <a:custGeom>
                      <a:avLst/>
                      <a:gdLst>
                        <a:gd name="connsiteX0" fmla="*/ 12575 w 26906"/>
                        <a:gd name="connsiteY0" fmla="*/ 1602 h 9946"/>
                        <a:gd name="connsiteX1" fmla="*/ 26781 w 26906"/>
                        <a:gd name="connsiteY1" fmla="*/ 2928 h 9946"/>
                        <a:gd name="connsiteX2" fmla="*/ 24089 w 26906"/>
                        <a:gd name="connsiteY2" fmla="*/ 9825 h 9946"/>
                        <a:gd name="connsiteX3" fmla="*/ 14478 w 26906"/>
                        <a:gd name="connsiteY3" fmla="*/ 9200 h 9946"/>
                        <a:gd name="connsiteX4" fmla="*/ 12689 w 26906"/>
                        <a:gd name="connsiteY4" fmla="*/ 3269 h 9946"/>
                        <a:gd name="connsiteX5" fmla="*/ 12594 w 26906"/>
                        <a:gd name="connsiteY5" fmla="*/ 2652 h 9946"/>
                        <a:gd name="connsiteX6" fmla="*/ 10172 w 26906"/>
                        <a:gd name="connsiteY6" fmla="*/ 2403 h 9946"/>
                        <a:gd name="connsiteX7" fmla="*/ 9952 w 26906"/>
                        <a:gd name="connsiteY7" fmla="*/ 2993 h 9946"/>
                        <a:gd name="connsiteX8" fmla="*/ 6979 w 26906"/>
                        <a:gd name="connsiteY8" fmla="*/ 8452 h 9946"/>
                        <a:gd name="connsiteX9" fmla="*/ 1636 w 26906"/>
                        <a:gd name="connsiteY9" fmla="*/ 7590 h 9946"/>
                        <a:gd name="connsiteX10" fmla="*/ 413 w 26906"/>
                        <a:gd name="connsiteY10" fmla="*/ 298 h 9946"/>
                        <a:gd name="connsiteX11" fmla="*/ 10332 w 26906"/>
                        <a:gd name="connsiteY11" fmla="*/ 1368 h 9946"/>
                        <a:gd name="connsiteX12" fmla="*/ 12575 w 26906"/>
                        <a:gd name="connsiteY12" fmla="*/ 1602 h 9946"/>
                        <a:gd name="connsiteX13" fmla="*/ 12575 w 26906"/>
                        <a:gd name="connsiteY13" fmla="*/ 1602 h 9946"/>
                        <a:gd name="connsiteX14" fmla="*/ 9046 w 26906"/>
                        <a:gd name="connsiteY14" fmla="*/ 1874 h 9946"/>
                        <a:gd name="connsiteX15" fmla="*/ 1633 w 26906"/>
                        <a:gd name="connsiteY15" fmla="*/ 1057 h 9946"/>
                        <a:gd name="connsiteX16" fmla="*/ 2629 w 26906"/>
                        <a:gd name="connsiteY16" fmla="*/ 7011 h 9946"/>
                        <a:gd name="connsiteX17" fmla="*/ 6225 w 26906"/>
                        <a:gd name="connsiteY17" fmla="*/ 7640 h 9946"/>
                        <a:gd name="connsiteX18" fmla="*/ 8651 w 26906"/>
                        <a:gd name="connsiteY18" fmla="*/ 3185 h 9946"/>
                        <a:gd name="connsiteX19" fmla="*/ 9046 w 26906"/>
                        <a:gd name="connsiteY19" fmla="*/ 1874 h 9946"/>
                        <a:gd name="connsiteX20" fmla="*/ 13802 w 26906"/>
                        <a:gd name="connsiteY20" fmla="*/ 2349 h 9946"/>
                        <a:gd name="connsiteX21" fmla="*/ 13923 w 26906"/>
                        <a:gd name="connsiteY21" fmla="*/ 3710 h 9946"/>
                        <a:gd name="connsiteX22" fmla="*/ 15385 w 26906"/>
                        <a:gd name="connsiteY22" fmla="*/ 8552 h 9946"/>
                        <a:gd name="connsiteX23" fmla="*/ 23237 w 26906"/>
                        <a:gd name="connsiteY23" fmla="*/ 9066 h 9946"/>
                        <a:gd name="connsiteX24" fmla="*/ 25433 w 26906"/>
                        <a:gd name="connsiteY24" fmla="*/ 3430 h 9946"/>
                        <a:gd name="connsiteX25" fmla="*/ 13802 w 26906"/>
                        <a:gd name="connsiteY25" fmla="*/ 2349 h 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906" h="9946">
                          <a:moveTo>
                            <a:pt x="12575" y="1602"/>
                          </a:moveTo>
                          <a:cubicBezTo>
                            <a:pt x="13763" y="1552"/>
                            <a:pt x="22537" y="1057"/>
                            <a:pt x="26781" y="2928"/>
                          </a:cubicBezTo>
                          <a:cubicBezTo>
                            <a:pt x="27500" y="5263"/>
                            <a:pt x="24933" y="9437"/>
                            <a:pt x="24089" y="9825"/>
                          </a:cubicBezTo>
                          <a:cubicBezTo>
                            <a:pt x="23248" y="10216"/>
                            <a:pt x="15881" y="9576"/>
                            <a:pt x="14478" y="9200"/>
                          </a:cubicBezTo>
                          <a:cubicBezTo>
                            <a:pt x="13056" y="9008"/>
                            <a:pt x="12829" y="3940"/>
                            <a:pt x="12689" y="3269"/>
                          </a:cubicBezTo>
                          <a:cubicBezTo>
                            <a:pt x="12645" y="3077"/>
                            <a:pt x="12618" y="2863"/>
                            <a:pt x="12594" y="2652"/>
                          </a:cubicBezTo>
                          <a:cubicBezTo>
                            <a:pt x="11504" y="2292"/>
                            <a:pt x="11313" y="2192"/>
                            <a:pt x="10172" y="2403"/>
                          </a:cubicBezTo>
                          <a:cubicBezTo>
                            <a:pt x="10105" y="2606"/>
                            <a:pt x="10031" y="2817"/>
                            <a:pt x="9952" y="2993"/>
                          </a:cubicBezTo>
                          <a:cubicBezTo>
                            <a:pt x="9671" y="3626"/>
                            <a:pt x="8413" y="8548"/>
                            <a:pt x="6979" y="8452"/>
                          </a:cubicBezTo>
                          <a:cubicBezTo>
                            <a:pt x="5529" y="8544"/>
                            <a:pt x="2383" y="8134"/>
                            <a:pt x="1636" y="7590"/>
                          </a:cubicBezTo>
                          <a:cubicBezTo>
                            <a:pt x="893" y="7042"/>
                            <a:pt x="-771" y="2445"/>
                            <a:pt x="413" y="298"/>
                          </a:cubicBezTo>
                          <a:cubicBezTo>
                            <a:pt x="4872" y="-676"/>
                            <a:pt x="8937" y="1019"/>
                            <a:pt x="10332" y="1368"/>
                          </a:cubicBezTo>
                          <a:cubicBezTo>
                            <a:pt x="11528" y="1241"/>
                            <a:pt x="11422" y="1287"/>
                            <a:pt x="12575" y="1602"/>
                          </a:cubicBezTo>
                          <a:lnTo>
                            <a:pt x="12575" y="1602"/>
                          </a:lnTo>
                          <a:close/>
                          <a:moveTo>
                            <a:pt x="9046" y="1874"/>
                          </a:moveTo>
                          <a:cubicBezTo>
                            <a:pt x="8237" y="1678"/>
                            <a:pt x="5384" y="241"/>
                            <a:pt x="1633" y="1057"/>
                          </a:cubicBezTo>
                          <a:cubicBezTo>
                            <a:pt x="663" y="2813"/>
                            <a:pt x="2023" y="6566"/>
                            <a:pt x="2629" y="7011"/>
                          </a:cubicBezTo>
                          <a:cubicBezTo>
                            <a:pt x="3238" y="7459"/>
                            <a:pt x="5036" y="7713"/>
                            <a:pt x="6225" y="7640"/>
                          </a:cubicBezTo>
                          <a:cubicBezTo>
                            <a:pt x="7393" y="7720"/>
                            <a:pt x="8421" y="3698"/>
                            <a:pt x="8651" y="3185"/>
                          </a:cubicBezTo>
                          <a:cubicBezTo>
                            <a:pt x="8878" y="2667"/>
                            <a:pt x="9046" y="1874"/>
                            <a:pt x="9046" y="1874"/>
                          </a:cubicBezTo>
                          <a:close/>
                          <a:moveTo>
                            <a:pt x="13802" y="2349"/>
                          </a:moveTo>
                          <a:cubicBezTo>
                            <a:pt x="13802" y="2349"/>
                            <a:pt x="13806" y="3158"/>
                            <a:pt x="13923" y="3710"/>
                          </a:cubicBezTo>
                          <a:cubicBezTo>
                            <a:pt x="14041" y="4258"/>
                            <a:pt x="14224" y="8399"/>
                            <a:pt x="15385" y="8552"/>
                          </a:cubicBezTo>
                          <a:cubicBezTo>
                            <a:pt x="16534" y="8859"/>
                            <a:pt x="22548" y="9380"/>
                            <a:pt x="23237" y="9066"/>
                          </a:cubicBezTo>
                          <a:cubicBezTo>
                            <a:pt x="23924" y="8747"/>
                            <a:pt x="26023" y="5339"/>
                            <a:pt x="25433" y="3430"/>
                          </a:cubicBezTo>
                          <a:cubicBezTo>
                            <a:pt x="21927" y="1889"/>
                            <a:pt x="14634" y="2318"/>
                            <a:pt x="13802" y="2349"/>
                          </a:cubicBezTo>
                          <a:close/>
                        </a:path>
                      </a:pathLst>
                    </a:custGeom>
                    <a:solidFill>
                      <a:srgbClr val="303B39"/>
                    </a:solidFill>
                    <a:ln w="9525" cap="flat">
                      <a:noFill/>
                      <a:prstDash val="solid"/>
                      <a:miter/>
                    </a:ln>
                  </p:spPr>
                  <p:txBody>
                    <a:bodyPr rtlCol="0" anchor="ctr"/>
                    <a:lstStyle/>
                    <a:p>
                      <a:endParaRPr lang="nl-NL"/>
                    </a:p>
                  </p:txBody>
                </p:sp>
                <p:sp>
                  <p:nvSpPr>
                    <p:cNvPr id="338" name="Vrije vorm 337">
                      <a:extLst>
                        <a:ext uri="{FF2B5EF4-FFF2-40B4-BE49-F238E27FC236}">
                          <a16:creationId xmlns:a16="http://schemas.microsoft.com/office/drawing/2014/main" id="{8608A86C-66F0-4E79-1774-DAA36827B6F4}"/>
                        </a:ext>
                      </a:extLst>
                    </p:cNvPr>
                    <p:cNvSpPr/>
                    <p:nvPr/>
                  </p:nvSpPr>
                  <p:spPr>
                    <a:xfrm>
                      <a:off x="7816104" y="3429283"/>
                      <a:ext cx="6477" cy="10940"/>
                    </a:xfrm>
                    <a:custGeom>
                      <a:avLst/>
                      <a:gdLst>
                        <a:gd name="connsiteX0" fmla="*/ 765 w 6477"/>
                        <a:gd name="connsiteY0" fmla="*/ 1855 h 10940"/>
                        <a:gd name="connsiteX1" fmla="*/ 3411 w 6477"/>
                        <a:gd name="connsiteY1" fmla="*/ 8 h 10940"/>
                        <a:gd name="connsiteX2" fmla="*/ 6416 w 6477"/>
                        <a:gd name="connsiteY2" fmla="*/ 4772 h 10940"/>
                        <a:gd name="connsiteX3" fmla="*/ 821 w 6477"/>
                        <a:gd name="connsiteY3" fmla="*/ 10831 h 10940"/>
                        <a:gd name="connsiteX4" fmla="*/ 765 w 6477"/>
                        <a:gd name="connsiteY4" fmla="*/ 1855 h 10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 h="10940">
                          <a:moveTo>
                            <a:pt x="765" y="1855"/>
                          </a:moveTo>
                          <a:cubicBezTo>
                            <a:pt x="1402" y="883"/>
                            <a:pt x="2131" y="122"/>
                            <a:pt x="3411" y="8"/>
                          </a:cubicBezTo>
                          <a:cubicBezTo>
                            <a:pt x="4688" y="-105"/>
                            <a:pt x="6871" y="904"/>
                            <a:pt x="6416" y="4772"/>
                          </a:cubicBezTo>
                          <a:cubicBezTo>
                            <a:pt x="5965" y="8640"/>
                            <a:pt x="2630" y="11552"/>
                            <a:pt x="821" y="10831"/>
                          </a:cubicBezTo>
                          <a:cubicBezTo>
                            <a:pt x="-993" y="10110"/>
                            <a:pt x="765" y="1855"/>
                            <a:pt x="765" y="1855"/>
                          </a:cubicBezTo>
                          <a:close/>
                        </a:path>
                      </a:pathLst>
                    </a:custGeom>
                    <a:solidFill>
                      <a:srgbClr val="E5B6AE"/>
                    </a:solidFill>
                    <a:ln w="9525" cap="flat">
                      <a:noFill/>
                      <a:prstDash val="solid"/>
                      <a:miter/>
                    </a:ln>
                  </p:spPr>
                  <p:txBody>
                    <a:bodyPr rtlCol="0" anchor="ctr"/>
                    <a:lstStyle/>
                    <a:p>
                      <a:endParaRPr lang="nl-NL"/>
                    </a:p>
                  </p:txBody>
                </p:sp>
                <p:sp>
                  <p:nvSpPr>
                    <p:cNvPr id="339" name="Vrije vorm 338">
                      <a:extLst>
                        <a:ext uri="{FF2B5EF4-FFF2-40B4-BE49-F238E27FC236}">
                          <a16:creationId xmlns:a16="http://schemas.microsoft.com/office/drawing/2014/main" id="{2BC3D490-3C15-DB1F-9E7B-107C2EDBF2A3}"/>
                        </a:ext>
                      </a:extLst>
                    </p:cNvPr>
                    <p:cNvSpPr/>
                    <p:nvPr/>
                  </p:nvSpPr>
                  <p:spPr>
                    <a:xfrm>
                      <a:off x="7788200" y="3428288"/>
                      <a:ext cx="7474" cy="12433"/>
                    </a:xfrm>
                    <a:custGeom>
                      <a:avLst/>
                      <a:gdLst>
                        <a:gd name="connsiteX0" fmla="*/ 4045 w 7474"/>
                        <a:gd name="connsiteY0" fmla="*/ 12399 h 12433"/>
                        <a:gd name="connsiteX1" fmla="*/ 3465 w 7474"/>
                        <a:gd name="connsiteY1" fmla="*/ 12314 h 12433"/>
                        <a:gd name="connsiteX2" fmla="*/ 12 w 7474"/>
                        <a:gd name="connsiteY2" fmla="*/ 9576 h 12433"/>
                        <a:gd name="connsiteX3" fmla="*/ 1662 w 7474"/>
                        <a:gd name="connsiteY3" fmla="*/ 5612 h 12433"/>
                        <a:gd name="connsiteX4" fmla="*/ 4181 w 7474"/>
                        <a:gd name="connsiteY4" fmla="*/ 0 h 12433"/>
                        <a:gd name="connsiteX5" fmla="*/ 5510 w 7474"/>
                        <a:gd name="connsiteY5" fmla="*/ 195 h 12433"/>
                        <a:gd name="connsiteX6" fmla="*/ 2794 w 7474"/>
                        <a:gd name="connsiteY6" fmla="*/ 6334 h 12433"/>
                        <a:gd name="connsiteX7" fmla="*/ 1345 w 7474"/>
                        <a:gd name="connsiteY7" fmla="*/ 9435 h 12433"/>
                        <a:gd name="connsiteX8" fmla="*/ 3716 w 7474"/>
                        <a:gd name="connsiteY8" fmla="*/ 10988 h 12433"/>
                        <a:gd name="connsiteX9" fmla="*/ 6289 w 7474"/>
                        <a:gd name="connsiteY9" fmla="*/ 10543 h 12433"/>
                        <a:gd name="connsiteX10" fmla="*/ 7475 w 7474"/>
                        <a:gd name="connsiteY10" fmla="*/ 11167 h 12433"/>
                        <a:gd name="connsiteX11" fmla="*/ 4045 w 7474"/>
                        <a:gd name="connsiteY11" fmla="*/ 12399 h 1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74" h="12433">
                          <a:moveTo>
                            <a:pt x="4045" y="12399"/>
                          </a:moveTo>
                          <a:cubicBezTo>
                            <a:pt x="3844" y="12380"/>
                            <a:pt x="3650" y="12349"/>
                            <a:pt x="3465" y="12314"/>
                          </a:cubicBezTo>
                          <a:cubicBezTo>
                            <a:pt x="1969" y="12025"/>
                            <a:pt x="171" y="11136"/>
                            <a:pt x="12" y="9576"/>
                          </a:cubicBezTo>
                          <a:cubicBezTo>
                            <a:pt x="-108" y="8429"/>
                            <a:pt x="675" y="7185"/>
                            <a:pt x="1662" y="5612"/>
                          </a:cubicBezTo>
                          <a:cubicBezTo>
                            <a:pt x="2701" y="3959"/>
                            <a:pt x="3879" y="2083"/>
                            <a:pt x="4181" y="0"/>
                          </a:cubicBezTo>
                          <a:lnTo>
                            <a:pt x="5510" y="195"/>
                          </a:lnTo>
                          <a:cubicBezTo>
                            <a:pt x="5165" y="2558"/>
                            <a:pt x="3852" y="4653"/>
                            <a:pt x="2794" y="6334"/>
                          </a:cubicBezTo>
                          <a:cubicBezTo>
                            <a:pt x="2011" y="7579"/>
                            <a:pt x="1271" y="8757"/>
                            <a:pt x="1345" y="9435"/>
                          </a:cubicBezTo>
                          <a:cubicBezTo>
                            <a:pt x="1411" y="10082"/>
                            <a:pt x="2407" y="10738"/>
                            <a:pt x="3716" y="10988"/>
                          </a:cubicBezTo>
                          <a:cubicBezTo>
                            <a:pt x="4910" y="11221"/>
                            <a:pt x="6041" y="11023"/>
                            <a:pt x="6289" y="10543"/>
                          </a:cubicBezTo>
                          <a:lnTo>
                            <a:pt x="7475" y="11167"/>
                          </a:lnTo>
                          <a:cubicBezTo>
                            <a:pt x="6894" y="12286"/>
                            <a:pt x="5375" y="12536"/>
                            <a:pt x="4045" y="12399"/>
                          </a:cubicBezTo>
                          <a:close/>
                        </a:path>
                      </a:pathLst>
                    </a:custGeom>
                    <a:solidFill>
                      <a:srgbClr val="303B39"/>
                    </a:solidFill>
                    <a:ln w="9525" cap="flat">
                      <a:noFill/>
                      <a:prstDash val="solid"/>
                      <a:miter/>
                    </a:ln>
                  </p:spPr>
                  <p:txBody>
                    <a:bodyPr rtlCol="0" anchor="ctr"/>
                    <a:lstStyle/>
                    <a:p>
                      <a:endParaRPr lang="nl-NL"/>
                    </a:p>
                  </p:txBody>
                </p:sp>
                <p:sp>
                  <p:nvSpPr>
                    <p:cNvPr id="340" name="Vrije vorm 339">
                      <a:extLst>
                        <a:ext uri="{FF2B5EF4-FFF2-40B4-BE49-F238E27FC236}">
                          <a16:creationId xmlns:a16="http://schemas.microsoft.com/office/drawing/2014/main" id="{DA421A02-FD15-6847-994A-79FE97774B9A}"/>
                        </a:ext>
                      </a:extLst>
                    </p:cNvPr>
                    <p:cNvSpPr/>
                    <p:nvPr/>
                  </p:nvSpPr>
                  <p:spPr>
                    <a:xfrm>
                      <a:off x="7790194" y="3444202"/>
                      <a:ext cx="6477" cy="1989"/>
                    </a:xfrm>
                    <a:custGeom>
                      <a:avLst/>
                      <a:gdLst>
                        <a:gd name="connsiteX0" fmla="*/ 2779 w 6477"/>
                        <a:gd name="connsiteY0" fmla="*/ 1933 h 1989"/>
                        <a:gd name="connsiteX1" fmla="*/ 0 w 6477"/>
                        <a:gd name="connsiteY1" fmla="*/ 1276 h 1989"/>
                        <a:gd name="connsiteX2" fmla="*/ 443 w 6477"/>
                        <a:gd name="connsiteY2" fmla="*/ 0 h 1989"/>
                        <a:gd name="connsiteX3" fmla="*/ 5991 w 6477"/>
                        <a:gd name="connsiteY3" fmla="*/ 225 h 1989"/>
                        <a:gd name="connsiteX4" fmla="*/ 6478 w 6477"/>
                        <a:gd name="connsiteY4" fmla="*/ 1480 h 1989"/>
                        <a:gd name="connsiteX5" fmla="*/ 2779 w 6477"/>
                        <a:gd name="connsiteY5" fmla="*/ 1933 h 1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7" h="1989">
                          <a:moveTo>
                            <a:pt x="2779" y="1933"/>
                          </a:moveTo>
                          <a:cubicBezTo>
                            <a:pt x="1262" y="1768"/>
                            <a:pt x="85" y="1311"/>
                            <a:pt x="0" y="1276"/>
                          </a:cubicBezTo>
                          <a:lnTo>
                            <a:pt x="443" y="0"/>
                          </a:lnTo>
                          <a:cubicBezTo>
                            <a:pt x="472" y="12"/>
                            <a:pt x="3676" y="1244"/>
                            <a:pt x="5991" y="225"/>
                          </a:cubicBezTo>
                          <a:lnTo>
                            <a:pt x="6478" y="1480"/>
                          </a:lnTo>
                          <a:cubicBezTo>
                            <a:pt x="5274" y="2012"/>
                            <a:pt x="3931" y="2055"/>
                            <a:pt x="2779" y="1933"/>
                          </a:cubicBezTo>
                          <a:close/>
                        </a:path>
                      </a:pathLst>
                    </a:custGeom>
                    <a:solidFill>
                      <a:srgbClr val="303B39"/>
                    </a:solidFill>
                    <a:ln w="9525" cap="flat">
                      <a:noFill/>
                      <a:prstDash val="solid"/>
                      <a:miter/>
                    </a:ln>
                  </p:spPr>
                  <p:txBody>
                    <a:bodyPr rtlCol="0" anchor="ctr"/>
                    <a:lstStyle/>
                    <a:p>
                      <a:endParaRPr lang="nl-NL"/>
                    </a:p>
                  </p:txBody>
                </p:sp>
                <p:sp>
                  <p:nvSpPr>
                    <p:cNvPr id="341" name="Vrije vorm 340">
                      <a:extLst>
                        <a:ext uri="{FF2B5EF4-FFF2-40B4-BE49-F238E27FC236}">
                          <a16:creationId xmlns:a16="http://schemas.microsoft.com/office/drawing/2014/main" id="{B031148F-455A-4149-3495-D70BF515E0F8}"/>
                        </a:ext>
                      </a:extLst>
                    </p:cNvPr>
                    <p:cNvSpPr/>
                    <p:nvPr/>
                  </p:nvSpPr>
                  <p:spPr>
                    <a:xfrm>
                      <a:off x="7810623" y="3405908"/>
                      <a:ext cx="9965" cy="28347"/>
                    </a:xfrm>
                    <a:custGeom>
                      <a:avLst/>
                      <a:gdLst>
                        <a:gd name="connsiteX0" fmla="*/ 4145 w 9965"/>
                        <a:gd name="connsiteY0" fmla="*/ 28333 h 28347"/>
                        <a:gd name="connsiteX1" fmla="*/ 2227 w 9965"/>
                        <a:gd name="connsiteY1" fmla="*/ 13505 h 28347"/>
                        <a:gd name="connsiteX2" fmla="*/ 2264 w 9965"/>
                        <a:gd name="connsiteY2" fmla="*/ 8753 h 28347"/>
                        <a:gd name="connsiteX3" fmla="*/ 4036 w 9965"/>
                        <a:gd name="connsiteY3" fmla="*/ 6435 h 28347"/>
                        <a:gd name="connsiteX4" fmla="*/ 0 w 9965"/>
                        <a:gd name="connsiteY4" fmla="*/ 0 h 28347"/>
                        <a:gd name="connsiteX5" fmla="*/ 9961 w 9965"/>
                        <a:gd name="connsiteY5" fmla="*/ 11606 h 28347"/>
                        <a:gd name="connsiteX6" fmla="*/ 7968 w 9965"/>
                        <a:gd name="connsiteY6" fmla="*/ 23817 h 28347"/>
                        <a:gd name="connsiteX7" fmla="*/ 5595 w 9965"/>
                        <a:gd name="connsiteY7" fmla="*/ 26453 h 28347"/>
                        <a:gd name="connsiteX8" fmla="*/ 4145 w 9965"/>
                        <a:gd name="connsiteY8" fmla="*/ 28333 h 2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5" h="28347">
                          <a:moveTo>
                            <a:pt x="4145" y="28333"/>
                          </a:moveTo>
                          <a:cubicBezTo>
                            <a:pt x="4145" y="28333"/>
                            <a:pt x="4483" y="18099"/>
                            <a:pt x="2227" y="13505"/>
                          </a:cubicBezTo>
                          <a:cubicBezTo>
                            <a:pt x="999" y="11005"/>
                            <a:pt x="1567" y="9334"/>
                            <a:pt x="2264" y="8753"/>
                          </a:cubicBezTo>
                          <a:cubicBezTo>
                            <a:pt x="2264" y="8753"/>
                            <a:pt x="3553" y="8082"/>
                            <a:pt x="4036" y="6435"/>
                          </a:cubicBezTo>
                          <a:cubicBezTo>
                            <a:pt x="4854" y="3644"/>
                            <a:pt x="1213" y="958"/>
                            <a:pt x="0" y="0"/>
                          </a:cubicBezTo>
                          <a:cubicBezTo>
                            <a:pt x="0" y="0"/>
                            <a:pt x="10211" y="1694"/>
                            <a:pt x="9961" y="11606"/>
                          </a:cubicBezTo>
                          <a:cubicBezTo>
                            <a:pt x="9776" y="18956"/>
                            <a:pt x="7968" y="23817"/>
                            <a:pt x="7968" y="23817"/>
                          </a:cubicBezTo>
                          <a:cubicBezTo>
                            <a:pt x="7968" y="23817"/>
                            <a:pt x="6130" y="24266"/>
                            <a:pt x="5595" y="26453"/>
                          </a:cubicBezTo>
                          <a:cubicBezTo>
                            <a:pt x="5063" y="28639"/>
                            <a:pt x="4145" y="28333"/>
                            <a:pt x="4145" y="28333"/>
                          </a:cubicBezTo>
                          <a:close/>
                        </a:path>
                      </a:pathLst>
                    </a:custGeom>
                    <a:solidFill>
                      <a:srgbClr val="A1ADAA"/>
                    </a:solidFill>
                    <a:ln w="9525" cap="flat">
                      <a:noFill/>
                      <a:prstDash val="solid"/>
                      <a:miter/>
                    </a:ln>
                  </p:spPr>
                  <p:txBody>
                    <a:bodyPr rtlCol="0" anchor="ctr"/>
                    <a:lstStyle/>
                    <a:p>
                      <a:endParaRPr lang="nl-NL"/>
                    </a:p>
                  </p:txBody>
                </p:sp>
                <p:sp>
                  <p:nvSpPr>
                    <p:cNvPr id="342" name="Vrije vorm 341">
                      <a:extLst>
                        <a:ext uri="{FF2B5EF4-FFF2-40B4-BE49-F238E27FC236}">
                          <a16:creationId xmlns:a16="http://schemas.microsoft.com/office/drawing/2014/main" id="{A86D48E5-17AE-FC70-5540-724D8C5B9691}"/>
                        </a:ext>
                      </a:extLst>
                    </p:cNvPr>
                    <p:cNvSpPr/>
                    <p:nvPr/>
                  </p:nvSpPr>
                  <p:spPr>
                    <a:xfrm>
                      <a:off x="7783218" y="3405411"/>
                      <a:ext cx="11958" cy="19893"/>
                    </a:xfrm>
                    <a:custGeom>
                      <a:avLst/>
                      <a:gdLst>
                        <a:gd name="connsiteX0" fmla="*/ 0 w 11958"/>
                        <a:gd name="connsiteY0" fmla="*/ 19893 h 19893"/>
                        <a:gd name="connsiteX1" fmla="*/ 1962 w 11958"/>
                        <a:gd name="connsiteY1" fmla="*/ 12657 h 19893"/>
                        <a:gd name="connsiteX2" fmla="*/ 11959 w 11958"/>
                        <a:gd name="connsiteY2" fmla="*/ 0 h 19893"/>
                        <a:gd name="connsiteX3" fmla="*/ 3171 w 11958"/>
                        <a:gd name="connsiteY3" fmla="*/ 5673 h 19893"/>
                        <a:gd name="connsiteX4" fmla="*/ 0 w 11958"/>
                        <a:gd name="connsiteY4" fmla="*/ 19893 h 19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58" h="19893">
                          <a:moveTo>
                            <a:pt x="0" y="19893"/>
                          </a:moveTo>
                          <a:cubicBezTo>
                            <a:pt x="0" y="19893"/>
                            <a:pt x="1330" y="14702"/>
                            <a:pt x="1962" y="12657"/>
                          </a:cubicBezTo>
                          <a:cubicBezTo>
                            <a:pt x="4356" y="4951"/>
                            <a:pt x="8498" y="3663"/>
                            <a:pt x="11959" y="0"/>
                          </a:cubicBezTo>
                          <a:cubicBezTo>
                            <a:pt x="11959" y="0"/>
                            <a:pt x="6310" y="582"/>
                            <a:pt x="3171" y="5673"/>
                          </a:cubicBezTo>
                          <a:cubicBezTo>
                            <a:pt x="-28" y="10868"/>
                            <a:pt x="0" y="19893"/>
                            <a:pt x="0" y="19893"/>
                          </a:cubicBezTo>
                          <a:close/>
                        </a:path>
                      </a:pathLst>
                    </a:custGeom>
                    <a:solidFill>
                      <a:srgbClr val="A1ADAA"/>
                    </a:solidFill>
                    <a:ln w="9525" cap="flat">
                      <a:noFill/>
                      <a:prstDash val="solid"/>
                      <a:miter/>
                    </a:ln>
                  </p:spPr>
                  <p:txBody>
                    <a:bodyPr rtlCol="0" anchor="ctr"/>
                    <a:lstStyle/>
                    <a:p>
                      <a:endParaRPr lang="nl-NL"/>
                    </a:p>
                  </p:txBody>
                </p:sp>
              </p:grpSp>
              <p:sp>
                <p:nvSpPr>
                  <p:cNvPr id="343" name="Vrije vorm 342">
                    <a:extLst>
                      <a:ext uri="{FF2B5EF4-FFF2-40B4-BE49-F238E27FC236}">
                        <a16:creationId xmlns:a16="http://schemas.microsoft.com/office/drawing/2014/main" id="{9EC76983-DD57-D8FB-3747-4A83E62A3629}"/>
                      </a:ext>
                    </a:extLst>
                  </p:cNvPr>
                  <p:cNvSpPr/>
                  <p:nvPr/>
                </p:nvSpPr>
                <p:spPr>
                  <a:xfrm>
                    <a:off x="6934425" y="3535007"/>
                    <a:ext cx="48811" cy="16934"/>
                  </a:xfrm>
                  <a:custGeom>
                    <a:avLst/>
                    <a:gdLst>
                      <a:gd name="connsiteX0" fmla="*/ 40328 w 48811"/>
                      <a:gd name="connsiteY0" fmla="*/ 0 h 16934"/>
                      <a:gd name="connsiteX1" fmla="*/ 48811 w 48811"/>
                      <a:gd name="connsiteY1" fmla="*/ 8467 h 16934"/>
                      <a:gd name="connsiteX2" fmla="*/ 48811 w 48811"/>
                      <a:gd name="connsiteY2" fmla="*/ 8467 h 16934"/>
                      <a:gd name="connsiteX3" fmla="*/ 40328 w 48811"/>
                      <a:gd name="connsiteY3" fmla="*/ 16934 h 16934"/>
                      <a:gd name="connsiteX4" fmla="*/ 8483 w 48811"/>
                      <a:gd name="connsiteY4" fmla="*/ 16934 h 16934"/>
                      <a:gd name="connsiteX5" fmla="*/ 0 w 48811"/>
                      <a:gd name="connsiteY5" fmla="*/ 8467 h 16934"/>
                      <a:gd name="connsiteX6" fmla="*/ 0 w 48811"/>
                      <a:gd name="connsiteY6" fmla="*/ 8467 h 16934"/>
                      <a:gd name="connsiteX7" fmla="*/ 8483 w 48811"/>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11" h="16934">
                        <a:moveTo>
                          <a:pt x="40328" y="0"/>
                        </a:moveTo>
                        <a:cubicBezTo>
                          <a:pt x="45013" y="0"/>
                          <a:pt x="48811" y="3791"/>
                          <a:pt x="48811" y="8467"/>
                        </a:cubicBezTo>
                        <a:lnTo>
                          <a:pt x="48811" y="8467"/>
                        </a:lnTo>
                        <a:cubicBezTo>
                          <a:pt x="48811" y="13143"/>
                          <a:pt x="45013" y="16934"/>
                          <a:pt x="40328"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344" name="Vrije vorm 343">
                    <a:extLst>
                      <a:ext uri="{FF2B5EF4-FFF2-40B4-BE49-F238E27FC236}">
                        <a16:creationId xmlns:a16="http://schemas.microsoft.com/office/drawing/2014/main" id="{2BD42255-B660-A732-5AC5-BB1E74B497FD}"/>
                      </a:ext>
                    </a:extLst>
                  </p:cNvPr>
                  <p:cNvSpPr/>
                  <p:nvPr/>
                </p:nvSpPr>
                <p:spPr>
                  <a:xfrm>
                    <a:off x="7041105" y="3535007"/>
                    <a:ext cx="142762" cy="16934"/>
                  </a:xfrm>
                  <a:custGeom>
                    <a:avLst/>
                    <a:gdLst>
                      <a:gd name="connsiteX0" fmla="*/ 134279 w 142762"/>
                      <a:gd name="connsiteY0" fmla="*/ 0 h 16934"/>
                      <a:gd name="connsiteX1" fmla="*/ 142763 w 142762"/>
                      <a:gd name="connsiteY1" fmla="*/ 8467 h 16934"/>
                      <a:gd name="connsiteX2" fmla="*/ 142763 w 142762"/>
                      <a:gd name="connsiteY2" fmla="*/ 8467 h 16934"/>
                      <a:gd name="connsiteX3" fmla="*/ 134279 w 142762"/>
                      <a:gd name="connsiteY3" fmla="*/ 16934 h 16934"/>
                      <a:gd name="connsiteX4" fmla="*/ 8483 w 142762"/>
                      <a:gd name="connsiteY4" fmla="*/ 16934 h 16934"/>
                      <a:gd name="connsiteX5" fmla="*/ 0 w 142762"/>
                      <a:gd name="connsiteY5" fmla="*/ 8467 h 16934"/>
                      <a:gd name="connsiteX6" fmla="*/ 0 w 142762"/>
                      <a:gd name="connsiteY6" fmla="*/ 8467 h 16934"/>
                      <a:gd name="connsiteX7" fmla="*/ 8483 w 142762"/>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762" h="16934">
                        <a:moveTo>
                          <a:pt x="134279" y="0"/>
                        </a:moveTo>
                        <a:cubicBezTo>
                          <a:pt x="138965" y="0"/>
                          <a:pt x="142763" y="3791"/>
                          <a:pt x="142763" y="8467"/>
                        </a:cubicBezTo>
                        <a:lnTo>
                          <a:pt x="142763" y="8467"/>
                        </a:lnTo>
                        <a:cubicBezTo>
                          <a:pt x="142763" y="13143"/>
                          <a:pt x="138965" y="16934"/>
                          <a:pt x="134279"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345" name="Vrije vorm 344">
                    <a:extLst>
                      <a:ext uri="{FF2B5EF4-FFF2-40B4-BE49-F238E27FC236}">
                        <a16:creationId xmlns:a16="http://schemas.microsoft.com/office/drawing/2014/main" id="{19A421FB-637A-26B1-DD18-1C516FBD2B9F}"/>
                      </a:ext>
                    </a:extLst>
                  </p:cNvPr>
                  <p:cNvSpPr/>
                  <p:nvPr/>
                </p:nvSpPr>
                <p:spPr>
                  <a:xfrm>
                    <a:off x="7416277" y="3535007"/>
                    <a:ext cx="142762" cy="16934"/>
                  </a:xfrm>
                  <a:custGeom>
                    <a:avLst/>
                    <a:gdLst>
                      <a:gd name="connsiteX0" fmla="*/ 134279 w 142762"/>
                      <a:gd name="connsiteY0" fmla="*/ 0 h 16934"/>
                      <a:gd name="connsiteX1" fmla="*/ 142763 w 142762"/>
                      <a:gd name="connsiteY1" fmla="*/ 8467 h 16934"/>
                      <a:gd name="connsiteX2" fmla="*/ 142763 w 142762"/>
                      <a:gd name="connsiteY2" fmla="*/ 8467 h 16934"/>
                      <a:gd name="connsiteX3" fmla="*/ 134279 w 142762"/>
                      <a:gd name="connsiteY3" fmla="*/ 16934 h 16934"/>
                      <a:gd name="connsiteX4" fmla="*/ 8483 w 142762"/>
                      <a:gd name="connsiteY4" fmla="*/ 16934 h 16934"/>
                      <a:gd name="connsiteX5" fmla="*/ 0 w 142762"/>
                      <a:gd name="connsiteY5" fmla="*/ 8467 h 16934"/>
                      <a:gd name="connsiteX6" fmla="*/ 0 w 142762"/>
                      <a:gd name="connsiteY6" fmla="*/ 8467 h 16934"/>
                      <a:gd name="connsiteX7" fmla="*/ 8483 w 142762"/>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762" h="16934">
                        <a:moveTo>
                          <a:pt x="134279" y="0"/>
                        </a:moveTo>
                        <a:cubicBezTo>
                          <a:pt x="138965" y="0"/>
                          <a:pt x="142763" y="3791"/>
                          <a:pt x="142763" y="8467"/>
                        </a:cubicBezTo>
                        <a:lnTo>
                          <a:pt x="142763" y="8467"/>
                        </a:lnTo>
                        <a:cubicBezTo>
                          <a:pt x="142763" y="13143"/>
                          <a:pt x="138965" y="16934"/>
                          <a:pt x="134279"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346" name="Vrije vorm 345">
                    <a:extLst>
                      <a:ext uri="{FF2B5EF4-FFF2-40B4-BE49-F238E27FC236}">
                        <a16:creationId xmlns:a16="http://schemas.microsoft.com/office/drawing/2014/main" id="{F0E0976E-FBCA-35E2-3A22-47FE641EC441}"/>
                      </a:ext>
                    </a:extLst>
                  </p:cNvPr>
                  <p:cNvSpPr/>
                  <p:nvPr/>
                </p:nvSpPr>
                <p:spPr>
                  <a:xfrm>
                    <a:off x="7416277" y="3587555"/>
                    <a:ext cx="142762" cy="16934"/>
                  </a:xfrm>
                  <a:custGeom>
                    <a:avLst/>
                    <a:gdLst>
                      <a:gd name="connsiteX0" fmla="*/ 134279 w 142762"/>
                      <a:gd name="connsiteY0" fmla="*/ 0 h 16934"/>
                      <a:gd name="connsiteX1" fmla="*/ 142763 w 142762"/>
                      <a:gd name="connsiteY1" fmla="*/ 8467 h 16934"/>
                      <a:gd name="connsiteX2" fmla="*/ 142763 w 142762"/>
                      <a:gd name="connsiteY2" fmla="*/ 8467 h 16934"/>
                      <a:gd name="connsiteX3" fmla="*/ 134279 w 142762"/>
                      <a:gd name="connsiteY3" fmla="*/ 16934 h 16934"/>
                      <a:gd name="connsiteX4" fmla="*/ 8483 w 142762"/>
                      <a:gd name="connsiteY4" fmla="*/ 16934 h 16934"/>
                      <a:gd name="connsiteX5" fmla="*/ 0 w 142762"/>
                      <a:gd name="connsiteY5" fmla="*/ 8467 h 16934"/>
                      <a:gd name="connsiteX6" fmla="*/ 0 w 142762"/>
                      <a:gd name="connsiteY6" fmla="*/ 8467 h 16934"/>
                      <a:gd name="connsiteX7" fmla="*/ 8483 w 142762"/>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762" h="16934">
                        <a:moveTo>
                          <a:pt x="134279" y="0"/>
                        </a:moveTo>
                        <a:cubicBezTo>
                          <a:pt x="138965" y="0"/>
                          <a:pt x="142763" y="3791"/>
                          <a:pt x="142763" y="8467"/>
                        </a:cubicBezTo>
                        <a:lnTo>
                          <a:pt x="142763" y="8467"/>
                        </a:lnTo>
                        <a:cubicBezTo>
                          <a:pt x="142763" y="13143"/>
                          <a:pt x="138965" y="16934"/>
                          <a:pt x="134279"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347" name="Vrije vorm 346">
                    <a:extLst>
                      <a:ext uri="{FF2B5EF4-FFF2-40B4-BE49-F238E27FC236}">
                        <a16:creationId xmlns:a16="http://schemas.microsoft.com/office/drawing/2014/main" id="{7F4B3847-3256-59E2-CCDE-2A3BBDDEF830}"/>
                      </a:ext>
                    </a:extLst>
                  </p:cNvPr>
                  <p:cNvSpPr/>
                  <p:nvPr/>
                </p:nvSpPr>
                <p:spPr>
                  <a:xfrm>
                    <a:off x="7416277" y="3637604"/>
                    <a:ext cx="142762" cy="16934"/>
                  </a:xfrm>
                  <a:custGeom>
                    <a:avLst/>
                    <a:gdLst>
                      <a:gd name="connsiteX0" fmla="*/ 134279 w 142762"/>
                      <a:gd name="connsiteY0" fmla="*/ 0 h 16934"/>
                      <a:gd name="connsiteX1" fmla="*/ 142763 w 142762"/>
                      <a:gd name="connsiteY1" fmla="*/ 8467 h 16934"/>
                      <a:gd name="connsiteX2" fmla="*/ 142763 w 142762"/>
                      <a:gd name="connsiteY2" fmla="*/ 8467 h 16934"/>
                      <a:gd name="connsiteX3" fmla="*/ 134279 w 142762"/>
                      <a:gd name="connsiteY3" fmla="*/ 16934 h 16934"/>
                      <a:gd name="connsiteX4" fmla="*/ 8483 w 142762"/>
                      <a:gd name="connsiteY4" fmla="*/ 16934 h 16934"/>
                      <a:gd name="connsiteX5" fmla="*/ 0 w 142762"/>
                      <a:gd name="connsiteY5" fmla="*/ 8467 h 16934"/>
                      <a:gd name="connsiteX6" fmla="*/ 0 w 142762"/>
                      <a:gd name="connsiteY6" fmla="*/ 8467 h 16934"/>
                      <a:gd name="connsiteX7" fmla="*/ 8483 w 142762"/>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762" h="16934">
                        <a:moveTo>
                          <a:pt x="134279" y="0"/>
                        </a:moveTo>
                        <a:cubicBezTo>
                          <a:pt x="138965" y="0"/>
                          <a:pt x="142763" y="3791"/>
                          <a:pt x="142763" y="8467"/>
                        </a:cubicBezTo>
                        <a:lnTo>
                          <a:pt x="142763" y="8467"/>
                        </a:lnTo>
                        <a:cubicBezTo>
                          <a:pt x="142763" y="13143"/>
                          <a:pt x="138965" y="16934"/>
                          <a:pt x="134279"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348" name="Vrije vorm 347">
                    <a:extLst>
                      <a:ext uri="{FF2B5EF4-FFF2-40B4-BE49-F238E27FC236}">
                        <a16:creationId xmlns:a16="http://schemas.microsoft.com/office/drawing/2014/main" id="{B612352C-678E-F995-5617-9E4FE80F4621}"/>
                      </a:ext>
                    </a:extLst>
                  </p:cNvPr>
                  <p:cNvSpPr/>
                  <p:nvPr/>
                </p:nvSpPr>
                <p:spPr>
                  <a:xfrm>
                    <a:off x="7416277" y="3690922"/>
                    <a:ext cx="142762" cy="16934"/>
                  </a:xfrm>
                  <a:custGeom>
                    <a:avLst/>
                    <a:gdLst>
                      <a:gd name="connsiteX0" fmla="*/ 134279 w 142762"/>
                      <a:gd name="connsiteY0" fmla="*/ 0 h 16934"/>
                      <a:gd name="connsiteX1" fmla="*/ 142763 w 142762"/>
                      <a:gd name="connsiteY1" fmla="*/ 8467 h 16934"/>
                      <a:gd name="connsiteX2" fmla="*/ 142763 w 142762"/>
                      <a:gd name="connsiteY2" fmla="*/ 8467 h 16934"/>
                      <a:gd name="connsiteX3" fmla="*/ 134279 w 142762"/>
                      <a:gd name="connsiteY3" fmla="*/ 16934 h 16934"/>
                      <a:gd name="connsiteX4" fmla="*/ 8483 w 142762"/>
                      <a:gd name="connsiteY4" fmla="*/ 16934 h 16934"/>
                      <a:gd name="connsiteX5" fmla="*/ 0 w 142762"/>
                      <a:gd name="connsiteY5" fmla="*/ 8467 h 16934"/>
                      <a:gd name="connsiteX6" fmla="*/ 0 w 142762"/>
                      <a:gd name="connsiteY6" fmla="*/ 8467 h 16934"/>
                      <a:gd name="connsiteX7" fmla="*/ 8483 w 142762"/>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762" h="16934">
                        <a:moveTo>
                          <a:pt x="134279" y="0"/>
                        </a:moveTo>
                        <a:cubicBezTo>
                          <a:pt x="138965" y="0"/>
                          <a:pt x="142763" y="3791"/>
                          <a:pt x="142763" y="8467"/>
                        </a:cubicBezTo>
                        <a:lnTo>
                          <a:pt x="142763" y="8467"/>
                        </a:lnTo>
                        <a:cubicBezTo>
                          <a:pt x="142763" y="13143"/>
                          <a:pt x="138965" y="16934"/>
                          <a:pt x="134279"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349" name="Vrije vorm 348">
                    <a:extLst>
                      <a:ext uri="{FF2B5EF4-FFF2-40B4-BE49-F238E27FC236}">
                        <a16:creationId xmlns:a16="http://schemas.microsoft.com/office/drawing/2014/main" id="{2C25BC79-B725-FBA7-B8D4-29EEA50B4875}"/>
                      </a:ext>
                    </a:extLst>
                  </p:cNvPr>
                  <p:cNvSpPr/>
                  <p:nvPr/>
                </p:nvSpPr>
                <p:spPr>
                  <a:xfrm>
                    <a:off x="7186613" y="3535007"/>
                    <a:ext cx="51995" cy="16934"/>
                  </a:xfrm>
                  <a:custGeom>
                    <a:avLst/>
                    <a:gdLst>
                      <a:gd name="connsiteX0" fmla="*/ 43512 w 51995"/>
                      <a:gd name="connsiteY0" fmla="*/ 0 h 16934"/>
                      <a:gd name="connsiteX1" fmla="*/ 51995 w 51995"/>
                      <a:gd name="connsiteY1" fmla="*/ 8467 h 16934"/>
                      <a:gd name="connsiteX2" fmla="*/ 51995 w 51995"/>
                      <a:gd name="connsiteY2" fmla="*/ 8467 h 16934"/>
                      <a:gd name="connsiteX3" fmla="*/ 43512 w 51995"/>
                      <a:gd name="connsiteY3" fmla="*/ 16934 h 16934"/>
                      <a:gd name="connsiteX4" fmla="*/ 8483 w 51995"/>
                      <a:gd name="connsiteY4" fmla="*/ 16934 h 16934"/>
                      <a:gd name="connsiteX5" fmla="*/ 0 w 51995"/>
                      <a:gd name="connsiteY5" fmla="*/ 8467 h 16934"/>
                      <a:gd name="connsiteX6" fmla="*/ 0 w 51995"/>
                      <a:gd name="connsiteY6" fmla="*/ 8467 h 16934"/>
                      <a:gd name="connsiteX7" fmla="*/ 8483 w 51995"/>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95" h="16934">
                        <a:moveTo>
                          <a:pt x="43512" y="0"/>
                        </a:moveTo>
                        <a:cubicBezTo>
                          <a:pt x="48197" y="0"/>
                          <a:pt x="51995" y="3791"/>
                          <a:pt x="51995" y="8467"/>
                        </a:cubicBezTo>
                        <a:lnTo>
                          <a:pt x="51995" y="8467"/>
                        </a:lnTo>
                        <a:cubicBezTo>
                          <a:pt x="51995" y="13143"/>
                          <a:pt x="48197" y="16934"/>
                          <a:pt x="43512"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350" name="Vrije vorm 349">
                    <a:extLst>
                      <a:ext uri="{FF2B5EF4-FFF2-40B4-BE49-F238E27FC236}">
                        <a16:creationId xmlns:a16="http://schemas.microsoft.com/office/drawing/2014/main" id="{0B83AB83-7313-648C-2EC4-00B3DA3509DB}"/>
                      </a:ext>
                    </a:extLst>
                  </p:cNvPr>
                  <p:cNvSpPr/>
                  <p:nvPr/>
                </p:nvSpPr>
                <p:spPr>
                  <a:xfrm>
                    <a:off x="7241354" y="3535007"/>
                    <a:ext cx="51995" cy="16934"/>
                  </a:xfrm>
                  <a:custGeom>
                    <a:avLst/>
                    <a:gdLst>
                      <a:gd name="connsiteX0" fmla="*/ 43512 w 51995"/>
                      <a:gd name="connsiteY0" fmla="*/ 0 h 16934"/>
                      <a:gd name="connsiteX1" fmla="*/ 51995 w 51995"/>
                      <a:gd name="connsiteY1" fmla="*/ 8467 h 16934"/>
                      <a:gd name="connsiteX2" fmla="*/ 51995 w 51995"/>
                      <a:gd name="connsiteY2" fmla="*/ 8467 h 16934"/>
                      <a:gd name="connsiteX3" fmla="*/ 43512 w 51995"/>
                      <a:gd name="connsiteY3" fmla="*/ 16934 h 16934"/>
                      <a:gd name="connsiteX4" fmla="*/ 8483 w 51995"/>
                      <a:gd name="connsiteY4" fmla="*/ 16934 h 16934"/>
                      <a:gd name="connsiteX5" fmla="*/ 0 w 51995"/>
                      <a:gd name="connsiteY5" fmla="*/ 8467 h 16934"/>
                      <a:gd name="connsiteX6" fmla="*/ 0 w 51995"/>
                      <a:gd name="connsiteY6" fmla="*/ 8467 h 16934"/>
                      <a:gd name="connsiteX7" fmla="*/ 8483 w 51995"/>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95" h="16934">
                        <a:moveTo>
                          <a:pt x="43512" y="0"/>
                        </a:moveTo>
                        <a:cubicBezTo>
                          <a:pt x="48197" y="0"/>
                          <a:pt x="51995" y="3791"/>
                          <a:pt x="51995" y="8467"/>
                        </a:cubicBezTo>
                        <a:lnTo>
                          <a:pt x="51995" y="8467"/>
                        </a:lnTo>
                        <a:cubicBezTo>
                          <a:pt x="51995" y="13143"/>
                          <a:pt x="48197" y="16934"/>
                          <a:pt x="43512"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351" name="Vrije vorm 350">
                    <a:extLst>
                      <a:ext uri="{FF2B5EF4-FFF2-40B4-BE49-F238E27FC236}">
                        <a16:creationId xmlns:a16="http://schemas.microsoft.com/office/drawing/2014/main" id="{BE2DAD79-E266-5780-6B62-F2C57F0C5E53}"/>
                      </a:ext>
                    </a:extLst>
                  </p:cNvPr>
                  <p:cNvSpPr/>
                  <p:nvPr/>
                </p:nvSpPr>
                <p:spPr>
                  <a:xfrm>
                    <a:off x="7041105" y="3637604"/>
                    <a:ext cx="142762" cy="16934"/>
                  </a:xfrm>
                  <a:custGeom>
                    <a:avLst/>
                    <a:gdLst>
                      <a:gd name="connsiteX0" fmla="*/ 134279 w 142762"/>
                      <a:gd name="connsiteY0" fmla="*/ 0 h 16934"/>
                      <a:gd name="connsiteX1" fmla="*/ 142763 w 142762"/>
                      <a:gd name="connsiteY1" fmla="*/ 8467 h 16934"/>
                      <a:gd name="connsiteX2" fmla="*/ 142763 w 142762"/>
                      <a:gd name="connsiteY2" fmla="*/ 8467 h 16934"/>
                      <a:gd name="connsiteX3" fmla="*/ 134279 w 142762"/>
                      <a:gd name="connsiteY3" fmla="*/ 16934 h 16934"/>
                      <a:gd name="connsiteX4" fmla="*/ 8483 w 142762"/>
                      <a:gd name="connsiteY4" fmla="*/ 16934 h 16934"/>
                      <a:gd name="connsiteX5" fmla="*/ 0 w 142762"/>
                      <a:gd name="connsiteY5" fmla="*/ 8467 h 16934"/>
                      <a:gd name="connsiteX6" fmla="*/ 0 w 142762"/>
                      <a:gd name="connsiteY6" fmla="*/ 8467 h 16934"/>
                      <a:gd name="connsiteX7" fmla="*/ 8483 w 142762"/>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762" h="16934">
                        <a:moveTo>
                          <a:pt x="134279" y="0"/>
                        </a:moveTo>
                        <a:cubicBezTo>
                          <a:pt x="138965" y="0"/>
                          <a:pt x="142763" y="3791"/>
                          <a:pt x="142763" y="8467"/>
                        </a:cubicBezTo>
                        <a:lnTo>
                          <a:pt x="142763" y="8467"/>
                        </a:lnTo>
                        <a:cubicBezTo>
                          <a:pt x="142763" y="13143"/>
                          <a:pt x="138965" y="16934"/>
                          <a:pt x="134279"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352" name="Vrije vorm 351">
                    <a:extLst>
                      <a:ext uri="{FF2B5EF4-FFF2-40B4-BE49-F238E27FC236}">
                        <a16:creationId xmlns:a16="http://schemas.microsoft.com/office/drawing/2014/main" id="{EECB47CD-8F86-1F56-7938-D7CD89CC9F3A}"/>
                      </a:ext>
                    </a:extLst>
                  </p:cNvPr>
                  <p:cNvSpPr/>
                  <p:nvPr/>
                </p:nvSpPr>
                <p:spPr>
                  <a:xfrm>
                    <a:off x="7186613" y="3637604"/>
                    <a:ext cx="51995" cy="16934"/>
                  </a:xfrm>
                  <a:custGeom>
                    <a:avLst/>
                    <a:gdLst>
                      <a:gd name="connsiteX0" fmla="*/ 43512 w 51995"/>
                      <a:gd name="connsiteY0" fmla="*/ 0 h 16934"/>
                      <a:gd name="connsiteX1" fmla="*/ 51995 w 51995"/>
                      <a:gd name="connsiteY1" fmla="*/ 8467 h 16934"/>
                      <a:gd name="connsiteX2" fmla="*/ 51995 w 51995"/>
                      <a:gd name="connsiteY2" fmla="*/ 8467 h 16934"/>
                      <a:gd name="connsiteX3" fmla="*/ 43512 w 51995"/>
                      <a:gd name="connsiteY3" fmla="*/ 16934 h 16934"/>
                      <a:gd name="connsiteX4" fmla="*/ 8483 w 51995"/>
                      <a:gd name="connsiteY4" fmla="*/ 16934 h 16934"/>
                      <a:gd name="connsiteX5" fmla="*/ 0 w 51995"/>
                      <a:gd name="connsiteY5" fmla="*/ 8467 h 16934"/>
                      <a:gd name="connsiteX6" fmla="*/ 0 w 51995"/>
                      <a:gd name="connsiteY6" fmla="*/ 8467 h 16934"/>
                      <a:gd name="connsiteX7" fmla="*/ 8483 w 51995"/>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95" h="16934">
                        <a:moveTo>
                          <a:pt x="43512" y="0"/>
                        </a:moveTo>
                        <a:cubicBezTo>
                          <a:pt x="48197" y="0"/>
                          <a:pt x="51995" y="3791"/>
                          <a:pt x="51995" y="8467"/>
                        </a:cubicBezTo>
                        <a:lnTo>
                          <a:pt x="51995" y="8467"/>
                        </a:lnTo>
                        <a:cubicBezTo>
                          <a:pt x="51995" y="13143"/>
                          <a:pt x="48197" y="16934"/>
                          <a:pt x="43512"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353" name="Vrije vorm 352">
                    <a:extLst>
                      <a:ext uri="{FF2B5EF4-FFF2-40B4-BE49-F238E27FC236}">
                        <a16:creationId xmlns:a16="http://schemas.microsoft.com/office/drawing/2014/main" id="{896BE3B5-400E-1B9B-4AD0-DE8575244158}"/>
                      </a:ext>
                    </a:extLst>
                  </p:cNvPr>
                  <p:cNvSpPr/>
                  <p:nvPr/>
                </p:nvSpPr>
                <p:spPr>
                  <a:xfrm>
                    <a:off x="7241354" y="3637604"/>
                    <a:ext cx="51995" cy="16934"/>
                  </a:xfrm>
                  <a:custGeom>
                    <a:avLst/>
                    <a:gdLst>
                      <a:gd name="connsiteX0" fmla="*/ 43512 w 51995"/>
                      <a:gd name="connsiteY0" fmla="*/ 0 h 16934"/>
                      <a:gd name="connsiteX1" fmla="*/ 51995 w 51995"/>
                      <a:gd name="connsiteY1" fmla="*/ 8467 h 16934"/>
                      <a:gd name="connsiteX2" fmla="*/ 51995 w 51995"/>
                      <a:gd name="connsiteY2" fmla="*/ 8467 h 16934"/>
                      <a:gd name="connsiteX3" fmla="*/ 43512 w 51995"/>
                      <a:gd name="connsiteY3" fmla="*/ 16934 h 16934"/>
                      <a:gd name="connsiteX4" fmla="*/ 8483 w 51995"/>
                      <a:gd name="connsiteY4" fmla="*/ 16934 h 16934"/>
                      <a:gd name="connsiteX5" fmla="*/ 0 w 51995"/>
                      <a:gd name="connsiteY5" fmla="*/ 8467 h 16934"/>
                      <a:gd name="connsiteX6" fmla="*/ 0 w 51995"/>
                      <a:gd name="connsiteY6" fmla="*/ 8467 h 16934"/>
                      <a:gd name="connsiteX7" fmla="*/ 8483 w 51995"/>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95" h="16934">
                        <a:moveTo>
                          <a:pt x="43512" y="0"/>
                        </a:moveTo>
                        <a:cubicBezTo>
                          <a:pt x="48197" y="0"/>
                          <a:pt x="51995" y="3791"/>
                          <a:pt x="51995" y="8467"/>
                        </a:cubicBezTo>
                        <a:lnTo>
                          <a:pt x="51995" y="8467"/>
                        </a:lnTo>
                        <a:cubicBezTo>
                          <a:pt x="51995" y="13143"/>
                          <a:pt x="48197" y="16934"/>
                          <a:pt x="43512"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354" name="Vrije vorm 353">
                    <a:extLst>
                      <a:ext uri="{FF2B5EF4-FFF2-40B4-BE49-F238E27FC236}">
                        <a16:creationId xmlns:a16="http://schemas.microsoft.com/office/drawing/2014/main" id="{57DEEA31-8D5A-44B8-5C99-1CB9B760C93B}"/>
                      </a:ext>
                    </a:extLst>
                  </p:cNvPr>
                  <p:cNvSpPr/>
                  <p:nvPr/>
                </p:nvSpPr>
                <p:spPr>
                  <a:xfrm>
                    <a:off x="6934425" y="3587555"/>
                    <a:ext cx="48811" cy="16934"/>
                  </a:xfrm>
                  <a:custGeom>
                    <a:avLst/>
                    <a:gdLst>
                      <a:gd name="connsiteX0" fmla="*/ 40328 w 48811"/>
                      <a:gd name="connsiteY0" fmla="*/ 0 h 16934"/>
                      <a:gd name="connsiteX1" fmla="*/ 48811 w 48811"/>
                      <a:gd name="connsiteY1" fmla="*/ 8467 h 16934"/>
                      <a:gd name="connsiteX2" fmla="*/ 48811 w 48811"/>
                      <a:gd name="connsiteY2" fmla="*/ 8467 h 16934"/>
                      <a:gd name="connsiteX3" fmla="*/ 40328 w 48811"/>
                      <a:gd name="connsiteY3" fmla="*/ 16934 h 16934"/>
                      <a:gd name="connsiteX4" fmla="*/ 8483 w 48811"/>
                      <a:gd name="connsiteY4" fmla="*/ 16934 h 16934"/>
                      <a:gd name="connsiteX5" fmla="*/ 0 w 48811"/>
                      <a:gd name="connsiteY5" fmla="*/ 8467 h 16934"/>
                      <a:gd name="connsiteX6" fmla="*/ 0 w 48811"/>
                      <a:gd name="connsiteY6" fmla="*/ 8467 h 16934"/>
                      <a:gd name="connsiteX7" fmla="*/ 8483 w 48811"/>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11" h="16934">
                        <a:moveTo>
                          <a:pt x="40328" y="0"/>
                        </a:moveTo>
                        <a:cubicBezTo>
                          <a:pt x="45013" y="0"/>
                          <a:pt x="48811" y="3791"/>
                          <a:pt x="48811" y="8467"/>
                        </a:cubicBezTo>
                        <a:lnTo>
                          <a:pt x="48811" y="8467"/>
                        </a:lnTo>
                        <a:cubicBezTo>
                          <a:pt x="48811" y="13143"/>
                          <a:pt x="45013" y="16934"/>
                          <a:pt x="40328"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355" name="Vrije vorm 354">
                    <a:extLst>
                      <a:ext uri="{FF2B5EF4-FFF2-40B4-BE49-F238E27FC236}">
                        <a16:creationId xmlns:a16="http://schemas.microsoft.com/office/drawing/2014/main" id="{7204AF28-CFF6-7C71-8D13-E496F6A769DE}"/>
                      </a:ext>
                    </a:extLst>
                  </p:cNvPr>
                  <p:cNvSpPr/>
                  <p:nvPr/>
                </p:nvSpPr>
                <p:spPr>
                  <a:xfrm>
                    <a:off x="6934425" y="3637604"/>
                    <a:ext cx="48811" cy="16934"/>
                  </a:xfrm>
                  <a:custGeom>
                    <a:avLst/>
                    <a:gdLst>
                      <a:gd name="connsiteX0" fmla="*/ 40328 w 48811"/>
                      <a:gd name="connsiteY0" fmla="*/ 0 h 16934"/>
                      <a:gd name="connsiteX1" fmla="*/ 48811 w 48811"/>
                      <a:gd name="connsiteY1" fmla="*/ 8467 h 16934"/>
                      <a:gd name="connsiteX2" fmla="*/ 48811 w 48811"/>
                      <a:gd name="connsiteY2" fmla="*/ 8467 h 16934"/>
                      <a:gd name="connsiteX3" fmla="*/ 40328 w 48811"/>
                      <a:gd name="connsiteY3" fmla="*/ 16934 h 16934"/>
                      <a:gd name="connsiteX4" fmla="*/ 8483 w 48811"/>
                      <a:gd name="connsiteY4" fmla="*/ 16934 h 16934"/>
                      <a:gd name="connsiteX5" fmla="*/ 0 w 48811"/>
                      <a:gd name="connsiteY5" fmla="*/ 8467 h 16934"/>
                      <a:gd name="connsiteX6" fmla="*/ 0 w 48811"/>
                      <a:gd name="connsiteY6" fmla="*/ 8467 h 16934"/>
                      <a:gd name="connsiteX7" fmla="*/ 8483 w 48811"/>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11" h="16934">
                        <a:moveTo>
                          <a:pt x="40328" y="0"/>
                        </a:moveTo>
                        <a:cubicBezTo>
                          <a:pt x="45013" y="0"/>
                          <a:pt x="48811" y="3791"/>
                          <a:pt x="48811" y="8467"/>
                        </a:cubicBezTo>
                        <a:lnTo>
                          <a:pt x="48811" y="8467"/>
                        </a:lnTo>
                        <a:cubicBezTo>
                          <a:pt x="48811" y="13143"/>
                          <a:pt x="45013" y="16934"/>
                          <a:pt x="40328"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356" name="Vrije vorm 355">
                    <a:extLst>
                      <a:ext uri="{FF2B5EF4-FFF2-40B4-BE49-F238E27FC236}">
                        <a16:creationId xmlns:a16="http://schemas.microsoft.com/office/drawing/2014/main" id="{8C625AC6-5D0B-199E-37CF-7AFD56311822}"/>
                      </a:ext>
                    </a:extLst>
                  </p:cNvPr>
                  <p:cNvSpPr/>
                  <p:nvPr/>
                </p:nvSpPr>
                <p:spPr>
                  <a:xfrm>
                    <a:off x="6934425" y="3690922"/>
                    <a:ext cx="48811" cy="16934"/>
                  </a:xfrm>
                  <a:custGeom>
                    <a:avLst/>
                    <a:gdLst>
                      <a:gd name="connsiteX0" fmla="*/ 40328 w 48811"/>
                      <a:gd name="connsiteY0" fmla="*/ 0 h 16934"/>
                      <a:gd name="connsiteX1" fmla="*/ 48811 w 48811"/>
                      <a:gd name="connsiteY1" fmla="*/ 8467 h 16934"/>
                      <a:gd name="connsiteX2" fmla="*/ 48811 w 48811"/>
                      <a:gd name="connsiteY2" fmla="*/ 8467 h 16934"/>
                      <a:gd name="connsiteX3" fmla="*/ 40328 w 48811"/>
                      <a:gd name="connsiteY3" fmla="*/ 16934 h 16934"/>
                      <a:gd name="connsiteX4" fmla="*/ 8483 w 48811"/>
                      <a:gd name="connsiteY4" fmla="*/ 16934 h 16934"/>
                      <a:gd name="connsiteX5" fmla="*/ 0 w 48811"/>
                      <a:gd name="connsiteY5" fmla="*/ 8467 h 16934"/>
                      <a:gd name="connsiteX6" fmla="*/ 0 w 48811"/>
                      <a:gd name="connsiteY6" fmla="*/ 8467 h 16934"/>
                      <a:gd name="connsiteX7" fmla="*/ 8483 w 48811"/>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11" h="16934">
                        <a:moveTo>
                          <a:pt x="40328" y="0"/>
                        </a:moveTo>
                        <a:cubicBezTo>
                          <a:pt x="45013" y="0"/>
                          <a:pt x="48811" y="3791"/>
                          <a:pt x="48811" y="8467"/>
                        </a:cubicBezTo>
                        <a:lnTo>
                          <a:pt x="48811" y="8467"/>
                        </a:lnTo>
                        <a:cubicBezTo>
                          <a:pt x="48811" y="13143"/>
                          <a:pt x="45013" y="16934"/>
                          <a:pt x="40328"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357" name="Vrije vorm 356">
                    <a:extLst>
                      <a:ext uri="{FF2B5EF4-FFF2-40B4-BE49-F238E27FC236}">
                        <a16:creationId xmlns:a16="http://schemas.microsoft.com/office/drawing/2014/main" id="{0C625AE1-CE88-E57B-AB82-04A31A9E57BB}"/>
                      </a:ext>
                    </a:extLst>
                  </p:cNvPr>
                  <p:cNvSpPr/>
                  <p:nvPr/>
                </p:nvSpPr>
                <p:spPr>
                  <a:xfrm>
                    <a:off x="7041105" y="3587555"/>
                    <a:ext cx="182398" cy="16934"/>
                  </a:xfrm>
                  <a:custGeom>
                    <a:avLst/>
                    <a:gdLst>
                      <a:gd name="connsiteX0" fmla="*/ 173915 w 182398"/>
                      <a:gd name="connsiteY0" fmla="*/ 0 h 16934"/>
                      <a:gd name="connsiteX1" fmla="*/ 182398 w 182398"/>
                      <a:gd name="connsiteY1" fmla="*/ 8467 h 16934"/>
                      <a:gd name="connsiteX2" fmla="*/ 182398 w 182398"/>
                      <a:gd name="connsiteY2" fmla="*/ 8467 h 16934"/>
                      <a:gd name="connsiteX3" fmla="*/ 173915 w 182398"/>
                      <a:gd name="connsiteY3" fmla="*/ 16934 h 16934"/>
                      <a:gd name="connsiteX4" fmla="*/ 8483 w 182398"/>
                      <a:gd name="connsiteY4" fmla="*/ 16934 h 16934"/>
                      <a:gd name="connsiteX5" fmla="*/ 0 w 182398"/>
                      <a:gd name="connsiteY5" fmla="*/ 8467 h 16934"/>
                      <a:gd name="connsiteX6" fmla="*/ 0 w 182398"/>
                      <a:gd name="connsiteY6" fmla="*/ 8467 h 16934"/>
                      <a:gd name="connsiteX7" fmla="*/ 8483 w 182398"/>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398" h="16934">
                        <a:moveTo>
                          <a:pt x="173915" y="0"/>
                        </a:moveTo>
                        <a:cubicBezTo>
                          <a:pt x="178600" y="0"/>
                          <a:pt x="182398" y="3791"/>
                          <a:pt x="182398" y="8467"/>
                        </a:cubicBezTo>
                        <a:lnTo>
                          <a:pt x="182398" y="8467"/>
                        </a:lnTo>
                        <a:cubicBezTo>
                          <a:pt x="182398" y="13143"/>
                          <a:pt x="178600" y="16934"/>
                          <a:pt x="173915"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358" name="Vrije vorm 357">
                    <a:extLst>
                      <a:ext uri="{FF2B5EF4-FFF2-40B4-BE49-F238E27FC236}">
                        <a16:creationId xmlns:a16="http://schemas.microsoft.com/office/drawing/2014/main" id="{25B186B9-3694-C137-32A7-2BCBF1A61BD0}"/>
                      </a:ext>
                    </a:extLst>
                  </p:cNvPr>
                  <p:cNvSpPr/>
                  <p:nvPr/>
                </p:nvSpPr>
                <p:spPr>
                  <a:xfrm>
                    <a:off x="7228187" y="3587555"/>
                    <a:ext cx="51995" cy="16934"/>
                  </a:xfrm>
                  <a:custGeom>
                    <a:avLst/>
                    <a:gdLst>
                      <a:gd name="connsiteX0" fmla="*/ 43512 w 51995"/>
                      <a:gd name="connsiteY0" fmla="*/ 0 h 16934"/>
                      <a:gd name="connsiteX1" fmla="*/ 51995 w 51995"/>
                      <a:gd name="connsiteY1" fmla="*/ 8467 h 16934"/>
                      <a:gd name="connsiteX2" fmla="*/ 51995 w 51995"/>
                      <a:gd name="connsiteY2" fmla="*/ 8467 h 16934"/>
                      <a:gd name="connsiteX3" fmla="*/ 43512 w 51995"/>
                      <a:gd name="connsiteY3" fmla="*/ 16934 h 16934"/>
                      <a:gd name="connsiteX4" fmla="*/ 8483 w 51995"/>
                      <a:gd name="connsiteY4" fmla="*/ 16934 h 16934"/>
                      <a:gd name="connsiteX5" fmla="*/ 0 w 51995"/>
                      <a:gd name="connsiteY5" fmla="*/ 8467 h 16934"/>
                      <a:gd name="connsiteX6" fmla="*/ 0 w 51995"/>
                      <a:gd name="connsiteY6" fmla="*/ 8467 h 16934"/>
                      <a:gd name="connsiteX7" fmla="*/ 8483 w 51995"/>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95" h="16934">
                        <a:moveTo>
                          <a:pt x="43512" y="0"/>
                        </a:moveTo>
                        <a:cubicBezTo>
                          <a:pt x="48197" y="0"/>
                          <a:pt x="51995" y="3791"/>
                          <a:pt x="51995" y="8467"/>
                        </a:cubicBezTo>
                        <a:lnTo>
                          <a:pt x="51995" y="8467"/>
                        </a:lnTo>
                        <a:cubicBezTo>
                          <a:pt x="51995" y="13143"/>
                          <a:pt x="48197" y="16934"/>
                          <a:pt x="43512"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359" name="Vrije vorm 358">
                    <a:extLst>
                      <a:ext uri="{FF2B5EF4-FFF2-40B4-BE49-F238E27FC236}">
                        <a16:creationId xmlns:a16="http://schemas.microsoft.com/office/drawing/2014/main" id="{A796A9C2-6AEF-F80B-3A1E-37B494534EE3}"/>
                      </a:ext>
                    </a:extLst>
                  </p:cNvPr>
                  <p:cNvSpPr/>
                  <p:nvPr/>
                </p:nvSpPr>
                <p:spPr>
                  <a:xfrm>
                    <a:off x="7282928" y="3587555"/>
                    <a:ext cx="73477" cy="16934"/>
                  </a:xfrm>
                  <a:custGeom>
                    <a:avLst/>
                    <a:gdLst>
                      <a:gd name="connsiteX0" fmla="*/ 64994 w 73477"/>
                      <a:gd name="connsiteY0" fmla="*/ 0 h 16934"/>
                      <a:gd name="connsiteX1" fmla="*/ 73477 w 73477"/>
                      <a:gd name="connsiteY1" fmla="*/ 8467 h 16934"/>
                      <a:gd name="connsiteX2" fmla="*/ 73477 w 73477"/>
                      <a:gd name="connsiteY2" fmla="*/ 8467 h 16934"/>
                      <a:gd name="connsiteX3" fmla="*/ 64994 w 73477"/>
                      <a:gd name="connsiteY3" fmla="*/ 16934 h 16934"/>
                      <a:gd name="connsiteX4" fmla="*/ 8483 w 73477"/>
                      <a:gd name="connsiteY4" fmla="*/ 16934 h 16934"/>
                      <a:gd name="connsiteX5" fmla="*/ 0 w 73477"/>
                      <a:gd name="connsiteY5" fmla="*/ 8467 h 16934"/>
                      <a:gd name="connsiteX6" fmla="*/ 0 w 73477"/>
                      <a:gd name="connsiteY6" fmla="*/ 8467 h 16934"/>
                      <a:gd name="connsiteX7" fmla="*/ 8483 w 73477"/>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77" h="16934">
                        <a:moveTo>
                          <a:pt x="64994" y="0"/>
                        </a:moveTo>
                        <a:cubicBezTo>
                          <a:pt x="69679" y="0"/>
                          <a:pt x="73477" y="3791"/>
                          <a:pt x="73477" y="8467"/>
                        </a:cubicBezTo>
                        <a:lnTo>
                          <a:pt x="73477" y="8467"/>
                        </a:lnTo>
                        <a:cubicBezTo>
                          <a:pt x="73477" y="13143"/>
                          <a:pt x="69679" y="16934"/>
                          <a:pt x="64994"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360" name="Vrije vorm 359">
                    <a:extLst>
                      <a:ext uri="{FF2B5EF4-FFF2-40B4-BE49-F238E27FC236}">
                        <a16:creationId xmlns:a16="http://schemas.microsoft.com/office/drawing/2014/main" id="{00B4112F-4A81-311F-9AD7-0B83ADDB45AE}"/>
                      </a:ext>
                    </a:extLst>
                  </p:cNvPr>
                  <p:cNvSpPr/>
                  <p:nvPr/>
                </p:nvSpPr>
                <p:spPr>
                  <a:xfrm>
                    <a:off x="7041105" y="3690922"/>
                    <a:ext cx="182398" cy="16934"/>
                  </a:xfrm>
                  <a:custGeom>
                    <a:avLst/>
                    <a:gdLst>
                      <a:gd name="connsiteX0" fmla="*/ 173915 w 182398"/>
                      <a:gd name="connsiteY0" fmla="*/ 0 h 16934"/>
                      <a:gd name="connsiteX1" fmla="*/ 182398 w 182398"/>
                      <a:gd name="connsiteY1" fmla="*/ 8467 h 16934"/>
                      <a:gd name="connsiteX2" fmla="*/ 182398 w 182398"/>
                      <a:gd name="connsiteY2" fmla="*/ 8467 h 16934"/>
                      <a:gd name="connsiteX3" fmla="*/ 173915 w 182398"/>
                      <a:gd name="connsiteY3" fmla="*/ 16934 h 16934"/>
                      <a:gd name="connsiteX4" fmla="*/ 8483 w 182398"/>
                      <a:gd name="connsiteY4" fmla="*/ 16934 h 16934"/>
                      <a:gd name="connsiteX5" fmla="*/ 0 w 182398"/>
                      <a:gd name="connsiteY5" fmla="*/ 8467 h 16934"/>
                      <a:gd name="connsiteX6" fmla="*/ 0 w 182398"/>
                      <a:gd name="connsiteY6" fmla="*/ 8467 h 16934"/>
                      <a:gd name="connsiteX7" fmla="*/ 8483 w 182398"/>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398" h="16934">
                        <a:moveTo>
                          <a:pt x="173915" y="0"/>
                        </a:moveTo>
                        <a:cubicBezTo>
                          <a:pt x="178600" y="0"/>
                          <a:pt x="182398" y="3791"/>
                          <a:pt x="182398" y="8467"/>
                        </a:cubicBezTo>
                        <a:lnTo>
                          <a:pt x="182398" y="8467"/>
                        </a:lnTo>
                        <a:cubicBezTo>
                          <a:pt x="182398" y="13143"/>
                          <a:pt x="178600" y="16934"/>
                          <a:pt x="173915"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361" name="Vrije vorm 360">
                    <a:extLst>
                      <a:ext uri="{FF2B5EF4-FFF2-40B4-BE49-F238E27FC236}">
                        <a16:creationId xmlns:a16="http://schemas.microsoft.com/office/drawing/2014/main" id="{D6090479-F5F6-9E1F-302A-03DF0C0CB35F}"/>
                      </a:ext>
                    </a:extLst>
                  </p:cNvPr>
                  <p:cNvSpPr/>
                  <p:nvPr/>
                </p:nvSpPr>
                <p:spPr>
                  <a:xfrm>
                    <a:off x="7228187" y="3690922"/>
                    <a:ext cx="51995" cy="16934"/>
                  </a:xfrm>
                  <a:custGeom>
                    <a:avLst/>
                    <a:gdLst>
                      <a:gd name="connsiteX0" fmla="*/ 43512 w 51995"/>
                      <a:gd name="connsiteY0" fmla="*/ 0 h 16934"/>
                      <a:gd name="connsiteX1" fmla="*/ 51995 w 51995"/>
                      <a:gd name="connsiteY1" fmla="*/ 8467 h 16934"/>
                      <a:gd name="connsiteX2" fmla="*/ 51995 w 51995"/>
                      <a:gd name="connsiteY2" fmla="*/ 8467 h 16934"/>
                      <a:gd name="connsiteX3" fmla="*/ 43512 w 51995"/>
                      <a:gd name="connsiteY3" fmla="*/ 16934 h 16934"/>
                      <a:gd name="connsiteX4" fmla="*/ 8483 w 51995"/>
                      <a:gd name="connsiteY4" fmla="*/ 16934 h 16934"/>
                      <a:gd name="connsiteX5" fmla="*/ 0 w 51995"/>
                      <a:gd name="connsiteY5" fmla="*/ 8467 h 16934"/>
                      <a:gd name="connsiteX6" fmla="*/ 0 w 51995"/>
                      <a:gd name="connsiteY6" fmla="*/ 8467 h 16934"/>
                      <a:gd name="connsiteX7" fmla="*/ 8483 w 51995"/>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95" h="16934">
                        <a:moveTo>
                          <a:pt x="43512" y="0"/>
                        </a:moveTo>
                        <a:cubicBezTo>
                          <a:pt x="48197" y="0"/>
                          <a:pt x="51995" y="3791"/>
                          <a:pt x="51995" y="8467"/>
                        </a:cubicBezTo>
                        <a:lnTo>
                          <a:pt x="51995" y="8467"/>
                        </a:lnTo>
                        <a:cubicBezTo>
                          <a:pt x="51995" y="13143"/>
                          <a:pt x="48197" y="16934"/>
                          <a:pt x="43512"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362" name="Vrije vorm 361">
                    <a:extLst>
                      <a:ext uri="{FF2B5EF4-FFF2-40B4-BE49-F238E27FC236}">
                        <a16:creationId xmlns:a16="http://schemas.microsoft.com/office/drawing/2014/main" id="{012D5737-F9AE-9EE0-62A3-0202114894F2}"/>
                      </a:ext>
                    </a:extLst>
                  </p:cNvPr>
                  <p:cNvSpPr/>
                  <p:nvPr/>
                </p:nvSpPr>
                <p:spPr>
                  <a:xfrm>
                    <a:off x="7282928" y="3690922"/>
                    <a:ext cx="73477" cy="16934"/>
                  </a:xfrm>
                  <a:custGeom>
                    <a:avLst/>
                    <a:gdLst>
                      <a:gd name="connsiteX0" fmla="*/ 64994 w 73477"/>
                      <a:gd name="connsiteY0" fmla="*/ 0 h 16934"/>
                      <a:gd name="connsiteX1" fmla="*/ 73477 w 73477"/>
                      <a:gd name="connsiteY1" fmla="*/ 8467 h 16934"/>
                      <a:gd name="connsiteX2" fmla="*/ 73477 w 73477"/>
                      <a:gd name="connsiteY2" fmla="*/ 8467 h 16934"/>
                      <a:gd name="connsiteX3" fmla="*/ 64994 w 73477"/>
                      <a:gd name="connsiteY3" fmla="*/ 16934 h 16934"/>
                      <a:gd name="connsiteX4" fmla="*/ 8483 w 73477"/>
                      <a:gd name="connsiteY4" fmla="*/ 16934 h 16934"/>
                      <a:gd name="connsiteX5" fmla="*/ 0 w 73477"/>
                      <a:gd name="connsiteY5" fmla="*/ 8467 h 16934"/>
                      <a:gd name="connsiteX6" fmla="*/ 0 w 73477"/>
                      <a:gd name="connsiteY6" fmla="*/ 8467 h 16934"/>
                      <a:gd name="connsiteX7" fmla="*/ 8483 w 73477"/>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77" h="16934">
                        <a:moveTo>
                          <a:pt x="64994" y="0"/>
                        </a:moveTo>
                        <a:cubicBezTo>
                          <a:pt x="69679" y="0"/>
                          <a:pt x="73477" y="3791"/>
                          <a:pt x="73477" y="8467"/>
                        </a:cubicBezTo>
                        <a:lnTo>
                          <a:pt x="73477" y="8467"/>
                        </a:lnTo>
                        <a:cubicBezTo>
                          <a:pt x="73477" y="13143"/>
                          <a:pt x="69679" y="16934"/>
                          <a:pt x="64994"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363" name="Vrije vorm 362">
                    <a:extLst>
                      <a:ext uri="{FF2B5EF4-FFF2-40B4-BE49-F238E27FC236}">
                        <a16:creationId xmlns:a16="http://schemas.microsoft.com/office/drawing/2014/main" id="{9ECD6E13-C3A4-2E8E-6DB7-95740F040848}"/>
                      </a:ext>
                    </a:extLst>
                  </p:cNvPr>
                  <p:cNvSpPr/>
                  <p:nvPr/>
                </p:nvSpPr>
                <p:spPr>
                  <a:xfrm>
                    <a:off x="6934425" y="3889333"/>
                    <a:ext cx="48811" cy="16934"/>
                  </a:xfrm>
                  <a:custGeom>
                    <a:avLst/>
                    <a:gdLst>
                      <a:gd name="connsiteX0" fmla="*/ 40328 w 48811"/>
                      <a:gd name="connsiteY0" fmla="*/ 0 h 16934"/>
                      <a:gd name="connsiteX1" fmla="*/ 48811 w 48811"/>
                      <a:gd name="connsiteY1" fmla="*/ 8467 h 16934"/>
                      <a:gd name="connsiteX2" fmla="*/ 48811 w 48811"/>
                      <a:gd name="connsiteY2" fmla="*/ 8467 h 16934"/>
                      <a:gd name="connsiteX3" fmla="*/ 40328 w 48811"/>
                      <a:gd name="connsiteY3" fmla="*/ 16934 h 16934"/>
                      <a:gd name="connsiteX4" fmla="*/ 8483 w 48811"/>
                      <a:gd name="connsiteY4" fmla="*/ 16934 h 16934"/>
                      <a:gd name="connsiteX5" fmla="*/ 0 w 48811"/>
                      <a:gd name="connsiteY5" fmla="*/ 8467 h 16934"/>
                      <a:gd name="connsiteX6" fmla="*/ 0 w 48811"/>
                      <a:gd name="connsiteY6" fmla="*/ 8467 h 16934"/>
                      <a:gd name="connsiteX7" fmla="*/ 8483 w 48811"/>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11" h="16934">
                        <a:moveTo>
                          <a:pt x="40328" y="0"/>
                        </a:moveTo>
                        <a:cubicBezTo>
                          <a:pt x="45013" y="0"/>
                          <a:pt x="48811" y="3791"/>
                          <a:pt x="48811" y="8467"/>
                        </a:cubicBezTo>
                        <a:lnTo>
                          <a:pt x="48811" y="8467"/>
                        </a:lnTo>
                        <a:cubicBezTo>
                          <a:pt x="48811" y="13143"/>
                          <a:pt x="45013" y="16934"/>
                          <a:pt x="40328"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364" name="Vrije vorm 363">
                    <a:extLst>
                      <a:ext uri="{FF2B5EF4-FFF2-40B4-BE49-F238E27FC236}">
                        <a16:creationId xmlns:a16="http://schemas.microsoft.com/office/drawing/2014/main" id="{4C3CC12D-6A0E-0E7F-5827-5E40991C6A81}"/>
                      </a:ext>
                    </a:extLst>
                  </p:cNvPr>
                  <p:cNvSpPr/>
                  <p:nvPr/>
                </p:nvSpPr>
                <p:spPr>
                  <a:xfrm>
                    <a:off x="7041105" y="3889333"/>
                    <a:ext cx="142762" cy="16934"/>
                  </a:xfrm>
                  <a:custGeom>
                    <a:avLst/>
                    <a:gdLst>
                      <a:gd name="connsiteX0" fmla="*/ 134279 w 142762"/>
                      <a:gd name="connsiteY0" fmla="*/ 0 h 16934"/>
                      <a:gd name="connsiteX1" fmla="*/ 142763 w 142762"/>
                      <a:gd name="connsiteY1" fmla="*/ 8467 h 16934"/>
                      <a:gd name="connsiteX2" fmla="*/ 142763 w 142762"/>
                      <a:gd name="connsiteY2" fmla="*/ 8467 h 16934"/>
                      <a:gd name="connsiteX3" fmla="*/ 134279 w 142762"/>
                      <a:gd name="connsiteY3" fmla="*/ 16934 h 16934"/>
                      <a:gd name="connsiteX4" fmla="*/ 8483 w 142762"/>
                      <a:gd name="connsiteY4" fmla="*/ 16934 h 16934"/>
                      <a:gd name="connsiteX5" fmla="*/ 0 w 142762"/>
                      <a:gd name="connsiteY5" fmla="*/ 8467 h 16934"/>
                      <a:gd name="connsiteX6" fmla="*/ 0 w 142762"/>
                      <a:gd name="connsiteY6" fmla="*/ 8467 h 16934"/>
                      <a:gd name="connsiteX7" fmla="*/ 8483 w 142762"/>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762" h="16934">
                        <a:moveTo>
                          <a:pt x="134279" y="0"/>
                        </a:moveTo>
                        <a:cubicBezTo>
                          <a:pt x="138965" y="0"/>
                          <a:pt x="142763" y="3791"/>
                          <a:pt x="142763" y="8467"/>
                        </a:cubicBezTo>
                        <a:lnTo>
                          <a:pt x="142763" y="8467"/>
                        </a:lnTo>
                        <a:cubicBezTo>
                          <a:pt x="142763" y="13143"/>
                          <a:pt x="138965" y="16934"/>
                          <a:pt x="134279"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365" name="Vrije vorm 364">
                    <a:extLst>
                      <a:ext uri="{FF2B5EF4-FFF2-40B4-BE49-F238E27FC236}">
                        <a16:creationId xmlns:a16="http://schemas.microsoft.com/office/drawing/2014/main" id="{5C09FCAD-63FB-40E2-D725-01474B898DBD}"/>
                      </a:ext>
                    </a:extLst>
                  </p:cNvPr>
                  <p:cNvSpPr/>
                  <p:nvPr/>
                </p:nvSpPr>
                <p:spPr>
                  <a:xfrm>
                    <a:off x="7416277" y="3889333"/>
                    <a:ext cx="142762" cy="16934"/>
                  </a:xfrm>
                  <a:custGeom>
                    <a:avLst/>
                    <a:gdLst>
                      <a:gd name="connsiteX0" fmla="*/ 134279 w 142762"/>
                      <a:gd name="connsiteY0" fmla="*/ 0 h 16934"/>
                      <a:gd name="connsiteX1" fmla="*/ 142763 w 142762"/>
                      <a:gd name="connsiteY1" fmla="*/ 8467 h 16934"/>
                      <a:gd name="connsiteX2" fmla="*/ 142763 w 142762"/>
                      <a:gd name="connsiteY2" fmla="*/ 8467 h 16934"/>
                      <a:gd name="connsiteX3" fmla="*/ 134279 w 142762"/>
                      <a:gd name="connsiteY3" fmla="*/ 16934 h 16934"/>
                      <a:gd name="connsiteX4" fmla="*/ 8483 w 142762"/>
                      <a:gd name="connsiteY4" fmla="*/ 16934 h 16934"/>
                      <a:gd name="connsiteX5" fmla="*/ 0 w 142762"/>
                      <a:gd name="connsiteY5" fmla="*/ 8467 h 16934"/>
                      <a:gd name="connsiteX6" fmla="*/ 0 w 142762"/>
                      <a:gd name="connsiteY6" fmla="*/ 8467 h 16934"/>
                      <a:gd name="connsiteX7" fmla="*/ 8483 w 142762"/>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762" h="16934">
                        <a:moveTo>
                          <a:pt x="134279" y="0"/>
                        </a:moveTo>
                        <a:cubicBezTo>
                          <a:pt x="138965" y="0"/>
                          <a:pt x="142763" y="3791"/>
                          <a:pt x="142763" y="8467"/>
                        </a:cubicBezTo>
                        <a:lnTo>
                          <a:pt x="142763" y="8467"/>
                        </a:lnTo>
                        <a:cubicBezTo>
                          <a:pt x="142763" y="13143"/>
                          <a:pt x="138965" y="16934"/>
                          <a:pt x="134279"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366" name="Vrije vorm 365">
                    <a:extLst>
                      <a:ext uri="{FF2B5EF4-FFF2-40B4-BE49-F238E27FC236}">
                        <a16:creationId xmlns:a16="http://schemas.microsoft.com/office/drawing/2014/main" id="{862E56C9-DE95-79E6-3DA4-561787947F73}"/>
                      </a:ext>
                    </a:extLst>
                  </p:cNvPr>
                  <p:cNvSpPr/>
                  <p:nvPr/>
                </p:nvSpPr>
                <p:spPr>
                  <a:xfrm>
                    <a:off x="7186613" y="3889333"/>
                    <a:ext cx="51995" cy="16934"/>
                  </a:xfrm>
                  <a:custGeom>
                    <a:avLst/>
                    <a:gdLst>
                      <a:gd name="connsiteX0" fmla="*/ 43512 w 51995"/>
                      <a:gd name="connsiteY0" fmla="*/ 0 h 16934"/>
                      <a:gd name="connsiteX1" fmla="*/ 51995 w 51995"/>
                      <a:gd name="connsiteY1" fmla="*/ 8467 h 16934"/>
                      <a:gd name="connsiteX2" fmla="*/ 51995 w 51995"/>
                      <a:gd name="connsiteY2" fmla="*/ 8467 h 16934"/>
                      <a:gd name="connsiteX3" fmla="*/ 43512 w 51995"/>
                      <a:gd name="connsiteY3" fmla="*/ 16934 h 16934"/>
                      <a:gd name="connsiteX4" fmla="*/ 8483 w 51995"/>
                      <a:gd name="connsiteY4" fmla="*/ 16934 h 16934"/>
                      <a:gd name="connsiteX5" fmla="*/ 0 w 51995"/>
                      <a:gd name="connsiteY5" fmla="*/ 8467 h 16934"/>
                      <a:gd name="connsiteX6" fmla="*/ 0 w 51995"/>
                      <a:gd name="connsiteY6" fmla="*/ 8467 h 16934"/>
                      <a:gd name="connsiteX7" fmla="*/ 8483 w 51995"/>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95" h="16934">
                        <a:moveTo>
                          <a:pt x="43512" y="0"/>
                        </a:moveTo>
                        <a:cubicBezTo>
                          <a:pt x="48197" y="0"/>
                          <a:pt x="51995" y="3791"/>
                          <a:pt x="51995" y="8467"/>
                        </a:cubicBezTo>
                        <a:lnTo>
                          <a:pt x="51995" y="8467"/>
                        </a:lnTo>
                        <a:cubicBezTo>
                          <a:pt x="51995" y="13143"/>
                          <a:pt x="48197" y="16934"/>
                          <a:pt x="43512"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367" name="Vrije vorm 366">
                    <a:extLst>
                      <a:ext uri="{FF2B5EF4-FFF2-40B4-BE49-F238E27FC236}">
                        <a16:creationId xmlns:a16="http://schemas.microsoft.com/office/drawing/2014/main" id="{E1944F15-BBB7-DD9B-8DEA-A956FCBE0A22}"/>
                      </a:ext>
                    </a:extLst>
                  </p:cNvPr>
                  <p:cNvSpPr/>
                  <p:nvPr/>
                </p:nvSpPr>
                <p:spPr>
                  <a:xfrm>
                    <a:off x="7241354" y="3889333"/>
                    <a:ext cx="51995" cy="16934"/>
                  </a:xfrm>
                  <a:custGeom>
                    <a:avLst/>
                    <a:gdLst>
                      <a:gd name="connsiteX0" fmla="*/ 43512 w 51995"/>
                      <a:gd name="connsiteY0" fmla="*/ 0 h 16934"/>
                      <a:gd name="connsiteX1" fmla="*/ 51995 w 51995"/>
                      <a:gd name="connsiteY1" fmla="*/ 8467 h 16934"/>
                      <a:gd name="connsiteX2" fmla="*/ 51995 w 51995"/>
                      <a:gd name="connsiteY2" fmla="*/ 8467 h 16934"/>
                      <a:gd name="connsiteX3" fmla="*/ 43512 w 51995"/>
                      <a:gd name="connsiteY3" fmla="*/ 16934 h 16934"/>
                      <a:gd name="connsiteX4" fmla="*/ 8483 w 51995"/>
                      <a:gd name="connsiteY4" fmla="*/ 16934 h 16934"/>
                      <a:gd name="connsiteX5" fmla="*/ 0 w 51995"/>
                      <a:gd name="connsiteY5" fmla="*/ 8467 h 16934"/>
                      <a:gd name="connsiteX6" fmla="*/ 0 w 51995"/>
                      <a:gd name="connsiteY6" fmla="*/ 8467 h 16934"/>
                      <a:gd name="connsiteX7" fmla="*/ 8483 w 51995"/>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95" h="16934">
                        <a:moveTo>
                          <a:pt x="43512" y="0"/>
                        </a:moveTo>
                        <a:cubicBezTo>
                          <a:pt x="48197" y="0"/>
                          <a:pt x="51995" y="3791"/>
                          <a:pt x="51995" y="8467"/>
                        </a:cubicBezTo>
                        <a:lnTo>
                          <a:pt x="51995" y="8467"/>
                        </a:lnTo>
                        <a:cubicBezTo>
                          <a:pt x="51995" y="13143"/>
                          <a:pt x="48197" y="16934"/>
                          <a:pt x="43512"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grpSp>
                <p:nvGrpSpPr>
                  <p:cNvPr id="368" name="Graphic 3">
                    <a:extLst>
                      <a:ext uri="{FF2B5EF4-FFF2-40B4-BE49-F238E27FC236}">
                        <a16:creationId xmlns:a16="http://schemas.microsoft.com/office/drawing/2014/main" id="{0D28D4D3-8237-B1EC-924F-0517DCFFD8DF}"/>
                      </a:ext>
                    </a:extLst>
                  </p:cNvPr>
                  <p:cNvGrpSpPr/>
                  <p:nvPr/>
                </p:nvGrpSpPr>
                <p:grpSpPr>
                  <a:xfrm>
                    <a:off x="7676829" y="3532755"/>
                    <a:ext cx="25768" cy="25719"/>
                    <a:chOff x="7676829" y="3532755"/>
                    <a:chExt cx="25768" cy="25719"/>
                  </a:xfrm>
                </p:grpSpPr>
                <p:sp>
                  <p:nvSpPr>
                    <p:cNvPr id="369" name="Vrije vorm 368">
                      <a:extLst>
                        <a:ext uri="{FF2B5EF4-FFF2-40B4-BE49-F238E27FC236}">
                          <a16:creationId xmlns:a16="http://schemas.microsoft.com/office/drawing/2014/main" id="{6432D1E3-5DA3-39CF-F341-CDB81DBDD834}"/>
                        </a:ext>
                      </a:extLst>
                    </p:cNvPr>
                    <p:cNvSpPr/>
                    <p:nvPr/>
                  </p:nvSpPr>
                  <p:spPr>
                    <a:xfrm>
                      <a:off x="7676829" y="3532755"/>
                      <a:ext cx="25768" cy="25719"/>
                    </a:xfrm>
                    <a:custGeom>
                      <a:avLst/>
                      <a:gdLst>
                        <a:gd name="connsiteX0" fmla="*/ 25768 w 25768"/>
                        <a:gd name="connsiteY0" fmla="*/ 12860 h 25719"/>
                        <a:gd name="connsiteX1" fmla="*/ 12884 w 25768"/>
                        <a:gd name="connsiteY1" fmla="*/ 25719 h 25719"/>
                        <a:gd name="connsiteX2" fmla="*/ 0 w 25768"/>
                        <a:gd name="connsiteY2" fmla="*/ 12860 h 25719"/>
                        <a:gd name="connsiteX3" fmla="*/ 12884 w 25768"/>
                        <a:gd name="connsiteY3" fmla="*/ 0 h 25719"/>
                        <a:gd name="connsiteX4" fmla="*/ 25768 w 25768"/>
                        <a:gd name="connsiteY4" fmla="*/ 12860 h 2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8" h="25719">
                          <a:moveTo>
                            <a:pt x="25768" y="12860"/>
                          </a:moveTo>
                          <a:cubicBezTo>
                            <a:pt x="25768" y="19962"/>
                            <a:pt x="20000" y="25719"/>
                            <a:pt x="12884" y="25719"/>
                          </a:cubicBezTo>
                          <a:cubicBezTo>
                            <a:pt x="5769" y="25719"/>
                            <a:pt x="0" y="19962"/>
                            <a:pt x="0" y="12860"/>
                          </a:cubicBezTo>
                          <a:cubicBezTo>
                            <a:pt x="0" y="5758"/>
                            <a:pt x="5769" y="0"/>
                            <a:pt x="12884" y="0"/>
                          </a:cubicBezTo>
                          <a:cubicBezTo>
                            <a:pt x="20000" y="0"/>
                            <a:pt x="25768" y="5758"/>
                            <a:pt x="25768" y="12860"/>
                          </a:cubicBezTo>
                          <a:close/>
                        </a:path>
                      </a:pathLst>
                    </a:custGeom>
                    <a:solidFill>
                      <a:srgbClr val="A2BC0C"/>
                    </a:solidFill>
                    <a:ln w="9525" cap="flat">
                      <a:noFill/>
                      <a:prstDash val="solid"/>
                      <a:miter/>
                    </a:ln>
                  </p:spPr>
                  <p:txBody>
                    <a:bodyPr rtlCol="0" anchor="ctr"/>
                    <a:lstStyle/>
                    <a:p>
                      <a:endParaRPr lang="nl-NL"/>
                    </a:p>
                  </p:txBody>
                </p:sp>
                <p:sp>
                  <p:nvSpPr>
                    <p:cNvPr id="370" name="Vrije vorm 369">
                      <a:extLst>
                        <a:ext uri="{FF2B5EF4-FFF2-40B4-BE49-F238E27FC236}">
                          <a16:creationId xmlns:a16="http://schemas.microsoft.com/office/drawing/2014/main" id="{ED909586-2745-30F0-8862-653703893F11}"/>
                        </a:ext>
                      </a:extLst>
                    </p:cNvPr>
                    <p:cNvSpPr/>
                    <p:nvPr/>
                  </p:nvSpPr>
                  <p:spPr>
                    <a:xfrm>
                      <a:off x="7683270" y="3540940"/>
                      <a:ext cx="12887" cy="9937"/>
                    </a:xfrm>
                    <a:custGeom>
                      <a:avLst/>
                      <a:gdLst>
                        <a:gd name="connsiteX0" fmla="*/ 10473 w 12887"/>
                        <a:gd name="connsiteY0" fmla="*/ 408 h 9937"/>
                        <a:gd name="connsiteX1" fmla="*/ 4370 w 12887"/>
                        <a:gd name="connsiteY1" fmla="*/ 6458 h 9937"/>
                        <a:gd name="connsiteX2" fmla="*/ 2415 w 12887"/>
                        <a:gd name="connsiteY2" fmla="*/ 4523 h 9937"/>
                        <a:gd name="connsiteX3" fmla="*/ 417 w 12887"/>
                        <a:gd name="connsiteY3" fmla="*/ 4523 h 9937"/>
                        <a:gd name="connsiteX4" fmla="*/ 417 w 12887"/>
                        <a:gd name="connsiteY4" fmla="*/ 6504 h 9937"/>
                        <a:gd name="connsiteX5" fmla="*/ 3527 w 12887"/>
                        <a:gd name="connsiteY5" fmla="*/ 9591 h 9937"/>
                        <a:gd name="connsiteX6" fmla="*/ 5208 w 12887"/>
                        <a:gd name="connsiteY6" fmla="*/ 9591 h 9937"/>
                        <a:gd name="connsiteX7" fmla="*/ 12470 w 12887"/>
                        <a:gd name="connsiteY7" fmla="*/ 2389 h 9937"/>
                        <a:gd name="connsiteX8" fmla="*/ 12470 w 12887"/>
                        <a:gd name="connsiteY8" fmla="*/ 408 h 9937"/>
                        <a:gd name="connsiteX9" fmla="*/ 10473 w 12887"/>
                        <a:gd name="connsiteY9" fmla="*/ 408 h 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87" h="9937">
                          <a:moveTo>
                            <a:pt x="10473" y="408"/>
                          </a:moveTo>
                          <a:lnTo>
                            <a:pt x="4370" y="6458"/>
                          </a:lnTo>
                          <a:lnTo>
                            <a:pt x="2415" y="4523"/>
                          </a:lnTo>
                          <a:cubicBezTo>
                            <a:pt x="1864" y="3973"/>
                            <a:pt x="968" y="3973"/>
                            <a:pt x="417" y="4523"/>
                          </a:cubicBezTo>
                          <a:cubicBezTo>
                            <a:pt x="-139" y="5072"/>
                            <a:pt x="-139" y="5961"/>
                            <a:pt x="417" y="6504"/>
                          </a:cubicBezTo>
                          <a:lnTo>
                            <a:pt x="3527" y="9591"/>
                          </a:lnTo>
                          <a:cubicBezTo>
                            <a:pt x="3990" y="10052"/>
                            <a:pt x="4745" y="10052"/>
                            <a:pt x="5208" y="9591"/>
                          </a:cubicBezTo>
                          <a:lnTo>
                            <a:pt x="12470" y="2389"/>
                          </a:lnTo>
                          <a:cubicBezTo>
                            <a:pt x="13026" y="1846"/>
                            <a:pt x="13026" y="957"/>
                            <a:pt x="12470" y="408"/>
                          </a:cubicBezTo>
                          <a:cubicBezTo>
                            <a:pt x="11919" y="-136"/>
                            <a:pt x="11023" y="-136"/>
                            <a:pt x="10473" y="408"/>
                          </a:cubicBezTo>
                          <a:close/>
                        </a:path>
                      </a:pathLst>
                    </a:custGeom>
                    <a:solidFill>
                      <a:srgbClr val="FFFFFF"/>
                    </a:solidFill>
                    <a:ln w="9525" cap="flat">
                      <a:noFill/>
                      <a:prstDash val="solid"/>
                      <a:miter/>
                    </a:ln>
                  </p:spPr>
                  <p:txBody>
                    <a:bodyPr rtlCol="0" anchor="ctr"/>
                    <a:lstStyle/>
                    <a:p>
                      <a:endParaRPr lang="nl-NL"/>
                    </a:p>
                  </p:txBody>
                </p:sp>
              </p:grpSp>
              <p:grpSp>
                <p:nvGrpSpPr>
                  <p:cNvPr id="371" name="Graphic 3">
                    <a:extLst>
                      <a:ext uri="{FF2B5EF4-FFF2-40B4-BE49-F238E27FC236}">
                        <a16:creationId xmlns:a16="http://schemas.microsoft.com/office/drawing/2014/main" id="{369367FE-F9A9-665D-DD88-84FC89EF2E4E}"/>
                      </a:ext>
                    </a:extLst>
                  </p:cNvPr>
                  <p:cNvGrpSpPr/>
                  <p:nvPr/>
                </p:nvGrpSpPr>
                <p:grpSpPr>
                  <a:xfrm>
                    <a:off x="7676829" y="3581555"/>
                    <a:ext cx="25768" cy="25719"/>
                    <a:chOff x="7676829" y="3581555"/>
                    <a:chExt cx="25768" cy="25719"/>
                  </a:xfrm>
                </p:grpSpPr>
                <p:sp>
                  <p:nvSpPr>
                    <p:cNvPr id="372" name="Vrije vorm 371">
                      <a:extLst>
                        <a:ext uri="{FF2B5EF4-FFF2-40B4-BE49-F238E27FC236}">
                          <a16:creationId xmlns:a16="http://schemas.microsoft.com/office/drawing/2014/main" id="{2C96F01D-1EA4-8852-0D49-25DE8229A6DC}"/>
                        </a:ext>
                      </a:extLst>
                    </p:cNvPr>
                    <p:cNvSpPr/>
                    <p:nvPr/>
                  </p:nvSpPr>
                  <p:spPr>
                    <a:xfrm>
                      <a:off x="7676829" y="3581555"/>
                      <a:ext cx="25768" cy="25719"/>
                    </a:xfrm>
                    <a:custGeom>
                      <a:avLst/>
                      <a:gdLst>
                        <a:gd name="connsiteX0" fmla="*/ 25768 w 25768"/>
                        <a:gd name="connsiteY0" fmla="*/ 12860 h 25719"/>
                        <a:gd name="connsiteX1" fmla="*/ 12884 w 25768"/>
                        <a:gd name="connsiteY1" fmla="*/ 25719 h 25719"/>
                        <a:gd name="connsiteX2" fmla="*/ 0 w 25768"/>
                        <a:gd name="connsiteY2" fmla="*/ 12860 h 25719"/>
                        <a:gd name="connsiteX3" fmla="*/ 12884 w 25768"/>
                        <a:gd name="connsiteY3" fmla="*/ 0 h 25719"/>
                        <a:gd name="connsiteX4" fmla="*/ 25768 w 25768"/>
                        <a:gd name="connsiteY4" fmla="*/ 12860 h 2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8" h="25719">
                          <a:moveTo>
                            <a:pt x="25768" y="12860"/>
                          </a:moveTo>
                          <a:cubicBezTo>
                            <a:pt x="25768" y="19962"/>
                            <a:pt x="20000" y="25719"/>
                            <a:pt x="12884" y="25719"/>
                          </a:cubicBezTo>
                          <a:cubicBezTo>
                            <a:pt x="5769" y="25719"/>
                            <a:pt x="0" y="19962"/>
                            <a:pt x="0" y="12860"/>
                          </a:cubicBezTo>
                          <a:cubicBezTo>
                            <a:pt x="0" y="5758"/>
                            <a:pt x="5769" y="0"/>
                            <a:pt x="12884" y="0"/>
                          </a:cubicBezTo>
                          <a:cubicBezTo>
                            <a:pt x="20000" y="0"/>
                            <a:pt x="25768" y="5758"/>
                            <a:pt x="25768" y="12860"/>
                          </a:cubicBezTo>
                          <a:close/>
                        </a:path>
                      </a:pathLst>
                    </a:custGeom>
                    <a:solidFill>
                      <a:srgbClr val="A2BC0C"/>
                    </a:solidFill>
                    <a:ln w="9525" cap="flat">
                      <a:noFill/>
                      <a:prstDash val="solid"/>
                      <a:miter/>
                    </a:ln>
                  </p:spPr>
                  <p:txBody>
                    <a:bodyPr rtlCol="0" anchor="ctr"/>
                    <a:lstStyle/>
                    <a:p>
                      <a:endParaRPr lang="nl-NL"/>
                    </a:p>
                  </p:txBody>
                </p:sp>
                <p:sp>
                  <p:nvSpPr>
                    <p:cNvPr id="373" name="Vrije vorm 372">
                      <a:extLst>
                        <a:ext uri="{FF2B5EF4-FFF2-40B4-BE49-F238E27FC236}">
                          <a16:creationId xmlns:a16="http://schemas.microsoft.com/office/drawing/2014/main" id="{8230D8AC-DB2B-661E-0E82-C0AE1C238F56}"/>
                        </a:ext>
                      </a:extLst>
                    </p:cNvPr>
                    <p:cNvSpPr/>
                    <p:nvPr/>
                  </p:nvSpPr>
                  <p:spPr>
                    <a:xfrm>
                      <a:off x="7683270" y="3589739"/>
                      <a:ext cx="12887" cy="9937"/>
                    </a:xfrm>
                    <a:custGeom>
                      <a:avLst/>
                      <a:gdLst>
                        <a:gd name="connsiteX0" fmla="*/ 10473 w 12887"/>
                        <a:gd name="connsiteY0" fmla="*/ 408 h 9937"/>
                        <a:gd name="connsiteX1" fmla="*/ 4370 w 12887"/>
                        <a:gd name="connsiteY1" fmla="*/ 6458 h 9937"/>
                        <a:gd name="connsiteX2" fmla="*/ 2415 w 12887"/>
                        <a:gd name="connsiteY2" fmla="*/ 4523 h 9937"/>
                        <a:gd name="connsiteX3" fmla="*/ 417 w 12887"/>
                        <a:gd name="connsiteY3" fmla="*/ 4523 h 9937"/>
                        <a:gd name="connsiteX4" fmla="*/ 417 w 12887"/>
                        <a:gd name="connsiteY4" fmla="*/ 6504 h 9937"/>
                        <a:gd name="connsiteX5" fmla="*/ 3527 w 12887"/>
                        <a:gd name="connsiteY5" fmla="*/ 9591 h 9937"/>
                        <a:gd name="connsiteX6" fmla="*/ 5208 w 12887"/>
                        <a:gd name="connsiteY6" fmla="*/ 9591 h 9937"/>
                        <a:gd name="connsiteX7" fmla="*/ 12470 w 12887"/>
                        <a:gd name="connsiteY7" fmla="*/ 2389 h 9937"/>
                        <a:gd name="connsiteX8" fmla="*/ 12470 w 12887"/>
                        <a:gd name="connsiteY8" fmla="*/ 408 h 9937"/>
                        <a:gd name="connsiteX9" fmla="*/ 10473 w 12887"/>
                        <a:gd name="connsiteY9" fmla="*/ 408 h 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87" h="9937">
                          <a:moveTo>
                            <a:pt x="10473" y="408"/>
                          </a:moveTo>
                          <a:lnTo>
                            <a:pt x="4370" y="6458"/>
                          </a:lnTo>
                          <a:lnTo>
                            <a:pt x="2415" y="4523"/>
                          </a:lnTo>
                          <a:cubicBezTo>
                            <a:pt x="1864" y="3973"/>
                            <a:pt x="968" y="3973"/>
                            <a:pt x="417" y="4523"/>
                          </a:cubicBezTo>
                          <a:cubicBezTo>
                            <a:pt x="-139" y="5072"/>
                            <a:pt x="-139" y="5961"/>
                            <a:pt x="417" y="6504"/>
                          </a:cubicBezTo>
                          <a:lnTo>
                            <a:pt x="3527" y="9591"/>
                          </a:lnTo>
                          <a:cubicBezTo>
                            <a:pt x="3990" y="10053"/>
                            <a:pt x="4745" y="10053"/>
                            <a:pt x="5208" y="9591"/>
                          </a:cubicBezTo>
                          <a:lnTo>
                            <a:pt x="12470" y="2389"/>
                          </a:lnTo>
                          <a:cubicBezTo>
                            <a:pt x="13026" y="1846"/>
                            <a:pt x="13026" y="957"/>
                            <a:pt x="12470" y="408"/>
                          </a:cubicBezTo>
                          <a:cubicBezTo>
                            <a:pt x="11919" y="-136"/>
                            <a:pt x="11023" y="-136"/>
                            <a:pt x="10473" y="408"/>
                          </a:cubicBezTo>
                          <a:close/>
                        </a:path>
                      </a:pathLst>
                    </a:custGeom>
                    <a:solidFill>
                      <a:srgbClr val="FFFFFF"/>
                    </a:solidFill>
                    <a:ln w="9525" cap="flat">
                      <a:noFill/>
                      <a:prstDash val="solid"/>
                      <a:miter/>
                    </a:ln>
                  </p:spPr>
                  <p:txBody>
                    <a:bodyPr rtlCol="0" anchor="ctr"/>
                    <a:lstStyle/>
                    <a:p>
                      <a:endParaRPr lang="nl-NL"/>
                    </a:p>
                  </p:txBody>
                </p:sp>
              </p:grpSp>
              <p:grpSp>
                <p:nvGrpSpPr>
                  <p:cNvPr id="374" name="Graphic 3">
                    <a:extLst>
                      <a:ext uri="{FF2B5EF4-FFF2-40B4-BE49-F238E27FC236}">
                        <a16:creationId xmlns:a16="http://schemas.microsoft.com/office/drawing/2014/main" id="{542C221B-4166-CF32-3D34-0B8989EE4DCB}"/>
                      </a:ext>
                    </a:extLst>
                  </p:cNvPr>
                  <p:cNvGrpSpPr/>
                  <p:nvPr/>
                </p:nvGrpSpPr>
                <p:grpSpPr>
                  <a:xfrm>
                    <a:off x="7676829" y="3635240"/>
                    <a:ext cx="25768" cy="25719"/>
                    <a:chOff x="7676829" y="3635240"/>
                    <a:chExt cx="25768" cy="25719"/>
                  </a:xfrm>
                </p:grpSpPr>
                <p:sp>
                  <p:nvSpPr>
                    <p:cNvPr id="375" name="Vrije vorm 374">
                      <a:extLst>
                        <a:ext uri="{FF2B5EF4-FFF2-40B4-BE49-F238E27FC236}">
                          <a16:creationId xmlns:a16="http://schemas.microsoft.com/office/drawing/2014/main" id="{7EDD4938-5206-0FD5-6A46-07874647A5B4}"/>
                        </a:ext>
                      </a:extLst>
                    </p:cNvPr>
                    <p:cNvSpPr/>
                    <p:nvPr/>
                  </p:nvSpPr>
                  <p:spPr>
                    <a:xfrm>
                      <a:off x="7676829" y="3635240"/>
                      <a:ext cx="25768" cy="25719"/>
                    </a:xfrm>
                    <a:custGeom>
                      <a:avLst/>
                      <a:gdLst>
                        <a:gd name="connsiteX0" fmla="*/ 25768 w 25768"/>
                        <a:gd name="connsiteY0" fmla="*/ 12860 h 25719"/>
                        <a:gd name="connsiteX1" fmla="*/ 12884 w 25768"/>
                        <a:gd name="connsiteY1" fmla="*/ 25719 h 25719"/>
                        <a:gd name="connsiteX2" fmla="*/ 0 w 25768"/>
                        <a:gd name="connsiteY2" fmla="*/ 12860 h 25719"/>
                        <a:gd name="connsiteX3" fmla="*/ 12884 w 25768"/>
                        <a:gd name="connsiteY3" fmla="*/ 0 h 25719"/>
                        <a:gd name="connsiteX4" fmla="*/ 25768 w 25768"/>
                        <a:gd name="connsiteY4" fmla="*/ 12860 h 2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8" h="25719">
                          <a:moveTo>
                            <a:pt x="25768" y="12860"/>
                          </a:moveTo>
                          <a:cubicBezTo>
                            <a:pt x="25768" y="19962"/>
                            <a:pt x="20000" y="25719"/>
                            <a:pt x="12884" y="25719"/>
                          </a:cubicBezTo>
                          <a:cubicBezTo>
                            <a:pt x="5769" y="25719"/>
                            <a:pt x="0" y="19962"/>
                            <a:pt x="0" y="12860"/>
                          </a:cubicBezTo>
                          <a:cubicBezTo>
                            <a:pt x="0" y="5758"/>
                            <a:pt x="5769" y="0"/>
                            <a:pt x="12884" y="0"/>
                          </a:cubicBezTo>
                          <a:cubicBezTo>
                            <a:pt x="20000" y="0"/>
                            <a:pt x="25768" y="5758"/>
                            <a:pt x="25768" y="12860"/>
                          </a:cubicBezTo>
                          <a:close/>
                        </a:path>
                      </a:pathLst>
                    </a:custGeom>
                    <a:solidFill>
                      <a:srgbClr val="A2BC0C"/>
                    </a:solidFill>
                    <a:ln w="9525" cap="flat">
                      <a:noFill/>
                      <a:prstDash val="solid"/>
                      <a:miter/>
                    </a:ln>
                  </p:spPr>
                  <p:txBody>
                    <a:bodyPr rtlCol="0" anchor="ctr"/>
                    <a:lstStyle/>
                    <a:p>
                      <a:endParaRPr lang="nl-NL"/>
                    </a:p>
                  </p:txBody>
                </p:sp>
                <p:sp>
                  <p:nvSpPr>
                    <p:cNvPr id="376" name="Vrije vorm 375">
                      <a:extLst>
                        <a:ext uri="{FF2B5EF4-FFF2-40B4-BE49-F238E27FC236}">
                          <a16:creationId xmlns:a16="http://schemas.microsoft.com/office/drawing/2014/main" id="{EF44BED4-048C-00F8-60A6-63615387D93E}"/>
                        </a:ext>
                      </a:extLst>
                    </p:cNvPr>
                    <p:cNvSpPr/>
                    <p:nvPr/>
                  </p:nvSpPr>
                  <p:spPr>
                    <a:xfrm>
                      <a:off x="7683270" y="3643425"/>
                      <a:ext cx="12887" cy="9937"/>
                    </a:xfrm>
                    <a:custGeom>
                      <a:avLst/>
                      <a:gdLst>
                        <a:gd name="connsiteX0" fmla="*/ 10473 w 12887"/>
                        <a:gd name="connsiteY0" fmla="*/ 408 h 9937"/>
                        <a:gd name="connsiteX1" fmla="*/ 4370 w 12887"/>
                        <a:gd name="connsiteY1" fmla="*/ 6458 h 9937"/>
                        <a:gd name="connsiteX2" fmla="*/ 2415 w 12887"/>
                        <a:gd name="connsiteY2" fmla="*/ 4523 h 9937"/>
                        <a:gd name="connsiteX3" fmla="*/ 417 w 12887"/>
                        <a:gd name="connsiteY3" fmla="*/ 4523 h 9937"/>
                        <a:gd name="connsiteX4" fmla="*/ 417 w 12887"/>
                        <a:gd name="connsiteY4" fmla="*/ 6504 h 9937"/>
                        <a:gd name="connsiteX5" fmla="*/ 3527 w 12887"/>
                        <a:gd name="connsiteY5" fmla="*/ 9591 h 9937"/>
                        <a:gd name="connsiteX6" fmla="*/ 5208 w 12887"/>
                        <a:gd name="connsiteY6" fmla="*/ 9591 h 9937"/>
                        <a:gd name="connsiteX7" fmla="*/ 12470 w 12887"/>
                        <a:gd name="connsiteY7" fmla="*/ 2389 h 9937"/>
                        <a:gd name="connsiteX8" fmla="*/ 12470 w 12887"/>
                        <a:gd name="connsiteY8" fmla="*/ 408 h 9937"/>
                        <a:gd name="connsiteX9" fmla="*/ 10473 w 12887"/>
                        <a:gd name="connsiteY9" fmla="*/ 408 h 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87" h="9937">
                          <a:moveTo>
                            <a:pt x="10473" y="408"/>
                          </a:moveTo>
                          <a:lnTo>
                            <a:pt x="4370" y="6458"/>
                          </a:lnTo>
                          <a:lnTo>
                            <a:pt x="2415" y="4523"/>
                          </a:lnTo>
                          <a:cubicBezTo>
                            <a:pt x="1864" y="3973"/>
                            <a:pt x="968" y="3973"/>
                            <a:pt x="417" y="4523"/>
                          </a:cubicBezTo>
                          <a:cubicBezTo>
                            <a:pt x="-139" y="5072"/>
                            <a:pt x="-139" y="5961"/>
                            <a:pt x="417" y="6504"/>
                          </a:cubicBezTo>
                          <a:lnTo>
                            <a:pt x="3527" y="9591"/>
                          </a:lnTo>
                          <a:cubicBezTo>
                            <a:pt x="3990" y="10052"/>
                            <a:pt x="4745" y="10052"/>
                            <a:pt x="5208" y="9591"/>
                          </a:cubicBezTo>
                          <a:lnTo>
                            <a:pt x="12470" y="2389"/>
                          </a:lnTo>
                          <a:cubicBezTo>
                            <a:pt x="13026" y="1846"/>
                            <a:pt x="13026" y="957"/>
                            <a:pt x="12470" y="408"/>
                          </a:cubicBezTo>
                          <a:cubicBezTo>
                            <a:pt x="11919" y="-136"/>
                            <a:pt x="11023" y="-136"/>
                            <a:pt x="10473" y="408"/>
                          </a:cubicBezTo>
                          <a:close/>
                        </a:path>
                      </a:pathLst>
                    </a:custGeom>
                    <a:solidFill>
                      <a:srgbClr val="FFFFFF"/>
                    </a:solidFill>
                    <a:ln w="9525" cap="flat">
                      <a:noFill/>
                      <a:prstDash val="solid"/>
                      <a:miter/>
                    </a:ln>
                  </p:spPr>
                  <p:txBody>
                    <a:bodyPr rtlCol="0" anchor="ctr"/>
                    <a:lstStyle/>
                    <a:p>
                      <a:endParaRPr lang="nl-NL"/>
                    </a:p>
                  </p:txBody>
                </p:sp>
              </p:grpSp>
              <p:grpSp>
                <p:nvGrpSpPr>
                  <p:cNvPr id="377" name="Graphic 3">
                    <a:extLst>
                      <a:ext uri="{FF2B5EF4-FFF2-40B4-BE49-F238E27FC236}">
                        <a16:creationId xmlns:a16="http://schemas.microsoft.com/office/drawing/2014/main" id="{7C8C5B72-1FBC-4B0A-D9E1-C78BAA8BFD90}"/>
                      </a:ext>
                    </a:extLst>
                  </p:cNvPr>
                  <p:cNvGrpSpPr/>
                  <p:nvPr/>
                </p:nvGrpSpPr>
                <p:grpSpPr>
                  <a:xfrm>
                    <a:off x="7676829" y="3686988"/>
                    <a:ext cx="25768" cy="25719"/>
                    <a:chOff x="7676829" y="3686988"/>
                    <a:chExt cx="25768" cy="25719"/>
                  </a:xfrm>
                </p:grpSpPr>
                <p:sp>
                  <p:nvSpPr>
                    <p:cNvPr id="378" name="Vrije vorm 377">
                      <a:extLst>
                        <a:ext uri="{FF2B5EF4-FFF2-40B4-BE49-F238E27FC236}">
                          <a16:creationId xmlns:a16="http://schemas.microsoft.com/office/drawing/2014/main" id="{D1E04328-5E4F-7723-3314-742ABABC5B86}"/>
                        </a:ext>
                      </a:extLst>
                    </p:cNvPr>
                    <p:cNvSpPr/>
                    <p:nvPr/>
                  </p:nvSpPr>
                  <p:spPr>
                    <a:xfrm>
                      <a:off x="7676829" y="3686988"/>
                      <a:ext cx="25768" cy="25719"/>
                    </a:xfrm>
                    <a:custGeom>
                      <a:avLst/>
                      <a:gdLst>
                        <a:gd name="connsiteX0" fmla="*/ 25768 w 25768"/>
                        <a:gd name="connsiteY0" fmla="*/ 12860 h 25719"/>
                        <a:gd name="connsiteX1" fmla="*/ 12884 w 25768"/>
                        <a:gd name="connsiteY1" fmla="*/ 25720 h 25719"/>
                        <a:gd name="connsiteX2" fmla="*/ 0 w 25768"/>
                        <a:gd name="connsiteY2" fmla="*/ 12860 h 25719"/>
                        <a:gd name="connsiteX3" fmla="*/ 12884 w 25768"/>
                        <a:gd name="connsiteY3" fmla="*/ 0 h 25719"/>
                        <a:gd name="connsiteX4" fmla="*/ 25768 w 25768"/>
                        <a:gd name="connsiteY4" fmla="*/ 12860 h 2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8" h="25719">
                          <a:moveTo>
                            <a:pt x="25768" y="12860"/>
                          </a:moveTo>
                          <a:cubicBezTo>
                            <a:pt x="25768" y="19962"/>
                            <a:pt x="20000" y="25720"/>
                            <a:pt x="12884" y="25720"/>
                          </a:cubicBezTo>
                          <a:cubicBezTo>
                            <a:pt x="5769" y="25720"/>
                            <a:pt x="0" y="19962"/>
                            <a:pt x="0" y="12860"/>
                          </a:cubicBezTo>
                          <a:cubicBezTo>
                            <a:pt x="0" y="5758"/>
                            <a:pt x="5769" y="0"/>
                            <a:pt x="12884" y="0"/>
                          </a:cubicBezTo>
                          <a:cubicBezTo>
                            <a:pt x="20000" y="0"/>
                            <a:pt x="25768" y="5758"/>
                            <a:pt x="25768" y="12860"/>
                          </a:cubicBezTo>
                          <a:close/>
                        </a:path>
                      </a:pathLst>
                    </a:custGeom>
                    <a:solidFill>
                      <a:srgbClr val="A2BC0C"/>
                    </a:solidFill>
                    <a:ln w="9525" cap="flat">
                      <a:noFill/>
                      <a:prstDash val="solid"/>
                      <a:miter/>
                    </a:ln>
                  </p:spPr>
                  <p:txBody>
                    <a:bodyPr rtlCol="0" anchor="ctr"/>
                    <a:lstStyle/>
                    <a:p>
                      <a:endParaRPr lang="nl-NL"/>
                    </a:p>
                  </p:txBody>
                </p:sp>
                <p:sp>
                  <p:nvSpPr>
                    <p:cNvPr id="379" name="Vrije vorm 378">
                      <a:extLst>
                        <a:ext uri="{FF2B5EF4-FFF2-40B4-BE49-F238E27FC236}">
                          <a16:creationId xmlns:a16="http://schemas.microsoft.com/office/drawing/2014/main" id="{3992DE57-0996-5BB2-7646-85CF93FF04E3}"/>
                        </a:ext>
                      </a:extLst>
                    </p:cNvPr>
                    <p:cNvSpPr/>
                    <p:nvPr/>
                  </p:nvSpPr>
                  <p:spPr>
                    <a:xfrm>
                      <a:off x="7683270" y="3695173"/>
                      <a:ext cx="12887" cy="9937"/>
                    </a:xfrm>
                    <a:custGeom>
                      <a:avLst/>
                      <a:gdLst>
                        <a:gd name="connsiteX0" fmla="*/ 10473 w 12887"/>
                        <a:gd name="connsiteY0" fmla="*/ 408 h 9937"/>
                        <a:gd name="connsiteX1" fmla="*/ 4370 w 12887"/>
                        <a:gd name="connsiteY1" fmla="*/ 6458 h 9937"/>
                        <a:gd name="connsiteX2" fmla="*/ 2415 w 12887"/>
                        <a:gd name="connsiteY2" fmla="*/ 4523 h 9937"/>
                        <a:gd name="connsiteX3" fmla="*/ 417 w 12887"/>
                        <a:gd name="connsiteY3" fmla="*/ 4523 h 9937"/>
                        <a:gd name="connsiteX4" fmla="*/ 417 w 12887"/>
                        <a:gd name="connsiteY4" fmla="*/ 6505 h 9937"/>
                        <a:gd name="connsiteX5" fmla="*/ 3527 w 12887"/>
                        <a:gd name="connsiteY5" fmla="*/ 9591 h 9937"/>
                        <a:gd name="connsiteX6" fmla="*/ 5208 w 12887"/>
                        <a:gd name="connsiteY6" fmla="*/ 9591 h 9937"/>
                        <a:gd name="connsiteX7" fmla="*/ 12470 w 12887"/>
                        <a:gd name="connsiteY7" fmla="*/ 2389 h 9937"/>
                        <a:gd name="connsiteX8" fmla="*/ 12470 w 12887"/>
                        <a:gd name="connsiteY8" fmla="*/ 408 h 9937"/>
                        <a:gd name="connsiteX9" fmla="*/ 10473 w 12887"/>
                        <a:gd name="connsiteY9" fmla="*/ 408 h 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87" h="9937">
                          <a:moveTo>
                            <a:pt x="10473" y="408"/>
                          </a:moveTo>
                          <a:lnTo>
                            <a:pt x="4370" y="6458"/>
                          </a:lnTo>
                          <a:lnTo>
                            <a:pt x="2415" y="4523"/>
                          </a:lnTo>
                          <a:cubicBezTo>
                            <a:pt x="1864" y="3973"/>
                            <a:pt x="968" y="3973"/>
                            <a:pt x="417" y="4523"/>
                          </a:cubicBezTo>
                          <a:cubicBezTo>
                            <a:pt x="-139" y="5072"/>
                            <a:pt x="-139" y="5961"/>
                            <a:pt x="417" y="6505"/>
                          </a:cubicBezTo>
                          <a:lnTo>
                            <a:pt x="3527" y="9591"/>
                          </a:lnTo>
                          <a:cubicBezTo>
                            <a:pt x="3990" y="10052"/>
                            <a:pt x="4745" y="10052"/>
                            <a:pt x="5208" y="9591"/>
                          </a:cubicBezTo>
                          <a:lnTo>
                            <a:pt x="12470" y="2389"/>
                          </a:lnTo>
                          <a:cubicBezTo>
                            <a:pt x="13026" y="1846"/>
                            <a:pt x="13026" y="957"/>
                            <a:pt x="12470" y="408"/>
                          </a:cubicBezTo>
                          <a:cubicBezTo>
                            <a:pt x="11919" y="-136"/>
                            <a:pt x="11023" y="-136"/>
                            <a:pt x="10473" y="408"/>
                          </a:cubicBezTo>
                          <a:close/>
                        </a:path>
                      </a:pathLst>
                    </a:custGeom>
                    <a:solidFill>
                      <a:srgbClr val="FFFFFF"/>
                    </a:solidFill>
                    <a:ln w="9525" cap="flat">
                      <a:noFill/>
                      <a:prstDash val="solid"/>
                      <a:miter/>
                    </a:ln>
                  </p:spPr>
                  <p:txBody>
                    <a:bodyPr rtlCol="0" anchor="ctr"/>
                    <a:lstStyle/>
                    <a:p>
                      <a:endParaRPr lang="nl-NL"/>
                    </a:p>
                  </p:txBody>
                </p:sp>
              </p:grpSp>
            </p:grpSp>
            <p:sp>
              <p:nvSpPr>
                <p:cNvPr id="113" name="Tekstvak 112">
                  <a:extLst>
                    <a:ext uri="{FF2B5EF4-FFF2-40B4-BE49-F238E27FC236}">
                      <a16:creationId xmlns:a16="http://schemas.microsoft.com/office/drawing/2014/main" id="{69F60D83-16B1-4216-E5EA-50CD9D2BD448}"/>
                    </a:ext>
                  </a:extLst>
                </p:cNvPr>
                <p:cNvSpPr txBox="1"/>
                <p:nvPr/>
              </p:nvSpPr>
              <p:spPr>
                <a:xfrm>
                  <a:off x="7485867" y="3720928"/>
                  <a:ext cx="383118" cy="61555"/>
                </a:xfrm>
                <a:prstGeom prst="rect">
                  <a:avLst/>
                </a:prstGeom>
                <a:noFill/>
              </p:spPr>
              <p:txBody>
                <a:bodyPr wrap="none" lIns="0" tIns="0" rIns="0" bIns="0" rtlCol="0">
                  <a:spAutoFit/>
                </a:bodyPr>
                <a:lstStyle/>
                <a:p>
                  <a:pPr algn="l"/>
                  <a:r>
                    <a:rPr lang="nl-NL" sz="400" b="1" spc="0" baseline="0">
                      <a:ln/>
                      <a:solidFill>
                        <a:srgbClr val="FFFFFF"/>
                      </a:solidFill>
                      <a:latin typeface="Calibri"/>
                      <a:cs typeface="Calibri"/>
                      <a:sym typeface="Calibri"/>
                      <a:rtl val="0"/>
                    </a:rPr>
                    <a:t>Huidige medicatie</a:t>
                  </a:r>
                </a:p>
              </p:txBody>
            </p:sp>
            <p:sp>
              <p:nvSpPr>
                <p:cNvPr id="704" name="Tekstvak 703">
                  <a:extLst>
                    <a:ext uri="{FF2B5EF4-FFF2-40B4-BE49-F238E27FC236}">
                      <a16:creationId xmlns:a16="http://schemas.microsoft.com/office/drawing/2014/main" id="{974DE338-C988-0FF2-366B-95B37FE68BAE}"/>
                    </a:ext>
                  </a:extLst>
                </p:cNvPr>
                <p:cNvSpPr txBox="1"/>
                <p:nvPr/>
              </p:nvSpPr>
              <p:spPr>
                <a:xfrm>
                  <a:off x="8269453" y="3820507"/>
                  <a:ext cx="133050" cy="43089"/>
                </a:xfrm>
                <a:prstGeom prst="rect">
                  <a:avLst/>
                </a:prstGeom>
                <a:noFill/>
              </p:spPr>
              <p:txBody>
                <a:bodyPr wrap="none" lIns="0" tIns="0" rIns="0" bIns="0" rtlCol="0">
                  <a:spAutoFit/>
                </a:bodyPr>
                <a:lstStyle/>
                <a:p>
                  <a:pPr algn="l"/>
                  <a:r>
                    <a:rPr lang="nl-NL" sz="280" b="1" spc="0" baseline="0">
                      <a:ln/>
                      <a:solidFill>
                        <a:srgbClr val="000000"/>
                      </a:solidFill>
                      <a:latin typeface="Calibri"/>
                      <a:cs typeface="Calibri"/>
                      <a:sym typeface="Calibri"/>
                      <a:rtl val="0"/>
                    </a:rPr>
                    <a:t>Dosering</a:t>
                  </a:r>
                </a:p>
              </p:txBody>
            </p:sp>
            <p:sp>
              <p:nvSpPr>
                <p:cNvPr id="705" name="Tekstvak 704">
                  <a:extLst>
                    <a:ext uri="{FF2B5EF4-FFF2-40B4-BE49-F238E27FC236}">
                      <a16:creationId xmlns:a16="http://schemas.microsoft.com/office/drawing/2014/main" id="{1AFC82C7-5358-BDEA-565E-0F8B9776DCD5}"/>
                    </a:ext>
                  </a:extLst>
                </p:cNvPr>
                <p:cNvSpPr txBox="1"/>
                <p:nvPr/>
              </p:nvSpPr>
              <p:spPr>
                <a:xfrm>
                  <a:off x="8646439" y="3820507"/>
                  <a:ext cx="153888" cy="43089"/>
                </a:xfrm>
                <a:prstGeom prst="rect">
                  <a:avLst/>
                </a:prstGeom>
                <a:noFill/>
              </p:spPr>
              <p:txBody>
                <a:bodyPr wrap="none" lIns="0" tIns="0" rIns="0" bIns="0" rtlCol="0">
                  <a:spAutoFit/>
                </a:bodyPr>
                <a:lstStyle/>
                <a:p>
                  <a:pPr algn="l"/>
                  <a:r>
                    <a:rPr lang="nl-NL" sz="280" b="1" spc="0" baseline="0">
                      <a:ln/>
                      <a:solidFill>
                        <a:srgbClr val="000000"/>
                      </a:solidFill>
                      <a:latin typeface="Calibri"/>
                      <a:cs typeface="Calibri"/>
                      <a:sym typeface="Calibri"/>
                      <a:rtl val="0"/>
                    </a:rPr>
                    <a:t>Verificatie</a:t>
                  </a:r>
                </a:p>
              </p:txBody>
            </p:sp>
            <p:sp>
              <p:nvSpPr>
                <p:cNvPr id="706" name="Tekstvak 705">
                  <a:extLst>
                    <a:ext uri="{FF2B5EF4-FFF2-40B4-BE49-F238E27FC236}">
                      <a16:creationId xmlns:a16="http://schemas.microsoft.com/office/drawing/2014/main" id="{DBFFEFE5-EF97-A475-5CC2-38F177B83FD3}"/>
                    </a:ext>
                  </a:extLst>
                </p:cNvPr>
                <p:cNvSpPr txBox="1"/>
                <p:nvPr/>
              </p:nvSpPr>
              <p:spPr>
                <a:xfrm>
                  <a:off x="7669148" y="3820507"/>
                  <a:ext cx="213200" cy="43089"/>
                </a:xfrm>
                <a:prstGeom prst="rect">
                  <a:avLst/>
                </a:prstGeom>
                <a:noFill/>
              </p:spPr>
              <p:txBody>
                <a:bodyPr wrap="none" lIns="0" tIns="0" rIns="0" bIns="0" rtlCol="0">
                  <a:spAutoFit/>
                </a:bodyPr>
                <a:lstStyle/>
                <a:p>
                  <a:pPr algn="l"/>
                  <a:r>
                    <a:rPr lang="nl-NL" sz="280" b="1" spc="0" baseline="0">
                      <a:ln/>
                      <a:solidFill>
                        <a:srgbClr val="000000"/>
                      </a:solidFill>
                      <a:latin typeface="Calibri"/>
                      <a:cs typeface="Calibri"/>
                      <a:sym typeface="Calibri"/>
                      <a:rtl val="0"/>
                    </a:rPr>
                    <a:t>Geneesmiddel</a:t>
                  </a:r>
                </a:p>
              </p:txBody>
            </p:sp>
            <p:sp>
              <p:nvSpPr>
                <p:cNvPr id="707" name="Tekstvak 706">
                  <a:extLst>
                    <a:ext uri="{FF2B5EF4-FFF2-40B4-BE49-F238E27FC236}">
                      <a16:creationId xmlns:a16="http://schemas.microsoft.com/office/drawing/2014/main" id="{0CC98360-D2FF-23A0-0954-25279FBA5018}"/>
                    </a:ext>
                  </a:extLst>
                </p:cNvPr>
                <p:cNvSpPr txBox="1"/>
                <p:nvPr/>
              </p:nvSpPr>
              <p:spPr>
                <a:xfrm>
                  <a:off x="7484338" y="3820507"/>
                  <a:ext cx="88280" cy="43089"/>
                </a:xfrm>
                <a:prstGeom prst="rect">
                  <a:avLst/>
                </a:prstGeom>
                <a:noFill/>
              </p:spPr>
              <p:txBody>
                <a:bodyPr wrap="square" lIns="0" tIns="0" rIns="0" bIns="0" rtlCol="0">
                  <a:spAutoFit/>
                </a:bodyPr>
                <a:lstStyle/>
                <a:p>
                  <a:pPr algn="l"/>
                  <a:r>
                    <a:rPr lang="nl-NL" sz="280" b="1" spc="-7">
                      <a:ln/>
                      <a:solidFill>
                        <a:srgbClr val="000000"/>
                      </a:solidFill>
                      <a:latin typeface="Calibri"/>
                      <a:cs typeface="Calibri"/>
                      <a:sym typeface="Calibri"/>
                      <a:rtl val="0"/>
                    </a:rPr>
                    <a:t>Type</a:t>
                  </a:r>
                  <a:endParaRPr lang="nl-NL" sz="280" b="1" spc="-7" baseline="0">
                    <a:ln/>
                    <a:solidFill>
                      <a:srgbClr val="000000"/>
                    </a:solidFill>
                    <a:latin typeface="Calibri"/>
                    <a:cs typeface="Calibri"/>
                    <a:sym typeface="Calibri"/>
                    <a:rtl val="0"/>
                  </a:endParaRPr>
                </a:p>
              </p:txBody>
            </p:sp>
            <p:sp>
              <p:nvSpPr>
                <p:cNvPr id="708" name="Tekstvak 707">
                  <a:extLst>
                    <a:ext uri="{FF2B5EF4-FFF2-40B4-BE49-F238E27FC236}">
                      <a16:creationId xmlns:a16="http://schemas.microsoft.com/office/drawing/2014/main" id="{3827F8FB-8732-9D99-E25D-D5FCBE63E015}"/>
                    </a:ext>
                  </a:extLst>
                </p:cNvPr>
                <p:cNvSpPr txBox="1"/>
                <p:nvPr/>
              </p:nvSpPr>
              <p:spPr>
                <a:xfrm>
                  <a:off x="7481775" y="4310644"/>
                  <a:ext cx="493725" cy="61555"/>
                </a:xfrm>
                <a:prstGeom prst="rect">
                  <a:avLst/>
                </a:prstGeom>
                <a:noFill/>
              </p:spPr>
              <p:txBody>
                <a:bodyPr wrap="none" lIns="0" tIns="0" rIns="0" bIns="0" rtlCol="0">
                  <a:spAutoFit/>
                </a:bodyPr>
                <a:lstStyle/>
                <a:p>
                  <a:pPr algn="l"/>
                  <a:r>
                    <a:rPr lang="nl-NL" sz="400" b="1">
                      <a:ln/>
                      <a:solidFill>
                        <a:srgbClr val="FFFFFF"/>
                      </a:solidFill>
                      <a:latin typeface="Calibri"/>
                      <a:cs typeface="Calibri"/>
                      <a:sym typeface="Calibri"/>
                      <a:rtl val="0"/>
                    </a:rPr>
                    <a:t>Toekomstige medicatie</a:t>
                  </a:r>
                  <a:endParaRPr lang="nl-NL" sz="400" b="1" baseline="0">
                    <a:ln/>
                    <a:solidFill>
                      <a:srgbClr val="FFFFFF"/>
                    </a:solidFill>
                    <a:latin typeface="Calibri"/>
                    <a:cs typeface="Calibri"/>
                    <a:sym typeface="Calibri"/>
                    <a:rtl val="0"/>
                  </a:endParaRPr>
                </a:p>
              </p:txBody>
            </p:sp>
            <p:sp>
              <p:nvSpPr>
                <p:cNvPr id="709" name="Tekstvak 708">
                  <a:extLst>
                    <a:ext uri="{FF2B5EF4-FFF2-40B4-BE49-F238E27FC236}">
                      <a16:creationId xmlns:a16="http://schemas.microsoft.com/office/drawing/2014/main" id="{0D7F56FE-AAF8-5A6E-7B8E-61363407AC94}"/>
                    </a:ext>
                  </a:extLst>
                </p:cNvPr>
                <p:cNvSpPr txBox="1"/>
                <p:nvPr/>
              </p:nvSpPr>
              <p:spPr>
                <a:xfrm>
                  <a:off x="8272628" y="4411058"/>
                  <a:ext cx="133050" cy="43089"/>
                </a:xfrm>
                <a:prstGeom prst="rect">
                  <a:avLst/>
                </a:prstGeom>
                <a:noFill/>
              </p:spPr>
              <p:txBody>
                <a:bodyPr wrap="none" lIns="0" tIns="0" rIns="0" bIns="0" rtlCol="0">
                  <a:spAutoFit/>
                </a:bodyPr>
                <a:lstStyle/>
                <a:p>
                  <a:pPr algn="l"/>
                  <a:r>
                    <a:rPr lang="nl-NL" sz="280" b="1" spc="0" baseline="0">
                      <a:ln/>
                      <a:solidFill>
                        <a:srgbClr val="000000"/>
                      </a:solidFill>
                      <a:latin typeface="Calibri"/>
                      <a:cs typeface="Calibri"/>
                      <a:sym typeface="Calibri"/>
                      <a:rtl val="0"/>
                    </a:rPr>
                    <a:t>Dosering</a:t>
                  </a:r>
                </a:p>
              </p:txBody>
            </p:sp>
            <p:sp>
              <p:nvSpPr>
                <p:cNvPr id="710" name="Tekstvak 709">
                  <a:extLst>
                    <a:ext uri="{FF2B5EF4-FFF2-40B4-BE49-F238E27FC236}">
                      <a16:creationId xmlns:a16="http://schemas.microsoft.com/office/drawing/2014/main" id="{9BAA5D01-A067-FCF1-9859-3D4249DE09CB}"/>
                    </a:ext>
                  </a:extLst>
                </p:cNvPr>
                <p:cNvSpPr txBox="1"/>
                <p:nvPr/>
              </p:nvSpPr>
              <p:spPr>
                <a:xfrm>
                  <a:off x="7672323" y="4411058"/>
                  <a:ext cx="213200" cy="43089"/>
                </a:xfrm>
                <a:prstGeom prst="rect">
                  <a:avLst/>
                </a:prstGeom>
                <a:noFill/>
              </p:spPr>
              <p:txBody>
                <a:bodyPr wrap="none" lIns="0" tIns="0" rIns="0" bIns="0" rtlCol="0">
                  <a:spAutoFit/>
                </a:bodyPr>
                <a:lstStyle/>
                <a:p>
                  <a:pPr algn="l"/>
                  <a:r>
                    <a:rPr lang="nl-NL" sz="280" b="1" spc="0" baseline="0">
                      <a:ln/>
                      <a:solidFill>
                        <a:srgbClr val="000000"/>
                      </a:solidFill>
                      <a:latin typeface="Calibri"/>
                      <a:cs typeface="Calibri"/>
                      <a:sym typeface="Calibri"/>
                      <a:rtl val="0"/>
                    </a:rPr>
                    <a:t>Geneesmiddel</a:t>
                  </a:r>
                </a:p>
              </p:txBody>
            </p:sp>
            <p:sp>
              <p:nvSpPr>
                <p:cNvPr id="711" name="Tekstvak 710">
                  <a:extLst>
                    <a:ext uri="{FF2B5EF4-FFF2-40B4-BE49-F238E27FC236}">
                      <a16:creationId xmlns:a16="http://schemas.microsoft.com/office/drawing/2014/main" id="{3DE0B6EF-DD77-628B-1635-87AC709B17A5}"/>
                    </a:ext>
                  </a:extLst>
                </p:cNvPr>
                <p:cNvSpPr txBox="1"/>
                <p:nvPr/>
              </p:nvSpPr>
              <p:spPr>
                <a:xfrm>
                  <a:off x="7487513" y="4411058"/>
                  <a:ext cx="88280" cy="43089"/>
                </a:xfrm>
                <a:prstGeom prst="rect">
                  <a:avLst/>
                </a:prstGeom>
                <a:noFill/>
              </p:spPr>
              <p:txBody>
                <a:bodyPr wrap="square" lIns="0" tIns="0" rIns="0" bIns="0" rtlCol="0">
                  <a:spAutoFit/>
                </a:bodyPr>
                <a:lstStyle/>
                <a:p>
                  <a:pPr algn="l"/>
                  <a:r>
                    <a:rPr lang="nl-NL" sz="280" b="1" spc="-7">
                      <a:ln/>
                      <a:solidFill>
                        <a:srgbClr val="000000"/>
                      </a:solidFill>
                      <a:latin typeface="Calibri"/>
                      <a:cs typeface="Calibri"/>
                      <a:sym typeface="Calibri"/>
                      <a:rtl val="0"/>
                    </a:rPr>
                    <a:t>Type</a:t>
                  </a:r>
                  <a:endParaRPr lang="nl-NL" sz="280" b="1" spc="-7" baseline="0">
                    <a:ln/>
                    <a:solidFill>
                      <a:srgbClr val="000000"/>
                    </a:solidFill>
                    <a:latin typeface="Calibri"/>
                    <a:cs typeface="Calibri"/>
                    <a:sym typeface="Calibri"/>
                    <a:rtl val="0"/>
                  </a:endParaRPr>
                </a:p>
              </p:txBody>
            </p:sp>
          </p:grpSp>
        </p:grpSp>
      </p:grpSp>
      <p:grpSp>
        <p:nvGrpSpPr>
          <p:cNvPr id="3" name="Groep 2">
            <a:extLst>
              <a:ext uri="{FF2B5EF4-FFF2-40B4-BE49-F238E27FC236}">
                <a16:creationId xmlns:a16="http://schemas.microsoft.com/office/drawing/2014/main" id="{A7EB9C0E-0D49-8A17-301F-FC0EFB10CEC3}"/>
              </a:ext>
            </a:extLst>
          </p:cNvPr>
          <p:cNvGrpSpPr/>
          <p:nvPr/>
        </p:nvGrpSpPr>
        <p:grpSpPr>
          <a:xfrm>
            <a:off x="232126" y="6207349"/>
            <a:ext cx="2691817" cy="410433"/>
            <a:chOff x="2529153" y="686778"/>
            <a:chExt cx="2018863" cy="307825"/>
          </a:xfrm>
        </p:grpSpPr>
        <p:grpSp>
          <p:nvGrpSpPr>
            <p:cNvPr id="6" name="Graphic 17">
              <a:extLst>
                <a:ext uri="{FF2B5EF4-FFF2-40B4-BE49-F238E27FC236}">
                  <a16:creationId xmlns:a16="http://schemas.microsoft.com/office/drawing/2014/main" id="{0182C2B3-4A72-24F0-1854-92229D830387}"/>
                </a:ext>
              </a:extLst>
            </p:cNvPr>
            <p:cNvGrpSpPr/>
            <p:nvPr/>
          </p:nvGrpSpPr>
          <p:grpSpPr>
            <a:xfrm>
              <a:off x="4033795" y="730304"/>
              <a:ext cx="514221" cy="239975"/>
              <a:chOff x="3866607" y="1104300"/>
              <a:chExt cx="676579" cy="315744"/>
            </a:xfrm>
          </p:grpSpPr>
          <p:sp>
            <p:nvSpPr>
              <p:cNvPr id="9" name="Vrije vorm 8">
                <a:extLst>
                  <a:ext uri="{FF2B5EF4-FFF2-40B4-BE49-F238E27FC236}">
                    <a16:creationId xmlns:a16="http://schemas.microsoft.com/office/drawing/2014/main" id="{1CEAD063-5990-B9B6-D2B3-FD74D1CBF4A7}"/>
                  </a:ext>
                </a:extLst>
              </p:cNvPr>
              <p:cNvSpPr/>
              <p:nvPr/>
            </p:nvSpPr>
            <p:spPr>
              <a:xfrm>
                <a:off x="4299384" y="1176243"/>
                <a:ext cx="171859" cy="171859"/>
              </a:xfrm>
              <a:custGeom>
                <a:avLst/>
                <a:gdLst>
                  <a:gd name="connsiteX0" fmla="*/ 85935 w 171859"/>
                  <a:gd name="connsiteY0" fmla="*/ 0 h 171859"/>
                  <a:gd name="connsiteX1" fmla="*/ 171860 w 171859"/>
                  <a:gd name="connsiteY1" fmla="*/ 85935 h 171859"/>
                  <a:gd name="connsiteX2" fmla="*/ 85935 w 171859"/>
                  <a:gd name="connsiteY2" fmla="*/ 171860 h 171859"/>
                  <a:gd name="connsiteX3" fmla="*/ 0 w 171859"/>
                  <a:gd name="connsiteY3" fmla="*/ 85935 h 171859"/>
                  <a:gd name="connsiteX4" fmla="*/ 85935 w 171859"/>
                  <a:gd name="connsiteY4" fmla="*/ 0 h 171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859" h="171859">
                    <a:moveTo>
                      <a:pt x="85935" y="0"/>
                    </a:moveTo>
                    <a:cubicBezTo>
                      <a:pt x="133312" y="0"/>
                      <a:pt x="171860" y="38548"/>
                      <a:pt x="171860" y="85935"/>
                    </a:cubicBezTo>
                    <a:cubicBezTo>
                      <a:pt x="171860" y="133312"/>
                      <a:pt x="133312" y="171860"/>
                      <a:pt x="85935" y="171860"/>
                    </a:cubicBezTo>
                    <a:cubicBezTo>
                      <a:pt x="38548" y="171860"/>
                      <a:pt x="0" y="133312"/>
                      <a:pt x="0" y="85935"/>
                    </a:cubicBezTo>
                    <a:cubicBezTo>
                      <a:pt x="0" y="38548"/>
                      <a:pt x="38548" y="0"/>
                      <a:pt x="85935" y="0"/>
                    </a:cubicBezTo>
                    <a:close/>
                  </a:path>
                </a:pathLst>
              </a:custGeom>
              <a:solidFill>
                <a:srgbClr val="A2BC0C"/>
              </a:solidFill>
              <a:ln w="9525" cap="flat">
                <a:noFill/>
                <a:prstDash val="solid"/>
                <a:miter/>
              </a:ln>
            </p:spPr>
            <p:txBody>
              <a:bodyPr rtlCol="0" anchor="ctr"/>
              <a:lstStyle/>
              <a:p>
                <a:endParaRPr lang="nl-NL" sz="2400"/>
              </a:p>
            </p:txBody>
          </p:sp>
          <p:sp>
            <p:nvSpPr>
              <p:cNvPr id="10" name="Vrije vorm 9">
                <a:extLst>
                  <a:ext uri="{FF2B5EF4-FFF2-40B4-BE49-F238E27FC236}">
                    <a16:creationId xmlns:a16="http://schemas.microsoft.com/office/drawing/2014/main" id="{825F22BA-74DF-AAA1-3C63-2C5F338780A6}"/>
                  </a:ext>
                </a:extLst>
              </p:cNvPr>
              <p:cNvSpPr/>
              <p:nvPr/>
            </p:nvSpPr>
            <p:spPr>
              <a:xfrm>
                <a:off x="3866607" y="1104300"/>
                <a:ext cx="676579" cy="315744"/>
              </a:xfrm>
              <a:custGeom>
                <a:avLst/>
                <a:gdLst>
                  <a:gd name="connsiteX0" fmla="*/ 518713 w 676579"/>
                  <a:gd name="connsiteY0" fmla="*/ 0 h 315744"/>
                  <a:gd name="connsiteX1" fmla="*/ 157867 w 676579"/>
                  <a:gd name="connsiteY1" fmla="*/ 0 h 315744"/>
                  <a:gd name="connsiteX2" fmla="*/ 0 w 676579"/>
                  <a:gd name="connsiteY2" fmla="*/ 157867 h 315744"/>
                  <a:gd name="connsiteX3" fmla="*/ 157867 w 676579"/>
                  <a:gd name="connsiteY3" fmla="*/ 315744 h 315744"/>
                  <a:gd name="connsiteX4" fmla="*/ 518713 w 676579"/>
                  <a:gd name="connsiteY4" fmla="*/ 315744 h 315744"/>
                  <a:gd name="connsiteX5" fmla="*/ 676580 w 676579"/>
                  <a:gd name="connsiteY5" fmla="*/ 157867 h 315744"/>
                  <a:gd name="connsiteX6" fmla="*/ 518713 w 676579"/>
                  <a:gd name="connsiteY6" fmla="*/ 0 h 315744"/>
                  <a:gd name="connsiteX7" fmla="*/ 518713 w 676579"/>
                  <a:gd name="connsiteY7" fmla="*/ 270634 h 315744"/>
                  <a:gd name="connsiteX8" fmla="*/ 405946 w 676579"/>
                  <a:gd name="connsiteY8" fmla="*/ 157867 h 315744"/>
                  <a:gd name="connsiteX9" fmla="*/ 518713 w 676579"/>
                  <a:gd name="connsiteY9" fmla="*/ 45110 h 315744"/>
                  <a:gd name="connsiteX10" fmla="*/ 631470 w 676579"/>
                  <a:gd name="connsiteY10" fmla="*/ 157867 h 315744"/>
                  <a:gd name="connsiteX11" fmla="*/ 518713 w 676579"/>
                  <a:gd name="connsiteY11" fmla="*/ 270634 h 31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6579" h="315744">
                    <a:moveTo>
                      <a:pt x="518713" y="0"/>
                    </a:moveTo>
                    <a:lnTo>
                      <a:pt x="157867" y="0"/>
                    </a:lnTo>
                    <a:cubicBezTo>
                      <a:pt x="70818" y="0"/>
                      <a:pt x="0" y="70818"/>
                      <a:pt x="0" y="157867"/>
                    </a:cubicBezTo>
                    <a:cubicBezTo>
                      <a:pt x="0" y="244926"/>
                      <a:pt x="70818" y="315744"/>
                      <a:pt x="157867" y="315744"/>
                    </a:cubicBezTo>
                    <a:lnTo>
                      <a:pt x="518713" y="315744"/>
                    </a:lnTo>
                    <a:cubicBezTo>
                      <a:pt x="605762" y="315744"/>
                      <a:pt x="676580" y="244926"/>
                      <a:pt x="676580" y="157867"/>
                    </a:cubicBezTo>
                    <a:cubicBezTo>
                      <a:pt x="676580" y="70818"/>
                      <a:pt x="605762" y="0"/>
                      <a:pt x="518713" y="0"/>
                    </a:cubicBezTo>
                    <a:close/>
                    <a:moveTo>
                      <a:pt x="518713" y="270634"/>
                    </a:moveTo>
                    <a:cubicBezTo>
                      <a:pt x="456533" y="270634"/>
                      <a:pt x="405946" y="220047"/>
                      <a:pt x="405946" y="157867"/>
                    </a:cubicBezTo>
                    <a:cubicBezTo>
                      <a:pt x="405946" y="95698"/>
                      <a:pt x="456533" y="45110"/>
                      <a:pt x="518713" y="45110"/>
                    </a:cubicBezTo>
                    <a:cubicBezTo>
                      <a:pt x="580882" y="45110"/>
                      <a:pt x="631470" y="95698"/>
                      <a:pt x="631470" y="157867"/>
                    </a:cubicBezTo>
                    <a:cubicBezTo>
                      <a:pt x="631470" y="220047"/>
                      <a:pt x="580882" y="270634"/>
                      <a:pt x="518713" y="270634"/>
                    </a:cubicBezTo>
                    <a:close/>
                  </a:path>
                </a:pathLst>
              </a:custGeom>
              <a:solidFill>
                <a:srgbClr val="DAE4AB"/>
              </a:solidFill>
              <a:ln w="9525" cap="flat">
                <a:noFill/>
                <a:prstDash val="solid"/>
                <a:miter/>
              </a:ln>
            </p:spPr>
            <p:txBody>
              <a:bodyPr rtlCol="0" anchor="ctr"/>
              <a:lstStyle/>
              <a:p>
                <a:endParaRPr lang="nl-NL" sz="2400"/>
              </a:p>
            </p:txBody>
          </p:sp>
        </p:grpSp>
        <p:sp>
          <p:nvSpPr>
            <p:cNvPr id="8" name="Tekstvak 7">
              <a:extLst>
                <a:ext uri="{FF2B5EF4-FFF2-40B4-BE49-F238E27FC236}">
                  <a16:creationId xmlns:a16="http://schemas.microsoft.com/office/drawing/2014/main" id="{CF54561E-BE04-00D9-5631-536CC3426069}"/>
                </a:ext>
              </a:extLst>
            </p:cNvPr>
            <p:cNvSpPr txBox="1"/>
            <p:nvPr/>
          </p:nvSpPr>
          <p:spPr>
            <a:xfrm>
              <a:off x="2529153" y="686778"/>
              <a:ext cx="1395046" cy="307825"/>
            </a:xfrm>
            <a:prstGeom prst="rect">
              <a:avLst/>
            </a:prstGeom>
            <a:noFill/>
          </p:spPr>
          <p:txBody>
            <a:bodyPr wrap="none" lIns="0" tIns="0" rIns="0" bIns="0" rtlCol="0">
              <a:spAutoFit/>
            </a:bodyPr>
            <a:lstStyle/>
            <a:p>
              <a:pPr algn="l"/>
              <a:r>
                <a:rPr lang="nl-NL" sz="2667">
                  <a:solidFill>
                    <a:schemeClr val="accent3"/>
                  </a:solidFill>
                </a:rPr>
                <a:t>Toestemming</a:t>
              </a:r>
            </a:p>
          </p:txBody>
        </p:sp>
      </p:grpSp>
    </p:spTree>
    <p:extLst>
      <p:ext uri="{BB962C8B-B14F-4D97-AF65-F5344CB8AC3E}">
        <p14:creationId xmlns:p14="http://schemas.microsoft.com/office/powerpoint/2010/main" val="1541285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A9D2C181-0B61-7E0A-7EA3-2EB8EF26CFDC}"/>
              </a:ext>
            </a:extLst>
          </p:cNvPr>
          <p:cNvSpPr>
            <a:spLocks noGrp="1"/>
          </p:cNvSpPr>
          <p:nvPr>
            <p:ph type="subTitle" idx="1"/>
          </p:nvPr>
        </p:nvSpPr>
        <p:spPr/>
        <p:txBody>
          <a:bodyPr/>
          <a:lstStyle/>
          <a:p>
            <a:r>
              <a:rPr lang="nl-NL"/>
              <a:t>Aanleiding</a:t>
            </a:r>
          </a:p>
        </p:txBody>
      </p:sp>
    </p:spTree>
    <p:extLst>
      <p:ext uri="{BB962C8B-B14F-4D97-AF65-F5344CB8AC3E}">
        <p14:creationId xmlns:p14="http://schemas.microsoft.com/office/powerpoint/2010/main" val="1591979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C357FC-B89F-9D07-6ECC-17BA5061221E}"/>
              </a:ext>
            </a:extLst>
          </p:cNvPr>
          <p:cNvSpPr>
            <a:spLocks noGrp="1"/>
          </p:cNvSpPr>
          <p:nvPr>
            <p:ph type="title"/>
          </p:nvPr>
        </p:nvSpPr>
        <p:spPr/>
        <p:txBody>
          <a:bodyPr/>
          <a:lstStyle/>
          <a:p>
            <a:r>
              <a:rPr lang="nl-NL"/>
              <a:t>Sturen en ontvangen</a:t>
            </a:r>
          </a:p>
        </p:txBody>
      </p:sp>
      <p:grpSp>
        <p:nvGrpSpPr>
          <p:cNvPr id="7" name="Graphic 487">
            <a:extLst>
              <a:ext uri="{FF2B5EF4-FFF2-40B4-BE49-F238E27FC236}">
                <a16:creationId xmlns:a16="http://schemas.microsoft.com/office/drawing/2014/main" id="{533D7FA0-B012-6EF0-984A-36D4387F1FBB}"/>
              </a:ext>
            </a:extLst>
          </p:cNvPr>
          <p:cNvGrpSpPr>
            <a:grpSpLocks/>
          </p:cNvGrpSpPr>
          <p:nvPr/>
        </p:nvGrpSpPr>
        <p:grpSpPr>
          <a:xfrm>
            <a:off x="5812395" y="2821834"/>
            <a:ext cx="516018" cy="146052"/>
            <a:chOff x="5943387" y="3224070"/>
            <a:chExt cx="279914" cy="74959"/>
          </a:xfrm>
        </p:grpSpPr>
        <p:sp>
          <p:nvSpPr>
            <p:cNvPr id="37" name="Vrije vorm 36">
              <a:extLst>
                <a:ext uri="{FF2B5EF4-FFF2-40B4-BE49-F238E27FC236}">
                  <a16:creationId xmlns:a16="http://schemas.microsoft.com/office/drawing/2014/main" id="{8D87B3A5-AAD8-222B-692D-482B8D6D41D0}"/>
                </a:ext>
              </a:extLst>
            </p:cNvPr>
            <p:cNvSpPr>
              <a:spLocks/>
            </p:cNvSpPr>
            <p:nvPr/>
          </p:nvSpPr>
          <p:spPr>
            <a:xfrm>
              <a:off x="5943387" y="3261478"/>
              <a:ext cx="271237" cy="23132"/>
            </a:xfrm>
            <a:custGeom>
              <a:avLst/>
              <a:gdLst>
                <a:gd name="connsiteX0" fmla="*/ 271237 w 271237"/>
                <a:gd name="connsiteY0" fmla="*/ 5604 h 23132"/>
                <a:gd name="connsiteX1" fmla="*/ 2 w 271237"/>
                <a:gd name="connsiteY1" fmla="*/ 23132 h 23132"/>
              </a:gdLst>
              <a:ahLst/>
              <a:cxnLst>
                <a:cxn ang="0">
                  <a:pos x="connsiteX0" y="connsiteY0"/>
                </a:cxn>
                <a:cxn ang="0">
                  <a:pos x="connsiteX1" y="connsiteY1"/>
                </a:cxn>
              </a:cxnLst>
              <a:rect l="l" t="t" r="r" b="b"/>
              <a:pathLst>
                <a:path w="271237" h="23132">
                  <a:moveTo>
                    <a:pt x="271237" y="5604"/>
                  </a:moveTo>
                  <a:cubicBezTo>
                    <a:pt x="223923" y="-7514"/>
                    <a:pt x="-815" y="4063"/>
                    <a:pt x="2" y="23132"/>
                  </a:cubicBezTo>
                </a:path>
              </a:pathLst>
            </a:custGeom>
            <a:noFill/>
            <a:ln w="9525" cap="flat">
              <a:solidFill>
                <a:srgbClr val="EF7D00"/>
              </a:solidFill>
              <a:prstDash val="solid"/>
              <a:miter/>
            </a:ln>
          </p:spPr>
          <p:txBody>
            <a:bodyPr rtlCol="0" anchor="ctr"/>
            <a:lstStyle/>
            <a:p>
              <a:endParaRPr lang="nl-NL"/>
            </a:p>
          </p:txBody>
        </p:sp>
        <p:sp>
          <p:nvSpPr>
            <p:cNvPr id="38" name="Vrije vorm 37">
              <a:extLst>
                <a:ext uri="{FF2B5EF4-FFF2-40B4-BE49-F238E27FC236}">
                  <a16:creationId xmlns:a16="http://schemas.microsoft.com/office/drawing/2014/main" id="{91D7C58A-95B2-3626-F3E4-153ED0D37BA4}"/>
                </a:ext>
              </a:extLst>
            </p:cNvPr>
            <p:cNvSpPr>
              <a:spLocks/>
            </p:cNvSpPr>
            <p:nvPr/>
          </p:nvSpPr>
          <p:spPr>
            <a:xfrm>
              <a:off x="6168157" y="3224070"/>
              <a:ext cx="55144" cy="74959"/>
            </a:xfrm>
            <a:custGeom>
              <a:avLst/>
              <a:gdLst>
                <a:gd name="connsiteX0" fmla="*/ 25102 w 55144"/>
                <a:gd name="connsiteY0" fmla="*/ 0 h 74959"/>
                <a:gd name="connsiteX1" fmla="*/ 16985 w 55144"/>
                <a:gd name="connsiteY1" fmla="*/ 4990 h 74959"/>
                <a:gd name="connsiteX2" fmla="*/ 41661 w 55144"/>
                <a:gd name="connsiteY2" fmla="*/ 44874 h 74959"/>
                <a:gd name="connsiteX3" fmla="*/ 0 w 55144"/>
                <a:gd name="connsiteY3" fmla="*/ 66525 h 74959"/>
                <a:gd name="connsiteX4" fmla="*/ 4411 w 55144"/>
                <a:gd name="connsiteY4" fmla="*/ 74959 h 74959"/>
                <a:gd name="connsiteX5" fmla="*/ 55144 w 55144"/>
                <a:gd name="connsiteY5" fmla="*/ 48579 h 74959"/>
                <a:gd name="connsiteX6" fmla="*/ 25102 w 55144"/>
                <a:gd name="connsiteY6" fmla="*/ 0 h 7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44" h="74959">
                  <a:moveTo>
                    <a:pt x="25102" y="0"/>
                  </a:moveTo>
                  <a:lnTo>
                    <a:pt x="16985" y="4990"/>
                  </a:lnTo>
                  <a:lnTo>
                    <a:pt x="41661" y="44874"/>
                  </a:lnTo>
                  <a:lnTo>
                    <a:pt x="0" y="66525"/>
                  </a:lnTo>
                  <a:lnTo>
                    <a:pt x="4411" y="74959"/>
                  </a:lnTo>
                  <a:lnTo>
                    <a:pt x="55144" y="48579"/>
                  </a:lnTo>
                  <a:lnTo>
                    <a:pt x="25102" y="0"/>
                  </a:lnTo>
                  <a:close/>
                </a:path>
              </a:pathLst>
            </a:custGeom>
            <a:solidFill>
              <a:srgbClr val="EF7D00"/>
            </a:solidFill>
            <a:ln w="9525" cap="flat">
              <a:noFill/>
              <a:prstDash val="solid"/>
              <a:miter/>
            </a:ln>
          </p:spPr>
          <p:txBody>
            <a:bodyPr rtlCol="0" anchor="ctr"/>
            <a:lstStyle/>
            <a:p>
              <a:endParaRPr lang="nl-NL"/>
            </a:p>
          </p:txBody>
        </p:sp>
      </p:grpSp>
      <p:grpSp>
        <p:nvGrpSpPr>
          <p:cNvPr id="286" name="Groep 285">
            <a:extLst>
              <a:ext uri="{FF2B5EF4-FFF2-40B4-BE49-F238E27FC236}">
                <a16:creationId xmlns:a16="http://schemas.microsoft.com/office/drawing/2014/main" id="{F1509032-2F8B-2264-EE65-4A08F26E37A7}"/>
              </a:ext>
            </a:extLst>
          </p:cNvPr>
          <p:cNvGrpSpPr>
            <a:grpSpLocks/>
          </p:cNvGrpSpPr>
          <p:nvPr/>
        </p:nvGrpSpPr>
        <p:grpSpPr>
          <a:xfrm>
            <a:off x="2490762" y="1865086"/>
            <a:ext cx="7212063" cy="3976115"/>
            <a:chOff x="2721932" y="2369660"/>
            <a:chExt cx="6381623" cy="3328818"/>
          </a:xfrm>
        </p:grpSpPr>
        <p:sp>
          <p:nvSpPr>
            <p:cNvPr id="60" name="Vrije vorm 59">
              <a:extLst>
                <a:ext uri="{FF2B5EF4-FFF2-40B4-BE49-F238E27FC236}">
                  <a16:creationId xmlns:a16="http://schemas.microsoft.com/office/drawing/2014/main" id="{00DC6836-4415-476E-DF03-6B2C5422173B}"/>
                </a:ext>
              </a:extLst>
            </p:cNvPr>
            <p:cNvSpPr>
              <a:spLocks/>
            </p:cNvSpPr>
            <p:nvPr/>
          </p:nvSpPr>
          <p:spPr>
            <a:xfrm>
              <a:off x="3722608" y="2859784"/>
              <a:ext cx="4357021" cy="2174360"/>
            </a:xfrm>
            <a:custGeom>
              <a:avLst/>
              <a:gdLst>
                <a:gd name="connsiteX0" fmla="*/ 0 w 2671021"/>
                <a:gd name="connsiteY0" fmla="*/ 1332967 h 1332966"/>
                <a:gd name="connsiteX1" fmla="*/ 1335511 w 2671021"/>
                <a:gd name="connsiteY1" fmla="*/ 0 h 1332966"/>
                <a:gd name="connsiteX2" fmla="*/ 2671022 w 2671021"/>
                <a:gd name="connsiteY2" fmla="*/ 1332967 h 1332966"/>
              </a:gdLst>
              <a:ahLst/>
              <a:cxnLst>
                <a:cxn ang="0">
                  <a:pos x="connsiteX0" y="connsiteY0"/>
                </a:cxn>
                <a:cxn ang="0">
                  <a:pos x="connsiteX1" y="connsiteY1"/>
                </a:cxn>
                <a:cxn ang="0">
                  <a:pos x="connsiteX2" y="connsiteY2"/>
                </a:cxn>
              </a:cxnLst>
              <a:rect l="l" t="t" r="r" b="b"/>
              <a:pathLst>
                <a:path w="2671021" h="1332966">
                  <a:moveTo>
                    <a:pt x="0" y="1332967"/>
                  </a:moveTo>
                  <a:cubicBezTo>
                    <a:pt x="0" y="596790"/>
                    <a:pt x="597929" y="0"/>
                    <a:pt x="1335511" y="0"/>
                  </a:cubicBezTo>
                  <a:cubicBezTo>
                    <a:pt x="2073093" y="0"/>
                    <a:pt x="2671022" y="596790"/>
                    <a:pt x="2671022" y="1332967"/>
                  </a:cubicBezTo>
                </a:path>
              </a:pathLst>
            </a:custGeom>
            <a:noFill/>
            <a:ln w="133350" cap="rnd">
              <a:solidFill>
                <a:srgbClr val="AEDDE3"/>
              </a:solidFill>
              <a:prstDash val="solid"/>
              <a:miter/>
            </a:ln>
          </p:spPr>
          <p:txBody>
            <a:bodyPr rtlCol="0" anchor="ctr"/>
            <a:lstStyle/>
            <a:p>
              <a:endParaRPr lang="nl-NL"/>
            </a:p>
          </p:txBody>
        </p:sp>
        <p:grpSp>
          <p:nvGrpSpPr>
            <p:cNvPr id="285" name="Groep 284">
              <a:extLst>
                <a:ext uri="{FF2B5EF4-FFF2-40B4-BE49-F238E27FC236}">
                  <a16:creationId xmlns:a16="http://schemas.microsoft.com/office/drawing/2014/main" id="{6C505D7D-30C8-64CB-E0E3-34DA1D187F75}"/>
                </a:ext>
              </a:extLst>
            </p:cNvPr>
            <p:cNvGrpSpPr>
              <a:grpSpLocks/>
            </p:cNvGrpSpPr>
            <p:nvPr/>
          </p:nvGrpSpPr>
          <p:grpSpPr>
            <a:xfrm>
              <a:off x="2721932" y="2369660"/>
              <a:ext cx="2204323" cy="3328818"/>
              <a:chOff x="2721932" y="2369660"/>
              <a:chExt cx="2204323" cy="3328818"/>
            </a:xfrm>
          </p:grpSpPr>
          <p:sp>
            <p:nvSpPr>
              <p:cNvPr id="159" name="Vrije vorm 158">
                <a:extLst>
                  <a:ext uri="{FF2B5EF4-FFF2-40B4-BE49-F238E27FC236}">
                    <a16:creationId xmlns:a16="http://schemas.microsoft.com/office/drawing/2014/main" id="{FBC0A5FC-CDCA-EAEF-DEB5-917EEAB5961E}"/>
                  </a:ext>
                </a:extLst>
              </p:cNvPr>
              <p:cNvSpPr>
                <a:spLocks/>
              </p:cNvSpPr>
              <p:nvPr/>
            </p:nvSpPr>
            <p:spPr>
              <a:xfrm>
                <a:off x="2721932" y="4541886"/>
                <a:ext cx="2184731" cy="595496"/>
              </a:xfrm>
              <a:custGeom>
                <a:avLst/>
                <a:gdLst>
                  <a:gd name="connsiteX0" fmla="*/ 1339324 w 1339324"/>
                  <a:gd name="connsiteY0" fmla="*/ 182531 h 365062"/>
                  <a:gd name="connsiteX1" fmla="*/ 669662 w 1339324"/>
                  <a:gd name="connsiteY1" fmla="*/ 365062 h 365062"/>
                  <a:gd name="connsiteX2" fmla="*/ 0 w 1339324"/>
                  <a:gd name="connsiteY2" fmla="*/ 182531 h 365062"/>
                  <a:gd name="connsiteX3" fmla="*/ 669662 w 1339324"/>
                  <a:gd name="connsiteY3" fmla="*/ 0 h 365062"/>
                  <a:gd name="connsiteX4" fmla="*/ 1339324 w 1339324"/>
                  <a:gd name="connsiteY4" fmla="*/ 182531 h 365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324" h="365062">
                    <a:moveTo>
                      <a:pt x="1339324" y="182531"/>
                    </a:moveTo>
                    <a:cubicBezTo>
                      <a:pt x="1339324" y="283341"/>
                      <a:pt x="1039506" y="365062"/>
                      <a:pt x="669662" y="365062"/>
                    </a:cubicBezTo>
                    <a:cubicBezTo>
                      <a:pt x="299818" y="365062"/>
                      <a:pt x="0" y="283341"/>
                      <a:pt x="0" y="182531"/>
                    </a:cubicBezTo>
                    <a:cubicBezTo>
                      <a:pt x="0" y="81722"/>
                      <a:pt x="299818" y="0"/>
                      <a:pt x="669662" y="0"/>
                    </a:cubicBezTo>
                    <a:cubicBezTo>
                      <a:pt x="1039506" y="0"/>
                      <a:pt x="1339324" y="81722"/>
                      <a:pt x="1339324" y="182531"/>
                    </a:cubicBezTo>
                    <a:close/>
                  </a:path>
                </a:pathLst>
              </a:custGeom>
              <a:solidFill>
                <a:srgbClr val="E7F3FB"/>
              </a:solidFill>
              <a:ln w="9525" cap="flat">
                <a:noFill/>
                <a:prstDash val="solid"/>
                <a:miter/>
              </a:ln>
            </p:spPr>
            <p:txBody>
              <a:bodyPr rtlCol="0" anchor="ctr"/>
              <a:lstStyle/>
              <a:p>
                <a:endParaRPr lang="nl-NL"/>
              </a:p>
            </p:txBody>
          </p:sp>
          <p:grpSp>
            <p:nvGrpSpPr>
              <p:cNvPr id="160" name="Graphic 487">
                <a:extLst>
                  <a:ext uri="{FF2B5EF4-FFF2-40B4-BE49-F238E27FC236}">
                    <a16:creationId xmlns:a16="http://schemas.microsoft.com/office/drawing/2014/main" id="{288D146A-3715-C622-0301-22C8C659BFFE}"/>
                  </a:ext>
                </a:extLst>
              </p:cNvPr>
              <p:cNvGrpSpPr>
                <a:grpSpLocks/>
              </p:cNvGrpSpPr>
              <p:nvPr/>
            </p:nvGrpSpPr>
            <p:grpSpPr>
              <a:xfrm>
                <a:off x="3408444" y="4892543"/>
                <a:ext cx="811709" cy="805935"/>
                <a:chOff x="4565191" y="4288819"/>
                <a:chExt cx="497609" cy="494069"/>
              </a:xfrm>
            </p:grpSpPr>
            <p:sp>
              <p:nvSpPr>
                <p:cNvPr id="249" name="Vrije vorm 248">
                  <a:extLst>
                    <a:ext uri="{FF2B5EF4-FFF2-40B4-BE49-F238E27FC236}">
                      <a16:creationId xmlns:a16="http://schemas.microsoft.com/office/drawing/2014/main" id="{C2C4671F-5321-2C35-D60F-3F3F32238F75}"/>
                    </a:ext>
                  </a:extLst>
                </p:cNvPr>
                <p:cNvSpPr>
                  <a:spLocks/>
                </p:cNvSpPr>
                <p:nvPr/>
              </p:nvSpPr>
              <p:spPr>
                <a:xfrm>
                  <a:off x="4574488" y="4298188"/>
                  <a:ext cx="479014" cy="476559"/>
                </a:xfrm>
                <a:custGeom>
                  <a:avLst/>
                  <a:gdLst>
                    <a:gd name="connsiteX0" fmla="*/ 479015 w 479014"/>
                    <a:gd name="connsiteY0" fmla="*/ 238280 h 476559"/>
                    <a:gd name="connsiteX1" fmla="*/ 239507 w 479014"/>
                    <a:gd name="connsiteY1" fmla="*/ 476560 h 476559"/>
                    <a:gd name="connsiteX2" fmla="*/ 0 w 479014"/>
                    <a:gd name="connsiteY2" fmla="*/ 238280 h 476559"/>
                    <a:gd name="connsiteX3" fmla="*/ 239507 w 479014"/>
                    <a:gd name="connsiteY3" fmla="*/ 0 h 476559"/>
                    <a:gd name="connsiteX4" fmla="*/ 479015 w 479014"/>
                    <a:gd name="connsiteY4" fmla="*/ 238280 h 476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014" h="476559">
                      <a:moveTo>
                        <a:pt x="479015" y="238280"/>
                      </a:moveTo>
                      <a:cubicBezTo>
                        <a:pt x="479015" y="369881"/>
                        <a:pt x="371777" y="476560"/>
                        <a:pt x="239507" y="476560"/>
                      </a:cubicBezTo>
                      <a:cubicBezTo>
                        <a:pt x="107237" y="476560"/>
                        <a:pt x="0" y="369881"/>
                        <a:pt x="0" y="238280"/>
                      </a:cubicBezTo>
                      <a:cubicBezTo>
                        <a:pt x="0" y="106679"/>
                        <a:pt x="107237" y="0"/>
                        <a:pt x="239507" y="0"/>
                      </a:cubicBezTo>
                      <a:cubicBezTo>
                        <a:pt x="371777" y="0"/>
                        <a:pt x="479015" y="106681"/>
                        <a:pt x="479015" y="238280"/>
                      </a:cubicBezTo>
                      <a:close/>
                    </a:path>
                  </a:pathLst>
                </a:custGeom>
                <a:solidFill>
                  <a:srgbClr val="E7F3FB"/>
                </a:solidFill>
                <a:ln w="9525" cap="flat">
                  <a:noFill/>
                  <a:prstDash val="solid"/>
                  <a:miter/>
                </a:ln>
              </p:spPr>
              <p:txBody>
                <a:bodyPr rtlCol="0" anchor="ctr"/>
                <a:lstStyle/>
                <a:p>
                  <a:endParaRPr lang="nl-NL"/>
                </a:p>
              </p:txBody>
            </p:sp>
            <p:sp>
              <p:nvSpPr>
                <p:cNvPr id="250" name="Vrije vorm 249">
                  <a:extLst>
                    <a:ext uri="{FF2B5EF4-FFF2-40B4-BE49-F238E27FC236}">
                      <a16:creationId xmlns:a16="http://schemas.microsoft.com/office/drawing/2014/main" id="{B984A3CD-42E5-D44B-9F7A-D4CD9D69F49C}"/>
                    </a:ext>
                  </a:extLst>
                </p:cNvPr>
                <p:cNvSpPr>
                  <a:spLocks/>
                </p:cNvSpPr>
                <p:nvPr/>
              </p:nvSpPr>
              <p:spPr>
                <a:xfrm>
                  <a:off x="4731144" y="4392828"/>
                  <a:ext cx="161177" cy="156630"/>
                </a:xfrm>
                <a:custGeom>
                  <a:avLst/>
                  <a:gdLst>
                    <a:gd name="connsiteX0" fmla="*/ 80589 w 161177"/>
                    <a:gd name="connsiteY0" fmla="*/ 0 h 156630"/>
                    <a:gd name="connsiteX1" fmla="*/ 0 w 161177"/>
                    <a:gd name="connsiteY1" fmla="*/ 78314 h 156630"/>
                    <a:gd name="connsiteX2" fmla="*/ 80589 w 161177"/>
                    <a:gd name="connsiteY2" fmla="*/ 156630 h 156630"/>
                    <a:gd name="connsiteX3" fmla="*/ 161178 w 161177"/>
                    <a:gd name="connsiteY3" fmla="*/ 78314 h 156630"/>
                    <a:gd name="connsiteX4" fmla="*/ 80589 w 161177"/>
                    <a:gd name="connsiteY4" fmla="*/ 0 h 156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77" h="156630">
                      <a:moveTo>
                        <a:pt x="80589" y="0"/>
                      </a:moveTo>
                      <a:cubicBezTo>
                        <a:pt x="36081" y="0"/>
                        <a:pt x="0" y="35062"/>
                        <a:pt x="0" y="78314"/>
                      </a:cubicBezTo>
                      <a:cubicBezTo>
                        <a:pt x="0" y="121566"/>
                        <a:pt x="36081" y="156630"/>
                        <a:pt x="80589" y="156630"/>
                      </a:cubicBezTo>
                      <a:cubicBezTo>
                        <a:pt x="125097" y="156630"/>
                        <a:pt x="161178" y="121568"/>
                        <a:pt x="161178" y="78314"/>
                      </a:cubicBezTo>
                      <a:cubicBezTo>
                        <a:pt x="161178" y="35060"/>
                        <a:pt x="125097" y="0"/>
                        <a:pt x="80589" y="0"/>
                      </a:cubicBezTo>
                      <a:close/>
                    </a:path>
                  </a:pathLst>
                </a:custGeom>
                <a:solidFill>
                  <a:srgbClr val="9FCEEF"/>
                </a:solidFill>
                <a:ln w="9525" cap="flat">
                  <a:noFill/>
                  <a:prstDash val="solid"/>
                  <a:miter/>
                </a:ln>
              </p:spPr>
              <p:txBody>
                <a:bodyPr rtlCol="0" anchor="ctr"/>
                <a:lstStyle/>
                <a:p>
                  <a:endParaRPr lang="nl-NL"/>
                </a:p>
              </p:txBody>
            </p:sp>
            <p:sp>
              <p:nvSpPr>
                <p:cNvPr id="251" name="Vrije vorm 250">
                  <a:extLst>
                    <a:ext uri="{FF2B5EF4-FFF2-40B4-BE49-F238E27FC236}">
                      <a16:creationId xmlns:a16="http://schemas.microsoft.com/office/drawing/2014/main" id="{3464AD3B-6621-DA39-39F0-490E61373D3C}"/>
                    </a:ext>
                  </a:extLst>
                </p:cNvPr>
                <p:cNvSpPr>
                  <a:spLocks/>
                </p:cNvSpPr>
                <p:nvPr/>
              </p:nvSpPr>
              <p:spPr>
                <a:xfrm>
                  <a:off x="4635897" y="4583866"/>
                  <a:ext cx="351670" cy="180838"/>
                </a:xfrm>
                <a:custGeom>
                  <a:avLst/>
                  <a:gdLst>
                    <a:gd name="connsiteX0" fmla="*/ 175835 w 351670"/>
                    <a:gd name="connsiteY0" fmla="*/ 0 h 180838"/>
                    <a:gd name="connsiteX1" fmla="*/ 0 w 351670"/>
                    <a:gd name="connsiteY1" fmla="*/ 85439 h 180838"/>
                    <a:gd name="connsiteX2" fmla="*/ 0 w 351670"/>
                    <a:gd name="connsiteY2" fmla="*/ 113011 h 180838"/>
                    <a:gd name="connsiteX3" fmla="*/ 178964 w 351670"/>
                    <a:gd name="connsiteY3" fmla="*/ 180838 h 180838"/>
                    <a:gd name="connsiteX4" fmla="*/ 351671 w 351670"/>
                    <a:gd name="connsiteY4" fmla="*/ 118374 h 180838"/>
                    <a:gd name="connsiteX5" fmla="*/ 351671 w 351670"/>
                    <a:gd name="connsiteY5" fmla="*/ 85439 h 180838"/>
                    <a:gd name="connsiteX6" fmla="*/ 175835 w 351670"/>
                    <a:gd name="connsiteY6" fmla="*/ 0 h 18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70" h="180838">
                      <a:moveTo>
                        <a:pt x="175835" y="0"/>
                      </a:moveTo>
                      <a:cubicBezTo>
                        <a:pt x="68688" y="0"/>
                        <a:pt x="0" y="57461"/>
                        <a:pt x="0" y="85439"/>
                      </a:cubicBezTo>
                      <a:lnTo>
                        <a:pt x="0" y="113011"/>
                      </a:lnTo>
                      <a:cubicBezTo>
                        <a:pt x="47096" y="155109"/>
                        <a:pt x="109929" y="180838"/>
                        <a:pt x="178964" y="180838"/>
                      </a:cubicBezTo>
                      <a:cubicBezTo>
                        <a:pt x="244998" y="180838"/>
                        <a:pt x="305329" y="157263"/>
                        <a:pt x="351671" y="118374"/>
                      </a:cubicBezTo>
                      <a:lnTo>
                        <a:pt x="351671" y="85439"/>
                      </a:lnTo>
                      <a:cubicBezTo>
                        <a:pt x="351671" y="51604"/>
                        <a:pt x="286644" y="0"/>
                        <a:pt x="175835" y="0"/>
                      </a:cubicBezTo>
                      <a:close/>
                    </a:path>
                  </a:pathLst>
                </a:custGeom>
                <a:solidFill>
                  <a:srgbClr val="9FCEEF"/>
                </a:solidFill>
                <a:ln w="9525" cap="flat">
                  <a:noFill/>
                  <a:prstDash val="solid"/>
                  <a:miter/>
                </a:ln>
              </p:spPr>
              <p:txBody>
                <a:bodyPr rtlCol="0" anchor="ctr"/>
                <a:lstStyle/>
                <a:p>
                  <a:endParaRPr lang="nl-NL"/>
                </a:p>
              </p:txBody>
            </p:sp>
            <p:sp>
              <p:nvSpPr>
                <p:cNvPr id="252" name="Vrije vorm 251">
                  <a:extLst>
                    <a:ext uri="{FF2B5EF4-FFF2-40B4-BE49-F238E27FC236}">
                      <a16:creationId xmlns:a16="http://schemas.microsoft.com/office/drawing/2014/main" id="{0F341732-C656-DE03-F93E-1FE05B321717}"/>
                    </a:ext>
                  </a:extLst>
                </p:cNvPr>
                <p:cNvSpPr>
                  <a:spLocks/>
                </p:cNvSpPr>
                <p:nvPr/>
              </p:nvSpPr>
              <p:spPr>
                <a:xfrm>
                  <a:off x="4565191" y="4288819"/>
                  <a:ext cx="497609" cy="494069"/>
                </a:xfrm>
                <a:custGeom>
                  <a:avLst/>
                  <a:gdLst>
                    <a:gd name="connsiteX0" fmla="*/ 248805 w 497609"/>
                    <a:gd name="connsiteY0" fmla="*/ 494069 h 494069"/>
                    <a:gd name="connsiteX1" fmla="*/ 0 w 497609"/>
                    <a:gd name="connsiteY1" fmla="*/ 247031 h 494069"/>
                    <a:gd name="connsiteX2" fmla="*/ 248805 w 497609"/>
                    <a:gd name="connsiteY2" fmla="*/ 0 h 494069"/>
                    <a:gd name="connsiteX3" fmla="*/ 497609 w 497609"/>
                    <a:gd name="connsiteY3" fmla="*/ 247031 h 494069"/>
                    <a:gd name="connsiteX4" fmla="*/ 248805 w 497609"/>
                    <a:gd name="connsiteY4" fmla="*/ 494069 h 494069"/>
                    <a:gd name="connsiteX5" fmla="*/ 248805 w 497609"/>
                    <a:gd name="connsiteY5" fmla="*/ 23405 h 494069"/>
                    <a:gd name="connsiteX6" fmla="*/ 23567 w 497609"/>
                    <a:gd name="connsiteY6" fmla="*/ 247031 h 494069"/>
                    <a:gd name="connsiteX7" fmla="*/ 248805 w 497609"/>
                    <a:gd name="connsiteY7" fmla="*/ 470670 h 494069"/>
                    <a:gd name="connsiteX8" fmla="*/ 474042 w 497609"/>
                    <a:gd name="connsiteY8" fmla="*/ 247031 h 494069"/>
                    <a:gd name="connsiteX9" fmla="*/ 248805 w 497609"/>
                    <a:gd name="connsiteY9" fmla="*/ 23405 h 49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7609" h="494069">
                      <a:moveTo>
                        <a:pt x="248805" y="494069"/>
                      </a:moveTo>
                      <a:cubicBezTo>
                        <a:pt x="111622" y="494069"/>
                        <a:pt x="0" y="383256"/>
                        <a:pt x="0" y="247031"/>
                      </a:cubicBezTo>
                      <a:cubicBezTo>
                        <a:pt x="0" y="110819"/>
                        <a:pt x="111622" y="0"/>
                        <a:pt x="248805" y="0"/>
                      </a:cubicBezTo>
                      <a:cubicBezTo>
                        <a:pt x="386003" y="0"/>
                        <a:pt x="497609" y="110819"/>
                        <a:pt x="497609" y="247031"/>
                      </a:cubicBezTo>
                      <a:cubicBezTo>
                        <a:pt x="497609" y="383256"/>
                        <a:pt x="386003" y="494069"/>
                        <a:pt x="248805" y="494069"/>
                      </a:cubicBezTo>
                      <a:close/>
                      <a:moveTo>
                        <a:pt x="248805" y="23405"/>
                      </a:moveTo>
                      <a:cubicBezTo>
                        <a:pt x="124603" y="23405"/>
                        <a:pt x="23567" y="123724"/>
                        <a:pt x="23567" y="247031"/>
                      </a:cubicBezTo>
                      <a:cubicBezTo>
                        <a:pt x="23567" y="370338"/>
                        <a:pt x="124603" y="470670"/>
                        <a:pt x="248805" y="470670"/>
                      </a:cubicBezTo>
                      <a:cubicBezTo>
                        <a:pt x="373006" y="470670"/>
                        <a:pt x="474042" y="370337"/>
                        <a:pt x="474042" y="247031"/>
                      </a:cubicBezTo>
                      <a:cubicBezTo>
                        <a:pt x="474042" y="123726"/>
                        <a:pt x="373006" y="23405"/>
                        <a:pt x="248805" y="23405"/>
                      </a:cubicBezTo>
                      <a:close/>
                    </a:path>
                  </a:pathLst>
                </a:custGeom>
                <a:solidFill>
                  <a:srgbClr val="FFFFFF"/>
                </a:solidFill>
                <a:ln w="9525" cap="flat">
                  <a:noFill/>
                  <a:prstDash val="solid"/>
                  <a:miter/>
                </a:ln>
              </p:spPr>
              <p:txBody>
                <a:bodyPr rtlCol="0" anchor="ctr"/>
                <a:lstStyle/>
                <a:p>
                  <a:endParaRPr lang="nl-NL"/>
                </a:p>
              </p:txBody>
            </p:sp>
          </p:grpSp>
          <p:grpSp>
            <p:nvGrpSpPr>
              <p:cNvPr id="277" name="Groep 276">
                <a:extLst>
                  <a:ext uri="{FF2B5EF4-FFF2-40B4-BE49-F238E27FC236}">
                    <a16:creationId xmlns:a16="http://schemas.microsoft.com/office/drawing/2014/main" id="{8DE45996-1A71-B72B-BB4F-BC1DEF0C3C33}"/>
                  </a:ext>
                </a:extLst>
              </p:cNvPr>
              <p:cNvGrpSpPr>
                <a:grpSpLocks/>
              </p:cNvGrpSpPr>
              <p:nvPr/>
            </p:nvGrpSpPr>
            <p:grpSpPr>
              <a:xfrm>
                <a:off x="2967855" y="2369660"/>
                <a:ext cx="1590656" cy="384027"/>
                <a:chOff x="2967855" y="2369660"/>
                <a:chExt cx="1590656" cy="384027"/>
              </a:xfrm>
            </p:grpSpPr>
            <p:sp>
              <p:nvSpPr>
                <p:cNvPr id="253" name="Vrije vorm 252">
                  <a:extLst>
                    <a:ext uri="{FF2B5EF4-FFF2-40B4-BE49-F238E27FC236}">
                      <a16:creationId xmlns:a16="http://schemas.microsoft.com/office/drawing/2014/main" id="{9D981D85-088E-E958-8BEB-51F34E7AD790}"/>
                    </a:ext>
                  </a:extLst>
                </p:cNvPr>
                <p:cNvSpPr>
                  <a:spLocks/>
                </p:cNvSpPr>
                <p:nvPr/>
              </p:nvSpPr>
              <p:spPr>
                <a:xfrm>
                  <a:off x="2967855" y="2369660"/>
                  <a:ext cx="1590656" cy="384027"/>
                </a:xfrm>
                <a:custGeom>
                  <a:avLst/>
                  <a:gdLst>
                    <a:gd name="connsiteX0" fmla="*/ 945827 w 975133"/>
                    <a:gd name="connsiteY0" fmla="*/ 72024 h 235423"/>
                    <a:gd name="connsiteX1" fmla="*/ 501748 w 975133"/>
                    <a:gd name="connsiteY1" fmla="*/ 1609 h 235423"/>
                    <a:gd name="connsiteX2" fmla="*/ 476809 w 975133"/>
                    <a:gd name="connsiteY2" fmla="*/ 2165 h 235423"/>
                    <a:gd name="connsiteX3" fmla="*/ 27504 w 975133"/>
                    <a:gd name="connsiteY3" fmla="*/ 71184 h 235423"/>
                    <a:gd name="connsiteX4" fmla="*/ 0 w 975133"/>
                    <a:gd name="connsiteY4" fmla="*/ 108380 h 235423"/>
                    <a:gd name="connsiteX5" fmla="*/ 0 w 975133"/>
                    <a:gd name="connsiteY5" fmla="*/ 216409 h 235423"/>
                    <a:gd name="connsiteX6" fmla="*/ 19745 w 975133"/>
                    <a:gd name="connsiteY6" fmla="*/ 235423 h 235423"/>
                    <a:gd name="connsiteX7" fmla="*/ 955389 w 975133"/>
                    <a:gd name="connsiteY7" fmla="*/ 235423 h 235423"/>
                    <a:gd name="connsiteX8" fmla="*/ 975134 w 975133"/>
                    <a:gd name="connsiteY8" fmla="*/ 216409 h 235423"/>
                    <a:gd name="connsiteX9" fmla="*/ 975134 w 975133"/>
                    <a:gd name="connsiteY9" fmla="*/ 109777 h 235423"/>
                    <a:gd name="connsiteX10" fmla="*/ 945827 w 975133"/>
                    <a:gd name="connsiteY10" fmla="*/ 72024 h 2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5133" h="235423">
                      <a:moveTo>
                        <a:pt x="945827" y="72024"/>
                      </a:moveTo>
                      <a:lnTo>
                        <a:pt x="501748" y="1609"/>
                      </a:lnTo>
                      <a:cubicBezTo>
                        <a:pt x="493578" y="-712"/>
                        <a:pt x="484859" y="-518"/>
                        <a:pt x="476809" y="2165"/>
                      </a:cubicBezTo>
                      <a:lnTo>
                        <a:pt x="27504" y="71184"/>
                      </a:lnTo>
                      <a:cubicBezTo>
                        <a:pt x="11042" y="76672"/>
                        <a:pt x="0" y="91604"/>
                        <a:pt x="0" y="108380"/>
                      </a:cubicBezTo>
                      <a:lnTo>
                        <a:pt x="0" y="216409"/>
                      </a:lnTo>
                      <a:cubicBezTo>
                        <a:pt x="0" y="226910"/>
                        <a:pt x="8840" y="235423"/>
                        <a:pt x="19745" y="235423"/>
                      </a:cubicBezTo>
                      <a:lnTo>
                        <a:pt x="955389" y="235423"/>
                      </a:lnTo>
                      <a:cubicBezTo>
                        <a:pt x="966294" y="235423"/>
                        <a:pt x="975134" y="226910"/>
                        <a:pt x="975134" y="216409"/>
                      </a:cubicBezTo>
                      <a:lnTo>
                        <a:pt x="975134" y="109777"/>
                      </a:lnTo>
                      <a:cubicBezTo>
                        <a:pt x="975134" y="92329"/>
                        <a:pt x="963205" y="76963"/>
                        <a:pt x="945827" y="72024"/>
                      </a:cubicBezTo>
                      <a:close/>
                    </a:path>
                  </a:pathLst>
                </a:custGeom>
                <a:solidFill>
                  <a:srgbClr val="EF7D00"/>
                </a:solidFill>
                <a:ln w="9525" cap="flat">
                  <a:noFill/>
                  <a:prstDash val="solid"/>
                  <a:miter/>
                </a:ln>
              </p:spPr>
              <p:txBody>
                <a:bodyPr rtlCol="0" anchor="ctr"/>
                <a:lstStyle/>
                <a:p>
                  <a:endParaRPr lang="nl-NL"/>
                </a:p>
              </p:txBody>
            </p:sp>
            <p:sp>
              <p:nvSpPr>
                <p:cNvPr id="257" name="Tekstvak 256">
                  <a:extLst>
                    <a:ext uri="{FF2B5EF4-FFF2-40B4-BE49-F238E27FC236}">
                      <a16:creationId xmlns:a16="http://schemas.microsoft.com/office/drawing/2014/main" id="{0A4B5C96-9FA2-6635-84CB-02D80DF78685}"/>
                    </a:ext>
                  </a:extLst>
                </p:cNvPr>
                <p:cNvSpPr txBox="1">
                  <a:spLocks/>
                </p:cNvSpPr>
                <p:nvPr/>
              </p:nvSpPr>
              <p:spPr>
                <a:xfrm>
                  <a:off x="3589404" y="2510729"/>
                  <a:ext cx="352661" cy="153888"/>
                </a:xfrm>
                <a:prstGeom prst="rect">
                  <a:avLst/>
                </a:prstGeom>
                <a:noFill/>
              </p:spPr>
              <p:txBody>
                <a:bodyPr wrap="none" lIns="0" tIns="0" rIns="0" bIns="0" rtlCol="0">
                  <a:spAutoFit/>
                </a:bodyPr>
                <a:lstStyle/>
                <a:p>
                  <a:pPr algn="l"/>
                  <a:r>
                    <a:rPr lang="nl-NL" sz="1000" b="1" spc="0" baseline="0">
                      <a:ln/>
                      <a:solidFill>
                        <a:srgbClr val="FFFFFF"/>
                      </a:solidFill>
                      <a:latin typeface="Calibri"/>
                      <a:cs typeface="Calibri"/>
                      <a:sym typeface="Calibri"/>
                      <a:rtl val="0"/>
                    </a:rPr>
                    <a:t>Sturen</a:t>
                  </a:r>
                </a:p>
              </p:txBody>
            </p:sp>
          </p:grpSp>
          <p:grpSp>
            <p:nvGrpSpPr>
              <p:cNvPr id="278" name="Groep 277">
                <a:extLst>
                  <a:ext uri="{FF2B5EF4-FFF2-40B4-BE49-F238E27FC236}">
                    <a16:creationId xmlns:a16="http://schemas.microsoft.com/office/drawing/2014/main" id="{F49D2A97-AF7B-13AD-7D75-F953395FE2A3}"/>
                  </a:ext>
                </a:extLst>
              </p:cNvPr>
              <p:cNvGrpSpPr>
                <a:grpSpLocks/>
              </p:cNvGrpSpPr>
              <p:nvPr/>
            </p:nvGrpSpPr>
            <p:grpSpPr>
              <a:xfrm>
                <a:off x="2945866" y="3309802"/>
                <a:ext cx="1734986" cy="1450563"/>
                <a:chOff x="2945866" y="3309802"/>
                <a:chExt cx="1734986" cy="1450563"/>
              </a:xfrm>
            </p:grpSpPr>
            <p:grpSp>
              <p:nvGrpSpPr>
                <p:cNvPr id="161" name="Graphic 487">
                  <a:extLst>
                    <a:ext uri="{FF2B5EF4-FFF2-40B4-BE49-F238E27FC236}">
                      <a16:creationId xmlns:a16="http://schemas.microsoft.com/office/drawing/2014/main" id="{F6574EF9-E713-40A7-8215-AD1C6D8817C2}"/>
                    </a:ext>
                  </a:extLst>
                </p:cNvPr>
                <p:cNvGrpSpPr>
                  <a:grpSpLocks/>
                </p:cNvGrpSpPr>
                <p:nvPr/>
              </p:nvGrpSpPr>
              <p:grpSpPr>
                <a:xfrm>
                  <a:off x="2945866" y="3309802"/>
                  <a:ext cx="1734986" cy="1450563"/>
                  <a:chOff x="4281613" y="3318538"/>
                  <a:chExt cx="1063613" cy="889251"/>
                </a:xfrm>
              </p:grpSpPr>
              <p:sp>
                <p:nvSpPr>
                  <p:cNvPr id="162" name="Vrije vorm 161">
                    <a:extLst>
                      <a:ext uri="{FF2B5EF4-FFF2-40B4-BE49-F238E27FC236}">
                        <a16:creationId xmlns:a16="http://schemas.microsoft.com/office/drawing/2014/main" id="{769520E1-7BD2-8F58-FE47-0AC4CEDE58CE}"/>
                      </a:ext>
                    </a:extLst>
                  </p:cNvPr>
                  <p:cNvSpPr>
                    <a:spLocks/>
                  </p:cNvSpPr>
                  <p:nvPr/>
                </p:nvSpPr>
                <p:spPr>
                  <a:xfrm>
                    <a:off x="4512408" y="4176195"/>
                    <a:ext cx="602023" cy="31594"/>
                  </a:xfrm>
                  <a:custGeom>
                    <a:avLst/>
                    <a:gdLst>
                      <a:gd name="connsiteX0" fmla="*/ 602024 w 602023"/>
                      <a:gd name="connsiteY0" fmla="*/ 31595 h 31594"/>
                      <a:gd name="connsiteX1" fmla="*/ 0 w 602023"/>
                      <a:gd name="connsiteY1" fmla="*/ 31595 h 31594"/>
                      <a:gd name="connsiteX2" fmla="*/ 0 w 602023"/>
                      <a:gd name="connsiteY2" fmla="*/ 31589 h 31594"/>
                      <a:gd name="connsiteX3" fmla="*/ 31632 w 602023"/>
                      <a:gd name="connsiteY3" fmla="*/ 0 h 31594"/>
                      <a:gd name="connsiteX4" fmla="*/ 570392 w 602023"/>
                      <a:gd name="connsiteY4" fmla="*/ 0 h 31594"/>
                      <a:gd name="connsiteX5" fmla="*/ 602024 w 602023"/>
                      <a:gd name="connsiteY5" fmla="*/ 31589 h 31594"/>
                      <a:gd name="connsiteX6" fmla="*/ 602024 w 602023"/>
                      <a:gd name="connsiteY6" fmla="*/ 31595 h 3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023" h="31594">
                        <a:moveTo>
                          <a:pt x="602024" y="31595"/>
                        </a:moveTo>
                        <a:lnTo>
                          <a:pt x="0" y="31595"/>
                        </a:lnTo>
                        <a:lnTo>
                          <a:pt x="0" y="31589"/>
                        </a:lnTo>
                        <a:cubicBezTo>
                          <a:pt x="0" y="14212"/>
                          <a:pt x="14231" y="0"/>
                          <a:pt x="31632" y="0"/>
                        </a:cubicBezTo>
                        <a:lnTo>
                          <a:pt x="570392" y="0"/>
                        </a:lnTo>
                        <a:cubicBezTo>
                          <a:pt x="587791" y="0"/>
                          <a:pt x="602024" y="14212"/>
                          <a:pt x="602024" y="31589"/>
                        </a:cubicBezTo>
                        <a:lnTo>
                          <a:pt x="602024" y="31595"/>
                        </a:lnTo>
                        <a:close/>
                      </a:path>
                    </a:pathLst>
                  </a:custGeom>
                  <a:solidFill>
                    <a:srgbClr val="B8DAF4"/>
                  </a:solidFill>
                  <a:ln w="9525" cap="flat">
                    <a:noFill/>
                    <a:prstDash val="solid"/>
                    <a:miter/>
                  </a:ln>
                </p:spPr>
                <p:txBody>
                  <a:bodyPr rtlCol="0" anchor="ctr"/>
                  <a:lstStyle/>
                  <a:p>
                    <a:endParaRPr lang="nl-NL"/>
                  </a:p>
                </p:txBody>
              </p:sp>
              <p:sp>
                <p:nvSpPr>
                  <p:cNvPr id="163" name="Vrije vorm 162">
                    <a:extLst>
                      <a:ext uri="{FF2B5EF4-FFF2-40B4-BE49-F238E27FC236}">
                        <a16:creationId xmlns:a16="http://schemas.microsoft.com/office/drawing/2014/main" id="{FEBB9E6A-F9A8-35AC-895B-EFAD539D2B1A}"/>
                      </a:ext>
                    </a:extLst>
                  </p:cNvPr>
                  <p:cNvSpPr>
                    <a:spLocks/>
                  </p:cNvSpPr>
                  <p:nvPr/>
                </p:nvSpPr>
                <p:spPr>
                  <a:xfrm>
                    <a:off x="4721908" y="4023391"/>
                    <a:ext cx="195686" cy="152804"/>
                  </a:xfrm>
                  <a:custGeom>
                    <a:avLst/>
                    <a:gdLst>
                      <a:gd name="connsiteX0" fmla="*/ 0 w 195686"/>
                      <a:gd name="connsiteY0" fmla="*/ 0 h 152804"/>
                      <a:gd name="connsiteX1" fmla="*/ 195687 w 195686"/>
                      <a:gd name="connsiteY1" fmla="*/ 0 h 152804"/>
                      <a:gd name="connsiteX2" fmla="*/ 195687 w 195686"/>
                      <a:gd name="connsiteY2" fmla="*/ 152804 h 152804"/>
                      <a:gd name="connsiteX3" fmla="*/ 0 w 195686"/>
                      <a:gd name="connsiteY3" fmla="*/ 152804 h 152804"/>
                      <a:gd name="connsiteX4" fmla="*/ 0 w 195686"/>
                      <a:gd name="connsiteY4" fmla="*/ 0 h 15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686" h="152804">
                        <a:moveTo>
                          <a:pt x="0" y="0"/>
                        </a:moveTo>
                        <a:lnTo>
                          <a:pt x="195687" y="0"/>
                        </a:lnTo>
                        <a:lnTo>
                          <a:pt x="195687" y="152804"/>
                        </a:lnTo>
                        <a:lnTo>
                          <a:pt x="0" y="152804"/>
                        </a:lnTo>
                        <a:lnTo>
                          <a:pt x="0" y="0"/>
                        </a:lnTo>
                        <a:close/>
                      </a:path>
                    </a:pathLst>
                  </a:custGeom>
                  <a:solidFill>
                    <a:srgbClr val="B8DAF4"/>
                  </a:solidFill>
                  <a:ln w="9525" cap="flat">
                    <a:noFill/>
                    <a:prstDash val="solid"/>
                    <a:miter/>
                  </a:ln>
                </p:spPr>
                <p:txBody>
                  <a:bodyPr rtlCol="0" anchor="ctr"/>
                  <a:lstStyle/>
                  <a:p>
                    <a:endParaRPr lang="nl-NL"/>
                  </a:p>
                </p:txBody>
              </p:sp>
              <p:sp>
                <p:nvSpPr>
                  <p:cNvPr id="164" name="Vrije vorm 163">
                    <a:extLst>
                      <a:ext uri="{FF2B5EF4-FFF2-40B4-BE49-F238E27FC236}">
                        <a16:creationId xmlns:a16="http://schemas.microsoft.com/office/drawing/2014/main" id="{A8A6DE8D-A0B0-BD07-91A3-44F216AD797E}"/>
                      </a:ext>
                    </a:extLst>
                  </p:cNvPr>
                  <p:cNvSpPr>
                    <a:spLocks/>
                  </p:cNvSpPr>
                  <p:nvPr/>
                </p:nvSpPr>
                <p:spPr>
                  <a:xfrm>
                    <a:off x="4721908" y="4023391"/>
                    <a:ext cx="195686" cy="99954"/>
                  </a:xfrm>
                  <a:custGeom>
                    <a:avLst/>
                    <a:gdLst>
                      <a:gd name="connsiteX0" fmla="*/ 195687 w 195686"/>
                      <a:gd name="connsiteY0" fmla="*/ 0 h 99954"/>
                      <a:gd name="connsiteX1" fmla="*/ 0 w 195686"/>
                      <a:gd name="connsiteY1" fmla="*/ 99955 h 99954"/>
                      <a:gd name="connsiteX2" fmla="*/ 0 w 195686"/>
                      <a:gd name="connsiteY2" fmla="*/ 0 h 99954"/>
                      <a:gd name="connsiteX3" fmla="*/ 195687 w 195686"/>
                      <a:gd name="connsiteY3" fmla="*/ 0 h 99954"/>
                    </a:gdLst>
                    <a:ahLst/>
                    <a:cxnLst>
                      <a:cxn ang="0">
                        <a:pos x="connsiteX0" y="connsiteY0"/>
                      </a:cxn>
                      <a:cxn ang="0">
                        <a:pos x="connsiteX1" y="connsiteY1"/>
                      </a:cxn>
                      <a:cxn ang="0">
                        <a:pos x="connsiteX2" y="connsiteY2"/>
                      </a:cxn>
                      <a:cxn ang="0">
                        <a:pos x="connsiteX3" y="connsiteY3"/>
                      </a:cxn>
                    </a:cxnLst>
                    <a:rect l="l" t="t" r="r" b="b"/>
                    <a:pathLst>
                      <a:path w="195686" h="99954">
                        <a:moveTo>
                          <a:pt x="195687" y="0"/>
                        </a:moveTo>
                        <a:lnTo>
                          <a:pt x="0" y="99955"/>
                        </a:lnTo>
                        <a:lnTo>
                          <a:pt x="0" y="0"/>
                        </a:lnTo>
                        <a:lnTo>
                          <a:pt x="195687" y="0"/>
                        </a:lnTo>
                        <a:close/>
                      </a:path>
                    </a:pathLst>
                  </a:custGeom>
                  <a:solidFill>
                    <a:srgbClr val="86C2EB"/>
                  </a:solidFill>
                  <a:ln w="9525" cap="flat">
                    <a:noFill/>
                    <a:prstDash val="solid"/>
                    <a:miter/>
                  </a:ln>
                </p:spPr>
                <p:txBody>
                  <a:bodyPr rtlCol="0" anchor="ctr"/>
                  <a:lstStyle/>
                  <a:p>
                    <a:endParaRPr lang="nl-NL"/>
                  </a:p>
                </p:txBody>
              </p:sp>
              <p:sp>
                <p:nvSpPr>
                  <p:cNvPr id="165" name="Vrije vorm 164">
                    <a:extLst>
                      <a:ext uri="{FF2B5EF4-FFF2-40B4-BE49-F238E27FC236}">
                        <a16:creationId xmlns:a16="http://schemas.microsoft.com/office/drawing/2014/main" id="{87539ABC-4CC0-59FA-BD79-AE23878583C3}"/>
                      </a:ext>
                    </a:extLst>
                  </p:cNvPr>
                  <p:cNvSpPr>
                    <a:spLocks/>
                  </p:cNvSpPr>
                  <p:nvPr/>
                </p:nvSpPr>
                <p:spPr>
                  <a:xfrm>
                    <a:off x="4281613" y="3318538"/>
                    <a:ext cx="1063613" cy="704853"/>
                  </a:xfrm>
                  <a:custGeom>
                    <a:avLst/>
                    <a:gdLst>
                      <a:gd name="connsiteX0" fmla="*/ 1040143 w 1063613"/>
                      <a:gd name="connsiteY0" fmla="*/ 704853 h 704853"/>
                      <a:gd name="connsiteX1" fmla="*/ 23472 w 1063613"/>
                      <a:gd name="connsiteY1" fmla="*/ 704853 h 704853"/>
                      <a:gd name="connsiteX2" fmla="*/ 0 w 1063613"/>
                      <a:gd name="connsiteY2" fmla="*/ 681421 h 704853"/>
                      <a:gd name="connsiteX3" fmla="*/ 0 w 1063613"/>
                      <a:gd name="connsiteY3" fmla="*/ 23431 h 704853"/>
                      <a:gd name="connsiteX4" fmla="*/ 23472 w 1063613"/>
                      <a:gd name="connsiteY4" fmla="*/ 0 h 704853"/>
                      <a:gd name="connsiteX5" fmla="*/ 1040143 w 1063613"/>
                      <a:gd name="connsiteY5" fmla="*/ 0 h 704853"/>
                      <a:gd name="connsiteX6" fmla="*/ 1063614 w 1063613"/>
                      <a:gd name="connsiteY6" fmla="*/ 23431 h 704853"/>
                      <a:gd name="connsiteX7" fmla="*/ 1063614 w 1063613"/>
                      <a:gd name="connsiteY7" fmla="*/ 681421 h 704853"/>
                      <a:gd name="connsiteX8" fmla="*/ 1040143 w 1063613"/>
                      <a:gd name="connsiteY8" fmla="*/ 704853 h 70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613" h="704853">
                        <a:moveTo>
                          <a:pt x="1040143" y="704853"/>
                        </a:moveTo>
                        <a:lnTo>
                          <a:pt x="23472" y="704853"/>
                        </a:lnTo>
                        <a:cubicBezTo>
                          <a:pt x="10561" y="704853"/>
                          <a:pt x="0" y="694312"/>
                          <a:pt x="0" y="681421"/>
                        </a:cubicBezTo>
                        <a:lnTo>
                          <a:pt x="0" y="23431"/>
                        </a:lnTo>
                        <a:cubicBezTo>
                          <a:pt x="0" y="10543"/>
                          <a:pt x="10561" y="0"/>
                          <a:pt x="23472" y="0"/>
                        </a:cubicBezTo>
                        <a:lnTo>
                          <a:pt x="1040143" y="0"/>
                        </a:lnTo>
                        <a:cubicBezTo>
                          <a:pt x="1053052" y="0"/>
                          <a:pt x="1063614" y="10543"/>
                          <a:pt x="1063614" y="23431"/>
                        </a:cubicBezTo>
                        <a:lnTo>
                          <a:pt x="1063614" y="681421"/>
                        </a:lnTo>
                        <a:cubicBezTo>
                          <a:pt x="1063614" y="694312"/>
                          <a:pt x="1053052" y="704853"/>
                          <a:pt x="1040143" y="704853"/>
                        </a:cubicBezTo>
                        <a:close/>
                      </a:path>
                    </a:pathLst>
                  </a:custGeom>
                  <a:solidFill>
                    <a:srgbClr val="B8DAF4"/>
                  </a:solidFill>
                  <a:ln w="9525" cap="flat">
                    <a:noFill/>
                    <a:prstDash val="solid"/>
                    <a:miter/>
                  </a:ln>
                </p:spPr>
                <p:txBody>
                  <a:bodyPr rtlCol="0" anchor="ctr"/>
                  <a:lstStyle/>
                  <a:p>
                    <a:endParaRPr lang="nl-NL"/>
                  </a:p>
                </p:txBody>
              </p:sp>
              <p:grpSp>
                <p:nvGrpSpPr>
                  <p:cNvPr id="166" name="Graphic 487">
                    <a:extLst>
                      <a:ext uri="{FF2B5EF4-FFF2-40B4-BE49-F238E27FC236}">
                        <a16:creationId xmlns:a16="http://schemas.microsoft.com/office/drawing/2014/main" id="{891B8986-C3D5-57FF-EC5D-84D6576DB66F}"/>
                      </a:ext>
                    </a:extLst>
                  </p:cNvPr>
                  <p:cNvGrpSpPr>
                    <a:grpSpLocks/>
                  </p:cNvGrpSpPr>
                  <p:nvPr/>
                </p:nvGrpSpPr>
                <p:grpSpPr>
                  <a:xfrm>
                    <a:off x="4308088" y="3350707"/>
                    <a:ext cx="1025619" cy="640514"/>
                    <a:chOff x="4308088" y="3350707"/>
                    <a:chExt cx="1025619" cy="640514"/>
                  </a:xfrm>
                </p:grpSpPr>
                <p:sp>
                  <p:nvSpPr>
                    <p:cNvPr id="167" name="Vrije vorm 166">
                      <a:extLst>
                        <a:ext uri="{FF2B5EF4-FFF2-40B4-BE49-F238E27FC236}">
                          <a16:creationId xmlns:a16="http://schemas.microsoft.com/office/drawing/2014/main" id="{3C4C352F-AEB7-EFED-0D3D-9859EE9C1ABC}"/>
                        </a:ext>
                      </a:extLst>
                    </p:cNvPr>
                    <p:cNvSpPr>
                      <a:spLocks/>
                    </p:cNvSpPr>
                    <p:nvPr/>
                  </p:nvSpPr>
                  <p:spPr>
                    <a:xfrm>
                      <a:off x="4308088" y="3350707"/>
                      <a:ext cx="1010663" cy="640514"/>
                    </a:xfrm>
                    <a:custGeom>
                      <a:avLst/>
                      <a:gdLst>
                        <a:gd name="connsiteX0" fmla="*/ 0 w 1010663"/>
                        <a:gd name="connsiteY0" fmla="*/ 0 h 640514"/>
                        <a:gd name="connsiteX1" fmla="*/ 1010663 w 1010663"/>
                        <a:gd name="connsiteY1" fmla="*/ 0 h 640514"/>
                        <a:gd name="connsiteX2" fmla="*/ 1010663 w 1010663"/>
                        <a:gd name="connsiteY2" fmla="*/ 640514 h 640514"/>
                        <a:gd name="connsiteX3" fmla="*/ 0 w 1010663"/>
                        <a:gd name="connsiteY3" fmla="*/ 640514 h 640514"/>
                        <a:gd name="connsiteX4" fmla="*/ 0 w 1010663"/>
                        <a:gd name="connsiteY4" fmla="*/ 0 h 640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663" h="640514">
                          <a:moveTo>
                            <a:pt x="0" y="0"/>
                          </a:moveTo>
                          <a:lnTo>
                            <a:pt x="1010663" y="0"/>
                          </a:lnTo>
                          <a:lnTo>
                            <a:pt x="1010663" y="640514"/>
                          </a:lnTo>
                          <a:lnTo>
                            <a:pt x="0" y="640514"/>
                          </a:lnTo>
                          <a:lnTo>
                            <a:pt x="0" y="0"/>
                          </a:lnTo>
                          <a:close/>
                        </a:path>
                      </a:pathLst>
                    </a:custGeom>
                    <a:solidFill>
                      <a:srgbClr val="FFFFFF"/>
                    </a:solidFill>
                    <a:ln w="9525" cap="flat">
                      <a:noFill/>
                      <a:prstDash val="solid"/>
                      <a:miter/>
                    </a:ln>
                  </p:spPr>
                  <p:txBody>
                    <a:bodyPr rtlCol="0" anchor="ctr"/>
                    <a:lstStyle/>
                    <a:p>
                      <a:endParaRPr lang="nl-NL"/>
                    </a:p>
                  </p:txBody>
                </p:sp>
                <p:sp>
                  <p:nvSpPr>
                    <p:cNvPr id="170" name="Tekstvak 169">
                      <a:extLst>
                        <a:ext uri="{FF2B5EF4-FFF2-40B4-BE49-F238E27FC236}">
                          <a16:creationId xmlns:a16="http://schemas.microsoft.com/office/drawing/2014/main" id="{20329137-B222-B6B4-A9C2-54C1ABC26823}"/>
                        </a:ext>
                      </a:extLst>
                    </p:cNvPr>
                    <p:cNvSpPr txBox="1">
                      <a:spLocks/>
                    </p:cNvSpPr>
                    <p:nvPr/>
                  </p:nvSpPr>
                  <p:spPr>
                    <a:xfrm>
                      <a:off x="4339999" y="3719716"/>
                      <a:ext cx="200560" cy="136319"/>
                    </a:xfrm>
                    <a:prstGeom prst="rect">
                      <a:avLst/>
                    </a:prstGeom>
                    <a:noFill/>
                  </p:spPr>
                  <p:txBody>
                    <a:bodyPr wrap="none" lIns="0" tIns="0" rIns="0" bIns="0" rtlCol="0">
                      <a:spAutoFit/>
                    </a:bodyPr>
                    <a:lstStyle/>
                    <a:p>
                      <a:pPr algn="l"/>
                      <a:r>
                        <a:rPr lang="nl-NL" sz="290" b="1" spc="-11" baseline="0">
                          <a:ln/>
                          <a:solidFill>
                            <a:srgbClr val="FFFFFF"/>
                          </a:solidFill>
                          <a:latin typeface="Calibri"/>
                          <a:cs typeface="Calibri"/>
                          <a:sym typeface="Calibri"/>
                          <a:rtl val="0"/>
                        </a:rPr>
                        <a:t>k</a:t>
                      </a:r>
                    </a:p>
                  </p:txBody>
                </p:sp>
                <p:sp>
                  <p:nvSpPr>
                    <p:cNvPr id="171" name="Tekstvak 170">
                      <a:extLst>
                        <a:ext uri="{FF2B5EF4-FFF2-40B4-BE49-F238E27FC236}">
                          <a16:creationId xmlns:a16="http://schemas.microsoft.com/office/drawing/2014/main" id="{68F2D595-1C3C-E88B-697A-F410A2CCCABE}"/>
                        </a:ext>
                      </a:extLst>
                    </p:cNvPr>
                    <p:cNvSpPr txBox="1">
                      <a:spLocks/>
                    </p:cNvSpPr>
                    <p:nvPr/>
                  </p:nvSpPr>
                  <p:spPr>
                    <a:xfrm>
                      <a:off x="4356636" y="3719716"/>
                      <a:ext cx="232646" cy="136319"/>
                    </a:xfrm>
                    <a:prstGeom prst="rect">
                      <a:avLst/>
                    </a:prstGeom>
                    <a:noFill/>
                  </p:spPr>
                  <p:txBody>
                    <a:bodyPr wrap="none" lIns="0" tIns="0" rIns="0" bIns="0" rtlCol="0">
                      <a:spAutoFit/>
                    </a:bodyPr>
                    <a:lstStyle/>
                    <a:p>
                      <a:pPr algn="l"/>
                      <a:r>
                        <a:rPr lang="nl-NL" sz="290" b="1" spc="0" baseline="0">
                          <a:ln/>
                          <a:solidFill>
                            <a:srgbClr val="FFFFFF"/>
                          </a:solidFill>
                          <a:latin typeface="Calibri"/>
                          <a:cs typeface="Calibri"/>
                          <a:sym typeface="Calibri"/>
                          <a:rtl val="0"/>
                        </a:rPr>
                        <a:t>om</a:t>
                      </a:r>
                    </a:p>
                  </p:txBody>
                </p:sp>
                <p:sp>
                  <p:nvSpPr>
                    <p:cNvPr id="172" name="Tekstvak 171">
                      <a:extLst>
                        <a:ext uri="{FF2B5EF4-FFF2-40B4-BE49-F238E27FC236}">
                          <a16:creationId xmlns:a16="http://schemas.microsoft.com/office/drawing/2014/main" id="{278FAF91-063E-225D-B41A-9F7858F330D9}"/>
                        </a:ext>
                      </a:extLst>
                    </p:cNvPr>
                    <p:cNvSpPr txBox="1">
                      <a:spLocks/>
                    </p:cNvSpPr>
                    <p:nvPr/>
                  </p:nvSpPr>
                  <p:spPr>
                    <a:xfrm>
                      <a:off x="4406400" y="3719716"/>
                      <a:ext cx="197574" cy="136319"/>
                    </a:xfrm>
                    <a:prstGeom prst="rect">
                      <a:avLst/>
                    </a:prstGeom>
                    <a:noFill/>
                  </p:spPr>
                  <p:txBody>
                    <a:bodyPr wrap="none" lIns="0" tIns="0" rIns="0" bIns="0" rtlCol="0">
                      <a:spAutoFit/>
                    </a:bodyPr>
                    <a:lstStyle/>
                    <a:p>
                      <a:pPr algn="l"/>
                      <a:r>
                        <a:rPr lang="nl-NL" sz="290" b="1" spc="-4" baseline="0">
                          <a:ln/>
                          <a:solidFill>
                            <a:srgbClr val="FFFFFF"/>
                          </a:solidFill>
                          <a:latin typeface="Calibri"/>
                          <a:cs typeface="Calibri"/>
                          <a:sym typeface="Calibri"/>
                          <a:rtl val="0"/>
                        </a:rPr>
                        <a:t>s</a:t>
                      </a:r>
                    </a:p>
                  </p:txBody>
                </p:sp>
                <p:sp>
                  <p:nvSpPr>
                    <p:cNvPr id="173" name="Tekstvak 172">
                      <a:extLst>
                        <a:ext uri="{FF2B5EF4-FFF2-40B4-BE49-F238E27FC236}">
                          <a16:creationId xmlns:a16="http://schemas.microsoft.com/office/drawing/2014/main" id="{74290C58-52AB-B8DE-B5A2-51869A657F9D}"/>
                        </a:ext>
                      </a:extLst>
                    </p:cNvPr>
                    <p:cNvSpPr txBox="1">
                      <a:spLocks/>
                    </p:cNvSpPr>
                    <p:nvPr/>
                  </p:nvSpPr>
                  <p:spPr>
                    <a:xfrm>
                      <a:off x="4420683" y="3719716"/>
                      <a:ext cx="204445" cy="136319"/>
                    </a:xfrm>
                    <a:prstGeom prst="rect">
                      <a:avLst/>
                    </a:prstGeom>
                    <a:noFill/>
                  </p:spPr>
                  <p:txBody>
                    <a:bodyPr wrap="none" lIns="0" tIns="0" rIns="0" bIns="0" rtlCol="0">
                      <a:spAutoFit/>
                    </a:bodyPr>
                    <a:lstStyle/>
                    <a:p>
                      <a:pPr algn="l"/>
                      <a:r>
                        <a:rPr lang="nl-NL" sz="290" b="1" spc="0" baseline="0">
                          <a:ln/>
                          <a:solidFill>
                            <a:srgbClr val="FFFFFF"/>
                          </a:solidFill>
                          <a:latin typeface="Calibri"/>
                          <a:cs typeface="Calibri"/>
                          <a:sym typeface="Calibri"/>
                          <a:rtl val="0"/>
                        </a:rPr>
                        <a:t>ti</a:t>
                      </a:r>
                    </a:p>
                  </p:txBody>
                </p:sp>
                <p:sp>
                  <p:nvSpPr>
                    <p:cNvPr id="174" name="Tekstvak 173">
                      <a:extLst>
                        <a:ext uri="{FF2B5EF4-FFF2-40B4-BE49-F238E27FC236}">
                          <a16:creationId xmlns:a16="http://schemas.microsoft.com/office/drawing/2014/main" id="{24205836-0D33-5373-2ED4-F2F19C6C6B7E}"/>
                        </a:ext>
                      </a:extLst>
                    </p:cNvPr>
                    <p:cNvSpPr txBox="1">
                      <a:spLocks/>
                    </p:cNvSpPr>
                    <p:nvPr/>
                  </p:nvSpPr>
                  <p:spPr>
                    <a:xfrm>
                      <a:off x="4442249" y="3719716"/>
                      <a:ext cx="200344" cy="136319"/>
                    </a:xfrm>
                    <a:prstGeom prst="rect">
                      <a:avLst/>
                    </a:prstGeom>
                    <a:noFill/>
                  </p:spPr>
                  <p:txBody>
                    <a:bodyPr wrap="none" lIns="0" tIns="0" rIns="0" bIns="0" rtlCol="0">
                      <a:spAutoFit/>
                    </a:bodyPr>
                    <a:lstStyle/>
                    <a:p>
                      <a:pPr algn="l"/>
                      <a:r>
                        <a:rPr lang="nl-NL" sz="290" b="1" spc="-4" baseline="0">
                          <a:ln/>
                          <a:solidFill>
                            <a:srgbClr val="FFFFFF"/>
                          </a:solidFill>
                          <a:latin typeface="Calibri"/>
                          <a:cs typeface="Calibri"/>
                          <a:sym typeface="Calibri"/>
                          <a:rtl val="0"/>
                        </a:rPr>
                        <a:t>g</a:t>
                      </a:r>
                    </a:p>
                  </p:txBody>
                </p:sp>
                <p:sp>
                  <p:nvSpPr>
                    <p:cNvPr id="175" name="Tekstvak 174">
                      <a:extLst>
                        <a:ext uri="{FF2B5EF4-FFF2-40B4-BE49-F238E27FC236}">
                          <a16:creationId xmlns:a16="http://schemas.microsoft.com/office/drawing/2014/main" id="{C68242C6-4DCE-B31D-E66A-63E7F8E8EF06}"/>
                        </a:ext>
                      </a:extLst>
                    </p:cNvPr>
                    <p:cNvSpPr txBox="1">
                      <a:spLocks/>
                    </p:cNvSpPr>
                    <p:nvPr/>
                  </p:nvSpPr>
                  <p:spPr>
                    <a:xfrm>
                      <a:off x="4459318" y="3719716"/>
                      <a:ext cx="287072" cy="136319"/>
                    </a:xfrm>
                    <a:prstGeom prst="rect">
                      <a:avLst/>
                    </a:prstGeom>
                    <a:noFill/>
                  </p:spPr>
                  <p:txBody>
                    <a:bodyPr wrap="none" lIns="0" tIns="0" rIns="0" bIns="0" rtlCol="0">
                      <a:spAutoFit/>
                    </a:bodyPr>
                    <a:lstStyle/>
                    <a:p>
                      <a:pPr algn="l"/>
                      <a:r>
                        <a:rPr lang="nl-NL" sz="290" b="1" spc="0" baseline="0">
                          <a:ln/>
                          <a:solidFill>
                            <a:srgbClr val="FFFFFF"/>
                          </a:solidFill>
                          <a:latin typeface="Calibri"/>
                          <a:cs typeface="Calibri"/>
                          <a:sym typeface="Calibri"/>
                          <a:rtl val="0"/>
                        </a:rPr>
                        <a:t>e medi</a:t>
                      </a:r>
                    </a:p>
                  </p:txBody>
                </p:sp>
                <p:sp>
                  <p:nvSpPr>
                    <p:cNvPr id="176" name="Tekstvak 175">
                      <a:extLst>
                        <a:ext uri="{FF2B5EF4-FFF2-40B4-BE49-F238E27FC236}">
                          <a16:creationId xmlns:a16="http://schemas.microsoft.com/office/drawing/2014/main" id="{1F516873-E13E-40EB-0609-EB4A7F9335F0}"/>
                        </a:ext>
                      </a:extLst>
                    </p:cNvPr>
                    <p:cNvSpPr txBox="1">
                      <a:spLocks/>
                    </p:cNvSpPr>
                    <p:nvPr/>
                  </p:nvSpPr>
                  <p:spPr>
                    <a:xfrm>
                      <a:off x="4563507" y="3719716"/>
                      <a:ext cx="198293" cy="136319"/>
                    </a:xfrm>
                    <a:prstGeom prst="rect">
                      <a:avLst/>
                    </a:prstGeom>
                    <a:noFill/>
                  </p:spPr>
                  <p:txBody>
                    <a:bodyPr wrap="none" lIns="0" tIns="0" rIns="0" bIns="0" rtlCol="0">
                      <a:spAutoFit/>
                    </a:bodyPr>
                    <a:lstStyle/>
                    <a:p>
                      <a:pPr algn="l"/>
                      <a:r>
                        <a:rPr lang="nl-NL" sz="290" b="1" spc="-2" baseline="0">
                          <a:ln/>
                          <a:solidFill>
                            <a:srgbClr val="FFFFFF"/>
                          </a:solidFill>
                          <a:latin typeface="Calibri"/>
                          <a:cs typeface="Calibri"/>
                          <a:sym typeface="Calibri"/>
                          <a:rtl val="0"/>
                        </a:rPr>
                        <a:t>c</a:t>
                      </a:r>
                    </a:p>
                  </p:txBody>
                </p:sp>
                <p:sp>
                  <p:nvSpPr>
                    <p:cNvPr id="177" name="Tekstvak 176">
                      <a:extLst>
                        <a:ext uri="{FF2B5EF4-FFF2-40B4-BE49-F238E27FC236}">
                          <a16:creationId xmlns:a16="http://schemas.microsoft.com/office/drawing/2014/main" id="{48EA69DA-9AC1-10C6-FC4F-215156FEEA4C}"/>
                        </a:ext>
                      </a:extLst>
                    </p:cNvPr>
                    <p:cNvSpPr txBox="1">
                      <a:spLocks/>
                    </p:cNvSpPr>
                    <p:nvPr/>
                  </p:nvSpPr>
                  <p:spPr>
                    <a:xfrm>
                      <a:off x="4578706" y="3719716"/>
                      <a:ext cx="201063" cy="136319"/>
                    </a:xfrm>
                    <a:prstGeom prst="rect">
                      <a:avLst/>
                    </a:prstGeom>
                    <a:noFill/>
                  </p:spPr>
                  <p:txBody>
                    <a:bodyPr wrap="none" lIns="0" tIns="0" rIns="0" bIns="0" rtlCol="0">
                      <a:spAutoFit/>
                    </a:bodyPr>
                    <a:lstStyle/>
                    <a:p>
                      <a:pPr algn="l"/>
                      <a:r>
                        <a:rPr lang="nl-NL" sz="290" b="1" spc="-4" baseline="0">
                          <a:ln/>
                          <a:solidFill>
                            <a:srgbClr val="FFFFFF"/>
                          </a:solidFill>
                          <a:latin typeface="Calibri"/>
                          <a:cs typeface="Calibri"/>
                          <a:sym typeface="Calibri"/>
                          <a:rtl val="0"/>
                        </a:rPr>
                        <a:t>a</a:t>
                      </a:r>
                    </a:p>
                  </p:txBody>
                </p:sp>
                <p:sp>
                  <p:nvSpPr>
                    <p:cNvPr id="178" name="Tekstvak 177">
                      <a:extLst>
                        <a:ext uri="{FF2B5EF4-FFF2-40B4-BE49-F238E27FC236}">
                          <a16:creationId xmlns:a16="http://schemas.microsoft.com/office/drawing/2014/main" id="{7AE37279-690F-142E-245A-1438AE84A93A}"/>
                        </a:ext>
                      </a:extLst>
                    </p:cNvPr>
                    <p:cNvSpPr txBox="1">
                      <a:spLocks/>
                    </p:cNvSpPr>
                    <p:nvPr/>
                  </p:nvSpPr>
                  <p:spPr>
                    <a:xfrm>
                      <a:off x="4596547" y="3719716"/>
                      <a:ext cx="222988" cy="136319"/>
                    </a:xfrm>
                    <a:prstGeom prst="rect">
                      <a:avLst/>
                    </a:prstGeom>
                    <a:noFill/>
                  </p:spPr>
                  <p:txBody>
                    <a:bodyPr wrap="none" lIns="0" tIns="0" rIns="0" bIns="0" rtlCol="0">
                      <a:spAutoFit/>
                    </a:bodyPr>
                    <a:lstStyle/>
                    <a:p>
                      <a:pPr algn="l"/>
                      <a:r>
                        <a:rPr lang="nl-NL" sz="290" b="1" spc="0" baseline="0">
                          <a:ln/>
                          <a:solidFill>
                            <a:srgbClr val="FFFFFF"/>
                          </a:solidFill>
                          <a:latin typeface="Calibri"/>
                          <a:cs typeface="Calibri"/>
                          <a:sym typeface="Calibri"/>
                          <a:rtl val="0"/>
                        </a:rPr>
                        <a:t>tie</a:t>
                      </a:r>
                    </a:p>
                  </p:txBody>
                </p:sp>
                <p:grpSp>
                  <p:nvGrpSpPr>
                    <p:cNvPr id="179" name="Graphic 487">
                      <a:extLst>
                        <a:ext uri="{FF2B5EF4-FFF2-40B4-BE49-F238E27FC236}">
                          <a16:creationId xmlns:a16="http://schemas.microsoft.com/office/drawing/2014/main" id="{5789B128-06CE-45AB-1CA1-32AC97F1A6C9}"/>
                        </a:ext>
                      </a:extLst>
                    </p:cNvPr>
                    <p:cNvGrpSpPr>
                      <a:grpSpLocks/>
                    </p:cNvGrpSpPr>
                    <p:nvPr/>
                  </p:nvGrpSpPr>
                  <p:grpSpPr>
                    <a:xfrm>
                      <a:off x="5201298" y="3383292"/>
                      <a:ext cx="91638" cy="90966"/>
                      <a:chOff x="5201298" y="3383292"/>
                      <a:chExt cx="91638" cy="90966"/>
                    </a:xfrm>
                  </p:grpSpPr>
                  <p:sp>
                    <p:nvSpPr>
                      <p:cNvPr id="231" name="Vrije vorm 230">
                        <a:extLst>
                          <a:ext uri="{FF2B5EF4-FFF2-40B4-BE49-F238E27FC236}">
                            <a16:creationId xmlns:a16="http://schemas.microsoft.com/office/drawing/2014/main" id="{ECA9E1AB-A02A-BD47-45D0-08B7EBEF6BBC}"/>
                          </a:ext>
                        </a:extLst>
                      </p:cNvPr>
                      <p:cNvSpPr>
                        <a:spLocks/>
                      </p:cNvSpPr>
                      <p:nvPr/>
                    </p:nvSpPr>
                    <p:spPr>
                      <a:xfrm>
                        <a:off x="5201298" y="3383292"/>
                        <a:ext cx="91638" cy="90966"/>
                      </a:xfrm>
                      <a:custGeom>
                        <a:avLst/>
                        <a:gdLst>
                          <a:gd name="connsiteX0" fmla="*/ 0 w 91638"/>
                          <a:gd name="connsiteY0" fmla="*/ 45483 h 90966"/>
                          <a:gd name="connsiteX1" fmla="*/ 45819 w 91638"/>
                          <a:gd name="connsiteY1" fmla="*/ 90967 h 90966"/>
                          <a:gd name="connsiteX2" fmla="*/ 91638 w 91638"/>
                          <a:gd name="connsiteY2" fmla="*/ 45483 h 90966"/>
                          <a:gd name="connsiteX3" fmla="*/ 45819 w 91638"/>
                          <a:gd name="connsiteY3" fmla="*/ 0 h 90966"/>
                          <a:gd name="connsiteX4" fmla="*/ 0 w 91638"/>
                          <a:gd name="connsiteY4" fmla="*/ 45483 h 90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38" h="90966">
                            <a:moveTo>
                              <a:pt x="0" y="45483"/>
                            </a:moveTo>
                            <a:cubicBezTo>
                              <a:pt x="0" y="70603"/>
                              <a:pt x="20514" y="90967"/>
                              <a:pt x="45819" y="90967"/>
                            </a:cubicBezTo>
                            <a:cubicBezTo>
                              <a:pt x="71123" y="90967"/>
                              <a:pt x="91638" y="70603"/>
                              <a:pt x="91638" y="45483"/>
                            </a:cubicBezTo>
                            <a:cubicBezTo>
                              <a:pt x="91638" y="20364"/>
                              <a:pt x="71124" y="0"/>
                              <a:pt x="45819" y="0"/>
                            </a:cubicBezTo>
                            <a:cubicBezTo>
                              <a:pt x="20514" y="0"/>
                              <a:pt x="0" y="20364"/>
                              <a:pt x="0" y="45483"/>
                            </a:cubicBezTo>
                            <a:close/>
                          </a:path>
                        </a:pathLst>
                      </a:custGeom>
                      <a:solidFill>
                        <a:srgbClr val="D2E3F3"/>
                      </a:solidFill>
                      <a:ln w="9525" cap="flat">
                        <a:noFill/>
                        <a:prstDash val="solid"/>
                        <a:miter/>
                      </a:ln>
                    </p:spPr>
                    <p:txBody>
                      <a:bodyPr rtlCol="0" anchor="ctr"/>
                      <a:lstStyle/>
                      <a:p>
                        <a:endParaRPr lang="nl-NL"/>
                      </a:p>
                    </p:txBody>
                  </p:sp>
                  <p:sp>
                    <p:nvSpPr>
                      <p:cNvPr id="232" name="Vrije vorm 231">
                        <a:extLst>
                          <a:ext uri="{FF2B5EF4-FFF2-40B4-BE49-F238E27FC236}">
                            <a16:creationId xmlns:a16="http://schemas.microsoft.com/office/drawing/2014/main" id="{6482A2ED-90D0-C1F3-084B-CBE56F78E419}"/>
                          </a:ext>
                        </a:extLst>
                      </p:cNvPr>
                      <p:cNvSpPr>
                        <a:spLocks/>
                      </p:cNvSpPr>
                      <p:nvPr/>
                    </p:nvSpPr>
                    <p:spPr>
                      <a:xfrm>
                        <a:off x="5216737" y="3452387"/>
                        <a:ext cx="64246" cy="21871"/>
                      </a:xfrm>
                      <a:custGeom>
                        <a:avLst/>
                        <a:gdLst>
                          <a:gd name="connsiteX0" fmla="*/ 18978 w 64246"/>
                          <a:gd name="connsiteY0" fmla="*/ 910 h 21871"/>
                          <a:gd name="connsiteX1" fmla="*/ 30657 w 64246"/>
                          <a:gd name="connsiteY1" fmla="*/ 138 h 21871"/>
                          <a:gd name="connsiteX2" fmla="*/ 42067 w 64246"/>
                          <a:gd name="connsiteY2" fmla="*/ 834 h 21871"/>
                          <a:gd name="connsiteX3" fmla="*/ 64247 w 64246"/>
                          <a:gd name="connsiteY3" fmla="*/ 6964 h 21871"/>
                          <a:gd name="connsiteX4" fmla="*/ 29723 w 64246"/>
                          <a:gd name="connsiteY4" fmla="*/ 21869 h 21871"/>
                          <a:gd name="connsiteX5" fmla="*/ 0 w 64246"/>
                          <a:gd name="connsiteY5" fmla="*/ 10698 h 21871"/>
                          <a:gd name="connsiteX6" fmla="*/ 133 w 64246"/>
                          <a:gd name="connsiteY6" fmla="*/ 9611 h 21871"/>
                          <a:gd name="connsiteX7" fmla="*/ 18978 w 64246"/>
                          <a:gd name="connsiteY7" fmla="*/ 910 h 2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46" h="21871">
                            <a:moveTo>
                              <a:pt x="18978" y="910"/>
                            </a:moveTo>
                            <a:cubicBezTo>
                              <a:pt x="23554" y="-457"/>
                              <a:pt x="25444" y="115"/>
                              <a:pt x="30657" y="138"/>
                            </a:cubicBezTo>
                            <a:cubicBezTo>
                              <a:pt x="34593" y="154"/>
                              <a:pt x="38404" y="388"/>
                              <a:pt x="42067" y="834"/>
                            </a:cubicBezTo>
                            <a:cubicBezTo>
                              <a:pt x="50267" y="1832"/>
                              <a:pt x="57725" y="3910"/>
                              <a:pt x="64247" y="6964"/>
                            </a:cubicBezTo>
                            <a:cubicBezTo>
                              <a:pt x="55746" y="16230"/>
                              <a:pt x="43406" y="22011"/>
                              <a:pt x="29723" y="21869"/>
                            </a:cubicBezTo>
                            <a:cubicBezTo>
                              <a:pt x="18325" y="21754"/>
                              <a:pt x="7950" y="17547"/>
                              <a:pt x="0" y="10698"/>
                            </a:cubicBezTo>
                            <a:cubicBezTo>
                              <a:pt x="47" y="10333"/>
                              <a:pt x="86" y="9983"/>
                              <a:pt x="133" y="9611"/>
                            </a:cubicBezTo>
                            <a:cubicBezTo>
                              <a:pt x="7466" y="4122"/>
                              <a:pt x="10824" y="3346"/>
                              <a:pt x="18978" y="910"/>
                            </a:cubicBezTo>
                            <a:close/>
                          </a:path>
                        </a:pathLst>
                      </a:custGeom>
                      <a:solidFill>
                        <a:srgbClr val="FFFFFF"/>
                      </a:solidFill>
                      <a:ln w="9525" cap="flat">
                        <a:noFill/>
                        <a:prstDash val="solid"/>
                        <a:miter/>
                      </a:ln>
                    </p:spPr>
                    <p:txBody>
                      <a:bodyPr rtlCol="0" anchor="ctr"/>
                      <a:lstStyle/>
                      <a:p>
                        <a:endParaRPr lang="nl-NL"/>
                      </a:p>
                    </p:txBody>
                  </p:sp>
                  <p:sp>
                    <p:nvSpPr>
                      <p:cNvPr id="233" name="Vrije vorm 232">
                        <a:extLst>
                          <a:ext uri="{FF2B5EF4-FFF2-40B4-BE49-F238E27FC236}">
                            <a16:creationId xmlns:a16="http://schemas.microsoft.com/office/drawing/2014/main" id="{172A798D-95B1-D047-B012-8653CC8A609F}"/>
                          </a:ext>
                        </a:extLst>
                      </p:cNvPr>
                      <p:cNvSpPr>
                        <a:spLocks/>
                      </p:cNvSpPr>
                      <p:nvPr/>
                    </p:nvSpPr>
                    <p:spPr>
                      <a:xfrm>
                        <a:off x="5230184" y="3452387"/>
                        <a:ext cx="34364" cy="16403"/>
                      </a:xfrm>
                      <a:custGeom>
                        <a:avLst/>
                        <a:gdLst>
                          <a:gd name="connsiteX0" fmla="*/ 34364 w 34364"/>
                          <a:gd name="connsiteY0" fmla="*/ 1391 h 16403"/>
                          <a:gd name="connsiteX1" fmla="*/ 0 w 34364"/>
                          <a:gd name="connsiteY1" fmla="*/ 2672 h 16403"/>
                          <a:gd name="connsiteX2" fmla="*/ 6585 w 34364"/>
                          <a:gd name="connsiteY2" fmla="*/ 0 h 16403"/>
                          <a:gd name="connsiteX3" fmla="*/ 26583 w 34364"/>
                          <a:gd name="connsiteY3" fmla="*/ 79 h 16403"/>
                          <a:gd name="connsiteX4" fmla="*/ 34364 w 34364"/>
                          <a:gd name="connsiteY4" fmla="*/ 1391 h 16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64" h="16403">
                            <a:moveTo>
                              <a:pt x="34364" y="1391"/>
                            </a:moveTo>
                            <a:cubicBezTo>
                              <a:pt x="20706" y="21959"/>
                              <a:pt x="9258" y="20430"/>
                              <a:pt x="0" y="2672"/>
                            </a:cubicBezTo>
                            <a:lnTo>
                              <a:pt x="6585" y="0"/>
                            </a:lnTo>
                            <a:lnTo>
                              <a:pt x="26583" y="79"/>
                            </a:lnTo>
                            <a:cubicBezTo>
                              <a:pt x="29198" y="627"/>
                              <a:pt x="32011" y="646"/>
                              <a:pt x="34364" y="1391"/>
                            </a:cubicBezTo>
                            <a:close/>
                          </a:path>
                        </a:pathLst>
                      </a:custGeom>
                      <a:solidFill>
                        <a:srgbClr val="FFFFFF"/>
                      </a:solidFill>
                      <a:ln w="9525" cap="flat">
                        <a:noFill/>
                        <a:prstDash val="solid"/>
                        <a:miter/>
                      </a:ln>
                    </p:spPr>
                    <p:txBody>
                      <a:bodyPr rtlCol="0" anchor="ctr"/>
                      <a:lstStyle/>
                      <a:p>
                        <a:endParaRPr lang="nl-NL"/>
                      </a:p>
                    </p:txBody>
                  </p:sp>
                  <p:sp>
                    <p:nvSpPr>
                      <p:cNvPr id="234" name="Vrije vorm 233">
                        <a:extLst>
                          <a:ext uri="{FF2B5EF4-FFF2-40B4-BE49-F238E27FC236}">
                            <a16:creationId xmlns:a16="http://schemas.microsoft.com/office/drawing/2014/main" id="{F4208272-ACE9-03C7-8870-53BD39D0ED32}"/>
                          </a:ext>
                        </a:extLst>
                      </p:cNvPr>
                      <p:cNvSpPr>
                        <a:spLocks/>
                      </p:cNvSpPr>
                      <p:nvPr/>
                    </p:nvSpPr>
                    <p:spPr>
                      <a:xfrm>
                        <a:off x="5262058" y="3453381"/>
                        <a:ext cx="18925" cy="18392"/>
                      </a:xfrm>
                      <a:custGeom>
                        <a:avLst/>
                        <a:gdLst>
                          <a:gd name="connsiteX0" fmla="*/ 2200 w 18925"/>
                          <a:gd name="connsiteY0" fmla="*/ 0 h 18392"/>
                          <a:gd name="connsiteX1" fmla="*/ 18925 w 18925"/>
                          <a:gd name="connsiteY1" fmla="*/ 5852 h 18392"/>
                          <a:gd name="connsiteX2" fmla="*/ 0 w 18925"/>
                          <a:gd name="connsiteY2" fmla="*/ 18392 h 18392"/>
                          <a:gd name="connsiteX3" fmla="*/ 2200 w 18925"/>
                          <a:gd name="connsiteY3" fmla="*/ 0 h 18392"/>
                        </a:gdLst>
                        <a:ahLst/>
                        <a:cxnLst>
                          <a:cxn ang="0">
                            <a:pos x="connsiteX0" y="connsiteY0"/>
                          </a:cxn>
                          <a:cxn ang="0">
                            <a:pos x="connsiteX1" y="connsiteY1"/>
                          </a:cxn>
                          <a:cxn ang="0">
                            <a:pos x="connsiteX2" y="connsiteY2"/>
                          </a:cxn>
                          <a:cxn ang="0">
                            <a:pos x="connsiteX3" y="connsiteY3"/>
                          </a:cxn>
                        </a:cxnLst>
                        <a:rect l="l" t="t" r="r" b="b"/>
                        <a:pathLst>
                          <a:path w="18925" h="18392">
                            <a:moveTo>
                              <a:pt x="2200" y="0"/>
                            </a:moveTo>
                            <a:cubicBezTo>
                              <a:pt x="10182" y="1780"/>
                              <a:pt x="15738" y="4194"/>
                              <a:pt x="18925" y="5852"/>
                            </a:cubicBezTo>
                            <a:cubicBezTo>
                              <a:pt x="13848" y="11514"/>
                              <a:pt x="7354" y="15880"/>
                              <a:pt x="0" y="18392"/>
                            </a:cubicBezTo>
                            <a:cubicBezTo>
                              <a:pt x="1205" y="6832"/>
                              <a:pt x="2200" y="0"/>
                              <a:pt x="2200" y="0"/>
                            </a:cubicBezTo>
                            <a:close/>
                          </a:path>
                        </a:pathLst>
                      </a:custGeom>
                      <a:solidFill>
                        <a:srgbClr val="A1ADAA"/>
                      </a:solidFill>
                      <a:ln w="9525" cap="flat">
                        <a:noFill/>
                        <a:prstDash val="solid"/>
                        <a:miter/>
                      </a:ln>
                    </p:spPr>
                    <p:txBody>
                      <a:bodyPr rtlCol="0" anchor="ctr"/>
                      <a:lstStyle/>
                      <a:p>
                        <a:endParaRPr lang="nl-NL"/>
                      </a:p>
                    </p:txBody>
                  </p:sp>
                  <p:sp>
                    <p:nvSpPr>
                      <p:cNvPr id="235" name="Vrije vorm 234">
                        <a:extLst>
                          <a:ext uri="{FF2B5EF4-FFF2-40B4-BE49-F238E27FC236}">
                            <a16:creationId xmlns:a16="http://schemas.microsoft.com/office/drawing/2014/main" id="{536B65BD-2874-A206-5F4A-A4BADCB1D95D}"/>
                          </a:ext>
                        </a:extLst>
                      </p:cNvPr>
                      <p:cNvSpPr>
                        <a:spLocks/>
                      </p:cNvSpPr>
                      <p:nvPr/>
                    </p:nvSpPr>
                    <p:spPr>
                      <a:xfrm>
                        <a:off x="5215741" y="3454872"/>
                        <a:ext cx="13446" cy="15907"/>
                      </a:xfrm>
                      <a:custGeom>
                        <a:avLst/>
                        <a:gdLst>
                          <a:gd name="connsiteX0" fmla="*/ 13447 w 13446"/>
                          <a:gd name="connsiteY0" fmla="*/ 0 h 15907"/>
                          <a:gd name="connsiteX1" fmla="*/ 13073 w 13446"/>
                          <a:gd name="connsiteY1" fmla="*/ 15907 h 15907"/>
                          <a:gd name="connsiteX2" fmla="*/ 0 w 13446"/>
                          <a:gd name="connsiteY2" fmla="*/ 7397 h 15907"/>
                          <a:gd name="connsiteX3" fmla="*/ 13447 w 13446"/>
                          <a:gd name="connsiteY3" fmla="*/ 0 h 15907"/>
                        </a:gdLst>
                        <a:ahLst/>
                        <a:cxnLst>
                          <a:cxn ang="0">
                            <a:pos x="connsiteX0" y="connsiteY0"/>
                          </a:cxn>
                          <a:cxn ang="0">
                            <a:pos x="connsiteX1" y="connsiteY1"/>
                          </a:cxn>
                          <a:cxn ang="0">
                            <a:pos x="connsiteX2" y="connsiteY2"/>
                          </a:cxn>
                          <a:cxn ang="0">
                            <a:pos x="connsiteX3" y="connsiteY3"/>
                          </a:cxn>
                        </a:cxnLst>
                        <a:rect l="l" t="t" r="r" b="b"/>
                        <a:pathLst>
                          <a:path w="13446" h="15907">
                            <a:moveTo>
                              <a:pt x="13447" y="0"/>
                            </a:moveTo>
                            <a:cubicBezTo>
                              <a:pt x="13447" y="0"/>
                              <a:pt x="13299" y="6260"/>
                              <a:pt x="13073" y="15907"/>
                            </a:cubicBezTo>
                            <a:cubicBezTo>
                              <a:pt x="8224" y="13823"/>
                              <a:pt x="3807" y="10932"/>
                              <a:pt x="0" y="7397"/>
                            </a:cubicBezTo>
                            <a:cubicBezTo>
                              <a:pt x="4343" y="4016"/>
                              <a:pt x="9987" y="959"/>
                              <a:pt x="13447" y="0"/>
                            </a:cubicBezTo>
                            <a:close/>
                          </a:path>
                        </a:pathLst>
                      </a:custGeom>
                      <a:solidFill>
                        <a:srgbClr val="A1ADAA"/>
                      </a:solidFill>
                      <a:ln w="9525" cap="flat">
                        <a:noFill/>
                        <a:prstDash val="solid"/>
                        <a:miter/>
                      </a:ln>
                    </p:spPr>
                    <p:txBody>
                      <a:bodyPr rtlCol="0" anchor="ctr"/>
                      <a:lstStyle/>
                      <a:p>
                        <a:endParaRPr lang="nl-NL"/>
                      </a:p>
                    </p:txBody>
                  </p:sp>
                  <p:sp>
                    <p:nvSpPr>
                      <p:cNvPr id="236" name="Vrije vorm 235">
                        <a:extLst>
                          <a:ext uri="{FF2B5EF4-FFF2-40B4-BE49-F238E27FC236}">
                            <a16:creationId xmlns:a16="http://schemas.microsoft.com/office/drawing/2014/main" id="{AE027AC9-39B5-A811-59A0-56E393EE4104}"/>
                          </a:ext>
                        </a:extLst>
                      </p:cNvPr>
                      <p:cNvSpPr>
                        <a:spLocks/>
                      </p:cNvSpPr>
                      <p:nvPr/>
                    </p:nvSpPr>
                    <p:spPr>
                      <a:xfrm>
                        <a:off x="5235164" y="3427533"/>
                        <a:ext cx="24403" cy="36287"/>
                      </a:xfrm>
                      <a:custGeom>
                        <a:avLst/>
                        <a:gdLst>
                          <a:gd name="connsiteX0" fmla="*/ 0 w 24403"/>
                          <a:gd name="connsiteY0" fmla="*/ 27047 h 36287"/>
                          <a:gd name="connsiteX1" fmla="*/ 10715 w 24403"/>
                          <a:gd name="connsiteY1" fmla="*/ 36287 h 36287"/>
                          <a:gd name="connsiteX2" fmla="*/ 24263 w 24403"/>
                          <a:gd name="connsiteY2" fmla="*/ 25444 h 36287"/>
                          <a:gd name="connsiteX3" fmla="*/ 24404 w 24403"/>
                          <a:gd name="connsiteY3" fmla="*/ 0 h 36287"/>
                          <a:gd name="connsiteX4" fmla="*/ 1925 w 24403"/>
                          <a:gd name="connsiteY4" fmla="*/ 3033 h 36287"/>
                          <a:gd name="connsiteX5" fmla="*/ 0 w 24403"/>
                          <a:gd name="connsiteY5" fmla="*/ 27047 h 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03" h="36287">
                            <a:moveTo>
                              <a:pt x="0" y="27047"/>
                            </a:moveTo>
                            <a:lnTo>
                              <a:pt x="10715" y="36287"/>
                            </a:lnTo>
                            <a:lnTo>
                              <a:pt x="24263" y="25444"/>
                            </a:lnTo>
                            <a:lnTo>
                              <a:pt x="24404" y="0"/>
                            </a:lnTo>
                            <a:lnTo>
                              <a:pt x="1925" y="3033"/>
                            </a:lnTo>
                            <a:lnTo>
                              <a:pt x="0" y="27047"/>
                            </a:lnTo>
                            <a:close/>
                          </a:path>
                        </a:pathLst>
                      </a:custGeom>
                      <a:solidFill>
                        <a:srgbClr val="E5B6AE"/>
                      </a:solidFill>
                      <a:ln w="9525" cap="flat">
                        <a:noFill/>
                        <a:prstDash val="solid"/>
                        <a:miter/>
                      </a:ln>
                    </p:spPr>
                    <p:txBody>
                      <a:bodyPr rtlCol="0" anchor="ctr"/>
                      <a:lstStyle/>
                      <a:p>
                        <a:endParaRPr lang="nl-NL"/>
                      </a:p>
                    </p:txBody>
                  </p:sp>
                  <p:sp>
                    <p:nvSpPr>
                      <p:cNvPr id="237" name="Vrije vorm 236">
                        <a:extLst>
                          <a:ext uri="{FF2B5EF4-FFF2-40B4-BE49-F238E27FC236}">
                            <a16:creationId xmlns:a16="http://schemas.microsoft.com/office/drawing/2014/main" id="{8BD07668-4754-607E-7170-BEFDE9F11795}"/>
                          </a:ext>
                        </a:extLst>
                      </p:cNvPr>
                      <p:cNvSpPr>
                        <a:spLocks/>
                      </p:cNvSpPr>
                      <p:nvPr/>
                    </p:nvSpPr>
                    <p:spPr>
                      <a:xfrm>
                        <a:off x="5236160" y="3435486"/>
                        <a:ext cx="21913" cy="14912"/>
                      </a:xfrm>
                      <a:custGeom>
                        <a:avLst/>
                        <a:gdLst>
                          <a:gd name="connsiteX0" fmla="*/ 21913 w 21913"/>
                          <a:gd name="connsiteY0" fmla="*/ 0 h 14912"/>
                          <a:gd name="connsiteX1" fmla="*/ 0 w 21913"/>
                          <a:gd name="connsiteY1" fmla="*/ 10663 h 14912"/>
                          <a:gd name="connsiteX2" fmla="*/ 500 w 21913"/>
                          <a:gd name="connsiteY2" fmla="*/ 4354 h 14912"/>
                          <a:gd name="connsiteX3" fmla="*/ 21913 w 21913"/>
                          <a:gd name="connsiteY3" fmla="*/ 0 h 14912"/>
                        </a:gdLst>
                        <a:ahLst/>
                        <a:cxnLst>
                          <a:cxn ang="0">
                            <a:pos x="connsiteX0" y="connsiteY0"/>
                          </a:cxn>
                          <a:cxn ang="0">
                            <a:pos x="connsiteX1" y="connsiteY1"/>
                          </a:cxn>
                          <a:cxn ang="0">
                            <a:pos x="connsiteX2" y="connsiteY2"/>
                          </a:cxn>
                          <a:cxn ang="0">
                            <a:pos x="connsiteX3" y="connsiteY3"/>
                          </a:cxn>
                        </a:cxnLst>
                        <a:rect l="l" t="t" r="r" b="b"/>
                        <a:pathLst>
                          <a:path w="21913" h="14912">
                            <a:moveTo>
                              <a:pt x="21913" y="0"/>
                            </a:moveTo>
                            <a:cubicBezTo>
                              <a:pt x="17955" y="12343"/>
                              <a:pt x="8667" y="20223"/>
                              <a:pt x="0" y="10663"/>
                            </a:cubicBezTo>
                            <a:lnTo>
                              <a:pt x="500" y="4354"/>
                            </a:lnTo>
                            <a:lnTo>
                              <a:pt x="21913" y="0"/>
                            </a:lnTo>
                            <a:close/>
                          </a:path>
                        </a:pathLst>
                      </a:custGeom>
                      <a:solidFill>
                        <a:srgbClr val="C4918C"/>
                      </a:solidFill>
                      <a:ln w="9525" cap="flat">
                        <a:noFill/>
                        <a:prstDash val="solid"/>
                        <a:miter/>
                      </a:ln>
                    </p:spPr>
                    <p:txBody>
                      <a:bodyPr rtlCol="0" anchor="ctr"/>
                      <a:lstStyle/>
                      <a:p>
                        <a:endParaRPr lang="nl-NL"/>
                      </a:p>
                    </p:txBody>
                  </p:sp>
                  <p:sp>
                    <p:nvSpPr>
                      <p:cNvPr id="238" name="Vrije vorm 237">
                        <a:extLst>
                          <a:ext uri="{FF2B5EF4-FFF2-40B4-BE49-F238E27FC236}">
                            <a16:creationId xmlns:a16="http://schemas.microsoft.com/office/drawing/2014/main" id="{F790239E-F61B-CB01-6998-F79D7EC1EB84}"/>
                          </a:ext>
                        </a:extLst>
                      </p:cNvPr>
                      <p:cNvSpPr>
                        <a:spLocks/>
                      </p:cNvSpPr>
                      <p:nvPr/>
                    </p:nvSpPr>
                    <p:spPr>
                      <a:xfrm>
                        <a:off x="5228191" y="3394228"/>
                        <a:ext cx="36356" cy="49708"/>
                      </a:xfrm>
                      <a:custGeom>
                        <a:avLst/>
                        <a:gdLst>
                          <a:gd name="connsiteX0" fmla="*/ 20737 w 36356"/>
                          <a:gd name="connsiteY0" fmla="*/ 204 h 49708"/>
                          <a:gd name="connsiteX1" fmla="*/ 36025 w 36356"/>
                          <a:gd name="connsiteY1" fmla="*/ 19679 h 49708"/>
                          <a:gd name="connsiteX2" fmla="*/ 28481 w 36356"/>
                          <a:gd name="connsiteY2" fmla="*/ 43799 h 49708"/>
                          <a:gd name="connsiteX3" fmla="*/ 10174 w 36356"/>
                          <a:gd name="connsiteY3" fmla="*/ 49708 h 49708"/>
                          <a:gd name="connsiteX4" fmla="*/ 2110 w 36356"/>
                          <a:gd name="connsiteY4" fmla="*/ 41054 h 49708"/>
                          <a:gd name="connsiteX5" fmla="*/ 1034 w 36356"/>
                          <a:gd name="connsiteY5" fmla="*/ 15254 h 49708"/>
                          <a:gd name="connsiteX6" fmla="*/ 20737 w 36356"/>
                          <a:gd name="connsiteY6" fmla="*/ 204 h 49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56" h="49708">
                            <a:moveTo>
                              <a:pt x="20737" y="204"/>
                            </a:moveTo>
                            <a:cubicBezTo>
                              <a:pt x="31430" y="1285"/>
                              <a:pt x="37934" y="2949"/>
                              <a:pt x="36025" y="19679"/>
                            </a:cubicBezTo>
                            <a:cubicBezTo>
                              <a:pt x="34113" y="36412"/>
                              <a:pt x="30839" y="41559"/>
                              <a:pt x="28481" y="43799"/>
                            </a:cubicBezTo>
                            <a:cubicBezTo>
                              <a:pt x="25458" y="46660"/>
                              <a:pt x="20792" y="49658"/>
                              <a:pt x="10174" y="49708"/>
                            </a:cubicBezTo>
                            <a:cubicBezTo>
                              <a:pt x="3678" y="48760"/>
                              <a:pt x="3572" y="44853"/>
                              <a:pt x="2110" y="41054"/>
                            </a:cubicBezTo>
                            <a:cubicBezTo>
                              <a:pt x="944" y="38021"/>
                              <a:pt x="-1332" y="31929"/>
                              <a:pt x="1034" y="15254"/>
                            </a:cubicBezTo>
                            <a:cubicBezTo>
                              <a:pt x="3396" y="-1421"/>
                              <a:pt x="16420" y="-235"/>
                              <a:pt x="20737" y="204"/>
                            </a:cubicBezTo>
                            <a:close/>
                          </a:path>
                        </a:pathLst>
                      </a:custGeom>
                      <a:solidFill>
                        <a:srgbClr val="E5B6AE"/>
                      </a:solidFill>
                      <a:ln w="9525" cap="flat">
                        <a:noFill/>
                        <a:prstDash val="solid"/>
                        <a:miter/>
                      </a:ln>
                    </p:spPr>
                    <p:txBody>
                      <a:bodyPr rtlCol="0" anchor="ctr"/>
                      <a:lstStyle/>
                      <a:p>
                        <a:endParaRPr lang="nl-NL"/>
                      </a:p>
                    </p:txBody>
                  </p:sp>
                  <p:sp>
                    <p:nvSpPr>
                      <p:cNvPr id="239" name="Vrije vorm 238">
                        <a:extLst>
                          <a:ext uri="{FF2B5EF4-FFF2-40B4-BE49-F238E27FC236}">
                            <a16:creationId xmlns:a16="http://schemas.microsoft.com/office/drawing/2014/main" id="{A7596ACA-9273-566E-BB98-B7E0546F06EF}"/>
                          </a:ext>
                        </a:extLst>
                      </p:cNvPr>
                      <p:cNvSpPr>
                        <a:spLocks/>
                      </p:cNvSpPr>
                      <p:nvPr/>
                    </p:nvSpPr>
                    <p:spPr>
                      <a:xfrm>
                        <a:off x="5244626" y="3419082"/>
                        <a:ext cx="2988" cy="3479"/>
                      </a:xfrm>
                      <a:custGeom>
                        <a:avLst/>
                        <a:gdLst>
                          <a:gd name="connsiteX0" fmla="*/ 1788 w 2988"/>
                          <a:gd name="connsiteY0" fmla="*/ 9 h 3479"/>
                          <a:gd name="connsiteX1" fmla="*/ 29 w 2988"/>
                          <a:gd name="connsiteY1" fmla="*/ 1569 h 3479"/>
                          <a:gd name="connsiteX2" fmla="*/ 1204 w 2988"/>
                          <a:gd name="connsiteY2" fmla="*/ 3471 h 3479"/>
                          <a:gd name="connsiteX3" fmla="*/ 2960 w 2988"/>
                          <a:gd name="connsiteY3" fmla="*/ 1907 h 3479"/>
                          <a:gd name="connsiteX4" fmla="*/ 1788 w 2988"/>
                          <a:gd name="connsiteY4" fmla="*/ 9 h 3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8" h="3479">
                            <a:moveTo>
                              <a:pt x="1788" y="9"/>
                            </a:moveTo>
                            <a:cubicBezTo>
                              <a:pt x="978" y="-88"/>
                              <a:pt x="190" y="614"/>
                              <a:pt x="29" y="1569"/>
                            </a:cubicBezTo>
                            <a:cubicBezTo>
                              <a:pt x="-132" y="2528"/>
                              <a:pt x="394" y="3378"/>
                              <a:pt x="1204" y="3471"/>
                            </a:cubicBezTo>
                            <a:cubicBezTo>
                              <a:pt x="2011" y="3564"/>
                              <a:pt x="2798" y="2866"/>
                              <a:pt x="2960" y="1907"/>
                            </a:cubicBezTo>
                            <a:cubicBezTo>
                              <a:pt x="3121" y="952"/>
                              <a:pt x="2595" y="102"/>
                              <a:pt x="1788" y="9"/>
                            </a:cubicBezTo>
                            <a:close/>
                          </a:path>
                        </a:pathLst>
                      </a:custGeom>
                      <a:solidFill>
                        <a:srgbClr val="303B39"/>
                      </a:solidFill>
                      <a:ln w="9525" cap="flat">
                        <a:noFill/>
                        <a:prstDash val="solid"/>
                        <a:miter/>
                      </a:ln>
                    </p:spPr>
                    <p:txBody>
                      <a:bodyPr rtlCol="0" anchor="ctr"/>
                      <a:lstStyle/>
                      <a:p>
                        <a:endParaRPr lang="nl-NL"/>
                      </a:p>
                    </p:txBody>
                  </p:sp>
                  <p:sp>
                    <p:nvSpPr>
                      <p:cNvPr id="240" name="Vrije vorm 239">
                        <a:extLst>
                          <a:ext uri="{FF2B5EF4-FFF2-40B4-BE49-F238E27FC236}">
                            <a16:creationId xmlns:a16="http://schemas.microsoft.com/office/drawing/2014/main" id="{B9997C09-3D84-3019-3637-F4916E21051D}"/>
                          </a:ext>
                        </a:extLst>
                      </p:cNvPr>
                      <p:cNvSpPr>
                        <a:spLocks/>
                      </p:cNvSpPr>
                      <p:nvPr/>
                    </p:nvSpPr>
                    <p:spPr>
                      <a:xfrm>
                        <a:off x="5231180" y="3417591"/>
                        <a:ext cx="2988" cy="3480"/>
                      </a:xfrm>
                      <a:custGeom>
                        <a:avLst/>
                        <a:gdLst>
                          <a:gd name="connsiteX0" fmla="*/ 1662 w 2988"/>
                          <a:gd name="connsiteY0" fmla="*/ 10 h 3480"/>
                          <a:gd name="connsiteX1" fmla="*/ 2979 w 2988"/>
                          <a:gd name="connsiteY1" fmla="*/ 1930 h 3480"/>
                          <a:gd name="connsiteX2" fmla="*/ 1326 w 2988"/>
                          <a:gd name="connsiteY2" fmla="*/ 3470 h 3480"/>
                          <a:gd name="connsiteX3" fmla="*/ 10 w 2988"/>
                          <a:gd name="connsiteY3" fmla="*/ 1551 h 3480"/>
                          <a:gd name="connsiteX4" fmla="*/ 1662 w 2988"/>
                          <a:gd name="connsiteY4" fmla="*/ 10 h 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8" h="3480">
                            <a:moveTo>
                              <a:pt x="1662" y="10"/>
                            </a:moveTo>
                            <a:cubicBezTo>
                              <a:pt x="2484" y="113"/>
                              <a:pt x="3072" y="974"/>
                              <a:pt x="2979" y="1930"/>
                            </a:cubicBezTo>
                            <a:cubicBezTo>
                              <a:pt x="2885" y="2885"/>
                              <a:pt x="2145" y="3573"/>
                              <a:pt x="1326" y="3470"/>
                            </a:cubicBezTo>
                            <a:cubicBezTo>
                              <a:pt x="505" y="3363"/>
                              <a:pt x="-84" y="2507"/>
                              <a:pt x="10" y="1551"/>
                            </a:cubicBezTo>
                            <a:cubicBezTo>
                              <a:pt x="103" y="595"/>
                              <a:pt x="844" y="-93"/>
                              <a:pt x="1662" y="10"/>
                            </a:cubicBezTo>
                            <a:close/>
                          </a:path>
                        </a:pathLst>
                      </a:custGeom>
                      <a:solidFill>
                        <a:srgbClr val="303B39"/>
                      </a:solidFill>
                      <a:ln w="9525" cap="flat">
                        <a:noFill/>
                        <a:prstDash val="solid"/>
                        <a:miter/>
                      </a:ln>
                    </p:spPr>
                    <p:txBody>
                      <a:bodyPr rtlCol="0" anchor="ctr"/>
                      <a:lstStyle/>
                      <a:p>
                        <a:endParaRPr lang="nl-NL"/>
                      </a:p>
                    </p:txBody>
                  </p:sp>
                  <p:sp>
                    <p:nvSpPr>
                      <p:cNvPr id="241" name="Vrije vorm 240">
                        <a:extLst>
                          <a:ext uri="{FF2B5EF4-FFF2-40B4-BE49-F238E27FC236}">
                            <a16:creationId xmlns:a16="http://schemas.microsoft.com/office/drawing/2014/main" id="{8F4E026A-DBC8-2A0E-5193-E42A3F6BE42B}"/>
                          </a:ext>
                        </a:extLst>
                      </p:cNvPr>
                      <p:cNvSpPr>
                        <a:spLocks/>
                      </p:cNvSpPr>
                      <p:nvPr/>
                    </p:nvSpPr>
                    <p:spPr>
                      <a:xfrm>
                        <a:off x="5243631" y="3414112"/>
                        <a:ext cx="5976" cy="1988"/>
                      </a:xfrm>
                      <a:custGeom>
                        <a:avLst/>
                        <a:gdLst>
                          <a:gd name="connsiteX0" fmla="*/ 157 w 5976"/>
                          <a:gd name="connsiteY0" fmla="*/ 1552 h 1988"/>
                          <a:gd name="connsiteX1" fmla="*/ 0 w 5976"/>
                          <a:gd name="connsiteY1" fmla="*/ 99 h 1988"/>
                          <a:gd name="connsiteX2" fmla="*/ 5976 w 5976"/>
                          <a:gd name="connsiteY2" fmla="*/ 684 h 1988"/>
                          <a:gd name="connsiteX3" fmla="*/ 5373 w 5976"/>
                          <a:gd name="connsiteY3" fmla="*/ 1988 h 1988"/>
                          <a:gd name="connsiteX4" fmla="*/ 157 w 5976"/>
                          <a:gd name="connsiteY4" fmla="*/ 1552 h 1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 h="1988">
                            <a:moveTo>
                              <a:pt x="157" y="1552"/>
                            </a:moveTo>
                            <a:lnTo>
                              <a:pt x="0" y="99"/>
                            </a:lnTo>
                            <a:cubicBezTo>
                              <a:pt x="1853" y="-143"/>
                              <a:pt x="4862" y="61"/>
                              <a:pt x="5976" y="684"/>
                            </a:cubicBezTo>
                            <a:lnTo>
                              <a:pt x="5373" y="1988"/>
                            </a:lnTo>
                            <a:cubicBezTo>
                              <a:pt x="4604" y="1556"/>
                              <a:pt x="1871" y="1332"/>
                              <a:pt x="157" y="1552"/>
                            </a:cubicBezTo>
                            <a:close/>
                          </a:path>
                        </a:pathLst>
                      </a:custGeom>
                      <a:solidFill>
                        <a:srgbClr val="A1ADAA"/>
                      </a:solidFill>
                      <a:ln w="9525" cap="flat">
                        <a:noFill/>
                        <a:prstDash val="solid"/>
                        <a:miter/>
                      </a:ln>
                    </p:spPr>
                    <p:txBody>
                      <a:bodyPr rtlCol="0" anchor="ctr"/>
                      <a:lstStyle/>
                      <a:p>
                        <a:endParaRPr lang="nl-NL"/>
                      </a:p>
                    </p:txBody>
                  </p:sp>
                  <p:sp>
                    <p:nvSpPr>
                      <p:cNvPr id="242" name="Vrije vorm 241">
                        <a:extLst>
                          <a:ext uri="{FF2B5EF4-FFF2-40B4-BE49-F238E27FC236}">
                            <a16:creationId xmlns:a16="http://schemas.microsoft.com/office/drawing/2014/main" id="{156625D5-4FBB-906A-4061-D77790827C94}"/>
                          </a:ext>
                        </a:extLst>
                      </p:cNvPr>
                      <p:cNvSpPr>
                        <a:spLocks/>
                      </p:cNvSpPr>
                      <p:nvPr/>
                    </p:nvSpPr>
                    <p:spPr>
                      <a:xfrm>
                        <a:off x="5229686" y="3412620"/>
                        <a:ext cx="5976" cy="1988"/>
                      </a:xfrm>
                      <a:custGeom>
                        <a:avLst/>
                        <a:gdLst>
                          <a:gd name="connsiteX0" fmla="*/ 433 w 5976"/>
                          <a:gd name="connsiteY0" fmla="*/ 1625 h 1988"/>
                          <a:gd name="connsiteX1" fmla="*/ 0 w 5976"/>
                          <a:gd name="connsiteY1" fmla="*/ 231 h 1988"/>
                          <a:gd name="connsiteX2" fmla="*/ 5977 w 5976"/>
                          <a:gd name="connsiteY2" fmla="*/ 559 h 1988"/>
                          <a:gd name="connsiteX3" fmla="*/ 5643 w 5976"/>
                          <a:gd name="connsiteY3" fmla="*/ 1988 h 1988"/>
                          <a:gd name="connsiteX4" fmla="*/ 433 w 5976"/>
                          <a:gd name="connsiteY4" fmla="*/ 1625 h 1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 h="1988">
                            <a:moveTo>
                              <a:pt x="433" y="1625"/>
                            </a:moveTo>
                            <a:lnTo>
                              <a:pt x="0" y="231"/>
                            </a:lnTo>
                            <a:cubicBezTo>
                              <a:pt x="1177" y="-217"/>
                              <a:pt x="4175" y="38"/>
                              <a:pt x="5977" y="559"/>
                            </a:cubicBezTo>
                            <a:lnTo>
                              <a:pt x="5643" y="1988"/>
                            </a:lnTo>
                            <a:cubicBezTo>
                              <a:pt x="3976" y="1502"/>
                              <a:pt x="1246" y="1314"/>
                              <a:pt x="433" y="1625"/>
                            </a:cubicBezTo>
                            <a:close/>
                          </a:path>
                        </a:pathLst>
                      </a:custGeom>
                      <a:solidFill>
                        <a:srgbClr val="A1ADAA"/>
                      </a:solidFill>
                      <a:ln w="9525" cap="flat">
                        <a:noFill/>
                        <a:prstDash val="solid"/>
                        <a:miter/>
                      </a:ln>
                    </p:spPr>
                    <p:txBody>
                      <a:bodyPr rtlCol="0" anchor="ctr"/>
                      <a:lstStyle/>
                      <a:p>
                        <a:endParaRPr lang="nl-NL"/>
                      </a:p>
                    </p:txBody>
                  </p:sp>
                  <p:sp>
                    <p:nvSpPr>
                      <p:cNvPr id="243" name="Vrije vorm 242">
                        <a:extLst>
                          <a:ext uri="{FF2B5EF4-FFF2-40B4-BE49-F238E27FC236}">
                            <a16:creationId xmlns:a16="http://schemas.microsoft.com/office/drawing/2014/main" id="{CE558AA0-E938-7D40-3818-AC3058CB6D37}"/>
                          </a:ext>
                        </a:extLst>
                      </p:cNvPr>
                      <p:cNvSpPr>
                        <a:spLocks/>
                      </p:cNvSpPr>
                      <p:nvPr/>
                    </p:nvSpPr>
                    <p:spPr>
                      <a:xfrm>
                        <a:off x="5226200" y="3416100"/>
                        <a:ext cx="26893" cy="9941"/>
                      </a:xfrm>
                      <a:custGeom>
                        <a:avLst/>
                        <a:gdLst>
                          <a:gd name="connsiteX0" fmla="*/ 12569 w 26893"/>
                          <a:gd name="connsiteY0" fmla="*/ 1601 h 9941"/>
                          <a:gd name="connsiteX1" fmla="*/ 26768 w 26893"/>
                          <a:gd name="connsiteY1" fmla="*/ 2927 h 9941"/>
                          <a:gd name="connsiteX2" fmla="*/ 24077 w 26893"/>
                          <a:gd name="connsiteY2" fmla="*/ 9820 h 9941"/>
                          <a:gd name="connsiteX3" fmla="*/ 14471 w 26893"/>
                          <a:gd name="connsiteY3" fmla="*/ 9195 h 9941"/>
                          <a:gd name="connsiteX4" fmla="*/ 12682 w 26893"/>
                          <a:gd name="connsiteY4" fmla="*/ 3267 h 9941"/>
                          <a:gd name="connsiteX5" fmla="*/ 12588 w 26893"/>
                          <a:gd name="connsiteY5" fmla="*/ 2651 h 9941"/>
                          <a:gd name="connsiteX6" fmla="*/ 10167 w 26893"/>
                          <a:gd name="connsiteY6" fmla="*/ 2402 h 9941"/>
                          <a:gd name="connsiteX7" fmla="*/ 9948 w 26893"/>
                          <a:gd name="connsiteY7" fmla="*/ 2992 h 9941"/>
                          <a:gd name="connsiteX8" fmla="*/ 6975 w 26893"/>
                          <a:gd name="connsiteY8" fmla="*/ 8448 h 9941"/>
                          <a:gd name="connsiteX9" fmla="*/ 1635 w 26893"/>
                          <a:gd name="connsiteY9" fmla="*/ 7586 h 9941"/>
                          <a:gd name="connsiteX10" fmla="*/ 413 w 26893"/>
                          <a:gd name="connsiteY10" fmla="*/ 298 h 9941"/>
                          <a:gd name="connsiteX11" fmla="*/ 10327 w 26893"/>
                          <a:gd name="connsiteY11" fmla="*/ 1367 h 9941"/>
                          <a:gd name="connsiteX12" fmla="*/ 12569 w 26893"/>
                          <a:gd name="connsiteY12" fmla="*/ 1601 h 9941"/>
                          <a:gd name="connsiteX13" fmla="*/ 12569 w 26893"/>
                          <a:gd name="connsiteY13" fmla="*/ 1601 h 9941"/>
                          <a:gd name="connsiteX14" fmla="*/ 9041 w 26893"/>
                          <a:gd name="connsiteY14" fmla="*/ 1873 h 9941"/>
                          <a:gd name="connsiteX15" fmla="*/ 1631 w 26893"/>
                          <a:gd name="connsiteY15" fmla="*/ 1057 h 9941"/>
                          <a:gd name="connsiteX16" fmla="*/ 2628 w 26893"/>
                          <a:gd name="connsiteY16" fmla="*/ 7008 h 9941"/>
                          <a:gd name="connsiteX17" fmla="*/ 6221 w 26893"/>
                          <a:gd name="connsiteY17" fmla="*/ 7636 h 9941"/>
                          <a:gd name="connsiteX18" fmla="*/ 8647 w 26893"/>
                          <a:gd name="connsiteY18" fmla="*/ 3183 h 9941"/>
                          <a:gd name="connsiteX19" fmla="*/ 9041 w 26893"/>
                          <a:gd name="connsiteY19" fmla="*/ 1873 h 9941"/>
                          <a:gd name="connsiteX20" fmla="*/ 13795 w 26893"/>
                          <a:gd name="connsiteY20" fmla="*/ 2348 h 9941"/>
                          <a:gd name="connsiteX21" fmla="*/ 13917 w 26893"/>
                          <a:gd name="connsiteY21" fmla="*/ 3708 h 9941"/>
                          <a:gd name="connsiteX22" fmla="*/ 15378 w 26893"/>
                          <a:gd name="connsiteY22" fmla="*/ 8548 h 9941"/>
                          <a:gd name="connsiteX23" fmla="*/ 23225 w 26893"/>
                          <a:gd name="connsiteY23" fmla="*/ 9061 h 9941"/>
                          <a:gd name="connsiteX24" fmla="*/ 25421 w 26893"/>
                          <a:gd name="connsiteY24" fmla="*/ 3428 h 9941"/>
                          <a:gd name="connsiteX25" fmla="*/ 13795 w 26893"/>
                          <a:gd name="connsiteY25" fmla="*/ 2348 h 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893" h="9941">
                            <a:moveTo>
                              <a:pt x="12569" y="1601"/>
                            </a:moveTo>
                            <a:cubicBezTo>
                              <a:pt x="13756" y="1551"/>
                              <a:pt x="22526" y="1057"/>
                              <a:pt x="26768" y="2927"/>
                            </a:cubicBezTo>
                            <a:cubicBezTo>
                              <a:pt x="27487" y="5260"/>
                              <a:pt x="24921" y="9433"/>
                              <a:pt x="24077" y="9820"/>
                            </a:cubicBezTo>
                            <a:cubicBezTo>
                              <a:pt x="23237" y="10211"/>
                              <a:pt x="15874" y="9571"/>
                              <a:pt x="14471" y="9195"/>
                            </a:cubicBezTo>
                            <a:cubicBezTo>
                              <a:pt x="13049" y="9004"/>
                              <a:pt x="12823" y="3938"/>
                              <a:pt x="12682" y="3267"/>
                            </a:cubicBezTo>
                            <a:cubicBezTo>
                              <a:pt x="12639" y="3076"/>
                              <a:pt x="12612" y="2861"/>
                              <a:pt x="12588" y="2651"/>
                            </a:cubicBezTo>
                            <a:cubicBezTo>
                              <a:pt x="11499" y="2290"/>
                              <a:pt x="11307" y="2191"/>
                              <a:pt x="10167" y="2402"/>
                            </a:cubicBezTo>
                            <a:cubicBezTo>
                              <a:pt x="10100" y="2605"/>
                              <a:pt x="10026" y="2815"/>
                              <a:pt x="9948" y="2992"/>
                            </a:cubicBezTo>
                            <a:cubicBezTo>
                              <a:pt x="9667" y="3624"/>
                              <a:pt x="8409" y="8544"/>
                              <a:pt x="6975" y="8448"/>
                            </a:cubicBezTo>
                            <a:cubicBezTo>
                              <a:pt x="5526" y="8540"/>
                              <a:pt x="2381" y="8130"/>
                              <a:pt x="1635" y="7586"/>
                            </a:cubicBezTo>
                            <a:cubicBezTo>
                              <a:pt x="893" y="7038"/>
                              <a:pt x="-771" y="2444"/>
                              <a:pt x="413" y="298"/>
                            </a:cubicBezTo>
                            <a:cubicBezTo>
                              <a:pt x="4870" y="-675"/>
                              <a:pt x="8932" y="1018"/>
                              <a:pt x="10327" y="1367"/>
                            </a:cubicBezTo>
                            <a:cubicBezTo>
                              <a:pt x="11522" y="1241"/>
                              <a:pt x="11417" y="1287"/>
                              <a:pt x="12569" y="1601"/>
                            </a:cubicBezTo>
                            <a:lnTo>
                              <a:pt x="12569" y="1601"/>
                            </a:lnTo>
                            <a:close/>
                            <a:moveTo>
                              <a:pt x="9041" y="1873"/>
                            </a:moveTo>
                            <a:cubicBezTo>
                              <a:pt x="8233" y="1677"/>
                              <a:pt x="5381" y="241"/>
                              <a:pt x="1631" y="1057"/>
                            </a:cubicBezTo>
                            <a:cubicBezTo>
                              <a:pt x="662" y="2812"/>
                              <a:pt x="2022" y="6563"/>
                              <a:pt x="2628" y="7008"/>
                            </a:cubicBezTo>
                            <a:cubicBezTo>
                              <a:pt x="3237" y="7456"/>
                              <a:pt x="5034" y="7709"/>
                              <a:pt x="6221" y="7636"/>
                            </a:cubicBezTo>
                            <a:cubicBezTo>
                              <a:pt x="7389" y="7716"/>
                              <a:pt x="8417" y="3697"/>
                              <a:pt x="8647" y="3183"/>
                            </a:cubicBezTo>
                            <a:cubicBezTo>
                              <a:pt x="8874" y="2666"/>
                              <a:pt x="9041" y="1873"/>
                              <a:pt x="9041" y="1873"/>
                            </a:cubicBezTo>
                            <a:close/>
                            <a:moveTo>
                              <a:pt x="13795" y="2348"/>
                            </a:moveTo>
                            <a:cubicBezTo>
                              <a:pt x="13795" y="2348"/>
                              <a:pt x="13799" y="3156"/>
                              <a:pt x="13917" y="3708"/>
                            </a:cubicBezTo>
                            <a:cubicBezTo>
                              <a:pt x="14034" y="4256"/>
                              <a:pt x="14217" y="8395"/>
                              <a:pt x="15378" y="8548"/>
                            </a:cubicBezTo>
                            <a:cubicBezTo>
                              <a:pt x="16526" y="8854"/>
                              <a:pt x="22538" y="9375"/>
                              <a:pt x="23225" y="9061"/>
                            </a:cubicBezTo>
                            <a:cubicBezTo>
                              <a:pt x="23913" y="8743"/>
                              <a:pt x="26010" y="5337"/>
                              <a:pt x="25421" y="3428"/>
                            </a:cubicBezTo>
                            <a:cubicBezTo>
                              <a:pt x="21917" y="1888"/>
                              <a:pt x="14627" y="2317"/>
                              <a:pt x="13795" y="2348"/>
                            </a:cubicBezTo>
                            <a:close/>
                          </a:path>
                        </a:pathLst>
                      </a:custGeom>
                      <a:solidFill>
                        <a:srgbClr val="303B39"/>
                      </a:solidFill>
                      <a:ln w="9525" cap="flat">
                        <a:noFill/>
                        <a:prstDash val="solid"/>
                        <a:miter/>
                      </a:ln>
                    </p:spPr>
                    <p:txBody>
                      <a:bodyPr rtlCol="0" anchor="ctr"/>
                      <a:lstStyle/>
                      <a:p>
                        <a:endParaRPr lang="nl-NL"/>
                      </a:p>
                    </p:txBody>
                  </p:sp>
                  <p:sp>
                    <p:nvSpPr>
                      <p:cNvPr id="244" name="Vrije vorm 243">
                        <a:extLst>
                          <a:ext uri="{FF2B5EF4-FFF2-40B4-BE49-F238E27FC236}">
                            <a16:creationId xmlns:a16="http://schemas.microsoft.com/office/drawing/2014/main" id="{C6A90631-60B8-6BC8-DC03-BCDB89B613CB}"/>
                          </a:ext>
                        </a:extLst>
                      </p:cNvPr>
                      <p:cNvSpPr>
                        <a:spLocks/>
                      </p:cNvSpPr>
                      <p:nvPr/>
                    </p:nvSpPr>
                    <p:spPr>
                      <a:xfrm>
                        <a:off x="5261062" y="3419082"/>
                        <a:ext cx="6474" cy="10935"/>
                      </a:xfrm>
                      <a:custGeom>
                        <a:avLst/>
                        <a:gdLst>
                          <a:gd name="connsiteX0" fmla="*/ 765 w 6474"/>
                          <a:gd name="connsiteY0" fmla="*/ 1854 h 10935"/>
                          <a:gd name="connsiteX1" fmla="*/ 3410 w 6474"/>
                          <a:gd name="connsiteY1" fmla="*/ 8 h 10935"/>
                          <a:gd name="connsiteX2" fmla="*/ 6413 w 6474"/>
                          <a:gd name="connsiteY2" fmla="*/ 4769 h 10935"/>
                          <a:gd name="connsiteX3" fmla="*/ 820 w 6474"/>
                          <a:gd name="connsiteY3" fmla="*/ 10826 h 10935"/>
                          <a:gd name="connsiteX4" fmla="*/ 765 w 6474"/>
                          <a:gd name="connsiteY4" fmla="*/ 1854 h 10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4" h="10935">
                            <a:moveTo>
                              <a:pt x="765" y="1854"/>
                            </a:moveTo>
                            <a:cubicBezTo>
                              <a:pt x="1401" y="883"/>
                              <a:pt x="2130" y="122"/>
                              <a:pt x="3410" y="8"/>
                            </a:cubicBezTo>
                            <a:cubicBezTo>
                              <a:pt x="4685" y="-105"/>
                              <a:pt x="6868" y="903"/>
                              <a:pt x="6413" y="4769"/>
                            </a:cubicBezTo>
                            <a:cubicBezTo>
                              <a:pt x="5962" y="8635"/>
                              <a:pt x="2629" y="11547"/>
                              <a:pt x="820" y="10826"/>
                            </a:cubicBezTo>
                            <a:cubicBezTo>
                              <a:pt x="-992" y="10105"/>
                              <a:pt x="765" y="1854"/>
                              <a:pt x="765" y="1854"/>
                            </a:cubicBezTo>
                            <a:close/>
                          </a:path>
                        </a:pathLst>
                      </a:custGeom>
                      <a:solidFill>
                        <a:srgbClr val="E5B6AE"/>
                      </a:solidFill>
                      <a:ln w="9525" cap="flat">
                        <a:noFill/>
                        <a:prstDash val="solid"/>
                        <a:miter/>
                      </a:ln>
                    </p:spPr>
                    <p:txBody>
                      <a:bodyPr rtlCol="0" anchor="ctr"/>
                      <a:lstStyle/>
                      <a:p>
                        <a:endParaRPr lang="nl-NL"/>
                      </a:p>
                    </p:txBody>
                  </p:sp>
                  <p:sp>
                    <p:nvSpPr>
                      <p:cNvPr id="245" name="Vrije vorm 244">
                        <a:extLst>
                          <a:ext uri="{FF2B5EF4-FFF2-40B4-BE49-F238E27FC236}">
                            <a16:creationId xmlns:a16="http://schemas.microsoft.com/office/drawing/2014/main" id="{327E82CB-9C0F-AD39-18B8-A0F6C37F4F2E}"/>
                          </a:ext>
                        </a:extLst>
                      </p:cNvPr>
                      <p:cNvSpPr>
                        <a:spLocks/>
                      </p:cNvSpPr>
                      <p:nvPr/>
                    </p:nvSpPr>
                    <p:spPr>
                      <a:xfrm>
                        <a:off x="5233172" y="3418088"/>
                        <a:ext cx="7471" cy="12427"/>
                      </a:xfrm>
                      <a:custGeom>
                        <a:avLst/>
                        <a:gdLst>
                          <a:gd name="connsiteX0" fmla="*/ 4044 w 7471"/>
                          <a:gd name="connsiteY0" fmla="*/ 12393 h 12427"/>
                          <a:gd name="connsiteX1" fmla="*/ 3463 w 7471"/>
                          <a:gd name="connsiteY1" fmla="*/ 12308 h 12427"/>
                          <a:gd name="connsiteX2" fmla="*/ 12 w 7471"/>
                          <a:gd name="connsiteY2" fmla="*/ 9571 h 12427"/>
                          <a:gd name="connsiteX3" fmla="*/ 1662 w 7471"/>
                          <a:gd name="connsiteY3" fmla="*/ 5610 h 12427"/>
                          <a:gd name="connsiteX4" fmla="*/ 4179 w 7471"/>
                          <a:gd name="connsiteY4" fmla="*/ 0 h 12427"/>
                          <a:gd name="connsiteX5" fmla="*/ 5508 w 7471"/>
                          <a:gd name="connsiteY5" fmla="*/ 195 h 12427"/>
                          <a:gd name="connsiteX6" fmla="*/ 2793 w 7471"/>
                          <a:gd name="connsiteY6" fmla="*/ 6331 h 12427"/>
                          <a:gd name="connsiteX7" fmla="*/ 1344 w 7471"/>
                          <a:gd name="connsiteY7" fmla="*/ 9431 h 12427"/>
                          <a:gd name="connsiteX8" fmla="*/ 3715 w 7471"/>
                          <a:gd name="connsiteY8" fmla="*/ 10982 h 12427"/>
                          <a:gd name="connsiteX9" fmla="*/ 6286 w 7471"/>
                          <a:gd name="connsiteY9" fmla="*/ 10538 h 12427"/>
                          <a:gd name="connsiteX10" fmla="*/ 7471 w 7471"/>
                          <a:gd name="connsiteY10" fmla="*/ 11162 h 12427"/>
                          <a:gd name="connsiteX11" fmla="*/ 4044 w 7471"/>
                          <a:gd name="connsiteY11" fmla="*/ 12393 h 12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71" h="12427">
                            <a:moveTo>
                              <a:pt x="4044" y="12393"/>
                            </a:moveTo>
                            <a:cubicBezTo>
                              <a:pt x="3843" y="12374"/>
                              <a:pt x="3649" y="12343"/>
                              <a:pt x="3463" y="12308"/>
                            </a:cubicBezTo>
                            <a:cubicBezTo>
                              <a:pt x="1968" y="12019"/>
                              <a:pt x="171" y="11130"/>
                              <a:pt x="12" y="9571"/>
                            </a:cubicBezTo>
                            <a:cubicBezTo>
                              <a:pt x="-108" y="8425"/>
                              <a:pt x="675" y="7181"/>
                              <a:pt x="1662" y="5610"/>
                            </a:cubicBezTo>
                            <a:cubicBezTo>
                              <a:pt x="2700" y="3957"/>
                              <a:pt x="3877" y="2082"/>
                              <a:pt x="4179" y="0"/>
                            </a:cubicBezTo>
                            <a:lnTo>
                              <a:pt x="5508" y="195"/>
                            </a:lnTo>
                            <a:cubicBezTo>
                              <a:pt x="5163" y="2557"/>
                              <a:pt x="3850" y="4651"/>
                              <a:pt x="2793" y="6331"/>
                            </a:cubicBezTo>
                            <a:cubicBezTo>
                              <a:pt x="2011" y="7575"/>
                              <a:pt x="1271" y="8752"/>
                              <a:pt x="1344" y="9431"/>
                            </a:cubicBezTo>
                            <a:cubicBezTo>
                              <a:pt x="1410" y="10078"/>
                              <a:pt x="2405" y="10733"/>
                              <a:pt x="3715" y="10982"/>
                            </a:cubicBezTo>
                            <a:cubicBezTo>
                              <a:pt x="4908" y="11216"/>
                              <a:pt x="6038" y="11017"/>
                              <a:pt x="6286" y="10538"/>
                            </a:cubicBezTo>
                            <a:lnTo>
                              <a:pt x="7471" y="11162"/>
                            </a:lnTo>
                            <a:cubicBezTo>
                              <a:pt x="6890" y="12281"/>
                              <a:pt x="5372" y="12530"/>
                              <a:pt x="4044" y="12393"/>
                            </a:cubicBezTo>
                            <a:close/>
                          </a:path>
                        </a:pathLst>
                      </a:custGeom>
                      <a:solidFill>
                        <a:srgbClr val="303B39"/>
                      </a:solidFill>
                      <a:ln w="9525" cap="flat">
                        <a:noFill/>
                        <a:prstDash val="solid"/>
                        <a:miter/>
                      </a:ln>
                    </p:spPr>
                    <p:txBody>
                      <a:bodyPr rtlCol="0" anchor="ctr"/>
                      <a:lstStyle/>
                      <a:p>
                        <a:endParaRPr lang="nl-NL"/>
                      </a:p>
                    </p:txBody>
                  </p:sp>
                  <p:sp>
                    <p:nvSpPr>
                      <p:cNvPr id="246" name="Vrije vorm 245">
                        <a:extLst>
                          <a:ext uri="{FF2B5EF4-FFF2-40B4-BE49-F238E27FC236}">
                            <a16:creationId xmlns:a16="http://schemas.microsoft.com/office/drawing/2014/main" id="{1BB462F1-4191-4AB2-7CB2-75A8A3E8E5BA}"/>
                          </a:ext>
                        </a:extLst>
                      </p:cNvPr>
                      <p:cNvSpPr>
                        <a:spLocks/>
                      </p:cNvSpPr>
                      <p:nvPr/>
                    </p:nvSpPr>
                    <p:spPr>
                      <a:xfrm>
                        <a:off x="5235164" y="3433995"/>
                        <a:ext cx="6474" cy="1988"/>
                      </a:xfrm>
                      <a:custGeom>
                        <a:avLst/>
                        <a:gdLst>
                          <a:gd name="connsiteX0" fmla="*/ 2778 w 6474"/>
                          <a:gd name="connsiteY0" fmla="*/ 1932 h 1988"/>
                          <a:gd name="connsiteX1" fmla="*/ 0 w 6474"/>
                          <a:gd name="connsiteY1" fmla="*/ 1275 h 1988"/>
                          <a:gd name="connsiteX2" fmla="*/ 443 w 6474"/>
                          <a:gd name="connsiteY2" fmla="*/ 0 h 1988"/>
                          <a:gd name="connsiteX3" fmla="*/ 5988 w 6474"/>
                          <a:gd name="connsiteY3" fmla="*/ 224 h 1988"/>
                          <a:gd name="connsiteX4" fmla="*/ 6475 w 6474"/>
                          <a:gd name="connsiteY4" fmla="*/ 1479 h 1988"/>
                          <a:gd name="connsiteX5" fmla="*/ 2778 w 6474"/>
                          <a:gd name="connsiteY5" fmla="*/ 1932 h 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4" h="1988">
                            <a:moveTo>
                              <a:pt x="2778" y="1932"/>
                            </a:moveTo>
                            <a:cubicBezTo>
                              <a:pt x="1262" y="1767"/>
                              <a:pt x="85" y="1310"/>
                              <a:pt x="0" y="1275"/>
                            </a:cubicBezTo>
                            <a:lnTo>
                              <a:pt x="443" y="0"/>
                            </a:lnTo>
                            <a:cubicBezTo>
                              <a:pt x="472" y="12"/>
                              <a:pt x="3675" y="1243"/>
                              <a:pt x="5988" y="224"/>
                            </a:cubicBezTo>
                            <a:lnTo>
                              <a:pt x="6475" y="1479"/>
                            </a:lnTo>
                            <a:cubicBezTo>
                              <a:pt x="5272" y="2011"/>
                              <a:pt x="3929" y="2054"/>
                              <a:pt x="2778" y="1932"/>
                            </a:cubicBezTo>
                            <a:close/>
                          </a:path>
                        </a:pathLst>
                      </a:custGeom>
                      <a:solidFill>
                        <a:srgbClr val="303B39"/>
                      </a:solidFill>
                      <a:ln w="9525" cap="flat">
                        <a:noFill/>
                        <a:prstDash val="solid"/>
                        <a:miter/>
                      </a:ln>
                    </p:spPr>
                    <p:txBody>
                      <a:bodyPr rtlCol="0" anchor="ctr"/>
                      <a:lstStyle/>
                      <a:p>
                        <a:endParaRPr lang="nl-NL"/>
                      </a:p>
                    </p:txBody>
                  </p:sp>
                  <p:sp>
                    <p:nvSpPr>
                      <p:cNvPr id="247" name="Vrije vorm 246">
                        <a:extLst>
                          <a:ext uri="{FF2B5EF4-FFF2-40B4-BE49-F238E27FC236}">
                            <a16:creationId xmlns:a16="http://schemas.microsoft.com/office/drawing/2014/main" id="{5483BD34-B5DF-0295-77BF-C0ACF23CD999}"/>
                          </a:ext>
                        </a:extLst>
                      </p:cNvPr>
                      <p:cNvSpPr>
                        <a:spLocks/>
                      </p:cNvSpPr>
                      <p:nvPr/>
                    </p:nvSpPr>
                    <p:spPr>
                      <a:xfrm>
                        <a:off x="5255583" y="3395720"/>
                        <a:ext cx="9960" cy="28333"/>
                      </a:xfrm>
                      <a:custGeom>
                        <a:avLst/>
                        <a:gdLst>
                          <a:gd name="connsiteX0" fmla="*/ 4143 w 9960"/>
                          <a:gd name="connsiteY0" fmla="*/ 28319 h 28333"/>
                          <a:gd name="connsiteX1" fmla="*/ 2226 w 9960"/>
                          <a:gd name="connsiteY1" fmla="*/ 13499 h 28333"/>
                          <a:gd name="connsiteX2" fmla="*/ 2263 w 9960"/>
                          <a:gd name="connsiteY2" fmla="*/ 8749 h 28333"/>
                          <a:gd name="connsiteX3" fmla="*/ 4034 w 9960"/>
                          <a:gd name="connsiteY3" fmla="*/ 6432 h 28333"/>
                          <a:gd name="connsiteX4" fmla="*/ 0 w 9960"/>
                          <a:gd name="connsiteY4" fmla="*/ 0 h 28333"/>
                          <a:gd name="connsiteX5" fmla="*/ 9956 w 9960"/>
                          <a:gd name="connsiteY5" fmla="*/ 11601 h 28333"/>
                          <a:gd name="connsiteX6" fmla="*/ 7964 w 9960"/>
                          <a:gd name="connsiteY6" fmla="*/ 23805 h 28333"/>
                          <a:gd name="connsiteX7" fmla="*/ 5592 w 9960"/>
                          <a:gd name="connsiteY7" fmla="*/ 26440 h 28333"/>
                          <a:gd name="connsiteX8" fmla="*/ 4143 w 9960"/>
                          <a:gd name="connsiteY8" fmla="*/ 28319 h 2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0" h="28333">
                            <a:moveTo>
                              <a:pt x="4143" y="28319"/>
                            </a:moveTo>
                            <a:cubicBezTo>
                              <a:pt x="4143" y="28319"/>
                              <a:pt x="4481" y="18090"/>
                              <a:pt x="2226" y="13499"/>
                            </a:cubicBezTo>
                            <a:cubicBezTo>
                              <a:pt x="998" y="11000"/>
                              <a:pt x="1566" y="9330"/>
                              <a:pt x="2263" y="8749"/>
                            </a:cubicBezTo>
                            <a:cubicBezTo>
                              <a:pt x="2263" y="8749"/>
                              <a:pt x="3551" y="8079"/>
                              <a:pt x="4034" y="6432"/>
                            </a:cubicBezTo>
                            <a:cubicBezTo>
                              <a:pt x="4851" y="3642"/>
                              <a:pt x="1212" y="957"/>
                              <a:pt x="0" y="0"/>
                            </a:cubicBezTo>
                            <a:cubicBezTo>
                              <a:pt x="0" y="0"/>
                              <a:pt x="10206" y="1693"/>
                              <a:pt x="9956" y="11601"/>
                            </a:cubicBezTo>
                            <a:cubicBezTo>
                              <a:pt x="9771" y="18946"/>
                              <a:pt x="7964" y="23805"/>
                              <a:pt x="7964" y="23805"/>
                            </a:cubicBezTo>
                            <a:cubicBezTo>
                              <a:pt x="7964" y="23805"/>
                              <a:pt x="6128" y="24255"/>
                              <a:pt x="5592" y="26440"/>
                            </a:cubicBezTo>
                            <a:cubicBezTo>
                              <a:pt x="5061" y="28625"/>
                              <a:pt x="4143" y="28319"/>
                              <a:pt x="4143" y="28319"/>
                            </a:cubicBezTo>
                            <a:close/>
                          </a:path>
                        </a:pathLst>
                      </a:custGeom>
                      <a:solidFill>
                        <a:srgbClr val="A1ADAA"/>
                      </a:solidFill>
                      <a:ln w="9525" cap="flat">
                        <a:noFill/>
                        <a:prstDash val="solid"/>
                        <a:miter/>
                      </a:ln>
                    </p:spPr>
                    <p:txBody>
                      <a:bodyPr rtlCol="0" anchor="ctr"/>
                      <a:lstStyle/>
                      <a:p>
                        <a:endParaRPr lang="nl-NL"/>
                      </a:p>
                    </p:txBody>
                  </p:sp>
                  <p:sp>
                    <p:nvSpPr>
                      <p:cNvPr id="248" name="Vrije vorm 247">
                        <a:extLst>
                          <a:ext uri="{FF2B5EF4-FFF2-40B4-BE49-F238E27FC236}">
                            <a16:creationId xmlns:a16="http://schemas.microsoft.com/office/drawing/2014/main" id="{18BE10BE-A1EC-49C1-79C3-2CE6A5B749E2}"/>
                          </a:ext>
                        </a:extLst>
                      </p:cNvPr>
                      <p:cNvSpPr>
                        <a:spLocks/>
                      </p:cNvSpPr>
                      <p:nvPr/>
                    </p:nvSpPr>
                    <p:spPr>
                      <a:xfrm>
                        <a:off x="5228191" y="3395222"/>
                        <a:ext cx="11953" cy="19883"/>
                      </a:xfrm>
                      <a:custGeom>
                        <a:avLst/>
                        <a:gdLst>
                          <a:gd name="connsiteX0" fmla="*/ 0 w 11953"/>
                          <a:gd name="connsiteY0" fmla="*/ 19884 h 19883"/>
                          <a:gd name="connsiteX1" fmla="*/ 1962 w 11953"/>
                          <a:gd name="connsiteY1" fmla="*/ 12651 h 19883"/>
                          <a:gd name="connsiteX2" fmla="*/ 11953 w 11953"/>
                          <a:gd name="connsiteY2" fmla="*/ 0 h 19883"/>
                          <a:gd name="connsiteX3" fmla="*/ 3169 w 11953"/>
                          <a:gd name="connsiteY3" fmla="*/ 5670 h 19883"/>
                          <a:gd name="connsiteX4" fmla="*/ 0 w 11953"/>
                          <a:gd name="connsiteY4" fmla="*/ 19884 h 19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53" h="19883">
                            <a:moveTo>
                              <a:pt x="0" y="19884"/>
                            </a:moveTo>
                            <a:cubicBezTo>
                              <a:pt x="0" y="19884"/>
                              <a:pt x="1329" y="14694"/>
                              <a:pt x="1962" y="12651"/>
                            </a:cubicBezTo>
                            <a:cubicBezTo>
                              <a:pt x="4354" y="4949"/>
                              <a:pt x="8494" y="3661"/>
                              <a:pt x="11953" y="0"/>
                            </a:cubicBezTo>
                            <a:cubicBezTo>
                              <a:pt x="11953" y="0"/>
                              <a:pt x="6307" y="582"/>
                              <a:pt x="3169" y="5670"/>
                            </a:cubicBezTo>
                            <a:cubicBezTo>
                              <a:pt x="-28" y="10863"/>
                              <a:pt x="0" y="19884"/>
                              <a:pt x="0" y="19884"/>
                            </a:cubicBezTo>
                            <a:close/>
                          </a:path>
                        </a:pathLst>
                      </a:custGeom>
                      <a:solidFill>
                        <a:srgbClr val="A1ADAA"/>
                      </a:solidFill>
                      <a:ln w="9525" cap="flat">
                        <a:noFill/>
                        <a:prstDash val="solid"/>
                        <a:miter/>
                      </a:ln>
                    </p:spPr>
                    <p:txBody>
                      <a:bodyPr rtlCol="0" anchor="ctr"/>
                      <a:lstStyle/>
                      <a:p>
                        <a:endParaRPr lang="nl-NL"/>
                      </a:p>
                    </p:txBody>
                  </p:sp>
                </p:grpSp>
                <p:sp>
                  <p:nvSpPr>
                    <p:cNvPr id="180" name="Vrije vorm 179">
                      <a:extLst>
                        <a:ext uri="{FF2B5EF4-FFF2-40B4-BE49-F238E27FC236}">
                          <a16:creationId xmlns:a16="http://schemas.microsoft.com/office/drawing/2014/main" id="{A7064F91-8FFB-B16E-5F24-169C90A162C0}"/>
                        </a:ext>
                      </a:extLst>
                    </p:cNvPr>
                    <p:cNvSpPr>
                      <a:spLocks/>
                    </p:cNvSpPr>
                    <p:nvPr/>
                  </p:nvSpPr>
                  <p:spPr>
                    <a:xfrm>
                      <a:off x="5122612" y="3903063"/>
                      <a:ext cx="146632" cy="42602"/>
                    </a:xfrm>
                    <a:custGeom>
                      <a:avLst/>
                      <a:gdLst>
                        <a:gd name="connsiteX0" fmla="*/ 0 w 146632"/>
                        <a:gd name="connsiteY0" fmla="*/ 21301 h 42602"/>
                        <a:gd name="connsiteX1" fmla="*/ 21342 w 146632"/>
                        <a:gd name="connsiteY1" fmla="*/ 0 h 42602"/>
                        <a:gd name="connsiteX2" fmla="*/ 125290 w 146632"/>
                        <a:gd name="connsiteY2" fmla="*/ 0 h 42602"/>
                        <a:gd name="connsiteX3" fmla="*/ 146633 w 146632"/>
                        <a:gd name="connsiteY3" fmla="*/ 21301 h 42602"/>
                        <a:gd name="connsiteX4" fmla="*/ 146633 w 146632"/>
                        <a:gd name="connsiteY4" fmla="*/ 21301 h 42602"/>
                        <a:gd name="connsiteX5" fmla="*/ 125290 w 146632"/>
                        <a:gd name="connsiteY5" fmla="*/ 42603 h 42602"/>
                        <a:gd name="connsiteX6" fmla="*/ 21342 w 146632"/>
                        <a:gd name="connsiteY6" fmla="*/ 42603 h 42602"/>
                        <a:gd name="connsiteX7" fmla="*/ 0 w 146632"/>
                        <a:gd name="connsiteY7" fmla="*/ 21301 h 4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632" h="42602">
                          <a:moveTo>
                            <a:pt x="0" y="21301"/>
                          </a:moveTo>
                          <a:cubicBezTo>
                            <a:pt x="0" y="9538"/>
                            <a:pt x="9556" y="0"/>
                            <a:pt x="21342" y="0"/>
                          </a:cubicBezTo>
                          <a:lnTo>
                            <a:pt x="125290" y="0"/>
                          </a:lnTo>
                          <a:cubicBezTo>
                            <a:pt x="137076" y="0"/>
                            <a:pt x="146633" y="9538"/>
                            <a:pt x="146633" y="21301"/>
                          </a:cubicBezTo>
                          <a:lnTo>
                            <a:pt x="146633" y="21301"/>
                          </a:lnTo>
                          <a:cubicBezTo>
                            <a:pt x="146633" y="33065"/>
                            <a:pt x="137076" y="42603"/>
                            <a:pt x="125290" y="42603"/>
                          </a:cubicBezTo>
                          <a:lnTo>
                            <a:pt x="21342" y="42603"/>
                          </a:lnTo>
                          <a:cubicBezTo>
                            <a:pt x="9556" y="42603"/>
                            <a:pt x="0" y="33065"/>
                            <a:pt x="0" y="21301"/>
                          </a:cubicBezTo>
                          <a:close/>
                        </a:path>
                      </a:pathLst>
                    </a:custGeom>
                    <a:solidFill>
                      <a:srgbClr val="4792CD"/>
                    </a:solidFill>
                    <a:ln w="9525" cap="flat">
                      <a:noFill/>
                      <a:prstDash val="solid"/>
                      <a:miter/>
                    </a:ln>
                  </p:spPr>
                  <p:txBody>
                    <a:bodyPr rtlCol="0" anchor="ctr"/>
                    <a:lstStyle/>
                    <a:p>
                      <a:endParaRPr lang="nl-NL"/>
                    </a:p>
                  </p:txBody>
                </p:sp>
                <p:sp>
                  <p:nvSpPr>
                    <p:cNvPr id="181" name="Tekstvak 180">
                      <a:extLst>
                        <a:ext uri="{FF2B5EF4-FFF2-40B4-BE49-F238E27FC236}">
                          <a16:creationId xmlns:a16="http://schemas.microsoft.com/office/drawing/2014/main" id="{4AE1FCB4-203A-0814-FA8E-9CED48C2A889}"/>
                        </a:ext>
                      </a:extLst>
                    </p:cNvPr>
                    <p:cNvSpPr txBox="1">
                      <a:spLocks/>
                    </p:cNvSpPr>
                    <p:nvPr/>
                  </p:nvSpPr>
                  <p:spPr>
                    <a:xfrm>
                      <a:off x="5055732" y="3863509"/>
                      <a:ext cx="196556" cy="120807"/>
                    </a:xfrm>
                    <a:prstGeom prst="rect">
                      <a:avLst/>
                    </a:prstGeom>
                    <a:noFill/>
                  </p:spPr>
                  <p:txBody>
                    <a:bodyPr wrap="none" lIns="0" tIns="0" rIns="0" bIns="0" rtlCol="0">
                      <a:spAutoFit/>
                    </a:bodyPr>
                    <a:lstStyle/>
                    <a:p>
                      <a:pPr algn="l"/>
                      <a:r>
                        <a:rPr lang="nl-NL" sz="190" spc="-13" baseline="0">
                          <a:ln/>
                          <a:solidFill>
                            <a:srgbClr val="FFFFFF"/>
                          </a:solidFill>
                          <a:latin typeface="Calibri"/>
                          <a:cs typeface="Calibri"/>
                          <a:sym typeface="Calibri"/>
                          <a:rtl val="0"/>
                        </a:rPr>
                        <a:t>V</a:t>
                      </a:r>
                    </a:p>
                  </p:txBody>
                </p:sp>
                <p:sp>
                  <p:nvSpPr>
                    <p:cNvPr id="182" name="Tekstvak 181">
                      <a:extLst>
                        <a:ext uri="{FF2B5EF4-FFF2-40B4-BE49-F238E27FC236}">
                          <a16:creationId xmlns:a16="http://schemas.microsoft.com/office/drawing/2014/main" id="{A5713091-7BFC-35CF-D77E-2211C64A257A}"/>
                        </a:ext>
                      </a:extLst>
                    </p:cNvPr>
                    <p:cNvSpPr txBox="1">
                      <a:spLocks/>
                    </p:cNvSpPr>
                    <p:nvPr/>
                  </p:nvSpPr>
                  <p:spPr>
                    <a:xfrm>
                      <a:off x="5068206" y="3863509"/>
                      <a:ext cx="194873" cy="120807"/>
                    </a:xfrm>
                    <a:prstGeom prst="rect">
                      <a:avLst/>
                    </a:prstGeom>
                    <a:noFill/>
                  </p:spPr>
                  <p:txBody>
                    <a:bodyPr wrap="none" lIns="0" tIns="0" rIns="0" bIns="0" rtlCol="0">
                      <a:spAutoFit/>
                    </a:bodyPr>
                    <a:lstStyle/>
                    <a:p>
                      <a:pPr algn="l"/>
                      <a:r>
                        <a:rPr lang="nl-NL" sz="190" spc="0" baseline="0">
                          <a:ln/>
                          <a:solidFill>
                            <a:srgbClr val="FFFFFF"/>
                          </a:solidFill>
                          <a:latin typeface="Calibri"/>
                          <a:cs typeface="Calibri"/>
                          <a:sym typeface="Calibri"/>
                          <a:rtl val="0"/>
                        </a:rPr>
                        <a:t>e</a:t>
                      </a:r>
                    </a:p>
                  </p:txBody>
                </p:sp>
                <p:sp>
                  <p:nvSpPr>
                    <p:cNvPr id="183" name="Tekstvak 182">
                      <a:extLst>
                        <a:ext uri="{FF2B5EF4-FFF2-40B4-BE49-F238E27FC236}">
                          <a16:creationId xmlns:a16="http://schemas.microsoft.com/office/drawing/2014/main" id="{3B65675B-E703-B970-7D24-7280D75D2901}"/>
                        </a:ext>
                      </a:extLst>
                    </p:cNvPr>
                    <p:cNvSpPr txBox="1">
                      <a:spLocks/>
                    </p:cNvSpPr>
                    <p:nvPr/>
                  </p:nvSpPr>
                  <p:spPr>
                    <a:xfrm>
                      <a:off x="5080201" y="3863509"/>
                      <a:ext cx="191283" cy="120807"/>
                    </a:xfrm>
                    <a:prstGeom prst="rect">
                      <a:avLst/>
                    </a:prstGeom>
                    <a:noFill/>
                  </p:spPr>
                  <p:txBody>
                    <a:bodyPr wrap="none" lIns="0" tIns="0" rIns="0" bIns="0" rtlCol="0">
                      <a:spAutoFit/>
                    </a:bodyPr>
                    <a:lstStyle/>
                    <a:p>
                      <a:pPr algn="l"/>
                      <a:r>
                        <a:rPr lang="nl-NL" sz="190" spc="-4" baseline="0">
                          <a:ln/>
                          <a:solidFill>
                            <a:srgbClr val="FFFFFF"/>
                          </a:solidFill>
                          <a:latin typeface="Calibri"/>
                          <a:cs typeface="Calibri"/>
                          <a:sym typeface="Calibri"/>
                          <a:rtl val="0"/>
                        </a:rPr>
                        <a:t>r</a:t>
                      </a:r>
                    </a:p>
                  </p:txBody>
                </p:sp>
                <p:sp>
                  <p:nvSpPr>
                    <p:cNvPr id="184" name="Tekstvak 183">
                      <a:extLst>
                        <a:ext uri="{FF2B5EF4-FFF2-40B4-BE49-F238E27FC236}">
                          <a16:creationId xmlns:a16="http://schemas.microsoft.com/office/drawing/2014/main" id="{46ACBB21-FB24-5B69-09E1-24CFE06979CD}"/>
                        </a:ext>
                      </a:extLst>
                    </p:cNvPr>
                    <p:cNvSpPr txBox="1">
                      <a:spLocks/>
                    </p:cNvSpPr>
                    <p:nvPr/>
                  </p:nvSpPr>
                  <p:spPr>
                    <a:xfrm>
                      <a:off x="5088191" y="3863509"/>
                      <a:ext cx="192307" cy="120807"/>
                    </a:xfrm>
                    <a:prstGeom prst="rect">
                      <a:avLst/>
                    </a:prstGeom>
                    <a:noFill/>
                  </p:spPr>
                  <p:txBody>
                    <a:bodyPr wrap="none" lIns="0" tIns="0" rIns="0" bIns="0" rtlCol="0">
                      <a:spAutoFit/>
                    </a:bodyPr>
                    <a:lstStyle/>
                    <a:p>
                      <a:pPr algn="l"/>
                      <a:r>
                        <a:rPr lang="nl-NL" sz="190" spc="-3" baseline="0">
                          <a:ln/>
                          <a:solidFill>
                            <a:srgbClr val="FFFFFF"/>
                          </a:solidFill>
                          <a:latin typeface="Calibri"/>
                          <a:cs typeface="Calibri"/>
                          <a:sym typeface="Calibri"/>
                          <a:rtl val="0"/>
                        </a:rPr>
                        <a:t>s</a:t>
                      </a:r>
                    </a:p>
                  </p:txBody>
                </p:sp>
                <p:sp>
                  <p:nvSpPr>
                    <p:cNvPr id="185" name="Tekstvak 184">
                      <a:extLst>
                        <a:ext uri="{FF2B5EF4-FFF2-40B4-BE49-F238E27FC236}">
                          <a16:creationId xmlns:a16="http://schemas.microsoft.com/office/drawing/2014/main" id="{7A8FD2BD-A5FE-282C-4BFE-3133B1700D26}"/>
                        </a:ext>
                      </a:extLst>
                    </p:cNvPr>
                    <p:cNvSpPr txBox="1">
                      <a:spLocks/>
                    </p:cNvSpPr>
                    <p:nvPr/>
                  </p:nvSpPr>
                  <p:spPr>
                    <a:xfrm>
                      <a:off x="5097348" y="3863509"/>
                      <a:ext cx="203617" cy="120807"/>
                    </a:xfrm>
                    <a:prstGeom prst="rect">
                      <a:avLst/>
                    </a:prstGeom>
                    <a:noFill/>
                  </p:spPr>
                  <p:txBody>
                    <a:bodyPr wrap="none" lIns="0" tIns="0" rIns="0" bIns="0" rtlCol="0">
                      <a:spAutoFit/>
                    </a:bodyPr>
                    <a:lstStyle/>
                    <a:p>
                      <a:pPr algn="l"/>
                      <a:r>
                        <a:rPr lang="nl-NL" sz="190" spc="0" baseline="0">
                          <a:ln/>
                          <a:solidFill>
                            <a:srgbClr val="FFFFFF"/>
                          </a:solidFill>
                          <a:latin typeface="Calibri"/>
                          <a:cs typeface="Calibri"/>
                          <a:sym typeface="Calibri"/>
                          <a:rtl val="0"/>
                        </a:rPr>
                        <a:t>tu</a:t>
                      </a:r>
                    </a:p>
                  </p:txBody>
                </p:sp>
                <p:sp>
                  <p:nvSpPr>
                    <p:cNvPr id="186" name="Tekstvak 185">
                      <a:extLst>
                        <a:ext uri="{FF2B5EF4-FFF2-40B4-BE49-F238E27FC236}">
                          <a16:creationId xmlns:a16="http://schemas.microsoft.com/office/drawing/2014/main" id="{AB8C9855-846F-49F3-EDFB-AB9660FF0527}"/>
                        </a:ext>
                      </a:extLst>
                    </p:cNvPr>
                    <p:cNvSpPr txBox="1">
                      <a:spLocks/>
                    </p:cNvSpPr>
                    <p:nvPr/>
                  </p:nvSpPr>
                  <p:spPr>
                    <a:xfrm>
                      <a:off x="5118087" y="3863509"/>
                      <a:ext cx="191283" cy="120807"/>
                    </a:xfrm>
                    <a:prstGeom prst="rect">
                      <a:avLst/>
                    </a:prstGeom>
                    <a:noFill/>
                  </p:spPr>
                  <p:txBody>
                    <a:bodyPr wrap="none" lIns="0" tIns="0" rIns="0" bIns="0" rtlCol="0">
                      <a:spAutoFit/>
                    </a:bodyPr>
                    <a:lstStyle/>
                    <a:p>
                      <a:pPr algn="l"/>
                      <a:r>
                        <a:rPr lang="nl-NL" sz="190" spc="-3" baseline="0">
                          <a:ln/>
                          <a:solidFill>
                            <a:srgbClr val="FFFFFF"/>
                          </a:solidFill>
                          <a:latin typeface="Calibri"/>
                          <a:cs typeface="Calibri"/>
                          <a:sym typeface="Calibri"/>
                          <a:rtl val="0"/>
                        </a:rPr>
                        <a:t>r</a:t>
                      </a:r>
                    </a:p>
                  </p:txBody>
                </p:sp>
                <p:sp>
                  <p:nvSpPr>
                    <p:cNvPr id="187" name="Tekstvak 186">
                      <a:extLst>
                        <a:ext uri="{FF2B5EF4-FFF2-40B4-BE49-F238E27FC236}">
                          <a16:creationId xmlns:a16="http://schemas.microsoft.com/office/drawing/2014/main" id="{3FBCE458-803B-2BAD-2B0C-EA285783EB1A}"/>
                        </a:ext>
                      </a:extLst>
                    </p:cNvPr>
                    <p:cNvSpPr txBox="1">
                      <a:spLocks/>
                    </p:cNvSpPr>
                    <p:nvPr/>
                  </p:nvSpPr>
                  <p:spPr>
                    <a:xfrm>
                      <a:off x="5126175" y="3863509"/>
                      <a:ext cx="207532" cy="120807"/>
                    </a:xfrm>
                    <a:prstGeom prst="rect">
                      <a:avLst/>
                    </a:prstGeom>
                    <a:noFill/>
                  </p:spPr>
                  <p:txBody>
                    <a:bodyPr wrap="none" lIns="0" tIns="0" rIns="0" bIns="0" rtlCol="0">
                      <a:spAutoFit/>
                    </a:bodyPr>
                    <a:lstStyle/>
                    <a:p>
                      <a:pPr algn="l"/>
                      <a:r>
                        <a:rPr lang="nl-NL" sz="190" spc="0" baseline="0">
                          <a:ln/>
                          <a:solidFill>
                            <a:srgbClr val="FFFFFF"/>
                          </a:solidFill>
                          <a:latin typeface="Calibri"/>
                          <a:cs typeface="Calibri"/>
                          <a:sym typeface="Calibri"/>
                          <a:rtl val="0"/>
                        </a:rPr>
                        <a:t>en</a:t>
                      </a:r>
                    </a:p>
                  </p:txBody>
                </p:sp>
                <p:grpSp>
                  <p:nvGrpSpPr>
                    <p:cNvPr id="188" name="Graphic 487">
                      <a:extLst>
                        <a:ext uri="{FF2B5EF4-FFF2-40B4-BE49-F238E27FC236}">
                          <a16:creationId xmlns:a16="http://schemas.microsoft.com/office/drawing/2014/main" id="{8CFCF17C-4AD6-251B-5BBC-1896D30AE0CD}"/>
                        </a:ext>
                      </a:extLst>
                    </p:cNvPr>
                    <p:cNvGrpSpPr>
                      <a:grpSpLocks/>
                    </p:cNvGrpSpPr>
                    <p:nvPr/>
                  </p:nvGrpSpPr>
                  <p:grpSpPr>
                    <a:xfrm>
                      <a:off x="4325744" y="3385997"/>
                      <a:ext cx="736860" cy="488178"/>
                      <a:chOff x="4325744" y="3385997"/>
                      <a:chExt cx="736860" cy="488178"/>
                    </a:xfrm>
                  </p:grpSpPr>
                  <p:grpSp>
                    <p:nvGrpSpPr>
                      <p:cNvPr id="190" name="Graphic 487">
                        <a:extLst>
                          <a:ext uri="{FF2B5EF4-FFF2-40B4-BE49-F238E27FC236}">
                            <a16:creationId xmlns:a16="http://schemas.microsoft.com/office/drawing/2014/main" id="{D12117D5-2011-0BD9-FD60-2DF5AB1097DA}"/>
                          </a:ext>
                        </a:extLst>
                      </p:cNvPr>
                      <p:cNvGrpSpPr>
                        <a:grpSpLocks/>
                      </p:cNvGrpSpPr>
                      <p:nvPr/>
                    </p:nvGrpSpPr>
                    <p:grpSpPr>
                      <a:xfrm>
                        <a:off x="4377830" y="3427237"/>
                        <a:ext cx="684774" cy="233581"/>
                        <a:chOff x="4377830" y="3427237"/>
                        <a:chExt cx="684774" cy="233581"/>
                      </a:xfrm>
                    </p:grpSpPr>
                    <p:sp>
                      <p:nvSpPr>
                        <p:cNvPr id="229" name="Vrije vorm 228">
                          <a:extLst>
                            <a:ext uri="{FF2B5EF4-FFF2-40B4-BE49-F238E27FC236}">
                              <a16:creationId xmlns:a16="http://schemas.microsoft.com/office/drawing/2014/main" id="{2CE28589-A17C-95B1-C464-489D095FB33D}"/>
                            </a:ext>
                          </a:extLst>
                        </p:cNvPr>
                        <p:cNvSpPr>
                          <a:spLocks/>
                        </p:cNvSpPr>
                        <p:nvPr/>
                      </p:nvSpPr>
                      <p:spPr>
                        <a:xfrm>
                          <a:off x="4378151" y="3428244"/>
                          <a:ext cx="684229" cy="232574"/>
                        </a:xfrm>
                        <a:custGeom>
                          <a:avLst/>
                          <a:gdLst>
                            <a:gd name="connsiteX0" fmla="*/ 0 w 684229"/>
                            <a:gd name="connsiteY0" fmla="*/ 19031 h 232574"/>
                            <a:gd name="connsiteX1" fmla="*/ 19110 w 684229"/>
                            <a:gd name="connsiteY1" fmla="*/ 0 h 232574"/>
                            <a:gd name="connsiteX2" fmla="*/ 665120 w 684229"/>
                            <a:gd name="connsiteY2" fmla="*/ 0 h 232574"/>
                            <a:gd name="connsiteX3" fmla="*/ 684230 w 684229"/>
                            <a:gd name="connsiteY3" fmla="*/ 19031 h 232574"/>
                            <a:gd name="connsiteX4" fmla="*/ 684230 w 684229"/>
                            <a:gd name="connsiteY4" fmla="*/ 213542 h 232574"/>
                            <a:gd name="connsiteX5" fmla="*/ 665120 w 684229"/>
                            <a:gd name="connsiteY5" fmla="*/ 232574 h 232574"/>
                            <a:gd name="connsiteX6" fmla="*/ 19110 w 684229"/>
                            <a:gd name="connsiteY6" fmla="*/ 232574 h 232574"/>
                            <a:gd name="connsiteX7" fmla="*/ 0 w 684229"/>
                            <a:gd name="connsiteY7" fmla="*/ 213542 h 232574"/>
                            <a:gd name="connsiteX8" fmla="*/ 0 w 684229"/>
                            <a:gd name="connsiteY8" fmla="*/ 19031 h 23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229" h="232574">
                              <a:moveTo>
                                <a:pt x="0" y="19031"/>
                              </a:moveTo>
                              <a:cubicBezTo>
                                <a:pt x="0" y="8521"/>
                                <a:pt x="8555" y="0"/>
                                <a:pt x="19110" y="0"/>
                              </a:cubicBezTo>
                              <a:lnTo>
                                <a:pt x="665120" y="0"/>
                              </a:lnTo>
                              <a:cubicBezTo>
                                <a:pt x="675675" y="0"/>
                                <a:pt x="684230" y="8521"/>
                                <a:pt x="684230" y="19031"/>
                              </a:cubicBezTo>
                              <a:lnTo>
                                <a:pt x="684230" y="213542"/>
                              </a:lnTo>
                              <a:cubicBezTo>
                                <a:pt x="684230" y="224054"/>
                                <a:pt x="675675" y="232574"/>
                                <a:pt x="665120" y="232574"/>
                              </a:cubicBezTo>
                              <a:lnTo>
                                <a:pt x="19110" y="232574"/>
                              </a:lnTo>
                              <a:cubicBezTo>
                                <a:pt x="8555" y="232574"/>
                                <a:pt x="0" y="224054"/>
                                <a:pt x="0" y="213542"/>
                              </a:cubicBezTo>
                              <a:lnTo>
                                <a:pt x="0" y="19031"/>
                              </a:lnTo>
                              <a:close/>
                            </a:path>
                          </a:pathLst>
                        </a:custGeom>
                        <a:solidFill>
                          <a:srgbClr val="00A9B9">
                            <a:alpha val="20000"/>
                          </a:srgbClr>
                        </a:solidFill>
                        <a:ln w="9525" cap="flat">
                          <a:noFill/>
                          <a:prstDash val="solid"/>
                          <a:miter/>
                        </a:ln>
                      </p:spPr>
                      <p:txBody>
                        <a:bodyPr rtlCol="0" anchor="ctr"/>
                        <a:lstStyle/>
                        <a:p>
                          <a:endParaRPr lang="nl-NL"/>
                        </a:p>
                      </p:txBody>
                    </p:sp>
                    <p:sp>
                      <p:nvSpPr>
                        <p:cNvPr id="230" name="Vrije vorm 229">
                          <a:extLst>
                            <a:ext uri="{FF2B5EF4-FFF2-40B4-BE49-F238E27FC236}">
                              <a16:creationId xmlns:a16="http://schemas.microsoft.com/office/drawing/2014/main" id="{88DF6122-73A4-33DF-CF8E-0FE9AB1681D7}"/>
                            </a:ext>
                          </a:extLst>
                        </p:cNvPr>
                        <p:cNvSpPr>
                          <a:spLocks/>
                        </p:cNvSpPr>
                        <p:nvPr/>
                      </p:nvSpPr>
                      <p:spPr>
                        <a:xfrm>
                          <a:off x="4377830" y="3427237"/>
                          <a:ext cx="684774" cy="233252"/>
                        </a:xfrm>
                        <a:custGeom>
                          <a:avLst/>
                          <a:gdLst>
                            <a:gd name="connsiteX0" fmla="*/ 664697 w 684774"/>
                            <a:gd name="connsiteY0" fmla="*/ 233253 h 233252"/>
                            <a:gd name="connsiteX1" fmla="*/ 20078 w 684774"/>
                            <a:gd name="connsiteY1" fmla="*/ 233253 h 233252"/>
                            <a:gd name="connsiteX2" fmla="*/ 0 w 684774"/>
                            <a:gd name="connsiteY2" fmla="*/ 213327 h 233252"/>
                            <a:gd name="connsiteX3" fmla="*/ 0 w 684774"/>
                            <a:gd name="connsiteY3" fmla="*/ 19925 h 233252"/>
                            <a:gd name="connsiteX4" fmla="*/ 20078 w 684774"/>
                            <a:gd name="connsiteY4" fmla="*/ 0 h 233252"/>
                            <a:gd name="connsiteX5" fmla="*/ 664697 w 684774"/>
                            <a:gd name="connsiteY5" fmla="*/ 0 h 233252"/>
                            <a:gd name="connsiteX6" fmla="*/ 684775 w 684774"/>
                            <a:gd name="connsiteY6" fmla="*/ 19925 h 233252"/>
                            <a:gd name="connsiteX7" fmla="*/ 684775 w 684774"/>
                            <a:gd name="connsiteY7" fmla="*/ 213327 h 233252"/>
                            <a:gd name="connsiteX8" fmla="*/ 664697 w 684774"/>
                            <a:gd name="connsiteY8" fmla="*/ 233253 h 233252"/>
                            <a:gd name="connsiteX9" fmla="*/ 20078 w 684774"/>
                            <a:gd name="connsiteY9" fmla="*/ 2003 h 233252"/>
                            <a:gd name="connsiteX10" fmla="*/ 2019 w 684774"/>
                            <a:gd name="connsiteY10" fmla="*/ 19925 h 233252"/>
                            <a:gd name="connsiteX11" fmla="*/ 2019 w 684774"/>
                            <a:gd name="connsiteY11" fmla="*/ 213327 h 233252"/>
                            <a:gd name="connsiteX12" fmla="*/ 20078 w 684774"/>
                            <a:gd name="connsiteY12" fmla="*/ 231249 h 233252"/>
                            <a:gd name="connsiteX13" fmla="*/ 664697 w 684774"/>
                            <a:gd name="connsiteY13" fmla="*/ 231249 h 233252"/>
                            <a:gd name="connsiteX14" fmla="*/ 682756 w 684774"/>
                            <a:gd name="connsiteY14" fmla="*/ 213327 h 233252"/>
                            <a:gd name="connsiteX15" fmla="*/ 682756 w 684774"/>
                            <a:gd name="connsiteY15" fmla="*/ 19925 h 233252"/>
                            <a:gd name="connsiteX16" fmla="*/ 664697 w 684774"/>
                            <a:gd name="connsiteY16" fmla="*/ 2003 h 233252"/>
                            <a:gd name="connsiteX17" fmla="*/ 20078 w 684774"/>
                            <a:gd name="connsiteY17" fmla="*/ 2003 h 2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4774" h="233252">
                              <a:moveTo>
                                <a:pt x="664697" y="233253"/>
                              </a:moveTo>
                              <a:lnTo>
                                <a:pt x="20078" y="233253"/>
                              </a:lnTo>
                              <a:cubicBezTo>
                                <a:pt x="9007" y="233253"/>
                                <a:pt x="0" y="224314"/>
                                <a:pt x="0" y="213327"/>
                              </a:cubicBezTo>
                              <a:lnTo>
                                <a:pt x="0" y="19925"/>
                              </a:lnTo>
                              <a:cubicBezTo>
                                <a:pt x="0" y="8938"/>
                                <a:pt x="9007" y="0"/>
                                <a:pt x="20078" y="0"/>
                              </a:cubicBezTo>
                              <a:lnTo>
                                <a:pt x="664697" y="0"/>
                              </a:lnTo>
                              <a:cubicBezTo>
                                <a:pt x="675768" y="0"/>
                                <a:pt x="684775" y="8938"/>
                                <a:pt x="684775" y="19925"/>
                              </a:cubicBezTo>
                              <a:lnTo>
                                <a:pt x="684775" y="213327"/>
                              </a:lnTo>
                              <a:cubicBezTo>
                                <a:pt x="684775" y="224314"/>
                                <a:pt x="675768" y="233253"/>
                                <a:pt x="664697" y="233253"/>
                              </a:cubicBezTo>
                              <a:close/>
                              <a:moveTo>
                                <a:pt x="20078" y="2003"/>
                              </a:moveTo>
                              <a:cubicBezTo>
                                <a:pt x="10120" y="2003"/>
                                <a:pt x="2019" y="10043"/>
                                <a:pt x="2019" y="19925"/>
                              </a:cubicBezTo>
                              <a:lnTo>
                                <a:pt x="2019" y="213327"/>
                              </a:lnTo>
                              <a:cubicBezTo>
                                <a:pt x="2019" y="223209"/>
                                <a:pt x="10120" y="231249"/>
                                <a:pt x="20078" y="231249"/>
                              </a:cubicBezTo>
                              <a:lnTo>
                                <a:pt x="664697" y="231249"/>
                              </a:lnTo>
                              <a:cubicBezTo>
                                <a:pt x="674655" y="231249"/>
                                <a:pt x="682756" y="223209"/>
                                <a:pt x="682756" y="213327"/>
                              </a:cubicBezTo>
                              <a:lnTo>
                                <a:pt x="682756" y="19925"/>
                              </a:lnTo>
                              <a:cubicBezTo>
                                <a:pt x="682756" y="10043"/>
                                <a:pt x="674655" y="2003"/>
                                <a:pt x="664697" y="2003"/>
                              </a:cubicBezTo>
                              <a:lnTo>
                                <a:pt x="20078" y="2003"/>
                              </a:lnTo>
                              <a:close/>
                            </a:path>
                          </a:pathLst>
                        </a:custGeom>
                        <a:solidFill>
                          <a:srgbClr val="00A9B9">
                            <a:alpha val="10000"/>
                          </a:srgbClr>
                        </a:solidFill>
                        <a:ln w="9525" cap="flat">
                          <a:noFill/>
                          <a:prstDash val="solid"/>
                          <a:miter/>
                        </a:ln>
                      </p:spPr>
                      <p:txBody>
                        <a:bodyPr rtlCol="0" anchor="ctr"/>
                        <a:lstStyle/>
                        <a:p>
                          <a:endParaRPr lang="nl-NL"/>
                        </a:p>
                      </p:txBody>
                    </p:sp>
                  </p:grpSp>
                  <p:grpSp>
                    <p:nvGrpSpPr>
                      <p:cNvPr id="191" name="Graphic 487">
                        <a:extLst>
                          <a:ext uri="{FF2B5EF4-FFF2-40B4-BE49-F238E27FC236}">
                            <a16:creationId xmlns:a16="http://schemas.microsoft.com/office/drawing/2014/main" id="{6ADBE57D-B0E7-0872-BAC4-B769FF653578}"/>
                          </a:ext>
                        </a:extLst>
                      </p:cNvPr>
                      <p:cNvGrpSpPr>
                        <a:grpSpLocks/>
                      </p:cNvGrpSpPr>
                      <p:nvPr/>
                    </p:nvGrpSpPr>
                    <p:grpSpPr>
                      <a:xfrm>
                        <a:off x="4377830" y="3703336"/>
                        <a:ext cx="684774" cy="170839"/>
                        <a:chOff x="4377830" y="3703336"/>
                        <a:chExt cx="684774" cy="170839"/>
                      </a:xfrm>
                    </p:grpSpPr>
                    <p:sp>
                      <p:nvSpPr>
                        <p:cNvPr id="227" name="Vrije vorm 226">
                          <a:extLst>
                            <a:ext uri="{FF2B5EF4-FFF2-40B4-BE49-F238E27FC236}">
                              <a16:creationId xmlns:a16="http://schemas.microsoft.com/office/drawing/2014/main" id="{DD7BCBD4-3E8A-57BE-0C36-FC5B7FE19E1D}"/>
                            </a:ext>
                          </a:extLst>
                        </p:cNvPr>
                        <p:cNvSpPr>
                          <a:spLocks/>
                        </p:cNvSpPr>
                        <p:nvPr/>
                      </p:nvSpPr>
                      <p:spPr>
                        <a:xfrm>
                          <a:off x="4378840" y="3704344"/>
                          <a:ext cx="682755" cy="168825"/>
                        </a:xfrm>
                        <a:custGeom>
                          <a:avLst/>
                          <a:gdLst>
                            <a:gd name="connsiteX0" fmla="*/ 0 w 682755"/>
                            <a:gd name="connsiteY0" fmla="*/ 13814 h 168825"/>
                            <a:gd name="connsiteX1" fmla="*/ 13840 w 682755"/>
                            <a:gd name="connsiteY1" fmla="*/ 0 h 168825"/>
                            <a:gd name="connsiteX2" fmla="*/ 668916 w 682755"/>
                            <a:gd name="connsiteY2" fmla="*/ 0 h 168825"/>
                            <a:gd name="connsiteX3" fmla="*/ 682756 w 682755"/>
                            <a:gd name="connsiteY3" fmla="*/ 13814 h 168825"/>
                            <a:gd name="connsiteX4" fmla="*/ 682756 w 682755"/>
                            <a:gd name="connsiteY4" fmla="*/ 155011 h 168825"/>
                            <a:gd name="connsiteX5" fmla="*/ 668916 w 682755"/>
                            <a:gd name="connsiteY5" fmla="*/ 168825 h 168825"/>
                            <a:gd name="connsiteX6" fmla="*/ 13840 w 682755"/>
                            <a:gd name="connsiteY6" fmla="*/ 168825 h 168825"/>
                            <a:gd name="connsiteX7" fmla="*/ 0 w 682755"/>
                            <a:gd name="connsiteY7" fmla="*/ 155011 h 168825"/>
                            <a:gd name="connsiteX8" fmla="*/ 0 w 682755"/>
                            <a:gd name="connsiteY8" fmla="*/ 13814 h 16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755" h="168825">
                              <a:moveTo>
                                <a:pt x="0" y="13814"/>
                              </a:moveTo>
                              <a:cubicBezTo>
                                <a:pt x="0" y="6186"/>
                                <a:pt x="6198" y="0"/>
                                <a:pt x="13840" y="0"/>
                              </a:cubicBezTo>
                              <a:lnTo>
                                <a:pt x="668916" y="0"/>
                              </a:lnTo>
                              <a:cubicBezTo>
                                <a:pt x="676558" y="0"/>
                                <a:pt x="682756" y="6186"/>
                                <a:pt x="682756" y="13814"/>
                              </a:cubicBezTo>
                              <a:lnTo>
                                <a:pt x="682756" y="155011"/>
                              </a:lnTo>
                              <a:cubicBezTo>
                                <a:pt x="682756" y="162639"/>
                                <a:pt x="676558" y="168825"/>
                                <a:pt x="668916" y="168825"/>
                              </a:cubicBezTo>
                              <a:lnTo>
                                <a:pt x="13840" y="168825"/>
                              </a:lnTo>
                              <a:cubicBezTo>
                                <a:pt x="6198" y="168825"/>
                                <a:pt x="0" y="162639"/>
                                <a:pt x="0" y="155011"/>
                              </a:cubicBezTo>
                              <a:lnTo>
                                <a:pt x="0" y="13814"/>
                              </a:lnTo>
                              <a:close/>
                            </a:path>
                          </a:pathLst>
                        </a:custGeom>
                        <a:solidFill>
                          <a:srgbClr val="A2BC0C">
                            <a:alpha val="20000"/>
                          </a:srgbClr>
                        </a:solidFill>
                        <a:ln w="9525" cap="flat">
                          <a:noFill/>
                          <a:prstDash val="solid"/>
                          <a:miter/>
                        </a:ln>
                      </p:spPr>
                      <p:txBody>
                        <a:bodyPr rtlCol="0" anchor="ctr"/>
                        <a:lstStyle/>
                        <a:p>
                          <a:endParaRPr lang="nl-NL"/>
                        </a:p>
                      </p:txBody>
                    </p:sp>
                    <p:sp>
                      <p:nvSpPr>
                        <p:cNvPr id="228" name="Vrije vorm 227">
                          <a:extLst>
                            <a:ext uri="{FF2B5EF4-FFF2-40B4-BE49-F238E27FC236}">
                              <a16:creationId xmlns:a16="http://schemas.microsoft.com/office/drawing/2014/main" id="{F4A4978F-4F6D-E094-598A-EC43FAADDDA8}"/>
                            </a:ext>
                          </a:extLst>
                        </p:cNvPr>
                        <p:cNvSpPr>
                          <a:spLocks/>
                        </p:cNvSpPr>
                        <p:nvPr/>
                      </p:nvSpPr>
                      <p:spPr>
                        <a:xfrm>
                          <a:off x="4377830" y="3703336"/>
                          <a:ext cx="684774" cy="170839"/>
                        </a:xfrm>
                        <a:custGeom>
                          <a:avLst/>
                          <a:gdLst>
                            <a:gd name="connsiteX0" fmla="*/ 669925 w 684774"/>
                            <a:gd name="connsiteY0" fmla="*/ 170840 h 170839"/>
                            <a:gd name="connsiteX1" fmla="*/ 14849 w 684774"/>
                            <a:gd name="connsiteY1" fmla="*/ 170840 h 170839"/>
                            <a:gd name="connsiteX2" fmla="*/ 0 w 684774"/>
                            <a:gd name="connsiteY2" fmla="*/ 156019 h 170839"/>
                            <a:gd name="connsiteX3" fmla="*/ 0 w 684774"/>
                            <a:gd name="connsiteY3" fmla="*/ 14821 h 170839"/>
                            <a:gd name="connsiteX4" fmla="*/ 14849 w 684774"/>
                            <a:gd name="connsiteY4" fmla="*/ 0 h 170839"/>
                            <a:gd name="connsiteX5" fmla="*/ 669925 w 684774"/>
                            <a:gd name="connsiteY5" fmla="*/ 0 h 170839"/>
                            <a:gd name="connsiteX6" fmla="*/ 684775 w 684774"/>
                            <a:gd name="connsiteY6" fmla="*/ 14821 h 170839"/>
                            <a:gd name="connsiteX7" fmla="*/ 684775 w 684774"/>
                            <a:gd name="connsiteY7" fmla="*/ 156019 h 170839"/>
                            <a:gd name="connsiteX8" fmla="*/ 669925 w 684774"/>
                            <a:gd name="connsiteY8" fmla="*/ 170840 h 170839"/>
                            <a:gd name="connsiteX9" fmla="*/ 14849 w 684774"/>
                            <a:gd name="connsiteY9" fmla="*/ 2015 h 170839"/>
                            <a:gd name="connsiteX10" fmla="*/ 2019 w 684774"/>
                            <a:gd name="connsiteY10" fmla="*/ 14821 h 170839"/>
                            <a:gd name="connsiteX11" fmla="*/ 2019 w 684774"/>
                            <a:gd name="connsiteY11" fmla="*/ 156019 h 170839"/>
                            <a:gd name="connsiteX12" fmla="*/ 14849 w 684774"/>
                            <a:gd name="connsiteY12" fmla="*/ 168825 h 170839"/>
                            <a:gd name="connsiteX13" fmla="*/ 669925 w 684774"/>
                            <a:gd name="connsiteY13" fmla="*/ 168825 h 170839"/>
                            <a:gd name="connsiteX14" fmla="*/ 682756 w 684774"/>
                            <a:gd name="connsiteY14" fmla="*/ 156019 h 170839"/>
                            <a:gd name="connsiteX15" fmla="*/ 682756 w 684774"/>
                            <a:gd name="connsiteY15" fmla="*/ 14821 h 170839"/>
                            <a:gd name="connsiteX16" fmla="*/ 669925 w 684774"/>
                            <a:gd name="connsiteY16" fmla="*/ 2015 h 170839"/>
                            <a:gd name="connsiteX17" fmla="*/ 14849 w 684774"/>
                            <a:gd name="connsiteY17" fmla="*/ 2015 h 1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4774" h="170839">
                              <a:moveTo>
                                <a:pt x="669925" y="170840"/>
                              </a:moveTo>
                              <a:lnTo>
                                <a:pt x="14849" y="170840"/>
                              </a:lnTo>
                              <a:cubicBezTo>
                                <a:pt x="6661" y="170840"/>
                                <a:pt x="0" y="164191"/>
                                <a:pt x="0" y="156019"/>
                              </a:cubicBezTo>
                              <a:lnTo>
                                <a:pt x="0" y="14821"/>
                              </a:lnTo>
                              <a:cubicBezTo>
                                <a:pt x="0" y="6649"/>
                                <a:pt x="6661" y="0"/>
                                <a:pt x="14849" y="0"/>
                              </a:cubicBezTo>
                              <a:lnTo>
                                <a:pt x="669925" y="0"/>
                              </a:lnTo>
                              <a:cubicBezTo>
                                <a:pt x="678114" y="0"/>
                                <a:pt x="684775" y="6649"/>
                                <a:pt x="684775" y="14821"/>
                              </a:cubicBezTo>
                              <a:lnTo>
                                <a:pt x="684775" y="156019"/>
                              </a:lnTo>
                              <a:cubicBezTo>
                                <a:pt x="684775" y="164191"/>
                                <a:pt x="678114" y="170840"/>
                                <a:pt x="669925" y="170840"/>
                              </a:cubicBezTo>
                              <a:close/>
                              <a:moveTo>
                                <a:pt x="14849" y="2015"/>
                              </a:moveTo>
                              <a:cubicBezTo>
                                <a:pt x="7775" y="2015"/>
                                <a:pt x="2019" y="7760"/>
                                <a:pt x="2019" y="14821"/>
                              </a:cubicBezTo>
                              <a:lnTo>
                                <a:pt x="2019" y="156019"/>
                              </a:lnTo>
                              <a:cubicBezTo>
                                <a:pt x="2019" y="163080"/>
                                <a:pt x="7774" y="168825"/>
                                <a:pt x="14849" y="168825"/>
                              </a:cubicBezTo>
                              <a:lnTo>
                                <a:pt x="669925" y="168825"/>
                              </a:lnTo>
                              <a:cubicBezTo>
                                <a:pt x="677000" y="168825"/>
                                <a:pt x="682756" y="163080"/>
                                <a:pt x="682756" y="156019"/>
                              </a:cubicBezTo>
                              <a:lnTo>
                                <a:pt x="682756" y="14821"/>
                              </a:lnTo>
                              <a:cubicBezTo>
                                <a:pt x="682756" y="7760"/>
                                <a:pt x="677000" y="2015"/>
                                <a:pt x="669925" y="2015"/>
                              </a:cubicBezTo>
                              <a:lnTo>
                                <a:pt x="14849" y="2015"/>
                              </a:lnTo>
                              <a:close/>
                            </a:path>
                          </a:pathLst>
                        </a:custGeom>
                        <a:solidFill>
                          <a:srgbClr val="A2BC0C">
                            <a:alpha val="10000"/>
                          </a:srgbClr>
                        </a:solidFill>
                        <a:ln w="9525" cap="flat">
                          <a:noFill/>
                          <a:prstDash val="solid"/>
                          <a:miter/>
                        </a:ln>
                      </p:spPr>
                      <p:txBody>
                        <a:bodyPr rtlCol="0" anchor="ctr"/>
                        <a:lstStyle/>
                        <a:p>
                          <a:endParaRPr lang="nl-NL"/>
                        </a:p>
                      </p:txBody>
                    </p:sp>
                  </p:grpSp>
                  <p:sp>
                    <p:nvSpPr>
                      <p:cNvPr id="192" name="Vrije vorm 191">
                        <a:extLst>
                          <a:ext uri="{FF2B5EF4-FFF2-40B4-BE49-F238E27FC236}">
                            <a16:creationId xmlns:a16="http://schemas.microsoft.com/office/drawing/2014/main" id="{AEB1E4B2-B78C-627D-B68D-B5CD9D3B3387}"/>
                          </a:ext>
                        </a:extLst>
                      </p:cNvPr>
                      <p:cNvSpPr>
                        <a:spLocks/>
                      </p:cNvSpPr>
                      <p:nvPr/>
                    </p:nvSpPr>
                    <p:spPr>
                      <a:xfrm>
                        <a:off x="4612170" y="3543744"/>
                        <a:ext cx="28007" cy="27954"/>
                      </a:xfrm>
                      <a:custGeom>
                        <a:avLst/>
                        <a:gdLst>
                          <a:gd name="connsiteX0" fmla="*/ 14004 w 28007"/>
                          <a:gd name="connsiteY0" fmla="*/ 27954 h 27954"/>
                          <a:gd name="connsiteX1" fmla="*/ 0 w 28007"/>
                          <a:gd name="connsiteY1" fmla="*/ 13977 h 27954"/>
                          <a:gd name="connsiteX2" fmla="*/ 14004 w 28007"/>
                          <a:gd name="connsiteY2" fmla="*/ 0 h 27954"/>
                          <a:gd name="connsiteX3" fmla="*/ 28008 w 28007"/>
                          <a:gd name="connsiteY3" fmla="*/ 13977 h 27954"/>
                          <a:gd name="connsiteX4" fmla="*/ 14004 w 28007"/>
                          <a:gd name="connsiteY4" fmla="*/ 27954 h 27954"/>
                          <a:gd name="connsiteX5" fmla="*/ 14004 w 28007"/>
                          <a:gd name="connsiteY5" fmla="*/ 2015 h 27954"/>
                          <a:gd name="connsiteX6" fmla="*/ 2019 w 28007"/>
                          <a:gd name="connsiteY6" fmla="*/ 13977 h 27954"/>
                          <a:gd name="connsiteX7" fmla="*/ 14004 w 28007"/>
                          <a:gd name="connsiteY7" fmla="*/ 25939 h 27954"/>
                          <a:gd name="connsiteX8" fmla="*/ 25989 w 28007"/>
                          <a:gd name="connsiteY8" fmla="*/ 13977 h 27954"/>
                          <a:gd name="connsiteX9" fmla="*/ 14004 w 28007"/>
                          <a:gd name="connsiteY9" fmla="*/ 2015 h 2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7" h="27954">
                            <a:moveTo>
                              <a:pt x="14004" y="27954"/>
                            </a:moveTo>
                            <a:cubicBezTo>
                              <a:pt x="6282" y="27954"/>
                              <a:pt x="0" y="21684"/>
                              <a:pt x="0" y="13977"/>
                            </a:cubicBezTo>
                            <a:cubicBezTo>
                              <a:pt x="0" y="6270"/>
                              <a:pt x="6282" y="0"/>
                              <a:pt x="14004" y="0"/>
                            </a:cubicBezTo>
                            <a:cubicBezTo>
                              <a:pt x="21725" y="0"/>
                              <a:pt x="28008" y="6270"/>
                              <a:pt x="28008" y="13977"/>
                            </a:cubicBezTo>
                            <a:cubicBezTo>
                              <a:pt x="28008" y="21684"/>
                              <a:pt x="21725" y="27954"/>
                              <a:pt x="14004" y="27954"/>
                            </a:cubicBezTo>
                            <a:close/>
                            <a:moveTo>
                              <a:pt x="14004" y="2015"/>
                            </a:moveTo>
                            <a:cubicBezTo>
                              <a:pt x="7395" y="2015"/>
                              <a:pt x="2019" y="7381"/>
                              <a:pt x="2019" y="13977"/>
                            </a:cubicBezTo>
                            <a:cubicBezTo>
                              <a:pt x="2019" y="20573"/>
                              <a:pt x="7395" y="25939"/>
                              <a:pt x="14004" y="25939"/>
                            </a:cubicBezTo>
                            <a:cubicBezTo>
                              <a:pt x="20612" y="25939"/>
                              <a:pt x="25989" y="20573"/>
                              <a:pt x="25989" y="13977"/>
                            </a:cubicBezTo>
                            <a:cubicBezTo>
                              <a:pt x="25989" y="7381"/>
                              <a:pt x="20612" y="2015"/>
                              <a:pt x="14004" y="2015"/>
                            </a:cubicBezTo>
                            <a:close/>
                          </a:path>
                        </a:pathLst>
                      </a:custGeom>
                      <a:solidFill>
                        <a:srgbClr val="005286"/>
                      </a:solidFill>
                      <a:ln w="9525" cap="flat">
                        <a:noFill/>
                        <a:prstDash val="solid"/>
                        <a:miter/>
                      </a:ln>
                    </p:spPr>
                    <p:txBody>
                      <a:bodyPr rtlCol="0" anchor="ctr"/>
                      <a:lstStyle/>
                      <a:p>
                        <a:endParaRPr lang="nl-NL"/>
                      </a:p>
                    </p:txBody>
                  </p:sp>
                  <p:sp>
                    <p:nvSpPr>
                      <p:cNvPr id="193" name="Vrije vorm 192">
                        <a:extLst>
                          <a:ext uri="{FF2B5EF4-FFF2-40B4-BE49-F238E27FC236}">
                            <a16:creationId xmlns:a16="http://schemas.microsoft.com/office/drawing/2014/main" id="{74075087-9981-6664-0A84-AEE6484424BC}"/>
                          </a:ext>
                        </a:extLst>
                      </p:cNvPr>
                      <p:cNvSpPr>
                        <a:spLocks/>
                      </p:cNvSpPr>
                      <p:nvPr/>
                    </p:nvSpPr>
                    <p:spPr>
                      <a:xfrm>
                        <a:off x="4425844" y="3543744"/>
                        <a:ext cx="28007" cy="27954"/>
                      </a:xfrm>
                      <a:custGeom>
                        <a:avLst/>
                        <a:gdLst>
                          <a:gd name="connsiteX0" fmla="*/ 14004 w 28007"/>
                          <a:gd name="connsiteY0" fmla="*/ 27954 h 27954"/>
                          <a:gd name="connsiteX1" fmla="*/ 0 w 28007"/>
                          <a:gd name="connsiteY1" fmla="*/ 13977 h 27954"/>
                          <a:gd name="connsiteX2" fmla="*/ 14004 w 28007"/>
                          <a:gd name="connsiteY2" fmla="*/ 0 h 27954"/>
                          <a:gd name="connsiteX3" fmla="*/ 28008 w 28007"/>
                          <a:gd name="connsiteY3" fmla="*/ 13977 h 27954"/>
                          <a:gd name="connsiteX4" fmla="*/ 14004 w 28007"/>
                          <a:gd name="connsiteY4" fmla="*/ 27954 h 27954"/>
                          <a:gd name="connsiteX5" fmla="*/ 14004 w 28007"/>
                          <a:gd name="connsiteY5" fmla="*/ 2015 h 27954"/>
                          <a:gd name="connsiteX6" fmla="*/ 2019 w 28007"/>
                          <a:gd name="connsiteY6" fmla="*/ 13977 h 27954"/>
                          <a:gd name="connsiteX7" fmla="*/ 14004 w 28007"/>
                          <a:gd name="connsiteY7" fmla="*/ 25939 h 27954"/>
                          <a:gd name="connsiteX8" fmla="*/ 25989 w 28007"/>
                          <a:gd name="connsiteY8" fmla="*/ 13977 h 27954"/>
                          <a:gd name="connsiteX9" fmla="*/ 14004 w 28007"/>
                          <a:gd name="connsiteY9" fmla="*/ 2015 h 2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7" h="27954">
                            <a:moveTo>
                              <a:pt x="14004" y="27954"/>
                            </a:moveTo>
                            <a:cubicBezTo>
                              <a:pt x="6282" y="27954"/>
                              <a:pt x="0" y="21684"/>
                              <a:pt x="0" y="13977"/>
                            </a:cubicBezTo>
                            <a:cubicBezTo>
                              <a:pt x="0" y="6270"/>
                              <a:pt x="6282" y="0"/>
                              <a:pt x="14004" y="0"/>
                            </a:cubicBezTo>
                            <a:cubicBezTo>
                              <a:pt x="21725" y="0"/>
                              <a:pt x="28008" y="6270"/>
                              <a:pt x="28008" y="13977"/>
                            </a:cubicBezTo>
                            <a:cubicBezTo>
                              <a:pt x="28008" y="21684"/>
                              <a:pt x="21725" y="27954"/>
                              <a:pt x="14004" y="27954"/>
                            </a:cubicBezTo>
                            <a:close/>
                            <a:moveTo>
                              <a:pt x="14004" y="2015"/>
                            </a:moveTo>
                            <a:cubicBezTo>
                              <a:pt x="7395" y="2015"/>
                              <a:pt x="2019" y="7381"/>
                              <a:pt x="2019" y="13977"/>
                            </a:cubicBezTo>
                            <a:cubicBezTo>
                              <a:pt x="2019" y="20573"/>
                              <a:pt x="7395" y="25939"/>
                              <a:pt x="14004" y="25939"/>
                            </a:cubicBezTo>
                            <a:cubicBezTo>
                              <a:pt x="20612" y="25939"/>
                              <a:pt x="25989" y="20573"/>
                              <a:pt x="25989" y="13977"/>
                            </a:cubicBezTo>
                            <a:cubicBezTo>
                              <a:pt x="25989" y="7381"/>
                              <a:pt x="20612" y="2015"/>
                              <a:pt x="14004" y="2015"/>
                            </a:cubicBezTo>
                            <a:close/>
                          </a:path>
                        </a:pathLst>
                      </a:custGeom>
                      <a:solidFill>
                        <a:srgbClr val="005286"/>
                      </a:solidFill>
                      <a:ln w="9525" cap="flat">
                        <a:noFill/>
                        <a:prstDash val="solid"/>
                        <a:miter/>
                      </a:ln>
                    </p:spPr>
                    <p:txBody>
                      <a:bodyPr rtlCol="0" anchor="ctr"/>
                      <a:lstStyle/>
                      <a:p>
                        <a:endParaRPr lang="nl-NL"/>
                      </a:p>
                    </p:txBody>
                  </p:sp>
                  <p:sp>
                    <p:nvSpPr>
                      <p:cNvPr id="194" name="Vrije vorm 193">
                        <a:extLst>
                          <a:ext uri="{FF2B5EF4-FFF2-40B4-BE49-F238E27FC236}">
                            <a16:creationId xmlns:a16="http://schemas.microsoft.com/office/drawing/2014/main" id="{594229B1-278C-9AF0-C4CD-04DA99139388}"/>
                          </a:ext>
                        </a:extLst>
                      </p:cNvPr>
                      <p:cNvSpPr>
                        <a:spLocks/>
                      </p:cNvSpPr>
                      <p:nvPr/>
                    </p:nvSpPr>
                    <p:spPr>
                      <a:xfrm>
                        <a:off x="4378179" y="3424068"/>
                        <a:ext cx="682755" cy="43525"/>
                      </a:xfrm>
                      <a:custGeom>
                        <a:avLst/>
                        <a:gdLst>
                          <a:gd name="connsiteX0" fmla="*/ 17932 w 682755"/>
                          <a:gd name="connsiteY0" fmla="*/ 0 h 43525"/>
                          <a:gd name="connsiteX1" fmla="*/ 664824 w 682755"/>
                          <a:gd name="connsiteY1" fmla="*/ 0 h 43525"/>
                          <a:gd name="connsiteX2" fmla="*/ 682756 w 682755"/>
                          <a:gd name="connsiteY2" fmla="*/ 17899 h 43525"/>
                          <a:gd name="connsiteX3" fmla="*/ 682756 w 682755"/>
                          <a:gd name="connsiteY3" fmla="*/ 43525 h 43525"/>
                          <a:gd name="connsiteX4" fmla="*/ 0 w 682755"/>
                          <a:gd name="connsiteY4" fmla="*/ 43525 h 43525"/>
                          <a:gd name="connsiteX5" fmla="*/ 0 w 682755"/>
                          <a:gd name="connsiteY5" fmla="*/ 17899 h 43525"/>
                          <a:gd name="connsiteX6" fmla="*/ 17932 w 682755"/>
                          <a:gd name="connsiteY6" fmla="*/ 0 h 4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755" h="43525">
                            <a:moveTo>
                              <a:pt x="17932" y="0"/>
                            </a:moveTo>
                            <a:lnTo>
                              <a:pt x="664824" y="0"/>
                            </a:lnTo>
                            <a:cubicBezTo>
                              <a:pt x="674726" y="0"/>
                              <a:pt x="682756" y="8013"/>
                              <a:pt x="682756" y="17899"/>
                            </a:cubicBezTo>
                            <a:lnTo>
                              <a:pt x="682756" y="43525"/>
                            </a:lnTo>
                            <a:lnTo>
                              <a:pt x="0" y="43525"/>
                            </a:lnTo>
                            <a:lnTo>
                              <a:pt x="0" y="17899"/>
                            </a:lnTo>
                            <a:cubicBezTo>
                              <a:pt x="0" y="8013"/>
                              <a:pt x="8030" y="0"/>
                              <a:pt x="17932" y="0"/>
                            </a:cubicBezTo>
                            <a:close/>
                          </a:path>
                        </a:pathLst>
                      </a:custGeom>
                      <a:solidFill>
                        <a:srgbClr val="00A9B9"/>
                      </a:solidFill>
                      <a:ln w="9525" cap="flat">
                        <a:noFill/>
                        <a:prstDash val="solid"/>
                        <a:miter/>
                      </a:ln>
                    </p:spPr>
                    <p:txBody>
                      <a:bodyPr rtlCol="0" anchor="ctr"/>
                      <a:lstStyle/>
                      <a:p>
                        <a:endParaRPr lang="nl-NL"/>
                      </a:p>
                    </p:txBody>
                  </p:sp>
                  <p:sp>
                    <p:nvSpPr>
                      <p:cNvPr id="196" name="Tekstvak 195">
                        <a:extLst>
                          <a:ext uri="{FF2B5EF4-FFF2-40B4-BE49-F238E27FC236}">
                            <a16:creationId xmlns:a16="http://schemas.microsoft.com/office/drawing/2014/main" id="{024B9205-878D-B2B8-C548-8947289870CF}"/>
                          </a:ext>
                        </a:extLst>
                      </p:cNvPr>
                      <p:cNvSpPr txBox="1">
                        <a:spLocks/>
                      </p:cNvSpPr>
                      <p:nvPr/>
                    </p:nvSpPr>
                    <p:spPr>
                      <a:xfrm>
                        <a:off x="4349803" y="3385997"/>
                        <a:ext cx="202378" cy="118274"/>
                      </a:xfrm>
                      <a:prstGeom prst="rect">
                        <a:avLst/>
                      </a:prstGeom>
                      <a:noFill/>
                    </p:spPr>
                    <p:txBody>
                      <a:bodyPr wrap="none" lIns="0" tIns="0" rIns="0" bIns="0" rtlCol="0">
                        <a:spAutoFit/>
                      </a:bodyPr>
                      <a:lstStyle/>
                      <a:p>
                        <a:pPr algn="l"/>
                        <a:r>
                          <a:rPr lang="nl-NL" sz="173" spc="-2" baseline="0">
                            <a:ln/>
                            <a:solidFill>
                              <a:srgbClr val="FFFFFF"/>
                            </a:solidFill>
                            <a:latin typeface="Calibri"/>
                            <a:cs typeface="Calibri"/>
                            <a:sym typeface="Calibri"/>
                            <a:rtl val="0"/>
                          </a:rPr>
                          <a:t>ca</a:t>
                        </a:r>
                      </a:p>
                    </p:txBody>
                  </p:sp>
                  <p:sp>
                    <p:nvSpPr>
                      <p:cNvPr id="197" name="Tekstvak 196">
                        <a:extLst>
                          <a:ext uri="{FF2B5EF4-FFF2-40B4-BE49-F238E27FC236}">
                            <a16:creationId xmlns:a16="http://schemas.microsoft.com/office/drawing/2014/main" id="{437EB883-3AE5-CF91-E032-44B4712C7E63}"/>
                          </a:ext>
                        </a:extLst>
                      </p:cNvPr>
                      <p:cNvSpPr txBox="1">
                        <a:spLocks/>
                      </p:cNvSpPr>
                      <p:nvPr/>
                    </p:nvSpPr>
                    <p:spPr>
                      <a:xfrm>
                        <a:off x="4369276" y="3385997"/>
                        <a:ext cx="206113" cy="118274"/>
                      </a:xfrm>
                      <a:prstGeom prst="rect">
                        <a:avLst/>
                      </a:prstGeom>
                      <a:noFill/>
                    </p:spPr>
                    <p:txBody>
                      <a:bodyPr wrap="none" lIns="0" tIns="0" rIns="0" bIns="0" rtlCol="0">
                        <a:spAutoFit/>
                      </a:bodyPr>
                      <a:lstStyle/>
                      <a:p>
                        <a:pPr algn="l"/>
                        <a:r>
                          <a:rPr lang="nl-NL" sz="173" spc="0" baseline="0">
                            <a:ln/>
                            <a:solidFill>
                              <a:srgbClr val="FFFFFF"/>
                            </a:solidFill>
                            <a:latin typeface="Calibri"/>
                            <a:cs typeface="Calibri"/>
                            <a:sym typeface="Calibri"/>
                            <a:rtl val="0"/>
                          </a:rPr>
                          <a:t>tie</a:t>
                        </a:r>
                      </a:p>
                    </p:txBody>
                  </p:sp>
                  <p:sp>
                    <p:nvSpPr>
                      <p:cNvPr id="198" name="Tekstvak 197">
                        <a:extLst>
                          <a:ext uri="{FF2B5EF4-FFF2-40B4-BE49-F238E27FC236}">
                            <a16:creationId xmlns:a16="http://schemas.microsoft.com/office/drawing/2014/main" id="{236838C3-4782-6606-7776-C250F681554D}"/>
                          </a:ext>
                        </a:extLst>
                      </p:cNvPr>
                      <p:cNvSpPr txBox="1">
                        <a:spLocks/>
                      </p:cNvSpPr>
                      <p:nvPr/>
                    </p:nvSpPr>
                    <p:spPr>
                      <a:xfrm>
                        <a:off x="4392507" y="3385997"/>
                        <a:ext cx="193429" cy="118274"/>
                      </a:xfrm>
                      <a:prstGeom prst="rect">
                        <a:avLst/>
                      </a:prstGeom>
                      <a:noFill/>
                    </p:spPr>
                    <p:txBody>
                      <a:bodyPr wrap="none" lIns="0" tIns="0" rIns="0" bIns="0" rtlCol="0">
                        <a:spAutoFit/>
                      </a:bodyPr>
                      <a:lstStyle/>
                      <a:p>
                        <a:pPr algn="l"/>
                        <a:r>
                          <a:rPr lang="nl-NL" sz="173" spc="-1" baseline="0">
                            <a:ln/>
                            <a:solidFill>
                              <a:srgbClr val="FFFFFF"/>
                            </a:solidFill>
                            <a:latin typeface="Calibri"/>
                            <a:cs typeface="Calibri"/>
                            <a:sym typeface="Calibri"/>
                            <a:rtl val="0"/>
                          </a:rPr>
                          <a:t>a</a:t>
                        </a:r>
                      </a:p>
                    </p:txBody>
                  </p:sp>
                  <p:sp>
                    <p:nvSpPr>
                      <p:cNvPr id="199" name="Tekstvak 198">
                        <a:extLst>
                          <a:ext uri="{FF2B5EF4-FFF2-40B4-BE49-F238E27FC236}">
                            <a16:creationId xmlns:a16="http://schemas.microsoft.com/office/drawing/2014/main" id="{08EDF081-D060-795A-E826-E7E98AEB23AD}"/>
                          </a:ext>
                        </a:extLst>
                      </p:cNvPr>
                      <p:cNvSpPr txBox="1">
                        <a:spLocks/>
                      </p:cNvSpPr>
                      <p:nvPr/>
                    </p:nvSpPr>
                    <p:spPr>
                      <a:xfrm>
                        <a:off x="4402925" y="3385997"/>
                        <a:ext cx="189601" cy="118274"/>
                      </a:xfrm>
                      <a:prstGeom prst="rect">
                        <a:avLst/>
                      </a:prstGeom>
                      <a:noFill/>
                    </p:spPr>
                    <p:txBody>
                      <a:bodyPr wrap="none" lIns="0" tIns="0" rIns="0" bIns="0" rtlCol="0">
                        <a:spAutoFit/>
                      </a:bodyPr>
                      <a:lstStyle/>
                      <a:p>
                        <a:pPr algn="l"/>
                        <a:r>
                          <a:rPr lang="nl-NL" sz="173" spc="-3" baseline="0">
                            <a:ln/>
                            <a:solidFill>
                              <a:srgbClr val="FFFFFF"/>
                            </a:solidFill>
                            <a:latin typeface="Calibri"/>
                            <a:cs typeface="Calibri"/>
                            <a:sym typeface="Calibri"/>
                            <a:rtl val="0"/>
                          </a:rPr>
                          <a:t>f</a:t>
                        </a:r>
                      </a:p>
                    </p:txBody>
                  </p:sp>
                  <p:sp>
                    <p:nvSpPr>
                      <p:cNvPr id="200" name="Tekstvak 199">
                        <a:extLst>
                          <a:ext uri="{FF2B5EF4-FFF2-40B4-BE49-F238E27FC236}">
                            <a16:creationId xmlns:a16="http://schemas.microsoft.com/office/drawing/2014/main" id="{B9C4E31A-2717-2482-C7B8-1E049A583CE3}"/>
                          </a:ext>
                        </a:extLst>
                      </p:cNvPr>
                      <p:cNvSpPr txBox="1">
                        <a:spLocks/>
                      </p:cNvSpPr>
                      <p:nvPr/>
                    </p:nvSpPr>
                    <p:spPr>
                      <a:xfrm>
                        <a:off x="4409357" y="3385997"/>
                        <a:ext cx="203065" cy="118274"/>
                      </a:xfrm>
                      <a:prstGeom prst="rect">
                        <a:avLst/>
                      </a:prstGeom>
                      <a:noFill/>
                    </p:spPr>
                    <p:txBody>
                      <a:bodyPr wrap="none" lIns="0" tIns="0" rIns="0" bIns="0" rtlCol="0">
                        <a:spAutoFit/>
                      </a:bodyPr>
                      <a:lstStyle/>
                      <a:p>
                        <a:pPr algn="l"/>
                        <a:r>
                          <a:rPr lang="nl-NL" sz="173" spc="0" baseline="0">
                            <a:ln/>
                            <a:solidFill>
                              <a:srgbClr val="FFFFFF"/>
                            </a:solidFill>
                            <a:latin typeface="Calibri"/>
                            <a:cs typeface="Calibri"/>
                            <a:sym typeface="Calibri"/>
                            <a:rtl val="0"/>
                          </a:rPr>
                          <a:t>sp</a:t>
                        </a:r>
                      </a:p>
                    </p:txBody>
                  </p:sp>
                  <p:sp>
                    <p:nvSpPr>
                      <p:cNvPr id="201" name="Tekstvak 200">
                        <a:extLst>
                          <a:ext uri="{FF2B5EF4-FFF2-40B4-BE49-F238E27FC236}">
                            <a16:creationId xmlns:a16="http://schemas.microsoft.com/office/drawing/2014/main" id="{47B07B76-483F-03FF-BD66-D2A68B79301C}"/>
                          </a:ext>
                        </a:extLst>
                      </p:cNvPr>
                      <p:cNvSpPr txBox="1">
                        <a:spLocks/>
                      </p:cNvSpPr>
                      <p:nvPr/>
                    </p:nvSpPr>
                    <p:spPr>
                      <a:xfrm>
                        <a:off x="4429542" y="3385997"/>
                        <a:ext cx="190558" cy="118274"/>
                      </a:xfrm>
                      <a:prstGeom prst="rect">
                        <a:avLst/>
                      </a:prstGeom>
                      <a:noFill/>
                    </p:spPr>
                    <p:txBody>
                      <a:bodyPr wrap="none" lIns="0" tIns="0" rIns="0" bIns="0" rtlCol="0">
                        <a:spAutoFit/>
                      </a:bodyPr>
                      <a:lstStyle/>
                      <a:p>
                        <a:pPr algn="l"/>
                        <a:r>
                          <a:rPr lang="nl-NL" sz="173" spc="-5" baseline="0">
                            <a:ln/>
                            <a:solidFill>
                              <a:srgbClr val="FFFFFF"/>
                            </a:solidFill>
                            <a:latin typeface="Calibri"/>
                            <a:cs typeface="Calibri"/>
                            <a:sym typeface="Calibri"/>
                            <a:rtl val="0"/>
                          </a:rPr>
                          <a:t>r</a:t>
                        </a:r>
                      </a:p>
                    </p:txBody>
                  </p:sp>
                  <p:sp>
                    <p:nvSpPr>
                      <p:cNvPr id="202" name="Tekstvak 201">
                        <a:extLst>
                          <a:ext uri="{FF2B5EF4-FFF2-40B4-BE49-F238E27FC236}">
                            <a16:creationId xmlns:a16="http://schemas.microsoft.com/office/drawing/2014/main" id="{FC7FB3EF-5A1D-BAF1-50DB-4894B1A2D415}"/>
                          </a:ext>
                        </a:extLst>
                      </p:cNvPr>
                      <p:cNvSpPr txBox="1">
                        <a:spLocks/>
                      </p:cNvSpPr>
                      <p:nvPr/>
                    </p:nvSpPr>
                    <p:spPr>
                      <a:xfrm>
                        <a:off x="4436769" y="3385997"/>
                        <a:ext cx="213991" cy="118274"/>
                      </a:xfrm>
                      <a:prstGeom prst="rect">
                        <a:avLst/>
                      </a:prstGeom>
                      <a:noFill/>
                    </p:spPr>
                    <p:txBody>
                      <a:bodyPr wrap="none" lIns="0" tIns="0" rIns="0" bIns="0" rtlCol="0">
                        <a:spAutoFit/>
                      </a:bodyPr>
                      <a:lstStyle/>
                      <a:p>
                        <a:pPr algn="l"/>
                        <a:r>
                          <a:rPr lang="nl-NL" sz="173" spc="0" baseline="0">
                            <a:ln/>
                            <a:solidFill>
                              <a:srgbClr val="FFFFFF"/>
                            </a:solidFill>
                            <a:latin typeface="Calibri"/>
                            <a:cs typeface="Calibri"/>
                            <a:sym typeface="Calibri"/>
                            <a:rtl val="0"/>
                          </a:rPr>
                          <a:t>aak</a:t>
                        </a:r>
                      </a:p>
                    </p:txBody>
                  </p:sp>
                  <p:sp>
                    <p:nvSpPr>
                      <p:cNvPr id="203" name="Vrije vorm 202">
                        <a:extLst>
                          <a:ext uri="{FF2B5EF4-FFF2-40B4-BE49-F238E27FC236}">
                            <a16:creationId xmlns:a16="http://schemas.microsoft.com/office/drawing/2014/main" id="{45B7B82C-1869-8415-3105-4E221BBAAB02}"/>
                          </a:ext>
                        </a:extLst>
                      </p:cNvPr>
                      <p:cNvSpPr>
                        <a:spLocks/>
                      </p:cNvSpPr>
                      <p:nvPr/>
                    </p:nvSpPr>
                    <p:spPr>
                      <a:xfrm>
                        <a:off x="4378179" y="3687857"/>
                        <a:ext cx="682755" cy="43525"/>
                      </a:xfrm>
                      <a:custGeom>
                        <a:avLst/>
                        <a:gdLst>
                          <a:gd name="connsiteX0" fmla="*/ 17932 w 682755"/>
                          <a:gd name="connsiteY0" fmla="*/ 0 h 43525"/>
                          <a:gd name="connsiteX1" fmla="*/ 664824 w 682755"/>
                          <a:gd name="connsiteY1" fmla="*/ 0 h 43525"/>
                          <a:gd name="connsiteX2" fmla="*/ 682756 w 682755"/>
                          <a:gd name="connsiteY2" fmla="*/ 17898 h 43525"/>
                          <a:gd name="connsiteX3" fmla="*/ 682756 w 682755"/>
                          <a:gd name="connsiteY3" fmla="*/ 43525 h 43525"/>
                          <a:gd name="connsiteX4" fmla="*/ 0 w 682755"/>
                          <a:gd name="connsiteY4" fmla="*/ 43525 h 43525"/>
                          <a:gd name="connsiteX5" fmla="*/ 0 w 682755"/>
                          <a:gd name="connsiteY5" fmla="*/ 17898 h 43525"/>
                          <a:gd name="connsiteX6" fmla="*/ 17932 w 682755"/>
                          <a:gd name="connsiteY6" fmla="*/ 0 h 4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755" h="43525">
                            <a:moveTo>
                              <a:pt x="17932" y="0"/>
                            </a:moveTo>
                            <a:lnTo>
                              <a:pt x="664824" y="0"/>
                            </a:lnTo>
                            <a:cubicBezTo>
                              <a:pt x="674726" y="0"/>
                              <a:pt x="682756" y="8015"/>
                              <a:pt x="682756" y="17898"/>
                            </a:cubicBezTo>
                            <a:lnTo>
                              <a:pt x="682756" y="43525"/>
                            </a:lnTo>
                            <a:lnTo>
                              <a:pt x="0" y="43525"/>
                            </a:lnTo>
                            <a:lnTo>
                              <a:pt x="0" y="17898"/>
                            </a:lnTo>
                            <a:cubicBezTo>
                              <a:pt x="0" y="8015"/>
                              <a:pt x="8030" y="0"/>
                              <a:pt x="17932" y="0"/>
                            </a:cubicBezTo>
                            <a:close/>
                          </a:path>
                        </a:pathLst>
                      </a:custGeom>
                      <a:solidFill>
                        <a:srgbClr val="A2BC0C"/>
                      </a:solidFill>
                      <a:ln w="9525" cap="flat">
                        <a:noFill/>
                        <a:prstDash val="solid"/>
                        <a:miter/>
                      </a:ln>
                    </p:spPr>
                    <p:txBody>
                      <a:bodyPr rtlCol="0" anchor="ctr"/>
                      <a:lstStyle/>
                      <a:p>
                        <a:endParaRPr lang="nl-NL"/>
                      </a:p>
                    </p:txBody>
                  </p:sp>
                  <p:sp>
                    <p:nvSpPr>
                      <p:cNvPr id="206" name="Tekstvak 205">
                        <a:extLst>
                          <a:ext uri="{FF2B5EF4-FFF2-40B4-BE49-F238E27FC236}">
                            <a16:creationId xmlns:a16="http://schemas.microsoft.com/office/drawing/2014/main" id="{58F13BC8-3E23-5CC8-2EC4-75CBE51BB4E2}"/>
                          </a:ext>
                        </a:extLst>
                      </p:cNvPr>
                      <p:cNvSpPr txBox="1">
                        <a:spLocks/>
                      </p:cNvSpPr>
                      <p:nvPr/>
                    </p:nvSpPr>
                    <p:spPr>
                      <a:xfrm>
                        <a:off x="4325744" y="3650223"/>
                        <a:ext cx="190558" cy="118274"/>
                      </a:xfrm>
                      <a:prstGeom prst="rect">
                        <a:avLst/>
                      </a:prstGeom>
                      <a:noFill/>
                    </p:spPr>
                    <p:txBody>
                      <a:bodyPr wrap="none" lIns="0" tIns="0" rIns="0" bIns="0" rtlCol="0">
                        <a:spAutoFit/>
                      </a:bodyPr>
                      <a:lstStyle/>
                      <a:p>
                        <a:pPr algn="l"/>
                        <a:r>
                          <a:rPr lang="nl-NL" sz="173" spc="-4" baseline="0">
                            <a:ln/>
                            <a:solidFill>
                              <a:srgbClr val="FFFFFF"/>
                            </a:solidFill>
                            <a:latin typeface="Calibri"/>
                            <a:cs typeface="Calibri"/>
                            <a:sym typeface="Calibri"/>
                            <a:rtl val="0"/>
                          </a:rPr>
                          <a:t>r</a:t>
                        </a:r>
                      </a:p>
                    </p:txBody>
                  </p:sp>
                  <p:sp>
                    <p:nvSpPr>
                      <p:cNvPr id="207" name="Tekstvak 206">
                        <a:extLst>
                          <a:ext uri="{FF2B5EF4-FFF2-40B4-BE49-F238E27FC236}">
                            <a16:creationId xmlns:a16="http://schemas.microsoft.com/office/drawing/2014/main" id="{56485B43-EAEA-FD9E-C954-E9F283794BE8}"/>
                          </a:ext>
                        </a:extLst>
                      </p:cNvPr>
                      <p:cNvSpPr txBox="1">
                        <a:spLocks/>
                      </p:cNvSpPr>
                      <p:nvPr/>
                    </p:nvSpPr>
                    <p:spPr>
                      <a:xfrm>
                        <a:off x="4333046" y="3650223"/>
                        <a:ext cx="191494" cy="118274"/>
                      </a:xfrm>
                      <a:prstGeom prst="rect">
                        <a:avLst/>
                      </a:prstGeom>
                      <a:noFill/>
                    </p:spPr>
                    <p:txBody>
                      <a:bodyPr wrap="none" lIns="0" tIns="0" rIns="0" bIns="0" rtlCol="0">
                        <a:spAutoFit/>
                      </a:bodyPr>
                      <a:lstStyle/>
                      <a:p>
                        <a:pPr algn="l"/>
                        <a:r>
                          <a:rPr lang="nl-NL" sz="173" spc="-3" baseline="0">
                            <a:ln/>
                            <a:solidFill>
                              <a:srgbClr val="FFFFFF"/>
                            </a:solidFill>
                            <a:latin typeface="Calibri"/>
                            <a:cs typeface="Calibri"/>
                            <a:sym typeface="Calibri"/>
                            <a:rtl val="0"/>
                          </a:rPr>
                          <a:t>s</a:t>
                        </a:r>
                      </a:p>
                    </p:txBody>
                  </p:sp>
                  <p:sp>
                    <p:nvSpPr>
                      <p:cNvPr id="208" name="Tekstvak 207">
                        <a:extLst>
                          <a:ext uri="{FF2B5EF4-FFF2-40B4-BE49-F238E27FC236}">
                            <a16:creationId xmlns:a16="http://schemas.microsoft.com/office/drawing/2014/main" id="{F183BF80-0D05-BBB5-CE2A-B61FE88CB8E7}"/>
                          </a:ext>
                        </a:extLst>
                      </p:cNvPr>
                      <p:cNvSpPr txBox="1">
                        <a:spLocks/>
                      </p:cNvSpPr>
                      <p:nvPr/>
                    </p:nvSpPr>
                    <p:spPr>
                      <a:xfrm>
                        <a:off x="4341412" y="3650223"/>
                        <a:ext cx="190257" cy="118274"/>
                      </a:xfrm>
                      <a:prstGeom prst="rect">
                        <a:avLst/>
                      </a:prstGeom>
                      <a:noFill/>
                    </p:spPr>
                    <p:txBody>
                      <a:bodyPr wrap="none" lIns="0" tIns="0" rIns="0" bIns="0" rtlCol="0">
                        <a:spAutoFit/>
                      </a:bodyPr>
                      <a:lstStyle/>
                      <a:p>
                        <a:pPr algn="l"/>
                        <a:r>
                          <a:rPr lang="nl-NL" sz="173" spc="0" baseline="0">
                            <a:ln/>
                            <a:solidFill>
                              <a:srgbClr val="FFFFFF"/>
                            </a:solidFill>
                            <a:latin typeface="Calibri"/>
                            <a:cs typeface="Calibri"/>
                            <a:sym typeface="Calibri"/>
                            <a:rtl val="0"/>
                          </a:rPr>
                          <a:t>t</a:t>
                        </a:r>
                      </a:p>
                    </p:txBody>
                  </p:sp>
                  <p:sp>
                    <p:nvSpPr>
                      <p:cNvPr id="209" name="Tekstvak 208">
                        <a:extLst>
                          <a:ext uri="{FF2B5EF4-FFF2-40B4-BE49-F238E27FC236}">
                            <a16:creationId xmlns:a16="http://schemas.microsoft.com/office/drawing/2014/main" id="{208EAC03-F68E-8AA3-4D4B-2CB3080E855A}"/>
                          </a:ext>
                        </a:extLst>
                      </p:cNvPr>
                      <p:cNvSpPr txBox="1">
                        <a:spLocks/>
                      </p:cNvSpPr>
                      <p:nvPr/>
                    </p:nvSpPr>
                    <p:spPr>
                      <a:xfrm>
                        <a:off x="4348789" y="3650223"/>
                        <a:ext cx="190558" cy="118274"/>
                      </a:xfrm>
                      <a:prstGeom prst="rect">
                        <a:avLst/>
                      </a:prstGeom>
                      <a:noFill/>
                    </p:spPr>
                    <p:txBody>
                      <a:bodyPr wrap="none" lIns="0" tIns="0" rIns="0" bIns="0" rtlCol="0">
                        <a:spAutoFit/>
                      </a:bodyPr>
                      <a:lstStyle/>
                      <a:p>
                        <a:pPr algn="l"/>
                        <a:r>
                          <a:rPr lang="nl-NL" sz="173" spc="-3" baseline="0">
                            <a:ln/>
                            <a:solidFill>
                              <a:srgbClr val="FFFFFF"/>
                            </a:solidFill>
                            <a:latin typeface="Calibri"/>
                            <a:cs typeface="Calibri"/>
                            <a:sym typeface="Calibri"/>
                            <a:rtl val="0"/>
                          </a:rPr>
                          <a:t>r</a:t>
                        </a:r>
                      </a:p>
                    </p:txBody>
                  </p:sp>
                  <p:sp>
                    <p:nvSpPr>
                      <p:cNvPr id="216" name="Vrije vorm 215">
                        <a:extLst>
                          <a:ext uri="{FF2B5EF4-FFF2-40B4-BE49-F238E27FC236}">
                            <a16:creationId xmlns:a16="http://schemas.microsoft.com/office/drawing/2014/main" id="{58D0C076-0241-0C1D-EB0F-992F16648DDC}"/>
                          </a:ext>
                        </a:extLst>
                      </p:cNvPr>
                      <p:cNvSpPr>
                        <a:spLocks/>
                      </p:cNvSpPr>
                      <p:nvPr/>
                    </p:nvSpPr>
                    <p:spPr>
                      <a:xfrm>
                        <a:off x="4418829" y="3496584"/>
                        <a:ext cx="139402" cy="16934"/>
                      </a:xfrm>
                      <a:custGeom>
                        <a:avLst/>
                        <a:gdLst>
                          <a:gd name="connsiteX0" fmla="*/ 130919 w 139402"/>
                          <a:gd name="connsiteY0" fmla="*/ 0 h 16934"/>
                          <a:gd name="connsiteX1" fmla="*/ 139403 w 139402"/>
                          <a:gd name="connsiteY1" fmla="*/ 8467 h 16934"/>
                          <a:gd name="connsiteX2" fmla="*/ 139403 w 139402"/>
                          <a:gd name="connsiteY2" fmla="*/ 8467 h 16934"/>
                          <a:gd name="connsiteX3" fmla="*/ 130919 w 139402"/>
                          <a:gd name="connsiteY3" fmla="*/ 16934 h 16934"/>
                          <a:gd name="connsiteX4" fmla="*/ 8483 w 139402"/>
                          <a:gd name="connsiteY4" fmla="*/ 16934 h 16934"/>
                          <a:gd name="connsiteX5" fmla="*/ 0 w 139402"/>
                          <a:gd name="connsiteY5" fmla="*/ 8467 h 16934"/>
                          <a:gd name="connsiteX6" fmla="*/ 0 w 139402"/>
                          <a:gd name="connsiteY6" fmla="*/ 8467 h 16934"/>
                          <a:gd name="connsiteX7" fmla="*/ 8483 w 139402"/>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402" h="16934">
                            <a:moveTo>
                              <a:pt x="130919" y="0"/>
                            </a:moveTo>
                            <a:cubicBezTo>
                              <a:pt x="135605" y="0"/>
                              <a:pt x="139403" y="3791"/>
                              <a:pt x="139403" y="8467"/>
                            </a:cubicBezTo>
                            <a:lnTo>
                              <a:pt x="139403" y="8467"/>
                            </a:lnTo>
                            <a:cubicBezTo>
                              <a:pt x="139403" y="13143"/>
                              <a:pt x="135605" y="16934"/>
                              <a:pt x="130919"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217" name="Vrije vorm 216">
                        <a:extLst>
                          <a:ext uri="{FF2B5EF4-FFF2-40B4-BE49-F238E27FC236}">
                            <a16:creationId xmlns:a16="http://schemas.microsoft.com/office/drawing/2014/main" id="{D49C7AFD-B8E6-2E52-A7D9-C513079A8894}"/>
                          </a:ext>
                        </a:extLst>
                      </p:cNvPr>
                      <p:cNvSpPr>
                        <a:spLocks/>
                      </p:cNvSpPr>
                      <p:nvPr/>
                    </p:nvSpPr>
                    <p:spPr>
                      <a:xfrm>
                        <a:off x="4576607" y="3496639"/>
                        <a:ext cx="82601" cy="16933"/>
                      </a:xfrm>
                      <a:custGeom>
                        <a:avLst/>
                        <a:gdLst>
                          <a:gd name="connsiteX0" fmla="*/ 74118 w 82601"/>
                          <a:gd name="connsiteY0" fmla="*/ 0 h 16933"/>
                          <a:gd name="connsiteX1" fmla="*/ 82601 w 82601"/>
                          <a:gd name="connsiteY1" fmla="*/ 8467 h 16933"/>
                          <a:gd name="connsiteX2" fmla="*/ 82601 w 82601"/>
                          <a:gd name="connsiteY2" fmla="*/ 8467 h 16933"/>
                          <a:gd name="connsiteX3" fmla="*/ 74118 w 82601"/>
                          <a:gd name="connsiteY3" fmla="*/ 16934 h 16933"/>
                          <a:gd name="connsiteX4" fmla="*/ 8483 w 82601"/>
                          <a:gd name="connsiteY4" fmla="*/ 16934 h 16933"/>
                          <a:gd name="connsiteX5" fmla="*/ 0 w 82601"/>
                          <a:gd name="connsiteY5" fmla="*/ 8467 h 16933"/>
                          <a:gd name="connsiteX6" fmla="*/ 0 w 82601"/>
                          <a:gd name="connsiteY6" fmla="*/ 8467 h 16933"/>
                          <a:gd name="connsiteX7" fmla="*/ 8483 w 82601"/>
                          <a:gd name="connsiteY7" fmla="*/ 0 h 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601" h="16933">
                            <a:moveTo>
                              <a:pt x="74118" y="0"/>
                            </a:moveTo>
                            <a:cubicBezTo>
                              <a:pt x="78803" y="0"/>
                              <a:pt x="82601" y="3791"/>
                              <a:pt x="82601" y="8467"/>
                            </a:cubicBezTo>
                            <a:lnTo>
                              <a:pt x="82601" y="8467"/>
                            </a:lnTo>
                            <a:cubicBezTo>
                              <a:pt x="82601" y="13143"/>
                              <a:pt x="78803" y="16934"/>
                              <a:pt x="74118"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218" name="Vrije vorm 217">
                        <a:extLst>
                          <a:ext uri="{FF2B5EF4-FFF2-40B4-BE49-F238E27FC236}">
                            <a16:creationId xmlns:a16="http://schemas.microsoft.com/office/drawing/2014/main" id="{1F092D61-BD60-FC61-141B-5CABCFB226F3}"/>
                          </a:ext>
                        </a:extLst>
                      </p:cNvPr>
                      <p:cNvSpPr>
                        <a:spLocks/>
                      </p:cNvSpPr>
                      <p:nvPr/>
                    </p:nvSpPr>
                    <p:spPr>
                      <a:xfrm>
                        <a:off x="4462307" y="3549878"/>
                        <a:ext cx="82601" cy="16934"/>
                      </a:xfrm>
                      <a:custGeom>
                        <a:avLst/>
                        <a:gdLst>
                          <a:gd name="connsiteX0" fmla="*/ 74118 w 82601"/>
                          <a:gd name="connsiteY0" fmla="*/ 0 h 16934"/>
                          <a:gd name="connsiteX1" fmla="*/ 82601 w 82601"/>
                          <a:gd name="connsiteY1" fmla="*/ 8467 h 16934"/>
                          <a:gd name="connsiteX2" fmla="*/ 82601 w 82601"/>
                          <a:gd name="connsiteY2" fmla="*/ 8467 h 16934"/>
                          <a:gd name="connsiteX3" fmla="*/ 74118 w 82601"/>
                          <a:gd name="connsiteY3" fmla="*/ 16934 h 16934"/>
                          <a:gd name="connsiteX4" fmla="*/ 8483 w 82601"/>
                          <a:gd name="connsiteY4" fmla="*/ 16934 h 16934"/>
                          <a:gd name="connsiteX5" fmla="*/ 0 w 82601"/>
                          <a:gd name="connsiteY5" fmla="*/ 8467 h 16934"/>
                          <a:gd name="connsiteX6" fmla="*/ 0 w 82601"/>
                          <a:gd name="connsiteY6" fmla="*/ 8467 h 16934"/>
                          <a:gd name="connsiteX7" fmla="*/ 8483 w 82601"/>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601" h="16934">
                            <a:moveTo>
                              <a:pt x="74118" y="0"/>
                            </a:moveTo>
                            <a:cubicBezTo>
                              <a:pt x="78803" y="0"/>
                              <a:pt x="82601" y="3791"/>
                              <a:pt x="82601" y="8467"/>
                            </a:cubicBezTo>
                            <a:lnTo>
                              <a:pt x="82601" y="8467"/>
                            </a:lnTo>
                            <a:cubicBezTo>
                              <a:pt x="82601" y="13143"/>
                              <a:pt x="78803" y="16934"/>
                              <a:pt x="74118"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219" name="Vrije vorm 218">
                        <a:extLst>
                          <a:ext uri="{FF2B5EF4-FFF2-40B4-BE49-F238E27FC236}">
                            <a16:creationId xmlns:a16="http://schemas.microsoft.com/office/drawing/2014/main" id="{011081B3-7736-6EF5-ABCA-99FF82F48AEA}"/>
                          </a:ext>
                        </a:extLst>
                      </p:cNvPr>
                      <p:cNvSpPr>
                        <a:spLocks/>
                      </p:cNvSpPr>
                      <p:nvPr/>
                    </p:nvSpPr>
                    <p:spPr>
                      <a:xfrm>
                        <a:off x="4421068" y="3604078"/>
                        <a:ext cx="110635" cy="16934"/>
                      </a:xfrm>
                      <a:custGeom>
                        <a:avLst/>
                        <a:gdLst>
                          <a:gd name="connsiteX0" fmla="*/ 102153 w 110635"/>
                          <a:gd name="connsiteY0" fmla="*/ 0 h 16934"/>
                          <a:gd name="connsiteX1" fmla="*/ 110636 w 110635"/>
                          <a:gd name="connsiteY1" fmla="*/ 8467 h 16934"/>
                          <a:gd name="connsiteX2" fmla="*/ 110636 w 110635"/>
                          <a:gd name="connsiteY2" fmla="*/ 8467 h 16934"/>
                          <a:gd name="connsiteX3" fmla="*/ 102153 w 110635"/>
                          <a:gd name="connsiteY3" fmla="*/ 16934 h 16934"/>
                          <a:gd name="connsiteX4" fmla="*/ 8483 w 110635"/>
                          <a:gd name="connsiteY4" fmla="*/ 16934 h 16934"/>
                          <a:gd name="connsiteX5" fmla="*/ 0 w 110635"/>
                          <a:gd name="connsiteY5" fmla="*/ 8467 h 16934"/>
                          <a:gd name="connsiteX6" fmla="*/ 0 w 110635"/>
                          <a:gd name="connsiteY6" fmla="*/ 8467 h 16934"/>
                          <a:gd name="connsiteX7" fmla="*/ 8483 w 110635"/>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635" h="16934">
                            <a:moveTo>
                              <a:pt x="102153" y="0"/>
                            </a:moveTo>
                            <a:cubicBezTo>
                              <a:pt x="106838" y="0"/>
                              <a:pt x="110636" y="3791"/>
                              <a:pt x="110636" y="8467"/>
                            </a:cubicBezTo>
                            <a:lnTo>
                              <a:pt x="110636" y="8467"/>
                            </a:lnTo>
                            <a:cubicBezTo>
                              <a:pt x="110636" y="13143"/>
                              <a:pt x="106838" y="16934"/>
                              <a:pt x="102153"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220" name="Vrije vorm 219">
                        <a:extLst>
                          <a:ext uri="{FF2B5EF4-FFF2-40B4-BE49-F238E27FC236}">
                            <a16:creationId xmlns:a16="http://schemas.microsoft.com/office/drawing/2014/main" id="{616DC5F0-B3FC-16AE-BA07-50CC66B1E5A0}"/>
                          </a:ext>
                        </a:extLst>
                      </p:cNvPr>
                      <p:cNvSpPr>
                        <a:spLocks/>
                      </p:cNvSpPr>
                      <p:nvPr/>
                    </p:nvSpPr>
                    <p:spPr>
                      <a:xfrm>
                        <a:off x="4540074" y="3604140"/>
                        <a:ext cx="117917" cy="16934"/>
                      </a:xfrm>
                      <a:custGeom>
                        <a:avLst/>
                        <a:gdLst>
                          <a:gd name="connsiteX0" fmla="*/ 109434 w 117917"/>
                          <a:gd name="connsiteY0" fmla="*/ 0 h 16934"/>
                          <a:gd name="connsiteX1" fmla="*/ 117918 w 117917"/>
                          <a:gd name="connsiteY1" fmla="*/ 8467 h 16934"/>
                          <a:gd name="connsiteX2" fmla="*/ 117918 w 117917"/>
                          <a:gd name="connsiteY2" fmla="*/ 8467 h 16934"/>
                          <a:gd name="connsiteX3" fmla="*/ 109434 w 117917"/>
                          <a:gd name="connsiteY3" fmla="*/ 16934 h 16934"/>
                          <a:gd name="connsiteX4" fmla="*/ 8483 w 117917"/>
                          <a:gd name="connsiteY4" fmla="*/ 16934 h 16934"/>
                          <a:gd name="connsiteX5" fmla="*/ 0 w 117917"/>
                          <a:gd name="connsiteY5" fmla="*/ 8467 h 16934"/>
                          <a:gd name="connsiteX6" fmla="*/ 0 w 117917"/>
                          <a:gd name="connsiteY6" fmla="*/ 8467 h 16934"/>
                          <a:gd name="connsiteX7" fmla="*/ 8483 w 117917"/>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17" h="16934">
                            <a:moveTo>
                              <a:pt x="109434" y="0"/>
                            </a:moveTo>
                            <a:cubicBezTo>
                              <a:pt x="114120" y="0"/>
                              <a:pt x="117918" y="3791"/>
                              <a:pt x="117918" y="8467"/>
                            </a:cubicBezTo>
                            <a:lnTo>
                              <a:pt x="117918" y="8467"/>
                            </a:lnTo>
                            <a:cubicBezTo>
                              <a:pt x="117918" y="13144"/>
                              <a:pt x="114120" y="16934"/>
                              <a:pt x="109434" y="16934"/>
                            </a:cubicBezTo>
                            <a:lnTo>
                              <a:pt x="8483" y="16934"/>
                            </a:lnTo>
                            <a:cubicBezTo>
                              <a:pt x="3798" y="16934"/>
                              <a:pt x="0" y="13144"/>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221" name="Vrije vorm 220">
                        <a:extLst>
                          <a:ext uri="{FF2B5EF4-FFF2-40B4-BE49-F238E27FC236}">
                            <a16:creationId xmlns:a16="http://schemas.microsoft.com/office/drawing/2014/main" id="{F18BCF6D-E1F1-F368-C40C-EDB037468E99}"/>
                          </a:ext>
                        </a:extLst>
                      </p:cNvPr>
                      <p:cNvSpPr>
                        <a:spLocks/>
                      </p:cNvSpPr>
                      <p:nvPr/>
                    </p:nvSpPr>
                    <p:spPr>
                      <a:xfrm>
                        <a:off x="4816411" y="3604140"/>
                        <a:ext cx="117917" cy="16934"/>
                      </a:xfrm>
                      <a:custGeom>
                        <a:avLst/>
                        <a:gdLst>
                          <a:gd name="connsiteX0" fmla="*/ 109434 w 117917"/>
                          <a:gd name="connsiteY0" fmla="*/ 0 h 16934"/>
                          <a:gd name="connsiteX1" fmla="*/ 117918 w 117917"/>
                          <a:gd name="connsiteY1" fmla="*/ 8467 h 16934"/>
                          <a:gd name="connsiteX2" fmla="*/ 117918 w 117917"/>
                          <a:gd name="connsiteY2" fmla="*/ 8467 h 16934"/>
                          <a:gd name="connsiteX3" fmla="*/ 109434 w 117917"/>
                          <a:gd name="connsiteY3" fmla="*/ 16934 h 16934"/>
                          <a:gd name="connsiteX4" fmla="*/ 8483 w 117917"/>
                          <a:gd name="connsiteY4" fmla="*/ 16934 h 16934"/>
                          <a:gd name="connsiteX5" fmla="*/ 0 w 117917"/>
                          <a:gd name="connsiteY5" fmla="*/ 8467 h 16934"/>
                          <a:gd name="connsiteX6" fmla="*/ 0 w 117917"/>
                          <a:gd name="connsiteY6" fmla="*/ 8467 h 16934"/>
                          <a:gd name="connsiteX7" fmla="*/ 8483 w 117917"/>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17" h="16934">
                            <a:moveTo>
                              <a:pt x="109434" y="0"/>
                            </a:moveTo>
                            <a:cubicBezTo>
                              <a:pt x="114120" y="0"/>
                              <a:pt x="117918" y="3791"/>
                              <a:pt x="117918" y="8467"/>
                            </a:cubicBezTo>
                            <a:lnTo>
                              <a:pt x="117918" y="8467"/>
                            </a:lnTo>
                            <a:cubicBezTo>
                              <a:pt x="117918" y="13144"/>
                              <a:pt x="114120" y="16934"/>
                              <a:pt x="109434" y="16934"/>
                            </a:cubicBezTo>
                            <a:lnTo>
                              <a:pt x="8483" y="16934"/>
                            </a:lnTo>
                            <a:cubicBezTo>
                              <a:pt x="3798" y="16934"/>
                              <a:pt x="0" y="13144"/>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222" name="Vrije vorm 221">
                        <a:extLst>
                          <a:ext uri="{FF2B5EF4-FFF2-40B4-BE49-F238E27FC236}">
                            <a16:creationId xmlns:a16="http://schemas.microsoft.com/office/drawing/2014/main" id="{C9DE376E-A165-CA77-5A84-EBE73DC393BA}"/>
                          </a:ext>
                        </a:extLst>
                      </p:cNvPr>
                      <p:cNvSpPr>
                        <a:spLocks/>
                      </p:cNvSpPr>
                      <p:nvPr/>
                    </p:nvSpPr>
                    <p:spPr>
                      <a:xfrm>
                        <a:off x="4697174" y="3604078"/>
                        <a:ext cx="110635" cy="16934"/>
                      </a:xfrm>
                      <a:custGeom>
                        <a:avLst/>
                        <a:gdLst>
                          <a:gd name="connsiteX0" fmla="*/ 102153 w 110635"/>
                          <a:gd name="connsiteY0" fmla="*/ 0 h 16934"/>
                          <a:gd name="connsiteX1" fmla="*/ 110636 w 110635"/>
                          <a:gd name="connsiteY1" fmla="*/ 8467 h 16934"/>
                          <a:gd name="connsiteX2" fmla="*/ 110636 w 110635"/>
                          <a:gd name="connsiteY2" fmla="*/ 8467 h 16934"/>
                          <a:gd name="connsiteX3" fmla="*/ 102153 w 110635"/>
                          <a:gd name="connsiteY3" fmla="*/ 16934 h 16934"/>
                          <a:gd name="connsiteX4" fmla="*/ 8483 w 110635"/>
                          <a:gd name="connsiteY4" fmla="*/ 16934 h 16934"/>
                          <a:gd name="connsiteX5" fmla="*/ 0 w 110635"/>
                          <a:gd name="connsiteY5" fmla="*/ 8467 h 16934"/>
                          <a:gd name="connsiteX6" fmla="*/ 0 w 110635"/>
                          <a:gd name="connsiteY6" fmla="*/ 8467 h 16934"/>
                          <a:gd name="connsiteX7" fmla="*/ 8483 w 110635"/>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635" h="16934">
                            <a:moveTo>
                              <a:pt x="102153" y="0"/>
                            </a:moveTo>
                            <a:cubicBezTo>
                              <a:pt x="106838" y="0"/>
                              <a:pt x="110636" y="3791"/>
                              <a:pt x="110636" y="8467"/>
                            </a:cubicBezTo>
                            <a:lnTo>
                              <a:pt x="110636" y="8467"/>
                            </a:lnTo>
                            <a:cubicBezTo>
                              <a:pt x="110636" y="13143"/>
                              <a:pt x="106838" y="16934"/>
                              <a:pt x="102153"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223" name="Vrije vorm 222">
                        <a:extLst>
                          <a:ext uri="{FF2B5EF4-FFF2-40B4-BE49-F238E27FC236}">
                            <a16:creationId xmlns:a16="http://schemas.microsoft.com/office/drawing/2014/main" id="{A63DC032-B5CD-E569-53DC-A4382C6C1D97}"/>
                          </a:ext>
                        </a:extLst>
                      </p:cNvPr>
                      <p:cNvSpPr>
                        <a:spLocks/>
                      </p:cNvSpPr>
                      <p:nvPr/>
                    </p:nvSpPr>
                    <p:spPr>
                      <a:xfrm>
                        <a:off x="4652806" y="3549943"/>
                        <a:ext cx="91809" cy="16933"/>
                      </a:xfrm>
                      <a:custGeom>
                        <a:avLst/>
                        <a:gdLst>
                          <a:gd name="connsiteX0" fmla="*/ 83327 w 91809"/>
                          <a:gd name="connsiteY0" fmla="*/ 0 h 16933"/>
                          <a:gd name="connsiteX1" fmla="*/ 91810 w 91809"/>
                          <a:gd name="connsiteY1" fmla="*/ 8467 h 16933"/>
                          <a:gd name="connsiteX2" fmla="*/ 91810 w 91809"/>
                          <a:gd name="connsiteY2" fmla="*/ 8467 h 16933"/>
                          <a:gd name="connsiteX3" fmla="*/ 83327 w 91809"/>
                          <a:gd name="connsiteY3" fmla="*/ 16934 h 16933"/>
                          <a:gd name="connsiteX4" fmla="*/ 8483 w 91809"/>
                          <a:gd name="connsiteY4" fmla="*/ 16934 h 16933"/>
                          <a:gd name="connsiteX5" fmla="*/ 0 w 91809"/>
                          <a:gd name="connsiteY5" fmla="*/ 8467 h 16933"/>
                          <a:gd name="connsiteX6" fmla="*/ 0 w 91809"/>
                          <a:gd name="connsiteY6" fmla="*/ 8467 h 16933"/>
                          <a:gd name="connsiteX7" fmla="*/ 8483 w 91809"/>
                          <a:gd name="connsiteY7" fmla="*/ 0 h 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09" h="16933">
                            <a:moveTo>
                              <a:pt x="83327" y="0"/>
                            </a:moveTo>
                            <a:cubicBezTo>
                              <a:pt x="88012" y="0"/>
                              <a:pt x="91810" y="3791"/>
                              <a:pt x="91810" y="8467"/>
                            </a:cubicBezTo>
                            <a:lnTo>
                              <a:pt x="91810" y="8467"/>
                            </a:lnTo>
                            <a:cubicBezTo>
                              <a:pt x="91810" y="13143"/>
                              <a:pt x="88012" y="16934"/>
                              <a:pt x="83327"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224" name="Vrije vorm 223">
                        <a:extLst>
                          <a:ext uri="{FF2B5EF4-FFF2-40B4-BE49-F238E27FC236}">
                            <a16:creationId xmlns:a16="http://schemas.microsoft.com/office/drawing/2014/main" id="{2ECFAA7C-9642-7216-CFCC-E73AB8755AD6}"/>
                          </a:ext>
                        </a:extLst>
                      </p:cNvPr>
                      <p:cNvSpPr>
                        <a:spLocks/>
                      </p:cNvSpPr>
                      <p:nvPr/>
                    </p:nvSpPr>
                    <p:spPr>
                      <a:xfrm>
                        <a:off x="4418829" y="3760315"/>
                        <a:ext cx="139402" cy="16934"/>
                      </a:xfrm>
                      <a:custGeom>
                        <a:avLst/>
                        <a:gdLst>
                          <a:gd name="connsiteX0" fmla="*/ 130919 w 139402"/>
                          <a:gd name="connsiteY0" fmla="*/ 0 h 16934"/>
                          <a:gd name="connsiteX1" fmla="*/ 139403 w 139402"/>
                          <a:gd name="connsiteY1" fmla="*/ 8467 h 16934"/>
                          <a:gd name="connsiteX2" fmla="*/ 139403 w 139402"/>
                          <a:gd name="connsiteY2" fmla="*/ 8467 h 16934"/>
                          <a:gd name="connsiteX3" fmla="*/ 130919 w 139402"/>
                          <a:gd name="connsiteY3" fmla="*/ 16934 h 16934"/>
                          <a:gd name="connsiteX4" fmla="*/ 8483 w 139402"/>
                          <a:gd name="connsiteY4" fmla="*/ 16934 h 16934"/>
                          <a:gd name="connsiteX5" fmla="*/ 0 w 139402"/>
                          <a:gd name="connsiteY5" fmla="*/ 8467 h 16934"/>
                          <a:gd name="connsiteX6" fmla="*/ 0 w 139402"/>
                          <a:gd name="connsiteY6" fmla="*/ 8467 h 16934"/>
                          <a:gd name="connsiteX7" fmla="*/ 8483 w 139402"/>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402" h="16934">
                            <a:moveTo>
                              <a:pt x="130919" y="0"/>
                            </a:moveTo>
                            <a:cubicBezTo>
                              <a:pt x="135605" y="0"/>
                              <a:pt x="139403" y="3791"/>
                              <a:pt x="139403" y="8467"/>
                            </a:cubicBezTo>
                            <a:lnTo>
                              <a:pt x="139403" y="8467"/>
                            </a:lnTo>
                            <a:cubicBezTo>
                              <a:pt x="139403" y="13143"/>
                              <a:pt x="135605" y="16934"/>
                              <a:pt x="130919"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225" name="Vrije vorm 224">
                        <a:extLst>
                          <a:ext uri="{FF2B5EF4-FFF2-40B4-BE49-F238E27FC236}">
                            <a16:creationId xmlns:a16="http://schemas.microsoft.com/office/drawing/2014/main" id="{2253FCA0-3655-63BD-40FE-7C2A8788B4A2}"/>
                          </a:ext>
                        </a:extLst>
                      </p:cNvPr>
                      <p:cNvSpPr>
                        <a:spLocks/>
                      </p:cNvSpPr>
                      <p:nvPr/>
                    </p:nvSpPr>
                    <p:spPr>
                      <a:xfrm>
                        <a:off x="4418829" y="3802644"/>
                        <a:ext cx="182234" cy="16934"/>
                      </a:xfrm>
                      <a:custGeom>
                        <a:avLst/>
                        <a:gdLst>
                          <a:gd name="connsiteX0" fmla="*/ 173751 w 182234"/>
                          <a:gd name="connsiteY0" fmla="*/ 0 h 16934"/>
                          <a:gd name="connsiteX1" fmla="*/ 182234 w 182234"/>
                          <a:gd name="connsiteY1" fmla="*/ 8467 h 16934"/>
                          <a:gd name="connsiteX2" fmla="*/ 182234 w 182234"/>
                          <a:gd name="connsiteY2" fmla="*/ 8467 h 16934"/>
                          <a:gd name="connsiteX3" fmla="*/ 173751 w 182234"/>
                          <a:gd name="connsiteY3" fmla="*/ 16934 h 16934"/>
                          <a:gd name="connsiteX4" fmla="*/ 8483 w 182234"/>
                          <a:gd name="connsiteY4" fmla="*/ 16934 h 16934"/>
                          <a:gd name="connsiteX5" fmla="*/ 0 w 182234"/>
                          <a:gd name="connsiteY5" fmla="*/ 8467 h 16934"/>
                          <a:gd name="connsiteX6" fmla="*/ 0 w 182234"/>
                          <a:gd name="connsiteY6" fmla="*/ 8467 h 16934"/>
                          <a:gd name="connsiteX7" fmla="*/ 8483 w 182234"/>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234" h="16934">
                            <a:moveTo>
                              <a:pt x="173751" y="0"/>
                            </a:moveTo>
                            <a:cubicBezTo>
                              <a:pt x="178436" y="0"/>
                              <a:pt x="182234" y="3791"/>
                              <a:pt x="182234" y="8467"/>
                            </a:cubicBezTo>
                            <a:lnTo>
                              <a:pt x="182234" y="8467"/>
                            </a:lnTo>
                            <a:cubicBezTo>
                              <a:pt x="182234" y="13143"/>
                              <a:pt x="178436" y="16934"/>
                              <a:pt x="173751"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226" name="Vrije vorm 225">
                        <a:extLst>
                          <a:ext uri="{FF2B5EF4-FFF2-40B4-BE49-F238E27FC236}">
                            <a16:creationId xmlns:a16="http://schemas.microsoft.com/office/drawing/2014/main" id="{A491EED1-C98A-6D9A-2A39-7D2C7A8D0960}"/>
                          </a:ext>
                        </a:extLst>
                      </p:cNvPr>
                      <p:cNvSpPr>
                        <a:spLocks/>
                      </p:cNvSpPr>
                      <p:nvPr/>
                    </p:nvSpPr>
                    <p:spPr>
                      <a:xfrm>
                        <a:off x="4574816" y="3760363"/>
                        <a:ext cx="295412" cy="16934"/>
                      </a:xfrm>
                      <a:custGeom>
                        <a:avLst/>
                        <a:gdLst>
                          <a:gd name="connsiteX0" fmla="*/ 286930 w 295412"/>
                          <a:gd name="connsiteY0" fmla="*/ 0 h 16934"/>
                          <a:gd name="connsiteX1" fmla="*/ 295413 w 295412"/>
                          <a:gd name="connsiteY1" fmla="*/ 8467 h 16934"/>
                          <a:gd name="connsiteX2" fmla="*/ 295413 w 295412"/>
                          <a:gd name="connsiteY2" fmla="*/ 8467 h 16934"/>
                          <a:gd name="connsiteX3" fmla="*/ 286930 w 295412"/>
                          <a:gd name="connsiteY3" fmla="*/ 16934 h 16934"/>
                          <a:gd name="connsiteX4" fmla="*/ 8483 w 295412"/>
                          <a:gd name="connsiteY4" fmla="*/ 16934 h 16934"/>
                          <a:gd name="connsiteX5" fmla="*/ 0 w 295412"/>
                          <a:gd name="connsiteY5" fmla="*/ 8467 h 16934"/>
                          <a:gd name="connsiteX6" fmla="*/ 0 w 295412"/>
                          <a:gd name="connsiteY6" fmla="*/ 8467 h 16934"/>
                          <a:gd name="connsiteX7" fmla="*/ 8483 w 295412"/>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412" h="16934">
                            <a:moveTo>
                              <a:pt x="286930" y="0"/>
                            </a:moveTo>
                            <a:cubicBezTo>
                              <a:pt x="291615" y="0"/>
                              <a:pt x="295413" y="3791"/>
                              <a:pt x="295413" y="8467"/>
                            </a:cubicBezTo>
                            <a:lnTo>
                              <a:pt x="295413" y="8467"/>
                            </a:lnTo>
                            <a:cubicBezTo>
                              <a:pt x="295413" y="13143"/>
                              <a:pt x="291615" y="16934"/>
                              <a:pt x="286930"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grpSp>
                <p:sp>
                  <p:nvSpPr>
                    <p:cNvPr id="189" name="Vrije vorm 188">
                      <a:extLst>
                        <a:ext uri="{FF2B5EF4-FFF2-40B4-BE49-F238E27FC236}">
                          <a16:creationId xmlns:a16="http://schemas.microsoft.com/office/drawing/2014/main" id="{D5E9A167-AE97-98FD-3677-8146722A7B6B}"/>
                        </a:ext>
                      </a:extLst>
                    </p:cNvPr>
                    <p:cNvSpPr>
                      <a:spLocks/>
                    </p:cNvSpPr>
                    <p:nvPr/>
                  </p:nvSpPr>
                  <p:spPr>
                    <a:xfrm>
                      <a:off x="4429831" y="3547616"/>
                      <a:ext cx="20170" cy="20132"/>
                    </a:xfrm>
                    <a:custGeom>
                      <a:avLst/>
                      <a:gdLst>
                        <a:gd name="connsiteX0" fmla="*/ 20170 w 20170"/>
                        <a:gd name="connsiteY0" fmla="*/ 10066 h 20132"/>
                        <a:gd name="connsiteX1" fmla="*/ 10085 w 20170"/>
                        <a:gd name="connsiteY1" fmla="*/ 20132 h 20132"/>
                        <a:gd name="connsiteX2" fmla="*/ 0 w 20170"/>
                        <a:gd name="connsiteY2" fmla="*/ 10066 h 20132"/>
                        <a:gd name="connsiteX3" fmla="*/ 10085 w 20170"/>
                        <a:gd name="connsiteY3" fmla="*/ 0 h 20132"/>
                        <a:gd name="connsiteX4" fmla="*/ 20170 w 20170"/>
                        <a:gd name="connsiteY4" fmla="*/ 10066 h 20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0" h="20132">
                          <a:moveTo>
                            <a:pt x="20170" y="10066"/>
                          </a:moveTo>
                          <a:cubicBezTo>
                            <a:pt x="20170" y="15625"/>
                            <a:pt x="15655" y="20132"/>
                            <a:pt x="10085" y="20132"/>
                          </a:cubicBezTo>
                          <a:cubicBezTo>
                            <a:pt x="4515" y="20132"/>
                            <a:pt x="0" y="15625"/>
                            <a:pt x="0" y="10066"/>
                          </a:cubicBezTo>
                          <a:cubicBezTo>
                            <a:pt x="0" y="4507"/>
                            <a:pt x="4515" y="0"/>
                            <a:pt x="10085" y="0"/>
                          </a:cubicBezTo>
                          <a:cubicBezTo>
                            <a:pt x="15655" y="0"/>
                            <a:pt x="20170" y="4507"/>
                            <a:pt x="20170" y="10066"/>
                          </a:cubicBezTo>
                          <a:close/>
                        </a:path>
                      </a:pathLst>
                    </a:custGeom>
                    <a:solidFill>
                      <a:srgbClr val="005286"/>
                    </a:solidFill>
                    <a:ln w="9525" cap="flat">
                      <a:noFill/>
                      <a:prstDash val="solid"/>
                      <a:miter/>
                    </a:ln>
                  </p:spPr>
                  <p:txBody>
                    <a:bodyPr rtlCol="0" anchor="ctr"/>
                    <a:lstStyle/>
                    <a:p>
                      <a:endParaRPr lang="nl-NL"/>
                    </a:p>
                  </p:txBody>
                </p:sp>
              </p:grpSp>
            </p:grpSp>
            <p:sp>
              <p:nvSpPr>
                <p:cNvPr id="259" name="Tekstvak 258">
                  <a:extLst>
                    <a:ext uri="{FF2B5EF4-FFF2-40B4-BE49-F238E27FC236}">
                      <a16:creationId xmlns:a16="http://schemas.microsoft.com/office/drawing/2014/main" id="{9566B456-F81B-F1CE-0BED-0A8DFB4FD71B}"/>
                    </a:ext>
                  </a:extLst>
                </p:cNvPr>
                <p:cNvSpPr txBox="1">
                  <a:spLocks/>
                </p:cNvSpPr>
                <p:nvPr/>
              </p:nvSpPr>
              <p:spPr>
                <a:xfrm>
                  <a:off x="3135642" y="3497854"/>
                  <a:ext cx="246862" cy="38472"/>
                </a:xfrm>
                <a:prstGeom prst="rect">
                  <a:avLst/>
                </a:prstGeom>
                <a:noFill/>
              </p:spPr>
              <p:txBody>
                <a:bodyPr wrap="none" lIns="0" tIns="0" rIns="0" bIns="0" rtlCol="0">
                  <a:spAutoFit/>
                </a:bodyPr>
                <a:lstStyle/>
                <a:p>
                  <a:pPr algn="l"/>
                  <a:r>
                    <a:rPr lang="nl-NL" sz="250" spc="0" baseline="0">
                      <a:ln/>
                      <a:solidFill>
                        <a:srgbClr val="FFFFFF"/>
                      </a:solidFill>
                      <a:latin typeface="Calibri"/>
                      <a:cs typeface="Calibri"/>
                      <a:sym typeface="Calibri"/>
                      <a:rtl val="0"/>
                    </a:rPr>
                    <a:t>Medicatieafspraak</a:t>
                  </a:r>
                </a:p>
              </p:txBody>
            </p:sp>
            <p:sp>
              <p:nvSpPr>
                <p:cNvPr id="260" name="Tekstvak 259">
                  <a:extLst>
                    <a:ext uri="{FF2B5EF4-FFF2-40B4-BE49-F238E27FC236}">
                      <a16:creationId xmlns:a16="http://schemas.microsoft.com/office/drawing/2014/main" id="{AD1C2F1F-0F17-EFBB-2C8C-8B98A69517ED}"/>
                    </a:ext>
                  </a:extLst>
                </p:cNvPr>
                <p:cNvSpPr txBox="1">
                  <a:spLocks/>
                </p:cNvSpPr>
                <p:nvPr/>
              </p:nvSpPr>
              <p:spPr>
                <a:xfrm>
                  <a:off x="3135642" y="3929654"/>
                  <a:ext cx="280526" cy="38472"/>
                </a:xfrm>
                <a:prstGeom prst="rect">
                  <a:avLst/>
                </a:prstGeom>
                <a:noFill/>
              </p:spPr>
              <p:txBody>
                <a:bodyPr wrap="none" lIns="0" tIns="0" rIns="0" bIns="0" rtlCol="0">
                  <a:spAutoFit/>
                </a:bodyPr>
                <a:lstStyle/>
                <a:p>
                  <a:pPr algn="l"/>
                  <a:r>
                    <a:rPr lang="nl-NL" sz="250" spc="0" baseline="0" err="1">
                      <a:ln/>
                      <a:solidFill>
                        <a:srgbClr val="FFFFFF"/>
                      </a:solidFill>
                      <a:latin typeface="Calibri"/>
                      <a:cs typeface="Calibri"/>
                      <a:sym typeface="Calibri"/>
                      <a:rtl val="0"/>
                    </a:rPr>
                    <a:t>Verstrekkingsverzoek</a:t>
                  </a:r>
                  <a:endParaRPr lang="nl-NL" sz="250" spc="0" baseline="0">
                    <a:ln/>
                    <a:solidFill>
                      <a:srgbClr val="FFFFFF"/>
                    </a:solidFill>
                    <a:latin typeface="Calibri"/>
                    <a:cs typeface="Calibri"/>
                    <a:sym typeface="Calibri"/>
                    <a:rtl val="0"/>
                  </a:endParaRPr>
                </a:p>
              </p:txBody>
            </p:sp>
            <p:sp>
              <p:nvSpPr>
                <p:cNvPr id="261" name="Tekstvak 260">
                  <a:extLst>
                    <a:ext uri="{FF2B5EF4-FFF2-40B4-BE49-F238E27FC236}">
                      <a16:creationId xmlns:a16="http://schemas.microsoft.com/office/drawing/2014/main" id="{BE5E5F64-3281-2F71-7E3A-CDCBD44FA9D5}"/>
                    </a:ext>
                  </a:extLst>
                </p:cNvPr>
                <p:cNvSpPr txBox="1">
                  <a:spLocks/>
                </p:cNvSpPr>
                <p:nvPr/>
              </p:nvSpPr>
              <p:spPr>
                <a:xfrm>
                  <a:off x="4373062" y="4278904"/>
                  <a:ext cx="131446" cy="38472"/>
                </a:xfrm>
                <a:prstGeom prst="rect">
                  <a:avLst/>
                </a:prstGeom>
                <a:noFill/>
              </p:spPr>
              <p:txBody>
                <a:bodyPr wrap="none" lIns="0" tIns="0" rIns="0" bIns="0" rtlCol="0">
                  <a:spAutoFit/>
                </a:bodyPr>
                <a:lstStyle/>
                <a:p>
                  <a:pPr algn="l"/>
                  <a:r>
                    <a:rPr lang="nl-NL" sz="250" spc="0" baseline="0">
                      <a:ln/>
                      <a:solidFill>
                        <a:srgbClr val="FFFFFF"/>
                      </a:solidFill>
                      <a:latin typeface="Calibri"/>
                      <a:cs typeface="Calibri"/>
                      <a:sym typeface="Calibri"/>
                      <a:rtl val="0"/>
                    </a:rPr>
                    <a:t>Versturen</a:t>
                  </a:r>
                </a:p>
              </p:txBody>
            </p:sp>
          </p:grpSp>
          <p:grpSp>
            <p:nvGrpSpPr>
              <p:cNvPr id="10" name="Graphic 487">
                <a:extLst>
                  <a:ext uri="{FF2B5EF4-FFF2-40B4-BE49-F238E27FC236}">
                    <a16:creationId xmlns:a16="http://schemas.microsoft.com/office/drawing/2014/main" id="{6199EED1-A1EC-A4C7-951B-6612D374870C}"/>
                  </a:ext>
                </a:extLst>
              </p:cNvPr>
              <p:cNvGrpSpPr>
                <a:grpSpLocks/>
              </p:cNvGrpSpPr>
              <p:nvPr/>
            </p:nvGrpSpPr>
            <p:grpSpPr>
              <a:xfrm>
                <a:off x="4379412" y="2992841"/>
                <a:ext cx="546843" cy="542953"/>
                <a:chOff x="5160432" y="3124229"/>
                <a:chExt cx="335236" cy="332851"/>
              </a:xfrm>
            </p:grpSpPr>
            <p:sp>
              <p:nvSpPr>
                <p:cNvPr id="11" name="Vrije vorm 10">
                  <a:extLst>
                    <a:ext uri="{FF2B5EF4-FFF2-40B4-BE49-F238E27FC236}">
                      <a16:creationId xmlns:a16="http://schemas.microsoft.com/office/drawing/2014/main" id="{C7D23A32-CFCF-2B37-BC7F-C45131F527EE}"/>
                    </a:ext>
                  </a:extLst>
                </p:cNvPr>
                <p:cNvSpPr>
                  <a:spLocks/>
                </p:cNvSpPr>
                <p:nvPr/>
              </p:nvSpPr>
              <p:spPr>
                <a:xfrm>
                  <a:off x="5166695" y="3130541"/>
                  <a:ext cx="322709" cy="321055"/>
                </a:xfrm>
                <a:custGeom>
                  <a:avLst/>
                  <a:gdLst>
                    <a:gd name="connsiteX0" fmla="*/ 322709 w 322709"/>
                    <a:gd name="connsiteY0" fmla="*/ 160528 h 321055"/>
                    <a:gd name="connsiteX1" fmla="*/ 161355 w 322709"/>
                    <a:gd name="connsiteY1" fmla="*/ 321055 h 321055"/>
                    <a:gd name="connsiteX2" fmla="*/ 0 w 322709"/>
                    <a:gd name="connsiteY2" fmla="*/ 160528 h 321055"/>
                    <a:gd name="connsiteX3" fmla="*/ 161355 w 322709"/>
                    <a:gd name="connsiteY3" fmla="*/ 0 h 321055"/>
                    <a:gd name="connsiteX4" fmla="*/ 322709 w 322709"/>
                    <a:gd name="connsiteY4" fmla="*/ 160528 h 321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09" h="321055">
                      <a:moveTo>
                        <a:pt x="322709" y="160528"/>
                      </a:moveTo>
                      <a:cubicBezTo>
                        <a:pt x="322709" y="249187"/>
                        <a:pt x="250464" y="321055"/>
                        <a:pt x="161355" y="321055"/>
                      </a:cubicBezTo>
                      <a:cubicBezTo>
                        <a:pt x="72245" y="321055"/>
                        <a:pt x="0" y="249187"/>
                        <a:pt x="0" y="160528"/>
                      </a:cubicBezTo>
                      <a:cubicBezTo>
                        <a:pt x="0" y="71869"/>
                        <a:pt x="72245" y="0"/>
                        <a:pt x="161355" y="0"/>
                      </a:cubicBezTo>
                      <a:cubicBezTo>
                        <a:pt x="250464" y="0"/>
                        <a:pt x="322709" y="71871"/>
                        <a:pt x="322709" y="160528"/>
                      </a:cubicBezTo>
                      <a:close/>
                    </a:path>
                  </a:pathLst>
                </a:custGeom>
                <a:solidFill>
                  <a:srgbClr val="D7EFF2"/>
                </a:solidFill>
                <a:ln w="9525" cap="flat">
                  <a:noFill/>
                  <a:prstDash val="solid"/>
                  <a:miter/>
                </a:ln>
              </p:spPr>
              <p:txBody>
                <a:bodyPr rtlCol="0" anchor="ctr"/>
                <a:lstStyle/>
                <a:p>
                  <a:endParaRPr lang="nl-NL"/>
                </a:p>
              </p:txBody>
            </p:sp>
            <p:sp>
              <p:nvSpPr>
                <p:cNvPr id="12" name="Vrije vorm 11">
                  <a:extLst>
                    <a:ext uri="{FF2B5EF4-FFF2-40B4-BE49-F238E27FC236}">
                      <a16:creationId xmlns:a16="http://schemas.microsoft.com/office/drawing/2014/main" id="{6601534F-F0E0-250B-D0B4-72B4937FB60F}"/>
                    </a:ext>
                  </a:extLst>
                </p:cNvPr>
                <p:cNvSpPr>
                  <a:spLocks/>
                </p:cNvSpPr>
                <p:nvPr/>
              </p:nvSpPr>
              <p:spPr>
                <a:xfrm>
                  <a:off x="5160432" y="3124229"/>
                  <a:ext cx="335236" cy="332851"/>
                </a:xfrm>
                <a:custGeom>
                  <a:avLst/>
                  <a:gdLst>
                    <a:gd name="connsiteX0" fmla="*/ 167618 w 335236"/>
                    <a:gd name="connsiteY0" fmla="*/ 332851 h 332851"/>
                    <a:gd name="connsiteX1" fmla="*/ 0 w 335236"/>
                    <a:gd name="connsiteY1" fmla="*/ 166424 h 332851"/>
                    <a:gd name="connsiteX2" fmla="*/ 167618 w 335236"/>
                    <a:gd name="connsiteY2" fmla="*/ 0 h 332851"/>
                    <a:gd name="connsiteX3" fmla="*/ 335236 w 335236"/>
                    <a:gd name="connsiteY3" fmla="*/ 166424 h 332851"/>
                    <a:gd name="connsiteX4" fmla="*/ 167618 w 335236"/>
                    <a:gd name="connsiteY4" fmla="*/ 332851 h 332851"/>
                    <a:gd name="connsiteX5" fmla="*/ 167618 w 335236"/>
                    <a:gd name="connsiteY5" fmla="*/ 15768 h 332851"/>
                    <a:gd name="connsiteX6" fmla="*/ 15877 w 335236"/>
                    <a:gd name="connsiteY6" fmla="*/ 166424 h 332851"/>
                    <a:gd name="connsiteX7" fmla="*/ 167618 w 335236"/>
                    <a:gd name="connsiteY7" fmla="*/ 317087 h 332851"/>
                    <a:gd name="connsiteX8" fmla="*/ 319360 w 335236"/>
                    <a:gd name="connsiteY8" fmla="*/ 166424 h 332851"/>
                    <a:gd name="connsiteX9" fmla="*/ 167618 w 335236"/>
                    <a:gd name="connsiteY9" fmla="*/ 15768 h 332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236" h="332851">
                      <a:moveTo>
                        <a:pt x="167618" y="332851"/>
                      </a:moveTo>
                      <a:cubicBezTo>
                        <a:pt x="75199" y="332851"/>
                        <a:pt x="0" y="258197"/>
                        <a:pt x="0" y="166424"/>
                      </a:cubicBezTo>
                      <a:cubicBezTo>
                        <a:pt x="0" y="74658"/>
                        <a:pt x="75199" y="0"/>
                        <a:pt x="167618" y="0"/>
                      </a:cubicBezTo>
                      <a:cubicBezTo>
                        <a:pt x="260048" y="0"/>
                        <a:pt x="335236" y="74658"/>
                        <a:pt x="335236" y="166424"/>
                      </a:cubicBezTo>
                      <a:cubicBezTo>
                        <a:pt x="335236" y="258197"/>
                        <a:pt x="260048" y="332851"/>
                        <a:pt x="167618" y="332851"/>
                      </a:cubicBezTo>
                      <a:close/>
                      <a:moveTo>
                        <a:pt x="167618" y="15768"/>
                      </a:moveTo>
                      <a:cubicBezTo>
                        <a:pt x="83944" y="15768"/>
                        <a:pt x="15877" y="83352"/>
                        <a:pt x="15877" y="166424"/>
                      </a:cubicBezTo>
                      <a:cubicBezTo>
                        <a:pt x="15877" y="249495"/>
                        <a:pt x="83944" y="317087"/>
                        <a:pt x="167618" y="317087"/>
                      </a:cubicBezTo>
                      <a:cubicBezTo>
                        <a:pt x="251292" y="317087"/>
                        <a:pt x="319360" y="249494"/>
                        <a:pt x="319360" y="166424"/>
                      </a:cubicBezTo>
                      <a:cubicBezTo>
                        <a:pt x="319360" y="83353"/>
                        <a:pt x="251292" y="15768"/>
                        <a:pt x="167618" y="15768"/>
                      </a:cubicBezTo>
                      <a:close/>
                    </a:path>
                  </a:pathLst>
                </a:custGeom>
                <a:solidFill>
                  <a:srgbClr val="FFFFFF"/>
                </a:solidFill>
                <a:ln w="9525" cap="flat">
                  <a:noFill/>
                  <a:prstDash val="solid"/>
                  <a:miter/>
                </a:ln>
              </p:spPr>
              <p:txBody>
                <a:bodyPr rtlCol="0" anchor="ctr"/>
                <a:lstStyle/>
                <a:p>
                  <a:endParaRPr lang="nl-NL"/>
                </a:p>
              </p:txBody>
            </p:sp>
            <p:grpSp>
              <p:nvGrpSpPr>
                <p:cNvPr id="13" name="Graphic 487">
                  <a:extLst>
                    <a:ext uri="{FF2B5EF4-FFF2-40B4-BE49-F238E27FC236}">
                      <a16:creationId xmlns:a16="http://schemas.microsoft.com/office/drawing/2014/main" id="{6957A98E-2510-D6F6-0B9D-835DEA76FE26}"/>
                    </a:ext>
                  </a:extLst>
                </p:cNvPr>
                <p:cNvGrpSpPr>
                  <a:grpSpLocks/>
                </p:cNvGrpSpPr>
                <p:nvPr/>
              </p:nvGrpSpPr>
              <p:grpSpPr>
                <a:xfrm>
                  <a:off x="5223939" y="3202674"/>
                  <a:ext cx="208221" cy="169084"/>
                  <a:chOff x="5223939" y="3202674"/>
                  <a:chExt cx="208221" cy="169084"/>
                </a:xfrm>
              </p:grpSpPr>
              <p:grpSp>
                <p:nvGrpSpPr>
                  <p:cNvPr id="14" name="Graphic 487">
                    <a:extLst>
                      <a:ext uri="{FF2B5EF4-FFF2-40B4-BE49-F238E27FC236}">
                        <a16:creationId xmlns:a16="http://schemas.microsoft.com/office/drawing/2014/main" id="{D00D57C4-282F-24CF-AB18-4A521B5A37F2}"/>
                      </a:ext>
                    </a:extLst>
                  </p:cNvPr>
                  <p:cNvGrpSpPr>
                    <a:grpSpLocks/>
                  </p:cNvGrpSpPr>
                  <p:nvPr/>
                </p:nvGrpSpPr>
                <p:grpSpPr>
                  <a:xfrm>
                    <a:off x="5223939" y="3224191"/>
                    <a:ext cx="208221" cy="147567"/>
                    <a:chOff x="5223939" y="3224191"/>
                    <a:chExt cx="208221" cy="147567"/>
                  </a:xfrm>
                </p:grpSpPr>
                <p:sp>
                  <p:nvSpPr>
                    <p:cNvPr id="18" name="Vrije vorm 17">
                      <a:extLst>
                        <a:ext uri="{FF2B5EF4-FFF2-40B4-BE49-F238E27FC236}">
                          <a16:creationId xmlns:a16="http://schemas.microsoft.com/office/drawing/2014/main" id="{4090F5B7-2E00-FEE7-393A-BFFAB4F50269}"/>
                        </a:ext>
                      </a:extLst>
                    </p:cNvPr>
                    <p:cNvSpPr>
                      <a:spLocks/>
                    </p:cNvSpPr>
                    <p:nvPr/>
                  </p:nvSpPr>
                  <p:spPr>
                    <a:xfrm>
                      <a:off x="5223939" y="3359051"/>
                      <a:ext cx="208221" cy="12707"/>
                    </a:xfrm>
                    <a:custGeom>
                      <a:avLst/>
                      <a:gdLst>
                        <a:gd name="connsiteX0" fmla="*/ 0 w 208221"/>
                        <a:gd name="connsiteY0" fmla="*/ 6354 h 12707"/>
                        <a:gd name="connsiteX1" fmla="*/ 104111 w 208221"/>
                        <a:gd name="connsiteY1" fmla="*/ 0 h 12707"/>
                        <a:gd name="connsiteX2" fmla="*/ 208221 w 208221"/>
                        <a:gd name="connsiteY2" fmla="*/ 6354 h 12707"/>
                        <a:gd name="connsiteX3" fmla="*/ 104111 w 208221"/>
                        <a:gd name="connsiteY3" fmla="*/ 12707 h 12707"/>
                        <a:gd name="connsiteX4" fmla="*/ 0 w 208221"/>
                        <a:gd name="connsiteY4" fmla="*/ 6354 h 12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21" h="12707">
                          <a:moveTo>
                            <a:pt x="0" y="6354"/>
                          </a:moveTo>
                          <a:cubicBezTo>
                            <a:pt x="0" y="2845"/>
                            <a:pt x="46612" y="0"/>
                            <a:pt x="104111" y="0"/>
                          </a:cubicBezTo>
                          <a:cubicBezTo>
                            <a:pt x="161609" y="0"/>
                            <a:pt x="208221" y="2845"/>
                            <a:pt x="208221" y="6354"/>
                          </a:cubicBezTo>
                          <a:cubicBezTo>
                            <a:pt x="208221" y="9863"/>
                            <a:pt x="161609" y="12707"/>
                            <a:pt x="104111" y="12707"/>
                          </a:cubicBezTo>
                          <a:cubicBezTo>
                            <a:pt x="46612" y="12707"/>
                            <a:pt x="0" y="9863"/>
                            <a:pt x="0" y="6354"/>
                          </a:cubicBezTo>
                          <a:close/>
                        </a:path>
                      </a:pathLst>
                    </a:custGeom>
                    <a:solidFill>
                      <a:srgbClr val="00A9B9"/>
                    </a:solidFill>
                    <a:ln w="9525" cap="flat">
                      <a:noFill/>
                      <a:prstDash val="solid"/>
                      <a:miter/>
                    </a:ln>
                  </p:spPr>
                  <p:txBody>
                    <a:bodyPr rtlCol="0" anchor="ctr"/>
                    <a:lstStyle/>
                    <a:p>
                      <a:endParaRPr lang="nl-NL"/>
                    </a:p>
                  </p:txBody>
                </p:sp>
                <p:sp>
                  <p:nvSpPr>
                    <p:cNvPr id="19" name="Vrije vorm 18">
                      <a:extLst>
                        <a:ext uri="{FF2B5EF4-FFF2-40B4-BE49-F238E27FC236}">
                          <a16:creationId xmlns:a16="http://schemas.microsoft.com/office/drawing/2014/main" id="{B462E085-7FB7-4598-9631-11979D78BE0A}"/>
                        </a:ext>
                      </a:extLst>
                    </p:cNvPr>
                    <p:cNvSpPr>
                      <a:spLocks/>
                    </p:cNvSpPr>
                    <p:nvPr/>
                  </p:nvSpPr>
                  <p:spPr>
                    <a:xfrm>
                      <a:off x="5244474" y="3227060"/>
                      <a:ext cx="167151" cy="137319"/>
                    </a:xfrm>
                    <a:custGeom>
                      <a:avLst/>
                      <a:gdLst>
                        <a:gd name="connsiteX0" fmla="*/ 0 w 167151"/>
                        <a:gd name="connsiteY0" fmla="*/ 0 h 137319"/>
                        <a:gd name="connsiteX1" fmla="*/ 167152 w 167151"/>
                        <a:gd name="connsiteY1" fmla="*/ 0 h 137319"/>
                        <a:gd name="connsiteX2" fmla="*/ 167152 w 167151"/>
                        <a:gd name="connsiteY2" fmla="*/ 137320 h 137319"/>
                        <a:gd name="connsiteX3" fmla="*/ 0 w 167151"/>
                        <a:gd name="connsiteY3" fmla="*/ 137320 h 137319"/>
                        <a:gd name="connsiteX4" fmla="*/ 0 w 167151"/>
                        <a:gd name="connsiteY4" fmla="*/ 0 h 13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51" h="137319">
                          <a:moveTo>
                            <a:pt x="0" y="0"/>
                          </a:moveTo>
                          <a:lnTo>
                            <a:pt x="167152" y="0"/>
                          </a:lnTo>
                          <a:lnTo>
                            <a:pt x="167152" y="137320"/>
                          </a:lnTo>
                          <a:lnTo>
                            <a:pt x="0" y="137320"/>
                          </a:lnTo>
                          <a:lnTo>
                            <a:pt x="0" y="0"/>
                          </a:lnTo>
                          <a:close/>
                        </a:path>
                      </a:pathLst>
                    </a:custGeom>
                    <a:solidFill>
                      <a:srgbClr val="51BBC7"/>
                    </a:solidFill>
                    <a:ln w="9525" cap="flat">
                      <a:noFill/>
                      <a:prstDash val="solid"/>
                      <a:miter/>
                    </a:ln>
                  </p:spPr>
                  <p:txBody>
                    <a:bodyPr rtlCol="0" anchor="ctr"/>
                    <a:lstStyle/>
                    <a:p>
                      <a:endParaRPr lang="nl-NL"/>
                    </a:p>
                  </p:txBody>
                </p:sp>
                <p:sp>
                  <p:nvSpPr>
                    <p:cNvPr id="20" name="Vrije vorm 19">
                      <a:extLst>
                        <a:ext uri="{FF2B5EF4-FFF2-40B4-BE49-F238E27FC236}">
                          <a16:creationId xmlns:a16="http://schemas.microsoft.com/office/drawing/2014/main" id="{B73B13A8-D611-A8E9-F2E3-E40F113F48AF}"/>
                        </a:ext>
                      </a:extLst>
                    </p:cNvPr>
                    <p:cNvSpPr>
                      <a:spLocks/>
                    </p:cNvSpPr>
                    <p:nvPr/>
                  </p:nvSpPr>
                  <p:spPr>
                    <a:xfrm>
                      <a:off x="5304024" y="3311911"/>
                      <a:ext cx="47640" cy="52468"/>
                    </a:xfrm>
                    <a:custGeom>
                      <a:avLst/>
                      <a:gdLst>
                        <a:gd name="connsiteX0" fmla="*/ 47640 w 47640"/>
                        <a:gd name="connsiteY0" fmla="*/ 0 h 52468"/>
                        <a:gd name="connsiteX1" fmla="*/ 47640 w 47640"/>
                        <a:gd name="connsiteY1" fmla="*/ 52468 h 52468"/>
                        <a:gd name="connsiteX2" fmla="*/ 0 w 47640"/>
                        <a:gd name="connsiteY2" fmla="*/ 52468 h 52468"/>
                        <a:gd name="connsiteX3" fmla="*/ 0 w 47640"/>
                        <a:gd name="connsiteY3" fmla="*/ 0 h 52468"/>
                        <a:gd name="connsiteX4" fmla="*/ 47640 w 47640"/>
                        <a:gd name="connsiteY4" fmla="*/ 0 h 52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0" h="52468">
                          <a:moveTo>
                            <a:pt x="47640" y="0"/>
                          </a:moveTo>
                          <a:lnTo>
                            <a:pt x="47640" y="52468"/>
                          </a:lnTo>
                          <a:lnTo>
                            <a:pt x="0" y="52468"/>
                          </a:lnTo>
                          <a:lnTo>
                            <a:pt x="0" y="0"/>
                          </a:lnTo>
                          <a:lnTo>
                            <a:pt x="47640" y="0"/>
                          </a:lnTo>
                          <a:close/>
                        </a:path>
                      </a:pathLst>
                    </a:custGeom>
                    <a:solidFill>
                      <a:srgbClr val="AEDDE3"/>
                    </a:solidFill>
                    <a:ln w="9525" cap="flat">
                      <a:noFill/>
                      <a:prstDash val="solid"/>
                      <a:miter/>
                    </a:ln>
                  </p:spPr>
                  <p:txBody>
                    <a:bodyPr rtlCol="0" anchor="ctr"/>
                    <a:lstStyle/>
                    <a:p>
                      <a:endParaRPr lang="nl-NL"/>
                    </a:p>
                  </p:txBody>
                </p:sp>
                <p:sp>
                  <p:nvSpPr>
                    <p:cNvPr id="21" name="Vrije vorm 20">
                      <a:extLst>
                        <a:ext uri="{FF2B5EF4-FFF2-40B4-BE49-F238E27FC236}">
                          <a16:creationId xmlns:a16="http://schemas.microsoft.com/office/drawing/2014/main" id="{EFC738A3-24F2-AD16-B42F-3ADEB6DD222C}"/>
                        </a:ext>
                      </a:extLst>
                    </p:cNvPr>
                    <p:cNvSpPr>
                      <a:spLocks/>
                    </p:cNvSpPr>
                    <p:nvPr/>
                  </p:nvSpPr>
                  <p:spPr>
                    <a:xfrm>
                      <a:off x="5257205" y="3316830"/>
                      <a:ext cx="35730" cy="27464"/>
                    </a:xfrm>
                    <a:custGeom>
                      <a:avLst/>
                      <a:gdLst>
                        <a:gd name="connsiteX0" fmla="*/ 35730 w 35730"/>
                        <a:gd name="connsiteY0" fmla="*/ 0 h 27464"/>
                        <a:gd name="connsiteX1" fmla="*/ 35730 w 35730"/>
                        <a:gd name="connsiteY1" fmla="*/ 27464 h 27464"/>
                        <a:gd name="connsiteX2" fmla="*/ 0 w 35730"/>
                        <a:gd name="connsiteY2" fmla="*/ 27464 h 27464"/>
                        <a:gd name="connsiteX3" fmla="*/ 0 w 35730"/>
                        <a:gd name="connsiteY3" fmla="*/ 0 h 27464"/>
                        <a:gd name="connsiteX4" fmla="*/ 35730 w 35730"/>
                        <a:gd name="connsiteY4" fmla="*/ 0 h 2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30" h="27464">
                          <a:moveTo>
                            <a:pt x="35730" y="0"/>
                          </a:moveTo>
                          <a:lnTo>
                            <a:pt x="35730" y="27464"/>
                          </a:lnTo>
                          <a:lnTo>
                            <a:pt x="0" y="27464"/>
                          </a:lnTo>
                          <a:lnTo>
                            <a:pt x="0" y="0"/>
                          </a:lnTo>
                          <a:lnTo>
                            <a:pt x="35730" y="0"/>
                          </a:lnTo>
                          <a:close/>
                        </a:path>
                      </a:pathLst>
                    </a:custGeom>
                    <a:solidFill>
                      <a:srgbClr val="E7F3FB"/>
                    </a:solidFill>
                    <a:ln w="9525" cap="flat">
                      <a:noFill/>
                      <a:prstDash val="solid"/>
                      <a:miter/>
                    </a:ln>
                  </p:spPr>
                  <p:txBody>
                    <a:bodyPr rtlCol="0" anchor="ctr"/>
                    <a:lstStyle/>
                    <a:p>
                      <a:endParaRPr lang="nl-NL"/>
                    </a:p>
                  </p:txBody>
                </p:sp>
                <p:sp>
                  <p:nvSpPr>
                    <p:cNvPr id="22" name="Vrije vorm 21">
                      <a:extLst>
                        <a:ext uri="{FF2B5EF4-FFF2-40B4-BE49-F238E27FC236}">
                          <a16:creationId xmlns:a16="http://schemas.microsoft.com/office/drawing/2014/main" id="{5946FA59-869C-C052-469F-9700475B7106}"/>
                        </a:ext>
                      </a:extLst>
                    </p:cNvPr>
                    <p:cNvSpPr>
                      <a:spLocks/>
                    </p:cNvSpPr>
                    <p:nvPr/>
                  </p:nvSpPr>
                  <p:spPr>
                    <a:xfrm>
                      <a:off x="5363164" y="3316830"/>
                      <a:ext cx="35319" cy="27464"/>
                    </a:xfrm>
                    <a:custGeom>
                      <a:avLst/>
                      <a:gdLst>
                        <a:gd name="connsiteX0" fmla="*/ 35320 w 35319"/>
                        <a:gd name="connsiteY0" fmla="*/ 0 h 27464"/>
                        <a:gd name="connsiteX1" fmla="*/ 35320 w 35319"/>
                        <a:gd name="connsiteY1" fmla="*/ 27464 h 27464"/>
                        <a:gd name="connsiteX2" fmla="*/ 0 w 35319"/>
                        <a:gd name="connsiteY2" fmla="*/ 27464 h 27464"/>
                        <a:gd name="connsiteX3" fmla="*/ 0 w 35319"/>
                        <a:gd name="connsiteY3" fmla="*/ 0 h 27464"/>
                        <a:gd name="connsiteX4" fmla="*/ 35320 w 35319"/>
                        <a:gd name="connsiteY4" fmla="*/ 0 h 2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9" h="27464">
                          <a:moveTo>
                            <a:pt x="35320" y="0"/>
                          </a:moveTo>
                          <a:lnTo>
                            <a:pt x="35320" y="27464"/>
                          </a:lnTo>
                          <a:lnTo>
                            <a:pt x="0" y="27464"/>
                          </a:lnTo>
                          <a:lnTo>
                            <a:pt x="0" y="0"/>
                          </a:lnTo>
                          <a:lnTo>
                            <a:pt x="35320" y="0"/>
                          </a:lnTo>
                          <a:close/>
                        </a:path>
                      </a:pathLst>
                    </a:custGeom>
                    <a:solidFill>
                      <a:srgbClr val="E7F3FB"/>
                    </a:solidFill>
                    <a:ln w="9525" cap="flat">
                      <a:noFill/>
                      <a:prstDash val="solid"/>
                      <a:miter/>
                    </a:ln>
                  </p:spPr>
                  <p:txBody>
                    <a:bodyPr rtlCol="0" anchor="ctr"/>
                    <a:lstStyle/>
                    <a:p>
                      <a:endParaRPr lang="nl-NL"/>
                    </a:p>
                  </p:txBody>
                </p:sp>
                <p:sp>
                  <p:nvSpPr>
                    <p:cNvPr id="23" name="Vrije vorm 22">
                      <a:extLst>
                        <a:ext uri="{FF2B5EF4-FFF2-40B4-BE49-F238E27FC236}">
                          <a16:creationId xmlns:a16="http://schemas.microsoft.com/office/drawing/2014/main" id="{39162334-5A27-D30A-CDDE-15DB27965A9D}"/>
                        </a:ext>
                      </a:extLst>
                    </p:cNvPr>
                    <p:cNvSpPr>
                      <a:spLocks/>
                    </p:cNvSpPr>
                    <p:nvPr/>
                  </p:nvSpPr>
                  <p:spPr>
                    <a:xfrm>
                      <a:off x="5257205" y="3256983"/>
                      <a:ext cx="35730" cy="27464"/>
                    </a:xfrm>
                    <a:custGeom>
                      <a:avLst/>
                      <a:gdLst>
                        <a:gd name="connsiteX0" fmla="*/ 35730 w 35730"/>
                        <a:gd name="connsiteY0" fmla="*/ 0 h 27464"/>
                        <a:gd name="connsiteX1" fmla="*/ 35730 w 35730"/>
                        <a:gd name="connsiteY1" fmla="*/ 27464 h 27464"/>
                        <a:gd name="connsiteX2" fmla="*/ 0 w 35730"/>
                        <a:gd name="connsiteY2" fmla="*/ 27464 h 27464"/>
                        <a:gd name="connsiteX3" fmla="*/ 0 w 35730"/>
                        <a:gd name="connsiteY3" fmla="*/ 0 h 27464"/>
                        <a:gd name="connsiteX4" fmla="*/ 35730 w 35730"/>
                        <a:gd name="connsiteY4" fmla="*/ 0 h 2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30" h="27464">
                          <a:moveTo>
                            <a:pt x="35730" y="0"/>
                          </a:moveTo>
                          <a:lnTo>
                            <a:pt x="35730" y="27464"/>
                          </a:lnTo>
                          <a:lnTo>
                            <a:pt x="0" y="27464"/>
                          </a:lnTo>
                          <a:lnTo>
                            <a:pt x="0" y="0"/>
                          </a:lnTo>
                          <a:lnTo>
                            <a:pt x="35730" y="0"/>
                          </a:lnTo>
                          <a:close/>
                        </a:path>
                      </a:pathLst>
                    </a:custGeom>
                    <a:solidFill>
                      <a:srgbClr val="E7F3FB"/>
                    </a:solidFill>
                    <a:ln w="9525" cap="flat">
                      <a:noFill/>
                      <a:prstDash val="solid"/>
                      <a:miter/>
                    </a:ln>
                  </p:spPr>
                  <p:txBody>
                    <a:bodyPr rtlCol="0" anchor="ctr"/>
                    <a:lstStyle/>
                    <a:p>
                      <a:endParaRPr lang="nl-NL"/>
                    </a:p>
                  </p:txBody>
                </p:sp>
                <p:sp>
                  <p:nvSpPr>
                    <p:cNvPr id="24" name="Vrije vorm 23">
                      <a:extLst>
                        <a:ext uri="{FF2B5EF4-FFF2-40B4-BE49-F238E27FC236}">
                          <a16:creationId xmlns:a16="http://schemas.microsoft.com/office/drawing/2014/main" id="{070784F5-9055-43B2-2DD8-5F9A4DC4F09E}"/>
                        </a:ext>
                      </a:extLst>
                    </p:cNvPr>
                    <p:cNvSpPr>
                      <a:spLocks/>
                    </p:cNvSpPr>
                    <p:nvPr/>
                  </p:nvSpPr>
                  <p:spPr>
                    <a:xfrm>
                      <a:off x="5363164" y="3256983"/>
                      <a:ext cx="35319" cy="27464"/>
                    </a:xfrm>
                    <a:custGeom>
                      <a:avLst/>
                      <a:gdLst>
                        <a:gd name="connsiteX0" fmla="*/ 35320 w 35319"/>
                        <a:gd name="connsiteY0" fmla="*/ 0 h 27464"/>
                        <a:gd name="connsiteX1" fmla="*/ 35320 w 35319"/>
                        <a:gd name="connsiteY1" fmla="*/ 27464 h 27464"/>
                        <a:gd name="connsiteX2" fmla="*/ 0 w 35319"/>
                        <a:gd name="connsiteY2" fmla="*/ 27464 h 27464"/>
                        <a:gd name="connsiteX3" fmla="*/ 0 w 35319"/>
                        <a:gd name="connsiteY3" fmla="*/ 0 h 27464"/>
                        <a:gd name="connsiteX4" fmla="*/ 35320 w 35319"/>
                        <a:gd name="connsiteY4" fmla="*/ 0 h 2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9" h="27464">
                          <a:moveTo>
                            <a:pt x="35320" y="0"/>
                          </a:moveTo>
                          <a:lnTo>
                            <a:pt x="35320" y="27464"/>
                          </a:lnTo>
                          <a:lnTo>
                            <a:pt x="0" y="27464"/>
                          </a:lnTo>
                          <a:lnTo>
                            <a:pt x="0" y="0"/>
                          </a:lnTo>
                          <a:lnTo>
                            <a:pt x="35320" y="0"/>
                          </a:lnTo>
                          <a:close/>
                        </a:path>
                      </a:pathLst>
                    </a:custGeom>
                    <a:solidFill>
                      <a:srgbClr val="E7F3FB"/>
                    </a:solidFill>
                    <a:ln w="9525" cap="flat">
                      <a:noFill/>
                      <a:prstDash val="solid"/>
                      <a:miter/>
                    </a:ln>
                  </p:spPr>
                  <p:txBody>
                    <a:bodyPr rtlCol="0" anchor="ctr"/>
                    <a:lstStyle/>
                    <a:p>
                      <a:endParaRPr lang="nl-NL"/>
                    </a:p>
                  </p:txBody>
                </p:sp>
                <p:sp>
                  <p:nvSpPr>
                    <p:cNvPr id="25" name="Vrije vorm 24">
                      <a:extLst>
                        <a:ext uri="{FF2B5EF4-FFF2-40B4-BE49-F238E27FC236}">
                          <a16:creationId xmlns:a16="http://schemas.microsoft.com/office/drawing/2014/main" id="{D60671DC-1F06-26A9-093A-FD244106AFBB}"/>
                        </a:ext>
                      </a:extLst>
                    </p:cNvPr>
                    <p:cNvSpPr>
                      <a:spLocks/>
                    </p:cNvSpPr>
                    <p:nvPr/>
                  </p:nvSpPr>
                  <p:spPr>
                    <a:xfrm>
                      <a:off x="5310185" y="3256983"/>
                      <a:ext cx="35319" cy="27464"/>
                    </a:xfrm>
                    <a:custGeom>
                      <a:avLst/>
                      <a:gdLst>
                        <a:gd name="connsiteX0" fmla="*/ 35320 w 35319"/>
                        <a:gd name="connsiteY0" fmla="*/ 0 h 27464"/>
                        <a:gd name="connsiteX1" fmla="*/ 35320 w 35319"/>
                        <a:gd name="connsiteY1" fmla="*/ 27464 h 27464"/>
                        <a:gd name="connsiteX2" fmla="*/ 0 w 35319"/>
                        <a:gd name="connsiteY2" fmla="*/ 27464 h 27464"/>
                        <a:gd name="connsiteX3" fmla="*/ 0 w 35319"/>
                        <a:gd name="connsiteY3" fmla="*/ 0 h 27464"/>
                        <a:gd name="connsiteX4" fmla="*/ 35320 w 35319"/>
                        <a:gd name="connsiteY4" fmla="*/ 0 h 2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9" h="27464">
                          <a:moveTo>
                            <a:pt x="35320" y="0"/>
                          </a:moveTo>
                          <a:lnTo>
                            <a:pt x="35320" y="27464"/>
                          </a:lnTo>
                          <a:lnTo>
                            <a:pt x="0" y="27464"/>
                          </a:lnTo>
                          <a:lnTo>
                            <a:pt x="0" y="0"/>
                          </a:lnTo>
                          <a:lnTo>
                            <a:pt x="35320" y="0"/>
                          </a:lnTo>
                          <a:close/>
                        </a:path>
                      </a:pathLst>
                    </a:custGeom>
                    <a:solidFill>
                      <a:srgbClr val="E7F3FB"/>
                    </a:solidFill>
                    <a:ln w="9525" cap="flat">
                      <a:noFill/>
                      <a:prstDash val="solid"/>
                      <a:miter/>
                    </a:ln>
                  </p:spPr>
                  <p:txBody>
                    <a:bodyPr rtlCol="0" anchor="ctr"/>
                    <a:lstStyle/>
                    <a:p>
                      <a:endParaRPr lang="nl-NL"/>
                    </a:p>
                  </p:txBody>
                </p:sp>
                <p:sp>
                  <p:nvSpPr>
                    <p:cNvPr id="26" name="Vrije vorm 25">
                      <a:extLst>
                        <a:ext uri="{FF2B5EF4-FFF2-40B4-BE49-F238E27FC236}">
                          <a16:creationId xmlns:a16="http://schemas.microsoft.com/office/drawing/2014/main" id="{240F5469-1A24-5B30-68AE-CD532EB77D56}"/>
                        </a:ext>
                      </a:extLst>
                    </p:cNvPr>
                    <p:cNvSpPr>
                      <a:spLocks/>
                    </p:cNvSpPr>
                    <p:nvPr/>
                  </p:nvSpPr>
                  <p:spPr>
                    <a:xfrm>
                      <a:off x="5242010" y="3224191"/>
                      <a:ext cx="172080" cy="5328"/>
                    </a:xfrm>
                    <a:custGeom>
                      <a:avLst/>
                      <a:gdLst>
                        <a:gd name="connsiteX0" fmla="*/ 0 w 172080"/>
                        <a:gd name="connsiteY0" fmla="*/ 0 h 5328"/>
                        <a:gd name="connsiteX1" fmla="*/ 172080 w 172080"/>
                        <a:gd name="connsiteY1" fmla="*/ 0 h 5328"/>
                        <a:gd name="connsiteX2" fmla="*/ 172080 w 172080"/>
                        <a:gd name="connsiteY2" fmla="*/ 5329 h 5328"/>
                        <a:gd name="connsiteX3" fmla="*/ 0 w 172080"/>
                        <a:gd name="connsiteY3" fmla="*/ 5329 h 5328"/>
                        <a:gd name="connsiteX4" fmla="*/ 0 w 172080"/>
                        <a:gd name="connsiteY4" fmla="*/ 0 h 5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80" h="5328">
                          <a:moveTo>
                            <a:pt x="0" y="0"/>
                          </a:moveTo>
                          <a:lnTo>
                            <a:pt x="172080" y="0"/>
                          </a:lnTo>
                          <a:lnTo>
                            <a:pt x="172080" y="5329"/>
                          </a:lnTo>
                          <a:lnTo>
                            <a:pt x="0" y="5329"/>
                          </a:lnTo>
                          <a:lnTo>
                            <a:pt x="0" y="0"/>
                          </a:lnTo>
                          <a:close/>
                        </a:path>
                      </a:pathLst>
                    </a:custGeom>
                    <a:solidFill>
                      <a:srgbClr val="00A9B9"/>
                    </a:solidFill>
                    <a:ln w="9525" cap="flat">
                      <a:noFill/>
                      <a:prstDash val="solid"/>
                      <a:miter/>
                    </a:ln>
                  </p:spPr>
                  <p:txBody>
                    <a:bodyPr rtlCol="0" anchor="ctr"/>
                    <a:lstStyle/>
                    <a:p>
                      <a:endParaRPr lang="nl-NL"/>
                    </a:p>
                  </p:txBody>
                </p:sp>
              </p:grpSp>
              <p:grpSp>
                <p:nvGrpSpPr>
                  <p:cNvPr id="15" name="Graphic 487">
                    <a:extLst>
                      <a:ext uri="{FF2B5EF4-FFF2-40B4-BE49-F238E27FC236}">
                        <a16:creationId xmlns:a16="http://schemas.microsoft.com/office/drawing/2014/main" id="{AFCB8849-2113-919B-E2D9-ADB8B2B57610}"/>
                      </a:ext>
                    </a:extLst>
                  </p:cNvPr>
                  <p:cNvGrpSpPr>
                    <a:grpSpLocks/>
                  </p:cNvGrpSpPr>
                  <p:nvPr/>
                </p:nvGrpSpPr>
                <p:grpSpPr>
                  <a:xfrm>
                    <a:off x="5304835" y="3202674"/>
                    <a:ext cx="48669" cy="48558"/>
                    <a:chOff x="5304835" y="3202674"/>
                    <a:chExt cx="48669" cy="48558"/>
                  </a:xfrm>
                </p:grpSpPr>
                <p:sp>
                  <p:nvSpPr>
                    <p:cNvPr id="16" name="Vrije vorm 15">
                      <a:extLst>
                        <a:ext uri="{FF2B5EF4-FFF2-40B4-BE49-F238E27FC236}">
                          <a16:creationId xmlns:a16="http://schemas.microsoft.com/office/drawing/2014/main" id="{F67A4F19-72CC-E295-811F-54772A55471C}"/>
                        </a:ext>
                      </a:extLst>
                    </p:cNvPr>
                    <p:cNvSpPr>
                      <a:spLocks/>
                    </p:cNvSpPr>
                    <p:nvPr/>
                  </p:nvSpPr>
                  <p:spPr>
                    <a:xfrm>
                      <a:off x="5304835" y="3202674"/>
                      <a:ext cx="48669" cy="48558"/>
                    </a:xfrm>
                    <a:custGeom>
                      <a:avLst/>
                      <a:gdLst>
                        <a:gd name="connsiteX0" fmla="*/ 31265 w 48669"/>
                        <a:gd name="connsiteY0" fmla="*/ 48559 h 48558"/>
                        <a:gd name="connsiteX1" fmla="*/ 17404 w 48669"/>
                        <a:gd name="connsiteY1" fmla="*/ 48559 h 48558"/>
                        <a:gd name="connsiteX2" fmla="*/ 15881 w 48669"/>
                        <a:gd name="connsiteY2" fmla="*/ 47038 h 48558"/>
                        <a:gd name="connsiteX3" fmla="*/ 15881 w 48669"/>
                        <a:gd name="connsiteY3" fmla="*/ 32709 h 48558"/>
                        <a:gd name="connsiteX4" fmla="*/ 1524 w 48669"/>
                        <a:gd name="connsiteY4" fmla="*/ 32709 h 48558"/>
                        <a:gd name="connsiteX5" fmla="*/ 0 w 48669"/>
                        <a:gd name="connsiteY5" fmla="*/ 31188 h 48558"/>
                        <a:gd name="connsiteX6" fmla="*/ 0 w 48669"/>
                        <a:gd name="connsiteY6" fmla="*/ 17371 h 48558"/>
                        <a:gd name="connsiteX7" fmla="*/ 1524 w 48669"/>
                        <a:gd name="connsiteY7" fmla="*/ 15850 h 48558"/>
                        <a:gd name="connsiteX8" fmla="*/ 15881 w 48669"/>
                        <a:gd name="connsiteY8" fmla="*/ 15850 h 48558"/>
                        <a:gd name="connsiteX9" fmla="*/ 15881 w 48669"/>
                        <a:gd name="connsiteY9" fmla="*/ 1521 h 48558"/>
                        <a:gd name="connsiteX10" fmla="*/ 17404 w 48669"/>
                        <a:gd name="connsiteY10" fmla="*/ 0 h 48558"/>
                        <a:gd name="connsiteX11" fmla="*/ 31265 w 48669"/>
                        <a:gd name="connsiteY11" fmla="*/ 0 h 48558"/>
                        <a:gd name="connsiteX12" fmla="*/ 32789 w 48669"/>
                        <a:gd name="connsiteY12" fmla="*/ 1521 h 48558"/>
                        <a:gd name="connsiteX13" fmla="*/ 32789 w 48669"/>
                        <a:gd name="connsiteY13" fmla="*/ 15850 h 48558"/>
                        <a:gd name="connsiteX14" fmla="*/ 47146 w 48669"/>
                        <a:gd name="connsiteY14" fmla="*/ 15850 h 48558"/>
                        <a:gd name="connsiteX15" fmla="*/ 48670 w 48669"/>
                        <a:gd name="connsiteY15" fmla="*/ 17371 h 48558"/>
                        <a:gd name="connsiteX16" fmla="*/ 48670 w 48669"/>
                        <a:gd name="connsiteY16" fmla="*/ 31188 h 48558"/>
                        <a:gd name="connsiteX17" fmla="*/ 47146 w 48669"/>
                        <a:gd name="connsiteY17" fmla="*/ 32709 h 48558"/>
                        <a:gd name="connsiteX18" fmla="*/ 32789 w 48669"/>
                        <a:gd name="connsiteY18" fmla="*/ 32709 h 48558"/>
                        <a:gd name="connsiteX19" fmla="*/ 32789 w 48669"/>
                        <a:gd name="connsiteY19" fmla="*/ 47038 h 48558"/>
                        <a:gd name="connsiteX20" fmla="*/ 31265 w 48669"/>
                        <a:gd name="connsiteY20" fmla="*/ 48559 h 48558"/>
                        <a:gd name="connsiteX21" fmla="*/ 18928 w 48669"/>
                        <a:gd name="connsiteY21" fmla="*/ 45517 h 48558"/>
                        <a:gd name="connsiteX22" fmla="*/ 29741 w 48669"/>
                        <a:gd name="connsiteY22" fmla="*/ 45517 h 48558"/>
                        <a:gd name="connsiteX23" fmla="*/ 29741 w 48669"/>
                        <a:gd name="connsiteY23" fmla="*/ 31188 h 48558"/>
                        <a:gd name="connsiteX24" fmla="*/ 31265 w 48669"/>
                        <a:gd name="connsiteY24" fmla="*/ 29667 h 48558"/>
                        <a:gd name="connsiteX25" fmla="*/ 45622 w 48669"/>
                        <a:gd name="connsiteY25" fmla="*/ 29667 h 48558"/>
                        <a:gd name="connsiteX26" fmla="*/ 45622 w 48669"/>
                        <a:gd name="connsiteY26" fmla="*/ 18874 h 48558"/>
                        <a:gd name="connsiteX27" fmla="*/ 31265 w 48669"/>
                        <a:gd name="connsiteY27" fmla="*/ 18874 h 48558"/>
                        <a:gd name="connsiteX28" fmla="*/ 29741 w 48669"/>
                        <a:gd name="connsiteY28" fmla="*/ 17353 h 48558"/>
                        <a:gd name="connsiteX29" fmla="*/ 29741 w 48669"/>
                        <a:gd name="connsiteY29" fmla="*/ 3024 h 48558"/>
                        <a:gd name="connsiteX30" fmla="*/ 18928 w 48669"/>
                        <a:gd name="connsiteY30" fmla="*/ 3024 h 48558"/>
                        <a:gd name="connsiteX31" fmla="*/ 18928 w 48669"/>
                        <a:gd name="connsiteY31" fmla="*/ 17353 h 48558"/>
                        <a:gd name="connsiteX32" fmla="*/ 17404 w 48669"/>
                        <a:gd name="connsiteY32" fmla="*/ 18874 h 48558"/>
                        <a:gd name="connsiteX33" fmla="*/ 3048 w 48669"/>
                        <a:gd name="connsiteY33" fmla="*/ 18874 h 48558"/>
                        <a:gd name="connsiteX34" fmla="*/ 3048 w 48669"/>
                        <a:gd name="connsiteY34" fmla="*/ 29667 h 48558"/>
                        <a:gd name="connsiteX35" fmla="*/ 17404 w 48669"/>
                        <a:gd name="connsiteY35" fmla="*/ 29667 h 48558"/>
                        <a:gd name="connsiteX36" fmla="*/ 18928 w 48669"/>
                        <a:gd name="connsiteY36" fmla="*/ 31188 h 48558"/>
                        <a:gd name="connsiteX37" fmla="*/ 18928 w 48669"/>
                        <a:gd name="connsiteY37" fmla="*/ 45517 h 4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669" h="48558">
                          <a:moveTo>
                            <a:pt x="31265" y="48559"/>
                          </a:moveTo>
                          <a:lnTo>
                            <a:pt x="17404" y="48559"/>
                          </a:lnTo>
                          <a:cubicBezTo>
                            <a:pt x="16560" y="48559"/>
                            <a:pt x="15881" y="47881"/>
                            <a:pt x="15881" y="47038"/>
                          </a:cubicBezTo>
                          <a:lnTo>
                            <a:pt x="15881" y="32709"/>
                          </a:lnTo>
                          <a:lnTo>
                            <a:pt x="1524" y="32709"/>
                          </a:lnTo>
                          <a:cubicBezTo>
                            <a:pt x="679" y="32709"/>
                            <a:pt x="0" y="32031"/>
                            <a:pt x="0" y="31188"/>
                          </a:cubicBezTo>
                          <a:lnTo>
                            <a:pt x="0" y="17371"/>
                          </a:lnTo>
                          <a:cubicBezTo>
                            <a:pt x="0" y="16528"/>
                            <a:pt x="679" y="15850"/>
                            <a:pt x="1524" y="15850"/>
                          </a:cubicBezTo>
                          <a:lnTo>
                            <a:pt x="15881" y="15850"/>
                          </a:lnTo>
                          <a:lnTo>
                            <a:pt x="15881" y="1521"/>
                          </a:lnTo>
                          <a:cubicBezTo>
                            <a:pt x="15881" y="678"/>
                            <a:pt x="16560" y="0"/>
                            <a:pt x="17404" y="0"/>
                          </a:cubicBezTo>
                          <a:lnTo>
                            <a:pt x="31265" y="0"/>
                          </a:lnTo>
                          <a:cubicBezTo>
                            <a:pt x="32110" y="0"/>
                            <a:pt x="32789" y="678"/>
                            <a:pt x="32789" y="1521"/>
                          </a:cubicBezTo>
                          <a:lnTo>
                            <a:pt x="32789" y="15850"/>
                          </a:lnTo>
                          <a:lnTo>
                            <a:pt x="47146" y="15850"/>
                          </a:lnTo>
                          <a:cubicBezTo>
                            <a:pt x="47990" y="15850"/>
                            <a:pt x="48670" y="16528"/>
                            <a:pt x="48670" y="17371"/>
                          </a:cubicBezTo>
                          <a:lnTo>
                            <a:pt x="48670" y="31188"/>
                          </a:lnTo>
                          <a:cubicBezTo>
                            <a:pt x="48670" y="32031"/>
                            <a:pt x="47990" y="32709"/>
                            <a:pt x="47146" y="32709"/>
                          </a:cubicBezTo>
                          <a:lnTo>
                            <a:pt x="32789" y="32709"/>
                          </a:lnTo>
                          <a:lnTo>
                            <a:pt x="32789" y="47038"/>
                          </a:lnTo>
                          <a:cubicBezTo>
                            <a:pt x="32789" y="47881"/>
                            <a:pt x="32110" y="48559"/>
                            <a:pt x="31265" y="48559"/>
                          </a:cubicBezTo>
                          <a:close/>
                          <a:moveTo>
                            <a:pt x="18928" y="45517"/>
                          </a:moveTo>
                          <a:lnTo>
                            <a:pt x="29741" y="45517"/>
                          </a:lnTo>
                          <a:lnTo>
                            <a:pt x="29741" y="31188"/>
                          </a:lnTo>
                          <a:cubicBezTo>
                            <a:pt x="29741" y="30345"/>
                            <a:pt x="30421" y="29667"/>
                            <a:pt x="31265" y="29667"/>
                          </a:cubicBezTo>
                          <a:lnTo>
                            <a:pt x="45622" y="29667"/>
                          </a:lnTo>
                          <a:lnTo>
                            <a:pt x="45622" y="18874"/>
                          </a:lnTo>
                          <a:lnTo>
                            <a:pt x="31265" y="18874"/>
                          </a:lnTo>
                          <a:cubicBezTo>
                            <a:pt x="30421" y="18874"/>
                            <a:pt x="29741" y="18196"/>
                            <a:pt x="29741" y="17353"/>
                          </a:cubicBezTo>
                          <a:lnTo>
                            <a:pt x="29741" y="3024"/>
                          </a:lnTo>
                          <a:lnTo>
                            <a:pt x="18928" y="3024"/>
                          </a:lnTo>
                          <a:lnTo>
                            <a:pt x="18928" y="17353"/>
                          </a:lnTo>
                          <a:cubicBezTo>
                            <a:pt x="18928" y="18196"/>
                            <a:pt x="18249" y="18874"/>
                            <a:pt x="17404" y="18874"/>
                          </a:cubicBezTo>
                          <a:lnTo>
                            <a:pt x="3048" y="18874"/>
                          </a:lnTo>
                          <a:lnTo>
                            <a:pt x="3048" y="29667"/>
                          </a:lnTo>
                          <a:lnTo>
                            <a:pt x="17404" y="29667"/>
                          </a:lnTo>
                          <a:cubicBezTo>
                            <a:pt x="18249" y="29667"/>
                            <a:pt x="18928" y="30345"/>
                            <a:pt x="18928" y="31188"/>
                          </a:cubicBezTo>
                          <a:lnTo>
                            <a:pt x="18928" y="45517"/>
                          </a:lnTo>
                          <a:close/>
                        </a:path>
                      </a:pathLst>
                    </a:custGeom>
                    <a:solidFill>
                      <a:srgbClr val="0097AB"/>
                    </a:solidFill>
                    <a:ln w="9525" cap="flat">
                      <a:noFill/>
                      <a:prstDash val="solid"/>
                      <a:miter/>
                    </a:ln>
                  </p:spPr>
                  <p:txBody>
                    <a:bodyPr rtlCol="0" anchor="ctr"/>
                    <a:lstStyle/>
                    <a:p>
                      <a:endParaRPr lang="nl-NL"/>
                    </a:p>
                  </p:txBody>
                </p:sp>
                <p:sp>
                  <p:nvSpPr>
                    <p:cNvPr id="17" name="Vrije vorm 16">
                      <a:extLst>
                        <a:ext uri="{FF2B5EF4-FFF2-40B4-BE49-F238E27FC236}">
                          <a16:creationId xmlns:a16="http://schemas.microsoft.com/office/drawing/2014/main" id="{EDF4D5F1-A73A-3210-43CD-00ABFCFE6FDB}"/>
                        </a:ext>
                      </a:extLst>
                    </p:cNvPr>
                    <p:cNvSpPr>
                      <a:spLocks/>
                    </p:cNvSpPr>
                    <p:nvPr/>
                  </p:nvSpPr>
                  <p:spPr>
                    <a:xfrm>
                      <a:off x="5307882" y="3205697"/>
                      <a:ext cx="42574" cy="42493"/>
                    </a:xfrm>
                    <a:custGeom>
                      <a:avLst/>
                      <a:gdLst>
                        <a:gd name="connsiteX0" fmla="*/ 15880 w 42574"/>
                        <a:gd name="connsiteY0" fmla="*/ 42493 h 42493"/>
                        <a:gd name="connsiteX1" fmla="*/ 26694 w 42574"/>
                        <a:gd name="connsiteY1" fmla="*/ 42493 h 42493"/>
                        <a:gd name="connsiteX2" fmla="*/ 26694 w 42574"/>
                        <a:gd name="connsiteY2" fmla="*/ 28164 h 42493"/>
                        <a:gd name="connsiteX3" fmla="*/ 28218 w 42574"/>
                        <a:gd name="connsiteY3" fmla="*/ 26643 h 42493"/>
                        <a:gd name="connsiteX4" fmla="*/ 42574 w 42574"/>
                        <a:gd name="connsiteY4" fmla="*/ 26643 h 42493"/>
                        <a:gd name="connsiteX5" fmla="*/ 42574 w 42574"/>
                        <a:gd name="connsiteY5" fmla="*/ 15850 h 42493"/>
                        <a:gd name="connsiteX6" fmla="*/ 28218 w 42574"/>
                        <a:gd name="connsiteY6" fmla="*/ 15850 h 42493"/>
                        <a:gd name="connsiteX7" fmla="*/ 26694 w 42574"/>
                        <a:gd name="connsiteY7" fmla="*/ 14329 h 42493"/>
                        <a:gd name="connsiteX8" fmla="*/ 26694 w 42574"/>
                        <a:gd name="connsiteY8" fmla="*/ 0 h 42493"/>
                        <a:gd name="connsiteX9" fmla="*/ 15880 w 42574"/>
                        <a:gd name="connsiteY9" fmla="*/ 0 h 42493"/>
                        <a:gd name="connsiteX10" fmla="*/ 15880 w 42574"/>
                        <a:gd name="connsiteY10" fmla="*/ 14329 h 42493"/>
                        <a:gd name="connsiteX11" fmla="*/ 14357 w 42574"/>
                        <a:gd name="connsiteY11" fmla="*/ 15850 h 42493"/>
                        <a:gd name="connsiteX12" fmla="*/ 0 w 42574"/>
                        <a:gd name="connsiteY12" fmla="*/ 15850 h 42493"/>
                        <a:gd name="connsiteX13" fmla="*/ 0 w 42574"/>
                        <a:gd name="connsiteY13" fmla="*/ 26643 h 42493"/>
                        <a:gd name="connsiteX14" fmla="*/ 14357 w 42574"/>
                        <a:gd name="connsiteY14" fmla="*/ 26643 h 42493"/>
                        <a:gd name="connsiteX15" fmla="*/ 15880 w 42574"/>
                        <a:gd name="connsiteY15" fmla="*/ 28164 h 42493"/>
                        <a:gd name="connsiteX16" fmla="*/ 15880 w 42574"/>
                        <a:gd name="connsiteY16" fmla="*/ 42493 h 4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574" h="42493">
                          <a:moveTo>
                            <a:pt x="15880" y="42493"/>
                          </a:moveTo>
                          <a:lnTo>
                            <a:pt x="26694" y="42493"/>
                          </a:lnTo>
                          <a:lnTo>
                            <a:pt x="26694" y="28164"/>
                          </a:lnTo>
                          <a:cubicBezTo>
                            <a:pt x="26694" y="27321"/>
                            <a:pt x="27373" y="26643"/>
                            <a:pt x="28218" y="26643"/>
                          </a:cubicBezTo>
                          <a:lnTo>
                            <a:pt x="42574" y="26643"/>
                          </a:lnTo>
                          <a:lnTo>
                            <a:pt x="42574" y="15850"/>
                          </a:lnTo>
                          <a:lnTo>
                            <a:pt x="28218" y="15850"/>
                          </a:lnTo>
                          <a:cubicBezTo>
                            <a:pt x="27373" y="15850"/>
                            <a:pt x="26694" y="15172"/>
                            <a:pt x="26694" y="14329"/>
                          </a:cubicBezTo>
                          <a:lnTo>
                            <a:pt x="26694" y="0"/>
                          </a:lnTo>
                          <a:lnTo>
                            <a:pt x="15880" y="0"/>
                          </a:lnTo>
                          <a:lnTo>
                            <a:pt x="15880" y="14329"/>
                          </a:lnTo>
                          <a:cubicBezTo>
                            <a:pt x="15880" y="15172"/>
                            <a:pt x="15201" y="15850"/>
                            <a:pt x="14357" y="15850"/>
                          </a:cubicBezTo>
                          <a:lnTo>
                            <a:pt x="0" y="15850"/>
                          </a:lnTo>
                          <a:lnTo>
                            <a:pt x="0" y="26643"/>
                          </a:lnTo>
                          <a:lnTo>
                            <a:pt x="14357" y="26643"/>
                          </a:lnTo>
                          <a:cubicBezTo>
                            <a:pt x="15201" y="26643"/>
                            <a:pt x="15880" y="27321"/>
                            <a:pt x="15880" y="28164"/>
                          </a:cubicBezTo>
                          <a:lnTo>
                            <a:pt x="15880" y="42493"/>
                          </a:lnTo>
                          <a:close/>
                        </a:path>
                      </a:pathLst>
                    </a:custGeom>
                    <a:solidFill>
                      <a:srgbClr val="FFFFFF"/>
                    </a:solidFill>
                    <a:ln w="9525" cap="flat">
                      <a:noFill/>
                      <a:prstDash val="solid"/>
                      <a:miter/>
                    </a:ln>
                  </p:spPr>
                  <p:txBody>
                    <a:bodyPr rtlCol="0" anchor="ctr"/>
                    <a:lstStyle/>
                    <a:p>
                      <a:endParaRPr lang="nl-NL"/>
                    </a:p>
                  </p:txBody>
                </p:sp>
              </p:grpSp>
            </p:grpSp>
          </p:grpSp>
        </p:grpSp>
        <p:grpSp>
          <p:nvGrpSpPr>
            <p:cNvPr id="284" name="Groep 283">
              <a:extLst>
                <a:ext uri="{FF2B5EF4-FFF2-40B4-BE49-F238E27FC236}">
                  <a16:creationId xmlns:a16="http://schemas.microsoft.com/office/drawing/2014/main" id="{52420804-1E5D-FDFD-8D20-654DFA86B0E0}"/>
                </a:ext>
              </a:extLst>
            </p:cNvPr>
            <p:cNvGrpSpPr>
              <a:grpSpLocks/>
            </p:cNvGrpSpPr>
            <p:nvPr/>
          </p:nvGrpSpPr>
          <p:grpSpPr>
            <a:xfrm>
              <a:off x="6846331" y="2370120"/>
              <a:ext cx="2257224" cy="3328358"/>
              <a:chOff x="6846331" y="2370120"/>
              <a:chExt cx="2257224" cy="3328358"/>
            </a:xfrm>
          </p:grpSpPr>
          <p:sp>
            <p:nvSpPr>
              <p:cNvPr id="63" name="Vrije vorm 62">
                <a:extLst>
                  <a:ext uri="{FF2B5EF4-FFF2-40B4-BE49-F238E27FC236}">
                    <a16:creationId xmlns:a16="http://schemas.microsoft.com/office/drawing/2014/main" id="{8A0829A1-4841-3839-E07D-3E8FF72641AE}"/>
                  </a:ext>
                </a:extLst>
              </p:cNvPr>
              <p:cNvSpPr>
                <a:spLocks/>
              </p:cNvSpPr>
              <p:nvPr/>
            </p:nvSpPr>
            <p:spPr>
              <a:xfrm>
                <a:off x="6899163" y="4541886"/>
                <a:ext cx="2184731" cy="595496"/>
              </a:xfrm>
              <a:custGeom>
                <a:avLst/>
                <a:gdLst>
                  <a:gd name="connsiteX0" fmla="*/ 1339324 w 1339324"/>
                  <a:gd name="connsiteY0" fmla="*/ 182531 h 365062"/>
                  <a:gd name="connsiteX1" fmla="*/ 669662 w 1339324"/>
                  <a:gd name="connsiteY1" fmla="*/ 365062 h 365062"/>
                  <a:gd name="connsiteX2" fmla="*/ 0 w 1339324"/>
                  <a:gd name="connsiteY2" fmla="*/ 182531 h 365062"/>
                  <a:gd name="connsiteX3" fmla="*/ 669662 w 1339324"/>
                  <a:gd name="connsiteY3" fmla="*/ 0 h 365062"/>
                  <a:gd name="connsiteX4" fmla="*/ 1339324 w 1339324"/>
                  <a:gd name="connsiteY4" fmla="*/ 182531 h 365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324" h="365062">
                    <a:moveTo>
                      <a:pt x="1339324" y="182531"/>
                    </a:moveTo>
                    <a:cubicBezTo>
                      <a:pt x="1339324" y="283341"/>
                      <a:pt x="1039506" y="365062"/>
                      <a:pt x="669662" y="365062"/>
                    </a:cubicBezTo>
                    <a:cubicBezTo>
                      <a:pt x="299818" y="365062"/>
                      <a:pt x="0" y="283341"/>
                      <a:pt x="0" y="182531"/>
                    </a:cubicBezTo>
                    <a:cubicBezTo>
                      <a:pt x="0" y="81722"/>
                      <a:pt x="299818" y="0"/>
                      <a:pt x="669662" y="0"/>
                    </a:cubicBezTo>
                    <a:cubicBezTo>
                      <a:pt x="1039507" y="0"/>
                      <a:pt x="1339324" y="81722"/>
                      <a:pt x="1339324" y="182531"/>
                    </a:cubicBezTo>
                    <a:close/>
                  </a:path>
                </a:pathLst>
              </a:custGeom>
              <a:solidFill>
                <a:srgbClr val="DAE4AB"/>
              </a:solidFill>
              <a:ln w="9525" cap="flat">
                <a:noFill/>
                <a:prstDash val="solid"/>
                <a:miter/>
              </a:ln>
            </p:spPr>
            <p:txBody>
              <a:bodyPr rtlCol="0" anchor="ctr"/>
              <a:lstStyle/>
              <a:p>
                <a:endParaRPr lang="nl-NL"/>
              </a:p>
            </p:txBody>
          </p:sp>
          <p:grpSp>
            <p:nvGrpSpPr>
              <p:cNvPr id="64" name="Graphic 487">
                <a:extLst>
                  <a:ext uri="{FF2B5EF4-FFF2-40B4-BE49-F238E27FC236}">
                    <a16:creationId xmlns:a16="http://schemas.microsoft.com/office/drawing/2014/main" id="{90AFFE71-E813-BFA0-7735-D82E8C2888E0}"/>
                  </a:ext>
                </a:extLst>
              </p:cNvPr>
              <p:cNvGrpSpPr>
                <a:grpSpLocks/>
              </p:cNvGrpSpPr>
              <p:nvPr/>
            </p:nvGrpSpPr>
            <p:grpSpPr>
              <a:xfrm>
                <a:off x="7585675" y="4892543"/>
                <a:ext cx="811709" cy="805935"/>
                <a:chOff x="7125994" y="4288819"/>
                <a:chExt cx="497609" cy="494069"/>
              </a:xfrm>
            </p:grpSpPr>
            <p:sp>
              <p:nvSpPr>
                <p:cNvPr id="154" name="Vrije vorm 153">
                  <a:extLst>
                    <a:ext uri="{FF2B5EF4-FFF2-40B4-BE49-F238E27FC236}">
                      <a16:creationId xmlns:a16="http://schemas.microsoft.com/office/drawing/2014/main" id="{A3CA9ED2-8615-D534-4C89-87AB829D8004}"/>
                    </a:ext>
                  </a:extLst>
                </p:cNvPr>
                <p:cNvSpPr>
                  <a:spLocks/>
                </p:cNvSpPr>
                <p:nvPr/>
              </p:nvSpPr>
              <p:spPr>
                <a:xfrm>
                  <a:off x="7135291" y="4298188"/>
                  <a:ext cx="479014" cy="476559"/>
                </a:xfrm>
                <a:custGeom>
                  <a:avLst/>
                  <a:gdLst>
                    <a:gd name="connsiteX0" fmla="*/ 479015 w 479014"/>
                    <a:gd name="connsiteY0" fmla="*/ 238280 h 476559"/>
                    <a:gd name="connsiteX1" fmla="*/ 239507 w 479014"/>
                    <a:gd name="connsiteY1" fmla="*/ 476560 h 476559"/>
                    <a:gd name="connsiteX2" fmla="*/ 0 w 479014"/>
                    <a:gd name="connsiteY2" fmla="*/ 238280 h 476559"/>
                    <a:gd name="connsiteX3" fmla="*/ 239507 w 479014"/>
                    <a:gd name="connsiteY3" fmla="*/ 0 h 476559"/>
                    <a:gd name="connsiteX4" fmla="*/ 479015 w 479014"/>
                    <a:gd name="connsiteY4" fmla="*/ 238280 h 476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014" h="476559">
                      <a:moveTo>
                        <a:pt x="479015" y="238280"/>
                      </a:moveTo>
                      <a:cubicBezTo>
                        <a:pt x="479015" y="369881"/>
                        <a:pt x="371777" y="476560"/>
                        <a:pt x="239507" y="476560"/>
                      </a:cubicBezTo>
                      <a:cubicBezTo>
                        <a:pt x="107238" y="476560"/>
                        <a:pt x="0" y="369881"/>
                        <a:pt x="0" y="238280"/>
                      </a:cubicBezTo>
                      <a:cubicBezTo>
                        <a:pt x="0" y="106679"/>
                        <a:pt x="107238" y="0"/>
                        <a:pt x="239507" y="0"/>
                      </a:cubicBezTo>
                      <a:cubicBezTo>
                        <a:pt x="371777" y="0"/>
                        <a:pt x="479015" y="106681"/>
                        <a:pt x="479015" y="238280"/>
                      </a:cubicBezTo>
                      <a:close/>
                    </a:path>
                  </a:pathLst>
                </a:custGeom>
                <a:solidFill>
                  <a:srgbClr val="DAE4AB"/>
                </a:solidFill>
                <a:ln w="9525" cap="flat">
                  <a:noFill/>
                  <a:prstDash val="solid"/>
                  <a:miter/>
                </a:ln>
              </p:spPr>
              <p:txBody>
                <a:bodyPr rtlCol="0" anchor="ctr"/>
                <a:lstStyle/>
                <a:p>
                  <a:endParaRPr lang="nl-NL"/>
                </a:p>
              </p:txBody>
            </p:sp>
            <p:sp>
              <p:nvSpPr>
                <p:cNvPr id="155" name="Vrije vorm 154">
                  <a:extLst>
                    <a:ext uri="{FF2B5EF4-FFF2-40B4-BE49-F238E27FC236}">
                      <a16:creationId xmlns:a16="http://schemas.microsoft.com/office/drawing/2014/main" id="{C2CFDB83-77FF-4580-B3D5-C69142FD81A3}"/>
                    </a:ext>
                  </a:extLst>
                </p:cNvPr>
                <p:cNvSpPr>
                  <a:spLocks/>
                </p:cNvSpPr>
                <p:nvPr/>
              </p:nvSpPr>
              <p:spPr>
                <a:xfrm>
                  <a:off x="7291946" y="4392828"/>
                  <a:ext cx="161177" cy="156630"/>
                </a:xfrm>
                <a:custGeom>
                  <a:avLst/>
                  <a:gdLst>
                    <a:gd name="connsiteX0" fmla="*/ 80589 w 161177"/>
                    <a:gd name="connsiteY0" fmla="*/ 0 h 156630"/>
                    <a:gd name="connsiteX1" fmla="*/ 0 w 161177"/>
                    <a:gd name="connsiteY1" fmla="*/ 78314 h 156630"/>
                    <a:gd name="connsiteX2" fmla="*/ 80589 w 161177"/>
                    <a:gd name="connsiteY2" fmla="*/ 156630 h 156630"/>
                    <a:gd name="connsiteX3" fmla="*/ 161178 w 161177"/>
                    <a:gd name="connsiteY3" fmla="*/ 78314 h 156630"/>
                    <a:gd name="connsiteX4" fmla="*/ 80589 w 161177"/>
                    <a:gd name="connsiteY4" fmla="*/ 0 h 156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77" h="156630">
                      <a:moveTo>
                        <a:pt x="80589" y="0"/>
                      </a:moveTo>
                      <a:cubicBezTo>
                        <a:pt x="36082" y="0"/>
                        <a:pt x="0" y="35062"/>
                        <a:pt x="0" y="78314"/>
                      </a:cubicBezTo>
                      <a:cubicBezTo>
                        <a:pt x="0" y="121566"/>
                        <a:pt x="36082" y="156630"/>
                        <a:pt x="80589" y="156630"/>
                      </a:cubicBezTo>
                      <a:cubicBezTo>
                        <a:pt x="125096" y="156630"/>
                        <a:pt x="161178" y="121568"/>
                        <a:pt x="161178" y="78314"/>
                      </a:cubicBezTo>
                      <a:cubicBezTo>
                        <a:pt x="161178" y="35060"/>
                        <a:pt x="125096" y="0"/>
                        <a:pt x="80589" y="0"/>
                      </a:cubicBezTo>
                      <a:close/>
                    </a:path>
                  </a:pathLst>
                </a:custGeom>
                <a:solidFill>
                  <a:srgbClr val="B5C951"/>
                </a:solidFill>
                <a:ln w="9525" cap="flat">
                  <a:noFill/>
                  <a:prstDash val="solid"/>
                  <a:miter/>
                </a:ln>
              </p:spPr>
              <p:txBody>
                <a:bodyPr rtlCol="0" anchor="ctr"/>
                <a:lstStyle/>
                <a:p>
                  <a:endParaRPr lang="nl-NL"/>
                </a:p>
              </p:txBody>
            </p:sp>
            <p:sp>
              <p:nvSpPr>
                <p:cNvPr id="156" name="Vrije vorm 155">
                  <a:extLst>
                    <a:ext uri="{FF2B5EF4-FFF2-40B4-BE49-F238E27FC236}">
                      <a16:creationId xmlns:a16="http://schemas.microsoft.com/office/drawing/2014/main" id="{1072942A-5952-F555-31CF-0BED1075A66E}"/>
                    </a:ext>
                  </a:extLst>
                </p:cNvPr>
                <p:cNvSpPr>
                  <a:spLocks/>
                </p:cNvSpPr>
                <p:nvPr/>
              </p:nvSpPr>
              <p:spPr>
                <a:xfrm>
                  <a:off x="7196700" y="4583866"/>
                  <a:ext cx="351670" cy="180838"/>
                </a:xfrm>
                <a:custGeom>
                  <a:avLst/>
                  <a:gdLst>
                    <a:gd name="connsiteX0" fmla="*/ 175835 w 351670"/>
                    <a:gd name="connsiteY0" fmla="*/ 0 h 180838"/>
                    <a:gd name="connsiteX1" fmla="*/ 0 w 351670"/>
                    <a:gd name="connsiteY1" fmla="*/ 85439 h 180838"/>
                    <a:gd name="connsiteX2" fmla="*/ 0 w 351670"/>
                    <a:gd name="connsiteY2" fmla="*/ 113011 h 180838"/>
                    <a:gd name="connsiteX3" fmla="*/ 178964 w 351670"/>
                    <a:gd name="connsiteY3" fmla="*/ 180838 h 180838"/>
                    <a:gd name="connsiteX4" fmla="*/ 351671 w 351670"/>
                    <a:gd name="connsiteY4" fmla="*/ 118374 h 180838"/>
                    <a:gd name="connsiteX5" fmla="*/ 351671 w 351670"/>
                    <a:gd name="connsiteY5" fmla="*/ 85439 h 180838"/>
                    <a:gd name="connsiteX6" fmla="*/ 175835 w 351670"/>
                    <a:gd name="connsiteY6" fmla="*/ 0 h 18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70" h="180838">
                      <a:moveTo>
                        <a:pt x="175835" y="0"/>
                      </a:moveTo>
                      <a:cubicBezTo>
                        <a:pt x="68688" y="0"/>
                        <a:pt x="0" y="57461"/>
                        <a:pt x="0" y="85439"/>
                      </a:cubicBezTo>
                      <a:lnTo>
                        <a:pt x="0" y="113011"/>
                      </a:lnTo>
                      <a:cubicBezTo>
                        <a:pt x="47096" y="155109"/>
                        <a:pt x="109929" y="180838"/>
                        <a:pt x="178964" y="180838"/>
                      </a:cubicBezTo>
                      <a:cubicBezTo>
                        <a:pt x="244998" y="180838"/>
                        <a:pt x="305329" y="157263"/>
                        <a:pt x="351671" y="118374"/>
                      </a:cubicBezTo>
                      <a:lnTo>
                        <a:pt x="351671" y="85439"/>
                      </a:lnTo>
                      <a:cubicBezTo>
                        <a:pt x="351671" y="51604"/>
                        <a:pt x="286644" y="0"/>
                        <a:pt x="175835" y="0"/>
                      </a:cubicBezTo>
                      <a:close/>
                    </a:path>
                  </a:pathLst>
                </a:custGeom>
                <a:solidFill>
                  <a:srgbClr val="B5C951"/>
                </a:solidFill>
                <a:ln w="9525" cap="flat">
                  <a:noFill/>
                  <a:prstDash val="solid"/>
                  <a:miter/>
                </a:ln>
              </p:spPr>
              <p:txBody>
                <a:bodyPr rtlCol="0" anchor="ctr"/>
                <a:lstStyle/>
                <a:p>
                  <a:endParaRPr lang="nl-NL"/>
                </a:p>
              </p:txBody>
            </p:sp>
            <p:sp>
              <p:nvSpPr>
                <p:cNvPr id="157" name="Vrije vorm 156">
                  <a:extLst>
                    <a:ext uri="{FF2B5EF4-FFF2-40B4-BE49-F238E27FC236}">
                      <a16:creationId xmlns:a16="http://schemas.microsoft.com/office/drawing/2014/main" id="{7B722EEF-FD97-ACFE-F023-5B1E1C67A2A0}"/>
                    </a:ext>
                  </a:extLst>
                </p:cNvPr>
                <p:cNvSpPr>
                  <a:spLocks/>
                </p:cNvSpPr>
                <p:nvPr/>
              </p:nvSpPr>
              <p:spPr>
                <a:xfrm>
                  <a:off x="7125994" y="4288819"/>
                  <a:ext cx="497609" cy="494069"/>
                </a:xfrm>
                <a:custGeom>
                  <a:avLst/>
                  <a:gdLst>
                    <a:gd name="connsiteX0" fmla="*/ 248805 w 497609"/>
                    <a:gd name="connsiteY0" fmla="*/ 494069 h 494069"/>
                    <a:gd name="connsiteX1" fmla="*/ 0 w 497609"/>
                    <a:gd name="connsiteY1" fmla="*/ 247031 h 494069"/>
                    <a:gd name="connsiteX2" fmla="*/ 248805 w 497609"/>
                    <a:gd name="connsiteY2" fmla="*/ 0 h 494069"/>
                    <a:gd name="connsiteX3" fmla="*/ 497609 w 497609"/>
                    <a:gd name="connsiteY3" fmla="*/ 247031 h 494069"/>
                    <a:gd name="connsiteX4" fmla="*/ 248805 w 497609"/>
                    <a:gd name="connsiteY4" fmla="*/ 494069 h 494069"/>
                    <a:gd name="connsiteX5" fmla="*/ 248805 w 497609"/>
                    <a:gd name="connsiteY5" fmla="*/ 23405 h 494069"/>
                    <a:gd name="connsiteX6" fmla="*/ 23567 w 497609"/>
                    <a:gd name="connsiteY6" fmla="*/ 247031 h 494069"/>
                    <a:gd name="connsiteX7" fmla="*/ 248805 w 497609"/>
                    <a:gd name="connsiteY7" fmla="*/ 470670 h 494069"/>
                    <a:gd name="connsiteX8" fmla="*/ 474043 w 497609"/>
                    <a:gd name="connsiteY8" fmla="*/ 247031 h 494069"/>
                    <a:gd name="connsiteX9" fmla="*/ 248805 w 497609"/>
                    <a:gd name="connsiteY9" fmla="*/ 23405 h 49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7609" h="494069">
                      <a:moveTo>
                        <a:pt x="248805" y="494069"/>
                      </a:moveTo>
                      <a:cubicBezTo>
                        <a:pt x="111622" y="494069"/>
                        <a:pt x="0" y="383256"/>
                        <a:pt x="0" y="247031"/>
                      </a:cubicBezTo>
                      <a:cubicBezTo>
                        <a:pt x="0" y="110819"/>
                        <a:pt x="111622" y="0"/>
                        <a:pt x="248805" y="0"/>
                      </a:cubicBezTo>
                      <a:cubicBezTo>
                        <a:pt x="386003" y="0"/>
                        <a:pt x="497609" y="110819"/>
                        <a:pt x="497609" y="247031"/>
                      </a:cubicBezTo>
                      <a:cubicBezTo>
                        <a:pt x="497609" y="383256"/>
                        <a:pt x="386003" y="494069"/>
                        <a:pt x="248805" y="494069"/>
                      </a:cubicBezTo>
                      <a:close/>
                      <a:moveTo>
                        <a:pt x="248805" y="23405"/>
                      </a:moveTo>
                      <a:cubicBezTo>
                        <a:pt x="124603" y="23405"/>
                        <a:pt x="23567" y="123724"/>
                        <a:pt x="23567" y="247031"/>
                      </a:cubicBezTo>
                      <a:cubicBezTo>
                        <a:pt x="23567" y="370338"/>
                        <a:pt x="124603" y="470670"/>
                        <a:pt x="248805" y="470670"/>
                      </a:cubicBezTo>
                      <a:cubicBezTo>
                        <a:pt x="373006" y="470670"/>
                        <a:pt x="474043" y="370337"/>
                        <a:pt x="474043" y="247031"/>
                      </a:cubicBezTo>
                      <a:cubicBezTo>
                        <a:pt x="474043" y="123726"/>
                        <a:pt x="373006" y="23405"/>
                        <a:pt x="248805" y="23405"/>
                      </a:cubicBezTo>
                      <a:close/>
                    </a:path>
                  </a:pathLst>
                </a:custGeom>
                <a:solidFill>
                  <a:srgbClr val="FFFFFF"/>
                </a:solidFill>
                <a:ln w="9525" cap="flat">
                  <a:noFill/>
                  <a:prstDash val="solid"/>
                  <a:miter/>
                </a:ln>
              </p:spPr>
              <p:txBody>
                <a:bodyPr rtlCol="0" anchor="ctr"/>
                <a:lstStyle/>
                <a:p>
                  <a:endParaRPr lang="nl-NL"/>
                </a:p>
              </p:txBody>
            </p:sp>
          </p:grpSp>
          <p:grpSp>
            <p:nvGrpSpPr>
              <p:cNvPr id="280" name="Groep 279">
                <a:extLst>
                  <a:ext uri="{FF2B5EF4-FFF2-40B4-BE49-F238E27FC236}">
                    <a16:creationId xmlns:a16="http://schemas.microsoft.com/office/drawing/2014/main" id="{30E76236-6075-CC32-05F8-576B86BCB81B}"/>
                  </a:ext>
                </a:extLst>
              </p:cNvPr>
              <p:cNvGrpSpPr>
                <a:grpSpLocks/>
              </p:cNvGrpSpPr>
              <p:nvPr/>
            </p:nvGrpSpPr>
            <p:grpSpPr>
              <a:xfrm>
                <a:off x="7233850" y="2370120"/>
                <a:ext cx="1590656" cy="384027"/>
                <a:chOff x="7233850" y="2370120"/>
                <a:chExt cx="1590656" cy="384027"/>
              </a:xfrm>
            </p:grpSpPr>
            <p:sp>
              <p:nvSpPr>
                <p:cNvPr id="67" name="Vrije vorm 66">
                  <a:extLst>
                    <a:ext uri="{FF2B5EF4-FFF2-40B4-BE49-F238E27FC236}">
                      <a16:creationId xmlns:a16="http://schemas.microsoft.com/office/drawing/2014/main" id="{A5ACFC1C-A42A-248B-D9AD-C275B6804692}"/>
                    </a:ext>
                  </a:extLst>
                </p:cNvPr>
                <p:cNvSpPr>
                  <a:spLocks/>
                </p:cNvSpPr>
                <p:nvPr/>
              </p:nvSpPr>
              <p:spPr>
                <a:xfrm>
                  <a:off x="7233850" y="2370120"/>
                  <a:ext cx="1590656" cy="384027"/>
                </a:xfrm>
                <a:custGeom>
                  <a:avLst/>
                  <a:gdLst>
                    <a:gd name="connsiteX0" fmla="*/ 945827 w 975133"/>
                    <a:gd name="connsiteY0" fmla="*/ 163399 h 235423"/>
                    <a:gd name="connsiteX1" fmla="*/ 501748 w 975133"/>
                    <a:gd name="connsiteY1" fmla="*/ 233814 h 235423"/>
                    <a:gd name="connsiteX2" fmla="*/ 476809 w 975133"/>
                    <a:gd name="connsiteY2" fmla="*/ 233258 h 235423"/>
                    <a:gd name="connsiteX3" fmla="*/ 27504 w 975133"/>
                    <a:gd name="connsiteY3" fmla="*/ 164239 h 235423"/>
                    <a:gd name="connsiteX4" fmla="*/ 0 w 975133"/>
                    <a:gd name="connsiteY4" fmla="*/ 127043 h 235423"/>
                    <a:gd name="connsiteX5" fmla="*/ 0 w 975133"/>
                    <a:gd name="connsiteY5" fmla="*/ 19014 h 235423"/>
                    <a:gd name="connsiteX6" fmla="*/ 19745 w 975133"/>
                    <a:gd name="connsiteY6" fmla="*/ 0 h 235423"/>
                    <a:gd name="connsiteX7" fmla="*/ 955389 w 975133"/>
                    <a:gd name="connsiteY7" fmla="*/ 0 h 235423"/>
                    <a:gd name="connsiteX8" fmla="*/ 975134 w 975133"/>
                    <a:gd name="connsiteY8" fmla="*/ 19014 h 235423"/>
                    <a:gd name="connsiteX9" fmla="*/ 975134 w 975133"/>
                    <a:gd name="connsiteY9" fmla="*/ 125646 h 235423"/>
                    <a:gd name="connsiteX10" fmla="*/ 945827 w 975133"/>
                    <a:gd name="connsiteY10" fmla="*/ 163399 h 2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5133" h="235423">
                      <a:moveTo>
                        <a:pt x="945827" y="163399"/>
                      </a:moveTo>
                      <a:lnTo>
                        <a:pt x="501748" y="233814"/>
                      </a:lnTo>
                      <a:cubicBezTo>
                        <a:pt x="493578" y="236135"/>
                        <a:pt x="484859" y="235941"/>
                        <a:pt x="476809" y="233258"/>
                      </a:cubicBezTo>
                      <a:lnTo>
                        <a:pt x="27504" y="164239"/>
                      </a:lnTo>
                      <a:cubicBezTo>
                        <a:pt x="11042" y="158751"/>
                        <a:pt x="0" y="143819"/>
                        <a:pt x="0" y="127043"/>
                      </a:cubicBezTo>
                      <a:lnTo>
                        <a:pt x="0" y="19014"/>
                      </a:lnTo>
                      <a:cubicBezTo>
                        <a:pt x="0" y="8513"/>
                        <a:pt x="8840" y="0"/>
                        <a:pt x="19745" y="0"/>
                      </a:cubicBezTo>
                      <a:lnTo>
                        <a:pt x="955389" y="0"/>
                      </a:lnTo>
                      <a:cubicBezTo>
                        <a:pt x="966294" y="0"/>
                        <a:pt x="975134" y="8513"/>
                        <a:pt x="975134" y="19014"/>
                      </a:cubicBezTo>
                      <a:lnTo>
                        <a:pt x="975134" y="125646"/>
                      </a:lnTo>
                      <a:cubicBezTo>
                        <a:pt x="975134" y="143094"/>
                        <a:pt x="963205" y="158460"/>
                        <a:pt x="945827" y="163399"/>
                      </a:cubicBezTo>
                      <a:close/>
                    </a:path>
                  </a:pathLst>
                </a:custGeom>
                <a:solidFill>
                  <a:srgbClr val="EF7D00"/>
                </a:solidFill>
                <a:ln w="9525" cap="flat">
                  <a:noFill/>
                  <a:prstDash val="solid"/>
                  <a:miter/>
                </a:ln>
              </p:spPr>
              <p:txBody>
                <a:bodyPr rtlCol="0" anchor="ctr"/>
                <a:lstStyle/>
                <a:p>
                  <a:endParaRPr lang="nl-NL"/>
                </a:p>
              </p:txBody>
            </p:sp>
            <p:sp>
              <p:nvSpPr>
                <p:cNvPr id="258" name="Tekstvak 257">
                  <a:extLst>
                    <a:ext uri="{FF2B5EF4-FFF2-40B4-BE49-F238E27FC236}">
                      <a16:creationId xmlns:a16="http://schemas.microsoft.com/office/drawing/2014/main" id="{D6C89506-CD25-C1A8-A962-9851E1D300BC}"/>
                    </a:ext>
                  </a:extLst>
                </p:cNvPr>
                <p:cNvSpPr txBox="1">
                  <a:spLocks/>
                </p:cNvSpPr>
                <p:nvPr/>
              </p:nvSpPr>
              <p:spPr>
                <a:xfrm>
                  <a:off x="7753595" y="2467283"/>
                  <a:ext cx="586699" cy="153888"/>
                </a:xfrm>
                <a:prstGeom prst="rect">
                  <a:avLst/>
                </a:prstGeom>
                <a:noFill/>
              </p:spPr>
              <p:txBody>
                <a:bodyPr wrap="none" lIns="0" tIns="0" rIns="0" bIns="0" rtlCol="0">
                  <a:spAutoFit/>
                </a:bodyPr>
                <a:lstStyle/>
                <a:p>
                  <a:pPr algn="l"/>
                  <a:r>
                    <a:rPr lang="nl-NL" sz="1000" b="1" spc="0" baseline="0">
                      <a:ln/>
                      <a:solidFill>
                        <a:srgbClr val="FFFFFF"/>
                      </a:solidFill>
                      <a:latin typeface="Calibri"/>
                      <a:cs typeface="Calibri"/>
                      <a:sym typeface="Calibri"/>
                      <a:rtl val="0"/>
                    </a:rPr>
                    <a:t>Ontvangen</a:t>
                  </a:r>
                </a:p>
              </p:txBody>
            </p:sp>
          </p:grpSp>
          <p:grpSp>
            <p:nvGrpSpPr>
              <p:cNvPr id="282" name="Groep 281">
                <a:extLst>
                  <a:ext uri="{FF2B5EF4-FFF2-40B4-BE49-F238E27FC236}">
                    <a16:creationId xmlns:a16="http://schemas.microsoft.com/office/drawing/2014/main" id="{EE8B2F4C-D559-3C8F-21EB-918D31D102C6}"/>
                  </a:ext>
                </a:extLst>
              </p:cNvPr>
              <p:cNvGrpSpPr>
                <a:grpSpLocks/>
              </p:cNvGrpSpPr>
              <p:nvPr/>
            </p:nvGrpSpPr>
            <p:grpSpPr>
              <a:xfrm>
                <a:off x="7124317" y="3312570"/>
                <a:ext cx="1979238" cy="1447795"/>
                <a:chOff x="7124317" y="3312570"/>
                <a:chExt cx="1979238" cy="1447795"/>
              </a:xfrm>
            </p:grpSpPr>
            <p:grpSp>
              <p:nvGrpSpPr>
                <p:cNvPr id="281" name="Groep 280">
                  <a:extLst>
                    <a:ext uri="{FF2B5EF4-FFF2-40B4-BE49-F238E27FC236}">
                      <a16:creationId xmlns:a16="http://schemas.microsoft.com/office/drawing/2014/main" id="{C0742033-EE25-A406-2021-7D98DA3846CF}"/>
                    </a:ext>
                  </a:extLst>
                </p:cNvPr>
                <p:cNvGrpSpPr>
                  <a:grpSpLocks/>
                </p:cNvGrpSpPr>
                <p:nvPr/>
              </p:nvGrpSpPr>
              <p:grpSpPr>
                <a:xfrm>
                  <a:off x="7124317" y="3312570"/>
                  <a:ext cx="1734986" cy="1447795"/>
                  <a:chOff x="7124317" y="3312570"/>
                  <a:chExt cx="1734986" cy="1447795"/>
                </a:xfrm>
              </p:grpSpPr>
              <p:grpSp>
                <p:nvGrpSpPr>
                  <p:cNvPr id="65" name="Graphic 487">
                    <a:extLst>
                      <a:ext uri="{FF2B5EF4-FFF2-40B4-BE49-F238E27FC236}">
                        <a16:creationId xmlns:a16="http://schemas.microsoft.com/office/drawing/2014/main" id="{D96E0E53-468A-CA40-1CDF-A68D253D39D8}"/>
                      </a:ext>
                    </a:extLst>
                  </p:cNvPr>
                  <p:cNvGrpSpPr>
                    <a:grpSpLocks/>
                  </p:cNvGrpSpPr>
                  <p:nvPr/>
                </p:nvGrpSpPr>
                <p:grpSpPr>
                  <a:xfrm>
                    <a:off x="7124317" y="3312570"/>
                    <a:ext cx="1734986" cy="1447795"/>
                    <a:chOff x="6843164" y="3320235"/>
                    <a:chExt cx="1063613" cy="887554"/>
                  </a:xfrm>
                </p:grpSpPr>
                <p:sp>
                  <p:nvSpPr>
                    <p:cNvPr id="75" name="Vrije vorm 74">
                      <a:extLst>
                        <a:ext uri="{FF2B5EF4-FFF2-40B4-BE49-F238E27FC236}">
                          <a16:creationId xmlns:a16="http://schemas.microsoft.com/office/drawing/2014/main" id="{5BE6C5C3-0918-2698-B177-0EF4A98461F7}"/>
                        </a:ext>
                      </a:extLst>
                    </p:cNvPr>
                    <p:cNvSpPr>
                      <a:spLocks/>
                    </p:cNvSpPr>
                    <p:nvPr/>
                  </p:nvSpPr>
                  <p:spPr>
                    <a:xfrm>
                      <a:off x="7073211" y="4176195"/>
                      <a:ext cx="602024" cy="31594"/>
                    </a:xfrm>
                    <a:custGeom>
                      <a:avLst/>
                      <a:gdLst>
                        <a:gd name="connsiteX0" fmla="*/ 602024 w 602024"/>
                        <a:gd name="connsiteY0" fmla="*/ 31595 h 31594"/>
                        <a:gd name="connsiteX1" fmla="*/ 0 w 602024"/>
                        <a:gd name="connsiteY1" fmla="*/ 31595 h 31594"/>
                        <a:gd name="connsiteX2" fmla="*/ 0 w 602024"/>
                        <a:gd name="connsiteY2" fmla="*/ 31589 h 31594"/>
                        <a:gd name="connsiteX3" fmla="*/ 31632 w 602024"/>
                        <a:gd name="connsiteY3" fmla="*/ 0 h 31594"/>
                        <a:gd name="connsiteX4" fmla="*/ 570392 w 602024"/>
                        <a:gd name="connsiteY4" fmla="*/ 0 h 31594"/>
                        <a:gd name="connsiteX5" fmla="*/ 602024 w 602024"/>
                        <a:gd name="connsiteY5" fmla="*/ 31589 h 31594"/>
                        <a:gd name="connsiteX6" fmla="*/ 602024 w 602024"/>
                        <a:gd name="connsiteY6" fmla="*/ 31595 h 3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024" h="31594">
                          <a:moveTo>
                            <a:pt x="602024" y="31595"/>
                          </a:moveTo>
                          <a:lnTo>
                            <a:pt x="0" y="31595"/>
                          </a:lnTo>
                          <a:lnTo>
                            <a:pt x="0" y="31589"/>
                          </a:lnTo>
                          <a:cubicBezTo>
                            <a:pt x="0" y="14212"/>
                            <a:pt x="14231" y="0"/>
                            <a:pt x="31632" y="0"/>
                          </a:cubicBezTo>
                          <a:lnTo>
                            <a:pt x="570392" y="0"/>
                          </a:lnTo>
                          <a:cubicBezTo>
                            <a:pt x="587791" y="0"/>
                            <a:pt x="602024" y="14212"/>
                            <a:pt x="602024" y="31589"/>
                          </a:cubicBezTo>
                          <a:lnTo>
                            <a:pt x="602024" y="31595"/>
                          </a:lnTo>
                          <a:close/>
                        </a:path>
                      </a:pathLst>
                    </a:custGeom>
                    <a:solidFill>
                      <a:srgbClr val="B5C951"/>
                    </a:solidFill>
                    <a:ln w="9525" cap="flat">
                      <a:noFill/>
                      <a:prstDash val="solid"/>
                      <a:miter/>
                    </a:ln>
                  </p:spPr>
                  <p:txBody>
                    <a:bodyPr rtlCol="0" anchor="ctr"/>
                    <a:lstStyle/>
                    <a:p>
                      <a:endParaRPr lang="nl-NL"/>
                    </a:p>
                  </p:txBody>
                </p:sp>
                <p:sp>
                  <p:nvSpPr>
                    <p:cNvPr id="76" name="Vrije vorm 75">
                      <a:extLst>
                        <a:ext uri="{FF2B5EF4-FFF2-40B4-BE49-F238E27FC236}">
                          <a16:creationId xmlns:a16="http://schemas.microsoft.com/office/drawing/2014/main" id="{88B74DE6-2D51-C554-79EE-E1CAE17C95B9}"/>
                        </a:ext>
                      </a:extLst>
                    </p:cNvPr>
                    <p:cNvSpPr>
                      <a:spLocks/>
                    </p:cNvSpPr>
                    <p:nvPr/>
                  </p:nvSpPr>
                  <p:spPr>
                    <a:xfrm>
                      <a:off x="7282711" y="4023391"/>
                      <a:ext cx="195686" cy="152804"/>
                    </a:xfrm>
                    <a:custGeom>
                      <a:avLst/>
                      <a:gdLst>
                        <a:gd name="connsiteX0" fmla="*/ 0 w 195686"/>
                        <a:gd name="connsiteY0" fmla="*/ 0 h 152804"/>
                        <a:gd name="connsiteX1" fmla="*/ 195687 w 195686"/>
                        <a:gd name="connsiteY1" fmla="*/ 0 h 152804"/>
                        <a:gd name="connsiteX2" fmla="*/ 195687 w 195686"/>
                        <a:gd name="connsiteY2" fmla="*/ 152804 h 152804"/>
                        <a:gd name="connsiteX3" fmla="*/ 0 w 195686"/>
                        <a:gd name="connsiteY3" fmla="*/ 152804 h 152804"/>
                        <a:gd name="connsiteX4" fmla="*/ 0 w 195686"/>
                        <a:gd name="connsiteY4" fmla="*/ 0 h 15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686" h="152804">
                          <a:moveTo>
                            <a:pt x="0" y="0"/>
                          </a:moveTo>
                          <a:lnTo>
                            <a:pt x="195687" y="0"/>
                          </a:lnTo>
                          <a:lnTo>
                            <a:pt x="195687" y="152804"/>
                          </a:lnTo>
                          <a:lnTo>
                            <a:pt x="0" y="152804"/>
                          </a:lnTo>
                          <a:lnTo>
                            <a:pt x="0" y="0"/>
                          </a:lnTo>
                          <a:close/>
                        </a:path>
                      </a:pathLst>
                    </a:custGeom>
                    <a:solidFill>
                      <a:srgbClr val="B5C951"/>
                    </a:solidFill>
                    <a:ln w="9525" cap="flat">
                      <a:noFill/>
                      <a:prstDash val="solid"/>
                      <a:miter/>
                    </a:ln>
                  </p:spPr>
                  <p:txBody>
                    <a:bodyPr rtlCol="0" anchor="ctr"/>
                    <a:lstStyle/>
                    <a:p>
                      <a:endParaRPr lang="nl-NL"/>
                    </a:p>
                  </p:txBody>
                </p:sp>
                <p:sp>
                  <p:nvSpPr>
                    <p:cNvPr id="77" name="Vrije vorm 76">
                      <a:extLst>
                        <a:ext uri="{FF2B5EF4-FFF2-40B4-BE49-F238E27FC236}">
                          <a16:creationId xmlns:a16="http://schemas.microsoft.com/office/drawing/2014/main" id="{576DA459-BF23-3756-0C08-9B0D1B657792}"/>
                        </a:ext>
                      </a:extLst>
                    </p:cNvPr>
                    <p:cNvSpPr>
                      <a:spLocks/>
                    </p:cNvSpPr>
                    <p:nvPr/>
                  </p:nvSpPr>
                  <p:spPr>
                    <a:xfrm>
                      <a:off x="7282711" y="4023391"/>
                      <a:ext cx="195686" cy="99954"/>
                    </a:xfrm>
                    <a:custGeom>
                      <a:avLst/>
                      <a:gdLst>
                        <a:gd name="connsiteX0" fmla="*/ 0 w 195686"/>
                        <a:gd name="connsiteY0" fmla="*/ 0 h 99954"/>
                        <a:gd name="connsiteX1" fmla="*/ 195687 w 195686"/>
                        <a:gd name="connsiteY1" fmla="*/ 99955 h 99954"/>
                        <a:gd name="connsiteX2" fmla="*/ 195687 w 195686"/>
                        <a:gd name="connsiteY2" fmla="*/ 0 h 99954"/>
                        <a:gd name="connsiteX3" fmla="*/ 0 w 195686"/>
                        <a:gd name="connsiteY3" fmla="*/ 0 h 99954"/>
                      </a:gdLst>
                      <a:ahLst/>
                      <a:cxnLst>
                        <a:cxn ang="0">
                          <a:pos x="connsiteX0" y="connsiteY0"/>
                        </a:cxn>
                        <a:cxn ang="0">
                          <a:pos x="connsiteX1" y="connsiteY1"/>
                        </a:cxn>
                        <a:cxn ang="0">
                          <a:pos x="connsiteX2" y="connsiteY2"/>
                        </a:cxn>
                        <a:cxn ang="0">
                          <a:pos x="connsiteX3" y="connsiteY3"/>
                        </a:cxn>
                      </a:cxnLst>
                      <a:rect l="l" t="t" r="r" b="b"/>
                      <a:pathLst>
                        <a:path w="195686" h="99954">
                          <a:moveTo>
                            <a:pt x="0" y="0"/>
                          </a:moveTo>
                          <a:lnTo>
                            <a:pt x="195687" y="99955"/>
                          </a:lnTo>
                          <a:lnTo>
                            <a:pt x="195687" y="0"/>
                          </a:lnTo>
                          <a:lnTo>
                            <a:pt x="0" y="0"/>
                          </a:lnTo>
                          <a:close/>
                        </a:path>
                      </a:pathLst>
                    </a:custGeom>
                    <a:solidFill>
                      <a:srgbClr val="A2BC0C"/>
                    </a:solidFill>
                    <a:ln w="9525" cap="flat">
                      <a:noFill/>
                      <a:prstDash val="solid"/>
                      <a:miter/>
                    </a:ln>
                  </p:spPr>
                  <p:txBody>
                    <a:bodyPr rtlCol="0" anchor="ctr"/>
                    <a:lstStyle/>
                    <a:p>
                      <a:endParaRPr lang="nl-NL"/>
                    </a:p>
                  </p:txBody>
                </p:sp>
                <p:sp>
                  <p:nvSpPr>
                    <p:cNvPr id="78" name="Vrije vorm 77">
                      <a:extLst>
                        <a:ext uri="{FF2B5EF4-FFF2-40B4-BE49-F238E27FC236}">
                          <a16:creationId xmlns:a16="http://schemas.microsoft.com/office/drawing/2014/main" id="{26FD5535-5751-308A-2F77-18DC5102E8DB}"/>
                        </a:ext>
                      </a:extLst>
                    </p:cNvPr>
                    <p:cNvSpPr>
                      <a:spLocks/>
                    </p:cNvSpPr>
                    <p:nvPr/>
                  </p:nvSpPr>
                  <p:spPr>
                    <a:xfrm>
                      <a:off x="6843164" y="3320235"/>
                      <a:ext cx="1063613" cy="704853"/>
                    </a:xfrm>
                    <a:custGeom>
                      <a:avLst/>
                      <a:gdLst>
                        <a:gd name="connsiteX0" fmla="*/ 1040143 w 1063613"/>
                        <a:gd name="connsiteY0" fmla="*/ 704853 h 704853"/>
                        <a:gd name="connsiteX1" fmla="*/ 23472 w 1063613"/>
                        <a:gd name="connsiteY1" fmla="*/ 704853 h 704853"/>
                        <a:gd name="connsiteX2" fmla="*/ 0 w 1063613"/>
                        <a:gd name="connsiteY2" fmla="*/ 681421 h 704853"/>
                        <a:gd name="connsiteX3" fmla="*/ 0 w 1063613"/>
                        <a:gd name="connsiteY3" fmla="*/ 23431 h 704853"/>
                        <a:gd name="connsiteX4" fmla="*/ 23472 w 1063613"/>
                        <a:gd name="connsiteY4" fmla="*/ 0 h 704853"/>
                        <a:gd name="connsiteX5" fmla="*/ 1040143 w 1063613"/>
                        <a:gd name="connsiteY5" fmla="*/ 0 h 704853"/>
                        <a:gd name="connsiteX6" fmla="*/ 1063614 w 1063613"/>
                        <a:gd name="connsiteY6" fmla="*/ 23431 h 704853"/>
                        <a:gd name="connsiteX7" fmla="*/ 1063614 w 1063613"/>
                        <a:gd name="connsiteY7" fmla="*/ 681421 h 704853"/>
                        <a:gd name="connsiteX8" fmla="*/ 1040143 w 1063613"/>
                        <a:gd name="connsiteY8" fmla="*/ 704853 h 70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613" h="704853">
                          <a:moveTo>
                            <a:pt x="1040143" y="704853"/>
                          </a:moveTo>
                          <a:lnTo>
                            <a:pt x="23472" y="704853"/>
                          </a:lnTo>
                          <a:cubicBezTo>
                            <a:pt x="10561" y="704853"/>
                            <a:pt x="0" y="694312"/>
                            <a:pt x="0" y="681421"/>
                          </a:cubicBezTo>
                          <a:lnTo>
                            <a:pt x="0" y="23431"/>
                          </a:lnTo>
                          <a:cubicBezTo>
                            <a:pt x="0" y="10543"/>
                            <a:pt x="10561" y="0"/>
                            <a:pt x="23472" y="0"/>
                          </a:cubicBezTo>
                          <a:lnTo>
                            <a:pt x="1040143" y="0"/>
                          </a:lnTo>
                          <a:cubicBezTo>
                            <a:pt x="1053053" y="0"/>
                            <a:pt x="1063614" y="10543"/>
                            <a:pt x="1063614" y="23431"/>
                          </a:cubicBezTo>
                          <a:lnTo>
                            <a:pt x="1063614" y="681421"/>
                          </a:lnTo>
                          <a:cubicBezTo>
                            <a:pt x="1063614" y="694312"/>
                            <a:pt x="1053053" y="704853"/>
                            <a:pt x="1040143" y="704853"/>
                          </a:cubicBezTo>
                          <a:close/>
                        </a:path>
                      </a:pathLst>
                    </a:custGeom>
                    <a:solidFill>
                      <a:srgbClr val="B5C951"/>
                    </a:solidFill>
                    <a:ln w="9525" cap="flat">
                      <a:noFill/>
                      <a:prstDash val="solid"/>
                      <a:miter/>
                    </a:ln>
                  </p:spPr>
                  <p:txBody>
                    <a:bodyPr rtlCol="0" anchor="ctr"/>
                    <a:lstStyle/>
                    <a:p>
                      <a:endParaRPr lang="nl-NL"/>
                    </a:p>
                  </p:txBody>
                </p:sp>
                <p:grpSp>
                  <p:nvGrpSpPr>
                    <p:cNvPr id="79" name="Graphic 487">
                      <a:extLst>
                        <a:ext uri="{FF2B5EF4-FFF2-40B4-BE49-F238E27FC236}">
                          <a16:creationId xmlns:a16="http://schemas.microsoft.com/office/drawing/2014/main" id="{38A6ADC9-4A9F-84E7-F1AB-4D36ECD651BA}"/>
                        </a:ext>
                      </a:extLst>
                    </p:cNvPr>
                    <p:cNvGrpSpPr>
                      <a:grpSpLocks/>
                    </p:cNvGrpSpPr>
                    <p:nvPr/>
                  </p:nvGrpSpPr>
                  <p:grpSpPr>
                    <a:xfrm>
                      <a:off x="6864938" y="3352404"/>
                      <a:ext cx="1015364" cy="640514"/>
                      <a:chOff x="6864938" y="3352404"/>
                      <a:chExt cx="1015364" cy="640514"/>
                    </a:xfrm>
                  </p:grpSpPr>
                  <p:sp>
                    <p:nvSpPr>
                      <p:cNvPr id="80" name="Vrije vorm 79">
                        <a:extLst>
                          <a:ext uri="{FF2B5EF4-FFF2-40B4-BE49-F238E27FC236}">
                            <a16:creationId xmlns:a16="http://schemas.microsoft.com/office/drawing/2014/main" id="{26D232FE-9799-576F-4527-07020C18CD7D}"/>
                          </a:ext>
                        </a:extLst>
                      </p:cNvPr>
                      <p:cNvSpPr>
                        <a:spLocks/>
                      </p:cNvSpPr>
                      <p:nvPr/>
                    </p:nvSpPr>
                    <p:spPr>
                      <a:xfrm>
                        <a:off x="6869639" y="3352404"/>
                        <a:ext cx="1010663" cy="640514"/>
                      </a:xfrm>
                      <a:custGeom>
                        <a:avLst/>
                        <a:gdLst>
                          <a:gd name="connsiteX0" fmla="*/ 0 w 1010663"/>
                          <a:gd name="connsiteY0" fmla="*/ 0 h 640514"/>
                          <a:gd name="connsiteX1" fmla="*/ 1010663 w 1010663"/>
                          <a:gd name="connsiteY1" fmla="*/ 0 h 640514"/>
                          <a:gd name="connsiteX2" fmla="*/ 1010663 w 1010663"/>
                          <a:gd name="connsiteY2" fmla="*/ 640514 h 640514"/>
                          <a:gd name="connsiteX3" fmla="*/ 0 w 1010663"/>
                          <a:gd name="connsiteY3" fmla="*/ 640514 h 640514"/>
                          <a:gd name="connsiteX4" fmla="*/ 0 w 1010663"/>
                          <a:gd name="connsiteY4" fmla="*/ 0 h 640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663" h="640514">
                            <a:moveTo>
                              <a:pt x="0" y="0"/>
                            </a:moveTo>
                            <a:lnTo>
                              <a:pt x="1010663" y="0"/>
                            </a:lnTo>
                            <a:lnTo>
                              <a:pt x="1010663" y="640514"/>
                            </a:lnTo>
                            <a:lnTo>
                              <a:pt x="0" y="640514"/>
                            </a:lnTo>
                            <a:lnTo>
                              <a:pt x="0" y="0"/>
                            </a:lnTo>
                            <a:close/>
                          </a:path>
                        </a:pathLst>
                      </a:custGeom>
                      <a:solidFill>
                        <a:srgbClr val="FFFFFF"/>
                      </a:solidFill>
                      <a:ln w="9525" cap="flat">
                        <a:noFill/>
                        <a:prstDash val="solid"/>
                        <a:miter/>
                      </a:ln>
                    </p:spPr>
                    <p:txBody>
                      <a:bodyPr rtlCol="0" anchor="ctr"/>
                      <a:lstStyle/>
                      <a:p>
                        <a:endParaRPr lang="nl-NL"/>
                      </a:p>
                    </p:txBody>
                  </p:sp>
                  <p:sp>
                    <p:nvSpPr>
                      <p:cNvPr id="83" name="Tekstvak 82">
                        <a:extLst>
                          <a:ext uri="{FF2B5EF4-FFF2-40B4-BE49-F238E27FC236}">
                            <a16:creationId xmlns:a16="http://schemas.microsoft.com/office/drawing/2014/main" id="{A6E9C7C3-7566-289C-6824-BED6C9F884A0}"/>
                          </a:ext>
                        </a:extLst>
                      </p:cNvPr>
                      <p:cNvSpPr txBox="1">
                        <a:spLocks/>
                      </p:cNvSpPr>
                      <p:nvPr/>
                    </p:nvSpPr>
                    <p:spPr>
                      <a:xfrm>
                        <a:off x="6901550" y="3721413"/>
                        <a:ext cx="200560" cy="136319"/>
                      </a:xfrm>
                      <a:prstGeom prst="rect">
                        <a:avLst/>
                      </a:prstGeom>
                      <a:noFill/>
                    </p:spPr>
                    <p:txBody>
                      <a:bodyPr wrap="none" lIns="0" tIns="0" rIns="0" bIns="0" rtlCol="0">
                        <a:spAutoFit/>
                      </a:bodyPr>
                      <a:lstStyle/>
                      <a:p>
                        <a:pPr algn="l"/>
                        <a:r>
                          <a:rPr lang="nl-NL" sz="290" b="1" spc="-11" baseline="0">
                            <a:ln/>
                            <a:solidFill>
                              <a:srgbClr val="FFFFFF"/>
                            </a:solidFill>
                            <a:latin typeface="Calibri"/>
                            <a:cs typeface="Calibri"/>
                            <a:sym typeface="Calibri"/>
                            <a:rtl val="0"/>
                          </a:rPr>
                          <a:t>k</a:t>
                        </a:r>
                      </a:p>
                    </p:txBody>
                  </p:sp>
                  <p:sp>
                    <p:nvSpPr>
                      <p:cNvPr id="84" name="Tekstvak 83">
                        <a:extLst>
                          <a:ext uri="{FF2B5EF4-FFF2-40B4-BE49-F238E27FC236}">
                            <a16:creationId xmlns:a16="http://schemas.microsoft.com/office/drawing/2014/main" id="{90DF41D7-FE58-F1E3-004C-808D833A1307}"/>
                          </a:ext>
                        </a:extLst>
                      </p:cNvPr>
                      <p:cNvSpPr txBox="1">
                        <a:spLocks/>
                      </p:cNvSpPr>
                      <p:nvPr/>
                    </p:nvSpPr>
                    <p:spPr>
                      <a:xfrm>
                        <a:off x="6918187" y="3721413"/>
                        <a:ext cx="232646" cy="136319"/>
                      </a:xfrm>
                      <a:prstGeom prst="rect">
                        <a:avLst/>
                      </a:prstGeom>
                      <a:noFill/>
                    </p:spPr>
                    <p:txBody>
                      <a:bodyPr wrap="none" lIns="0" tIns="0" rIns="0" bIns="0" rtlCol="0">
                        <a:spAutoFit/>
                      </a:bodyPr>
                      <a:lstStyle/>
                      <a:p>
                        <a:pPr algn="l"/>
                        <a:r>
                          <a:rPr lang="nl-NL" sz="290" b="1" spc="0" baseline="0">
                            <a:ln/>
                            <a:solidFill>
                              <a:srgbClr val="FFFFFF"/>
                            </a:solidFill>
                            <a:latin typeface="Calibri"/>
                            <a:cs typeface="Calibri"/>
                            <a:sym typeface="Calibri"/>
                            <a:rtl val="0"/>
                          </a:rPr>
                          <a:t>om</a:t>
                        </a:r>
                      </a:p>
                    </p:txBody>
                  </p:sp>
                  <p:sp>
                    <p:nvSpPr>
                      <p:cNvPr id="85" name="Tekstvak 84">
                        <a:extLst>
                          <a:ext uri="{FF2B5EF4-FFF2-40B4-BE49-F238E27FC236}">
                            <a16:creationId xmlns:a16="http://schemas.microsoft.com/office/drawing/2014/main" id="{DE715C70-CC91-FBD9-3FDD-E101E2A18977}"/>
                          </a:ext>
                        </a:extLst>
                      </p:cNvPr>
                      <p:cNvSpPr txBox="1">
                        <a:spLocks/>
                      </p:cNvSpPr>
                      <p:nvPr/>
                    </p:nvSpPr>
                    <p:spPr>
                      <a:xfrm>
                        <a:off x="6967951" y="3721413"/>
                        <a:ext cx="197574" cy="136319"/>
                      </a:xfrm>
                      <a:prstGeom prst="rect">
                        <a:avLst/>
                      </a:prstGeom>
                      <a:noFill/>
                    </p:spPr>
                    <p:txBody>
                      <a:bodyPr wrap="none" lIns="0" tIns="0" rIns="0" bIns="0" rtlCol="0">
                        <a:spAutoFit/>
                      </a:bodyPr>
                      <a:lstStyle/>
                      <a:p>
                        <a:pPr algn="l"/>
                        <a:r>
                          <a:rPr lang="nl-NL" sz="290" b="1" spc="-4" baseline="0">
                            <a:ln/>
                            <a:solidFill>
                              <a:srgbClr val="FFFFFF"/>
                            </a:solidFill>
                            <a:latin typeface="Calibri"/>
                            <a:cs typeface="Calibri"/>
                            <a:sym typeface="Calibri"/>
                            <a:rtl val="0"/>
                          </a:rPr>
                          <a:t>s</a:t>
                        </a:r>
                      </a:p>
                    </p:txBody>
                  </p:sp>
                  <p:sp>
                    <p:nvSpPr>
                      <p:cNvPr id="86" name="Tekstvak 85">
                        <a:extLst>
                          <a:ext uri="{FF2B5EF4-FFF2-40B4-BE49-F238E27FC236}">
                            <a16:creationId xmlns:a16="http://schemas.microsoft.com/office/drawing/2014/main" id="{7A68A12F-069C-61EC-3948-65D4C2DA58AA}"/>
                          </a:ext>
                        </a:extLst>
                      </p:cNvPr>
                      <p:cNvSpPr txBox="1">
                        <a:spLocks/>
                      </p:cNvSpPr>
                      <p:nvPr/>
                    </p:nvSpPr>
                    <p:spPr>
                      <a:xfrm>
                        <a:off x="6982234" y="3721413"/>
                        <a:ext cx="204445" cy="136319"/>
                      </a:xfrm>
                      <a:prstGeom prst="rect">
                        <a:avLst/>
                      </a:prstGeom>
                      <a:noFill/>
                    </p:spPr>
                    <p:txBody>
                      <a:bodyPr wrap="none" lIns="0" tIns="0" rIns="0" bIns="0" rtlCol="0">
                        <a:spAutoFit/>
                      </a:bodyPr>
                      <a:lstStyle/>
                      <a:p>
                        <a:pPr algn="l"/>
                        <a:r>
                          <a:rPr lang="nl-NL" sz="290" b="1" spc="0" baseline="0">
                            <a:ln/>
                            <a:solidFill>
                              <a:srgbClr val="FFFFFF"/>
                            </a:solidFill>
                            <a:latin typeface="Calibri"/>
                            <a:cs typeface="Calibri"/>
                            <a:sym typeface="Calibri"/>
                            <a:rtl val="0"/>
                          </a:rPr>
                          <a:t>ti</a:t>
                        </a:r>
                      </a:p>
                    </p:txBody>
                  </p:sp>
                  <p:sp>
                    <p:nvSpPr>
                      <p:cNvPr id="87" name="Tekstvak 86">
                        <a:extLst>
                          <a:ext uri="{FF2B5EF4-FFF2-40B4-BE49-F238E27FC236}">
                            <a16:creationId xmlns:a16="http://schemas.microsoft.com/office/drawing/2014/main" id="{97D75789-7B6B-B1E4-C4E2-60981C4F2CAA}"/>
                          </a:ext>
                        </a:extLst>
                      </p:cNvPr>
                      <p:cNvSpPr txBox="1">
                        <a:spLocks/>
                      </p:cNvSpPr>
                      <p:nvPr/>
                    </p:nvSpPr>
                    <p:spPr>
                      <a:xfrm>
                        <a:off x="7003800" y="3721413"/>
                        <a:ext cx="200344" cy="136319"/>
                      </a:xfrm>
                      <a:prstGeom prst="rect">
                        <a:avLst/>
                      </a:prstGeom>
                      <a:noFill/>
                    </p:spPr>
                    <p:txBody>
                      <a:bodyPr wrap="none" lIns="0" tIns="0" rIns="0" bIns="0" rtlCol="0">
                        <a:spAutoFit/>
                      </a:bodyPr>
                      <a:lstStyle/>
                      <a:p>
                        <a:pPr algn="l"/>
                        <a:r>
                          <a:rPr lang="nl-NL" sz="290" b="1" spc="-4" baseline="0">
                            <a:ln/>
                            <a:solidFill>
                              <a:srgbClr val="FFFFFF"/>
                            </a:solidFill>
                            <a:latin typeface="Calibri"/>
                            <a:cs typeface="Calibri"/>
                            <a:sym typeface="Calibri"/>
                            <a:rtl val="0"/>
                          </a:rPr>
                          <a:t>g</a:t>
                        </a:r>
                      </a:p>
                    </p:txBody>
                  </p:sp>
                  <p:sp>
                    <p:nvSpPr>
                      <p:cNvPr id="88" name="Tekstvak 87">
                        <a:extLst>
                          <a:ext uri="{FF2B5EF4-FFF2-40B4-BE49-F238E27FC236}">
                            <a16:creationId xmlns:a16="http://schemas.microsoft.com/office/drawing/2014/main" id="{F992C4CD-1517-03B2-8F8A-011B8FBEB31D}"/>
                          </a:ext>
                        </a:extLst>
                      </p:cNvPr>
                      <p:cNvSpPr txBox="1">
                        <a:spLocks/>
                      </p:cNvSpPr>
                      <p:nvPr/>
                    </p:nvSpPr>
                    <p:spPr>
                      <a:xfrm>
                        <a:off x="7020869" y="3721413"/>
                        <a:ext cx="287072" cy="136319"/>
                      </a:xfrm>
                      <a:prstGeom prst="rect">
                        <a:avLst/>
                      </a:prstGeom>
                      <a:noFill/>
                    </p:spPr>
                    <p:txBody>
                      <a:bodyPr wrap="none" lIns="0" tIns="0" rIns="0" bIns="0" rtlCol="0">
                        <a:spAutoFit/>
                      </a:bodyPr>
                      <a:lstStyle/>
                      <a:p>
                        <a:pPr algn="l"/>
                        <a:r>
                          <a:rPr lang="nl-NL" sz="290" b="1" spc="0" baseline="0">
                            <a:ln/>
                            <a:solidFill>
                              <a:srgbClr val="FFFFFF"/>
                            </a:solidFill>
                            <a:latin typeface="Calibri"/>
                            <a:cs typeface="Calibri"/>
                            <a:sym typeface="Calibri"/>
                            <a:rtl val="0"/>
                          </a:rPr>
                          <a:t>e medi</a:t>
                        </a:r>
                      </a:p>
                    </p:txBody>
                  </p:sp>
                  <p:sp>
                    <p:nvSpPr>
                      <p:cNvPr id="89" name="Tekstvak 88">
                        <a:extLst>
                          <a:ext uri="{FF2B5EF4-FFF2-40B4-BE49-F238E27FC236}">
                            <a16:creationId xmlns:a16="http://schemas.microsoft.com/office/drawing/2014/main" id="{BEFEF211-D0B7-D857-A4DC-D2F0F3C6B08D}"/>
                          </a:ext>
                        </a:extLst>
                      </p:cNvPr>
                      <p:cNvSpPr txBox="1">
                        <a:spLocks/>
                      </p:cNvSpPr>
                      <p:nvPr/>
                    </p:nvSpPr>
                    <p:spPr>
                      <a:xfrm>
                        <a:off x="7125058" y="3721413"/>
                        <a:ext cx="198293" cy="136319"/>
                      </a:xfrm>
                      <a:prstGeom prst="rect">
                        <a:avLst/>
                      </a:prstGeom>
                      <a:noFill/>
                    </p:spPr>
                    <p:txBody>
                      <a:bodyPr wrap="none" lIns="0" tIns="0" rIns="0" bIns="0" rtlCol="0">
                        <a:spAutoFit/>
                      </a:bodyPr>
                      <a:lstStyle/>
                      <a:p>
                        <a:pPr algn="l"/>
                        <a:r>
                          <a:rPr lang="nl-NL" sz="290" b="1" spc="-2" baseline="0">
                            <a:ln/>
                            <a:solidFill>
                              <a:srgbClr val="FFFFFF"/>
                            </a:solidFill>
                            <a:latin typeface="Calibri"/>
                            <a:cs typeface="Calibri"/>
                            <a:sym typeface="Calibri"/>
                            <a:rtl val="0"/>
                          </a:rPr>
                          <a:t>c</a:t>
                        </a:r>
                      </a:p>
                    </p:txBody>
                  </p:sp>
                  <p:sp>
                    <p:nvSpPr>
                      <p:cNvPr id="90" name="Tekstvak 89">
                        <a:extLst>
                          <a:ext uri="{FF2B5EF4-FFF2-40B4-BE49-F238E27FC236}">
                            <a16:creationId xmlns:a16="http://schemas.microsoft.com/office/drawing/2014/main" id="{F62A1BED-D0AA-BF6F-D269-181970F4E218}"/>
                          </a:ext>
                        </a:extLst>
                      </p:cNvPr>
                      <p:cNvSpPr txBox="1">
                        <a:spLocks/>
                      </p:cNvSpPr>
                      <p:nvPr/>
                    </p:nvSpPr>
                    <p:spPr>
                      <a:xfrm>
                        <a:off x="7140257" y="3721413"/>
                        <a:ext cx="201063" cy="136319"/>
                      </a:xfrm>
                      <a:prstGeom prst="rect">
                        <a:avLst/>
                      </a:prstGeom>
                      <a:noFill/>
                    </p:spPr>
                    <p:txBody>
                      <a:bodyPr wrap="none" lIns="0" tIns="0" rIns="0" bIns="0" rtlCol="0">
                        <a:spAutoFit/>
                      </a:bodyPr>
                      <a:lstStyle/>
                      <a:p>
                        <a:pPr algn="l"/>
                        <a:r>
                          <a:rPr lang="nl-NL" sz="290" b="1" spc="-4" baseline="0">
                            <a:ln/>
                            <a:solidFill>
                              <a:srgbClr val="FFFFFF"/>
                            </a:solidFill>
                            <a:latin typeface="Calibri"/>
                            <a:cs typeface="Calibri"/>
                            <a:sym typeface="Calibri"/>
                            <a:rtl val="0"/>
                          </a:rPr>
                          <a:t>a</a:t>
                        </a:r>
                      </a:p>
                    </p:txBody>
                  </p:sp>
                  <p:sp>
                    <p:nvSpPr>
                      <p:cNvPr id="91" name="Tekstvak 90">
                        <a:extLst>
                          <a:ext uri="{FF2B5EF4-FFF2-40B4-BE49-F238E27FC236}">
                            <a16:creationId xmlns:a16="http://schemas.microsoft.com/office/drawing/2014/main" id="{8BF67541-8CC3-C9D4-1B17-61FFE441D324}"/>
                          </a:ext>
                        </a:extLst>
                      </p:cNvPr>
                      <p:cNvSpPr txBox="1">
                        <a:spLocks/>
                      </p:cNvSpPr>
                      <p:nvPr/>
                    </p:nvSpPr>
                    <p:spPr>
                      <a:xfrm>
                        <a:off x="7158098" y="3721413"/>
                        <a:ext cx="222988" cy="136319"/>
                      </a:xfrm>
                      <a:prstGeom prst="rect">
                        <a:avLst/>
                      </a:prstGeom>
                      <a:noFill/>
                    </p:spPr>
                    <p:txBody>
                      <a:bodyPr wrap="none" lIns="0" tIns="0" rIns="0" bIns="0" rtlCol="0">
                        <a:spAutoFit/>
                      </a:bodyPr>
                      <a:lstStyle/>
                      <a:p>
                        <a:pPr algn="l"/>
                        <a:r>
                          <a:rPr lang="nl-NL" sz="290" b="1" spc="0" baseline="0">
                            <a:ln/>
                            <a:solidFill>
                              <a:srgbClr val="FFFFFF"/>
                            </a:solidFill>
                            <a:latin typeface="Calibri"/>
                            <a:cs typeface="Calibri"/>
                            <a:sym typeface="Calibri"/>
                            <a:rtl val="0"/>
                          </a:rPr>
                          <a:t>tie</a:t>
                        </a:r>
                      </a:p>
                    </p:txBody>
                  </p:sp>
                  <p:grpSp>
                    <p:nvGrpSpPr>
                      <p:cNvPr id="92" name="Graphic 487">
                        <a:extLst>
                          <a:ext uri="{FF2B5EF4-FFF2-40B4-BE49-F238E27FC236}">
                            <a16:creationId xmlns:a16="http://schemas.microsoft.com/office/drawing/2014/main" id="{631D1262-9391-BC21-F0D0-4108625A156F}"/>
                          </a:ext>
                        </a:extLst>
                      </p:cNvPr>
                      <p:cNvGrpSpPr>
                        <a:grpSpLocks/>
                      </p:cNvGrpSpPr>
                      <p:nvPr/>
                    </p:nvGrpSpPr>
                    <p:grpSpPr>
                      <a:xfrm>
                        <a:off x="7762848" y="3384989"/>
                        <a:ext cx="91638" cy="90966"/>
                        <a:chOff x="7762848" y="3384989"/>
                        <a:chExt cx="91638" cy="90966"/>
                      </a:xfrm>
                    </p:grpSpPr>
                    <p:sp>
                      <p:nvSpPr>
                        <p:cNvPr id="136" name="Vrije vorm 135">
                          <a:extLst>
                            <a:ext uri="{FF2B5EF4-FFF2-40B4-BE49-F238E27FC236}">
                              <a16:creationId xmlns:a16="http://schemas.microsoft.com/office/drawing/2014/main" id="{AE69AE4E-3493-E54C-F415-A1D1D59CA7EA}"/>
                            </a:ext>
                          </a:extLst>
                        </p:cNvPr>
                        <p:cNvSpPr>
                          <a:spLocks/>
                        </p:cNvSpPr>
                        <p:nvPr/>
                      </p:nvSpPr>
                      <p:spPr>
                        <a:xfrm>
                          <a:off x="7762848" y="3384989"/>
                          <a:ext cx="91638" cy="90966"/>
                        </a:xfrm>
                        <a:custGeom>
                          <a:avLst/>
                          <a:gdLst>
                            <a:gd name="connsiteX0" fmla="*/ 0 w 91638"/>
                            <a:gd name="connsiteY0" fmla="*/ 45483 h 90966"/>
                            <a:gd name="connsiteX1" fmla="*/ 45819 w 91638"/>
                            <a:gd name="connsiteY1" fmla="*/ 90967 h 90966"/>
                            <a:gd name="connsiteX2" fmla="*/ 91638 w 91638"/>
                            <a:gd name="connsiteY2" fmla="*/ 45483 h 90966"/>
                            <a:gd name="connsiteX3" fmla="*/ 45819 w 91638"/>
                            <a:gd name="connsiteY3" fmla="*/ 0 h 90966"/>
                            <a:gd name="connsiteX4" fmla="*/ 0 w 91638"/>
                            <a:gd name="connsiteY4" fmla="*/ 45483 h 90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38" h="90966">
                              <a:moveTo>
                                <a:pt x="0" y="45483"/>
                              </a:moveTo>
                              <a:cubicBezTo>
                                <a:pt x="0" y="70603"/>
                                <a:pt x="20514" y="90967"/>
                                <a:pt x="45819" y="90967"/>
                              </a:cubicBezTo>
                              <a:cubicBezTo>
                                <a:pt x="71124" y="90967"/>
                                <a:pt x="91638" y="70603"/>
                                <a:pt x="91638" y="45483"/>
                              </a:cubicBezTo>
                              <a:cubicBezTo>
                                <a:pt x="91638" y="20364"/>
                                <a:pt x="71124" y="0"/>
                                <a:pt x="45819" y="0"/>
                              </a:cubicBezTo>
                              <a:cubicBezTo>
                                <a:pt x="20514" y="0"/>
                                <a:pt x="0" y="20364"/>
                                <a:pt x="0" y="45483"/>
                              </a:cubicBezTo>
                              <a:close/>
                            </a:path>
                          </a:pathLst>
                        </a:custGeom>
                        <a:solidFill>
                          <a:srgbClr val="D2E3F3"/>
                        </a:solidFill>
                        <a:ln w="9525" cap="flat">
                          <a:noFill/>
                          <a:prstDash val="solid"/>
                          <a:miter/>
                        </a:ln>
                      </p:spPr>
                      <p:txBody>
                        <a:bodyPr rtlCol="0" anchor="ctr"/>
                        <a:lstStyle/>
                        <a:p>
                          <a:endParaRPr lang="nl-NL"/>
                        </a:p>
                      </p:txBody>
                    </p:sp>
                    <p:sp>
                      <p:nvSpPr>
                        <p:cNvPr id="137" name="Vrije vorm 136">
                          <a:extLst>
                            <a:ext uri="{FF2B5EF4-FFF2-40B4-BE49-F238E27FC236}">
                              <a16:creationId xmlns:a16="http://schemas.microsoft.com/office/drawing/2014/main" id="{28303160-9A36-6350-2616-A8C49E8886B2}"/>
                            </a:ext>
                          </a:extLst>
                        </p:cNvPr>
                        <p:cNvSpPr>
                          <a:spLocks/>
                        </p:cNvSpPr>
                        <p:nvPr/>
                      </p:nvSpPr>
                      <p:spPr>
                        <a:xfrm>
                          <a:off x="7778287" y="3454084"/>
                          <a:ext cx="64246" cy="21871"/>
                        </a:xfrm>
                        <a:custGeom>
                          <a:avLst/>
                          <a:gdLst>
                            <a:gd name="connsiteX0" fmla="*/ 18978 w 64246"/>
                            <a:gd name="connsiteY0" fmla="*/ 910 h 21871"/>
                            <a:gd name="connsiteX1" fmla="*/ 30657 w 64246"/>
                            <a:gd name="connsiteY1" fmla="*/ 138 h 21871"/>
                            <a:gd name="connsiteX2" fmla="*/ 42067 w 64246"/>
                            <a:gd name="connsiteY2" fmla="*/ 834 h 21871"/>
                            <a:gd name="connsiteX3" fmla="*/ 64247 w 64246"/>
                            <a:gd name="connsiteY3" fmla="*/ 6964 h 21871"/>
                            <a:gd name="connsiteX4" fmla="*/ 29723 w 64246"/>
                            <a:gd name="connsiteY4" fmla="*/ 21869 h 21871"/>
                            <a:gd name="connsiteX5" fmla="*/ 0 w 64246"/>
                            <a:gd name="connsiteY5" fmla="*/ 10698 h 21871"/>
                            <a:gd name="connsiteX6" fmla="*/ 133 w 64246"/>
                            <a:gd name="connsiteY6" fmla="*/ 9611 h 21871"/>
                            <a:gd name="connsiteX7" fmla="*/ 18978 w 64246"/>
                            <a:gd name="connsiteY7" fmla="*/ 910 h 2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46" h="21871">
                              <a:moveTo>
                                <a:pt x="18978" y="910"/>
                              </a:moveTo>
                              <a:cubicBezTo>
                                <a:pt x="23554" y="-457"/>
                                <a:pt x="25444" y="115"/>
                                <a:pt x="30657" y="138"/>
                              </a:cubicBezTo>
                              <a:cubicBezTo>
                                <a:pt x="34593" y="154"/>
                                <a:pt x="38404" y="388"/>
                                <a:pt x="42067" y="834"/>
                              </a:cubicBezTo>
                              <a:cubicBezTo>
                                <a:pt x="50267" y="1832"/>
                                <a:pt x="57726" y="3910"/>
                                <a:pt x="64247" y="6964"/>
                              </a:cubicBezTo>
                              <a:cubicBezTo>
                                <a:pt x="55746" y="16230"/>
                                <a:pt x="43406" y="22011"/>
                                <a:pt x="29723" y="21869"/>
                              </a:cubicBezTo>
                              <a:cubicBezTo>
                                <a:pt x="18326" y="21754"/>
                                <a:pt x="7950" y="17547"/>
                                <a:pt x="0" y="10698"/>
                              </a:cubicBezTo>
                              <a:cubicBezTo>
                                <a:pt x="47" y="10333"/>
                                <a:pt x="86" y="9984"/>
                                <a:pt x="133" y="9611"/>
                              </a:cubicBezTo>
                              <a:cubicBezTo>
                                <a:pt x="7466" y="4122"/>
                                <a:pt x="10824" y="3346"/>
                                <a:pt x="18978" y="910"/>
                              </a:cubicBezTo>
                              <a:close/>
                            </a:path>
                          </a:pathLst>
                        </a:custGeom>
                        <a:solidFill>
                          <a:srgbClr val="FFFFFF"/>
                        </a:solidFill>
                        <a:ln w="9525" cap="flat">
                          <a:noFill/>
                          <a:prstDash val="solid"/>
                          <a:miter/>
                        </a:ln>
                      </p:spPr>
                      <p:txBody>
                        <a:bodyPr rtlCol="0" anchor="ctr"/>
                        <a:lstStyle/>
                        <a:p>
                          <a:endParaRPr lang="nl-NL"/>
                        </a:p>
                      </p:txBody>
                    </p:sp>
                    <p:sp>
                      <p:nvSpPr>
                        <p:cNvPr id="138" name="Vrije vorm 137">
                          <a:extLst>
                            <a:ext uri="{FF2B5EF4-FFF2-40B4-BE49-F238E27FC236}">
                              <a16:creationId xmlns:a16="http://schemas.microsoft.com/office/drawing/2014/main" id="{6A82CDA9-3F1C-A000-AEE8-0AB91F5A6C11}"/>
                            </a:ext>
                          </a:extLst>
                        </p:cNvPr>
                        <p:cNvSpPr>
                          <a:spLocks/>
                        </p:cNvSpPr>
                        <p:nvPr/>
                      </p:nvSpPr>
                      <p:spPr>
                        <a:xfrm>
                          <a:off x="7791735" y="3454084"/>
                          <a:ext cx="34364" cy="16403"/>
                        </a:xfrm>
                        <a:custGeom>
                          <a:avLst/>
                          <a:gdLst>
                            <a:gd name="connsiteX0" fmla="*/ 34364 w 34364"/>
                            <a:gd name="connsiteY0" fmla="*/ 1391 h 16403"/>
                            <a:gd name="connsiteX1" fmla="*/ 0 w 34364"/>
                            <a:gd name="connsiteY1" fmla="*/ 2672 h 16403"/>
                            <a:gd name="connsiteX2" fmla="*/ 6585 w 34364"/>
                            <a:gd name="connsiteY2" fmla="*/ 0 h 16403"/>
                            <a:gd name="connsiteX3" fmla="*/ 26583 w 34364"/>
                            <a:gd name="connsiteY3" fmla="*/ 79 h 16403"/>
                            <a:gd name="connsiteX4" fmla="*/ 34364 w 34364"/>
                            <a:gd name="connsiteY4" fmla="*/ 1391 h 16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64" h="16403">
                              <a:moveTo>
                                <a:pt x="34364" y="1391"/>
                              </a:moveTo>
                              <a:cubicBezTo>
                                <a:pt x="20705" y="21959"/>
                                <a:pt x="9258" y="20430"/>
                                <a:pt x="0" y="2672"/>
                              </a:cubicBezTo>
                              <a:lnTo>
                                <a:pt x="6585" y="0"/>
                              </a:lnTo>
                              <a:lnTo>
                                <a:pt x="26583" y="79"/>
                              </a:lnTo>
                              <a:cubicBezTo>
                                <a:pt x="29198" y="627"/>
                                <a:pt x="32011" y="646"/>
                                <a:pt x="34364" y="1391"/>
                              </a:cubicBezTo>
                              <a:close/>
                            </a:path>
                          </a:pathLst>
                        </a:custGeom>
                        <a:solidFill>
                          <a:srgbClr val="FFFFFF"/>
                        </a:solidFill>
                        <a:ln w="9525" cap="flat">
                          <a:noFill/>
                          <a:prstDash val="solid"/>
                          <a:miter/>
                        </a:ln>
                      </p:spPr>
                      <p:txBody>
                        <a:bodyPr rtlCol="0" anchor="ctr"/>
                        <a:lstStyle/>
                        <a:p>
                          <a:endParaRPr lang="nl-NL"/>
                        </a:p>
                      </p:txBody>
                    </p:sp>
                    <p:sp>
                      <p:nvSpPr>
                        <p:cNvPr id="139" name="Vrije vorm 138">
                          <a:extLst>
                            <a:ext uri="{FF2B5EF4-FFF2-40B4-BE49-F238E27FC236}">
                              <a16:creationId xmlns:a16="http://schemas.microsoft.com/office/drawing/2014/main" id="{87C7A3A2-6252-E053-1477-331C8B103134}"/>
                            </a:ext>
                          </a:extLst>
                        </p:cNvPr>
                        <p:cNvSpPr>
                          <a:spLocks/>
                        </p:cNvSpPr>
                        <p:nvPr/>
                      </p:nvSpPr>
                      <p:spPr>
                        <a:xfrm>
                          <a:off x="7823609" y="3455078"/>
                          <a:ext cx="18925" cy="18392"/>
                        </a:xfrm>
                        <a:custGeom>
                          <a:avLst/>
                          <a:gdLst>
                            <a:gd name="connsiteX0" fmla="*/ 2200 w 18925"/>
                            <a:gd name="connsiteY0" fmla="*/ 0 h 18392"/>
                            <a:gd name="connsiteX1" fmla="*/ 18925 w 18925"/>
                            <a:gd name="connsiteY1" fmla="*/ 5852 h 18392"/>
                            <a:gd name="connsiteX2" fmla="*/ 0 w 18925"/>
                            <a:gd name="connsiteY2" fmla="*/ 18392 h 18392"/>
                            <a:gd name="connsiteX3" fmla="*/ 2200 w 18925"/>
                            <a:gd name="connsiteY3" fmla="*/ 0 h 18392"/>
                          </a:gdLst>
                          <a:ahLst/>
                          <a:cxnLst>
                            <a:cxn ang="0">
                              <a:pos x="connsiteX0" y="connsiteY0"/>
                            </a:cxn>
                            <a:cxn ang="0">
                              <a:pos x="connsiteX1" y="connsiteY1"/>
                            </a:cxn>
                            <a:cxn ang="0">
                              <a:pos x="connsiteX2" y="connsiteY2"/>
                            </a:cxn>
                            <a:cxn ang="0">
                              <a:pos x="connsiteX3" y="connsiteY3"/>
                            </a:cxn>
                          </a:cxnLst>
                          <a:rect l="l" t="t" r="r" b="b"/>
                          <a:pathLst>
                            <a:path w="18925" h="18392">
                              <a:moveTo>
                                <a:pt x="2200" y="0"/>
                              </a:moveTo>
                              <a:cubicBezTo>
                                <a:pt x="10182" y="1781"/>
                                <a:pt x="15738" y="4194"/>
                                <a:pt x="18925" y="5852"/>
                              </a:cubicBezTo>
                              <a:cubicBezTo>
                                <a:pt x="13848" y="11514"/>
                                <a:pt x="7354" y="15880"/>
                                <a:pt x="0" y="18392"/>
                              </a:cubicBezTo>
                              <a:cubicBezTo>
                                <a:pt x="1205" y="6832"/>
                                <a:pt x="2200" y="0"/>
                                <a:pt x="2200" y="0"/>
                              </a:cubicBezTo>
                              <a:close/>
                            </a:path>
                          </a:pathLst>
                        </a:custGeom>
                        <a:solidFill>
                          <a:srgbClr val="A1ADAA"/>
                        </a:solidFill>
                        <a:ln w="9525" cap="flat">
                          <a:noFill/>
                          <a:prstDash val="solid"/>
                          <a:miter/>
                        </a:ln>
                      </p:spPr>
                      <p:txBody>
                        <a:bodyPr rtlCol="0" anchor="ctr"/>
                        <a:lstStyle/>
                        <a:p>
                          <a:endParaRPr lang="nl-NL"/>
                        </a:p>
                      </p:txBody>
                    </p:sp>
                    <p:sp>
                      <p:nvSpPr>
                        <p:cNvPr id="140" name="Vrije vorm 139">
                          <a:extLst>
                            <a:ext uri="{FF2B5EF4-FFF2-40B4-BE49-F238E27FC236}">
                              <a16:creationId xmlns:a16="http://schemas.microsoft.com/office/drawing/2014/main" id="{739F653F-25AA-74F6-A4CE-73BFF71474F1}"/>
                            </a:ext>
                          </a:extLst>
                        </p:cNvPr>
                        <p:cNvSpPr>
                          <a:spLocks/>
                        </p:cNvSpPr>
                        <p:nvPr/>
                      </p:nvSpPr>
                      <p:spPr>
                        <a:xfrm>
                          <a:off x="7777292" y="3456569"/>
                          <a:ext cx="13446" cy="15907"/>
                        </a:xfrm>
                        <a:custGeom>
                          <a:avLst/>
                          <a:gdLst>
                            <a:gd name="connsiteX0" fmla="*/ 13447 w 13446"/>
                            <a:gd name="connsiteY0" fmla="*/ 0 h 15907"/>
                            <a:gd name="connsiteX1" fmla="*/ 13073 w 13446"/>
                            <a:gd name="connsiteY1" fmla="*/ 15907 h 15907"/>
                            <a:gd name="connsiteX2" fmla="*/ 0 w 13446"/>
                            <a:gd name="connsiteY2" fmla="*/ 7397 h 15907"/>
                            <a:gd name="connsiteX3" fmla="*/ 13447 w 13446"/>
                            <a:gd name="connsiteY3" fmla="*/ 0 h 15907"/>
                          </a:gdLst>
                          <a:ahLst/>
                          <a:cxnLst>
                            <a:cxn ang="0">
                              <a:pos x="connsiteX0" y="connsiteY0"/>
                            </a:cxn>
                            <a:cxn ang="0">
                              <a:pos x="connsiteX1" y="connsiteY1"/>
                            </a:cxn>
                            <a:cxn ang="0">
                              <a:pos x="connsiteX2" y="connsiteY2"/>
                            </a:cxn>
                            <a:cxn ang="0">
                              <a:pos x="connsiteX3" y="connsiteY3"/>
                            </a:cxn>
                          </a:cxnLst>
                          <a:rect l="l" t="t" r="r" b="b"/>
                          <a:pathLst>
                            <a:path w="13446" h="15907">
                              <a:moveTo>
                                <a:pt x="13447" y="0"/>
                              </a:moveTo>
                              <a:cubicBezTo>
                                <a:pt x="13447" y="0"/>
                                <a:pt x="13299" y="6260"/>
                                <a:pt x="13073" y="15907"/>
                              </a:cubicBezTo>
                              <a:cubicBezTo>
                                <a:pt x="8224" y="13823"/>
                                <a:pt x="3806" y="10932"/>
                                <a:pt x="0" y="7397"/>
                              </a:cubicBezTo>
                              <a:cubicBezTo>
                                <a:pt x="4344" y="4016"/>
                                <a:pt x="9987" y="959"/>
                                <a:pt x="13447" y="0"/>
                              </a:cubicBezTo>
                              <a:close/>
                            </a:path>
                          </a:pathLst>
                        </a:custGeom>
                        <a:solidFill>
                          <a:srgbClr val="A1ADAA"/>
                        </a:solidFill>
                        <a:ln w="9525" cap="flat">
                          <a:noFill/>
                          <a:prstDash val="solid"/>
                          <a:miter/>
                        </a:ln>
                      </p:spPr>
                      <p:txBody>
                        <a:bodyPr rtlCol="0" anchor="ctr"/>
                        <a:lstStyle/>
                        <a:p>
                          <a:endParaRPr lang="nl-NL"/>
                        </a:p>
                      </p:txBody>
                    </p:sp>
                    <p:sp>
                      <p:nvSpPr>
                        <p:cNvPr id="141" name="Vrije vorm 140">
                          <a:extLst>
                            <a:ext uri="{FF2B5EF4-FFF2-40B4-BE49-F238E27FC236}">
                              <a16:creationId xmlns:a16="http://schemas.microsoft.com/office/drawing/2014/main" id="{A9B0D74B-C33D-2A2A-F115-42BC48E2CFA6}"/>
                            </a:ext>
                          </a:extLst>
                        </p:cNvPr>
                        <p:cNvSpPr>
                          <a:spLocks/>
                        </p:cNvSpPr>
                        <p:nvPr/>
                      </p:nvSpPr>
                      <p:spPr>
                        <a:xfrm>
                          <a:off x="7796715" y="3429230"/>
                          <a:ext cx="24403" cy="36287"/>
                        </a:xfrm>
                        <a:custGeom>
                          <a:avLst/>
                          <a:gdLst>
                            <a:gd name="connsiteX0" fmla="*/ 0 w 24403"/>
                            <a:gd name="connsiteY0" fmla="*/ 27047 h 36287"/>
                            <a:gd name="connsiteX1" fmla="*/ 10715 w 24403"/>
                            <a:gd name="connsiteY1" fmla="*/ 36287 h 36287"/>
                            <a:gd name="connsiteX2" fmla="*/ 24263 w 24403"/>
                            <a:gd name="connsiteY2" fmla="*/ 25444 h 36287"/>
                            <a:gd name="connsiteX3" fmla="*/ 24404 w 24403"/>
                            <a:gd name="connsiteY3" fmla="*/ 0 h 36287"/>
                            <a:gd name="connsiteX4" fmla="*/ 1925 w 24403"/>
                            <a:gd name="connsiteY4" fmla="*/ 3032 h 36287"/>
                            <a:gd name="connsiteX5" fmla="*/ 0 w 24403"/>
                            <a:gd name="connsiteY5" fmla="*/ 27047 h 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03" h="36287">
                              <a:moveTo>
                                <a:pt x="0" y="27047"/>
                              </a:moveTo>
                              <a:lnTo>
                                <a:pt x="10715" y="36287"/>
                              </a:lnTo>
                              <a:lnTo>
                                <a:pt x="24263" y="25444"/>
                              </a:lnTo>
                              <a:lnTo>
                                <a:pt x="24404" y="0"/>
                              </a:lnTo>
                              <a:lnTo>
                                <a:pt x="1925" y="3032"/>
                              </a:lnTo>
                              <a:lnTo>
                                <a:pt x="0" y="27047"/>
                              </a:lnTo>
                              <a:close/>
                            </a:path>
                          </a:pathLst>
                        </a:custGeom>
                        <a:solidFill>
                          <a:srgbClr val="E5B6AE"/>
                        </a:solidFill>
                        <a:ln w="9525" cap="flat">
                          <a:noFill/>
                          <a:prstDash val="solid"/>
                          <a:miter/>
                        </a:ln>
                      </p:spPr>
                      <p:txBody>
                        <a:bodyPr rtlCol="0" anchor="ctr"/>
                        <a:lstStyle/>
                        <a:p>
                          <a:endParaRPr lang="nl-NL"/>
                        </a:p>
                      </p:txBody>
                    </p:sp>
                    <p:sp>
                      <p:nvSpPr>
                        <p:cNvPr id="142" name="Vrije vorm 141">
                          <a:extLst>
                            <a:ext uri="{FF2B5EF4-FFF2-40B4-BE49-F238E27FC236}">
                              <a16:creationId xmlns:a16="http://schemas.microsoft.com/office/drawing/2014/main" id="{85E563A9-E751-3071-758E-FB9FF3FA977B}"/>
                            </a:ext>
                          </a:extLst>
                        </p:cNvPr>
                        <p:cNvSpPr>
                          <a:spLocks/>
                        </p:cNvSpPr>
                        <p:nvPr/>
                      </p:nvSpPr>
                      <p:spPr>
                        <a:xfrm>
                          <a:off x="7797711" y="3437183"/>
                          <a:ext cx="21913" cy="14912"/>
                        </a:xfrm>
                        <a:custGeom>
                          <a:avLst/>
                          <a:gdLst>
                            <a:gd name="connsiteX0" fmla="*/ 21913 w 21913"/>
                            <a:gd name="connsiteY0" fmla="*/ 0 h 14912"/>
                            <a:gd name="connsiteX1" fmla="*/ 0 w 21913"/>
                            <a:gd name="connsiteY1" fmla="*/ 10663 h 14912"/>
                            <a:gd name="connsiteX2" fmla="*/ 500 w 21913"/>
                            <a:gd name="connsiteY2" fmla="*/ 4355 h 14912"/>
                            <a:gd name="connsiteX3" fmla="*/ 21913 w 21913"/>
                            <a:gd name="connsiteY3" fmla="*/ 0 h 14912"/>
                          </a:gdLst>
                          <a:ahLst/>
                          <a:cxnLst>
                            <a:cxn ang="0">
                              <a:pos x="connsiteX0" y="connsiteY0"/>
                            </a:cxn>
                            <a:cxn ang="0">
                              <a:pos x="connsiteX1" y="connsiteY1"/>
                            </a:cxn>
                            <a:cxn ang="0">
                              <a:pos x="connsiteX2" y="connsiteY2"/>
                            </a:cxn>
                            <a:cxn ang="0">
                              <a:pos x="connsiteX3" y="connsiteY3"/>
                            </a:cxn>
                          </a:cxnLst>
                          <a:rect l="l" t="t" r="r" b="b"/>
                          <a:pathLst>
                            <a:path w="21913" h="14912">
                              <a:moveTo>
                                <a:pt x="21913" y="0"/>
                              </a:moveTo>
                              <a:cubicBezTo>
                                <a:pt x="17956" y="12343"/>
                                <a:pt x="8667" y="20223"/>
                                <a:pt x="0" y="10663"/>
                              </a:cubicBezTo>
                              <a:lnTo>
                                <a:pt x="500" y="4355"/>
                              </a:lnTo>
                              <a:lnTo>
                                <a:pt x="21913" y="0"/>
                              </a:lnTo>
                              <a:close/>
                            </a:path>
                          </a:pathLst>
                        </a:custGeom>
                        <a:solidFill>
                          <a:srgbClr val="C4918C"/>
                        </a:solidFill>
                        <a:ln w="9525" cap="flat">
                          <a:noFill/>
                          <a:prstDash val="solid"/>
                          <a:miter/>
                        </a:ln>
                      </p:spPr>
                      <p:txBody>
                        <a:bodyPr rtlCol="0" anchor="ctr"/>
                        <a:lstStyle/>
                        <a:p>
                          <a:endParaRPr lang="nl-NL"/>
                        </a:p>
                      </p:txBody>
                    </p:sp>
                    <p:sp>
                      <p:nvSpPr>
                        <p:cNvPr id="143" name="Vrije vorm 142">
                          <a:extLst>
                            <a:ext uri="{FF2B5EF4-FFF2-40B4-BE49-F238E27FC236}">
                              <a16:creationId xmlns:a16="http://schemas.microsoft.com/office/drawing/2014/main" id="{C90D5CCA-9380-D0F1-F344-A56C5BAA66FC}"/>
                            </a:ext>
                          </a:extLst>
                        </p:cNvPr>
                        <p:cNvSpPr>
                          <a:spLocks/>
                        </p:cNvSpPr>
                        <p:nvPr/>
                      </p:nvSpPr>
                      <p:spPr>
                        <a:xfrm>
                          <a:off x="7789742" y="3395925"/>
                          <a:ext cx="36356" cy="49708"/>
                        </a:xfrm>
                        <a:custGeom>
                          <a:avLst/>
                          <a:gdLst>
                            <a:gd name="connsiteX0" fmla="*/ 20737 w 36356"/>
                            <a:gd name="connsiteY0" fmla="*/ 204 h 49708"/>
                            <a:gd name="connsiteX1" fmla="*/ 36025 w 36356"/>
                            <a:gd name="connsiteY1" fmla="*/ 19678 h 49708"/>
                            <a:gd name="connsiteX2" fmla="*/ 28481 w 36356"/>
                            <a:gd name="connsiteY2" fmla="*/ 43799 h 49708"/>
                            <a:gd name="connsiteX3" fmla="*/ 10174 w 36356"/>
                            <a:gd name="connsiteY3" fmla="*/ 49708 h 49708"/>
                            <a:gd name="connsiteX4" fmla="*/ 2110 w 36356"/>
                            <a:gd name="connsiteY4" fmla="*/ 41054 h 49708"/>
                            <a:gd name="connsiteX5" fmla="*/ 1034 w 36356"/>
                            <a:gd name="connsiteY5" fmla="*/ 15254 h 49708"/>
                            <a:gd name="connsiteX6" fmla="*/ 20737 w 36356"/>
                            <a:gd name="connsiteY6" fmla="*/ 204 h 49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56" h="49708">
                              <a:moveTo>
                                <a:pt x="20737" y="204"/>
                              </a:moveTo>
                              <a:cubicBezTo>
                                <a:pt x="31430" y="1285"/>
                                <a:pt x="37934" y="2949"/>
                                <a:pt x="36025" y="19678"/>
                              </a:cubicBezTo>
                              <a:cubicBezTo>
                                <a:pt x="34113" y="36412"/>
                                <a:pt x="30839" y="41560"/>
                                <a:pt x="28481" y="43799"/>
                              </a:cubicBezTo>
                              <a:cubicBezTo>
                                <a:pt x="25458" y="46660"/>
                                <a:pt x="20792" y="49658"/>
                                <a:pt x="10174" y="49708"/>
                              </a:cubicBezTo>
                              <a:cubicBezTo>
                                <a:pt x="3678" y="48760"/>
                                <a:pt x="3572" y="44853"/>
                                <a:pt x="2110" y="41054"/>
                              </a:cubicBezTo>
                              <a:cubicBezTo>
                                <a:pt x="944" y="38021"/>
                                <a:pt x="-1332" y="31929"/>
                                <a:pt x="1034" y="15254"/>
                              </a:cubicBezTo>
                              <a:cubicBezTo>
                                <a:pt x="3396" y="-1421"/>
                                <a:pt x="16420" y="-235"/>
                                <a:pt x="20737" y="204"/>
                              </a:cubicBezTo>
                              <a:close/>
                            </a:path>
                          </a:pathLst>
                        </a:custGeom>
                        <a:solidFill>
                          <a:srgbClr val="E5B6AE"/>
                        </a:solidFill>
                        <a:ln w="9525" cap="flat">
                          <a:noFill/>
                          <a:prstDash val="solid"/>
                          <a:miter/>
                        </a:ln>
                      </p:spPr>
                      <p:txBody>
                        <a:bodyPr rtlCol="0" anchor="ctr"/>
                        <a:lstStyle/>
                        <a:p>
                          <a:endParaRPr lang="nl-NL"/>
                        </a:p>
                      </p:txBody>
                    </p:sp>
                    <p:sp>
                      <p:nvSpPr>
                        <p:cNvPr id="144" name="Vrije vorm 143">
                          <a:extLst>
                            <a:ext uri="{FF2B5EF4-FFF2-40B4-BE49-F238E27FC236}">
                              <a16:creationId xmlns:a16="http://schemas.microsoft.com/office/drawing/2014/main" id="{5A4385C6-74B4-1DB9-6BE6-46236CDCCA83}"/>
                            </a:ext>
                          </a:extLst>
                        </p:cNvPr>
                        <p:cNvSpPr>
                          <a:spLocks/>
                        </p:cNvSpPr>
                        <p:nvPr/>
                      </p:nvSpPr>
                      <p:spPr>
                        <a:xfrm>
                          <a:off x="7806177" y="3420779"/>
                          <a:ext cx="2988" cy="3479"/>
                        </a:xfrm>
                        <a:custGeom>
                          <a:avLst/>
                          <a:gdLst>
                            <a:gd name="connsiteX0" fmla="*/ 1788 w 2988"/>
                            <a:gd name="connsiteY0" fmla="*/ 9 h 3479"/>
                            <a:gd name="connsiteX1" fmla="*/ 29 w 2988"/>
                            <a:gd name="connsiteY1" fmla="*/ 1569 h 3479"/>
                            <a:gd name="connsiteX2" fmla="*/ 1205 w 2988"/>
                            <a:gd name="connsiteY2" fmla="*/ 3471 h 3479"/>
                            <a:gd name="connsiteX3" fmla="*/ 2960 w 2988"/>
                            <a:gd name="connsiteY3" fmla="*/ 1907 h 3479"/>
                            <a:gd name="connsiteX4" fmla="*/ 1788 w 2988"/>
                            <a:gd name="connsiteY4" fmla="*/ 9 h 3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8" h="3479">
                              <a:moveTo>
                                <a:pt x="1788" y="9"/>
                              </a:moveTo>
                              <a:cubicBezTo>
                                <a:pt x="978" y="-88"/>
                                <a:pt x="190" y="614"/>
                                <a:pt x="29" y="1569"/>
                              </a:cubicBezTo>
                              <a:cubicBezTo>
                                <a:pt x="-132" y="2528"/>
                                <a:pt x="394" y="3378"/>
                                <a:pt x="1205" y="3471"/>
                              </a:cubicBezTo>
                              <a:cubicBezTo>
                                <a:pt x="2011" y="3564"/>
                                <a:pt x="2798" y="2866"/>
                                <a:pt x="2960" y="1907"/>
                              </a:cubicBezTo>
                              <a:cubicBezTo>
                                <a:pt x="3121" y="952"/>
                                <a:pt x="2595" y="102"/>
                                <a:pt x="1788" y="9"/>
                              </a:cubicBezTo>
                              <a:close/>
                            </a:path>
                          </a:pathLst>
                        </a:custGeom>
                        <a:solidFill>
                          <a:srgbClr val="303B39"/>
                        </a:solidFill>
                        <a:ln w="9525" cap="flat">
                          <a:noFill/>
                          <a:prstDash val="solid"/>
                          <a:miter/>
                        </a:ln>
                      </p:spPr>
                      <p:txBody>
                        <a:bodyPr rtlCol="0" anchor="ctr"/>
                        <a:lstStyle/>
                        <a:p>
                          <a:endParaRPr lang="nl-NL"/>
                        </a:p>
                      </p:txBody>
                    </p:sp>
                    <p:sp>
                      <p:nvSpPr>
                        <p:cNvPr id="145" name="Vrije vorm 144">
                          <a:extLst>
                            <a:ext uri="{FF2B5EF4-FFF2-40B4-BE49-F238E27FC236}">
                              <a16:creationId xmlns:a16="http://schemas.microsoft.com/office/drawing/2014/main" id="{2AF2AC8C-7B76-06D2-9E60-EBB98856F776}"/>
                            </a:ext>
                          </a:extLst>
                        </p:cNvPr>
                        <p:cNvSpPr>
                          <a:spLocks/>
                        </p:cNvSpPr>
                        <p:nvPr/>
                      </p:nvSpPr>
                      <p:spPr>
                        <a:xfrm>
                          <a:off x="7792731" y="3419288"/>
                          <a:ext cx="2988" cy="3480"/>
                        </a:xfrm>
                        <a:custGeom>
                          <a:avLst/>
                          <a:gdLst>
                            <a:gd name="connsiteX0" fmla="*/ 1662 w 2988"/>
                            <a:gd name="connsiteY0" fmla="*/ 10 h 3480"/>
                            <a:gd name="connsiteX1" fmla="*/ 2979 w 2988"/>
                            <a:gd name="connsiteY1" fmla="*/ 1930 h 3480"/>
                            <a:gd name="connsiteX2" fmla="*/ 1326 w 2988"/>
                            <a:gd name="connsiteY2" fmla="*/ 3470 h 3480"/>
                            <a:gd name="connsiteX3" fmla="*/ 10 w 2988"/>
                            <a:gd name="connsiteY3" fmla="*/ 1551 h 3480"/>
                            <a:gd name="connsiteX4" fmla="*/ 1662 w 2988"/>
                            <a:gd name="connsiteY4" fmla="*/ 10 h 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8" h="3480">
                              <a:moveTo>
                                <a:pt x="1662" y="10"/>
                              </a:moveTo>
                              <a:cubicBezTo>
                                <a:pt x="2484" y="113"/>
                                <a:pt x="3072" y="974"/>
                                <a:pt x="2979" y="1930"/>
                              </a:cubicBezTo>
                              <a:cubicBezTo>
                                <a:pt x="2885" y="2885"/>
                                <a:pt x="2145" y="3573"/>
                                <a:pt x="1326" y="3470"/>
                              </a:cubicBezTo>
                              <a:cubicBezTo>
                                <a:pt x="505" y="3363"/>
                                <a:pt x="-84" y="2507"/>
                                <a:pt x="10" y="1551"/>
                              </a:cubicBezTo>
                              <a:cubicBezTo>
                                <a:pt x="103" y="595"/>
                                <a:pt x="844" y="-93"/>
                                <a:pt x="1662" y="10"/>
                              </a:cubicBezTo>
                              <a:close/>
                            </a:path>
                          </a:pathLst>
                        </a:custGeom>
                        <a:solidFill>
                          <a:srgbClr val="303B39"/>
                        </a:solidFill>
                        <a:ln w="9525" cap="flat">
                          <a:noFill/>
                          <a:prstDash val="solid"/>
                          <a:miter/>
                        </a:ln>
                      </p:spPr>
                      <p:txBody>
                        <a:bodyPr rtlCol="0" anchor="ctr"/>
                        <a:lstStyle/>
                        <a:p>
                          <a:endParaRPr lang="nl-NL"/>
                        </a:p>
                      </p:txBody>
                    </p:sp>
                    <p:sp>
                      <p:nvSpPr>
                        <p:cNvPr id="146" name="Vrije vorm 145">
                          <a:extLst>
                            <a:ext uri="{FF2B5EF4-FFF2-40B4-BE49-F238E27FC236}">
                              <a16:creationId xmlns:a16="http://schemas.microsoft.com/office/drawing/2014/main" id="{32AE4B55-4EFC-BD7F-9600-B1D6AC367FF2}"/>
                            </a:ext>
                          </a:extLst>
                        </p:cNvPr>
                        <p:cNvSpPr>
                          <a:spLocks/>
                        </p:cNvSpPr>
                        <p:nvPr/>
                      </p:nvSpPr>
                      <p:spPr>
                        <a:xfrm>
                          <a:off x="7805182" y="3415808"/>
                          <a:ext cx="5976" cy="1988"/>
                        </a:xfrm>
                        <a:custGeom>
                          <a:avLst/>
                          <a:gdLst>
                            <a:gd name="connsiteX0" fmla="*/ 157 w 5976"/>
                            <a:gd name="connsiteY0" fmla="*/ 1552 h 1988"/>
                            <a:gd name="connsiteX1" fmla="*/ 0 w 5976"/>
                            <a:gd name="connsiteY1" fmla="*/ 99 h 1988"/>
                            <a:gd name="connsiteX2" fmla="*/ 5976 w 5976"/>
                            <a:gd name="connsiteY2" fmla="*/ 684 h 1988"/>
                            <a:gd name="connsiteX3" fmla="*/ 5373 w 5976"/>
                            <a:gd name="connsiteY3" fmla="*/ 1988 h 1988"/>
                            <a:gd name="connsiteX4" fmla="*/ 157 w 5976"/>
                            <a:gd name="connsiteY4" fmla="*/ 1552 h 1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 h="1988">
                              <a:moveTo>
                                <a:pt x="157" y="1552"/>
                              </a:moveTo>
                              <a:lnTo>
                                <a:pt x="0" y="99"/>
                              </a:lnTo>
                              <a:cubicBezTo>
                                <a:pt x="1853" y="-143"/>
                                <a:pt x="4862" y="61"/>
                                <a:pt x="5976" y="684"/>
                              </a:cubicBezTo>
                              <a:lnTo>
                                <a:pt x="5373" y="1988"/>
                              </a:lnTo>
                              <a:cubicBezTo>
                                <a:pt x="4604" y="1556"/>
                                <a:pt x="1871" y="1332"/>
                                <a:pt x="157" y="1552"/>
                              </a:cubicBezTo>
                              <a:close/>
                            </a:path>
                          </a:pathLst>
                        </a:custGeom>
                        <a:solidFill>
                          <a:srgbClr val="A1ADAA"/>
                        </a:solidFill>
                        <a:ln w="9525" cap="flat">
                          <a:noFill/>
                          <a:prstDash val="solid"/>
                          <a:miter/>
                        </a:ln>
                      </p:spPr>
                      <p:txBody>
                        <a:bodyPr rtlCol="0" anchor="ctr"/>
                        <a:lstStyle/>
                        <a:p>
                          <a:endParaRPr lang="nl-NL"/>
                        </a:p>
                      </p:txBody>
                    </p:sp>
                    <p:sp>
                      <p:nvSpPr>
                        <p:cNvPr id="147" name="Vrije vorm 146">
                          <a:extLst>
                            <a:ext uri="{FF2B5EF4-FFF2-40B4-BE49-F238E27FC236}">
                              <a16:creationId xmlns:a16="http://schemas.microsoft.com/office/drawing/2014/main" id="{A3B7BD3B-25D8-9969-71E0-B3DCD18C6C36}"/>
                            </a:ext>
                          </a:extLst>
                        </p:cNvPr>
                        <p:cNvSpPr>
                          <a:spLocks/>
                        </p:cNvSpPr>
                        <p:nvPr/>
                      </p:nvSpPr>
                      <p:spPr>
                        <a:xfrm>
                          <a:off x="7791236" y="3414317"/>
                          <a:ext cx="5976" cy="1988"/>
                        </a:xfrm>
                        <a:custGeom>
                          <a:avLst/>
                          <a:gdLst>
                            <a:gd name="connsiteX0" fmla="*/ 433 w 5976"/>
                            <a:gd name="connsiteY0" fmla="*/ 1626 h 1988"/>
                            <a:gd name="connsiteX1" fmla="*/ 0 w 5976"/>
                            <a:gd name="connsiteY1" fmla="*/ 231 h 1988"/>
                            <a:gd name="connsiteX2" fmla="*/ 5977 w 5976"/>
                            <a:gd name="connsiteY2" fmla="*/ 559 h 1988"/>
                            <a:gd name="connsiteX3" fmla="*/ 5643 w 5976"/>
                            <a:gd name="connsiteY3" fmla="*/ 1988 h 1988"/>
                            <a:gd name="connsiteX4" fmla="*/ 433 w 5976"/>
                            <a:gd name="connsiteY4" fmla="*/ 1626 h 1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 h="1988">
                              <a:moveTo>
                                <a:pt x="433" y="1626"/>
                              </a:moveTo>
                              <a:lnTo>
                                <a:pt x="0" y="231"/>
                              </a:lnTo>
                              <a:cubicBezTo>
                                <a:pt x="1177" y="-217"/>
                                <a:pt x="4175" y="39"/>
                                <a:pt x="5977" y="559"/>
                              </a:cubicBezTo>
                              <a:lnTo>
                                <a:pt x="5643" y="1988"/>
                              </a:lnTo>
                              <a:cubicBezTo>
                                <a:pt x="3976" y="1502"/>
                                <a:pt x="1246" y="1314"/>
                                <a:pt x="433" y="1626"/>
                              </a:cubicBezTo>
                              <a:close/>
                            </a:path>
                          </a:pathLst>
                        </a:custGeom>
                        <a:solidFill>
                          <a:srgbClr val="A1ADAA"/>
                        </a:solidFill>
                        <a:ln w="9525" cap="flat">
                          <a:noFill/>
                          <a:prstDash val="solid"/>
                          <a:miter/>
                        </a:ln>
                      </p:spPr>
                      <p:txBody>
                        <a:bodyPr rtlCol="0" anchor="ctr"/>
                        <a:lstStyle/>
                        <a:p>
                          <a:endParaRPr lang="nl-NL"/>
                        </a:p>
                      </p:txBody>
                    </p:sp>
                    <p:sp>
                      <p:nvSpPr>
                        <p:cNvPr id="148" name="Vrije vorm 147">
                          <a:extLst>
                            <a:ext uri="{FF2B5EF4-FFF2-40B4-BE49-F238E27FC236}">
                              <a16:creationId xmlns:a16="http://schemas.microsoft.com/office/drawing/2014/main" id="{8EAE3CAF-DA32-9921-B691-49BE4A38FEFC}"/>
                            </a:ext>
                          </a:extLst>
                        </p:cNvPr>
                        <p:cNvSpPr>
                          <a:spLocks/>
                        </p:cNvSpPr>
                        <p:nvPr/>
                      </p:nvSpPr>
                      <p:spPr>
                        <a:xfrm>
                          <a:off x="7787750" y="3417797"/>
                          <a:ext cx="26893" cy="9941"/>
                        </a:xfrm>
                        <a:custGeom>
                          <a:avLst/>
                          <a:gdLst>
                            <a:gd name="connsiteX0" fmla="*/ 12569 w 26893"/>
                            <a:gd name="connsiteY0" fmla="*/ 1601 h 9941"/>
                            <a:gd name="connsiteX1" fmla="*/ 26768 w 26893"/>
                            <a:gd name="connsiteY1" fmla="*/ 2927 h 9941"/>
                            <a:gd name="connsiteX2" fmla="*/ 24077 w 26893"/>
                            <a:gd name="connsiteY2" fmla="*/ 9820 h 9941"/>
                            <a:gd name="connsiteX3" fmla="*/ 14471 w 26893"/>
                            <a:gd name="connsiteY3" fmla="*/ 9195 h 9941"/>
                            <a:gd name="connsiteX4" fmla="*/ 12682 w 26893"/>
                            <a:gd name="connsiteY4" fmla="*/ 3267 h 9941"/>
                            <a:gd name="connsiteX5" fmla="*/ 12588 w 26893"/>
                            <a:gd name="connsiteY5" fmla="*/ 2651 h 9941"/>
                            <a:gd name="connsiteX6" fmla="*/ 10167 w 26893"/>
                            <a:gd name="connsiteY6" fmla="*/ 2402 h 9941"/>
                            <a:gd name="connsiteX7" fmla="*/ 9948 w 26893"/>
                            <a:gd name="connsiteY7" fmla="*/ 2992 h 9941"/>
                            <a:gd name="connsiteX8" fmla="*/ 6975 w 26893"/>
                            <a:gd name="connsiteY8" fmla="*/ 8448 h 9941"/>
                            <a:gd name="connsiteX9" fmla="*/ 1635 w 26893"/>
                            <a:gd name="connsiteY9" fmla="*/ 7586 h 9941"/>
                            <a:gd name="connsiteX10" fmla="*/ 413 w 26893"/>
                            <a:gd name="connsiteY10" fmla="*/ 298 h 9941"/>
                            <a:gd name="connsiteX11" fmla="*/ 10327 w 26893"/>
                            <a:gd name="connsiteY11" fmla="*/ 1367 h 9941"/>
                            <a:gd name="connsiteX12" fmla="*/ 12569 w 26893"/>
                            <a:gd name="connsiteY12" fmla="*/ 1601 h 9941"/>
                            <a:gd name="connsiteX13" fmla="*/ 12569 w 26893"/>
                            <a:gd name="connsiteY13" fmla="*/ 1601 h 9941"/>
                            <a:gd name="connsiteX14" fmla="*/ 9041 w 26893"/>
                            <a:gd name="connsiteY14" fmla="*/ 1873 h 9941"/>
                            <a:gd name="connsiteX15" fmla="*/ 1632 w 26893"/>
                            <a:gd name="connsiteY15" fmla="*/ 1056 h 9941"/>
                            <a:gd name="connsiteX16" fmla="*/ 2628 w 26893"/>
                            <a:gd name="connsiteY16" fmla="*/ 7008 h 9941"/>
                            <a:gd name="connsiteX17" fmla="*/ 6221 w 26893"/>
                            <a:gd name="connsiteY17" fmla="*/ 7636 h 9941"/>
                            <a:gd name="connsiteX18" fmla="*/ 8647 w 26893"/>
                            <a:gd name="connsiteY18" fmla="*/ 3183 h 9941"/>
                            <a:gd name="connsiteX19" fmla="*/ 9041 w 26893"/>
                            <a:gd name="connsiteY19" fmla="*/ 1873 h 9941"/>
                            <a:gd name="connsiteX20" fmla="*/ 13795 w 26893"/>
                            <a:gd name="connsiteY20" fmla="*/ 2348 h 9941"/>
                            <a:gd name="connsiteX21" fmla="*/ 13917 w 26893"/>
                            <a:gd name="connsiteY21" fmla="*/ 3708 h 9941"/>
                            <a:gd name="connsiteX22" fmla="*/ 15378 w 26893"/>
                            <a:gd name="connsiteY22" fmla="*/ 8548 h 9941"/>
                            <a:gd name="connsiteX23" fmla="*/ 23225 w 26893"/>
                            <a:gd name="connsiteY23" fmla="*/ 9061 h 9941"/>
                            <a:gd name="connsiteX24" fmla="*/ 25421 w 26893"/>
                            <a:gd name="connsiteY24" fmla="*/ 3428 h 9941"/>
                            <a:gd name="connsiteX25" fmla="*/ 13795 w 26893"/>
                            <a:gd name="connsiteY25" fmla="*/ 2348 h 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893" h="9941">
                              <a:moveTo>
                                <a:pt x="12569" y="1601"/>
                              </a:moveTo>
                              <a:cubicBezTo>
                                <a:pt x="13756" y="1551"/>
                                <a:pt x="22526" y="1057"/>
                                <a:pt x="26768" y="2927"/>
                              </a:cubicBezTo>
                              <a:cubicBezTo>
                                <a:pt x="27487" y="5260"/>
                                <a:pt x="24921" y="9433"/>
                                <a:pt x="24077" y="9820"/>
                              </a:cubicBezTo>
                              <a:cubicBezTo>
                                <a:pt x="23237" y="10211"/>
                                <a:pt x="15874" y="9571"/>
                                <a:pt x="14471" y="9195"/>
                              </a:cubicBezTo>
                              <a:cubicBezTo>
                                <a:pt x="13049" y="9004"/>
                                <a:pt x="12823" y="3938"/>
                                <a:pt x="12682" y="3267"/>
                              </a:cubicBezTo>
                              <a:cubicBezTo>
                                <a:pt x="12639" y="3076"/>
                                <a:pt x="12612" y="2861"/>
                                <a:pt x="12588" y="2651"/>
                              </a:cubicBezTo>
                              <a:cubicBezTo>
                                <a:pt x="11499" y="2290"/>
                                <a:pt x="11307" y="2191"/>
                                <a:pt x="10167" y="2402"/>
                              </a:cubicBezTo>
                              <a:cubicBezTo>
                                <a:pt x="10100" y="2605"/>
                                <a:pt x="10026" y="2815"/>
                                <a:pt x="9948" y="2992"/>
                              </a:cubicBezTo>
                              <a:cubicBezTo>
                                <a:pt x="9667" y="3624"/>
                                <a:pt x="8409" y="8544"/>
                                <a:pt x="6975" y="8448"/>
                              </a:cubicBezTo>
                              <a:cubicBezTo>
                                <a:pt x="5526" y="8540"/>
                                <a:pt x="2381" y="8130"/>
                                <a:pt x="1635" y="7586"/>
                              </a:cubicBezTo>
                              <a:cubicBezTo>
                                <a:pt x="893" y="7038"/>
                                <a:pt x="-771" y="2444"/>
                                <a:pt x="413" y="298"/>
                              </a:cubicBezTo>
                              <a:cubicBezTo>
                                <a:pt x="4870" y="-675"/>
                                <a:pt x="8933" y="1018"/>
                                <a:pt x="10327" y="1367"/>
                              </a:cubicBezTo>
                              <a:cubicBezTo>
                                <a:pt x="11522" y="1241"/>
                                <a:pt x="11417" y="1287"/>
                                <a:pt x="12569" y="1601"/>
                              </a:cubicBezTo>
                              <a:lnTo>
                                <a:pt x="12569" y="1601"/>
                              </a:lnTo>
                              <a:close/>
                              <a:moveTo>
                                <a:pt x="9041" y="1873"/>
                              </a:moveTo>
                              <a:cubicBezTo>
                                <a:pt x="8233" y="1677"/>
                                <a:pt x="5381" y="241"/>
                                <a:pt x="1632" y="1056"/>
                              </a:cubicBezTo>
                              <a:cubicBezTo>
                                <a:pt x="662" y="2812"/>
                                <a:pt x="2022" y="6563"/>
                                <a:pt x="2628" y="7008"/>
                              </a:cubicBezTo>
                              <a:cubicBezTo>
                                <a:pt x="3237" y="7456"/>
                                <a:pt x="5034" y="7709"/>
                                <a:pt x="6221" y="7636"/>
                              </a:cubicBezTo>
                              <a:cubicBezTo>
                                <a:pt x="7389" y="7716"/>
                                <a:pt x="8417" y="3697"/>
                                <a:pt x="8647" y="3183"/>
                              </a:cubicBezTo>
                              <a:cubicBezTo>
                                <a:pt x="8874" y="2666"/>
                                <a:pt x="9041" y="1873"/>
                                <a:pt x="9041" y="1873"/>
                              </a:cubicBezTo>
                              <a:close/>
                              <a:moveTo>
                                <a:pt x="13795" y="2348"/>
                              </a:moveTo>
                              <a:cubicBezTo>
                                <a:pt x="13795" y="2348"/>
                                <a:pt x="13799" y="3156"/>
                                <a:pt x="13917" y="3708"/>
                              </a:cubicBezTo>
                              <a:cubicBezTo>
                                <a:pt x="14034" y="4256"/>
                                <a:pt x="14217" y="8395"/>
                                <a:pt x="15378" y="8548"/>
                              </a:cubicBezTo>
                              <a:cubicBezTo>
                                <a:pt x="16526" y="8854"/>
                                <a:pt x="22538" y="9375"/>
                                <a:pt x="23225" y="9061"/>
                              </a:cubicBezTo>
                              <a:cubicBezTo>
                                <a:pt x="23913" y="8743"/>
                                <a:pt x="26010" y="5337"/>
                                <a:pt x="25421" y="3428"/>
                              </a:cubicBezTo>
                              <a:cubicBezTo>
                                <a:pt x="21917" y="1888"/>
                                <a:pt x="14627" y="2317"/>
                                <a:pt x="13795" y="2348"/>
                              </a:cubicBezTo>
                              <a:close/>
                            </a:path>
                          </a:pathLst>
                        </a:custGeom>
                        <a:solidFill>
                          <a:srgbClr val="303B39"/>
                        </a:solidFill>
                        <a:ln w="9525" cap="flat">
                          <a:noFill/>
                          <a:prstDash val="solid"/>
                          <a:miter/>
                        </a:ln>
                      </p:spPr>
                      <p:txBody>
                        <a:bodyPr rtlCol="0" anchor="ctr"/>
                        <a:lstStyle/>
                        <a:p>
                          <a:endParaRPr lang="nl-NL"/>
                        </a:p>
                      </p:txBody>
                    </p:sp>
                    <p:sp>
                      <p:nvSpPr>
                        <p:cNvPr id="149" name="Vrije vorm 148">
                          <a:extLst>
                            <a:ext uri="{FF2B5EF4-FFF2-40B4-BE49-F238E27FC236}">
                              <a16:creationId xmlns:a16="http://schemas.microsoft.com/office/drawing/2014/main" id="{3E7F2C5C-DBA2-A9F1-7EB7-D0B4AB2215BB}"/>
                            </a:ext>
                          </a:extLst>
                        </p:cNvPr>
                        <p:cNvSpPr>
                          <a:spLocks/>
                        </p:cNvSpPr>
                        <p:nvPr/>
                      </p:nvSpPr>
                      <p:spPr>
                        <a:xfrm>
                          <a:off x="7822613" y="3420779"/>
                          <a:ext cx="6474" cy="10935"/>
                        </a:xfrm>
                        <a:custGeom>
                          <a:avLst/>
                          <a:gdLst>
                            <a:gd name="connsiteX0" fmla="*/ 765 w 6474"/>
                            <a:gd name="connsiteY0" fmla="*/ 1854 h 10935"/>
                            <a:gd name="connsiteX1" fmla="*/ 3410 w 6474"/>
                            <a:gd name="connsiteY1" fmla="*/ 8 h 10935"/>
                            <a:gd name="connsiteX2" fmla="*/ 6413 w 6474"/>
                            <a:gd name="connsiteY2" fmla="*/ 4769 h 10935"/>
                            <a:gd name="connsiteX3" fmla="*/ 820 w 6474"/>
                            <a:gd name="connsiteY3" fmla="*/ 10826 h 10935"/>
                            <a:gd name="connsiteX4" fmla="*/ 765 w 6474"/>
                            <a:gd name="connsiteY4" fmla="*/ 1854 h 10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4" h="10935">
                              <a:moveTo>
                                <a:pt x="765" y="1854"/>
                              </a:moveTo>
                              <a:cubicBezTo>
                                <a:pt x="1401" y="883"/>
                                <a:pt x="2130" y="121"/>
                                <a:pt x="3410" y="8"/>
                              </a:cubicBezTo>
                              <a:cubicBezTo>
                                <a:pt x="4685" y="-105"/>
                                <a:pt x="6868" y="903"/>
                                <a:pt x="6413" y="4769"/>
                              </a:cubicBezTo>
                              <a:cubicBezTo>
                                <a:pt x="5962" y="8635"/>
                                <a:pt x="2629" y="11546"/>
                                <a:pt x="820" y="10826"/>
                              </a:cubicBezTo>
                              <a:cubicBezTo>
                                <a:pt x="-992" y="10105"/>
                                <a:pt x="765" y="1854"/>
                                <a:pt x="765" y="1854"/>
                              </a:cubicBezTo>
                              <a:close/>
                            </a:path>
                          </a:pathLst>
                        </a:custGeom>
                        <a:solidFill>
                          <a:srgbClr val="E5B6AE"/>
                        </a:solidFill>
                        <a:ln w="9525" cap="flat">
                          <a:noFill/>
                          <a:prstDash val="solid"/>
                          <a:miter/>
                        </a:ln>
                      </p:spPr>
                      <p:txBody>
                        <a:bodyPr rtlCol="0" anchor="ctr"/>
                        <a:lstStyle/>
                        <a:p>
                          <a:endParaRPr lang="nl-NL"/>
                        </a:p>
                      </p:txBody>
                    </p:sp>
                    <p:sp>
                      <p:nvSpPr>
                        <p:cNvPr id="150" name="Vrije vorm 149">
                          <a:extLst>
                            <a:ext uri="{FF2B5EF4-FFF2-40B4-BE49-F238E27FC236}">
                              <a16:creationId xmlns:a16="http://schemas.microsoft.com/office/drawing/2014/main" id="{26207A70-57D9-6582-191E-3D9D54682F96}"/>
                            </a:ext>
                          </a:extLst>
                        </p:cNvPr>
                        <p:cNvSpPr>
                          <a:spLocks/>
                        </p:cNvSpPr>
                        <p:nvPr/>
                      </p:nvSpPr>
                      <p:spPr>
                        <a:xfrm>
                          <a:off x="7794722" y="3419785"/>
                          <a:ext cx="7470" cy="12427"/>
                        </a:xfrm>
                        <a:custGeom>
                          <a:avLst/>
                          <a:gdLst>
                            <a:gd name="connsiteX0" fmla="*/ 4044 w 7470"/>
                            <a:gd name="connsiteY0" fmla="*/ 12393 h 12427"/>
                            <a:gd name="connsiteX1" fmla="*/ 3463 w 7470"/>
                            <a:gd name="connsiteY1" fmla="*/ 12307 h 12427"/>
                            <a:gd name="connsiteX2" fmla="*/ 12 w 7470"/>
                            <a:gd name="connsiteY2" fmla="*/ 9571 h 12427"/>
                            <a:gd name="connsiteX3" fmla="*/ 1662 w 7470"/>
                            <a:gd name="connsiteY3" fmla="*/ 5610 h 12427"/>
                            <a:gd name="connsiteX4" fmla="*/ 4179 w 7470"/>
                            <a:gd name="connsiteY4" fmla="*/ 0 h 12427"/>
                            <a:gd name="connsiteX5" fmla="*/ 5507 w 7470"/>
                            <a:gd name="connsiteY5" fmla="*/ 195 h 12427"/>
                            <a:gd name="connsiteX6" fmla="*/ 2793 w 7470"/>
                            <a:gd name="connsiteY6" fmla="*/ 6331 h 12427"/>
                            <a:gd name="connsiteX7" fmla="*/ 1345 w 7470"/>
                            <a:gd name="connsiteY7" fmla="*/ 9431 h 12427"/>
                            <a:gd name="connsiteX8" fmla="*/ 3715 w 7470"/>
                            <a:gd name="connsiteY8" fmla="*/ 10982 h 12427"/>
                            <a:gd name="connsiteX9" fmla="*/ 6286 w 7470"/>
                            <a:gd name="connsiteY9" fmla="*/ 10538 h 12427"/>
                            <a:gd name="connsiteX10" fmla="*/ 7471 w 7470"/>
                            <a:gd name="connsiteY10" fmla="*/ 11161 h 12427"/>
                            <a:gd name="connsiteX11" fmla="*/ 4044 w 7470"/>
                            <a:gd name="connsiteY11" fmla="*/ 12393 h 12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70" h="12427">
                              <a:moveTo>
                                <a:pt x="4044" y="12393"/>
                              </a:moveTo>
                              <a:cubicBezTo>
                                <a:pt x="3843" y="12374"/>
                                <a:pt x="3649" y="12343"/>
                                <a:pt x="3463" y="12307"/>
                              </a:cubicBezTo>
                              <a:cubicBezTo>
                                <a:pt x="1968" y="12019"/>
                                <a:pt x="171" y="11130"/>
                                <a:pt x="12" y="9571"/>
                              </a:cubicBezTo>
                              <a:cubicBezTo>
                                <a:pt x="-108" y="8425"/>
                                <a:pt x="675" y="7181"/>
                                <a:pt x="1662" y="5610"/>
                              </a:cubicBezTo>
                              <a:cubicBezTo>
                                <a:pt x="2700" y="3957"/>
                                <a:pt x="3877" y="2082"/>
                                <a:pt x="4179" y="0"/>
                              </a:cubicBezTo>
                              <a:lnTo>
                                <a:pt x="5507" y="195"/>
                              </a:lnTo>
                              <a:cubicBezTo>
                                <a:pt x="5163" y="2557"/>
                                <a:pt x="3850" y="4651"/>
                                <a:pt x="2793" y="6331"/>
                              </a:cubicBezTo>
                              <a:cubicBezTo>
                                <a:pt x="2011" y="7575"/>
                                <a:pt x="1271" y="8752"/>
                                <a:pt x="1345" y="9431"/>
                              </a:cubicBezTo>
                              <a:cubicBezTo>
                                <a:pt x="1410" y="10078"/>
                                <a:pt x="2405" y="10732"/>
                                <a:pt x="3715" y="10982"/>
                              </a:cubicBezTo>
                              <a:cubicBezTo>
                                <a:pt x="4907" y="11216"/>
                                <a:pt x="6038" y="11017"/>
                                <a:pt x="6286" y="10538"/>
                              </a:cubicBezTo>
                              <a:lnTo>
                                <a:pt x="7471" y="11161"/>
                              </a:lnTo>
                              <a:cubicBezTo>
                                <a:pt x="6890" y="12280"/>
                                <a:pt x="5372" y="12530"/>
                                <a:pt x="4044" y="12393"/>
                              </a:cubicBezTo>
                              <a:close/>
                            </a:path>
                          </a:pathLst>
                        </a:custGeom>
                        <a:solidFill>
                          <a:srgbClr val="303B39"/>
                        </a:solidFill>
                        <a:ln w="9525" cap="flat">
                          <a:noFill/>
                          <a:prstDash val="solid"/>
                          <a:miter/>
                        </a:ln>
                      </p:spPr>
                      <p:txBody>
                        <a:bodyPr rtlCol="0" anchor="ctr"/>
                        <a:lstStyle/>
                        <a:p>
                          <a:endParaRPr lang="nl-NL"/>
                        </a:p>
                      </p:txBody>
                    </p:sp>
                    <p:sp>
                      <p:nvSpPr>
                        <p:cNvPr id="151" name="Vrije vorm 150">
                          <a:extLst>
                            <a:ext uri="{FF2B5EF4-FFF2-40B4-BE49-F238E27FC236}">
                              <a16:creationId xmlns:a16="http://schemas.microsoft.com/office/drawing/2014/main" id="{0DC5A42D-3903-51C8-AD22-5A9E3D1DC6F0}"/>
                            </a:ext>
                          </a:extLst>
                        </p:cNvPr>
                        <p:cNvSpPr>
                          <a:spLocks/>
                        </p:cNvSpPr>
                        <p:nvPr/>
                      </p:nvSpPr>
                      <p:spPr>
                        <a:xfrm>
                          <a:off x="7796715" y="3435692"/>
                          <a:ext cx="6474" cy="1988"/>
                        </a:xfrm>
                        <a:custGeom>
                          <a:avLst/>
                          <a:gdLst>
                            <a:gd name="connsiteX0" fmla="*/ 2778 w 6474"/>
                            <a:gd name="connsiteY0" fmla="*/ 1932 h 1988"/>
                            <a:gd name="connsiteX1" fmla="*/ 0 w 6474"/>
                            <a:gd name="connsiteY1" fmla="*/ 1275 h 1988"/>
                            <a:gd name="connsiteX2" fmla="*/ 443 w 6474"/>
                            <a:gd name="connsiteY2" fmla="*/ 0 h 1988"/>
                            <a:gd name="connsiteX3" fmla="*/ 5988 w 6474"/>
                            <a:gd name="connsiteY3" fmla="*/ 224 h 1988"/>
                            <a:gd name="connsiteX4" fmla="*/ 6475 w 6474"/>
                            <a:gd name="connsiteY4" fmla="*/ 1479 h 1988"/>
                            <a:gd name="connsiteX5" fmla="*/ 2778 w 6474"/>
                            <a:gd name="connsiteY5" fmla="*/ 1932 h 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4" h="1988">
                              <a:moveTo>
                                <a:pt x="2778" y="1932"/>
                              </a:moveTo>
                              <a:cubicBezTo>
                                <a:pt x="1262" y="1767"/>
                                <a:pt x="85" y="1311"/>
                                <a:pt x="0" y="1275"/>
                              </a:cubicBezTo>
                              <a:lnTo>
                                <a:pt x="443" y="0"/>
                              </a:lnTo>
                              <a:cubicBezTo>
                                <a:pt x="472" y="12"/>
                                <a:pt x="3675" y="1243"/>
                                <a:pt x="5988" y="224"/>
                              </a:cubicBezTo>
                              <a:lnTo>
                                <a:pt x="6475" y="1479"/>
                              </a:lnTo>
                              <a:cubicBezTo>
                                <a:pt x="5272" y="2011"/>
                                <a:pt x="3929" y="2054"/>
                                <a:pt x="2778" y="1932"/>
                              </a:cubicBezTo>
                              <a:close/>
                            </a:path>
                          </a:pathLst>
                        </a:custGeom>
                        <a:solidFill>
                          <a:srgbClr val="303B39"/>
                        </a:solidFill>
                        <a:ln w="9525" cap="flat">
                          <a:noFill/>
                          <a:prstDash val="solid"/>
                          <a:miter/>
                        </a:ln>
                      </p:spPr>
                      <p:txBody>
                        <a:bodyPr rtlCol="0" anchor="ctr"/>
                        <a:lstStyle/>
                        <a:p>
                          <a:endParaRPr lang="nl-NL"/>
                        </a:p>
                      </p:txBody>
                    </p:sp>
                    <p:sp>
                      <p:nvSpPr>
                        <p:cNvPr id="152" name="Vrije vorm 151">
                          <a:extLst>
                            <a:ext uri="{FF2B5EF4-FFF2-40B4-BE49-F238E27FC236}">
                              <a16:creationId xmlns:a16="http://schemas.microsoft.com/office/drawing/2014/main" id="{7BD77FC0-6258-C38B-4949-496C26C09597}"/>
                            </a:ext>
                          </a:extLst>
                        </p:cNvPr>
                        <p:cNvSpPr>
                          <a:spLocks/>
                        </p:cNvSpPr>
                        <p:nvPr/>
                      </p:nvSpPr>
                      <p:spPr>
                        <a:xfrm>
                          <a:off x="7817134" y="3397417"/>
                          <a:ext cx="9960" cy="28333"/>
                        </a:xfrm>
                        <a:custGeom>
                          <a:avLst/>
                          <a:gdLst>
                            <a:gd name="connsiteX0" fmla="*/ 4142 w 9960"/>
                            <a:gd name="connsiteY0" fmla="*/ 28319 h 28333"/>
                            <a:gd name="connsiteX1" fmla="*/ 2226 w 9960"/>
                            <a:gd name="connsiteY1" fmla="*/ 13499 h 28333"/>
                            <a:gd name="connsiteX2" fmla="*/ 2263 w 9960"/>
                            <a:gd name="connsiteY2" fmla="*/ 8749 h 28333"/>
                            <a:gd name="connsiteX3" fmla="*/ 4034 w 9960"/>
                            <a:gd name="connsiteY3" fmla="*/ 6432 h 28333"/>
                            <a:gd name="connsiteX4" fmla="*/ 0 w 9960"/>
                            <a:gd name="connsiteY4" fmla="*/ 0 h 28333"/>
                            <a:gd name="connsiteX5" fmla="*/ 9956 w 9960"/>
                            <a:gd name="connsiteY5" fmla="*/ 11600 h 28333"/>
                            <a:gd name="connsiteX6" fmla="*/ 7963 w 9960"/>
                            <a:gd name="connsiteY6" fmla="*/ 23805 h 28333"/>
                            <a:gd name="connsiteX7" fmla="*/ 5592 w 9960"/>
                            <a:gd name="connsiteY7" fmla="*/ 26440 h 28333"/>
                            <a:gd name="connsiteX8" fmla="*/ 4142 w 9960"/>
                            <a:gd name="connsiteY8" fmla="*/ 28319 h 2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0" h="28333">
                              <a:moveTo>
                                <a:pt x="4142" y="28319"/>
                              </a:moveTo>
                              <a:cubicBezTo>
                                <a:pt x="4142" y="28319"/>
                                <a:pt x="4481" y="18090"/>
                                <a:pt x="2226" y="13499"/>
                              </a:cubicBezTo>
                              <a:cubicBezTo>
                                <a:pt x="998" y="11000"/>
                                <a:pt x="1566" y="9330"/>
                                <a:pt x="2263" y="8749"/>
                              </a:cubicBezTo>
                              <a:cubicBezTo>
                                <a:pt x="2263" y="8749"/>
                                <a:pt x="3551" y="8079"/>
                                <a:pt x="4034" y="6432"/>
                              </a:cubicBezTo>
                              <a:cubicBezTo>
                                <a:pt x="4851" y="3642"/>
                                <a:pt x="1212" y="957"/>
                                <a:pt x="0" y="0"/>
                              </a:cubicBezTo>
                              <a:cubicBezTo>
                                <a:pt x="0" y="0"/>
                                <a:pt x="10206" y="1693"/>
                                <a:pt x="9956" y="11600"/>
                              </a:cubicBezTo>
                              <a:cubicBezTo>
                                <a:pt x="9771" y="18946"/>
                                <a:pt x="7963" y="23805"/>
                                <a:pt x="7963" y="23805"/>
                              </a:cubicBezTo>
                              <a:cubicBezTo>
                                <a:pt x="7963" y="23805"/>
                                <a:pt x="6127" y="24255"/>
                                <a:pt x="5592" y="26440"/>
                              </a:cubicBezTo>
                              <a:cubicBezTo>
                                <a:pt x="5060" y="28625"/>
                                <a:pt x="4142" y="28319"/>
                                <a:pt x="4142" y="28319"/>
                              </a:cubicBezTo>
                              <a:close/>
                            </a:path>
                          </a:pathLst>
                        </a:custGeom>
                        <a:solidFill>
                          <a:srgbClr val="A1ADAA"/>
                        </a:solidFill>
                        <a:ln w="9525" cap="flat">
                          <a:noFill/>
                          <a:prstDash val="solid"/>
                          <a:miter/>
                        </a:ln>
                      </p:spPr>
                      <p:txBody>
                        <a:bodyPr rtlCol="0" anchor="ctr"/>
                        <a:lstStyle/>
                        <a:p>
                          <a:endParaRPr lang="nl-NL"/>
                        </a:p>
                      </p:txBody>
                    </p:sp>
                    <p:sp>
                      <p:nvSpPr>
                        <p:cNvPr id="153" name="Vrije vorm 152">
                          <a:extLst>
                            <a:ext uri="{FF2B5EF4-FFF2-40B4-BE49-F238E27FC236}">
                              <a16:creationId xmlns:a16="http://schemas.microsoft.com/office/drawing/2014/main" id="{E70F0B36-F1F9-7E49-B8BB-DB29B562357E}"/>
                            </a:ext>
                          </a:extLst>
                        </p:cNvPr>
                        <p:cNvSpPr>
                          <a:spLocks/>
                        </p:cNvSpPr>
                        <p:nvPr/>
                      </p:nvSpPr>
                      <p:spPr>
                        <a:xfrm>
                          <a:off x="7789742" y="3396919"/>
                          <a:ext cx="11953" cy="19883"/>
                        </a:xfrm>
                        <a:custGeom>
                          <a:avLst/>
                          <a:gdLst>
                            <a:gd name="connsiteX0" fmla="*/ 0 w 11953"/>
                            <a:gd name="connsiteY0" fmla="*/ 19884 h 19883"/>
                            <a:gd name="connsiteX1" fmla="*/ 1962 w 11953"/>
                            <a:gd name="connsiteY1" fmla="*/ 12651 h 19883"/>
                            <a:gd name="connsiteX2" fmla="*/ 11953 w 11953"/>
                            <a:gd name="connsiteY2" fmla="*/ 0 h 19883"/>
                            <a:gd name="connsiteX3" fmla="*/ 3170 w 11953"/>
                            <a:gd name="connsiteY3" fmla="*/ 5670 h 19883"/>
                            <a:gd name="connsiteX4" fmla="*/ 0 w 11953"/>
                            <a:gd name="connsiteY4" fmla="*/ 19884 h 19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53" h="19883">
                              <a:moveTo>
                                <a:pt x="0" y="19884"/>
                              </a:moveTo>
                              <a:cubicBezTo>
                                <a:pt x="0" y="19884"/>
                                <a:pt x="1329" y="14694"/>
                                <a:pt x="1962" y="12651"/>
                              </a:cubicBezTo>
                              <a:cubicBezTo>
                                <a:pt x="4354" y="4949"/>
                                <a:pt x="8494" y="3661"/>
                                <a:pt x="11953" y="0"/>
                              </a:cubicBezTo>
                              <a:cubicBezTo>
                                <a:pt x="11953" y="0"/>
                                <a:pt x="6307" y="582"/>
                                <a:pt x="3170" y="5670"/>
                              </a:cubicBezTo>
                              <a:cubicBezTo>
                                <a:pt x="-28" y="10863"/>
                                <a:pt x="0" y="19884"/>
                                <a:pt x="0" y="19884"/>
                              </a:cubicBezTo>
                              <a:close/>
                            </a:path>
                          </a:pathLst>
                        </a:custGeom>
                        <a:solidFill>
                          <a:srgbClr val="A1ADAA"/>
                        </a:solidFill>
                        <a:ln w="9525" cap="flat">
                          <a:noFill/>
                          <a:prstDash val="solid"/>
                          <a:miter/>
                        </a:ln>
                      </p:spPr>
                      <p:txBody>
                        <a:bodyPr rtlCol="0" anchor="ctr"/>
                        <a:lstStyle/>
                        <a:p>
                          <a:endParaRPr lang="nl-NL"/>
                        </a:p>
                      </p:txBody>
                    </p:sp>
                  </p:grpSp>
                  <p:grpSp>
                    <p:nvGrpSpPr>
                      <p:cNvPr id="93" name="Graphic 487">
                        <a:extLst>
                          <a:ext uri="{FF2B5EF4-FFF2-40B4-BE49-F238E27FC236}">
                            <a16:creationId xmlns:a16="http://schemas.microsoft.com/office/drawing/2014/main" id="{CBA88941-8420-1DA4-0BD4-738B9117DB7A}"/>
                          </a:ext>
                        </a:extLst>
                      </p:cNvPr>
                      <p:cNvGrpSpPr>
                        <a:grpSpLocks/>
                      </p:cNvGrpSpPr>
                      <p:nvPr/>
                    </p:nvGrpSpPr>
                    <p:grpSpPr>
                      <a:xfrm>
                        <a:off x="6864938" y="3387694"/>
                        <a:ext cx="759217" cy="488178"/>
                        <a:chOff x="6864938" y="3387694"/>
                        <a:chExt cx="759217" cy="488178"/>
                      </a:xfrm>
                    </p:grpSpPr>
                    <p:grpSp>
                      <p:nvGrpSpPr>
                        <p:cNvPr id="95" name="Graphic 487">
                          <a:extLst>
                            <a:ext uri="{FF2B5EF4-FFF2-40B4-BE49-F238E27FC236}">
                              <a16:creationId xmlns:a16="http://schemas.microsoft.com/office/drawing/2014/main" id="{152F585B-B7F2-DA46-3357-8B97D943860B}"/>
                            </a:ext>
                          </a:extLst>
                        </p:cNvPr>
                        <p:cNvGrpSpPr>
                          <a:grpSpLocks/>
                        </p:cNvGrpSpPr>
                        <p:nvPr/>
                      </p:nvGrpSpPr>
                      <p:grpSpPr>
                        <a:xfrm>
                          <a:off x="6939381" y="3428934"/>
                          <a:ext cx="684774" cy="233581"/>
                          <a:chOff x="6939381" y="3428934"/>
                          <a:chExt cx="684774" cy="233581"/>
                        </a:xfrm>
                      </p:grpSpPr>
                      <p:sp>
                        <p:nvSpPr>
                          <p:cNvPr id="134" name="Vrije vorm 133">
                            <a:extLst>
                              <a:ext uri="{FF2B5EF4-FFF2-40B4-BE49-F238E27FC236}">
                                <a16:creationId xmlns:a16="http://schemas.microsoft.com/office/drawing/2014/main" id="{65B24D08-2A38-82AC-2714-31E24D8E1A59}"/>
                              </a:ext>
                            </a:extLst>
                          </p:cNvPr>
                          <p:cNvSpPr>
                            <a:spLocks/>
                          </p:cNvSpPr>
                          <p:nvPr/>
                        </p:nvSpPr>
                        <p:spPr>
                          <a:xfrm>
                            <a:off x="6939702" y="3429941"/>
                            <a:ext cx="684229" cy="232574"/>
                          </a:xfrm>
                          <a:custGeom>
                            <a:avLst/>
                            <a:gdLst>
                              <a:gd name="connsiteX0" fmla="*/ 0 w 684229"/>
                              <a:gd name="connsiteY0" fmla="*/ 19032 h 232574"/>
                              <a:gd name="connsiteX1" fmla="*/ 19110 w 684229"/>
                              <a:gd name="connsiteY1" fmla="*/ 0 h 232574"/>
                              <a:gd name="connsiteX2" fmla="*/ 665120 w 684229"/>
                              <a:gd name="connsiteY2" fmla="*/ 0 h 232574"/>
                              <a:gd name="connsiteX3" fmla="*/ 684230 w 684229"/>
                              <a:gd name="connsiteY3" fmla="*/ 19032 h 232574"/>
                              <a:gd name="connsiteX4" fmla="*/ 684230 w 684229"/>
                              <a:gd name="connsiteY4" fmla="*/ 213542 h 232574"/>
                              <a:gd name="connsiteX5" fmla="*/ 665120 w 684229"/>
                              <a:gd name="connsiteY5" fmla="*/ 232574 h 232574"/>
                              <a:gd name="connsiteX6" fmla="*/ 19110 w 684229"/>
                              <a:gd name="connsiteY6" fmla="*/ 232574 h 232574"/>
                              <a:gd name="connsiteX7" fmla="*/ 0 w 684229"/>
                              <a:gd name="connsiteY7" fmla="*/ 213542 h 232574"/>
                              <a:gd name="connsiteX8" fmla="*/ 0 w 684229"/>
                              <a:gd name="connsiteY8" fmla="*/ 19032 h 23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229" h="232574">
                                <a:moveTo>
                                  <a:pt x="0" y="19032"/>
                                </a:moveTo>
                                <a:cubicBezTo>
                                  <a:pt x="0" y="8521"/>
                                  <a:pt x="8555" y="0"/>
                                  <a:pt x="19110" y="0"/>
                                </a:cubicBezTo>
                                <a:lnTo>
                                  <a:pt x="665120" y="0"/>
                                </a:lnTo>
                                <a:cubicBezTo>
                                  <a:pt x="675675" y="0"/>
                                  <a:pt x="684230" y="8521"/>
                                  <a:pt x="684230" y="19032"/>
                                </a:cubicBezTo>
                                <a:lnTo>
                                  <a:pt x="684230" y="213542"/>
                                </a:lnTo>
                                <a:cubicBezTo>
                                  <a:pt x="684230" y="224054"/>
                                  <a:pt x="675675" y="232574"/>
                                  <a:pt x="665120" y="232574"/>
                                </a:cubicBezTo>
                                <a:lnTo>
                                  <a:pt x="19110" y="232574"/>
                                </a:lnTo>
                                <a:cubicBezTo>
                                  <a:pt x="8555" y="232574"/>
                                  <a:pt x="0" y="224054"/>
                                  <a:pt x="0" y="213542"/>
                                </a:cubicBezTo>
                                <a:lnTo>
                                  <a:pt x="0" y="19032"/>
                                </a:lnTo>
                                <a:close/>
                              </a:path>
                            </a:pathLst>
                          </a:custGeom>
                          <a:solidFill>
                            <a:srgbClr val="00A9B9">
                              <a:alpha val="20000"/>
                            </a:srgbClr>
                          </a:solidFill>
                          <a:ln w="9525" cap="flat">
                            <a:noFill/>
                            <a:prstDash val="solid"/>
                            <a:miter/>
                          </a:ln>
                        </p:spPr>
                        <p:txBody>
                          <a:bodyPr rtlCol="0" anchor="ctr"/>
                          <a:lstStyle/>
                          <a:p>
                            <a:endParaRPr lang="nl-NL"/>
                          </a:p>
                        </p:txBody>
                      </p:sp>
                      <p:sp>
                        <p:nvSpPr>
                          <p:cNvPr id="135" name="Vrije vorm 134">
                            <a:extLst>
                              <a:ext uri="{FF2B5EF4-FFF2-40B4-BE49-F238E27FC236}">
                                <a16:creationId xmlns:a16="http://schemas.microsoft.com/office/drawing/2014/main" id="{6FC831B5-43BB-39AD-FB3A-20C5A52F1C0B}"/>
                              </a:ext>
                            </a:extLst>
                          </p:cNvPr>
                          <p:cNvSpPr>
                            <a:spLocks/>
                          </p:cNvSpPr>
                          <p:nvPr/>
                        </p:nvSpPr>
                        <p:spPr>
                          <a:xfrm>
                            <a:off x="6939381" y="3428934"/>
                            <a:ext cx="684774" cy="233252"/>
                          </a:xfrm>
                          <a:custGeom>
                            <a:avLst/>
                            <a:gdLst>
                              <a:gd name="connsiteX0" fmla="*/ 664697 w 684774"/>
                              <a:gd name="connsiteY0" fmla="*/ 233253 h 233252"/>
                              <a:gd name="connsiteX1" fmla="*/ 20078 w 684774"/>
                              <a:gd name="connsiteY1" fmla="*/ 233253 h 233252"/>
                              <a:gd name="connsiteX2" fmla="*/ 0 w 684774"/>
                              <a:gd name="connsiteY2" fmla="*/ 213327 h 233252"/>
                              <a:gd name="connsiteX3" fmla="*/ 0 w 684774"/>
                              <a:gd name="connsiteY3" fmla="*/ 19925 h 233252"/>
                              <a:gd name="connsiteX4" fmla="*/ 20078 w 684774"/>
                              <a:gd name="connsiteY4" fmla="*/ 0 h 233252"/>
                              <a:gd name="connsiteX5" fmla="*/ 664697 w 684774"/>
                              <a:gd name="connsiteY5" fmla="*/ 0 h 233252"/>
                              <a:gd name="connsiteX6" fmla="*/ 684775 w 684774"/>
                              <a:gd name="connsiteY6" fmla="*/ 19925 h 233252"/>
                              <a:gd name="connsiteX7" fmla="*/ 684775 w 684774"/>
                              <a:gd name="connsiteY7" fmla="*/ 213327 h 233252"/>
                              <a:gd name="connsiteX8" fmla="*/ 664697 w 684774"/>
                              <a:gd name="connsiteY8" fmla="*/ 233253 h 233252"/>
                              <a:gd name="connsiteX9" fmla="*/ 20078 w 684774"/>
                              <a:gd name="connsiteY9" fmla="*/ 2003 h 233252"/>
                              <a:gd name="connsiteX10" fmla="*/ 2019 w 684774"/>
                              <a:gd name="connsiteY10" fmla="*/ 19925 h 233252"/>
                              <a:gd name="connsiteX11" fmla="*/ 2019 w 684774"/>
                              <a:gd name="connsiteY11" fmla="*/ 213327 h 233252"/>
                              <a:gd name="connsiteX12" fmla="*/ 20078 w 684774"/>
                              <a:gd name="connsiteY12" fmla="*/ 231249 h 233252"/>
                              <a:gd name="connsiteX13" fmla="*/ 664697 w 684774"/>
                              <a:gd name="connsiteY13" fmla="*/ 231249 h 233252"/>
                              <a:gd name="connsiteX14" fmla="*/ 682756 w 684774"/>
                              <a:gd name="connsiteY14" fmla="*/ 213327 h 233252"/>
                              <a:gd name="connsiteX15" fmla="*/ 682756 w 684774"/>
                              <a:gd name="connsiteY15" fmla="*/ 19925 h 233252"/>
                              <a:gd name="connsiteX16" fmla="*/ 664697 w 684774"/>
                              <a:gd name="connsiteY16" fmla="*/ 2003 h 233252"/>
                              <a:gd name="connsiteX17" fmla="*/ 20078 w 684774"/>
                              <a:gd name="connsiteY17" fmla="*/ 2003 h 2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4774" h="233252">
                                <a:moveTo>
                                  <a:pt x="664697" y="233253"/>
                                </a:moveTo>
                                <a:lnTo>
                                  <a:pt x="20078" y="233253"/>
                                </a:lnTo>
                                <a:cubicBezTo>
                                  <a:pt x="9007" y="233253"/>
                                  <a:pt x="0" y="224314"/>
                                  <a:pt x="0" y="213327"/>
                                </a:cubicBezTo>
                                <a:lnTo>
                                  <a:pt x="0" y="19925"/>
                                </a:lnTo>
                                <a:cubicBezTo>
                                  <a:pt x="0" y="8938"/>
                                  <a:pt x="9007" y="0"/>
                                  <a:pt x="20078" y="0"/>
                                </a:cubicBezTo>
                                <a:lnTo>
                                  <a:pt x="664697" y="0"/>
                                </a:lnTo>
                                <a:cubicBezTo>
                                  <a:pt x="675768" y="0"/>
                                  <a:pt x="684775" y="8938"/>
                                  <a:pt x="684775" y="19925"/>
                                </a:cubicBezTo>
                                <a:lnTo>
                                  <a:pt x="684775" y="213327"/>
                                </a:lnTo>
                                <a:cubicBezTo>
                                  <a:pt x="684775" y="224314"/>
                                  <a:pt x="675768" y="233253"/>
                                  <a:pt x="664697" y="233253"/>
                                </a:cubicBezTo>
                                <a:close/>
                                <a:moveTo>
                                  <a:pt x="20078" y="2003"/>
                                </a:moveTo>
                                <a:cubicBezTo>
                                  <a:pt x="10120" y="2003"/>
                                  <a:pt x="2019" y="10043"/>
                                  <a:pt x="2019" y="19925"/>
                                </a:cubicBezTo>
                                <a:lnTo>
                                  <a:pt x="2019" y="213327"/>
                                </a:lnTo>
                                <a:cubicBezTo>
                                  <a:pt x="2019" y="223209"/>
                                  <a:pt x="10120" y="231249"/>
                                  <a:pt x="20078" y="231249"/>
                                </a:cubicBezTo>
                                <a:lnTo>
                                  <a:pt x="664697" y="231249"/>
                                </a:lnTo>
                                <a:cubicBezTo>
                                  <a:pt x="674654" y="231249"/>
                                  <a:pt x="682756" y="223209"/>
                                  <a:pt x="682756" y="213327"/>
                                </a:cubicBezTo>
                                <a:lnTo>
                                  <a:pt x="682756" y="19925"/>
                                </a:lnTo>
                                <a:cubicBezTo>
                                  <a:pt x="682756" y="10043"/>
                                  <a:pt x="674655" y="2003"/>
                                  <a:pt x="664697" y="2003"/>
                                </a:cubicBezTo>
                                <a:lnTo>
                                  <a:pt x="20078" y="2003"/>
                                </a:lnTo>
                                <a:close/>
                              </a:path>
                            </a:pathLst>
                          </a:custGeom>
                          <a:solidFill>
                            <a:srgbClr val="00A9B9">
                              <a:alpha val="10000"/>
                            </a:srgbClr>
                          </a:solidFill>
                          <a:ln w="9525" cap="flat">
                            <a:noFill/>
                            <a:prstDash val="solid"/>
                            <a:miter/>
                          </a:ln>
                        </p:spPr>
                        <p:txBody>
                          <a:bodyPr rtlCol="0" anchor="ctr"/>
                          <a:lstStyle/>
                          <a:p>
                            <a:endParaRPr lang="nl-NL"/>
                          </a:p>
                        </p:txBody>
                      </p:sp>
                    </p:grpSp>
                    <p:grpSp>
                      <p:nvGrpSpPr>
                        <p:cNvPr id="96" name="Graphic 487">
                          <a:extLst>
                            <a:ext uri="{FF2B5EF4-FFF2-40B4-BE49-F238E27FC236}">
                              <a16:creationId xmlns:a16="http://schemas.microsoft.com/office/drawing/2014/main" id="{9312CE04-04A5-8824-58C2-8921654188A4}"/>
                            </a:ext>
                          </a:extLst>
                        </p:cNvPr>
                        <p:cNvGrpSpPr>
                          <a:grpSpLocks/>
                        </p:cNvGrpSpPr>
                        <p:nvPr/>
                      </p:nvGrpSpPr>
                      <p:grpSpPr>
                        <a:xfrm>
                          <a:off x="6939381" y="3705033"/>
                          <a:ext cx="684774" cy="170839"/>
                          <a:chOff x="6939381" y="3705033"/>
                          <a:chExt cx="684774" cy="170839"/>
                        </a:xfrm>
                      </p:grpSpPr>
                      <p:sp>
                        <p:nvSpPr>
                          <p:cNvPr id="132" name="Vrije vorm 131">
                            <a:extLst>
                              <a:ext uri="{FF2B5EF4-FFF2-40B4-BE49-F238E27FC236}">
                                <a16:creationId xmlns:a16="http://schemas.microsoft.com/office/drawing/2014/main" id="{F175430C-E909-67E0-4AF9-B1093574F14D}"/>
                              </a:ext>
                            </a:extLst>
                          </p:cNvPr>
                          <p:cNvSpPr>
                            <a:spLocks/>
                          </p:cNvSpPr>
                          <p:nvPr/>
                        </p:nvSpPr>
                        <p:spPr>
                          <a:xfrm>
                            <a:off x="6940391" y="3706041"/>
                            <a:ext cx="682755" cy="168825"/>
                          </a:xfrm>
                          <a:custGeom>
                            <a:avLst/>
                            <a:gdLst>
                              <a:gd name="connsiteX0" fmla="*/ 0 w 682755"/>
                              <a:gd name="connsiteY0" fmla="*/ 13814 h 168825"/>
                              <a:gd name="connsiteX1" fmla="*/ 13840 w 682755"/>
                              <a:gd name="connsiteY1" fmla="*/ 0 h 168825"/>
                              <a:gd name="connsiteX2" fmla="*/ 668916 w 682755"/>
                              <a:gd name="connsiteY2" fmla="*/ 0 h 168825"/>
                              <a:gd name="connsiteX3" fmla="*/ 682756 w 682755"/>
                              <a:gd name="connsiteY3" fmla="*/ 13814 h 168825"/>
                              <a:gd name="connsiteX4" fmla="*/ 682756 w 682755"/>
                              <a:gd name="connsiteY4" fmla="*/ 155011 h 168825"/>
                              <a:gd name="connsiteX5" fmla="*/ 668916 w 682755"/>
                              <a:gd name="connsiteY5" fmla="*/ 168825 h 168825"/>
                              <a:gd name="connsiteX6" fmla="*/ 13840 w 682755"/>
                              <a:gd name="connsiteY6" fmla="*/ 168825 h 168825"/>
                              <a:gd name="connsiteX7" fmla="*/ 0 w 682755"/>
                              <a:gd name="connsiteY7" fmla="*/ 155011 h 168825"/>
                              <a:gd name="connsiteX8" fmla="*/ 0 w 682755"/>
                              <a:gd name="connsiteY8" fmla="*/ 13814 h 16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755" h="168825">
                                <a:moveTo>
                                  <a:pt x="0" y="13814"/>
                                </a:moveTo>
                                <a:cubicBezTo>
                                  <a:pt x="0" y="6186"/>
                                  <a:pt x="6198" y="0"/>
                                  <a:pt x="13840" y="0"/>
                                </a:cubicBezTo>
                                <a:lnTo>
                                  <a:pt x="668916" y="0"/>
                                </a:lnTo>
                                <a:cubicBezTo>
                                  <a:pt x="676558" y="0"/>
                                  <a:pt x="682756" y="6186"/>
                                  <a:pt x="682756" y="13814"/>
                                </a:cubicBezTo>
                                <a:lnTo>
                                  <a:pt x="682756" y="155011"/>
                                </a:lnTo>
                                <a:cubicBezTo>
                                  <a:pt x="682756" y="162639"/>
                                  <a:pt x="676558" y="168825"/>
                                  <a:pt x="668916" y="168825"/>
                                </a:cubicBezTo>
                                <a:lnTo>
                                  <a:pt x="13840" y="168825"/>
                                </a:lnTo>
                                <a:cubicBezTo>
                                  <a:pt x="6198" y="168825"/>
                                  <a:pt x="0" y="162639"/>
                                  <a:pt x="0" y="155011"/>
                                </a:cubicBezTo>
                                <a:lnTo>
                                  <a:pt x="0" y="13814"/>
                                </a:lnTo>
                                <a:close/>
                              </a:path>
                            </a:pathLst>
                          </a:custGeom>
                          <a:solidFill>
                            <a:srgbClr val="A2BC0C">
                              <a:alpha val="20000"/>
                            </a:srgbClr>
                          </a:solidFill>
                          <a:ln w="9525" cap="flat">
                            <a:noFill/>
                            <a:prstDash val="solid"/>
                            <a:miter/>
                          </a:ln>
                        </p:spPr>
                        <p:txBody>
                          <a:bodyPr rtlCol="0" anchor="ctr"/>
                          <a:lstStyle/>
                          <a:p>
                            <a:endParaRPr lang="nl-NL"/>
                          </a:p>
                        </p:txBody>
                      </p:sp>
                      <p:sp>
                        <p:nvSpPr>
                          <p:cNvPr id="133" name="Vrije vorm 132">
                            <a:extLst>
                              <a:ext uri="{FF2B5EF4-FFF2-40B4-BE49-F238E27FC236}">
                                <a16:creationId xmlns:a16="http://schemas.microsoft.com/office/drawing/2014/main" id="{FD425F24-37AC-1A75-864F-3727FBCA9B6B}"/>
                              </a:ext>
                            </a:extLst>
                          </p:cNvPr>
                          <p:cNvSpPr>
                            <a:spLocks/>
                          </p:cNvSpPr>
                          <p:nvPr/>
                        </p:nvSpPr>
                        <p:spPr>
                          <a:xfrm>
                            <a:off x="6939381" y="3705033"/>
                            <a:ext cx="684774" cy="170839"/>
                          </a:xfrm>
                          <a:custGeom>
                            <a:avLst/>
                            <a:gdLst>
                              <a:gd name="connsiteX0" fmla="*/ 669925 w 684774"/>
                              <a:gd name="connsiteY0" fmla="*/ 170840 h 170839"/>
                              <a:gd name="connsiteX1" fmla="*/ 14850 w 684774"/>
                              <a:gd name="connsiteY1" fmla="*/ 170840 h 170839"/>
                              <a:gd name="connsiteX2" fmla="*/ 0 w 684774"/>
                              <a:gd name="connsiteY2" fmla="*/ 156019 h 170839"/>
                              <a:gd name="connsiteX3" fmla="*/ 0 w 684774"/>
                              <a:gd name="connsiteY3" fmla="*/ 14821 h 170839"/>
                              <a:gd name="connsiteX4" fmla="*/ 14850 w 684774"/>
                              <a:gd name="connsiteY4" fmla="*/ 0 h 170839"/>
                              <a:gd name="connsiteX5" fmla="*/ 669925 w 684774"/>
                              <a:gd name="connsiteY5" fmla="*/ 0 h 170839"/>
                              <a:gd name="connsiteX6" fmla="*/ 684775 w 684774"/>
                              <a:gd name="connsiteY6" fmla="*/ 14821 h 170839"/>
                              <a:gd name="connsiteX7" fmla="*/ 684775 w 684774"/>
                              <a:gd name="connsiteY7" fmla="*/ 156019 h 170839"/>
                              <a:gd name="connsiteX8" fmla="*/ 669925 w 684774"/>
                              <a:gd name="connsiteY8" fmla="*/ 170840 h 170839"/>
                              <a:gd name="connsiteX9" fmla="*/ 14850 w 684774"/>
                              <a:gd name="connsiteY9" fmla="*/ 2015 h 170839"/>
                              <a:gd name="connsiteX10" fmla="*/ 2019 w 684774"/>
                              <a:gd name="connsiteY10" fmla="*/ 14821 h 170839"/>
                              <a:gd name="connsiteX11" fmla="*/ 2019 w 684774"/>
                              <a:gd name="connsiteY11" fmla="*/ 156019 h 170839"/>
                              <a:gd name="connsiteX12" fmla="*/ 14850 w 684774"/>
                              <a:gd name="connsiteY12" fmla="*/ 168825 h 170839"/>
                              <a:gd name="connsiteX13" fmla="*/ 669925 w 684774"/>
                              <a:gd name="connsiteY13" fmla="*/ 168825 h 170839"/>
                              <a:gd name="connsiteX14" fmla="*/ 682756 w 684774"/>
                              <a:gd name="connsiteY14" fmla="*/ 156019 h 170839"/>
                              <a:gd name="connsiteX15" fmla="*/ 682756 w 684774"/>
                              <a:gd name="connsiteY15" fmla="*/ 14821 h 170839"/>
                              <a:gd name="connsiteX16" fmla="*/ 669925 w 684774"/>
                              <a:gd name="connsiteY16" fmla="*/ 2015 h 170839"/>
                              <a:gd name="connsiteX17" fmla="*/ 14850 w 684774"/>
                              <a:gd name="connsiteY17" fmla="*/ 2015 h 1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4774" h="170839">
                                <a:moveTo>
                                  <a:pt x="669925" y="170840"/>
                                </a:moveTo>
                                <a:lnTo>
                                  <a:pt x="14850" y="170840"/>
                                </a:lnTo>
                                <a:cubicBezTo>
                                  <a:pt x="6662" y="170840"/>
                                  <a:pt x="0" y="164191"/>
                                  <a:pt x="0" y="156019"/>
                                </a:cubicBezTo>
                                <a:lnTo>
                                  <a:pt x="0" y="14821"/>
                                </a:lnTo>
                                <a:cubicBezTo>
                                  <a:pt x="0" y="6649"/>
                                  <a:pt x="6662" y="0"/>
                                  <a:pt x="14850" y="0"/>
                                </a:cubicBezTo>
                                <a:lnTo>
                                  <a:pt x="669925" y="0"/>
                                </a:lnTo>
                                <a:cubicBezTo>
                                  <a:pt x="678114" y="0"/>
                                  <a:pt x="684775" y="6649"/>
                                  <a:pt x="684775" y="14821"/>
                                </a:cubicBezTo>
                                <a:lnTo>
                                  <a:pt x="684775" y="156019"/>
                                </a:lnTo>
                                <a:cubicBezTo>
                                  <a:pt x="684775" y="164191"/>
                                  <a:pt x="678114" y="170840"/>
                                  <a:pt x="669925" y="170840"/>
                                </a:cubicBezTo>
                                <a:close/>
                                <a:moveTo>
                                  <a:pt x="14850" y="2015"/>
                                </a:moveTo>
                                <a:cubicBezTo>
                                  <a:pt x="7775" y="2015"/>
                                  <a:pt x="2019" y="7760"/>
                                  <a:pt x="2019" y="14821"/>
                                </a:cubicBezTo>
                                <a:lnTo>
                                  <a:pt x="2019" y="156019"/>
                                </a:lnTo>
                                <a:cubicBezTo>
                                  <a:pt x="2019" y="163080"/>
                                  <a:pt x="7775" y="168825"/>
                                  <a:pt x="14850" y="168825"/>
                                </a:cubicBezTo>
                                <a:lnTo>
                                  <a:pt x="669925" y="168825"/>
                                </a:lnTo>
                                <a:cubicBezTo>
                                  <a:pt x="677000" y="168825"/>
                                  <a:pt x="682756" y="163080"/>
                                  <a:pt x="682756" y="156019"/>
                                </a:cubicBezTo>
                                <a:lnTo>
                                  <a:pt x="682756" y="14821"/>
                                </a:lnTo>
                                <a:cubicBezTo>
                                  <a:pt x="682756" y="7760"/>
                                  <a:pt x="677001" y="2015"/>
                                  <a:pt x="669925" y="2015"/>
                                </a:cubicBezTo>
                                <a:lnTo>
                                  <a:pt x="14850" y="2015"/>
                                </a:lnTo>
                                <a:close/>
                              </a:path>
                            </a:pathLst>
                          </a:custGeom>
                          <a:solidFill>
                            <a:srgbClr val="A2BC0C">
                              <a:alpha val="10000"/>
                            </a:srgbClr>
                          </a:solidFill>
                          <a:ln w="9525" cap="flat">
                            <a:noFill/>
                            <a:prstDash val="solid"/>
                            <a:miter/>
                          </a:ln>
                        </p:spPr>
                        <p:txBody>
                          <a:bodyPr rtlCol="0" anchor="ctr"/>
                          <a:lstStyle/>
                          <a:p>
                            <a:endParaRPr lang="nl-NL"/>
                          </a:p>
                        </p:txBody>
                      </p:sp>
                    </p:grpSp>
                    <p:sp>
                      <p:nvSpPr>
                        <p:cNvPr id="97" name="Vrije vorm 96">
                          <a:extLst>
                            <a:ext uri="{FF2B5EF4-FFF2-40B4-BE49-F238E27FC236}">
                              <a16:creationId xmlns:a16="http://schemas.microsoft.com/office/drawing/2014/main" id="{29646723-628A-EA6E-670E-2C6F9254EA1D}"/>
                            </a:ext>
                          </a:extLst>
                        </p:cNvPr>
                        <p:cNvSpPr>
                          <a:spLocks/>
                        </p:cNvSpPr>
                        <p:nvPr/>
                      </p:nvSpPr>
                      <p:spPr>
                        <a:xfrm>
                          <a:off x="7173721" y="3545441"/>
                          <a:ext cx="28007" cy="27954"/>
                        </a:xfrm>
                        <a:custGeom>
                          <a:avLst/>
                          <a:gdLst>
                            <a:gd name="connsiteX0" fmla="*/ 14004 w 28007"/>
                            <a:gd name="connsiteY0" fmla="*/ 27954 h 27954"/>
                            <a:gd name="connsiteX1" fmla="*/ 0 w 28007"/>
                            <a:gd name="connsiteY1" fmla="*/ 13977 h 27954"/>
                            <a:gd name="connsiteX2" fmla="*/ 14004 w 28007"/>
                            <a:gd name="connsiteY2" fmla="*/ 0 h 27954"/>
                            <a:gd name="connsiteX3" fmla="*/ 28008 w 28007"/>
                            <a:gd name="connsiteY3" fmla="*/ 13977 h 27954"/>
                            <a:gd name="connsiteX4" fmla="*/ 14004 w 28007"/>
                            <a:gd name="connsiteY4" fmla="*/ 27954 h 27954"/>
                            <a:gd name="connsiteX5" fmla="*/ 14004 w 28007"/>
                            <a:gd name="connsiteY5" fmla="*/ 2015 h 27954"/>
                            <a:gd name="connsiteX6" fmla="*/ 2019 w 28007"/>
                            <a:gd name="connsiteY6" fmla="*/ 13977 h 27954"/>
                            <a:gd name="connsiteX7" fmla="*/ 14004 w 28007"/>
                            <a:gd name="connsiteY7" fmla="*/ 25939 h 27954"/>
                            <a:gd name="connsiteX8" fmla="*/ 25989 w 28007"/>
                            <a:gd name="connsiteY8" fmla="*/ 13977 h 27954"/>
                            <a:gd name="connsiteX9" fmla="*/ 14004 w 28007"/>
                            <a:gd name="connsiteY9" fmla="*/ 2015 h 2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7" h="27954">
                              <a:moveTo>
                                <a:pt x="14004" y="27954"/>
                              </a:moveTo>
                              <a:cubicBezTo>
                                <a:pt x="6282" y="27954"/>
                                <a:pt x="0" y="21684"/>
                                <a:pt x="0" y="13977"/>
                              </a:cubicBezTo>
                              <a:cubicBezTo>
                                <a:pt x="0" y="6270"/>
                                <a:pt x="6282" y="0"/>
                                <a:pt x="14004" y="0"/>
                              </a:cubicBezTo>
                              <a:cubicBezTo>
                                <a:pt x="21725" y="0"/>
                                <a:pt x="28008" y="6270"/>
                                <a:pt x="28008" y="13977"/>
                              </a:cubicBezTo>
                              <a:cubicBezTo>
                                <a:pt x="28008" y="21684"/>
                                <a:pt x="21725" y="27954"/>
                                <a:pt x="14004" y="27954"/>
                              </a:cubicBezTo>
                              <a:close/>
                              <a:moveTo>
                                <a:pt x="14004" y="2015"/>
                              </a:moveTo>
                              <a:cubicBezTo>
                                <a:pt x="7395" y="2015"/>
                                <a:pt x="2019" y="7381"/>
                                <a:pt x="2019" y="13977"/>
                              </a:cubicBezTo>
                              <a:cubicBezTo>
                                <a:pt x="2019" y="20573"/>
                                <a:pt x="7395" y="25939"/>
                                <a:pt x="14004" y="25939"/>
                              </a:cubicBezTo>
                              <a:cubicBezTo>
                                <a:pt x="20612" y="25939"/>
                                <a:pt x="25989" y="20573"/>
                                <a:pt x="25989" y="13977"/>
                              </a:cubicBezTo>
                              <a:cubicBezTo>
                                <a:pt x="25989" y="7381"/>
                                <a:pt x="20612" y="2015"/>
                                <a:pt x="14004" y="2015"/>
                              </a:cubicBezTo>
                              <a:close/>
                            </a:path>
                          </a:pathLst>
                        </a:custGeom>
                        <a:solidFill>
                          <a:srgbClr val="005286"/>
                        </a:solidFill>
                        <a:ln w="9525" cap="flat">
                          <a:noFill/>
                          <a:prstDash val="solid"/>
                          <a:miter/>
                        </a:ln>
                      </p:spPr>
                      <p:txBody>
                        <a:bodyPr rtlCol="0" anchor="ctr"/>
                        <a:lstStyle/>
                        <a:p>
                          <a:endParaRPr lang="nl-NL"/>
                        </a:p>
                      </p:txBody>
                    </p:sp>
                    <p:sp>
                      <p:nvSpPr>
                        <p:cNvPr id="98" name="Vrije vorm 97">
                          <a:extLst>
                            <a:ext uri="{FF2B5EF4-FFF2-40B4-BE49-F238E27FC236}">
                              <a16:creationId xmlns:a16="http://schemas.microsoft.com/office/drawing/2014/main" id="{A8A0ED45-E101-AA7F-3139-47C04CB54D72}"/>
                            </a:ext>
                          </a:extLst>
                        </p:cNvPr>
                        <p:cNvSpPr>
                          <a:spLocks/>
                        </p:cNvSpPr>
                        <p:nvPr/>
                      </p:nvSpPr>
                      <p:spPr>
                        <a:xfrm>
                          <a:off x="6987395" y="3545441"/>
                          <a:ext cx="28007" cy="27954"/>
                        </a:xfrm>
                        <a:custGeom>
                          <a:avLst/>
                          <a:gdLst>
                            <a:gd name="connsiteX0" fmla="*/ 14004 w 28007"/>
                            <a:gd name="connsiteY0" fmla="*/ 27954 h 27954"/>
                            <a:gd name="connsiteX1" fmla="*/ 0 w 28007"/>
                            <a:gd name="connsiteY1" fmla="*/ 13977 h 27954"/>
                            <a:gd name="connsiteX2" fmla="*/ 14004 w 28007"/>
                            <a:gd name="connsiteY2" fmla="*/ 0 h 27954"/>
                            <a:gd name="connsiteX3" fmla="*/ 28008 w 28007"/>
                            <a:gd name="connsiteY3" fmla="*/ 13977 h 27954"/>
                            <a:gd name="connsiteX4" fmla="*/ 14004 w 28007"/>
                            <a:gd name="connsiteY4" fmla="*/ 27954 h 27954"/>
                            <a:gd name="connsiteX5" fmla="*/ 14004 w 28007"/>
                            <a:gd name="connsiteY5" fmla="*/ 2015 h 27954"/>
                            <a:gd name="connsiteX6" fmla="*/ 2019 w 28007"/>
                            <a:gd name="connsiteY6" fmla="*/ 13977 h 27954"/>
                            <a:gd name="connsiteX7" fmla="*/ 14004 w 28007"/>
                            <a:gd name="connsiteY7" fmla="*/ 25939 h 27954"/>
                            <a:gd name="connsiteX8" fmla="*/ 25989 w 28007"/>
                            <a:gd name="connsiteY8" fmla="*/ 13977 h 27954"/>
                            <a:gd name="connsiteX9" fmla="*/ 14004 w 28007"/>
                            <a:gd name="connsiteY9" fmla="*/ 2015 h 2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7" h="27954">
                              <a:moveTo>
                                <a:pt x="14004" y="27954"/>
                              </a:moveTo>
                              <a:cubicBezTo>
                                <a:pt x="6282" y="27954"/>
                                <a:pt x="0" y="21684"/>
                                <a:pt x="0" y="13977"/>
                              </a:cubicBezTo>
                              <a:cubicBezTo>
                                <a:pt x="0" y="6270"/>
                                <a:pt x="6282" y="0"/>
                                <a:pt x="14004" y="0"/>
                              </a:cubicBezTo>
                              <a:cubicBezTo>
                                <a:pt x="21725" y="0"/>
                                <a:pt x="28008" y="6270"/>
                                <a:pt x="28008" y="13977"/>
                              </a:cubicBezTo>
                              <a:cubicBezTo>
                                <a:pt x="28008" y="21684"/>
                                <a:pt x="21725" y="27954"/>
                                <a:pt x="14004" y="27954"/>
                              </a:cubicBezTo>
                              <a:close/>
                              <a:moveTo>
                                <a:pt x="14004" y="2015"/>
                              </a:moveTo>
                              <a:cubicBezTo>
                                <a:pt x="7395" y="2015"/>
                                <a:pt x="2019" y="7381"/>
                                <a:pt x="2019" y="13977"/>
                              </a:cubicBezTo>
                              <a:cubicBezTo>
                                <a:pt x="2019" y="20573"/>
                                <a:pt x="7395" y="25939"/>
                                <a:pt x="14004" y="25939"/>
                              </a:cubicBezTo>
                              <a:cubicBezTo>
                                <a:pt x="20612" y="25939"/>
                                <a:pt x="25989" y="20573"/>
                                <a:pt x="25989" y="13977"/>
                              </a:cubicBezTo>
                              <a:cubicBezTo>
                                <a:pt x="25989" y="7381"/>
                                <a:pt x="20612" y="2015"/>
                                <a:pt x="14004" y="2015"/>
                              </a:cubicBezTo>
                              <a:close/>
                            </a:path>
                          </a:pathLst>
                        </a:custGeom>
                        <a:solidFill>
                          <a:srgbClr val="005286"/>
                        </a:solidFill>
                        <a:ln w="9525" cap="flat">
                          <a:noFill/>
                          <a:prstDash val="solid"/>
                          <a:miter/>
                        </a:ln>
                      </p:spPr>
                      <p:txBody>
                        <a:bodyPr rtlCol="0" anchor="ctr"/>
                        <a:lstStyle/>
                        <a:p>
                          <a:endParaRPr lang="nl-NL"/>
                        </a:p>
                      </p:txBody>
                    </p:sp>
                    <p:sp>
                      <p:nvSpPr>
                        <p:cNvPr id="99" name="Vrije vorm 98">
                          <a:extLst>
                            <a:ext uri="{FF2B5EF4-FFF2-40B4-BE49-F238E27FC236}">
                              <a16:creationId xmlns:a16="http://schemas.microsoft.com/office/drawing/2014/main" id="{F8167D51-5206-A0A0-BBF2-32A54B133169}"/>
                            </a:ext>
                          </a:extLst>
                        </p:cNvPr>
                        <p:cNvSpPr>
                          <a:spLocks/>
                        </p:cNvSpPr>
                        <p:nvPr/>
                      </p:nvSpPr>
                      <p:spPr>
                        <a:xfrm>
                          <a:off x="6939730" y="3425764"/>
                          <a:ext cx="682755" cy="43525"/>
                        </a:xfrm>
                        <a:custGeom>
                          <a:avLst/>
                          <a:gdLst>
                            <a:gd name="connsiteX0" fmla="*/ 17932 w 682755"/>
                            <a:gd name="connsiteY0" fmla="*/ 0 h 43525"/>
                            <a:gd name="connsiteX1" fmla="*/ 664824 w 682755"/>
                            <a:gd name="connsiteY1" fmla="*/ 0 h 43525"/>
                            <a:gd name="connsiteX2" fmla="*/ 682756 w 682755"/>
                            <a:gd name="connsiteY2" fmla="*/ 17899 h 43525"/>
                            <a:gd name="connsiteX3" fmla="*/ 682756 w 682755"/>
                            <a:gd name="connsiteY3" fmla="*/ 43525 h 43525"/>
                            <a:gd name="connsiteX4" fmla="*/ 0 w 682755"/>
                            <a:gd name="connsiteY4" fmla="*/ 43525 h 43525"/>
                            <a:gd name="connsiteX5" fmla="*/ 0 w 682755"/>
                            <a:gd name="connsiteY5" fmla="*/ 17899 h 43525"/>
                            <a:gd name="connsiteX6" fmla="*/ 17932 w 682755"/>
                            <a:gd name="connsiteY6" fmla="*/ 0 h 4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755" h="43525">
                              <a:moveTo>
                                <a:pt x="17932" y="0"/>
                              </a:moveTo>
                              <a:lnTo>
                                <a:pt x="664824" y="0"/>
                              </a:lnTo>
                              <a:cubicBezTo>
                                <a:pt x="674726" y="0"/>
                                <a:pt x="682756" y="8014"/>
                                <a:pt x="682756" y="17899"/>
                              </a:cubicBezTo>
                              <a:lnTo>
                                <a:pt x="682756" y="43525"/>
                              </a:lnTo>
                              <a:lnTo>
                                <a:pt x="0" y="43525"/>
                              </a:lnTo>
                              <a:lnTo>
                                <a:pt x="0" y="17899"/>
                              </a:lnTo>
                              <a:cubicBezTo>
                                <a:pt x="0" y="8013"/>
                                <a:pt x="8030" y="0"/>
                                <a:pt x="17932" y="0"/>
                              </a:cubicBezTo>
                              <a:close/>
                            </a:path>
                          </a:pathLst>
                        </a:custGeom>
                        <a:solidFill>
                          <a:srgbClr val="00A9B9"/>
                        </a:solidFill>
                        <a:ln w="9525" cap="flat">
                          <a:noFill/>
                          <a:prstDash val="solid"/>
                          <a:miter/>
                        </a:ln>
                      </p:spPr>
                      <p:txBody>
                        <a:bodyPr rtlCol="0" anchor="ctr"/>
                        <a:lstStyle/>
                        <a:p>
                          <a:endParaRPr lang="nl-NL"/>
                        </a:p>
                      </p:txBody>
                    </p:sp>
                    <p:sp>
                      <p:nvSpPr>
                        <p:cNvPr id="100" name="Tekstvak 99">
                          <a:extLst>
                            <a:ext uri="{FF2B5EF4-FFF2-40B4-BE49-F238E27FC236}">
                              <a16:creationId xmlns:a16="http://schemas.microsoft.com/office/drawing/2014/main" id="{34A5939E-07B0-3452-DC58-0E50A121BE58}"/>
                            </a:ext>
                          </a:extLst>
                        </p:cNvPr>
                        <p:cNvSpPr txBox="1">
                          <a:spLocks/>
                        </p:cNvSpPr>
                        <p:nvPr/>
                      </p:nvSpPr>
                      <p:spPr>
                        <a:xfrm>
                          <a:off x="6864938" y="3387694"/>
                          <a:ext cx="229294" cy="118274"/>
                        </a:xfrm>
                        <a:prstGeom prst="rect">
                          <a:avLst/>
                        </a:prstGeom>
                        <a:noFill/>
                      </p:spPr>
                      <p:txBody>
                        <a:bodyPr wrap="none" lIns="0" tIns="0" rIns="0" bIns="0" rtlCol="0">
                          <a:spAutoFit/>
                        </a:bodyPr>
                        <a:lstStyle/>
                        <a:p>
                          <a:pPr algn="l"/>
                          <a:r>
                            <a:rPr lang="nl-NL" sz="173" spc="0" baseline="0">
                              <a:ln/>
                              <a:solidFill>
                                <a:srgbClr val="FFFFFF"/>
                              </a:solidFill>
                              <a:latin typeface="Calibri"/>
                              <a:cs typeface="Calibri"/>
                              <a:sym typeface="Calibri"/>
                              <a:rtl val="0"/>
                            </a:rPr>
                            <a:t>Medi</a:t>
                          </a:r>
                        </a:p>
                      </p:txBody>
                    </p:sp>
                    <p:sp>
                      <p:nvSpPr>
                        <p:cNvPr id="101" name="Tekstvak 100">
                          <a:extLst>
                            <a:ext uri="{FF2B5EF4-FFF2-40B4-BE49-F238E27FC236}">
                              <a16:creationId xmlns:a16="http://schemas.microsoft.com/office/drawing/2014/main" id="{2B557F2D-C9E4-499B-F599-441DB786776E}"/>
                            </a:ext>
                          </a:extLst>
                        </p:cNvPr>
                        <p:cNvSpPr txBox="1">
                          <a:spLocks/>
                        </p:cNvSpPr>
                        <p:nvPr/>
                      </p:nvSpPr>
                      <p:spPr>
                        <a:xfrm>
                          <a:off x="6911354" y="3387694"/>
                          <a:ext cx="202378" cy="118274"/>
                        </a:xfrm>
                        <a:prstGeom prst="rect">
                          <a:avLst/>
                        </a:prstGeom>
                        <a:noFill/>
                      </p:spPr>
                      <p:txBody>
                        <a:bodyPr wrap="none" lIns="0" tIns="0" rIns="0" bIns="0" rtlCol="0">
                          <a:spAutoFit/>
                        </a:bodyPr>
                        <a:lstStyle/>
                        <a:p>
                          <a:pPr algn="l"/>
                          <a:r>
                            <a:rPr lang="nl-NL" sz="173" spc="-2" baseline="0">
                              <a:ln/>
                              <a:solidFill>
                                <a:srgbClr val="FFFFFF"/>
                              </a:solidFill>
                              <a:latin typeface="Calibri"/>
                              <a:cs typeface="Calibri"/>
                              <a:sym typeface="Calibri"/>
                              <a:rtl val="0"/>
                            </a:rPr>
                            <a:t>ca</a:t>
                          </a:r>
                        </a:p>
                      </p:txBody>
                    </p:sp>
                    <p:sp>
                      <p:nvSpPr>
                        <p:cNvPr id="102" name="Tekstvak 101">
                          <a:extLst>
                            <a:ext uri="{FF2B5EF4-FFF2-40B4-BE49-F238E27FC236}">
                              <a16:creationId xmlns:a16="http://schemas.microsoft.com/office/drawing/2014/main" id="{A43253A0-469C-8322-C1A2-76A22783D0C1}"/>
                            </a:ext>
                          </a:extLst>
                        </p:cNvPr>
                        <p:cNvSpPr txBox="1">
                          <a:spLocks/>
                        </p:cNvSpPr>
                        <p:nvPr/>
                      </p:nvSpPr>
                      <p:spPr>
                        <a:xfrm>
                          <a:off x="6930827" y="3387694"/>
                          <a:ext cx="206113" cy="118274"/>
                        </a:xfrm>
                        <a:prstGeom prst="rect">
                          <a:avLst/>
                        </a:prstGeom>
                        <a:noFill/>
                      </p:spPr>
                      <p:txBody>
                        <a:bodyPr wrap="none" lIns="0" tIns="0" rIns="0" bIns="0" rtlCol="0">
                          <a:spAutoFit/>
                        </a:bodyPr>
                        <a:lstStyle/>
                        <a:p>
                          <a:pPr algn="l"/>
                          <a:r>
                            <a:rPr lang="nl-NL" sz="173" spc="0" baseline="0">
                              <a:ln/>
                              <a:solidFill>
                                <a:srgbClr val="FFFFFF"/>
                              </a:solidFill>
                              <a:latin typeface="Calibri"/>
                              <a:cs typeface="Calibri"/>
                              <a:sym typeface="Calibri"/>
                              <a:rtl val="0"/>
                            </a:rPr>
                            <a:t>tie</a:t>
                          </a:r>
                        </a:p>
                      </p:txBody>
                    </p:sp>
                    <p:sp>
                      <p:nvSpPr>
                        <p:cNvPr id="103" name="Tekstvak 102">
                          <a:extLst>
                            <a:ext uri="{FF2B5EF4-FFF2-40B4-BE49-F238E27FC236}">
                              <a16:creationId xmlns:a16="http://schemas.microsoft.com/office/drawing/2014/main" id="{DF475F0B-ECA9-E146-4EBB-15C625A54839}"/>
                            </a:ext>
                          </a:extLst>
                        </p:cNvPr>
                        <p:cNvSpPr txBox="1">
                          <a:spLocks/>
                        </p:cNvSpPr>
                        <p:nvPr/>
                      </p:nvSpPr>
                      <p:spPr>
                        <a:xfrm>
                          <a:off x="6954058" y="3387694"/>
                          <a:ext cx="193429" cy="118274"/>
                        </a:xfrm>
                        <a:prstGeom prst="rect">
                          <a:avLst/>
                        </a:prstGeom>
                        <a:noFill/>
                      </p:spPr>
                      <p:txBody>
                        <a:bodyPr wrap="none" lIns="0" tIns="0" rIns="0" bIns="0" rtlCol="0">
                          <a:spAutoFit/>
                        </a:bodyPr>
                        <a:lstStyle/>
                        <a:p>
                          <a:pPr algn="l"/>
                          <a:r>
                            <a:rPr lang="nl-NL" sz="173" spc="-1" baseline="0">
                              <a:ln/>
                              <a:solidFill>
                                <a:srgbClr val="FFFFFF"/>
                              </a:solidFill>
                              <a:latin typeface="Calibri"/>
                              <a:cs typeface="Calibri"/>
                              <a:sym typeface="Calibri"/>
                              <a:rtl val="0"/>
                            </a:rPr>
                            <a:t>a</a:t>
                          </a:r>
                        </a:p>
                      </p:txBody>
                    </p:sp>
                    <p:sp>
                      <p:nvSpPr>
                        <p:cNvPr id="104" name="Tekstvak 103">
                          <a:extLst>
                            <a:ext uri="{FF2B5EF4-FFF2-40B4-BE49-F238E27FC236}">
                              <a16:creationId xmlns:a16="http://schemas.microsoft.com/office/drawing/2014/main" id="{FF11A2A6-99D0-A411-C994-47E45CDE75DE}"/>
                            </a:ext>
                          </a:extLst>
                        </p:cNvPr>
                        <p:cNvSpPr txBox="1">
                          <a:spLocks/>
                        </p:cNvSpPr>
                        <p:nvPr/>
                      </p:nvSpPr>
                      <p:spPr>
                        <a:xfrm>
                          <a:off x="6964476" y="3387694"/>
                          <a:ext cx="189601" cy="118274"/>
                        </a:xfrm>
                        <a:prstGeom prst="rect">
                          <a:avLst/>
                        </a:prstGeom>
                        <a:noFill/>
                      </p:spPr>
                      <p:txBody>
                        <a:bodyPr wrap="none" lIns="0" tIns="0" rIns="0" bIns="0" rtlCol="0">
                          <a:spAutoFit/>
                        </a:bodyPr>
                        <a:lstStyle/>
                        <a:p>
                          <a:pPr algn="l"/>
                          <a:r>
                            <a:rPr lang="nl-NL" sz="173" spc="-3" baseline="0">
                              <a:ln/>
                              <a:solidFill>
                                <a:srgbClr val="FFFFFF"/>
                              </a:solidFill>
                              <a:latin typeface="Calibri"/>
                              <a:cs typeface="Calibri"/>
                              <a:sym typeface="Calibri"/>
                              <a:rtl val="0"/>
                            </a:rPr>
                            <a:t>f</a:t>
                          </a:r>
                        </a:p>
                      </p:txBody>
                    </p:sp>
                    <p:sp>
                      <p:nvSpPr>
                        <p:cNvPr id="105" name="Tekstvak 104">
                          <a:extLst>
                            <a:ext uri="{FF2B5EF4-FFF2-40B4-BE49-F238E27FC236}">
                              <a16:creationId xmlns:a16="http://schemas.microsoft.com/office/drawing/2014/main" id="{0C63DD20-BB5D-1A24-29DE-8BF2B3EF2E9A}"/>
                            </a:ext>
                          </a:extLst>
                        </p:cNvPr>
                        <p:cNvSpPr txBox="1">
                          <a:spLocks/>
                        </p:cNvSpPr>
                        <p:nvPr/>
                      </p:nvSpPr>
                      <p:spPr>
                        <a:xfrm>
                          <a:off x="6970908" y="3387694"/>
                          <a:ext cx="203065" cy="118274"/>
                        </a:xfrm>
                        <a:prstGeom prst="rect">
                          <a:avLst/>
                        </a:prstGeom>
                        <a:noFill/>
                      </p:spPr>
                      <p:txBody>
                        <a:bodyPr wrap="none" lIns="0" tIns="0" rIns="0" bIns="0" rtlCol="0">
                          <a:spAutoFit/>
                        </a:bodyPr>
                        <a:lstStyle/>
                        <a:p>
                          <a:pPr algn="l"/>
                          <a:r>
                            <a:rPr lang="nl-NL" sz="173" spc="0" baseline="0">
                              <a:ln/>
                              <a:solidFill>
                                <a:srgbClr val="FFFFFF"/>
                              </a:solidFill>
                              <a:latin typeface="Calibri"/>
                              <a:cs typeface="Calibri"/>
                              <a:sym typeface="Calibri"/>
                              <a:rtl val="0"/>
                            </a:rPr>
                            <a:t>sp</a:t>
                          </a:r>
                        </a:p>
                      </p:txBody>
                    </p:sp>
                    <p:sp>
                      <p:nvSpPr>
                        <p:cNvPr id="108" name="Vrije vorm 107">
                          <a:extLst>
                            <a:ext uri="{FF2B5EF4-FFF2-40B4-BE49-F238E27FC236}">
                              <a16:creationId xmlns:a16="http://schemas.microsoft.com/office/drawing/2014/main" id="{13039F5E-0100-A352-61CD-114785C43B7C}"/>
                            </a:ext>
                          </a:extLst>
                        </p:cNvPr>
                        <p:cNvSpPr>
                          <a:spLocks/>
                        </p:cNvSpPr>
                        <p:nvPr/>
                      </p:nvSpPr>
                      <p:spPr>
                        <a:xfrm>
                          <a:off x="6939730" y="3689554"/>
                          <a:ext cx="682755" cy="43525"/>
                        </a:xfrm>
                        <a:custGeom>
                          <a:avLst/>
                          <a:gdLst>
                            <a:gd name="connsiteX0" fmla="*/ 17932 w 682755"/>
                            <a:gd name="connsiteY0" fmla="*/ 0 h 43525"/>
                            <a:gd name="connsiteX1" fmla="*/ 664824 w 682755"/>
                            <a:gd name="connsiteY1" fmla="*/ 0 h 43525"/>
                            <a:gd name="connsiteX2" fmla="*/ 682756 w 682755"/>
                            <a:gd name="connsiteY2" fmla="*/ 17898 h 43525"/>
                            <a:gd name="connsiteX3" fmla="*/ 682756 w 682755"/>
                            <a:gd name="connsiteY3" fmla="*/ 43525 h 43525"/>
                            <a:gd name="connsiteX4" fmla="*/ 0 w 682755"/>
                            <a:gd name="connsiteY4" fmla="*/ 43525 h 43525"/>
                            <a:gd name="connsiteX5" fmla="*/ 0 w 682755"/>
                            <a:gd name="connsiteY5" fmla="*/ 17898 h 43525"/>
                            <a:gd name="connsiteX6" fmla="*/ 17932 w 682755"/>
                            <a:gd name="connsiteY6" fmla="*/ 0 h 4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755" h="43525">
                              <a:moveTo>
                                <a:pt x="17932" y="0"/>
                              </a:moveTo>
                              <a:lnTo>
                                <a:pt x="664824" y="0"/>
                              </a:lnTo>
                              <a:cubicBezTo>
                                <a:pt x="674726" y="0"/>
                                <a:pt x="682756" y="8015"/>
                                <a:pt x="682756" y="17898"/>
                              </a:cubicBezTo>
                              <a:lnTo>
                                <a:pt x="682756" y="43525"/>
                              </a:lnTo>
                              <a:lnTo>
                                <a:pt x="0" y="43525"/>
                              </a:lnTo>
                              <a:lnTo>
                                <a:pt x="0" y="17898"/>
                              </a:lnTo>
                              <a:cubicBezTo>
                                <a:pt x="0" y="8015"/>
                                <a:pt x="8030" y="0"/>
                                <a:pt x="17932" y="0"/>
                              </a:cubicBezTo>
                              <a:close/>
                            </a:path>
                          </a:pathLst>
                        </a:custGeom>
                        <a:solidFill>
                          <a:srgbClr val="A2BC0C"/>
                        </a:solidFill>
                        <a:ln w="9525" cap="flat">
                          <a:noFill/>
                          <a:prstDash val="solid"/>
                          <a:miter/>
                        </a:ln>
                      </p:spPr>
                      <p:txBody>
                        <a:bodyPr rtlCol="0" anchor="ctr"/>
                        <a:lstStyle/>
                        <a:p>
                          <a:endParaRPr lang="nl-NL"/>
                        </a:p>
                      </p:txBody>
                    </p:sp>
                    <p:sp>
                      <p:nvSpPr>
                        <p:cNvPr id="111" name="Tekstvak 110">
                          <a:extLst>
                            <a:ext uri="{FF2B5EF4-FFF2-40B4-BE49-F238E27FC236}">
                              <a16:creationId xmlns:a16="http://schemas.microsoft.com/office/drawing/2014/main" id="{73C8F796-A5A6-53B5-29C3-4BDD5AB55185}"/>
                            </a:ext>
                          </a:extLst>
                        </p:cNvPr>
                        <p:cNvSpPr txBox="1">
                          <a:spLocks/>
                        </p:cNvSpPr>
                        <p:nvPr/>
                      </p:nvSpPr>
                      <p:spPr>
                        <a:xfrm>
                          <a:off x="6887295" y="3651920"/>
                          <a:ext cx="190558" cy="118274"/>
                        </a:xfrm>
                        <a:prstGeom prst="rect">
                          <a:avLst/>
                        </a:prstGeom>
                        <a:noFill/>
                      </p:spPr>
                      <p:txBody>
                        <a:bodyPr wrap="none" lIns="0" tIns="0" rIns="0" bIns="0" rtlCol="0">
                          <a:spAutoFit/>
                        </a:bodyPr>
                        <a:lstStyle/>
                        <a:p>
                          <a:pPr algn="l"/>
                          <a:r>
                            <a:rPr lang="nl-NL" sz="173" spc="-4" baseline="0">
                              <a:ln/>
                              <a:solidFill>
                                <a:srgbClr val="FFFFFF"/>
                              </a:solidFill>
                              <a:latin typeface="Calibri"/>
                              <a:cs typeface="Calibri"/>
                              <a:sym typeface="Calibri"/>
                              <a:rtl val="0"/>
                            </a:rPr>
                            <a:t>r</a:t>
                          </a:r>
                        </a:p>
                      </p:txBody>
                    </p:sp>
                    <p:sp>
                      <p:nvSpPr>
                        <p:cNvPr id="112" name="Tekstvak 111">
                          <a:extLst>
                            <a:ext uri="{FF2B5EF4-FFF2-40B4-BE49-F238E27FC236}">
                              <a16:creationId xmlns:a16="http://schemas.microsoft.com/office/drawing/2014/main" id="{9E260F52-453F-4F71-5874-1D5F838525E0}"/>
                            </a:ext>
                          </a:extLst>
                        </p:cNvPr>
                        <p:cNvSpPr txBox="1">
                          <a:spLocks/>
                        </p:cNvSpPr>
                        <p:nvPr/>
                      </p:nvSpPr>
                      <p:spPr>
                        <a:xfrm>
                          <a:off x="6894596" y="3651920"/>
                          <a:ext cx="191494" cy="118274"/>
                        </a:xfrm>
                        <a:prstGeom prst="rect">
                          <a:avLst/>
                        </a:prstGeom>
                        <a:noFill/>
                      </p:spPr>
                      <p:txBody>
                        <a:bodyPr wrap="none" lIns="0" tIns="0" rIns="0" bIns="0" rtlCol="0">
                          <a:spAutoFit/>
                        </a:bodyPr>
                        <a:lstStyle/>
                        <a:p>
                          <a:pPr algn="l"/>
                          <a:r>
                            <a:rPr lang="nl-NL" sz="173" spc="-3" baseline="0">
                              <a:ln/>
                              <a:solidFill>
                                <a:srgbClr val="FFFFFF"/>
                              </a:solidFill>
                              <a:latin typeface="Calibri"/>
                              <a:cs typeface="Calibri"/>
                              <a:sym typeface="Calibri"/>
                              <a:rtl val="0"/>
                            </a:rPr>
                            <a:t>s</a:t>
                          </a:r>
                        </a:p>
                      </p:txBody>
                    </p:sp>
                    <p:sp>
                      <p:nvSpPr>
                        <p:cNvPr id="113" name="Tekstvak 112">
                          <a:extLst>
                            <a:ext uri="{FF2B5EF4-FFF2-40B4-BE49-F238E27FC236}">
                              <a16:creationId xmlns:a16="http://schemas.microsoft.com/office/drawing/2014/main" id="{E97F0EA3-3A97-9054-EE1B-BA3C713E488F}"/>
                            </a:ext>
                          </a:extLst>
                        </p:cNvPr>
                        <p:cNvSpPr txBox="1">
                          <a:spLocks/>
                        </p:cNvSpPr>
                        <p:nvPr/>
                      </p:nvSpPr>
                      <p:spPr>
                        <a:xfrm>
                          <a:off x="6902963" y="3651920"/>
                          <a:ext cx="190257" cy="118274"/>
                        </a:xfrm>
                        <a:prstGeom prst="rect">
                          <a:avLst/>
                        </a:prstGeom>
                        <a:noFill/>
                      </p:spPr>
                      <p:txBody>
                        <a:bodyPr wrap="none" lIns="0" tIns="0" rIns="0" bIns="0" rtlCol="0">
                          <a:spAutoFit/>
                        </a:bodyPr>
                        <a:lstStyle/>
                        <a:p>
                          <a:pPr algn="l"/>
                          <a:r>
                            <a:rPr lang="nl-NL" sz="173" spc="0" baseline="0">
                              <a:ln/>
                              <a:solidFill>
                                <a:srgbClr val="FFFFFF"/>
                              </a:solidFill>
                              <a:latin typeface="Calibri"/>
                              <a:cs typeface="Calibri"/>
                              <a:sym typeface="Calibri"/>
                              <a:rtl val="0"/>
                            </a:rPr>
                            <a:t>t</a:t>
                          </a:r>
                        </a:p>
                      </p:txBody>
                    </p:sp>
                    <p:sp>
                      <p:nvSpPr>
                        <p:cNvPr id="121" name="Vrije vorm 120">
                          <a:extLst>
                            <a:ext uri="{FF2B5EF4-FFF2-40B4-BE49-F238E27FC236}">
                              <a16:creationId xmlns:a16="http://schemas.microsoft.com/office/drawing/2014/main" id="{FC2E360E-B0B5-9DF2-56DB-9AAED81FCBAA}"/>
                            </a:ext>
                          </a:extLst>
                        </p:cNvPr>
                        <p:cNvSpPr>
                          <a:spLocks/>
                        </p:cNvSpPr>
                        <p:nvPr/>
                      </p:nvSpPr>
                      <p:spPr>
                        <a:xfrm>
                          <a:off x="6980380" y="3498281"/>
                          <a:ext cx="139402" cy="16934"/>
                        </a:xfrm>
                        <a:custGeom>
                          <a:avLst/>
                          <a:gdLst>
                            <a:gd name="connsiteX0" fmla="*/ 130919 w 139402"/>
                            <a:gd name="connsiteY0" fmla="*/ 0 h 16934"/>
                            <a:gd name="connsiteX1" fmla="*/ 139403 w 139402"/>
                            <a:gd name="connsiteY1" fmla="*/ 8467 h 16934"/>
                            <a:gd name="connsiteX2" fmla="*/ 139403 w 139402"/>
                            <a:gd name="connsiteY2" fmla="*/ 8467 h 16934"/>
                            <a:gd name="connsiteX3" fmla="*/ 130919 w 139402"/>
                            <a:gd name="connsiteY3" fmla="*/ 16934 h 16934"/>
                            <a:gd name="connsiteX4" fmla="*/ 8483 w 139402"/>
                            <a:gd name="connsiteY4" fmla="*/ 16934 h 16934"/>
                            <a:gd name="connsiteX5" fmla="*/ 0 w 139402"/>
                            <a:gd name="connsiteY5" fmla="*/ 8467 h 16934"/>
                            <a:gd name="connsiteX6" fmla="*/ 0 w 139402"/>
                            <a:gd name="connsiteY6" fmla="*/ 8467 h 16934"/>
                            <a:gd name="connsiteX7" fmla="*/ 8483 w 139402"/>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402" h="16934">
                              <a:moveTo>
                                <a:pt x="130919" y="0"/>
                              </a:moveTo>
                              <a:cubicBezTo>
                                <a:pt x="135605" y="0"/>
                                <a:pt x="139403" y="3791"/>
                                <a:pt x="139403" y="8467"/>
                              </a:cubicBezTo>
                              <a:lnTo>
                                <a:pt x="139403" y="8467"/>
                              </a:lnTo>
                              <a:cubicBezTo>
                                <a:pt x="139403" y="13143"/>
                                <a:pt x="135605" y="16934"/>
                                <a:pt x="130919"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122" name="Vrije vorm 121">
                          <a:extLst>
                            <a:ext uri="{FF2B5EF4-FFF2-40B4-BE49-F238E27FC236}">
                              <a16:creationId xmlns:a16="http://schemas.microsoft.com/office/drawing/2014/main" id="{B14CD723-B141-257D-749A-04439D471B5B}"/>
                            </a:ext>
                          </a:extLst>
                        </p:cNvPr>
                        <p:cNvSpPr>
                          <a:spLocks/>
                        </p:cNvSpPr>
                        <p:nvPr/>
                      </p:nvSpPr>
                      <p:spPr>
                        <a:xfrm>
                          <a:off x="7138157" y="3498336"/>
                          <a:ext cx="82601" cy="16934"/>
                        </a:xfrm>
                        <a:custGeom>
                          <a:avLst/>
                          <a:gdLst>
                            <a:gd name="connsiteX0" fmla="*/ 74118 w 82601"/>
                            <a:gd name="connsiteY0" fmla="*/ 0 h 16934"/>
                            <a:gd name="connsiteX1" fmla="*/ 82601 w 82601"/>
                            <a:gd name="connsiteY1" fmla="*/ 8467 h 16934"/>
                            <a:gd name="connsiteX2" fmla="*/ 82601 w 82601"/>
                            <a:gd name="connsiteY2" fmla="*/ 8467 h 16934"/>
                            <a:gd name="connsiteX3" fmla="*/ 74118 w 82601"/>
                            <a:gd name="connsiteY3" fmla="*/ 16934 h 16934"/>
                            <a:gd name="connsiteX4" fmla="*/ 8483 w 82601"/>
                            <a:gd name="connsiteY4" fmla="*/ 16934 h 16934"/>
                            <a:gd name="connsiteX5" fmla="*/ 0 w 82601"/>
                            <a:gd name="connsiteY5" fmla="*/ 8467 h 16934"/>
                            <a:gd name="connsiteX6" fmla="*/ 0 w 82601"/>
                            <a:gd name="connsiteY6" fmla="*/ 8467 h 16934"/>
                            <a:gd name="connsiteX7" fmla="*/ 8483 w 82601"/>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601" h="16934">
                              <a:moveTo>
                                <a:pt x="74118" y="0"/>
                              </a:moveTo>
                              <a:cubicBezTo>
                                <a:pt x="78803" y="0"/>
                                <a:pt x="82601" y="3791"/>
                                <a:pt x="82601" y="8467"/>
                              </a:cubicBezTo>
                              <a:lnTo>
                                <a:pt x="82601" y="8467"/>
                              </a:lnTo>
                              <a:cubicBezTo>
                                <a:pt x="82601" y="13143"/>
                                <a:pt x="78803" y="16934"/>
                                <a:pt x="74118"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123" name="Vrije vorm 122">
                          <a:extLst>
                            <a:ext uri="{FF2B5EF4-FFF2-40B4-BE49-F238E27FC236}">
                              <a16:creationId xmlns:a16="http://schemas.microsoft.com/office/drawing/2014/main" id="{629403B4-9AD0-D262-3FCA-18245FA79775}"/>
                            </a:ext>
                          </a:extLst>
                        </p:cNvPr>
                        <p:cNvSpPr>
                          <a:spLocks/>
                        </p:cNvSpPr>
                        <p:nvPr/>
                      </p:nvSpPr>
                      <p:spPr>
                        <a:xfrm>
                          <a:off x="7023858" y="3551575"/>
                          <a:ext cx="82601" cy="16934"/>
                        </a:xfrm>
                        <a:custGeom>
                          <a:avLst/>
                          <a:gdLst>
                            <a:gd name="connsiteX0" fmla="*/ 74118 w 82601"/>
                            <a:gd name="connsiteY0" fmla="*/ 0 h 16934"/>
                            <a:gd name="connsiteX1" fmla="*/ 82601 w 82601"/>
                            <a:gd name="connsiteY1" fmla="*/ 8467 h 16934"/>
                            <a:gd name="connsiteX2" fmla="*/ 82601 w 82601"/>
                            <a:gd name="connsiteY2" fmla="*/ 8467 h 16934"/>
                            <a:gd name="connsiteX3" fmla="*/ 74118 w 82601"/>
                            <a:gd name="connsiteY3" fmla="*/ 16934 h 16934"/>
                            <a:gd name="connsiteX4" fmla="*/ 8483 w 82601"/>
                            <a:gd name="connsiteY4" fmla="*/ 16934 h 16934"/>
                            <a:gd name="connsiteX5" fmla="*/ 0 w 82601"/>
                            <a:gd name="connsiteY5" fmla="*/ 8467 h 16934"/>
                            <a:gd name="connsiteX6" fmla="*/ 0 w 82601"/>
                            <a:gd name="connsiteY6" fmla="*/ 8467 h 16934"/>
                            <a:gd name="connsiteX7" fmla="*/ 8483 w 82601"/>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601" h="16934">
                              <a:moveTo>
                                <a:pt x="74118" y="0"/>
                              </a:moveTo>
                              <a:cubicBezTo>
                                <a:pt x="78803" y="0"/>
                                <a:pt x="82601" y="3791"/>
                                <a:pt x="82601" y="8467"/>
                              </a:cubicBezTo>
                              <a:lnTo>
                                <a:pt x="82601" y="8467"/>
                              </a:lnTo>
                              <a:cubicBezTo>
                                <a:pt x="82601" y="13144"/>
                                <a:pt x="78803" y="16934"/>
                                <a:pt x="74118" y="16934"/>
                              </a:cubicBezTo>
                              <a:lnTo>
                                <a:pt x="8483" y="16934"/>
                              </a:lnTo>
                              <a:cubicBezTo>
                                <a:pt x="3798" y="16934"/>
                                <a:pt x="0" y="13144"/>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124" name="Vrije vorm 123">
                          <a:extLst>
                            <a:ext uri="{FF2B5EF4-FFF2-40B4-BE49-F238E27FC236}">
                              <a16:creationId xmlns:a16="http://schemas.microsoft.com/office/drawing/2014/main" id="{1EE30323-02A6-B2AA-4199-F30E4B96B513}"/>
                            </a:ext>
                          </a:extLst>
                        </p:cNvPr>
                        <p:cNvSpPr>
                          <a:spLocks/>
                        </p:cNvSpPr>
                        <p:nvPr/>
                      </p:nvSpPr>
                      <p:spPr>
                        <a:xfrm>
                          <a:off x="6982619" y="3605775"/>
                          <a:ext cx="110635" cy="16934"/>
                        </a:xfrm>
                        <a:custGeom>
                          <a:avLst/>
                          <a:gdLst>
                            <a:gd name="connsiteX0" fmla="*/ 102153 w 110635"/>
                            <a:gd name="connsiteY0" fmla="*/ 0 h 16934"/>
                            <a:gd name="connsiteX1" fmla="*/ 110636 w 110635"/>
                            <a:gd name="connsiteY1" fmla="*/ 8467 h 16934"/>
                            <a:gd name="connsiteX2" fmla="*/ 110636 w 110635"/>
                            <a:gd name="connsiteY2" fmla="*/ 8467 h 16934"/>
                            <a:gd name="connsiteX3" fmla="*/ 102153 w 110635"/>
                            <a:gd name="connsiteY3" fmla="*/ 16934 h 16934"/>
                            <a:gd name="connsiteX4" fmla="*/ 8483 w 110635"/>
                            <a:gd name="connsiteY4" fmla="*/ 16934 h 16934"/>
                            <a:gd name="connsiteX5" fmla="*/ 0 w 110635"/>
                            <a:gd name="connsiteY5" fmla="*/ 8467 h 16934"/>
                            <a:gd name="connsiteX6" fmla="*/ 0 w 110635"/>
                            <a:gd name="connsiteY6" fmla="*/ 8467 h 16934"/>
                            <a:gd name="connsiteX7" fmla="*/ 8483 w 110635"/>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635" h="16934">
                              <a:moveTo>
                                <a:pt x="102153" y="0"/>
                              </a:moveTo>
                              <a:cubicBezTo>
                                <a:pt x="106838" y="0"/>
                                <a:pt x="110636" y="3791"/>
                                <a:pt x="110636" y="8467"/>
                              </a:cubicBezTo>
                              <a:lnTo>
                                <a:pt x="110636" y="8467"/>
                              </a:lnTo>
                              <a:cubicBezTo>
                                <a:pt x="110636" y="13143"/>
                                <a:pt x="106838" y="16934"/>
                                <a:pt x="102153"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125" name="Vrije vorm 124">
                          <a:extLst>
                            <a:ext uri="{FF2B5EF4-FFF2-40B4-BE49-F238E27FC236}">
                              <a16:creationId xmlns:a16="http://schemas.microsoft.com/office/drawing/2014/main" id="{2EF48499-65D6-F46D-C4B6-DFA7730C53F9}"/>
                            </a:ext>
                          </a:extLst>
                        </p:cNvPr>
                        <p:cNvSpPr>
                          <a:spLocks/>
                        </p:cNvSpPr>
                        <p:nvPr/>
                      </p:nvSpPr>
                      <p:spPr>
                        <a:xfrm>
                          <a:off x="7101625" y="3605837"/>
                          <a:ext cx="117917" cy="16934"/>
                        </a:xfrm>
                        <a:custGeom>
                          <a:avLst/>
                          <a:gdLst>
                            <a:gd name="connsiteX0" fmla="*/ 109435 w 117917"/>
                            <a:gd name="connsiteY0" fmla="*/ 0 h 16934"/>
                            <a:gd name="connsiteX1" fmla="*/ 117918 w 117917"/>
                            <a:gd name="connsiteY1" fmla="*/ 8467 h 16934"/>
                            <a:gd name="connsiteX2" fmla="*/ 117918 w 117917"/>
                            <a:gd name="connsiteY2" fmla="*/ 8467 h 16934"/>
                            <a:gd name="connsiteX3" fmla="*/ 109435 w 117917"/>
                            <a:gd name="connsiteY3" fmla="*/ 16934 h 16934"/>
                            <a:gd name="connsiteX4" fmla="*/ 8483 w 117917"/>
                            <a:gd name="connsiteY4" fmla="*/ 16934 h 16934"/>
                            <a:gd name="connsiteX5" fmla="*/ 0 w 117917"/>
                            <a:gd name="connsiteY5" fmla="*/ 8467 h 16934"/>
                            <a:gd name="connsiteX6" fmla="*/ 0 w 117917"/>
                            <a:gd name="connsiteY6" fmla="*/ 8467 h 16934"/>
                            <a:gd name="connsiteX7" fmla="*/ 8483 w 117917"/>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17" h="16934">
                              <a:moveTo>
                                <a:pt x="109435" y="0"/>
                              </a:moveTo>
                              <a:cubicBezTo>
                                <a:pt x="114120" y="0"/>
                                <a:pt x="117918" y="3791"/>
                                <a:pt x="117918" y="8467"/>
                              </a:cubicBezTo>
                              <a:lnTo>
                                <a:pt x="117918" y="8467"/>
                              </a:lnTo>
                              <a:cubicBezTo>
                                <a:pt x="117918" y="13143"/>
                                <a:pt x="114120" y="16934"/>
                                <a:pt x="109435"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126" name="Vrije vorm 125">
                          <a:extLst>
                            <a:ext uri="{FF2B5EF4-FFF2-40B4-BE49-F238E27FC236}">
                              <a16:creationId xmlns:a16="http://schemas.microsoft.com/office/drawing/2014/main" id="{44C35EC2-303A-E642-FFF2-B2022C8B3035}"/>
                            </a:ext>
                          </a:extLst>
                        </p:cNvPr>
                        <p:cNvSpPr>
                          <a:spLocks/>
                        </p:cNvSpPr>
                        <p:nvPr/>
                      </p:nvSpPr>
                      <p:spPr>
                        <a:xfrm>
                          <a:off x="7377962" y="3605837"/>
                          <a:ext cx="117917" cy="16934"/>
                        </a:xfrm>
                        <a:custGeom>
                          <a:avLst/>
                          <a:gdLst>
                            <a:gd name="connsiteX0" fmla="*/ 109434 w 117917"/>
                            <a:gd name="connsiteY0" fmla="*/ 0 h 16934"/>
                            <a:gd name="connsiteX1" fmla="*/ 117918 w 117917"/>
                            <a:gd name="connsiteY1" fmla="*/ 8467 h 16934"/>
                            <a:gd name="connsiteX2" fmla="*/ 117918 w 117917"/>
                            <a:gd name="connsiteY2" fmla="*/ 8467 h 16934"/>
                            <a:gd name="connsiteX3" fmla="*/ 109434 w 117917"/>
                            <a:gd name="connsiteY3" fmla="*/ 16934 h 16934"/>
                            <a:gd name="connsiteX4" fmla="*/ 8483 w 117917"/>
                            <a:gd name="connsiteY4" fmla="*/ 16934 h 16934"/>
                            <a:gd name="connsiteX5" fmla="*/ 0 w 117917"/>
                            <a:gd name="connsiteY5" fmla="*/ 8467 h 16934"/>
                            <a:gd name="connsiteX6" fmla="*/ 0 w 117917"/>
                            <a:gd name="connsiteY6" fmla="*/ 8467 h 16934"/>
                            <a:gd name="connsiteX7" fmla="*/ 8483 w 117917"/>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17" h="16934">
                              <a:moveTo>
                                <a:pt x="109434" y="0"/>
                              </a:moveTo>
                              <a:cubicBezTo>
                                <a:pt x="114119" y="0"/>
                                <a:pt x="117918" y="3791"/>
                                <a:pt x="117918" y="8467"/>
                              </a:cubicBezTo>
                              <a:lnTo>
                                <a:pt x="117918" y="8467"/>
                              </a:lnTo>
                              <a:cubicBezTo>
                                <a:pt x="117918" y="13143"/>
                                <a:pt x="114119" y="16934"/>
                                <a:pt x="109434"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127" name="Vrije vorm 126">
                          <a:extLst>
                            <a:ext uri="{FF2B5EF4-FFF2-40B4-BE49-F238E27FC236}">
                              <a16:creationId xmlns:a16="http://schemas.microsoft.com/office/drawing/2014/main" id="{33DB1F6A-EE44-0B1A-43ED-27BFB52B5198}"/>
                            </a:ext>
                          </a:extLst>
                        </p:cNvPr>
                        <p:cNvSpPr>
                          <a:spLocks/>
                        </p:cNvSpPr>
                        <p:nvPr/>
                      </p:nvSpPr>
                      <p:spPr>
                        <a:xfrm>
                          <a:off x="7258725" y="3605775"/>
                          <a:ext cx="110635" cy="16934"/>
                        </a:xfrm>
                        <a:custGeom>
                          <a:avLst/>
                          <a:gdLst>
                            <a:gd name="connsiteX0" fmla="*/ 102153 w 110635"/>
                            <a:gd name="connsiteY0" fmla="*/ 0 h 16934"/>
                            <a:gd name="connsiteX1" fmla="*/ 110636 w 110635"/>
                            <a:gd name="connsiteY1" fmla="*/ 8467 h 16934"/>
                            <a:gd name="connsiteX2" fmla="*/ 110636 w 110635"/>
                            <a:gd name="connsiteY2" fmla="*/ 8467 h 16934"/>
                            <a:gd name="connsiteX3" fmla="*/ 102153 w 110635"/>
                            <a:gd name="connsiteY3" fmla="*/ 16934 h 16934"/>
                            <a:gd name="connsiteX4" fmla="*/ 8483 w 110635"/>
                            <a:gd name="connsiteY4" fmla="*/ 16934 h 16934"/>
                            <a:gd name="connsiteX5" fmla="*/ 0 w 110635"/>
                            <a:gd name="connsiteY5" fmla="*/ 8467 h 16934"/>
                            <a:gd name="connsiteX6" fmla="*/ 0 w 110635"/>
                            <a:gd name="connsiteY6" fmla="*/ 8467 h 16934"/>
                            <a:gd name="connsiteX7" fmla="*/ 8483 w 110635"/>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635" h="16934">
                              <a:moveTo>
                                <a:pt x="102153" y="0"/>
                              </a:moveTo>
                              <a:cubicBezTo>
                                <a:pt x="106838" y="0"/>
                                <a:pt x="110636" y="3791"/>
                                <a:pt x="110636" y="8467"/>
                              </a:cubicBezTo>
                              <a:lnTo>
                                <a:pt x="110636" y="8467"/>
                              </a:lnTo>
                              <a:cubicBezTo>
                                <a:pt x="110636" y="13143"/>
                                <a:pt x="106838" y="16934"/>
                                <a:pt x="102153"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128" name="Vrije vorm 127">
                          <a:extLst>
                            <a:ext uri="{FF2B5EF4-FFF2-40B4-BE49-F238E27FC236}">
                              <a16:creationId xmlns:a16="http://schemas.microsoft.com/office/drawing/2014/main" id="{CC3AF645-7F3B-5F44-FC57-1EB33D234DD0}"/>
                            </a:ext>
                          </a:extLst>
                        </p:cNvPr>
                        <p:cNvSpPr>
                          <a:spLocks/>
                        </p:cNvSpPr>
                        <p:nvPr/>
                      </p:nvSpPr>
                      <p:spPr>
                        <a:xfrm>
                          <a:off x="7214357" y="3551640"/>
                          <a:ext cx="91809" cy="16933"/>
                        </a:xfrm>
                        <a:custGeom>
                          <a:avLst/>
                          <a:gdLst>
                            <a:gd name="connsiteX0" fmla="*/ 83327 w 91809"/>
                            <a:gd name="connsiteY0" fmla="*/ 0 h 16933"/>
                            <a:gd name="connsiteX1" fmla="*/ 91810 w 91809"/>
                            <a:gd name="connsiteY1" fmla="*/ 8467 h 16933"/>
                            <a:gd name="connsiteX2" fmla="*/ 91810 w 91809"/>
                            <a:gd name="connsiteY2" fmla="*/ 8467 h 16933"/>
                            <a:gd name="connsiteX3" fmla="*/ 83327 w 91809"/>
                            <a:gd name="connsiteY3" fmla="*/ 16934 h 16933"/>
                            <a:gd name="connsiteX4" fmla="*/ 8483 w 91809"/>
                            <a:gd name="connsiteY4" fmla="*/ 16934 h 16933"/>
                            <a:gd name="connsiteX5" fmla="*/ 0 w 91809"/>
                            <a:gd name="connsiteY5" fmla="*/ 8467 h 16933"/>
                            <a:gd name="connsiteX6" fmla="*/ 0 w 91809"/>
                            <a:gd name="connsiteY6" fmla="*/ 8467 h 16933"/>
                            <a:gd name="connsiteX7" fmla="*/ 8483 w 91809"/>
                            <a:gd name="connsiteY7" fmla="*/ 0 h 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09" h="16933">
                              <a:moveTo>
                                <a:pt x="83327" y="0"/>
                              </a:moveTo>
                              <a:cubicBezTo>
                                <a:pt x="88012" y="0"/>
                                <a:pt x="91810" y="3791"/>
                                <a:pt x="91810" y="8467"/>
                              </a:cubicBezTo>
                              <a:lnTo>
                                <a:pt x="91810" y="8467"/>
                              </a:lnTo>
                              <a:cubicBezTo>
                                <a:pt x="91810" y="13143"/>
                                <a:pt x="88012" y="16934"/>
                                <a:pt x="83327"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129" name="Vrije vorm 128">
                          <a:extLst>
                            <a:ext uri="{FF2B5EF4-FFF2-40B4-BE49-F238E27FC236}">
                              <a16:creationId xmlns:a16="http://schemas.microsoft.com/office/drawing/2014/main" id="{596AFBFF-1CB6-EC7F-65E8-C50D642C5EB5}"/>
                            </a:ext>
                          </a:extLst>
                        </p:cNvPr>
                        <p:cNvSpPr>
                          <a:spLocks/>
                        </p:cNvSpPr>
                        <p:nvPr/>
                      </p:nvSpPr>
                      <p:spPr>
                        <a:xfrm>
                          <a:off x="6980380" y="3762012"/>
                          <a:ext cx="139402" cy="16934"/>
                        </a:xfrm>
                        <a:custGeom>
                          <a:avLst/>
                          <a:gdLst>
                            <a:gd name="connsiteX0" fmla="*/ 130919 w 139402"/>
                            <a:gd name="connsiteY0" fmla="*/ 0 h 16934"/>
                            <a:gd name="connsiteX1" fmla="*/ 139403 w 139402"/>
                            <a:gd name="connsiteY1" fmla="*/ 8467 h 16934"/>
                            <a:gd name="connsiteX2" fmla="*/ 139403 w 139402"/>
                            <a:gd name="connsiteY2" fmla="*/ 8467 h 16934"/>
                            <a:gd name="connsiteX3" fmla="*/ 130919 w 139402"/>
                            <a:gd name="connsiteY3" fmla="*/ 16934 h 16934"/>
                            <a:gd name="connsiteX4" fmla="*/ 8483 w 139402"/>
                            <a:gd name="connsiteY4" fmla="*/ 16934 h 16934"/>
                            <a:gd name="connsiteX5" fmla="*/ 0 w 139402"/>
                            <a:gd name="connsiteY5" fmla="*/ 8467 h 16934"/>
                            <a:gd name="connsiteX6" fmla="*/ 0 w 139402"/>
                            <a:gd name="connsiteY6" fmla="*/ 8467 h 16934"/>
                            <a:gd name="connsiteX7" fmla="*/ 8483 w 139402"/>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402" h="16934">
                              <a:moveTo>
                                <a:pt x="130919" y="0"/>
                              </a:moveTo>
                              <a:cubicBezTo>
                                <a:pt x="135605" y="0"/>
                                <a:pt x="139403" y="3791"/>
                                <a:pt x="139403" y="8467"/>
                              </a:cubicBezTo>
                              <a:lnTo>
                                <a:pt x="139403" y="8467"/>
                              </a:lnTo>
                              <a:cubicBezTo>
                                <a:pt x="139403" y="13143"/>
                                <a:pt x="135605" y="16934"/>
                                <a:pt x="130919"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130" name="Vrije vorm 129">
                          <a:extLst>
                            <a:ext uri="{FF2B5EF4-FFF2-40B4-BE49-F238E27FC236}">
                              <a16:creationId xmlns:a16="http://schemas.microsoft.com/office/drawing/2014/main" id="{E55401EE-A329-8258-7B80-F614D06CF6FE}"/>
                            </a:ext>
                          </a:extLst>
                        </p:cNvPr>
                        <p:cNvSpPr>
                          <a:spLocks/>
                        </p:cNvSpPr>
                        <p:nvPr/>
                      </p:nvSpPr>
                      <p:spPr>
                        <a:xfrm>
                          <a:off x="6980380" y="3804340"/>
                          <a:ext cx="182234" cy="16934"/>
                        </a:xfrm>
                        <a:custGeom>
                          <a:avLst/>
                          <a:gdLst>
                            <a:gd name="connsiteX0" fmla="*/ 173751 w 182234"/>
                            <a:gd name="connsiteY0" fmla="*/ 0 h 16934"/>
                            <a:gd name="connsiteX1" fmla="*/ 182234 w 182234"/>
                            <a:gd name="connsiteY1" fmla="*/ 8467 h 16934"/>
                            <a:gd name="connsiteX2" fmla="*/ 182234 w 182234"/>
                            <a:gd name="connsiteY2" fmla="*/ 8467 h 16934"/>
                            <a:gd name="connsiteX3" fmla="*/ 173751 w 182234"/>
                            <a:gd name="connsiteY3" fmla="*/ 16934 h 16934"/>
                            <a:gd name="connsiteX4" fmla="*/ 8483 w 182234"/>
                            <a:gd name="connsiteY4" fmla="*/ 16934 h 16934"/>
                            <a:gd name="connsiteX5" fmla="*/ 0 w 182234"/>
                            <a:gd name="connsiteY5" fmla="*/ 8467 h 16934"/>
                            <a:gd name="connsiteX6" fmla="*/ 0 w 182234"/>
                            <a:gd name="connsiteY6" fmla="*/ 8467 h 16934"/>
                            <a:gd name="connsiteX7" fmla="*/ 8483 w 182234"/>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234" h="16934">
                              <a:moveTo>
                                <a:pt x="173751" y="0"/>
                              </a:moveTo>
                              <a:cubicBezTo>
                                <a:pt x="178436" y="0"/>
                                <a:pt x="182234" y="3791"/>
                                <a:pt x="182234" y="8467"/>
                              </a:cubicBezTo>
                              <a:lnTo>
                                <a:pt x="182234" y="8467"/>
                              </a:lnTo>
                              <a:cubicBezTo>
                                <a:pt x="182234" y="13143"/>
                                <a:pt x="178436" y="16934"/>
                                <a:pt x="173751"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sp>
                      <p:nvSpPr>
                        <p:cNvPr id="131" name="Vrije vorm 130">
                          <a:extLst>
                            <a:ext uri="{FF2B5EF4-FFF2-40B4-BE49-F238E27FC236}">
                              <a16:creationId xmlns:a16="http://schemas.microsoft.com/office/drawing/2014/main" id="{F24FA4AC-E38F-5CDE-0202-4572C56CA410}"/>
                            </a:ext>
                          </a:extLst>
                        </p:cNvPr>
                        <p:cNvSpPr>
                          <a:spLocks/>
                        </p:cNvSpPr>
                        <p:nvPr/>
                      </p:nvSpPr>
                      <p:spPr>
                        <a:xfrm>
                          <a:off x="7136367" y="3762060"/>
                          <a:ext cx="295412" cy="16934"/>
                        </a:xfrm>
                        <a:custGeom>
                          <a:avLst/>
                          <a:gdLst>
                            <a:gd name="connsiteX0" fmla="*/ 286930 w 295412"/>
                            <a:gd name="connsiteY0" fmla="*/ 0 h 16934"/>
                            <a:gd name="connsiteX1" fmla="*/ 295413 w 295412"/>
                            <a:gd name="connsiteY1" fmla="*/ 8467 h 16934"/>
                            <a:gd name="connsiteX2" fmla="*/ 295413 w 295412"/>
                            <a:gd name="connsiteY2" fmla="*/ 8467 h 16934"/>
                            <a:gd name="connsiteX3" fmla="*/ 286930 w 295412"/>
                            <a:gd name="connsiteY3" fmla="*/ 16934 h 16934"/>
                            <a:gd name="connsiteX4" fmla="*/ 8483 w 295412"/>
                            <a:gd name="connsiteY4" fmla="*/ 16934 h 16934"/>
                            <a:gd name="connsiteX5" fmla="*/ 0 w 295412"/>
                            <a:gd name="connsiteY5" fmla="*/ 8467 h 16934"/>
                            <a:gd name="connsiteX6" fmla="*/ 0 w 295412"/>
                            <a:gd name="connsiteY6" fmla="*/ 8467 h 16934"/>
                            <a:gd name="connsiteX7" fmla="*/ 8483 w 295412"/>
                            <a:gd name="connsiteY7" fmla="*/ 0 h 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412" h="16934">
                              <a:moveTo>
                                <a:pt x="286930" y="0"/>
                              </a:moveTo>
                              <a:cubicBezTo>
                                <a:pt x="291615" y="0"/>
                                <a:pt x="295413" y="3791"/>
                                <a:pt x="295413" y="8467"/>
                              </a:cubicBezTo>
                              <a:lnTo>
                                <a:pt x="295413" y="8467"/>
                              </a:lnTo>
                              <a:cubicBezTo>
                                <a:pt x="295413" y="13143"/>
                                <a:pt x="291615" y="16934"/>
                                <a:pt x="286930" y="16934"/>
                              </a:cubicBezTo>
                              <a:lnTo>
                                <a:pt x="8483" y="16934"/>
                              </a:lnTo>
                              <a:cubicBezTo>
                                <a:pt x="3798" y="16934"/>
                                <a:pt x="0" y="13143"/>
                                <a:pt x="0" y="8467"/>
                              </a:cubicBezTo>
                              <a:lnTo>
                                <a:pt x="0" y="8467"/>
                              </a:lnTo>
                              <a:cubicBezTo>
                                <a:pt x="0" y="3791"/>
                                <a:pt x="3798" y="0"/>
                                <a:pt x="8483" y="0"/>
                              </a:cubicBezTo>
                              <a:close/>
                            </a:path>
                          </a:pathLst>
                        </a:custGeom>
                        <a:solidFill>
                          <a:srgbClr val="80928E"/>
                        </a:solidFill>
                        <a:ln w="9525" cap="flat">
                          <a:noFill/>
                          <a:prstDash val="solid"/>
                          <a:miter/>
                        </a:ln>
                      </p:spPr>
                      <p:txBody>
                        <a:bodyPr rtlCol="0" anchor="ctr"/>
                        <a:lstStyle/>
                        <a:p>
                          <a:endParaRPr lang="nl-NL"/>
                        </a:p>
                      </p:txBody>
                    </p:sp>
                  </p:grpSp>
                  <p:sp>
                    <p:nvSpPr>
                      <p:cNvPr id="94" name="Vrije vorm 93">
                        <a:extLst>
                          <a:ext uri="{FF2B5EF4-FFF2-40B4-BE49-F238E27FC236}">
                            <a16:creationId xmlns:a16="http://schemas.microsoft.com/office/drawing/2014/main" id="{ADD6511C-8DD7-1889-2F8D-1043477831BD}"/>
                          </a:ext>
                        </a:extLst>
                      </p:cNvPr>
                      <p:cNvSpPr>
                        <a:spLocks/>
                      </p:cNvSpPr>
                      <p:nvPr/>
                    </p:nvSpPr>
                    <p:spPr>
                      <a:xfrm>
                        <a:off x="6991382" y="3549313"/>
                        <a:ext cx="20170" cy="20132"/>
                      </a:xfrm>
                      <a:custGeom>
                        <a:avLst/>
                        <a:gdLst>
                          <a:gd name="connsiteX0" fmla="*/ 20171 w 20170"/>
                          <a:gd name="connsiteY0" fmla="*/ 10066 h 20132"/>
                          <a:gd name="connsiteX1" fmla="*/ 10085 w 20170"/>
                          <a:gd name="connsiteY1" fmla="*/ 20132 h 20132"/>
                          <a:gd name="connsiteX2" fmla="*/ 0 w 20170"/>
                          <a:gd name="connsiteY2" fmla="*/ 10066 h 20132"/>
                          <a:gd name="connsiteX3" fmla="*/ 10085 w 20170"/>
                          <a:gd name="connsiteY3" fmla="*/ 0 h 20132"/>
                          <a:gd name="connsiteX4" fmla="*/ 20171 w 20170"/>
                          <a:gd name="connsiteY4" fmla="*/ 10066 h 20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0" h="20132">
                            <a:moveTo>
                              <a:pt x="20171" y="10066"/>
                            </a:moveTo>
                            <a:cubicBezTo>
                              <a:pt x="20171" y="15625"/>
                              <a:pt x="15655" y="20132"/>
                              <a:pt x="10085" y="20132"/>
                            </a:cubicBezTo>
                            <a:cubicBezTo>
                              <a:pt x="4515" y="20132"/>
                              <a:pt x="0" y="15625"/>
                              <a:pt x="0" y="10066"/>
                            </a:cubicBezTo>
                            <a:cubicBezTo>
                              <a:pt x="0" y="4507"/>
                              <a:pt x="4516" y="0"/>
                              <a:pt x="10085" y="0"/>
                            </a:cubicBezTo>
                            <a:cubicBezTo>
                              <a:pt x="15655" y="0"/>
                              <a:pt x="20171" y="4507"/>
                              <a:pt x="20171" y="10066"/>
                            </a:cubicBezTo>
                            <a:close/>
                          </a:path>
                        </a:pathLst>
                      </a:custGeom>
                      <a:solidFill>
                        <a:srgbClr val="005286"/>
                      </a:solidFill>
                      <a:ln w="9525" cap="flat">
                        <a:noFill/>
                        <a:prstDash val="solid"/>
                        <a:miter/>
                      </a:ln>
                    </p:spPr>
                    <p:txBody>
                      <a:bodyPr rtlCol="0" anchor="ctr"/>
                      <a:lstStyle/>
                      <a:p>
                        <a:endParaRPr lang="nl-NL"/>
                      </a:p>
                    </p:txBody>
                  </p:sp>
                </p:grpSp>
              </p:grpSp>
              <p:sp>
                <p:nvSpPr>
                  <p:cNvPr id="264" name="Tekstvak 263">
                    <a:extLst>
                      <a:ext uri="{FF2B5EF4-FFF2-40B4-BE49-F238E27FC236}">
                        <a16:creationId xmlns:a16="http://schemas.microsoft.com/office/drawing/2014/main" id="{A8FD4E9C-5904-B1E6-04D1-C0FCC5CA7E16}"/>
                      </a:ext>
                    </a:extLst>
                  </p:cNvPr>
                  <p:cNvSpPr txBox="1">
                    <a:spLocks/>
                  </p:cNvSpPr>
                  <p:nvPr/>
                </p:nvSpPr>
                <p:spPr>
                  <a:xfrm>
                    <a:off x="7314586" y="3502726"/>
                    <a:ext cx="246862" cy="38472"/>
                  </a:xfrm>
                  <a:prstGeom prst="rect">
                    <a:avLst/>
                  </a:prstGeom>
                  <a:noFill/>
                </p:spPr>
                <p:txBody>
                  <a:bodyPr wrap="none" lIns="0" tIns="0" rIns="0" bIns="0" rtlCol="0">
                    <a:spAutoFit/>
                  </a:bodyPr>
                  <a:lstStyle/>
                  <a:p>
                    <a:pPr algn="l"/>
                    <a:r>
                      <a:rPr lang="nl-NL" sz="250" spc="0" baseline="0">
                        <a:ln/>
                        <a:solidFill>
                          <a:srgbClr val="FFFFFF"/>
                        </a:solidFill>
                        <a:latin typeface="Calibri"/>
                        <a:cs typeface="Calibri"/>
                        <a:sym typeface="Calibri"/>
                        <a:rtl val="0"/>
                      </a:rPr>
                      <a:t>Medicatieafspraak</a:t>
                    </a:r>
                  </a:p>
                </p:txBody>
              </p:sp>
              <p:sp>
                <p:nvSpPr>
                  <p:cNvPr id="265" name="Tekstvak 264">
                    <a:extLst>
                      <a:ext uri="{FF2B5EF4-FFF2-40B4-BE49-F238E27FC236}">
                        <a16:creationId xmlns:a16="http://schemas.microsoft.com/office/drawing/2014/main" id="{E6A58994-7FC9-90F1-2A72-875BCA2A535A}"/>
                      </a:ext>
                    </a:extLst>
                  </p:cNvPr>
                  <p:cNvSpPr txBox="1">
                    <a:spLocks/>
                  </p:cNvSpPr>
                  <p:nvPr/>
                </p:nvSpPr>
                <p:spPr>
                  <a:xfrm>
                    <a:off x="7314586" y="3927728"/>
                    <a:ext cx="280526" cy="38472"/>
                  </a:xfrm>
                  <a:prstGeom prst="rect">
                    <a:avLst/>
                  </a:prstGeom>
                  <a:noFill/>
                </p:spPr>
                <p:txBody>
                  <a:bodyPr wrap="none" lIns="0" tIns="0" rIns="0" bIns="0" rtlCol="0">
                    <a:spAutoFit/>
                  </a:bodyPr>
                  <a:lstStyle/>
                  <a:p>
                    <a:pPr algn="l"/>
                    <a:r>
                      <a:rPr lang="nl-NL" sz="250" spc="0" baseline="0" err="1">
                        <a:ln/>
                        <a:solidFill>
                          <a:srgbClr val="FFFFFF"/>
                        </a:solidFill>
                        <a:latin typeface="Calibri"/>
                        <a:cs typeface="Calibri"/>
                        <a:sym typeface="Calibri"/>
                        <a:rtl val="0"/>
                      </a:rPr>
                      <a:t>Verstrekkingsverzoek</a:t>
                    </a:r>
                    <a:endParaRPr lang="nl-NL" sz="250" spc="0" baseline="0">
                      <a:ln/>
                      <a:solidFill>
                        <a:srgbClr val="FFFFFF"/>
                      </a:solidFill>
                      <a:latin typeface="Calibri"/>
                      <a:cs typeface="Calibri"/>
                      <a:sym typeface="Calibri"/>
                      <a:rtl val="0"/>
                    </a:endParaRPr>
                  </a:p>
                </p:txBody>
              </p:sp>
            </p:grpSp>
            <p:grpSp>
              <p:nvGrpSpPr>
                <p:cNvPr id="6" name="Graphic 487">
                  <a:extLst>
                    <a:ext uri="{FF2B5EF4-FFF2-40B4-BE49-F238E27FC236}">
                      <a16:creationId xmlns:a16="http://schemas.microsoft.com/office/drawing/2014/main" id="{57F3B0B3-B6D6-A8F6-FAB4-96F5B1704DED}"/>
                    </a:ext>
                  </a:extLst>
                </p:cNvPr>
                <p:cNvGrpSpPr>
                  <a:grpSpLocks/>
                </p:cNvGrpSpPr>
                <p:nvPr/>
              </p:nvGrpSpPr>
              <p:grpSpPr>
                <a:xfrm>
                  <a:off x="8630728" y="3660963"/>
                  <a:ext cx="472827" cy="469463"/>
                  <a:chOff x="7766652" y="3533813"/>
                  <a:chExt cx="289861" cy="287799"/>
                </a:xfrm>
              </p:grpSpPr>
              <p:sp>
                <p:nvSpPr>
                  <p:cNvPr id="39" name="Vrije vorm 38">
                    <a:extLst>
                      <a:ext uri="{FF2B5EF4-FFF2-40B4-BE49-F238E27FC236}">
                        <a16:creationId xmlns:a16="http://schemas.microsoft.com/office/drawing/2014/main" id="{355E5E01-5B20-0D22-C530-F941CDC73DA1}"/>
                      </a:ext>
                    </a:extLst>
                  </p:cNvPr>
                  <p:cNvSpPr>
                    <a:spLocks/>
                  </p:cNvSpPr>
                  <p:nvPr/>
                </p:nvSpPr>
                <p:spPr>
                  <a:xfrm>
                    <a:off x="7772053" y="3539176"/>
                    <a:ext cx="279059" cy="276180"/>
                  </a:xfrm>
                  <a:custGeom>
                    <a:avLst/>
                    <a:gdLst>
                      <a:gd name="connsiteX0" fmla="*/ 279059 w 279059"/>
                      <a:gd name="connsiteY0" fmla="*/ 138090 h 276180"/>
                      <a:gd name="connsiteX1" fmla="*/ 139530 w 279059"/>
                      <a:gd name="connsiteY1" fmla="*/ 276180 h 276180"/>
                      <a:gd name="connsiteX2" fmla="*/ 0 w 279059"/>
                      <a:gd name="connsiteY2" fmla="*/ 138090 h 276180"/>
                      <a:gd name="connsiteX3" fmla="*/ 139530 w 279059"/>
                      <a:gd name="connsiteY3" fmla="*/ 0 h 276180"/>
                      <a:gd name="connsiteX4" fmla="*/ 279059 w 279059"/>
                      <a:gd name="connsiteY4" fmla="*/ 138090 h 276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59" h="276180">
                        <a:moveTo>
                          <a:pt x="279059" y="138090"/>
                        </a:moveTo>
                        <a:cubicBezTo>
                          <a:pt x="279059" y="214357"/>
                          <a:pt x="216586" y="276180"/>
                          <a:pt x="139530" y="276180"/>
                        </a:cubicBezTo>
                        <a:cubicBezTo>
                          <a:pt x="62473" y="276180"/>
                          <a:pt x="0" y="214357"/>
                          <a:pt x="0" y="138090"/>
                        </a:cubicBezTo>
                        <a:cubicBezTo>
                          <a:pt x="0" y="61823"/>
                          <a:pt x="62473" y="0"/>
                          <a:pt x="139530" y="0"/>
                        </a:cubicBezTo>
                        <a:cubicBezTo>
                          <a:pt x="216586" y="0"/>
                          <a:pt x="279059" y="61825"/>
                          <a:pt x="279059" y="138090"/>
                        </a:cubicBezTo>
                        <a:close/>
                      </a:path>
                    </a:pathLst>
                  </a:custGeom>
                  <a:solidFill>
                    <a:srgbClr val="FDE5D4"/>
                  </a:solidFill>
                  <a:ln w="9525" cap="flat">
                    <a:noFill/>
                    <a:prstDash val="solid"/>
                    <a:miter/>
                  </a:ln>
                </p:spPr>
                <p:txBody>
                  <a:bodyPr rtlCol="0" anchor="ctr"/>
                  <a:lstStyle/>
                  <a:p>
                    <a:endParaRPr lang="nl-NL"/>
                  </a:p>
                </p:txBody>
              </p:sp>
              <p:sp>
                <p:nvSpPr>
                  <p:cNvPr id="40" name="Vrije vorm 39">
                    <a:extLst>
                      <a:ext uri="{FF2B5EF4-FFF2-40B4-BE49-F238E27FC236}">
                        <a16:creationId xmlns:a16="http://schemas.microsoft.com/office/drawing/2014/main" id="{18CD225E-0582-A32A-8BB5-E2D111E7DD38}"/>
                      </a:ext>
                    </a:extLst>
                  </p:cNvPr>
                  <p:cNvSpPr>
                    <a:spLocks/>
                  </p:cNvSpPr>
                  <p:nvPr/>
                </p:nvSpPr>
                <p:spPr>
                  <a:xfrm>
                    <a:off x="7766652" y="3533813"/>
                    <a:ext cx="289861" cy="287799"/>
                  </a:xfrm>
                  <a:custGeom>
                    <a:avLst/>
                    <a:gdLst>
                      <a:gd name="connsiteX0" fmla="*/ 144931 w 289861"/>
                      <a:gd name="connsiteY0" fmla="*/ 287800 h 287799"/>
                      <a:gd name="connsiteX1" fmla="*/ 0 w 289861"/>
                      <a:gd name="connsiteY1" fmla="*/ 143898 h 287799"/>
                      <a:gd name="connsiteX2" fmla="*/ 144931 w 289861"/>
                      <a:gd name="connsiteY2" fmla="*/ 0 h 287799"/>
                      <a:gd name="connsiteX3" fmla="*/ 289862 w 289861"/>
                      <a:gd name="connsiteY3" fmla="*/ 143898 h 287799"/>
                      <a:gd name="connsiteX4" fmla="*/ 144931 w 289861"/>
                      <a:gd name="connsiteY4" fmla="*/ 287800 h 287799"/>
                      <a:gd name="connsiteX5" fmla="*/ 144931 w 289861"/>
                      <a:gd name="connsiteY5" fmla="*/ 13634 h 287799"/>
                      <a:gd name="connsiteX6" fmla="*/ 13728 w 289861"/>
                      <a:gd name="connsiteY6" fmla="*/ 143898 h 287799"/>
                      <a:gd name="connsiteX7" fmla="*/ 144931 w 289861"/>
                      <a:gd name="connsiteY7" fmla="*/ 274170 h 287799"/>
                      <a:gd name="connsiteX8" fmla="*/ 276134 w 289861"/>
                      <a:gd name="connsiteY8" fmla="*/ 143898 h 287799"/>
                      <a:gd name="connsiteX9" fmla="*/ 144931 w 289861"/>
                      <a:gd name="connsiteY9" fmla="*/ 13634 h 28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861" h="287799">
                        <a:moveTo>
                          <a:pt x="144931" y="287800"/>
                        </a:moveTo>
                        <a:cubicBezTo>
                          <a:pt x="65021" y="287800"/>
                          <a:pt x="0" y="223250"/>
                          <a:pt x="0" y="143898"/>
                        </a:cubicBezTo>
                        <a:cubicBezTo>
                          <a:pt x="0" y="64553"/>
                          <a:pt x="65021" y="0"/>
                          <a:pt x="144931" y="0"/>
                        </a:cubicBezTo>
                        <a:cubicBezTo>
                          <a:pt x="224850" y="0"/>
                          <a:pt x="289862" y="64553"/>
                          <a:pt x="289862" y="143898"/>
                        </a:cubicBezTo>
                        <a:cubicBezTo>
                          <a:pt x="289862" y="223250"/>
                          <a:pt x="224850" y="287800"/>
                          <a:pt x="144931" y="287800"/>
                        </a:cubicBezTo>
                        <a:close/>
                        <a:moveTo>
                          <a:pt x="144931" y="13634"/>
                        </a:moveTo>
                        <a:cubicBezTo>
                          <a:pt x="72582" y="13634"/>
                          <a:pt x="13728" y="72071"/>
                          <a:pt x="13728" y="143898"/>
                        </a:cubicBezTo>
                        <a:cubicBezTo>
                          <a:pt x="13728" y="215726"/>
                          <a:pt x="72582" y="274170"/>
                          <a:pt x="144931" y="274170"/>
                        </a:cubicBezTo>
                        <a:cubicBezTo>
                          <a:pt x="217279" y="274170"/>
                          <a:pt x="276134" y="215725"/>
                          <a:pt x="276134" y="143898"/>
                        </a:cubicBezTo>
                        <a:cubicBezTo>
                          <a:pt x="276134" y="72072"/>
                          <a:pt x="217279" y="13634"/>
                          <a:pt x="144931" y="13634"/>
                        </a:cubicBezTo>
                        <a:close/>
                      </a:path>
                    </a:pathLst>
                  </a:custGeom>
                  <a:solidFill>
                    <a:srgbClr val="FFFFFF"/>
                  </a:solidFill>
                  <a:ln w="9525" cap="flat">
                    <a:noFill/>
                    <a:prstDash val="solid"/>
                    <a:miter/>
                  </a:ln>
                </p:spPr>
                <p:txBody>
                  <a:bodyPr rtlCol="0" anchor="ctr"/>
                  <a:lstStyle/>
                  <a:p>
                    <a:endParaRPr lang="nl-NL"/>
                  </a:p>
                </p:txBody>
              </p:sp>
              <p:grpSp>
                <p:nvGrpSpPr>
                  <p:cNvPr id="41" name="Graphic 487">
                    <a:extLst>
                      <a:ext uri="{FF2B5EF4-FFF2-40B4-BE49-F238E27FC236}">
                        <a16:creationId xmlns:a16="http://schemas.microsoft.com/office/drawing/2014/main" id="{185569D0-88D3-40D4-0D4B-48F0D4E4FF3B}"/>
                      </a:ext>
                    </a:extLst>
                  </p:cNvPr>
                  <p:cNvGrpSpPr>
                    <a:grpSpLocks/>
                  </p:cNvGrpSpPr>
                  <p:nvPr/>
                </p:nvGrpSpPr>
                <p:grpSpPr>
                  <a:xfrm>
                    <a:off x="7840276" y="3591216"/>
                    <a:ext cx="143302" cy="160289"/>
                    <a:chOff x="7840276" y="3591216"/>
                    <a:chExt cx="143302" cy="160289"/>
                  </a:xfrm>
                </p:grpSpPr>
                <p:grpSp>
                  <p:nvGrpSpPr>
                    <p:cNvPr id="42" name="Graphic 487">
                      <a:extLst>
                        <a:ext uri="{FF2B5EF4-FFF2-40B4-BE49-F238E27FC236}">
                          <a16:creationId xmlns:a16="http://schemas.microsoft.com/office/drawing/2014/main" id="{EEB691C6-8C9E-81B4-08B2-8CA30FA1B7FF}"/>
                        </a:ext>
                      </a:extLst>
                    </p:cNvPr>
                    <p:cNvGrpSpPr>
                      <a:grpSpLocks/>
                    </p:cNvGrpSpPr>
                    <p:nvPr/>
                  </p:nvGrpSpPr>
                  <p:grpSpPr>
                    <a:xfrm>
                      <a:off x="7840276" y="3591216"/>
                      <a:ext cx="143302" cy="160289"/>
                      <a:chOff x="7840276" y="3591216"/>
                      <a:chExt cx="143302" cy="160289"/>
                    </a:xfrm>
                    <a:solidFill>
                      <a:srgbClr val="F3984A"/>
                    </a:solidFill>
                  </p:grpSpPr>
                  <p:sp>
                    <p:nvSpPr>
                      <p:cNvPr id="48" name="Vrije vorm 47">
                        <a:extLst>
                          <a:ext uri="{FF2B5EF4-FFF2-40B4-BE49-F238E27FC236}">
                            <a16:creationId xmlns:a16="http://schemas.microsoft.com/office/drawing/2014/main" id="{D0985070-24FC-39D9-D77A-980CBB671EBF}"/>
                          </a:ext>
                        </a:extLst>
                      </p:cNvPr>
                      <p:cNvSpPr>
                        <a:spLocks/>
                      </p:cNvSpPr>
                      <p:nvPr/>
                    </p:nvSpPr>
                    <p:spPr>
                      <a:xfrm>
                        <a:off x="7840276" y="3609968"/>
                        <a:ext cx="143302" cy="141538"/>
                      </a:xfrm>
                      <a:custGeom>
                        <a:avLst/>
                        <a:gdLst>
                          <a:gd name="connsiteX0" fmla="*/ 137205 w 143302"/>
                          <a:gd name="connsiteY0" fmla="*/ 113635 h 141538"/>
                          <a:gd name="connsiteX1" fmla="*/ 6097 w 143302"/>
                          <a:gd name="connsiteY1" fmla="*/ 113635 h 141538"/>
                          <a:gd name="connsiteX2" fmla="*/ 1544 w 143302"/>
                          <a:gd name="connsiteY2" fmla="*/ 103778 h 141538"/>
                          <a:gd name="connsiteX3" fmla="*/ 18161 w 143302"/>
                          <a:gd name="connsiteY3" fmla="*/ 85524 h 141538"/>
                          <a:gd name="connsiteX4" fmla="*/ 22028 w 143302"/>
                          <a:gd name="connsiteY4" fmla="*/ 75599 h 141538"/>
                          <a:gd name="connsiteX5" fmla="*/ 22028 w 143302"/>
                          <a:gd name="connsiteY5" fmla="*/ 48322 h 141538"/>
                          <a:gd name="connsiteX6" fmla="*/ 74046 w 143302"/>
                          <a:gd name="connsiteY6" fmla="*/ 55 h 141538"/>
                          <a:gd name="connsiteX7" fmla="*/ 121274 w 143302"/>
                          <a:gd name="connsiteY7" fmla="*/ 49686 h 141538"/>
                          <a:gd name="connsiteX8" fmla="*/ 121274 w 143302"/>
                          <a:gd name="connsiteY8" fmla="*/ 75599 h 141538"/>
                          <a:gd name="connsiteX9" fmla="*/ 125141 w 143302"/>
                          <a:gd name="connsiteY9" fmla="*/ 85524 h 141538"/>
                          <a:gd name="connsiteX10" fmla="*/ 141759 w 143302"/>
                          <a:gd name="connsiteY10" fmla="*/ 103778 h 141538"/>
                          <a:gd name="connsiteX11" fmla="*/ 137205 w 143302"/>
                          <a:gd name="connsiteY11" fmla="*/ 113635 h 141538"/>
                          <a:gd name="connsiteX12" fmla="*/ 71651 w 143302"/>
                          <a:gd name="connsiteY12" fmla="*/ 141538 h 141538"/>
                          <a:gd name="connsiteX13" fmla="*/ 48840 w 143302"/>
                          <a:gd name="connsiteY13" fmla="*/ 119326 h 141538"/>
                          <a:gd name="connsiteX14" fmla="*/ 94462 w 143302"/>
                          <a:gd name="connsiteY14" fmla="*/ 119326 h 141538"/>
                          <a:gd name="connsiteX15" fmla="*/ 71651 w 143302"/>
                          <a:gd name="connsiteY15" fmla="*/ 141538 h 14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302" h="141538">
                            <a:moveTo>
                              <a:pt x="137205" y="113635"/>
                            </a:moveTo>
                            <a:lnTo>
                              <a:pt x="6097" y="113635"/>
                            </a:lnTo>
                            <a:cubicBezTo>
                              <a:pt x="850" y="113635"/>
                              <a:pt x="-1937" y="107602"/>
                              <a:pt x="1544" y="103778"/>
                            </a:cubicBezTo>
                            <a:lnTo>
                              <a:pt x="18161" y="85524"/>
                            </a:lnTo>
                            <a:cubicBezTo>
                              <a:pt x="20652" y="82787"/>
                              <a:pt x="22028" y="79256"/>
                              <a:pt x="22028" y="75599"/>
                            </a:cubicBezTo>
                            <a:lnTo>
                              <a:pt x="22028" y="48322"/>
                            </a:lnTo>
                            <a:cubicBezTo>
                              <a:pt x="22028" y="20862"/>
                              <a:pt x="45549" y="-1250"/>
                              <a:pt x="74046" y="55"/>
                            </a:cubicBezTo>
                            <a:cubicBezTo>
                              <a:pt x="100738" y="1277"/>
                              <a:pt x="121274" y="23665"/>
                              <a:pt x="121274" y="49686"/>
                            </a:cubicBezTo>
                            <a:lnTo>
                              <a:pt x="121274" y="75599"/>
                            </a:lnTo>
                            <a:cubicBezTo>
                              <a:pt x="121274" y="79256"/>
                              <a:pt x="122650" y="82787"/>
                              <a:pt x="125141" y="85524"/>
                            </a:cubicBezTo>
                            <a:lnTo>
                              <a:pt x="141759" y="103778"/>
                            </a:lnTo>
                            <a:cubicBezTo>
                              <a:pt x="145239" y="107602"/>
                              <a:pt x="142452" y="113635"/>
                              <a:pt x="137205" y="113635"/>
                            </a:cubicBezTo>
                            <a:close/>
                            <a:moveTo>
                              <a:pt x="71651" y="141538"/>
                            </a:moveTo>
                            <a:cubicBezTo>
                              <a:pt x="59053" y="141538"/>
                              <a:pt x="48840" y="131594"/>
                              <a:pt x="48840" y="119326"/>
                            </a:cubicBezTo>
                            <a:lnTo>
                              <a:pt x="94462" y="119326"/>
                            </a:lnTo>
                            <a:cubicBezTo>
                              <a:pt x="94462" y="131594"/>
                              <a:pt x="84249" y="141538"/>
                              <a:pt x="71651" y="141538"/>
                            </a:cubicBezTo>
                            <a:close/>
                          </a:path>
                        </a:pathLst>
                      </a:custGeom>
                      <a:solidFill>
                        <a:srgbClr val="F3984A"/>
                      </a:solidFill>
                      <a:ln w="9525" cap="flat">
                        <a:noFill/>
                        <a:prstDash val="solid"/>
                        <a:miter/>
                      </a:ln>
                    </p:spPr>
                    <p:txBody>
                      <a:bodyPr rtlCol="0" anchor="ctr"/>
                      <a:lstStyle/>
                      <a:p>
                        <a:endParaRPr lang="nl-NL"/>
                      </a:p>
                    </p:txBody>
                  </p:sp>
                  <p:sp>
                    <p:nvSpPr>
                      <p:cNvPr id="49" name="Vrije vorm 48">
                        <a:extLst>
                          <a:ext uri="{FF2B5EF4-FFF2-40B4-BE49-F238E27FC236}">
                            <a16:creationId xmlns:a16="http://schemas.microsoft.com/office/drawing/2014/main" id="{D0B895F5-00A8-8F7A-C97E-02B4B5D50EA5}"/>
                          </a:ext>
                        </a:extLst>
                      </p:cNvPr>
                      <p:cNvSpPr>
                        <a:spLocks/>
                      </p:cNvSpPr>
                      <p:nvPr/>
                    </p:nvSpPr>
                    <p:spPr>
                      <a:xfrm>
                        <a:off x="7902905" y="3591216"/>
                        <a:ext cx="18043" cy="36977"/>
                      </a:xfrm>
                      <a:custGeom>
                        <a:avLst/>
                        <a:gdLst>
                          <a:gd name="connsiteX0" fmla="*/ 9022 w 18043"/>
                          <a:gd name="connsiteY0" fmla="*/ 36977 h 36977"/>
                          <a:gd name="connsiteX1" fmla="*/ 9022 w 18043"/>
                          <a:gd name="connsiteY1" fmla="*/ 36977 h 36977"/>
                          <a:gd name="connsiteX2" fmla="*/ 0 w 18043"/>
                          <a:gd name="connsiteY2" fmla="*/ 28020 h 36977"/>
                          <a:gd name="connsiteX3" fmla="*/ 0 w 18043"/>
                          <a:gd name="connsiteY3" fmla="*/ 8958 h 36977"/>
                          <a:gd name="connsiteX4" fmla="*/ 9022 w 18043"/>
                          <a:gd name="connsiteY4" fmla="*/ 0 h 36977"/>
                          <a:gd name="connsiteX5" fmla="*/ 9022 w 18043"/>
                          <a:gd name="connsiteY5" fmla="*/ 0 h 36977"/>
                          <a:gd name="connsiteX6" fmla="*/ 18044 w 18043"/>
                          <a:gd name="connsiteY6" fmla="*/ 8958 h 36977"/>
                          <a:gd name="connsiteX7" fmla="*/ 18044 w 18043"/>
                          <a:gd name="connsiteY7" fmla="*/ 28020 h 36977"/>
                          <a:gd name="connsiteX8" fmla="*/ 9022 w 18043"/>
                          <a:gd name="connsiteY8" fmla="*/ 36977 h 3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43" h="36977">
                            <a:moveTo>
                              <a:pt x="9022" y="36977"/>
                            </a:moveTo>
                            <a:lnTo>
                              <a:pt x="9022" y="36977"/>
                            </a:lnTo>
                            <a:cubicBezTo>
                              <a:pt x="4039" y="36977"/>
                              <a:pt x="0" y="32967"/>
                              <a:pt x="0" y="28020"/>
                            </a:cubicBezTo>
                            <a:lnTo>
                              <a:pt x="0" y="8958"/>
                            </a:lnTo>
                            <a:cubicBezTo>
                              <a:pt x="0" y="4011"/>
                              <a:pt x="4039" y="0"/>
                              <a:pt x="9022" y="0"/>
                            </a:cubicBezTo>
                            <a:lnTo>
                              <a:pt x="9022" y="0"/>
                            </a:lnTo>
                            <a:cubicBezTo>
                              <a:pt x="14004" y="0"/>
                              <a:pt x="18044" y="4011"/>
                              <a:pt x="18044" y="8958"/>
                            </a:cubicBezTo>
                            <a:lnTo>
                              <a:pt x="18044" y="28020"/>
                            </a:lnTo>
                            <a:cubicBezTo>
                              <a:pt x="18044" y="32967"/>
                              <a:pt x="14004" y="36977"/>
                              <a:pt x="9022" y="36977"/>
                            </a:cubicBezTo>
                            <a:close/>
                          </a:path>
                        </a:pathLst>
                      </a:custGeom>
                      <a:solidFill>
                        <a:srgbClr val="F3984A"/>
                      </a:solidFill>
                      <a:ln w="9525" cap="flat">
                        <a:noFill/>
                        <a:prstDash val="solid"/>
                        <a:miter/>
                      </a:ln>
                    </p:spPr>
                    <p:txBody>
                      <a:bodyPr rtlCol="0" anchor="ctr"/>
                      <a:lstStyle/>
                      <a:p>
                        <a:endParaRPr lang="nl-NL"/>
                      </a:p>
                    </p:txBody>
                  </p:sp>
                </p:grpSp>
                <p:grpSp>
                  <p:nvGrpSpPr>
                    <p:cNvPr id="43" name="Graphic 487">
                      <a:extLst>
                        <a:ext uri="{FF2B5EF4-FFF2-40B4-BE49-F238E27FC236}">
                          <a16:creationId xmlns:a16="http://schemas.microsoft.com/office/drawing/2014/main" id="{2735D368-5913-3FBB-BD8C-E135BB855AD1}"/>
                        </a:ext>
                      </a:extLst>
                    </p:cNvPr>
                    <p:cNvGrpSpPr>
                      <a:grpSpLocks/>
                    </p:cNvGrpSpPr>
                    <p:nvPr/>
                  </p:nvGrpSpPr>
                  <p:grpSpPr>
                    <a:xfrm>
                      <a:off x="7924735" y="3603780"/>
                      <a:ext cx="57457" cy="57049"/>
                      <a:chOff x="7924735" y="3603780"/>
                      <a:chExt cx="57457" cy="57049"/>
                    </a:xfrm>
                  </p:grpSpPr>
                  <p:grpSp>
                    <p:nvGrpSpPr>
                      <p:cNvPr id="44" name="Graphic 487">
                        <a:extLst>
                          <a:ext uri="{FF2B5EF4-FFF2-40B4-BE49-F238E27FC236}">
                            <a16:creationId xmlns:a16="http://schemas.microsoft.com/office/drawing/2014/main" id="{984A97CF-8F13-E67A-9B02-86AE002E4D7B}"/>
                          </a:ext>
                        </a:extLst>
                      </p:cNvPr>
                      <p:cNvGrpSpPr>
                        <a:grpSpLocks/>
                      </p:cNvGrpSpPr>
                      <p:nvPr/>
                    </p:nvGrpSpPr>
                    <p:grpSpPr>
                      <a:xfrm>
                        <a:off x="7924735" y="3603780"/>
                        <a:ext cx="57457" cy="57049"/>
                        <a:chOff x="7924735" y="3603780"/>
                        <a:chExt cx="57457" cy="57049"/>
                      </a:xfrm>
                    </p:grpSpPr>
                    <p:sp>
                      <p:nvSpPr>
                        <p:cNvPr id="46" name="Vrije vorm 45">
                          <a:extLst>
                            <a:ext uri="{FF2B5EF4-FFF2-40B4-BE49-F238E27FC236}">
                              <a16:creationId xmlns:a16="http://schemas.microsoft.com/office/drawing/2014/main" id="{EFF18A8B-D4A6-3191-8C77-253E1F937D10}"/>
                            </a:ext>
                          </a:extLst>
                        </p:cNvPr>
                        <p:cNvSpPr>
                          <a:spLocks/>
                        </p:cNvSpPr>
                        <p:nvPr/>
                      </p:nvSpPr>
                      <p:spPr>
                        <a:xfrm>
                          <a:off x="7924735" y="3603780"/>
                          <a:ext cx="57457" cy="57049"/>
                        </a:xfrm>
                        <a:custGeom>
                          <a:avLst/>
                          <a:gdLst>
                            <a:gd name="connsiteX0" fmla="*/ 57458 w 57457"/>
                            <a:gd name="connsiteY0" fmla="*/ 28525 h 57049"/>
                            <a:gd name="connsiteX1" fmla="*/ 28729 w 57457"/>
                            <a:gd name="connsiteY1" fmla="*/ 57049 h 57049"/>
                            <a:gd name="connsiteX2" fmla="*/ 0 w 57457"/>
                            <a:gd name="connsiteY2" fmla="*/ 28525 h 57049"/>
                            <a:gd name="connsiteX3" fmla="*/ 28729 w 57457"/>
                            <a:gd name="connsiteY3" fmla="*/ 0 h 57049"/>
                            <a:gd name="connsiteX4" fmla="*/ 57458 w 57457"/>
                            <a:gd name="connsiteY4" fmla="*/ 28525 h 57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57" h="57049">
                              <a:moveTo>
                                <a:pt x="57458" y="28525"/>
                              </a:moveTo>
                              <a:cubicBezTo>
                                <a:pt x="57458" y="44278"/>
                                <a:pt x="44596" y="57049"/>
                                <a:pt x="28729" y="57049"/>
                              </a:cubicBezTo>
                              <a:cubicBezTo>
                                <a:pt x="12862" y="57049"/>
                                <a:pt x="0" y="44278"/>
                                <a:pt x="0" y="28525"/>
                              </a:cubicBezTo>
                              <a:cubicBezTo>
                                <a:pt x="0" y="12771"/>
                                <a:pt x="12862" y="0"/>
                                <a:pt x="28729" y="0"/>
                              </a:cubicBezTo>
                              <a:cubicBezTo>
                                <a:pt x="44595" y="0"/>
                                <a:pt x="57458" y="12771"/>
                                <a:pt x="57458" y="28525"/>
                              </a:cubicBezTo>
                              <a:close/>
                            </a:path>
                          </a:pathLst>
                        </a:custGeom>
                        <a:solidFill>
                          <a:srgbClr val="FFFFFF"/>
                        </a:solidFill>
                        <a:ln w="9525" cap="flat">
                          <a:noFill/>
                          <a:prstDash val="solid"/>
                          <a:miter/>
                        </a:ln>
                      </p:spPr>
                      <p:txBody>
                        <a:bodyPr rtlCol="0" anchor="ctr"/>
                        <a:lstStyle/>
                        <a:p>
                          <a:endParaRPr lang="nl-NL"/>
                        </a:p>
                      </p:txBody>
                    </p:sp>
                    <p:sp>
                      <p:nvSpPr>
                        <p:cNvPr id="47" name="Vrije vorm 46">
                          <a:extLst>
                            <a:ext uri="{FF2B5EF4-FFF2-40B4-BE49-F238E27FC236}">
                              <a16:creationId xmlns:a16="http://schemas.microsoft.com/office/drawing/2014/main" id="{4F0ECD07-9E69-FBCC-D7A9-8AEE4ECE8451}"/>
                            </a:ext>
                          </a:extLst>
                        </p:cNvPr>
                        <p:cNvSpPr>
                          <a:spLocks/>
                        </p:cNvSpPr>
                        <p:nvPr/>
                      </p:nvSpPr>
                      <p:spPr>
                        <a:xfrm>
                          <a:off x="7932384" y="3611374"/>
                          <a:ext cx="42159" cy="41860"/>
                        </a:xfrm>
                        <a:custGeom>
                          <a:avLst/>
                          <a:gdLst>
                            <a:gd name="connsiteX0" fmla="*/ 42160 w 42159"/>
                            <a:gd name="connsiteY0" fmla="*/ 20930 h 41860"/>
                            <a:gd name="connsiteX1" fmla="*/ 21080 w 42159"/>
                            <a:gd name="connsiteY1" fmla="*/ 41860 h 41860"/>
                            <a:gd name="connsiteX2" fmla="*/ 0 w 42159"/>
                            <a:gd name="connsiteY2" fmla="*/ 20930 h 41860"/>
                            <a:gd name="connsiteX3" fmla="*/ 21080 w 42159"/>
                            <a:gd name="connsiteY3" fmla="*/ 0 h 41860"/>
                            <a:gd name="connsiteX4" fmla="*/ 42160 w 42159"/>
                            <a:gd name="connsiteY4" fmla="*/ 20930 h 41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59" h="41860">
                              <a:moveTo>
                                <a:pt x="42160" y="20930"/>
                              </a:moveTo>
                              <a:cubicBezTo>
                                <a:pt x="42160" y="32489"/>
                                <a:pt x="32722" y="41860"/>
                                <a:pt x="21080" y="41860"/>
                              </a:cubicBezTo>
                              <a:cubicBezTo>
                                <a:pt x="9438" y="41860"/>
                                <a:pt x="0" y="32489"/>
                                <a:pt x="0" y="20930"/>
                              </a:cubicBezTo>
                              <a:cubicBezTo>
                                <a:pt x="0" y="9371"/>
                                <a:pt x="9438" y="0"/>
                                <a:pt x="21080" y="0"/>
                              </a:cubicBezTo>
                              <a:cubicBezTo>
                                <a:pt x="32722" y="0"/>
                                <a:pt x="42160" y="9371"/>
                                <a:pt x="42160" y="20930"/>
                              </a:cubicBezTo>
                              <a:close/>
                            </a:path>
                          </a:pathLst>
                        </a:custGeom>
                        <a:solidFill>
                          <a:srgbClr val="EF7D00"/>
                        </a:solidFill>
                        <a:ln w="9525" cap="flat">
                          <a:noFill/>
                          <a:prstDash val="solid"/>
                          <a:miter/>
                        </a:ln>
                      </p:spPr>
                      <p:txBody>
                        <a:bodyPr rtlCol="0" anchor="ctr"/>
                        <a:lstStyle/>
                        <a:p>
                          <a:endParaRPr lang="nl-NL"/>
                        </a:p>
                      </p:txBody>
                    </p:sp>
                  </p:grpSp>
                  <p:sp>
                    <p:nvSpPr>
                      <p:cNvPr id="45" name="Vrije vorm 44">
                        <a:extLst>
                          <a:ext uri="{FF2B5EF4-FFF2-40B4-BE49-F238E27FC236}">
                            <a16:creationId xmlns:a16="http://schemas.microsoft.com/office/drawing/2014/main" id="{A0D1E5AB-557B-05F5-0780-ADC37795776A}"/>
                          </a:ext>
                        </a:extLst>
                      </p:cNvPr>
                      <p:cNvSpPr>
                        <a:spLocks/>
                      </p:cNvSpPr>
                      <p:nvPr/>
                    </p:nvSpPr>
                    <p:spPr>
                      <a:xfrm>
                        <a:off x="7945952" y="3619661"/>
                        <a:ext cx="11028" cy="25166"/>
                      </a:xfrm>
                      <a:custGeom>
                        <a:avLst/>
                        <a:gdLst>
                          <a:gd name="connsiteX0" fmla="*/ 0 w 11028"/>
                          <a:gd name="connsiteY0" fmla="*/ 4352 h 25166"/>
                          <a:gd name="connsiteX1" fmla="*/ 742 w 11028"/>
                          <a:gd name="connsiteY1" fmla="*/ 4352 h 25166"/>
                          <a:gd name="connsiteX2" fmla="*/ 3730 w 11028"/>
                          <a:gd name="connsiteY2" fmla="*/ 3931 h 25166"/>
                          <a:gd name="connsiteX3" fmla="*/ 5603 w 11028"/>
                          <a:gd name="connsiteY3" fmla="*/ 2878 h 25166"/>
                          <a:gd name="connsiteX4" fmla="*/ 6593 w 11028"/>
                          <a:gd name="connsiteY4" fmla="*/ 1474 h 25166"/>
                          <a:gd name="connsiteX5" fmla="*/ 6929 w 11028"/>
                          <a:gd name="connsiteY5" fmla="*/ 0 h 25166"/>
                          <a:gd name="connsiteX6" fmla="*/ 11029 w 11028"/>
                          <a:gd name="connsiteY6" fmla="*/ 0 h 25166"/>
                          <a:gd name="connsiteX7" fmla="*/ 11029 w 11028"/>
                          <a:gd name="connsiteY7" fmla="*/ 25166 h 25166"/>
                          <a:gd name="connsiteX8" fmla="*/ 6045 w 11028"/>
                          <a:gd name="connsiteY8" fmla="*/ 25166 h 25166"/>
                          <a:gd name="connsiteX9" fmla="*/ 6045 w 11028"/>
                          <a:gd name="connsiteY9" fmla="*/ 7827 h 25166"/>
                          <a:gd name="connsiteX10" fmla="*/ 0 w 11028"/>
                          <a:gd name="connsiteY10" fmla="*/ 7827 h 25166"/>
                          <a:gd name="connsiteX11" fmla="*/ 0 w 11028"/>
                          <a:gd name="connsiteY11" fmla="*/ 4352 h 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28" h="25166">
                            <a:moveTo>
                              <a:pt x="0" y="4352"/>
                            </a:moveTo>
                            <a:lnTo>
                              <a:pt x="742" y="4352"/>
                            </a:lnTo>
                            <a:cubicBezTo>
                              <a:pt x="1943" y="4352"/>
                              <a:pt x="2939" y="4211"/>
                              <a:pt x="3730" y="3931"/>
                            </a:cubicBezTo>
                            <a:cubicBezTo>
                              <a:pt x="4519" y="3650"/>
                              <a:pt x="5143" y="3299"/>
                              <a:pt x="5603" y="2878"/>
                            </a:cubicBezTo>
                            <a:cubicBezTo>
                              <a:pt x="6062" y="2456"/>
                              <a:pt x="6392" y="1989"/>
                              <a:pt x="6593" y="1474"/>
                            </a:cubicBezTo>
                            <a:cubicBezTo>
                              <a:pt x="6793" y="960"/>
                              <a:pt x="6905" y="468"/>
                              <a:pt x="6929" y="0"/>
                            </a:cubicBezTo>
                            <a:lnTo>
                              <a:pt x="11029" y="0"/>
                            </a:lnTo>
                            <a:lnTo>
                              <a:pt x="11029" y="25166"/>
                            </a:lnTo>
                            <a:lnTo>
                              <a:pt x="6045" y="25166"/>
                            </a:lnTo>
                            <a:lnTo>
                              <a:pt x="6045" y="7827"/>
                            </a:lnTo>
                            <a:lnTo>
                              <a:pt x="0" y="7827"/>
                            </a:lnTo>
                            <a:lnTo>
                              <a:pt x="0" y="4352"/>
                            </a:lnTo>
                            <a:close/>
                          </a:path>
                        </a:pathLst>
                      </a:custGeom>
                      <a:solidFill>
                        <a:srgbClr val="FFFFFF"/>
                      </a:solidFill>
                      <a:ln w="9525" cap="flat">
                        <a:noFill/>
                        <a:prstDash val="solid"/>
                        <a:miter/>
                      </a:ln>
                    </p:spPr>
                    <p:txBody>
                      <a:bodyPr rtlCol="0" anchor="ctr"/>
                      <a:lstStyle/>
                      <a:p>
                        <a:endParaRPr lang="nl-NL"/>
                      </a:p>
                    </p:txBody>
                  </p:sp>
                </p:grpSp>
              </p:grpSp>
            </p:grpSp>
          </p:grpSp>
          <p:grpSp>
            <p:nvGrpSpPr>
              <p:cNvPr id="266" name="Graphic 487">
                <a:extLst>
                  <a:ext uri="{FF2B5EF4-FFF2-40B4-BE49-F238E27FC236}">
                    <a16:creationId xmlns:a16="http://schemas.microsoft.com/office/drawing/2014/main" id="{DAF04F64-1C16-B445-56E4-2FFC02E1CDDB}"/>
                  </a:ext>
                </a:extLst>
              </p:cNvPr>
              <p:cNvGrpSpPr>
                <a:grpSpLocks/>
              </p:cNvGrpSpPr>
              <p:nvPr/>
            </p:nvGrpSpPr>
            <p:grpSpPr>
              <a:xfrm>
                <a:off x="6846331" y="2992841"/>
                <a:ext cx="553580" cy="549641"/>
                <a:chOff x="6672748" y="3124229"/>
                <a:chExt cx="339366" cy="336951"/>
              </a:xfrm>
            </p:grpSpPr>
            <p:sp>
              <p:nvSpPr>
                <p:cNvPr id="267" name="Vrije vorm 266">
                  <a:extLst>
                    <a:ext uri="{FF2B5EF4-FFF2-40B4-BE49-F238E27FC236}">
                      <a16:creationId xmlns:a16="http://schemas.microsoft.com/office/drawing/2014/main" id="{9F779254-8409-3CAD-E502-D8E22F855E36}"/>
                    </a:ext>
                  </a:extLst>
                </p:cNvPr>
                <p:cNvSpPr>
                  <a:spLocks/>
                </p:cNvSpPr>
                <p:nvPr/>
              </p:nvSpPr>
              <p:spPr>
                <a:xfrm>
                  <a:off x="6679089" y="3130619"/>
                  <a:ext cx="326684" cy="325010"/>
                </a:xfrm>
                <a:custGeom>
                  <a:avLst/>
                  <a:gdLst>
                    <a:gd name="connsiteX0" fmla="*/ 326685 w 326684"/>
                    <a:gd name="connsiteY0" fmla="*/ 162505 h 325010"/>
                    <a:gd name="connsiteX1" fmla="*/ 163342 w 326684"/>
                    <a:gd name="connsiteY1" fmla="*/ 325011 h 325010"/>
                    <a:gd name="connsiteX2" fmla="*/ 0 w 326684"/>
                    <a:gd name="connsiteY2" fmla="*/ 162505 h 325010"/>
                    <a:gd name="connsiteX3" fmla="*/ 163342 w 326684"/>
                    <a:gd name="connsiteY3" fmla="*/ 0 h 325010"/>
                    <a:gd name="connsiteX4" fmla="*/ 326685 w 326684"/>
                    <a:gd name="connsiteY4" fmla="*/ 162505 h 32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684" h="325010">
                      <a:moveTo>
                        <a:pt x="326685" y="162505"/>
                      </a:moveTo>
                      <a:cubicBezTo>
                        <a:pt x="326685" y="252257"/>
                        <a:pt x="253549" y="325011"/>
                        <a:pt x="163342" y="325011"/>
                      </a:cubicBezTo>
                      <a:cubicBezTo>
                        <a:pt x="73135" y="325011"/>
                        <a:pt x="0" y="252257"/>
                        <a:pt x="0" y="162505"/>
                      </a:cubicBezTo>
                      <a:cubicBezTo>
                        <a:pt x="0" y="72754"/>
                        <a:pt x="73135" y="0"/>
                        <a:pt x="163342" y="0"/>
                      </a:cubicBezTo>
                      <a:cubicBezTo>
                        <a:pt x="253549" y="0"/>
                        <a:pt x="326685" y="72756"/>
                        <a:pt x="326685" y="162505"/>
                      </a:cubicBezTo>
                      <a:close/>
                    </a:path>
                  </a:pathLst>
                </a:custGeom>
                <a:solidFill>
                  <a:srgbClr val="D7EFF2"/>
                </a:solidFill>
                <a:ln w="9525" cap="flat">
                  <a:noFill/>
                  <a:prstDash val="solid"/>
                  <a:miter/>
                </a:ln>
              </p:spPr>
              <p:txBody>
                <a:bodyPr rtlCol="0" anchor="ctr"/>
                <a:lstStyle/>
                <a:p>
                  <a:endParaRPr lang="nl-NL"/>
                </a:p>
              </p:txBody>
            </p:sp>
            <p:sp>
              <p:nvSpPr>
                <p:cNvPr id="268" name="Vrije vorm 267">
                  <a:extLst>
                    <a:ext uri="{FF2B5EF4-FFF2-40B4-BE49-F238E27FC236}">
                      <a16:creationId xmlns:a16="http://schemas.microsoft.com/office/drawing/2014/main" id="{8EFB6261-2482-46A5-BC54-5C3288A708EF}"/>
                    </a:ext>
                  </a:extLst>
                </p:cNvPr>
                <p:cNvSpPr>
                  <a:spLocks/>
                </p:cNvSpPr>
                <p:nvPr/>
              </p:nvSpPr>
              <p:spPr>
                <a:xfrm>
                  <a:off x="6672748" y="3124229"/>
                  <a:ext cx="339366" cy="336951"/>
                </a:xfrm>
                <a:custGeom>
                  <a:avLst/>
                  <a:gdLst>
                    <a:gd name="connsiteX0" fmla="*/ 169683 w 339366"/>
                    <a:gd name="connsiteY0" fmla="*/ 336952 h 336951"/>
                    <a:gd name="connsiteX1" fmla="*/ 0 w 339366"/>
                    <a:gd name="connsiteY1" fmla="*/ 168474 h 336951"/>
                    <a:gd name="connsiteX2" fmla="*/ 169683 w 339366"/>
                    <a:gd name="connsiteY2" fmla="*/ 0 h 336951"/>
                    <a:gd name="connsiteX3" fmla="*/ 339366 w 339366"/>
                    <a:gd name="connsiteY3" fmla="*/ 168474 h 336951"/>
                    <a:gd name="connsiteX4" fmla="*/ 169683 w 339366"/>
                    <a:gd name="connsiteY4" fmla="*/ 336952 h 336951"/>
                    <a:gd name="connsiteX5" fmla="*/ 169683 w 339366"/>
                    <a:gd name="connsiteY5" fmla="*/ 15962 h 336951"/>
                    <a:gd name="connsiteX6" fmla="*/ 16072 w 339366"/>
                    <a:gd name="connsiteY6" fmla="*/ 168474 h 336951"/>
                    <a:gd name="connsiteX7" fmla="*/ 169683 w 339366"/>
                    <a:gd name="connsiteY7" fmla="*/ 320994 h 336951"/>
                    <a:gd name="connsiteX8" fmla="*/ 323294 w 339366"/>
                    <a:gd name="connsiteY8" fmla="*/ 168474 h 336951"/>
                    <a:gd name="connsiteX9" fmla="*/ 169683 w 339366"/>
                    <a:gd name="connsiteY9" fmla="*/ 15962 h 33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366" h="336951">
                      <a:moveTo>
                        <a:pt x="169683" y="336952"/>
                      </a:moveTo>
                      <a:cubicBezTo>
                        <a:pt x="76125" y="336952"/>
                        <a:pt x="0" y="261378"/>
                        <a:pt x="0" y="168474"/>
                      </a:cubicBezTo>
                      <a:cubicBezTo>
                        <a:pt x="0" y="75578"/>
                        <a:pt x="76125" y="0"/>
                        <a:pt x="169683" y="0"/>
                      </a:cubicBezTo>
                      <a:cubicBezTo>
                        <a:pt x="263251" y="0"/>
                        <a:pt x="339366" y="75578"/>
                        <a:pt x="339366" y="168474"/>
                      </a:cubicBezTo>
                      <a:cubicBezTo>
                        <a:pt x="339366" y="261378"/>
                        <a:pt x="263251" y="336952"/>
                        <a:pt x="169683" y="336952"/>
                      </a:cubicBezTo>
                      <a:close/>
                      <a:moveTo>
                        <a:pt x="169683" y="15962"/>
                      </a:moveTo>
                      <a:cubicBezTo>
                        <a:pt x="84979" y="15962"/>
                        <a:pt x="16072" y="84379"/>
                        <a:pt x="16072" y="168474"/>
                      </a:cubicBezTo>
                      <a:cubicBezTo>
                        <a:pt x="16072" y="252568"/>
                        <a:pt x="84979" y="320994"/>
                        <a:pt x="169683" y="320994"/>
                      </a:cubicBezTo>
                      <a:cubicBezTo>
                        <a:pt x="254387" y="320994"/>
                        <a:pt x="323294" y="252567"/>
                        <a:pt x="323294" y="168474"/>
                      </a:cubicBezTo>
                      <a:cubicBezTo>
                        <a:pt x="323294" y="84380"/>
                        <a:pt x="254387" y="15962"/>
                        <a:pt x="169683" y="15962"/>
                      </a:cubicBezTo>
                      <a:close/>
                    </a:path>
                  </a:pathLst>
                </a:custGeom>
                <a:solidFill>
                  <a:srgbClr val="FFFFFF"/>
                </a:solidFill>
                <a:ln w="9525" cap="flat">
                  <a:noFill/>
                  <a:prstDash val="solid"/>
                  <a:miter/>
                </a:ln>
              </p:spPr>
              <p:txBody>
                <a:bodyPr rtlCol="0" anchor="ctr"/>
                <a:lstStyle/>
                <a:p>
                  <a:endParaRPr lang="nl-NL"/>
                </a:p>
              </p:txBody>
            </p:sp>
            <p:sp>
              <p:nvSpPr>
                <p:cNvPr id="269" name="Vrije vorm 268">
                  <a:extLst>
                    <a:ext uri="{FF2B5EF4-FFF2-40B4-BE49-F238E27FC236}">
                      <a16:creationId xmlns:a16="http://schemas.microsoft.com/office/drawing/2014/main" id="{5FB35D19-E609-10D9-7E57-90A0F31F5E24}"/>
                    </a:ext>
                  </a:extLst>
                </p:cNvPr>
                <p:cNvSpPr>
                  <a:spLocks/>
                </p:cNvSpPr>
                <p:nvPr/>
              </p:nvSpPr>
              <p:spPr>
                <a:xfrm>
                  <a:off x="6751673" y="3244876"/>
                  <a:ext cx="168734" cy="98268"/>
                </a:xfrm>
                <a:custGeom>
                  <a:avLst/>
                  <a:gdLst>
                    <a:gd name="connsiteX0" fmla="*/ 0 w 168734"/>
                    <a:gd name="connsiteY0" fmla="*/ 98269 h 98268"/>
                    <a:gd name="connsiteX1" fmla="*/ 168734 w 168734"/>
                    <a:gd name="connsiteY1" fmla="*/ 98269 h 98268"/>
                    <a:gd name="connsiteX2" fmla="*/ 168734 w 168734"/>
                    <a:gd name="connsiteY2" fmla="*/ 0 h 98268"/>
                    <a:gd name="connsiteX3" fmla="*/ 0 w 168734"/>
                    <a:gd name="connsiteY3" fmla="*/ 36014 h 98268"/>
                    <a:gd name="connsiteX4" fmla="*/ 0 w 168734"/>
                    <a:gd name="connsiteY4" fmla="*/ 98269 h 9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34" h="98268">
                      <a:moveTo>
                        <a:pt x="0" y="98269"/>
                      </a:moveTo>
                      <a:lnTo>
                        <a:pt x="168734" y="98269"/>
                      </a:lnTo>
                      <a:lnTo>
                        <a:pt x="168734" y="0"/>
                      </a:lnTo>
                      <a:lnTo>
                        <a:pt x="0" y="36014"/>
                      </a:lnTo>
                      <a:lnTo>
                        <a:pt x="0" y="98269"/>
                      </a:lnTo>
                      <a:close/>
                    </a:path>
                  </a:pathLst>
                </a:custGeom>
                <a:solidFill>
                  <a:srgbClr val="51BBC7"/>
                </a:solidFill>
                <a:ln w="9525" cap="flat">
                  <a:noFill/>
                  <a:prstDash val="solid"/>
                  <a:miter/>
                </a:ln>
              </p:spPr>
              <p:txBody>
                <a:bodyPr rtlCol="0" anchor="ctr"/>
                <a:lstStyle/>
                <a:p>
                  <a:endParaRPr lang="nl-NL"/>
                </a:p>
              </p:txBody>
            </p:sp>
            <p:sp>
              <p:nvSpPr>
                <p:cNvPr id="270" name="Vrije vorm 269">
                  <a:extLst>
                    <a:ext uri="{FF2B5EF4-FFF2-40B4-BE49-F238E27FC236}">
                      <a16:creationId xmlns:a16="http://schemas.microsoft.com/office/drawing/2014/main" id="{7D61A0C0-C91F-09F0-C738-7D612701BC0E}"/>
                    </a:ext>
                  </a:extLst>
                </p:cNvPr>
                <p:cNvSpPr>
                  <a:spLocks/>
                </p:cNvSpPr>
                <p:nvPr/>
              </p:nvSpPr>
              <p:spPr>
                <a:xfrm>
                  <a:off x="6848472" y="3300793"/>
                  <a:ext cx="38122" cy="42682"/>
                </a:xfrm>
                <a:custGeom>
                  <a:avLst/>
                  <a:gdLst>
                    <a:gd name="connsiteX0" fmla="*/ 0 w 38122"/>
                    <a:gd name="connsiteY0" fmla="*/ 0 h 42682"/>
                    <a:gd name="connsiteX1" fmla="*/ 0 w 38122"/>
                    <a:gd name="connsiteY1" fmla="*/ 42682 h 42682"/>
                    <a:gd name="connsiteX2" fmla="*/ 38123 w 38122"/>
                    <a:gd name="connsiteY2" fmla="*/ 42682 h 42682"/>
                    <a:gd name="connsiteX3" fmla="*/ 38123 w 38122"/>
                    <a:gd name="connsiteY3" fmla="*/ 0 h 42682"/>
                    <a:gd name="connsiteX4" fmla="*/ 0 w 38122"/>
                    <a:gd name="connsiteY4" fmla="*/ 0 h 42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22" h="42682">
                      <a:moveTo>
                        <a:pt x="0" y="0"/>
                      </a:moveTo>
                      <a:lnTo>
                        <a:pt x="0" y="42682"/>
                      </a:lnTo>
                      <a:lnTo>
                        <a:pt x="38123" y="42682"/>
                      </a:lnTo>
                      <a:lnTo>
                        <a:pt x="38123" y="0"/>
                      </a:lnTo>
                      <a:lnTo>
                        <a:pt x="0" y="0"/>
                      </a:lnTo>
                      <a:close/>
                    </a:path>
                  </a:pathLst>
                </a:custGeom>
                <a:solidFill>
                  <a:srgbClr val="AEDDE3"/>
                </a:solidFill>
                <a:ln w="9525" cap="flat">
                  <a:noFill/>
                  <a:prstDash val="solid"/>
                  <a:miter/>
                </a:ln>
              </p:spPr>
              <p:txBody>
                <a:bodyPr rtlCol="0" anchor="ctr"/>
                <a:lstStyle/>
                <a:p>
                  <a:endParaRPr lang="nl-NL"/>
                </a:p>
              </p:txBody>
            </p:sp>
            <p:sp>
              <p:nvSpPr>
                <p:cNvPr id="271" name="Vrije vorm 270">
                  <a:extLst>
                    <a:ext uri="{FF2B5EF4-FFF2-40B4-BE49-F238E27FC236}">
                      <a16:creationId xmlns:a16="http://schemas.microsoft.com/office/drawing/2014/main" id="{211827B4-42FD-974A-CE5A-9D29B5CDA2D8}"/>
                    </a:ext>
                  </a:extLst>
                </p:cNvPr>
                <p:cNvSpPr>
                  <a:spLocks/>
                </p:cNvSpPr>
                <p:nvPr/>
              </p:nvSpPr>
              <p:spPr>
                <a:xfrm>
                  <a:off x="6805708" y="3300793"/>
                  <a:ext cx="28509" cy="22499"/>
                </a:xfrm>
                <a:custGeom>
                  <a:avLst/>
                  <a:gdLst>
                    <a:gd name="connsiteX0" fmla="*/ 0 w 28509"/>
                    <a:gd name="connsiteY0" fmla="*/ 0 h 22499"/>
                    <a:gd name="connsiteX1" fmla="*/ 0 w 28509"/>
                    <a:gd name="connsiteY1" fmla="*/ 22499 h 22499"/>
                    <a:gd name="connsiteX2" fmla="*/ 28509 w 28509"/>
                    <a:gd name="connsiteY2" fmla="*/ 22499 h 22499"/>
                    <a:gd name="connsiteX3" fmla="*/ 28509 w 28509"/>
                    <a:gd name="connsiteY3" fmla="*/ 0 h 22499"/>
                    <a:gd name="connsiteX4" fmla="*/ 0 w 28509"/>
                    <a:gd name="connsiteY4" fmla="*/ 0 h 22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09" h="22499">
                      <a:moveTo>
                        <a:pt x="0" y="0"/>
                      </a:moveTo>
                      <a:lnTo>
                        <a:pt x="0" y="22499"/>
                      </a:lnTo>
                      <a:lnTo>
                        <a:pt x="28509" y="22499"/>
                      </a:lnTo>
                      <a:lnTo>
                        <a:pt x="28509" y="0"/>
                      </a:lnTo>
                      <a:lnTo>
                        <a:pt x="0" y="0"/>
                      </a:lnTo>
                      <a:close/>
                    </a:path>
                  </a:pathLst>
                </a:custGeom>
                <a:solidFill>
                  <a:srgbClr val="E7F3FB"/>
                </a:solidFill>
                <a:ln w="9525" cap="flat">
                  <a:noFill/>
                  <a:prstDash val="solid"/>
                  <a:miter/>
                </a:ln>
              </p:spPr>
              <p:txBody>
                <a:bodyPr rtlCol="0" anchor="ctr"/>
                <a:lstStyle/>
                <a:p>
                  <a:endParaRPr lang="nl-NL"/>
                </a:p>
              </p:txBody>
            </p:sp>
            <p:sp>
              <p:nvSpPr>
                <p:cNvPr id="272" name="Vrije vorm 271">
                  <a:extLst>
                    <a:ext uri="{FF2B5EF4-FFF2-40B4-BE49-F238E27FC236}">
                      <a16:creationId xmlns:a16="http://schemas.microsoft.com/office/drawing/2014/main" id="{002744A4-79C6-BFDD-E9C7-888B7FFDADDF}"/>
                    </a:ext>
                  </a:extLst>
                </p:cNvPr>
                <p:cNvSpPr>
                  <a:spLocks/>
                </p:cNvSpPr>
                <p:nvPr/>
              </p:nvSpPr>
              <p:spPr>
                <a:xfrm>
                  <a:off x="6899523" y="3300793"/>
                  <a:ext cx="20884" cy="22499"/>
                </a:xfrm>
                <a:custGeom>
                  <a:avLst/>
                  <a:gdLst>
                    <a:gd name="connsiteX0" fmla="*/ 0 w 20884"/>
                    <a:gd name="connsiteY0" fmla="*/ 0 h 22499"/>
                    <a:gd name="connsiteX1" fmla="*/ 0 w 20884"/>
                    <a:gd name="connsiteY1" fmla="*/ 22499 h 22499"/>
                    <a:gd name="connsiteX2" fmla="*/ 20884 w 20884"/>
                    <a:gd name="connsiteY2" fmla="*/ 22499 h 22499"/>
                    <a:gd name="connsiteX3" fmla="*/ 20884 w 20884"/>
                    <a:gd name="connsiteY3" fmla="*/ 0 h 22499"/>
                    <a:gd name="connsiteX4" fmla="*/ 0 w 20884"/>
                    <a:gd name="connsiteY4" fmla="*/ 0 h 22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4" h="22499">
                      <a:moveTo>
                        <a:pt x="0" y="0"/>
                      </a:moveTo>
                      <a:lnTo>
                        <a:pt x="0" y="22499"/>
                      </a:lnTo>
                      <a:lnTo>
                        <a:pt x="20884" y="22499"/>
                      </a:lnTo>
                      <a:lnTo>
                        <a:pt x="20884" y="0"/>
                      </a:lnTo>
                      <a:lnTo>
                        <a:pt x="0" y="0"/>
                      </a:lnTo>
                      <a:close/>
                    </a:path>
                  </a:pathLst>
                </a:custGeom>
                <a:solidFill>
                  <a:srgbClr val="E7F3FB"/>
                </a:solidFill>
                <a:ln w="9525" cap="flat">
                  <a:noFill/>
                  <a:prstDash val="solid"/>
                  <a:miter/>
                </a:ln>
              </p:spPr>
              <p:txBody>
                <a:bodyPr rtlCol="0" anchor="ctr"/>
                <a:lstStyle/>
                <a:p>
                  <a:endParaRPr lang="nl-NL"/>
                </a:p>
              </p:txBody>
            </p:sp>
            <p:sp>
              <p:nvSpPr>
                <p:cNvPr id="273" name="Vrije vorm 272">
                  <a:extLst>
                    <a:ext uri="{FF2B5EF4-FFF2-40B4-BE49-F238E27FC236}">
                      <a16:creationId xmlns:a16="http://schemas.microsoft.com/office/drawing/2014/main" id="{33D20717-8C87-096F-7C3B-F581E88B9BC6}"/>
                    </a:ext>
                  </a:extLst>
                </p:cNvPr>
                <p:cNvSpPr>
                  <a:spLocks/>
                </p:cNvSpPr>
                <p:nvPr/>
              </p:nvSpPr>
              <p:spPr>
                <a:xfrm>
                  <a:off x="6763276" y="3300793"/>
                  <a:ext cx="28509" cy="22499"/>
                </a:xfrm>
                <a:custGeom>
                  <a:avLst/>
                  <a:gdLst>
                    <a:gd name="connsiteX0" fmla="*/ 0 w 28509"/>
                    <a:gd name="connsiteY0" fmla="*/ 0 h 22499"/>
                    <a:gd name="connsiteX1" fmla="*/ 0 w 28509"/>
                    <a:gd name="connsiteY1" fmla="*/ 22499 h 22499"/>
                    <a:gd name="connsiteX2" fmla="*/ 28509 w 28509"/>
                    <a:gd name="connsiteY2" fmla="*/ 22499 h 22499"/>
                    <a:gd name="connsiteX3" fmla="*/ 28509 w 28509"/>
                    <a:gd name="connsiteY3" fmla="*/ 0 h 22499"/>
                    <a:gd name="connsiteX4" fmla="*/ 0 w 28509"/>
                    <a:gd name="connsiteY4" fmla="*/ 0 h 22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09" h="22499">
                      <a:moveTo>
                        <a:pt x="0" y="0"/>
                      </a:moveTo>
                      <a:lnTo>
                        <a:pt x="0" y="22499"/>
                      </a:lnTo>
                      <a:lnTo>
                        <a:pt x="28509" y="22499"/>
                      </a:lnTo>
                      <a:lnTo>
                        <a:pt x="28509" y="0"/>
                      </a:lnTo>
                      <a:lnTo>
                        <a:pt x="0" y="0"/>
                      </a:lnTo>
                      <a:close/>
                    </a:path>
                  </a:pathLst>
                </a:custGeom>
                <a:solidFill>
                  <a:srgbClr val="E7F3FB"/>
                </a:solidFill>
                <a:ln w="9525" cap="flat">
                  <a:noFill/>
                  <a:prstDash val="solid"/>
                  <a:miter/>
                </a:ln>
              </p:spPr>
              <p:txBody>
                <a:bodyPr rtlCol="0" anchor="ctr"/>
                <a:lstStyle/>
                <a:p>
                  <a:endParaRPr lang="nl-NL"/>
                </a:p>
              </p:txBody>
            </p:sp>
            <p:sp>
              <p:nvSpPr>
                <p:cNvPr id="274" name="Vrije vorm 273">
                  <a:extLst>
                    <a:ext uri="{FF2B5EF4-FFF2-40B4-BE49-F238E27FC236}">
                      <a16:creationId xmlns:a16="http://schemas.microsoft.com/office/drawing/2014/main" id="{91E908BD-80C0-B2BC-2E85-43E57E6BAAEC}"/>
                    </a:ext>
                  </a:extLst>
                </p:cNvPr>
                <p:cNvSpPr>
                  <a:spLocks/>
                </p:cNvSpPr>
                <p:nvPr/>
              </p:nvSpPr>
              <p:spPr>
                <a:xfrm>
                  <a:off x="6749684" y="3242560"/>
                  <a:ext cx="173044" cy="40366"/>
                </a:xfrm>
                <a:custGeom>
                  <a:avLst/>
                  <a:gdLst>
                    <a:gd name="connsiteX0" fmla="*/ 0 w 173044"/>
                    <a:gd name="connsiteY0" fmla="*/ 40366 h 40366"/>
                    <a:gd name="connsiteX1" fmla="*/ 173044 w 173044"/>
                    <a:gd name="connsiteY1" fmla="*/ 4391 h 40366"/>
                    <a:gd name="connsiteX2" fmla="*/ 173044 w 173044"/>
                    <a:gd name="connsiteY2" fmla="*/ 0 h 40366"/>
                    <a:gd name="connsiteX3" fmla="*/ 0 w 173044"/>
                    <a:gd name="connsiteY3" fmla="*/ 35975 h 40366"/>
                    <a:gd name="connsiteX4" fmla="*/ 0 w 173044"/>
                    <a:gd name="connsiteY4" fmla="*/ 40366 h 40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44" h="40366">
                      <a:moveTo>
                        <a:pt x="0" y="40366"/>
                      </a:moveTo>
                      <a:lnTo>
                        <a:pt x="173044" y="4391"/>
                      </a:lnTo>
                      <a:lnTo>
                        <a:pt x="173044" y="0"/>
                      </a:lnTo>
                      <a:lnTo>
                        <a:pt x="0" y="35975"/>
                      </a:lnTo>
                      <a:lnTo>
                        <a:pt x="0" y="40366"/>
                      </a:lnTo>
                      <a:close/>
                    </a:path>
                  </a:pathLst>
                </a:custGeom>
                <a:solidFill>
                  <a:srgbClr val="00A9B9"/>
                </a:solidFill>
                <a:ln w="9525" cap="flat">
                  <a:noFill/>
                  <a:prstDash val="solid"/>
                  <a:miter/>
                </a:ln>
              </p:spPr>
              <p:txBody>
                <a:bodyPr rtlCol="0" anchor="ctr"/>
                <a:lstStyle/>
                <a:p>
                  <a:endParaRPr lang="nl-NL"/>
                </a:p>
              </p:txBody>
            </p:sp>
            <p:sp>
              <p:nvSpPr>
                <p:cNvPr id="275" name="Vrije vorm 274">
                  <a:extLst>
                    <a:ext uri="{FF2B5EF4-FFF2-40B4-BE49-F238E27FC236}">
                      <a16:creationId xmlns:a16="http://schemas.microsoft.com/office/drawing/2014/main" id="{B0D5E814-8650-3E2D-6836-6524CA041345}"/>
                    </a:ext>
                  </a:extLst>
                </p:cNvPr>
                <p:cNvSpPr>
                  <a:spLocks/>
                </p:cNvSpPr>
                <p:nvPr/>
              </p:nvSpPr>
              <p:spPr>
                <a:xfrm>
                  <a:off x="6853180" y="3240613"/>
                  <a:ext cx="34379" cy="34301"/>
                </a:xfrm>
                <a:custGeom>
                  <a:avLst/>
                  <a:gdLst>
                    <a:gd name="connsiteX0" fmla="*/ 22085 w 34379"/>
                    <a:gd name="connsiteY0" fmla="*/ 34301 h 34301"/>
                    <a:gd name="connsiteX1" fmla="*/ 12294 w 34379"/>
                    <a:gd name="connsiteY1" fmla="*/ 34301 h 34301"/>
                    <a:gd name="connsiteX2" fmla="*/ 11218 w 34379"/>
                    <a:gd name="connsiteY2" fmla="*/ 33227 h 34301"/>
                    <a:gd name="connsiteX3" fmla="*/ 11218 w 34379"/>
                    <a:gd name="connsiteY3" fmla="*/ 23105 h 34301"/>
                    <a:gd name="connsiteX4" fmla="*/ 1076 w 34379"/>
                    <a:gd name="connsiteY4" fmla="*/ 23105 h 34301"/>
                    <a:gd name="connsiteX5" fmla="*/ 0 w 34379"/>
                    <a:gd name="connsiteY5" fmla="*/ 22030 h 34301"/>
                    <a:gd name="connsiteX6" fmla="*/ 0 w 34379"/>
                    <a:gd name="connsiteY6" fmla="*/ 12271 h 34301"/>
                    <a:gd name="connsiteX7" fmla="*/ 1076 w 34379"/>
                    <a:gd name="connsiteY7" fmla="*/ 11196 h 34301"/>
                    <a:gd name="connsiteX8" fmla="*/ 11218 w 34379"/>
                    <a:gd name="connsiteY8" fmla="*/ 11196 h 34301"/>
                    <a:gd name="connsiteX9" fmla="*/ 11218 w 34379"/>
                    <a:gd name="connsiteY9" fmla="*/ 1074 h 34301"/>
                    <a:gd name="connsiteX10" fmla="*/ 12294 w 34379"/>
                    <a:gd name="connsiteY10" fmla="*/ 0 h 34301"/>
                    <a:gd name="connsiteX11" fmla="*/ 22085 w 34379"/>
                    <a:gd name="connsiteY11" fmla="*/ 0 h 34301"/>
                    <a:gd name="connsiteX12" fmla="*/ 23162 w 34379"/>
                    <a:gd name="connsiteY12" fmla="*/ 1074 h 34301"/>
                    <a:gd name="connsiteX13" fmla="*/ 23162 w 34379"/>
                    <a:gd name="connsiteY13" fmla="*/ 11196 h 34301"/>
                    <a:gd name="connsiteX14" fmla="*/ 33303 w 34379"/>
                    <a:gd name="connsiteY14" fmla="*/ 11196 h 34301"/>
                    <a:gd name="connsiteX15" fmla="*/ 34380 w 34379"/>
                    <a:gd name="connsiteY15" fmla="*/ 12271 h 34301"/>
                    <a:gd name="connsiteX16" fmla="*/ 34380 w 34379"/>
                    <a:gd name="connsiteY16" fmla="*/ 22030 h 34301"/>
                    <a:gd name="connsiteX17" fmla="*/ 33303 w 34379"/>
                    <a:gd name="connsiteY17" fmla="*/ 23105 h 34301"/>
                    <a:gd name="connsiteX18" fmla="*/ 23162 w 34379"/>
                    <a:gd name="connsiteY18" fmla="*/ 23105 h 34301"/>
                    <a:gd name="connsiteX19" fmla="*/ 23162 w 34379"/>
                    <a:gd name="connsiteY19" fmla="*/ 33227 h 34301"/>
                    <a:gd name="connsiteX20" fmla="*/ 22085 w 34379"/>
                    <a:gd name="connsiteY20" fmla="*/ 34301 h 34301"/>
                    <a:gd name="connsiteX21" fmla="*/ 13370 w 34379"/>
                    <a:gd name="connsiteY21" fmla="*/ 32153 h 34301"/>
                    <a:gd name="connsiteX22" fmla="*/ 21009 w 34379"/>
                    <a:gd name="connsiteY22" fmla="*/ 32153 h 34301"/>
                    <a:gd name="connsiteX23" fmla="*/ 21009 w 34379"/>
                    <a:gd name="connsiteY23" fmla="*/ 22031 h 34301"/>
                    <a:gd name="connsiteX24" fmla="*/ 22085 w 34379"/>
                    <a:gd name="connsiteY24" fmla="*/ 20956 h 34301"/>
                    <a:gd name="connsiteX25" fmla="*/ 32227 w 34379"/>
                    <a:gd name="connsiteY25" fmla="*/ 20956 h 34301"/>
                    <a:gd name="connsiteX26" fmla="*/ 32227 w 34379"/>
                    <a:gd name="connsiteY26" fmla="*/ 13332 h 34301"/>
                    <a:gd name="connsiteX27" fmla="*/ 22085 w 34379"/>
                    <a:gd name="connsiteY27" fmla="*/ 13332 h 34301"/>
                    <a:gd name="connsiteX28" fmla="*/ 21009 w 34379"/>
                    <a:gd name="connsiteY28" fmla="*/ 12258 h 34301"/>
                    <a:gd name="connsiteX29" fmla="*/ 21009 w 34379"/>
                    <a:gd name="connsiteY29" fmla="*/ 2136 h 34301"/>
                    <a:gd name="connsiteX30" fmla="*/ 13370 w 34379"/>
                    <a:gd name="connsiteY30" fmla="*/ 2136 h 34301"/>
                    <a:gd name="connsiteX31" fmla="*/ 13370 w 34379"/>
                    <a:gd name="connsiteY31" fmla="*/ 12258 h 34301"/>
                    <a:gd name="connsiteX32" fmla="*/ 12294 w 34379"/>
                    <a:gd name="connsiteY32" fmla="*/ 13332 h 34301"/>
                    <a:gd name="connsiteX33" fmla="*/ 2153 w 34379"/>
                    <a:gd name="connsiteY33" fmla="*/ 13332 h 34301"/>
                    <a:gd name="connsiteX34" fmla="*/ 2153 w 34379"/>
                    <a:gd name="connsiteY34" fmla="*/ 20956 h 34301"/>
                    <a:gd name="connsiteX35" fmla="*/ 12294 w 34379"/>
                    <a:gd name="connsiteY35" fmla="*/ 20956 h 34301"/>
                    <a:gd name="connsiteX36" fmla="*/ 13370 w 34379"/>
                    <a:gd name="connsiteY36" fmla="*/ 22031 h 34301"/>
                    <a:gd name="connsiteX37" fmla="*/ 13370 w 34379"/>
                    <a:gd name="connsiteY37" fmla="*/ 32153 h 3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379" h="34301">
                      <a:moveTo>
                        <a:pt x="22085" y="34301"/>
                      </a:moveTo>
                      <a:lnTo>
                        <a:pt x="12294" y="34301"/>
                      </a:lnTo>
                      <a:cubicBezTo>
                        <a:pt x="11698" y="34301"/>
                        <a:pt x="11218" y="33822"/>
                        <a:pt x="11218" y="33227"/>
                      </a:cubicBezTo>
                      <a:lnTo>
                        <a:pt x="11218" y="23105"/>
                      </a:lnTo>
                      <a:lnTo>
                        <a:pt x="1076" y="23105"/>
                      </a:lnTo>
                      <a:cubicBezTo>
                        <a:pt x="480" y="23105"/>
                        <a:pt x="0" y="22626"/>
                        <a:pt x="0" y="22030"/>
                      </a:cubicBezTo>
                      <a:lnTo>
                        <a:pt x="0" y="12271"/>
                      </a:lnTo>
                      <a:cubicBezTo>
                        <a:pt x="0" y="11675"/>
                        <a:pt x="480" y="11196"/>
                        <a:pt x="1076" y="11196"/>
                      </a:cubicBezTo>
                      <a:lnTo>
                        <a:pt x="11218" y="11196"/>
                      </a:lnTo>
                      <a:lnTo>
                        <a:pt x="11218" y="1074"/>
                      </a:lnTo>
                      <a:cubicBezTo>
                        <a:pt x="11218" y="479"/>
                        <a:pt x="11698" y="0"/>
                        <a:pt x="12294" y="0"/>
                      </a:cubicBezTo>
                      <a:lnTo>
                        <a:pt x="22085" y="0"/>
                      </a:lnTo>
                      <a:cubicBezTo>
                        <a:pt x="22682" y="0"/>
                        <a:pt x="23162" y="479"/>
                        <a:pt x="23162" y="1074"/>
                      </a:cubicBezTo>
                      <a:lnTo>
                        <a:pt x="23162" y="11196"/>
                      </a:lnTo>
                      <a:lnTo>
                        <a:pt x="33303" y="11196"/>
                      </a:lnTo>
                      <a:cubicBezTo>
                        <a:pt x="33900" y="11196"/>
                        <a:pt x="34380" y="11675"/>
                        <a:pt x="34380" y="12271"/>
                      </a:cubicBezTo>
                      <a:lnTo>
                        <a:pt x="34380" y="22030"/>
                      </a:lnTo>
                      <a:cubicBezTo>
                        <a:pt x="34380" y="22626"/>
                        <a:pt x="33900" y="23105"/>
                        <a:pt x="33303" y="23105"/>
                      </a:cubicBezTo>
                      <a:lnTo>
                        <a:pt x="23162" y="23105"/>
                      </a:lnTo>
                      <a:lnTo>
                        <a:pt x="23162" y="33227"/>
                      </a:lnTo>
                      <a:cubicBezTo>
                        <a:pt x="23162" y="33822"/>
                        <a:pt x="22682" y="34301"/>
                        <a:pt x="22085" y="34301"/>
                      </a:cubicBezTo>
                      <a:close/>
                      <a:moveTo>
                        <a:pt x="13370" y="32153"/>
                      </a:moveTo>
                      <a:lnTo>
                        <a:pt x="21009" y="32153"/>
                      </a:lnTo>
                      <a:lnTo>
                        <a:pt x="21009" y="22031"/>
                      </a:lnTo>
                      <a:cubicBezTo>
                        <a:pt x="21009" y="21435"/>
                        <a:pt x="21489" y="20956"/>
                        <a:pt x="22085" y="20956"/>
                      </a:cubicBezTo>
                      <a:lnTo>
                        <a:pt x="32227" y="20956"/>
                      </a:lnTo>
                      <a:lnTo>
                        <a:pt x="32227" y="13332"/>
                      </a:lnTo>
                      <a:lnTo>
                        <a:pt x="22085" y="13332"/>
                      </a:lnTo>
                      <a:cubicBezTo>
                        <a:pt x="21489" y="13332"/>
                        <a:pt x="21009" y="12853"/>
                        <a:pt x="21009" y="12258"/>
                      </a:cubicBezTo>
                      <a:lnTo>
                        <a:pt x="21009" y="2136"/>
                      </a:lnTo>
                      <a:lnTo>
                        <a:pt x="13370" y="2136"/>
                      </a:lnTo>
                      <a:lnTo>
                        <a:pt x="13370" y="12258"/>
                      </a:lnTo>
                      <a:cubicBezTo>
                        <a:pt x="13370" y="12853"/>
                        <a:pt x="12890" y="13332"/>
                        <a:pt x="12294" y="13332"/>
                      </a:cubicBezTo>
                      <a:lnTo>
                        <a:pt x="2153" y="13332"/>
                      </a:lnTo>
                      <a:lnTo>
                        <a:pt x="2153" y="20956"/>
                      </a:lnTo>
                      <a:lnTo>
                        <a:pt x="12294" y="20956"/>
                      </a:lnTo>
                      <a:cubicBezTo>
                        <a:pt x="12890" y="20956"/>
                        <a:pt x="13370" y="21435"/>
                        <a:pt x="13370" y="22031"/>
                      </a:cubicBezTo>
                      <a:lnTo>
                        <a:pt x="13370" y="32153"/>
                      </a:lnTo>
                      <a:close/>
                    </a:path>
                  </a:pathLst>
                </a:custGeom>
                <a:solidFill>
                  <a:srgbClr val="0097AB"/>
                </a:solidFill>
                <a:ln w="9525" cap="flat">
                  <a:noFill/>
                  <a:prstDash val="solid"/>
                  <a:miter/>
                </a:ln>
              </p:spPr>
              <p:txBody>
                <a:bodyPr rtlCol="0" anchor="ctr"/>
                <a:lstStyle/>
                <a:p>
                  <a:endParaRPr lang="nl-NL"/>
                </a:p>
              </p:txBody>
            </p:sp>
            <p:sp>
              <p:nvSpPr>
                <p:cNvPr id="276" name="Vrije vorm 275">
                  <a:extLst>
                    <a:ext uri="{FF2B5EF4-FFF2-40B4-BE49-F238E27FC236}">
                      <a16:creationId xmlns:a16="http://schemas.microsoft.com/office/drawing/2014/main" id="{5F186A84-4BA3-F6D6-D2DE-F06E1C3BC7B2}"/>
                    </a:ext>
                  </a:extLst>
                </p:cNvPr>
                <p:cNvSpPr>
                  <a:spLocks/>
                </p:cNvSpPr>
                <p:nvPr/>
              </p:nvSpPr>
              <p:spPr>
                <a:xfrm>
                  <a:off x="6855333" y="3242749"/>
                  <a:ext cx="30074" cy="30016"/>
                </a:xfrm>
                <a:custGeom>
                  <a:avLst/>
                  <a:gdLst>
                    <a:gd name="connsiteX0" fmla="*/ 11218 w 30074"/>
                    <a:gd name="connsiteY0" fmla="*/ 30017 h 30016"/>
                    <a:gd name="connsiteX1" fmla="*/ 18856 w 30074"/>
                    <a:gd name="connsiteY1" fmla="*/ 30017 h 30016"/>
                    <a:gd name="connsiteX2" fmla="*/ 18856 w 30074"/>
                    <a:gd name="connsiteY2" fmla="*/ 19895 h 30016"/>
                    <a:gd name="connsiteX3" fmla="*/ 19933 w 30074"/>
                    <a:gd name="connsiteY3" fmla="*/ 18820 h 30016"/>
                    <a:gd name="connsiteX4" fmla="*/ 30074 w 30074"/>
                    <a:gd name="connsiteY4" fmla="*/ 18820 h 30016"/>
                    <a:gd name="connsiteX5" fmla="*/ 30074 w 30074"/>
                    <a:gd name="connsiteY5" fmla="*/ 11196 h 30016"/>
                    <a:gd name="connsiteX6" fmla="*/ 19933 w 30074"/>
                    <a:gd name="connsiteY6" fmla="*/ 11196 h 30016"/>
                    <a:gd name="connsiteX7" fmla="*/ 18856 w 30074"/>
                    <a:gd name="connsiteY7" fmla="*/ 10122 h 30016"/>
                    <a:gd name="connsiteX8" fmla="*/ 18856 w 30074"/>
                    <a:gd name="connsiteY8" fmla="*/ 0 h 30016"/>
                    <a:gd name="connsiteX9" fmla="*/ 11218 w 30074"/>
                    <a:gd name="connsiteY9" fmla="*/ 0 h 30016"/>
                    <a:gd name="connsiteX10" fmla="*/ 11218 w 30074"/>
                    <a:gd name="connsiteY10" fmla="*/ 10122 h 30016"/>
                    <a:gd name="connsiteX11" fmla="*/ 10141 w 30074"/>
                    <a:gd name="connsiteY11" fmla="*/ 11196 h 30016"/>
                    <a:gd name="connsiteX12" fmla="*/ 0 w 30074"/>
                    <a:gd name="connsiteY12" fmla="*/ 11196 h 30016"/>
                    <a:gd name="connsiteX13" fmla="*/ 0 w 30074"/>
                    <a:gd name="connsiteY13" fmla="*/ 18820 h 30016"/>
                    <a:gd name="connsiteX14" fmla="*/ 10141 w 30074"/>
                    <a:gd name="connsiteY14" fmla="*/ 18820 h 30016"/>
                    <a:gd name="connsiteX15" fmla="*/ 11218 w 30074"/>
                    <a:gd name="connsiteY15" fmla="*/ 19895 h 30016"/>
                    <a:gd name="connsiteX16" fmla="*/ 11218 w 30074"/>
                    <a:gd name="connsiteY16" fmla="*/ 30017 h 3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74" h="30016">
                      <a:moveTo>
                        <a:pt x="11218" y="30017"/>
                      </a:moveTo>
                      <a:lnTo>
                        <a:pt x="18856" y="30017"/>
                      </a:lnTo>
                      <a:lnTo>
                        <a:pt x="18856" y="19895"/>
                      </a:lnTo>
                      <a:cubicBezTo>
                        <a:pt x="18856" y="19299"/>
                        <a:pt x="19336" y="18820"/>
                        <a:pt x="19933" y="18820"/>
                      </a:cubicBezTo>
                      <a:lnTo>
                        <a:pt x="30074" y="18820"/>
                      </a:lnTo>
                      <a:lnTo>
                        <a:pt x="30074" y="11196"/>
                      </a:lnTo>
                      <a:lnTo>
                        <a:pt x="19933" y="11196"/>
                      </a:lnTo>
                      <a:cubicBezTo>
                        <a:pt x="19336" y="11196"/>
                        <a:pt x="18856" y="10718"/>
                        <a:pt x="18856" y="10122"/>
                      </a:cubicBezTo>
                      <a:lnTo>
                        <a:pt x="18856" y="0"/>
                      </a:lnTo>
                      <a:lnTo>
                        <a:pt x="11218" y="0"/>
                      </a:lnTo>
                      <a:lnTo>
                        <a:pt x="11218" y="10122"/>
                      </a:lnTo>
                      <a:cubicBezTo>
                        <a:pt x="11218" y="10718"/>
                        <a:pt x="10738" y="11196"/>
                        <a:pt x="10141" y="11196"/>
                      </a:cubicBezTo>
                      <a:lnTo>
                        <a:pt x="0" y="11196"/>
                      </a:lnTo>
                      <a:lnTo>
                        <a:pt x="0" y="18820"/>
                      </a:lnTo>
                      <a:lnTo>
                        <a:pt x="10141" y="18820"/>
                      </a:lnTo>
                      <a:cubicBezTo>
                        <a:pt x="10738" y="18820"/>
                        <a:pt x="11218" y="19299"/>
                        <a:pt x="11218" y="19895"/>
                      </a:cubicBezTo>
                      <a:lnTo>
                        <a:pt x="11218" y="30017"/>
                      </a:lnTo>
                      <a:close/>
                    </a:path>
                  </a:pathLst>
                </a:custGeom>
                <a:solidFill>
                  <a:srgbClr val="FFFFFF"/>
                </a:solidFill>
                <a:ln w="9525" cap="flat">
                  <a:noFill/>
                  <a:prstDash val="solid"/>
                  <a:miter/>
                </a:ln>
              </p:spPr>
              <p:txBody>
                <a:bodyPr rtlCol="0" anchor="ctr"/>
                <a:lstStyle/>
                <a:p>
                  <a:endParaRPr lang="nl-NL"/>
                </a:p>
              </p:txBody>
            </p:sp>
          </p:grpSp>
        </p:grpSp>
      </p:grpSp>
    </p:spTree>
    <p:extLst>
      <p:ext uri="{BB962C8B-B14F-4D97-AF65-F5344CB8AC3E}">
        <p14:creationId xmlns:p14="http://schemas.microsoft.com/office/powerpoint/2010/main" val="233882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Vrije vorm 22">
            <a:extLst>
              <a:ext uri="{FF2B5EF4-FFF2-40B4-BE49-F238E27FC236}">
                <a16:creationId xmlns:a16="http://schemas.microsoft.com/office/drawing/2014/main" id="{304D685E-C87E-B1C3-16BB-37203B9D4BCA}"/>
              </a:ext>
            </a:extLst>
          </p:cNvPr>
          <p:cNvSpPr/>
          <p:nvPr/>
        </p:nvSpPr>
        <p:spPr>
          <a:xfrm>
            <a:off x="6847519" y="6682008"/>
            <a:ext cx="3313628" cy="171004"/>
          </a:xfrm>
          <a:custGeom>
            <a:avLst/>
            <a:gdLst>
              <a:gd name="connsiteX0" fmla="*/ 1532763 w 1532763"/>
              <a:gd name="connsiteY0" fmla="*/ 80543 h 80543"/>
              <a:gd name="connsiteX1" fmla="*/ 0 w 1532763"/>
              <a:gd name="connsiteY1" fmla="*/ 80543 h 80543"/>
              <a:gd name="connsiteX2" fmla="*/ 0 w 1532763"/>
              <a:gd name="connsiteY2" fmla="*/ 80534 h 80543"/>
              <a:gd name="connsiteX3" fmla="*/ 80534 w 1532763"/>
              <a:gd name="connsiteY3" fmla="*/ 0 h 80543"/>
              <a:gd name="connsiteX4" fmla="*/ 1452229 w 1532763"/>
              <a:gd name="connsiteY4" fmla="*/ 0 h 80543"/>
              <a:gd name="connsiteX5" fmla="*/ 1532763 w 1532763"/>
              <a:gd name="connsiteY5" fmla="*/ 80534 h 80543"/>
              <a:gd name="connsiteX6" fmla="*/ 1532763 w 1532763"/>
              <a:gd name="connsiteY6" fmla="*/ 80543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2763" h="80543">
                <a:moveTo>
                  <a:pt x="1532763" y="80543"/>
                </a:moveTo>
                <a:lnTo>
                  <a:pt x="0" y="80543"/>
                </a:lnTo>
                <a:lnTo>
                  <a:pt x="0" y="80534"/>
                </a:lnTo>
                <a:cubicBezTo>
                  <a:pt x="0" y="36233"/>
                  <a:pt x="36233" y="0"/>
                  <a:pt x="80534" y="0"/>
                </a:cubicBezTo>
                <a:lnTo>
                  <a:pt x="1452229" y="0"/>
                </a:lnTo>
                <a:cubicBezTo>
                  <a:pt x="1496530" y="0"/>
                  <a:pt x="1532763" y="36233"/>
                  <a:pt x="1532763" y="80534"/>
                </a:cubicBezTo>
                <a:lnTo>
                  <a:pt x="1532763" y="80543"/>
                </a:lnTo>
                <a:close/>
              </a:path>
            </a:pathLst>
          </a:custGeom>
          <a:solidFill>
            <a:srgbClr val="B8DAF4"/>
          </a:solidFill>
          <a:ln w="9525" cap="flat">
            <a:noFill/>
            <a:prstDash val="solid"/>
            <a:miter/>
          </a:ln>
        </p:spPr>
        <p:txBody>
          <a:bodyPr rtlCol="0" anchor="ctr"/>
          <a:lstStyle/>
          <a:p>
            <a:endParaRPr lang="nl-NL" sz="2800"/>
          </a:p>
        </p:txBody>
      </p:sp>
      <p:sp>
        <p:nvSpPr>
          <p:cNvPr id="24" name="Vrije vorm 23">
            <a:extLst>
              <a:ext uri="{FF2B5EF4-FFF2-40B4-BE49-F238E27FC236}">
                <a16:creationId xmlns:a16="http://schemas.microsoft.com/office/drawing/2014/main" id="{DA5FE2B0-EEF7-042F-167E-21E4A983DBE4}"/>
              </a:ext>
            </a:extLst>
          </p:cNvPr>
          <p:cNvSpPr/>
          <p:nvPr/>
        </p:nvSpPr>
        <p:spPr>
          <a:xfrm>
            <a:off x="7818908" y="5968347"/>
            <a:ext cx="1077911" cy="825614"/>
          </a:xfrm>
          <a:custGeom>
            <a:avLst/>
            <a:gdLst>
              <a:gd name="connsiteX0" fmla="*/ 0 w 498602"/>
              <a:gd name="connsiteY0" fmla="*/ 0 h 388864"/>
              <a:gd name="connsiteX1" fmla="*/ 498602 w 498602"/>
              <a:gd name="connsiteY1" fmla="*/ 0 h 388864"/>
              <a:gd name="connsiteX2" fmla="*/ 498602 w 498602"/>
              <a:gd name="connsiteY2" fmla="*/ 388865 h 388864"/>
              <a:gd name="connsiteX3" fmla="*/ 0 w 498602"/>
              <a:gd name="connsiteY3" fmla="*/ 388865 h 388864"/>
            </a:gdLst>
            <a:ahLst/>
            <a:cxnLst>
              <a:cxn ang="0">
                <a:pos x="connsiteX0" y="connsiteY0"/>
              </a:cxn>
              <a:cxn ang="0">
                <a:pos x="connsiteX1" y="connsiteY1"/>
              </a:cxn>
              <a:cxn ang="0">
                <a:pos x="connsiteX2" y="connsiteY2"/>
              </a:cxn>
              <a:cxn ang="0">
                <a:pos x="connsiteX3" y="connsiteY3"/>
              </a:cxn>
            </a:cxnLst>
            <a:rect l="l" t="t" r="r" b="b"/>
            <a:pathLst>
              <a:path w="498602" h="388864">
                <a:moveTo>
                  <a:pt x="0" y="0"/>
                </a:moveTo>
                <a:lnTo>
                  <a:pt x="498602" y="0"/>
                </a:lnTo>
                <a:lnTo>
                  <a:pt x="498602" y="388865"/>
                </a:lnTo>
                <a:lnTo>
                  <a:pt x="0" y="388865"/>
                </a:lnTo>
                <a:close/>
              </a:path>
            </a:pathLst>
          </a:custGeom>
          <a:solidFill>
            <a:srgbClr val="B8DAF4"/>
          </a:solidFill>
          <a:ln w="9525" cap="flat">
            <a:noFill/>
            <a:prstDash val="solid"/>
            <a:miter/>
          </a:ln>
        </p:spPr>
        <p:txBody>
          <a:bodyPr rtlCol="0" anchor="ctr"/>
          <a:lstStyle/>
          <a:p>
            <a:endParaRPr lang="nl-NL" sz="2800"/>
          </a:p>
        </p:txBody>
      </p:sp>
      <p:sp>
        <p:nvSpPr>
          <p:cNvPr id="25" name="Vrije vorm 24">
            <a:extLst>
              <a:ext uri="{FF2B5EF4-FFF2-40B4-BE49-F238E27FC236}">
                <a16:creationId xmlns:a16="http://schemas.microsoft.com/office/drawing/2014/main" id="{CE2BBA93-6DCD-F2FF-CEAE-FBB642541713}"/>
              </a:ext>
            </a:extLst>
          </p:cNvPr>
          <p:cNvSpPr/>
          <p:nvPr/>
        </p:nvSpPr>
        <p:spPr>
          <a:xfrm>
            <a:off x="9344038" y="5878007"/>
            <a:ext cx="1077895" cy="541367"/>
          </a:xfrm>
          <a:custGeom>
            <a:avLst/>
            <a:gdLst>
              <a:gd name="connsiteX0" fmla="*/ 0 w 498595"/>
              <a:gd name="connsiteY0" fmla="*/ 0 h 254984"/>
              <a:gd name="connsiteX1" fmla="*/ 498595 w 498595"/>
              <a:gd name="connsiteY1" fmla="*/ 254984 h 254984"/>
              <a:gd name="connsiteX2" fmla="*/ 498595 w 498595"/>
              <a:gd name="connsiteY2" fmla="*/ 0 h 254984"/>
            </a:gdLst>
            <a:ahLst/>
            <a:cxnLst>
              <a:cxn ang="0">
                <a:pos x="connsiteX0" y="connsiteY0"/>
              </a:cxn>
              <a:cxn ang="0">
                <a:pos x="connsiteX1" y="connsiteY1"/>
              </a:cxn>
              <a:cxn ang="0">
                <a:pos x="connsiteX2" y="connsiteY2"/>
              </a:cxn>
            </a:cxnLst>
            <a:rect l="l" t="t" r="r" b="b"/>
            <a:pathLst>
              <a:path w="498595" h="254984">
                <a:moveTo>
                  <a:pt x="0" y="0"/>
                </a:moveTo>
                <a:lnTo>
                  <a:pt x="498595" y="254984"/>
                </a:lnTo>
                <a:lnTo>
                  <a:pt x="498595" y="0"/>
                </a:lnTo>
                <a:close/>
              </a:path>
            </a:pathLst>
          </a:custGeom>
          <a:solidFill>
            <a:srgbClr val="86C2EB"/>
          </a:solidFill>
          <a:ln w="9525" cap="flat">
            <a:noFill/>
            <a:prstDash val="solid"/>
            <a:miter/>
          </a:ln>
        </p:spPr>
        <p:txBody>
          <a:bodyPr rtlCol="0" anchor="ctr"/>
          <a:lstStyle/>
          <a:p>
            <a:endParaRPr lang="nl-NL" sz="2800"/>
          </a:p>
        </p:txBody>
      </p:sp>
      <p:sp>
        <p:nvSpPr>
          <p:cNvPr id="26" name="Vrije vorm 25">
            <a:extLst>
              <a:ext uri="{FF2B5EF4-FFF2-40B4-BE49-F238E27FC236}">
                <a16:creationId xmlns:a16="http://schemas.microsoft.com/office/drawing/2014/main" id="{20041D6F-7A39-3142-047D-8365EB7B2675}"/>
              </a:ext>
            </a:extLst>
          </p:cNvPr>
          <p:cNvSpPr/>
          <p:nvPr/>
        </p:nvSpPr>
        <p:spPr>
          <a:xfrm>
            <a:off x="4949792" y="1433270"/>
            <a:ext cx="6710766" cy="5008642"/>
          </a:xfrm>
          <a:custGeom>
            <a:avLst/>
            <a:gdLst>
              <a:gd name="connsiteX0" fmla="*/ 2649036 w 2708814"/>
              <a:gd name="connsiteY0" fmla="*/ 1798254 h 1798253"/>
              <a:gd name="connsiteX1" fmla="*/ 59779 w 2708814"/>
              <a:gd name="connsiteY1" fmla="*/ 1798254 h 1798253"/>
              <a:gd name="connsiteX2" fmla="*/ 0 w 2708814"/>
              <a:gd name="connsiteY2" fmla="*/ 1738475 h 1798253"/>
              <a:gd name="connsiteX3" fmla="*/ 0 w 2708814"/>
              <a:gd name="connsiteY3" fmla="*/ 59779 h 1798253"/>
              <a:gd name="connsiteX4" fmla="*/ 59779 w 2708814"/>
              <a:gd name="connsiteY4" fmla="*/ 0 h 1798253"/>
              <a:gd name="connsiteX5" fmla="*/ 2649036 w 2708814"/>
              <a:gd name="connsiteY5" fmla="*/ 0 h 1798253"/>
              <a:gd name="connsiteX6" fmla="*/ 2708815 w 2708814"/>
              <a:gd name="connsiteY6" fmla="*/ 59779 h 1798253"/>
              <a:gd name="connsiteX7" fmla="*/ 2708815 w 2708814"/>
              <a:gd name="connsiteY7" fmla="*/ 1738475 h 1798253"/>
              <a:gd name="connsiteX8" fmla="*/ 2649036 w 2708814"/>
              <a:gd name="connsiteY8" fmla="*/ 1798254 h 179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814" h="1798253">
                <a:moveTo>
                  <a:pt x="2649036" y="1798254"/>
                </a:moveTo>
                <a:lnTo>
                  <a:pt x="59779" y="1798254"/>
                </a:lnTo>
                <a:cubicBezTo>
                  <a:pt x="26898" y="1798254"/>
                  <a:pt x="0" y="1771355"/>
                  <a:pt x="0" y="1738475"/>
                </a:cubicBezTo>
                <a:lnTo>
                  <a:pt x="0" y="59779"/>
                </a:lnTo>
                <a:cubicBezTo>
                  <a:pt x="0" y="26899"/>
                  <a:pt x="26898" y="0"/>
                  <a:pt x="59779" y="0"/>
                </a:cubicBezTo>
                <a:lnTo>
                  <a:pt x="2649036" y="0"/>
                </a:lnTo>
                <a:cubicBezTo>
                  <a:pt x="2681916" y="0"/>
                  <a:pt x="2708815" y="26899"/>
                  <a:pt x="2708815" y="59779"/>
                </a:cubicBezTo>
                <a:lnTo>
                  <a:pt x="2708815" y="1738475"/>
                </a:lnTo>
                <a:cubicBezTo>
                  <a:pt x="2708815" y="1771355"/>
                  <a:pt x="2681916" y="1798254"/>
                  <a:pt x="2649036" y="1798254"/>
                </a:cubicBezTo>
                <a:close/>
              </a:path>
            </a:pathLst>
          </a:custGeom>
          <a:solidFill>
            <a:srgbClr val="B8DAF4"/>
          </a:solidFill>
          <a:ln w="9525" cap="flat">
            <a:noFill/>
            <a:prstDash val="solid"/>
            <a:miter/>
          </a:ln>
        </p:spPr>
        <p:txBody>
          <a:bodyPr rtlCol="0" anchor="ctr"/>
          <a:lstStyle/>
          <a:p>
            <a:endParaRPr lang="nl-NL" sz="2800"/>
          </a:p>
        </p:txBody>
      </p:sp>
      <p:sp>
        <p:nvSpPr>
          <p:cNvPr id="28" name="Vrije vorm 27">
            <a:extLst>
              <a:ext uri="{FF2B5EF4-FFF2-40B4-BE49-F238E27FC236}">
                <a16:creationId xmlns:a16="http://schemas.microsoft.com/office/drawing/2014/main" id="{58FECBC7-DAB1-7E93-9B12-E48E3432F2A3}"/>
              </a:ext>
            </a:extLst>
          </p:cNvPr>
          <p:cNvSpPr/>
          <p:nvPr/>
        </p:nvSpPr>
        <p:spPr>
          <a:xfrm>
            <a:off x="5125736" y="1618223"/>
            <a:ext cx="6349235" cy="4671962"/>
          </a:xfrm>
          <a:custGeom>
            <a:avLst/>
            <a:gdLst>
              <a:gd name="connsiteX0" fmla="*/ 0 w 1223221"/>
              <a:gd name="connsiteY0" fmla="*/ 0 h 776336"/>
              <a:gd name="connsiteX1" fmla="*/ 1223222 w 1223221"/>
              <a:gd name="connsiteY1" fmla="*/ 0 h 776336"/>
              <a:gd name="connsiteX2" fmla="*/ 1223222 w 1223221"/>
              <a:gd name="connsiteY2" fmla="*/ 776337 h 776336"/>
              <a:gd name="connsiteX3" fmla="*/ 0 w 1223221"/>
              <a:gd name="connsiteY3" fmla="*/ 776337 h 776336"/>
            </a:gdLst>
            <a:ahLst/>
            <a:cxnLst>
              <a:cxn ang="0">
                <a:pos x="connsiteX0" y="connsiteY0"/>
              </a:cxn>
              <a:cxn ang="0">
                <a:pos x="connsiteX1" y="connsiteY1"/>
              </a:cxn>
              <a:cxn ang="0">
                <a:pos x="connsiteX2" y="connsiteY2"/>
              </a:cxn>
              <a:cxn ang="0">
                <a:pos x="connsiteX3" y="connsiteY3"/>
              </a:cxn>
            </a:cxnLst>
            <a:rect l="l" t="t" r="r" b="b"/>
            <a:pathLst>
              <a:path w="1223221" h="776336">
                <a:moveTo>
                  <a:pt x="0" y="0"/>
                </a:moveTo>
                <a:lnTo>
                  <a:pt x="1223222" y="0"/>
                </a:lnTo>
                <a:lnTo>
                  <a:pt x="1223222" y="776337"/>
                </a:lnTo>
                <a:lnTo>
                  <a:pt x="0" y="776337"/>
                </a:lnTo>
                <a:close/>
              </a:path>
            </a:pathLst>
          </a:custGeom>
          <a:solidFill>
            <a:srgbClr val="FFFFFF"/>
          </a:solidFill>
          <a:ln w="8096" cap="flat">
            <a:noFill/>
            <a:prstDash val="solid"/>
            <a:miter/>
          </a:ln>
        </p:spPr>
        <p:txBody>
          <a:bodyPr rtlCol="0" anchor="ctr"/>
          <a:lstStyle/>
          <a:p>
            <a:endParaRPr lang="nl-NL" sz="2400"/>
          </a:p>
        </p:txBody>
      </p:sp>
      <p:grpSp>
        <p:nvGrpSpPr>
          <p:cNvPr id="29" name="Graphic 46">
            <a:extLst>
              <a:ext uri="{FF2B5EF4-FFF2-40B4-BE49-F238E27FC236}">
                <a16:creationId xmlns:a16="http://schemas.microsoft.com/office/drawing/2014/main" id="{AFDCF966-34EB-8E0C-F53F-39D0BB54BD2A}"/>
              </a:ext>
            </a:extLst>
          </p:cNvPr>
          <p:cNvGrpSpPr/>
          <p:nvPr/>
        </p:nvGrpSpPr>
        <p:grpSpPr>
          <a:xfrm flipH="1">
            <a:off x="10714317" y="1679683"/>
            <a:ext cx="581749" cy="571329"/>
            <a:chOff x="7309554" y="1791904"/>
            <a:chExt cx="223736" cy="223736"/>
          </a:xfrm>
        </p:grpSpPr>
        <p:sp>
          <p:nvSpPr>
            <p:cNvPr id="30" name="Vrije vorm 29">
              <a:extLst>
                <a:ext uri="{FF2B5EF4-FFF2-40B4-BE49-F238E27FC236}">
                  <a16:creationId xmlns:a16="http://schemas.microsoft.com/office/drawing/2014/main" id="{AA84ACDB-A6E3-62E0-1067-B44B95294006}"/>
                </a:ext>
              </a:extLst>
            </p:cNvPr>
            <p:cNvSpPr/>
            <p:nvPr/>
          </p:nvSpPr>
          <p:spPr>
            <a:xfrm>
              <a:off x="7309554" y="1791904"/>
              <a:ext cx="223736" cy="223736"/>
            </a:xfrm>
            <a:custGeom>
              <a:avLst/>
              <a:gdLst>
                <a:gd name="connsiteX0" fmla="*/ 223737 w 223736"/>
                <a:gd name="connsiteY0" fmla="*/ 111868 h 223736"/>
                <a:gd name="connsiteX1" fmla="*/ 111869 w 223736"/>
                <a:gd name="connsiteY1" fmla="*/ 223737 h 223736"/>
                <a:gd name="connsiteX2" fmla="*/ 0 w 223736"/>
                <a:gd name="connsiteY2" fmla="*/ 111868 h 223736"/>
                <a:gd name="connsiteX3" fmla="*/ 111869 w 223736"/>
                <a:gd name="connsiteY3" fmla="*/ 0 h 223736"/>
                <a:gd name="connsiteX4" fmla="*/ 223737 w 223736"/>
                <a:gd name="connsiteY4" fmla="*/ 111868 h 223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36" h="223736">
                  <a:moveTo>
                    <a:pt x="223737" y="111868"/>
                  </a:moveTo>
                  <a:cubicBezTo>
                    <a:pt x="223737" y="173651"/>
                    <a:pt x="173651" y="223737"/>
                    <a:pt x="111869" y="223737"/>
                  </a:cubicBezTo>
                  <a:cubicBezTo>
                    <a:pt x="50086" y="223737"/>
                    <a:pt x="0" y="173651"/>
                    <a:pt x="0" y="111868"/>
                  </a:cubicBezTo>
                  <a:cubicBezTo>
                    <a:pt x="0" y="50085"/>
                    <a:pt x="50086" y="0"/>
                    <a:pt x="111869" y="0"/>
                  </a:cubicBezTo>
                  <a:cubicBezTo>
                    <a:pt x="173651" y="0"/>
                    <a:pt x="223737" y="50085"/>
                    <a:pt x="223737" y="111868"/>
                  </a:cubicBezTo>
                  <a:close/>
                </a:path>
              </a:pathLst>
            </a:custGeom>
            <a:solidFill>
              <a:srgbClr val="D2E3F3"/>
            </a:solidFill>
            <a:ln w="9525" cap="flat">
              <a:noFill/>
              <a:prstDash val="solid"/>
              <a:miter/>
            </a:ln>
          </p:spPr>
          <p:txBody>
            <a:bodyPr rtlCol="0" anchor="ctr"/>
            <a:lstStyle/>
            <a:p>
              <a:endParaRPr lang="nl-NL" sz="2800"/>
            </a:p>
          </p:txBody>
        </p:sp>
        <p:grpSp>
          <p:nvGrpSpPr>
            <p:cNvPr id="31" name="Graphic 46">
              <a:extLst>
                <a:ext uri="{FF2B5EF4-FFF2-40B4-BE49-F238E27FC236}">
                  <a16:creationId xmlns:a16="http://schemas.microsoft.com/office/drawing/2014/main" id="{A279CE9E-EFAB-FAE1-223C-791F4B83ECAC}"/>
                </a:ext>
              </a:extLst>
            </p:cNvPr>
            <p:cNvGrpSpPr/>
            <p:nvPr/>
          </p:nvGrpSpPr>
          <p:grpSpPr>
            <a:xfrm>
              <a:off x="7338012" y="1819223"/>
              <a:ext cx="159619" cy="196417"/>
              <a:chOff x="7338012" y="1819223"/>
              <a:chExt cx="159619" cy="196417"/>
            </a:xfrm>
          </p:grpSpPr>
          <p:sp>
            <p:nvSpPr>
              <p:cNvPr id="32" name="Vrije vorm 31">
                <a:extLst>
                  <a:ext uri="{FF2B5EF4-FFF2-40B4-BE49-F238E27FC236}">
                    <a16:creationId xmlns:a16="http://schemas.microsoft.com/office/drawing/2014/main" id="{B84CA317-E0BF-14EF-25BE-C856459EACF0}"/>
                  </a:ext>
                </a:extLst>
              </p:cNvPr>
              <p:cNvSpPr/>
              <p:nvPr/>
            </p:nvSpPr>
            <p:spPr>
              <a:xfrm>
                <a:off x="7338374" y="1961408"/>
                <a:ext cx="156714" cy="54232"/>
              </a:xfrm>
              <a:custGeom>
                <a:avLst/>
                <a:gdLst>
                  <a:gd name="connsiteX0" fmla="*/ 110423 w 156714"/>
                  <a:gd name="connsiteY0" fmla="*/ 2257 h 54232"/>
                  <a:gd name="connsiteX1" fmla="*/ 81934 w 156714"/>
                  <a:gd name="connsiteY1" fmla="*/ 343 h 54232"/>
                  <a:gd name="connsiteX2" fmla="*/ 54102 w 156714"/>
                  <a:gd name="connsiteY2" fmla="*/ 2067 h 54232"/>
                  <a:gd name="connsiteX3" fmla="*/ 0 w 156714"/>
                  <a:gd name="connsiteY3" fmla="*/ 17269 h 54232"/>
                  <a:gd name="connsiteX4" fmla="*/ 84211 w 156714"/>
                  <a:gd name="connsiteY4" fmla="*/ 54226 h 54232"/>
                  <a:gd name="connsiteX5" fmla="*/ 156715 w 156714"/>
                  <a:gd name="connsiteY5" fmla="*/ 26527 h 54232"/>
                  <a:gd name="connsiteX6" fmla="*/ 156391 w 156714"/>
                  <a:gd name="connsiteY6" fmla="*/ 23831 h 54232"/>
                  <a:gd name="connsiteX7" fmla="*/ 110423 w 156714"/>
                  <a:gd name="connsiteY7" fmla="*/ 2257 h 5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714" h="54232">
                    <a:moveTo>
                      <a:pt x="110423" y="2257"/>
                    </a:moveTo>
                    <a:cubicBezTo>
                      <a:pt x="99260" y="-1134"/>
                      <a:pt x="94650" y="286"/>
                      <a:pt x="81934" y="343"/>
                    </a:cubicBezTo>
                    <a:cubicBezTo>
                      <a:pt x="72333" y="381"/>
                      <a:pt x="63037" y="962"/>
                      <a:pt x="54102" y="2067"/>
                    </a:cubicBezTo>
                    <a:cubicBezTo>
                      <a:pt x="34100" y="4543"/>
                      <a:pt x="15907" y="9696"/>
                      <a:pt x="0" y="17269"/>
                    </a:cubicBezTo>
                    <a:cubicBezTo>
                      <a:pt x="20736" y="40243"/>
                      <a:pt x="50835" y="54578"/>
                      <a:pt x="84211" y="54226"/>
                    </a:cubicBezTo>
                    <a:cubicBezTo>
                      <a:pt x="112014" y="53940"/>
                      <a:pt x="137322" y="43510"/>
                      <a:pt x="156715" y="26527"/>
                    </a:cubicBezTo>
                    <a:cubicBezTo>
                      <a:pt x="156601" y="25622"/>
                      <a:pt x="156506" y="24755"/>
                      <a:pt x="156391" y="23831"/>
                    </a:cubicBezTo>
                    <a:cubicBezTo>
                      <a:pt x="138503" y="10220"/>
                      <a:pt x="130312" y="8296"/>
                      <a:pt x="110423" y="2257"/>
                    </a:cubicBezTo>
                    <a:close/>
                  </a:path>
                </a:pathLst>
              </a:custGeom>
              <a:solidFill>
                <a:srgbClr val="FFFFFF"/>
              </a:solidFill>
              <a:ln w="9525" cap="flat">
                <a:noFill/>
                <a:prstDash val="solid"/>
                <a:miter/>
              </a:ln>
            </p:spPr>
            <p:txBody>
              <a:bodyPr rtlCol="0" anchor="ctr"/>
              <a:lstStyle/>
              <a:p>
                <a:endParaRPr lang="nl-NL" sz="2800"/>
              </a:p>
            </p:txBody>
          </p:sp>
          <p:sp>
            <p:nvSpPr>
              <p:cNvPr id="33" name="Vrije vorm 32">
                <a:extLst>
                  <a:ext uri="{FF2B5EF4-FFF2-40B4-BE49-F238E27FC236}">
                    <a16:creationId xmlns:a16="http://schemas.microsoft.com/office/drawing/2014/main" id="{A751577D-751E-76A7-EA2B-C20C67FC74E0}"/>
                  </a:ext>
                </a:extLst>
              </p:cNvPr>
              <p:cNvSpPr/>
              <p:nvPr/>
            </p:nvSpPr>
            <p:spPr>
              <a:xfrm>
                <a:off x="7378931" y="1961484"/>
                <a:ext cx="83753" cy="39647"/>
              </a:xfrm>
              <a:custGeom>
                <a:avLst/>
                <a:gdLst>
                  <a:gd name="connsiteX0" fmla="*/ 0 w 83753"/>
                  <a:gd name="connsiteY0" fmla="*/ 3362 h 39647"/>
                  <a:gd name="connsiteX1" fmla="*/ 83754 w 83753"/>
                  <a:gd name="connsiteY1" fmla="*/ 6458 h 39647"/>
                  <a:gd name="connsiteX2" fmla="*/ 67704 w 83753"/>
                  <a:gd name="connsiteY2" fmla="*/ 0 h 39647"/>
                  <a:gd name="connsiteX3" fmla="*/ 18965 w 83753"/>
                  <a:gd name="connsiteY3" fmla="*/ 191 h 39647"/>
                  <a:gd name="connsiteX4" fmla="*/ 0 w 83753"/>
                  <a:gd name="connsiteY4" fmla="*/ 3362 h 39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3" h="39647">
                    <a:moveTo>
                      <a:pt x="0" y="3362"/>
                    </a:moveTo>
                    <a:cubicBezTo>
                      <a:pt x="33290" y="53073"/>
                      <a:pt x="61189" y="49378"/>
                      <a:pt x="83754" y="6458"/>
                    </a:cubicBezTo>
                    <a:lnTo>
                      <a:pt x="67704" y="0"/>
                    </a:lnTo>
                    <a:lnTo>
                      <a:pt x="18965" y="191"/>
                    </a:lnTo>
                    <a:cubicBezTo>
                      <a:pt x="12592" y="1515"/>
                      <a:pt x="5735" y="1562"/>
                      <a:pt x="0" y="3362"/>
                    </a:cubicBezTo>
                    <a:close/>
                  </a:path>
                </a:pathLst>
              </a:custGeom>
              <a:solidFill>
                <a:srgbClr val="FFFFFF"/>
              </a:solidFill>
              <a:ln w="9525" cap="flat">
                <a:noFill/>
                <a:prstDash val="solid"/>
                <a:miter/>
              </a:ln>
            </p:spPr>
            <p:txBody>
              <a:bodyPr rtlCol="0" anchor="ctr"/>
              <a:lstStyle/>
              <a:p>
                <a:endParaRPr lang="nl-NL" sz="2800"/>
              </a:p>
            </p:txBody>
          </p:sp>
          <p:sp>
            <p:nvSpPr>
              <p:cNvPr id="34" name="Vrije vorm 33">
                <a:extLst>
                  <a:ext uri="{FF2B5EF4-FFF2-40B4-BE49-F238E27FC236}">
                    <a16:creationId xmlns:a16="http://schemas.microsoft.com/office/drawing/2014/main" id="{685D9950-39A3-5F2A-074E-035A8C4E5C4A}"/>
                  </a:ext>
                </a:extLst>
              </p:cNvPr>
              <p:cNvSpPr/>
              <p:nvPr/>
            </p:nvSpPr>
            <p:spPr>
              <a:xfrm>
                <a:off x="7338012" y="1963646"/>
                <a:ext cx="47110" cy="45948"/>
              </a:xfrm>
              <a:custGeom>
                <a:avLst/>
                <a:gdLst>
                  <a:gd name="connsiteX0" fmla="*/ 41634 w 47110"/>
                  <a:gd name="connsiteY0" fmla="*/ 0 h 45948"/>
                  <a:gd name="connsiteX1" fmla="*/ 0 w 47110"/>
                  <a:gd name="connsiteY1" fmla="*/ 14621 h 45948"/>
                  <a:gd name="connsiteX2" fmla="*/ 47110 w 47110"/>
                  <a:gd name="connsiteY2" fmla="*/ 45949 h 45948"/>
                  <a:gd name="connsiteX3" fmla="*/ 41634 w 47110"/>
                  <a:gd name="connsiteY3" fmla="*/ 0 h 45948"/>
                </a:gdLst>
                <a:ahLst/>
                <a:cxnLst>
                  <a:cxn ang="0">
                    <a:pos x="connsiteX0" y="connsiteY0"/>
                  </a:cxn>
                  <a:cxn ang="0">
                    <a:pos x="connsiteX1" y="connsiteY1"/>
                  </a:cxn>
                  <a:cxn ang="0">
                    <a:pos x="connsiteX2" y="connsiteY2"/>
                  </a:cxn>
                  <a:cxn ang="0">
                    <a:pos x="connsiteX3" y="connsiteY3"/>
                  </a:cxn>
                </a:cxnLst>
                <a:rect l="l" t="t" r="r" b="b"/>
                <a:pathLst>
                  <a:path w="47110" h="45948">
                    <a:moveTo>
                      <a:pt x="41634" y="0"/>
                    </a:moveTo>
                    <a:cubicBezTo>
                      <a:pt x="21764" y="4448"/>
                      <a:pt x="7934" y="10478"/>
                      <a:pt x="0" y="14621"/>
                    </a:cubicBezTo>
                    <a:cubicBezTo>
                      <a:pt x="12639" y="28766"/>
                      <a:pt x="28803" y="39672"/>
                      <a:pt x="47110" y="45949"/>
                    </a:cubicBezTo>
                    <a:cubicBezTo>
                      <a:pt x="44110" y="17069"/>
                      <a:pt x="41634" y="0"/>
                      <a:pt x="41634" y="0"/>
                    </a:cubicBezTo>
                    <a:close/>
                  </a:path>
                </a:pathLst>
              </a:custGeom>
              <a:solidFill>
                <a:srgbClr val="A1ADAA"/>
              </a:solidFill>
              <a:ln w="9525" cap="flat">
                <a:noFill/>
                <a:prstDash val="solid"/>
                <a:miter/>
              </a:ln>
            </p:spPr>
            <p:txBody>
              <a:bodyPr rtlCol="0" anchor="ctr"/>
              <a:lstStyle/>
              <a:p>
                <a:endParaRPr lang="nl-NL" sz="2800"/>
              </a:p>
            </p:txBody>
          </p:sp>
          <p:sp>
            <p:nvSpPr>
              <p:cNvPr id="35" name="Vrije vorm 34">
                <a:extLst>
                  <a:ext uri="{FF2B5EF4-FFF2-40B4-BE49-F238E27FC236}">
                    <a16:creationId xmlns:a16="http://schemas.microsoft.com/office/drawing/2014/main" id="{BC2FD7F1-09AE-7157-96D6-377D9643E75C}"/>
                  </a:ext>
                </a:extLst>
              </p:cNvPr>
              <p:cNvSpPr/>
              <p:nvPr/>
            </p:nvSpPr>
            <p:spPr>
              <a:xfrm>
                <a:off x="7464723" y="1967513"/>
                <a:ext cx="32909" cy="39042"/>
              </a:xfrm>
              <a:custGeom>
                <a:avLst/>
                <a:gdLst>
                  <a:gd name="connsiteX0" fmla="*/ 0 w 32909"/>
                  <a:gd name="connsiteY0" fmla="*/ 0 h 39042"/>
                  <a:gd name="connsiteX1" fmla="*/ 914 w 32909"/>
                  <a:gd name="connsiteY1" fmla="*/ 39043 h 39042"/>
                  <a:gd name="connsiteX2" fmla="*/ 32909 w 32909"/>
                  <a:gd name="connsiteY2" fmla="*/ 18155 h 39042"/>
                  <a:gd name="connsiteX3" fmla="*/ 0 w 32909"/>
                  <a:gd name="connsiteY3" fmla="*/ 0 h 39042"/>
                </a:gdLst>
                <a:ahLst/>
                <a:cxnLst>
                  <a:cxn ang="0">
                    <a:pos x="connsiteX0" y="connsiteY0"/>
                  </a:cxn>
                  <a:cxn ang="0">
                    <a:pos x="connsiteX1" y="connsiteY1"/>
                  </a:cxn>
                  <a:cxn ang="0">
                    <a:pos x="connsiteX2" y="connsiteY2"/>
                  </a:cxn>
                  <a:cxn ang="0">
                    <a:pos x="connsiteX3" y="connsiteY3"/>
                  </a:cxn>
                </a:cxnLst>
                <a:rect l="l" t="t" r="r" b="b"/>
                <a:pathLst>
                  <a:path w="32909" h="39042">
                    <a:moveTo>
                      <a:pt x="0" y="0"/>
                    </a:moveTo>
                    <a:cubicBezTo>
                      <a:pt x="0" y="0"/>
                      <a:pt x="362" y="15364"/>
                      <a:pt x="914" y="39043"/>
                    </a:cubicBezTo>
                    <a:cubicBezTo>
                      <a:pt x="12782" y="33928"/>
                      <a:pt x="23593" y="26832"/>
                      <a:pt x="32909" y="18155"/>
                    </a:cubicBezTo>
                    <a:cubicBezTo>
                      <a:pt x="22279" y="9858"/>
                      <a:pt x="8468" y="2353"/>
                      <a:pt x="0" y="0"/>
                    </a:cubicBezTo>
                    <a:close/>
                  </a:path>
                </a:pathLst>
              </a:custGeom>
              <a:solidFill>
                <a:srgbClr val="A1ADAA"/>
              </a:solidFill>
              <a:ln w="9525" cap="flat">
                <a:noFill/>
                <a:prstDash val="solid"/>
                <a:miter/>
              </a:ln>
            </p:spPr>
            <p:txBody>
              <a:bodyPr rtlCol="0" anchor="ctr"/>
              <a:lstStyle/>
              <a:p>
                <a:endParaRPr lang="nl-NL" sz="2800"/>
              </a:p>
            </p:txBody>
          </p:sp>
          <p:sp>
            <p:nvSpPr>
              <p:cNvPr id="36" name="Vrije vorm 35">
                <a:extLst>
                  <a:ext uri="{FF2B5EF4-FFF2-40B4-BE49-F238E27FC236}">
                    <a16:creationId xmlns:a16="http://schemas.microsoft.com/office/drawing/2014/main" id="{3A7E05C9-5C00-1852-C3B6-72FA823E2B1C}"/>
                  </a:ext>
                </a:extLst>
              </p:cNvPr>
              <p:cNvSpPr/>
              <p:nvPr/>
            </p:nvSpPr>
            <p:spPr>
              <a:xfrm>
                <a:off x="7390514" y="1900038"/>
                <a:ext cx="59636" cy="89925"/>
              </a:xfrm>
              <a:custGeom>
                <a:avLst/>
                <a:gdLst>
                  <a:gd name="connsiteX0" fmla="*/ 59636 w 59636"/>
                  <a:gd name="connsiteY0" fmla="*/ 67027 h 89925"/>
                  <a:gd name="connsiteX1" fmla="*/ 33452 w 59636"/>
                  <a:gd name="connsiteY1" fmla="*/ 89925 h 89925"/>
                  <a:gd name="connsiteX2" fmla="*/ 343 w 59636"/>
                  <a:gd name="connsiteY2" fmla="*/ 63055 h 89925"/>
                  <a:gd name="connsiteX3" fmla="*/ 0 w 59636"/>
                  <a:gd name="connsiteY3" fmla="*/ 0 h 89925"/>
                  <a:gd name="connsiteX4" fmla="*/ 54931 w 59636"/>
                  <a:gd name="connsiteY4" fmla="*/ 7515 h 89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36" h="89925">
                    <a:moveTo>
                      <a:pt x="59636" y="67027"/>
                    </a:moveTo>
                    <a:lnTo>
                      <a:pt x="33452" y="89925"/>
                    </a:lnTo>
                    <a:lnTo>
                      <a:pt x="343" y="63055"/>
                    </a:lnTo>
                    <a:lnTo>
                      <a:pt x="0" y="0"/>
                    </a:lnTo>
                    <a:lnTo>
                      <a:pt x="54931" y="7515"/>
                    </a:lnTo>
                    <a:close/>
                  </a:path>
                </a:pathLst>
              </a:custGeom>
              <a:solidFill>
                <a:srgbClr val="E5B6AE"/>
              </a:solidFill>
              <a:ln w="9525" cap="flat">
                <a:noFill/>
                <a:prstDash val="solid"/>
                <a:miter/>
              </a:ln>
            </p:spPr>
            <p:txBody>
              <a:bodyPr rtlCol="0" anchor="ctr"/>
              <a:lstStyle/>
              <a:p>
                <a:endParaRPr lang="nl-NL" sz="2800"/>
              </a:p>
            </p:txBody>
          </p:sp>
          <p:sp>
            <p:nvSpPr>
              <p:cNvPr id="37" name="Vrije vorm 36">
                <a:extLst>
                  <a:ext uri="{FF2B5EF4-FFF2-40B4-BE49-F238E27FC236}">
                    <a16:creationId xmlns:a16="http://schemas.microsoft.com/office/drawing/2014/main" id="{AEB75878-65EC-809F-4FE1-DC19D5BBBA9E}"/>
                  </a:ext>
                </a:extLst>
              </p:cNvPr>
              <p:cNvSpPr/>
              <p:nvPr/>
            </p:nvSpPr>
            <p:spPr>
              <a:xfrm>
                <a:off x="7394667" y="1920059"/>
                <a:ext cx="53844" cy="36699"/>
              </a:xfrm>
              <a:custGeom>
                <a:avLst/>
                <a:gdLst>
                  <a:gd name="connsiteX0" fmla="*/ 0 w 53844"/>
                  <a:gd name="connsiteY0" fmla="*/ 0 h 36699"/>
                  <a:gd name="connsiteX1" fmla="*/ 53844 w 53844"/>
                  <a:gd name="connsiteY1" fmla="*/ 26241 h 36699"/>
                  <a:gd name="connsiteX2" fmla="*/ 52616 w 53844"/>
                  <a:gd name="connsiteY2" fmla="*/ 10716 h 36699"/>
                  <a:gd name="connsiteX3" fmla="*/ 0 w 53844"/>
                  <a:gd name="connsiteY3" fmla="*/ 0 h 36699"/>
                </a:gdLst>
                <a:ahLst/>
                <a:cxnLst>
                  <a:cxn ang="0">
                    <a:pos x="connsiteX0" y="connsiteY0"/>
                  </a:cxn>
                  <a:cxn ang="0">
                    <a:pos x="connsiteX1" y="connsiteY1"/>
                  </a:cxn>
                  <a:cxn ang="0">
                    <a:pos x="connsiteX2" y="connsiteY2"/>
                  </a:cxn>
                  <a:cxn ang="0">
                    <a:pos x="connsiteX3" y="connsiteY3"/>
                  </a:cxn>
                </a:cxnLst>
                <a:rect l="l" t="t" r="r" b="b"/>
                <a:pathLst>
                  <a:path w="53844" h="36699">
                    <a:moveTo>
                      <a:pt x="0" y="0"/>
                    </a:moveTo>
                    <a:cubicBezTo>
                      <a:pt x="9725" y="30375"/>
                      <a:pt x="32547" y="49768"/>
                      <a:pt x="53844" y="26241"/>
                    </a:cubicBezTo>
                    <a:lnTo>
                      <a:pt x="52616" y="10716"/>
                    </a:lnTo>
                    <a:lnTo>
                      <a:pt x="0" y="0"/>
                    </a:lnTo>
                    <a:close/>
                  </a:path>
                </a:pathLst>
              </a:custGeom>
              <a:solidFill>
                <a:srgbClr val="C4918C"/>
              </a:solidFill>
              <a:ln w="9525" cap="flat">
                <a:noFill/>
                <a:prstDash val="solid"/>
                <a:miter/>
              </a:ln>
            </p:spPr>
            <p:txBody>
              <a:bodyPr rtlCol="0" anchor="ctr"/>
              <a:lstStyle/>
              <a:p>
                <a:endParaRPr lang="nl-NL" sz="2800"/>
              </a:p>
            </p:txBody>
          </p:sp>
          <p:sp>
            <p:nvSpPr>
              <p:cNvPr id="38" name="Vrije vorm 37">
                <a:extLst>
                  <a:ext uri="{FF2B5EF4-FFF2-40B4-BE49-F238E27FC236}">
                    <a16:creationId xmlns:a16="http://schemas.microsoft.com/office/drawing/2014/main" id="{264AA37A-70F0-1F91-0D51-14F598D1B269}"/>
                  </a:ext>
                </a:extLst>
              </p:cNvPr>
              <p:cNvSpPr/>
              <p:nvPr/>
            </p:nvSpPr>
            <p:spPr>
              <a:xfrm>
                <a:off x="7379106" y="1819223"/>
                <a:ext cx="88544" cy="121782"/>
              </a:xfrm>
              <a:custGeom>
                <a:avLst/>
                <a:gdLst>
                  <a:gd name="connsiteX0" fmla="*/ 38040 w 88544"/>
                  <a:gd name="connsiteY0" fmla="*/ 501 h 121782"/>
                  <a:gd name="connsiteX1" fmla="*/ 807 w 88544"/>
                  <a:gd name="connsiteY1" fmla="*/ 48211 h 121782"/>
                  <a:gd name="connsiteX2" fmla="*/ 19180 w 88544"/>
                  <a:gd name="connsiteY2" fmla="*/ 107304 h 121782"/>
                  <a:gd name="connsiteX3" fmla="*/ 63767 w 88544"/>
                  <a:gd name="connsiteY3" fmla="*/ 121782 h 121782"/>
                  <a:gd name="connsiteX4" fmla="*/ 83407 w 88544"/>
                  <a:gd name="connsiteY4" fmla="*/ 100580 h 121782"/>
                  <a:gd name="connsiteX5" fmla="*/ 86027 w 88544"/>
                  <a:gd name="connsiteY5" fmla="*/ 37372 h 121782"/>
                  <a:gd name="connsiteX6" fmla="*/ 38040 w 88544"/>
                  <a:gd name="connsiteY6" fmla="*/ 501 h 12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44" h="121782">
                    <a:moveTo>
                      <a:pt x="38040" y="501"/>
                    </a:moveTo>
                    <a:cubicBezTo>
                      <a:pt x="11998" y="3148"/>
                      <a:pt x="-3841" y="7225"/>
                      <a:pt x="807" y="48211"/>
                    </a:cubicBezTo>
                    <a:cubicBezTo>
                      <a:pt x="5464" y="89207"/>
                      <a:pt x="13437" y="101818"/>
                      <a:pt x="19180" y="107304"/>
                    </a:cubicBezTo>
                    <a:cubicBezTo>
                      <a:pt x="26543" y="114315"/>
                      <a:pt x="37907" y="121659"/>
                      <a:pt x="63767" y="121782"/>
                    </a:cubicBezTo>
                    <a:cubicBezTo>
                      <a:pt x="79588" y="119458"/>
                      <a:pt x="79845" y="109886"/>
                      <a:pt x="83407" y="100580"/>
                    </a:cubicBezTo>
                    <a:cubicBezTo>
                      <a:pt x="86246" y="93150"/>
                      <a:pt x="91789" y="78225"/>
                      <a:pt x="86027" y="37372"/>
                    </a:cubicBezTo>
                    <a:cubicBezTo>
                      <a:pt x="80274" y="-3481"/>
                      <a:pt x="48555" y="-576"/>
                      <a:pt x="38040" y="501"/>
                    </a:cubicBezTo>
                    <a:close/>
                  </a:path>
                </a:pathLst>
              </a:custGeom>
              <a:solidFill>
                <a:srgbClr val="E5B6AE"/>
              </a:solidFill>
              <a:ln w="9525" cap="flat">
                <a:noFill/>
                <a:prstDash val="solid"/>
                <a:miter/>
              </a:ln>
            </p:spPr>
            <p:txBody>
              <a:bodyPr rtlCol="0" anchor="ctr"/>
              <a:lstStyle/>
              <a:p>
                <a:endParaRPr lang="nl-NL" sz="2800"/>
              </a:p>
            </p:txBody>
          </p:sp>
          <p:sp>
            <p:nvSpPr>
              <p:cNvPr id="39" name="Vrije vorm 38">
                <a:extLst>
                  <a:ext uri="{FF2B5EF4-FFF2-40B4-BE49-F238E27FC236}">
                    <a16:creationId xmlns:a16="http://schemas.microsoft.com/office/drawing/2014/main" id="{BD4D0D10-FE96-82F9-8F44-97453375F773}"/>
                  </a:ext>
                </a:extLst>
              </p:cNvPr>
              <p:cNvSpPr/>
              <p:nvPr/>
            </p:nvSpPr>
            <p:spPr>
              <a:xfrm>
                <a:off x="7419902" y="1879260"/>
                <a:ext cx="7411" cy="8921"/>
              </a:xfrm>
              <a:custGeom>
                <a:avLst/>
                <a:gdLst>
                  <a:gd name="connsiteX0" fmla="*/ 2977 w 7411"/>
                  <a:gd name="connsiteY0" fmla="*/ 23 h 8921"/>
                  <a:gd name="connsiteX1" fmla="*/ 7340 w 7411"/>
                  <a:gd name="connsiteY1" fmla="*/ 4023 h 8921"/>
                  <a:gd name="connsiteX2" fmla="*/ 4425 w 7411"/>
                  <a:gd name="connsiteY2" fmla="*/ 8900 h 8921"/>
                  <a:gd name="connsiteX3" fmla="*/ 72 w 7411"/>
                  <a:gd name="connsiteY3" fmla="*/ 4890 h 8921"/>
                  <a:gd name="connsiteX4" fmla="*/ 2977 w 7411"/>
                  <a:gd name="connsiteY4" fmla="*/ 23 h 8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 h="8921">
                    <a:moveTo>
                      <a:pt x="2977" y="23"/>
                    </a:moveTo>
                    <a:cubicBezTo>
                      <a:pt x="4987" y="-225"/>
                      <a:pt x="6940" y="1575"/>
                      <a:pt x="7340" y="4023"/>
                    </a:cubicBezTo>
                    <a:cubicBezTo>
                      <a:pt x="7740" y="6481"/>
                      <a:pt x="6435" y="8662"/>
                      <a:pt x="4425" y="8900"/>
                    </a:cubicBezTo>
                    <a:cubicBezTo>
                      <a:pt x="2425" y="9138"/>
                      <a:pt x="472" y="7347"/>
                      <a:pt x="72" y="4890"/>
                    </a:cubicBezTo>
                    <a:cubicBezTo>
                      <a:pt x="-328" y="2442"/>
                      <a:pt x="977" y="261"/>
                      <a:pt x="2977" y="23"/>
                    </a:cubicBezTo>
                    <a:close/>
                  </a:path>
                </a:pathLst>
              </a:custGeom>
              <a:solidFill>
                <a:srgbClr val="303B39"/>
              </a:solidFill>
              <a:ln w="9525" cap="flat">
                <a:noFill/>
                <a:prstDash val="solid"/>
                <a:miter/>
              </a:ln>
            </p:spPr>
            <p:txBody>
              <a:bodyPr rtlCol="0" anchor="ctr"/>
              <a:lstStyle/>
              <a:p>
                <a:endParaRPr lang="nl-NL" sz="2800"/>
              </a:p>
            </p:txBody>
          </p:sp>
          <p:sp>
            <p:nvSpPr>
              <p:cNvPr id="40" name="Vrije vorm 39">
                <a:extLst>
                  <a:ext uri="{FF2B5EF4-FFF2-40B4-BE49-F238E27FC236}">
                    <a16:creationId xmlns:a16="http://schemas.microsoft.com/office/drawing/2014/main" id="{7D082570-1D40-C368-1033-549012461194}"/>
                  </a:ext>
                </a:extLst>
              </p:cNvPr>
              <p:cNvSpPr/>
              <p:nvPr/>
            </p:nvSpPr>
            <p:spPr>
              <a:xfrm>
                <a:off x="7452793" y="1875885"/>
                <a:ext cx="7305" cy="9015"/>
              </a:xfrm>
              <a:custGeom>
                <a:avLst/>
                <a:gdLst>
                  <a:gd name="connsiteX0" fmla="*/ 3243 w 7305"/>
                  <a:gd name="connsiteY0" fmla="*/ 26 h 9015"/>
                  <a:gd name="connsiteX1" fmla="*/ 24 w 7305"/>
                  <a:gd name="connsiteY1" fmla="*/ 4999 h 9015"/>
                  <a:gd name="connsiteX2" fmla="*/ 4063 w 7305"/>
                  <a:gd name="connsiteY2" fmla="*/ 8989 h 9015"/>
                  <a:gd name="connsiteX3" fmla="*/ 7282 w 7305"/>
                  <a:gd name="connsiteY3" fmla="*/ 4017 h 9015"/>
                  <a:gd name="connsiteX4" fmla="*/ 3243 w 7305"/>
                  <a:gd name="connsiteY4" fmla="*/ 26 h 9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5" h="9015">
                    <a:moveTo>
                      <a:pt x="3243" y="26"/>
                    </a:moveTo>
                    <a:cubicBezTo>
                      <a:pt x="1234" y="293"/>
                      <a:pt x="-205" y="2522"/>
                      <a:pt x="24" y="4999"/>
                    </a:cubicBezTo>
                    <a:cubicBezTo>
                      <a:pt x="252" y="7475"/>
                      <a:pt x="2062" y="9256"/>
                      <a:pt x="4063" y="8989"/>
                    </a:cubicBezTo>
                    <a:cubicBezTo>
                      <a:pt x="6072" y="8713"/>
                      <a:pt x="7511" y="6494"/>
                      <a:pt x="7282" y="4017"/>
                    </a:cubicBezTo>
                    <a:cubicBezTo>
                      <a:pt x="7053" y="1541"/>
                      <a:pt x="5243" y="-240"/>
                      <a:pt x="3243" y="26"/>
                    </a:cubicBezTo>
                    <a:close/>
                  </a:path>
                </a:pathLst>
              </a:custGeom>
              <a:solidFill>
                <a:srgbClr val="303B39"/>
              </a:solidFill>
              <a:ln w="9525" cap="flat">
                <a:noFill/>
                <a:prstDash val="solid"/>
                <a:miter/>
              </a:ln>
            </p:spPr>
            <p:txBody>
              <a:bodyPr rtlCol="0" anchor="ctr"/>
              <a:lstStyle/>
              <a:p>
                <a:endParaRPr lang="nl-NL" sz="2800"/>
              </a:p>
            </p:txBody>
          </p:sp>
          <p:sp>
            <p:nvSpPr>
              <p:cNvPr id="41" name="Vrije vorm 40">
                <a:extLst>
                  <a:ext uri="{FF2B5EF4-FFF2-40B4-BE49-F238E27FC236}">
                    <a16:creationId xmlns:a16="http://schemas.microsoft.com/office/drawing/2014/main" id="{8310453A-D588-2D40-0926-7D84CC170110}"/>
                  </a:ext>
                </a:extLst>
              </p:cNvPr>
              <p:cNvSpPr/>
              <p:nvPr/>
            </p:nvSpPr>
            <p:spPr>
              <a:xfrm>
                <a:off x="7414631" y="1868098"/>
                <a:ext cx="14811" cy="4470"/>
              </a:xfrm>
              <a:custGeom>
                <a:avLst/>
                <a:gdLst>
                  <a:gd name="connsiteX0" fmla="*/ 14421 w 14811"/>
                  <a:gd name="connsiteY0" fmla="*/ 3489 h 4470"/>
                  <a:gd name="connsiteX1" fmla="*/ 14811 w 14811"/>
                  <a:gd name="connsiteY1" fmla="*/ 222 h 4470"/>
                  <a:gd name="connsiteX2" fmla="*/ 0 w 14811"/>
                  <a:gd name="connsiteY2" fmla="*/ 1537 h 4470"/>
                  <a:gd name="connsiteX3" fmla="*/ 1495 w 14811"/>
                  <a:gd name="connsiteY3" fmla="*/ 4470 h 4470"/>
                  <a:gd name="connsiteX4" fmla="*/ 14421 w 14811"/>
                  <a:gd name="connsiteY4" fmla="*/ 3489 h 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1" h="4470">
                    <a:moveTo>
                      <a:pt x="14421" y="3489"/>
                    </a:moveTo>
                    <a:lnTo>
                      <a:pt x="14811" y="222"/>
                    </a:lnTo>
                    <a:cubicBezTo>
                      <a:pt x="10220" y="-321"/>
                      <a:pt x="2762" y="136"/>
                      <a:pt x="0" y="1537"/>
                    </a:cubicBezTo>
                    <a:lnTo>
                      <a:pt x="1495" y="4470"/>
                    </a:lnTo>
                    <a:cubicBezTo>
                      <a:pt x="3400" y="3499"/>
                      <a:pt x="10173" y="2994"/>
                      <a:pt x="14421" y="3489"/>
                    </a:cubicBezTo>
                    <a:close/>
                  </a:path>
                </a:pathLst>
              </a:custGeom>
              <a:solidFill>
                <a:srgbClr val="A1ADAA"/>
              </a:solidFill>
              <a:ln w="9525" cap="flat">
                <a:noFill/>
                <a:prstDash val="solid"/>
                <a:miter/>
              </a:ln>
            </p:spPr>
            <p:txBody>
              <a:bodyPr rtlCol="0" anchor="ctr"/>
              <a:lstStyle/>
              <a:p>
                <a:endParaRPr lang="nl-NL" sz="2800"/>
              </a:p>
            </p:txBody>
          </p:sp>
          <p:sp>
            <p:nvSpPr>
              <p:cNvPr id="42" name="Vrije vorm 41">
                <a:extLst>
                  <a:ext uri="{FF2B5EF4-FFF2-40B4-BE49-F238E27FC236}">
                    <a16:creationId xmlns:a16="http://schemas.microsoft.com/office/drawing/2014/main" id="{42A56931-AE09-9E35-8623-0A04FF7ED677}"/>
                  </a:ext>
                </a:extLst>
              </p:cNvPr>
              <p:cNvSpPr/>
              <p:nvPr/>
            </p:nvSpPr>
            <p:spPr>
              <a:xfrm>
                <a:off x="7449226" y="1864395"/>
                <a:ext cx="14849" cy="4439"/>
              </a:xfrm>
              <a:custGeom>
                <a:avLst/>
                <a:gdLst>
                  <a:gd name="connsiteX0" fmla="*/ 13774 w 14849"/>
                  <a:gd name="connsiteY0" fmla="*/ 3629 h 4439"/>
                  <a:gd name="connsiteX1" fmla="*/ 14850 w 14849"/>
                  <a:gd name="connsiteY1" fmla="*/ 515 h 4439"/>
                  <a:gd name="connsiteX2" fmla="*/ 0 w 14849"/>
                  <a:gd name="connsiteY2" fmla="*/ 1248 h 4439"/>
                  <a:gd name="connsiteX3" fmla="*/ 829 w 14849"/>
                  <a:gd name="connsiteY3" fmla="*/ 4439 h 4439"/>
                  <a:gd name="connsiteX4" fmla="*/ 13774 w 14849"/>
                  <a:gd name="connsiteY4" fmla="*/ 3629 h 4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9" h="4439">
                    <a:moveTo>
                      <a:pt x="13774" y="3629"/>
                    </a:moveTo>
                    <a:lnTo>
                      <a:pt x="14850" y="515"/>
                    </a:lnTo>
                    <a:cubicBezTo>
                      <a:pt x="11925" y="-485"/>
                      <a:pt x="4477" y="86"/>
                      <a:pt x="0" y="1248"/>
                    </a:cubicBezTo>
                    <a:lnTo>
                      <a:pt x="829" y="4439"/>
                    </a:lnTo>
                    <a:cubicBezTo>
                      <a:pt x="4972" y="3353"/>
                      <a:pt x="11754" y="2934"/>
                      <a:pt x="13774" y="3629"/>
                    </a:cubicBezTo>
                    <a:close/>
                  </a:path>
                </a:pathLst>
              </a:custGeom>
              <a:solidFill>
                <a:srgbClr val="A1ADAA"/>
              </a:solidFill>
              <a:ln w="9525" cap="flat">
                <a:noFill/>
                <a:prstDash val="solid"/>
                <a:miter/>
              </a:ln>
            </p:spPr>
            <p:txBody>
              <a:bodyPr rtlCol="0" anchor="ctr"/>
              <a:lstStyle/>
              <a:p>
                <a:endParaRPr lang="nl-NL" sz="2800"/>
              </a:p>
            </p:txBody>
          </p:sp>
          <p:sp>
            <p:nvSpPr>
              <p:cNvPr id="43" name="Vrije vorm 42">
                <a:extLst>
                  <a:ext uri="{FF2B5EF4-FFF2-40B4-BE49-F238E27FC236}">
                    <a16:creationId xmlns:a16="http://schemas.microsoft.com/office/drawing/2014/main" id="{05246F67-C577-3F87-17B5-CC58A018FAAF}"/>
                  </a:ext>
                </a:extLst>
              </p:cNvPr>
              <p:cNvSpPr/>
              <p:nvPr/>
            </p:nvSpPr>
            <p:spPr>
              <a:xfrm>
                <a:off x="7406753" y="1872075"/>
                <a:ext cx="65577" cy="24713"/>
              </a:xfrm>
              <a:custGeom>
                <a:avLst/>
                <a:gdLst>
                  <a:gd name="connsiteX0" fmla="*/ 34929 w 65577"/>
                  <a:gd name="connsiteY0" fmla="*/ 3979 h 24713"/>
                  <a:gd name="connsiteX1" fmla="*/ 306 w 65577"/>
                  <a:gd name="connsiteY1" fmla="*/ 7275 h 24713"/>
                  <a:gd name="connsiteX2" fmla="*/ 6869 w 65577"/>
                  <a:gd name="connsiteY2" fmla="*/ 24410 h 24713"/>
                  <a:gd name="connsiteX3" fmla="*/ 30291 w 65577"/>
                  <a:gd name="connsiteY3" fmla="*/ 22857 h 24713"/>
                  <a:gd name="connsiteX4" fmla="*/ 34653 w 65577"/>
                  <a:gd name="connsiteY4" fmla="*/ 8122 h 24713"/>
                  <a:gd name="connsiteX5" fmla="*/ 34882 w 65577"/>
                  <a:gd name="connsiteY5" fmla="*/ 6589 h 24713"/>
                  <a:gd name="connsiteX6" fmla="*/ 40787 w 65577"/>
                  <a:gd name="connsiteY6" fmla="*/ 5970 h 24713"/>
                  <a:gd name="connsiteX7" fmla="*/ 41321 w 65577"/>
                  <a:gd name="connsiteY7" fmla="*/ 7437 h 24713"/>
                  <a:gd name="connsiteX8" fmla="*/ 48569 w 65577"/>
                  <a:gd name="connsiteY8" fmla="*/ 21000 h 24713"/>
                  <a:gd name="connsiteX9" fmla="*/ 61590 w 65577"/>
                  <a:gd name="connsiteY9" fmla="*/ 18857 h 24713"/>
                  <a:gd name="connsiteX10" fmla="*/ 64571 w 65577"/>
                  <a:gd name="connsiteY10" fmla="*/ 740 h 24713"/>
                  <a:gd name="connsiteX11" fmla="*/ 40397 w 65577"/>
                  <a:gd name="connsiteY11" fmla="*/ 3398 h 24713"/>
                  <a:gd name="connsiteX12" fmla="*/ 34929 w 65577"/>
                  <a:gd name="connsiteY12" fmla="*/ 3979 h 24713"/>
                  <a:gd name="connsiteX13" fmla="*/ 34929 w 65577"/>
                  <a:gd name="connsiteY13" fmla="*/ 3979 h 24713"/>
                  <a:gd name="connsiteX14" fmla="*/ 43531 w 65577"/>
                  <a:gd name="connsiteY14" fmla="*/ 4655 h 24713"/>
                  <a:gd name="connsiteX15" fmla="*/ 61599 w 65577"/>
                  <a:gd name="connsiteY15" fmla="*/ 2626 h 24713"/>
                  <a:gd name="connsiteX16" fmla="*/ 59170 w 65577"/>
                  <a:gd name="connsiteY16" fmla="*/ 17419 h 24713"/>
                  <a:gd name="connsiteX17" fmla="*/ 50407 w 65577"/>
                  <a:gd name="connsiteY17" fmla="*/ 18981 h 24713"/>
                  <a:gd name="connsiteX18" fmla="*/ 44493 w 65577"/>
                  <a:gd name="connsiteY18" fmla="*/ 7913 h 24713"/>
                  <a:gd name="connsiteX19" fmla="*/ 43531 w 65577"/>
                  <a:gd name="connsiteY19" fmla="*/ 4655 h 24713"/>
                  <a:gd name="connsiteX20" fmla="*/ 43531 w 65577"/>
                  <a:gd name="connsiteY20" fmla="*/ 4655 h 24713"/>
                  <a:gd name="connsiteX21" fmla="*/ 31939 w 65577"/>
                  <a:gd name="connsiteY21" fmla="*/ 5836 h 24713"/>
                  <a:gd name="connsiteX22" fmla="*/ 31643 w 65577"/>
                  <a:gd name="connsiteY22" fmla="*/ 9218 h 24713"/>
                  <a:gd name="connsiteX23" fmla="*/ 28081 w 65577"/>
                  <a:gd name="connsiteY23" fmla="*/ 21248 h 24713"/>
                  <a:gd name="connsiteX24" fmla="*/ 8945 w 65577"/>
                  <a:gd name="connsiteY24" fmla="*/ 22524 h 24713"/>
                  <a:gd name="connsiteX25" fmla="*/ 3592 w 65577"/>
                  <a:gd name="connsiteY25" fmla="*/ 8522 h 24713"/>
                  <a:gd name="connsiteX26" fmla="*/ 31939 w 65577"/>
                  <a:gd name="connsiteY26" fmla="*/ 5836 h 2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577" h="24713">
                    <a:moveTo>
                      <a:pt x="34929" y="3979"/>
                    </a:moveTo>
                    <a:cubicBezTo>
                      <a:pt x="32034" y="3855"/>
                      <a:pt x="10650" y="2626"/>
                      <a:pt x="306" y="7275"/>
                    </a:cubicBezTo>
                    <a:cubicBezTo>
                      <a:pt x="-1446" y="13075"/>
                      <a:pt x="4811" y="23448"/>
                      <a:pt x="6869" y="24410"/>
                    </a:cubicBezTo>
                    <a:cubicBezTo>
                      <a:pt x="8916" y="25381"/>
                      <a:pt x="26871" y="23791"/>
                      <a:pt x="30291" y="22857"/>
                    </a:cubicBezTo>
                    <a:cubicBezTo>
                      <a:pt x="33758" y="22381"/>
                      <a:pt x="34310" y="9789"/>
                      <a:pt x="34653" y="8122"/>
                    </a:cubicBezTo>
                    <a:cubicBezTo>
                      <a:pt x="34758" y="7646"/>
                      <a:pt x="34825" y="7113"/>
                      <a:pt x="34882" y="6589"/>
                    </a:cubicBezTo>
                    <a:cubicBezTo>
                      <a:pt x="37539" y="5693"/>
                      <a:pt x="38006" y="5446"/>
                      <a:pt x="40787" y="5970"/>
                    </a:cubicBezTo>
                    <a:cubicBezTo>
                      <a:pt x="40949" y="6474"/>
                      <a:pt x="41130" y="6998"/>
                      <a:pt x="41321" y="7437"/>
                    </a:cubicBezTo>
                    <a:cubicBezTo>
                      <a:pt x="42006" y="9008"/>
                      <a:pt x="45073" y="21238"/>
                      <a:pt x="48569" y="21000"/>
                    </a:cubicBezTo>
                    <a:cubicBezTo>
                      <a:pt x="52103" y="21229"/>
                      <a:pt x="59771" y="20209"/>
                      <a:pt x="61590" y="18857"/>
                    </a:cubicBezTo>
                    <a:cubicBezTo>
                      <a:pt x="63400" y="17495"/>
                      <a:pt x="67457" y="6074"/>
                      <a:pt x="64571" y="740"/>
                    </a:cubicBezTo>
                    <a:cubicBezTo>
                      <a:pt x="53703" y="-1679"/>
                      <a:pt x="43797" y="2531"/>
                      <a:pt x="40397" y="3398"/>
                    </a:cubicBezTo>
                    <a:cubicBezTo>
                      <a:pt x="37482" y="3084"/>
                      <a:pt x="37739" y="3198"/>
                      <a:pt x="34929" y="3979"/>
                    </a:cubicBezTo>
                    <a:lnTo>
                      <a:pt x="34929" y="3979"/>
                    </a:lnTo>
                    <a:close/>
                    <a:moveTo>
                      <a:pt x="43531" y="4655"/>
                    </a:moveTo>
                    <a:cubicBezTo>
                      <a:pt x="45502" y="4169"/>
                      <a:pt x="52456" y="598"/>
                      <a:pt x="61599" y="2626"/>
                    </a:cubicBezTo>
                    <a:cubicBezTo>
                      <a:pt x="63962" y="6989"/>
                      <a:pt x="60647" y="16314"/>
                      <a:pt x="59170" y="17419"/>
                    </a:cubicBezTo>
                    <a:cubicBezTo>
                      <a:pt x="57685" y="18533"/>
                      <a:pt x="53303" y="19162"/>
                      <a:pt x="50407" y="18981"/>
                    </a:cubicBezTo>
                    <a:cubicBezTo>
                      <a:pt x="47559" y="19181"/>
                      <a:pt x="45054" y="9189"/>
                      <a:pt x="44493" y="7913"/>
                    </a:cubicBezTo>
                    <a:cubicBezTo>
                      <a:pt x="43940" y="6627"/>
                      <a:pt x="43531" y="4655"/>
                      <a:pt x="43531" y="4655"/>
                    </a:cubicBezTo>
                    <a:lnTo>
                      <a:pt x="43531" y="4655"/>
                    </a:lnTo>
                    <a:close/>
                    <a:moveTo>
                      <a:pt x="31939" y="5836"/>
                    </a:moveTo>
                    <a:cubicBezTo>
                      <a:pt x="31939" y="5836"/>
                      <a:pt x="31929" y="7846"/>
                      <a:pt x="31643" y="9218"/>
                    </a:cubicBezTo>
                    <a:cubicBezTo>
                      <a:pt x="31357" y="10580"/>
                      <a:pt x="30910" y="20867"/>
                      <a:pt x="28081" y="21248"/>
                    </a:cubicBezTo>
                    <a:cubicBezTo>
                      <a:pt x="25281" y="22010"/>
                      <a:pt x="10622" y="23305"/>
                      <a:pt x="8945" y="22524"/>
                    </a:cubicBezTo>
                    <a:cubicBezTo>
                      <a:pt x="7269" y="21733"/>
                      <a:pt x="2154" y="13266"/>
                      <a:pt x="3592" y="8522"/>
                    </a:cubicBezTo>
                    <a:cubicBezTo>
                      <a:pt x="12136" y="4693"/>
                      <a:pt x="29910" y="5760"/>
                      <a:pt x="31939" y="5836"/>
                    </a:cubicBezTo>
                    <a:close/>
                  </a:path>
                </a:pathLst>
              </a:custGeom>
              <a:solidFill>
                <a:srgbClr val="303B39"/>
              </a:solidFill>
              <a:ln w="9525" cap="flat">
                <a:noFill/>
                <a:prstDash val="solid"/>
                <a:miter/>
              </a:ln>
            </p:spPr>
            <p:txBody>
              <a:bodyPr rtlCol="0" anchor="ctr"/>
              <a:lstStyle/>
              <a:p>
                <a:endParaRPr lang="nl-NL" sz="2800"/>
              </a:p>
            </p:txBody>
          </p:sp>
          <p:sp>
            <p:nvSpPr>
              <p:cNvPr id="44" name="Vrije vorm 43">
                <a:extLst>
                  <a:ext uri="{FF2B5EF4-FFF2-40B4-BE49-F238E27FC236}">
                    <a16:creationId xmlns:a16="http://schemas.microsoft.com/office/drawing/2014/main" id="{19E32A85-CAA7-4A59-FBD0-2071AC972C49}"/>
                  </a:ext>
                </a:extLst>
              </p:cNvPr>
              <p:cNvSpPr/>
              <p:nvPr/>
            </p:nvSpPr>
            <p:spPr>
              <a:xfrm>
                <a:off x="7370639" y="1880387"/>
                <a:ext cx="16672" cy="25729"/>
              </a:xfrm>
              <a:custGeom>
                <a:avLst/>
                <a:gdLst>
                  <a:gd name="connsiteX0" fmla="*/ 14703 w 16672"/>
                  <a:gd name="connsiteY0" fmla="*/ 4363 h 25729"/>
                  <a:gd name="connsiteX1" fmla="*/ 7892 w 16672"/>
                  <a:gd name="connsiteY1" fmla="*/ 20 h 25729"/>
                  <a:gd name="connsiteX2" fmla="*/ 158 w 16672"/>
                  <a:gd name="connsiteY2" fmla="*/ 11221 h 25729"/>
                  <a:gd name="connsiteX3" fmla="*/ 14560 w 16672"/>
                  <a:gd name="connsiteY3" fmla="*/ 25470 h 25729"/>
                  <a:gd name="connsiteX4" fmla="*/ 14703 w 16672"/>
                  <a:gd name="connsiteY4" fmla="*/ 4363 h 25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 h="25729">
                    <a:moveTo>
                      <a:pt x="14703" y="4363"/>
                    </a:moveTo>
                    <a:cubicBezTo>
                      <a:pt x="13065" y="2077"/>
                      <a:pt x="11188" y="286"/>
                      <a:pt x="7892" y="20"/>
                    </a:cubicBezTo>
                    <a:cubicBezTo>
                      <a:pt x="4607" y="-247"/>
                      <a:pt x="-1013" y="2125"/>
                      <a:pt x="158" y="11221"/>
                    </a:cubicBezTo>
                    <a:cubicBezTo>
                      <a:pt x="1320" y="20317"/>
                      <a:pt x="9902" y="27166"/>
                      <a:pt x="14560" y="25470"/>
                    </a:cubicBezTo>
                    <a:cubicBezTo>
                      <a:pt x="19227" y="23775"/>
                      <a:pt x="14703" y="4363"/>
                      <a:pt x="14703" y="4363"/>
                    </a:cubicBezTo>
                    <a:close/>
                  </a:path>
                </a:pathLst>
              </a:custGeom>
              <a:solidFill>
                <a:srgbClr val="E5B6AE"/>
              </a:solidFill>
              <a:ln w="9525" cap="flat">
                <a:noFill/>
                <a:prstDash val="solid"/>
                <a:miter/>
              </a:ln>
            </p:spPr>
            <p:txBody>
              <a:bodyPr rtlCol="0" anchor="ctr"/>
              <a:lstStyle/>
              <a:p>
                <a:endParaRPr lang="nl-NL" sz="2800"/>
              </a:p>
            </p:txBody>
          </p:sp>
          <p:sp>
            <p:nvSpPr>
              <p:cNvPr id="45" name="Vrije vorm 44">
                <a:extLst>
                  <a:ext uri="{FF2B5EF4-FFF2-40B4-BE49-F238E27FC236}">
                    <a16:creationId xmlns:a16="http://schemas.microsoft.com/office/drawing/2014/main" id="{436A00CC-DB70-D02F-AB5F-1433855B9686}"/>
                  </a:ext>
                </a:extLst>
              </p:cNvPr>
              <p:cNvSpPr/>
              <p:nvPr/>
            </p:nvSpPr>
            <p:spPr>
              <a:xfrm>
                <a:off x="7436834" y="1877168"/>
                <a:ext cx="18374" cy="30362"/>
              </a:xfrm>
              <a:custGeom>
                <a:avLst/>
                <a:gdLst>
                  <a:gd name="connsiteX0" fmla="*/ 8430 w 18374"/>
                  <a:gd name="connsiteY0" fmla="*/ 30280 h 30362"/>
                  <a:gd name="connsiteX1" fmla="*/ 9858 w 18374"/>
                  <a:gd name="connsiteY1" fmla="*/ 30070 h 30362"/>
                  <a:gd name="connsiteX2" fmla="*/ 18345 w 18374"/>
                  <a:gd name="connsiteY2" fmla="*/ 23384 h 30362"/>
                  <a:gd name="connsiteX3" fmla="*/ 14288 w 18374"/>
                  <a:gd name="connsiteY3" fmla="*/ 13706 h 30362"/>
                  <a:gd name="connsiteX4" fmla="*/ 8096 w 18374"/>
                  <a:gd name="connsiteY4" fmla="*/ 0 h 30362"/>
                  <a:gd name="connsiteX5" fmla="*/ 4829 w 18374"/>
                  <a:gd name="connsiteY5" fmla="*/ 476 h 30362"/>
                  <a:gd name="connsiteX6" fmla="*/ 11506 w 18374"/>
                  <a:gd name="connsiteY6" fmla="*/ 15469 h 30362"/>
                  <a:gd name="connsiteX7" fmla="*/ 15068 w 18374"/>
                  <a:gd name="connsiteY7" fmla="*/ 23041 h 30362"/>
                  <a:gd name="connsiteX8" fmla="*/ 9239 w 18374"/>
                  <a:gd name="connsiteY8" fmla="*/ 26832 h 30362"/>
                  <a:gd name="connsiteX9" fmla="*/ 2914 w 18374"/>
                  <a:gd name="connsiteY9" fmla="*/ 25746 h 30362"/>
                  <a:gd name="connsiteX10" fmla="*/ 0 w 18374"/>
                  <a:gd name="connsiteY10" fmla="*/ 27270 h 30362"/>
                  <a:gd name="connsiteX11" fmla="*/ 8430 w 18374"/>
                  <a:gd name="connsiteY11" fmla="*/ 30280 h 3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4" h="30362">
                    <a:moveTo>
                      <a:pt x="8430" y="30280"/>
                    </a:moveTo>
                    <a:cubicBezTo>
                      <a:pt x="8924" y="30232"/>
                      <a:pt x="9401" y="30156"/>
                      <a:pt x="9858" y="30070"/>
                    </a:cubicBezTo>
                    <a:cubicBezTo>
                      <a:pt x="13535" y="29366"/>
                      <a:pt x="17955" y="27194"/>
                      <a:pt x="18345" y="23384"/>
                    </a:cubicBezTo>
                    <a:cubicBezTo>
                      <a:pt x="18640" y="20583"/>
                      <a:pt x="16716" y="17545"/>
                      <a:pt x="14288" y="13706"/>
                    </a:cubicBezTo>
                    <a:cubicBezTo>
                      <a:pt x="11735" y="9668"/>
                      <a:pt x="8839" y="5086"/>
                      <a:pt x="8096" y="0"/>
                    </a:cubicBezTo>
                    <a:lnTo>
                      <a:pt x="4829" y="476"/>
                    </a:lnTo>
                    <a:cubicBezTo>
                      <a:pt x="5677" y="6248"/>
                      <a:pt x="8906" y="11363"/>
                      <a:pt x="11506" y="15469"/>
                    </a:cubicBezTo>
                    <a:cubicBezTo>
                      <a:pt x="13430" y="18507"/>
                      <a:pt x="15249" y="21384"/>
                      <a:pt x="15068" y="23041"/>
                    </a:cubicBezTo>
                    <a:cubicBezTo>
                      <a:pt x="14907" y="24622"/>
                      <a:pt x="12459" y="26222"/>
                      <a:pt x="9239" y="26832"/>
                    </a:cubicBezTo>
                    <a:cubicBezTo>
                      <a:pt x="6305" y="27403"/>
                      <a:pt x="3524" y="26918"/>
                      <a:pt x="2914" y="25746"/>
                    </a:cubicBezTo>
                    <a:lnTo>
                      <a:pt x="0" y="27270"/>
                    </a:lnTo>
                    <a:cubicBezTo>
                      <a:pt x="1428" y="30004"/>
                      <a:pt x="5162" y="30613"/>
                      <a:pt x="8430" y="30280"/>
                    </a:cubicBezTo>
                    <a:close/>
                  </a:path>
                </a:pathLst>
              </a:custGeom>
              <a:solidFill>
                <a:srgbClr val="303B39"/>
              </a:solidFill>
              <a:ln w="9525" cap="flat">
                <a:noFill/>
                <a:prstDash val="solid"/>
                <a:miter/>
              </a:ln>
            </p:spPr>
            <p:txBody>
              <a:bodyPr rtlCol="0" anchor="ctr"/>
              <a:lstStyle/>
              <a:p>
                <a:endParaRPr lang="nl-NL" sz="2800"/>
              </a:p>
            </p:txBody>
          </p:sp>
          <p:sp>
            <p:nvSpPr>
              <p:cNvPr id="46" name="Vrije vorm 45">
                <a:extLst>
                  <a:ext uri="{FF2B5EF4-FFF2-40B4-BE49-F238E27FC236}">
                    <a16:creationId xmlns:a16="http://schemas.microsoft.com/office/drawing/2014/main" id="{E1D2BDF7-286B-77D9-BEF1-1AFA76E16C15}"/>
                  </a:ext>
                </a:extLst>
              </p:cNvPr>
              <p:cNvSpPr/>
              <p:nvPr/>
            </p:nvSpPr>
            <p:spPr>
              <a:xfrm>
                <a:off x="7434053" y="1916316"/>
                <a:ext cx="16715" cy="4813"/>
              </a:xfrm>
              <a:custGeom>
                <a:avLst/>
                <a:gdLst>
                  <a:gd name="connsiteX0" fmla="*/ 9544 w 16715"/>
                  <a:gd name="connsiteY0" fmla="*/ 4677 h 4813"/>
                  <a:gd name="connsiteX1" fmla="*/ 16716 w 16715"/>
                  <a:gd name="connsiteY1" fmla="*/ 3086 h 4813"/>
                  <a:gd name="connsiteX2" fmla="*/ 15573 w 16715"/>
                  <a:gd name="connsiteY2" fmla="*/ 0 h 4813"/>
                  <a:gd name="connsiteX3" fmla="*/ 1257 w 16715"/>
                  <a:gd name="connsiteY3" fmla="*/ 543 h 4813"/>
                  <a:gd name="connsiteX4" fmla="*/ 0 w 16715"/>
                  <a:gd name="connsiteY4" fmla="*/ 3581 h 4813"/>
                  <a:gd name="connsiteX5" fmla="*/ 9544 w 16715"/>
                  <a:gd name="connsiteY5" fmla="*/ 4677 h 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15" h="4813">
                    <a:moveTo>
                      <a:pt x="9544" y="4677"/>
                    </a:moveTo>
                    <a:cubicBezTo>
                      <a:pt x="13458" y="4277"/>
                      <a:pt x="16497" y="3172"/>
                      <a:pt x="16716" y="3086"/>
                    </a:cubicBezTo>
                    <a:lnTo>
                      <a:pt x="15573" y="0"/>
                    </a:lnTo>
                    <a:cubicBezTo>
                      <a:pt x="15497" y="28"/>
                      <a:pt x="7229" y="3010"/>
                      <a:pt x="1257" y="543"/>
                    </a:cubicBezTo>
                    <a:lnTo>
                      <a:pt x="0" y="3581"/>
                    </a:lnTo>
                    <a:cubicBezTo>
                      <a:pt x="3105" y="4867"/>
                      <a:pt x="6572" y="4972"/>
                      <a:pt x="9544" y="4677"/>
                    </a:cubicBezTo>
                    <a:close/>
                  </a:path>
                </a:pathLst>
              </a:custGeom>
              <a:solidFill>
                <a:srgbClr val="303B39"/>
              </a:solidFill>
              <a:ln w="9525" cap="flat">
                <a:noFill/>
                <a:prstDash val="solid"/>
                <a:miter/>
              </a:ln>
            </p:spPr>
            <p:txBody>
              <a:bodyPr rtlCol="0" anchor="ctr"/>
              <a:lstStyle/>
              <a:p>
                <a:endParaRPr lang="nl-NL" sz="2800"/>
              </a:p>
            </p:txBody>
          </p:sp>
          <p:sp>
            <p:nvSpPr>
              <p:cNvPr id="47" name="Vrije vorm 46">
                <a:extLst>
                  <a:ext uri="{FF2B5EF4-FFF2-40B4-BE49-F238E27FC236}">
                    <a16:creationId xmlns:a16="http://schemas.microsoft.com/office/drawing/2014/main" id="{52480BFC-1509-8D2E-0E62-B735DD0C1458}"/>
                  </a:ext>
                </a:extLst>
              </p:cNvPr>
              <p:cNvSpPr/>
              <p:nvPr/>
            </p:nvSpPr>
            <p:spPr>
              <a:xfrm>
                <a:off x="7376682" y="1822705"/>
                <a:ext cx="23566" cy="69654"/>
              </a:xfrm>
              <a:custGeom>
                <a:avLst/>
                <a:gdLst>
                  <a:gd name="connsiteX0" fmla="*/ 13765 w 23566"/>
                  <a:gd name="connsiteY0" fmla="*/ 69618 h 69654"/>
                  <a:gd name="connsiteX1" fmla="*/ 18299 w 23566"/>
                  <a:gd name="connsiteY1" fmla="*/ 33185 h 69654"/>
                  <a:gd name="connsiteX2" fmla="*/ 18213 w 23566"/>
                  <a:gd name="connsiteY2" fmla="*/ 21507 h 69654"/>
                  <a:gd name="connsiteX3" fmla="*/ 14022 w 23566"/>
                  <a:gd name="connsiteY3" fmla="*/ 15812 h 69654"/>
                  <a:gd name="connsiteX4" fmla="*/ 23566 w 23566"/>
                  <a:gd name="connsiteY4" fmla="*/ 0 h 69654"/>
                  <a:gd name="connsiteX5" fmla="*/ 11 w 23566"/>
                  <a:gd name="connsiteY5" fmla="*/ 28518 h 69654"/>
                  <a:gd name="connsiteX6" fmla="*/ 4725 w 23566"/>
                  <a:gd name="connsiteY6" fmla="*/ 58522 h 69654"/>
                  <a:gd name="connsiteX7" fmla="*/ 10336 w 23566"/>
                  <a:gd name="connsiteY7" fmla="*/ 64999 h 69654"/>
                  <a:gd name="connsiteX8" fmla="*/ 13765 w 23566"/>
                  <a:gd name="connsiteY8" fmla="*/ 69618 h 6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66" h="69654">
                    <a:moveTo>
                      <a:pt x="13765" y="69618"/>
                    </a:moveTo>
                    <a:cubicBezTo>
                      <a:pt x="13765" y="69618"/>
                      <a:pt x="12965" y="44472"/>
                      <a:pt x="18299" y="33185"/>
                    </a:cubicBezTo>
                    <a:cubicBezTo>
                      <a:pt x="21204" y="27042"/>
                      <a:pt x="19861" y="22936"/>
                      <a:pt x="18213" y="21507"/>
                    </a:cubicBezTo>
                    <a:cubicBezTo>
                      <a:pt x="18213" y="21507"/>
                      <a:pt x="15165" y="19860"/>
                      <a:pt x="14022" y="15812"/>
                    </a:cubicBezTo>
                    <a:cubicBezTo>
                      <a:pt x="12088" y="8954"/>
                      <a:pt x="20699" y="2353"/>
                      <a:pt x="23566" y="0"/>
                    </a:cubicBezTo>
                    <a:cubicBezTo>
                      <a:pt x="23566" y="0"/>
                      <a:pt x="-580" y="4162"/>
                      <a:pt x="11" y="28518"/>
                    </a:cubicBezTo>
                    <a:cubicBezTo>
                      <a:pt x="449" y="46577"/>
                      <a:pt x="4725" y="58522"/>
                      <a:pt x="4725" y="58522"/>
                    </a:cubicBezTo>
                    <a:cubicBezTo>
                      <a:pt x="4725" y="58522"/>
                      <a:pt x="9069" y="59626"/>
                      <a:pt x="10336" y="64999"/>
                    </a:cubicBezTo>
                    <a:cubicBezTo>
                      <a:pt x="11593" y="70371"/>
                      <a:pt x="13765" y="69618"/>
                      <a:pt x="13765" y="69618"/>
                    </a:cubicBezTo>
                    <a:close/>
                  </a:path>
                </a:pathLst>
              </a:custGeom>
              <a:solidFill>
                <a:srgbClr val="A1ADAA"/>
              </a:solidFill>
              <a:ln w="9525" cap="flat">
                <a:noFill/>
                <a:prstDash val="solid"/>
                <a:miter/>
              </a:ln>
            </p:spPr>
            <p:txBody>
              <a:bodyPr rtlCol="0" anchor="ctr"/>
              <a:lstStyle/>
              <a:p>
                <a:endParaRPr lang="nl-NL" sz="2800"/>
              </a:p>
            </p:txBody>
          </p:sp>
          <p:sp>
            <p:nvSpPr>
              <p:cNvPr id="48" name="Vrije vorm 47">
                <a:extLst>
                  <a:ext uri="{FF2B5EF4-FFF2-40B4-BE49-F238E27FC236}">
                    <a16:creationId xmlns:a16="http://schemas.microsoft.com/office/drawing/2014/main" id="{A0A065A2-28A1-F984-E142-F27FF3919C02}"/>
                  </a:ext>
                </a:extLst>
              </p:cNvPr>
              <p:cNvSpPr/>
              <p:nvPr/>
            </p:nvSpPr>
            <p:spPr>
              <a:xfrm>
                <a:off x="7438768" y="1821095"/>
                <a:ext cx="28269" cy="48834"/>
              </a:xfrm>
              <a:custGeom>
                <a:avLst/>
                <a:gdLst>
                  <a:gd name="connsiteX0" fmla="*/ 28270 w 28269"/>
                  <a:gd name="connsiteY0" fmla="*/ 48835 h 48834"/>
                  <a:gd name="connsiteX1" fmla="*/ 23631 w 28269"/>
                  <a:gd name="connsiteY1" fmla="*/ 31071 h 48834"/>
                  <a:gd name="connsiteX2" fmla="*/ 0 w 28269"/>
                  <a:gd name="connsiteY2" fmla="*/ 0 h 48834"/>
                  <a:gd name="connsiteX3" fmla="*/ 20774 w 28269"/>
                  <a:gd name="connsiteY3" fmla="*/ 13926 h 48834"/>
                  <a:gd name="connsiteX4" fmla="*/ 28270 w 28269"/>
                  <a:gd name="connsiteY4" fmla="*/ 48835 h 48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69" h="48834">
                    <a:moveTo>
                      <a:pt x="28270" y="48835"/>
                    </a:moveTo>
                    <a:cubicBezTo>
                      <a:pt x="28270" y="48835"/>
                      <a:pt x="25127" y="36090"/>
                      <a:pt x="23631" y="31071"/>
                    </a:cubicBezTo>
                    <a:cubicBezTo>
                      <a:pt x="17973" y="12154"/>
                      <a:pt x="8181" y="8992"/>
                      <a:pt x="0" y="0"/>
                    </a:cubicBezTo>
                    <a:cubicBezTo>
                      <a:pt x="0" y="0"/>
                      <a:pt x="13354" y="1429"/>
                      <a:pt x="20774" y="13926"/>
                    </a:cubicBezTo>
                    <a:cubicBezTo>
                      <a:pt x="28337" y="26680"/>
                      <a:pt x="28270" y="48835"/>
                      <a:pt x="28270" y="48835"/>
                    </a:cubicBezTo>
                    <a:close/>
                  </a:path>
                </a:pathLst>
              </a:custGeom>
              <a:solidFill>
                <a:srgbClr val="A1ADAA"/>
              </a:solidFill>
              <a:ln w="9525" cap="flat">
                <a:noFill/>
                <a:prstDash val="solid"/>
                <a:miter/>
              </a:ln>
            </p:spPr>
            <p:txBody>
              <a:bodyPr rtlCol="0" anchor="ctr"/>
              <a:lstStyle/>
              <a:p>
                <a:endParaRPr lang="nl-NL" sz="2800"/>
              </a:p>
            </p:txBody>
          </p:sp>
        </p:grpSp>
      </p:grpSp>
      <p:graphicFrame>
        <p:nvGraphicFramePr>
          <p:cNvPr id="49" name="Tabel 48">
            <a:extLst>
              <a:ext uri="{FF2B5EF4-FFF2-40B4-BE49-F238E27FC236}">
                <a16:creationId xmlns:a16="http://schemas.microsoft.com/office/drawing/2014/main" id="{02C9FC46-F61C-AF2B-62BC-5774D6F2E1F6}"/>
              </a:ext>
            </a:extLst>
          </p:cNvPr>
          <p:cNvGraphicFramePr>
            <a:graphicFrameLocks noGrp="1"/>
          </p:cNvGraphicFramePr>
          <p:nvPr>
            <p:extLst>
              <p:ext uri="{D42A27DB-BD31-4B8C-83A1-F6EECF244321}">
                <p14:modId xmlns:p14="http://schemas.microsoft.com/office/powerpoint/2010/main" val="3167057333"/>
              </p:ext>
            </p:extLst>
          </p:nvPr>
        </p:nvGraphicFramePr>
        <p:xfrm>
          <a:off x="6127707" y="1656864"/>
          <a:ext cx="4324515" cy="2502639"/>
        </p:xfrm>
        <a:graphic>
          <a:graphicData uri="http://schemas.openxmlformats.org/drawingml/2006/table">
            <a:tbl>
              <a:tblPr firstRow="1" bandRow="1">
                <a:tableStyleId>{5C22544A-7EE6-4342-B048-85BDC9FD1C3A}</a:tableStyleId>
              </a:tblPr>
              <a:tblGrid>
                <a:gridCol w="2487297">
                  <a:extLst>
                    <a:ext uri="{9D8B030D-6E8A-4147-A177-3AD203B41FA5}">
                      <a16:colId xmlns:a16="http://schemas.microsoft.com/office/drawing/2014/main" val="1607075293"/>
                    </a:ext>
                  </a:extLst>
                </a:gridCol>
                <a:gridCol w="1837218">
                  <a:extLst>
                    <a:ext uri="{9D8B030D-6E8A-4147-A177-3AD203B41FA5}">
                      <a16:colId xmlns:a16="http://schemas.microsoft.com/office/drawing/2014/main" val="3827758910"/>
                    </a:ext>
                  </a:extLst>
                </a:gridCol>
              </a:tblGrid>
              <a:tr h="492323">
                <a:tc>
                  <a:txBody>
                    <a:bodyPr/>
                    <a:lstStyle/>
                    <a:p>
                      <a:r>
                        <a:rPr lang="nl-NL"/>
                        <a:t>Huidige medicatie</a:t>
                      </a:r>
                    </a:p>
                  </a:txBody>
                  <a:tcPr>
                    <a:lnL w="12700" cap="flat" cmpd="sng" algn="ctr">
                      <a:solidFill>
                        <a:schemeClr val="accent4"/>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tc>
                  <a:txBody>
                    <a:bodyPr/>
                    <a:lstStyle/>
                    <a:p>
                      <a:endParaRPr lang="nl-NL" sz="1400"/>
                    </a:p>
                  </a:txBody>
                  <a:tcPr>
                    <a:lnL w="12700" cap="flat" cmpd="sng" algn="ctr">
                      <a:noFill/>
                      <a:prstDash val="solid"/>
                      <a:round/>
                      <a:headEnd type="none" w="med" len="med"/>
                      <a:tailEnd type="none" w="med" len="med"/>
                    </a:lnL>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4217292534"/>
                  </a:ext>
                </a:extLst>
              </a:tr>
              <a:tr h="287188">
                <a:tc>
                  <a:txBody>
                    <a:bodyPr/>
                    <a:lstStyle/>
                    <a:p>
                      <a:r>
                        <a:rPr lang="nl-NL" sz="900" b="1"/>
                        <a:t>Geneesmiddel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E7F4FB"/>
                    </a:solidFill>
                  </a:tcPr>
                </a:tc>
                <a:tc>
                  <a:txBody>
                    <a:bodyPr/>
                    <a:lstStyle/>
                    <a:p>
                      <a:r>
                        <a:rPr lang="nl-NL" sz="900" b="1"/>
                        <a:t>Dosering</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E7F4FB"/>
                    </a:solidFill>
                  </a:tcPr>
                </a:tc>
                <a:extLst>
                  <a:ext uri="{0D108BD9-81ED-4DB2-BD59-A6C34878D82A}">
                    <a16:rowId xmlns:a16="http://schemas.microsoft.com/office/drawing/2014/main" val="2709301349"/>
                  </a:ext>
                </a:extLst>
              </a:tr>
              <a:tr h="287188">
                <a:tc>
                  <a:txBody>
                    <a:bodyPr/>
                    <a:lstStyle/>
                    <a:p>
                      <a:r>
                        <a:rPr lang="nl-NL" sz="900"/>
                        <a:t>Acenocoumarol tablet 1 mg</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nl-NL" sz="900"/>
                        <a:t>Volgens schema trombosedienst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498899425"/>
                  </a:ext>
                </a:extLst>
              </a:tr>
              <a:tr h="28718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l-NL" sz="900" err="1"/>
                        <a:t>Fentanyl</a:t>
                      </a:r>
                      <a:r>
                        <a:rPr lang="nl-NL" sz="900"/>
                        <a:t> pleister 12 </a:t>
                      </a:r>
                      <a:r>
                        <a:rPr lang="nl-NL" sz="900" err="1"/>
                        <a:t>mcg</a:t>
                      </a:r>
                      <a:r>
                        <a:rPr lang="nl-NL" sz="900"/>
                        <a:t>/uur</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E7F4FB"/>
                    </a:solidFill>
                  </a:tcPr>
                </a:tc>
                <a:tc>
                  <a:txBody>
                    <a:bodyPr/>
                    <a:lstStyle/>
                    <a:p>
                      <a:pPr marL="0" algn="l" defTabSz="914377" rtl="0" eaLnBrk="1" latinLnBrk="0" hangingPunct="1"/>
                      <a:r>
                        <a:rPr lang="nl-NL" sz="900" kern="1200">
                          <a:solidFill>
                            <a:schemeClr val="dk1"/>
                          </a:solidFill>
                          <a:latin typeface="+mn-lt"/>
                          <a:ea typeface="+mn-ea"/>
                          <a:cs typeface="+mn-cs"/>
                        </a:rPr>
                        <a:t>1 maal per 3 dagen</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E7F4FB"/>
                    </a:solidFill>
                  </a:tcPr>
                </a:tc>
                <a:extLst>
                  <a:ext uri="{0D108BD9-81ED-4DB2-BD59-A6C34878D82A}">
                    <a16:rowId xmlns:a16="http://schemas.microsoft.com/office/drawing/2014/main" val="886063531"/>
                  </a:ext>
                </a:extLst>
              </a:tr>
              <a:tr h="28718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l-NL" sz="900"/>
                        <a:t>Metoprololtartraat tablet 50 mg</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algn="l" defTabSz="914377" rtl="0" eaLnBrk="1" latinLnBrk="0" hangingPunct="1"/>
                      <a:r>
                        <a:rPr lang="nl-NL" sz="900" kern="1200">
                          <a:solidFill>
                            <a:schemeClr val="dk1"/>
                          </a:solidFill>
                          <a:latin typeface="+mn-lt"/>
                          <a:ea typeface="+mn-ea"/>
                          <a:cs typeface="+mn-cs"/>
                        </a:rPr>
                        <a:t>2 maal daags 1 tablet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408870308"/>
                  </a:ext>
                </a:extLst>
              </a:tr>
              <a:tr h="28718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l-NL" sz="900"/>
                        <a:t>Nitrofurantoïne capsule 50 mg</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E7F4FB"/>
                    </a:solidFill>
                  </a:tcPr>
                </a:tc>
                <a:tc>
                  <a:txBody>
                    <a:bodyPr/>
                    <a:lstStyle/>
                    <a:p>
                      <a:pPr marL="0" algn="l" defTabSz="914377" rtl="0" eaLnBrk="1" latinLnBrk="0" hangingPunct="1"/>
                      <a:r>
                        <a:rPr lang="nl-NL" sz="900" kern="1200">
                          <a:solidFill>
                            <a:schemeClr val="dk1"/>
                          </a:solidFill>
                          <a:latin typeface="+mn-lt"/>
                          <a:ea typeface="+mn-ea"/>
                          <a:cs typeface="+mn-cs"/>
                        </a:rPr>
                        <a:t>4 maal daags 1 capsule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E7F4FB"/>
                    </a:solidFill>
                  </a:tcPr>
                </a:tc>
                <a:extLst>
                  <a:ext uri="{0D108BD9-81ED-4DB2-BD59-A6C34878D82A}">
                    <a16:rowId xmlns:a16="http://schemas.microsoft.com/office/drawing/2014/main" val="2815480568"/>
                  </a:ext>
                </a:extLst>
              </a:tr>
              <a:tr h="28718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l-NL" sz="900"/>
                        <a:t>Simvastatine tablet 20 mg</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algn="l" defTabSz="914377" rtl="0" eaLnBrk="1" latinLnBrk="0" hangingPunct="1"/>
                      <a:r>
                        <a:rPr lang="nl-NL" sz="900" kern="1200">
                          <a:solidFill>
                            <a:schemeClr val="dk1"/>
                          </a:solidFill>
                          <a:latin typeface="+mn-lt"/>
                          <a:ea typeface="+mn-ea"/>
                          <a:cs typeface="+mn-cs"/>
                        </a:rPr>
                        <a:t>1 maal daags 1 tablet in de avond</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921046357"/>
                  </a:ext>
                </a:extLst>
              </a:tr>
              <a:tr h="28718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l-NL" sz="900"/>
                        <a:t>Ibuprofen dragee 200 mg</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E7F4FB"/>
                    </a:solidFill>
                  </a:tcPr>
                </a:tc>
                <a:tc>
                  <a:txBody>
                    <a:bodyPr/>
                    <a:lstStyle/>
                    <a:p>
                      <a:pPr marL="0" algn="l" defTabSz="914377" rtl="0" eaLnBrk="1" latinLnBrk="0" hangingPunct="1"/>
                      <a:r>
                        <a:rPr lang="nl-NL" sz="900" kern="1200">
                          <a:solidFill>
                            <a:schemeClr val="dk1"/>
                          </a:solidFill>
                          <a:latin typeface="+mn-lt"/>
                          <a:ea typeface="+mn-ea"/>
                          <a:cs typeface="+mn-cs"/>
                        </a:rPr>
                        <a:t>Zo nodig 3 maal daags 1 dragee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E7F4FB"/>
                    </a:solidFill>
                  </a:tcPr>
                </a:tc>
                <a:extLst>
                  <a:ext uri="{0D108BD9-81ED-4DB2-BD59-A6C34878D82A}">
                    <a16:rowId xmlns:a16="http://schemas.microsoft.com/office/drawing/2014/main" val="3160283363"/>
                  </a:ext>
                </a:extLst>
              </a:tr>
            </a:tbl>
          </a:graphicData>
        </a:graphic>
      </p:graphicFrame>
      <p:graphicFrame>
        <p:nvGraphicFramePr>
          <p:cNvPr id="50" name="Tabel 49">
            <a:extLst>
              <a:ext uri="{FF2B5EF4-FFF2-40B4-BE49-F238E27FC236}">
                <a16:creationId xmlns:a16="http://schemas.microsoft.com/office/drawing/2014/main" id="{0044CCD4-4D83-9295-95BB-ABAA6EF43305}"/>
              </a:ext>
            </a:extLst>
          </p:cNvPr>
          <p:cNvGraphicFramePr>
            <a:graphicFrameLocks noGrp="1"/>
          </p:cNvGraphicFramePr>
          <p:nvPr>
            <p:extLst>
              <p:ext uri="{D42A27DB-BD31-4B8C-83A1-F6EECF244321}">
                <p14:modId xmlns:p14="http://schemas.microsoft.com/office/powerpoint/2010/main" val="509832758"/>
              </p:ext>
            </p:extLst>
          </p:nvPr>
        </p:nvGraphicFramePr>
        <p:xfrm>
          <a:off x="6125473" y="4235851"/>
          <a:ext cx="4339246" cy="963691"/>
        </p:xfrm>
        <a:graphic>
          <a:graphicData uri="http://schemas.openxmlformats.org/drawingml/2006/table">
            <a:tbl>
              <a:tblPr firstRow="1" bandRow="1">
                <a:tableStyleId>{5C22544A-7EE6-4342-B048-85BDC9FD1C3A}</a:tableStyleId>
              </a:tblPr>
              <a:tblGrid>
                <a:gridCol w="2458736">
                  <a:extLst>
                    <a:ext uri="{9D8B030D-6E8A-4147-A177-3AD203B41FA5}">
                      <a16:colId xmlns:a16="http://schemas.microsoft.com/office/drawing/2014/main" val="1607075293"/>
                    </a:ext>
                  </a:extLst>
                </a:gridCol>
                <a:gridCol w="1880510">
                  <a:extLst>
                    <a:ext uri="{9D8B030D-6E8A-4147-A177-3AD203B41FA5}">
                      <a16:colId xmlns:a16="http://schemas.microsoft.com/office/drawing/2014/main" val="3827758910"/>
                    </a:ext>
                  </a:extLst>
                </a:gridCol>
              </a:tblGrid>
              <a:tr h="369331">
                <a:tc gridSpan="2">
                  <a:txBody>
                    <a:bodyPr/>
                    <a:lstStyle/>
                    <a:p>
                      <a:r>
                        <a:rPr lang="nl-NL"/>
                        <a:t>Recent gestopte medicatie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tc hMerge="1">
                  <a:txBody>
                    <a:bodyPr/>
                    <a:lstStyle/>
                    <a:p>
                      <a:endParaRPr lang="nl-NL" sz="1400"/>
                    </a:p>
                  </a:txBody>
                  <a:tcPr>
                    <a:lnL w="12700" cap="flat" cmpd="sng" algn="ctr">
                      <a:solidFill>
                        <a:schemeClr val="accent4"/>
                      </a:solidFill>
                      <a:prstDash val="solid"/>
                      <a:round/>
                      <a:headEnd type="none" w="med" len="med"/>
                      <a:tailEnd type="none" w="med" len="med"/>
                    </a:lnL>
                    <a:lnB w="12700" cap="flat" cmpd="sng" algn="ctr">
                      <a:solidFill>
                        <a:schemeClr val="accent4"/>
                      </a:solidFill>
                      <a:prstDash val="solid"/>
                      <a:round/>
                      <a:headEnd type="none" w="med" len="med"/>
                      <a:tailEnd type="none" w="med" len="med"/>
                    </a:lnB>
                    <a:solidFill>
                      <a:schemeClr val="accent4"/>
                    </a:solidFill>
                  </a:tcPr>
                </a:tc>
                <a:extLst>
                  <a:ext uri="{0D108BD9-81ED-4DB2-BD59-A6C34878D82A}">
                    <a16:rowId xmlns:a16="http://schemas.microsoft.com/office/drawing/2014/main" val="4217292534"/>
                  </a:ext>
                </a:extLst>
              </a:tr>
              <a:tr h="215443">
                <a:tc>
                  <a:txBody>
                    <a:bodyPr/>
                    <a:lstStyle/>
                    <a:p>
                      <a:r>
                        <a:rPr lang="nl-NL" sz="900" b="1"/>
                        <a:t>Geneesmiddel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E7F4FB"/>
                    </a:solidFill>
                  </a:tcPr>
                </a:tc>
                <a:tc>
                  <a:txBody>
                    <a:bodyPr/>
                    <a:lstStyle/>
                    <a:p>
                      <a:r>
                        <a:rPr lang="nl-NL" sz="900" b="1"/>
                        <a:t>Dosering</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E7F4FB"/>
                    </a:solidFill>
                  </a:tcPr>
                </a:tc>
                <a:extLst>
                  <a:ext uri="{0D108BD9-81ED-4DB2-BD59-A6C34878D82A}">
                    <a16:rowId xmlns:a16="http://schemas.microsoft.com/office/drawing/2014/main" val="2709301349"/>
                  </a:ext>
                </a:extLst>
              </a:tr>
              <a:tr h="338554">
                <a:tc>
                  <a:txBody>
                    <a:bodyPr/>
                    <a:lstStyle/>
                    <a:p>
                      <a:r>
                        <a:rPr lang="nl-NL" sz="900"/>
                        <a:t>Hydrochloorthiazide tablet </a:t>
                      </a:r>
                      <a:br>
                        <a:rPr lang="nl-NL" sz="900"/>
                      </a:br>
                      <a:r>
                        <a:rPr lang="nl-NL" sz="900"/>
                        <a:t>12,5 mg</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nl-NL" sz="900"/>
                        <a:t>1 maal daags 1 tablet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498899425"/>
                  </a:ext>
                </a:extLst>
              </a:tr>
            </a:tbl>
          </a:graphicData>
        </a:graphic>
      </p:graphicFrame>
      <p:sp>
        <p:nvSpPr>
          <p:cNvPr id="226" name="Rechthoek met aan één zijde afgeronde hoeken 225">
            <a:extLst>
              <a:ext uri="{FF2B5EF4-FFF2-40B4-BE49-F238E27FC236}">
                <a16:creationId xmlns:a16="http://schemas.microsoft.com/office/drawing/2014/main" id="{4B69AFCB-00D3-B4B0-35AD-142DC931B3FE}"/>
              </a:ext>
            </a:extLst>
          </p:cNvPr>
          <p:cNvSpPr/>
          <p:nvPr/>
        </p:nvSpPr>
        <p:spPr>
          <a:xfrm>
            <a:off x="6367608" y="195943"/>
            <a:ext cx="2063470" cy="445525"/>
          </a:xfrm>
          <a:prstGeom prst="round2SameRect">
            <a:avLst>
              <a:gd name="adj1" fmla="val 0"/>
              <a:gd name="adj2" fmla="val 36842"/>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64800" rtlCol="0" anchor="ctr"/>
          <a:lstStyle/>
          <a:p>
            <a:pPr algn="ctr"/>
            <a:r>
              <a:rPr lang="nl-NL"/>
              <a:t>Medicatieoverzicht</a:t>
            </a:r>
          </a:p>
        </p:txBody>
      </p:sp>
      <p:grpSp>
        <p:nvGrpSpPr>
          <p:cNvPr id="341" name="Groep 340">
            <a:extLst>
              <a:ext uri="{FF2B5EF4-FFF2-40B4-BE49-F238E27FC236}">
                <a16:creationId xmlns:a16="http://schemas.microsoft.com/office/drawing/2014/main" id="{C2CFBC0F-9E46-F415-3398-93311F0B2F08}"/>
              </a:ext>
            </a:extLst>
          </p:cNvPr>
          <p:cNvGrpSpPr/>
          <p:nvPr/>
        </p:nvGrpSpPr>
        <p:grpSpPr>
          <a:xfrm flipH="1">
            <a:off x="0" y="224826"/>
            <a:ext cx="3265548" cy="6541407"/>
            <a:chOff x="8928040" y="195943"/>
            <a:chExt cx="3265548" cy="6541407"/>
          </a:xfrm>
        </p:grpSpPr>
        <p:sp>
          <p:nvSpPr>
            <p:cNvPr id="342" name="Rechthoek 341">
              <a:extLst>
                <a:ext uri="{FF2B5EF4-FFF2-40B4-BE49-F238E27FC236}">
                  <a16:creationId xmlns:a16="http://schemas.microsoft.com/office/drawing/2014/main" id="{693F3FAA-18C6-54A4-9973-FE3141B7F88A}"/>
                </a:ext>
              </a:extLst>
            </p:cNvPr>
            <p:cNvSpPr/>
            <p:nvPr/>
          </p:nvSpPr>
          <p:spPr>
            <a:xfrm>
              <a:off x="8928041" y="195943"/>
              <a:ext cx="3265547" cy="6530915"/>
            </a:xfrm>
            <a:prstGeom prst="rect">
              <a:avLst/>
            </a:prstGeom>
            <a:gradFill>
              <a:gsLst>
                <a:gs pos="0">
                  <a:srgbClr val="E7F4FB"/>
                </a:gs>
                <a:gs pos="50000">
                  <a:srgbClr val="D0E7F7"/>
                </a:gs>
                <a:gs pos="100000">
                  <a:srgbClr val="E7F4FB"/>
                </a:gs>
              </a:gsLst>
              <a:lin ang="5400000" scaled="1"/>
            </a:gradFill>
            <a:ln w="12700" cap="flat">
              <a:noFill/>
              <a:prstDash val="solid"/>
              <a:miter/>
            </a:ln>
          </p:spPr>
          <p:txBody>
            <a:bodyPr rtlCol="0" anchor="ctr"/>
            <a:lstStyle/>
            <a:p>
              <a:pPr algn="l"/>
              <a:endParaRPr lang="nl-NL" sz="1012"/>
            </a:p>
          </p:txBody>
        </p:sp>
        <p:cxnSp>
          <p:nvCxnSpPr>
            <p:cNvPr id="343" name="Rechte verbindingslijn 342">
              <a:extLst>
                <a:ext uri="{FF2B5EF4-FFF2-40B4-BE49-F238E27FC236}">
                  <a16:creationId xmlns:a16="http://schemas.microsoft.com/office/drawing/2014/main" id="{F5ECE5BC-51C1-02EA-B2A6-57D646DE4619}"/>
                </a:ext>
              </a:extLst>
            </p:cNvPr>
            <p:cNvCxnSpPr>
              <a:cxnSpLocks/>
            </p:cNvCxnSpPr>
            <p:nvPr/>
          </p:nvCxnSpPr>
          <p:spPr>
            <a:xfrm>
              <a:off x="8928040" y="195943"/>
              <a:ext cx="0" cy="6541407"/>
            </a:xfrm>
            <a:prstGeom prst="line">
              <a:avLst/>
            </a:prstGeom>
            <a:ln w="22225">
              <a:solidFill>
                <a:srgbClr val="90BCE1"/>
              </a:solidFill>
              <a:prstDash val="lgDash"/>
            </a:ln>
          </p:spPr>
          <p:style>
            <a:lnRef idx="1">
              <a:schemeClr val="accent1"/>
            </a:lnRef>
            <a:fillRef idx="0">
              <a:schemeClr val="accent1"/>
            </a:fillRef>
            <a:effectRef idx="0">
              <a:schemeClr val="accent1"/>
            </a:effectRef>
            <a:fontRef idx="minor">
              <a:schemeClr val="tx1"/>
            </a:fontRef>
          </p:style>
        </p:cxnSp>
      </p:grpSp>
      <p:cxnSp>
        <p:nvCxnSpPr>
          <p:cNvPr id="345" name="Gebogen verbindingslijn 344">
            <a:extLst>
              <a:ext uri="{FF2B5EF4-FFF2-40B4-BE49-F238E27FC236}">
                <a16:creationId xmlns:a16="http://schemas.microsoft.com/office/drawing/2014/main" id="{6417DB31-AC0C-D9ED-26C5-52754E03F371}"/>
              </a:ext>
            </a:extLst>
          </p:cNvPr>
          <p:cNvCxnSpPr/>
          <p:nvPr/>
        </p:nvCxnSpPr>
        <p:spPr>
          <a:xfrm>
            <a:off x="2240327" y="1284254"/>
            <a:ext cx="2700000" cy="793144"/>
          </a:xfrm>
          <a:prstGeom prst="bentConnector3">
            <a:avLst>
              <a:gd name="adj1" fmla="val 83867"/>
            </a:avLst>
          </a:prstGeom>
          <a:ln w="31750" cap="rnd">
            <a:prstDash val="sysDot"/>
            <a:tailEnd type="oval"/>
          </a:ln>
        </p:spPr>
        <p:style>
          <a:lnRef idx="1">
            <a:schemeClr val="accent1"/>
          </a:lnRef>
          <a:fillRef idx="0">
            <a:schemeClr val="accent1"/>
          </a:fillRef>
          <a:effectRef idx="0">
            <a:schemeClr val="accent1"/>
          </a:effectRef>
          <a:fontRef idx="minor">
            <a:schemeClr val="tx1"/>
          </a:fontRef>
        </p:style>
      </p:cxnSp>
      <p:grpSp>
        <p:nvGrpSpPr>
          <p:cNvPr id="354" name="Groep 353">
            <a:extLst>
              <a:ext uri="{FF2B5EF4-FFF2-40B4-BE49-F238E27FC236}">
                <a16:creationId xmlns:a16="http://schemas.microsoft.com/office/drawing/2014/main" id="{E7E8BA5C-15C8-0714-397C-DA0E62681358}"/>
              </a:ext>
            </a:extLst>
          </p:cNvPr>
          <p:cNvGrpSpPr/>
          <p:nvPr/>
        </p:nvGrpSpPr>
        <p:grpSpPr>
          <a:xfrm>
            <a:off x="330024" y="5135038"/>
            <a:ext cx="1941171" cy="1382054"/>
            <a:chOff x="579093" y="3472725"/>
            <a:chExt cx="1941171" cy="1382054"/>
          </a:xfrm>
          <a:effectLst>
            <a:outerShdw blurRad="254000" dir="2700000" algn="tl" rotWithShape="0">
              <a:schemeClr val="tx2">
                <a:alpha val="10000"/>
              </a:schemeClr>
            </a:outerShdw>
          </a:effectLst>
        </p:grpSpPr>
        <p:sp>
          <p:nvSpPr>
            <p:cNvPr id="355" name="Afgeronde rechthoek 354">
              <a:extLst>
                <a:ext uri="{FF2B5EF4-FFF2-40B4-BE49-F238E27FC236}">
                  <a16:creationId xmlns:a16="http://schemas.microsoft.com/office/drawing/2014/main" id="{23BC3F6A-00A7-3F8F-FD9B-D4851F90DC40}"/>
                </a:ext>
              </a:extLst>
            </p:cNvPr>
            <p:cNvSpPr/>
            <p:nvPr/>
          </p:nvSpPr>
          <p:spPr>
            <a:xfrm>
              <a:off x="579093" y="3472725"/>
              <a:ext cx="1941171" cy="1382054"/>
            </a:xfrm>
            <a:prstGeom prst="roundRect">
              <a:avLst>
                <a:gd name="adj" fmla="val 7938"/>
              </a:avLst>
            </a:prstGeom>
            <a:solidFill>
              <a:schemeClr val="bg1"/>
            </a:solidFill>
            <a:ln w="12700" cap="flat">
              <a:noFill/>
              <a:prstDash val="solid"/>
              <a:miter/>
            </a:ln>
          </p:spPr>
          <p:txBody>
            <a:bodyPr rtlCol="0" anchor="ctr"/>
            <a:lstStyle/>
            <a:p>
              <a:pPr algn="l"/>
              <a:endParaRPr lang="nl-NL" sz="1012"/>
            </a:p>
          </p:txBody>
        </p:sp>
        <p:grpSp>
          <p:nvGrpSpPr>
            <p:cNvPr id="357" name="Groep 356">
              <a:extLst>
                <a:ext uri="{FF2B5EF4-FFF2-40B4-BE49-F238E27FC236}">
                  <a16:creationId xmlns:a16="http://schemas.microsoft.com/office/drawing/2014/main" id="{B03B6B61-F14B-4D4D-3A29-C54425819191}"/>
                </a:ext>
              </a:extLst>
            </p:cNvPr>
            <p:cNvGrpSpPr/>
            <p:nvPr/>
          </p:nvGrpSpPr>
          <p:grpSpPr>
            <a:xfrm>
              <a:off x="1144893" y="3880120"/>
              <a:ext cx="809571" cy="889552"/>
              <a:chOff x="2482485" y="1548427"/>
              <a:chExt cx="1296000" cy="1424039"/>
            </a:xfrm>
          </p:grpSpPr>
          <p:sp>
            <p:nvSpPr>
              <p:cNvPr id="358" name="Ovaal 357">
                <a:extLst>
                  <a:ext uri="{FF2B5EF4-FFF2-40B4-BE49-F238E27FC236}">
                    <a16:creationId xmlns:a16="http://schemas.microsoft.com/office/drawing/2014/main" id="{D2022AB4-C2D1-6120-188C-5C927CF9E20E}"/>
                  </a:ext>
                </a:extLst>
              </p:cNvPr>
              <p:cNvSpPr/>
              <p:nvPr/>
            </p:nvSpPr>
            <p:spPr>
              <a:xfrm>
                <a:off x="2482485" y="2884860"/>
                <a:ext cx="1296000" cy="87606"/>
              </a:xfrm>
              <a:prstGeom prst="ellipse">
                <a:avLst/>
              </a:prstGeom>
              <a:solidFill>
                <a:schemeClr val="accent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000"/>
              </a:p>
            </p:txBody>
          </p:sp>
          <p:grpSp>
            <p:nvGrpSpPr>
              <p:cNvPr id="359" name="Graphic 24">
                <a:extLst>
                  <a:ext uri="{FF2B5EF4-FFF2-40B4-BE49-F238E27FC236}">
                    <a16:creationId xmlns:a16="http://schemas.microsoft.com/office/drawing/2014/main" id="{AD115507-AAA3-FAAD-FE85-9F8D38A572B6}"/>
                  </a:ext>
                </a:extLst>
              </p:cNvPr>
              <p:cNvGrpSpPr/>
              <p:nvPr/>
            </p:nvGrpSpPr>
            <p:grpSpPr>
              <a:xfrm>
                <a:off x="2570757" y="1548427"/>
                <a:ext cx="1119457" cy="1375027"/>
                <a:chOff x="6937442" y="1973259"/>
                <a:chExt cx="1134600" cy="1393628"/>
              </a:xfrm>
            </p:grpSpPr>
            <p:sp>
              <p:nvSpPr>
                <p:cNvPr id="360" name="Vrije vorm 359">
                  <a:extLst>
                    <a:ext uri="{FF2B5EF4-FFF2-40B4-BE49-F238E27FC236}">
                      <a16:creationId xmlns:a16="http://schemas.microsoft.com/office/drawing/2014/main" id="{2A0F2A7C-2AD3-35F0-867C-F4D35D7E3084}"/>
                    </a:ext>
                  </a:extLst>
                </p:cNvPr>
                <p:cNvSpPr/>
                <p:nvPr/>
              </p:nvSpPr>
              <p:spPr>
                <a:xfrm>
                  <a:off x="6957828" y="2015818"/>
                  <a:ext cx="1093825" cy="1351065"/>
                </a:xfrm>
                <a:custGeom>
                  <a:avLst/>
                  <a:gdLst>
                    <a:gd name="connsiteX0" fmla="*/ 0 w 1093825"/>
                    <a:gd name="connsiteY0" fmla="*/ 0 h 1351065"/>
                    <a:gd name="connsiteX1" fmla="*/ 1093826 w 1093825"/>
                    <a:gd name="connsiteY1" fmla="*/ 0 h 1351065"/>
                    <a:gd name="connsiteX2" fmla="*/ 1093826 w 1093825"/>
                    <a:gd name="connsiteY2" fmla="*/ 1351066 h 1351065"/>
                    <a:gd name="connsiteX3" fmla="*/ 0 w 1093825"/>
                    <a:gd name="connsiteY3" fmla="*/ 1351066 h 1351065"/>
                  </a:gdLst>
                  <a:ahLst/>
                  <a:cxnLst>
                    <a:cxn ang="0">
                      <a:pos x="connsiteX0" y="connsiteY0"/>
                    </a:cxn>
                    <a:cxn ang="0">
                      <a:pos x="connsiteX1" y="connsiteY1"/>
                    </a:cxn>
                    <a:cxn ang="0">
                      <a:pos x="connsiteX2" y="connsiteY2"/>
                    </a:cxn>
                    <a:cxn ang="0">
                      <a:pos x="connsiteX3" y="connsiteY3"/>
                    </a:cxn>
                  </a:cxnLst>
                  <a:rect l="l" t="t" r="r" b="b"/>
                  <a:pathLst>
                    <a:path w="1093825" h="1351065">
                      <a:moveTo>
                        <a:pt x="0" y="0"/>
                      </a:moveTo>
                      <a:lnTo>
                        <a:pt x="1093826" y="0"/>
                      </a:lnTo>
                      <a:lnTo>
                        <a:pt x="1093826" y="1351066"/>
                      </a:lnTo>
                      <a:lnTo>
                        <a:pt x="0" y="1351066"/>
                      </a:lnTo>
                      <a:close/>
                    </a:path>
                  </a:pathLst>
                </a:custGeom>
                <a:solidFill>
                  <a:srgbClr val="51BBC7"/>
                </a:solidFill>
                <a:ln w="0" cap="flat">
                  <a:noFill/>
                  <a:prstDash val="solid"/>
                  <a:miter/>
                </a:ln>
              </p:spPr>
              <p:txBody>
                <a:bodyPr rtlCol="0" anchor="ctr"/>
                <a:lstStyle/>
                <a:p>
                  <a:endParaRPr lang="nl-NL" sz="1349"/>
                </a:p>
              </p:txBody>
            </p:sp>
            <p:sp>
              <p:nvSpPr>
                <p:cNvPr id="361" name="Vrije vorm 360">
                  <a:extLst>
                    <a:ext uri="{FF2B5EF4-FFF2-40B4-BE49-F238E27FC236}">
                      <a16:creationId xmlns:a16="http://schemas.microsoft.com/office/drawing/2014/main" id="{0B4F8C64-363C-94ED-F420-C7227DADABC0}"/>
                    </a:ext>
                  </a:extLst>
                </p:cNvPr>
                <p:cNvSpPr/>
                <p:nvPr/>
              </p:nvSpPr>
              <p:spPr>
                <a:xfrm>
                  <a:off x="6937442" y="1973259"/>
                  <a:ext cx="1134600" cy="42559"/>
                </a:xfrm>
                <a:custGeom>
                  <a:avLst/>
                  <a:gdLst>
                    <a:gd name="connsiteX0" fmla="*/ 0 w 1134600"/>
                    <a:gd name="connsiteY0" fmla="*/ 0 h 42559"/>
                    <a:gd name="connsiteX1" fmla="*/ 1134600 w 1134600"/>
                    <a:gd name="connsiteY1" fmla="*/ 0 h 42559"/>
                    <a:gd name="connsiteX2" fmla="*/ 1134600 w 1134600"/>
                    <a:gd name="connsiteY2" fmla="*/ 42559 h 42559"/>
                    <a:gd name="connsiteX3" fmla="*/ 0 w 1134600"/>
                    <a:gd name="connsiteY3" fmla="*/ 42559 h 42559"/>
                  </a:gdLst>
                  <a:ahLst/>
                  <a:cxnLst>
                    <a:cxn ang="0">
                      <a:pos x="connsiteX0" y="connsiteY0"/>
                    </a:cxn>
                    <a:cxn ang="0">
                      <a:pos x="connsiteX1" y="connsiteY1"/>
                    </a:cxn>
                    <a:cxn ang="0">
                      <a:pos x="connsiteX2" y="connsiteY2"/>
                    </a:cxn>
                    <a:cxn ang="0">
                      <a:pos x="connsiteX3" y="connsiteY3"/>
                    </a:cxn>
                  </a:cxnLst>
                  <a:rect l="l" t="t" r="r" b="b"/>
                  <a:pathLst>
                    <a:path w="1134600" h="42559">
                      <a:moveTo>
                        <a:pt x="0" y="0"/>
                      </a:moveTo>
                      <a:lnTo>
                        <a:pt x="1134600" y="0"/>
                      </a:lnTo>
                      <a:lnTo>
                        <a:pt x="1134600" y="42559"/>
                      </a:lnTo>
                      <a:lnTo>
                        <a:pt x="0" y="42559"/>
                      </a:lnTo>
                      <a:close/>
                    </a:path>
                  </a:pathLst>
                </a:custGeom>
                <a:solidFill>
                  <a:srgbClr val="00A9B9"/>
                </a:solidFill>
                <a:ln w="0" cap="flat">
                  <a:noFill/>
                  <a:prstDash val="solid"/>
                  <a:miter/>
                </a:ln>
              </p:spPr>
              <p:txBody>
                <a:bodyPr rtlCol="0" anchor="ctr"/>
                <a:lstStyle/>
                <a:p>
                  <a:endParaRPr lang="nl-NL" sz="1349"/>
                </a:p>
              </p:txBody>
            </p:sp>
            <p:sp>
              <p:nvSpPr>
                <p:cNvPr id="362" name="Vrije vorm 361">
                  <a:extLst>
                    <a:ext uri="{FF2B5EF4-FFF2-40B4-BE49-F238E27FC236}">
                      <a16:creationId xmlns:a16="http://schemas.microsoft.com/office/drawing/2014/main" id="{441070DE-E1AD-E381-0EE9-E9FC1DE96EC1}"/>
                    </a:ext>
                  </a:extLst>
                </p:cNvPr>
                <p:cNvSpPr/>
                <p:nvPr/>
              </p:nvSpPr>
              <p:spPr>
                <a:xfrm rot="5400000">
                  <a:off x="7339133" y="3016690"/>
                  <a:ext cx="331228" cy="369165"/>
                </a:xfrm>
                <a:custGeom>
                  <a:avLst/>
                  <a:gdLst>
                    <a:gd name="connsiteX0" fmla="*/ 0 w 331228"/>
                    <a:gd name="connsiteY0" fmla="*/ 0 h 369165"/>
                    <a:gd name="connsiteX1" fmla="*/ 331229 w 331228"/>
                    <a:gd name="connsiteY1" fmla="*/ 0 h 369165"/>
                    <a:gd name="connsiteX2" fmla="*/ 331229 w 331228"/>
                    <a:gd name="connsiteY2" fmla="*/ 369166 h 369165"/>
                    <a:gd name="connsiteX3" fmla="*/ 0 w 331228"/>
                    <a:gd name="connsiteY3" fmla="*/ 369166 h 369165"/>
                  </a:gdLst>
                  <a:ahLst/>
                  <a:cxnLst>
                    <a:cxn ang="0">
                      <a:pos x="connsiteX0" y="connsiteY0"/>
                    </a:cxn>
                    <a:cxn ang="0">
                      <a:pos x="connsiteX1" y="connsiteY1"/>
                    </a:cxn>
                    <a:cxn ang="0">
                      <a:pos x="connsiteX2" y="connsiteY2"/>
                    </a:cxn>
                    <a:cxn ang="0">
                      <a:pos x="connsiteX3" y="connsiteY3"/>
                    </a:cxn>
                  </a:cxnLst>
                  <a:rect l="l" t="t" r="r" b="b"/>
                  <a:pathLst>
                    <a:path w="331228" h="369165">
                      <a:moveTo>
                        <a:pt x="0" y="0"/>
                      </a:moveTo>
                      <a:lnTo>
                        <a:pt x="331229" y="0"/>
                      </a:lnTo>
                      <a:lnTo>
                        <a:pt x="331229" y="369166"/>
                      </a:lnTo>
                      <a:lnTo>
                        <a:pt x="0" y="369166"/>
                      </a:lnTo>
                      <a:close/>
                    </a:path>
                  </a:pathLst>
                </a:custGeom>
                <a:solidFill>
                  <a:srgbClr val="AEDDE3"/>
                </a:solidFill>
                <a:ln w="0" cap="flat">
                  <a:noFill/>
                  <a:prstDash val="solid"/>
                  <a:miter/>
                </a:ln>
              </p:spPr>
              <p:txBody>
                <a:bodyPr rtlCol="0" anchor="ctr"/>
                <a:lstStyle/>
                <a:p>
                  <a:endParaRPr lang="nl-NL" sz="1349"/>
                </a:p>
              </p:txBody>
            </p:sp>
            <p:sp>
              <p:nvSpPr>
                <p:cNvPr id="363" name="Vrije vorm 362">
                  <a:extLst>
                    <a:ext uri="{FF2B5EF4-FFF2-40B4-BE49-F238E27FC236}">
                      <a16:creationId xmlns:a16="http://schemas.microsoft.com/office/drawing/2014/main" id="{BC3BD8DC-504E-923C-7051-39746CF4EF63}"/>
                    </a:ext>
                  </a:extLst>
                </p:cNvPr>
                <p:cNvSpPr/>
                <p:nvPr/>
              </p:nvSpPr>
              <p:spPr>
                <a:xfrm rot="5400000">
                  <a:off x="7755226" y="3088203"/>
                  <a:ext cx="196342" cy="196342"/>
                </a:xfrm>
                <a:custGeom>
                  <a:avLst/>
                  <a:gdLst>
                    <a:gd name="connsiteX0" fmla="*/ 0 w 196342"/>
                    <a:gd name="connsiteY0" fmla="*/ 0 h 196342"/>
                    <a:gd name="connsiteX1" fmla="*/ 196343 w 196342"/>
                    <a:gd name="connsiteY1" fmla="*/ 0 h 196342"/>
                    <a:gd name="connsiteX2" fmla="*/ 196343 w 196342"/>
                    <a:gd name="connsiteY2" fmla="*/ 196343 h 196342"/>
                    <a:gd name="connsiteX3" fmla="*/ 0 w 196342"/>
                    <a:gd name="connsiteY3" fmla="*/ 196343 h 196342"/>
                  </a:gdLst>
                  <a:ahLst/>
                  <a:cxnLst>
                    <a:cxn ang="0">
                      <a:pos x="connsiteX0" y="connsiteY0"/>
                    </a:cxn>
                    <a:cxn ang="0">
                      <a:pos x="connsiteX1" y="connsiteY1"/>
                    </a:cxn>
                    <a:cxn ang="0">
                      <a:pos x="connsiteX2" y="connsiteY2"/>
                    </a:cxn>
                    <a:cxn ang="0">
                      <a:pos x="connsiteX3" y="connsiteY3"/>
                    </a:cxn>
                  </a:cxnLst>
                  <a:rect l="l" t="t" r="r" b="b"/>
                  <a:pathLst>
                    <a:path w="196342" h="196342">
                      <a:moveTo>
                        <a:pt x="0" y="0"/>
                      </a:moveTo>
                      <a:lnTo>
                        <a:pt x="196343" y="0"/>
                      </a:lnTo>
                      <a:lnTo>
                        <a:pt x="196343" y="196343"/>
                      </a:lnTo>
                      <a:lnTo>
                        <a:pt x="0" y="196343"/>
                      </a:lnTo>
                      <a:close/>
                    </a:path>
                  </a:pathLst>
                </a:custGeom>
                <a:solidFill>
                  <a:srgbClr val="E7F3FB"/>
                </a:solidFill>
                <a:ln w="0" cap="flat">
                  <a:noFill/>
                  <a:prstDash val="solid"/>
                  <a:miter/>
                </a:ln>
              </p:spPr>
              <p:txBody>
                <a:bodyPr rtlCol="0" anchor="ctr"/>
                <a:lstStyle/>
                <a:p>
                  <a:endParaRPr lang="nl-NL" sz="1349"/>
                </a:p>
              </p:txBody>
            </p:sp>
            <p:sp>
              <p:nvSpPr>
                <p:cNvPr id="364" name="Vrije vorm 363">
                  <a:extLst>
                    <a:ext uri="{FF2B5EF4-FFF2-40B4-BE49-F238E27FC236}">
                      <a16:creationId xmlns:a16="http://schemas.microsoft.com/office/drawing/2014/main" id="{E18C7FE2-0146-3255-3754-E528354BEB7B}"/>
                    </a:ext>
                  </a:extLst>
                </p:cNvPr>
                <p:cNvSpPr/>
                <p:nvPr/>
              </p:nvSpPr>
              <p:spPr>
                <a:xfrm rot="5400000">
                  <a:off x="7057914" y="3088203"/>
                  <a:ext cx="196342" cy="196342"/>
                </a:xfrm>
                <a:custGeom>
                  <a:avLst/>
                  <a:gdLst>
                    <a:gd name="connsiteX0" fmla="*/ 0 w 196342"/>
                    <a:gd name="connsiteY0" fmla="*/ 0 h 196342"/>
                    <a:gd name="connsiteX1" fmla="*/ 196343 w 196342"/>
                    <a:gd name="connsiteY1" fmla="*/ 0 h 196342"/>
                    <a:gd name="connsiteX2" fmla="*/ 196343 w 196342"/>
                    <a:gd name="connsiteY2" fmla="*/ 196343 h 196342"/>
                    <a:gd name="connsiteX3" fmla="*/ 0 w 196342"/>
                    <a:gd name="connsiteY3" fmla="*/ 196343 h 196342"/>
                  </a:gdLst>
                  <a:ahLst/>
                  <a:cxnLst>
                    <a:cxn ang="0">
                      <a:pos x="connsiteX0" y="connsiteY0"/>
                    </a:cxn>
                    <a:cxn ang="0">
                      <a:pos x="connsiteX1" y="connsiteY1"/>
                    </a:cxn>
                    <a:cxn ang="0">
                      <a:pos x="connsiteX2" y="connsiteY2"/>
                    </a:cxn>
                    <a:cxn ang="0">
                      <a:pos x="connsiteX3" y="connsiteY3"/>
                    </a:cxn>
                  </a:cxnLst>
                  <a:rect l="l" t="t" r="r" b="b"/>
                  <a:pathLst>
                    <a:path w="196342" h="196342">
                      <a:moveTo>
                        <a:pt x="0" y="0"/>
                      </a:moveTo>
                      <a:lnTo>
                        <a:pt x="196343" y="0"/>
                      </a:lnTo>
                      <a:lnTo>
                        <a:pt x="196343" y="196343"/>
                      </a:lnTo>
                      <a:lnTo>
                        <a:pt x="0" y="196343"/>
                      </a:lnTo>
                      <a:close/>
                    </a:path>
                  </a:pathLst>
                </a:custGeom>
                <a:solidFill>
                  <a:srgbClr val="E7F3FB"/>
                </a:solidFill>
                <a:ln w="0" cap="flat">
                  <a:noFill/>
                  <a:prstDash val="solid"/>
                  <a:miter/>
                </a:ln>
              </p:spPr>
              <p:txBody>
                <a:bodyPr rtlCol="0" anchor="ctr"/>
                <a:lstStyle/>
                <a:p>
                  <a:endParaRPr lang="nl-NL" sz="1349"/>
                </a:p>
              </p:txBody>
            </p:sp>
            <p:sp>
              <p:nvSpPr>
                <p:cNvPr id="365" name="Vrije vorm 364">
                  <a:extLst>
                    <a:ext uri="{FF2B5EF4-FFF2-40B4-BE49-F238E27FC236}">
                      <a16:creationId xmlns:a16="http://schemas.microsoft.com/office/drawing/2014/main" id="{DC3E78B0-1EEC-D6AD-D662-FD2C78323998}"/>
                    </a:ext>
                  </a:extLst>
                </p:cNvPr>
                <p:cNvSpPr/>
                <p:nvPr/>
              </p:nvSpPr>
              <p:spPr>
                <a:xfrm rot="5400000">
                  <a:off x="7755225" y="2752706"/>
                  <a:ext cx="196342" cy="196342"/>
                </a:xfrm>
                <a:custGeom>
                  <a:avLst/>
                  <a:gdLst>
                    <a:gd name="connsiteX0" fmla="*/ 0 w 196342"/>
                    <a:gd name="connsiteY0" fmla="*/ 0 h 196342"/>
                    <a:gd name="connsiteX1" fmla="*/ 196343 w 196342"/>
                    <a:gd name="connsiteY1" fmla="*/ 0 h 196342"/>
                    <a:gd name="connsiteX2" fmla="*/ 196343 w 196342"/>
                    <a:gd name="connsiteY2" fmla="*/ 196343 h 196342"/>
                    <a:gd name="connsiteX3" fmla="*/ 0 w 196342"/>
                    <a:gd name="connsiteY3" fmla="*/ 196343 h 196342"/>
                  </a:gdLst>
                  <a:ahLst/>
                  <a:cxnLst>
                    <a:cxn ang="0">
                      <a:pos x="connsiteX0" y="connsiteY0"/>
                    </a:cxn>
                    <a:cxn ang="0">
                      <a:pos x="connsiteX1" y="connsiteY1"/>
                    </a:cxn>
                    <a:cxn ang="0">
                      <a:pos x="connsiteX2" y="connsiteY2"/>
                    </a:cxn>
                    <a:cxn ang="0">
                      <a:pos x="connsiteX3" y="connsiteY3"/>
                    </a:cxn>
                  </a:cxnLst>
                  <a:rect l="l" t="t" r="r" b="b"/>
                  <a:pathLst>
                    <a:path w="196342" h="196342">
                      <a:moveTo>
                        <a:pt x="0" y="0"/>
                      </a:moveTo>
                      <a:lnTo>
                        <a:pt x="196343" y="0"/>
                      </a:lnTo>
                      <a:lnTo>
                        <a:pt x="196343" y="196343"/>
                      </a:lnTo>
                      <a:lnTo>
                        <a:pt x="0" y="196343"/>
                      </a:lnTo>
                      <a:close/>
                    </a:path>
                  </a:pathLst>
                </a:custGeom>
                <a:solidFill>
                  <a:srgbClr val="E7F3FB"/>
                </a:solidFill>
                <a:ln w="0" cap="flat">
                  <a:noFill/>
                  <a:prstDash val="solid"/>
                  <a:miter/>
                </a:ln>
              </p:spPr>
              <p:txBody>
                <a:bodyPr rtlCol="0" anchor="ctr"/>
                <a:lstStyle/>
                <a:p>
                  <a:endParaRPr lang="nl-NL" sz="1349"/>
                </a:p>
              </p:txBody>
            </p:sp>
            <p:sp>
              <p:nvSpPr>
                <p:cNvPr id="366" name="Vrije vorm 365">
                  <a:extLst>
                    <a:ext uri="{FF2B5EF4-FFF2-40B4-BE49-F238E27FC236}">
                      <a16:creationId xmlns:a16="http://schemas.microsoft.com/office/drawing/2014/main" id="{FEF15443-3E20-2EAB-E253-177902532878}"/>
                    </a:ext>
                  </a:extLst>
                </p:cNvPr>
                <p:cNvSpPr/>
                <p:nvPr/>
              </p:nvSpPr>
              <p:spPr>
                <a:xfrm rot="5400000">
                  <a:off x="7057913" y="2752704"/>
                  <a:ext cx="196342" cy="196342"/>
                </a:xfrm>
                <a:custGeom>
                  <a:avLst/>
                  <a:gdLst>
                    <a:gd name="connsiteX0" fmla="*/ 0 w 196342"/>
                    <a:gd name="connsiteY0" fmla="*/ 0 h 196342"/>
                    <a:gd name="connsiteX1" fmla="*/ 196343 w 196342"/>
                    <a:gd name="connsiteY1" fmla="*/ 0 h 196342"/>
                    <a:gd name="connsiteX2" fmla="*/ 196343 w 196342"/>
                    <a:gd name="connsiteY2" fmla="*/ 196343 h 196342"/>
                    <a:gd name="connsiteX3" fmla="*/ 0 w 196342"/>
                    <a:gd name="connsiteY3" fmla="*/ 196343 h 196342"/>
                  </a:gdLst>
                  <a:ahLst/>
                  <a:cxnLst>
                    <a:cxn ang="0">
                      <a:pos x="connsiteX0" y="connsiteY0"/>
                    </a:cxn>
                    <a:cxn ang="0">
                      <a:pos x="connsiteX1" y="connsiteY1"/>
                    </a:cxn>
                    <a:cxn ang="0">
                      <a:pos x="connsiteX2" y="connsiteY2"/>
                    </a:cxn>
                    <a:cxn ang="0">
                      <a:pos x="connsiteX3" y="connsiteY3"/>
                    </a:cxn>
                  </a:cxnLst>
                  <a:rect l="l" t="t" r="r" b="b"/>
                  <a:pathLst>
                    <a:path w="196342" h="196342">
                      <a:moveTo>
                        <a:pt x="0" y="0"/>
                      </a:moveTo>
                      <a:lnTo>
                        <a:pt x="196343" y="0"/>
                      </a:lnTo>
                      <a:lnTo>
                        <a:pt x="196343" y="196343"/>
                      </a:lnTo>
                      <a:lnTo>
                        <a:pt x="0" y="196343"/>
                      </a:lnTo>
                      <a:close/>
                    </a:path>
                  </a:pathLst>
                </a:custGeom>
                <a:solidFill>
                  <a:srgbClr val="E7F3FB"/>
                </a:solidFill>
                <a:ln w="0" cap="flat">
                  <a:noFill/>
                  <a:prstDash val="solid"/>
                  <a:miter/>
                </a:ln>
              </p:spPr>
              <p:txBody>
                <a:bodyPr rtlCol="0" anchor="ctr"/>
                <a:lstStyle/>
                <a:p>
                  <a:endParaRPr lang="nl-NL" sz="1349"/>
                </a:p>
              </p:txBody>
            </p:sp>
            <p:sp>
              <p:nvSpPr>
                <p:cNvPr id="367" name="Vrije vorm 366">
                  <a:extLst>
                    <a:ext uri="{FF2B5EF4-FFF2-40B4-BE49-F238E27FC236}">
                      <a16:creationId xmlns:a16="http://schemas.microsoft.com/office/drawing/2014/main" id="{6769FBB5-1360-387A-C8F7-D49CBBFD3587}"/>
                    </a:ext>
                  </a:extLst>
                </p:cNvPr>
                <p:cNvSpPr/>
                <p:nvPr/>
              </p:nvSpPr>
              <p:spPr>
                <a:xfrm rot="5400000">
                  <a:off x="7406569" y="2752704"/>
                  <a:ext cx="196342" cy="196342"/>
                </a:xfrm>
                <a:custGeom>
                  <a:avLst/>
                  <a:gdLst>
                    <a:gd name="connsiteX0" fmla="*/ 0 w 196342"/>
                    <a:gd name="connsiteY0" fmla="*/ 0 h 196342"/>
                    <a:gd name="connsiteX1" fmla="*/ 196343 w 196342"/>
                    <a:gd name="connsiteY1" fmla="*/ 0 h 196342"/>
                    <a:gd name="connsiteX2" fmla="*/ 196343 w 196342"/>
                    <a:gd name="connsiteY2" fmla="*/ 196343 h 196342"/>
                    <a:gd name="connsiteX3" fmla="*/ 0 w 196342"/>
                    <a:gd name="connsiteY3" fmla="*/ 196343 h 196342"/>
                  </a:gdLst>
                  <a:ahLst/>
                  <a:cxnLst>
                    <a:cxn ang="0">
                      <a:pos x="connsiteX0" y="connsiteY0"/>
                    </a:cxn>
                    <a:cxn ang="0">
                      <a:pos x="connsiteX1" y="connsiteY1"/>
                    </a:cxn>
                    <a:cxn ang="0">
                      <a:pos x="connsiteX2" y="connsiteY2"/>
                    </a:cxn>
                    <a:cxn ang="0">
                      <a:pos x="connsiteX3" y="connsiteY3"/>
                    </a:cxn>
                  </a:cxnLst>
                  <a:rect l="l" t="t" r="r" b="b"/>
                  <a:pathLst>
                    <a:path w="196342" h="196342">
                      <a:moveTo>
                        <a:pt x="0" y="0"/>
                      </a:moveTo>
                      <a:lnTo>
                        <a:pt x="196343" y="0"/>
                      </a:lnTo>
                      <a:lnTo>
                        <a:pt x="196343" y="196343"/>
                      </a:lnTo>
                      <a:lnTo>
                        <a:pt x="0" y="196343"/>
                      </a:lnTo>
                      <a:close/>
                    </a:path>
                  </a:pathLst>
                </a:custGeom>
                <a:solidFill>
                  <a:srgbClr val="E7F3FB"/>
                </a:solidFill>
                <a:ln w="0" cap="flat">
                  <a:noFill/>
                  <a:prstDash val="solid"/>
                  <a:miter/>
                </a:ln>
              </p:spPr>
              <p:txBody>
                <a:bodyPr rtlCol="0" anchor="ctr"/>
                <a:lstStyle/>
                <a:p>
                  <a:endParaRPr lang="nl-NL" sz="1349"/>
                </a:p>
              </p:txBody>
            </p:sp>
            <p:sp>
              <p:nvSpPr>
                <p:cNvPr id="368" name="Vrije vorm 367">
                  <a:extLst>
                    <a:ext uri="{FF2B5EF4-FFF2-40B4-BE49-F238E27FC236}">
                      <a16:creationId xmlns:a16="http://schemas.microsoft.com/office/drawing/2014/main" id="{80AED92A-FCC7-48A4-E086-FCDE9EA635AA}"/>
                    </a:ext>
                  </a:extLst>
                </p:cNvPr>
                <p:cNvSpPr/>
                <p:nvPr/>
              </p:nvSpPr>
              <p:spPr>
                <a:xfrm rot="5400000">
                  <a:off x="7755227" y="2417210"/>
                  <a:ext cx="196342" cy="196342"/>
                </a:xfrm>
                <a:custGeom>
                  <a:avLst/>
                  <a:gdLst>
                    <a:gd name="connsiteX0" fmla="*/ 0 w 196342"/>
                    <a:gd name="connsiteY0" fmla="*/ 0 h 196342"/>
                    <a:gd name="connsiteX1" fmla="*/ 196343 w 196342"/>
                    <a:gd name="connsiteY1" fmla="*/ 0 h 196342"/>
                    <a:gd name="connsiteX2" fmla="*/ 196343 w 196342"/>
                    <a:gd name="connsiteY2" fmla="*/ 196343 h 196342"/>
                    <a:gd name="connsiteX3" fmla="*/ 0 w 196342"/>
                    <a:gd name="connsiteY3" fmla="*/ 196343 h 196342"/>
                  </a:gdLst>
                  <a:ahLst/>
                  <a:cxnLst>
                    <a:cxn ang="0">
                      <a:pos x="connsiteX0" y="connsiteY0"/>
                    </a:cxn>
                    <a:cxn ang="0">
                      <a:pos x="connsiteX1" y="connsiteY1"/>
                    </a:cxn>
                    <a:cxn ang="0">
                      <a:pos x="connsiteX2" y="connsiteY2"/>
                    </a:cxn>
                    <a:cxn ang="0">
                      <a:pos x="connsiteX3" y="connsiteY3"/>
                    </a:cxn>
                  </a:cxnLst>
                  <a:rect l="l" t="t" r="r" b="b"/>
                  <a:pathLst>
                    <a:path w="196342" h="196342">
                      <a:moveTo>
                        <a:pt x="0" y="0"/>
                      </a:moveTo>
                      <a:lnTo>
                        <a:pt x="196343" y="0"/>
                      </a:lnTo>
                      <a:lnTo>
                        <a:pt x="196343" y="196343"/>
                      </a:lnTo>
                      <a:lnTo>
                        <a:pt x="0" y="196343"/>
                      </a:lnTo>
                      <a:close/>
                    </a:path>
                  </a:pathLst>
                </a:custGeom>
                <a:solidFill>
                  <a:srgbClr val="E7F3FB"/>
                </a:solidFill>
                <a:ln w="0" cap="flat">
                  <a:noFill/>
                  <a:prstDash val="solid"/>
                  <a:miter/>
                </a:ln>
              </p:spPr>
              <p:txBody>
                <a:bodyPr rtlCol="0" anchor="ctr"/>
                <a:lstStyle/>
                <a:p>
                  <a:endParaRPr lang="nl-NL" sz="1349"/>
                </a:p>
              </p:txBody>
            </p:sp>
            <p:sp>
              <p:nvSpPr>
                <p:cNvPr id="369" name="Vrije vorm 368">
                  <a:extLst>
                    <a:ext uri="{FF2B5EF4-FFF2-40B4-BE49-F238E27FC236}">
                      <a16:creationId xmlns:a16="http://schemas.microsoft.com/office/drawing/2014/main" id="{8CA54CF6-11B7-DD21-8D2B-F2F7AF57093D}"/>
                    </a:ext>
                  </a:extLst>
                </p:cNvPr>
                <p:cNvSpPr/>
                <p:nvPr/>
              </p:nvSpPr>
              <p:spPr>
                <a:xfrm rot="5400000">
                  <a:off x="7057912" y="2417207"/>
                  <a:ext cx="196342" cy="196342"/>
                </a:xfrm>
                <a:custGeom>
                  <a:avLst/>
                  <a:gdLst>
                    <a:gd name="connsiteX0" fmla="*/ 0 w 196342"/>
                    <a:gd name="connsiteY0" fmla="*/ 0 h 196342"/>
                    <a:gd name="connsiteX1" fmla="*/ 196343 w 196342"/>
                    <a:gd name="connsiteY1" fmla="*/ 0 h 196342"/>
                    <a:gd name="connsiteX2" fmla="*/ 196343 w 196342"/>
                    <a:gd name="connsiteY2" fmla="*/ 196343 h 196342"/>
                    <a:gd name="connsiteX3" fmla="*/ 0 w 196342"/>
                    <a:gd name="connsiteY3" fmla="*/ 196343 h 196342"/>
                  </a:gdLst>
                  <a:ahLst/>
                  <a:cxnLst>
                    <a:cxn ang="0">
                      <a:pos x="connsiteX0" y="connsiteY0"/>
                    </a:cxn>
                    <a:cxn ang="0">
                      <a:pos x="connsiteX1" y="connsiteY1"/>
                    </a:cxn>
                    <a:cxn ang="0">
                      <a:pos x="connsiteX2" y="connsiteY2"/>
                    </a:cxn>
                    <a:cxn ang="0">
                      <a:pos x="connsiteX3" y="connsiteY3"/>
                    </a:cxn>
                  </a:cxnLst>
                  <a:rect l="l" t="t" r="r" b="b"/>
                  <a:pathLst>
                    <a:path w="196342" h="196342">
                      <a:moveTo>
                        <a:pt x="0" y="0"/>
                      </a:moveTo>
                      <a:lnTo>
                        <a:pt x="196343" y="0"/>
                      </a:lnTo>
                      <a:lnTo>
                        <a:pt x="196343" y="196343"/>
                      </a:lnTo>
                      <a:lnTo>
                        <a:pt x="0" y="196343"/>
                      </a:lnTo>
                      <a:close/>
                    </a:path>
                  </a:pathLst>
                </a:custGeom>
                <a:solidFill>
                  <a:srgbClr val="E7F3FB"/>
                </a:solidFill>
                <a:ln w="0" cap="flat">
                  <a:noFill/>
                  <a:prstDash val="solid"/>
                  <a:miter/>
                </a:ln>
              </p:spPr>
              <p:txBody>
                <a:bodyPr rtlCol="0" anchor="ctr"/>
                <a:lstStyle/>
                <a:p>
                  <a:endParaRPr lang="nl-NL" sz="1349"/>
                </a:p>
              </p:txBody>
            </p:sp>
            <p:sp>
              <p:nvSpPr>
                <p:cNvPr id="370" name="Vrije vorm 369">
                  <a:extLst>
                    <a:ext uri="{FF2B5EF4-FFF2-40B4-BE49-F238E27FC236}">
                      <a16:creationId xmlns:a16="http://schemas.microsoft.com/office/drawing/2014/main" id="{BC0D9445-181B-945D-76A7-4DD38D561925}"/>
                    </a:ext>
                  </a:extLst>
                </p:cNvPr>
                <p:cNvSpPr/>
                <p:nvPr/>
              </p:nvSpPr>
              <p:spPr>
                <a:xfrm rot="5400000">
                  <a:off x="7406571" y="2417207"/>
                  <a:ext cx="196342" cy="196342"/>
                </a:xfrm>
                <a:custGeom>
                  <a:avLst/>
                  <a:gdLst>
                    <a:gd name="connsiteX0" fmla="*/ 0 w 196342"/>
                    <a:gd name="connsiteY0" fmla="*/ 0 h 196342"/>
                    <a:gd name="connsiteX1" fmla="*/ 196343 w 196342"/>
                    <a:gd name="connsiteY1" fmla="*/ 0 h 196342"/>
                    <a:gd name="connsiteX2" fmla="*/ 196343 w 196342"/>
                    <a:gd name="connsiteY2" fmla="*/ 196343 h 196342"/>
                    <a:gd name="connsiteX3" fmla="*/ 0 w 196342"/>
                    <a:gd name="connsiteY3" fmla="*/ 196343 h 196342"/>
                  </a:gdLst>
                  <a:ahLst/>
                  <a:cxnLst>
                    <a:cxn ang="0">
                      <a:pos x="connsiteX0" y="connsiteY0"/>
                    </a:cxn>
                    <a:cxn ang="0">
                      <a:pos x="connsiteX1" y="connsiteY1"/>
                    </a:cxn>
                    <a:cxn ang="0">
                      <a:pos x="connsiteX2" y="connsiteY2"/>
                    </a:cxn>
                    <a:cxn ang="0">
                      <a:pos x="connsiteX3" y="connsiteY3"/>
                    </a:cxn>
                  </a:cxnLst>
                  <a:rect l="l" t="t" r="r" b="b"/>
                  <a:pathLst>
                    <a:path w="196342" h="196342">
                      <a:moveTo>
                        <a:pt x="0" y="0"/>
                      </a:moveTo>
                      <a:lnTo>
                        <a:pt x="196343" y="0"/>
                      </a:lnTo>
                      <a:lnTo>
                        <a:pt x="196343" y="196343"/>
                      </a:lnTo>
                      <a:lnTo>
                        <a:pt x="0" y="196343"/>
                      </a:lnTo>
                      <a:close/>
                    </a:path>
                  </a:pathLst>
                </a:custGeom>
                <a:solidFill>
                  <a:srgbClr val="E7F3FB"/>
                </a:solidFill>
                <a:ln w="0" cap="flat">
                  <a:noFill/>
                  <a:prstDash val="solid"/>
                  <a:miter/>
                </a:ln>
              </p:spPr>
              <p:txBody>
                <a:bodyPr rtlCol="0" anchor="ctr"/>
                <a:lstStyle/>
                <a:p>
                  <a:endParaRPr lang="nl-NL" sz="1349"/>
                </a:p>
              </p:txBody>
            </p:sp>
            <p:sp>
              <p:nvSpPr>
                <p:cNvPr id="371" name="Vrije vorm 370">
                  <a:extLst>
                    <a:ext uri="{FF2B5EF4-FFF2-40B4-BE49-F238E27FC236}">
                      <a16:creationId xmlns:a16="http://schemas.microsoft.com/office/drawing/2014/main" id="{1AD57D7A-26AA-E35E-9652-5E0CFB9AF046}"/>
                    </a:ext>
                  </a:extLst>
                </p:cNvPr>
                <p:cNvSpPr/>
                <p:nvPr/>
              </p:nvSpPr>
              <p:spPr>
                <a:xfrm rot="5400000">
                  <a:off x="7755222" y="2081713"/>
                  <a:ext cx="196342" cy="196342"/>
                </a:xfrm>
                <a:custGeom>
                  <a:avLst/>
                  <a:gdLst>
                    <a:gd name="connsiteX0" fmla="*/ 0 w 196342"/>
                    <a:gd name="connsiteY0" fmla="*/ 0 h 196342"/>
                    <a:gd name="connsiteX1" fmla="*/ 196343 w 196342"/>
                    <a:gd name="connsiteY1" fmla="*/ 0 h 196342"/>
                    <a:gd name="connsiteX2" fmla="*/ 196343 w 196342"/>
                    <a:gd name="connsiteY2" fmla="*/ 196343 h 196342"/>
                    <a:gd name="connsiteX3" fmla="*/ 0 w 196342"/>
                    <a:gd name="connsiteY3" fmla="*/ 196343 h 196342"/>
                  </a:gdLst>
                  <a:ahLst/>
                  <a:cxnLst>
                    <a:cxn ang="0">
                      <a:pos x="connsiteX0" y="connsiteY0"/>
                    </a:cxn>
                    <a:cxn ang="0">
                      <a:pos x="connsiteX1" y="connsiteY1"/>
                    </a:cxn>
                    <a:cxn ang="0">
                      <a:pos x="connsiteX2" y="connsiteY2"/>
                    </a:cxn>
                    <a:cxn ang="0">
                      <a:pos x="connsiteX3" y="connsiteY3"/>
                    </a:cxn>
                  </a:cxnLst>
                  <a:rect l="l" t="t" r="r" b="b"/>
                  <a:pathLst>
                    <a:path w="196342" h="196342">
                      <a:moveTo>
                        <a:pt x="0" y="0"/>
                      </a:moveTo>
                      <a:lnTo>
                        <a:pt x="196343" y="0"/>
                      </a:lnTo>
                      <a:lnTo>
                        <a:pt x="196343" y="196343"/>
                      </a:lnTo>
                      <a:lnTo>
                        <a:pt x="0" y="196343"/>
                      </a:lnTo>
                      <a:close/>
                    </a:path>
                  </a:pathLst>
                </a:custGeom>
                <a:solidFill>
                  <a:srgbClr val="E7F3FB"/>
                </a:solidFill>
                <a:ln w="0" cap="flat">
                  <a:noFill/>
                  <a:prstDash val="solid"/>
                  <a:miter/>
                </a:ln>
              </p:spPr>
              <p:txBody>
                <a:bodyPr rtlCol="0" anchor="ctr"/>
                <a:lstStyle/>
                <a:p>
                  <a:endParaRPr lang="nl-NL" sz="1349"/>
                </a:p>
              </p:txBody>
            </p:sp>
            <p:sp>
              <p:nvSpPr>
                <p:cNvPr id="372" name="Vrije vorm 371">
                  <a:extLst>
                    <a:ext uri="{FF2B5EF4-FFF2-40B4-BE49-F238E27FC236}">
                      <a16:creationId xmlns:a16="http://schemas.microsoft.com/office/drawing/2014/main" id="{DA255773-5FB6-38C6-A4E2-94EC49CB1AED}"/>
                    </a:ext>
                  </a:extLst>
                </p:cNvPr>
                <p:cNvSpPr/>
                <p:nvPr/>
              </p:nvSpPr>
              <p:spPr>
                <a:xfrm rot="5400000">
                  <a:off x="7057912" y="2081710"/>
                  <a:ext cx="196342" cy="196342"/>
                </a:xfrm>
                <a:custGeom>
                  <a:avLst/>
                  <a:gdLst>
                    <a:gd name="connsiteX0" fmla="*/ 0 w 196342"/>
                    <a:gd name="connsiteY0" fmla="*/ 0 h 196342"/>
                    <a:gd name="connsiteX1" fmla="*/ 196343 w 196342"/>
                    <a:gd name="connsiteY1" fmla="*/ 0 h 196342"/>
                    <a:gd name="connsiteX2" fmla="*/ 196343 w 196342"/>
                    <a:gd name="connsiteY2" fmla="*/ 196343 h 196342"/>
                    <a:gd name="connsiteX3" fmla="*/ 0 w 196342"/>
                    <a:gd name="connsiteY3" fmla="*/ 196343 h 196342"/>
                  </a:gdLst>
                  <a:ahLst/>
                  <a:cxnLst>
                    <a:cxn ang="0">
                      <a:pos x="connsiteX0" y="connsiteY0"/>
                    </a:cxn>
                    <a:cxn ang="0">
                      <a:pos x="connsiteX1" y="connsiteY1"/>
                    </a:cxn>
                    <a:cxn ang="0">
                      <a:pos x="connsiteX2" y="connsiteY2"/>
                    </a:cxn>
                    <a:cxn ang="0">
                      <a:pos x="connsiteX3" y="connsiteY3"/>
                    </a:cxn>
                  </a:cxnLst>
                  <a:rect l="l" t="t" r="r" b="b"/>
                  <a:pathLst>
                    <a:path w="196342" h="196342">
                      <a:moveTo>
                        <a:pt x="0" y="0"/>
                      </a:moveTo>
                      <a:lnTo>
                        <a:pt x="196343" y="0"/>
                      </a:lnTo>
                      <a:lnTo>
                        <a:pt x="196343" y="196343"/>
                      </a:lnTo>
                      <a:lnTo>
                        <a:pt x="0" y="196343"/>
                      </a:lnTo>
                      <a:close/>
                    </a:path>
                  </a:pathLst>
                </a:custGeom>
                <a:solidFill>
                  <a:srgbClr val="E7F3FB"/>
                </a:solidFill>
                <a:ln w="0" cap="flat">
                  <a:noFill/>
                  <a:prstDash val="solid"/>
                  <a:miter/>
                </a:ln>
              </p:spPr>
              <p:txBody>
                <a:bodyPr rtlCol="0" anchor="ctr"/>
                <a:lstStyle/>
                <a:p>
                  <a:endParaRPr lang="nl-NL" sz="1349"/>
                </a:p>
              </p:txBody>
            </p:sp>
            <p:sp>
              <p:nvSpPr>
                <p:cNvPr id="373" name="Vrije vorm 372">
                  <a:extLst>
                    <a:ext uri="{FF2B5EF4-FFF2-40B4-BE49-F238E27FC236}">
                      <a16:creationId xmlns:a16="http://schemas.microsoft.com/office/drawing/2014/main" id="{88A914A8-5540-C016-995F-DEFAA834E1D3}"/>
                    </a:ext>
                  </a:extLst>
                </p:cNvPr>
                <p:cNvSpPr/>
                <p:nvPr/>
              </p:nvSpPr>
              <p:spPr>
                <a:xfrm rot="5400000">
                  <a:off x="7406569" y="2081710"/>
                  <a:ext cx="196342" cy="196342"/>
                </a:xfrm>
                <a:custGeom>
                  <a:avLst/>
                  <a:gdLst>
                    <a:gd name="connsiteX0" fmla="*/ 0 w 196342"/>
                    <a:gd name="connsiteY0" fmla="*/ 0 h 196342"/>
                    <a:gd name="connsiteX1" fmla="*/ 196343 w 196342"/>
                    <a:gd name="connsiteY1" fmla="*/ 0 h 196342"/>
                    <a:gd name="connsiteX2" fmla="*/ 196343 w 196342"/>
                    <a:gd name="connsiteY2" fmla="*/ 196343 h 196342"/>
                    <a:gd name="connsiteX3" fmla="*/ 0 w 196342"/>
                    <a:gd name="connsiteY3" fmla="*/ 196343 h 196342"/>
                  </a:gdLst>
                  <a:ahLst/>
                  <a:cxnLst>
                    <a:cxn ang="0">
                      <a:pos x="connsiteX0" y="connsiteY0"/>
                    </a:cxn>
                    <a:cxn ang="0">
                      <a:pos x="connsiteX1" y="connsiteY1"/>
                    </a:cxn>
                    <a:cxn ang="0">
                      <a:pos x="connsiteX2" y="connsiteY2"/>
                    </a:cxn>
                    <a:cxn ang="0">
                      <a:pos x="connsiteX3" y="connsiteY3"/>
                    </a:cxn>
                  </a:cxnLst>
                  <a:rect l="l" t="t" r="r" b="b"/>
                  <a:pathLst>
                    <a:path w="196342" h="196342">
                      <a:moveTo>
                        <a:pt x="0" y="0"/>
                      </a:moveTo>
                      <a:lnTo>
                        <a:pt x="196343" y="0"/>
                      </a:lnTo>
                      <a:lnTo>
                        <a:pt x="196343" y="196343"/>
                      </a:lnTo>
                      <a:lnTo>
                        <a:pt x="0" y="196343"/>
                      </a:lnTo>
                      <a:close/>
                    </a:path>
                  </a:pathLst>
                </a:custGeom>
                <a:solidFill>
                  <a:srgbClr val="E7F3FB"/>
                </a:solidFill>
                <a:ln w="0" cap="flat">
                  <a:noFill/>
                  <a:prstDash val="solid"/>
                  <a:miter/>
                </a:ln>
              </p:spPr>
              <p:txBody>
                <a:bodyPr rtlCol="0" anchor="ctr"/>
                <a:lstStyle/>
                <a:p>
                  <a:endParaRPr lang="nl-NL" sz="1349"/>
                </a:p>
              </p:txBody>
            </p:sp>
          </p:grpSp>
        </p:grpSp>
      </p:grpSp>
      <p:grpSp>
        <p:nvGrpSpPr>
          <p:cNvPr id="374" name="Groep 373">
            <a:extLst>
              <a:ext uri="{FF2B5EF4-FFF2-40B4-BE49-F238E27FC236}">
                <a16:creationId xmlns:a16="http://schemas.microsoft.com/office/drawing/2014/main" id="{59472CFD-2461-F50B-3032-520260C31E1B}"/>
              </a:ext>
            </a:extLst>
          </p:cNvPr>
          <p:cNvGrpSpPr/>
          <p:nvPr/>
        </p:nvGrpSpPr>
        <p:grpSpPr>
          <a:xfrm>
            <a:off x="330024" y="502352"/>
            <a:ext cx="1941171" cy="1382054"/>
            <a:chOff x="579093" y="1990270"/>
            <a:chExt cx="1941171" cy="1382054"/>
          </a:xfrm>
          <a:effectLst>
            <a:outerShdw blurRad="254000" dir="2700000" algn="tl" rotWithShape="0">
              <a:schemeClr val="tx2">
                <a:alpha val="10000"/>
              </a:schemeClr>
            </a:outerShdw>
          </a:effectLst>
        </p:grpSpPr>
        <p:sp>
          <p:nvSpPr>
            <p:cNvPr id="375" name="Afgeronde rechthoek 374">
              <a:extLst>
                <a:ext uri="{FF2B5EF4-FFF2-40B4-BE49-F238E27FC236}">
                  <a16:creationId xmlns:a16="http://schemas.microsoft.com/office/drawing/2014/main" id="{0C5A8C29-92CF-721B-64E7-3C6DA8F0D363}"/>
                </a:ext>
              </a:extLst>
            </p:cNvPr>
            <p:cNvSpPr/>
            <p:nvPr/>
          </p:nvSpPr>
          <p:spPr>
            <a:xfrm>
              <a:off x="579093" y="1990270"/>
              <a:ext cx="1941171" cy="1382054"/>
            </a:xfrm>
            <a:prstGeom prst="roundRect">
              <a:avLst>
                <a:gd name="adj" fmla="val 7938"/>
              </a:avLst>
            </a:prstGeom>
            <a:solidFill>
              <a:schemeClr val="bg1"/>
            </a:solidFill>
            <a:ln w="12700" cap="flat">
              <a:noFill/>
              <a:prstDash val="solid"/>
              <a:miter/>
            </a:ln>
          </p:spPr>
          <p:txBody>
            <a:bodyPr rtlCol="0" anchor="ctr"/>
            <a:lstStyle/>
            <a:p>
              <a:pPr algn="l"/>
              <a:endParaRPr lang="nl-NL" sz="1012"/>
            </a:p>
          </p:txBody>
        </p:sp>
        <p:grpSp>
          <p:nvGrpSpPr>
            <p:cNvPr id="377" name="Groep 376">
              <a:extLst>
                <a:ext uri="{FF2B5EF4-FFF2-40B4-BE49-F238E27FC236}">
                  <a16:creationId xmlns:a16="http://schemas.microsoft.com/office/drawing/2014/main" id="{C0ADAD03-495B-C382-E503-41D59CBCC956}"/>
                </a:ext>
              </a:extLst>
            </p:cNvPr>
            <p:cNvGrpSpPr/>
            <p:nvPr/>
          </p:nvGrpSpPr>
          <p:grpSpPr>
            <a:xfrm>
              <a:off x="1057188" y="2485100"/>
              <a:ext cx="984980" cy="700095"/>
              <a:chOff x="783855" y="1974544"/>
              <a:chExt cx="1404000" cy="997922"/>
            </a:xfrm>
          </p:grpSpPr>
          <p:sp>
            <p:nvSpPr>
              <p:cNvPr id="378" name="Ovaal 377">
                <a:extLst>
                  <a:ext uri="{FF2B5EF4-FFF2-40B4-BE49-F238E27FC236}">
                    <a16:creationId xmlns:a16="http://schemas.microsoft.com/office/drawing/2014/main" id="{AEA177B3-CCA3-6278-BB85-8C0CF5B93633}"/>
                  </a:ext>
                </a:extLst>
              </p:cNvPr>
              <p:cNvSpPr/>
              <p:nvPr/>
            </p:nvSpPr>
            <p:spPr>
              <a:xfrm>
                <a:off x="783855" y="2884860"/>
                <a:ext cx="1404000" cy="87606"/>
              </a:xfrm>
              <a:prstGeom prst="ellipse">
                <a:avLst/>
              </a:prstGeom>
              <a:solidFill>
                <a:schemeClr val="accent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000"/>
              </a:p>
            </p:txBody>
          </p:sp>
          <p:grpSp>
            <p:nvGrpSpPr>
              <p:cNvPr id="379" name="Graphic 22">
                <a:extLst>
                  <a:ext uri="{FF2B5EF4-FFF2-40B4-BE49-F238E27FC236}">
                    <a16:creationId xmlns:a16="http://schemas.microsoft.com/office/drawing/2014/main" id="{AF1C66CF-05BC-1B54-1287-1E11476BA4E9}"/>
                  </a:ext>
                </a:extLst>
              </p:cNvPr>
              <p:cNvGrpSpPr/>
              <p:nvPr/>
            </p:nvGrpSpPr>
            <p:grpSpPr>
              <a:xfrm>
                <a:off x="905154" y="1974544"/>
                <a:ext cx="1161403" cy="948910"/>
                <a:chOff x="4090388" y="2406022"/>
                <a:chExt cx="1177115" cy="961745"/>
              </a:xfrm>
            </p:grpSpPr>
            <p:sp>
              <p:nvSpPr>
                <p:cNvPr id="380" name="Vrije vorm 379">
                  <a:extLst>
                    <a:ext uri="{FF2B5EF4-FFF2-40B4-BE49-F238E27FC236}">
                      <a16:creationId xmlns:a16="http://schemas.microsoft.com/office/drawing/2014/main" id="{BC72EB4A-5C45-580C-3FC8-C3FF182A2A23}"/>
                    </a:ext>
                  </a:extLst>
                </p:cNvPr>
                <p:cNvSpPr/>
                <p:nvPr/>
              </p:nvSpPr>
              <p:spPr>
                <a:xfrm>
                  <a:off x="4107880" y="2424802"/>
                  <a:ext cx="1142129" cy="942961"/>
                </a:xfrm>
                <a:custGeom>
                  <a:avLst/>
                  <a:gdLst>
                    <a:gd name="connsiteX0" fmla="*/ 0 w 1142129"/>
                    <a:gd name="connsiteY0" fmla="*/ 0 h 942961"/>
                    <a:gd name="connsiteX1" fmla="*/ 1142130 w 1142129"/>
                    <a:gd name="connsiteY1" fmla="*/ 0 h 942961"/>
                    <a:gd name="connsiteX2" fmla="*/ 1142130 w 1142129"/>
                    <a:gd name="connsiteY2" fmla="*/ 942961 h 942961"/>
                    <a:gd name="connsiteX3" fmla="*/ 0 w 1142129"/>
                    <a:gd name="connsiteY3" fmla="*/ 942961 h 942961"/>
                  </a:gdLst>
                  <a:ahLst/>
                  <a:cxnLst>
                    <a:cxn ang="0">
                      <a:pos x="connsiteX0" y="connsiteY0"/>
                    </a:cxn>
                    <a:cxn ang="0">
                      <a:pos x="connsiteX1" y="connsiteY1"/>
                    </a:cxn>
                    <a:cxn ang="0">
                      <a:pos x="connsiteX2" y="connsiteY2"/>
                    </a:cxn>
                    <a:cxn ang="0">
                      <a:pos x="connsiteX3" y="connsiteY3"/>
                    </a:cxn>
                  </a:cxnLst>
                  <a:rect l="l" t="t" r="r" b="b"/>
                  <a:pathLst>
                    <a:path w="1142129" h="942961">
                      <a:moveTo>
                        <a:pt x="0" y="0"/>
                      </a:moveTo>
                      <a:lnTo>
                        <a:pt x="1142130" y="0"/>
                      </a:lnTo>
                      <a:lnTo>
                        <a:pt x="1142130" y="942961"/>
                      </a:lnTo>
                      <a:lnTo>
                        <a:pt x="0" y="942961"/>
                      </a:lnTo>
                      <a:close/>
                    </a:path>
                  </a:pathLst>
                </a:custGeom>
                <a:solidFill>
                  <a:srgbClr val="51BBC7"/>
                </a:solidFill>
                <a:ln w="0" cap="flat">
                  <a:noFill/>
                  <a:prstDash val="solid"/>
                  <a:miter/>
                </a:ln>
              </p:spPr>
              <p:txBody>
                <a:bodyPr rtlCol="0" anchor="ctr"/>
                <a:lstStyle/>
                <a:p>
                  <a:endParaRPr lang="nl-NL" sz="1349"/>
                </a:p>
              </p:txBody>
            </p:sp>
            <p:sp>
              <p:nvSpPr>
                <p:cNvPr id="381" name="Vrije vorm 380">
                  <a:extLst>
                    <a:ext uri="{FF2B5EF4-FFF2-40B4-BE49-F238E27FC236}">
                      <a16:creationId xmlns:a16="http://schemas.microsoft.com/office/drawing/2014/main" id="{C864AB25-35CE-F676-178F-D9D28C20AF4D}"/>
                    </a:ext>
                  </a:extLst>
                </p:cNvPr>
                <p:cNvSpPr/>
                <p:nvPr/>
              </p:nvSpPr>
              <p:spPr>
                <a:xfrm rot="5400000">
                  <a:off x="4498550" y="3024035"/>
                  <a:ext cx="360783" cy="325817"/>
                </a:xfrm>
                <a:custGeom>
                  <a:avLst/>
                  <a:gdLst>
                    <a:gd name="connsiteX0" fmla="*/ 0 w 360783"/>
                    <a:gd name="connsiteY0" fmla="*/ 0 h 325817"/>
                    <a:gd name="connsiteX1" fmla="*/ 360783 w 360783"/>
                    <a:gd name="connsiteY1" fmla="*/ 0 h 325817"/>
                    <a:gd name="connsiteX2" fmla="*/ 360783 w 360783"/>
                    <a:gd name="connsiteY2" fmla="*/ 325817 h 325817"/>
                    <a:gd name="connsiteX3" fmla="*/ 0 w 360783"/>
                    <a:gd name="connsiteY3" fmla="*/ 325817 h 325817"/>
                  </a:gdLst>
                  <a:ahLst/>
                  <a:cxnLst>
                    <a:cxn ang="0">
                      <a:pos x="connsiteX0" y="connsiteY0"/>
                    </a:cxn>
                    <a:cxn ang="0">
                      <a:pos x="connsiteX1" y="connsiteY1"/>
                    </a:cxn>
                    <a:cxn ang="0">
                      <a:pos x="connsiteX2" y="connsiteY2"/>
                    </a:cxn>
                    <a:cxn ang="0">
                      <a:pos x="connsiteX3" y="connsiteY3"/>
                    </a:cxn>
                  </a:cxnLst>
                  <a:rect l="l" t="t" r="r" b="b"/>
                  <a:pathLst>
                    <a:path w="360783" h="325817">
                      <a:moveTo>
                        <a:pt x="0" y="0"/>
                      </a:moveTo>
                      <a:lnTo>
                        <a:pt x="360783" y="0"/>
                      </a:lnTo>
                      <a:lnTo>
                        <a:pt x="360783" y="325817"/>
                      </a:lnTo>
                      <a:lnTo>
                        <a:pt x="0" y="325817"/>
                      </a:lnTo>
                      <a:close/>
                    </a:path>
                  </a:pathLst>
                </a:custGeom>
                <a:solidFill>
                  <a:srgbClr val="AEDDE3"/>
                </a:solidFill>
                <a:ln w="0" cap="flat">
                  <a:noFill/>
                  <a:prstDash val="solid"/>
                  <a:miter/>
                </a:ln>
              </p:spPr>
              <p:txBody>
                <a:bodyPr rtlCol="0" anchor="ctr"/>
                <a:lstStyle/>
                <a:p>
                  <a:endParaRPr lang="nl-NL" sz="1349"/>
                </a:p>
              </p:txBody>
            </p:sp>
            <p:sp>
              <p:nvSpPr>
                <p:cNvPr id="382" name="Vrije vorm 381">
                  <a:extLst>
                    <a:ext uri="{FF2B5EF4-FFF2-40B4-BE49-F238E27FC236}">
                      <a16:creationId xmlns:a16="http://schemas.microsoft.com/office/drawing/2014/main" id="{078B216C-209B-6E8D-EA50-7D4B925176DC}"/>
                    </a:ext>
                  </a:extLst>
                </p:cNvPr>
                <p:cNvSpPr/>
                <p:nvPr/>
              </p:nvSpPr>
              <p:spPr>
                <a:xfrm rot="5400000">
                  <a:off x="4222539" y="3013763"/>
                  <a:ext cx="189530" cy="243081"/>
                </a:xfrm>
                <a:custGeom>
                  <a:avLst/>
                  <a:gdLst>
                    <a:gd name="connsiteX0" fmla="*/ 0 w 189530"/>
                    <a:gd name="connsiteY0" fmla="*/ 0 h 243081"/>
                    <a:gd name="connsiteX1" fmla="*/ 189531 w 189530"/>
                    <a:gd name="connsiteY1" fmla="*/ 0 h 243081"/>
                    <a:gd name="connsiteX2" fmla="*/ 189531 w 189530"/>
                    <a:gd name="connsiteY2" fmla="*/ 243081 h 243081"/>
                    <a:gd name="connsiteX3" fmla="*/ 0 w 189530"/>
                    <a:gd name="connsiteY3" fmla="*/ 243081 h 243081"/>
                  </a:gdLst>
                  <a:ahLst/>
                  <a:cxnLst>
                    <a:cxn ang="0">
                      <a:pos x="connsiteX0" y="connsiteY0"/>
                    </a:cxn>
                    <a:cxn ang="0">
                      <a:pos x="connsiteX1" y="connsiteY1"/>
                    </a:cxn>
                    <a:cxn ang="0">
                      <a:pos x="connsiteX2" y="connsiteY2"/>
                    </a:cxn>
                    <a:cxn ang="0">
                      <a:pos x="connsiteX3" y="connsiteY3"/>
                    </a:cxn>
                  </a:cxnLst>
                  <a:rect l="l" t="t" r="r" b="b"/>
                  <a:pathLst>
                    <a:path w="189530" h="243081">
                      <a:moveTo>
                        <a:pt x="0" y="0"/>
                      </a:moveTo>
                      <a:lnTo>
                        <a:pt x="189531" y="0"/>
                      </a:lnTo>
                      <a:lnTo>
                        <a:pt x="189531" y="243081"/>
                      </a:lnTo>
                      <a:lnTo>
                        <a:pt x="0" y="243081"/>
                      </a:lnTo>
                      <a:close/>
                    </a:path>
                  </a:pathLst>
                </a:custGeom>
                <a:solidFill>
                  <a:srgbClr val="E7F3FB"/>
                </a:solidFill>
                <a:ln w="0" cap="flat">
                  <a:noFill/>
                  <a:prstDash val="solid"/>
                  <a:miter/>
                </a:ln>
              </p:spPr>
              <p:txBody>
                <a:bodyPr rtlCol="0" anchor="ctr"/>
                <a:lstStyle/>
                <a:p>
                  <a:endParaRPr lang="nl-NL" sz="1349"/>
                </a:p>
              </p:txBody>
            </p:sp>
            <p:sp>
              <p:nvSpPr>
                <p:cNvPr id="383" name="Vrije vorm 382">
                  <a:extLst>
                    <a:ext uri="{FF2B5EF4-FFF2-40B4-BE49-F238E27FC236}">
                      <a16:creationId xmlns:a16="http://schemas.microsoft.com/office/drawing/2014/main" id="{20ECD061-2C7C-7C18-1789-0CDC561C7A34}"/>
                    </a:ext>
                  </a:extLst>
                </p:cNvPr>
                <p:cNvSpPr/>
                <p:nvPr/>
              </p:nvSpPr>
              <p:spPr>
                <a:xfrm rot="5400000">
                  <a:off x="4945815" y="3013760"/>
                  <a:ext cx="189530" cy="243081"/>
                </a:xfrm>
                <a:custGeom>
                  <a:avLst/>
                  <a:gdLst>
                    <a:gd name="connsiteX0" fmla="*/ 0 w 189530"/>
                    <a:gd name="connsiteY0" fmla="*/ 0 h 243081"/>
                    <a:gd name="connsiteX1" fmla="*/ 189531 w 189530"/>
                    <a:gd name="connsiteY1" fmla="*/ 0 h 243081"/>
                    <a:gd name="connsiteX2" fmla="*/ 189531 w 189530"/>
                    <a:gd name="connsiteY2" fmla="*/ 243081 h 243081"/>
                    <a:gd name="connsiteX3" fmla="*/ 0 w 189530"/>
                    <a:gd name="connsiteY3" fmla="*/ 243081 h 243081"/>
                  </a:gdLst>
                  <a:ahLst/>
                  <a:cxnLst>
                    <a:cxn ang="0">
                      <a:pos x="connsiteX0" y="connsiteY0"/>
                    </a:cxn>
                    <a:cxn ang="0">
                      <a:pos x="connsiteX1" y="connsiteY1"/>
                    </a:cxn>
                    <a:cxn ang="0">
                      <a:pos x="connsiteX2" y="connsiteY2"/>
                    </a:cxn>
                    <a:cxn ang="0">
                      <a:pos x="connsiteX3" y="connsiteY3"/>
                    </a:cxn>
                  </a:cxnLst>
                  <a:rect l="l" t="t" r="r" b="b"/>
                  <a:pathLst>
                    <a:path w="189530" h="243081">
                      <a:moveTo>
                        <a:pt x="0" y="0"/>
                      </a:moveTo>
                      <a:lnTo>
                        <a:pt x="189531" y="0"/>
                      </a:lnTo>
                      <a:lnTo>
                        <a:pt x="189531" y="243081"/>
                      </a:lnTo>
                      <a:lnTo>
                        <a:pt x="0" y="243081"/>
                      </a:lnTo>
                      <a:close/>
                    </a:path>
                  </a:pathLst>
                </a:custGeom>
                <a:solidFill>
                  <a:srgbClr val="E7F3FB"/>
                </a:solidFill>
                <a:ln w="0" cap="flat">
                  <a:noFill/>
                  <a:prstDash val="solid"/>
                  <a:miter/>
                </a:ln>
              </p:spPr>
              <p:txBody>
                <a:bodyPr rtlCol="0" anchor="ctr"/>
                <a:lstStyle/>
                <a:p>
                  <a:endParaRPr lang="nl-NL" sz="1349"/>
                </a:p>
              </p:txBody>
            </p:sp>
            <p:sp>
              <p:nvSpPr>
                <p:cNvPr id="384" name="Vrije vorm 383">
                  <a:extLst>
                    <a:ext uri="{FF2B5EF4-FFF2-40B4-BE49-F238E27FC236}">
                      <a16:creationId xmlns:a16="http://schemas.microsoft.com/office/drawing/2014/main" id="{55A4C9A4-236F-9B2F-8070-90B3E711AA41}"/>
                    </a:ext>
                  </a:extLst>
                </p:cNvPr>
                <p:cNvSpPr/>
                <p:nvPr/>
              </p:nvSpPr>
              <p:spPr>
                <a:xfrm rot="5400000">
                  <a:off x="4222540" y="2603312"/>
                  <a:ext cx="189530" cy="243081"/>
                </a:xfrm>
                <a:custGeom>
                  <a:avLst/>
                  <a:gdLst>
                    <a:gd name="connsiteX0" fmla="*/ 0 w 189530"/>
                    <a:gd name="connsiteY0" fmla="*/ 0 h 243081"/>
                    <a:gd name="connsiteX1" fmla="*/ 189531 w 189530"/>
                    <a:gd name="connsiteY1" fmla="*/ 0 h 243081"/>
                    <a:gd name="connsiteX2" fmla="*/ 189531 w 189530"/>
                    <a:gd name="connsiteY2" fmla="*/ 243081 h 243081"/>
                    <a:gd name="connsiteX3" fmla="*/ 0 w 189530"/>
                    <a:gd name="connsiteY3" fmla="*/ 243081 h 243081"/>
                  </a:gdLst>
                  <a:ahLst/>
                  <a:cxnLst>
                    <a:cxn ang="0">
                      <a:pos x="connsiteX0" y="connsiteY0"/>
                    </a:cxn>
                    <a:cxn ang="0">
                      <a:pos x="connsiteX1" y="connsiteY1"/>
                    </a:cxn>
                    <a:cxn ang="0">
                      <a:pos x="connsiteX2" y="connsiteY2"/>
                    </a:cxn>
                    <a:cxn ang="0">
                      <a:pos x="connsiteX3" y="connsiteY3"/>
                    </a:cxn>
                  </a:cxnLst>
                  <a:rect l="l" t="t" r="r" b="b"/>
                  <a:pathLst>
                    <a:path w="189530" h="243081">
                      <a:moveTo>
                        <a:pt x="0" y="0"/>
                      </a:moveTo>
                      <a:lnTo>
                        <a:pt x="189531" y="0"/>
                      </a:lnTo>
                      <a:lnTo>
                        <a:pt x="189531" y="243081"/>
                      </a:lnTo>
                      <a:lnTo>
                        <a:pt x="0" y="243081"/>
                      </a:lnTo>
                      <a:close/>
                    </a:path>
                  </a:pathLst>
                </a:custGeom>
                <a:solidFill>
                  <a:srgbClr val="E7F3FB"/>
                </a:solidFill>
                <a:ln w="0" cap="flat">
                  <a:noFill/>
                  <a:prstDash val="solid"/>
                  <a:miter/>
                </a:ln>
              </p:spPr>
              <p:txBody>
                <a:bodyPr rtlCol="0" anchor="ctr"/>
                <a:lstStyle/>
                <a:p>
                  <a:endParaRPr lang="nl-NL" sz="1349"/>
                </a:p>
              </p:txBody>
            </p:sp>
            <p:sp>
              <p:nvSpPr>
                <p:cNvPr id="385" name="Vrije vorm 384">
                  <a:extLst>
                    <a:ext uri="{FF2B5EF4-FFF2-40B4-BE49-F238E27FC236}">
                      <a16:creationId xmlns:a16="http://schemas.microsoft.com/office/drawing/2014/main" id="{B534FFDC-0DB8-F270-3F41-0CABE1095B57}"/>
                    </a:ext>
                  </a:extLst>
                </p:cNvPr>
                <p:cNvSpPr/>
                <p:nvPr/>
              </p:nvSpPr>
              <p:spPr>
                <a:xfrm rot="5400000">
                  <a:off x="4945820" y="2603309"/>
                  <a:ext cx="189530" cy="243081"/>
                </a:xfrm>
                <a:custGeom>
                  <a:avLst/>
                  <a:gdLst>
                    <a:gd name="connsiteX0" fmla="*/ 0 w 189530"/>
                    <a:gd name="connsiteY0" fmla="*/ 0 h 243081"/>
                    <a:gd name="connsiteX1" fmla="*/ 189531 w 189530"/>
                    <a:gd name="connsiteY1" fmla="*/ 0 h 243081"/>
                    <a:gd name="connsiteX2" fmla="*/ 189531 w 189530"/>
                    <a:gd name="connsiteY2" fmla="*/ 243081 h 243081"/>
                    <a:gd name="connsiteX3" fmla="*/ 0 w 189530"/>
                    <a:gd name="connsiteY3" fmla="*/ 243081 h 243081"/>
                  </a:gdLst>
                  <a:ahLst/>
                  <a:cxnLst>
                    <a:cxn ang="0">
                      <a:pos x="connsiteX0" y="connsiteY0"/>
                    </a:cxn>
                    <a:cxn ang="0">
                      <a:pos x="connsiteX1" y="connsiteY1"/>
                    </a:cxn>
                    <a:cxn ang="0">
                      <a:pos x="connsiteX2" y="connsiteY2"/>
                    </a:cxn>
                    <a:cxn ang="0">
                      <a:pos x="connsiteX3" y="connsiteY3"/>
                    </a:cxn>
                  </a:cxnLst>
                  <a:rect l="l" t="t" r="r" b="b"/>
                  <a:pathLst>
                    <a:path w="189530" h="243081">
                      <a:moveTo>
                        <a:pt x="0" y="0"/>
                      </a:moveTo>
                      <a:lnTo>
                        <a:pt x="189531" y="0"/>
                      </a:lnTo>
                      <a:lnTo>
                        <a:pt x="189531" y="243081"/>
                      </a:lnTo>
                      <a:lnTo>
                        <a:pt x="0" y="243081"/>
                      </a:lnTo>
                      <a:close/>
                    </a:path>
                  </a:pathLst>
                </a:custGeom>
                <a:solidFill>
                  <a:srgbClr val="E7F3FB"/>
                </a:solidFill>
                <a:ln w="0" cap="flat">
                  <a:noFill/>
                  <a:prstDash val="solid"/>
                  <a:miter/>
                </a:ln>
              </p:spPr>
              <p:txBody>
                <a:bodyPr rtlCol="0" anchor="ctr"/>
                <a:lstStyle/>
                <a:p>
                  <a:endParaRPr lang="nl-NL" sz="1349"/>
                </a:p>
              </p:txBody>
            </p:sp>
            <p:sp>
              <p:nvSpPr>
                <p:cNvPr id="386" name="Vrije vorm 385">
                  <a:extLst>
                    <a:ext uri="{FF2B5EF4-FFF2-40B4-BE49-F238E27FC236}">
                      <a16:creationId xmlns:a16="http://schemas.microsoft.com/office/drawing/2014/main" id="{A1607340-58E8-A508-6E19-41A00F2CE8DA}"/>
                    </a:ext>
                  </a:extLst>
                </p:cNvPr>
                <p:cNvSpPr/>
                <p:nvPr/>
              </p:nvSpPr>
              <p:spPr>
                <a:xfrm rot="5400000">
                  <a:off x="4584182" y="2603312"/>
                  <a:ext cx="189530" cy="243081"/>
                </a:xfrm>
                <a:custGeom>
                  <a:avLst/>
                  <a:gdLst>
                    <a:gd name="connsiteX0" fmla="*/ 0 w 189530"/>
                    <a:gd name="connsiteY0" fmla="*/ 0 h 243081"/>
                    <a:gd name="connsiteX1" fmla="*/ 189531 w 189530"/>
                    <a:gd name="connsiteY1" fmla="*/ 0 h 243081"/>
                    <a:gd name="connsiteX2" fmla="*/ 189531 w 189530"/>
                    <a:gd name="connsiteY2" fmla="*/ 243081 h 243081"/>
                    <a:gd name="connsiteX3" fmla="*/ 0 w 189530"/>
                    <a:gd name="connsiteY3" fmla="*/ 243081 h 243081"/>
                  </a:gdLst>
                  <a:ahLst/>
                  <a:cxnLst>
                    <a:cxn ang="0">
                      <a:pos x="connsiteX0" y="connsiteY0"/>
                    </a:cxn>
                    <a:cxn ang="0">
                      <a:pos x="connsiteX1" y="connsiteY1"/>
                    </a:cxn>
                    <a:cxn ang="0">
                      <a:pos x="connsiteX2" y="connsiteY2"/>
                    </a:cxn>
                    <a:cxn ang="0">
                      <a:pos x="connsiteX3" y="connsiteY3"/>
                    </a:cxn>
                  </a:cxnLst>
                  <a:rect l="l" t="t" r="r" b="b"/>
                  <a:pathLst>
                    <a:path w="189530" h="243081">
                      <a:moveTo>
                        <a:pt x="0" y="0"/>
                      </a:moveTo>
                      <a:lnTo>
                        <a:pt x="189531" y="0"/>
                      </a:lnTo>
                      <a:lnTo>
                        <a:pt x="189531" y="243081"/>
                      </a:lnTo>
                      <a:lnTo>
                        <a:pt x="0" y="243081"/>
                      </a:lnTo>
                      <a:close/>
                    </a:path>
                  </a:pathLst>
                </a:custGeom>
                <a:solidFill>
                  <a:srgbClr val="E7F3FB"/>
                </a:solidFill>
                <a:ln w="0" cap="flat">
                  <a:noFill/>
                  <a:prstDash val="solid"/>
                  <a:miter/>
                </a:ln>
              </p:spPr>
              <p:txBody>
                <a:bodyPr rtlCol="0" anchor="ctr"/>
                <a:lstStyle/>
                <a:p>
                  <a:endParaRPr lang="nl-NL" sz="1349"/>
                </a:p>
              </p:txBody>
            </p:sp>
            <p:sp>
              <p:nvSpPr>
                <p:cNvPr id="387" name="Vrije vorm 386">
                  <a:extLst>
                    <a:ext uri="{FF2B5EF4-FFF2-40B4-BE49-F238E27FC236}">
                      <a16:creationId xmlns:a16="http://schemas.microsoft.com/office/drawing/2014/main" id="{F0C6E17C-665B-64B2-0A80-074F6D594430}"/>
                    </a:ext>
                  </a:extLst>
                </p:cNvPr>
                <p:cNvSpPr/>
                <p:nvPr/>
              </p:nvSpPr>
              <p:spPr>
                <a:xfrm>
                  <a:off x="4090388" y="2406022"/>
                  <a:ext cx="1177115" cy="37562"/>
                </a:xfrm>
                <a:custGeom>
                  <a:avLst/>
                  <a:gdLst>
                    <a:gd name="connsiteX0" fmla="*/ 0 w 1177115"/>
                    <a:gd name="connsiteY0" fmla="*/ 0 h 37562"/>
                    <a:gd name="connsiteX1" fmla="*/ 1177115 w 1177115"/>
                    <a:gd name="connsiteY1" fmla="*/ 0 h 37562"/>
                    <a:gd name="connsiteX2" fmla="*/ 1177115 w 1177115"/>
                    <a:gd name="connsiteY2" fmla="*/ 37562 h 37562"/>
                    <a:gd name="connsiteX3" fmla="*/ 0 w 1177115"/>
                    <a:gd name="connsiteY3" fmla="*/ 37562 h 37562"/>
                  </a:gdLst>
                  <a:ahLst/>
                  <a:cxnLst>
                    <a:cxn ang="0">
                      <a:pos x="connsiteX0" y="connsiteY0"/>
                    </a:cxn>
                    <a:cxn ang="0">
                      <a:pos x="connsiteX1" y="connsiteY1"/>
                    </a:cxn>
                    <a:cxn ang="0">
                      <a:pos x="connsiteX2" y="connsiteY2"/>
                    </a:cxn>
                    <a:cxn ang="0">
                      <a:pos x="connsiteX3" y="connsiteY3"/>
                    </a:cxn>
                  </a:cxnLst>
                  <a:rect l="l" t="t" r="r" b="b"/>
                  <a:pathLst>
                    <a:path w="1177115" h="37562">
                      <a:moveTo>
                        <a:pt x="0" y="0"/>
                      </a:moveTo>
                      <a:lnTo>
                        <a:pt x="1177115" y="0"/>
                      </a:lnTo>
                      <a:lnTo>
                        <a:pt x="1177115" y="37562"/>
                      </a:lnTo>
                      <a:lnTo>
                        <a:pt x="0" y="37562"/>
                      </a:lnTo>
                      <a:close/>
                    </a:path>
                  </a:pathLst>
                </a:custGeom>
                <a:solidFill>
                  <a:srgbClr val="00A9B9"/>
                </a:solidFill>
                <a:ln w="0" cap="flat">
                  <a:noFill/>
                  <a:prstDash val="solid"/>
                  <a:miter/>
                </a:ln>
              </p:spPr>
              <p:txBody>
                <a:bodyPr rtlCol="0" anchor="ctr"/>
                <a:lstStyle/>
                <a:p>
                  <a:endParaRPr lang="nl-NL" sz="1349"/>
                </a:p>
              </p:txBody>
            </p:sp>
          </p:grpSp>
        </p:grpSp>
      </p:grpSp>
      <p:cxnSp>
        <p:nvCxnSpPr>
          <p:cNvPr id="389" name="Rechte verbindingslijn met pijl 388">
            <a:extLst>
              <a:ext uri="{FF2B5EF4-FFF2-40B4-BE49-F238E27FC236}">
                <a16:creationId xmlns:a16="http://schemas.microsoft.com/office/drawing/2014/main" id="{C5976462-558D-EAD5-FF11-1F454CD50481}"/>
              </a:ext>
            </a:extLst>
          </p:cNvPr>
          <p:cNvCxnSpPr>
            <a:cxnSpLocks/>
          </p:cNvCxnSpPr>
          <p:nvPr/>
        </p:nvCxnSpPr>
        <p:spPr>
          <a:xfrm>
            <a:off x="2250173" y="4313859"/>
            <a:ext cx="2700000" cy="0"/>
          </a:xfrm>
          <a:prstGeom prst="straightConnector1">
            <a:avLst/>
          </a:prstGeom>
          <a:ln w="31750" cap="rnd">
            <a:solidFill>
              <a:schemeClr val="accent1"/>
            </a:solidFill>
            <a:prstDash val="sysDot"/>
            <a:headEnd type="none"/>
            <a:tailEnd type="oval" w="med" len="med"/>
          </a:ln>
        </p:spPr>
        <p:style>
          <a:lnRef idx="1">
            <a:schemeClr val="accent1"/>
          </a:lnRef>
          <a:fillRef idx="0">
            <a:schemeClr val="accent1"/>
          </a:fillRef>
          <a:effectRef idx="0">
            <a:schemeClr val="accent1"/>
          </a:effectRef>
          <a:fontRef idx="minor">
            <a:schemeClr val="tx1"/>
          </a:fontRef>
        </p:style>
      </p:cxnSp>
      <p:grpSp>
        <p:nvGrpSpPr>
          <p:cNvPr id="398" name="Groep 397">
            <a:extLst>
              <a:ext uri="{FF2B5EF4-FFF2-40B4-BE49-F238E27FC236}">
                <a16:creationId xmlns:a16="http://schemas.microsoft.com/office/drawing/2014/main" id="{6A1D79F8-B894-FB91-7C16-1893A059FC62}"/>
              </a:ext>
            </a:extLst>
          </p:cNvPr>
          <p:cNvGrpSpPr/>
          <p:nvPr/>
        </p:nvGrpSpPr>
        <p:grpSpPr>
          <a:xfrm>
            <a:off x="330024" y="3564010"/>
            <a:ext cx="1941171" cy="1382054"/>
            <a:chOff x="579093" y="464531"/>
            <a:chExt cx="1941171" cy="1382054"/>
          </a:xfrm>
          <a:effectLst>
            <a:outerShdw blurRad="254000" dir="2700000" algn="tl" rotWithShape="0">
              <a:schemeClr val="tx2">
                <a:alpha val="10000"/>
              </a:schemeClr>
            </a:outerShdw>
          </a:effectLst>
        </p:grpSpPr>
        <p:sp>
          <p:nvSpPr>
            <p:cNvPr id="399" name="Afgeronde rechthoek 398">
              <a:extLst>
                <a:ext uri="{FF2B5EF4-FFF2-40B4-BE49-F238E27FC236}">
                  <a16:creationId xmlns:a16="http://schemas.microsoft.com/office/drawing/2014/main" id="{0ABF3542-5D1E-14AF-7717-849BD2256D5F}"/>
                </a:ext>
              </a:extLst>
            </p:cNvPr>
            <p:cNvSpPr/>
            <p:nvPr/>
          </p:nvSpPr>
          <p:spPr>
            <a:xfrm>
              <a:off x="579093" y="464531"/>
              <a:ext cx="1941171" cy="1382054"/>
            </a:xfrm>
            <a:prstGeom prst="roundRect">
              <a:avLst>
                <a:gd name="adj" fmla="val 7938"/>
              </a:avLst>
            </a:prstGeom>
            <a:solidFill>
              <a:schemeClr val="bg1"/>
            </a:solidFill>
            <a:ln w="12700" cap="flat">
              <a:noFill/>
              <a:prstDash val="solid"/>
              <a:miter/>
            </a:ln>
          </p:spPr>
          <p:txBody>
            <a:bodyPr rtlCol="0" anchor="ctr"/>
            <a:lstStyle/>
            <a:p>
              <a:pPr algn="l"/>
              <a:endParaRPr lang="nl-NL" sz="1012"/>
            </a:p>
          </p:txBody>
        </p:sp>
        <p:grpSp>
          <p:nvGrpSpPr>
            <p:cNvPr id="401" name="Groep 400">
              <a:extLst>
                <a:ext uri="{FF2B5EF4-FFF2-40B4-BE49-F238E27FC236}">
                  <a16:creationId xmlns:a16="http://schemas.microsoft.com/office/drawing/2014/main" id="{FF0277E6-7ABD-C732-1AFE-5DEB0A2362CE}"/>
                </a:ext>
              </a:extLst>
            </p:cNvPr>
            <p:cNvGrpSpPr/>
            <p:nvPr/>
          </p:nvGrpSpPr>
          <p:grpSpPr>
            <a:xfrm>
              <a:off x="1009957" y="1052371"/>
              <a:ext cx="1079442" cy="595034"/>
              <a:chOff x="4027385" y="2079454"/>
              <a:chExt cx="1620000" cy="893012"/>
            </a:xfrm>
          </p:grpSpPr>
          <p:sp>
            <p:nvSpPr>
              <p:cNvPr id="402" name="Ovaal 401">
                <a:extLst>
                  <a:ext uri="{FF2B5EF4-FFF2-40B4-BE49-F238E27FC236}">
                    <a16:creationId xmlns:a16="http://schemas.microsoft.com/office/drawing/2014/main" id="{594617E9-F41B-8E3A-9AD2-24BF0C025C5A}"/>
                  </a:ext>
                </a:extLst>
              </p:cNvPr>
              <p:cNvSpPr/>
              <p:nvPr/>
            </p:nvSpPr>
            <p:spPr>
              <a:xfrm>
                <a:off x="4027385" y="2884860"/>
                <a:ext cx="1620000" cy="87606"/>
              </a:xfrm>
              <a:prstGeom prst="ellipse">
                <a:avLst/>
              </a:prstGeom>
              <a:solidFill>
                <a:schemeClr val="accent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000"/>
              </a:p>
            </p:txBody>
          </p:sp>
          <p:grpSp>
            <p:nvGrpSpPr>
              <p:cNvPr id="403" name="Graphic 20">
                <a:extLst>
                  <a:ext uri="{FF2B5EF4-FFF2-40B4-BE49-F238E27FC236}">
                    <a16:creationId xmlns:a16="http://schemas.microsoft.com/office/drawing/2014/main" id="{9E4B9F81-E45E-F1B3-2EAF-2D807AB881DC}"/>
                  </a:ext>
                </a:extLst>
              </p:cNvPr>
              <p:cNvGrpSpPr/>
              <p:nvPr/>
            </p:nvGrpSpPr>
            <p:grpSpPr>
              <a:xfrm flipH="1">
                <a:off x="4114642" y="2079454"/>
                <a:ext cx="1445486" cy="844000"/>
                <a:chOff x="3798273" y="5214823"/>
                <a:chExt cx="1465040" cy="855417"/>
              </a:xfrm>
            </p:grpSpPr>
            <p:sp>
              <p:nvSpPr>
                <p:cNvPr id="404" name="Vrije vorm 403">
                  <a:extLst>
                    <a:ext uri="{FF2B5EF4-FFF2-40B4-BE49-F238E27FC236}">
                      <a16:creationId xmlns:a16="http://schemas.microsoft.com/office/drawing/2014/main" id="{14B1E235-75AE-7202-D2FA-3D127F85EB23}"/>
                    </a:ext>
                  </a:extLst>
                </p:cNvPr>
                <p:cNvSpPr/>
                <p:nvPr/>
              </p:nvSpPr>
              <p:spPr>
                <a:xfrm>
                  <a:off x="3816486" y="5233538"/>
                  <a:ext cx="1428609" cy="836702"/>
                </a:xfrm>
                <a:custGeom>
                  <a:avLst/>
                  <a:gdLst>
                    <a:gd name="connsiteX0" fmla="*/ 1428609 w 1428609"/>
                    <a:gd name="connsiteY0" fmla="*/ 836702 h 836702"/>
                    <a:gd name="connsiteX1" fmla="*/ 0 w 1428609"/>
                    <a:gd name="connsiteY1" fmla="*/ 836702 h 836702"/>
                    <a:gd name="connsiteX2" fmla="*/ 0 w 1428609"/>
                    <a:gd name="connsiteY2" fmla="*/ 0 h 836702"/>
                    <a:gd name="connsiteX3" fmla="*/ 1428609 w 1428609"/>
                    <a:gd name="connsiteY3" fmla="*/ 306641 h 836702"/>
                    <a:gd name="connsiteX4" fmla="*/ 1428609 w 1428609"/>
                    <a:gd name="connsiteY4" fmla="*/ 836702 h 836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609" h="836702">
                      <a:moveTo>
                        <a:pt x="1428609" y="836702"/>
                      </a:moveTo>
                      <a:lnTo>
                        <a:pt x="0" y="836702"/>
                      </a:lnTo>
                      <a:lnTo>
                        <a:pt x="0" y="0"/>
                      </a:lnTo>
                      <a:lnTo>
                        <a:pt x="1428609" y="306641"/>
                      </a:lnTo>
                      <a:lnTo>
                        <a:pt x="1428609" y="836702"/>
                      </a:lnTo>
                      <a:close/>
                    </a:path>
                  </a:pathLst>
                </a:custGeom>
                <a:solidFill>
                  <a:srgbClr val="51BBC7"/>
                </a:solidFill>
                <a:ln w="0" cap="flat">
                  <a:noFill/>
                  <a:prstDash val="solid"/>
                  <a:miter/>
                </a:ln>
              </p:spPr>
              <p:txBody>
                <a:bodyPr rtlCol="0" anchor="ctr"/>
                <a:lstStyle/>
                <a:p>
                  <a:endParaRPr lang="nl-NL" sz="1349"/>
                </a:p>
              </p:txBody>
            </p:sp>
            <p:sp>
              <p:nvSpPr>
                <p:cNvPr id="405" name="Vrije vorm 404">
                  <a:extLst>
                    <a:ext uri="{FF2B5EF4-FFF2-40B4-BE49-F238E27FC236}">
                      <a16:creationId xmlns:a16="http://schemas.microsoft.com/office/drawing/2014/main" id="{B39C91F2-8752-C1DF-860F-95C6362D0323}"/>
                    </a:ext>
                  </a:extLst>
                </p:cNvPr>
                <p:cNvSpPr/>
                <p:nvPr/>
              </p:nvSpPr>
              <p:spPr>
                <a:xfrm rot="5400000">
                  <a:off x="4084146" y="5727708"/>
                  <a:ext cx="361078" cy="324677"/>
                </a:xfrm>
                <a:custGeom>
                  <a:avLst/>
                  <a:gdLst>
                    <a:gd name="connsiteX0" fmla="*/ 0 w 361078"/>
                    <a:gd name="connsiteY0" fmla="*/ 0 h 324677"/>
                    <a:gd name="connsiteX1" fmla="*/ 361078 w 361078"/>
                    <a:gd name="connsiteY1" fmla="*/ 0 h 324677"/>
                    <a:gd name="connsiteX2" fmla="*/ 361078 w 361078"/>
                    <a:gd name="connsiteY2" fmla="*/ 324678 h 324677"/>
                    <a:gd name="connsiteX3" fmla="*/ 0 w 361078"/>
                    <a:gd name="connsiteY3" fmla="*/ 324678 h 324677"/>
                  </a:gdLst>
                  <a:ahLst/>
                  <a:cxnLst>
                    <a:cxn ang="0">
                      <a:pos x="connsiteX0" y="connsiteY0"/>
                    </a:cxn>
                    <a:cxn ang="0">
                      <a:pos x="connsiteX1" y="connsiteY1"/>
                    </a:cxn>
                    <a:cxn ang="0">
                      <a:pos x="connsiteX2" y="connsiteY2"/>
                    </a:cxn>
                    <a:cxn ang="0">
                      <a:pos x="connsiteX3" y="connsiteY3"/>
                    </a:cxn>
                  </a:cxnLst>
                  <a:rect l="l" t="t" r="r" b="b"/>
                  <a:pathLst>
                    <a:path w="361078" h="324677">
                      <a:moveTo>
                        <a:pt x="0" y="0"/>
                      </a:moveTo>
                      <a:lnTo>
                        <a:pt x="361078" y="0"/>
                      </a:lnTo>
                      <a:lnTo>
                        <a:pt x="361078" y="324678"/>
                      </a:lnTo>
                      <a:lnTo>
                        <a:pt x="0" y="324678"/>
                      </a:lnTo>
                      <a:close/>
                    </a:path>
                  </a:pathLst>
                </a:custGeom>
                <a:solidFill>
                  <a:srgbClr val="AEDDE3"/>
                </a:solidFill>
                <a:ln w="0" cap="flat">
                  <a:noFill/>
                  <a:prstDash val="solid"/>
                  <a:miter/>
                </a:ln>
              </p:spPr>
              <p:txBody>
                <a:bodyPr rtlCol="0" anchor="ctr"/>
                <a:lstStyle/>
                <a:p>
                  <a:endParaRPr lang="nl-NL" sz="1349"/>
                </a:p>
              </p:txBody>
            </p:sp>
            <p:sp>
              <p:nvSpPr>
                <p:cNvPr id="406" name="Vrije vorm 405">
                  <a:extLst>
                    <a:ext uri="{FF2B5EF4-FFF2-40B4-BE49-F238E27FC236}">
                      <a16:creationId xmlns:a16="http://schemas.microsoft.com/office/drawing/2014/main" id="{C046A73E-577F-D75D-CD84-AF20A26235D7}"/>
                    </a:ext>
                  </a:extLst>
                </p:cNvPr>
                <p:cNvSpPr/>
                <p:nvPr/>
              </p:nvSpPr>
              <p:spPr>
                <a:xfrm rot="5400000">
                  <a:off x="4571916" y="5683401"/>
                  <a:ext cx="189685" cy="242230"/>
                </a:xfrm>
                <a:custGeom>
                  <a:avLst/>
                  <a:gdLst>
                    <a:gd name="connsiteX0" fmla="*/ 0 w 189685"/>
                    <a:gd name="connsiteY0" fmla="*/ 0 h 242230"/>
                    <a:gd name="connsiteX1" fmla="*/ 189686 w 189685"/>
                    <a:gd name="connsiteY1" fmla="*/ 0 h 242230"/>
                    <a:gd name="connsiteX2" fmla="*/ 189686 w 189685"/>
                    <a:gd name="connsiteY2" fmla="*/ 242231 h 242230"/>
                    <a:gd name="connsiteX3" fmla="*/ 0 w 189685"/>
                    <a:gd name="connsiteY3" fmla="*/ 242231 h 242230"/>
                  </a:gdLst>
                  <a:ahLst/>
                  <a:cxnLst>
                    <a:cxn ang="0">
                      <a:pos x="connsiteX0" y="connsiteY0"/>
                    </a:cxn>
                    <a:cxn ang="0">
                      <a:pos x="connsiteX1" y="connsiteY1"/>
                    </a:cxn>
                    <a:cxn ang="0">
                      <a:pos x="connsiteX2" y="connsiteY2"/>
                    </a:cxn>
                    <a:cxn ang="0">
                      <a:pos x="connsiteX3" y="connsiteY3"/>
                    </a:cxn>
                  </a:cxnLst>
                  <a:rect l="l" t="t" r="r" b="b"/>
                  <a:pathLst>
                    <a:path w="189685" h="242230">
                      <a:moveTo>
                        <a:pt x="0" y="0"/>
                      </a:moveTo>
                      <a:lnTo>
                        <a:pt x="189686" y="0"/>
                      </a:lnTo>
                      <a:lnTo>
                        <a:pt x="189686" y="242231"/>
                      </a:lnTo>
                      <a:lnTo>
                        <a:pt x="0" y="242231"/>
                      </a:lnTo>
                      <a:close/>
                    </a:path>
                  </a:pathLst>
                </a:custGeom>
                <a:solidFill>
                  <a:srgbClr val="E7F3FB"/>
                </a:solidFill>
                <a:ln w="0" cap="flat">
                  <a:noFill/>
                  <a:prstDash val="solid"/>
                  <a:miter/>
                </a:ln>
              </p:spPr>
              <p:txBody>
                <a:bodyPr rtlCol="0" anchor="ctr"/>
                <a:lstStyle/>
                <a:p>
                  <a:endParaRPr lang="nl-NL" sz="1349"/>
                </a:p>
              </p:txBody>
            </p:sp>
            <p:sp>
              <p:nvSpPr>
                <p:cNvPr id="407" name="Vrije vorm 406">
                  <a:extLst>
                    <a:ext uri="{FF2B5EF4-FFF2-40B4-BE49-F238E27FC236}">
                      <a16:creationId xmlns:a16="http://schemas.microsoft.com/office/drawing/2014/main" id="{8F5EEAA6-E66A-BDF7-85CF-B28A33EF244F}"/>
                    </a:ext>
                  </a:extLst>
                </p:cNvPr>
                <p:cNvSpPr/>
                <p:nvPr/>
              </p:nvSpPr>
              <p:spPr>
                <a:xfrm rot="5400000">
                  <a:off x="3810463" y="5715868"/>
                  <a:ext cx="189685" cy="177295"/>
                </a:xfrm>
                <a:custGeom>
                  <a:avLst/>
                  <a:gdLst>
                    <a:gd name="connsiteX0" fmla="*/ 0 w 189685"/>
                    <a:gd name="connsiteY0" fmla="*/ 0 h 177295"/>
                    <a:gd name="connsiteX1" fmla="*/ 189686 w 189685"/>
                    <a:gd name="connsiteY1" fmla="*/ 0 h 177295"/>
                    <a:gd name="connsiteX2" fmla="*/ 189686 w 189685"/>
                    <a:gd name="connsiteY2" fmla="*/ 177295 h 177295"/>
                    <a:gd name="connsiteX3" fmla="*/ 0 w 189685"/>
                    <a:gd name="connsiteY3" fmla="*/ 177295 h 177295"/>
                  </a:gdLst>
                  <a:ahLst/>
                  <a:cxnLst>
                    <a:cxn ang="0">
                      <a:pos x="connsiteX0" y="connsiteY0"/>
                    </a:cxn>
                    <a:cxn ang="0">
                      <a:pos x="connsiteX1" y="connsiteY1"/>
                    </a:cxn>
                    <a:cxn ang="0">
                      <a:pos x="connsiteX2" y="connsiteY2"/>
                    </a:cxn>
                    <a:cxn ang="0">
                      <a:pos x="connsiteX3" y="connsiteY3"/>
                    </a:cxn>
                  </a:cxnLst>
                  <a:rect l="l" t="t" r="r" b="b"/>
                  <a:pathLst>
                    <a:path w="189685" h="177295">
                      <a:moveTo>
                        <a:pt x="0" y="0"/>
                      </a:moveTo>
                      <a:lnTo>
                        <a:pt x="189686" y="0"/>
                      </a:lnTo>
                      <a:lnTo>
                        <a:pt x="189686" y="177295"/>
                      </a:lnTo>
                      <a:lnTo>
                        <a:pt x="0" y="177295"/>
                      </a:lnTo>
                      <a:close/>
                    </a:path>
                  </a:pathLst>
                </a:custGeom>
                <a:solidFill>
                  <a:srgbClr val="E7F3FB"/>
                </a:solidFill>
                <a:ln w="0" cap="flat">
                  <a:noFill/>
                  <a:prstDash val="solid"/>
                  <a:miter/>
                </a:ln>
              </p:spPr>
              <p:txBody>
                <a:bodyPr rtlCol="0" anchor="ctr"/>
                <a:lstStyle/>
                <a:p>
                  <a:endParaRPr lang="nl-NL" sz="1349"/>
                </a:p>
              </p:txBody>
            </p:sp>
            <p:sp>
              <p:nvSpPr>
                <p:cNvPr id="408" name="Vrije vorm 407">
                  <a:extLst>
                    <a:ext uri="{FF2B5EF4-FFF2-40B4-BE49-F238E27FC236}">
                      <a16:creationId xmlns:a16="http://schemas.microsoft.com/office/drawing/2014/main" id="{534A8FA1-3571-D865-B7E4-FBCF5ED83D7A}"/>
                    </a:ext>
                  </a:extLst>
                </p:cNvPr>
                <p:cNvSpPr/>
                <p:nvPr/>
              </p:nvSpPr>
              <p:spPr>
                <a:xfrm rot="5400000">
                  <a:off x="4931766" y="5683401"/>
                  <a:ext cx="189685" cy="242230"/>
                </a:xfrm>
                <a:custGeom>
                  <a:avLst/>
                  <a:gdLst>
                    <a:gd name="connsiteX0" fmla="*/ 0 w 189685"/>
                    <a:gd name="connsiteY0" fmla="*/ 0 h 242230"/>
                    <a:gd name="connsiteX1" fmla="*/ 189686 w 189685"/>
                    <a:gd name="connsiteY1" fmla="*/ 0 h 242230"/>
                    <a:gd name="connsiteX2" fmla="*/ 189686 w 189685"/>
                    <a:gd name="connsiteY2" fmla="*/ 242231 h 242230"/>
                    <a:gd name="connsiteX3" fmla="*/ 0 w 189685"/>
                    <a:gd name="connsiteY3" fmla="*/ 242231 h 242230"/>
                  </a:gdLst>
                  <a:ahLst/>
                  <a:cxnLst>
                    <a:cxn ang="0">
                      <a:pos x="connsiteX0" y="connsiteY0"/>
                    </a:cxn>
                    <a:cxn ang="0">
                      <a:pos x="connsiteX1" y="connsiteY1"/>
                    </a:cxn>
                    <a:cxn ang="0">
                      <a:pos x="connsiteX2" y="connsiteY2"/>
                    </a:cxn>
                    <a:cxn ang="0">
                      <a:pos x="connsiteX3" y="connsiteY3"/>
                    </a:cxn>
                  </a:cxnLst>
                  <a:rect l="l" t="t" r="r" b="b"/>
                  <a:pathLst>
                    <a:path w="189685" h="242230">
                      <a:moveTo>
                        <a:pt x="0" y="0"/>
                      </a:moveTo>
                      <a:lnTo>
                        <a:pt x="189686" y="0"/>
                      </a:lnTo>
                      <a:lnTo>
                        <a:pt x="189686" y="242231"/>
                      </a:lnTo>
                      <a:lnTo>
                        <a:pt x="0" y="242231"/>
                      </a:lnTo>
                      <a:close/>
                    </a:path>
                  </a:pathLst>
                </a:custGeom>
                <a:solidFill>
                  <a:srgbClr val="E7F3FB"/>
                </a:solidFill>
                <a:ln w="0" cap="flat">
                  <a:noFill/>
                  <a:prstDash val="solid"/>
                  <a:miter/>
                </a:ln>
              </p:spPr>
              <p:txBody>
                <a:bodyPr rtlCol="0" anchor="ctr"/>
                <a:lstStyle/>
                <a:p>
                  <a:endParaRPr lang="nl-NL" sz="1349"/>
                </a:p>
              </p:txBody>
            </p:sp>
            <p:sp>
              <p:nvSpPr>
                <p:cNvPr id="409" name="Vrije vorm 408">
                  <a:extLst>
                    <a:ext uri="{FF2B5EF4-FFF2-40B4-BE49-F238E27FC236}">
                      <a16:creationId xmlns:a16="http://schemas.microsoft.com/office/drawing/2014/main" id="{99CEEAEE-3D40-3636-0388-6A8D930F20A8}"/>
                    </a:ext>
                  </a:extLst>
                </p:cNvPr>
                <p:cNvSpPr/>
                <p:nvPr/>
              </p:nvSpPr>
              <p:spPr>
                <a:xfrm>
                  <a:off x="3798273" y="5214823"/>
                  <a:ext cx="1465040" cy="344071"/>
                </a:xfrm>
                <a:custGeom>
                  <a:avLst/>
                  <a:gdLst>
                    <a:gd name="connsiteX0" fmla="*/ 1465041 w 1465040"/>
                    <a:gd name="connsiteY0" fmla="*/ 344072 h 344071"/>
                    <a:gd name="connsiteX1" fmla="*/ 0 w 1465040"/>
                    <a:gd name="connsiteY1" fmla="*/ 37431 h 344071"/>
                    <a:gd name="connsiteX2" fmla="*/ 0 w 1465040"/>
                    <a:gd name="connsiteY2" fmla="*/ 0 h 344071"/>
                    <a:gd name="connsiteX3" fmla="*/ 1465041 w 1465040"/>
                    <a:gd name="connsiteY3" fmla="*/ 306641 h 344071"/>
                    <a:gd name="connsiteX4" fmla="*/ 1465041 w 1465040"/>
                    <a:gd name="connsiteY4" fmla="*/ 344072 h 344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040" h="344071">
                      <a:moveTo>
                        <a:pt x="1465041" y="344072"/>
                      </a:moveTo>
                      <a:lnTo>
                        <a:pt x="0" y="37431"/>
                      </a:lnTo>
                      <a:lnTo>
                        <a:pt x="0" y="0"/>
                      </a:lnTo>
                      <a:lnTo>
                        <a:pt x="1465041" y="306641"/>
                      </a:lnTo>
                      <a:lnTo>
                        <a:pt x="1465041" y="344072"/>
                      </a:lnTo>
                      <a:close/>
                    </a:path>
                  </a:pathLst>
                </a:custGeom>
                <a:solidFill>
                  <a:srgbClr val="00A9B9"/>
                </a:solidFill>
                <a:ln w="0" cap="flat">
                  <a:noFill/>
                  <a:prstDash val="solid"/>
                  <a:miter/>
                </a:ln>
              </p:spPr>
              <p:txBody>
                <a:bodyPr rtlCol="0" anchor="ctr"/>
                <a:lstStyle/>
                <a:p>
                  <a:endParaRPr lang="nl-NL" sz="1349"/>
                </a:p>
              </p:txBody>
            </p:sp>
          </p:grpSp>
        </p:grpSp>
      </p:grpSp>
      <p:grpSp>
        <p:nvGrpSpPr>
          <p:cNvPr id="410" name="Groep 409">
            <a:extLst>
              <a:ext uri="{FF2B5EF4-FFF2-40B4-BE49-F238E27FC236}">
                <a16:creationId xmlns:a16="http://schemas.microsoft.com/office/drawing/2014/main" id="{E14AA330-185D-F9F8-DF84-D9E838B98B08}"/>
              </a:ext>
            </a:extLst>
          </p:cNvPr>
          <p:cNvGrpSpPr/>
          <p:nvPr/>
        </p:nvGrpSpPr>
        <p:grpSpPr>
          <a:xfrm>
            <a:off x="330024" y="1997459"/>
            <a:ext cx="1941171" cy="1382054"/>
            <a:chOff x="579093" y="4976822"/>
            <a:chExt cx="1941171" cy="1382054"/>
          </a:xfrm>
          <a:effectLst>
            <a:outerShdw blurRad="254000" dir="2700000" algn="tl" rotWithShape="0">
              <a:schemeClr val="tx2">
                <a:alpha val="10000"/>
              </a:schemeClr>
            </a:outerShdw>
          </a:effectLst>
        </p:grpSpPr>
        <p:sp>
          <p:nvSpPr>
            <p:cNvPr id="411" name="Afgeronde rechthoek 410">
              <a:extLst>
                <a:ext uri="{FF2B5EF4-FFF2-40B4-BE49-F238E27FC236}">
                  <a16:creationId xmlns:a16="http://schemas.microsoft.com/office/drawing/2014/main" id="{51F2D843-3D77-2973-75BA-F526AB4D9DF8}"/>
                </a:ext>
              </a:extLst>
            </p:cNvPr>
            <p:cNvSpPr/>
            <p:nvPr/>
          </p:nvSpPr>
          <p:spPr>
            <a:xfrm>
              <a:off x="579093" y="4976822"/>
              <a:ext cx="1941171" cy="1382054"/>
            </a:xfrm>
            <a:prstGeom prst="roundRect">
              <a:avLst>
                <a:gd name="adj" fmla="val 7938"/>
              </a:avLst>
            </a:prstGeom>
            <a:solidFill>
              <a:schemeClr val="bg1"/>
            </a:solidFill>
            <a:ln w="12700" cap="flat">
              <a:noFill/>
              <a:prstDash val="solid"/>
              <a:miter/>
            </a:ln>
          </p:spPr>
          <p:txBody>
            <a:bodyPr rtlCol="0" anchor="ctr"/>
            <a:lstStyle/>
            <a:p>
              <a:pPr algn="l"/>
              <a:endParaRPr lang="nl-NL" sz="1012"/>
            </a:p>
          </p:txBody>
        </p:sp>
        <p:grpSp>
          <p:nvGrpSpPr>
            <p:cNvPr id="413" name="Groep 412">
              <a:extLst>
                <a:ext uri="{FF2B5EF4-FFF2-40B4-BE49-F238E27FC236}">
                  <a16:creationId xmlns:a16="http://schemas.microsoft.com/office/drawing/2014/main" id="{030EED9A-94FB-CF8C-1B9A-79807E921964}"/>
                </a:ext>
              </a:extLst>
            </p:cNvPr>
            <p:cNvGrpSpPr/>
            <p:nvPr/>
          </p:nvGrpSpPr>
          <p:grpSpPr>
            <a:xfrm>
              <a:off x="1057188" y="5497524"/>
              <a:ext cx="984980" cy="700095"/>
              <a:chOff x="783855" y="1974544"/>
              <a:chExt cx="1404000" cy="997922"/>
            </a:xfrm>
          </p:grpSpPr>
          <p:sp>
            <p:nvSpPr>
              <p:cNvPr id="414" name="Ovaal 413">
                <a:extLst>
                  <a:ext uri="{FF2B5EF4-FFF2-40B4-BE49-F238E27FC236}">
                    <a16:creationId xmlns:a16="http://schemas.microsoft.com/office/drawing/2014/main" id="{683DD6FB-5523-2A78-7058-134F10C8778B}"/>
                  </a:ext>
                </a:extLst>
              </p:cNvPr>
              <p:cNvSpPr/>
              <p:nvPr/>
            </p:nvSpPr>
            <p:spPr>
              <a:xfrm>
                <a:off x="783855" y="2884860"/>
                <a:ext cx="1404000" cy="87606"/>
              </a:xfrm>
              <a:prstGeom prst="ellipse">
                <a:avLst/>
              </a:prstGeom>
              <a:solidFill>
                <a:schemeClr val="accent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000"/>
              </a:p>
            </p:txBody>
          </p:sp>
          <p:grpSp>
            <p:nvGrpSpPr>
              <p:cNvPr id="415" name="Graphic 22">
                <a:extLst>
                  <a:ext uri="{FF2B5EF4-FFF2-40B4-BE49-F238E27FC236}">
                    <a16:creationId xmlns:a16="http://schemas.microsoft.com/office/drawing/2014/main" id="{BF2830B1-66C4-B420-14FF-DD5687D8555C}"/>
                  </a:ext>
                </a:extLst>
              </p:cNvPr>
              <p:cNvGrpSpPr/>
              <p:nvPr/>
            </p:nvGrpSpPr>
            <p:grpSpPr>
              <a:xfrm>
                <a:off x="905154" y="1974544"/>
                <a:ext cx="1161403" cy="948910"/>
                <a:chOff x="4090388" y="2406022"/>
                <a:chExt cx="1177115" cy="961745"/>
              </a:xfrm>
            </p:grpSpPr>
            <p:sp>
              <p:nvSpPr>
                <p:cNvPr id="416" name="Vrije vorm 415">
                  <a:extLst>
                    <a:ext uri="{FF2B5EF4-FFF2-40B4-BE49-F238E27FC236}">
                      <a16:creationId xmlns:a16="http://schemas.microsoft.com/office/drawing/2014/main" id="{898723D6-38C2-8508-EEEC-9C044863EE6C}"/>
                    </a:ext>
                  </a:extLst>
                </p:cNvPr>
                <p:cNvSpPr/>
                <p:nvPr/>
              </p:nvSpPr>
              <p:spPr>
                <a:xfrm>
                  <a:off x="4107880" y="2424802"/>
                  <a:ext cx="1142129" cy="942961"/>
                </a:xfrm>
                <a:custGeom>
                  <a:avLst/>
                  <a:gdLst>
                    <a:gd name="connsiteX0" fmla="*/ 0 w 1142129"/>
                    <a:gd name="connsiteY0" fmla="*/ 0 h 942961"/>
                    <a:gd name="connsiteX1" fmla="*/ 1142130 w 1142129"/>
                    <a:gd name="connsiteY1" fmla="*/ 0 h 942961"/>
                    <a:gd name="connsiteX2" fmla="*/ 1142130 w 1142129"/>
                    <a:gd name="connsiteY2" fmla="*/ 942961 h 942961"/>
                    <a:gd name="connsiteX3" fmla="*/ 0 w 1142129"/>
                    <a:gd name="connsiteY3" fmla="*/ 942961 h 942961"/>
                  </a:gdLst>
                  <a:ahLst/>
                  <a:cxnLst>
                    <a:cxn ang="0">
                      <a:pos x="connsiteX0" y="connsiteY0"/>
                    </a:cxn>
                    <a:cxn ang="0">
                      <a:pos x="connsiteX1" y="connsiteY1"/>
                    </a:cxn>
                    <a:cxn ang="0">
                      <a:pos x="connsiteX2" y="connsiteY2"/>
                    </a:cxn>
                    <a:cxn ang="0">
                      <a:pos x="connsiteX3" y="connsiteY3"/>
                    </a:cxn>
                  </a:cxnLst>
                  <a:rect l="l" t="t" r="r" b="b"/>
                  <a:pathLst>
                    <a:path w="1142129" h="942961">
                      <a:moveTo>
                        <a:pt x="0" y="0"/>
                      </a:moveTo>
                      <a:lnTo>
                        <a:pt x="1142130" y="0"/>
                      </a:lnTo>
                      <a:lnTo>
                        <a:pt x="1142130" y="942961"/>
                      </a:lnTo>
                      <a:lnTo>
                        <a:pt x="0" y="942961"/>
                      </a:lnTo>
                      <a:close/>
                    </a:path>
                  </a:pathLst>
                </a:custGeom>
                <a:solidFill>
                  <a:srgbClr val="51BBC7"/>
                </a:solidFill>
                <a:ln w="0" cap="flat">
                  <a:noFill/>
                  <a:prstDash val="solid"/>
                  <a:miter/>
                </a:ln>
              </p:spPr>
              <p:txBody>
                <a:bodyPr rtlCol="0" anchor="ctr"/>
                <a:lstStyle/>
                <a:p>
                  <a:endParaRPr lang="nl-NL" sz="1349"/>
                </a:p>
              </p:txBody>
            </p:sp>
            <p:sp>
              <p:nvSpPr>
                <p:cNvPr id="417" name="Vrije vorm 416">
                  <a:extLst>
                    <a:ext uri="{FF2B5EF4-FFF2-40B4-BE49-F238E27FC236}">
                      <a16:creationId xmlns:a16="http://schemas.microsoft.com/office/drawing/2014/main" id="{9EA47A5F-BBA0-1CC5-C166-94837B33F5B1}"/>
                    </a:ext>
                  </a:extLst>
                </p:cNvPr>
                <p:cNvSpPr/>
                <p:nvPr/>
              </p:nvSpPr>
              <p:spPr>
                <a:xfrm rot="5400000">
                  <a:off x="4498550" y="3024035"/>
                  <a:ext cx="360783" cy="325817"/>
                </a:xfrm>
                <a:custGeom>
                  <a:avLst/>
                  <a:gdLst>
                    <a:gd name="connsiteX0" fmla="*/ 0 w 360783"/>
                    <a:gd name="connsiteY0" fmla="*/ 0 h 325817"/>
                    <a:gd name="connsiteX1" fmla="*/ 360783 w 360783"/>
                    <a:gd name="connsiteY1" fmla="*/ 0 h 325817"/>
                    <a:gd name="connsiteX2" fmla="*/ 360783 w 360783"/>
                    <a:gd name="connsiteY2" fmla="*/ 325817 h 325817"/>
                    <a:gd name="connsiteX3" fmla="*/ 0 w 360783"/>
                    <a:gd name="connsiteY3" fmla="*/ 325817 h 325817"/>
                  </a:gdLst>
                  <a:ahLst/>
                  <a:cxnLst>
                    <a:cxn ang="0">
                      <a:pos x="connsiteX0" y="connsiteY0"/>
                    </a:cxn>
                    <a:cxn ang="0">
                      <a:pos x="connsiteX1" y="connsiteY1"/>
                    </a:cxn>
                    <a:cxn ang="0">
                      <a:pos x="connsiteX2" y="connsiteY2"/>
                    </a:cxn>
                    <a:cxn ang="0">
                      <a:pos x="connsiteX3" y="connsiteY3"/>
                    </a:cxn>
                  </a:cxnLst>
                  <a:rect l="l" t="t" r="r" b="b"/>
                  <a:pathLst>
                    <a:path w="360783" h="325817">
                      <a:moveTo>
                        <a:pt x="0" y="0"/>
                      </a:moveTo>
                      <a:lnTo>
                        <a:pt x="360783" y="0"/>
                      </a:lnTo>
                      <a:lnTo>
                        <a:pt x="360783" y="325817"/>
                      </a:lnTo>
                      <a:lnTo>
                        <a:pt x="0" y="325817"/>
                      </a:lnTo>
                      <a:close/>
                    </a:path>
                  </a:pathLst>
                </a:custGeom>
                <a:solidFill>
                  <a:srgbClr val="AEDDE3"/>
                </a:solidFill>
                <a:ln w="0" cap="flat">
                  <a:noFill/>
                  <a:prstDash val="solid"/>
                  <a:miter/>
                </a:ln>
              </p:spPr>
              <p:txBody>
                <a:bodyPr rtlCol="0" anchor="ctr"/>
                <a:lstStyle/>
                <a:p>
                  <a:endParaRPr lang="nl-NL" sz="1349"/>
                </a:p>
              </p:txBody>
            </p:sp>
            <p:sp>
              <p:nvSpPr>
                <p:cNvPr id="418" name="Vrije vorm 417">
                  <a:extLst>
                    <a:ext uri="{FF2B5EF4-FFF2-40B4-BE49-F238E27FC236}">
                      <a16:creationId xmlns:a16="http://schemas.microsoft.com/office/drawing/2014/main" id="{55F8895D-79E0-7348-7178-578DB9D02A4B}"/>
                    </a:ext>
                  </a:extLst>
                </p:cNvPr>
                <p:cNvSpPr/>
                <p:nvPr/>
              </p:nvSpPr>
              <p:spPr>
                <a:xfrm rot="5400000">
                  <a:off x="4222539" y="3013763"/>
                  <a:ext cx="189530" cy="243081"/>
                </a:xfrm>
                <a:custGeom>
                  <a:avLst/>
                  <a:gdLst>
                    <a:gd name="connsiteX0" fmla="*/ 0 w 189530"/>
                    <a:gd name="connsiteY0" fmla="*/ 0 h 243081"/>
                    <a:gd name="connsiteX1" fmla="*/ 189531 w 189530"/>
                    <a:gd name="connsiteY1" fmla="*/ 0 h 243081"/>
                    <a:gd name="connsiteX2" fmla="*/ 189531 w 189530"/>
                    <a:gd name="connsiteY2" fmla="*/ 243081 h 243081"/>
                    <a:gd name="connsiteX3" fmla="*/ 0 w 189530"/>
                    <a:gd name="connsiteY3" fmla="*/ 243081 h 243081"/>
                  </a:gdLst>
                  <a:ahLst/>
                  <a:cxnLst>
                    <a:cxn ang="0">
                      <a:pos x="connsiteX0" y="connsiteY0"/>
                    </a:cxn>
                    <a:cxn ang="0">
                      <a:pos x="connsiteX1" y="connsiteY1"/>
                    </a:cxn>
                    <a:cxn ang="0">
                      <a:pos x="connsiteX2" y="connsiteY2"/>
                    </a:cxn>
                    <a:cxn ang="0">
                      <a:pos x="connsiteX3" y="connsiteY3"/>
                    </a:cxn>
                  </a:cxnLst>
                  <a:rect l="l" t="t" r="r" b="b"/>
                  <a:pathLst>
                    <a:path w="189530" h="243081">
                      <a:moveTo>
                        <a:pt x="0" y="0"/>
                      </a:moveTo>
                      <a:lnTo>
                        <a:pt x="189531" y="0"/>
                      </a:lnTo>
                      <a:lnTo>
                        <a:pt x="189531" y="243081"/>
                      </a:lnTo>
                      <a:lnTo>
                        <a:pt x="0" y="243081"/>
                      </a:lnTo>
                      <a:close/>
                    </a:path>
                  </a:pathLst>
                </a:custGeom>
                <a:solidFill>
                  <a:srgbClr val="E7F3FB"/>
                </a:solidFill>
                <a:ln w="0" cap="flat">
                  <a:noFill/>
                  <a:prstDash val="solid"/>
                  <a:miter/>
                </a:ln>
              </p:spPr>
              <p:txBody>
                <a:bodyPr rtlCol="0" anchor="ctr"/>
                <a:lstStyle/>
                <a:p>
                  <a:endParaRPr lang="nl-NL" sz="1349"/>
                </a:p>
              </p:txBody>
            </p:sp>
            <p:sp>
              <p:nvSpPr>
                <p:cNvPr id="419" name="Vrije vorm 418">
                  <a:extLst>
                    <a:ext uri="{FF2B5EF4-FFF2-40B4-BE49-F238E27FC236}">
                      <a16:creationId xmlns:a16="http://schemas.microsoft.com/office/drawing/2014/main" id="{DABFA13A-4F1F-839D-1E7C-0CD727FCB186}"/>
                    </a:ext>
                  </a:extLst>
                </p:cNvPr>
                <p:cNvSpPr/>
                <p:nvPr/>
              </p:nvSpPr>
              <p:spPr>
                <a:xfrm rot="5400000">
                  <a:off x="4945815" y="3013760"/>
                  <a:ext cx="189530" cy="243081"/>
                </a:xfrm>
                <a:custGeom>
                  <a:avLst/>
                  <a:gdLst>
                    <a:gd name="connsiteX0" fmla="*/ 0 w 189530"/>
                    <a:gd name="connsiteY0" fmla="*/ 0 h 243081"/>
                    <a:gd name="connsiteX1" fmla="*/ 189531 w 189530"/>
                    <a:gd name="connsiteY1" fmla="*/ 0 h 243081"/>
                    <a:gd name="connsiteX2" fmla="*/ 189531 w 189530"/>
                    <a:gd name="connsiteY2" fmla="*/ 243081 h 243081"/>
                    <a:gd name="connsiteX3" fmla="*/ 0 w 189530"/>
                    <a:gd name="connsiteY3" fmla="*/ 243081 h 243081"/>
                  </a:gdLst>
                  <a:ahLst/>
                  <a:cxnLst>
                    <a:cxn ang="0">
                      <a:pos x="connsiteX0" y="connsiteY0"/>
                    </a:cxn>
                    <a:cxn ang="0">
                      <a:pos x="connsiteX1" y="connsiteY1"/>
                    </a:cxn>
                    <a:cxn ang="0">
                      <a:pos x="connsiteX2" y="connsiteY2"/>
                    </a:cxn>
                    <a:cxn ang="0">
                      <a:pos x="connsiteX3" y="connsiteY3"/>
                    </a:cxn>
                  </a:cxnLst>
                  <a:rect l="l" t="t" r="r" b="b"/>
                  <a:pathLst>
                    <a:path w="189530" h="243081">
                      <a:moveTo>
                        <a:pt x="0" y="0"/>
                      </a:moveTo>
                      <a:lnTo>
                        <a:pt x="189531" y="0"/>
                      </a:lnTo>
                      <a:lnTo>
                        <a:pt x="189531" y="243081"/>
                      </a:lnTo>
                      <a:lnTo>
                        <a:pt x="0" y="243081"/>
                      </a:lnTo>
                      <a:close/>
                    </a:path>
                  </a:pathLst>
                </a:custGeom>
                <a:solidFill>
                  <a:srgbClr val="E7F3FB"/>
                </a:solidFill>
                <a:ln w="0" cap="flat">
                  <a:noFill/>
                  <a:prstDash val="solid"/>
                  <a:miter/>
                </a:ln>
              </p:spPr>
              <p:txBody>
                <a:bodyPr rtlCol="0" anchor="ctr"/>
                <a:lstStyle/>
                <a:p>
                  <a:endParaRPr lang="nl-NL" sz="1349"/>
                </a:p>
              </p:txBody>
            </p:sp>
            <p:sp>
              <p:nvSpPr>
                <p:cNvPr id="420" name="Vrije vorm 419">
                  <a:extLst>
                    <a:ext uri="{FF2B5EF4-FFF2-40B4-BE49-F238E27FC236}">
                      <a16:creationId xmlns:a16="http://schemas.microsoft.com/office/drawing/2014/main" id="{AFBC0BEF-701A-7AF4-7435-323178B06351}"/>
                    </a:ext>
                  </a:extLst>
                </p:cNvPr>
                <p:cNvSpPr/>
                <p:nvPr/>
              </p:nvSpPr>
              <p:spPr>
                <a:xfrm rot="5400000">
                  <a:off x="4222540" y="2603312"/>
                  <a:ext cx="189530" cy="243081"/>
                </a:xfrm>
                <a:custGeom>
                  <a:avLst/>
                  <a:gdLst>
                    <a:gd name="connsiteX0" fmla="*/ 0 w 189530"/>
                    <a:gd name="connsiteY0" fmla="*/ 0 h 243081"/>
                    <a:gd name="connsiteX1" fmla="*/ 189531 w 189530"/>
                    <a:gd name="connsiteY1" fmla="*/ 0 h 243081"/>
                    <a:gd name="connsiteX2" fmla="*/ 189531 w 189530"/>
                    <a:gd name="connsiteY2" fmla="*/ 243081 h 243081"/>
                    <a:gd name="connsiteX3" fmla="*/ 0 w 189530"/>
                    <a:gd name="connsiteY3" fmla="*/ 243081 h 243081"/>
                  </a:gdLst>
                  <a:ahLst/>
                  <a:cxnLst>
                    <a:cxn ang="0">
                      <a:pos x="connsiteX0" y="connsiteY0"/>
                    </a:cxn>
                    <a:cxn ang="0">
                      <a:pos x="connsiteX1" y="connsiteY1"/>
                    </a:cxn>
                    <a:cxn ang="0">
                      <a:pos x="connsiteX2" y="connsiteY2"/>
                    </a:cxn>
                    <a:cxn ang="0">
                      <a:pos x="connsiteX3" y="connsiteY3"/>
                    </a:cxn>
                  </a:cxnLst>
                  <a:rect l="l" t="t" r="r" b="b"/>
                  <a:pathLst>
                    <a:path w="189530" h="243081">
                      <a:moveTo>
                        <a:pt x="0" y="0"/>
                      </a:moveTo>
                      <a:lnTo>
                        <a:pt x="189531" y="0"/>
                      </a:lnTo>
                      <a:lnTo>
                        <a:pt x="189531" y="243081"/>
                      </a:lnTo>
                      <a:lnTo>
                        <a:pt x="0" y="243081"/>
                      </a:lnTo>
                      <a:close/>
                    </a:path>
                  </a:pathLst>
                </a:custGeom>
                <a:solidFill>
                  <a:srgbClr val="E7F3FB"/>
                </a:solidFill>
                <a:ln w="0" cap="flat">
                  <a:noFill/>
                  <a:prstDash val="solid"/>
                  <a:miter/>
                </a:ln>
              </p:spPr>
              <p:txBody>
                <a:bodyPr rtlCol="0" anchor="ctr"/>
                <a:lstStyle/>
                <a:p>
                  <a:endParaRPr lang="nl-NL" sz="1349"/>
                </a:p>
              </p:txBody>
            </p:sp>
            <p:sp>
              <p:nvSpPr>
                <p:cNvPr id="421" name="Vrije vorm 420">
                  <a:extLst>
                    <a:ext uri="{FF2B5EF4-FFF2-40B4-BE49-F238E27FC236}">
                      <a16:creationId xmlns:a16="http://schemas.microsoft.com/office/drawing/2014/main" id="{0112FB64-8C06-8CAE-00A3-25061B13348F}"/>
                    </a:ext>
                  </a:extLst>
                </p:cNvPr>
                <p:cNvSpPr/>
                <p:nvPr/>
              </p:nvSpPr>
              <p:spPr>
                <a:xfrm rot="5400000">
                  <a:off x="4945820" y="2603309"/>
                  <a:ext cx="189530" cy="243081"/>
                </a:xfrm>
                <a:custGeom>
                  <a:avLst/>
                  <a:gdLst>
                    <a:gd name="connsiteX0" fmla="*/ 0 w 189530"/>
                    <a:gd name="connsiteY0" fmla="*/ 0 h 243081"/>
                    <a:gd name="connsiteX1" fmla="*/ 189531 w 189530"/>
                    <a:gd name="connsiteY1" fmla="*/ 0 h 243081"/>
                    <a:gd name="connsiteX2" fmla="*/ 189531 w 189530"/>
                    <a:gd name="connsiteY2" fmla="*/ 243081 h 243081"/>
                    <a:gd name="connsiteX3" fmla="*/ 0 w 189530"/>
                    <a:gd name="connsiteY3" fmla="*/ 243081 h 243081"/>
                  </a:gdLst>
                  <a:ahLst/>
                  <a:cxnLst>
                    <a:cxn ang="0">
                      <a:pos x="connsiteX0" y="connsiteY0"/>
                    </a:cxn>
                    <a:cxn ang="0">
                      <a:pos x="connsiteX1" y="connsiteY1"/>
                    </a:cxn>
                    <a:cxn ang="0">
                      <a:pos x="connsiteX2" y="connsiteY2"/>
                    </a:cxn>
                    <a:cxn ang="0">
                      <a:pos x="connsiteX3" y="connsiteY3"/>
                    </a:cxn>
                  </a:cxnLst>
                  <a:rect l="l" t="t" r="r" b="b"/>
                  <a:pathLst>
                    <a:path w="189530" h="243081">
                      <a:moveTo>
                        <a:pt x="0" y="0"/>
                      </a:moveTo>
                      <a:lnTo>
                        <a:pt x="189531" y="0"/>
                      </a:lnTo>
                      <a:lnTo>
                        <a:pt x="189531" y="243081"/>
                      </a:lnTo>
                      <a:lnTo>
                        <a:pt x="0" y="243081"/>
                      </a:lnTo>
                      <a:close/>
                    </a:path>
                  </a:pathLst>
                </a:custGeom>
                <a:solidFill>
                  <a:srgbClr val="E7F3FB"/>
                </a:solidFill>
                <a:ln w="0" cap="flat">
                  <a:noFill/>
                  <a:prstDash val="solid"/>
                  <a:miter/>
                </a:ln>
              </p:spPr>
              <p:txBody>
                <a:bodyPr rtlCol="0" anchor="ctr"/>
                <a:lstStyle/>
                <a:p>
                  <a:endParaRPr lang="nl-NL" sz="1349"/>
                </a:p>
              </p:txBody>
            </p:sp>
            <p:sp>
              <p:nvSpPr>
                <p:cNvPr id="422" name="Vrije vorm 421">
                  <a:extLst>
                    <a:ext uri="{FF2B5EF4-FFF2-40B4-BE49-F238E27FC236}">
                      <a16:creationId xmlns:a16="http://schemas.microsoft.com/office/drawing/2014/main" id="{BB3A47F7-7244-3D1F-17B5-7CCF11643019}"/>
                    </a:ext>
                  </a:extLst>
                </p:cNvPr>
                <p:cNvSpPr/>
                <p:nvPr/>
              </p:nvSpPr>
              <p:spPr>
                <a:xfrm rot="5400000">
                  <a:off x="4584182" y="2603312"/>
                  <a:ext cx="189530" cy="243081"/>
                </a:xfrm>
                <a:custGeom>
                  <a:avLst/>
                  <a:gdLst>
                    <a:gd name="connsiteX0" fmla="*/ 0 w 189530"/>
                    <a:gd name="connsiteY0" fmla="*/ 0 h 243081"/>
                    <a:gd name="connsiteX1" fmla="*/ 189531 w 189530"/>
                    <a:gd name="connsiteY1" fmla="*/ 0 h 243081"/>
                    <a:gd name="connsiteX2" fmla="*/ 189531 w 189530"/>
                    <a:gd name="connsiteY2" fmla="*/ 243081 h 243081"/>
                    <a:gd name="connsiteX3" fmla="*/ 0 w 189530"/>
                    <a:gd name="connsiteY3" fmla="*/ 243081 h 243081"/>
                  </a:gdLst>
                  <a:ahLst/>
                  <a:cxnLst>
                    <a:cxn ang="0">
                      <a:pos x="connsiteX0" y="connsiteY0"/>
                    </a:cxn>
                    <a:cxn ang="0">
                      <a:pos x="connsiteX1" y="connsiteY1"/>
                    </a:cxn>
                    <a:cxn ang="0">
                      <a:pos x="connsiteX2" y="connsiteY2"/>
                    </a:cxn>
                    <a:cxn ang="0">
                      <a:pos x="connsiteX3" y="connsiteY3"/>
                    </a:cxn>
                  </a:cxnLst>
                  <a:rect l="l" t="t" r="r" b="b"/>
                  <a:pathLst>
                    <a:path w="189530" h="243081">
                      <a:moveTo>
                        <a:pt x="0" y="0"/>
                      </a:moveTo>
                      <a:lnTo>
                        <a:pt x="189531" y="0"/>
                      </a:lnTo>
                      <a:lnTo>
                        <a:pt x="189531" y="243081"/>
                      </a:lnTo>
                      <a:lnTo>
                        <a:pt x="0" y="243081"/>
                      </a:lnTo>
                      <a:close/>
                    </a:path>
                  </a:pathLst>
                </a:custGeom>
                <a:solidFill>
                  <a:srgbClr val="E7F3FB"/>
                </a:solidFill>
                <a:ln w="0" cap="flat">
                  <a:noFill/>
                  <a:prstDash val="solid"/>
                  <a:miter/>
                </a:ln>
              </p:spPr>
              <p:txBody>
                <a:bodyPr rtlCol="0" anchor="ctr"/>
                <a:lstStyle/>
                <a:p>
                  <a:endParaRPr lang="nl-NL" sz="1349"/>
                </a:p>
              </p:txBody>
            </p:sp>
            <p:sp>
              <p:nvSpPr>
                <p:cNvPr id="423" name="Vrije vorm 422">
                  <a:extLst>
                    <a:ext uri="{FF2B5EF4-FFF2-40B4-BE49-F238E27FC236}">
                      <a16:creationId xmlns:a16="http://schemas.microsoft.com/office/drawing/2014/main" id="{5587F4D0-C26B-A7BA-83C1-D2F79FDF35D5}"/>
                    </a:ext>
                  </a:extLst>
                </p:cNvPr>
                <p:cNvSpPr/>
                <p:nvPr/>
              </p:nvSpPr>
              <p:spPr>
                <a:xfrm>
                  <a:off x="4090388" y="2406022"/>
                  <a:ext cx="1177115" cy="37562"/>
                </a:xfrm>
                <a:custGeom>
                  <a:avLst/>
                  <a:gdLst>
                    <a:gd name="connsiteX0" fmla="*/ 0 w 1177115"/>
                    <a:gd name="connsiteY0" fmla="*/ 0 h 37562"/>
                    <a:gd name="connsiteX1" fmla="*/ 1177115 w 1177115"/>
                    <a:gd name="connsiteY1" fmla="*/ 0 h 37562"/>
                    <a:gd name="connsiteX2" fmla="*/ 1177115 w 1177115"/>
                    <a:gd name="connsiteY2" fmla="*/ 37562 h 37562"/>
                    <a:gd name="connsiteX3" fmla="*/ 0 w 1177115"/>
                    <a:gd name="connsiteY3" fmla="*/ 37562 h 37562"/>
                  </a:gdLst>
                  <a:ahLst/>
                  <a:cxnLst>
                    <a:cxn ang="0">
                      <a:pos x="connsiteX0" y="connsiteY0"/>
                    </a:cxn>
                    <a:cxn ang="0">
                      <a:pos x="connsiteX1" y="connsiteY1"/>
                    </a:cxn>
                    <a:cxn ang="0">
                      <a:pos x="connsiteX2" y="connsiteY2"/>
                    </a:cxn>
                    <a:cxn ang="0">
                      <a:pos x="connsiteX3" y="connsiteY3"/>
                    </a:cxn>
                  </a:cxnLst>
                  <a:rect l="l" t="t" r="r" b="b"/>
                  <a:pathLst>
                    <a:path w="1177115" h="37562">
                      <a:moveTo>
                        <a:pt x="0" y="0"/>
                      </a:moveTo>
                      <a:lnTo>
                        <a:pt x="1177115" y="0"/>
                      </a:lnTo>
                      <a:lnTo>
                        <a:pt x="1177115" y="37562"/>
                      </a:lnTo>
                      <a:lnTo>
                        <a:pt x="0" y="37562"/>
                      </a:lnTo>
                      <a:close/>
                    </a:path>
                  </a:pathLst>
                </a:custGeom>
                <a:solidFill>
                  <a:srgbClr val="00A9B9"/>
                </a:solidFill>
                <a:ln w="0" cap="flat">
                  <a:noFill/>
                  <a:prstDash val="solid"/>
                  <a:miter/>
                </a:ln>
              </p:spPr>
              <p:txBody>
                <a:bodyPr rtlCol="0" anchor="ctr"/>
                <a:lstStyle/>
                <a:p>
                  <a:endParaRPr lang="nl-NL" sz="1349"/>
                </a:p>
              </p:txBody>
            </p:sp>
          </p:grpSp>
        </p:grpSp>
      </p:grpSp>
      <p:cxnSp>
        <p:nvCxnSpPr>
          <p:cNvPr id="425" name="Rechte verbindingslijn met pijl 520">
            <a:extLst>
              <a:ext uri="{FF2B5EF4-FFF2-40B4-BE49-F238E27FC236}">
                <a16:creationId xmlns:a16="http://schemas.microsoft.com/office/drawing/2014/main" id="{79D737E5-A399-CFB2-7395-6A96F178FB1C}"/>
              </a:ext>
            </a:extLst>
          </p:cNvPr>
          <p:cNvCxnSpPr>
            <a:cxnSpLocks/>
          </p:cNvCxnSpPr>
          <p:nvPr/>
        </p:nvCxnSpPr>
        <p:spPr>
          <a:xfrm flipV="1">
            <a:off x="2281400" y="4853859"/>
            <a:ext cx="2664000" cy="1122955"/>
          </a:xfrm>
          <a:prstGeom prst="bentConnector3">
            <a:avLst>
              <a:gd name="adj1" fmla="val 52819"/>
            </a:avLst>
          </a:prstGeom>
          <a:ln w="31750" cap="rnd">
            <a:solidFill>
              <a:schemeClr val="accent1"/>
            </a:solidFill>
            <a:prstDash val="sysDot"/>
            <a:miter lim="800000"/>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443" name="Rechte verbindingslijn met pijl 442">
            <a:extLst>
              <a:ext uri="{FF2B5EF4-FFF2-40B4-BE49-F238E27FC236}">
                <a16:creationId xmlns:a16="http://schemas.microsoft.com/office/drawing/2014/main" id="{9A5AC3E8-770F-704A-1764-350B31B27133}"/>
              </a:ext>
            </a:extLst>
          </p:cNvPr>
          <p:cNvCxnSpPr>
            <a:cxnSpLocks/>
          </p:cNvCxnSpPr>
          <p:nvPr/>
        </p:nvCxnSpPr>
        <p:spPr>
          <a:xfrm>
            <a:off x="2271194" y="2683022"/>
            <a:ext cx="2664000" cy="0"/>
          </a:xfrm>
          <a:prstGeom prst="straightConnector1">
            <a:avLst/>
          </a:prstGeom>
          <a:ln w="31750" cap="rnd">
            <a:solidFill>
              <a:schemeClr val="accent1"/>
            </a:solidFill>
            <a:prstDash val="sysDot"/>
            <a:tailEnd type="oval" w="med" len="med"/>
          </a:ln>
        </p:spPr>
        <p:style>
          <a:lnRef idx="1">
            <a:schemeClr val="accent1"/>
          </a:lnRef>
          <a:fillRef idx="0">
            <a:schemeClr val="accent1"/>
          </a:fillRef>
          <a:effectRef idx="0">
            <a:schemeClr val="accent1"/>
          </a:effectRef>
          <a:fontRef idx="minor">
            <a:schemeClr val="tx1"/>
          </a:fontRef>
        </p:style>
      </p:cxnSp>
      <p:graphicFrame>
        <p:nvGraphicFramePr>
          <p:cNvPr id="455" name="Tabel 454">
            <a:extLst>
              <a:ext uri="{FF2B5EF4-FFF2-40B4-BE49-F238E27FC236}">
                <a16:creationId xmlns:a16="http://schemas.microsoft.com/office/drawing/2014/main" id="{1E643781-8FA6-0A49-D96B-82A722ECC90B}"/>
              </a:ext>
            </a:extLst>
          </p:cNvPr>
          <p:cNvGraphicFramePr>
            <a:graphicFrameLocks noGrp="1"/>
          </p:cNvGraphicFramePr>
          <p:nvPr>
            <p:extLst>
              <p:ext uri="{D42A27DB-BD31-4B8C-83A1-F6EECF244321}">
                <p14:modId xmlns:p14="http://schemas.microsoft.com/office/powerpoint/2010/main" val="1740846991"/>
              </p:ext>
            </p:extLst>
          </p:nvPr>
        </p:nvGraphicFramePr>
        <p:xfrm>
          <a:off x="6125473" y="5276114"/>
          <a:ext cx="4339246" cy="963691"/>
        </p:xfrm>
        <a:graphic>
          <a:graphicData uri="http://schemas.openxmlformats.org/drawingml/2006/table">
            <a:tbl>
              <a:tblPr firstRow="1" bandRow="1">
                <a:tableStyleId>{5C22544A-7EE6-4342-B048-85BDC9FD1C3A}</a:tableStyleId>
              </a:tblPr>
              <a:tblGrid>
                <a:gridCol w="2458736">
                  <a:extLst>
                    <a:ext uri="{9D8B030D-6E8A-4147-A177-3AD203B41FA5}">
                      <a16:colId xmlns:a16="http://schemas.microsoft.com/office/drawing/2014/main" val="1607075293"/>
                    </a:ext>
                  </a:extLst>
                </a:gridCol>
                <a:gridCol w="1880510">
                  <a:extLst>
                    <a:ext uri="{9D8B030D-6E8A-4147-A177-3AD203B41FA5}">
                      <a16:colId xmlns:a16="http://schemas.microsoft.com/office/drawing/2014/main" val="3827758910"/>
                    </a:ext>
                  </a:extLst>
                </a:gridCol>
              </a:tblGrid>
              <a:tr h="369331">
                <a:tc gridSpan="2">
                  <a:txBody>
                    <a:bodyPr/>
                    <a:lstStyle/>
                    <a:p>
                      <a:r>
                        <a:rPr lang="nl-NL"/>
                        <a:t>Toekomstige medicatie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tc hMerge="1">
                  <a:txBody>
                    <a:bodyPr/>
                    <a:lstStyle/>
                    <a:p>
                      <a:endParaRPr lang="nl-NL" sz="1400"/>
                    </a:p>
                  </a:txBody>
                  <a:tcPr>
                    <a:lnL w="12700" cap="flat" cmpd="sng" algn="ctr">
                      <a:solidFill>
                        <a:schemeClr val="accent4"/>
                      </a:solidFill>
                      <a:prstDash val="solid"/>
                      <a:round/>
                      <a:headEnd type="none" w="med" len="med"/>
                      <a:tailEnd type="none" w="med" len="med"/>
                    </a:lnL>
                    <a:lnB w="12700" cap="flat" cmpd="sng" algn="ctr">
                      <a:solidFill>
                        <a:schemeClr val="accent4"/>
                      </a:solidFill>
                      <a:prstDash val="solid"/>
                      <a:round/>
                      <a:headEnd type="none" w="med" len="med"/>
                      <a:tailEnd type="none" w="med" len="med"/>
                    </a:lnB>
                    <a:solidFill>
                      <a:schemeClr val="accent4"/>
                    </a:solidFill>
                  </a:tcPr>
                </a:tc>
                <a:extLst>
                  <a:ext uri="{0D108BD9-81ED-4DB2-BD59-A6C34878D82A}">
                    <a16:rowId xmlns:a16="http://schemas.microsoft.com/office/drawing/2014/main" val="4217292534"/>
                  </a:ext>
                </a:extLst>
              </a:tr>
              <a:tr h="215443">
                <a:tc>
                  <a:txBody>
                    <a:bodyPr/>
                    <a:lstStyle/>
                    <a:p>
                      <a:r>
                        <a:rPr lang="nl-NL" sz="900"/>
                        <a:t>Geneesmiddel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E7F4FB"/>
                    </a:solidFill>
                  </a:tcPr>
                </a:tc>
                <a:tc>
                  <a:txBody>
                    <a:bodyPr/>
                    <a:lstStyle/>
                    <a:p>
                      <a:r>
                        <a:rPr lang="nl-NL" sz="900"/>
                        <a:t>Dosering</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E7F4FB"/>
                    </a:solidFill>
                  </a:tcPr>
                </a:tc>
                <a:extLst>
                  <a:ext uri="{0D108BD9-81ED-4DB2-BD59-A6C34878D82A}">
                    <a16:rowId xmlns:a16="http://schemas.microsoft.com/office/drawing/2014/main" val="2709301349"/>
                  </a:ext>
                </a:extLst>
              </a:tr>
              <a:tr h="338554">
                <a:tc>
                  <a:txBody>
                    <a:bodyPr/>
                    <a:lstStyle/>
                    <a:p>
                      <a:pPr algn="l"/>
                      <a:r>
                        <a:rPr lang="nl-NL" sz="900"/>
                        <a:t>Amoxicilline capsule 500mg</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nl-NL" sz="900"/>
                        <a:t>3 maal per dag 1 capsule om de 8 uur</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498899425"/>
                  </a:ext>
                </a:extLst>
              </a:tr>
            </a:tbl>
          </a:graphicData>
        </a:graphic>
      </p:graphicFrame>
      <p:sp>
        <p:nvSpPr>
          <p:cNvPr id="2" name="Vrije vorm 1">
            <a:extLst>
              <a:ext uri="{FF2B5EF4-FFF2-40B4-BE49-F238E27FC236}">
                <a16:creationId xmlns:a16="http://schemas.microsoft.com/office/drawing/2014/main" id="{F69E8E0D-AB26-33EB-70C6-F2C128784FCF}"/>
              </a:ext>
            </a:extLst>
          </p:cNvPr>
          <p:cNvSpPr/>
          <p:nvPr/>
        </p:nvSpPr>
        <p:spPr>
          <a:xfrm>
            <a:off x="7818906" y="6441913"/>
            <a:ext cx="1087347" cy="240096"/>
          </a:xfrm>
          <a:custGeom>
            <a:avLst/>
            <a:gdLst>
              <a:gd name="connsiteX0" fmla="*/ 0 w 498595"/>
              <a:gd name="connsiteY0" fmla="*/ 0 h 254984"/>
              <a:gd name="connsiteX1" fmla="*/ 498595 w 498595"/>
              <a:gd name="connsiteY1" fmla="*/ 254984 h 254984"/>
              <a:gd name="connsiteX2" fmla="*/ 498595 w 498595"/>
              <a:gd name="connsiteY2" fmla="*/ 0 h 254984"/>
            </a:gdLst>
            <a:ahLst/>
            <a:cxnLst>
              <a:cxn ang="0">
                <a:pos x="connsiteX0" y="connsiteY0"/>
              </a:cxn>
              <a:cxn ang="0">
                <a:pos x="connsiteX1" y="connsiteY1"/>
              </a:cxn>
              <a:cxn ang="0">
                <a:pos x="connsiteX2" y="connsiteY2"/>
              </a:cxn>
            </a:cxnLst>
            <a:rect l="l" t="t" r="r" b="b"/>
            <a:pathLst>
              <a:path w="498595" h="254984">
                <a:moveTo>
                  <a:pt x="0" y="0"/>
                </a:moveTo>
                <a:lnTo>
                  <a:pt x="498595" y="254984"/>
                </a:lnTo>
                <a:lnTo>
                  <a:pt x="498595" y="0"/>
                </a:lnTo>
                <a:close/>
              </a:path>
            </a:pathLst>
          </a:custGeom>
          <a:solidFill>
            <a:srgbClr val="86C2EB"/>
          </a:solidFill>
          <a:ln w="9525" cap="flat">
            <a:noFill/>
            <a:prstDash val="solid"/>
            <a:miter/>
          </a:ln>
        </p:spPr>
        <p:txBody>
          <a:bodyPr rtlCol="0" anchor="ctr"/>
          <a:lstStyle/>
          <a:p>
            <a:endParaRPr lang="nl-NL" sz="2400"/>
          </a:p>
        </p:txBody>
      </p:sp>
      <p:grpSp>
        <p:nvGrpSpPr>
          <p:cNvPr id="483" name="Groep 482">
            <a:extLst>
              <a:ext uri="{FF2B5EF4-FFF2-40B4-BE49-F238E27FC236}">
                <a16:creationId xmlns:a16="http://schemas.microsoft.com/office/drawing/2014/main" id="{0D0908A2-E074-3667-ACC7-7D3D4218344C}"/>
              </a:ext>
            </a:extLst>
          </p:cNvPr>
          <p:cNvGrpSpPr/>
          <p:nvPr/>
        </p:nvGrpSpPr>
        <p:grpSpPr>
          <a:xfrm>
            <a:off x="4945400" y="1060379"/>
            <a:ext cx="1482161" cy="296319"/>
            <a:chOff x="1872867" y="5738024"/>
            <a:chExt cx="1980755" cy="396000"/>
          </a:xfrm>
        </p:grpSpPr>
        <p:sp>
          <p:nvSpPr>
            <p:cNvPr id="484" name="Afgeronde rechthoek 483">
              <a:extLst>
                <a:ext uri="{FF2B5EF4-FFF2-40B4-BE49-F238E27FC236}">
                  <a16:creationId xmlns:a16="http://schemas.microsoft.com/office/drawing/2014/main" id="{C71BDD1E-6E29-A43E-F97A-43784AE3F3FF}"/>
                </a:ext>
              </a:extLst>
            </p:cNvPr>
            <p:cNvSpPr/>
            <p:nvPr/>
          </p:nvSpPr>
          <p:spPr>
            <a:xfrm>
              <a:off x="1872867" y="5738024"/>
              <a:ext cx="1980755" cy="396000"/>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324000" bIns="54000" rtlCol="0" anchor="ctr"/>
            <a:lstStyle/>
            <a:p>
              <a:r>
                <a:rPr lang="nl-NL" sz="1600"/>
                <a:t>Raadplegen</a:t>
              </a:r>
            </a:p>
          </p:txBody>
        </p:sp>
        <p:sp>
          <p:nvSpPr>
            <p:cNvPr id="485" name="Vrije vorm 484">
              <a:extLst>
                <a:ext uri="{FF2B5EF4-FFF2-40B4-BE49-F238E27FC236}">
                  <a16:creationId xmlns:a16="http://schemas.microsoft.com/office/drawing/2014/main" id="{5B62927E-4436-82F8-BE1A-0828C28E16C6}"/>
                </a:ext>
              </a:extLst>
            </p:cNvPr>
            <p:cNvSpPr>
              <a:spLocks noChangeAspect="1"/>
            </p:cNvSpPr>
            <p:nvPr/>
          </p:nvSpPr>
          <p:spPr>
            <a:xfrm>
              <a:off x="1982393" y="5837024"/>
              <a:ext cx="198738" cy="198001"/>
            </a:xfrm>
            <a:custGeom>
              <a:avLst/>
              <a:gdLst>
                <a:gd name="connsiteX0" fmla="*/ 2571087 w 5143500"/>
                <a:gd name="connsiteY0" fmla="*/ 4710385 h 5124385"/>
                <a:gd name="connsiteX1" fmla="*/ 2778088 w 5143500"/>
                <a:gd name="connsiteY1" fmla="*/ 4917385 h 5124385"/>
                <a:gd name="connsiteX2" fmla="*/ 2571087 w 5143500"/>
                <a:gd name="connsiteY2" fmla="*/ 5124385 h 5124385"/>
                <a:gd name="connsiteX3" fmla="*/ 2364086 w 5143500"/>
                <a:gd name="connsiteY3" fmla="*/ 4917385 h 5124385"/>
                <a:gd name="connsiteX4" fmla="*/ 2571087 w 5143500"/>
                <a:gd name="connsiteY4" fmla="*/ 4710385 h 5124385"/>
                <a:gd name="connsiteX5" fmla="*/ 2571087 w 5143500"/>
                <a:gd name="connsiteY5" fmla="*/ 4040971 h 5124385"/>
                <a:gd name="connsiteX6" fmla="*/ 2778088 w 5143500"/>
                <a:gd name="connsiteY6" fmla="*/ 4247971 h 5124385"/>
                <a:gd name="connsiteX7" fmla="*/ 2571087 w 5143500"/>
                <a:gd name="connsiteY7" fmla="*/ 4454971 h 5124385"/>
                <a:gd name="connsiteX8" fmla="*/ 2364086 w 5143500"/>
                <a:gd name="connsiteY8" fmla="*/ 4247971 h 5124385"/>
                <a:gd name="connsiteX9" fmla="*/ 2571087 w 5143500"/>
                <a:gd name="connsiteY9" fmla="*/ 4040971 h 5124385"/>
                <a:gd name="connsiteX10" fmla="*/ 2571087 w 5143500"/>
                <a:gd name="connsiteY10" fmla="*/ 3371557 h 5124385"/>
                <a:gd name="connsiteX11" fmla="*/ 2778088 w 5143500"/>
                <a:gd name="connsiteY11" fmla="*/ 3578557 h 5124385"/>
                <a:gd name="connsiteX12" fmla="*/ 2571087 w 5143500"/>
                <a:gd name="connsiteY12" fmla="*/ 3785557 h 5124385"/>
                <a:gd name="connsiteX13" fmla="*/ 2364086 w 5143500"/>
                <a:gd name="connsiteY13" fmla="*/ 3578557 h 5124385"/>
                <a:gd name="connsiteX14" fmla="*/ 2571087 w 5143500"/>
                <a:gd name="connsiteY14" fmla="*/ 3371557 h 5124385"/>
                <a:gd name="connsiteX15" fmla="*/ 2571750 w 5143500"/>
                <a:gd name="connsiteY15" fmla="*/ 1928813 h 5124385"/>
                <a:gd name="connsiteX16" fmla="*/ 3214688 w 5143500"/>
                <a:gd name="connsiteY16" fmla="*/ 2571750 h 5124385"/>
                <a:gd name="connsiteX17" fmla="*/ 2571750 w 5143500"/>
                <a:gd name="connsiteY17" fmla="*/ 3214688 h 5124385"/>
                <a:gd name="connsiteX18" fmla="*/ 1928813 w 5143500"/>
                <a:gd name="connsiteY18" fmla="*/ 2571750 h 5124385"/>
                <a:gd name="connsiteX19" fmla="*/ 2571750 w 5143500"/>
                <a:gd name="connsiteY19" fmla="*/ 1928813 h 5124385"/>
                <a:gd name="connsiteX20" fmla="*/ 2571750 w 5143500"/>
                <a:gd name="connsiteY20" fmla="*/ 0 h 5124385"/>
                <a:gd name="connsiteX21" fmla="*/ 5143500 w 5143500"/>
                <a:gd name="connsiteY21" fmla="*/ 2571750 h 5124385"/>
                <a:gd name="connsiteX22" fmla="*/ 3335697 w 5143500"/>
                <a:gd name="connsiteY22" fmla="*/ 5027692 h 5124385"/>
                <a:gd name="connsiteX23" fmla="*/ 3214302 w 5143500"/>
                <a:gd name="connsiteY23" fmla="*/ 5058977 h 5124385"/>
                <a:gd name="connsiteX24" fmla="*/ 3214302 w 5143500"/>
                <a:gd name="connsiteY24" fmla="*/ 4617193 h 5124385"/>
                <a:gd name="connsiteX25" fmla="*/ 3407068 w 5143500"/>
                <a:gd name="connsiteY25" fmla="*/ 4546830 h 5124385"/>
                <a:gd name="connsiteX26" fmla="*/ 4714875 w 5143500"/>
                <a:gd name="connsiteY26" fmla="*/ 2571750 h 5124385"/>
                <a:gd name="connsiteX27" fmla="*/ 2571750 w 5143500"/>
                <a:gd name="connsiteY27" fmla="*/ 428625 h 5124385"/>
                <a:gd name="connsiteX28" fmla="*/ 428625 w 5143500"/>
                <a:gd name="connsiteY28" fmla="*/ 2571750 h 5124385"/>
                <a:gd name="connsiteX29" fmla="*/ 1736432 w 5143500"/>
                <a:gd name="connsiteY29" fmla="*/ 4546830 h 5124385"/>
                <a:gd name="connsiteX30" fmla="*/ 1929199 w 5143500"/>
                <a:gd name="connsiteY30" fmla="*/ 4617194 h 5124385"/>
                <a:gd name="connsiteX31" fmla="*/ 1929199 w 5143500"/>
                <a:gd name="connsiteY31" fmla="*/ 5058977 h 5124385"/>
                <a:gd name="connsiteX32" fmla="*/ 1807804 w 5143500"/>
                <a:gd name="connsiteY32" fmla="*/ 5027692 h 5124385"/>
                <a:gd name="connsiteX33" fmla="*/ 0 w 5143500"/>
                <a:gd name="connsiteY33" fmla="*/ 2571750 h 5124385"/>
                <a:gd name="connsiteX34" fmla="*/ 2571750 w 5143500"/>
                <a:gd name="connsiteY34" fmla="*/ 0 h 512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43500" h="5124385">
                  <a:moveTo>
                    <a:pt x="2571087" y="4710385"/>
                  </a:moveTo>
                  <a:cubicBezTo>
                    <a:pt x="2685410" y="4710385"/>
                    <a:pt x="2778088" y="4803062"/>
                    <a:pt x="2778088" y="4917385"/>
                  </a:cubicBezTo>
                  <a:cubicBezTo>
                    <a:pt x="2778088" y="5031708"/>
                    <a:pt x="2685410" y="5124385"/>
                    <a:pt x="2571087" y="5124385"/>
                  </a:cubicBezTo>
                  <a:cubicBezTo>
                    <a:pt x="2456764" y="5124385"/>
                    <a:pt x="2364086" y="5031708"/>
                    <a:pt x="2364086" y="4917385"/>
                  </a:cubicBezTo>
                  <a:cubicBezTo>
                    <a:pt x="2364086" y="4803062"/>
                    <a:pt x="2456764" y="4710385"/>
                    <a:pt x="2571087" y="4710385"/>
                  </a:cubicBezTo>
                  <a:close/>
                  <a:moveTo>
                    <a:pt x="2571087" y="4040971"/>
                  </a:moveTo>
                  <a:cubicBezTo>
                    <a:pt x="2685410" y="4040971"/>
                    <a:pt x="2778088" y="4133648"/>
                    <a:pt x="2778088" y="4247971"/>
                  </a:cubicBezTo>
                  <a:cubicBezTo>
                    <a:pt x="2778088" y="4362294"/>
                    <a:pt x="2685410" y="4454971"/>
                    <a:pt x="2571087" y="4454971"/>
                  </a:cubicBezTo>
                  <a:cubicBezTo>
                    <a:pt x="2456764" y="4454971"/>
                    <a:pt x="2364086" y="4362294"/>
                    <a:pt x="2364086" y="4247971"/>
                  </a:cubicBezTo>
                  <a:cubicBezTo>
                    <a:pt x="2364086" y="4133648"/>
                    <a:pt x="2456764" y="4040971"/>
                    <a:pt x="2571087" y="4040971"/>
                  </a:cubicBezTo>
                  <a:close/>
                  <a:moveTo>
                    <a:pt x="2571087" y="3371557"/>
                  </a:moveTo>
                  <a:cubicBezTo>
                    <a:pt x="2685410" y="3371557"/>
                    <a:pt x="2778088" y="3464234"/>
                    <a:pt x="2778088" y="3578557"/>
                  </a:cubicBezTo>
                  <a:cubicBezTo>
                    <a:pt x="2778088" y="3692880"/>
                    <a:pt x="2685410" y="3785557"/>
                    <a:pt x="2571087" y="3785557"/>
                  </a:cubicBezTo>
                  <a:cubicBezTo>
                    <a:pt x="2456764" y="3785557"/>
                    <a:pt x="2364086" y="3692880"/>
                    <a:pt x="2364086" y="3578557"/>
                  </a:cubicBezTo>
                  <a:cubicBezTo>
                    <a:pt x="2364086" y="3464234"/>
                    <a:pt x="2456764" y="3371557"/>
                    <a:pt x="2571087" y="3371557"/>
                  </a:cubicBezTo>
                  <a:close/>
                  <a:moveTo>
                    <a:pt x="2571750" y="1928813"/>
                  </a:moveTo>
                  <a:cubicBezTo>
                    <a:pt x="2926695" y="1928813"/>
                    <a:pt x="3214688" y="2216806"/>
                    <a:pt x="3214688" y="2571750"/>
                  </a:cubicBezTo>
                  <a:cubicBezTo>
                    <a:pt x="3214688" y="2926695"/>
                    <a:pt x="2926695" y="3214688"/>
                    <a:pt x="2571750" y="3214688"/>
                  </a:cubicBezTo>
                  <a:cubicBezTo>
                    <a:pt x="2216806" y="3214688"/>
                    <a:pt x="1928813" y="2926695"/>
                    <a:pt x="1928813" y="2571750"/>
                  </a:cubicBezTo>
                  <a:cubicBezTo>
                    <a:pt x="1928813" y="2216806"/>
                    <a:pt x="2216806" y="1928813"/>
                    <a:pt x="2571750" y="1928813"/>
                  </a:cubicBezTo>
                  <a:close/>
                  <a:moveTo>
                    <a:pt x="2571750" y="0"/>
                  </a:moveTo>
                  <a:cubicBezTo>
                    <a:pt x="3989899" y="0"/>
                    <a:pt x="5143500" y="1153603"/>
                    <a:pt x="5143500" y="2571750"/>
                  </a:cubicBezTo>
                  <a:cubicBezTo>
                    <a:pt x="5143500" y="3723996"/>
                    <a:pt x="4381943" y="4701599"/>
                    <a:pt x="3335697" y="5027692"/>
                  </a:cubicBezTo>
                  <a:lnTo>
                    <a:pt x="3214302" y="5058977"/>
                  </a:lnTo>
                  <a:lnTo>
                    <a:pt x="3214302" y="4617193"/>
                  </a:lnTo>
                  <a:lnTo>
                    <a:pt x="3407068" y="4546830"/>
                  </a:lnTo>
                  <a:cubicBezTo>
                    <a:pt x="4176640" y="4222107"/>
                    <a:pt x="4714875" y="3461447"/>
                    <a:pt x="4714875" y="2571750"/>
                  </a:cubicBezTo>
                  <a:cubicBezTo>
                    <a:pt x="4714875" y="1385487"/>
                    <a:pt x="3758013" y="428625"/>
                    <a:pt x="2571750" y="428625"/>
                  </a:cubicBezTo>
                  <a:cubicBezTo>
                    <a:pt x="1385487" y="428625"/>
                    <a:pt x="428625" y="1385487"/>
                    <a:pt x="428625" y="2571750"/>
                  </a:cubicBezTo>
                  <a:cubicBezTo>
                    <a:pt x="428625" y="3461447"/>
                    <a:pt x="966860" y="4222107"/>
                    <a:pt x="1736432" y="4546830"/>
                  </a:cubicBezTo>
                  <a:lnTo>
                    <a:pt x="1929199" y="4617194"/>
                  </a:lnTo>
                  <a:lnTo>
                    <a:pt x="1929199" y="5058977"/>
                  </a:lnTo>
                  <a:lnTo>
                    <a:pt x="1807804" y="5027692"/>
                  </a:lnTo>
                  <a:cubicBezTo>
                    <a:pt x="761558" y="4701599"/>
                    <a:pt x="0" y="3723996"/>
                    <a:pt x="0" y="2571750"/>
                  </a:cubicBezTo>
                  <a:cubicBezTo>
                    <a:pt x="0" y="1153603"/>
                    <a:pt x="1153603" y="0"/>
                    <a:pt x="2571750" y="0"/>
                  </a:cubicBezTo>
                  <a:close/>
                </a:path>
              </a:pathLst>
            </a:custGeom>
            <a:solidFill>
              <a:schemeClr val="bg1"/>
            </a:solidFill>
            <a:ln w="214313" cap="flat">
              <a:noFill/>
              <a:prstDash val="solid"/>
              <a:miter/>
            </a:ln>
          </p:spPr>
          <p:txBody>
            <a:bodyPr lIns="324000" rtlCol="0" anchor="ctr"/>
            <a:lstStyle/>
            <a:p>
              <a:endParaRPr lang="nl-NL"/>
            </a:p>
          </p:txBody>
        </p:sp>
      </p:grpSp>
      <p:sp>
        <p:nvSpPr>
          <p:cNvPr id="4" name="Tekstvak 3">
            <a:extLst>
              <a:ext uri="{FF2B5EF4-FFF2-40B4-BE49-F238E27FC236}">
                <a16:creationId xmlns:a16="http://schemas.microsoft.com/office/drawing/2014/main" id="{C5CDF4C6-F582-5F54-CDCC-960BBC047FAE}"/>
              </a:ext>
            </a:extLst>
          </p:cNvPr>
          <p:cNvSpPr txBox="1"/>
          <p:nvPr/>
        </p:nvSpPr>
        <p:spPr>
          <a:xfrm>
            <a:off x="3049121" y="3244334"/>
            <a:ext cx="6098240" cy="369332"/>
          </a:xfrm>
          <a:prstGeom prst="rect">
            <a:avLst/>
          </a:prstGeom>
          <a:noFill/>
        </p:spPr>
        <p:txBody>
          <a:bodyPr wrap="square">
            <a:spAutoFit/>
          </a:bodyPr>
          <a:lstStyle/>
          <a:p>
            <a:r>
              <a:rPr lang="nl-NL" b="0" i="0">
                <a:solidFill>
                  <a:srgbClr val="000000"/>
                </a:solidFill>
                <a:effectLst/>
                <a:latin typeface="Times"/>
              </a:rPr>
              <a:t> </a:t>
            </a:r>
            <a:endParaRPr lang="nl-NL"/>
          </a:p>
        </p:txBody>
      </p:sp>
      <p:sp>
        <p:nvSpPr>
          <p:cNvPr id="7" name="Afgeronde rechthoek 6">
            <a:extLst>
              <a:ext uri="{FF2B5EF4-FFF2-40B4-BE49-F238E27FC236}">
                <a16:creationId xmlns:a16="http://schemas.microsoft.com/office/drawing/2014/main" id="{73F9A296-EA38-6A74-1CC8-B47125AE937A}"/>
              </a:ext>
            </a:extLst>
          </p:cNvPr>
          <p:cNvSpPr/>
          <p:nvPr/>
        </p:nvSpPr>
        <p:spPr>
          <a:xfrm>
            <a:off x="413186" y="564697"/>
            <a:ext cx="823593" cy="23040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rtlCol="0" anchor="ctr"/>
          <a:lstStyle/>
          <a:p>
            <a:pPr algn="ctr"/>
            <a:r>
              <a:rPr lang="nl-NL" sz="1300">
                <a:solidFill>
                  <a:schemeClr val="bg1"/>
                </a:solidFill>
              </a:rPr>
              <a:t>Huisarts</a:t>
            </a:r>
          </a:p>
        </p:txBody>
      </p:sp>
      <p:sp>
        <p:nvSpPr>
          <p:cNvPr id="8" name="Afgeronde rechthoek 7">
            <a:extLst>
              <a:ext uri="{FF2B5EF4-FFF2-40B4-BE49-F238E27FC236}">
                <a16:creationId xmlns:a16="http://schemas.microsoft.com/office/drawing/2014/main" id="{64AD25F9-C351-6702-DDF0-4652F692386B}"/>
              </a:ext>
            </a:extLst>
          </p:cNvPr>
          <p:cNvSpPr/>
          <p:nvPr/>
        </p:nvSpPr>
        <p:spPr>
          <a:xfrm>
            <a:off x="413186" y="2077398"/>
            <a:ext cx="1293541" cy="23040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rtlCol="0" anchor="ctr"/>
          <a:lstStyle/>
          <a:p>
            <a:pPr algn="ctr"/>
            <a:r>
              <a:rPr lang="nl-NL" sz="1300">
                <a:solidFill>
                  <a:schemeClr val="bg1"/>
                </a:solidFill>
              </a:rPr>
              <a:t>Trombosedienst</a:t>
            </a:r>
          </a:p>
        </p:txBody>
      </p:sp>
      <p:sp>
        <p:nvSpPr>
          <p:cNvPr id="9" name="Afgeronde rechthoek 8">
            <a:extLst>
              <a:ext uri="{FF2B5EF4-FFF2-40B4-BE49-F238E27FC236}">
                <a16:creationId xmlns:a16="http://schemas.microsoft.com/office/drawing/2014/main" id="{66046414-4368-2DE1-49BC-0C3CDD1AB076}"/>
              </a:ext>
            </a:extLst>
          </p:cNvPr>
          <p:cNvSpPr/>
          <p:nvPr/>
        </p:nvSpPr>
        <p:spPr>
          <a:xfrm>
            <a:off x="413186" y="3643949"/>
            <a:ext cx="823593" cy="23040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rtlCol="0" anchor="ctr"/>
          <a:lstStyle/>
          <a:p>
            <a:pPr algn="ctr"/>
            <a:r>
              <a:rPr lang="nl-NL" sz="1300">
                <a:solidFill>
                  <a:schemeClr val="bg1"/>
                </a:solidFill>
              </a:rPr>
              <a:t>Apotheek</a:t>
            </a:r>
          </a:p>
        </p:txBody>
      </p:sp>
      <p:sp>
        <p:nvSpPr>
          <p:cNvPr id="10" name="Afgeronde rechthoek 9">
            <a:extLst>
              <a:ext uri="{FF2B5EF4-FFF2-40B4-BE49-F238E27FC236}">
                <a16:creationId xmlns:a16="http://schemas.microsoft.com/office/drawing/2014/main" id="{9519BC20-4C18-AF70-0A01-DD662295EC54}"/>
              </a:ext>
            </a:extLst>
          </p:cNvPr>
          <p:cNvSpPr/>
          <p:nvPr/>
        </p:nvSpPr>
        <p:spPr>
          <a:xfrm>
            <a:off x="413186" y="5214977"/>
            <a:ext cx="905063" cy="23040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rtlCol="0" anchor="ctr"/>
          <a:lstStyle/>
          <a:p>
            <a:pPr algn="ctr"/>
            <a:r>
              <a:rPr lang="nl-NL" sz="1300">
                <a:solidFill>
                  <a:schemeClr val="bg1"/>
                </a:solidFill>
              </a:rPr>
              <a:t>Ziekenhuis</a:t>
            </a:r>
          </a:p>
        </p:txBody>
      </p:sp>
    </p:spTree>
    <p:extLst>
      <p:ext uri="{BB962C8B-B14F-4D97-AF65-F5344CB8AC3E}">
        <p14:creationId xmlns:p14="http://schemas.microsoft.com/office/powerpoint/2010/main" val="42907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74"/>
                                        </p:tgtEl>
                                        <p:attrNameLst>
                                          <p:attrName>style.visibility</p:attrName>
                                        </p:attrNameLst>
                                      </p:cBhvr>
                                      <p:to>
                                        <p:strVal val="visible"/>
                                      </p:to>
                                    </p:set>
                                    <p:anim calcmode="lin" valueType="num">
                                      <p:cBhvr>
                                        <p:cTn id="7" dur="500" fill="hold"/>
                                        <p:tgtEl>
                                          <p:spTgt spid="374"/>
                                        </p:tgtEl>
                                        <p:attrNameLst>
                                          <p:attrName>ppt_w</p:attrName>
                                        </p:attrNameLst>
                                      </p:cBhvr>
                                      <p:tavLst>
                                        <p:tav tm="0">
                                          <p:val>
                                            <p:fltVal val="0"/>
                                          </p:val>
                                        </p:tav>
                                        <p:tav tm="100000">
                                          <p:val>
                                            <p:strVal val="#ppt_w"/>
                                          </p:val>
                                        </p:tav>
                                      </p:tavLst>
                                    </p:anim>
                                    <p:anim calcmode="lin" valueType="num">
                                      <p:cBhvr>
                                        <p:cTn id="8" dur="500" fill="hold"/>
                                        <p:tgtEl>
                                          <p:spTgt spid="37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10"/>
                                        </p:tgtEl>
                                        <p:attrNameLst>
                                          <p:attrName>style.visibility</p:attrName>
                                        </p:attrNameLst>
                                      </p:cBhvr>
                                      <p:to>
                                        <p:strVal val="visible"/>
                                      </p:to>
                                    </p:set>
                                    <p:anim calcmode="lin" valueType="num">
                                      <p:cBhvr>
                                        <p:cTn id="11" dur="500" fill="hold"/>
                                        <p:tgtEl>
                                          <p:spTgt spid="410"/>
                                        </p:tgtEl>
                                        <p:attrNameLst>
                                          <p:attrName>ppt_w</p:attrName>
                                        </p:attrNameLst>
                                      </p:cBhvr>
                                      <p:tavLst>
                                        <p:tav tm="0">
                                          <p:val>
                                            <p:fltVal val="0"/>
                                          </p:val>
                                        </p:tav>
                                        <p:tav tm="100000">
                                          <p:val>
                                            <p:strVal val="#ppt_w"/>
                                          </p:val>
                                        </p:tav>
                                      </p:tavLst>
                                    </p:anim>
                                    <p:anim calcmode="lin" valueType="num">
                                      <p:cBhvr>
                                        <p:cTn id="12" dur="500" fill="hold"/>
                                        <p:tgtEl>
                                          <p:spTgt spid="410"/>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98"/>
                                        </p:tgtEl>
                                        <p:attrNameLst>
                                          <p:attrName>style.visibility</p:attrName>
                                        </p:attrNameLst>
                                      </p:cBhvr>
                                      <p:to>
                                        <p:strVal val="visible"/>
                                      </p:to>
                                    </p:set>
                                    <p:anim calcmode="lin" valueType="num">
                                      <p:cBhvr>
                                        <p:cTn id="15" dur="500" fill="hold"/>
                                        <p:tgtEl>
                                          <p:spTgt spid="398"/>
                                        </p:tgtEl>
                                        <p:attrNameLst>
                                          <p:attrName>ppt_w</p:attrName>
                                        </p:attrNameLst>
                                      </p:cBhvr>
                                      <p:tavLst>
                                        <p:tav tm="0">
                                          <p:val>
                                            <p:fltVal val="0"/>
                                          </p:val>
                                        </p:tav>
                                        <p:tav tm="100000">
                                          <p:val>
                                            <p:strVal val="#ppt_w"/>
                                          </p:val>
                                        </p:tav>
                                      </p:tavLst>
                                    </p:anim>
                                    <p:anim calcmode="lin" valueType="num">
                                      <p:cBhvr>
                                        <p:cTn id="16" dur="500" fill="hold"/>
                                        <p:tgtEl>
                                          <p:spTgt spid="398"/>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54"/>
                                        </p:tgtEl>
                                        <p:attrNameLst>
                                          <p:attrName>style.visibility</p:attrName>
                                        </p:attrNameLst>
                                      </p:cBhvr>
                                      <p:to>
                                        <p:strVal val="visible"/>
                                      </p:to>
                                    </p:set>
                                    <p:anim calcmode="lin" valueType="num">
                                      <p:cBhvr>
                                        <p:cTn id="19" dur="500" fill="hold"/>
                                        <p:tgtEl>
                                          <p:spTgt spid="354"/>
                                        </p:tgtEl>
                                        <p:attrNameLst>
                                          <p:attrName>ppt_w</p:attrName>
                                        </p:attrNameLst>
                                      </p:cBhvr>
                                      <p:tavLst>
                                        <p:tav tm="0">
                                          <p:val>
                                            <p:fltVal val="0"/>
                                          </p:val>
                                        </p:tav>
                                        <p:tav tm="100000">
                                          <p:val>
                                            <p:strVal val="#ppt_w"/>
                                          </p:val>
                                        </p:tav>
                                      </p:tavLst>
                                    </p:anim>
                                    <p:anim calcmode="lin" valueType="num">
                                      <p:cBhvr>
                                        <p:cTn id="20" dur="500" fill="hold"/>
                                        <p:tgtEl>
                                          <p:spTgt spid="354"/>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23" presetClass="entr" presetSubtype="16" fill="hold" nodeType="afterEffect">
                                  <p:stCondLst>
                                    <p:cond delay="0"/>
                                  </p:stCondLst>
                                  <p:childTnLst>
                                    <p:set>
                                      <p:cBhvr>
                                        <p:cTn id="23" dur="1" fill="hold">
                                          <p:stCondLst>
                                            <p:cond delay="0"/>
                                          </p:stCondLst>
                                        </p:cTn>
                                        <p:tgtEl>
                                          <p:spTgt spid="345"/>
                                        </p:tgtEl>
                                        <p:attrNameLst>
                                          <p:attrName>style.visibility</p:attrName>
                                        </p:attrNameLst>
                                      </p:cBhvr>
                                      <p:to>
                                        <p:strVal val="visible"/>
                                      </p:to>
                                    </p:set>
                                    <p:anim calcmode="lin" valueType="num">
                                      <p:cBhvr>
                                        <p:cTn id="24" dur="500" fill="hold"/>
                                        <p:tgtEl>
                                          <p:spTgt spid="345"/>
                                        </p:tgtEl>
                                        <p:attrNameLst>
                                          <p:attrName>ppt_w</p:attrName>
                                        </p:attrNameLst>
                                      </p:cBhvr>
                                      <p:tavLst>
                                        <p:tav tm="0">
                                          <p:val>
                                            <p:fltVal val="0"/>
                                          </p:val>
                                        </p:tav>
                                        <p:tav tm="100000">
                                          <p:val>
                                            <p:strVal val="#ppt_w"/>
                                          </p:val>
                                        </p:tav>
                                      </p:tavLst>
                                    </p:anim>
                                    <p:anim calcmode="lin" valueType="num">
                                      <p:cBhvr>
                                        <p:cTn id="25" dur="500" fill="hold"/>
                                        <p:tgtEl>
                                          <p:spTgt spid="345"/>
                                        </p:tgtEl>
                                        <p:attrNameLst>
                                          <p:attrName>ppt_h</p:attrName>
                                        </p:attrNameLst>
                                      </p:cBhvr>
                                      <p:tavLst>
                                        <p:tav tm="0">
                                          <p:val>
                                            <p:fltVal val="0"/>
                                          </p:val>
                                        </p:tav>
                                        <p:tav tm="100000">
                                          <p:val>
                                            <p:strVal val="#ppt_h"/>
                                          </p:val>
                                        </p:tav>
                                      </p:tavLst>
                                    </p:anim>
                                  </p:childTnLst>
                                </p:cTn>
                              </p:par>
                            </p:childTnLst>
                          </p:cTn>
                        </p:par>
                        <p:par>
                          <p:cTn id="26" fill="hold">
                            <p:stCondLst>
                              <p:cond delay="1000"/>
                            </p:stCondLst>
                            <p:childTnLst>
                              <p:par>
                                <p:cTn id="27" presetID="23" presetClass="entr" presetSubtype="16" fill="hold" nodeType="afterEffect">
                                  <p:stCondLst>
                                    <p:cond delay="0"/>
                                  </p:stCondLst>
                                  <p:childTnLst>
                                    <p:set>
                                      <p:cBhvr>
                                        <p:cTn id="28" dur="1" fill="hold">
                                          <p:stCondLst>
                                            <p:cond delay="0"/>
                                          </p:stCondLst>
                                        </p:cTn>
                                        <p:tgtEl>
                                          <p:spTgt spid="443"/>
                                        </p:tgtEl>
                                        <p:attrNameLst>
                                          <p:attrName>style.visibility</p:attrName>
                                        </p:attrNameLst>
                                      </p:cBhvr>
                                      <p:to>
                                        <p:strVal val="visible"/>
                                      </p:to>
                                    </p:set>
                                    <p:anim calcmode="lin" valueType="num">
                                      <p:cBhvr>
                                        <p:cTn id="29" dur="500" fill="hold"/>
                                        <p:tgtEl>
                                          <p:spTgt spid="443"/>
                                        </p:tgtEl>
                                        <p:attrNameLst>
                                          <p:attrName>ppt_w</p:attrName>
                                        </p:attrNameLst>
                                      </p:cBhvr>
                                      <p:tavLst>
                                        <p:tav tm="0">
                                          <p:val>
                                            <p:fltVal val="0"/>
                                          </p:val>
                                        </p:tav>
                                        <p:tav tm="100000">
                                          <p:val>
                                            <p:strVal val="#ppt_w"/>
                                          </p:val>
                                        </p:tav>
                                      </p:tavLst>
                                    </p:anim>
                                    <p:anim calcmode="lin" valueType="num">
                                      <p:cBhvr>
                                        <p:cTn id="30" dur="500" fill="hold"/>
                                        <p:tgtEl>
                                          <p:spTgt spid="443"/>
                                        </p:tgtEl>
                                        <p:attrNameLst>
                                          <p:attrName>ppt_h</p:attrName>
                                        </p:attrNameLst>
                                      </p:cBhvr>
                                      <p:tavLst>
                                        <p:tav tm="0">
                                          <p:val>
                                            <p:fltVal val="0"/>
                                          </p:val>
                                        </p:tav>
                                        <p:tav tm="100000">
                                          <p:val>
                                            <p:strVal val="#ppt_h"/>
                                          </p:val>
                                        </p:tav>
                                      </p:tavLst>
                                    </p:anim>
                                  </p:childTnLst>
                                </p:cTn>
                              </p:par>
                            </p:childTnLst>
                          </p:cTn>
                        </p:par>
                        <p:par>
                          <p:cTn id="31" fill="hold">
                            <p:stCondLst>
                              <p:cond delay="1500"/>
                            </p:stCondLst>
                            <p:childTnLst>
                              <p:par>
                                <p:cTn id="32" presetID="23" presetClass="entr" presetSubtype="16" fill="hold" nodeType="afterEffect">
                                  <p:stCondLst>
                                    <p:cond delay="0"/>
                                  </p:stCondLst>
                                  <p:childTnLst>
                                    <p:set>
                                      <p:cBhvr>
                                        <p:cTn id="33" dur="1" fill="hold">
                                          <p:stCondLst>
                                            <p:cond delay="0"/>
                                          </p:stCondLst>
                                        </p:cTn>
                                        <p:tgtEl>
                                          <p:spTgt spid="389"/>
                                        </p:tgtEl>
                                        <p:attrNameLst>
                                          <p:attrName>style.visibility</p:attrName>
                                        </p:attrNameLst>
                                      </p:cBhvr>
                                      <p:to>
                                        <p:strVal val="visible"/>
                                      </p:to>
                                    </p:set>
                                    <p:anim calcmode="lin" valueType="num">
                                      <p:cBhvr>
                                        <p:cTn id="34" dur="500" fill="hold"/>
                                        <p:tgtEl>
                                          <p:spTgt spid="389"/>
                                        </p:tgtEl>
                                        <p:attrNameLst>
                                          <p:attrName>ppt_w</p:attrName>
                                        </p:attrNameLst>
                                      </p:cBhvr>
                                      <p:tavLst>
                                        <p:tav tm="0">
                                          <p:val>
                                            <p:fltVal val="0"/>
                                          </p:val>
                                        </p:tav>
                                        <p:tav tm="100000">
                                          <p:val>
                                            <p:strVal val="#ppt_w"/>
                                          </p:val>
                                        </p:tav>
                                      </p:tavLst>
                                    </p:anim>
                                    <p:anim calcmode="lin" valueType="num">
                                      <p:cBhvr>
                                        <p:cTn id="35" dur="500" fill="hold"/>
                                        <p:tgtEl>
                                          <p:spTgt spid="389"/>
                                        </p:tgtEl>
                                        <p:attrNameLst>
                                          <p:attrName>ppt_h</p:attrName>
                                        </p:attrNameLst>
                                      </p:cBhvr>
                                      <p:tavLst>
                                        <p:tav tm="0">
                                          <p:val>
                                            <p:fltVal val="0"/>
                                          </p:val>
                                        </p:tav>
                                        <p:tav tm="100000">
                                          <p:val>
                                            <p:strVal val="#ppt_h"/>
                                          </p:val>
                                        </p:tav>
                                      </p:tavLst>
                                    </p:anim>
                                  </p:childTnLst>
                                </p:cTn>
                              </p:par>
                            </p:childTnLst>
                          </p:cTn>
                        </p:par>
                        <p:par>
                          <p:cTn id="36" fill="hold">
                            <p:stCondLst>
                              <p:cond delay="2000"/>
                            </p:stCondLst>
                            <p:childTnLst>
                              <p:par>
                                <p:cTn id="37" presetID="23" presetClass="entr" presetSubtype="16" fill="hold" nodeType="afterEffect">
                                  <p:stCondLst>
                                    <p:cond delay="0"/>
                                  </p:stCondLst>
                                  <p:childTnLst>
                                    <p:set>
                                      <p:cBhvr>
                                        <p:cTn id="38" dur="1" fill="hold">
                                          <p:stCondLst>
                                            <p:cond delay="0"/>
                                          </p:stCondLst>
                                        </p:cTn>
                                        <p:tgtEl>
                                          <p:spTgt spid="425"/>
                                        </p:tgtEl>
                                        <p:attrNameLst>
                                          <p:attrName>style.visibility</p:attrName>
                                        </p:attrNameLst>
                                      </p:cBhvr>
                                      <p:to>
                                        <p:strVal val="visible"/>
                                      </p:to>
                                    </p:set>
                                    <p:anim calcmode="lin" valueType="num">
                                      <p:cBhvr>
                                        <p:cTn id="39" dur="500" fill="hold"/>
                                        <p:tgtEl>
                                          <p:spTgt spid="425"/>
                                        </p:tgtEl>
                                        <p:attrNameLst>
                                          <p:attrName>ppt_w</p:attrName>
                                        </p:attrNameLst>
                                      </p:cBhvr>
                                      <p:tavLst>
                                        <p:tav tm="0">
                                          <p:val>
                                            <p:fltVal val="0"/>
                                          </p:val>
                                        </p:tav>
                                        <p:tav tm="100000">
                                          <p:val>
                                            <p:strVal val="#ppt_w"/>
                                          </p:val>
                                        </p:tav>
                                      </p:tavLst>
                                    </p:anim>
                                    <p:anim calcmode="lin" valueType="num">
                                      <p:cBhvr>
                                        <p:cTn id="40" dur="500" fill="hold"/>
                                        <p:tgtEl>
                                          <p:spTgt spid="425"/>
                                        </p:tgtEl>
                                        <p:attrNameLst>
                                          <p:attrName>ppt_h</p:attrName>
                                        </p:attrNameLst>
                                      </p:cBhvr>
                                      <p:tavLst>
                                        <p:tav tm="0">
                                          <p:val>
                                            <p:fltVal val="0"/>
                                          </p:val>
                                        </p:tav>
                                        <p:tav tm="100000">
                                          <p:val>
                                            <p:strVal val="#ppt_h"/>
                                          </p:val>
                                        </p:tav>
                                      </p:tavLst>
                                    </p:anim>
                                  </p:childTnLst>
                                </p:cTn>
                              </p:par>
                            </p:childTnLst>
                          </p:cTn>
                        </p:par>
                        <p:par>
                          <p:cTn id="41" fill="hold">
                            <p:stCondLst>
                              <p:cond delay="2500"/>
                            </p:stCondLst>
                            <p:childTnLst>
                              <p:par>
                                <p:cTn id="42" presetID="1" presetClass="entr" presetSubtype="0" fill="hold" nodeType="afterEffect">
                                  <p:stCondLst>
                                    <p:cond delay="0"/>
                                  </p:stCondLst>
                                  <p:childTnLst>
                                    <p:set>
                                      <p:cBhvr>
                                        <p:cTn id="43" dur="1" fill="hold">
                                          <p:stCondLst>
                                            <p:cond delay="0"/>
                                          </p:stCondLst>
                                        </p:cTn>
                                        <p:tgtEl>
                                          <p:spTgt spid="49"/>
                                        </p:tgtEl>
                                        <p:attrNameLst>
                                          <p:attrName>style.visibility</p:attrName>
                                        </p:attrNameLst>
                                      </p:cBhvr>
                                      <p:to>
                                        <p:strVal val="visible"/>
                                      </p:to>
                                    </p:set>
                                  </p:childTnLst>
                                </p:cTn>
                              </p:par>
                            </p:childTnLst>
                          </p:cTn>
                        </p:par>
                        <p:par>
                          <p:cTn id="44" fill="hold">
                            <p:stCondLst>
                              <p:cond delay="2500"/>
                            </p:stCondLst>
                            <p:childTnLst>
                              <p:par>
                                <p:cTn id="45" presetID="1" presetClass="entr" presetSubtype="0"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par>
                          <p:cTn id="47" fill="hold">
                            <p:stCondLst>
                              <p:cond delay="2500"/>
                            </p:stCondLst>
                            <p:childTnLst>
                              <p:par>
                                <p:cTn id="48" presetID="1" presetClass="entr" presetSubtype="0" fill="hold" nodeType="afterEffect">
                                  <p:stCondLst>
                                    <p:cond delay="0"/>
                                  </p:stCondLst>
                                  <p:childTnLst>
                                    <p:set>
                                      <p:cBhvr>
                                        <p:cTn id="49" dur="1" fill="hold">
                                          <p:stCondLst>
                                            <p:cond delay="0"/>
                                          </p:stCondLst>
                                        </p:cTn>
                                        <p:tgtEl>
                                          <p:spTgt spid="455"/>
                                        </p:tgtEl>
                                        <p:attrNameLst>
                                          <p:attrName>style.visibility</p:attrName>
                                        </p:attrNameLst>
                                      </p:cBhvr>
                                      <p:to>
                                        <p:strVal val="visible"/>
                                      </p:to>
                                    </p:set>
                                  </p:childTnLst>
                                </p:cTn>
                              </p:par>
                            </p:childTnLst>
                          </p:cTn>
                        </p:par>
                        <p:par>
                          <p:cTn id="50" fill="hold">
                            <p:stCondLst>
                              <p:cond delay="2500"/>
                            </p:stCondLst>
                            <p:childTnLst>
                              <p:par>
                                <p:cTn id="51" presetID="18" presetClass="entr" presetSubtype="6" fill="hold" nodeType="afterEffect">
                                  <p:stCondLst>
                                    <p:cond delay="0"/>
                                  </p:stCondLst>
                                  <p:childTnLst>
                                    <p:set>
                                      <p:cBhvr>
                                        <p:cTn id="52" dur="1" fill="hold">
                                          <p:stCondLst>
                                            <p:cond delay="0"/>
                                          </p:stCondLst>
                                        </p:cTn>
                                        <p:tgtEl>
                                          <p:spTgt spid="483"/>
                                        </p:tgtEl>
                                        <p:attrNameLst>
                                          <p:attrName>style.visibility</p:attrName>
                                        </p:attrNameLst>
                                      </p:cBhvr>
                                      <p:to>
                                        <p:strVal val="visible"/>
                                      </p:to>
                                    </p:set>
                                    <p:animEffect transition="in" filter="strips(downRight)">
                                      <p:cBhvr>
                                        <p:cTn id="53" dur="600"/>
                                        <p:tgtEl>
                                          <p:spTgt spid="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Vrije vorm 183">
            <a:extLst>
              <a:ext uri="{FF2B5EF4-FFF2-40B4-BE49-F238E27FC236}">
                <a16:creationId xmlns:a16="http://schemas.microsoft.com/office/drawing/2014/main" id="{D4A5C0F5-2CCD-053D-E6F8-FA4F186BE17B}"/>
              </a:ext>
            </a:extLst>
          </p:cNvPr>
          <p:cNvSpPr/>
          <p:nvPr/>
        </p:nvSpPr>
        <p:spPr>
          <a:xfrm>
            <a:off x="-1914" y="1440982"/>
            <a:ext cx="12195502" cy="5417018"/>
          </a:xfrm>
          <a:custGeom>
            <a:avLst/>
            <a:gdLst>
              <a:gd name="connsiteX0" fmla="*/ 6103296 w 6103296"/>
              <a:gd name="connsiteY0" fmla="*/ 0 h 4116752"/>
              <a:gd name="connsiteX1" fmla="*/ 2427569 w 6103296"/>
              <a:gd name="connsiteY1" fmla="*/ 1098571 h 4116752"/>
              <a:gd name="connsiteX2" fmla="*/ 299863 w 6103296"/>
              <a:gd name="connsiteY2" fmla="*/ 1596668 h 4116752"/>
              <a:gd name="connsiteX3" fmla="*/ 0 w 6103296"/>
              <a:gd name="connsiteY3" fmla="*/ 1753350 h 4116752"/>
              <a:gd name="connsiteX4" fmla="*/ 0 w 6103296"/>
              <a:gd name="connsiteY4" fmla="*/ 4116752 h 4116752"/>
              <a:gd name="connsiteX5" fmla="*/ 6103296 w 6103296"/>
              <a:gd name="connsiteY5" fmla="*/ 4116752 h 4116752"/>
              <a:gd name="connsiteX0" fmla="*/ 6103296 w 6103296"/>
              <a:gd name="connsiteY0" fmla="*/ 0 h 4116752"/>
              <a:gd name="connsiteX1" fmla="*/ 2427569 w 6103296"/>
              <a:gd name="connsiteY1" fmla="*/ 1098571 h 4116752"/>
              <a:gd name="connsiteX2" fmla="*/ 299863 w 6103296"/>
              <a:gd name="connsiteY2" fmla="*/ 1596668 h 4116752"/>
              <a:gd name="connsiteX3" fmla="*/ 0 w 6103296"/>
              <a:gd name="connsiteY3" fmla="*/ 1753350 h 4116752"/>
              <a:gd name="connsiteX4" fmla="*/ 0 w 6103296"/>
              <a:gd name="connsiteY4" fmla="*/ 4116752 h 4116752"/>
              <a:gd name="connsiteX5" fmla="*/ 6103296 w 6103296"/>
              <a:gd name="connsiteY5" fmla="*/ 4116752 h 4116752"/>
              <a:gd name="connsiteX6" fmla="*/ 6103296 w 6103296"/>
              <a:gd name="connsiteY6" fmla="*/ 0 h 4116752"/>
              <a:gd name="connsiteX0" fmla="*/ 6103296 w 6103296"/>
              <a:gd name="connsiteY0" fmla="*/ 0 h 4116752"/>
              <a:gd name="connsiteX1" fmla="*/ 2427569 w 6103296"/>
              <a:gd name="connsiteY1" fmla="*/ 1098571 h 4116752"/>
              <a:gd name="connsiteX2" fmla="*/ 299863 w 6103296"/>
              <a:gd name="connsiteY2" fmla="*/ 1596668 h 4116752"/>
              <a:gd name="connsiteX3" fmla="*/ 0 w 6103296"/>
              <a:gd name="connsiteY3" fmla="*/ 1753350 h 4116752"/>
              <a:gd name="connsiteX4" fmla="*/ 0 w 6103296"/>
              <a:gd name="connsiteY4" fmla="*/ 4116752 h 4116752"/>
              <a:gd name="connsiteX5" fmla="*/ 6103296 w 6103296"/>
              <a:gd name="connsiteY5" fmla="*/ 4116752 h 4116752"/>
              <a:gd name="connsiteX6" fmla="*/ 6103296 w 6103296"/>
              <a:gd name="connsiteY6" fmla="*/ 0 h 411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3296" h="4116752">
                <a:moveTo>
                  <a:pt x="6103296" y="0"/>
                </a:moveTo>
                <a:cubicBezTo>
                  <a:pt x="4151100" y="291567"/>
                  <a:pt x="3472761" y="1045321"/>
                  <a:pt x="2427569" y="1098571"/>
                </a:cubicBezTo>
                <a:cubicBezTo>
                  <a:pt x="1568412" y="1142342"/>
                  <a:pt x="878509" y="1323388"/>
                  <a:pt x="299863" y="1596668"/>
                </a:cubicBezTo>
                <a:lnTo>
                  <a:pt x="0" y="1753350"/>
                </a:lnTo>
                <a:lnTo>
                  <a:pt x="0" y="4116752"/>
                </a:lnTo>
                <a:lnTo>
                  <a:pt x="6103296" y="4116752"/>
                </a:lnTo>
                <a:lnTo>
                  <a:pt x="6103296" y="0"/>
                </a:lnTo>
                <a:close/>
              </a:path>
            </a:pathLst>
          </a:custGeom>
          <a:solidFill>
            <a:srgbClr val="DFE4E3">
              <a:alpha val="50000"/>
            </a:srgbClr>
          </a:solidFill>
          <a:ln w="9525" cap="flat">
            <a:noFill/>
            <a:prstDash val="solid"/>
            <a:miter/>
          </a:ln>
        </p:spPr>
        <p:txBody>
          <a:bodyPr wrap="square" rtlCol="0" anchor="ctr">
            <a:noAutofit/>
          </a:bodyPr>
          <a:lstStyle/>
          <a:p>
            <a:endParaRPr lang="nl-NL"/>
          </a:p>
        </p:txBody>
      </p:sp>
      <p:grpSp>
        <p:nvGrpSpPr>
          <p:cNvPr id="136" name="Groep 135">
            <a:extLst>
              <a:ext uri="{FF2B5EF4-FFF2-40B4-BE49-F238E27FC236}">
                <a16:creationId xmlns:a16="http://schemas.microsoft.com/office/drawing/2014/main" id="{431BD505-6A12-5659-6417-89E4EAB50734}"/>
              </a:ext>
            </a:extLst>
          </p:cNvPr>
          <p:cNvGrpSpPr/>
          <p:nvPr/>
        </p:nvGrpSpPr>
        <p:grpSpPr>
          <a:xfrm>
            <a:off x="8393614" y="1279866"/>
            <a:ext cx="4148888" cy="4235931"/>
            <a:chOff x="7264401" y="1196636"/>
            <a:chExt cx="4958694" cy="5062726"/>
          </a:xfrm>
        </p:grpSpPr>
        <p:grpSp>
          <p:nvGrpSpPr>
            <p:cNvPr id="50" name="Groep 49">
              <a:extLst>
                <a:ext uri="{FF2B5EF4-FFF2-40B4-BE49-F238E27FC236}">
                  <a16:creationId xmlns:a16="http://schemas.microsoft.com/office/drawing/2014/main" id="{39EF7C8B-4639-6DD9-28EC-F6D55287E4B5}"/>
                </a:ext>
              </a:extLst>
            </p:cNvPr>
            <p:cNvGrpSpPr/>
            <p:nvPr/>
          </p:nvGrpSpPr>
          <p:grpSpPr>
            <a:xfrm>
              <a:off x="7264401" y="1196636"/>
              <a:ext cx="3865300" cy="4757308"/>
              <a:chOff x="5673441" y="1019763"/>
              <a:chExt cx="2415211" cy="2972577"/>
            </a:xfrm>
          </p:grpSpPr>
          <p:sp>
            <p:nvSpPr>
              <p:cNvPr id="51" name="Ovaal 50">
                <a:extLst>
                  <a:ext uri="{FF2B5EF4-FFF2-40B4-BE49-F238E27FC236}">
                    <a16:creationId xmlns:a16="http://schemas.microsoft.com/office/drawing/2014/main" id="{91025691-5AD8-31C2-4463-19179FA9D04B}"/>
                  </a:ext>
                </a:extLst>
              </p:cNvPr>
              <p:cNvSpPr/>
              <p:nvPr/>
            </p:nvSpPr>
            <p:spPr>
              <a:xfrm>
                <a:off x="5673441" y="3861057"/>
                <a:ext cx="2415211" cy="131283"/>
              </a:xfrm>
              <a:prstGeom prst="ellipse">
                <a:avLst/>
              </a:prstGeom>
              <a:solidFill>
                <a:srgbClr val="A1ADAA">
                  <a:alpha val="30229"/>
                </a:srgbClr>
              </a:solidFill>
              <a:ln w="12700" cap="flat">
                <a:noFill/>
                <a:prstDash val="solid"/>
                <a:miter/>
              </a:ln>
            </p:spPr>
            <p:txBody>
              <a:bodyPr rtlCol="0" anchor="ctr"/>
              <a:lstStyle/>
              <a:p>
                <a:pPr algn="l"/>
                <a:endParaRPr lang="nl-NL" sz="1012"/>
              </a:p>
            </p:txBody>
          </p:sp>
          <p:grpSp>
            <p:nvGrpSpPr>
              <p:cNvPr id="52" name="Groep 51">
                <a:extLst>
                  <a:ext uri="{FF2B5EF4-FFF2-40B4-BE49-F238E27FC236}">
                    <a16:creationId xmlns:a16="http://schemas.microsoft.com/office/drawing/2014/main" id="{EE741605-BC91-D8A9-7AD8-C8636AC36237}"/>
                  </a:ext>
                </a:extLst>
              </p:cNvPr>
              <p:cNvGrpSpPr/>
              <p:nvPr/>
            </p:nvGrpSpPr>
            <p:grpSpPr>
              <a:xfrm>
                <a:off x="5673441" y="1019763"/>
                <a:ext cx="2364251" cy="2935914"/>
                <a:chOff x="5673441" y="1019763"/>
                <a:chExt cx="2364251" cy="2935914"/>
              </a:xfrm>
            </p:grpSpPr>
            <p:sp>
              <p:nvSpPr>
                <p:cNvPr id="53" name="Vrije vorm 52">
                  <a:extLst>
                    <a:ext uri="{FF2B5EF4-FFF2-40B4-BE49-F238E27FC236}">
                      <a16:creationId xmlns:a16="http://schemas.microsoft.com/office/drawing/2014/main" id="{73EE10B9-7073-16BF-4CE1-CC4DDAFD171B}"/>
                    </a:ext>
                  </a:extLst>
                </p:cNvPr>
                <p:cNvSpPr/>
                <p:nvPr/>
              </p:nvSpPr>
              <p:spPr>
                <a:xfrm>
                  <a:off x="6324901" y="2684788"/>
                  <a:ext cx="818781" cy="1270889"/>
                </a:xfrm>
                <a:custGeom>
                  <a:avLst/>
                  <a:gdLst>
                    <a:gd name="connsiteX0" fmla="*/ 755928 w 818781"/>
                    <a:gd name="connsiteY0" fmla="*/ 230787 h 1270889"/>
                    <a:gd name="connsiteX1" fmla="*/ 495995 w 818781"/>
                    <a:gd name="connsiteY1" fmla="*/ 2446 h 1270889"/>
                    <a:gd name="connsiteX2" fmla="*/ 184278 w 818781"/>
                    <a:gd name="connsiteY2" fmla="*/ 152564 h 1270889"/>
                    <a:gd name="connsiteX3" fmla="*/ 9464 w 818781"/>
                    <a:gd name="connsiteY3" fmla="*/ 580731 h 1270889"/>
                    <a:gd name="connsiteX4" fmla="*/ 62859 w 818781"/>
                    <a:gd name="connsiteY4" fmla="*/ 1040106 h 1270889"/>
                    <a:gd name="connsiteX5" fmla="*/ 322790 w 818781"/>
                    <a:gd name="connsiteY5" fmla="*/ 1268448 h 1270889"/>
                    <a:gd name="connsiteX6" fmla="*/ 358728 w 818781"/>
                    <a:gd name="connsiteY6" fmla="*/ 1270889 h 1270889"/>
                    <a:gd name="connsiteX7" fmla="*/ 634498 w 818781"/>
                    <a:gd name="connsiteY7" fmla="*/ 1118329 h 1270889"/>
                    <a:gd name="connsiteX8" fmla="*/ 809322 w 818781"/>
                    <a:gd name="connsiteY8" fmla="*/ 690172 h 1270889"/>
                    <a:gd name="connsiteX9" fmla="*/ 755928 w 818781"/>
                    <a:gd name="connsiteY9" fmla="*/ 230787 h 1270889"/>
                    <a:gd name="connsiteX10" fmla="*/ 376740 w 818781"/>
                    <a:gd name="connsiteY10" fmla="*/ 600572 h 1270889"/>
                    <a:gd name="connsiteX11" fmla="*/ 88617 w 818781"/>
                    <a:gd name="connsiteY11" fmla="*/ 423479 h 1270889"/>
                    <a:gd name="connsiteX12" fmla="*/ 185513 w 818781"/>
                    <a:gd name="connsiteY12" fmla="*/ 221901 h 1270889"/>
                    <a:gd name="connsiteX13" fmla="*/ 384171 w 818781"/>
                    <a:gd name="connsiteY13" fmla="*/ 587827 h 1270889"/>
                    <a:gd name="connsiteX14" fmla="*/ 376740 w 818781"/>
                    <a:gd name="connsiteY14" fmla="*/ 600572 h 1270889"/>
                    <a:gd name="connsiteX15" fmla="*/ 425768 w 818781"/>
                    <a:gd name="connsiteY15" fmla="*/ 692881 h 1270889"/>
                    <a:gd name="connsiteX16" fmla="*/ 567612 w 818781"/>
                    <a:gd name="connsiteY16" fmla="*/ 1128480 h 1270889"/>
                    <a:gd name="connsiteX17" fmla="*/ 414123 w 818781"/>
                    <a:gd name="connsiteY17" fmla="*/ 1221230 h 1270889"/>
                    <a:gd name="connsiteX18" fmla="*/ 413166 w 818781"/>
                    <a:gd name="connsiteY18" fmla="*/ 700513 h 1270889"/>
                    <a:gd name="connsiteX19" fmla="*/ 425768 w 818781"/>
                    <a:gd name="connsiteY19" fmla="*/ 692881 h 1270889"/>
                    <a:gd name="connsiteX20" fmla="*/ 450550 w 818781"/>
                    <a:gd name="connsiteY20" fmla="*/ 641077 h 1270889"/>
                    <a:gd name="connsiteX21" fmla="*/ 450674 w 818781"/>
                    <a:gd name="connsiteY21" fmla="*/ 639890 h 1270889"/>
                    <a:gd name="connsiteX22" fmla="*/ 764527 w 818781"/>
                    <a:gd name="connsiteY22" fmla="*/ 700657 h 1270889"/>
                    <a:gd name="connsiteX23" fmla="*/ 693380 w 818781"/>
                    <a:gd name="connsiteY23" fmla="*/ 942376 h 1270889"/>
                    <a:gd name="connsiteX24" fmla="*/ 445426 w 818781"/>
                    <a:gd name="connsiteY24" fmla="*/ 662096 h 1270889"/>
                    <a:gd name="connsiteX25" fmla="*/ 450550 w 818781"/>
                    <a:gd name="connsiteY25" fmla="*/ 641077 h 1270889"/>
                    <a:gd name="connsiteX26" fmla="*/ 451382 w 818781"/>
                    <a:gd name="connsiteY26" fmla="*/ 631329 h 1270889"/>
                    <a:gd name="connsiteX27" fmla="*/ 449774 w 818781"/>
                    <a:gd name="connsiteY27" fmla="*/ 608127 h 1270889"/>
                    <a:gd name="connsiteX28" fmla="*/ 765647 w 818781"/>
                    <a:gd name="connsiteY28" fmla="*/ 417102 h 1270889"/>
                    <a:gd name="connsiteX29" fmla="*/ 766997 w 818781"/>
                    <a:gd name="connsiteY29" fmla="*/ 684388 h 1270889"/>
                    <a:gd name="connsiteX30" fmla="*/ 765810 w 818781"/>
                    <a:gd name="connsiteY30" fmla="*/ 692211 h 1270889"/>
                    <a:gd name="connsiteX31" fmla="*/ 451382 w 818781"/>
                    <a:gd name="connsiteY31" fmla="*/ 631329 h 1270889"/>
                    <a:gd name="connsiteX32" fmla="*/ 764172 w 818781"/>
                    <a:gd name="connsiteY32" fmla="*/ 408005 h 1270889"/>
                    <a:gd name="connsiteX33" fmla="*/ 447543 w 818781"/>
                    <a:gd name="connsiteY33" fmla="*/ 599490 h 1270889"/>
                    <a:gd name="connsiteX34" fmla="*/ 439020 w 818781"/>
                    <a:gd name="connsiteY34" fmla="*/ 582282 h 1270889"/>
                    <a:gd name="connsiteX35" fmla="*/ 667783 w 818781"/>
                    <a:gd name="connsiteY35" fmla="*/ 161211 h 1270889"/>
                    <a:gd name="connsiteX36" fmla="*/ 764172 w 818781"/>
                    <a:gd name="connsiteY36" fmla="*/ 408005 h 1270889"/>
                    <a:gd name="connsiteX37" fmla="*/ 662163 w 818781"/>
                    <a:gd name="connsiteY37" fmla="*/ 153674 h 1270889"/>
                    <a:gd name="connsiteX38" fmla="*/ 432892 w 818781"/>
                    <a:gd name="connsiteY38" fmla="*/ 575675 h 1270889"/>
                    <a:gd name="connsiteX39" fmla="*/ 422655 w 818781"/>
                    <a:gd name="connsiteY39" fmla="*/ 569901 h 1270889"/>
                    <a:gd name="connsiteX40" fmla="*/ 500525 w 818781"/>
                    <a:gd name="connsiteY40" fmla="*/ 46455 h 1270889"/>
                    <a:gd name="connsiteX41" fmla="*/ 662163 w 818781"/>
                    <a:gd name="connsiteY41" fmla="*/ 153674 h 1270889"/>
                    <a:gd name="connsiteX42" fmla="*/ 460298 w 818781"/>
                    <a:gd name="connsiteY42" fmla="*/ 42740 h 1270889"/>
                    <a:gd name="connsiteX43" fmla="*/ 490202 w 818781"/>
                    <a:gd name="connsiteY43" fmla="*/ 44770 h 1270889"/>
                    <a:gd name="connsiteX44" fmla="*/ 492098 w 818781"/>
                    <a:gd name="connsiteY44" fmla="*/ 45067 h 1270889"/>
                    <a:gd name="connsiteX45" fmla="*/ 414191 w 818781"/>
                    <a:gd name="connsiteY45" fmla="*/ 568742 h 1270889"/>
                    <a:gd name="connsiteX46" fmla="*/ 405668 w 818781"/>
                    <a:gd name="connsiteY46" fmla="*/ 570361 h 1270889"/>
                    <a:gd name="connsiteX47" fmla="*/ 331121 w 818781"/>
                    <a:gd name="connsiteY47" fmla="*/ 79951 h 1270889"/>
                    <a:gd name="connsiteX48" fmla="*/ 460298 w 818781"/>
                    <a:gd name="connsiteY48" fmla="*/ 42740 h 1270889"/>
                    <a:gd name="connsiteX49" fmla="*/ 323202 w 818781"/>
                    <a:gd name="connsiteY49" fmla="*/ 84701 h 1270889"/>
                    <a:gd name="connsiteX50" fmla="*/ 397644 w 818781"/>
                    <a:gd name="connsiteY50" fmla="*/ 574402 h 1270889"/>
                    <a:gd name="connsiteX51" fmla="*/ 390060 w 818781"/>
                    <a:gd name="connsiteY51" fmla="*/ 580769 h 1270889"/>
                    <a:gd name="connsiteX52" fmla="*/ 191019 w 818781"/>
                    <a:gd name="connsiteY52" fmla="*/ 214145 h 1270889"/>
                    <a:gd name="connsiteX53" fmla="*/ 217219 w 818781"/>
                    <a:gd name="connsiteY53" fmla="*/ 179768 h 1270889"/>
                    <a:gd name="connsiteX54" fmla="*/ 323202 w 818781"/>
                    <a:gd name="connsiteY54" fmla="*/ 84701 h 1270889"/>
                    <a:gd name="connsiteX55" fmla="*/ 85964 w 818781"/>
                    <a:gd name="connsiteY55" fmla="*/ 431887 h 1270889"/>
                    <a:gd name="connsiteX56" fmla="*/ 373436 w 818781"/>
                    <a:gd name="connsiteY56" fmla="*/ 608577 h 1270889"/>
                    <a:gd name="connsiteX57" fmla="*/ 368265 w 818781"/>
                    <a:gd name="connsiteY57" fmla="*/ 629672 h 1270889"/>
                    <a:gd name="connsiteX58" fmla="*/ 43008 w 818781"/>
                    <a:gd name="connsiteY58" fmla="*/ 695888 h 1270889"/>
                    <a:gd name="connsiteX59" fmla="*/ 51779 w 818781"/>
                    <a:gd name="connsiteY59" fmla="*/ 586515 h 1270889"/>
                    <a:gd name="connsiteX60" fmla="*/ 85964 w 818781"/>
                    <a:gd name="connsiteY60" fmla="*/ 431887 h 1270889"/>
                    <a:gd name="connsiteX61" fmla="*/ 42826 w 818781"/>
                    <a:gd name="connsiteY61" fmla="*/ 704641 h 1270889"/>
                    <a:gd name="connsiteX62" fmla="*/ 367442 w 818781"/>
                    <a:gd name="connsiteY62" fmla="*/ 638559 h 1270889"/>
                    <a:gd name="connsiteX63" fmla="*/ 369309 w 818781"/>
                    <a:gd name="connsiteY63" fmla="*/ 664097 h 1270889"/>
                    <a:gd name="connsiteX64" fmla="*/ 85725 w 818781"/>
                    <a:gd name="connsiteY64" fmla="*/ 983341 h 1270889"/>
                    <a:gd name="connsiteX65" fmla="*/ 42826 w 818781"/>
                    <a:gd name="connsiteY65" fmla="*/ 704641 h 1270889"/>
                    <a:gd name="connsiteX66" fmla="*/ 89086 w 818781"/>
                    <a:gd name="connsiteY66" fmla="*/ 992428 h 1270889"/>
                    <a:gd name="connsiteX67" fmla="*/ 372048 w 818781"/>
                    <a:gd name="connsiteY67" fmla="*/ 673874 h 1270889"/>
                    <a:gd name="connsiteX68" fmla="*/ 382150 w 818781"/>
                    <a:gd name="connsiteY68" fmla="*/ 691589 h 1270889"/>
                    <a:gd name="connsiteX69" fmla="*/ 217190 w 818781"/>
                    <a:gd name="connsiteY69" fmla="*/ 1178522 h 1270889"/>
                    <a:gd name="connsiteX70" fmla="*/ 89086 w 818781"/>
                    <a:gd name="connsiteY70" fmla="*/ 992428 h 1270889"/>
                    <a:gd name="connsiteX71" fmla="*/ 328574 w 818781"/>
                    <a:gd name="connsiteY71" fmla="*/ 1226123 h 1270889"/>
                    <a:gd name="connsiteX72" fmla="*/ 224410 w 818781"/>
                    <a:gd name="connsiteY72" fmla="*/ 1183837 h 1270889"/>
                    <a:gd name="connsiteX73" fmla="*/ 389112 w 818781"/>
                    <a:gd name="connsiteY73" fmla="*/ 697631 h 1270889"/>
                    <a:gd name="connsiteX74" fmla="*/ 400296 w 818781"/>
                    <a:gd name="connsiteY74" fmla="*/ 701921 h 1270889"/>
                    <a:gd name="connsiteX75" fmla="*/ 404624 w 818781"/>
                    <a:gd name="connsiteY75" fmla="*/ 702151 h 1270889"/>
                    <a:gd name="connsiteX76" fmla="*/ 405582 w 818781"/>
                    <a:gd name="connsiteY76" fmla="*/ 1223174 h 1270889"/>
                    <a:gd name="connsiteX77" fmla="*/ 328574 w 818781"/>
                    <a:gd name="connsiteY77" fmla="*/ 1226123 h 1270889"/>
                    <a:gd name="connsiteX78" fmla="*/ 601568 w 818781"/>
                    <a:gd name="connsiteY78" fmla="*/ 1091125 h 1270889"/>
                    <a:gd name="connsiteX79" fmla="*/ 574353 w 818781"/>
                    <a:gd name="connsiteY79" fmla="*/ 1121614 h 1270889"/>
                    <a:gd name="connsiteX80" fmla="*/ 432480 w 818781"/>
                    <a:gd name="connsiteY80" fmla="*/ 685882 h 1270889"/>
                    <a:gd name="connsiteX81" fmla="*/ 441787 w 818781"/>
                    <a:gd name="connsiteY81" fmla="*/ 670877 h 1270889"/>
                    <a:gd name="connsiteX82" fmla="*/ 689434 w 818781"/>
                    <a:gd name="connsiteY82" fmla="*/ 950803 h 1270889"/>
                    <a:gd name="connsiteX83" fmla="*/ 601568 w 818781"/>
                    <a:gd name="connsiteY83" fmla="*/ 1091125 h 127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818781" h="1270889">
                      <a:moveTo>
                        <a:pt x="755928" y="230787"/>
                      </a:moveTo>
                      <a:cubicBezTo>
                        <a:pt x="697076" y="98423"/>
                        <a:pt x="604766" y="17336"/>
                        <a:pt x="495995" y="2446"/>
                      </a:cubicBezTo>
                      <a:cubicBezTo>
                        <a:pt x="387216" y="-12426"/>
                        <a:pt x="276521" y="40882"/>
                        <a:pt x="184278" y="152564"/>
                      </a:cubicBezTo>
                      <a:cubicBezTo>
                        <a:pt x="94439" y="261363"/>
                        <a:pt x="32350" y="413415"/>
                        <a:pt x="9464" y="580731"/>
                      </a:cubicBezTo>
                      <a:cubicBezTo>
                        <a:pt x="-13431" y="748037"/>
                        <a:pt x="5538" y="911179"/>
                        <a:pt x="62859" y="1040106"/>
                      </a:cubicBezTo>
                      <a:cubicBezTo>
                        <a:pt x="121701" y="1172470"/>
                        <a:pt x="214020" y="1253557"/>
                        <a:pt x="322790" y="1268448"/>
                      </a:cubicBezTo>
                      <a:cubicBezTo>
                        <a:pt x="334760" y="1270085"/>
                        <a:pt x="346739" y="1270889"/>
                        <a:pt x="358728" y="1270889"/>
                      </a:cubicBezTo>
                      <a:cubicBezTo>
                        <a:pt x="455692" y="1270889"/>
                        <a:pt x="552416" y="1217725"/>
                        <a:pt x="634498" y="1118329"/>
                      </a:cubicBezTo>
                      <a:cubicBezTo>
                        <a:pt x="724347" y="1009540"/>
                        <a:pt x="786426" y="857487"/>
                        <a:pt x="809322" y="690172"/>
                      </a:cubicBezTo>
                      <a:cubicBezTo>
                        <a:pt x="832208" y="522865"/>
                        <a:pt x="813248" y="359714"/>
                        <a:pt x="755928" y="230787"/>
                      </a:cubicBezTo>
                      <a:close/>
                      <a:moveTo>
                        <a:pt x="376740" y="600572"/>
                      </a:moveTo>
                      <a:lnTo>
                        <a:pt x="88617" y="423479"/>
                      </a:lnTo>
                      <a:cubicBezTo>
                        <a:pt x="112652" y="348578"/>
                        <a:pt x="145410" y="280150"/>
                        <a:pt x="185513" y="221901"/>
                      </a:cubicBezTo>
                      <a:lnTo>
                        <a:pt x="384171" y="587827"/>
                      </a:lnTo>
                      <a:cubicBezTo>
                        <a:pt x="381423" y="591628"/>
                        <a:pt x="378933" y="595909"/>
                        <a:pt x="376740" y="600572"/>
                      </a:cubicBezTo>
                      <a:close/>
                      <a:moveTo>
                        <a:pt x="425768" y="692881"/>
                      </a:moveTo>
                      <a:lnTo>
                        <a:pt x="567612" y="1128480"/>
                      </a:lnTo>
                      <a:cubicBezTo>
                        <a:pt x="519207" y="1176732"/>
                        <a:pt x="466991" y="1208168"/>
                        <a:pt x="414123" y="1221230"/>
                      </a:cubicBezTo>
                      <a:lnTo>
                        <a:pt x="413166" y="700513"/>
                      </a:lnTo>
                      <a:cubicBezTo>
                        <a:pt x="417551" y="698972"/>
                        <a:pt x="421794" y="696348"/>
                        <a:pt x="425768" y="692881"/>
                      </a:cubicBezTo>
                      <a:close/>
                      <a:moveTo>
                        <a:pt x="450550" y="641077"/>
                      </a:moveTo>
                      <a:cubicBezTo>
                        <a:pt x="450597" y="640675"/>
                        <a:pt x="450616" y="640292"/>
                        <a:pt x="450674" y="639890"/>
                      </a:cubicBezTo>
                      <a:lnTo>
                        <a:pt x="764527" y="700657"/>
                      </a:lnTo>
                      <a:cubicBezTo>
                        <a:pt x="751188" y="787509"/>
                        <a:pt x="726894" y="869515"/>
                        <a:pt x="693380" y="942376"/>
                      </a:cubicBezTo>
                      <a:lnTo>
                        <a:pt x="445426" y="662096"/>
                      </a:lnTo>
                      <a:cubicBezTo>
                        <a:pt x="447744" y="655594"/>
                        <a:pt x="449525" y="648546"/>
                        <a:pt x="450550" y="641077"/>
                      </a:cubicBezTo>
                      <a:close/>
                      <a:moveTo>
                        <a:pt x="451382" y="631329"/>
                      </a:moveTo>
                      <a:cubicBezTo>
                        <a:pt x="451756" y="623142"/>
                        <a:pt x="451201" y="615309"/>
                        <a:pt x="449774" y="608127"/>
                      </a:cubicBezTo>
                      <a:lnTo>
                        <a:pt x="765647" y="417102"/>
                      </a:lnTo>
                      <a:cubicBezTo>
                        <a:pt x="778641" y="499405"/>
                        <a:pt x="779876" y="590269"/>
                        <a:pt x="766997" y="684388"/>
                      </a:cubicBezTo>
                      <a:cubicBezTo>
                        <a:pt x="766643" y="687012"/>
                        <a:pt x="766193" y="689587"/>
                        <a:pt x="765810" y="692211"/>
                      </a:cubicBezTo>
                      <a:lnTo>
                        <a:pt x="451382" y="631329"/>
                      </a:lnTo>
                      <a:close/>
                      <a:moveTo>
                        <a:pt x="764172" y="408005"/>
                      </a:moveTo>
                      <a:lnTo>
                        <a:pt x="447543" y="599490"/>
                      </a:lnTo>
                      <a:cubicBezTo>
                        <a:pt x="445436" y="592873"/>
                        <a:pt x="442554" y="587051"/>
                        <a:pt x="439020" y="582282"/>
                      </a:cubicBezTo>
                      <a:lnTo>
                        <a:pt x="667783" y="161211"/>
                      </a:lnTo>
                      <a:cubicBezTo>
                        <a:pt x="714082" y="224716"/>
                        <a:pt x="747539" y="310046"/>
                        <a:pt x="764172" y="408005"/>
                      </a:cubicBezTo>
                      <a:close/>
                      <a:moveTo>
                        <a:pt x="662163" y="153674"/>
                      </a:moveTo>
                      <a:lnTo>
                        <a:pt x="432892" y="575675"/>
                      </a:lnTo>
                      <a:cubicBezTo>
                        <a:pt x="429770" y="573042"/>
                        <a:pt x="426361" y="571040"/>
                        <a:pt x="422655" y="569901"/>
                      </a:cubicBezTo>
                      <a:lnTo>
                        <a:pt x="500525" y="46455"/>
                      </a:lnTo>
                      <a:cubicBezTo>
                        <a:pt x="563236" y="58071"/>
                        <a:pt x="618172" y="96287"/>
                        <a:pt x="662163" y="153674"/>
                      </a:cubicBezTo>
                      <a:close/>
                      <a:moveTo>
                        <a:pt x="460298" y="42740"/>
                      </a:moveTo>
                      <a:cubicBezTo>
                        <a:pt x="470285" y="42740"/>
                        <a:pt x="480273" y="43410"/>
                        <a:pt x="490202" y="44770"/>
                      </a:cubicBezTo>
                      <a:cubicBezTo>
                        <a:pt x="490834" y="44856"/>
                        <a:pt x="491467" y="44981"/>
                        <a:pt x="492098" y="45067"/>
                      </a:cubicBezTo>
                      <a:lnTo>
                        <a:pt x="414191" y="568742"/>
                      </a:lnTo>
                      <a:cubicBezTo>
                        <a:pt x="411317" y="568828"/>
                        <a:pt x="408464" y="569384"/>
                        <a:pt x="405668" y="570361"/>
                      </a:cubicBezTo>
                      <a:lnTo>
                        <a:pt x="331121" y="79951"/>
                      </a:lnTo>
                      <a:cubicBezTo>
                        <a:pt x="373331" y="55447"/>
                        <a:pt x="416967" y="42740"/>
                        <a:pt x="460298" y="42740"/>
                      </a:cubicBezTo>
                      <a:close/>
                      <a:moveTo>
                        <a:pt x="323202" y="84701"/>
                      </a:moveTo>
                      <a:lnTo>
                        <a:pt x="397644" y="574402"/>
                      </a:lnTo>
                      <a:cubicBezTo>
                        <a:pt x="395010" y="576163"/>
                        <a:pt x="392473" y="578299"/>
                        <a:pt x="390060" y="580769"/>
                      </a:cubicBezTo>
                      <a:lnTo>
                        <a:pt x="191019" y="214145"/>
                      </a:lnTo>
                      <a:cubicBezTo>
                        <a:pt x="199475" y="202261"/>
                        <a:pt x="208160" y="190732"/>
                        <a:pt x="217219" y="179768"/>
                      </a:cubicBezTo>
                      <a:cubicBezTo>
                        <a:pt x="250570" y="139378"/>
                        <a:pt x="286298" y="107520"/>
                        <a:pt x="323202" y="84701"/>
                      </a:cubicBezTo>
                      <a:close/>
                      <a:moveTo>
                        <a:pt x="85964" y="431887"/>
                      </a:moveTo>
                      <a:lnTo>
                        <a:pt x="373436" y="608577"/>
                      </a:lnTo>
                      <a:cubicBezTo>
                        <a:pt x="371090" y="615108"/>
                        <a:pt x="369299" y="622175"/>
                        <a:pt x="368265" y="629672"/>
                      </a:cubicBezTo>
                      <a:lnTo>
                        <a:pt x="43008" y="695888"/>
                      </a:lnTo>
                      <a:cubicBezTo>
                        <a:pt x="43850" y="660142"/>
                        <a:pt x="46714" y="623582"/>
                        <a:pt x="51779" y="586515"/>
                      </a:cubicBezTo>
                      <a:cubicBezTo>
                        <a:pt x="59115" y="532910"/>
                        <a:pt x="70711" y="481077"/>
                        <a:pt x="85964" y="431887"/>
                      </a:cubicBezTo>
                      <a:close/>
                      <a:moveTo>
                        <a:pt x="42826" y="704641"/>
                      </a:moveTo>
                      <a:lnTo>
                        <a:pt x="367442" y="638559"/>
                      </a:lnTo>
                      <a:cubicBezTo>
                        <a:pt x="366944" y="647617"/>
                        <a:pt x="367624" y="656255"/>
                        <a:pt x="369309" y="664097"/>
                      </a:cubicBezTo>
                      <a:lnTo>
                        <a:pt x="85725" y="983341"/>
                      </a:lnTo>
                      <a:cubicBezTo>
                        <a:pt x="56787" y="902742"/>
                        <a:pt x="41371" y="807244"/>
                        <a:pt x="42826" y="704641"/>
                      </a:cubicBezTo>
                      <a:close/>
                      <a:moveTo>
                        <a:pt x="89086" y="992428"/>
                      </a:moveTo>
                      <a:lnTo>
                        <a:pt x="372048" y="673874"/>
                      </a:lnTo>
                      <a:cubicBezTo>
                        <a:pt x="374557" y="680883"/>
                        <a:pt x="377985" y="686916"/>
                        <a:pt x="382150" y="691589"/>
                      </a:cubicBezTo>
                      <a:lnTo>
                        <a:pt x="217190" y="1178522"/>
                      </a:lnTo>
                      <a:cubicBezTo>
                        <a:pt x="163173" y="1137337"/>
                        <a:pt x="119317" y="1072625"/>
                        <a:pt x="89086" y="992428"/>
                      </a:cubicBezTo>
                      <a:close/>
                      <a:moveTo>
                        <a:pt x="328574" y="1226123"/>
                      </a:moveTo>
                      <a:cubicBezTo>
                        <a:pt x="290980" y="1220971"/>
                        <a:pt x="256038" y="1206349"/>
                        <a:pt x="224410" y="1183837"/>
                      </a:cubicBezTo>
                      <a:lnTo>
                        <a:pt x="389112" y="697631"/>
                      </a:lnTo>
                      <a:cubicBezTo>
                        <a:pt x="392549" y="699872"/>
                        <a:pt x="396284" y="701375"/>
                        <a:pt x="400296" y="701921"/>
                      </a:cubicBezTo>
                      <a:cubicBezTo>
                        <a:pt x="401742" y="702122"/>
                        <a:pt x="403188" y="702189"/>
                        <a:pt x="404624" y="702151"/>
                      </a:cubicBezTo>
                      <a:lnTo>
                        <a:pt x="405582" y="1223174"/>
                      </a:lnTo>
                      <a:cubicBezTo>
                        <a:pt x="379910" y="1228555"/>
                        <a:pt x="354122" y="1229618"/>
                        <a:pt x="328574" y="1226123"/>
                      </a:cubicBezTo>
                      <a:close/>
                      <a:moveTo>
                        <a:pt x="601568" y="1091125"/>
                      </a:moveTo>
                      <a:cubicBezTo>
                        <a:pt x="592662" y="1101907"/>
                        <a:pt x="583575" y="1112048"/>
                        <a:pt x="574353" y="1121614"/>
                      </a:cubicBezTo>
                      <a:lnTo>
                        <a:pt x="432480" y="685882"/>
                      </a:lnTo>
                      <a:cubicBezTo>
                        <a:pt x="435966" y="681572"/>
                        <a:pt x="439097" y="676517"/>
                        <a:pt x="441787" y="670877"/>
                      </a:cubicBezTo>
                      <a:lnTo>
                        <a:pt x="689434" y="950803"/>
                      </a:lnTo>
                      <a:cubicBezTo>
                        <a:pt x="664671" y="1003000"/>
                        <a:pt x="635216" y="1050390"/>
                        <a:pt x="601568" y="1091125"/>
                      </a:cubicBezTo>
                      <a:close/>
                    </a:path>
                  </a:pathLst>
                </a:custGeom>
                <a:solidFill>
                  <a:srgbClr val="BFC8C7"/>
                </a:solidFill>
                <a:ln w="9575" cap="flat">
                  <a:noFill/>
                  <a:prstDash val="solid"/>
                  <a:miter/>
                </a:ln>
              </p:spPr>
              <p:txBody>
                <a:bodyPr rtlCol="0" anchor="ctr"/>
                <a:lstStyle/>
                <a:p>
                  <a:endParaRPr lang="nl-NL"/>
                </a:p>
              </p:txBody>
            </p:sp>
            <p:sp>
              <p:nvSpPr>
                <p:cNvPr id="54" name="Vrije vorm 53">
                  <a:extLst>
                    <a:ext uri="{FF2B5EF4-FFF2-40B4-BE49-F238E27FC236}">
                      <a16:creationId xmlns:a16="http://schemas.microsoft.com/office/drawing/2014/main" id="{8BA3E299-FAB7-1F04-DBD7-17B05D20A00E}"/>
                    </a:ext>
                  </a:extLst>
                </p:cNvPr>
                <p:cNvSpPr/>
                <p:nvPr/>
              </p:nvSpPr>
              <p:spPr>
                <a:xfrm>
                  <a:off x="5673441" y="3689492"/>
                  <a:ext cx="921392" cy="111498"/>
                </a:xfrm>
                <a:custGeom>
                  <a:avLst/>
                  <a:gdLst>
                    <a:gd name="connsiteX0" fmla="*/ 83663 w 921392"/>
                    <a:gd name="connsiteY0" fmla="*/ 57397 h 111498"/>
                    <a:gd name="connsiteX1" fmla="*/ 0 w 921392"/>
                    <a:gd name="connsiteY1" fmla="*/ 0 h 111498"/>
                    <a:gd name="connsiteX2" fmla="*/ 921393 w 921392"/>
                    <a:gd name="connsiteY2" fmla="*/ 46720 h 111498"/>
                    <a:gd name="connsiteX3" fmla="*/ 916250 w 921392"/>
                    <a:gd name="connsiteY3" fmla="*/ 92673 h 111498"/>
                    <a:gd name="connsiteX4" fmla="*/ 893958 w 921392"/>
                    <a:gd name="connsiteY4" fmla="*/ 111461 h 111498"/>
                    <a:gd name="connsiteX5" fmla="*/ 104289 w 921392"/>
                    <a:gd name="connsiteY5" fmla="*/ 64463 h 111498"/>
                    <a:gd name="connsiteX6" fmla="*/ 83663 w 921392"/>
                    <a:gd name="connsiteY6" fmla="*/ 57397 h 111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392" h="111498">
                      <a:moveTo>
                        <a:pt x="83663" y="57397"/>
                      </a:moveTo>
                      <a:lnTo>
                        <a:pt x="0" y="0"/>
                      </a:lnTo>
                      <a:lnTo>
                        <a:pt x="921393" y="46720"/>
                      </a:lnTo>
                      <a:lnTo>
                        <a:pt x="916250" y="92673"/>
                      </a:lnTo>
                      <a:cubicBezTo>
                        <a:pt x="915006" y="103877"/>
                        <a:pt x="905200" y="112131"/>
                        <a:pt x="893958" y="111461"/>
                      </a:cubicBezTo>
                      <a:lnTo>
                        <a:pt x="104289" y="64463"/>
                      </a:lnTo>
                      <a:cubicBezTo>
                        <a:pt x="96897" y="64023"/>
                        <a:pt x="89763" y="61581"/>
                        <a:pt x="83663" y="57397"/>
                      </a:cubicBezTo>
                      <a:close/>
                    </a:path>
                  </a:pathLst>
                </a:custGeom>
                <a:solidFill>
                  <a:srgbClr val="A1ADAA"/>
                </a:solidFill>
                <a:ln w="9575" cap="flat">
                  <a:noFill/>
                  <a:prstDash val="solid"/>
                  <a:miter/>
                </a:ln>
              </p:spPr>
              <p:txBody>
                <a:bodyPr rtlCol="0" anchor="ctr"/>
                <a:lstStyle/>
                <a:p>
                  <a:endParaRPr lang="nl-NL"/>
                </a:p>
              </p:txBody>
            </p:sp>
            <p:sp>
              <p:nvSpPr>
                <p:cNvPr id="55" name="Vrije vorm 54">
                  <a:extLst>
                    <a:ext uri="{FF2B5EF4-FFF2-40B4-BE49-F238E27FC236}">
                      <a16:creationId xmlns:a16="http://schemas.microsoft.com/office/drawing/2014/main" id="{0C438444-6E24-C542-D6A7-956C0D8DECA1}"/>
                    </a:ext>
                  </a:extLst>
                </p:cNvPr>
                <p:cNvSpPr/>
                <p:nvPr/>
              </p:nvSpPr>
              <p:spPr>
                <a:xfrm>
                  <a:off x="6330555" y="2406771"/>
                  <a:ext cx="722514" cy="34175"/>
                </a:xfrm>
                <a:custGeom>
                  <a:avLst/>
                  <a:gdLst>
                    <a:gd name="connsiteX0" fmla="*/ 705432 w 722514"/>
                    <a:gd name="connsiteY0" fmla="*/ 34176 h 34175"/>
                    <a:gd name="connsiteX1" fmla="*/ 17083 w 722514"/>
                    <a:gd name="connsiteY1" fmla="*/ 34176 h 34175"/>
                    <a:gd name="connsiteX2" fmla="*/ 0 w 722514"/>
                    <a:gd name="connsiteY2" fmla="*/ 17093 h 34175"/>
                    <a:gd name="connsiteX3" fmla="*/ 17083 w 722514"/>
                    <a:gd name="connsiteY3" fmla="*/ 0 h 34175"/>
                    <a:gd name="connsiteX4" fmla="*/ 705432 w 722514"/>
                    <a:gd name="connsiteY4" fmla="*/ 0 h 34175"/>
                    <a:gd name="connsiteX5" fmla="*/ 722515 w 722514"/>
                    <a:gd name="connsiteY5" fmla="*/ 17093 h 34175"/>
                    <a:gd name="connsiteX6" fmla="*/ 705432 w 722514"/>
                    <a:gd name="connsiteY6" fmla="*/ 34176 h 3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514" h="34175">
                      <a:moveTo>
                        <a:pt x="705432" y="34176"/>
                      </a:moveTo>
                      <a:lnTo>
                        <a:pt x="17083" y="34176"/>
                      </a:lnTo>
                      <a:cubicBezTo>
                        <a:pt x="7651" y="34176"/>
                        <a:pt x="0" y="26525"/>
                        <a:pt x="0" y="17093"/>
                      </a:cubicBezTo>
                      <a:cubicBezTo>
                        <a:pt x="0" y="7651"/>
                        <a:pt x="7651" y="0"/>
                        <a:pt x="17083" y="0"/>
                      </a:cubicBezTo>
                      <a:lnTo>
                        <a:pt x="705432" y="0"/>
                      </a:lnTo>
                      <a:cubicBezTo>
                        <a:pt x="714873" y="0"/>
                        <a:pt x="722515" y="7651"/>
                        <a:pt x="722515" y="17093"/>
                      </a:cubicBezTo>
                      <a:cubicBezTo>
                        <a:pt x="722515" y="26525"/>
                        <a:pt x="714873" y="34176"/>
                        <a:pt x="705432" y="34176"/>
                      </a:cubicBezTo>
                      <a:close/>
                    </a:path>
                  </a:pathLst>
                </a:custGeom>
                <a:solidFill>
                  <a:srgbClr val="BFC8C7"/>
                </a:solidFill>
                <a:ln w="9575" cap="flat">
                  <a:noFill/>
                  <a:prstDash val="solid"/>
                  <a:miter/>
                </a:ln>
              </p:spPr>
              <p:txBody>
                <a:bodyPr rtlCol="0" anchor="ctr"/>
                <a:lstStyle/>
                <a:p>
                  <a:endParaRPr lang="nl-NL"/>
                </a:p>
              </p:txBody>
            </p:sp>
            <p:sp>
              <p:nvSpPr>
                <p:cNvPr id="56" name="Vrije vorm 55">
                  <a:extLst>
                    <a:ext uri="{FF2B5EF4-FFF2-40B4-BE49-F238E27FC236}">
                      <a16:creationId xmlns:a16="http://schemas.microsoft.com/office/drawing/2014/main" id="{E4D83725-A5A8-6D1B-535A-A1607D691C1C}"/>
                    </a:ext>
                  </a:extLst>
                </p:cNvPr>
                <p:cNvSpPr/>
                <p:nvPr/>
              </p:nvSpPr>
              <p:spPr>
                <a:xfrm>
                  <a:off x="6394367" y="2356815"/>
                  <a:ext cx="645286" cy="51258"/>
                </a:xfrm>
                <a:custGeom>
                  <a:avLst/>
                  <a:gdLst>
                    <a:gd name="connsiteX0" fmla="*/ 0 w 645286"/>
                    <a:gd name="connsiteY0" fmla="*/ 51259 h 51258"/>
                    <a:gd name="connsiteX1" fmla="*/ 0 w 645286"/>
                    <a:gd name="connsiteY1" fmla="*/ 51259 h 51258"/>
                    <a:gd name="connsiteX2" fmla="*/ 51258 w 645286"/>
                    <a:gd name="connsiteY2" fmla="*/ 0 h 51258"/>
                    <a:gd name="connsiteX3" fmla="*/ 594028 w 645286"/>
                    <a:gd name="connsiteY3" fmla="*/ 0 h 51258"/>
                    <a:gd name="connsiteX4" fmla="*/ 645287 w 645286"/>
                    <a:gd name="connsiteY4" fmla="*/ 51259 h 51258"/>
                    <a:gd name="connsiteX5" fmla="*/ 0 w 645286"/>
                    <a:gd name="connsiteY5" fmla="*/ 51259 h 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286" h="51258">
                      <a:moveTo>
                        <a:pt x="0" y="51259"/>
                      </a:moveTo>
                      <a:lnTo>
                        <a:pt x="0" y="51259"/>
                      </a:lnTo>
                      <a:cubicBezTo>
                        <a:pt x="0" y="22953"/>
                        <a:pt x="22953" y="0"/>
                        <a:pt x="51258" y="0"/>
                      </a:cubicBezTo>
                      <a:lnTo>
                        <a:pt x="594028" y="0"/>
                      </a:lnTo>
                      <a:cubicBezTo>
                        <a:pt x="622333" y="0"/>
                        <a:pt x="645287" y="22953"/>
                        <a:pt x="645287" y="51259"/>
                      </a:cubicBezTo>
                      <a:lnTo>
                        <a:pt x="0" y="51259"/>
                      </a:lnTo>
                      <a:close/>
                    </a:path>
                  </a:pathLst>
                </a:custGeom>
                <a:solidFill>
                  <a:srgbClr val="A1ADAA"/>
                </a:solidFill>
                <a:ln w="9575" cap="flat">
                  <a:noFill/>
                  <a:prstDash val="solid"/>
                  <a:miter/>
                </a:ln>
              </p:spPr>
              <p:txBody>
                <a:bodyPr rtlCol="0" anchor="ctr"/>
                <a:lstStyle/>
                <a:p>
                  <a:endParaRPr lang="nl-NL"/>
                </a:p>
              </p:txBody>
            </p:sp>
            <p:sp>
              <p:nvSpPr>
                <p:cNvPr id="57" name="Vrije vorm 56">
                  <a:extLst>
                    <a:ext uri="{FF2B5EF4-FFF2-40B4-BE49-F238E27FC236}">
                      <a16:creationId xmlns:a16="http://schemas.microsoft.com/office/drawing/2014/main" id="{04AB617D-E7DE-D0AA-7012-D60EE3B115BA}"/>
                    </a:ext>
                  </a:extLst>
                </p:cNvPr>
                <p:cNvSpPr/>
                <p:nvPr/>
              </p:nvSpPr>
              <p:spPr>
                <a:xfrm>
                  <a:off x="6233983" y="3034275"/>
                  <a:ext cx="399593" cy="695731"/>
                </a:xfrm>
                <a:custGeom>
                  <a:avLst/>
                  <a:gdLst>
                    <a:gd name="connsiteX0" fmla="*/ 233082 w 399593"/>
                    <a:gd name="connsiteY0" fmla="*/ 640518 h 695731"/>
                    <a:gd name="connsiteX1" fmla="*/ 399593 w 399593"/>
                    <a:gd name="connsiteY1" fmla="*/ 38351 h 695731"/>
                    <a:gd name="connsiteX2" fmla="*/ 160776 w 399593"/>
                    <a:gd name="connsiteY2" fmla="*/ 0 h 695731"/>
                    <a:gd name="connsiteX3" fmla="*/ 118442 w 399593"/>
                    <a:gd name="connsiteY3" fmla="*/ 585132 h 695731"/>
                    <a:gd name="connsiteX4" fmla="*/ 74240 w 399593"/>
                    <a:gd name="connsiteY4" fmla="*/ 628108 h 695731"/>
                    <a:gd name="connsiteX5" fmla="*/ 51000 w 399593"/>
                    <a:gd name="connsiteY5" fmla="*/ 646005 h 695731"/>
                    <a:gd name="connsiteX6" fmla="*/ 0 w 399593"/>
                    <a:gd name="connsiteY6" fmla="*/ 691413 h 695731"/>
                    <a:gd name="connsiteX7" fmla="*/ 173914 w 399593"/>
                    <a:gd name="connsiteY7" fmla="*/ 695731 h 695731"/>
                    <a:gd name="connsiteX8" fmla="*/ 233082 w 399593"/>
                    <a:gd name="connsiteY8" fmla="*/ 640518 h 69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593" h="695731">
                      <a:moveTo>
                        <a:pt x="233082" y="640518"/>
                      </a:moveTo>
                      <a:lnTo>
                        <a:pt x="399593" y="38351"/>
                      </a:lnTo>
                      <a:lnTo>
                        <a:pt x="160776" y="0"/>
                      </a:lnTo>
                      <a:lnTo>
                        <a:pt x="118442" y="585132"/>
                      </a:lnTo>
                      <a:cubicBezTo>
                        <a:pt x="114133" y="594114"/>
                        <a:pt x="92118" y="613524"/>
                        <a:pt x="74240" y="628108"/>
                      </a:cubicBezTo>
                      <a:cubicBezTo>
                        <a:pt x="63219" y="637100"/>
                        <a:pt x="53767" y="644262"/>
                        <a:pt x="51000" y="646005"/>
                      </a:cubicBezTo>
                      <a:cubicBezTo>
                        <a:pt x="20300" y="665424"/>
                        <a:pt x="4194" y="661451"/>
                        <a:pt x="0" y="691413"/>
                      </a:cubicBezTo>
                      <a:lnTo>
                        <a:pt x="173914" y="695731"/>
                      </a:lnTo>
                      <a:lnTo>
                        <a:pt x="233082" y="640518"/>
                      </a:lnTo>
                      <a:close/>
                    </a:path>
                  </a:pathLst>
                </a:custGeom>
                <a:solidFill>
                  <a:srgbClr val="DFE4E3"/>
                </a:solidFill>
                <a:ln w="9575" cap="flat">
                  <a:noFill/>
                  <a:prstDash val="solid"/>
                  <a:miter/>
                </a:ln>
              </p:spPr>
              <p:txBody>
                <a:bodyPr rtlCol="0" anchor="ctr"/>
                <a:lstStyle/>
                <a:p>
                  <a:endParaRPr lang="nl-NL"/>
                </a:p>
              </p:txBody>
            </p:sp>
            <p:sp>
              <p:nvSpPr>
                <p:cNvPr id="58" name="Vrije vorm 57">
                  <a:extLst>
                    <a:ext uri="{FF2B5EF4-FFF2-40B4-BE49-F238E27FC236}">
                      <a16:creationId xmlns:a16="http://schemas.microsoft.com/office/drawing/2014/main" id="{8FC49248-A796-F597-146D-0CBDC1CE3039}"/>
                    </a:ext>
                  </a:extLst>
                </p:cNvPr>
                <p:cNvSpPr/>
                <p:nvPr/>
              </p:nvSpPr>
              <p:spPr>
                <a:xfrm>
                  <a:off x="5849638" y="3064499"/>
                  <a:ext cx="435416" cy="658261"/>
                </a:xfrm>
                <a:custGeom>
                  <a:avLst/>
                  <a:gdLst>
                    <a:gd name="connsiteX0" fmla="*/ 232919 w 435416"/>
                    <a:gd name="connsiteY0" fmla="*/ 614175 h 658261"/>
                    <a:gd name="connsiteX1" fmla="*/ 200103 w 435416"/>
                    <a:gd name="connsiteY1" fmla="*/ 658261 h 658261"/>
                    <a:gd name="connsiteX2" fmla="*/ 0 w 435416"/>
                    <a:gd name="connsiteY2" fmla="*/ 651214 h 658261"/>
                    <a:gd name="connsiteX3" fmla="*/ 6387 w 435416"/>
                    <a:gd name="connsiteY3" fmla="*/ 617450 h 658261"/>
                    <a:gd name="connsiteX4" fmla="*/ 131407 w 435416"/>
                    <a:gd name="connsiteY4" fmla="*/ 565014 h 658261"/>
                    <a:gd name="connsiteX5" fmla="*/ 217713 w 435416"/>
                    <a:gd name="connsiteY5" fmla="*/ 0 h 658261"/>
                    <a:gd name="connsiteX6" fmla="*/ 435416 w 435416"/>
                    <a:gd name="connsiteY6" fmla="*/ 26324 h 65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416" h="658261">
                      <a:moveTo>
                        <a:pt x="232919" y="614175"/>
                      </a:moveTo>
                      <a:lnTo>
                        <a:pt x="200103" y="658261"/>
                      </a:lnTo>
                      <a:lnTo>
                        <a:pt x="0" y="651214"/>
                      </a:lnTo>
                      <a:lnTo>
                        <a:pt x="6387" y="617450"/>
                      </a:lnTo>
                      <a:lnTo>
                        <a:pt x="131407" y="565014"/>
                      </a:lnTo>
                      <a:lnTo>
                        <a:pt x="217713" y="0"/>
                      </a:lnTo>
                      <a:lnTo>
                        <a:pt x="435416" y="26324"/>
                      </a:lnTo>
                      <a:close/>
                    </a:path>
                  </a:pathLst>
                </a:custGeom>
                <a:solidFill>
                  <a:srgbClr val="DFE4E3"/>
                </a:solidFill>
                <a:ln w="9575" cap="flat">
                  <a:noFill/>
                  <a:prstDash val="solid"/>
                  <a:miter/>
                </a:ln>
              </p:spPr>
              <p:txBody>
                <a:bodyPr rtlCol="0" anchor="ctr"/>
                <a:lstStyle/>
                <a:p>
                  <a:endParaRPr lang="nl-NL"/>
                </a:p>
              </p:txBody>
            </p:sp>
            <p:sp>
              <p:nvSpPr>
                <p:cNvPr id="59" name="Vrije vorm 58">
                  <a:extLst>
                    <a:ext uri="{FF2B5EF4-FFF2-40B4-BE49-F238E27FC236}">
                      <a16:creationId xmlns:a16="http://schemas.microsoft.com/office/drawing/2014/main" id="{6C60D2EB-BB5D-1DDB-F45F-4D10C520A4EF}"/>
                    </a:ext>
                  </a:extLst>
                </p:cNvPr>
                <p:cNvSpPr/>
                <p:nvPr/>
              </p:nvSpPr>
              <p:spPr>
                <a:xfrm>
                  <a:off x="6291131" y="1747667"/>
                  <a:ext cx="1669154" cy="1172801"/>
                </a:xfrm>
                <a:custGeom>
                  <a:avLst/>
                  <a:gdLst>
                    <a:gd name="connsiteX0" fmla="*/ 822054 w 1669154"/>
                    <a:gd name="connsiteY0" fmla="*/ 0 h 1172801"/>
                    <a:gd name="connsiteX1" fmla="*/ 1632186 w 1669154"/>
                    <a:gd name="connsiteY1" fmla="*/ 0 h 1172801"/>
                    <a:gd name="connsiteX2" fmla="*/ 1668755 w 1669154"/>
                    <a:gd name="connsiteY2" fmla="*/ 32510 h 1172801"/>
                    <a:gd name="connsiteX3" fmla="*/ 1636342 w 1669154"/>
                    <a:gd name="connsiteY3" fmla="*/ 58278 h 1172801"/>
                    <a:gd name="connsiteX4" fmla="*/ 1559976 w 1669154"/>
                    <a:gd name="connsiteY4" fmla="*/ 60404 h 1172801"/>
                    <a:gd name="connsiteX5" fmla="*/ 1495551 w 1669154"/>
                    <a:gd name="connsiteY5" fmla="*/ 111576 h 1172801"/>
                    <a:gd name="connsiteX6" fmla="*/ 1266615 w 1669154"/>
                    <a:gd name="connsiteY6" fmla="*/ 984122 h 1172801"/>
                    <a:gd name="connsiteX7" fmla="*/ 1033360 w 1669154"/>
                    <a:gd name="connsiteY7" fmla="*/ 1165601 h 1172801"/>
                    <a:gd name="connsiteX8" fmla="*/ 0 w 1669154"/>
                    <a:gd name="connsiteY8" fmla="*/ 1172802 h 1172801"/>
                    <a:gd name="connsiteX9" fmla="*/ 14057 w 1669154"/>
                    <a:gd name="connsiteY9" fmla="*/ 1082034 h 1172801"/>
                    <a:gd name="connsiteX10" fmla="*/ 624076 w 1669154"/>
                    <a:gd name="connsiteY10" fmla="*/ 1078366 h 1172801"/>
                    <a:gd name="connsiteX11" fmla="*/ 822054 w 1669154"/>
                    <a:gd name="connsiteY11" fmla="*/ 0 h 1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9154" h="1172801">
                      <a:moveTo>
                        <a:pt x="822054" y="0"/>
                      </a:moveTo>
                      <a:lnTo>
                        <a:pt x="1632186" y="0"/>
                      </a:lnTo>
                      <a:cubicBezTo>
                        <a:pt x="1654765" y="0"/>
                        <a:pt x="1672031" y="5075"/>
                        <a:pt x="1668755" y="32510"/>
                      </a:cubicBezTo>
                      <a:cubicBezTo>
                        <a:pt x="1665356" y="53289"/>
                        <a:pt x="1651682" y="57847"/>
                        <a:pt x="1636342" y="58278"/>
                      </a:cubicBezTo>
                      <a:lnTo>
                        <a:pt x="1559976" y="60404"/>
                      </a:lnTo>
                      <a:cubicBezTo>
                        <a:pt x="1529516" y="61246"/>
                        <a:pt x="1503268" y="82102"/>
                        <a:pt x="1495551" y="111576"/>
                      </a:cubicBezTo>
                      <a:lnTo>
                        <a:pt x="1266615" y="984122"/>
                      </a:lnTo>
                      <a:cubicBezTo>
                        <a:pt x="1238884" y="1090422"/>
                        <a:pt x="1143213" y="1164854"/>
                        <a:pt x="1033360" y="1165601"/>
                      </a:cubicBezTo>
                      <a:lnTo>
                        <a:pt x="0" y="1172802"/>
                      </a:lnTo>
                      <a:lnTo>
                        <a:pt x="14057" y="1082034"/>
                      </a:lnTo>
                      <a:lnTo>
                        <a:pt x="624076" y="1078366"/>
                      </a:lnTo>
                      <a:lnTo>
                        <a:pt x="822054" y="0"/>
                      </a:lnTo>
                      <a:close/>
                    </a:path>
                  </a:pathLst>
                </a:custGeom>
                <a:solidFill>
                  <a:srgbClr val="A1ADAA"/>
                </a:solidFill>
                <a:ln w="9575" cap="flat">
                  <a:noFill/>
                  <a:prstDash val="solid"/>
                  <a:miter/>
                </a:ln>
              </p:spPr>
              <p:txBody>
                <a:bodyPr rtlCol="0" anchor="ctr"/>
                <a:lstStyle/>
                <a:p>
                  <a:endParaRPr lang="nl-NL"/>
                </a:p>
              </p:txBody>
            </p:sp>
            <p:sp>
              <p:nvSpPr>
                <p:cNvPr id="60" name="Vrije vorm 59">
                  <a:extLst>
                    <a:ext uri="{FF2B5EF4-FFF2-40B4-BE49-F238E27FC236}">
                      <a16:creationId xmlns:a16="http://schemas.microsoft.com/office/drawing/2014/main" id="{BDEA3A2F-1F11-2291-975E-7FEF66B0B57F}"/>
                    </a:ext>
                  </a:extLst>
                </p:cNvPr>
                <p:cNvSpPr/>
                <p:nvPr/>
              </p:nvSpPr>
              <p:spPr>
                <a:xfrm>
                  <a:off x="5935825" y="2443880"/>
                  <a:ext cx="1202350" cy="1098605"/>
                </a:xfrm>
                <a:custGeom>
                  <a:avLst/>
                  <a:gdLst>
                    <a:gd name="connsiteX0" fmla="*/ 1181899 w 1202350"/>
                    <a:gd name="connsiteY0" fmla="*/ 104898 h 1098605"/>
                    <a:gd name="connsiteX1" fmla="*/ 349571 w 1202350"/>
                    <a:gd name="connsiteY1" fmla="*/ 715 h 1098605"/>
                    <a:gd name="connsiteX2" fmla="*/ 222319 w 1202350"/>
                    <a:gd name="connsiteY2" fmla="*/ 157459 h 1098605"/>
                    <a:gd name="connsiteX3" fmla="*/ 0 w 1202350"/>
                    <a:gd name="connsiteY3" fmla="*/ 1098606 h 1098605"/>
                    <a:gd name="connsiteX4" fmla="*/ 236510 w 1202350"/>
                    <a:gd name="connsiteY4" fmla="*/ 1098606 h 1098605"/>
                    <a:gd name="connsiteX5" fmla="*/ 444686 w 1202350"/>
                    <a:gd name="connsiteY5" fmla="*/ 332704 h 1098605"/>
                    <a:gd name="connsiteX6" fmla="*/ 1171126 w 1202350"/>
                    <a:gd name="connsiteY6" fmla="*/ 382440 h 1098605"/>
                    <a:gd name="connsiteX7" fmla="*/ 1181899 w 1202350"/>
                    <a:gd name="connsiteY7" fmla="*/ 104898 h 109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350" h="1098605">
                      <a:moveTo>
                        <a:pt x="1181899" y="104898"/>
                      </a:moveTo>
                      <a:cubicBezTo>
                        <a:pt x="1181899" y="104898"/>
                        <a:pt x="466308" y="-10077"/>
                        <a:pt x="349571" y="715"/>
                      </a:cubicBezTo>
                      <a:cubicBezTo>
                        <a:pt x="272266" y="7849"/>
                        <a:pt x="241681" y="75415"/>
                        <a:pt x="222319" y="157459"/>
                      </a:cubicBezTo>
                      <a:cubicBezTo>
                        <a:pt x="202967" y="239504"/>
                        <a:pt x="0" y="1098606"/>
                        <a:pt x="0" y="1098606"/>
                      </a:cubicBezTo>
                      <a:lnTo>
                        <a:pt x="236510" y="1098606"/>
                      </a:lnTo>
                      <a:cubicBezTo>
                        <a:pt x="236510" y="1098606"/>
                        <a:pt x="410491" y="592550"/>
                        <a:pt x="444686" y="332704"/>
                      </a:cubicBezTo>
                      <a:cubicBezTo>
                        <a:pt x="603709" y="373927"/>
                        <a:pt x="994838" y="461947"/>
                        <a:pt x="1171126" y="382440"/>
                      </a:cubicBezTo>
                      <a:cubicBezTo>
                        <a:pt x="1234422" y="353895"/>
                        <a:pt x="1181899" y="104898"/>
                        <a:pt x="1181899" y="104898"/>
                      </a:cubicBezTo>
                      <a:close/>
                    </a:path>
                  </a:pathLst>
                </a:custGeom>
                <a:solidFill>
                  <a:srgbClr val="303B39"/>
                </a:solidFill>
                <a:ln w="9575" cap="flat">
                  <a:noFill/>
                  <a:prstDash val="solid"/>
                  <a:miter/>
                </a:ln>
              </p:spPr>
              <p:txBody>
                <a:bodyPr rtlCol="0" anchor="ctr"/>
                <a:lstStyle/>
                <a:p>
                  <a:endParaRPr lang="nl-NL"/>
                </a:p>
              </p:txBody>
            </p:sp>
            <p:sp>
              <p:nvSpPr>
                <p:cNvPr id="61" name="Vrije vorm 60">
                  <a:extLst>
                    <a:ext uri="{FF2B5EF4-FFF2-40B4-BE49-F238E27FC236}">
                      <a16:creationId xmlns:a16="http://schemas.microsoft.com/office/drawing/2014/main" id="{93687719-14B9-4D68-DCA2-03E45705AF66}"/>
                    </a:ext>
                  </a:extLst>
                </p:cNvPr>
                <p:cNvSpPr/>
                <p:nvPr/>
              </p:nvSpPr>
              <p:spPr>
                <a:xfrm>
                  <a:off x="6869563" y="1515878"/>
                  <a:ext cx="816246" cy="1108338"/>
                </a:xfrm>
                <a:custGeom>
                  <a:avLst/>
                  <a:gdLst>
                    <a:gd name="connsiteX0" fmla="*/ 38233 w 816246"/>
                    <a:gd name="connsiteY0" fmla="*/ 271203 h 1108338"/>
                    <a:gd name="connsiteX1" fmla="*/ 2276 w 816246"/>
                    <a:gd name="connsiteY1" fmla="*/ 881528 h 1108338"/>
                    <a:gd name="connsiteX2" fmla="*/ 26244 w 816246"/>
                    <a:gd name="connsiteY2" fmla="*/ 955290 h 1108338"/>
                    <a:gd name="connsiteX3" fmla="*/ 28341 w 816246"/>
                    <a:gd name="connsiteY3" fmla="*/ 1004825 h 1108338"/>
                    <a:gd name="connsiteX4" fmla="*/ 606148 w 816246"/>
                    <a:gd name="connsiteY4" fmla="*/ 1108338 h 1108338"/>
                    <a:gd name="connsiteX5" fmla="*/ 618137 w 816246"/>
                    <a:gd name="connsiteY5" fmla="*/ 1029961 h 1108338"/>
                    <a:gd name="connsiteX6" fmla="*/ 657694 w 816246"/>
                    <a:gd name="connsiteY6" fmla="*/ 987407 h 1108338"/>
                    <a:gd name="connsiteX7" fmla="*/ 810819 w 816246"/>
                    <a:gd name="connsiteY7" fmla="*/ 243548 h 1108338"/>
                    <a:gd name="connsiteX8" fmla="*/ 494295 w 816246"/>
                    <a:gd name="connsiteY8" fmla="*/ 0 h 1108338"/>
                    <a:gd name="connsiteX9" fmla="*/ 80941 w 816246"/>
                    <a:gd name="connsiteY9" fmla="*/ 179056 h 1108338"/>
                    <a:gd name="connsiteX10" fmla="*/ 38233 w 816246"/>
                    <a:gd name="connsiteY10" fmla="*/ 271203 h 1108338"/>
                    <a:gd name="connsiteX11" fmla="*/ 38233 w 816246"/>
                    <a:gd name="connsiteY11" fmla="*/ 271203 h 110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6246" h="1108338">
                      <a:moveTo>
                        <a:pt x="38233" y="271203"/>
                      </a:moveTo>
                      <a:cubicBezTo>
                        <a:pt x="38233" y="271203"/>
                        <a:pt x="-11015" y="827320"/>
                        <a:pt x="2276" y="881528"/>
                      </a:cubicBezTo>
                      <a:cubicBezTo>
                        <a:pt x="15577" y="935746"/>
                        <a:pt x="26244" y="934137"/>
                        <a:pt x="26244" y="955290"/>
                      </a:cubicBezTo>
                      <a:cubicBezTo>
                        <a:pt x="26244" y="976443"/>
                        <a:pt x="28341" y="1004825"/>
                        <a:pt x="28341" y="1004825"/>
                      </a:cubicBezTo>
                      <a:lnTo>
                        <a:pt x="606148" y="1108338"/>
                      </a:lnTo>
                      <a:lnTo>
                        <a:pt x="618137" y="1029961"/>
                      </a:lnTo>
                      <a:cubicBezTo>
                        <a:pt x="618137" y="1029961"/>
                        <a:pt x="639529" y="1017991"/>
                        <a:pt x="657694" y="987407"/>
                      </a:cubicBezTo>
                      <a:cubicBezTo>
                        <a:pt x="692636" y="928555"/>
                        <a:pt x="846891" y="357662"/>
                        <a:pt x="810819" y="243548"/>
                      </a:cubicBezTo>
                      <a:cubicBezTo>
                        <a:pt x="785175" y="162423"/>
                        <a:pt x="494295" y="0"/>
                        <a:pt x="494295" y="0"/>
                      </a:cubicBezTo>
                      <a:cubicBezTo>
                        <a:pt x="494295" y="0"/>
                        <a:pt x="124864" y="123277"/>
                        <a:pt x="80941" y="179056"/>
                      </a:cubicBezTo>
                      <a:cubicBezTo>
                        <a:pt x="46822" y="222386"/>
                        <a:pt x="38233" y="271203"/>
                        <a:pt x="38233" y="271203"/>
                      </a:cubicBezTo>
                      <a:lnTo>
                        <a:pt x="38233" y="271203"/>
                      </a:lnTo>
                      <a:close/>
                    </a:path>
                  </a:pathLst>
                </a:custGeom>
                <a:solidFill>
                  <a:srgbClr val="FFFFFF"/>
                </a:solidFill>
                <a:ln w="9575" cap="flat">
                  <a:noFill/>
                  <a:prstDash val="solid"/>
                  <a:miter/>
                </a:ln>
              </p:spPr>
              <p:txBody>
                <a:bodyPr rtlCol="0" anchor="ctr"/>
                <a:lstStyle/>
                <a:p>
                  <a:endParaRPr lang="nl-NL"/>
                </a:p>
              </p:txBody>
            </p:sp>
            <p:sp>
              <p:nvSpPr>
                <p:cNvPr id="62" name="Vrije vorm 61">
                  <a:extLst>
                    <a:ext uri="{FF2B5EF4-FFF2-40B4-BE49-F238E27FC236}">
                      <a16:creationId xmlns:a16="http://schemas.microsoft.com/office/drawing/2014/main" id="{AF11C593-5F1D-4525-FCE0-1E7EBF4A1B18}"/>
                    </a:ext>
                  </a:extLst>
                </p:cNvPr>
                <p:cNvSpPr/>
                <p:nvPr/>
              </p:nvSpPr>
              <p:spPr>
                <a:xfrm>
                  <a:off x="7174852" y="1472576"/>
                  <a:ext cx="278107" cy="277362"/>
                </a:xfrm>
                <a:custGeom>
                  <a:avLst/>
                  <a:gdLst>
                    <a:gd name="connsiteX0" fmla="*/ 50838 w 278107"/>
                    <a:gd name="connsiteY0" fmla="*/ 50483 h 277362"/>
                    <a:gd name="connsiteX1" fmla="*/ 0 w 278107"/>
                    <a:gd name="connsiteY1" fmla="*/ 111892 h 277362"/>
                    <a:gd name="connsiteX2" fmla="*/ 62271 w 278107"/>
                    <a:gd name="connsiteY2" fmla="*/ 277283 h 277362"/>
                    <a:gd name="connsiteX3" fmla="*/ 278107 w 278107"/>
                    <a:gd name="connsiteY3" fmla="*/ 98438 h 277362"/>
                    <a:gd name="connsiteX4" fmla="*/ 246230 w 278107"/>
                    <a:gd name="connsiteY4" fmla="*/ 0 h 277362"/>
                    <a:gd name="connsiteX5" fmla="*/ 50838 w 278107"/>
                    <a:gd name="connsiteY5" fmla="*/ 50483 h 27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107" h="277362">
                      <a:moveTo>
                        <a:pt x="50838" y="50483"/>
                      </a:moveTo>
                      <a:lnTo>
                        <a:pt x="0" y="111892"/>
                      </a:lnTo>
                      <a:cubicBezTo>
                        <a:pt x="0" y="111892"/>
                        <a:pt x="4032" y="275014"/>
                        <a:pt x="62271" y="277283"/>
                      </a:cubicBezTo>
                      <a:cubicBezTo>
                        <a:pt x="176212" y="281707"/>
                        <a:pt x="278107" y="98438"/>
                        <a:pt x="278107" y="98438"/>
                      </a:cubicBezTo>
                      <a:lnTo>
                        <a:pt x="246230" y="0"/>
                      </a:lnTo>
                      <a:lnTo>
                        <a:pt x="50838" y="50483"/>
                      </a:lnTo>
                      <a:close/>
                    </a:path>
                  </a:pathLst>
                </a:custGeom>
                <a:solidFill>
                  <a:srgbClr val="BFC8C7"/>
                </a:solidFill>
                <a:ln w="9575" cap="flat">
                  <a:noFill/>
                  <a:prstDash val="solid"/>
                  <a:miter/>
                </a:ln>
              </p:spPr>
              <p:txBody>
                <a:bodyPr rtlCol="0" anchor="ctr"/>
                <a:lstStyle/>
                <a:p>
                  <a:endParaRPr lang="nl-NL"/>
                </a:p>
              </p:txBody>
            </p:sp>
            <p:sp>
              <p:nvSpPr>
                <p:cNvPr id="63" name="Vrije vorm 62">
                  <a:extLst>
                    <a:ext uri="{FF2B5EF4-FFF2-40B4-BE49-F238E27FC236}">
                      <a16:creationId xmlns:a16="http://schemas.microsoft.com/office/drawing/2014/main" id="{20740079-D353-CC15-9680-22B0BF12511D}"/>
                    </a:ext>
                  </a:extLst>
                </p:cNvPr>
                <p:cNvSpPr/>
                <p:nvPr/>
              </p:nvSpPr>
              <p:spPr>
                <a:xfrm>
                  <a:off x="6300343" y="2495230"/>
                  <a:ext cx="1176383" cy="1065650"/>
                </a:xfrm>
                <a:custGeom>
                  <a:avLst/>
                  <a:gdLst>
                    <a:gd name="connsiteX0" fmla="*/ 1176383 w 1176383"/>
                    <a:gd name="connsiteY0" fmla="*/ 121306 h 1065650"/>
                    <a:gd name="connsiteX1" fmla="*/ 1156456 w 1176383"/>
                    <a:gd name="connsiteY1" fmla="*/ 301788 h 1065650"/>
                    <a:gd name="connsiteX2" fmla="*/ 1074115 w 1176383"/>
                    <a:gd name="connsiteY2" fmla="*/ 395065 h 1065650"/>
                    <a:gd name="connsiteX3" fmla="*/ 400149 w 1176383"/>
                    <a:gd name="connsiteY3" fmla="*/ 346679 h 1065650"/>
                    <a:gd name="connsiteX4" fmla="*/ 383267 w 1176383"/>
                    <a:gd name="connsiteY4" fmla="*/ 373683 h 1065650"/>
                    <a:gd name="connsiteX5" fmla="*/ 225747 w 1176383"/>
                    <a:gd name="connsiteY5" fmla="*/ 1065651 h 1065650"/>
                    <a:gd name="connsiteX6" fmla="*/ 0 w 1176383"/>
                    <a:gd name="connsiteY6" fmla="*/ 1056449 h 1065650"/>
                    <a:gd name="connsiteX7" fmla="*/ 181871 w 1176383"/>
                    <a:gd name="connsiteY7" fmla="*/ 89016 h 1065650"/>
                    <a:gd name="connsiteX8" fmla="*/ 328130 w 1176383"/>
                    <a:gd name="connsiteY8" fmla="*/ 135 h 1065650"/>
                    <a:gd name="connsiteX9" fmla="*/ 1176383 w 1176383"/>
                    <a:gd name="connsiteY9" fmla="*/ 121306 h 1065650"/>
                    <a:gd name="connsiteX10" fmla="*/ 1176383 w 1176383"/>
                    <a:gd name="connsiteY10" fmla="*/ 121306 h 106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6383" h="1065650">
                      <a:moveTo>
                        <a:pt x="1176383" y="121306"/>
                      </a:moveTo>
                      <a:cubicBezTo>
                        <a:pt x="1176383" y="121306"/>
                        <a:pt x="1176029" y="246039"/>
                        <a:pt x="1156456" y="301788"/>
                      </a:cubicBezTo>
                      <a:cubicBezTo>
                        <a:pt x="1136874" y="357538"/>
                        <a:pt x="1106988" y="393054"/>
                        <a:pt x="1074115" y="395065"/>
                      </a:cubicBezTo>
                      <a:cubicBezTo>
                        <a:pt x="898181" y="405809"/>
                        <a:pt x="400149" y="346679"/>
                        <a:pt x="400149" y="346679"/>
                      </a:cubicBezTo>
                      <a:cubicBezTo>
                        <a:pt x="400149" y="346679"/>
                        <a:pt x="386551" y="346909"/>
                        <a:pt x="383267" y="373683"/>
                      </a:cubicBezTo>
                      <a:cubicBezTo>
                        <a:pt x="352520" y="624661"/>
                        <a:pt x="225747" y="1065651"/>
                        <a:pt x="225747" y="1065651"/>
                      </a:cubicBezTo>
                      <a:lnTo>
                        <a:pt x="0" y="1056449"/>
                      </a:lnTo>
                      <a:cubicBezTo>
                        <a:pt x="0" y="1056449"/>
                        <a:pt x="143089" y="144680"/>
                        <a:pt x="181871" y="89016"/>
                      </a:cubicBezTo>
                      <a:cubicBezTo>
                        <a:pt x="220643" y="33363"/>
                        <a:pt x="276977" y="-2489"/>
                        <a:pt x="328130" y="135"/>
                      </a:cubicBezTo>
                      <a:cubicBezTo>
                        <a:pt x="505271" y="9232"/>
                        <a:pt x="1176383" y="121306"/>
                        <a:pt x="1176383" y="121306"/>
                      </a:cubicBezTo>
                      <a:lnTo>
                        <a:pt x="1176383" y="121306"/>
                      </a:lnTo>
                      <a:close/>
                    </a:path>
                  </a:pathLst>
                </a:custGeom>
                <a:solidFill>
                  <a:srgbClr val="303B39"/>
                </a:solidFill>
                <a:ln w="9575" cap="flat">
                  <a:noFill/>
                  <a:prstDash val="solid"/>
                  <a:miter/>
                </a:ln>
              </p:spPr>
              <p:txBody>
                <a:bodyPr rtlCol="0" anchor="ctr"/>
                <a:lstStyle/>
                <a:p>
                  <a:endParaRPr lang="nl-NL"/>
                </a:p>
              </p:txBody>
            </p:sp>
            <p:sp>
              <p:nvSpPr>
                <p:cNvPr id="64" name="Vrije vorm 63">
                  <a:extLst>
                    <a:ext uri="{FF2B5EF4-FFF2-40B4-BE49-F238E27FC236}">
                      <a16:creationId xmlns:a16="http://schemas.microsoft.com/office/drawing/2014/main" id="{02D1A0C5-CFDE-A627-7604-EF2576C64728}"/>
                    </a:ext>
                  </a:extLst>
                </p:cNvPr>
                <p:cNvSpPr/>
                <p:nvPr/>
              </p:nvSpPr>
              <p:spPr>
                <a:xfrm>
                  <a:off x="6829264" y="3647836"/>
                  <a:ext cx="157529" cy="201494"/>
                </a:xfrm>
                <a:custGeom>
                  <a:avLst/>
                  <a:gdLst>
                    <a:gd name="connsiteX0" fmla="*/ 2865 w 157529"/>
                    <a:gd name="connsiteY0" fmla="*/ 84746 h 201494"/>
                    <a:gd name="connsiteX1" fmla="*/ 99733 w 157529"/>
                    <a:gd name="connsiteY1" fmla="*/ 1294 h 201494"/>
                    <a:gd name="connsiteX2" fmla="*/ 154668 w 157529"/>
                    <a:gd name="connsiteY2" fmla="*/ 116739 h 201494"/>
                    <a:gd name="connsiteX3" fmla="*/ 57791 w 157529"/>
                    <a:gd name="connsiteY3" fmla="*/ 200200 h 201494"/>
                    <a:gd name="connsiteX4" fmla="*/ 2865 w 157529"/>
                    <a:gd name="connsiteY4" fmla="*/ 84746 h 201494"/>
                    <a:gd name="connsiteX5" fmla="*/ 2865 w 157529"/>
                    <a:gd name="connsiteY5" fmla="*/ 84746 h 20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529" h="201494">
                      <a:moveTo>
                        <a:pt x="2865" y="84746"/>
                      </a:moveTo>
                      <a:cubicBezTo>
                        <a:pt x="14442" y="29820"/>
                        <a:pt x="57810" y="-7544"/>
                        <a:pt x="99733" y="1294"/>
                      </a:cubicBezTo>
                      <a:cubicBezTo>
                        <a:pt x="141646" y="10123"/>
                        <a:pt x="166245" y="61822"/>
                        <a:pt x="154668" y="116739"/>
                      </a:cubicBezTo>
                      <a:cubicBezTo>
                        <a:pt x="143082" y="171675"/>
                        <a:pt x="99723" y="209039"/>
                        <a:pt x="57791" y="200200"/>
                      </a:cubicBezTo>
                      <a:cubicBezTo>
                        <a:pt x="15878" y="191362"/>
                        <a:pt x="-8722" y="139663"/>
                        <a:pt x="2865" y="84746"/>
                      </a:cubicBezTo>
                      <a:lnTo>
                        <a:pt x="2865" y="84746"/>
                      </a:lnTo>
                      <a:close/>
                    </a:path>
                  </a:pathLst>
                </a:custGeom>
                <a:solidFill>
                  <a:srgbClr val="80928E"/>
                </a:solidFill>
                <a:ln w="9575" cap="flat">
                  <a:noFill/>
                  <a:prstDash val="solid"/>
                  <a:miter/>
                </a:ln>
              </p:spPr>
              <p:txBody>
                <a:bodyPr rtlCol="0" anchor="ctr"/>
                <a:lstStyle/>
                <a:p>
                  <a:endParaRPr lang="nl-NL"/>
                </a:p>
              </p:txBody>
            </p:sp>
            <p:sp>
              <p:nvSpPr>
                <p:cNvPr id="65" name="Vrije vorm 64">
                  <a:extLst>
                    <a:ext uri="{FF2B5EF4-FFF2-40B4-BE49-F238E27FC236}">
                      <a16:creationId xmlns:a16="http://schemas.microsoft.com/office/drawing/2014/main" id="{DB8C99D9-65A3-EA8A-41F7-C5971677C0BD}"/>
                    </a:ext>
                  </a:extLst>
                </p:cNvPr>
                <p:cNvSpPr/>
                <p:nvPr/>
              </p:nvSpPr>
              <p:spPr>
                <a:xfrm rot="21593675">
                  <a:off x="7623957" y="3310787"/>
                  <a:ext cx="8542" cy="616427"/>
                </a:xfrm>
                <a:custGeom>
                  <a:avLst/>
                  <a:gdLst>
                    <a:gd name="connsiteX0" fmla="*/ 0 w 8542"/>
                    <a:gd name="connsiteY0" fmla="*/ 0 h 616427"/>
                    <a:gd name="connsiteX1" fmla="*/ 8543 w 8542"/>
                    <a:gd name="connsiteY1" fmla="*/ 0 h 616427"/>
                    <a:gd name="connsiteX2" fmla="*/ 8543 w 8542"/>
                    <a:gd name="connsiteY2" fmla="*/ 616427 h 616427"/>
                    <a:gd name="connsiteX3" fmla="*/ 0 w 8542"/>
                    <a:gd name="connsiteY3" fmla="*/ 616427 h 616427"/>
                  </a:gdLst>
                  <a:ahLst/>
                  <a:cxnLst>
                    <a:cxn ang="0">
                      <a:pos x="connsiteX0" y="connsiteY0"/>
                    </a:cxn>
                    <a:cxn ang="0">
                      <a:pos x="connsiteX1" y="connsiteY1"/>
                    </a:cxn>
                    <a:cxn ang="0">
                      <a:pos x="connsiteX2" y="connsiteY2"/>
                    </a:cxn>
                    <a:cxn ang="0">
                      <a:pos x="connsiteX3" y="connsiteY3"/>
                    </a:cxn>
                  </a:cxnLst>
                  <a:rect l="l" t="t" r="r" b="b"/>
                  <a:pathLst>
                    <a:path w="8542" h="616427">
                      <a:moveTo>
                        <a:pt x="0" y="0"/>
                      </a:moveTo>
                      <a:lnTo>
                        <a:pt x="8543" y="0"/>
                      </a:lnTo>
                      <a:lnTo>
                        <a:pt x="8543" y="616427"/>
                      </a:lnTo>
                      <a:lnTo>
                        <a:pt x="0" y="616427"/>
                      </a:lnTo>
                      <a:close/>
                    </a:path>
                  </a:pathLst>
                </a:custGeom>
                <a:solidFill>
                  <a:srgbClr val="BFC8C7"/>
                </a:solidFill>
                <a:ln w="9575" cap="flat">
                  <a:noFill/>
                  <a:prstDash val="solid"/>
                  <a:miter/>
                </a:ln>
              </p:spPr>
              <p:txBody>
                <a:bodyPr rtlCol="0" anchor="ctr"/>
                <a:lstStyle/>
                <a:p>
                  <a:endParaRPr lang="nl-NL"/>
                </a:p>
              </p:txBody>
            </p:sp>
            <p:sp>
              <p:nvSpPr>
                <p:cNvPr id="66" name="Vrije vorm 65">
                  <a:extLst>
                    <a:ext uri="{FF2B5EF4-FFF2-40B4-BE49-F238E27FC236}">
                      <a16:creationId xmlns:a16="http://schemas.microsoft.com/office/drawing/2014/main" id="{97EA06D9-FA1C-D291-0E4E-BDAE063DED1B}"/>
                    </a:ext>
                  </a:extLst>
                </p:cNvPr>
                <p:cNvSpPr/>
                <p:nvPr/>
              </p:nvSpPr>
              <p:spPr>
                <a:xfrm rot="17322175">
                  <a:off x="7228831" y="3592311"/>
                  <a:ext cx="604248" cy="8540"/>
                </a:xfrm>
                <a:custGeom>
                  <a:avLst/>
                  <a:gdLst>
                    <a:gd name="connsiteX0" fmla="*/ 0 w 604248"/>
                    <a:gd name="connsiteY0" fmla="*/ 0 h 8540"/>
                    <a:gd name="connsiteX1" fmla="*/ 604249 w 604248"/>
                    <a:gd name="connsiteY1" fmla="*/ 0 h 8540"/>
                    <a:gd name="connsiteX2" fmla="*/ 604249 w 604248"/>
                    <a:gd name="connsiteY2" fmla="*/ 8541 h 8540"/>
                    <a:gd name="connsiteX3" fmla="*/ 0 w 604248"/>
                    <a:gd name="connsiteY3" fmla="*/ 8541 h 8540"/>
                  </a:gdLst>
                  <a:ahLst/>
                  <a:cxnLst>
                    <a:cxn ang="0">
                      <a:pos x="connsiteX0" y="connsiteY0"/>
                    </a:cxn>
                    <a:cxn ang="0">
                      <a:pos x="connsiteX1" y="connsiteY1"/>
                    </a:cxn>
                    <a:cxn ang="0">
                      <a:pos x="connsiteX2" y="connsiteY2"/>
                    </a:cxn>
                    <a:cxn ang="0">
                      <a:pos x="connsiteX3" y="connsiteY3"/>
                    </a:cxn>
                  </a:cxnLst>
                  <a:rect l="l" t="t" r="r" b="b"/>
                  <a:pathLst>
                    <a:path w="604248" h="8540">
                      <a:moveTo>
                        <a:pt x="0" y="0"/>
                      </a:moveTo>
                      <a:lnTo>
                        <a:pt x="604249" y="0"/>
                      </a:lnTo>
                      <a:lnTo>
                        <a:pt x="604249" y="8541"/>
                      </a:lnTo>
                      <a:lnTo>
                        <a:pt x="0" y="8541"/>
                      </a:lnTo>
                      <a:close/>
                    </a:path>
                  </a:pathLst>
                </a:custGeom>
                <a:solidFill>
                  <a:srgbClr val="BFC8C7"/>
                </a:solidFill>
                <a:ln w="9575" cap="flat">
                  <a:noFill/>
                  <a:prstDash val="solid"/>
                  <a:miter/>
                </a:ln>
              </p:spPr>
              <p:txBody>
                <a:bodyPr rtlCol="0" anchor="ctr"/>
                <a:lstStyle/>
                <a:p>
                  <a:endParaRPr lang="nl-NL"/>
                </a:p>
              </p:txBody>
            </p:sp>
            <p:sp>
              <p:nvSpPr>
                <p:cNvPr id="67" name="Vrije vorm 66">
                  <a:extLst>
                    <a:ext uri="{FF2B5EF4-FFF2-40B4-BE49-F238E27FC236}">
                      <a16:creationId xmlns:a16="http://schemas.microsoft.com/office/drawing/2014/main" id="{617620B6-F6FD-9A44-DA7B-EFA891E1FDB5}"/>
                    </a:ext>
                  </a:extLst>
                </p:cNvPr>
                <p:cNvSpPr/>
                <p:nvPr/>
              </p:nvSpPr>
              <p:spPr>
                <a:xfrm rot="18697441">
                  <a:off x="7208307" y="3494663"/>
                  <a:ext cx="504684" cy="8546"/>
                </a:xfrm>
                <a:custGeom>
                  <a:avLst/>
                  <a:gdLst>
                    <a:gd name="connsiteX0" fmla="*/ 0 w 504684"/>
                    <a:gd name="connsiteY0" fmla="*/ 0 h 8546"/>
                    <a:gd name="connsiteX1" fmla="*/ 504684 w 504684"/>
                    <a:gd name="connsiteY1" fmla="*/ 0 h 8546"/>
                    <a:gd name="connsiteX2" fmla="*/ 504684 w 504684"/>
                    <a:gd name="connsiteY2" fmla="*/ 8547 h 8546"/>
                    <a:gd name="connsiteX3" fmla="*/ 0 w 504684"/>
                    <a:gd name="connsiteY3" fmla="*/ 8547 h 8546"/>
                  </a:gdLst>
                  <a:ahLst/>
                  <a:cxnLst>
                    <a:cxn ang="0">
                      <a:pos x="connsiteX0" y="connsiteY0"/>
                    </a:cxn>
                    <a:cxn ang="0">
                      <a:pos x="connsiteX1" y="connsiteY1"/>
                    </a:cxn>
                    <a:cxn ang="0">
                      <a:pos x="connsiteX2" y="connsiteY2"/>
                    </a:cxn>
                    <a:cxn ang="0">
                      <a:pos x="connsiteX3" y="connsiteY3"/>
                    </a:cxn>
                  </a:cxnLst>
                  <a:rect l="l" t="t" r="r" b="b"/>
                  <a:pathLst>
                    <a:path w="504684" h="8546">
                      <a:moveTo>
                        <a:pt x="0" y="0"/>
                      </a:moveTo>
                      <a:lnTo>
                        <a:pt x="504684" y="0"/>
                      </a:lnTo>
                      <a:lnTo>
                        <a:pt x="504684" y="8547"/>
                      </a:lnTo>
                      <a:lnTo>
                        <a:pt x="0" y="8547"/>
                      </a:lnTo>
                      <a:close/>
                    </a:path>
                  </a:pathLst>
                </a:custGeom>
                <a:solidFill>
                  <a:srgbClr val="BFC8C7"/>
                </a:solidFill>
                <a:ln w="9575" cap="flat">
                  <a:noFill/>
                  <a:prstDash val="solid"/>
                  <a:miter/>
                </a:ln>
              </p:spPr>
              <p:txBody>
                <a:bodyPr rtlCol="0" anchor="ctr"/>
                <a:lstStyle/>
                <a:p>
                  <a:endParaRPr lang="nl-NL"/>
                </a:p>
              </p:txBody>
            </p:sp>
            <p:sp>
              <p:nvSpPr>
                <p:cNvPr id="68" name="Vrije vorm 67">
                  <a:extLst>
                    <a:ext uri="{FF2B5EF4-FFF2-40B4-BE49-F238E27FC236}">
                      <a16:creationId xmlns:a16="http://schemas.microsoft.com/office/drawing/2014/main" id="{BC88908B-5586-E6DF-2D98-4217EF7A595A}"/>
                    </a:ext>
                  </a:extLst>
                </p:cNvPr>
                <p:cNvSpPr/>
                <p:nvPr/>
              </p:nvSpPr>
              <p:spPr>
                <a:xfrm rot="20909221">
                  <a:off x="7250712" y="3344162"/>
                  <a:ext cx="381683" cy="8542"/>
                </a:xfrm>
                <a:custGeom>
                  <a:avLst/>
                  <a:gdLst>
                    <a:gd name="connsiteX0" fmla="*/ 0 w 381683"/>
                    <a:gd name="connsiteY0" fmla="*/ 0 h 8542"/>
                    <a:gd name="connsiteX1" fmla="*/ 381684 w 381683"/>
                    <a:gd name="connsiteY1" fmla="*/ 0 h 8542"/>
                    <a:gd name="connsiteX2" fmla="*/ 381684 w 381683"/>
                    <a:gd name="connsiteY2" fmla="*/ 8543 h 8542"/>
                    <a:gd name="connsiteX3" fmla="*/ 0 w 381683"/>
                    <a:gd name="connsiteY3" fmla="*/ 8543 h 8542"/>
                  </a:gdLst>
                  <a:ahLst/>
                  <a:cxnLst>
                    <a:cxn ang="0">
                      <a:pos x="connsiteX0" y="connsiteY0"/>
                    </a:cxn>
                    <a:cxn ang="0">
                      <a:pos x="connsiteX1" y="connsiteY1"/>
                    </a:cxn>
                    <a:cxn ang="0">
                      <a:pos x="connsiteX2" y="connsiteY2"/>
                    </a:cxn>
                    <a:cxn ang="0">
                      <a:pos x="connsiteX3" y="connsiteY3"/>
                    </a:cxn>
                  </a:cxnLst>
                  <a:rect l="l" t="t" r="r" b="b"/>
                  <a:pathLst>
                    <a:path w="381683" h="8542">
                      <a:moveTo>
                        <a:pt x="0" y="0"/>
                      </a:moveTo>
                      <a:lnTo>
                        <a:pt x="381684" y="0"/>
                      </a:lnTo>
                      <a:lnTo>
                        <a:pt x="381684" y="8543"/>
                      </a:lnTo>
                      <a:lnTo>
                        <a:pt x="0" y="8543"/>
                      </a:lnTo>
                      <a:close/>
                    </a:path>
                  </a:pathLst>
                </a:custGeom>
                <a:solidFill>
                  <a:srgbClr val="BFC8C7"/>
                </a:solidFill>
                <a:ln w="9575" cap="flat">
                  <a:noFill/>
                  <a:prstDash val="solid"/>
                  <a:miter/>
                </a:ln>
              </p:spPr>
              <p:txBody>
                <a:bodyPr rtlCol="0" anchor="ctr"/>
                <a:lstStyle/>
                <a:p>
                  <a:endParaRPr lang="nl-NL"/>
                </a:p>
              </p:txBody>
            </p:sp>
            <p:sp>
              <p:nvSpPr>
                <p:cNvPr id="69" name="Vrije vorm 68">
                  <a:extLst>
                    <a:ext uri="{FF2B5EF4-FFF2-40B4-BE49-F238E27FC236}">
                      <a16:creationId xmlns:a16="http://schemas.microsoft.com/office/drawing/2014/main" id="{11F9685C-A577-540D-113B-D29C2570994A}"/>
                    </a:ext>
                  </a:extLst>
                </p:cNvPr>
                <p:cNvSpPr/>
                <p:nvPr/>
              </p:nvSpPr>
              <p:spPr>
                <a:xfrm rot="18094651">
                  <a:off x="7448120" y="2995302"/>
                  <a:ext cx="8547" cy="414125"/>
                </a:xfrm>
                <a:custGeom>
                  <a:avLst/>
                  <a:gdLst>
                    <a:gd name="connsiteX0" fmla="*/ 0 w 8547"/>
                    <a:gd name="connsiteY0" fmla="*/ 0 h 414125"/>
                    <a:gd name="connsiteX1" fmla="*/ 8548 w 8547"/>
                    <a:gd name="connsiteY1" fmla="*/ 0 h 414125"/>
                    <a:gd name="connsiteX2" fmla="*/ 8548 w 8547"/>
                    <a:gd name="connsiteY2" fmla="*/ 414125 h 414125"/>
                    <a:gd name="connsiteX3" fmla="*/ 0 w 8547"/>
                    <a:gd name="connsiteY3" fmla="*/ 414125 h 414125"/>
                  </a:gdLst>
                  <a:ahLst/>
                  <a:cxnLst>
                    <a:cxn ang="0">
                      <a:pos x="connsiteX0" y="connsiteY0"/>
                    </a:cxn>
                    <a:cxn ang="0">
                      <a:pos x="connsiteX1" y="connsiteY1"/>
                    </a:cxn>
                    <a:cxn ang="0">
                      <a:pos x="connsiteX2" y="connsiteY2"/>
                    </a:cxn>
                    <a:cxn ang="0">
                      <a:pos x="connsiteX3" y="connsiteY3"/>
                    </a:cxn>
                  </a:cxnLst>
                  <a:rect l="l" t="t" r="r" b="b"/>
                  <a:pathLst>
                    <a:path w="8547" h="414125">
                      <a:moveTo>
                        <a:pt x="0" y="0"/>
                      </a:moveTo>
                      <a:lnTo>
                        <a:pt x="8548" y="0"/>
                      </a:lnTo>
                      <a:lnTo>
                        <a:pt x="8548" y="414125"/>
                      </a:lnTo>
                      <a:lnTo>
                        <a:pt x="0" y="414125"/>
                      </a:lnTo>
                      <a:close/>
                    </a:path>
                  </a:pathLst>
                </a:custGeom>
                <a:solidFill>
                  <a:srgbClr val="BFC8C7"/>
                </a:solidFill>
                <a:ln w="9575" cap="flat">
                  <a:noFill/>
                  <a:prstDash val="solid"/>
                  <a:miter/>
                </a:ln>
              </p:spPr>
              <p:txBody>
                <a:bodyPr rtlCol="0" anchor="ctr"/>
                <a:lstStyle/>
                <a:p>
                  <a:endParaRPr lang="nl-NL"/>
                </a:p>
              </p:txBody>
            </p:sp>
            <p:sp>
              <p:nvSpPr>
                <p:cNvPr id="70" name="Vrije vorm 69">
                  <a:extLst>
                    <a:ext uri="{FF2B5EF4-FFF2-40B4-BE49-F238E27FC236}">
                      <a16:creationId xmlns:a16="http://schemas.microsoft.com/office/drawing/2014/main" id="{F8CF73DD-CE3A-D508-8357-63D7D043D550}"/>
                    </a:ext>
                  </a:extLst>
                </p:cNvPr>
                <p:cNvSpPr/>
                <p:nvPr/>
              </p:nvSpPr>
              <p:spPr>
                <a:xfrm rot="19890201">
                  <a:off x="7505572" y="2842184"/>
                  <a:ext cx="8542" cy="499310"/>
                </a:xfrm>
                <a:custGeom>
                  <a:avLst/>
                  <a:gdLst>
                    <a:gd name="connsiteX0" fmla="*/ 0 w 8542"/>
                    <a:gd name="connsiteY0" fmla="*/ 0 h 499310"/>
                    <a:gd name="connsiteX1" fmla="*/ 8542 w 8542"/>
                    <a:gd name="connsiteY1" fmla="*/ 0 h 499310"/>
                    <a:gd name="connsiteX2" fmla="*/ 8542 w 8542"/>
                    <a:gd name="connsiteY2" fmla="*/ 499311 h 499310"/>
                    <a:gd name="connsiteX3" fmla="*/ 0 w 8542"/>
                    <a:gd name="connsiteY3" fmla="*/ 499311 h 499310"/>
                  </a:gdLst>
                  <a:ahLst/>
                  <a:cxnLst>
                    <a:cxn ang="0">
                      <a:pos x="connsiteX0" y="connsiteY0"/>
                    </a:cxn>
                    <a:cxn ang="0">
                      <a:pos x="connsiteX1" y="connsiteY1"/>
                    </a:cxn>
                    <a:cxn ang="0">
                      <a:pos x="connsiteX2" y="connsiteY2"/>
                    </a:cxn>
                    <a:cxn ang="0">
                      <a:pos x="connsiteX3" y="connsiteY3"/>
                    </a:cxn>
                  </a:cxnLst>
                  <a:rect l="l" t="t" r="r" b="b"/>
                  <a:pathLst>
                    <a:path w="8542" h="499310">
                      <a:moveTo>
                        <a:pt x="0" y="0"/>
                      </a:moveTo>
                      <a:lnTo>
                        <a:pt x="8542" y="0"/>
                      </a:lnTo>
                      <a:lnTo>
                        <a:pt x="8542" y="499311"/>
                      </a:lnTo>
                      <a:lnTo>
                        <a:pt x="0" y="499311"/>
                      </a:lnTo>
                      <a:close/>
                    </a:path>
                  </a:pathLst>
                </a:custGeom>
                <a:solidFill>
                  <a:srgbClr val="BFC8C7"/>
                </a:solidFill>
                <a:ln w="9575" cap="flat">
                  <a:noFill/>
                  <a:prstDash val="solid"/>
                  <a:miter/>
                </a:ln>
              </p:spPr>
              <p:txBody>
                <a:bodyPr rtlCol="0" anchor="ctr"/>
                <a:lstStyle/>
                <a:p>
                  <a:endParaRPr lang="nl-NL"/>
                </a:p>
              </p:txBody>
            </p:sp>
            <p:sp>
              <p:nvSpPr>
                <p:cNvPr id="71" name="Vrije vorm 70">
                  <a:extLst>
                    <a:ext uri="{FF2B5EF4-FFF2-40B4-BE49-F238E27FC236}">
                      <a16:creationId xmlns:a16="http://schemas.microsoft.com/office/drawing/2014/main" id="{D26CD95D-19EA-CCC8-C460-AC8D8680E9DF}"/>
                    </a:ext>
                  </a:extLst>
                </p:cNvPr>
                <p:cNvSpPr/>
                <p:nvPr/>
              </p:nvSpPr>
              <p:spPr>
                <a:xfrm rot="21081375">
                  <a:off x="7581071" y="2736101"/>
                  <a:ext cx="8545" cy="579015"/>
                </a:xfrm>
                <a:custGeom>
                  <a:avLst/>
                  <a:gdLst>
                    <a:gd name="connsiteX0" fmla="*/ 0 w 8545"/>
                    <a:gd name="connsiteY0" fmla="*/ 0 h 579015"/>
                    <a:gd name="connsiteX1" fmla="*/ 8545 w 8545"/>
                    <a:gd name="connsiteY1" fmla="*/ 0 h 579015"/>
                    <a:gd name="connsiteX2" fmla="*/ 8545 w 8545"/>
                    <a:gd name="connsiteY2" fmla="*/ 579016 h 579015"/>
                    <a:gd name="connsiteX3" fmla="*/ 0 w 8545"/>
                    <a:gd name="connsiteY3" fmla="*/ 579016 h 579015"/>
                  </a:gdLst>
                  <a:ahLst/>
                  <a:cxnLst>
                    <a:cxn ang="0">
                      <a:pos x="connsiteX0" y="connsiteY0"/>
                    </a:cxn>
                    <a:cxn ang="0">
                      <a:pos x="connsiteX1" y="connsiteY1"/>
                    </a:cxn>
                    <a:cxn ang="0">
                      <a:pos x="connsiteX2" y="connsiteY2"/>
                    </a:cxn>
                    <a:cxn ang="0">
                      <a:pos x="connsiteX3" y="connsiteY3"/>
                    </a:cxn>
                  </a:cxnLst>
                  <a:rect l="l" t="t" r="r" b="b"/>
                  <a:pathLst>
                    <a:path w="8545" h="579015">
                      <a:moveTo>
                        <a:pt x="0" y="0"/>
                      </a:moveTo>
                      <a:lnTo>
                        <a:pt x="8545" y="0"/>
                      </a:lnTo>
                      <a:lnTo>
                        <a:pt x="8545" y="579016"/>
                      </a:lnTo>
                      <a:lnTo>
                        <a:pt x="0" y="579016"/>
                      </a:lnTo>
                      <a:close/>
                    </a:path>
                  </a:pathLst>
                </a:custGeom>
                <a:solidFill>
                  <a:srgbClr val="BFC8C7"/>
                </a:solidFill>
                <a:ln w="9575" cap="flat">
                  <a:noFill/>
                  <a:prstDash val="solid"/>
                  <a:miter/>
                </a:ln>
              </p:spPr>
              <p:txBody>
                <a:bodyPr rtlCol="0" anchor="ctr"/>
                <a:lstStyle/>
                <a:p>
                  <a:endParaRPr lang="nl-NL"/>
                </a:p>
              </p:txBody>
            </p:sp>
            <p:sp>
              <p:nvSpPr>
                <p:cNvPr id="72" name="Vrije vorm 71">
                  <a:extLst>
                    <a:ext uri="{FF2B5EF4-FFF2-40B4-BE49-F238E27FC236}">
                      <a16:creationId xmlns:a16="http://schemas.microsoft.com/office/drawing/2014/main" id="{AA096514-4E62-F9C0-0C13-9FB8197919CB}"/>
                    </a:ext>
                  </a:extLst>
                </p:cNvPr>
                <p:cNvSpPr/>
                <p:nvPr/>
              </p:nvSpPr>
              <p:spPr>
                <a:xfrm rot="16708994">
                  <a:off x="7370468" y="3008518"/>
                  <a:ext cx="605545" cy="8545"/>
                </a:xfrm>
                <a:custGeom>
                  <a:avLst/>
                  <a:gdLst>
                    <a:gd name="connsiteX0" fmla="*/ 0 w 605545"/>
                    <a:gd name="connsiteY0" fmla="*/ 0 h 8545"/>
                    <a:gd name="connsiteX1" fmla="*/ 605545 w 605545"/>
                    <a:gd name="connsiteY1" fmla="*/ 0 h 8545"/>
                    <a:gd name="connsiteX2" fmla="*/ 605545 w 605545"/>
                    <a:gd name="connsiteY2" fmla="*/ 8546 h 8545"/>
                    <a:gd name="connsiteX3" fmla="*/ 0 w 605545"/>
                    <a:gd name="connsiteY3" fmla="*/ 8546 h 8545"/>
                  </a:gdLst>
                  <a:ahLst/>
                  <a:cxnLst>
                    <a:cxn ang="0">
                      <a:pos x="connsiteX0" y="connsiteY0"/>
                    </a:cxn>
                    <a:cxn ang="0">
                      <a:pos x="connsiteX1" y="connsiteY1"/>
                    </a:cxn>
                    <a:cxn ang="0">
                      <a:pos x="connsiteX2" y="connsiteY2"/>
                    </a:cxn>
                    <a:cxn ang="0">
                      <a:pos x="connsiteX3" y="connsiteY3"/>
                    </a:cxn>
                  </a:cxnLst>
                  <a:rect l="l" t="t" r="r" b="b"/>
                  <a:pathLst>
                    <a:path w="605545" h="8545">
                      <a:moveTo>
                        <a:pt x="0" y="0"/>
                      </a:moveTo>
                      <a:lnTo>
                        <a:pt x="605545" y="0"/>
                      </a:lnTo>
                      <a:lnTo>
                        <a:pt x="605545" y="8546"/>
                      </a:lnTo>
                      <a:lnTo>
                        <a:pt x="0" y="8546"/>
                      </a:lnTo>
                      <a:close/>
                    </a:path>
                  </a:pathLst>
                </a:custGeom>
                <a:solidFill>
                  <a:srgbClr val="BFC8C7"/>
                </a:solidFill>
                <a:ln w="9575" cap="flat">
                  <a:noFill/>
                  <a:prstDash val="solid"/>
                  <a:miter/>
                </a:ln>
              </p:spPr>
              <p:txBody>
                <a:bodyPr rtlCol="0" anchor="ctr"/>
                <a:lstStyle/>
                <a:p>
                  <a:endParaRPr lang="nl-NL"/>
                </a:p>
              </p:txBody>
            </p:sp>
            <p:sp>
              <p:nvSpPr>
                <p:cNvPr id="73" name="Vrije vorm 72">
                  <a:extLst>
                    <a:ext uri="{FF2B5EF4-FFF2-40B4-BE49-F238E27FC236}">
                      <a16:creationId xmlns:a16="http://schemas.microsoft.com/office/drawing/2014/main" id="{16BE516C-24A0-E323-76F0-6587EAC8B15A}"/>
                    </a:ext>
                  </a:extLst>
                </p:cNvPr>
                <p:cNvSpPr/>
                <p:nvPr/>
              </p:nvSpPr>
              <p:spPr>
                <a:xfrm rot="17911799">
                  <a:off x="7485730" y="3068320"/>
                  <a:ext cx="545944" cy="8543"/>
                </a:xfrm>
                <a:custGeom>
                  <a:avLst/>
                  <a:gdLst>
                    <a:gd name="connsiteX0" fmla="*/ 0 w 545944"/>
                    <a:gd name="connsiteY0" fmla="*/ 0 h 8543"/>
                    <a:gd name="connsiteX1" fmla="*/ 545944 w 545944"/>
                    <a:gd name="connsiteY1" fmla="*/ 0 h 8543"/>
                    <a:gd name="connsiteX2" fmla="*/ 545944 w 545944"/>
                    <a:gd name="connsiteY2" fmla="*/ 8544 h 8543"/>
                    <a:gd name="connsiteX3" fmla="*/ 0 w 545944"/>
                    <a:gd name="connsiteY3" fmla="*/ 8544 h 8543"/>
                  </a:gdLst>
                  <a:ahLst/>
                  <a:cxnLst>
                    <a:cxn ang="0">
                      <a:pos x="connsiteX0" y="connsiteY0"/>
                    </a:cxn>
                    <a:cxn ang="0">
                      <a:pos x="connsiteX1" y="connsiteY1"/>
                    </a:cxn>
                    <a:cxn ang="0">
                      <a:pos x="connsiteX2" y="connsiteY2"/>
                    </a:cxn>
                    <a:cxn ang="0">
                      <a:pos x="connsiteX3" y="connsiteY3"/>
                    </a:cxn>
                  </a:cxnLst>
                  <a:rect l="l" t="t" r="r" b="b"/>
                  <a:pathLst>
                    <a:path w="545944" h="8543">
                      <a:moveTo>
                        <a:pt x="0" y="0"/>
                      </a:moveTo>
                      <a:lnTo>
                        <a:pt x="545944" y="0"/>
                      </a:lnTo>
                      <a:lnTo>
                        <a:pt x="545944" y="8544"/>
                      </a:lnTo>
                      <a:lnTo>
                        <a:pt x="0" y="8544"/>
                      </a:lnTo>
                      <a:close/>
                    </a:path>
                  </a:pathLst>
                </a:custGeom>
                <a:solidFill>
                  <a:srgbClr val="BFC8C7"/>
                </a:solidFill>
                <a:ln w="9575" cap="flat">
                  <a:noFill/>
                  <a:prstDash val="solid"/>
                  <a:miter/>
                </a:ln>
              </p:spPr>
              <p:txBody>
                <a:bodyPr rtlCol="0" anchor="ctr"/>
                <a:lstStyle/>
                <a:p>
                  <a:endParaRPr lang="nl-NL"/>
                </a:p>
              </p:txBody>
            </p:sp>
            <p:sp>
              <p:nvSpPr>
                <p:cNvPr id="74" name="Vrije vorm 73">
                  <a:extLst>
                    <a:ext uri="{FF2B5EF4-FFF2-40B4-BE49-F238E27FC236}">
                      <a16:creationId xmlns:a16="http://schemas.microsoft.com/office/drawing/2014/main" id="{6753834B-32D4-161C-4D22-6C1CFE6B200D}"/>
                    </a:ext>
                  </a:extLst>
                </p:cNvPr>
                <p:cNvSpPr/>
                <p:nvPr/>
              </p:nvSpPr>
              <p:spPr>
                <a:xfrm rot="19729835">
                  <a:off x="7597289" y="3197853"/>
                  <a:ext cx="426342" cy="8542"/>
                </a:xfrm>
                <a:custGeom>
                  <a:avLst/>
                  <a:gdLst>
                    <a:gd name="connsiteX0" fmla="*/ 0 w 426342"/>
                    <a:gd name="connsiteY0" fmla="*/ 0 h 8542"/>
                    <a:gd name="connsiteX1" fmla="*/ 426343 w 426342"/>
                    <a:gd name="connsiteY1" fmla="*/ 0 h 8542"/>
                    <a:gd name="connsiteX2" fmla="*/ 426343 w 426342"/>
                    <a:gd name="connsiteY2" fmla="*/ 8543 h 8542"/>
                    <a:gd name="connsiteX3" fmla="*/ 0 w 426342"/>
                    <a:gd name="connsiteY3" fmla="*/ 8543 h 8542"/>
                  </a:gdLst>
                  <a:ahLst/>
                  <a:cxnLst>
                    <a:cxn ang="0">
                      <a:pos x="connsiteX0" y="connsiteY0"/>
                    </a:cxn>
                    <a:cxn ang="0">
                      <a:pos x="connsiteX1" y="connsiteY1"/>
                    </a:cxn>
                    <a:cxn ang="0">
                      <a:pos x="connsiteX2" y="connsiteY2"/>
                    </a:cxn>
                    <a:cxn ang="0">
                      <a:pos x="connsiteX3" y="connsiteY3"/>
                    </a:cxn>
                  </a:cxnLst>
                  <a:rect l="l" t="t" r="r" b="b"/>
                  <a:pathLst>
                    <a:path w="426342" h="8542">
                      <a:moveTo>
                        <a:pt x="0" y="0"/>
                      </a:moveTo>
                      <a:lnTo>
                        <a:pt x="426343" y="0"/>
                      </a:lnTo>
                      <a:lnTo>
                        <a:pt x="426343" y="8543"/>
                      </a:lnTo>
                      <a:lnTo>
                        <a:pt x="0" y="8543"/>
                      </a:lnTo>
                      <a:close/>
                    </a:path>
                  </a:pathLst>
                </a:custGeom>
                <a:solidFill>
                  <a:srgbClr val="BFC8C7"/>
                </a:solidFill>
                <a:ln w="9575" cap="flat">
                  <a:noFill/>
                  <a:prstDash val="solid"/>
                  <a:miter/>
                </a:ln>
              </p:spPr>
              <p:txBody>
                <a:bodyPr rtlCol="0" anchor="ctr"/>
                <a:lstStyle/>
                <a:p>
                  <a:endParaRPr lang="nl-NL"/>
                </a:p>
              </p:txBody>
            </p:sp>
            <p:sp>
              <p:nvSpPr>
                <p:cNvPr id="75" name="Vrije vorm 74">
                  <a:extLst>
                    <a:ext uri="{FF2B5EF4-FFF2-40B4-BE49-F238E27FC236}">
                      <a16:creationId xmlns:a16="http://schemas.microsoft.com/office/drawing/2014/main" id="{BA495F9F-CA24-D6AB-985B-425CFA8A8C6D}"/>
                    </a:ext>
                  </a:extLst>
                </p:cNvPr>
                <p:cNvSpPr/>
                <p:nvPr/>
              </p:nvSpPr>
              <p:spPr>
                <a:xfrm rot="16857480">
                  <a:off x="7810664" y="3157856"/>
                  <a:ext cx="8544" cy="381241"/>
                </a:xfrm>
                <a:custGeom>
                  <a:avLst/>
                  <a:gdLst>
                    <a:gd name="connsiteX0" fmla="*/ 0 w 8544"/>
                    <a:gd name="connsiteY0" fmla="*/ 0 h 381241"/>
                    <a:gd name="connsiteX1" fmla="*/ 8544 w 8544"/>
                    <a:gd name="connsiteY1" fmla="*/ 0 h 381241"/>
                    <a:gd name="connsiteX2" fmla="*/ 8544 w 8544"/>
                    <a:gd name="connsiteY2" fmla="*/ 381241 h 381241"/>
                    <a:gd name="connsiteX3" fmla="*/ 0 w 8544"/>
                    <a:gd name="connsiteY3" fmla="*/ 381241 h 381241"/>
                  </a:gdLst>
                  <a:ahLst/>
                  <a:cxnLst>
                    <a:cxn ang="0">
                      <a:pos x="connsiteX0" y="connsiteY0"/>
                    </a:cxn>
                    <a:cxn ang="0">
                      <a:pos x="connsiteX1" y="connsiteY1"/>
                    </a:cxn>
                    <a:cxn ang="0">
                      <a:pos x="connsiteX2" y="connsiteY2"/>
                    </a:cxn>
                    <a:cxn ang="0">
                      <a:pos x="connsiteX3" y="connsiteY3"/>
                    </a:cxn>
                  </a:cxnLst>
                  <a:rect l="l" t="t" r="r" b="b"/>
                  <a:pathLst>
                    <a:path w="8544" h="381241">
                      <a:moveTo>
                        <a:pt x="0" y="0"/>
                      </a:moveTo>
                      <a:lnTo>
                        <a:pt x="8544" y="0"/>
                      </a:lnTo>
                      <a:lnTo>
                        <a:pt x="8544" y="381241"/>
                      </a:lnTo>
                      <a:lnTo>
                        <a:pt x="0" y="381241"/>
                      </a:lnTo>
                      <a:close/>
                    </a:path>
                  </a:pathLst>
                </a:custGeom>
                <a:solidFill>
                  <a:srgbClr val="BFC8C7"/>
                </a:solidFill>
                <a:ln w="9575" cap="flat">
                  <a:noFill/>
                  <a:prstDash val="solid"/>
                  <a:miter/>
                </a:ln>
              </p:spPr>
              <p:txBody>
                <a:bodyPr rtlCol="0" anchor="ctr"/>
                <a:lstStyle/>
                <a:p>
                  <a:endParaRPr lang="nl-NL"/>
                </a:p>
              </p:txBody>
            </p:sp>
            <p:sp>
              <p:nvSpPr>
                <p:cNvPr id="76" name="Vrije vorm 75">
                  <a:extLst>
                    <a:ext uri="{FF2B5EF4-FFF2-40B4-BE49-F238E27FC236}">
                      <a16:creationId xmlns:a16="http://schemas.microsoft.com/office/drawing/2014/main" id="{0C68F335-1AEC-1D1C-74BC-C338DE1993D7}"/>
                    </a:ext>
                  </a:extLst>
                </p:cNvPr>
                <p:cNvSpPr/>
                <p:nvPr/>
              </p:nvSpPr>
              <p:spPr>
                <a:xfrm rot="19110084">
                  <a:off x="7772311" y="3255390"/>
                  <a:ext cx="8541" cy="449746"/>
                </a:xfrm>
                <a:custGeom>
                  <a:avLst/>
                  <a:gdLst>
                    <a:gd name="connsiteX0" fmla="*/ 0 w 8541"/>
                    <a:gd name="connsiteY0" fmla="*/ 0 h 449746"/>
                    <a:gd name="connsiteX1" fmla="*/ 8542 w 8541"/>
                    <a:gd name="connsiteY1" fmla="*/ 0 h 449746"/>
                    <a:gd name="connsiteX2" fmla="*/ 8542 w 8541"/>
                    <a:gd name="connsiteY2" fmla="*/ 449747 h 449746"/>
                    <a:gd name="connsiteX3" fmla="*/ 0 w 8541"/>
                    <a:gd name="connsiteY3" fmla="*/ 449747 h 449746"/>
                  </a:gdLst>
                  <a:ahLst/>
                  <a:cxnLst>
                    <a:cxn ang="0">
                      <a:pos x="connsiteX0" y="connsiteY0"/>
                    </a:cxn>
                    <a:cxn ang="0">
                      <a:pos x="connsiteX1" y="connsiteY1"/>
                    </a:cxn>
                    <a:cxn ang="0">
                      <a:pos x="connsiteX2" y="connsiteY2"/>
                    </a:cxn>
                    <a:cxn ang="0">
                      <a:pos x="connsiteX3" y="connsiteY3"/>
                    </a:cxn>
                  </a:cxnLst>
                  <a:rect l="l" t="t" r="r" b="b"/>
                  <a:pathLst>
                    <a:path w="8541" h="449746">
                      <a:moveTo>
                        <a:pt x="0" y="0"/>
                      </a:moveTo>
                      <a:lnTo>
                        <a:pt x="8542" y="0"/>
                      </a:lnTo>
                      <a:lnTo>
                        <a:pt x="8542" y="449747"/>
                      </a:lnTo>
                      <a:lnTo>
                        <a:pt x="0" y="449747"/>
                      </a:lnTo>
                      <a:close/>
                    </a:path>
                  </a:pathLst>
                </a:custGeom>
                <a:solidFill>
                  <a:srgbClr val="BFC8C7"/>
                </a:solidFill>
                <a:ln w="9575" cap="flat">
                  <a:noFill/>
                  <a:prstDash val="solid"/>
                  <a:miter/>
                </a:ln>
              </p:spPr>
              <p:txBody>
                <a:bodyPr rtlCol="0" anchor="ctr"/>
                <a:lstStyle/>
                <a:p>
                  <a:endParaRPr lang="nl-NL"/>
                </a:p>
              </p:txBody>
            </p:sp>
            <p:sp>
              <p:nvSpPr>
                <p:cNvPr id="77" name="Vrije vorm 76">
                  <a:extLst>
                    <a:ext uri="{FF2B5EF4-FFF2-40B4-BE49-F238E27FC236}">
                      <a16:creationId xmlns:a16="http://schemas.microsoft.com/office/drawing/2014/main" id="{5B3DB54E-75B1-6EE0-33D2-80CF544628DE}"/>
                    </a:ext>
                  </a:extLst>
                </p:cNvPr>
                <p:cNvSpPr/>
                <p:nvPr/>
              </p:nvSpPr>
              <p:spPr>
                <a:xfrm rot="20517820">
                  <a:off x="7709213" y="3297586"/>
                  <a:ext cx="8541" cy="555150"/>
                </a:xfrm>
                <a:custGeom>
                  <a:avLst/>
                  <a:gdLst>
                    <a:gd name="connsiteX0" fmla="*/ 0 w 8541"/>
                    <a:gd name="connsiteY0" fmla="*/ 0 h 555150"/>
                    <a:gd name="connsiteX1" fmla="*/ 8542 w 8541"/>
                    <a:gd name="connsiteY1" fmla="*/ 0 h 555150"/>
                    <a:gd name="connsiteX2" fmla="*/ 8542 w 8541"/>
                    <a:gd name="connsiteY2" fmla="*/ 555150 h 555150"/>
                    <a:gd name="connsiteX3" fmla="*/ 0 w 8541"/>
                    <a:gd name="connsiteY3" fmla="*/ 555150 h 555150"/>
                  </a:gdLst>
                  <a:ahLst/>
                  <a:cxnLst>
                    <a:cxn ang="0">
                      <a:pos x="connsiteX0" y="connsiteY0"/>
                    </a:cxn>
                    <a:cxn ang="0">
                      <a:pos x="connsiteX1" y="connsiteY1"/>
                    </a:cxn>
                    <a:cxn ang="0">
                      <a:pos x="connsiteX2" y="connsiteY2"/>
                    </a:cxn>
                    <a:cxn ang="0">
                      <a:pos x="connsiteX3" y="connsiteY3"/>
                    </a:cxn>
                  </a:cxnLst>
                  <a:rect l="l" t="t" r="r" b="b"/>
                  <a:pathLst>
                    <a:path w="8541" h="555150">
                      <a:moveTo>
                        <a:pt x="0" y="0"/>
                      </a:moveTo>
                      <a:lnTo>
                        <a:pt x="8542" y="0"/>
                      </a:lnTo>
                      <a:lnTo>
                        <a:pt x="8542" y="555150"/>
                      </a:lnTo>
                      <a:lnTo>
                        <a:pt x="0" y="555150"/>
                      </a:lnTo>
                      <a:close/>
                    </a:path>
                  </a:pathLst>
                </a:custGeom>
                <a:solidFill>
                  <a:srgbClr val="BFC8C7"/>
                </a:solidFill>
                <a:ln w="9575" cap="flat">
                  <a:noFill/>
                  <a:prstDash val="solid"/>
                  <a:miter/>
                </a:ln>
              </p:spPr>
              <p:txBody>
                <a:bodyPr rtlCol="0" anchor="ctr"/>
                <a:lstStyle/>
                <a:p>
                  <a:endParaRPr lang="nl-NL"/>
                </a:p>
              </p:txBody>
            </p:sp>
            <p:sp>
              <p:nvSpPr>
                <p:cNvPr id="78" name="Vrije vorm 77">
                  <a:extLst>
                    <a:ext uri="{FF2B5EF4-FFF2-40B4-BE49-F238E27FC236}">
                      <a16:creationId xmlns:a16="http://schemas.microsoft.com/office/drawing/2014/main" id="{323531A9-D5F7-4239-20E5-62F8493C4284}"/>
                    </a:ext>
                  </a:extLst>
                </p:cNvPr>
                <p:cNvSpPr/>
                <p:nvPr/>
              </p:nvSpPr>
              <p:spPr>
                <a:xfrm>
                  <a:off x="7586150" y="3253518"/>
                  <a:ext cx="84306" cy="133431"/>
                </a:xfrm>
                <a:custGeom>
                  <a:avLst/>
                  <a:gdLst>
                    <a:gd name="connsiteX0" fmla="*/ 1003 w 84306"/>
                    <a:gd name="connsiteY0" fmla="*/ 61086 h 133431"/>
                    <a:gd name="connsiteX1" fmla="*/ 51247 w 84306"/>
                    <a:gd name="connsiteY1" fmla="*/ 242 h 133431"/>
                    <a:gd name="connsiteX2" fmla="*/ 83307 w 84306"/>
                    <a:gd name="connsiteY2" fmla="*/ 72347 h 133431"/>
                    <a:gd name="connsiteX3" fmla="*/ 33053 w 84306"/>
                    <a:gd name="connsiteY3" fmla="*/ 133191 h 133431"/>
                    <a:gd name="connsiteX4" fmla="*/ 1003 w 84306"/>
                    <a:gd name="connsiteY4" fmla="*/ 61086 h 133431"/>
                    <a:gd name="connsiteX5" fmla="*/ 1003 w 84306"/>
                    <a:gd name="connsiteY5" fmla="*/ 61086 h 13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306" h="133431">
                      <a:moveTo>
                        <a:pt x="1003" y="61086"/>
                      </a:moveTo>
                      <a:cubicBezTo>
                        <a:pt x="6021" y="24373"/>
                        <a:pt x="28514" y="-2870"/>
                        <a:pt x="51247" y="242"/>
                      </a:cubicBezTo>
                      <a:cubicBezTo>
                        <a:pt x="73970" y="3354"/>
                        <a:pt x="88324" y="35634"/>
                        <a:pt x="83307" y="72347"/>
                      </a:cubicBezTo>
                      <a:cubicBezTo>
                        <a:pt x="78279" y="109060"/>
                        <a:pt x="55786" y="136293"/>
                        <a:pt x="33053" y="133191"/>
                      </a:cubicBezTo>
                      <a:cubicBezTo>
                        <a:pt x="10330" y="130079"/>
                        <a:pt x="-4024" y="97799"/>
                        <a:pt x="1003" y="61086"/>
                      </a:cubicBezTo>
                      <a:lnTo>
                        <a:pt x="1003" y="61086"/>
                      </a:lnTo>
                      <a:close/>
                    </a:path>
                  </a:pathLst>
                </a:custGeom>
                <a:solidFill>
                  <a:srgbClr val="80928E"/>
                </a:solidFill>
                <a:ln w="9575" cap="flat">
                  <a:noFill/>
                  <a:prstDash val="solid"/>
                  <a:miter/>
                </a:ln>
              </p:spPr>
              <p:txBody>
                <a:bodyPr rtlCol="0" anchor="ctr"/>
                <a:lstStyle/>
                <a:p>
                  <a:endParaRPr lang="nl-NL"/>
                </a:p>
              </p:txBody>
            </p:sp>
            <p:sp>
              <p:nvSpPr>
                <p:cNvPr id="79" name="Vrije vorm 78">
                  <a:extLst>
                    <a:ext uri="{FF2B5EF4-FFF2-40B4-BE49-F238E27FC236}">
                      <a16:creationId xmlns:a16="http://schemas.microsoft.com/office/drawing/2014/main" id="{2911E222-85EA-0529-C425-F38D9895A627}"/>
                    </a:ext>
                  </a:extLst>
                </p:cNvPr>
                <p:cNvSpPr/>
                <p:nvPr/>
              </p:nvSpPr>
              <p:spPr>
                <a:xfrm>
                  <a:off x="7218907" y="2684788"/>
                  <a:ext cx="818785" cy="1270889"/>
                </a:xfrm>
                <a:custGeom>
                  <a:avLst/>
                  <a:gdLst>
                    <a:gd name="connsiteX0" fmla="*/ 358728 w 818785"/>
                    <a:gd name="connsiteY0" fmla="*/ 1270889 h 1270889"/>
                    <a:gd name="connsiteX1" fmla="*/ 322790 w 818785"/>
                    <a:gd name="connsiteY1" fmla="*/ 1268448 h 1270889"/>
                    <a:gd name="connsiteX2" fmla="*/ 62858 w 818785"/>
                    <a:gd name="connsiteY2" fmla="*/ 1040106 h 1270889"/>
                    <a:gd name="connsiteX3" fmla="*/ 9464 w 818785"/>
                    <a:gd name="connsiteY3" fmla="*/ 580731 h 1270889"/>
                    <a:gd name="connsiteX4" fmla="*/ 30626 w 818785"/>
                    <a:gd name="connsiteY4" fmla="*/ 583623 h 1270889"/>
                    <a:gd name="connsiteX5" fmla="*/ 9464 w 818785"/>
                    <a:gd name="connsiteY5" fmla="*/ 580731 h 1270889"/>
                    <a:gd name="connsiteX6" fmla="*/ 184278 w 818785"/>
                    <a:gd name="connsiteY6" fmla="*/ 152564 h 1270889"/>
                    <a:gd name="connsiteX7" fmla="*/ 495995 w 818785"/>
                    <a:gd name="connsiteY7" fmla="*/ 2446 h 1270889"/>
                    <a:gd name="connsiteX8" fmla="*/ 755928 w 818785"/>
                    <a:gd name="connsiteY8" fmla="*/ 230787 h 1270889"/>
                    <a:gd name="connsiteX9" fmla="*/ 809322 w 818785"/>
                    <a:gd name="connsiteY9" fmla="*/ 690172 h 1270889"/>
                    <a:gd name="connsiteX10" fmla="*/ 634498 w 818785"/>
                    <a:gd name="connsiteY10" fmla="*/ 1118329 h 1270889"/>
                    <a:gd name="connsiteX11" fmla="*/ 358728 w 818785"/>
                    <a:gd name="connsiteY11" fmla="*/ 1270889 h 1270889"/>
                    <a:gd name="connsiteX12" fmla="*/ 460297 w 818785"/>
                    <a:gd name="connsiteY12" fmla="*/ 42740 h 1270889"/>
                    <a:gd name="connsiteX13" fmla="*/ 217218 w 818785"/>
                    <a:gd name="connsiteY13" fmla="*/ 179768 h 1270889"/>
                    <a:gd name="connsiteX14" fmla="*/ 51779 w 818785"/>
                    <a:gd name="connsiteY14" fmla="*/ 586515 h 1270889"/>
                    <a:gd name="connsiteX15" fmla="*/ 328584 w 818785"/>
                    <a:gd name="connsiteY15" fmla="*/ 1226123 h 1270889"/>
                    <a:gd name="connsiteX16" fmla="*/ 601567 w 818785"/>
                    <a:gd name="connsiteY16" fmla="*/ 1091125 h 1270889"/>
                    <a:gd name="connsiteX17" fmla="*/ 767006 w 818785"/>
                    <a:gd name="connsiteY17" fmla="*/ 684388 h 1270889"/>
                    <a:gd name="connsiteX18" fmla="*/ 490202 w 818785"/>
                    <a:gd name="connsiteY18" fmla="*/ 44770 h 1270889"/>
                    <a:gd name="connsiteX19" fmla="*/ 460297 w 818785"/>
                    <a:gd name="connsiteY19" fmla="*/ 42740 h 127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8785" h="1270889">
                      <a:moveTo>
                        <a:pt x="358728" y="1270889"/>
                      </a:moveTo>
                      <a:cubicBezTo>
                        <a:pt x="346739" y="1270889"/>
                        <a:pt x="334760" y="1270085"/>
                        <a:pt x="322790" y="1268448"/>
                      </a:cubicBezTo>
                      <a:cubicBezTo>
                        <a:pt x="214020" y="1253557"/>
                        <a:pt x="121701" y="1172470"/>
                        <a:pt x="62858" y="1040106"/>
                      </a:cubicBezTo>
                      <a:cubicBezTo>
                        <a:pt x="5538" y="911179"/>
                        <a:pt x="-13432" y="748037"/>
                        <a:pt x="9464" y="580731"/>
                      </a:cubicBezTo>
                      <a:lnTo>
                        <a:pt x="30626" y="583623"/>
                      </a:lnTo>
                      <a:lnTo>
                        <a:pt x="9464" y="580731"/>
                      </a:lnTo>
                      <a:cubicBezTo>
                        <a:pt x="32350" y="413415"/>
                        <a:pt x="94439" y="261363"/>
                        <a:pt x="184278" y="152564"/>
                      </a:cubicBezTo>
                      <a:cubicBezTo>
                        <a:pt x="276521" y="40882"/>
                        <a:pt x="387225" y="-12426"/>
                        <a:pt x="495995" y="2446"/>
                      </a:cubicBezTo>
                      <a:cubicBezTo>
                        <a:pt x="604766" y="17336"/>
                        <a:pt x="697085" y="98423"/>
                        <a:pt x="755928" y="230787"/>
                      </a:cubicBezTo>
                      <a:cubicBezTo>
                        <a:pt x="813247" y="359714"/>
                        <a:pt x="832217" y="522865"/>
                        <a:pt x="809322" y="690172"/>
                      </a:cubicBezTo>
                      <a:cubicBezTo>
                        <a:pt x="786435" y="857487"/>
                        <a:pt x="724347" y="1009540"/>
                        <a:pt x="634498" y="1118329"/>
                      </a:cubicBezTo>
                      <a:cubicBezTo>
                        <a:pt x="552416" y="1217725"/>
                        <a:pt x="455691" y="1270889"/>
                        <a:pt x="358728" y="1270889"/>
                      </a:cubicBezTo>
                      <a:close/>
                      <a:moveTo>
                        <a:pt x="460297" y="42740"/>
                      </a:moveTo>
                      <a:cubicBezTo>
                        <a:pt x="376194" y="42740"/>
                        <a:pt x="290932" y="90513"/>
                        <a:pt x="217218" y="179768"/>
                      </a:cubicBezTo>
                      <a:cubicBezTo>
                        <a:pt x="132359" y="282515"/>
                        <a:pt x="73612" y="426965"/>
                        <a:pt x="51779" y="586515"/>
                      </a:cubicBezTo>
                      <a:cubicBezTo>
                        <a:pt x="7224" y="912213"/>
                        <a:pt x="131391" y="1199139"/>
                        <a:pt x="328584" y="1226123"/>
                      </a:cubicBezTo>
                      <a:cubicBezTo>
                        <a:pt x="422148" y="1238926"/>
                        <a:pt x="519102" y="1190990"/>
                        <a:pt x="601567" y="1091125"/>
                      </a:cubicBezTo>
                      <a:cubicBezTo>
                        <a:pt x="686417" y="988378"/>
                        <a:pt x="745174" y="843928"/>
                        <a:pt x="767006" y="684388"/>
                      </a:cubicBezTo>
                      <a:cubicBezTo>
                        <a:pt x="811562" y="358681"/>
                        <a:pt x="687395" y="71754"/>
                        <a:pt x="490202" y="44770"/>
                      </a:cubicBezTo>
                      <a:cubicBezTo>
                        <a:pt x="480272" y="43410"/>
                        <a:pt x="470285" y="42740"/>
                        <a:pt x="460297" y="42740"/>
                      </a:cubicBezTo>
                      <a:close/>
                    </a:path>
                  </a:pathLst>
                </a:custGeom>
                <a:solidFill>
                  <a:srgbClr val="80928E"/>
                </a:solidFill>
                <a:ln w="9575" cap="flat">
                  <a:noFill/>
                  <a:prstDash val="solid"/>
                  <a:miter/>
                </a:ln>
              </p:spPr>
              <p:txBody>
                <a:bodyPr rtlCol="0" anchor="ctr"/>
                <a:lstStyle/>
                <a:p>
                  <a:endParaRPr lang="nl-NL"/>
                </a:p>
              </p:txBody>
            </p:sp>
            <p:sp>
              <p:nvSpPr>
                <p:cNvPr id="80" name="Vrije vorm 79">
                  <a:extLst>
                    <a:ext uri="{FF2B5EF4-FFF2-40B4-BE49-F238E27FC236}">
                      <a16:creationId xmlns:a16="http://schemas.microsoft.com/office/drawing/2014/main" id="{A5835D18-1F66-86AE-E6AC-032B2B1740A7}"/>
                    </a:ext>
                  </a:extLst>
                </p:cNvPr>
                <p:cNvSpPr/>
                <p:nvPr/>
              </p:nvSpPr>
              <p:spPr>
                <a:xfrm>
                  <a:off x="6750331" y="3551677"/>
                  <a:ext cx="315330" cy="393792"/>
                </a:xfrm>
                <a:custGeom>
                  <a:avLst/>
                  <a:gdLst>
                    <a:gd name="connsiteX0" fmla="*/ 142182 w 315330"/>
                    <a:gd name="connsiteY0" fmla="*/ 393792 h 393792"/>
                    <a:gd name="connsiteX1" fmla="*/ 116749 w 315330"/>
                    <a:gd name="connsiteY1" fmla="*/ 391149 h 393792"/>
                    <a:gd name="connsiteX2" fmla="*/ 20006 w 315330"/>
                    <a:gd name="connsiteY2" fmla="*/ 309574 h 393792"/>
                    <a:gd name="connsiteX3" fmla="*/ 5499 w 315330"/>
                    <a:gd name="connsiteY3" fmla="*/ 164818 h 393792"/>
                    <a:gd name="connsiteX4" fmla="*/ 5499 w 315330"/>
                    <a:gd name="connsiteY4" fmla="*/ 164818 h 393792"/>
                    <a:gd name="connsiteX5" fmla="*/ 198650 w 315330"/>
                    <a:gd name="connsiteY5" fmla="*/ 2654 h 393792"/>
                    <a:gd name="connsiteX6" fmla="*/ 309901 w 315330"/>
                    <a:gd name="connsiteY6" fmla="*/ 228985 h 393792"/>
                    <a:gd name="connsiteX7" fmla="*/ 142182 w 315330"/>
                    <a:gd name="connsiteY7" fmla="*/ 393792 h 393792"/>
                    <a:gd name="connsiteX8" fmla="*/ 172853 w 315330"/>
                    <a:gd name="connsiteY8" fmla="*/ 34148 h 393792"/>
                    <a:gd name="connsiteX9" fmla="*/ 38937 w 315330"/>
                    <a:gd name="connsiteY9" fmla="*/ 171866 h 393792"/>
                    <a:gd name="connsiteX10" fmla="*/ 38937 w 315330"/>
                    <a:gd name="connsiteY10" fmla="*/ 171866 h 393792"/>
                    <a:gd name="connsiteX11" fmla="*/ 50859 w 315330"/>
                    <a:gd name="connsiteY11" fmla="*/ 294894 h 393792"/>
                    <a:gd name="connsiteX12" fmla="*/ 123797 w 315330"/>
                    <a:gd name="connsiteY12" fmla="*/ 357711 h 393792"/>
                    <a:gd name="connsiteX13" fmla="*/ 276462 w 315330"/>
                    <a:gd name="connsiteY13" fmla="*/ 221937 h 393792"/>
                    <a:gd name="connsiteX14" fmla="*/ 191602 w 315330"/>
                    <a:gd name="connsiteY14" fmla="*/ 36092 h 393792"/>
                    <a:gd name="connsiteX15" fmla="*/ 172853 w 315330"/>
                    <a:gd name="connsiteY15" fmla="*/ 34148 h 393792"/>
                    <a:gd name="connsiteX16" fmla="*/ 22218 w 315330"/>
                    <a:gd name="connsiteY16" fmla="*/ 168342 h 393792"/>
                    <a:gd name="connsiteX17" fmla="*/ 22256 w 315330"/>
                    <a:gd name="connsiteY17" fmla="*/ 168342 h 393792"/>
                    <a:gd name="connsiteX18" fmla="*/ 22218 w 315330"/>
                    <a:gd name="connsiteY18" fmla="*/ 168342 h 39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330" h="393792">
                      <a:moveTo>
                        <a:pt x="142182" y="393792"/>
                      </a:moveTo>
                      <a:cubicBezTo>
                        <a:pt x="133717" y="393802"/>
                        <a:pt x="125224" y="392930"/>
                        <a:pt x="116749" y="391149"/>
                      </a:cubicBezTo>
                      <a:cubicBezTo>
                        <a:pt x="75229" y="382397"/>
                        <a:pt x="40871" y="353431"/>
                        <a:pt x="20006" y="309574"/>
                      </a:cubicBezTo>
                      <a:cubicBezTo>
                        <a:pt x="-122" y="267288"/>
                        <a:pt x="-5264" y="215885"/>
                        <a:pt x="5499" y="164818"/>
                      </a:cubicBezTo>
                      <a:lnTo>
                        <a:pt x="5499" y="164818"/>
                      </a:lnTo>
                      <a:cubicBezTo>
                        <a:pt x="28069" y="57714"/>
                        <a:pt x="114719" y="-15052"/>
                        <a:pt x="198650" y="2654"/>
                      </a:cubicBezTo>
                      <a:cubicBezTo>
                        <a:pt x="282571" y="20350"/>
                        <a:pt x="332480" y="121881"/>
                        <a:pt x="309901" y="228985"/>
                      </a:cubicBezTo>
                      <a:cubicBezTo>
                        <a:pt x="289609" y="325269"/>
                        <a:pt x="217514" y="393792"/>
                        <a:pt x="142182" y="393792"/>
                      </a:cubicBezTo>
                      <a:close/>
                      <a:moveTo>
                        <a:pt x="172853" y="34148"/>
                      </a:moveTo>
                      <a:cubicBezTo>
                        <a:pt x="113512" y="34148"/>
                        <a:pt x="55838" y="91641"/>
                        <a:pt x="38937" y="171866"/>
                      </a:cubicBezTo>
                      <a:lnTo>
                        <a:pt x="38937" y="171866"/>
                      </a:lnTo>
                      <a:cubicBezTo>
                        <a:pt x="29706" y="215636"/>
                        <a:pt x="33938" y="259340"/>
                        <a:pt x="50859" y="294894"/>
                      </a:cubicBezTo>
                      <a:cubicBezTo>
                        <a:pt x="67042" y="328898"/>
                        <a:pt x="92944" y="351209"/>
                        <a:pt x="123797" y="357711"/>
                      </a:cubicBezTo>
                      <a:cubicBezTo>
                        <a:pt x="189304" y="371500"/>
                        <a:pt x="257770" y="310598"/>
                        <a:pt x="276462" y="221937"/>
                      </a:cubicBezTo>
                      <a:cubicBezTo>
                        <a:pt x="295154" y="133266"/>
                        <a:pt x="257081" y="49901"/>
                        <a:pt x="191602" y="36092"/>
                      </a:cubicBezTo>
                      <a:cubicBezTo>
                        <a:pt x="185359" y="34780"/>
                        <a:pt x="179096" y="34148"/>
                        <a:pt x="172853" y="34148"/>
                      </a:cubicBezTo>
                      <a:close/>
                      <a:moveTo>
                        <a:pt x="22218" y="168342"/>
                      </a:moveTo>
                      <a:lnTo>
                        <a:pt x="22256" y="168342"/>
                      </a:lnTo>
                      <a:lnTo>
                        <a:pt x="22218" y="168342"/>
                      </a:lnTo>
                      <a:close/>
                    </a:path>
                  </a:pathLst>
                </a:custGeom>
                <a:solidFill>
                  <a:srgbClr val="A1ADAA"/>
                </a:solidFill>
                <a:ln w="9575" cap="flat">
                  <a:noFill/>
                  <a:prstDash val="solid"/>
                  <a:miter/>
                </a:ln>
              </p:spPr>
              <p:txBody>
                <a:bodyPr rtlCol="0" anchor="ctr"/>
                <a:lstStyle/>
                <a:p>
                  <a:endParaRPr lang="nl-NL"/>
                </a:p>
              </p:txBody>
            </p:sp>
            <p:sp>
              <p:nvSpPr>
                <p:cNvPr id="81" name="Vrije vorm 80">
                  <a:extLst>
                    <a:ext uri="{FF2B5EF4-FFF2-40B4-BE49-F238E27FC236}">
                      <a16:creationId xmlns:a16="http://schemas.microsoft.com/office/drawing/2014/main" id="{94628599-2A35-EC84-4C7C-5B6D0B35D690}"/>
                    </a:ext>
                  </a:extLst>
                </p:cNvPr>
                <p:cNvSpPr/>
                <p:nvPr/>
              </p:nvSpPr>
              <p:spPr>
                <a:xfrm>
                  <a:off x="6898119" y="2426794"/>
                  <a:ext cx="754216" cy="1338882"/>
                </a:xfrm>
                <a:custGeom>
                  <a:avLst/>
                  <a:gdLst>
                    <a:gd name="connsiteX0" fmla="*/ 17108 w 754216"/>
                    <a:gd name="connsiteY0" fmla="*/ 1338882 h 1338882"/>
                    <a:gd name="connsiteX1" fmla="*/ 14446 w 754216"/>
                    <a:gd name="connsiteY1" fmla="*/ 1338672 h 1338882"/>
                    <a:gd name="connsiteX2" fmla="*/ 207 w 754216"/>
                    <a:gd name="connsiteY2" fmla="*/ 1319137 h 1338882"/>
                    <a:gd name="connsiteX3" fmla="*/ 31692 w 754216"/>
                    <a:gd name="connsiteY3" fmla="*/ 1118287 h 1338882"/>
                    <a:gd name="connsiteX4" fmla="*/ 31692 w 754216"/>
                    <a:gd name="connsiteY4" fmla="*/ 17083 h 1338882"/>
                    <a:gd name="connsiteX5" fmla="*/ 48785 w 754216"/>
                    <a:gd name="connsiteY5" fmla="*/ 0 h 1338882"/>
                    <a:gd name="connsiteX6" fmla="*/ 737133 w 754216"/>
                    <a:gd name="connsiteY6" fmla="*/ 0 h 1338882"/>
                    <a:gd name="connsiteX7" fmla="*/ 754216 w 754216"/>
                    <a:gd name="connsiteY7" fmla="*/ 17083 h 1338882"/>
                    <a:gd name="connsiteX8" fmla="*/ 754216 w 754216"/>
                    <a:gd name="connsiteY8" fmla="*/ 896562 h 1338882"/>
                    <a:gd name="connsiteX9" fmla="*/ 737133 w 754216"/>
                    <a:gd name="connsiteY9" fmla="*/ 913645 h 1338882"/>
                    <a:gd name="connsiteX10" fmla="*/ 720041 w 754216"/>
                    <a:gd name="connsiteY10" fmla="*/ 896562 h 1338882"/>
                    <a:gd name="connsiteX11" fmla="*/ 720041 w 754216"/>
                    <a:gd name="connsiteY11" fmla="*/ 34166 h 1338882"/>
                    <a:gd name="connsiteX12" fmla="*/ 65868 w 754216"/>
                    <a:gd name="connsiteY12" fmla="*/ 34166 h 1338882"/>
                    <a:gd name="connsiteX13" fmla="*/ 65868 w 754216"/>
                    <a:gd name="connsiteY13" fmla="*/ 1119618 h 1338882"/>
                    <a:gd name="connsiteX14" fmla="*/ 65667 w 754216"/>
                    <a:gd name="connsiteY14" fmla="*/ 1122271 h 1338882"/>
                    <a:gd name="connsiteX15" fmla="*/ 33971 w 754216"/>
                    <a:gd name="connsiteY15" fmla="*/ 1324433 h 1338882"/>
                    <a:gd name="connsiteX16" fmla="*/ 17108 w 754216"/>
                    <a:gd name="connsiteY16" fmla="*/ 1338882 h 133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4216" h="1338882">
                      <a:moveTo>
                        <a:pt x="17108" y="1338882"/>
                      </a:moveTo>
                      <a:cubicBezTo>
                        <a:pt x="16228" y="1338882"/>
                        <a:pt x="15337" y="1338806"/>
                        <a:pt x="14446" y="1338672"/>
                      </a:cubicBezTo>
                      <a:cubicBezTo>
                        <a:pt x="5119" y="1337207"/>
                        <a:pt x="-1248" y="1328464"/>
                        <a:pt x="207" y="1319137"/>
                      </a:cubicBezTo>
                      <a:lnTo>
                        <a:pt x="31692" y="1118287"/>
                      </a:lnTo>
                      <a:lnTo>
                        <a:pt x="31692" y="17083"/>
                      </a:lnTo>
                      <a:cubicBezTo>
                        <a:pt x="31692" y="7651"/>
                        <a:pt x="39343" y="0"/>
                        <a:pt x="48785" y="0"/>
                      </a:cubicBezTo>
                      <a:lnTo>
                        <a:pt x="737133" y="0"/>
                      </a:lnTo>
                      <a:cubicBezTo>
                        <a:pt x="746565" y="0"/>
                        <a:pt x="754216" y="7651"/>
                        <a:pt x="754216" y="17083"/>
                      </a:cubicBezTo>
                      <a:lnTo>
                        <a:pt x="754216" y="896562"/>
                      </a:lnTo>
                      <a:cubicBezTo>
                        <a:pt x="754216" y="906004"/>
                        <a:pt x="746565" y="913645"/>
                        <a:pt x="737133" y="913645"/>
                      </a:cubicBezTo>
                      <a:cubicBezTo>
                        <a:pt x="727691" y="913645"/>
                        <a:pt x="720041" y="906004"/>
                        <a:pt x="720041" y="896562"/>
                      </a:cubicBezTo>
                      <a:lnTo>
                        <a:pt x="720041" y="34166"/>
                      </a:lnTo>
                      <a:lnTo>
                        <a:pt x="65868" y="34166"/>
                      </a:lnTo>
                      <a:lnTo>
                        <a:pt x="65868" y="1119618"/>
                      </a:lnTo>
                      <a:cubicBezTo>
                        <a:pt x="65868" y="1120499"/>
                        <a:pt x="65801" y="1121390"/>
                        <a:pt x="65667" y="1122271"/>
                      </a:cubicBezTo>
                      <a:lnTo>
                        <a:pt x="33971" y="1324433"/>
                      </a:lnTo>
                      <a:cubicBezTo>
                        <a:pt x="32650" y="1332859"/>
                        <a:pt x="25382" y="1338882"/>
                        <a:pt x="17108" y="1338882"/>
                      </a:cubicBezTo>
                      <a:close/>
                    </a:path>
                  </a:pathLst>
                </a:custGeom>
                <a:solidFill>
                  <a:srgbClr val="A1ADAA"/>
                </a:solidFill>
                <a:ln w="9575" cap="flat">
                  <a:noFill/>
                  <a:prstDash val="solid"/>
                  <a:miter/>
                </a:ln>
              </p:spPr>
              <p:txBody>
                <a:bodyPr rtlCol="0" anchor="ctr"/>
                <a:lstStyle/>
                <a:p>
                  <a:endParaRPr lang="nl-NL"/>
                </a:p>
              </p:txBody>
            </p:sp>
            <p:sp>
              <p:nvSpPr>
                <p:cNvPr id="82" name="Vrije vorm 81">
                  <a:extLst>
                    <a:ext uri="{FF2B5EF4-FFF2-40B4-BE49-F238E27FC236}">
                      <a16:creationId xmlns:a16="http://schemas.microsoft.com/office/drawing/2014/main" id="{2894A46C-B399-E472-9922-42A83EEF6395}"/>
                    </a:ext>
                  </a:extLst>
                </p:cNvPr>
                <p:cNvSpPr/>
                <p:nvPr/>
              </p:nvSpPr>
              <p:spPr>
                <a:xfrm>
                  <a:off x="6557662" y="3282000"/>
                  <a:ext cx="394847" cy="520973"/>
                </a:xfrm>
                <a:custGeom>
                  <a:avLst/>
                  <a:gdLst>
                    <a:gd name="connsiteX0" fmla="*/ 17092 w 394847"/>
                    <a:gd name="connsiteY0" fmla="*/ 520974 h 520973"/>
                    <a:gd name="connsiteX1" fmla="*/ 11318 w 394847"/>
                    <a:gd name="connsiteY1" fmla="*/ 519968 h 520973"/>
                    <a:gd name="connsiteX2" fmla="*/ 1005 w 394847"/>
                    <a:gd name="connsiteY2" fmla="*/ 498117 h 520973"/>
                    <a:gd name="connsiteX3" fmla="*/ 134050 w 394847"/>
                    <a:gd name="connsiteY3" fmla="*/ 127403 h 520973"/>
                    <a:gd name="connsiteX4" fmla="*/ 303520 w 394847"/>
                    <a:gd name="connsiteY4" fmla="*/ 2977 h 520973"/>
                    <a:gd name="connsiteX5" fmla="*/ 377071 w 394847"/>
                    <a:gd name="connsiteY5" fmla="*/ 18 h 520973"/>
                    <a:gd name="connsiteX6" fmla="*/ 394834 w 394847"/>
                    <a:gd name="connsiteY6" fmla="*/ 16402 h 520973"/>
                    <a:gd name="connsiteX7" fmla="*/ 378450 w 394847"/>
                    <a:gd name="connsiteY7" fmla="*/ 34165 h 520973"/>
                    <a:gd name="connsiteX8" fmla="*/ 304899 w 394847"/>
                    <a:gd name="connsiteY8" fmla="*/ 37124 h 520973"/>
                    <a:gd name="connsiteX9" fmla="*/ 166214 w 394847"/>
                    <a:gd name="connsiteY9" fmla="*/ 138952 h 520973"/>
                    <a:gd name="connsiteX10" fmla="*/ 33169 w 394847"/>
                    <a:gd name="connsiteY10" fmla="*/ 509655 h 520973"/>
                    <a:gd name="connsiteX11" fmla="*/ 17092 w 394847"/>
                    <a:gd name="connsiteY11" fmla="*/ 520974 h 52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4847" h="520973">
                      <a:moveTo>
                        <a:pt x="17092" y="520974"/>
                      </a:moveTo>
                      <a:cubicBezTo>
                        <a:pt x="15177" y="520974"/>
                        <a:pt x="13223" y="520658"/>
                        <a:pt x="11318" y="519968"/>
                      </a:cubicBezTo>
                      <a:cubicBezTo>
                        <a:pt x="2441" y="516780"/>
                        <a:pt x="-2174" y="506993"/>
                        <a:pt x="1005" y="498117"/>
                      </a:cubicBezTo>
                      <a:lnTo>
                        <a:pt x="134050" y="127403"/>
                      </a:lnTo>
                      <a:cubicBezTo>
                        <a:pt x="160067" y="54925"/>
                        <a:pt x="226579" y="6089"/>
                        <a:pt x="303520" y="2977"/>
                      </a:cubicBezTo>
                      <a:lnTo>
                        <a:pt x="377071" y="18"/>
                      </a:lnTo>
                      <a:cubicBezTo>
                        <a:pt x="386532" y="-413"/>
                        <a:pt x="394451" y="6970"/>
                        <a:pt x="394834" y="16402"/>
                      </a:cubicBezTo>
                      <a:cubicBezTo>
                        <a:pt x="395207" y="25834"/>
                        <a:pt x="387872" y="33782"/>
                        <a:pt x="378450" y="34165"/>
                      </a:cubicBezTo>
                      <a:lnTo>
                        <a:pt x="304899" y="37124"/>
                      </a:lnTo>
                      <a:cubicBezTo>
                        <a:pt x="241939" y="39671"/>
                        <a:pt x="187501" y="79640"/>
                        <a:pt x="166214" y="138952"/>
                      </a:cubicBezTo>
                      <a:lnTo>
                        <a:pt x="33169" y="509655"/>
                      </a:lnTo>
                      <a:cubicBezTo>
                        <a:pt x="30670" y="516636"/>
                        <a:pt x="24092" y="520974"/>
                        <a:pt x="17092" y="520974"/>
                      </a:cubicBezTo>
                      <a:close/>
                    </a:path>
                  </a:pathLst>
                </a:custGeom>
                <a:solidFill>
                  <a:srgbClr val="A1ADAA"/>
                </a:solidFill>
                <a:ln w="9575" cap="flat">
                  <a:noFill/>
                  <a:prstDash val="solid"/>
                  <a:miter/>
                </a:ln>
              </p:spPr>
              <p:txBody>
                <a:bodyPr rtlCol="0" anchor="ctr"/>
                <a:lstStyle/>
                <a:p>
                  <a:endParaRPr lang="nl-NL"/>
                </a:p>
              </p:txBody>
            </p:sp>
            <p:sp>
              <p:nvSpPr>
                <p:cNvPr id="83" name="Vrije vorm 82">
                  <a:extLst>
                    <a:ext uri="{FF2B5EF4-FFF2-40B4-BE49-F238E27FC236}">
                      <a16:creationId xmlns:a16="http://schemas.microsoft.com/office/drawing/2014/main" id="{09137955-DD86-DB57-0C93-3B50698E85AF}"/>
                    </a:ext>
                  </a:extLst>
                </p:cNvPr>
                <p:cNvSpPr/>
                <p:nvPr/>
              </p:nvSpPr>
              <p:spPr>
                <a:xfrm>
                  <a:off x="6993633" y="2376837"/>
                  <a:ext cx="645277" cy="51258"/>
                </a:xfrm>
                <a:custGeom>
                  <a:avLst/>
                  <a:gdLst>
                    <a:gd name="connsiteX0" fmla="*/ 0 w 645277"/>
                    <a:gd name="connsiteY0" fmla="*/ 51259 h 51258"/>
                    <a:gd name="connsiteX1" fmla="*/ 0 w 645277"/>
                    <a:gd name="connsiteY1" fmla="*/ 51259 h 51258"/>
                    <a:gd name="connsiteX2" fmla="*/ 51259 w 645277"/>
                    <a:gd name="connsiteY2" fmla="*/ 0 h 51258"/>
                    <a:gd name="connsiteX3" fmla="*/ 594018 w 645277"/>
                    <a:gd name="connsiteY3" fmla="*/ 0 h 51258"/>
                    <a:gd name="connsiteX4" fmla="*/ 645277 w 645277"/>
                    <a:gd name="connsiteY4" fmla="*/ 51259 h 51258"/>
                    <a:gd name="connsiteX5" fmla="*/ 0 w 645277"/>
                    <a:gd name="connsiteY5" fmla="*/ 51259 h 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277" h="51258">
                      <a:moveTo>
                        <a:pt x="0" y="51259"/>
                      </a:moveTo>
                      <a:lnTo>
                        <a:pt x="0" y="51259"/>
                      </a:lnTo>
                      <a:cubicBezTo>
                        <a:pt x="0" y="22953"/>
                        <a:pt x="22943" y="0"/>
                        <a:pt x="51259" y="0"/>
                      </a:cubicBezTo>
                      <a:lnTo>
                        <a:pt x="594018" y="0"/>
                      </a:lnTo>
                      <a:cubicBezTo>
                        <a:pt x="622324" y="0"/>
                        <a:pt x="645277" y="22953"/>
                        <a:pt x="645277" y="51259"/>
                      </a:cubicBezTo>
                      <a:lnTo>
                        <a:pt x="0" y="51259"/>
                      </a:lnTo>
                      <a:close/>
                    </a:path>
                  </a:pathLst>
                </a:custGeom>
                <a:solidFill>
                  <a:srgbClr val="80928E"/>
                </a:solidFill>
                <a:ln w="9575" cap="flat">
                  <a:noFill/>
                  <a:prstDash val="solid"/>
                  <a:miter/>
                </a:ln>
              </p:spPr>
              <p:txBody>
                <a:bodyPr rtlCol="0" anchor="ctr"/>
                <a:lstStyle/>
                <a:p>
                  <a:endParaRPr lang="nl-NL"/>
                </a:p>
              </p:txBody>
            </p:sp>
            <p:sp>
              <p:nvSpPr>
                <p:cNvPr id="84" name="Vrije vorm 83">
                  <a:extLst>
                    <a:ext uri="{FF2B5EF4-FFF2-40B4-BE49-F238E27FC236}">
                      <a16:creationId xmlns:a16="http://schemas.microsoft.com/office/drawing/2014/main" id="{8B11D6E4-8F0E-B215-2D04-56B2180962C5}"/>
                    </a:ext>
                  </a:extLst>
                </p:cNvPr>
                <p:cNvSpPr/>
                <p:nvPr/>
              </p:nvSpPr>
              <p:spPr>
                <a:xfrm>
                  <a:off x="6931491" y="2306533"/>
                  <a:ext cx="168852" cy="93976"/>
                </a:xfrm>
                <a:custGeom>
                  <a:avLst/>
                  <a:gdLst>
                    <a:gd name="connsiteX0" fmla="*/ 0 w 137056"/>
                    <a:gd name="connsiteY0" fmla="*/ 28402 h 89810"/>
                    <a:gd name="connsiteX1" fmla="*/ 31552 w 137056"/>
                    <a:gd name="connsiteY1" fmla="*/ 10045 h 89810"/>
                    <a:gd name="connsiteX2" fmla="*/ 83002 w 137056"/>
                    <a:gd name="connsiteY2" fmla="*/ 0 h 89810"/>
                    <a:gd name="connsiteX3" fmla="*/ 116249 w 137056"/>
                    <a:gd name="connsiteY3" fmla="*/ 15953 h 89810"/>
                    <a:gd name="connsiteX4" fmla="*/ 137057 w 137056"/>
                    <a:gd name="connsiteY4" fmla="*/ 74135 h 89810"/>
                    <a:gd name="connsiteX5" fmla="*/ 70793 w 137056"/>
                    <a:gd name="connsiteY5" fmla="*/ 89810 h 89810"/>
                    <a:gd name="connsiteX6" fmla="*/ 0 w 137056"/>
                    <a:gd name="connsiteY6" fmla="*/ 28402 h 8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056" h="89810">
                      <a:moveTo>
                        <a:pt x="0" y="28402"/>
                      </a:moveTo>
                      <a:cubicBezTo>
                        <a:pt x="0" y="28402"/>
                        <a:pt x="12583" y="13301"/>
                        <a:pt x="31552" y="10045"/>
                      </a:cubicBezTo>
                      <a:cubicBezTo>
                        <a:pt x="50512" y="6789"/>
                        <a:pt x="83002" y="0"/>
                        <a:pt x="83002" y="0"/>
                      </a:cubicBezTo>
                      <a:cubicBezTo>
                        <a:pt x="83002" y="0"/>
                        <a:pt x="104921" y="3141"/>
                        <a:pt x="116249" y="15953"/>
                      </a:cubicBezTo>
                      <a:cubicBezTo>
                        <a:pt x="127587" y="28756"/>
                        <a:pt x="137057" y="74135"/>
                        <a:pt x="137057" y="74135"/>
                      </a:cubicBezTo>
                      <a:lnTo>
                        <a:pt x="70793" y="89810"/>
                      </a:lnTo>
                      <a:lnTo>
                        <a:pt x="0" y="28402"/>
                      </a:lnTo>
                      <a:close/>
                    </a:path>
                  </a:pathLst>
                </a:custGeom>
                <a:solidFill>
                  <a:srgbClr val="E5B6AE"/>
                </a:solidFill>
                <a:ln w="9575" cap="flat">
                  <a:noFill/>
                  <a:prstDash val="solid"/>
                  <a:miter/>
                </a:ln>
              </p:spPr>
              <p:txBody>
                <a:bodyPr rtlCol="0" anchor="ctr"/>
                <a:lstStyle/>
                <a:p>
                  <a:endParaRPr lang="nl-NL"/>
                </a:p>
              </p:txBody>
            </p:sp>
            <p:sp>
              <p:nvSpPr>
                <p:cNvPr id="85" name="Vrije vorm 84">
                  <a:extLst>
                    <a:ext uri="{FF2B5EF4-FFF2-40B4-BE49-F238E27FC236}">
                      <a16:creationId xmlns:a16="http://schemas.microsoft.com/office/drawing/2014/main" id="{002C6388-61BE-6F5E-3700-5C2112C2AF96}"/>
                    </a:ext>
                  </a:extLst>
                </p:cNvPr>
                <p:cNvSpPr/>
                <p:nvPr/>
              </p:nvSpPr>
              <p:spPr>
                <a:xfrm>
                  <a:off x="7039510" y="1720428"/>
                  <a:ext cx="667521" cy="672995"/>
                </a:xfrm>
                <a:custGeom>
                  <a:avLst/>
                  <a:gdLst>
                    <a:gd name="connsiteX0" fmla="*/ 572329 w 667521"/>
                    <a:gd name="connsiteY0" fmla="*/ 2084 h 672995"/>
                    <a:gd name="connsiteX1" fmla="*/ 456540 w 667521"/>
                    <a:gd name="connsiteY1" fmla="*/ 161299 h 672995"/>
                    <a:gd name="connsiteX2" fmla="*/ 393206 w 667521"/>
                    <a:gd name="connsiteY2" fmla="*/ 492397 h 672995"/>
                    <a:gd name="connsiteX3" fmla="*/ 221333 w 667521"/>
                    <a:gd name="connsiteY3" fmla="*/ 523758 h 672995"/>
                    <a:gd name="connsiteX4" fmla="*/ 62845 w 667521"/>
                    <a:gd name="connsiteY4" fmla="*/ 569290 h 672995"/>
                    <a:gd name="connsiteX5" fmla="*/ 0 w 667521"/>
                    <a:gd name="connsiteY5" fmla="*/ 585875 h 672995"/>
                    <a:gd name="connsiteX6" fmla="*/ 43301 w 667521"/>
                    <a:gd name="connsiteY6" fmla="*/ 611059 h 672995"/>
                    <a:gd name="connsiteX7" fmla="*/ 60307 w 667521"/>
                    <a:gd name="connsiteY7" fmla="*/ 666694 h 672995"/>
                    <a:gd name="connsiteX8" fmla="*/ 529660 w 667521"/>
                    <a:gd name="connsiteY8" fmla="*/ 659627 h 672995"/>
                    <a:gd name="connsiteX9" fmla="*/ 666411 w 667521"/>
                    <a:gd name="connsiteY9" fmla="*/ 184817 h 672995"/>
                    <a:gd name="connsiteX10" fmla="*/ 637741 w 667521"/>
                    <a:gd name="connsiteY10" fmla="*/ 24041 h 672995"/>
                    <a:gd name="connsiteX11" fmla="*/ 572329 w 667521"/>
                    <a:gd name="connsiteY11" fmla="*/ 2084 h 672995"/>
                    <a:gd name="connsiteX12" fmla="*/ 572329 w 667521"/>
                    <a:gd name="connsiteY12" fmla="*/ 2084 h 67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7521" h="672995">
                      <a:moveTo>
                        <a:pt x="572329" y="2084"/>
                      </a:moveTo>
                      <a:cubicBezTo>
                        <a:pt x="541448" y="10893"/>
                        <a:pt x="492363" y="47013"/>
                        <a:pt x="456540" y="161299"/>
                      </a:cubicBezTo>
                      <a:cubicBezTo>
                        <a:pt x="420229" y="277155"/>
                        <a:pt x="393206" y="492397"/>
                        <a:pt x="393206" y="492397"/>
                      </a:cubicBezTo>
                      <a:cubicBezTo>
                        <a:pt x="393206" y="492397"/>
                        <a:pt x="307025" y="496467"/>
                        <a:pt x="221333" y="523758"/>
                      </a:cubicBezTo>
                      <a:cubicBezTo>
                        <a:pt x="173301" y="539050"/>
                        <a:pt x="109584" y="556717"/>
                        <a:pt x="62845" y="569290"/>
                      </a:cubicBezTo>
                      <a:cubicBezTo>
                        <a:pt x="26199" y="579153"/>
                        <a:pt x="0" y="585875"/>
                        <a:pt x="0" y="585875"/>
                      </a:cubicBezTo>
                      <a:cubicBezTo>
                        <a:pt x="0" y="585875"/>
                        <a:pt x="26793" y="585157"/>
                        <a:pt x="43301" y="611059"/>
                      </a:cubicBezTo>
                      <a:cubicBezTo>
                        <a:pt x="64042" y="643607"/>
                        <a:pt x="60307" y="666694"/>
                        <a:pt x="60307" y="666694"/>
                      </a:cubicBezTo>
                      <a:cubicBezTo>
                        <a:pt x="60307" y="666694"/>
                        <a:pt x="504486" y="684802"/>
                        <a:pt x="529660" y="659627"/>
                      </a:cubicBezTo>
                      <a:cubicBezTo>
                        <a:pt x="583150" y="606137"/>
                        <a:pt x="664141" y="237856"/>
                        <a:pt x="666411" y="184817"/>
                      </a:cubicBezTo>
                      <a:cubicBezTo>
                        <a:pt x="669906" y="103165"/>
                        <a:pt x="666391" y="63129"/>
                        <a:pt x="637741" y="24041"/>
                      </a:cubicBezTo>
                      <a:cubicBezTo>
                        <a:pt x="637741" y="24041"/>
                        <a:pt x="609052" y="-8392"/>
                        <a:pt x="572329" y="2084"/>
                      </a:cubicBezTo>
                      <a:lnTo>
                        <a:pt x="572329" y="2084"/>
                      </a:lnTo>
                      <a:close/>
                    </a:path>
                  </a:pathLst>
                </a:custGeom>
                <a:solidFill>
                  <a:srgbClr val="FFFFFF"/>
                </a:solidFill>
                <a:ln w="9575" cap="flat">
                  <a:noFill/>
                  <a:prstDash val="solid"/>
                  <a:miter/>
                </a:ln>
              </p:spPr>
              <p:txBody>
                <a:bodyPr rtlCol="0" anchor="ctr"/>
                <a:lstStyle/>
                <a:p>
                  <a:endParaRPr lang="nl-NL"/>
                </a:p>
              </p:txBody>
            </p:sp>
            <p:grpSp>
              <p:nvGrpSpPr>
                <p:cNvPr id="86" name="Graphic 3">
                  <a:extLst>
                    <a:ext uri="{FF2B5EF4-FFF2-40B4-BE49-F238E27FC236}">
                      <a16:creationId xmlns:a16="http://schemas.microsoft.com/office/drawing/2014/main" id="{2230B222-D006-3BD7-0646-5AB415FE90F0}"/>
                    </a:ext>
                  </a:extLst>
                </p:cNvPr>
                <p:cNvGrpSpPr/>
                <p:nvPr/>
              </p:nvGrpSpPr>
              <p:grpSpPr>
                <a:xfrm>
                  <a:off x="6270764" y="1712401"/>
                  <a:ext cx="820332" cy="910550"/>
                  <a:chOff x="5996076" y="1393484"/>
                  <a:chExt cx="820332" cy="910550"/>
                </a:xfrm>
              </p:grpSpPr>
              <p:sp>
                <p:nvSpPr>
                  <p:cNvPr id="106" name="Vrije vorm 105">
                    <a:extLst>
                      <a:ext uri="{FF2B5EF4-FFF2-40B4-BE49-F238E27FC236}">
                        <a16:creationId xmlns:a16="http://schemas.microsoft.com/office/drawing/2014/main" id="{43AFC7E5-46F3-0E99-AF45-76922A394508}"/>
                      </a:ext>
                    </a:extLst>
                  </p:cNvPr>
                  <p:cNvSpPr/>
                  <p:nvPr/>
                </p:nvSpPr>
                <p:spPr>
                  <a:xfrm>
                    <a:off x="5996076" y="1977839"/>
                    <a:ext cx="209688" cy="326195"/>
                  </a:xfrm>
                  <a:custGeom>
                    <a:avLst/>
                    <a:gdLst>
                      <a:gd name="connsiteX0" fmla="*/ 209689 w 209688"/>
                      <a:gd name="connsiteY0" fmla="*/ 52752 h 326195"/>
                      <a:gd name="connsiteX1" fmla="*/ 184907 w 209688"/>
                      <a:gd name="connsiteY1" fmla="*/ 160766 h 326195"/>
                      <a:gd name="connsiteX2" fmla="*/ 157960 w 209688"/>
                      <a:gd name="connsiteY2" fmla="*/ 210675 h 326195"/>
                      <a:gd name="connsiteX3" fmla="*/ 132393 w 209688"/>
                      <a:gd name="connsiteY3" fmla="*/ 278413 h 326195"/>
                      <a:gd name="connsiteX4" fmla="*/ 118241 w 209688"/>
                      <a:gd name="connsiteY4" fmla="*/ 258199 h 326195"/>
                      <a:gd name="connsiteX5" fmla="*/ 125786 w 209688"/>
                      <a:gd name="connsiteY5" fmla="*/ 203550 h 326195"/>
                      <a:gd name="connsiteX6" fmla="*/ 145895 w 209688"/>
                      <a:gd name="connsiteY6" fmla="*/ 163007 h 326195"/>
                      <a:gd name="connsiteX7" fmla="*/ 112735 w 209688"/>
                      <a:gd name="connsiteY7" fmla="*/ 189608 h 326195"/>
                      <a:gd name="connsiteX8" fmla="*/ 89293 w 209688"/>
                      <a:gd name="connsiteY8" fmla="*/ 251841 h 326195"/>
                      <a:gd name="connsiteX9" fmla="*/ 89590 w 209688"/>
                      <a:gd name="connsiteY9" fmla="*/ 290086 h 326195"/>
                      <a:gd name="connsiteX10" fmla="*/ 94234 w 209688"/>
                      <a:gd name="connsiteY10" fmla="*/ 321772 h 326195"/>
                      <a:gd name="connsiteX11" fmla="*/ 75275 w 209688"/>
                      <a:gd name="connsiteY11" fmla="*/ 317693 h 326195"/>
                      <a:gd name="connsiteX12" fmla="*/ 72469 w 209688"/>
                      <a:gd name="connsiteY12" fmla="*/ 326196 h 326195"/>
                      <a:gd name="connsiteX13" fmla="*/ 49238 w 209688"/>
                      <a:gd name="connsiteY13" fmla="*/ 307810 h 326195"/>
                      <a:gd name="connsiteX14" fmla="*/ 35784 w 209688"/>
                      <a:gd name="connsiteY14" fmla="*/ 281765 h 326195"/>
                      <a:gd name="connsiteX15" fmla="*/ 25691 w 209688"/>
                      <a:gd name="connsiteY15" fmla="*/ 274535 h 326195"/>
                      <a:gd name="connsiteX16" fmla="*/ 6598 w 209688"/>
                      <a:gd name="connsiteY16" fmla="*/ 216324 h 326195"/>
                      <a:gd name="connsiteX17" fmla="*/ 0 w 209688"/>
                      <a:gd name="connsiteY17" fmla="*/ 186161 h 326195"/>
                      <a:gd name="connsiteX18" fmla="*/ 33936 w 209688"/>
                      <a:gd name="connsiteY18" fmla="*/ 122377 h 326195"/>
                      <a:gd name="connsiteX19" fmla="*/ 110915 w 209688"/>
                      <a:gd name="connsiteY19" fmla="*/ 27396 h 326195"/>
                      <a:gd name="connsiteX20" fmla="*/ 129061 w 209688"/>
                      <a:gd name="connsiteY20" fmla="*/ 0 h 326195"/>
                      <a:gd name="connsiteX21" fmla="*/ 209689 w 209688"/>
                      <a:gd name="connsiteY21" fmla="*/ 52752 h 32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9688" h="326195">
                        <a:moveTo>
                          <a:pt x="209689" y="52752"/>
                        </a:moveTo>
                        <a:cubicBezTo>
                          <a:pt x="201492" y="79919"/>
                          <a:pt x="193218" y="139738"/>
                          <a:pt x="184907" y="160766"/>
                        </a:cubicBezTo>
                        <a:cubicBezTo>
                          <a:pt x="182206" y="167622"/>
                          <a:pt x="174833" y="179889"/>
                          <a:pt x="157960" y="210675"/>
                        </a:cubicBezTo>
                        <a:cubicBezTo>
                          <a:pt x="143099" y="242935"/>
                          <a:pt x="132393" y="278413"/>
                          <a:pt x="132393" y="278413"/>
                        </a:cubicBezTo>
                        <a:cubicBezTo>
                          <a:pt x="132393" y="278413"/>
                          <a:pt x="119016" y="272084"/>
                          <a:pt x="118241" y="258199"/>
                        </a:cubicBezTo>
                        <a:cubicBezTo>
                          <a:pt x="117446" y="244295"/>
                          <a:pt x="119122" y="217607"/>
                          <a:pt x="125786" y="203550"/>
                        </a:cubicBezTo>
                        <a:cubicBezTo>
                          <a:pt x="132441" y="189503"/>
                          <a:pt x="144526" y="168503"/>
                          <a:pt x="145895" y="163007"/>
                        </a:cubicBezTo>
                        <a:cubicBezTo>
                          <a:pt x="128516" y="175455"/>
                          <a:pt x="112735" y="189608"/>
                          <a:pt x="112735" y="189608"/>
                        </a:cubicBezTo>
                        <a:cubicBezTo>
                          <a:pt x="103983" y="209784"/>
                          <a:pt x="95288" y="236788"/>
                          <a:pt x="89293" y="251841"/>
                        </a:cubicBezTo>
                        <a:cubicBezTo>
                          <a:pt x="90711" y="262881"/>
                          <a:pt x="89590" y="290086"/>
                          <a:pt x="89590" y="290086"/>
                        </a:cubicBezTo>
                        <a:cubicBezTo>
                          <a:pt x="92042" y="291790"/>
                          <a:pt x="96571" y="314274"/>
                          <a:pt x="94234" y="321772"/>
                        </a:cubicBezTo>
                        <a:cubicBezTo>
                          <a:pt x="83634" y="321552"/>
                          <a:pt x="75275" y="317693"/>
                          <a:pt x="75275" y="317693"/>
                        </a:cubicBezTo>
                        <a:cubicBezTo>
                          <a:pt x="75552" y="321101"/>
                          <a:pt x="74470" y="324252"/>
                          <a:pt x="72469" y="326196"/>
                        </a:cubicBezTo>
                        <a:lnTo>
                          <a:pt x="49238" y="307810"/>
                        </a:lnTo>
                        <a:lnTo>
                          <a:pt x="35784" y="281765"/>
                        </a:lnTo>
                        <a:lnTo>
                          <a:pt x="25691" y="274535"/>
                        </a:lnTo>
                        <a:lnTo>
                          <a:pt x="6598" y="216324"/>
                        </a:lnTo>
                        <a:lnTo>
                          <a:pt x="0" y="186161"/>
                        </a:lnTo>
                        <a:lnTo>
                          <a:pt x="33936" y="122377"/>
                        </a:lnTo>
                        <a:cubicBezTo>
                          <a:pt x="33936" y="122377"/>
                          <a:pt x="102249" y="40486"/>
                          <a:pt x="110915" y="27396"/>
                        </a:cubicBezTo>
                        <a:cubicBezTo>
                          <a:pt x="113098" y="24083"/>
                          <a:pt x="119878" y="13818"/>
                          <a:pt x="129061" y="0"/>
                        </a:cubicBezTo>
                        <a:lnTo>
                          <a:pt x="209689" y="52752"/>
                        </a:lnTo>
                        <a:close/>
                      </a:path>
                    </a:pathLst>
                  </a:custGeom>
                  <a:solidFill>
                    <a:srgbClr val="E5B6AE"/>
                  </a:solidFill>
                  <a:ln w="9575" cap="flat">
                    <a:noFill/>
                    <a:prstDash val="solid"/>
                    <a:miter/>
                  </a:ln>
                </p:spPr>
                <p:txBody>
                  <a:bodyPr rtlCol="0" anchor="ctr"/>
                  <a:lstStyle/>
                  <a:p>
                    <a:endParaRPr lang="nl-NL"/>
                  </a:p>
                </p:txBody>
              </p:sp>
              <p:sp>
                <p:nvSpPr>
                  <p:cNvPr id="107" name="Vrije vorm 106">
                    <a:extLst>
                      <a:ext uri="{FF2B5EF4-FFF2-40B4-BE49-F238E27FC236}">
                        <a16:creationId xmlns:a16="http://schemas.microsoft.com/office/drawing/2014/main" id="{D4DC137B-6D9E-B945-A8D3-25F07CB661C6}"/>
                      </a:ext>
                    </a:extLst>
                  </p:cNvPr>
                  <p:cNvSpPr/>
                  <p:nvPr/>
                </p:nvSpPr>
                <p:spPr>
                  <a:xfrm>
                    <a:off x="6125137" y="1950835"/>
                    <a:ext cx="130325" cy="85395"/>
                  </a:xfrm>
                  <a:custGeom>
                    <a:avLst/>
                    <a:gdLst>
                      <a:gd name="connsiteX0" fmla="*/ 0 w 130325"/>
                      <a:gd name="connsiteY0" fmla="*/ 27004 h 85395"/>
                      <a:gd name="connsiteX1" fmla="*/ 30001 w 130325"/>
                      <a:gd name="connsiteY1" fmla="*/ 9547 h 85395"/>
                      <a:gd name="connsiteX2" fmla="*/ 78922 w 130325"/>
                      <a:gd name="connsiteY2" fmla="*/ 0 h 85395"/>
                      <a:gd name="connsiteX3" fmla="*/ 110551 w 130325"/>
                      <a:gd name="connsiteY3" fmla="*/ 15158 h 85395"/>
                      <a:gd name="connsiteX4" fmla="*/ 130325 w 130325"/>
                      <a:gd name="connsiteY4" fmla="*/ 70496 h 85395"/>
                      <a:gd name="connsiteX5" fmla="*/ 67317 w 130325"/>
                      <a:gd name="connsiteY5" fmla="*/ 85396 h 85395"/>
                      <a:gd name="connsiteX6" fmla="*/ 0 w 130325"/>
                      <a:gd name="connsiteY6" fmla="*/ 27004 h 85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25" h="85395">
                        <a:moveTo>
                          <a:pt x="0" y="27004"/>
                        </a:moveTo>
                        <a:cubicBezTo>
                          <a:pt x="0" y="27004"/>
                          <a:pt x="11960" y="12649"/>
                          <a:pt x="30001" y="9547"/>
                        </a:cubicBezTo>
                        <a:cubicBezTo>
                          <a:pt x="48032" y="6444"/>
                          <a:pt x="78922" y="0"/>
                          <a:pt x="78922" y="0"/>
                        </a:cubicBezTo>
                        <a:cubicBezTo>
                          <a:pt x="78922" y="0"/>
                          <a:pt x="99769" y="2988"/>
                          <a:pt x="110551" y="15158"/>
                        </a:cubicBezTo>
                        <a:cubicBezTo>
                          <a:pt x="121324" y="27339"/>
                          <a:pt x="130325" y="70496"/>
                          <a:pt x="130325" y="70496"/>
                        </a:cubicBezTo>
                        <a:lnTo>
                          <a:pt x="67317" y="85396"/>
                        </a:lnTo>
                        <a:lnTo>
                          <a:pt x="0" y="27004"/>
                        </a:lnTo>
                        <a:close/>
                      </a:path>
                    </a:pathLst>
                  </a:custGeom>
                  <a:solidFill>
                    <a:srgbClr val="E5B6AE"/>
                  </a:solidFill>
                  <a:ln w="9575" cap="flat">
                    <a:noFill/>
                    <a:prstDash val="solid"/>
                    <a:miter/>
                  </a:ln>
                </p:spPr>
                <p:txBody>
                  <a:bodyPr rtlCol="0" anchor="ctr"/>
                  <a:lstStyle/>
                  <a:p>
                    <a:endParaRPr lang="nl-NL"/>
                  </a:p>
                </p:txBody>
              </p:sp>
              <p:sp>
                <p:nvSpPr>
                  <p:cNvPr id="108" name="Vrije vorm 107">
                    <a:extLst>
                      <a:ext uri="{FF2B5EF4-FFF2-40B4-BE49-F238E27FC236}">
                        <a16:creationId xmlns:a16="http://schemas.microsoft.com/office/drawing/2014/main" id="{C10E1507-ECE4-CA42-0FE8-5502C63CF00D}"/>
                      </a:ext>
                    </a:extLst>
                  </p:cNvPr>
                  <p:cNvSpPr/>
                  <p:nvPr/>
                </p:nvSpPr>
                <p:spPr>
                  <a:xfrm>
                    <a:off x="6181643" y="1393484"/>
                    <a:ext cx="634765" cy="639972"/>
                  </a:xfrm>
                  <a:custGeom>
                    <a:avLst/>
                    <a:gdLst>
                      <a:gd name="connsiteX0" fmla="*/ 544244 w 634765"/>
                      <a:gd name="connsiteY0" fmla="*/ 1980 h 639972"/>
                      <a:gd name="connsiteX1" fmla="*/ 440998 w 634765"/>
                      <a:gd name="connsiteY1" fmla="*/ 95946 h 639972"/>
                      <a:gd name="connsiteX2" fmla="*/ 373911 w 634765"/>
                      <a:gd name="connsiteY2" fmla="*/ 468230 h 639972"/>
                      <a:gd name="connsiteX3" fmla="*/ 210464 w 634765"/>
                      <a:gd name="connsiteY3" fmla="*/ 498058 h 639972"/>
                      <a:gd name="connsiteX4" fmla="*/ 59762 w 634765"/>
                      <a:gd name="connsiteY4" fmla="*/ 541350 h 639972"/>
                      <a:gd name="connsiteX5" fmla="*/ 0 w 634765"/>
                      <a:gd name="connsiteY5" fmla="*/ 557131 h 639972"/>
                      <a:gd name="connsiteX6" fmla="*/ 41175 w 634765"/>
                      <a:gd name="connsiteY6" fmla="*/ 581070 h 639972"/>
                      <a:gd name="connsiteX7" fmla="*/ 57339 w 634765"/>
                      <a:gd name="connsiteY7" fmla="*/ 633976 h 639972"/>
                      <a:gd name="connsiteX8" fmla="*/ 503672 w 634765"/>
                      <a:gd name="connsiteY8" fmla="*/ 627263 h 639972"/>
                      <a:gd name="connsiteX9" fmla="*/ 633709 w 634765"/>
                      <a:gd name="connsiteY9" fmla="*/ 175750 h 639972"/>
                      <a:gd name="connsiteX10" fmla="*/ 606447 w 634765"/>
                      <a:gd name="connsiteY10" fmla="*/ 22865 h 639972"/>
                      <a:gd name="connsiteX11" fmla="*/ 544244 w 634765"/>
                      <a:gd name="connsiteY11" fmla="*/ 1980 h 639972"/>
                      <a:gd name="connsiteX12" fmla="*/ 544244 w 634765"/>
                      <a:gd name="connsiteY12" fmla="*/ 1980 h 63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4765" h="639972">
                        <a:moveTo>
                          <a:pt x="544244" y="1980"/>
                        </a:moveTo>
                        <a:cubicBezTo>
                          <a:pt x="514885" y="10359"/>
                          <a:pt x="475059" y="-12728"/>
                          <a:pt x="440998" y="95946"/>
                        </a:cubicBezTo>
                        <a:cubicBezTo>
                          <a:pt x="406469" y="206115"/>
                          <a:pt x="373911" y="468230"/>
                          <a:pt x="373911" y="468230"/>
                        </a:cubicBezTo>
                        <a:cubicBezTo>
                          <a:pt x="373911" y="468230"/>
                          <a:pt x="291963" y="472108"/>
                          <a:pt x="210464" y="498058"/>
                        </a:cubicBezTo>
                        <a:cubicBezTo>
                          <a:pt x="164797" y="512604"/>
                          <a:pt x="104202" y="529400"/>
                          <a:pt x="59762" y="541350"/>
                        </a:cubicBezTo>
                        <a:cubicBezTo>
                          <a:pt x="24906" y="550734"/>
                          <a:pt x="0" y="557131"/>
                          <a:pt x="0" y="557131"/>
                        </a:cubicBezTo>
                        <a:cubicBezTo>
                          <a:pt x="0" y="557131"/>
                          <a:pt x="25471" y="556441"/>
                          <a:pt x="41175" y="581070"/>
                        </a:cubicBezTo>
                        <a:cubicBezTo>
                          <a:pt x="60901" y="612019"/>
                          <a:pt x="57339" y="633976"/>
                          <a:pt x="57339" y="633976"/>
                        </a:cubicBezTo>
                        <a:cubicBezTo>
                          <a:pt x="57339" y="633976"/>
                          <a:pt x="479733" y="651202"/>
                          <a:pt x="503672" y="627263"/>
                        </a:cubicBezTo>
                        <a:cubicBezTo>
                          <a:pt x="554528" y="576397"/>
                          <a:pt x="631555" y="226185"/>
                          <a:pt x="633709" y="175750"/>
                        </a:cubicBezTo>
                        <a:cubicBezTo>
                          <a:pt x="637032" y="98101"/>
                          <a:pt x="633690" y="60028"/>
                          <a:pt x="606447" y="22865"/>
                        </a:cubicBezTo>
                        <a:cubicBezTo>
                          <a:pt x="606447" y="22865"/>
                          <a:pt x="579157" y="-7978"/>
                          <a:pt x="544244" y="1980"/>
                        </a:cubicBezTo>
                        <a:lnTo>
                          <a:pt x="544244" y="1980"/>
                        </a:lnTo>
                        <a:close/>
                      </a:path>
                    </a:pathLst>
                  </a:custGeom>
                  <a:solidFill>
                    <a:srgbClr val="FFFFFF"/>
                  </a:solidFill>
                  <a:ln w="9575" cap="flat">
                    <a:noFill/>
                    <a:prstDash val="solid"/>
                    <a:miter/>
                  </a:ln>
                </p:spPr>
                <p:txBody>
                  <a:bodyPr rtlCol="0" anchor="ctr"/>
                  <a:lstStyle/>
                  <a:p>
                    <a:endParaRPr lang="nl-NL"/>
                  </a:p>
                </p:txBody>
              </p:sp>
            </p:grpSp>
            <p:sp>
              <p:nvSpPr>
                <p:cNvPr id="87" name="Vrije vorm 86">
                  <a:extLst>
                    <a:ext uri="{FF2B5EF4-FFF2-40B4-BE49-F238E27FC236}">
                      <a16:creationId xmlns:a16="http://schemas.microsoft.com/office/drawing/2014/main" id="{AAD3DACA-BA68-DF7A-6AC9-BA5BBE16D9C2}"/>
                    </a:ext>
                  </a:extLst>
                </p:cNvPr>
                <p:cNvSpPr/>
                <p:nvPr/>
              </p:nvSpPr>
              <p:spPr>
                <a:xfrm>
                  <a:off x="7036717" y="1719726"/>
                  <a:ext cx="577910" cy="676617"/>
                </a:xfrm>
                <a:custGeom>
                  <a:avLst/>
                  <a:gdLst>
                    <a:gd name="connsiteX0" fmla="*/ 347145 w 577910"/>
                    <a:gd name="connsiteY0" fmla="*/ 676617 h 676617"/>
                    <a:gd name="connsiteX1" fmla="*/ 62986 w 577910"/>
                    <a:gd name="connsiteY1" fmla="*/ 670182 h 676617"/>
                    <a:gd name="connsiteX2" fmla="*/ 60946 w 577910"/>
                    <a:gd name="connsiteY2" fmla="*/ 669158 h 676617"/>
                    <a:gd name="connsiteX3" fmla="*/ 60343 w 577910"/>
                    <a:gd name="connsiteY3" fmla="*/ 666955 h 676617"/>
                    <a:gd name="connsiteX4" fmla="*/ 43739 w 577910"/>
                    <a:gd name="connsiteY4" fmla="*/ 613255 h 676617"/>
                    <a:gd name="connsiteX5" fmla="*/ 2861 w 577910"/>
                    <a:gd name="connsiteY5" fmla="*/ 589363 h 676617"/>
                    <a:gd name="connsiteX6" fmla="*/ 26 w 577910"/>
                    <a:gd name="connsiteY6" fmla="*/ 586970 h 676617"/>
                    <a:gd name="connsiteX7" fmla="*/ 2094 w 577910"/>
                    <a:gd name="connsiteY7" fmla="*/ 583886 h 676617"/>
                    <a:gd name="connsiteX8" fmla="*/ 64920 w 577910"/>
                    <a:gd name="connsiteY8" fmla="*/ 567301 h 676617"/>
                    <a:gd name="connsiteX9" fmla="*/ 223273 w 577910"/>
                    <a:gd name="connsiteY9" fmla="*/ 521807 h 676617"/>
                    <a:gd name="connsiteX10" fmla="*/ 393539 w 577910"/>
                    <a:gd name="connsiteY10" fmla="*/ 490447 h 676617"/>
                    <a:gd name="connsiteX11" fmla="*/ 456671 w 577910"/>
                    <a:gd name="connsiteY11" fmla="*/ 161158 h 676617"/>
                    <a:gd name="connsiteX12" fmla="*/ 574356 w 577910"/>
                    <a:gd name="connsiteY12" fmla="*/ 104 h 676617"/>
                    <a:gd name="connsiteX13" fmla="*/ 577804 w 577910"/>
                    <a:gd name="connsiteY13" fmla="*/ 2019 h 676617"/>
                    <a:gd name="connsiteX14" fmla="*/ 575889 w 577910"/>
                    <a:gd name="connsiteY14" fmla="*/ 5467 h 676617"/>
                    <a:gd name="connsiteX15" fmla="*/ 461996 w 577910"/>
                    <a:gd name="connsiteY15" fmla="*/ 162834 h 676617"/>
                    <a:gd name="connsiteX16" fmla="*/ 398767 w 577910"/>
                    <a:gd name="connsiteY16" fmla="*/ 493444 h 676617"/>
                    <a:gd name="connsiteX17" fmla="*/ 396134 w 577910"/>
                    <a:gd name="connsiteY17" fmla="*/ 495886 h 676617"/>
                    <a:gd name="connsiteX18" fmla="*/ 224968 w 577910"/>
                    <a:gd name="connsiteY18" fmla="*/ 527112 h 676617"/>
                    <a:gd name="connsiteX19" fmla="*/ 66366 w 577910"/>
                    <a:gd name="connsiteY19" fmla="*/ 572683 h 676617"/>
                    <a:gd name="connsiteX20" fmla="*/ 16458 w 577910"/>
                    <a:gd name="connsiteY20" fmla="*/ 585907 h 676617"/>
                    <a:gd name="connsiteX21" fmla="*/ 48440 w 577910"/>
                    <a:gd name="connsiteY21" fmla="*/ 610258 h 676617"/>
                    <a:gd name="connsiteX22" fmla="*/ 66117 w 577910"/>
                    <a:gd name="connsiteY22" fmla="*/ 664724 h 676617"/>
                    <a:gd name="connsiteX23" fmla="*/ 530481 w 577910"/>
                    <a:gd name="connsiteY23" fmla="*/ 658366 h 676617"/>
                    <a:gd name="connsiteX24" fmla="*/ 534426 w 577910"/>
                    <a:gd name="connsiteY24" fmla="*/ 658366 h 676617"/>
                    <a:gd name="connsiteX25" fmla="*/ 534426 w 577910"/>
                    <a:gd name="connsiteY25" fmla="*/ 662302 h 676617"/>
                    <a:gd name="connsiteX26" fmla="*/ 347145 w 577910"/>
                    <a:gd name="connsiteY26" fmla="*/ 676617 h 67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7910" h="676617">
                      <a:moveTo>
                        <a:pt x="347145" y="676617"/>
                      </a:moveTo>
                      <a:cubicBezTo>
                        <a:pt x="226769" y="676617"/>
                        <a:pt x="88649" y="671226"/>
                        <a:pt x="62986" y="670182"/>
                      </a:cubicBezTo>
                      <a:cubicBezTo>
                        <a:pt x="62191" y="670144"/>
                        <a:pt x="61444" y="669771"/>
                        <a:pt x="60946" y="669158"/>
                      </a:cubicBezTo>
                      <a:cubicBezTo>
                        <a:pt x="60439" y="668545"/>
                        <a:pt x="60228" y="667740"/>
                        <a:pt x="60343" y="666955"/>
                      </a:cubicBezTo>
                      <a:cubicBezTo>
                        <a:pt x="60381" y="666735"/>
                        <a:pt x="63580" y="644376"/>
                        <a:pt x="43739" y="613255"/>
                      </a:cubicBezTo>
                      <a:cubicBezTo>
                        <a:pt x="28255" y="588971"/>
                        <a:pt x="3128" y="589373"/>
                        <a:pt x="2861" y="589363"/>
                      </a:cubicBezTo>
                      <a:cubicBezTo>
                        <a:pt x="1472" y="589373"/>
                        <a:pt x="227" y="588368"/>
                        <a:pt x="26" y="586970"/>
                      </a:cubicBezTo>
                      <a:cubicBezTo>
                        <a:pt x="-166" y="585562"/>
                        <a:pt x="725" y="584240"/>
                        <a:pt x="2094" y="583886"/>
                      </a:cubicBezTo>
                      <a:cubicBezTo>
                        <a:pt x="2363" y="583819"/>
                        <a:pt x="28696" y="577049"/>
                        <a:pt x="64920" y="567301"/>
                      </a:cubicBezTo>
                      <a:cubicBezTo>
                        <a:pt x="110405" y="555063"/>
                        <a:pt x="174811" y="537233"/>
                        <a:pt x="223273" y="521807"/>
                      </a:cubicBezTo>
                      <a:cubicBezTo>
                        <a:pt x="300540" y="497197"/>
                        <a:pt x="379118" y="491347"/>
                        <a:pt x="393539" y="490447"/>
                      </a:cubicBezTo>
                      <a:cubicBezTo>
                        <a:pt x="396574" y="466900"/>
                        <a:pt x="422706" y="269516"/>
                        <a:pt x="456671" y="161158"/>
                      </a:cubicBezTo>
                      <a:cubicBezTo>
                        <a:pt x="494850" y="39345"/>
                        <a:pt x="546798" y="7966"/>
                        <a:pt x="574356" y="104"/>
                      </a:cubicBezTo>
                      <a:cubicBezTo>
                        <a:pt x="575850" y="-307"/>
                        <a:pt x="577383" y="535"/>
                        <a:pt x="577804" y="2019"/>
                      </a:cubicBezTo>
                      <a:cubicBezTo>
                        <a:pt x="578225" y="3494"/>
                        <a:pt x="577363" y="5036"/>
                        <a:pt x="575889" y="5467"/>
                      </a:cubicBezTo>
                      <a:cubicBezTo>
                        <a:pt x="511885" y="23718"/>
                        <a:pt x="474913" y="121601"/>
                        <a:pt x="461996" y="162834"/>
                      </a:cubicBezTo>
                      <a:cubicBezTo>
                        <a:pt x="426163" y="277119"/>
                        <a:pt x="399035" y="491289"/>
                        <a:pt x="398767" y="493444"/>
                      </a:cubicBezTo>
                      <a:cubicBezTo>
                        <a:pt x="398605" y="494794"/>
                        <a:pt x="397494" y="495819"/>
                        <a:pt x="396134" y="495886"/>
                      </a:cubicBezTo>
                      <a:cubicBezTo>
                        <a:pt x="395281" y="495924"/>
                        <a:pt x="309311" y="500252"/>
                        <a:pt x="224968" y="527112"/>
                      </a:cubicBezTo>
                      <a:cubicBezTo>
                        <a:pt x="176401" y="542577"/>
                        <a:pt x="111908" y="560435"/>
                        <a:pt x="66366" y="572683"/>
                      </a:cubicBezTo>
                      <a:cubicBezTo>
                        <a:pt x="45357" y="578332"/>
                        <a:pt x="27671" y="582986"/>
                        <a:pt x="16458" y="585907"/>
                      </a:cubicBezTo>
                      <a:cubicBezTo>
                        <a:pt x="26081" y="588722"/>
                        <a:pt x="38855" y="595224"/>
                        <a:pt x="48440" y="610258"/>
                      </a:cubicBezTo>
                      <a:cubicBezTo>
                        <a:pt x="65361" y="636801"/>
                        <a:pt x="66433" y="657207"/>
                        <a:pt x="66117" y="664724"/>
                      </a:cubicBezTo>
                      <a:cubicBezTo>
                        <a:pt x="244206" y="671916"/>
                        <a:pt x="512756" y="676100"/>
                        <a:pt x="530481" y="658366"/>
                      </a:cubicBezTo>
                      <a:cubicBezTo>
                        <a:pt x="531573" y="657274"/>
                        <a:pt x="533334" y="657274"/>
                        <a:pt x="534426" y="658366"/>
                      </a:cubicBezTo>
                      <a:cubicBezTo>
                        <a:pt x="535518" y="659458"/>
                        <a:pt x="535518" y="661210"/>
                        <a:pt x="534426" y="662302"/>
                      </a:cubicBezTo>
                      <a:cubicBezTo>
                        <a:pt x="523366" y="673361"/>
                        <a:pt x="440604" y="676617"/>
                        <a:pt x="347145" y="676617"/>
                      </a:cubicBezTo>
                      <a:close/>
                    </a:path>
                  </a:pathLst>
                </a:custGeom>
                <a:solidFill>
                  <a:srgbClr val="DFE4E3"/>
                </a:solidFill>
                <a:ln w="9575" cap="flat">
                  <a:noFill/>
                  <a:prstDash val="solid"/>
                  <a:miter/>
                </a:ln>
              </p:spPr>
              <p:txBody>
                <a:bodyPr rtlCol="0" anchor="ctr"/>
                <a:lstStyle/>
                <a:p>
                  <a:endParaRPr lang="nl-NL"/>
                </a:p>
              </p:txBody>
            </p:sp>
            <p:grpSp>
              <p:nvGrpSpPr>
                <p:cNvPr id="88" name="Graphic 3">
                  <a:extLst>
                    <a:ext uri="{FF2B5EF4-FFF2-40B4-BE49-F238E27FC236}">
                      <a16:creationId xmlns:a16="http://schemas.microsoft.com/office/drawing/2014/main" id="{A16D50B8-121A-F12E-C5C5-7CB91161BC72}"/>
                    </a:ext>
                  </a:extLst>
                </p:cNvPr>
                <p:cNvGrpSpPr/>
                <p:nvPr/>
              </p:nvGrpSpPr>
              <p:grpSpPr>
                <a:xfrm>
                  <a:off x="7092775" y="1019763"/>
                  <a:ext cx="405965" cy="628149"/>
                  <a:chOff x="6818087" y="700846"/>
                  <a:chExt cx="405965" cy="628149"/>
                </a:xfrm>
              </p:grpSpPr>
              <p:sp>
                <p:nvSpPr>
                  <p:cNvPr id="93" name="Vrije vorm 92">
                    <a:extLst>
                      <a:ext uri="{FF2B5EF4-FFF2-40B4-BE49-F238E27FC236}">
                        <a16:creationId xmlns:a16="http://schemas.microsoft.com/office/drawing/2014/main" id="{E1824D6E-BF5B-C46C-7A89-11371D1E35A5}"/>
                      </a:ext>
                    </a:extLst>
                  </p:cNvPr>
                  <p:cNvSpPr/>
                  <p:nvPr/>
                </p:nvSpPr>
                <p:spPr>
                  <a:xfrm>
                    <a:off x="6918972" y="1017254"/>
                    <a:ext cx="234223" cy="311742"/>
                  </a:xfrm>
                  <a:custGeom>
                    <a:avLst/>
                    <a:gdLst>
                      <a:gd name="connsiteX0" fmla="*/ 0 w 234223"/>
                      <a:gd name="connsiteY0" fmla="*/ 274928 h 311742"/>
                      <a:gd name="connsiteX1" fmla="*/ 0 w 234223"/>
                      <a:gd name="connsiteY1" fmla="*/ 274928 h 311742"/>
                      <a:gd name="connsiteX2" fmla="*/ 211594 w 234223"/>
                      <a:gd name="connsiteY2" fmla="*/ 271260 h 311742"/>
                      <a:gd name="connsiteX3" fmla="*/ 211603 w 234223"/>
                      <a:gd name="connsiteY3" fmla="*/ 271260 h 311742"/>
                      <a:gd name="connsiteX4" fmla="*/ 234192 w 234223"/>
                      <a:gd name="connsiteY4" fmla="*/ 219494 h 311742"/>
                      <a:gd name="connsiteX5" fmla="*/ 227537 w 234223"/>
                      <a:gd name="connsiteY5" fmla="*/ 0 h 311742"/>
                      <a:gd name="connsiteX6" fmla="*/ 10275 w 234223"/>
                      <a:gd name="connsiteY6" fmla="*/ 37671 h 311742"/>
                      <a:gd name="connsiteX7" fmla="*/ 0 w 234223"/>
                      <a:gd name="connsiteY7" fmla="*/ 274928 h 31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223" h="311742">
                        <a:moveTo>
                          <a:pt x="0" y="274928"/>
                        </a:moveTo>
                        <a:lnTo>
                          <a:pt x="0" y="274928"/>
                        </a:lnTo>
                        <a:cubicBezTo>
                          <a:pt x="62022" y="325363"/>
                          <a:pt x="151353" y="323821"/>
                          <a:pt x="211594" y="271260"/>
                        </a:cubicBezTo>
                        <a:lnTo>
                          <a:pt x="211603" y="271260"/>
                        </a:lnTo>
                        <a:cubicBezTo>
                          <a:pt x="226503" y="258256"/>
                          <a:pt x="234796" y="239258"/>
                          <a:pt x="234192" y="219494"/>
                        </a:cubicBezTo>
                        <a:lnTo>
                          <a:pt x="227537" y="0"/>
                        </a:lnTo>
                        <a:lnTo>
                          <a:pt x="10275" y="37671"/>
                        </a:lnTo>
                        <a:lnTo>
                          <a:pt x="0" y="274928"/>
                        </a:lnTo>
                        <a:close/>
                      </a:path>
                    </a:pathLst>
                  </a:custGeom>
                  <a:solidFill>
                    <a:srgbClr val="E5B6AE"/>
                  </a:solidFill>
                  <a:ln w="9575" cap="flat">
                    <a:noFill/>
                    <a:prstDash val="solid"/>
                    <a:miter/>
                  </a:ln>
                </p:spPr>
                <p:txBody>
                  <a:bodyPr rtlCol="0" anchor="ctr"/>
                  <a:lstStyle/>
                  <a:p>
                    <a:endParaRPr lang="nl-NL"/>
                  </a:p>
                </p:txBody>
              </p:sp>
              <p:sp>
                <p:nvSpPr>
                  <p:cNvPr id="94" name="Vrije vorm 93">
                    <a:extLst>
                      <a:ext uri="{FF2B5EF4-FFF2-40B4-BE49-F238E27FC236}">
                        <a16:creationId xmlns:a16="http://schemas.microsoft.com/office/drawing/2014/main" id="{D19F4884-17B7-1D12-A34F-8E68A7A7AA96}"/>
                      </a:ext>
                    </a:extLst>
                  </p:cNvPr>
                  <p:cNvSpPr/>
                  <p:nvPr/>
                </p:nvSpPr>
                <p:spPr>
                  <a:xfrm>
                    <a:off x="6922552" y="1097450"/>
                    <a:ext cx="210282" cy="150768"/>
                  </a:xfrm>
                  <a:custGeom>
                    <a:avLst/>
                    <a:gdLst>
                      <a:gd name="connsiteX0" fmla="*/ 210282 w 210282"/>
                      <a:gd name="connsiteY0" fmla="*/ 0 h 150768"/>
                      <a:gd name="connsiteX1" fmla="*/ 0 w 210282"/>
                      <a:gd name="connsiteY1" fmla="*/ 111969 h 150768"/>
                      <a:gd name="connsiteX2" fmla="*/ 2681 w 210282"/>
                      <a:gd name="connsiteY2" fmla="*/ 50043 h 150768"/>
                      <a:gd name="connsiteX3" fmla="*/ 210282 w 210282"/>
                      <a:gd name="connsiteY3" fmla="*/ 0 h 150768"/>
                    </a:gdLst>
                    <a:ahLst/>
                    <a:cxnLst>
                      <a:cxn ang="0">
                        <a:pos x="connsiteX0" y="connsiteY0"/>
                      </a:cxn>
                      <a:cxn ang="0">
                        <a:pos x="connsiteX1" y="connsiteY1"/>
                      </a:cxn>
                      <a:cxn ang="0">
                        <a:pos x="connsiteX2" y="connsiteY2"/>
                      </a:cxn>
                      <a:cxn ang="0">
                        <a:pos x="connsiteX3" y="connsiteY3"/>
                      </a:cxn>
                    </a:cxnLst>
                    <a:rect l="l" t="t" r="r" b="b"/>
                    <a:pathLst>
                      <a:path w="210282" h="150768">
                        <a:moveTo>
                          <a:pt x="210282" y="0"/>
                        </a:moveTo>
                        <a:cubicBezTo>
                          <a:pt x="175934" y="122128"/>
                          <a:pt x="87981" y="202449"/>
                          <a:pt x="0" y="111969"/>
                        </a:cubicBezTo>
                        <a:lnTo>
                          <a:pt x="2681" y="50043"/>
                        </a:lnTo>
                        <a:lnTo>
                          <a:pt x="210282" y="0"/>
                        </a:lnTo>
                        <a:close/>
                      </a:path>
                    </a:pathLst>
                  </a:custGeom>
                  <a:solidFill>
                    <a:srgbClr val="C4918C"/>
                  </a:solidFill>
                  <a:ln w="9575" cap="flat">
                    <a:noFill/>
                    <a:prstDash val="solid"/>
                    <a:miter/>
                  </a:ln>
                </p:spPr>
                <p:txBody>
                  <a:bodyPr rtlCol="0" anchor="ctr"/>
                  <a:lstStyle/>
                  <a:p>
                    <a:endParaRPr lang="nl-NL"/>
                  </a:p>
                </p:txBody>
              </p:sp>
              <p:sp>
                <p:nvSpPr>
                  <p:cNvPr id="95" name="Vrije vorm 94">
                    <a:extLst>
                      <a:ext uri="{FF2B5EF4-FFF2-40B4-BE49-F238E27FC236}">
                        <a16:creationId xmlns:a16="http://schemas.microsoft.com/office/drawing/2014/main" id="{45909CE8-81AC-E484-B3D1-B74FBC0461E0}"/>
                      </a:ext>
                    </a:extLst>
                  </p:cNvPr>
                  <p:cNvSpPr/>
                  <p:nvPr/>
                </p:nvSpPr>
                <p:spPr>
                  <a:xfrm>
                    <a:off x="6837821" y="700846"/>
                    <a:ext cx="347810" cy="486682"/>
                  </a:xfrm>
                  <a:custGeom>
                    <a:avLst/>
                    <a:gdLst>
                      <a:gd name="connsiteX0" fmla="*/ 191443 w 347810"/>
                      <a:gd name="connsiteY0" fmla="*/ 957 h 486682"/>
                      <a:gd name="connsiteX1" fmla="*/ 346206 w 347810"/>
                      <a:gd name="connsiteY1" fmla="*/ 185340 h 486682"/>
                      <a:gd name="connsiteX2" fmla="*/ 281550 w 347810"/>
                      <a:gd name="connsiteY2" fmla="*/ 422822 h 486682"/>
                      <a:gd name="connsiteX3" fmla="*/ 106401 w 347810"/>
                      <a:gd name="connsiteY3" fmla="*/ 486683 h 486682"/>
                      <a:gd name="connsiteX4" fmla="*/ 25314 w 347810"/>
                      <a:gd name="connsiteY4" fmla="*/ 405193 h 486682"/>
                      <a:gd name="connsiteX5" fmla="*/ 5914 w 347810"/>
                      <a:gd name="connsiteY5" fmla="*/ 154319 h 486682"/>
                      <a:gd name="connsiteX6" fmla="*/ 191443 w 347810"/>
                      <a:gd name="connsiteY6" fmla="*/ 957 h 48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810" h="486682">
                        <a:moveTo>
                          <a:pt x="191443" y="957"/>
                        </a:moveTo>
                        <a:cubicBezTo>
                          <a:pt x="295339" y="7778"/>
                          <a:pt x="358893" y="21747"/>
                          <a:pt x="346206" y="185340"/>
                        </a:cubicBezTo>
                        <a:cubicBezTo>
                          <a:pt x="333508" y="348936"/>
                          <a:pt x="303632" y="400205"/>
                          <a:pt x="281550" y="422822"/>
                        </a:cubicBezTo>
                        <a:cubicBezTo>
                          <a:pt x="253302" y="451750"/>
                          <a:pt x="209168" y="482556"/>
                          <a:pt x="106401" y="486683"/>
                        </a:cubicBezTo>
                        <a:cubicBezTo>
                          <a:pt x="43173" y="479692"/>
                          <a:pt x="40779" y="441696"/>
                          <a:pt x="25314" y="405193"/>
                        </a:cubicBezTo>
                        <a:cubicBezTo>
                          <a:pt x="12990" y="376093"/>
                          <a:pt x="-11179" y="317519"/>
                          <a:pt x="5914" y="154319"/>
                        </a:cubicBezTo>
                        <a:cubicBezTo>
                          <a:pt x="22997" y="-8873"/>
                          <a:pt x="149501" y="-1841"/>
                          <a:pt x="191443" y="957"/>
                        </a:cubicBezTo>
                        <a:close/>
                      </a:path>
                    </a:pathLst>
                  </a:custGeom>
                  <a:solidFill>
                    <a:srgbClr val="E5B6AE"/>
                  </a:solidFill>
                  <a:ln w="9575" cap="flat">
                    <a:noFill/>
                    <a:prstDash val="solid"/>
                    <a:miter/>
                  </a:ln>
                </p:spPr>
                <p:txBody>
                  <a:bodyPr rtlCol="0" anchor="ctr"/>
                  <a:lstStyle/>
                  <a:p>
                    <a:endParaRPr lang="nl-NL"/>
                  </a:p>
                </p:txBody>
              </p:sp>
              <p:sp>
                <p:nvSpPr>
                  <p:cNvPr id="96" name="Vrije vorm 95">
                    <a:extLst>
                      <a:ext uri="{FF2B5EF4-FFF2-40B4-BE49-F238E27FC236}">
                        <a16:creationId xmlns:a16="http://schemas.microsoft.com/office/drawing/2014/main" id="{8AC41D6F-72F3-E648-7D8F-E5240FC544C6}"/>
                      </a:ext>
                    </a:extLst>
                  </p:cNvPr>
                  <p:cNvSpPr/>
                  <p:nvPr/>
                </p:nvSpPr>
                <p:spPr>
                  <a:xfrm>
                    <a:off x="6997977" y="939310"/>
                    <a:ext cx="29363" cy="35584"/>
                  </a:xfrm>
                  <a:custGeom>
                    <a:avLst/>
                    <a:gdLst>
                      <a:gd name="connsiteX0" fmla="*/ 16924 w 29363"/>
                      <a:gd name="connsiteY0" fmla="*/ 42 h 35584"/>
                      <a:gd name="connsiteX1" fmla="*/ 176 w 29363"/>
                      <a:gd name="connsiteY1" fmla="*/ 16585 h 35584"/>
                      <a:gd name="connsiteX2" fmla="*/ 12433 w 29363"/>
                      <a:gd name="connsiteY2" fmla="*/ 35542 h 35584"/>
                      <a:gd name="connsiteX3" fmla="*/ 29190 w 29363"/>
                      <a:gd name="connsiteY3" fmla="*/ 19005 h 35584"/>
                      <a:gd name="connsiteX4" fmla="*/ 16924 w 29363"/>
                      <a:gd name="connsiteY4" fmla="*/ 42 h 3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3" h="35584">
                        <a:moveTo>
                          <a:pt x="16924" y="42"/>
                        </a:moveTo>
                        <a:cubicBezTo>
                          <a:pt x="8909" y="-630"/>
                          <a:pt x="1411" y="6782"/>
                          <a:pt x="176" y="16585"/>
                        </a:cubicBezTo>
                        <a:cubicBezTo>
                          <a:pt x="-1069" y="26388"/>
                          <a:pt x="4418" y="34882"/>
                          <a:pt x="12433" y="35542"/>
                        </a:cubicBezTo>
                        <a:cubicBezTo>
                          <a:pt x="20448" y="36213"/>
                          <a:pt x="27955" y="28811"/>
                          <a:pt x="29190" y="19005"/>
                        </a:cubicBezTo>
                        <a:cubicBezTo>
                          <a:pt x="30426" y="9196"/>
                          <a:pt x="24939" y="709"/>
                          <a:pt x="16924" y="42"/>
                        </a:cubicBezTo>
                        <a:close/>
                      </a:path>
                    </a:pathLst>
                  </a:custGeom>
                  <a:solidFill>
                    <a:srgbClr val="303B39"/>
                  </a:solidFill>
                  <a:ln w="9575" cap="flat">
                    <a:noFill/>
                    <a:prstDash val="solid"/>
                    <a:miter/>
                  </a:ln>
                </p:spPr>
                <p:txBody>
                  <a:bodyPr rtlCol="0" anchor="ctr"/>
                  <a:lstStyle/>
                  <a:p>
                    <a:endParaRPr lang="nl-NL"/>
                  </a:p>
                </p:txBody>
              </p:sp>
              <p:sp>
                <p:nvSpPr>
                  <p:cNvPr id="97" name="Vrije vorm 96">
                    <a:extLst>
                      <a:ext uri="{FF2B5EF4-FFF2-40B4-BE49-F238E27FC236}">
                        <a16:creationId xmlns:a16="http://schemas.microsoft.com/office/drawing/2014/main" id="{55768C69-3E27-94C1-D7C6-245038264D44}"/>
                      </a:ext>
                    </a:extLst>
                  </p:cNvPr>
                  <p:cNvSpPr/>
                  <p:nvPr/>
                </p:nvSpPr>
                <p:spPr>
                  <a:xfrm>
                    <a:off x="6867122" y="930609"/>
                    <a:ext cx="29046" cy="35855"/>
                  </a:xfrm>
                  <a:custGeom>
                    <a:avLst/>
                    <a:gdLst>
                      <a:gd name="connsiteX0" fmla="*/ 15529 w 29046"/>
                      <a:gd name="connsiteY0" fmla="*/ 58 h 35855"/>
                      <a:gd name="connsiteX1" fmla="*/ 29012 w 29046"/>
                      <a:gd name="connsiteY1" fmla="*/ 19359 h 35855"/>
                      <a:gd name="connsiteX2" fmla="*/ 13528 w 29046"/>
                      <a:gd name="connsiteY2" fmla="*/ 35798 h 35855"/>
                      <a:gd name="connsiteX3" fmla="*/ 35 w 29046"/>
                      <a:gd name="connsiteY3" fmla="*/ 16493 h 35855"/>
                      <a:gd name="connsiteX4" fmla="*/ 15529 w 29046"/>
                      <a:gd name="connsiteY4" fmla="*/ 58 h 35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6" h="35855">
                        <a:moveTo>
                          <a:pt x="15529" y="58"/>
                        </a:moveTo>
                        <a:cubicBezTo>
                          <a:pt x="23534" y="848"/>
                          <a:pt x="29567" y="9493"/>
                          <a:pt x="29012" y="19359"/>
                        </a:cubicBezTo>
                        <a:cubicBezTo>
                          <a:pt x="28466" y="29229"/>
                          <a:pt x="21523" y="36583"/>
                          <a:pt x="13528" y="35798"/>
                        </a:cubicBezTo>
                        <a:cubicBezTo>
                          <a:pt x="5522" y="35003"/>
                          <a:pt x="-520" y="26358"/>
                          <a:pt x="35" y="16493"/>
                        </a:cubicBezTo>
                        <a:cubicBezTo>
                          <a:pt x="591" y="6626"/>
                          <a:pt x="7523" y="-734"/>
                          <a:pt x="15529" y="58"/>
                        </a:cubicBezTo>
                        <a:close/>
                      </a:path>
                    </a:pathLst>
                  </a:custGeom>
                  <a:solidFill>
                    <a:srgbClr val="303B39"/>
                  </a:solidFill>
                  <a:ln w="9575" cap="flat">
                    <a:noFill/>
                    <a:prstDash val="solid"/>
                    <a:miter/>
                  </a:ln>
                </p:spPr>
                <p:txBody>
                  <a:bodyPr rtlCol="0" anchor="ctr"/>
                  <a:lstStyle/>
                  <a:p>
                    <a:endParaRPr lang="nl-NL"/>
                  </a:p>
                </p:txBody>
              </p:sp>
              <p:sp>
                <p:nvSpPr>
                  <p:cNvPr id="98" name="Vrije vorm 97">
                    <a:extLst>
                      <a:ext uri="{FF2B5EF4-FFF2-40B4-BE49-F238E27FC236}">
                        <a16:creationId xmlns:a16="http://schemas.microsoft.com/office/drawing/2014/main" id="{CB4A3D44-70D1-0776-0F39-4A1F7416C1B9}"/>
                      </a:ext>
                    </a:extLst>
                  </p:cNvPr>
                  <p:cNvSpPr/>
                  <p:nvPr/>
                </p:nvSpPr>
                <p:spPr>
                  <a:xfrm>
                    <a:off x="6987294" y="895107"/>
                    <a:ext cx="59034" cy="16617"/>
                  </a:xfrm>
                  <a:custGeom>
                    <a:avLst/>
                    <a:gdLst>
                      <a:gd name="connsiteX0" fmla="*/ 2002 w 59034"/>
                      <a:gd name="connsiteY0" fmla="*/ 14556 h 16617"/>
                      <a:gd name="connsiteX1" fmla="*/ 0 w 59034"/>
                      <a:gd name="connsiteY1" fmla="*/ 1599 h 16617"/>
                      <a:gd name="connsiteX2" fmla="*/ 59035 w 59034"/>
                      <a:gd name="connsiteY2" fmla="*/ 4719 h 16617"/>
                      <a:gd name="connsiteX3" fmla="*/ 53528 w 59034"/>
                      <a:gd name="connsiteY3" fmla="*/ 16617 h 16617"/>
                      <a:gd name="connsiteX4" fmla="*/ 2002 w 59034"/>
                      <a:gd name="connsiteY4" fmla="*/ 14556 h 16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34" h="16617">
                        <a:moveTo>
                          <a:pt x="2002" y="14556"/>
                        </a:moveTo>
                        <a:lnTo>
                          <a:pt x="0" y="1599"/>
                        </a:lnTo>
                        <a:cubicBezTo>
                          <a:pt x="18155" y="-1200"/>
                          <a:pt x="47878" y="-424"/>
                          <a:pt x="59035" y="4719"/>
                        </a:cubicBezTo>
                        <a:lnTo>
                          <a:pt x="53528" y="16617"/>
                        </a:lnTo>
                        <a:cubicBezTo>
                          <a:pt x="45810" y="13012"/>
                          <a:pt x="18826" y="11963"/>
                          <a:pt x="2002" y="14556"/>
                        </a:cubicBezTo>
                        <a:close/>
                      </a:path>
                    </a:pathLst>
                  </a:custGeom>
                  <a:solidFill>
                    <a:srgbClr val="A1ADAA"/>
                  </a:solidFill>
                  <a:ln w="9575" cap="flat">
                    <a:noFill/>
                    <a:prstDash val="solid"/>
                    <a:miter/>
                  </a:ln>
                </p:spPr>
                <p:txBody>
                  <a:bodyPr rtlCol="0" anchor="ctr"/>
                  <a:lstStyle/>
                  <a:p>
                    <a:endParaRPr lang="nl-NL"/>
                  </a:p>
                </p:txBody>
              </p:sp>
              <p:sp>
                <p:nvSpPr>
                  <p:cNvPr id="99" name="Vrije vorm 98">
                    <a:extLst>
                      <a:ext uri="{FF2B5EF4-FFF2-40B4-BE49-F238E27FC236}">
                        <a16:creationId xmlns:a16="http://schemas.microsoft.com/office/drawing/2014/main" id="{551B7252-2621-F70F-7D08-C1DE950C35D2}"/>
                      </a:ext>
                    </a:extLst>
                  </p:cNvPr>
                  <p:cNvSpPr/>
                  <p:nvPr/>
                </p:nvSpPr>
                <p:spPr>
                  <a:xfrm>
                    <a:off x="6849145" y="885290"/>
                    <a:ext cx="59130" cy="16389"/>
                  </a:xfrm>
                  <a:custGeom>
                    <a:avLst/>
                    <a:gdLst>
                      <a:gd name="connsiteX0" fmla="*/ 4711 w 59130"/>
                      <a:gd name="connsiteY0" fmla="*/ 15028 h 16389"/>
                      <a:gd name="connsiteX1" fmla="*/ 0 w 59130"/>
                      <a:gd name="connsiteY1" fmla="*/ 2798 h 16389"/>
                      <a:gd name="connsiteX2" fmla="*/ 59130 w 59130"/>
                      <a:gd name="connsiteY2" fmla="*/ 3593 h 16389"/>
                      <a:gd name="connsiteX3" fmla="*/ 56276 w 59130"/>
                      <a:gd name="connsiteY3" fmla="*/ 16389 h 16389"/>
                      <a:gd name="connsiteX4" fmla="*/ 4711 w 59130"/>
                      <a:gd name="connsiteY4" fmla="*/ 15028 h 16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30" h="16389">
                        <a:moveTo>
                          <a:pt x="4711" y="15028"/>
                        </a:moveTo>
                        <a:lnTo>
                          <a:pt x="0" y="2798"/>
                        </a:lnTo>
                        <a:cubicBezTo>
                          <a:pt x="11453" y="-1619"/>
                          <a:pt x="41176" y="-391"/>
                          <a:pt x="59130" y="3593"/>
                        </a:cubicBezTo>
                        <a:lnTo>
                          <a:pt x="56276" y="16389"/>
                        </a:lnTo>
                        <a:cubicBezTo>
                          <a:pt x="39663" y="12662"/>
                          <a:pt x="12640" y="11962"/>
                          <a:pt x="4711" y="15028"/>
                        </a:cubicBezTo>
                        <a:close/>
                      </a:path>
                    </a:pathLst>
                  </a:custGeom>
                  <a:solidFill>
                    <a:srgbClr val="A1ADAA"/>
                  </a:solidFill>
                  <a:ln w="9575" cap="flat">
                    <a:noFill/>
                    <a:prstDash val="solid"/>
                    <a:miter/>
                  </a:ln>
                </p:spPr>
                <p:txBody>
                  <a:bodyPr rtlCol="0" anchor="ctr"/>
                  <a:lstStyle/>
                  <a:p>
                    <a:endParaRPr lang="nl-NL"/>
                  </a:p>
                </p:txBody>
              </p:sp>
              <p:sp>
                <p:nvSpPr>
                  <p:cNvPr id="100" name="Vrije vorm 99">
                    <a:extLst>
                      <a:ext uri="{FF2B5EF4-FFF2-40B4-BE49-F238E27FC236}">
                        <a16:creationId xmlns:a16="http://schemas.microsoft.com/office/drawing/2014/main" id="{3CC94801-1AA2-4AA1-17B9-C94AB9085860}"/>
                      </a:ext>
                    </a:extLst>
                  </p:cNvPr>
                  <p:cNvSpPr/>
                  <p:nvPr/>
                </p:nvSpPr>
                <p:spPr>
                  <a:xfrm>
                    <a:off x="6818087" y="916524"/>
                    <a:ext cx="261304" cy="91734"/>
                  </a:xfrm>
                  <a:custGeom>
                    <a:avLst/>
                    <a:gdLst>
                      <a:gd name="connsiteX0" fmla="*/ 121653 w 261304"/>
                      <a:gd name="connsiteY0" fmla="*/ 12658 h 91734"/>
                      <a:gd name="connsiteX1" fmla="*/ 99802 w 261304"/>
                      <a:gd name="connsiteY1" fmla="*/ 11122 h 91734"/>
                      <a:gd name="connsiteX2" fmla="*/ 3355 w 261304"/>
                      <a:gd name="connsiteY2" fmla="*/ 4017 h 91734"/>
                      <a:gd name="connsiteX3" fmla="*/ 17786 w 261304"/>
                      <a:gd name="connsiteY3" fmla="*/ 75584 h 91734"/>
                      <a:gd name="connsiteX4" fmla="*/ 69849 w 261304"/>
                      <a:gd name="connsiteY4" fmla="*/ 82258 h 91734"/>
                      <a:gd name="connsiteX5" fmla="*/ 96709 w 261304"/>
                      <a:gd name="connsiteY5" fmla="*/ 27340 h 91734"/>
                      <a:gd name="connsiteX6" fmla="*/ 98614 w 261304"/>
                      <a:gd name="connsiteY6" fmla="*/ 21426 h 91734"/>
                      <a:gd name="connsiteX7" fmla="*/ 122199 w 261304"/>
                      <a:gd name="connsiteY7" fmla="*/ 23049 h 91734"/>
                      <a:gd name="connsiteX8" fmla="*/ 123300 w 261304"/>
                      <a:gd name="connsiteY8" fmla="*/ 29087 h 91734"/>
                      <a:gd name="connsiteX9" fmla="*/ 142749 w 261304"/>
                      <a:gd name="connsiteY9" fmla="*/ 87046 h 91734"/>
                      <a:gd name="connsiteX10" fmla="*/ 236083 w 261304"/>
                      <a:gd name="connsiteY10" fmla="*/ 89928 h 91734"/>
                      <a:gd name="connsiteX11" fmla="*/ 259735 w 261304"/>
                      <a:gd name="connsiteY11" fmla="*/ 20854 h 91734"/>
                      <a:gd name="connsiteX12" fmla="*/ 121653 w 261304"/>
                      <a:gd name="connsiteY12" fmla="*/ 12658 h 91734"/>
                      <a:gd name="connsiteX13" fmla="*/ 121653 w 261304"/>
                      <a:gd name="connsiteY13" fmla="*/ 12658 h 91734"/>
                      <a:gd name="connsiteX14" fmla="*/ 87554 w 261304"/>
                      <a:gd name="connsiteY14" fmla="*/ 16595 h 91734"/>
                      <a:gd name="connsiteX15" fmla="*/ 84165 w 261304"/>
                      <a:gd name="connsiteY15" fmla="*/ 29655 h 91734"/>
                      <a:gd name="connsiteX16" fmla="*/ 62236 w 261304"/>
                      <a:gd name="connsiteY16" fmla="*/ 74502 h 91734"/>
                      <a:gd name="connsiteX17" fmla="*/ 27199 w 261304"/>
                      <a:gd name="connsiteY17" fmla="*/ 69541 h 91734"/>
                      <a:gd name="connsiteX18" fmla="*/ 15411 w 261304"/>
                      <a:gd name="connsiteY18" fmla="*/ 11100 h 91734"/>
                      <a:gd name="connsiteX19" fmla="*/ 87554 w 261304"/>
                      <a:gd name="connsiteY19" fmla="*/ 16595 h 91734"/>
                      <a:gd name="connsiteX20" fmla="*/ 87554 w 261304"/>
                      <a:gd name="connsiteY20" fmla="*/ 16595 h 91734"/>
                      <a:gd name="connsiteX21" fmla="*/ 246856 w 261304"/>
                      <a:gd name="connsiteY21" fmla="*/ 26299 h 91734"/>
                      <a:gd name="connsiteX22" fmla="*/ 227542 w 261304"/>
                      <a:gd name="connsiteY22" fmla="*/ 82698 h 91734"/>
                      <a:gd name="connsiteX23" fmla="*/ 151319 w 261304"/>
                      <a:gd name="connsiteY23" fmla="*/ 80352 h 91734"/>
                      <a:gd name="connsiteX24" fmla="*/ 135433 w 261304"/>
                      <a:gd name="connsiteY24" fmla="*/ 33021 h 91734"/>
                      <a:gd name="connsiteX25" fmla="*/ 133777 w 261304"/>
                      <a:gd name="connsiteY25" fmla="*/ 19630 h 91734"/>
                      <a:gd name="connsiteX26" fmla="*/ 246856 w 261304"/>
                      <a:gd name="connsiteY26" fmla="*/ 26299 h 9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304" h="91734">
                        <a:moveTo>
                          <a:pt x="121653" y="12658"/>
                        </a:moveTo>
                        <a:cubicBezTo>
                          <a:pt x="110364" y="9957"/>
                          <a:pt x="111360" y="9475"/>
                          <a:pt x="99802" y="11122"/>
                        </a:cubicBezTo>
                        <a:cubicBezTo>
                          <a:pt x="86204" y="8191"/>
                          <a:pt x="46216" y="-7146"/>
                          <a:pt x="3355" y="4017"/>
                        </a:cubicBezTo>
                        <a:cubicBezTo>
                          <a:pt x="-7360" y="25613"/>
                          <a:pt x="10365" y="70451"/>
                          <a:pt x="17786" y="75584"/>
                        </a:cubicBezTo>
                        <a:cubicBezTo>
                          <a:pt x="25197" y="80726"/>
                          <a:pt x="55802" y="83666"/>
                          <a:pt x="69849" y="82258"/>
                        </a:cubicBezTo>
                        <a:cubicBezTo>
                          <a:pt x="83772" y="82708"/>
                          <a:pt x="94229" y="33679"/>
                          <a:pt x="96709" y="27340"/>
                        </a:cubicBezTo>
                        <a:cubicBezTo>
                          <a:pt x="97417" y="25537"/>
                          <a:pt x="98059" y="23466"/>
                          <a:pt x="98614" y="21426"/>
                        </a:cubicBezTo>
                        <a:cubicBezTo>
                          <a:pt x="109617" y="18930"/>
                          <a:pt x="111522" y="19857"/>
                          <a:pt x="122199" y="23049"/>
                        </a:cubicBezTo>
                        <a:cubicBezTo>
                          <a:pt x="122477" y="25117"/>
                          <a:pt x="122841" y="27225"/>
                          <a:pt x="123300" y="29087"/>
                        </a:cubicBezTo>
                        <a:cubicBezTo>
                          <a:pt x="124938" y="35695"/>
                          <a:pt x="128893" y="85676"/>
                          <a:pt x="142749" y="87046"/>
                        </a:cubicBezTo>
                        <a:cubicBezTo>
                          <a:pt x="156490" y="90273"/>
                          <a:pt x="228068" y="94046"/>
                          <a:pt x="236083" y="89928"/>
                        </a:cubicBezTo>
                        <a:cubicBezTo>
                          <a:pt x="244107" y="85801"/>
                          <a:pt x="267539" y="43668"/>
                          <a:pt x="259735" y="20854"/>
                        </a:cubicBezTo>
                        <a:cubicBezTo>
                          <a:pt x="217947" y="3871"/>
                          <a:pt x="133116" y="11759"/>
                          <a:pt x="121653" y="12658"/>
                        </a:cubicBezTo>
                        <a:lnTo>
                          <a:pt x="121653" y="12658"/>
                        </a:lnTo>
                        <a:close/>
                        <a:moveTo>
                          <a:pt x="87554" y="16595"/>
                        </a:moveTo>
                        <a:cubicBezTo>
                          <a:pt x="87554" y="16595"/>
                          <a:pt x="86194" y="24476"/>
                          <a:pt x="84165" y="29655"/>
                        </a:cubicBezTo>
                        <a:cubicBezTo>
                          <a:pt x="82135" y="34835"/>
                          <a:pt x="73602" y="74875"/>
                          <a:pt x="62236" y="74502"/>
                        </a:cubicBezTo>
                        <a:cubicBezTo>
                          <a:pt x="50765" y="75651"/>
                          <a:pt x="33251" y="73736"/>
                          <a:pt x="27199" y="69541"/>
                        </a:cubicBezTo>
                        <a:cubicBezTo>
                          <a:pt x="21147" y="65357"/>
                          <a:pt x="6668" y="28739"/>
                          <a:pt x="15411" y="11100"/>
                        </a:cubicBezTo>
                        <a:cubicBezTo>
                          <a:pt x="51483" y="1703"/>
                          <a:pt x="79645" y="14940"/>
                          <a:pt x="87554" y="16595"/>
                        </a:cubicBezTo>
                        <a:lnTo>
                          <a:pt x="87554" y="16595"/>
                        </a:lnTo>
                        <a:close/>
                        <a:moveTo>
                          <a:pt x="246856" y="26299"/>
                        </a:moveTo>
                        <a:cubicBezTo>
                          <a:pt x="253233" y="44932"/>
                          <a:pt x="234091" y="79337"/>
                          <a:pt x="227542" y="82698"/>
                        </a:cubicBezTo>
                        <a:cubicBezTo>
                          <a:pt x="220992" y="86069"/>
                          <a:pt x="162542" y="82986"/>
                          <a:pt x="151319" y="80352"/>
                        </a:cubicBezTo>
                        <a:cubicBezTo>
                          <a:pt x="140000" y="79232"/>
                          <a:pt x="136774" y="38422"/>
                          <a:pt x="135433" y="33021"/>
                        </a:cubicBezTo>
                        <a:cubicBezTo>
                          <a:pt x="134102" y="27622"/>
                          <a:pt x="133777" y="19630"/>
                          <a:pt x="133777" y="19630"/>
                        </a:cubicBezTo>
                        <a:cubicBezTo>
                          <a:pt x="141829" y="19024"/>
                          <a:pt x="212325" y="12265"/>
                          <a:pt x="246856" y="26299"/>
                        </a:cubicBezTo>
                        <a:close/>
                      </a:path>
                    </a:pathLst>
                  </a:custGeom>
                  <a:solidFill>
                    <a:srgbClr val="303B39"/>
                  </a:solidFill>
                  <a:ln w="9575" cap="flat">
                    <a:noFill/>
                    <a:prstDash val="solid"/>
                    <a:miter/>
                  </a:ln>
                </p:spPr>
                <p:txBody>
                  <a:bodyPr rtlCol="0" anchor="ctr"/>
                  <a:lstStyle/>
                  <a:p>
                    <a:endParaRPr lang="nl-NL"/>
                  </a:p>
                </p:txBody>
              </p:sp>
              <p:sp>
                <p:nvSpPr>
                  <p:cNvPr id="101" name="Vrije vorm 100">
                    <a:extLst>
                      <a:ext uri="{FF2B5EF4-FFF2-40B4-BE49-F238E27FC236}">
                        <a16:creationId xmlns:a16="http://schemas.microsoft.com/office/drawing/2014/main" id="{C657C045-7F65-A300-DA44-B615F992DFC1}"/>
                      </a:ext>
                    </a:extLst>
                  </p:cNvPr>
                  <p:cNvSpPr/>
                  <p:nvPr/>
                </p:nvSpPr>
                <p:spPr>
                  <a:xfrm>
                    <a:off x="7159092" y="937365"/>
                    <a:ext cx="64961" cy="103124"/>
                  </a:xfrm>
                  <a:custGeom>
                    <a:avLst/>
                    <a:gdLst>
                      <a:gd name="connsiteX0" fmla="*/ 5821 w 64961"/>
                      <a:gd name="connsiteY0" fmla="*/ 18405 h 103124"/>
                      <a:gd name="connsiteX1" fmla="*/ 32259 w 64961"/>
                      <a:gd name="connsiteY1" fmla="*/ 165 h 103124"/>
                      <a:gd name="connsiteX2" fmla="*/ 64625 w 64961"/>
                      <a:gd name="connsiteY2" fmla="*/ 43597 h 103124"/>
                      <a:gd name="connsiteX3" fmla="*/ 9374 w 64961"/>
                      <a:gd name="connsiteY3" fmla="*/ 102305 h 103124"/>
                      <a:gd name="connsiteX4" fmla="*/ 5821 w 64961"/>
                      <a:gd name="connsiteY4" fmla="*/ 18405 h 103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61" h="103124">
                        <a:moveTo>
                          <a:pt x="5821" y="18405"/>
                        </a:moveTo>
                        <a:cubicBezTo>
                          <a:pt x="12017" y="9079"/>
                          <a:pt x="19208" y="1688"/>
                          <a:pt x="32259" y="165"/>
                        </a:cubicBezTo>
                        <a:cubicBezTo>
                          <a:pt x="45321" y="-1362"/>
                          <a:pt x="67987" y="7286"/>
                          <a:pt x="64625" y="43597"/>
                        </a:cubicBezTo>
                        <a:cubicBezTo>
                          <a:pt x="61265" y="79908"/>
                          <a:pt x="28133" y="108376"/>
                          <a:pt x="9374" y="102305"/>
                        </a:cubicBezTo>
                        <a:cubicBezTo>
                          <a:pt x="-9395" y="96225"/>
                          <a:pt x="5821" y="18405"/>
                          <a:pt x="5821" y="18405"/>
                        </a:cubicBezTo>
                        <a:close/>
                      </a:path>
                    </a:pathLst>
                  </a:custGeom>
                  <a:solidFill>
                    <a:srgbClr val="E5B6AE"/>
                  </a:solidFill>
                  <a:ln w="9575" cap="flat">
                    <a:noFill/>
                    <a:prstDash val="solid"/>
                    <a:miter/>
                  </a:ln>
                </p:spPr>
                <p:txBody>
                  <a:bodyPr rtlCol="0" anchor="ctr"/>
                  <a:lstStyle/>
                  <a:p>
                    <a:endParaRPr lang="nl-NL"/>
                  </a:p>
                </p:txBody>
              </p:sp>
              <p:sp>
                <p:nvSpPr>
                  <p:cNvPr id="102" name="Vrije vorm 101">
                    <a:extLst>
                      <a:ext uri="{FF2B5EF4-FFF2-40B4-BE49-F238E27FC236}">
                        <a16:creationId xmlns:a16="http://schemas.microsoft.com/office/drawing/2014/main" id="{0AD025B5-2E05-41F3-A4B4-1B0EBF6AD83A}"/>
                      </a:ext>
                    </a:extLst>
                  </p:cNvPr>
                  <p:cNvSpPr/>
                  <p:nvPr/>
                </p:nvSpPr>
                <p:spPr>
                  <a:xfrm>
                    <a:off x="6889324" y="934073"/>
                    <a:ext cx="73714" cy="120568"/>
                  </a:xfrm>
                  <a:custGeom>
                    <a:avLst/>
                    <a:gdLst>
                      <a:gd name="connsiteX0" fmla="*/ 40611 w 73714"/>
                      <a:gd name="connsiteY0" fmla="*/ 120431 h 120568"/>
                      <a:gd name="connsiteX1" fmla="*/ 34894 w 73714"/>
                      <a:gd name="connsiteY1" fmla="*/ 119808 h 120568"/>
                      <a:gd name="connsiteX2" fmla="*/ 211 w 73714"/>
                      <a:gd name="connsiteY2" fmla="*/ 94433 h 120568"/>
                      <a:gd name="connsiteX3" fmla="*/ 14968 w 73714"/>
                      <a:gd name="connsiteY3" fmla="*/ 55383 h 120568"/>
                      <a:gd name="connsiteX4" fmla="*/ 37662 w 73714"/>
                      <a:gd name="connsiteY4" fmla="*/ 0 h 120568"/>
                      <a:gd name="connsiteX5" fmla="*/ 50685 w 73714"/>
                      <a:gd name="connsiteY5" fmla="*/ 1443 h 120568"/>
                      <a:gd name="connsiteX6" fmla="*/ 26286 w 73714"/>
                      <a:gd name="connsiteY6" fmla="*/ 61990 h 120568"/>
                      <a:gd name="connsiteX7" fmla="*/ 13186 w 73714"/>
                      <a:gd name="connsiteY7" fmla="*/ 92613 h 120568"/>
                      <a:gd name="connsiteX8" fmla="*/ 36906 w 73714"/>
                      <a:gd name="connsiteY8" fmla="*/ 106852 h 120568"/>
                      <a:gd name="connsiteX9" fmla="*/ 61888 w 73714"/>
                      <a:gd name="connsiteY9" fmla="*/ 101624 h 120568"/>
                      <a:gd name="connsiteX10" fmla="*/ 73714 w 73714"/>
                      <a:gd name="connsiteY10" fmla="*/ 107264 h 120568"/>
                      <a:gd name="connsiteX11" fmla="*/ 40611 w 73714"/>
                      <a:gd name="connsiteY11" fmla="*/ 120431 h 12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714" h="120568">
                        <a:moveTo>
                          <a:pt x="40611" y="120431"/>
                        </a:moveTo>
                        <a:cubicBezTo>
                          <a:pt x="38658" y="120296"/>
                          <a:pt x="36733" y="120086"/>
                          <a:pt x="34894" y="119808"/>
                        </a:cubicBezTo>
                        <a:cubicBezTo>
                          <a:pt x="20205" y="117529"/>
                          <a:pt x="2328" y="109524"/>
                          <a:pt x="211" y="94433"/>
                        </a:cubicBezTo>
                        <a:cubicBezTo>
                          <a:pt x="-1340" y="83334"/>
                          <a:pt x="5861" y="70991"/>
                          <a:pt x="14968" y="55383"/>
                        </a:cubicBezTo>
                        <a:cubicBezTo>
                          <a:pt x="24553" y="38951"/>
                          <a:pt x="35421" y="20335"/>
                          <a:pt x="37662" y="0"/>
                        </a:cubicBezTo>
                        <a:lnTo>
                          <a:pt x="50685" y="1443"/>
                        </a:lnTo>
                        <a:cubicBezTo>
                          <a:pt x="48147" y="24530"/>
                          <a:pt x="36024" y="45300"/>
                          <a:pt x="26286" y="61990"/>
                        </a:cubicBezTo>
                        <a:cubicBezTo>
                          <a:pt x="19076" y="74343"/>
                          <a:pt x="12257" y="86016"/>
                          <a:pt x="13186" y="92613"/>
                        </a:cubicBezTo>
                        <a:cubicBezTo>
                          <a:pt x="14058" y="98866"/>
                          <a:pt x="24035" y="104860"/>
                          <a:pt x="36906" y="106852"/>
                        </a:cubicBezTo>
                        <a:cubicBezTo>
                          <a:pt x="48664" y="108700"/>
                          <a:pt x="59619" y="106373"/>
                          <a:pt x="61888" y="101624"/>
                        </a:cubicBezTo>
                        <a:lnTo>
                          <a:pt x="73714" y="107264"/>
                        </a:lnTo>
                        <a:cubicBezTo>
                          <a:pt x="68419" y="118343"/>
                          <a:pt x="53644" y="121283"/>
                          <a:pt x="40611" y="120431"/>
                        </a:cubicBezTo>
                        <a:close/>
                      </a:path>
                    </a:pathLst>
                  </a:custGeom>
                  <a:solidFill>
                    <a:srgbClr val="303B39"/>
                  </a:solidFill>
                  <a:ln w="9575" cap="flat">
                    <a:noFill/>
                    <a:prstDash val="solid"/>
                    <a:miter/>
                  </a:ln>
                </p:spPr>
                <p:txBody>
                  <a:bodyPr rtlCol="0" anchor="ctr"/>
                  <a:lstStyle/>
                  <a:p>
                    <a:endParaRPr lang="nl-NL"/>
                  </a:p>
                </p:txBody>
              </p:sp>
              <p:sp>
                <p:nvSpPr>
                  <p:cNvPr id="103" name="Vrije vorm 102">
                    <a:extLst>
                      <a:ext uri="{FF2B5EF4-FFF2-40B4-BE49-F238E27FC236}">
                        <a16:creationId xmlns:a16="http://schemas.microsoft.com/office/drawing/2014/main" id="{6557F482-A813-2DA7-4BC8-D5890F8348F0}"/>
                      </a:ext>
                    </a:extLst>
                  </p:cNvPr>
                  <p:cNvSpPr/>
                  <p:nvPr/>
                </p:nvSpPr>
                <p:spPr>
                  <a:xfrm>
                    <a:off x="6909740" y="1090374"/>
                    <a:ext cx="66522" cy="17957"/>
                  </a:xfrm>
                  <a:custGeom>
                    <a:avLst/>
                    <a:gdLst>
                      <a:gd name="connsiteX0" fmla="*/ 28737 w 66522"/>
                      <a:gd name="connsiteY0" fmla="*/ 17715 h 17957"/>
                      <a:gd name="connsiteX1" fmla="*/ 0 w 66522"/>
                      <a:gd name="connsiteY1" fmla="*/ 12439 h 17957"/>
                      <a:gd name="connsiteX2" fmla="*/ 4099 w 66522"/>
                      <a:gd name="connsiteY2" fmla="*/ 0 h 17957"/>
                      <a:gd name="connsiteX3" fmla="*/ 61084 w 66522"/>
                      <a:gd name="connsiteY3" fmla="*/ 105 h 17957"/>
                      <a:gd name="connsiteX4" fmla="*/ 66523 w 66522"/>
                      <a:gd name="connsiteY4" fmla="*/ 12027 h 17957"/>
                      <a:gd name="connsiteX5" fmla="*/ 28737 w 66522"/>
                      <a:gd name="connsiteY5" fmla="*/ 17715 h 1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22" h="17957">
                        <a:moveTo>
                          <a:pt x="28737" y="17715"/>
                        </a:moveTo>
                        <a:cubicBezTo>
                          <a:pt x="13148" y="16690"/>
                          <a:pt x="891" y="12736"/>
                          <a:pt x="0" y="12439"/>
                        </a:cubicBezTo>
                        <a:lnTo>
                          <a:pt x="4099" y="0"/>
                        </a:lnTo>
                        <a:cubicBezTo>
                          <a:pt x="4434" y="105"/>
                          <a:pt x="37710" y="10782"/>
                          <a:pt x="61084" y="105"/>
                        </a:cubicBezTo>
                        <a:lnTo>
                          <a:pt x="66523" y="12027"/>
                        </a:lnTo>
                        <a:cubicBezTo>
                          <a:pt x="54381" y="17571"/>
                          <a:pt x="40591" y="18500"/>
                          <a:pt x="28737" y="17715"/>
                        </a:cubicBezTo>
                        <a:close/>
                      </a:path>
                    </a:pathLst>
                  </a:custGeom>
                  <a:solidFill>
                    <a:srgbClr val="303B39"/>
                  </a:solidFill>
                  <a:ln w="9575" cap="flat">
                    <a:noFill/>
                    <a:prstDash val="solid"/>
                    <a:miter/>
                  </a:ln>
                </p:spPr>
                <p:txBody>
                  <a:bodyPr rtlCol="0" anchor="ctr"/>
                  <a:lstStyle/>
                  <a:p>
                    <a:endParaRPr lang="nl-NL"/>
                  </a:p>
                </p:txBody>
              </p:sp>
              <p:sp>
                <p:nvSpPr>
                  <p:cNvPr id="104" name="Vrije vorm 103">
                    <a:extLst>
                      <a:ext uri="{FF2B5EF4-FFF2-40B4-BE49-F238E27FC236}">
                        <a16:creationId xmlns:a16="http://schemas.microsoft.com/office/drawing/2014/main" id="{41DAA5AC-95EC-6927-082B-9D946D6B2D5A}"/>
                      </a:ext>
                    </a:extLst>
                  </p:cNvPr>
                  <p:cNvSpPr/>
                  <p:nvPr/>
                </p:nvSpPr>
                <p:spPr>
                  <a:xfrm>
                    <a:off x="7096839" y="711239"/>
                    <a:ext cx="97732" cy="275460"/>
                  </a:xfrm>
                  <a:custGeom>
                    <a:avLst/>
                    <a:gdLst>
                      <a:gd name="connsiteX0" fmla="*/ 48846 w 97732"/>
                      <a:gd name="connsiteY0" fmla="*/ 275354 h 275460"/>
                      <a:gd name="connsiteX1" fmla="*/ 25663 w 97732"/>
                      <a:gd name="connsiteY1" fmla="*/ 131185 h 275460"/>
                      <a:gd name="connsiteX2" fmla="*/ 24323 w 97732"/>
                      <a:gd name="connsiteY2" fmla="*/ 84749 h 275460"/>
                      <a:gd name="connsiteX3" fmla="*/ 40199 w 97732"/>
                      <a:gd name="connsiteY3" fmla="*/ 61503 h 275460"/>
                      <a:gd name="connsiteX4" fmla="*/ 0 w 97732"/>
                      <a:gd name="connsiteY4" fmla="*/ 0 h 275460"/>
                      <a:gd name="connsiteX5" fmla="*/ 97701 w 97732"/>
                      <a:gd name="connsiteY5" fmla="*/ 110032 h 275460"/>
                      <a:gd name="connsiteX6" fmla="*/ 83213 w 97732"/>
                      <a:gd name="connsiteY6" fmla="*/ 229951 h 275460"/>
                      <a:gd name="connsiteX7" fmla="*/ 61840 w 97732"/>
                      <a:gd name="connsiteY7" fmla="*/ 256499 h 275460"/>
                      <a:gd name="connsiteX8" fmla="*/ 48846 w 97732"/>
                      <a:gd name="connsiteY8" fmla="*/ 275354 h 27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732" h="275460">
                        <a:moveTo>
                          <a:pt x="48846" y="275354"/>
                        </a:moveTo>
                        <a:cubicBezTo>
                          <a:pt x="48846" y="275354"/>
                          <a:pt x="48444" y="175289"/>
                          <a:pt x="25663" y="131185"/>
                        </a:cubicBezTo>
                        <a:cubicBezTo>
                          <a:pt x="13253" y="107162"/>
                          <a:pt x="17993" y="90680"/>
                          <a:pt x="24323" y="84749"/>
                        </a:cubicBezTo>
                        <a:cubicBezTo>
                          <a:pt x="24323" y="84749"/>
                          <a:pt x="36244" y="77747"/>
                          <a:pt x="40199" y="61503"/>
                        </a:cubicBezTo>
                        <a:cubicBezTo>
                          <a:pt x="46892" y="33984"/>
                          <a:pt x="11759" y="8970"/>
                          <a:pt x="0" y="0"/>
                        </a:cubicBezTo>
                        <a:cubicBezTo>
                          <a:pt x="0" y="0"/>
                          <a:pt x="96600" y="13145"/>
                          <a:pt x="97701" y="110032"/>
                        </a:cubicBezTo>
                        <a:cubicBezTo>
                          <a:pt x="98524" y="181871"/>
                          <a:pt x="83213" y="229951"/>
                          <a:pt x="83213" y="229951"/>
                        </a:cubicBezTo>
                        <a:cubicBezTo>
                          <a:pt x="83213" y="229951"/>
                          <a:pt x="66101" y="234959"/>
                          <a:pt x="61840" y="256499"/>
                        </a:cubicBezTo>
                        <a:cubicBezTo>
                          <a:pt x="57579" y="278035"/>
                          <a:pt x="48846" y="275354"/>
                          <a:pt x="48846" y="275354"/>
                        </a:cubicBezTo>
                        <a:close/>
                      </a:path>
                    </a:pathLst>
                  </a:custGeom>
                  <a:solidFill>
                    <a:srgbClr val="A1ADAA"/>
                  </a:solidFill>
                  <a:ln w="9575" cap="flat">
                    <a:noFill/>
                    <a:prstDash val="solid"/>
                    <a:miter/>
                  </a:ln>
                </p:spPr>
                <p:txBody>
                  <a:bodyPr rtlCol="0" anchor="ctr"/>
                  <a:lstStyle/>
                  <a:p>
                    <a:endParaRPr lang="nl-NL"/>
                  </a:p>
                </p:txBody>
              </p:sp>
              <p:sp>
                <p:nvSpPr>
                  <p:cNvPr id="105" name="Vrije vorm 104">
                    <a:extLst>
                      <a:ext uri="{FF2B5EF4-FFF2-40B4-BE49-F238E27FC236}">
                        <a16:creationId xmlns:a16="http://schemas.microsoft.com/office/drawing/2014/main" id="{459B845B-5810-C32C-63C7-0CBCFA573A3D}"/>
                      </a:ext>
                    </a:extLst>
                  </p:cNvPr>
                  <p:cNvSpPr/>
                  <p:nvPr/>
                </p:nvSpPr>
                <p:spPr>
                  <a:xfrm>
                    <a:off x="6837929" y="710316"/>
                    <a:ext cx="105594" cy="198118"/>
                  </a:xfrm>
                  <a:custGeom>
                    <a:avLst/>
                    <a:gdLst>
                      <a:gd name="connsiteX0" fmla="*/ 128 w 105594"/>
                      <a:gd name="connsiteY0" fmla="*/ 198118 h 198118"/>
                      <a:gd name="connsiteX1" fmla="*/ 16071 w 105594"/>
                      <a:gd name="connsiteY1" fmla="*/ 126877 h 198118"/>
                      <a:gd name="connsiteX2" fmla="*/ 105594 w 105594"/>
                      <a:gd name="connsiteY2" fmla="*/ 0 h 198118"/>
                      <a:gd name="connsiteX3" fmla="*/ 24977 w 105594"/>
                      <a:gd name="connsiteY3" fmla="*/ 58316 h 198118"/>
                      <a:gd name="connsiteX4" fmla="*/ 128 w 105594"/>
                      <a:gd name="connsiteY4" fmla="*/ 198118 h 19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94" h="198118">
                        <a:moveTo>
                          <a:pt x="128" y="198118"/>
                        </a:moveTo>
                        <a:cubicBezTo>
                          <a:pt x="128" y="198118"/>
                          <a:pt x="10833" y="147014"/>
                          <a:pt x="16071" y="126877"/>
                        </a:cubicBezTo>
                        <a:cubicBezTo>
                          <a:pt x="35845" y="50850"/>
                          <a:pt x="74349" y="36923"/>
                          <a:pt x="105594" y="0"/>
                        </a:cubicBezTo>
                        <a:cubicBezTo>
                          <a:pt x="105594" y="0"/>
                          <a:pt x="52688" y="7560"/>
                          <a:pt x="24977" y="58316"/>
                        </a:cubicBezTo>
                        <a:cubicBezTo>
                          <a:pt x="-3272" y="110068"/>
                          <a:pt x="128" y="198118"/>
                          <a:pt x="128" y="198118"/>
                        </a:cubicBezTo>
                        <a:close/>
                      </a:path>
                    </a:pathLst>
                  </a:custGeom>
                  <a:solidFill>
                    <a:srgbClr val="A1ADAA"/>
                  </a:solidFill>
                  <a:ln w="9575" cap="flat">
                    <a:noFill/>
                    <a:prstDash val="solid"/>
                    <a:miter/>
                  </a:ln>
                </p:spPr>
                <p:txBody>
                  <a:bodyPr rtlCol="0" anchor="ctr"/>
                  <a:lstStyle/>
                  <a:p>
                    <a:endParaRPr lang="nl-NL"/>
                  </a:p>
                </p:txBody>
              </p:sp>
            </p:grpSp>
            <p:sp>
              <p:nvSpPr>
                <p:cNvPr id="89" name="Vrije vorm 88">
                  <a:extLst>
                    <a:ext uri="{FF2B5EF4-FFF2-40B4-BE49-F238E27FC236}">
                      <a16:creationId xmlns:a16="http://schemas.microsoft.com/office/drawing/2014/main" id="{038F8430-DC06-38F0-4B88-1008A9EA9551}"/>
                    </a:ext>
                  </a:extLst>
                </p:cNvPr>
                <p:cNvSpPr/>
                <p:nvPr/>
              </p:nvSpPr>
              <p:spPr>
                <a:xfrm>
                  <a:off x="6455527" y="1582132"/>
                  <a:ext cx="720216" cy="689784"/>
                </a:xfrm>
                <a:custGeom>
                  <a:avLst/>
                  <a:gdLst>
                    <a:gd name="connsiteX0" fmla="*/ 1599 w 720216"/>
                    <a:gd name="connsiteY0" fmla="*/ 689785 h 689784"/>
                    <a:gd name="connsiteX1" fmla="*/ 0 w 720216"/>
                    <a:gd name="connsiteY1" fmla="*/ 685026 h 689784"/>
                    <a:gd name="connsiteX2" fmla="*/ 372466 w 720216"/>
                    <a:gd name="connsiteY2" fmla="*/ 596374 h 689784"/>
                    <a:gd name="connsiteX3" fmla="*/ 425458 w 720216"/>
                    <a:gd name="connsiteY3" fmla="*/ 284829 h 689784"/>
                    <a:gd name="connsiteX4" fmla="*/ 552537 w 720216"/>
                    <a:gd name="connsiteY4" fmla="*/ 76002 h 689784"/>
                    <a:gd name="connsiteX5" fmla="*/ 718416 w 720216"/>
                    <a:gd name="connsiteY5" fmla="*/ 0 h 689784"/>
                    <a:gd name="connsiteX6" fmla="*/ 720217 w 720216"/>
                    <a:gd name="connsiteY6" fmla="*/ 4682 h 689784"/>
                    <a:gd name="connsiteX7" fmla="*/ 555084 w 720216"/>
                    <a:gd name="connsiteY7" fmla="*/ 80330 h 689784"/>
                    <a:gd name="connsiteX8" fmla="*/ 430351 w 720216"/>
                    <a:gd name="connsiteY8" fmla="*/ 285901 h 689784"/>
                    <a:gd name="connsiteX9" fmla="*/ 377196 w 720216"/>
                    <a:gd name="connsiteY9" fmla="*/ 598825 h 689784"/>
                    <a:gd name="connsiteX10" fmla="*/ 376966 w 720216"/>
                    <a:gd name="connsiteY10" fmla="*/ 600626 h 689784"/>
                    <a:gd name="connsiteX11" fmla="*/ 375185 w 720216"/>
                    <a:gd name="connsiteY11" fmla="*/ 600961 h 689784"/>
                    <a:gd name="connsiteX12" fmla="*/ 1599 w 720216"/>
                    <a:gd name="connsiteY12" fmla="*/ 689785 h 68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216" h="689784">
                      <a:moveTo>
                        <a:pt x="1599" y="689785"/>
                      </a:moveTo>
                      <a:lnTo>
                        <a:pt x="0" y="685026"/>
                      </a:lnTo>
                      <a:cubicBezTo>
                        <a:pt x="116057" y="646177"/>
                        <a:pt x="349695" y="600769"/>
                        <a:pt x="372466" y="596374"/>
                      </a:cubicBezTo>
                      <a:cubicBezTo>
                        <a:pt x="375003" y="577472"/>
                        <a:pt x="397229" y="413967"/>
                        <a:pt x="425458" y="284829"/>
                      </a:cubicBezTo>
                      <a:cubicBezTo>
                        <a:pt x="456703" y="141749"/>
                        <a:pt x="496079" y="109259"/>
                        <a:pt x="552537" y="76002"/>
                      </a:cubicBezTo>
                      <a:cubicBezTo>
                        <a:pt x="610900" y="41654"/>
                        <a:pt x="717344" y="412"/>
                        <a:pt x="718416" y="0"/>
                      </a:cubicBezTo>
                      <a:lnTo>
                        <a:pt x="720217" y="4682"/>
                      </a:lnTo>
                      <a:cubicBezTo>
                        <a:pt x="719163" y="5094"/>
                        <a:pt x="613074" y="46184"/>
                        <a:pt x="555084" y="80330"/>
                      </a:cubicBezTo>
                      <a:cubicBezTo>
                        <a:pt x="499755" y="112897"/>
                        <a:pt x="461166" y="144813"/>
                        <a:pt x="430351" y="285901"/>
                      </a:cubicBezTo>
                      <a:cubicBezTo>
                        <a:pt x="400551" y="422259"/>
                        <a:pt x="377436" y="597082"/>
                        <a:pt x="377196" y="598825"/>
                      </a:cubicBezTo>
                      <a:lnTo>
                        <a:pt x="376966" y="600626"/>
                      </a:lnTo>
                      <a:lnTo>
                        <a:pt x="375185" y="600961"/>
                      </a:lnTo>
                      <a:cubicBezTo>
                        <a:pt x="372676" y="601439"/>
                        <a:pt x="122751" y="649222"/>
                        <a:pt x="1599" y="689785"/>
                      </a:cubicBezTo>
                      <a:close/>
                    </a:path>
                  </a:pathLst>
                </a:custGeom>
                <a:solidFill>
                  <a:srgbClr val="DFE4E3"/>
                </a:solidFill>
                <a:ln w="9575" cap="flat">
                  <a:noFill/>
                  <a:prstDash val="solid"/>
                  <a:miter/>
                </a:ln>
              </p:spPr>
              <p:txBody>
                <a:bodyPr rtlCol="0" anchor="ctr"/>
                <a:lstStyle/>
                <a:p>
                  <a:endParaRPr lang="nl-NL"/>
                </a:p>
              </p:txBody>
            </p:sp>
            <p:sp>
              <p:nvSpPr>
                <p:cNvPr id="90" name="Vrije vorm 89">
                  <a:extLst>
                    <a:ext uri="{FF2B5EF4-FFF2-40B4-BE49-F238E27FC236}">
                      <a16:creationId xmlns:a16="http://schemas.microsoft.com/office/drawing/2014/main" id="{094A307C-40EF-2B55-E29C-FB81A1643B46}"/>
                    </a:ext>
                  </a:extLst>
                </p:cNvPr>
                <p:cNvSpPr/>
                <p:nvPr/>
              </p:nvSpPr>
              <p:spPr>
                <a:xfrm>
                  <a:off x="5723073" y="3608602"/>
                  <a:ext cx="385625" cy="117289"/>
                </a:xfrm>
                <a:custGeom>
                  <a:avLst/>
                  <a:gdLst>
                    <a:gd name="connsiteX0" fmla="*/ 765563 w 766501"/>
                    <a:gd name="connsiteY0" fmla="*/ 44315 h 131634"/>
                    <a:gd name="connsiteX1" fmla="*/ 754414 w 766501"/>
                    <a:gd name="connsiteY1" fmla="*/ 44315 h 131634"/>
                    <a:gd name="connsiteX2" fmla="*/ 691372 w 766501"/>
                    <a:gd name="connsiteY2" fmla="*/ 44106 h 131634"/>
                    <a:gd name="connsiteX3" fmla="*/ 637814 w 766501"/>
                    <a:gd name="connsiteY3" fmla="*/ 12741 h 131634"/>
                    <a:gd name="connsiteX4" fmla="*/ 597904 w 766501"/>
                    <a:gd name="connsiteY4" fmla="*/ 1071 h 131634"/>
                    <a:gd name="connsiteX5" fmla="*/ 591965 w 766501"/>
                    <a:gd name="connsiteY5" fmla="*/ 3780 h 131634"/>
                    <a:gd name="connsiteX6" fmla="*/ 537364 w 766501"/>
                    <a:gd name="connsiteY6" fmla="*/ 41084 h 131634"/>
                    <a:gd name="connsiteX7" fmla="*/ 436289 w 766501"/>
                    <a:gd name="connsiteY7" fmla="*/ 62758 h 131634"/>
                    <a:gd name="connsiteX8" fmla="*/ 436080 w 766501"/>
                    <a:gd name="connsiteY8" fmla="*/ 44315 h 131634"/>
                    <a:gd name="connsiteX9" fmla="*/ 425348 w 766501"/>
                    <a:gd name="connsiteY9" fmla="*/ 44315 h 131634"/>
                    <a:gd name="connsiteX10" fmla="*/ 361889 w 766501"/>
                    <a:gd name="connsiteY10" fmla="*/ 44106 h 131634"/>
                    <a:gd name="connsiteX11" fmla="*/ 308434 w 766501"/>
                    <a:gd name="connsiteY11" fmla="*/ 12741 h 131634"/>
                    <a:gd name="connsiteX12" fmla="*/ 262482 w 766501"/>
                    <a:gd name="connsiteY12" fmla="*/ 3780 h 131634"/>
                    <a:gd name="connsiteX13" fmla="*/ 253729 w 766501"/>
                    <a:gd name="connsiteY13" fmla="*/ 9303 h 131634"/>
                    <a:gd name="connsiteX14" fmla="*/ 207881 w 766501"/>
                    <a:gd name="connsiteY14" fmla="*/ 41084 h 131634"/>
                    <a:gd name="connsiteX15" fmla="*/ 23758 w 766501"/>
                    <a:gd name="connsiteY15" fmla="*/ 82347 h 131634"/>
                    <a:gd name="connsiteX16" fmla="*/ 0 w 766501"/>
                    <a:gd name="connsiteY16" fmla="*/ 131635 h 131634"/>
                    <a:gd name="connsiteX17" fmla="*/ 766501 w 766501"/>
                    <a:gd name="connsiteY17" fmla="*/ 131635 h 131634"/>
                    <a:gd name="connsiteX18" fmla="*/ 765563 w 766501"/>
                    <a:gd name="connsiteY18" fmla="*/ 44315 h 131634"/>
                    <a:gd name="connsiteX0" fmla="*/ 766501 w 822040"/>
                    <a:gd name="connsiteY0" fmla="*/ 131635 h 131635"/>
                    <a:gd name="connsiteX1" fmla="*/ 754414 w 822040"/>
                    <a:gd name="connsiteY1" fmla="*/ 44315 h 131635"/>
                    <a:gd name="connsiteX2" fmla="*/ 691372 w 822040"/>
                    <a:gd name="connsiteY2" fmla="*/ 44106 h 131635"/>
                    <a:gd name="connsiteX3" fmla="*/ 637814 w 822040"/>
                    <a:gd name="connsiteY3" fmla="*/ 12741 h 131635"/>
                    <a:gd name="connsiteX4" fmla="*/ 597904 w 822040"/>
                    <a:gd name="connsiteY4" fmla="*/ 1071 h 131635"/>
                    <a:gd name="connsiteX5" fmla="*/ 591965 w 822040"/>
                    <a:gd name="connsiteY5" fmla="*/ 3780 h 131635"/>
                    <a:gd name="connsiteX6" fmla="*/ 537364 w 822040"/>
                    <a:gd name="connsiteY6" fmla="*/ 41084 h 131635"/>
                    <a:gd name="connsiteX7" fmla="*/ 436289 w 822040"/>
                    <a:gd name="connsiteY7" fmla="*/ 62758 h 131635"/>
                    <a:gd name="connsiteX8" fmla="*/ 436080 w 822040"/>
                    <a:gd name="connsiteY8" fmla="*/ 44315 h 131635"/>
                    <a:gd name="connsiteX9" fmla="*/ 425348 w 822040"/>
                    <a:gd name="connsiteY9" fmla="*/ 44315 h 131635"/>
                    <a:gd name="connsiteX10" fmla="*/ 361889 w 822040"/>
                    <a:gd name="connsiteY10" fmla="*/ 44106 h 131635"/>
                    <a:gd name="connsiteX11" fmla="*/ 308434 w 822040"/>
                    <a:gd name="connsiteY11" fmla="*/ 12741 h 131635"/>
                    <a:gd name="connsiteX12" fmla="*/ 262482 w 822040"/>
                    <a:gd name="connsiteY12" fmla="*/ 3780 h 131635"/>
                    <a:gd name="connsiteX13" fmla="*/ 253729 w 822040"/>
                    <a:gd name="connsiteY13" fmla="*/ 9303 h 131635"/>
                    <a:gd name="connsiteX14" fmla="*/ 207881 w 822040"/>
                    <a:gd name="connsiteY14" fmla="*/ 41084 h 131635"/>
                    <a:gd name="connsiteX15" fmla="*/ 23758 w 822040"/>
                    <a:gd name="connsiteY15" fmla="*/ 82347 h 131635"/>
                    <a:gd name="connsiteX16" fmla="*/ 0 w 822040"/>
                    <a:gd name="connsiteY16" fmla="*/ 131635 h 131635"/>
                    <a:gd name="connsiteX17" fmla="*/ 766501 w 822040"/>
                    <a:gd name="connsiteY17" fmla="*/ 131635 h 131635"/>
                    <a:gd name="connsiteX0" fmla="*/ 414472 w 754911"/>
                    <a:gd name="connsiteY0" fmla="*/ 131635 h 131635"/>
                    <a:gd name="connsiteX1" fmla="*/ 754414 w 754911"/>
                    <a:gd name="connsiteY1" fmla="*/ 44315 h 131635"/>
                    <a:gd name="connsiteX2" fmla="*/ 691372 w 754911"/>
                    <a:gd name="connsiteY2" fmla="*/ 44106 h 131635"/>
                    <a:gd name="connsiteX3" fmla="*/ 637814 w 754911"/>
                    <a:gd name="connsiteY3" fmla="*/ 12741 h 131635"/>
                    <a:gd name="connsiteX4" fmla="*/ 597904 w 754911"/>
                    <a:gd name="connsiteY4" fmla="*/ 1071 h 131635"/>
                    <a:gd name="connsiteX5" fmla="*/ 591965 w 754911"/>
                    <a:gd name="connsiteY5" fmla="*/ 3780 h 131635"/>
                    <a:gd name="connsiteX6" fmla="*/ 537364 w 754911"/>
                    <a:gd name="connsiteY6" fmla="*/ 41084 h 131635"/>
                    <a:gd name="connsiteX7" fmla="*/ 436289 w 754911"/>
                    <a:gd name="connsiteY7" fmla="*/ 62758 h 131635"/>
                    <a:gd name="connsiteX8" fmla="*/ 436080 w 754911"/>
                    <a:gd name="connsiteY8" fmla="*/ 44315 h 131635"/>
                    <a:gd name="connsiteX9" fmla="*/ 425348 w 754911"/>
                    <a:gd name="connsiteY9" fmla="*/ 44315 h 131635"/>
                    <a:gd name="connsiteX10" fmla="*/ 361889 w 754911"/>
                    <a:gd name="connsiteY10" fmla="*/ 44106 h 131635"/>
                    <a:gd name="connsiteX11" fmla="*/ 308434 w 754911"/>
                    <a:gd name="connsiteY11" fmla="*/ 12741 h 131635"/>
                    <a:gd name="connsiteX12" fmla="*/ 262482 w 754911"/>
                    <a:gd name="connsiteY12" fmla="*/ 3780 h 131635"/>
                    <a:gd name="connsiteX13" fmla="*/ 253729 w 754911"/>
                    <a:gd name="connsiteY13" fmla="*/ 9303 h 131635"/>
                    <a:gd name="connsiteX14" fmla="*/ 207881 w 754911"/>
                    <a:gd name="connsiteY14" fmla="*/ 41084 h 131635"/>
                    <a:gd name="connsiteX15" fmla="*/ 23758 w 754911"/>
                    <a:gd name="connsiteY15" fmla="*/ 82347 h 131635"/>
                    <a:gd name="connsiteX16" fmla="*/ 0 w 754911"/>
                    <a:gd name="connsiteY16" fmla="*/ 131635 h 131635"/>
                    <a:gd name="connsiteX17" fmla="*/ 414472 w 754911"/>
                    <a:gd name="connsiteY17" fmla="*/ 131635 h 131635"/>
                    <a:gd name="connsiteX0" fmla="*/ 414472 w 691372"/>
                    <a:gd name="connsiteY0" fmla="*/ 131635 h 131635"/>
                    <a:gd name="connsiteX1" fmla="*/ 691372 w 691372"/>
                    <a:gd name="connsiteY1" fmla="*/ 44106 h 131635"/>
                    <a:gd name="connsiteX2" fmla="*/ 637814 w 691372"/>
                    <a:gd name="connsiteY2" fmla="*/ 12741 h 131635"/>
                    <a:gd name="connsiteX3" fmla="*/ 597904 w 691372"/>
                    <a:gd name="connsiteY3" fmla="*/ 1071 h 131635"/>
                    <a:gd name="connsiteX4" fmla="*/ 591965 w 691372"/>
                    <a:gd name="connsiteY4" fmla="*/ 3780 h 131635"/>
                    <a:gd name="connsiteX5" fmla="*/ 537364 w 691372"/>
                    <a:gd name="connsiteY5" fmla="*/ 41084 h 131635"/>
                    <a:gd name="connsiteX6" fmla="*/ 436289 w 691372"/>
                    <a:gd name="connsiteY6" fmla="*/ 62758 h 131635"/>
                    <a:gd name="connsiteX7" fmla="*/ 436080 w 691372"/>
                    <a:gd name="connsiteY7" fmla="*/ 44315 h 131635"/>
                    <a:gd name="connsiteX8" fmla="*/ 425348 w 691372"/>
                    <a:gd name="connsiteY8" fmla="*/ 44315 h 131635"/>
                    <a:gd name="connsiteX9" fmla="*/ 361889 w 691372"/>
                    <a:gd name="connsiteY9" fmla="*/ 44106 h 131635"/>
                    <a:gd name="connsiteX10" fmla="*/ 308434 w 691372"/>
                    <a:gd name="connsiteY10" fmla="*/ 12741 h 131635"/>
                    <a:gd name="connsiteX11" fmla="*/ 262482 w 691372"/>
                    <a:gd name="connsiteY11" fmla="*/ 3780 h 131635"/>
                    <a:gd name="connsiteX12" fmla="*/ 253729 w 691372"/>
                    <a:gd name="connsiteY12" fmla="*/ 9303 h 131635"/>
                    <a:gd name="connsiteX13" fmla="*/ 207881 w 691372"/>
                    <a:gd name="connsiteY13" fmla="*/ 41084 h 131635"/>
                    <a:gd name="connsiteX14" fmla="*/ 23758 w 691372"/>
                    <a:gd name="connsiteY14" fmla="*/ 82347 h 131635"/>
                    <a:gd name="connsiteX15" fmla="*/ 0 w 691372"/>
                    <a:gd name="connsiteY15" fmla="*/ 131635 h 131635"/>
                    <a:gd name="connsiteX16" fmla="*/ 414472 w 691372"/>
                    <a:gd name="connsiteY16" fmla="*/ 131635 h 131635"/>
                    <a:gd name="connsiteX0" fmla="*/ 414472 w 637814"/>
                    <a:gd name="connsiteY0" fmla="*/ 131635 h 131635"/>
                    <a:gd name="connsiteX1" fmla="*/ 637814 w 637814"/>
                    <a:gd name="connsiteY1" fmla="*/ 12741 h 131635"/>
                    <a:gd name="connsiteX2" fmla="*/ 597904 w 637814"/>
                    <a:gd name="connsiteY2" fmla="*/ 1071 h 131635"/>
                    <a:gd name="connsiteX3" fmla="*/ 591965 w 637814"/>
                    <a:gd name="connsiteY3" fmla="*/ 3780 h 131635"/>
                    <a:gd name="connsiteX4" fmla="*/ 537364 w 637814"/>
                    <a:gd name="connsiteY4" fmla="*/ 41084 h 131635"/>
                    <a:gd name="connsiteX5" fmla="*/ 436289 w 637814"/>
                    <a:gd name="connsiteY5" fmla="*/ 62758 h 131635"/>
                    <a:gd name="connsiteX6" fmla="*/ 436080 w 637814"/>
                    <a:gd name="connsiteY6" fmla="*/ 44315 h 131635"/>
                    <a:gd name="connsiteX7" fmla="*/ 425348 w 637814"/>
                    <a:gd name="connsiteY7" fmla="*/ 44315 h 131635"/>
                    <a:gd name="connsiteX8" fmla="*/ 361889 w 637814"/>
                    <a:gd name="connsiteY8" fmla="*/ 44106 h 131635"/>
                    <a:gd name="connsiteX9" fmla="*/ 308434 w 637814"/>
                    <a:gd name="connsiteY9" fmla="*/ 12741 h 131635"/>
                    <a:gd name="connsiteX10" fmla="*/ 262482 w 637814"/>
                    <a:gd name="connsiteY10" fmla="*/ 3780 h 131635"/>
                    <a:gd name="connsiteX11" fmla="*/ 253729 w 637814"/>
                    <a:gd name="connsiteY11" fmla="*/ 9303 h 131635"/>
                    <a:gd name="connsiteX12" fmla="*/ 207881 w 637814"/>
                    <a:gd name="connsiteY12" fmla="*/ 41084 h 131635"/>
                    <a:gd name="connsiteX13" fmla="*/ 23758 w 637814"/>
                    <a:gd name="connsiteY13" fmla="*/ 82347 h 131635"/>
                    <a:gd name="connsiteX14" fmla="*/ 0 w 637814"/>
                    <a:gd name="connsiteY14" fmla="*/ 131635 h 131635"/>
                    <a:gd name="connsiteX15" fmla="*/ 414472 w 637814"/>
                    <a:gd name="connsiteY15" fmla="*/ 131635 h 131635"/>
                    <a:gd name="connsiteX0" fmla="*/ 414472 w 610042"/>
                    <a:gd name="connsiteY0" fmla="*/ 139609 h 139609"/>
                    <a:gd name="connsiteX1" fmla="*/ 597904 w 610042"/>
                    <a:gd name="connsiteY1" fmla="*/ 9045 h 139609"/>
                    <a:gd name="connsiteX2" fmla="*/ 591965 w 610042"/>
                    <a:gd name="connsiteY2" fmla="*/ 11754 h 139609"/>
                    <a:gd name="connsiteX3" fmla="*/ 537364 w 610042"/>
                    <a:gd name="connsiteY3" fmla="*/ 49058 h 139609"/>
                    <a:gd name="connsiteX4" fmla="*/ 436289 w 610042"/>
                    <a:gd name="connsiteY4" fmla="*/ 70732 h 139609"/>
                    <a:gd name="connsiteX5" fmla="*/ 436080 w 610042"/>
                    <a:gd name="connsiteY5" fmla="*/ 52289 h 139609"/>
                    <a:gd name="connsiteX6" fmla="*/ 425348 w 610042"/>
                    <a:gd name="connsiteY6" fmla="*/ 52289 h 139609"/>
                    <a:gd name="connsiteX7" fmla="*/ 361889 w 610042"/>
                    <a:gd name="connsiteY7" fmla="*/ 52080 h 139609"/>
                    <a:gd name="connsiteX8" fmla="*/ 308434 w 610042"/>
                    <a:gd name="connsiteY8" fmla="*/ 20715 h 139609"/>
                    <a:gd name="connsiteX9" fmla="*/ 262482 w 610042"/>
                    <a:gd name="connsiteY9" fmla="*/ 11754 h 139609"/>
                    <a:gd name="connsiteX10" fmla="*/ 253729 w 610042"/>
                    <a:gd name="connsiteY10" fmla="*/ 17277 h 139609"/>
                    <a:gd name="connsiteX11" fmla="*/ 207881 w 610042"/>
                    <a:gd name="connsiteY11" fmla="*/ 49058 h 139609"/>
                    <a:gd name="connsiteX12" fmla="*/ 23758 w 610042"/>
                    <a:gd name="connsiteY12" fmla="*/ 90321 h 139609"/>
                    <a:gd name="connsiteX13" fmla="*/ 0 w 610042"/>
                    <a:gd name="connsiteY13" fmla="*/ 139609 h 139609"/>
                    <a:gd name="connsiteX14" fmla="*/ 414472 w 610042"/>
                    <a:gd name="connsiteY14" fmla="*/ 139609 h 139609"/>
                    <a:gd name="connsiteX0" fmla="*/ 414472 w 602432"/>
                    <a:gd name="connsiteY0" fmla="*/ 133640 h 133640"/>
                    <a:gd name="connsiteX1" fmla="*/ 597904 w 602432"/>
                    <a:gd name="connsiteY1" fmla="*/ 3076 h 133640"/>
                    <a:gd name="connsiteX2" fmla="*/ 537364 w 602432"/>
                    <a:gd name="connsiteY2" fmla="*/ 43089 h 133640"/>
                    <a:gd name="connsiteX3" fmla="*/ 436289 w 602432"/>
                    <a:gd name="connsiteY3" fmla="*/ 64763 h 133640"/>
                    <a:gd name="connsiteX4" fmla="*/ 436080 w 602432"/>
                    <a:gd name="connsiteY4" fmla="*/ 46320 h 133640"/>
                    <a:gd name="connsiteX5" fmla="*/ 425348 w 602432"/>
                    <a:gd name="connsiteY5" fmla="*/ 46320 h 133640"/>
                    <a:gd name="connsiteX6" fmla="*/ 361889 w 602432"/>
                    <a:gd name="connsiteY6" fmla="*/ 46111 h 133640"/>
                    <a:gd name="connsiteX7" fmla="*/ 308434 w 602432"/>
                    <a:gd name="connsiteY7" fmla="*/ 14746 h 133640"/>
                    <a:gd name="connsiteX8" fmla="*/ 262482 w 602432"/>
                    <a:gd name="connsiteY8" fmla="*/ 5785 h 133640"/>
                    <a:gd name="connsiteX9" fmla="*/ 253729 w 602432"/>
                    <a:gd name="connsiteY9" fmla="*/ 11308 h 133640"/>
                    <a:gd name="connsiteX10" fmla="*/ 207881 w 602432"/>
                    <a:gd name="connsiteY10" fmla="*/ 43089 h 133640"/>
                    <a:gd name="connsiteX11" fmla="*/ 23758 w 602432"/>
                    <a:gd name="connsiteY11" fmla="*/ 84352 h 133640"/>
                    <a:gd name="connsiteX12" fmla="*/ 0 w 602432"/>
                    <a:gd name="connsiteY12" fmla="*/ 133640 h 133640"/>
                    <a:gd name="connsiteX13" fmla="*/ 414472 w 602432"/>
                    <a:gd name="connsiteY13" fmla="*/ 133640 h 133640"/>
                    <a:gd name="connsiteX0" fmla="*/ 414472 w 537364"/>
                    <a:gd name="connsiteY0" fmla="*/ 131635 h 131635"/>
                    <a:gd name="connsiteX1" fmla="*/ 537364 w 537364"/>
                    <a:gd name="connsiteY1" fmla="*/ 41084 h 131635"/>
                    <a:gd name="connsiteX2" fmla="*/ 436289 w 537364"/>
                    <a:gd name="connsiteY2" fmla="*/ 62758 h 131635"/>
                    <a:gd name="connsiteX3" fmla="*/ 436080 w 537364"/>
                    <a:gd name="connsiteY3" fmla="*/ 44315 h 131635"/>
                    <a:gd name="connsiteX4" fmla="*/ 425348 w 537364"/>
                    <a:gd name="connsiteY4" fmla="*/ 44315 h 131635"/>
                    <a:gd name="connsiteX5" fmla="*/ 361889 w 537364"/>
                    <a:gd name="connsiteY5" fmla="*/ 44106 h 131635"/>
                    <a:gd name="connsiteX6" fmla="*/ 308434 w 537364"/>
                    <a:gd name="connsiteY6" fmla="*/ 12741 h 131635"/>
                    <a:gd name="connsiteX7" fmla="*/ 262482 w 537364"/>
                    <a:gd name="connsiteY7" fmla="*/ 3780 h 131635"/>
                    <a:gd name="connsiteX8" fmla="*/ 253729 w 537364"/>
                    <a:gd name="connsiteY8" fmla="*/ 9303 h 131635"/>
                    <a:gd name="connsiteX9" fmla="*/ 207881 w 537364"/>
                    <a:gd name="connsiteY9" fmla="*/ 41084 h 131635"/>
                    <a:gd name="connsiteX10" fmla="*/ 23758 w 537364"/>
                    <a:gd name="connsiteY10" fmla="*/ 82347 h 131635"/>
                    <a:gd name="connsiteX11" fmla="*/ 0 w 537364"/>
                    <a:gd name="connsiteY11" fmla="*/ 131635 h 131635"/>
                    <a:gd name="connsiteX12" fmla="*/ 414472 w 537364"/>
                    <a:gd name="connsiteY12" fmla="*/ 131635 h 131635"/>
                    <a:gd name="connsiteX0" fmla="*/ 414472 w 452532"/>
                    <a:gd name="connsiteY0" fmla="*/ 131635 h 131635"/>
                    <a:gd name="connsiteX1" fmla="*/ 436289 w 452532"/>
                    <a:gd name="connsiteY1" fmla="*/ 62758 h 131635"/>
                    <a:gd name="connsiteX2" fmla="*/ 436080 w 452532"/>
                    <a:gd name="connsiteY2" fmla="*/ 44315 h 131635"/>
                    <a:gd name="connsiteX3" fmla="*/ 425348 w 452532"/>
                    <a:gd name="connsiteY3" fmla="*/ 44315 h 131635"/>
                    <a:gd name="connsiteX4" fmla="*/ 361889 w 452532"/>
                    <a:gd name="connsiteY4" fmla="*/ 44106 h 131635"/>
                    <a:gd name="connsiteX5" fmla="*/ 308434 w 452532"/>
                    <a:gd name="connsiteY5" fmla="*/ 12741 h 131635"/>
                    <a:gd name="connsiteX6" fmla="*/ 262482 w 452532"/>
                    <a:gd name="connsiteY6" fmla="*/ 3780 h 131635"/>
                    <a:gd name="connsiteX7" fmla="*/ 253729 w 452532"/>
                    <a:gd name="connsiteY7" fmla="*/ 9303 h 131635"/>
                    <a:gd name="connsiteX8" fmla="*/ 207881 w 452532"/>
                    <a:gd name="connsiteY8" fmla="*/ 41084 h 131635"/>
                    <a:gd name="connsiteX9" fmla="*/ 23758 w 452532"/>
                    <a:gd name="connsiteY9" fmla="*/ 82347 h 131635"/>
                    <a:gd name="connsiteX10" fmla="*/ 0 w 452532"/>
                    <a:gd name="connsiteY10" fmla="*/ 131635 h 131635"/>
                    <a:gd name="connsiteX11" fmla="*/ 414472 w 452532"/>
                    <a:gd name="connsiteY11" fmla="*/ 131635 h 131635"/>
                    <a:gd name="connsiteX0" fmla="*/ 414472 w 436289"/>
                    <a:gd name="connsiteY0" fmla="*/ 131635 h 132698"/>
                    <a:gd name="connsiteX1" fmla="*/ 436289 w 436289"/>
                    <a:gd name="connsiteY1" fmla="*/ 62758 h 132698"/>
                    <a:gd name="connsiteX2" fmla="*/ 436080 w 436289"/>
                    <a:gd name="connsiteY2" fmla="*/ 44315 h 132698"/>
                    <a:gd name="connsiteX3" fmla="*/ 425348 w 436289"/>
                    <a:gd name="connsiteY3" fmla="*/ 44315 h 132698"/>
                    <a:gd name="connsiteX4" fmla="*/ 361889 w 436289"/>
                    <a:gd name="connsiteY4" fmla="*/ 44106 h 132698"/>
                    <a:gd name="connsiteX5" fmla="*/ 308434 w 436289"/>
                    <a:gd name="connsiteY5" fmla="*/ 12741 h 132698"/>
                    <a:gd name="connsiteX6" fmla="*/ 262482 w 436289"/>
                    <a:gd name="connsiteY6" fmla="*/ 3780 h 132698"/>
                    <a:gd name="connsiteX7" fmla="*/ 253729 w 436289"/>
                    <a:gd name="connsiteY7" fmla="*/ 9303 h 132698"/>
                    <a:gd name="connsiteX8" fmla="*/ 207881 w 436289"/>
                    <a:gd name="connsiteY8" fmla="*/ 41084 h 132698"/>
                    <a:gd name="connsiteX9" fmla="*/ 23758 w 436289"/>
                    <a:gd name="connsiteY9" fmla="*/ 82347 h 132698"/>
                    <a:gd name="connsiteX10" fmla="*/ 0 w 436289"/>
                    <a:gd name="connsiteY10" fmla="*/ 131635 h 132698"/>
                    <a:gd name="connsiteX11" fmla="*/ 414472 w 436289"/>
                    <a:gd name="connsiteY11" fmla="*/ 131635 h 13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6289" h="132698">
                      <a:moveTo>
                        <a:pt x="414472" y="131635"/>
                      </a:moveTo>
                      <a:cubicBezTo>
                        <a:pt x="440490" y="141709"/>
                        <a:pt x="432688" y="77311"/>
                        <a:pt x="436289" y="62758"/>
                      </a:cubicBezTo>
                      <a:cubicBezTo>
                        <a:pt x="436219" y="56610"/>
                        <a:pt x="436150" y="50463"/>
                        <a:pt x="436080" y="44315"/>
                      </a:cubicBezTo>
                      <a:lnTo>
                        <a:pt x="425348" y="44315"/>
                      </a:lnTo>
                      <a:lnTo>
                        <a:pt x="361889" y="44106"/>
                      </a:lnTo>
                      <a:lnTo>
                        <a:pt x="308434" y="12741"/>
                      </a:lnTo>
                      <a:cubicBezTo>
                        <a:pt x="285927" y="-492"/>
                        <a:pt x="274569" y="-3305"/>
                        <a:pt x="262482" y="3780"/>
                      </a:cubicBezTo>
                      <a:cubicBezTo>
                        <a:pt x="260398" y="5031"/>
                        <a:pt x="257376" y="7010"/>
                        <a:pt x="253729" y="9303"/>
                      </a:cubicBezTo>
                      <a:cubicBezTo>
                        <a:pt x="236848" y="20556"/>
                        <a:pt x="207881" y="41084"/>
                        <a:pt x="207881" y="41084"/>
                      </a:cubicBezTo>
                      <a:cubicBezTo>
                        <a:pt x="207881" y="41084"/>
                        <a:pt x="45849" y="75158"/>
                        <a:pt x="23758" y="82347"/>
                      </a:cubicBezTo>
                      <a:cubicBezTo>
                        <a:pt x="1667" y="89434"/>
                        <a:pt x="0" y="131635"/>
                        <a:pt x="0" y="131635"/>
                      </a:cubicBezTo>
                      <a:lnTo>
                        <a:pt x="414472" y="131635"/>
                      </a:lnTo>
                      <a:close/>
                    </a:path>
                  </a:pathLst>
                </a:custGeom>
                <a:solidFill>
                  <a:srgbClr val="303B39"/>
                </a:solidFill>
                <a:ln w="10416" cap="flat">
                  <a:noFill/>
                  <a:prstDash val="solid"/>
                  <a:miter/>
                </a:ln>
              </p:spPr>
              <p:txBody>
                <a:bodyPr rtlCol="0" anchor="ctr"/>
                <a:lstStyle/>
                <a:p>
                  <a:endParaRPr lang="nl-NL"/>
                </a:p>
              </p:txBody>
            </p:sp>
            <p:sp>
              <p:nvSpPr>
                <p:cNvPr id="91" name="Vrije vorm 90">
                  <a:extLst>
                    <a:ext uri="{FF2B5EF4-FFF2-40B4-BE49-F238E27FC236}">
                      <a16:creationId xmlns:a16="http://schemas.microsoft.com/office/drawing/2014/main" id="{E32DBB23-A980-AA93-836C-064D4069E75B}"/>
                    </a:ext>
                  </a:extLst>
                </p:cNvPr>
                <p:cNvSpPr/>
                <p:nvPr/>
              </p:nvSpPr>
              <p:spPr>
                <a:xfrm rot="21225206">
                  <a:off x="6721820" y="2295482"/>
                  <a:ext cx="327734" cy="201331"/>
                </a:xfrm>
                <a:custGeom>
                  <a:avLst/>
                  <a:gdLst>
                    <a:gd name="connsiteX0" fmla="*/ 319121 w 395785"/>
                    <a:gd name="connsiteY0" fmla="*/ 37318 h 243136"/>
                    <a:gd name="connsiteX1" fmla="*/ 310647 w 395785"/>
                    <a:gd name="connsiteY1" fmla="*/ 33491 h 243136"/>
                    <a:gd name="connsiteX2" fmla="*/ 152610 w 395785"/>
                    <a:gd name="connsiteY2" fmla="*/ 39 h 243136"/>
                    <a:gd name="connsiteX3" fmla="*/ 63838 w 395785"/>
                    <a:gd name="connsiteY3" fmla="*/ 45535 h 243136"/>
                    <a:gd name="connsiteX4" fmla="*/ 57408 w 395785"/>
                    <a:gd name="connsiteY4" fmla="*/ 51839 h 243136"/>
                    <a:gd name="connsiteX5" fmla="*/ 0 w 395785"/>
                    <a:gd name="connsiteY5" fmla="*/ 152005 h 243136"/>
                    <a:gd name="connsiteX6" fmla="*/ 43913 w 395785"/>
                    <a:gd name="connsiteY6" fmla="*/ 132268 h 243136"/>
                    <a:gd name="connsiteX7" fmla="*/ 67200 w 395785"/>
                    <a:gd name="connsiteY7" fmla="*/ 96022 h 243136"/>
                    <a:gd name="connsiteX8" fmla="*/ 75713 w 395785"/>
                    <a:gd name="connsiteY8" fmla="*/ 88311 h 243136"/>
                    <a:gd name="connsiteX9" fmla="*/ 116586 w 395785"/>
                    <a:gd name="connsiteY9" fmla="*/ 71820 h 243136"/>
                    <a:gd name="connsiteX10" fmla="*/ 91054 w 395785"/>
                    <a:gd name="connsiteY10" fmla="*/ 110430 h 243136"/>
                    <a:gd name="connsiteX11" fmla="*/ 90187 w 395785"/>
                    <a:gd name="connsiteY11" fmla="*/ 111893 h 243136"/>
                    <a:gd name="connsiteX12" fmla="*/ 24434 w 395785"/>
                    <a:gd name="connsiteY12" fmla="*/ 234648 h 243136"/>
                    <a:gd name="connsiteX13" fmla="*/ 66070 w 395785"/>
                    <a:gd name="connsiteY13" fmla="*/ 221759 h 243136"/>
                    <a:gd name="connsiteX14" fmla="*/ 110359 w 395785"/>
                    <a:gd name="connsiteY14" fmla="*/ 164106 h 243136"/>
                    <a:gd name="connsiteX15" fmla="*/ 78925 w 395785"/>
                    <a:gd name="connsiteY15" fmla="*/ 240464 h 243136"/>
                    <a:gd name="connsiteX16" fmla="*/ 107574 w 395785"/>
                    <a:gd name="connsiteY16" fmla="*/ 233372 h 243136"/>
                    <a:gd name="connsiteX17" fmla="*/ 106849 w 395785"/>
                    <a:gd name="connsiteY17" fmla="*/ 239038 h 243136"/>
                    <a:gd name="connsiteX18" fmla="*/ 150771 w 395785"/>
                    <a:gd name="connsiteY18" fmla="*/ 226168 h 243136"/>
                    <a:gd name="connsiteX19" fmla="*/ 175985 w 395785"/>
                    <a:gd name="connsiteY19" fmla="*/ 201759 h 243136"/>
                    <a:gd name="connsiteX20" fmla="*/ 183835 w 395785"/>
                    <a:gd name="connsiteY20" fmla="*/ 195493 h 243136"/>
                    <a:gd name="connsiteX21" fmla="*/ 231707 w 395785"/>
                    <a:gd name="connsiteY21" fmla="*/ 177576 h 243136"/>
                    <a:gd name="connsiteX22" fmla="*/ 297605 w 395785"/>
                    <a:gd name="connsiteY22" fmla="*/ 165119 h 243136"/>
                    <a:gd name="connsiteX23" fmla="*/ 381335 w 395785"/>
                    <a:gd name="connsiteY23" fmla="*/ 137990 h 243136"/>
                    <a:gd name="connsiteX24" fmla="*/ 394024 w 395785"/>
                    <a:gd name="connsiteY24" fmla="*/ 117784 h 243136"/>
                    <a:gd name="connsiteX25" fmla="*/ 389929 w 395785"/>
                    <a:gd name="connsiteY25" fmla="*/ 97729 h 243136"/>
                    <a:gd name="connsiteX26" fmla="*/ 319121 w 395785"/>
                    <a:gd name="connsiteY26" fmla="*/ 37318 h 24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5785" h="243136">
                      <a:moveTo>
                        <a:pt x="319121" y="37318"/>
                      </a:moveTo>
                      <a:cubicBezTo>
                        <a:pt x="316711" y="35254"/>
                        <a:pt x="313796" y="33885"/>
                        <a:pt x="310647" y="33491"/>
                      </a:cubicBezTo>
                      <a:cubicBezTo>
                        <a:pt x="274368" y="28894"/>
                        <a:pt x="164567" y="-1236"/>
                        <a:pt x="152610" y="39"/>
                      </a:cubicBezTo>
                      <a:cubicBezTo>
                        <a:pt x="138616" y="1522"/>
                        <a:pt x="81027" y="36267"/>
                        <a:pt x="63838" y="45535"/>
                      </a:cubicBezTo>
                      <a:cubicBezTo>
                        <a:pt x="61103" y="46999"/>
                        <a:pt x="58952" y="49156"/>
                        <a:pt x="57408" y="51839"/>
                      </a:cubicBezTo>
                      <a:lnTo>
                        <a:pt x="0" y="152005"/>
                      </a:lnTo>
                      <a:cubicBezTo>
                        <a:pt x="6784" y="165738"/>
                        <a:pt x="36866" y="143675"/>
                        <a:pt x="43913" y="132268"/>
                      </a:cubicBezTo>
                      <a:cubicBezTo>
                        <a:pt x="48897" y="124220"/>
                        <a:pt x="62129" y="105796"/>
                        <a:pt x="67200" y="96022"/>
                      </a:cubicBezTo>
                      <a:cubicBezTo>
                        <a:pt x="69030" y="92494"/>
                        <a:pt x="72023" y="89812"/>
                        <a:pt x="75713" y="88311"/>
                      </a:cubicBezTo>
                      <a:lnTo>
                        <a:pt x="116586" y="71820"/>
                      </a:lnTo>
                      <a:lnTo>
                        <a:pt x="91054" y="110430"/>
                      </a:lnTo>
                      <a:cubicBezTo>
                        <a:pt x="90728" y="110918"/>
                        <a:pt x="90458" y="111368"/>
                        <a:pt x="90187" y="111893"/>
                      </a:cubicBezTo>
                      <a:cubicBezTo>
                        <a:pt x="85026" y="121856"/>
                        <a:pt x="24479" y="224010"/>
                        <a:pt x="24434" y="234648"/>
                      </a:cubicBezTo>
                      <a:cubicBezTo>
                        <a:pt x="24406" y="241101"/>
                        <a:pt x="52815" y="234122"/>
                        <a:pt x="66070" y="221759"/>
                      </a:cubicBezTo>
                      <a:cubicBezTo>
                        <a:pt x="79321" y="209395"/>
                        <a:pt x="110359" y="164106"/>
                        <a:pt x="110359" y="164106"/>
                      </a:cubicBezTo>
                      <a:cubicBezTo>
                        <a:pt x="110359" y="164106"/>
                        <a:pt x="77565" y="230182"/>
                        <a:pt x="78925" y="240464"/>
                      </a:cubicBezTo>
                      <a:cubicBezTo>
                        <a:pt x="84563" y="243878"/>
                        <a:pt x="98892" y="241158"/>
                        <a:pt x="107574" y="233372"/>
                      </a:cubicBezTo>
                      <a:lnTo>
                        <a:pt x="106849" y="239038"/>
                      </a:lnTo>
                      <a:cubicBezTo>
                        <a:pt x="104993" y="248737"/>
                        <a:pt x="130194" y="239919"/>
                        <a:pt x="150771" y="226168"/>
                      </a:cubicBezTo>
                      <a:cubicBezTo>
                        <a:pt x="164486" y="216993"/>
                        <a:pt x="172300" y="207238"/>
                        <a:pt x="175985" y="201759"/>
                      </a:cubicBezTo>
                      <a:cubicBezTo>
                        <a:pt x="177907" y="198889"/>
                        <a:pt x="180579" y="196638"/>
                        <a:pt x="183835" y="195493"/>
                      </a:cubicBezTo>
                      <a:cubicBezTo>
                        <a:pt x="196035" y="191159"/>
                        <a:pt x="225918" y="180484"/>
                        <a:pt x="231707" y="177576"/>
                      </a:cubicBezTo>
                      <a:cubicBezTo>
                        <a:pt x="239029" y="173918"/>
                        <a:pt x="280213" y="166976"/>
                        <a:pt x="297605" y="165119"/>
                      </a:cubicBezTo>
                      <a:cubicBezTo>
                        <a:pt x="315005" y="163262"/>
                        <a:pt x="373111" y="146695"/>
                        <a:pt x="381335" y="137990"/>
                      </a:cubicBezTo>
                      <a:cubicBezTo>
                        <a:pt x="385635" y="133450"/>
                        <a:pt x="390429" y="124895"/>
                        <a:pt x="394024" y="117784"/>
                      </a:cubicBezTo>
                      <a:cubicBezTo>
                        <a:pt x="397465" y="110955"/>
                        <a:pt x="395741" y="102700"/>
                        <a:pt x="389929" y="97729"/>
                      </a:cubicBezTo>
                      <a:lnTo>
                        <a:pt x="319121" y="37318"/>
                      </a:lnTo>
                      <a:close/>
                    </a:path>
                  </a:pathLst>
                </a:custGeom>
                <a:solidFill>
                  <a:srgbClr val="E6B6AE"/>
                </a:solidFill>
                <a:ln w="0" cap="flat">
                  <a:noFill/>
                  <a:prstDash val="solid"/>
                  <a:miter/>
                </a:ln>
              </p:spPr>
              <p:txBody>
                <a:bodyPr rtlCol="0" anchor="ctr"/>
                <a:lstStyle>
                  <a:defPPr>
                    <a:defRPr lang="nl-NL"/>
                  </a:defPPr>
                  <a:lvl1pPr marL="0" algn="l" defTabSz="685743" rtl="0" eaLnBrk="1" latinLnBrk="0" hangingPunct="1">
                    <a:defRPr sz="1350" kern="1200">
                      <a:solidFill>
                        <a:schemeClr val="tx1"/>
                      </a:solidFill>
                      <a:latin typeface="+mn-lt"/>
                      <a:ea typeface="+mn-ea"/>
                      <a:cs typeface="+mn-cs"/>
                    </a:defRPr>
                  </a:lvl1pPr>
                  <a:lvl2pPr marL="342872" algn="l" defTabSz="685743" rtl="0" eaLnBrk="1" latinLnBrk="0" hangingPunct="1">
                    <a:defRPr sz="1350" kern="1200">
                      <a:solidFill>
                        <a:schemeClr val="tx1"/>
                      </a:solidFill>
                      <a:latin typeface="+mn-lt"/>
                      <a:ea typeface="+mn-ea"/>
                      <a:cs typeface="+mn-cs"/>
                    </a:defRPr>
                  </a:lvl2pPr>
                  <a:lvl3pPr marL="685743" algn="l" defTabSz="685743" rtl="0" eaLnBrk="1" latinLnBrk="0" hangingPunct="1">
                    <a:defRPr sz="1350" kern="1200">
                      <a:solidFill>
                        <a:schemeClr val="tx1"/>
                      </a:solidFill>
                      <a:latin typeface="+mn-lt"/>
                      <a:ea typeface="+mn-ea"/>
                      <a:cs typeface="+mn-cs"/>
                    </a:defRPr>
                  </a:lvl3pPr>
                  <a:lvl4pPr marL="1028615" algn="l" defTabSz="685743" rtl="0" eaLnBrk="1" latinLnBrk="0" hangingPunct="1">
                    <a:defRPr sz="1350" kern="1200">
                      <a:solidFill>
                        <a:schemeClr val="tx1"/>
                      </a:solidFill>
                      <a:latin typeface="+mn-lt"/>
                      <a:ea typeface="+mn-ea"/>
                      <a:cs typeface="+mn-cs"/>
                    </a:defRPr>
                  </a:lvl4pPr>
                  <a:lvl5pPr marL="1371485" algn="l" defTabSz="685743" rtl="0" eaLnBrk="1" latinLnBrk="0" hangingPunct="1">
                    <a:defRPr sz="1350" kern="1200">
                      <a:solidFill>
                        <a:schemeClr val="tx1"/>
                      </a:solidFill>
                      <a:latin typeface="+mn-lt"/>
                      <a:ea typeface="+mn-ea"/>
                      <a:cs typeface="+mn-cs"/>
                    </a:defRPr>
                  </a:lvl5pPr>
                  <a:lvl6pPr marL="1714357" algn="l" defTabSz="685743" rtl="0" eaLnBrk="1" latinLnBrk="0" hangingPunct="1">
                    <a:defRPr sz="1350" kern="1200">
                      <a:solidFill>
                        <a:schemeClr val="tx1"/>
                      </a:solidFill>
                      <a:latin typeface="+mn-lt"/>
                      <a:ea typeface="+mn-ea"/>
                      <a:cs typeface="+mn-cs"/>
                    </a:defRPr>
                  </a:lvl6pPr>
                  <a:lvl7pPr marL="2057228" algn="l" defTabSz="685743" rtl="0" eaLnBrk="1" latinLnBrk="0" hangingPunct="1">
                    <a:defRPr sz="1350" kern="1200">
                      <a:solidFill>
                        <a:schemeClr val="tx1"/>
                      </a:solidFill>
                      <a:latin typeface="+mn-lt"/>
                      <a:ea typeface="+mn-ea"/>
                      <a:cs typeface="+mn-cs"/>
                    </a:defRPr>
                  </a:lvl7pPr>
                  <a:lvl8pPr marL="2400100" algn="l" defTabSz="685743" rtl="0" eaLnBrk="1" latinLnBrk="0" hangingPunct="1">
                    <a:defRPr sz="1350" kern="1200">
                      <a:solidFill>
                        <a:schemeClr val="tx1"/>
                      </a:solidFill>
                      <a:latin typeface="+mn-lt"/>
                      <a:ea typeface="+mn-ea"/>
                      <a:cs typeface="+mn-cs"/>
                    </a:defRPr>
                  </a:lvl8pPr>
                  <a:lvl9pPr marL="2742971" algn="l" defTabSz="685743" rtl="0" eaLnBrk="1" latinLnBrk="0" hangingPunct="1">
                    <a:defRPr sz="1350" kern="1200">
                      <a:solidFill>
                        <a:schemeClr val="tx1"/>
                      </a:solidFill>
                      <a:latin typeface="+mn-lt"/>
                      <a:ea typeface="+mn-ea"/>
                      <a:cs typeface="+mn-cs"/>
                    </a:defRPr>
                  </a:lvl9pPr>
                </a:lstStyle>
                <a:p>
                  <a:endParaRPr lang="nl-NL" sz="1012"/>
                </a:p>
              </p:txBody>
            </p:sp>
            <p:sp>
              <p:nvSpPr>
                <p:cNvPr id="92" name="Vrije vorm 91">
                  <a:extLst>
                    <a:ext uri="{FF2B5EF4-FFF2-40B4-BE49-F238E27FC236}">
                      <a16:creationId xmlns:a16="http://schemas.microsoft.com/office/drawing/2014/main" id="{D0DF1351-F1FC-E297-B514-01B69E9A88A7}"/>
                    </a:ext>
                  </a:extLst>
                </p:cNvPr>
                <p:cNvSpPr/>
                <p:nvPr/>
              </p:nvSpPr>
              <p:spPr>
                <a:xfrm>
                  <a:off x="6091563" y="3613151"/>
                  <a:ext cx="385625" cy="117289"/>
                </a:xfrm>
                <a:custGeom>
                  <a:avLst/>
                  <a:gdLst>
                    <a:gd name="connsiteX0" fmla="*/ 765563 w 766501"/>
                    <a:gd name="connsiteY0" fmla="*/ 44315 h 131634"/>
                    <a:gd name="connsiteX1" fmla="*/ 754414 w 766501"/>
                    <a:gd name="connsiteY1" fmla="*/ 44315 h 131634"/>
                    <a:gd name="connsiteX2" fmla="*/ 691372 w 766501"/>
                    <a:gd name="connsiteY2" fmla="*/ 44106 h 131634"/>
                    <a:gd name="connsiteX3" fmla="*/ 637814 w 766501"/>
                    <a:gd name="connsiteY3" fmla="*/ 12741 h 131634"/>
                    <a:gd name="connsiteX4" fmla="*/ 597904 w 766501"/>
                    <a:gd name="connsiteY4" fmla="*/ 1071 h 131634"/>
                    <a:gd name="connsiteX5" fmla="*/ 591965 w 766501"/>
                    <a:gd name="connsiteY5" fmla="*/ 3780 h 131634"/>
                    <a:gd name="connsiteX6" fmla="*/ 537364 w 766501"/>
                    <a:gd name="connsiteY6" fmla="*/ 41084 h 131634"/>
                    <a:gd name="connsiteX7" fmla="*/ 436289 w 766501"/>
                    <a:gd name="connsiteY7" fmla="*/ 62758 h 131634"/>
                    <a:gd name="connsiteX8" fmla="*/ 436080 w 766501"/>
                    <a:gd name="connsiteY8" fmla="*/ 44315 h 131634"/>
                    <a:gd name="connsiteX9" fmla="*/ 425348 w 766501"/>
                    <a:gd name="connsiteY9" fmla="*/ 44315 h 131634"/>
                    <a:gd name="connsiteX10" fmla="*/ 361889 w 766501"/>
                    <a:gd name="connsiteY10" fmla="*/ 44106 h 131634"/>
                    <a:gd name="connsiteX11" fmla="*/ 308434 w 766501"/>
                    <a:gd name="connsiteY11" fmla="*/ 12741 h 131634"/>
                    <a:gd name="connsiteX12" fmla="*/ 262482 w 766501"/>
                    <a:gd name="connsiteY12" fmla="*/ 3780 h 131634"/>
                    <a:gd name="connsiteX13" fmla="*/ 253729 w 766501"/>
                    <a:gd name="connsiteY13" fmla="*/ 9303 h 131634"/>
                    <a:gd name="connsiteX14" fmla="*/ 207881 w 766501"/>
                    <a:gd name="connsiteY14" fmla="*/ 41084 h 131634"/>
                    <a:gd name="connsiteX15" fmla="*/ 23758 w 766501"/>
                    <a:gd name="connsiteY15" fmla="*/ 82347 h 131634"/>
                    <a:gd name="connsiteX16" fmla="*/ 0 w 766501"/>
                    <a:gd name="connsiteY16" fmla="*/ 131635 h 131634"/>
                    <a:gd name="connsiteX17" fmla="*/ 766501 w 766501"/>
                    <a:gd name="connsiteY17" fmla="*/ 131635 h 131634"/>
                    <a:gd name="connsiteX18" fmla="*/ 765563 w 766501"/>
                    <a:gd name="connsiteY18" fmla="*/ 44315 h 131634"/>
                    <a:gd name="connsiteX0" fmla="*/ 766501 w 822040"/>
                    <a:gd name="connsiteY0" fmla="*/ 131635 h 131635"/>
                    <a:gd name="connsiteX1" fmla="*/ 754414 w 822040"/>
                    <a:gd name="connsiteY1" fmla="*/ 44315 h 131635"/>
                    <a:gd name="connsiteX2" fmla="*/ 691372 w 822040"/>
                    <a:gd name="connsiteY2" fmla="*/ 44106 h 131635"/>
                    <a:gd name="connsiteX3" fmla="*/ 637814 w 822040"/>
                    <a:gd name="connsiteY3" fmla="*/ 12741 h 131635"/>
                    <a:gd name="connsiteX4" fmla="*/ 597904 w 822040"/>
                    <a:gd name="connsiteY4" fmla="*/ 1071 h 131635"/>
                    <a:gd name="connsiteX5" fmla="*/ 591965 w 822040"/>
                    <a:gd name="connsiteY5" fmla="*/ 3780 h 131635"/>
                    <a:gd name="connsiteX6" fmla="*/ 537364 w 822040"/>
                    <a:gd name="connsiteY6" fmla="*/ 41084 h 131635"/>
                    <a:gd name="connsiteX7" fmla="*/ 436289 w 822040"/>
                    <a:gd name="connsiteY7" fmla="*/ 62758 h 131635"/>
                    <a:gd name="connsiteX8" fmla="*/ 436080 w 822040"/>
                    <a:gd name="connsiteY8" fmla="*/ 44315 h 131635"/>
                    <a:gd name="connsiteX9" fmla="*/ 425348 w 822040"/>
                    <a:gd name="connsiteY9" fmla="*/ 44315 h 131635"/>
                    <a:gd name="connsiteX10" fmla="*/ 361889 w 822040"/>
                    <a:gd name="connsiteY10" fmla="*/ 44106 h 131635"/>
                    <a:gd name="connsiteX11" fmla="*/ 308434 w 822040"/>
                    <a:gd name="connsiteY11" fmla="*/ 12741 h 131635"/>
                    <a:gd name="connsiteX12" fmla="*/ 262482 w 822040"/>
                    <a:gd name="connsiteY12" fmla="*/ 3780 h 131635"/>
                    <a:gd name="connsiteX13" fmla="*/ 253729 w 822040"/>
                    <a:gd name="connsiteY13" fmla="*/ 9303 h 131635"/>
                    <a:gd name="connsiteX14" fmla="*/ 207881 w 822040"/>
                    <a:gd name="connsiteY14" fmla="*/ 41084 h 131635"/>
                    <a:gd name="connsiteX15" fmla="*/ 23758 w 822040"/>
                    <a:gd name="connsiteY15" fmla="*/ 82347 h 131635"/>
                    <a:gd name="connsiteX16" fmla="*/ 0 w 822040"/>
                    <a:gd name="connsiteY16" fmla="*/ 131635 h 131635"/>
                    <a:gd name="connsiteX17" fmla="*/ 766501 w 822040"/>
                    <a:gd name="connsiteY17" fmla="*/ 131635 h 131635"/>
                    <a:gd name="connsiteX0" fmla="*/ 414472 w 754911"/>
                    <a:gd name="connsiteY0" fmla="*/ 131635 h 131635"/>
                    <a:gd name="connsiteX1" fmla="*/ 754414 w 754911"/>
                    <a:gd name="connsiteY1" fmla="*/ 44315 h 131635"/>
                    <a:gd name="connsiteX2" fmla="*/ 691372 w 754911"/>
                    <a:gd name="connsiteY2" fmla="*/ 44106 h 131635"/>
                    <a:gd name="connsiteX3" fmla="*/ 637814 w 754911"/>
                    <a:gd name="connsiteY3" fmla="*/ 12741 h 131635"/>
                    <a:gd name="connsiteX4" fmla="*/ 597904 w 754911"/>
                    <a:gd name="connsiteY4" fmla="*/ 1071 h 131635"/>
                    <a:gd name="connsiteX5" fmla="*/ 591965 w 754911"/>
                    <a:gd name="connsiteY5" fmla="*/ 3780 h 131635"/>
                    <a:gd name="connsiteX6" fmla="*/ 537364 w 754911"/>
                    <a:gd name="connsiteY6" fmla="*/ 41084 h 131635"/>
                    <a:gd name="connsiteX7" fmla="*/ 436289 w 754911"/>
                    <a:gd name="connsiteY7" fmla="*/ 62758 h 131635"/>
                    <a:gd name="connsiteX8" fmla="*/ 436080 w 754911"/>
                    <a:gd name="connsiteY8" fmla="*/ 44315 h 131635"/>
                    <a:gd name="connsiteX9" fmla="*/ 425348 w 754911"/>
                    <a:gd name="connsiteY9" fmla="*/ 44315 h 131635"/>
                    <a:gd name="connsiteX10" fmla="*/ 361889 w 754911"/>
                    <a:gd name="connsiteY10" fmla="*/ 44106 h 131635"/>
                    <a:gd name="connsiteX11" fmla="*/ 308434 w 754911"/>
                    <a:gd name="connsiteY11" fmla="*/ 12741 h 131635"/>
                    <a:gd name="connsiteX12" fmla="*/ 262482 w 754911"/>
                    <a:gd name="connsiteY12" fmla="*/ 3780 h 131635"/>
                    <a:gd name="connsiteX13" fmla="*/ 253729 w 754911"/>
                    <a:gd name="connsiteY13" fmla="*/ 9303 h 131635"/>
                    <a:gd name="connsiteX14" fmla="*/ 207881 w 754911"/>
                    <a:gd name="connsiteY14" fmla="*/ 41084 h 131635"/>
                    <a:gd name="connsiteX15" fmla="*/ 23758 w 754911"/>
                    <a:gd name="connsiteY15" fmla="*/ 82347 h 131635"/>
                    <a:gd name="connsiteX16" fmla="*/ 0 w 754911"/>
                    <a:gd name="connsiteY16" fmla="*/ 131635 h 131635"/>
                    <a:gd name="connsiteX17" fmla="*/ 414472 w 754911"/>
                    <a:gd name="connsiteY17" fmla="*/ 131635 h 131635"/>
                    <a:gd name="connsiteX0" fmla="*/ 414472 w 691372"/>
                    <a:gd name="connsiteY0" fmla="*/ 131635 h 131635"/>
                    <a:gd name="connsiteX1" fmla="*/ 691372 w 691372"/>
                    <a:gd name="connsiteY1" fmla="*/ 44106 h 131635"/>
                    <a:gd name="connsiteX2" fmla="*/ 637814 w 691372"/>
                    <a:gd name="connsiteY2" fmla="*/ 12741 h 131635"/>
                    <a:gd name="connsiteX3" fmla="*/ 597904 w 691372"/>
                    <a:gd name="connsiteY3" fmla="*/ 1071 h 131635"/>
                    <a:gd name="connsiteX4" fmla="*/ 591965 w 691372"/>
                    <a:gd name="connsiteY4" fmla="*/ 3780 h 131635"/>
                    <a:gd name="connsiteX5" fmla="*/ 537364 w 691372"/>
                    <a:gd name="connsiteY5" fmla="*/ 41084 h 131635"/>
                    <a:gd name="connsiteX6" fmla="*/ 436289 w 691372"/>
                    <a:gd name="connsiteY6" fmla="*/ 62758 h 131635"/>
                    <a:gd name="connsiteX7" fmla="*/ 436080 w 691372"/>
                    <a:gd name="connsiteY7" fmla="*/ 44315 h 131635"/>
                    <a:gd name="connsiteX8" fmla="*/ 425348 w 691372"/>
                    <a:gd name="connsiteY8" fmla="*/ 44315 h 131635"/>
                    <a:gd name="connsiteX9" fmla="*/ 361889 w 691372"/>
                    <a:gd name="connsiteY9" fmla="*/ 44106 h 131635"/>
                    <a:gd name="connsiteX10" fmla="*/ 308434 w 691372"/>
                    <a:gd name="connsiteY10" fmla="*/ 12741 h 131635"/>
                    <a:gd name="connsiteX11" fmla="*/ 262482 w 691372"/>
                    <a:gd name="connsiteY11" fmla="*/ 3780 h 131635"/>
                    <a:gd name="connsiteX12" fmla="*/ 253729 w 691372"/>
                    <a:gd name="connsiteY12" fmla="*/ 9303 h 131635"/>
                    <a:gd name="connsiteX13" fmla="*/ 207881 w 691372"/>
                    <a:gd name="connsiteY13" fmla="*/ 41084 h 131635"/>
                    <a:gd name="connsiteX14" fmla="*/ 23758 w 691372"/>
                    <a:gd name="connsiteY14" fmla="*/ 82347 h 131635"/>
                    <a:gd name="connsiteX15" fmla="*/ 0 w 691372"/>
                    <a:gd name="connsiteY15" fmla="*/ 131635 h 131635"/>
                    <a:gd name="connsiteX16" fmla="*/ 414472 w 691372"/>
                    <a:gd name="connsiteY16" fmla="*/ 131635 h 131635"/>
                    <a:gd name="connsiteX0" fmla="*/ 414472 w 637814"/>
                    <a:gd name="connsiteY0" fmla="*/ 131635 h 131635"/>
                    <a:gd name="connsiteX1" fmla="*/ 637814 w 637814"/>
                    <a:gd name="connsiteY1" fmla="*/ 12741 h 131635"/>
                    <a:gd name="connsiteX2" fmla="*/ 597904 w 637814"/>
                    <a:gd name="connsiteY2" fmla="*/ 1071 h 131635"/>
                    <a:gd name="connsiteX3" fmla="*/ 591965 w 637814"/>
                    <a:gd name="connsiteY3" fmla="*/ 3780 h 131635"/>
                    <a:gd name="connsiteX4" fmla="*/ 537364 w 637814"/>
                    <a:gd name="connsiteY4" fmla="*/ 41084 h 131635"/>
                    <a:gd name="connsiteX5" fmla="*/ 436289 w 637814"/>
                    <a:gd name="connsiteY5" fmla="*/ 62758 h 131635"/>
                    <a:gd name="connsiteX6" fmla="*/ 436080 w 637814"/>
                    <a:gd name="connsiteY6" fmla="*/ 44315 h 131635"/>
                    <a:gd name="connsiteX7" fmla="*/ 425348 w 637814"/>
                    <a:gd name="connsiteY7" fmla="*/ 44315 h 131635"/>
                    <a:gd name="connsiteX8" fmla="*/ 361889 w 637814"/>
                    <a:gd name="connsiteY8" fmla="*/ 44106 h 131635"/>
                    <a:gd name="connsiteX9" fmla="*/ 308434 w 637814"/>
                    <a:gd name="connsiteY9" fmla="*/ 12741 h 131635"/>
                    <a:gd name="connsiteX10" fmla="*/ 262482 w 637814"/>
                    <a:gd name="connsiteY10" fmla="*/ 3780 h 131635"/>
                    <a:gd name="connsiteX11" fmla="*/ 253729 w 637814"/>
                    <a:gd name="connsiteY11" fmla="*/ 9303 h 131635"/>
                    <a:gd name="connsiteX12" fmla="*/ 207881 w 637814"/>
                    <a:gd name="connsiteY12" fmla="*/ 41084 h 131635"/>
                    <a:gd name="connsiteX13" fmla="*/ 23758 w 637814"/>
                    <a:gd name="connsiteY13" fmla="*/ 82347 h 131635"/>
                    <a:gd name="connsiteX14" fmla="*/ 0 w 637814"/>
                    <a:gd name="connsiteY14" fmla="*/ 131635 h 131635"/>
                    <a:gd name="connsiteX15" fmla="*/ 414472 w 637814"/>
                    <a:gd name="connsiteY15" fmla="*/ 131635 h 131635"/>
                    <a:gd name="connsiteX0" fmla="*/ 414472 w 610042"/>
                    <a:gd name="connsiteY0" fmla="*/ 139609 h 139609"/>
                    <a:gd name="connsiteX1" fmla="*/ 597904 w 610042"/>
                    <a:gd name="connsiteY1" fmla="*/ 9045 h 139609"/>
                    <a:gd name="connsiteX2" fmla="*/ 591965 w 610042"/>
                    <a:gd name="connsiteY2" fmla="*/ 11754 h 139609"/>
                    <a:gd name="connsiteX3" fmla="*/ 537364 w 610042"/>
                    <a:gd name="connsiteY3" fmla="*/ 49058 h 139609"/>
                    <a:gd name="connsiteX4" fmla="*/ 436289 w 610042"/>
                    <a:gd name="connsiteY4" fmla="*/ 70732 h 139609"/>
                    <a:gd name="connsiteX5" fmla="*/ 436080 w 610042"/>
                    <a:gd name="connsiteY5" fmla="*/ 52289 h 139609"/>
                    <a:gd name="connsiteX6" fmla="*/ 425348 w 610042"/>
                    <a:gd name="connsiteY6" fmla="*/ 52289 h 139609"/>
                    <a:gd name="connsiteX7" fmla="*/ 361889 w 610042"/>
                    <a:gd name="connsiteY7" fmla="*/ 52080 h 139609"/>
                    <a:gd name="connsiteX8" fmla="*/ 308434 w 610042"/>
                    <a:gd name="connsiteY8" fmla="*/ 20715 h 139609"/>
                    <a:gd name="connsiteX9" fmla="*/ 262482 w 610042"/>
                    <a:gd name="connsiteY9" fmla="*/ 11754 h 139609"/>
                    <a:gd name="connsiteX10" fmla="*/ 253729 w 610042"/>
                    <a:gd name="connsiteY10" fmla="*/ 17277 h 139609"/>
                    <a:gd name="connsiteX11" fmla="*/ 207881 w 610042"/>
                    <a:gd name="connsiteY11" fmla="*/ 49058 h 139609"/>
                    <a:gd name="connsiteX12" fmla="*/ 23758 w 610042"/>
                    <a:gd name="connsiteY12" fmla="*/ 90321 h 139609"/>
                    <a:gd name="connsiteX13" fmla="*/ 0 w 610042"/>
                    <a:gd name="connsiteY13" fmla="*/ 139609 h 139609"/>
                    <a:gd name="connsiteX14" fmla="*/ 414472 w 610042"/>
                    <a:gd name="connsiteY14" fmla="*/ 139609 h 139609"/>
                    <a:gd name="connsiteX0" fmla="*/ 414472 w 602432"/>
                    <a:gd name="connsiteY0" fmla="*/ 133640 h 133640"/>
                    <a:gd name="connsiteX1" fmla="*/ 597904 w 602432"/>
                    <a:gd name="connsiteY1" fmla="*/ 3076 h 133640"/>
                    <a:gd name="connsiteX2" fmla="*/ 537364 w 602432"/>
                    <a:gd name="connsiteY2" fmla="*/ 43089 h 133640"/>
                    <a:gd name="connsiteX3" fmla="*/ 436289 w 602432"/>
                    <a:gd name="connsiteY3" fmla="*/ 64763 h 133640"/>
                    <a:gd name="connsiteX4" fmla="*/ 436080 w 602432"/>
                    <a:gd name="connsiteY4" fmla="*/ 46320 h 133640"/>
                    <a:gd name="connsiteX5" fmla="*/ 425348 w 602432"/>
                    <a:gd name="connsiteY5" fmla="*/ 46320 h 133640"/>
                    <a:gd name="connsiteX6" fmla="*/ 361889 w 602432"/>
                    <a:gd name="connsiteY6" fmla="*/ 46111 h 133640"/>
                    <a:gd name="connsiteX7" fmla="*/ 308434 w 602432"/>
                    <a:gd name="connsiteY7" fmla="*/ 14746 h 133640"/>
                    <a:gd name="connsiteX8" fmla="*/ 262482 w 602432"/>
                    <a:gd name="connsiteY8" fmla="*/ 5785 h 133640"/>
                    <a:gd name="connsiteX9" fmla="*/ 253729 w 602432"/>
                    <a:gd name="connsiteY9" fmla="*/ 11308 h 133640"/>
                    <a:gd name="connsiteX10" fmla="*/ 207881 w 602432"/>
                    <a:gd name="connsiteY10" fmla="*/ 43089 h 133640"/>
                    <a:gd name="connsiteX11" fmla="*/ 23758 w 602432"/>
                    <a:gd name="connsiteY11" fmla="*/ 84352 h 133640"/>
                    <a:gd name="connsiteX12" fmla="*/ 0 w 602432"/>
                    <a:gd name="connsiteY12" fmla="*/ 133640 h 133640"/>
                    <a:gd name="connsiteX13" fmla="*/ 414472 w 602432"/>
                    <a:gd name="connsiteY13" fmla="*/ 133640 h 133640"/>
                    <a:gd name="connsiteX0" fmla="*/ 414472 w 537364"/>
                    <a:gd name="connsiteY0" fmla="*/ 131635 h 131635"/>
                    <a:gd name="connsiteX1" fmla="*/ 537364 w 537364"/>
                    <a:gd name="connsiteY1" fmla="*/ 41084 h 131635"/>
                    <a:gd name="connsiteX2" fmla="*/ 436289 w 537364"/>
                    <a:gd name="connsiteY2" fmla="*/ 62758 h 131635"/>
                    <a:gd name="connsiteX3" fmla="*/ 436080 w 537364"/>
                    <a:gd name="connsiteY3" fmla="*/ 44315 h 131635"/>
                    <a:gd name="connsiteX4" fmla="*/ 425348 w 537364"/>
                    <a:gd name="connsiteY4" fmla="*/ 44315 h 131635"/>
                    <a:gd name="connsiteX5" fmla="*/ 361889 w 537364"/>
                    <a:gd name="connsiteY5" fmla="*/ 44106 h 131635"/>
                    <a:gd name="connsiteX6" fmla="*/ 308434 w 537364"/>
                    <a:gd name="connsiteY6" fmla="*/ 12741 h 131635"/>
                    <a:gd name="connsiteX7" fmla="*/ 262482 w 537364"/>
                    <a:gd name="connsiteY7" fmla="*/ 3780 h 131635"/>
                    <a:gd name="connsiteX8" fmla="*/ 253729 w 537364"/>
                    <a:gd name="connsiteY8" fmla="*/ 9303 h 131635"/>
                    <a:gd name="connsiteX9" fmla="*/ 207881 w 537364"/>
                    <a:gd name="connsiteY9" fmla="*/ 41084 h 131635"/>
                    <a:gd name="connsiteX10" fmla="*/ 23758 w 537364"/>
                    <a:gd name="connsiteY10" fmla="*/ 82347 h 131635"/>
                    <a:gd name="connsiteX11" fmla="*/ 0 w 537364"/>
                    <a:gd name="connsiteY11" fmla="*/ 131635 h 131635"/>
                    <a:gd name="connsiteX12" fmla="*/ 414472 w 537364"/>
                    <a:gd name="connsiteY12" fmla="*/ 131635 h 131635"/>
                    <a:gd name="connsiteX0" fmla="*/ 414472 w 452532"/>
                    <a:gd name="connsiteY0" fmla="*/ 131635 h 131635"/>
                    <a:gd name="connsiteX1" fmla="*/ 436289 w 452532"/>
                    <a:gd name="connsiteY1" fmla="*/ 62758 h 131635"/>
                    <a:gd name="connsiteX2" fmla="*/ 436080 w 452532"/>
                    <a:gd name="connsiteY2" fmla="*/ 44315 h 131635"/>
                    <a:gd name="connsiteX3" fmla="*/ 425348 w 452532"/>
                    <a:gd name="connsiteY3" fmla="*/ 44315 h 131635"/>
                    <a:gd name="connsiteX4" fmla="*/ 361889 w 452532"/>
                    <a:gd name="connsiteY4" fmla="*/ 44106 h 131635"/>
                    <a:gd name="connsiteX5" fmla="*/ 308434 w 452532"/>
                    <a:gd name="connsiteY5" fmla="*/ 12741 h 131635"/>
                    <a:gd name="connsiteX6" fmla="*/ 262482 w 452532"/>
                    <a:gd name="connsiteY6" fmla="*/ 3780 h 131635"/>
                    <a:gd name="connsiteX7" fmla="*/ 253729 w 452532"/>
                    <a:gd name="connsiteY7" fmla="*/ 9303 h 131635"/>
                    <a:gd name="connsiteX8" fmla="*/ 207881 w 452532"/>
                    <a:gd name="connsiteY8" fmla="*/ 41084 h 131635"/>
                    <a:gd name="connsiteX9" fmla="*/ 23758 w 452532"/>
                    <a:gd name="connsiteY9" fmla="*/ 82347 h 131635"/>
                    <a:gd name="connsiteX10" fmla="*/ 0 w 452532"/>
                    <a:gd name="connsiteY10" fmla="*/ 131635 h 131635"/>
                    <a:gd name="connsiteX11" fmla="*/ 414472 w 452532"/>
                    <a:gd name="connsiteY11" fmla="*/ 131635 h 131635"/>
                    <a:gd name="connsiteX0" fmla="*/ 414472 w 436289"/>
                    <a:gd name="connsiteY0" fmla="*/ 131635 h 132698"/>
                    <a:gd name="connsiteX1" fmla="*/ 436289 w 436289"/>
                    <a:gd name="connsiteY1" fmla="*/ 62758 h 132698"/>
                    <a:gd name="connsiteX2" fmla="*/ 436080 w 436289"/>
                    <a:gd name="connsiteY2" fmla="*/ 44315 h 132698"/>
                    <a:gd name="connsiteX3" fmla="*/ 425348 w 436289"/>
                    <a:gd name="connsiteY3" fmla="*/ 44315 h 132698"/>
                    <a:gd name="connsiteX4" fmla="*/ 361889 w 436289"/>
                    <a:gd name="connsiteY4" fmla="*/ 44106 h 132698"/>
                    <a:gd name="connsiteX5" fmla="*/ 308434 w 436289"/>
                    <a:gd name="connsiteY5" fmla="*/ 12741 h 132698"/>
                    <a:gd name="connsiteX6" fmla="*/ 262482 w 436289"/>
                    <a:gd name="connsiteY6" fmla="*/ 3780 h 132698"/>
                    <a:gd name="connsiteX7" fmla="*/ 253729 w 436289"/>
                    <a:gd name="connsiteY7" fmla="*/ 9303 h 132698"/>
                    <a:gd name="connsiteX8" fmla="*/ 207881 w 436289"/>
                    <a:gd name="connsiteY8" fmla="*/ 41084 h 132698"/>
                    <a:gd name="connsiteX9" fmla="*/ 23758 w 436289"/>
                    <a:gd name="connsiteY9" fmla="*/ 82347 h 132698"/>
                    <a:gd name="connsiteX10" fmla="*/ 0 w 436289"/>
                    <a:gd name="connsiteY10" fmla="*/ 131635 h 132698"/>
                    <a:gd name="connsiteX11" fmla="*/ 414472 w 436289"/>
                    <a:gd name="connsiteY11" fmla="*/ 131635 h 13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6289" h="132698">
                      <a:moveTo>
                        <a:pt x="414472" y="131635"/>
                      </a:moveTo>
                      <a:cubicBezTo>
                        <a:pt x="440490" y="141709"/>
                        <a:pt x="432688" y="77311"/>
                        <a:pt x="436289" y="62758"/>
                      </a:cubicBezTo>
                      <a:cubicBezTo>
                        <a:pt x="436219" y="56610"/>
                        <a:pt x="436150" y="50463"/>
                        <a:pt x="436080" y="44315"/>
                      </a:cubicBezTo>
                      <a:lnTo>
                        <a:pt x="425348" y="44315"/>
                      </a:lnTo>
                      <a:lnTo>
                        <a:pt x="361889" y="44106"/>
                      </a:lnTo>
                      <a:lnTo>
                        <a:pt x="308434" y="12741"/>
                      </a:lnTo>
                      <a:cubicBezTo>
                        <a:pt x="285927" y="-492"/>
                        <a:pt x="274569" y="-3305"/>
                        <a:pt x="262482" y="3780"/>
                      </a:cubicBezTo>
                      <a:cubicBezTo>
                        <a:pt x="260398" y="5031"/>
                        <a:pt x="257376" y="7010"/>
                        <a:pt x="253729" y="9303"/>
                      </a:cubicBezTo>
                      <a:cubicBezTo>
                        <a:pt x="236848" y="20556"/>
                        <a:pt x="207881" y="41084"/>
                        <a:pt x="207881" y="41084"/>
                      </a:cubicBezTo>
                      <a:cubicBezTo>
                        <a:pt x="207881" y="41084"/>
                        <a:pt x="45849" y="75158"/>
                        <a:pt x="23758" y="82347"/>
                      </a:cubicBezTo>
                      <a:cubicBezTo>
                        <a:pt x="1667" y="89434"/>
                        <a:pt x="0" y="131635"/>
                        <a:pt x="0" y="131635"/>
                      </a:cubicBezTo>
                      <a:lnTo>
                        <a:pt x="414472" y="131635"/>
                      </a:lnTo>
                      <a:close/>
                    </a:path>
                  </a:pathLst>
                </a:custGeom>
                <a:solidFill>
                  <a:srgbClr val="303B39"/>
                </a:solidFill>
                <a:ln w="10416" cap="flat">
                  <a:noFill/>
                  <a:prstDash val="solid"/>
                  <a:miter/>
                </a:ln>
              </p:spPr>
              <p:txBody>
                <a:bodyPr rtlCol="0" anchor="ctr"/>
                <a:lstStyle/>
                <a:p>
                  <a:endParaRPr lang="nl-NL"/>
                </a:p>
              </p:txBody>
            </p:sp>
          </p:grpSp>
        </p:grpSp>
        <p:grpSp>
          <p:nvGrpSpPr>
            <p:cNvPr id="109" name="Graphic 209">
              <a:extLst>
                <a:ext uri="{FF2B5EF4-FFF2-40B4-BE49-F238E27FC236}">
                  <a16:creationId xmlns:a16="http://schemas.microsoft.com/office/drawing/2014/main" id="{D51D8B76-89E2-C5EA-5C0E-63D3555A9E44}"/>
                </a:ext>
              </a:extLst>
            </p:cNvPr>
            <p:cNvGrpSpPr/>
            <p:nvPr/>
          </p:nvGrpSpPr>
          <p:grpSpPr>
            <a:xfrm>
              <a:off x="8889624" y="5471905"/>
              <a:ext cx="3052219" cy="787457"/>
              <a:chOff x="8169089" y="6245367"/>
              <a:chExt cx="1907162" cy="492038"/>
            </a:xfrm>
          </p:grpSpPr>
          <p:sp>
            <p:nvSpPr>
              <p:cNvPr id="110" name="Vrije vorm 109">
                <a:extLst>
                  <a:ext uri="{FF2B5EF4-FFF2-40B4-BE49-F238E27FC236}">
                    <a16:creationId xmlns:a16="http://schemas.microsoft.com/office/drawing/2014/main" id="{C8FE2915-11E0-904B-DA82-B5A1876E3F34}"/>
                  </a:ext>
                </a:extLst>
              </p:cNvPr>
              <p:cNvSpPr/>
              <p:nvPr/>
            </p:nvSpPr>
            <p:spPr>
              <a:xfrm>
                <a:off x="9646885" y="6500080"/>
                <a:ext cx="429365" cy="203283"/>
              </a:xfrm>
              <a:custGeom>
                <a:avLst/>
                <a:gdLst>
                  <a:gd name="connsiteX0" fmla="*/ 409347 w 429365"/>
                  <a:gd name="connsiteY0" fmla="*/ 15208 h 203283"/>
                  <a:gd name="connsiteX1" fmla="*/ 8606 w 429365"/>
                  <a:gd name="connsiteY1" fmla="*/ 100400 h 203283"/>
                  <a:gd name="connsiteX2" fmla="*/ 0 w 429365"/>
                  <a:gd name="connsiteY2" fmla="*/ 166003 h 203283"/>
                  <a:gd name="connsiteX3" fmla="*/ 419337 w 429365"/>
                  <a:gd name="connsiteY3" fmla="*/ 30231 h 203283"/>
                  <a:gd name="connsiteX4" fmla="*/ 409347 w 429365"/>
                  <a:gd name="connsiteY4" fmla="*/ 15208 h 203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365" h="203283">
                    <a:moveTo>
                      <a:pt x="409347" y="15208"/>
                    </a:moveTo>
                    <a:cubicBezTo>
                      <a:pt x="328267" y="129586"/>
                      <a:pt x="128611" y="173992"/>
                      <a:pt x="8606" y="100400"/>
                    </a:cubicBezTo>
                    <a:cubicBezTo>
                      <a:pt x="5743" y="122272"/>
                      <a:pt x="2872" y="144139"/>
                      <a:pt x="0" y="166003"/>
                    </a:cubicBezTo>
                    <a:cubicBezTo>
                      <a:pt x="162825" y="247544"/>
                      <a:pt x="322779" y="192245"/>
                      <a:pt x="419337" y="30231"/>
                    </a:cubicBezTo>
                    <a:cubicBezTo>
                      <a:pt x="438046" y="604"/>
                      <a:pt x="428189" y="-12424"/>
                      <a:pt x="409347" y="15208"/>
                    </a:cubicBezTo>
                    <a:close/>
                  </a:path>
                </a:pathLst>
              </a:custGeom>
              <a:solidFill>
                <a:srgbClr val="CADFF1"/>
              </a:solidFill>
              <a:ln w="0" cap="flat">
                <a:noFill/>
                <a:prstDash val="solid"/>
                <a:miter/>
              </a:ln>
            </p:spPr>
            <p:txBody>
              <a:bodyPr rtlCol="0" anchor="ctr"/>
              <a:lstStyle/>
              <a:p>
                <a:endParaRPr lang="nl-NL"/>
              </a:p>
            </p:txBody>
          </p:sp>
          <p:sp>
            <p:nvSpPr>
              <p:cNvPr id="111" name="Vrije vorm 110">
                <a:extLst>
                  <a:ext uri="{FF2B5EF4-FFF2-40B4-BE49-F238E27FC236}">
                    <a16:creationId xmlns:a16="http://schemas.microsoft.com/office/drawing/2014/main" id="{75630FE3-FA1B-ADFC-1AFE-78D168ABC7E5}"/>
                  </a:ext>
                </a:extLst>
              </p:cNvPr>
              <p:cNvSpPr/>
              <p:nvPr/>
            </p:nvSpPr>
            <p:spPr>
              <a:xfrm>
                <a:off x="8169089" y="6554196"/>
                <a:ext cx="562116" cy="157491"/>
              </a:xfrm>
              <a:custGeom>
                <a:avLst/>
                <a:gdLst>
                  <a:gd name="connsiteX0" fmla="*/ 547809 w 562116"/>
                  <a:gd name="connsiteY0" fmla="*/ 74815 h 157491"/>
                  <a:gd name="connsiteX1" fmla="*/ 235226 w 562116"/>
                  <a:gd name="connsiteY1" fmla="*/ 17097 h 157491"/>
                  <a:gd name="connsiteX2" fmla="*/ 3224 w 562116"/>
                  <a:gd name="connsiteY2" fmla="*/ 147490 h 157491"/>
                  <a:gd name="connsiteX3" fmla="*/ 130903 w 562116"/>
                  <a:gd name="connsiteY3" fmla="*/ 121736 h 157491"/>
                  <a:gd name="connsiteX4" fmla="*/ 547809 w 562116"/>
                  <a:gd name="connsiteY4" fmla="*/ 74815 h 157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116" h="157491">
                    <a:moveTo>
                      <a:pt x="547809" y="74815"/>
                    </a:moveTo>
                    <a:cubicBezTo>
                      <a:pt x="469375" y="-2388"/>
                      <a:pt x="451591" y="-16438"/>
                      <a:pt x="235226" y="17097"/>
                    </a:cubicBezTo>
                    <a:cubicBezTo>
                      <a:pt x="81506" y="29468"/>
                      <a:pt x="-19659" y="92411"/>
                      <a:pt x="3224" y="147490"/>
                    </a:cubicBezTo>
                    <a:cubicBezTo>
                      <a:pt x="16620" y="179727"/>
                      <a:pt x="84518" y="123911"/>
                      <a:pt x="130903" y="121736"/>
                    </a:cubicBezTo>
                    <a:cubicBezTo>
                      <a:pt x="220187" y="117551"/>
                      <a:pt x="644796" y="161479"/>
                      <a:pt x="547809" y="74815"/>
                    </a:cubicBezTo>
                    <a:close/>
                  </a:path>
                </a:pathLst>
              </a:custGeom>
              <a:solidFill>
                <a:srgbClr val="CADFF1"/>
              </a:solidFill>
              <a:ln w="0" cap="flat">
                <a:noFill/>
                <a:prstDash val="solid"/>
                <a:miter/>
              </a:ln>
            </p:spPr>
            <p:txBody>
              <a:bodyPr rtlCol="0" anchor="ctr"/>
              <a:lstStyle/>
              <a:p>
                <a:endParaRPr lang="nl-NL"/>
              </a:p>
            </p:txBody>
          </p:sp>
          <p:sp>
            <p:nvSpPr>
              <p:cNvPr id="112" name="Vrije vorm 111">
                <a:extLst>
                  <a:ext uri="{FF2B5EF4-FFF2-40B4-BE49-F238E27FC236}">
                    <a16:creationId xmlns:a16="http://schemas.microsoft.com/office/drawing/2014/main" id="{3079D4BB-F903-0C83-3078-D32AED7482F2}"/>
                  </a:ext>
                </a:extLst>
              </p:cNvPr>
              <p:cNvSpPr/>
              <p:nvPr/>
            </p:nvSpPr>
            <p:spPr>
              <a:xfrm>
                <a:off x="8399307" y="6245367"/>
                <a:ext cx="1274624" cy="492038"/>
              </a:xfrm>
              <a:custGeom>
                <a:avLst/>
                <a:gdLst>
                  <a:gd name="connsiteX0" fmla="*/ 575516 w 1274624"/>
                  <a:gd name="connsiteY0" fmla="*/ 76232 h 492038"/>
                  <a:gd name="connsiteX1" fmla="*/ 230663 w 1274624"/>
                  <a:gd name="connsiteY1" fmla="*/ 368489 h 492038"/>
                  <a:gd name="connsiteX2" fmla="*/ 2370 w 1274624"/>
                  <a:gd name="connsiteY2" fmla="*/ 480722 h 492038"/>
                  <a:gd name="connsiteX3" fmla="*/ 131630 w 1274624"/>
                  <a:gd name="connsiteY3" fmla="*/ 464829 h 492038"/>
                  <a:gd name="connsiteX4" fmla="*/ 558601 w 1274624"/>
                  <a:gd name="connsiteY4" fmla="*/ 429247 h 492038"/>
                  <a:gd name="connsiteX5" fmla="*/ 1070745 w 1274624"/>
                  <a:gd name="connsiteY5" fmla="*/ 423736 h 492038"/>
                  <a:gd name="connsiteX6" fmla="*/ 1274182 w 1274624"/>
                  <a:gd name="connsiteY6" fmla="*/ 396176 h 492038"/>
                  <a:gd name="connsiteX7" fmla="*/ 575516 w 1274624"/>
                  <a:gd name="connsiteY7" fmla="*/ 76232 h 49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4624" h="492038">
                    <a:moveTo>
                      <a:pt x="575516" y="76232"/>
                    </a:moveTo>
                    <a:cubicBezTo>
                      <a:pt x="34528" y="36121"/>
                      <a:pt x="219060" y="340267"/>
                      <a:pt x="230663" y="368489"/>
                    </a:cubicBezTo>
                    <a:cubicBezTo>
                      <a:pt x="76454" y="369042"/>
                      <a:pt x="-16268" y="424049"/>
                      <a:pt x="2370" y="480722"/>
                    </a:cubicBezTo>
                    <a:cubicBezTo>
                      <a:pt x="13280" y="513893"/>
                      <a:pt x="85214" y="463443"/>
                      <a:pt x="131630" y="464829"/>
                    </a:cubicBezTo>
                    <a:cubicBezTo>
                      <a:pt x="220971" y="467498"/>
                      <a:pt x="624645" y="531628"/>
                      <a:pt x="558601" y="429247"/>
                    </a:cubicBezTo>
                    <a:cubicBezTo>
                      <a:pt x="724708" y="398235"/>
                      <a:pt x="865014" y="421580"/>
                      <a:pt x="1070745" y="423736"/>
                    </a:cubicBezTo>
                    <a:cubicBezTo>
                      <a:pt x="1130435" y="424362"/>
                      <a:pt x="1283915" y="451315"/>
                      <a:pt x="1274182" y="396176"/>
                    </a:cubicBezTo>
                    <a:cubicBezTo>
                      <a:pt x="1205934" y="9339"/>
                      <a:pt x="779953" y="-87408"/>
                      <a:pt x="575516" y="76232"/>
                    </a:cubicBezTo>
                    <a:close/>
                  </a:path>
                </a:pathLst>
              </a:custGeom>
              <a:solidFill>
                <a:srgbClr val="CADFF1"/>
              </a:solidFill>
              <a:ln w="0" cap="flat">
                <a:noFill/>
                <a:prstDash val="solid"/>
                <a:miter/>
              </a:ln>
            </p:spPr>
            <p:txBody>
              <a:bodyPr rtlCol="0" anchor="ctr"/>
              <a:lstStyle/>
              <a:p>
                <a:endParaRPr lang="nl-NL"/>
              </a:p>
            </p:txBody>
          </p:sp>
          <p:sp>
            <p:nvSpPr>
              <p:cNvPr id="113" name="Vrije vorm 112">
                <a:extLst>
                  <a:ext uri="{FF2B5EF4-FFF2-40B4-BE49-F238E27FC236}">
                    <a16:creationId xmlns:a16="http://schemas.microsoft.com/office/drawing/2014/main" id="{A14A3CBE-C7F1-AC1A-5692-6A07710CE38D}"/>
                  </a:ext>
                </a:extLst>
              </p:cNvPr>
              <p:cNvSpPr/>
              <p:nvPr/>
            </p:nvSpPr>
            <p:spPr>
              <a:xfrm>
                <a:off x="9169514" y="6413716"/>
                <a:ext cx="515308" cy="270703"/>
              </a:xfrm>
              <a:custGeom>
                <a:avLst/>
                <a:gdLst>
                  <a:gd name="connsiteX0" fmla="*/ 509178 w 515308"/>
                  <a:gd name="connsiteY0" fmla="*/ 207255 h 270703"/>
                  <a:gd name="connsiteX1" fmla="*/ 161501 w 515308"/>
                  <a:gd name="connsiteY1" fmla="*/ 195804 h 270703"/>
                  <a:gd name="connsiteX2" fmla="*/ 2647 w 515308"/>
                  <a:gd name="connsiteY2" fmla="*/ 258643 h 270703"/>
                  <a:gd name="connsiteX3" fmla="*/ 303666 w 515308"/>
                  <a:gd name="connsiteY3" fmla="*/ 267048 h 270703"/>
                  <a:gd name="connsiteX4" fmla="*/ 509178 w 515308"/>
                  <a:gd name="connsiteY4" fmla="*/ 207256 h 270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308" h="270703">
                    <a:moveTo>
                      <a:pt x="509178" y="207255"/>
                    </a:moveTo>
                    <a:cubicBezTo>
                      <a:pt x="426552" y="-73716"/>
                      <a:pt x="-35586" y="-60635"/>
                      <a:pt x="161501" y="195804"/>
                    </a:cubicBezTo>
                    <a:cubicBezTo>
                      <a:pt x="9196" y="180146"/>
                      <a:pt x="-8299" y="226718"/>
                      <a:pt x="2647" y="258643"/>
                    </a:cubicBezTo>
                    <a:cubicBezTo>
                      <a:pt x="10561" y="281738"/>
                      <a:pt x="125060" y="263997"/>
                      <a:pt x="303666" y="267048"/>
                    </a:cubicBezTo>
                    <a:cubicBezTo>
                      <a:pt x="503596" y="270464"/>
                      <a:pt x="530588" y="268060"/>
                      <a:pt x="509178" y="207256"/>
                    </a:cubicBezTo>
                    <a:close/>
                  </a:path>
                </a:pathLst>
              </a:custGeom>
              <a:solidFill>
                <a:srgbClr val="CADFF1"/>
              </a:solidFill>
              <a:ln w="0" cap="flat">
                <a:noFill/>
                <a:prstDash val="solid"/>
                <a:miter/>
              </a:ln>
            </p:spPr>
            <p:txBody>
              <a:bodyPr rtlCol="0" anchor="ctr"/>
              <a:lstStyle/>
              <a:p>
                <a:endParaRPr lang="nl-NL"/>
              </a:p>
            </p:txBody>
          </p:sp>
          <p:sp>
            <p:nvSpPr>
              <p:cNvPr id="114" name="Vrije vorm 113">
                <a:extLst>
                  <a:ext uri="{FF2B5EF4-FFF2-40B4-BE49-F238E27FC236}">
                    <a16:creationId xmlns:a16="http://schemas.microsoft.com/office/drawing/2014/main" id="{CB3481ED-7F40-4B72-CF37-21C6350ADE98}"/>
                  </a:ext>
                </a:extLst>
              </p:cNvPr>
              <p:cNvSpPr/>
              <p:nvPr/>
            </p:nvSpPr>
            <p:spPr>
              <a:xfrm>
                <a:off x="9084411" y="6292720"/>
                <a:ext cx="192250" cy="130014"/>
              </a:xfrm>
              <a:custGeom>
                <a:avLst/>
                <a:gdLst>
                  <a:gd name="connsiteX0" fmla="*/ 677 w 192250"/>
                  <a:gd name="connsiteY0" fmla="*/ 58009 h 130014"/>
                  <a:gd name="connsiteX1" fmla="*/ 191701 w 192250"/>
                  <a:gd name="connsiteY1" fmla="*/ 88099 h 130014"/>
                  <a:gd name="connsiteX2" fmla="*/ 677 w 192250"/>
                  <a:gd name="connsiteY2" fmla="*/ 58009 h 130014"/>
                </a:gdLst>
                <a:ahLst/>
                <a:cxnLst>
                  <a:cxn ang="0">
                    <a:pos x="connsiteX0" y="connsiteY0"/>
                  </a:cxn>
                  <a:cxn ang="0">
                    <a:pos x="connsiteX1" y="connsiteY1"/>
                  </a:cxn>
                  <a:cxn ang="0">
                    <a:pos x="connsiteX2" y="connsiteY2"/>
                  </a:cxn>
                </a:cxnLst>
                <a:rect l="l" t="t" r="r" b="b"/>
                <a:pathLst>
                  <a:path w="192250" h="130014">
                    <a:moveTo>
                      <a:pt x="677" y="58009"/>
                    </a:moveTo>
                    <a:cubicBezTo>
                      <a:pt x="10183" y="165117"/>
                      <a:pt x="181086" y="132879"/>
                      <a:pt x="191701" y="88099"/>
                    </a:cubicBezTo>
                    <a:cubicBezTo>
                      <a:pt x="204590" y="33748"/>
                      <a:pt x="-13663" y="-62594"/>
                      <a:pt x="677" y="58009"/>
                    </a:cubicBezTo>
                    <a:close/>
                  </a:path>
                </a:pathLst>
              </a:custGeom>
              <a:solidFill>
                <a:srgbClr val="E7F4FB"/>
              </a:solidFill>
              <a:ln w="0" cap="flat">
                <a:noFill/>
                <a:prstDash val="solid"/>
                <a:miter/>
              </a:ln>
            </p:spPr>
            <p:txBody>
              <a:bodyPr rtlCol="0" anchor="ctr"/>
              <a:lstStyle/>
              <a:p>
                <a:endParaRPr lang="nl-NL"/>
              </a:p>
            </p:txBody>
          </p:sp>
          <p:sp>
            <p:nvSpPr>
              <p:cNvPr id="115" name="Vrije vorm 114">
                <a:extLst>
                  <a:ext uri="{FF2B5EF4-FFF2-40B4-BE49-F238E27FC236}">
                    <a16:creationId xmlns:a16="http://schemas.microsoft.com/office/drawing/2014/main" id="{FB78F1AE-2B7A-2269-9162-68F18832054D}"/>
                  </a:ext>
                </a:extLst>
              </p:cNvPr>
              <p:cNvSpPr/>
              <p:nvPr/>
            </p:nvSpPr>
            <p:spPr>
              <a:xfrm>
                <a:off x="8935808" y="6362976"/>
                <a:ext cx="114692" cy="73307"/>
              </a:xfrm>
              <a:custGeom>
                <a:avLst/>
                <a:gdLst>
                  <a:gd name="connsiteX0" fmla="*/ 1757 w 114692"/>
                  <a:gd name="connsiteY0" fmla="*/ 37978 h 73307"/>
                  <a:gd name="connsiteX1" fmla="*/ 114641 w 114692"/>
                  <a:gd name="connsiteY1" fmla="*/ 39821 h 73307"/>
                  <a:gd name="connsiteX2" fmla="*/ 1757 w 114692"/>
                  <a:gd name="connsiteY2" fmla="*/ 37978 h 73307"/>
                </a:gdLst>
                <a:ahLst/>
                <a:cxnLst>
                  <a:cxn ang="0">
                    <a:pos x="connsiteX0" y="connsiteY0"/>
                  </a:cxn>
                  <a:cxn ang="0">
                    <a:pos x="connsiteX1" y="connsiteY1"/>
                  </a:cxn>
                  <a:cxn ang="0">
                    <a:pos x="connsiteX2" y="connsiteY2"/>
                  </a:cxn>
                </a:cxnLst>
                <a:rect l="l" t="t" r="r" b="b"/>
                <a:pathLst>
                  <a:path w="114692" h="73307">
                    <a:moveTo>
                      <a:pt x="1757" y="37978"/>
                    </a:moveTo>
                    <a:cubicBezTo>
                      <a:pt x="33001" y="100296"/>
                      <a:pt x="112111" y="66578"/>
                      <a:pt x="114641" y="39821"/>
                    </a:cubicBezTo>
                    <a:cubicBezTo>
                      <a:pt x="117709" y="7344"/>
                      <a:pt x="-16794" y="-29730"/>
                      <a:pt x="1757" y="37978"/>
                    </a:cubicBezTo>
                    <a:close/>
                  </a:path>
                </a:pathLst>
              </a:custGeom>
              <a:solidFill>
                <a:srgbClr val="E7F4FB"/>
              </a:solidFill>
              <a:ln w="0" cap="flat">
                <a:noFill/>
                <a:prstDash val="solid"/>
                <a:miter/>
              </a:ln>
            </p:spPr>
            <p:txBody>
              <a:bodyPr rtlCol="0" anchor="ctr"/>
              <a:lstStyle/>
              <a:p>
                <a:endParaRPr lang="nl-NL"/>
              </a:p>
            </p:txBody>
          </p:sp>
          <p:grpSp>
            <p:nvGrpSpPr>
              <p:cNvPr id="116" name="Graphic 209">
                <a:extLst>
                  <a:ext uri="{FF2B5EF4-FFF2-40B4-BE49-F238E27FC236}">
                    <a16:creationId xmlns:a16="http://schemas.microsoft.com/office/drawing/2014/main" id="{634A928F-1AAC-C0D0-9DFC-D64055370AFF}"/>
                  </a:ext>
                </a:extLst>
              </p:cNvPr>
              <p:cNvGrpSpPr/>
              <p:nvPr/>
            </p:nvGrpSpPr>
            <p:grpSpPr>
              <a:xfrm>
                <a:off x="8440361" y="6269521"/>
                <a:ext cx="504041" cy="425384"/>
                <a:chOff x="8440361" y="6269521"/>
                <a:chExt cx="504041" cy="425384"/>
              </a:xfrm>
            </p:grpSpPr>
            <p:sp>
              <p:nvSpPr>
                <p:cNvPr id="117" name="Vrije vorm 116">
                  <a:extLst>
                    <a:ext uri="{FF2B5EF4-FFF2-40B4-BE49-F238E27FC236}">
                      <a16:creationId xmlns:a16="http://schemas.microsoft.com/office/drawing/2014/main" id="{A38F661C-DB9E-EC82-FAD7-9B1E79A8E496}"/>
                    </a:ext>
                  </a:extLst>
                </p:cNvPr>
                <p:cNvSpPr/>
                <p:nvPr/>
              </p:nvSpPr>
              <p:spPr>
                <a:xfrm>
                  <a:off x="8643015" y="6269521"/>
                  <a:ext cx="215054" cy="310384"/>
                </a:xfrm>
                <a:custGeom>
                  <a:avLst/>
                  <a:gdLst>
                    <a:gd name="connsiteX0" fmla="*/ 141003 w 215054"/>
                    <a:gd name="connsiteY0" fmla="*/ 319 h 310384"/>
                    <a:gd name="connsiteX1" fmla="*/ 116461 w 215054"/>
                    <a:gd name="connsiteY1" fmla="*/ 310359 h 310384"/>
                    <a:gd name="connsiteX2" fmla="*/ 141003 w 215054"/>
                    <a:gd name="connsiteY2" fmla="*/ 319 h 310384"/>
                  </a:gdLst>
                  <a:ahLst/>
                  <a:cxnLst>
                    <a:cxn ang="0">
                      <a:pos x="connsiteX0" y="connsiteY0"/>
                    </a:cxn>
                    <a:cxn ang="0">
                      <a:pos x="connsiteX1" y="connsiteY1"/>
                    </a:cxn>
                    <a:cxn ang="0">
                      <a:pos x="connsiteX2" y="connsiteY2"/>
                    </a:cxn>
                  </a:cxnLst>
                  <a:rect l="l" t="t" r="r" b="b"/>
                  <a:pathLst>
                    <a:path w="215054" h="310384">
                      <a:moveTo>
                        <a:pt x="141003" y="319"/>
                      </a:moveTo>
                      <a:cubicBezTo>
                        <a:pt x="276162" y="25029"/>
                        <a:pt x="200822" y="307594"/>
                        <a:pt x="116461" y="310359"/>
                      </a:cubicBezTo>
                      <a:cubicBezTo>
                        <a:pt x="14067" y="313714"/>
                        <a:pt x="-94836" y="-11583"/>
                        <a:pt x="141003" y="319"/>
                      </a:cubicBezTo>
                      <a:close/>
                    </a:path>
                  </a:pathLst>
                </a:custGeom>
                <a:solidFill>
                  <a:srgbClr val="CADFF1"/>
                </a:solidFill>
                <a:ln w="0" cap="flat">
                  <a:noFill/>
                  <a:prstDash val="solid"/>
                  <a:miter/>
                </a:ln>
              </p:spPr>
              <p:txBody>
                <a:bodyPr rtlCol="0" anchor="ctr"/>
                <a:lstStyle/>
                <a:p>
                  <a:endParaRPr lang="nl-NL"/>
                </a:p>
              </p:txBody>
            </p:sp>
            <p:sp>
              <p:nvSpPr>
                <p:cNvPr id="118" name="Vrije vorm 117">
                  <a:extLst>
                    <a:ext uri="{FF2B5EF4-FFF2-40B4-BE49-F238E27FC236}">
                      <a16:creationId xmlns:a16="http://schemas.microsoft.com/office/drawing/2014/main" id="{75AD966D-0B8F-0DCF-E179-C6E555877769}"/>
                    </a:ext>
                  </a:extLst>
                </p:cNvPr>
                <p:cNvSpPr/>
                <p:nvPr/>
              </p:nvSpPr>
              <p:spPr>
                <a:xfrm>
                  <a:off x="8462283" y="6296749"/>
                  <a:ext cx="470498" cy="398156"/>
                </a:xfrm>
                <a:custGeom>
                  <a:avLst/>
                  <a:gdLst>
                    <a:gd name="connsiteX0" fmla="*/ 2127 w 470498"/>
                    <a:gd name="connsiteY0" fmla="*/ 188051 h 398156"/>
                    <a:gd name="connsiteX1" fmla="*/ 351695 w 470498"/>
                    <a:gd name="connsiteY1" fmla="*/ 103270 h 398156"/>
                    <a:gd name="connsiteX2" fmla="*/ 469166 w 470498"/>
                    <a:gd name="connsiteY2" fmla="*/ 328013 h 398156"/>
                    <a:gd name="connsiteX3" fmla="*/ 353067 w 470498"/>
                    <a:gd name="connsiteY3" fmla="*/ 367606 h 398156"/>
                    <a:gd name="connsiteX4" fmla="*/ 169020 w 470498"/>
                    <a:gd name="connsiteY4" fmla="*/ 316008 h 398156"/>
                    <a:gd name="connsiteX5" fmla="*/ 2127 w 470498"/>
                    <a:gd name="connsiteY5" fmla="*/ 188051 h 39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498" h="398156">
                      <a:moveTo>
                        <a:pt x="2127" y="188051"/>
                      </a:moveTo>
                      <a:cubicBezTo>
                        <a:pt x="-29471" y="90029"/>
                        <a:pt x="300624" y="-129371"/>
                        <a:pt x="351695" y="103270"/>
                      </a:cubicBezTo>
                      <a:cubicBezTo>
                        <a:pt x="363455" y="255285"/>
                        <a:pt x="484450" y="306167"/>
                        <a:pt x="469166" y="328013"/>
                      </a:cubicBezTo>
                      <a:cubicBezTo>
                        <a:pt x="428710" y="385839"/>
                        <a:pt x="404840" y="385292"/>
                        <a:pt x="353067" y="367606"/>
                      </a:cubicBezTo>
                      <a:cubicBezTo>
                        <a:pt x="344877" y="453909"/>
                        <a:pt x="259139" y="331559"/>
                        <a:pt x="169020" y="316008"/>
                      </a:cubicBezTo>
                      <a:cubicBezTo>
                        <a:pt x="91214" y="297371"/>
                        <a:pt x="21752" y="248926"/>
                        <a:pt x="2127" y="188051"/>
                      </a:cubicBezTo>
                      <a:close/>
                    </a:path>
                  </a:pathLst>
                </a:custGeom>
                <a:solidFill>
                  <a:srgbClr val="E7F4FB"/>
                </a:solidFill>
                <a:ln w="0" cap="flat">
                  <a:noFill/>
                  <a:prstDash val="solid"/>
                  <a:miter/>
                </a:ln>
              </p:spPr>
              <p:txBody>
                <a:bodyPr rtlCol="0" anchor="ctr"/>
                <a:lstStyle/>
                <a:p>
                  <a:endParaRPr lang="nl-NL"/>
                </a:p>
              </p:txBody>
            </p:sp>
            <p:sp>
              <p:nvSpPr>
                <p:cNvPr id="119" name="Vrije vorm 118">
                  <a:extLst>
                    <a:ext uri="{FF2B5EF4-FFF2-40B4-BE49-F238E27FC236}">
                      <a16:creationId xmlns:a16="http://schemas.microsoft.com/office/drawing/2014/main" id="{44DB303A-12AD-C83B-FF92-53334D368EF1}"/>
                    </a:ext>
                  </a:extLst>
                </p:cNvPr>
                <p:cNvSpPr/>
                <p:nvPr/>
              </p:nvSpPr>
              <p:spPr>
                <a:xfrm>
                  <a:off x="8729069" y="6595899"/>
                  <a:ext cx="86279" cy="71673"/>
                </a:xfrm>
                <a:custGeom>
                  <a:avLst/>
                  <a:gdLst>
                    <a:gd name="connsiteX0" fmla="*/ 86279 w 86279"/>
                    <a:gd name="connsiteY0" fmla="*/ 68455 h 71673"/>
                    <a:gd name="connsiteX1" fmla="*/ 0 w 86279"/>
                    <a:gd name="connsiteY1" fmla="*/ 0 h 71673"/>
                    <a:gd name="connsiteX2" fmla="*/ 86279 w 86279"/>
                    <a:gd name="connsiteY2" fmla="*/ 68455 h 71673"/>
                  </a:gdLst>
                  <a:ahLst/>
                  <a:cxnLst>
                    <a:cxn ang="0">
                      <a:pos x="connsiteX0" y="connsiteY0"/>
                    </a:cxn>
                    <a:cxn ang="0">
                      <a:pos x="connsiteX1" y="connsiteY1"/>
                    </a:cxn>
                    <a:cxn ang="0">
                      <a:pos x="connsiteX2" y="connsiteY2"/>
                    </a:cxn>
                  </a:cxnLst>
                  <a:rect l="l" t="t" r="r" b="b"/>
                  <a:pathLst>
                    <a:path w="86279" h="71673">
                      <a:moveTo>
                        <a:pt x="86279" y="68455"/>
                      </a:moveTo>
                      <a:cubicBezTo>
                        <a:pt x="62348" y="83375"/>
                        <a:pt x="32036" y="44013"/>
                        <a:pt x="0" y="0"/>
                      </a:cubicBezTo>
                      <a:cubicBezTo>
                        <a:pt x="30490" y="32769"/>
                        <a:pt x="62768" y="55144"/>
                        <a:pt x="86279" y="68455"/>
                      </a:cubicBezTo>
                      <a:close/>
                    </a:path>
                  </a:pathLst>
                </a:custGeom>
                <a:solidFill>
                  <a:srgbClr val="005286"/>
                </a:solidFill>
                <a:ln w="0" cap="flat">
                  <a:noFill/>
                  <a:prstDash val="solid"/>
                  <a:miter/>
                </a:ln>
              </p:spPr>
              <p:txBody>
                <a:bodyPr rtlCol="0" anchor="ctr"/>
                <a:lstStyle/>
                <a:p>
                  <a:endParaRPr lang="nl-NL"/>
                </a:p>
              </p:txBody>
            </p:sp>
            <p:sp>
              <p:nvSpPr>
                <p:cNvPr id="120" name="Vrije vorm 119">
                  <a:extLst>
                    <a:ext uri="{FF2B5EF4-FFF2-40B4-BE49-F238E27FC236}">
                      <a16:creationId xmlns:a16="http://schemas.microsoft.com/office/drawing/2014/main" id="{C4F1952E-2247-5835-7DAA-8ADAF24BF06B}"/>
                    </a:ext>
                  </a:extLst>
                </p:cNvPr>
                <p:cNvSpPr/>
                <p:nvPr/>
              </p:nvSpPr>
              <p:spPr>
                <a:xfrm>
                  <a:off x="8714246" y="6452266"/>
                  <a:ext cx="54723" cy="30038"/>
                </a:xfrm>
                <a:custGeom>
                  <a:avLst/>
                  <a:gdLst>
                    <a:gd name="connsiteX0" fmla="*/ 19134 w 54723"/>
                    <a:gd name="connsiteY0" fmla="*/ 15573 h 30038"/>
                    <a:gd name="connsiteX1" fmla="*/ 54723 w 54723"/>
                    <a:gd name="connsiteY1" fmla="*/ 5589 h 30038"/>
                    <a:gd name="connsiteX2" fmla="*/ 53642 w 54723"/>
                    <a:gd name="connsiteY2" fmla="*/ 10766 h 30038"/>
                    <a:gd name="connsiteX3" fmla="*/ 19133 w 54723"/>
                    <a:gd name="connsiteY3" fmla="*/ 28737 h 30038"/>
                    <a:gd name="connsiteX4" fmla="*/ 107 w 54723"/>
                    <a:gd name="connsiteY4" fmla="*/ 0 h 30038"/>
                    <a:gd name="connsiteX5" fmla="*/ 19134 w 54723"/>
                    <a:gd name="connsiteY5" fmla="*/ 15573 h 3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3" h="30038">
                      <a:moveTo>
                        <a:pt x="19134" y="15573"/>
                      </a:moveTo>
                      <a:cubicBezTo>
                        <a:pt x="32319" y="19780"/>
                        <a:pt x="46141" y="15401"/>
                        <a:pt x="54723" y="5589"/>
                      </a:cubicBezTo>
                      <a:cubicBezTo>
                        <a:pt x="54523" y="7315"/>
                        <a:pt x="54185" y="9048"/>
                        <a:pt x="53642" y="10766"/>
                      </a:cubicBezTo>
                      <a:cubicBezTo>
                        <a:pt x="49051" y="25306"/>
                        <a:pt x="33601" y="33352"/>
                        <a:pt x="19133" y="28737"/>
                      </a:cubicBezTo>
                      <a:cubicBezTo>
                        <a:pt x="6631" y="24748"/>
                        <a:pt x="-1004" y="12607"/>
                        <a:pt x="107" y="0"/>
                      </a:cubicBezTo>
                      <a:cubicBezTo>
                        <a:pt x="4165" y="7145"/>
                        <a:pt x="10716" y="12888"/>
                        <a:pt x="19134" y="15573"/>
                      </a:cubicBezTo>
                      <a:close/>
                    </a:path>
                  </a:pathLst>
                </a:custGeom>
                <a:solidFill>
                  <a:srgbClr val="005286"/>
                </a:solidFill>
                <a:ln w="0" cap="flat">
                  <a:noFill/>
                  <a:prstDash val="solid"/>
                  <a:miter/>
                </a:ln>
              </p:spPr>
              <p:txBody>
                <a:bodyPr rtlCol="0" anchor="ctr"/>
                <a:lstStyle/>
                <a:p>
                  <a:endParaRPr lang="nl-NL"/>
                </a:p>
              </p:txBody>
            </p:sp>
            <p:sp>
              <p:nvSpPr>
                <p:cNvPr id="121" name="Vrije vorm 120">
                  <a:extLst>
                    <a:ext uri="{FF2B5EF4-FFF2-40B4-BE49-F238E27FC236}">
                      <a16:creationId xmlns:a16="http://schemas.microsoft.com/office/drawing/2014/main" id="{7C106941-7FA6-63C0-A203-700251C0FA79}"/>
                    </a:ext>
                  </a:extLst>
                </p:cNvPr>
                <p:cNvSpPr/>
                <p:nvPr/>
              </p:nvSpPr>
              <p:spPr>
                <a:xfrm>
                  <a:off x="8440361" y="6278135"/>
                  <a:ext cx="235914" cy="358581"/>
                </a:xfrm>
                <a:custGeom>
                  <a:avLst/>
                  <a:gdLst>
                    <a:gd name="connsiteX0" fmla="*/ 166506 w 235914"/>
                    <a:gd name="connsiteY0" fmla="*/ 9520 h 358581"/>
                    <a:gd name="connsiteX1" fmla="*/ 70859 w 235914"/>
                    <a:gd name="connsiteY1" fmla="*/ 357903 h 358581"/>
                    <a:gd name="connsiteX2" fmla="*/ 166506 w 235914"/>
                    <a:gd name="connsiteY2" fmla="*/ 9520 h 358581"/>
                  </a:gdLst>
                  <a:ahLst/>
                  <a:cxnLst>
                    <a:cxn ang="0">
                      <a:pos x="connsiteX0" y="connsiteY0"/>
                    </a:cxn>
                    <a:cxn ang="0">
                      <a:pos x="connsiteX1" y="connsiteY1"/>
                    </a:cxn>
                    <a:cxn ang="0">
                      <a:pos x="connsiteX2" y="connsiteY2"/>
                    </a:cxn>
                  </a:cxnLst>
                  <a:rect l="l" t="t" r="r" b="b"/>
                  <a:pathLst>
                    <a:path w="235914" h="358581">
                      <a:moveTo>
                        <a:pt x="166506" y="9520"/>
                      </a:moveTo>
                      <a:cubicBezTo>
                        <a:pt x="335205" y="93546"/>
                        <a:pt x="153763" y="374160"/>
                        <a:pt x="70859" y="357903"/>
                      </a:cubicBezTo>
                      <a:cubicBezTo>
                        <a:pt x="-29768" y="338169"/>
                        <a:pt x="-43905" y="-66601"/>
                        <a:pt x="166506" y="9520"/>
                      </a:cubicBezTo>
                      <a:close/>
                    </a:path>
                  </a:pathLst>
                </a:custGeom>
                <a:solidFill>
                  <a:srgbClr val="CADFF1"/>
                </a:solidFill>
                <a:ln w="0" cap="flat">
                  <a:noFill/>
                  <a:prstDash val="solid"/>
                  <a:miter/>
                </a:ln>
              </p:spPr>
              <p:txBody>
                <a:bodyPr rtlCol="0" anchor="ctr"/>
                <a:lstStyle/>
                <a:p>
                  <a:endParaRPr lang="nl-NL"/>
                </a:p>
              </p:txBody>
            </p:sp>
            <p:sp>
              <p:nvSpPr>
                <p:cNvPr id="122" name="Vrije vorm 121">
                  <a:extLst>
                    <a:ext uri="{FF2B5EF4-FFF2-40B4-BE49-F238E27FC236}">
                      <a16:creationId xmlns:a16="http://schemas.microsoft.com/office/drawing/2014/main" id="{4B9607B6-740F-B6C9-E7D2-ECD2D103A99E}"/>
                    </a:ext>
                  </a:extLst>
                </p:cNvPr>
                <p:cNvSpPr/>
                <p:nvPr/>
              </p:nvSpPr>
              <p:spPr>
                <a:xfrm>
                  <a:off x="8901847" y="6586124"/>
                  <a:ext cx="42556" cy="62068"/>
                </a:xfrm>
                <a:custGeom>
                  <a:avLst/>
                  <a:gdLst>
                    <a:gd name="connsiteX0" fmla="*/ 11299 w 42556"/>
                    <a:gd name="connsiteY0" fmla="*/ 61934 h 62068"/>
                    <a:gd name="connsiteX1" fmla="*/ 9334 w 42556"/>
                    <a:gd name="connsiteY1" fmla="*/ 945 h 62068"/>
                    <a:gd name="connsiteX2" fmla="*/ 41502 w 42556"/>
                    <a:gd name="connsiteY2" fmla="*/ 30584 h 62068"/>
                    <a:gd name="connsiteX3" fmla="*/ 11299 w 42556"/>
                    <a:gd name="connsiteY3" fmla="*/ 61934 h 62068"/>
                  </a:gdLst>
                  <a:ahLst/>
                  <a:cxnLst>
                    <a:cxn ang="0">
                      <a:pos x="connsiteX0" y="connsiteY0"/>
                    </a:cxn>
                    <a:cxn ang="0">
                      <a:pos x="connsiteX1" y="connsiteY1"/>
                    </a:cxn>
                    <a:cxn ang="0">
                      <a:pos x="connsiteX2" y="connsiteY2"/>
                    </a:cxn>
                    <a:cxn ang="0">
                      <a:pos x="connsiteX3" y="connsiteY3"/>
                    </a:cxn>
                  </a:cxnLst>
                  <a:rect l="l" t="t" r="r" b="b"/>
                  <a:pathLst>
                    <a:path w="42556" h="62068">
                      <a:moveTo>
                        <a:pt x="11299" y="61934"/>
                      </a:moveTo>
                      <a:cubicBezTo>
                        <a:pt x="-4054" y="65652"/>
                        <a:pt x="-2819" y="-9190"/>
                        <a:pt x="9334" y="945"/>
                      </a:cubicBezTo>
                      <a:cubicBezTo>
                        <a:pt x="26494" y="15259"/>
                        <a:pt x="38701" y="23719"/>
                        <a:pt x="41502" y="30584"/>
                      </a:cubicBezTo>
                      <a:cubicBezTo>
                        <a:pt x="47495" y="45269"/>
                        <a:pt x="26652" y="58216"/>
                        <a:pt x="11299" y="61934"/>
                      </a:cubicBezTo>
                      <a:close/>
                    </a:path>
                  </a:pathLst>
                </a:custGeom>
                <a:solidFill>
                  <a:srgbClr val="005286"/>
                </a:solidFill>
                <a:ln w="0" cap="flat">
                  <a:noFill/>
                  <a:prstDash val="solid"/>
                  <a:miter/>
                </a:ln>
              </p:spPr>
              <p:txBody>
                <a:bodyPr rtlCol="0" anchor="ctr"/>
                <a:lstStyle/>
                <a:p>
                  <a:endParaRPr lang="nl-NL"/>
                </a:p>
              </p:txBody>
            </p:sp>
          </p:grpSp>
        </p:grpSp>
        <p:grpSp>
          <p:nvGrpSpPr>
            <p:cNvPr id="123" name="Groep 122">
              <a:extLst>
                <a:ext uri="{FF2B5EF4-FFF2-40B4-BE49-F238E27FC236}">
                  <a16:creationId xmlns:a16="http://schemas.microsoft.com/office/drawing/2014/main" id="{EF5E8D10-65C8-5635-75B7-FAC32DC9EA59}"/>
                </a:ext>
              </a:extLst>
            </p:cNvPr>
            <p:cNvGrpSpPr/>
            <p:nvPr/>
          </p:nvGrpSpPr>
          <p:grpSpPr>
            <a:xfrm>
              <a:off x="11232775" y="1993114"/>
              <a:ext cx="990320" cy="2917067"/>
              <a:chOff x="8383627" y="1449482"/>
              <a:chExt cx="618796" cy="1822713"/>
            </a:xfrm>
          </p:grpSpPr>
          <p:sp>
            <p:nvSpPr>
              <p:cNvPr id="124" name="Ovaal 123">
                <a:extLst>
                  <a:ext uri="{FF2B5EF4-FFF2-40B4-BE49-F238E27FC236}">
                    <a16:creationId xmlns:a16="http://schemas.microsoft.com/office/drawing/2014/main" id="{514936C9-0120-11BE-1D38-4438AB86DA21}"/>
                  </a:ext>
                </a:extLst>
              </p:cNvPr>
              <p:cNvSpPr/>
              <p:nvPr/>
            </p:nvSpPr>
            <p:spPr>
              <a:xfrm>
                <a:off x="8383627" y="3217534"/>
                <a:ext cx="515308" cy="54661"/>
              </a:xfrm>
              <a:prstGeom prst="ellipse">
                <a:avLst/>
              </a:prstGeom>
              <a:solidFill>
                <a:srgbClr val="D9DCDB"/>
              </a:solidFill>
              <a:ln w="12700" cap="flat">
                <a:noFill/>
                <a:prstDash val="solid"/>
                <a:miter/>
              </a:ln>
            </p:spPr>
            <p:txBody>
              <a:bodyPr rtlCol="0" anchor="ctr"/>
              <a:lstStyle/>
              <a:p>
                <a:pPr algn="l"/>
                <a:endParaRPr lang="nl-NL" sz="1012"/>
              </a:p>
            </p:txBody>
          </p:sp>
          <p:grpSp>
            <p:nvGrpSpPr>
              <p:cNvPr id="125" name="Graphic 35">
                <a:extLst>
                  <a:ext uri="{FF2B5EF4-FFF2-40B4-BE49-F238E27FC236}">
                    <a16:creationId xmlns:a16="http://schemas.microsoft.com/office/drawing/2014/main" id="{EAC7E680-2D1B-6585-746E-965C5707C043}"/>
                  </a:ext>
                </a:extLst>
              </p:cNvPr>
              <p:cNvGrpSpPr/>
              <p:nvPr/>
            </p:nvGrpSpPr>
            <p:grpSpPr>
              <a:xfrm>
                <a:off x="8401054" y="1449482"/>
                <a:ext cx="601369" cy="1798445"/>
                <a:chOff x="8435949" y="1425805"/>
                <a:chExt cx="601369" cy="1798445"/>
              </a:xfrm>
            </p:grpSpPr>
            <p:sp>
              <p:nvSpPr>
                <p:cNvPr id="126" name="Vrije vorm 125">
                  <a:extLst>
                    <a:ext uri="{FF2B5EF4-FFF2-40B4-BE49-F238E27FC236}">
                      <a16:creationId xmlns:a16="http://schemas.microsoft.com/office/drawing/2014/main" id="{C8FCAAAA-2F3E-95B3-6FB0-3EDE0B41043D}"/>
                    </a:ext>
                  </a:extLst>
                </p:cNvPr>
                <p:cNvSpPr/>
                <p:nvPr/>
              </p:nvSpPr>
              <p:spPr>
                <a:xfrm>
                  <a:off x="8435949" y="1425805"/>
                  <a:ext cx="601369" cy="1425969"/>
                </a:xfrm>
                <a:custGeom>
                  <a:avLst/>
                  <a:gdLst>
                    <a:gd name="connsiteX0" fmla="*/ 591472 w 601369"/>
                    <a:gd name="connsiteY0" fmla="*/ 485302 h 1425969"/>
                    <a:gd name="connsiteX1" fmla="*/ 589860 w 601369"/>
                    <a:gd name="connsiteY1" fmla="*/ 477178 h 1425969"/>
                    <a:gd name="connsiteX2" fmla="*/ 584281 w 601369"/>
                    <a:gd name="connsiteY2" fmla="*/ 483196 h 1425969"/>
                    <a:gd name="connsiteX3" fmla="*/ 430618 w 601369"/>
                    <a:gd name="connsiteY3" fmla="*/ 786171 h 1425969"/>
                    <a:gd name="connsiteX4" fmla="*/ 420198 w 601369"/>
                    <a:gd name="connsiteY4" fmla="*/ 459126 h 1425969"/>
                    <a:gd name="connsiteX5" fmla="*/ 377491 w 601369"/>
                    <a:gd name="connsiteY5" fmla="*/ 15646 h 1425969"/>
                    <a:gd name="connsiteX6" fmla="*/ 377491 w 601369"/>
                    <a:gd name="connsiteY6" fmla="*/ 15194 h 1425969"/>
                    <a:gd name="connsiteX7" fmla="*/ 376316 w 601369"/>
                    <a:gd name="connsiteY7" fmla="*/ 0 h 1425969"/>
                    <a:gd name="connsiteX8" fmla="*/ 369712 w 601369"/>
                    <a:gd name="connsiteY8" fmla="*/ 13539 h 1425969"/>
                    <a:gd name="connsiteX9" fmla="*/ 253471 w 601369"/>
                    <a:gd name="connsiteY9" fmla="*/ 536448 h 1425969"/>
                    <a:gd name="connsiteX10" fmla="*/ 151764 w 601369"/>
                    <a:gd name="connsiteY10" fmla="*/ 207149 h 1425969"/>
                    <a:gd name="connsiteX11" fmla="*/ 145160 w 601369"/>
                    <a:gd name="connsiteY11" fmla="*/ 195414 h 1425969"/>
                    <a:gd name="connsiteX12" fmla="*/ 143985 w 601369"/>
                    <a:gd name="connsiteY12" fmla="*/ 208954 h 1425969"/>
                    <a:gd name="connsiteX13" fmla="*/ 143985 w 601369"/>
                    <a:gd name="connsiteY13" fmla="*/ 209705 h 1425969"/>
                    <a:gd name="connsiteX14" fmla="*/ 101424 w 601369"/>
                    <a:gd name="connsiteY14" fmla="*/ 601889 h 1425969"/>
                    <a:gd name="connsiteX15" fmla="*/ 94086 w 601369"/>
                    <a:gd name="connsiteY15" fmla="*/ 965939 h 1425969"/>
                    <a:gd name="connsiteX16" fmla="*/ 17034 w 601369"/>
                    <a:gd name="connsiteY16" fmla="*/ 843337 h 1425969"/>
                    <a:gd name="connsiteX17" fmla="*/ 11459 w 601369"/>
                    <a:gd name="connsiteY17" fmla="*/ 837317 h 1425969"/>
                    <a:gd name="connsiteX18" fmla="*/ 9843 w 601369"/>
                    <a:gd name="connsiteY18" fmla="*/ 845441 h 1425969"/>
                    <a:gd name="connsiteX19" fmla="*/ 44331 w 601369"/>
                    <a:gd name="connsiteY19" fmla="*/ 1335558 h 1425969"/>
                    <a:gd name="connsiteX20" fmla="*/ 67815 w 601369"/>
                    <a:gd name="connsiteY20" fmla="*/ 1425969 h 1425969"/>
                    <a:gd name="connsiteX21" fmla="*/ 76475 w 601369"/>
                    <a:gd name="connsiteY21" fmla="*/ 1425969 h 1425969"/>
                    <a:gd name="connsiteX22" fmla="*/ 52403 w 601369"/>
                    <a:gd name="connsiteY22" fmla="*/ 1333452 h 1425969"/>
                    <a:gd name="connsiteX23" fmla="*/ 14393 w 601369"/>
                    <a:gd name="connsiteY23" fmla="*/ 873123 h 1425969"/>
                    <a:gd name="connsiteX24" fmla="*/ 133418 w 601369"/>
                    <a:gd name="connsiteY24" fmla="*/ 1425969 h 1425969"/>
                    <a:gd name="connsiteX25" fmla="*/ 141344 w 601369"/>
                    <a:gd name="connsiteY25" fmla="*/ 1425969 h 1425969"/>
                    <a:gd name="connsiteX26" fmla="*/ 140462 w 601369"/>
                    <a:gd name="connsiteY26" fmla="*/ 1419950 h 1425969"/>
                    <a:gd name="connsiteX27" fmla="*/ 20850 w 601369"/>
                    <a:gd name="connsiteY27" fmla="*/ 861539 h 1425969"/>
                    <a:gd name="connsiteX28" fmla="*/ 95114 w 601369"/>
                    <a:gd name="connsiteY28" fmla="*/ 986551 h 1425969"/>
                    <a:gd name="connsiteX29" fmla="*/ 140463 w 601369"/>
                    <a:gd name="connsiteY29" fmla="*/ 1419950 h 1425969"/>
                    <a:gd name="connsiteX30" fmla="*/ 141932 w 601369"/>
                    <a:gd name="connsiteY30" fmla="*/ 1425969 h 1425969"/>
                    <a:gd name="connsiteX31" fmla="*/ 149711 w 601369"/>
                    <a:gd name="connsiteY31" fmla="*/ 1425969 h 1425969"/>
                    <a:gd name="connsiteX32" fmla="*/ 104359 w 601369"/>
                    <a:gd name="connsiteY32" fmla="*/ 1005504 h 1425969"/>
                    <a:gd name="connsiteX33" fmla="*/ 103624 w 601369"/>
                    <a:gd name="connsiteY33" fmla="*/ 994523 h 1425969"/>
                    <a:gd name="connsiteX34" fmla="*/ 103187 w 601369"/>
                    <a:gd name="connsiteY34" fmla="*/ 983991 h 1425969"/>
                    <a:gd name="connsiteX35" fmla="*/ 109644 w 601369"/>
                    <a:gd name="connsiteY35" fmla="*/ 602792 h 1425969"/>
                    <a:gd name="connsiteX36" fmla="*/ 148388 w 601369"/>
                    <a:gd name="connsiteY36" fmla="*/ 250173 h 1425969"/>
                    <a:gd name="connsiteX37" fmla="*/ 193887 w 601369"/>
                    <a:gd name="connsiteY37" fmla="*/ 991663 h 1425969"/>
                    <a:gd name="connsiteX38" fmla="*/ 209298 w 601369"/>
                    <a:gd name="connsiteY38" fmla="*/ 1269817 h 1425969"/>
                    <a:gd name="connsiteX39" fmla="*/ 209442 w 601369"/>
                    <a:gd name="connsiteY39" fmla="*/ 1270419 h 1425969"/>
                    <a:gd name="connsiteX40" fmla="*/ 215902 w 601369"/>
                    <a:gd name="connsiteY40" fmla="*/ 1312843 h 1425969"/>
                    <a:gd name="connsiteX41" fmla="*/ 216049 w 601369"/>
                    <a:gd name="connsiteY41" fmla="*/ 1313596 h 1425969"/>
                    <a:gd name="connsiteX42" fmla="*/ 220743 w 601369"/>
                    <a:gd name="connsiteY42" fmla="*/ 1341875 h 1425969"/>
                    <a:gd name="connsiteX43" fmla="*/ 220890 w 601369"/>
                    <a:gd name="connsiteY43" fmla="*/ 1342327 h 1425969"/>
                    <a:gd name="connsiteX44" fmla="*/ 225147 w 601369"/>
                    <a:gd name="connsiteY44" fmla="*/ 1365194 h 1425969"/>
                    <a:gd name="connsiteX45" fmla="*/ 225147 w 601369"/>
                    <a:gd name="connsiteY45" fmla="*/ 1366097 h 1425969"/>
                    <a:gd name="connsiteX46" fmla="*/ 229697 w 601369"/>
                    <a:gd name="connsiteY46" fmla="*/ 1390616 h 1425969"/>
                    <a:gd name="connsiteX47" fmla="*/ 229697 w 601369"/>
                    <a:gd name="connsiteY47" fmla="*/ 1390917 h 1425969"/>
                    <a:gd name="connsiteX48" fmla="*/ 234248 w 601369"/>
                    <a:gd name="connsiteY48" fmla="*/ 1415290 h 1425969"/>
                    <a:gd name="connsiteX49" fmla="*/ 236154 w 601369"/>
                    <a:gd name="connsiteY49" fmla="*/ 1425970 h 1425969"/>
                    <a:gd name="connsiteX50" fmla="*/ 244668 w 601369"/>
                    <a:gd name="connsiteY50" fmla="*/ 1425970 h 1425969"/>
                    <a:gd name="connsiteX51" fmla="*/ 242321 w 601369"/>
                    <a:gd name="connsiteY51" fmla="*/ 1413633 h 1425969"/>
                    <a:gd name="connsiteX52" fmla="*/ 228963 w 601369"/>
                    <a:gd name="connsiteY52" fmla="*/ 1340972 h 1425969"/>
                    <a:gd name="connsiteX53" fmla="*/ 228963 w 601369"/>
                    <a:gd name="connsiteY53" fmla="*/ 1340524 h 1425969"/>
                    <a:gd name="connsiteX54" fmla="*/ 225000 w 601369"/>
                    <a:gd name="connsiteY54" fmla="*/ 1316302 h 1425969"/>
                    <a:gd name="connsiteX55" fmla="*/ 225000 w 601369"/>
                    <a:gd name="connsiteY55" fmla="*/ 1315248 h 1425969"/>
                    <a:gd name="connsiteX56" fmla="*/ 221184 w 601369"/>
                    <a:gd name="connsiteY56" fmla="*/ 1292834 h 1425969"/>
                    <a:gd name="connsiteX57" fmla="*/ 221184 w 601369"/>
                    <a:gd name="connsiteY57" fmla="*/ 1292382 h 1425969"/>
                    <a:gd name="connsiteX58" fmla="*/ 202103 w 601369"/>
                    <a:gd name="connsiteY58" fmla="*/ 992115 h 1425969"/>
                    <a:gd name="connsiteX59" fmla="*/ 154698 w 601369"/>
                    <a:gd name="connsiteY59" fmla="*/ 232270 h 1425969"/>
                    <a:gd name="connsiteX60" fmla="*/ 251565 w 601369"/>
                    <a:gd name="connsiteY60" fmla="*/ 582783 h 1425969"/>
                    <a:gd name="connsiteX61" fmla="*/ 251565 w 601369"/>
                    <a:gd name="connsiteY61" fmla="*/ 583536 h 1425969"/>
                    <a:gd name="connsiteX62" fmla="*/ 254940 w 601369"/>
                    <a:gd name="connsiteY62" fmla="*/ 612419 h 1425969"/>
                    <a:gd name="connsiteX63" fmla="*/ 258022 w 601369"/>
                    <a:gd name="connsiteY63" fmla="*/ 647019 h 1425969"/>
                    <a:gd name="connsiteX64" fmla="*/ 258022 w 601369"/>
                    <a:gd name="connsiteY64" fmla="*/ 647471 h 1425969"/>
                    <a:gd name="connsiteX65" fmla="*/ 261103 w 601369"/>
                    <a:gd name="connsiteY65" fmla="*/ 700725 h 1425969"/>
                    <a:gd name="connsiteX66" fmla="*/ 266095 w 601369"/>
                    <a:gd name="connsiteY66" fmla="*/ 842283 h 1425969"/>
                    <a:gd name="connsiteX67" fmla="*/ 287816 w 601369"/>
                    <a:gd name="connsiteY67" fmla="*/ 1274481 h 1425969"/>
                    <a:gd name="connsiteX68" fmla="*/ 291926 w 601369"/>
                    <a:gd name="connsiteY68" fmla="*/ 1425970 h 1425969"/>
                    <a:gd name="connsiteX69" fmla="*/ 300145 w 601369"/>
                    <a:gd name="connsiteY69" fmla="*/ 1425970 h 1425969"/>
                    <a:gd name="connsiteX70" fmla="*/ 296035 w 601369"/>
                    <a:gd name="connsiteY70" fmla="*/ 1273128 h 1425969"/>
                    <a:gd name="connsiteX71" fmla="*/ 274314 w 601369"/>
                    <a:gd name="connsiteY71" fmla="*/ 841982 h 1425969"/>
                    <a:gd name="connsiteX72" fmla="*/ 269470 w 601369"/>
                    <a:gd name="connsiteY72" fmla="*/ 700424 h 1425969"/>
                    <a:gd name="connsiteX73" fmla="*/ 260079 w 601369"/>
                    <a:gd name="connsiteY73" fmla="*/ 582784 h 1425969"/>
                    <a:gd name="connsiteX74" fmla="*/ 260079 w 601369"/>
                    <a:gd name="connsiteY74" fmla="*/ 582181 h 1425969"/>
                    <a:gd name="connsiteX75" fmla="*/ 260372 w 601369"/>
                    <a:gd name="connsiteY75" fmla="*/ 570748 h 1425969"/>
                    <a:gd name="connsiteX76" fmla="*/ 368830 w 601369"/>
                    <a:gd name="connsiteY76" fmla="*/ 35804 h 1425969"/>
                    <a:gd name="connsiteX77" fmla="*/ 346081 w 601369"/>
                    <a:gd name="connsiteY77" fmla="*/ 913739 h 1425969"/>
                    <a:gd name="connsiteX78" fmla="*/ 342118 w 601369"/>
                    <a:gd name="connsiteY78" fmla="*/ 1089446 h 1425969"/>
                    <a:gd name="connsiteX79" fmla="*/ 341093 w 601369"/>
                    <a:gd name="connsiteY79" fmla="*/ 1157744 h 1425969"/>
                    <a:gd name="connsiteX80" fmla="*/ 341093 w 601369"/>
                    <a:gd name="connsiteY80" fmla="*/ 1158045 h 1425969"/>
                    <a:gd name="connsiteX81" fmla="*/ 340359 w 601369"/>
                    <a:gd name="connsiteY81" fmla="*/ 1190088 h 1425969"/>
                    <a:gd name="connsiteX82" fmla="*/ 340359 w 601369"/>
                    <a:gd name="connsiteY82" fmla="*/ 1190238 h 1425969"/>
                    <a:gd name="connsiteX83" fmla="*/ 339330 w 601369"/>
                    <a:gd name="connsiteY83" fmla="*/ 1225741 h 1425969"/>
                    <a:gd name="connsiteX84" fmla="*/ 339330 w 601369"/>
                    <a:gd name="connsiteY84" fmla="*/ 1226493 h 1425969"/>
                    <a:gd name="connsiteX85" fmla="*/ 323335 w 601369"/>
                    <a:gd name="connsiteY85" fmla="*/ 1425970 h 1425969"/>
                    <a:gd name="connsiteX86" fmla="*/ 331698 w 601369"/>
                    <a:gd name="connsiteY86" fmla="*/ 1425970 h 1425969"/>
                    <a:gd name="connsiteX87" fmla="*/ 349456 w 601369"/>
                    <a:gd name="connsiteY87" fmla="*/ 1158949 h 1425969"/>
                    <a:gd name="connsiteX88" fmla="*/ 349456 w 601369"/>
                    <a:gd name="connsiteY88" fmla="*/ 1158798 h 1425969"/>
                    <a:gd name="connsiteX89" fmla="*/ 349897 w 601369"/>
                    <a:gd name="connsiteY89" fmla="*/ 1129313 h 1425969"/>
                    <a:gd name="connsiteX90" fmla="*/ 350338 w 601369"/>
                    <a:gd name="connsiteY90" fmla="*/ 1101783 h 1425969"/>
                    <a:gd name="connsiteX91" fmla="*/ 350485 w 601369"/>
                    <a:gd name="connsiteY91" fmla="*/ 1089596 h 1425969"/>
                    <a:gd name="connsiteX92" fmla="*/ 354448 w 601369"/>
                    <a:gd name="connsiteY92" fmla="*/ 914041 h 1425969"/>
                    <a:gd name="connsiteX93" fmla="*/ 376022 w 601369"/>
                    <a:gd name="connsiteY93" fmla="*/ 93119 h 1425969"/>
                    <a:gd name="connsiteX94" fmla="*/ 411832 w 601369"/>
                    <a:gd name="connsiteY94" fmla="*/ 460030 h 1425969"/>
                    <a:gd name="connsiteX95" fmla="*/ 421667 w 601369"/>
                    <a:gd name="connsiteY95" fmla="*/ 812046 h 1425969"/>
                    <a:gd name="connsiteX96" fmla="*/ 421227 w 601369"/>
                    <a:gd name="connsiteY96" fmla="*/ 826186 h 1425969"/>
                    <a:gd name="connsiteX97" fmla="*/ 421227 w 601369"/>
                    <a:gd name="connsiteY97" fmla="*/ 826336 h 1425969"/>
                    <a:gd name="connsiteX98" fmla="*/ 420639 w 601369"/>
                    <a:gd name="connsiteY98" fmla="*/ 841681 h 1425969"/>
                    <a:gd name="connsiteX99" fmla="*/ 406403 w 601369"/>
                    <a:gd name="connsiteY99" fmla="*/ 1081173 h 1425969"/>
                    <a:gd name="connsiteX100" fmla="*/ 406403 w 601369"/>
                    <a:gd name="connsiteY100" fmla="*/ 1081625 h 1425969"/>
                    <a:gd name="connsiteX101" fmla="*/ 388204 w 601369"/>
                    <a:gd name="connsiteY101" fmla="*/ 1262295 h 1425969"/>
                    <a:gd name="connsiteX102" fmla="*/ 366630 w 601369"/>
                    <a:gd name="connsiteY102" fmla="*/ 1425970 h 1425969"/>
                    <a:gd name="connsiteX103" fmla="*/ 374993 w 601369"/>
                    <a:gd name="connsiteY103" fmla="*/ 1425970 h 1425969"/>
                    <a:gd name="connsiteX104" fmla="*/ 396567 w 601369"/>
                    <a:gd name="connsiteY104" fmla="*/ 1262146 h 1425969"/>
                    <a:gd name="connsiteX105" fmla="*/ 414619 w 601369"/>
                    <a:gd name="connsiteY105" fmla="*/ 1082677 h 1425969"/>
                    <a:gd name="connsiteX106" fmla="*/ 414619 w 601369"/>
                    <a:gd name="connsiteY106" fmla="*/ 1082075 h 1425969"/>
                    <a:gd name="connsiteX107" fmla="*/ 585603 w 601369"/>
                    <a:gd name="connsiteY107" fmla="*/ 502151 h 1425969"/>
                    <a:gd name="connsiteX108" fmla="*/ 548912 w 601369"/>
                    <a:gd name="connsiteY108" fmla="*/ 973311 h 1425969"/>
                    <a:gd name="connsiteX109" fmla="*/ 445001 w 601369"/>
                    <a:gd name="connsiteY109" fmla="*/ 1333603 h 1425969"/>
                    <a:gd name="connsiteX110" fmla="*/ 416382 w 601369"/>
                    <a:gd name="connsiteY110" fmla="*/ 1425970 h 1425969"/>
                    <a:gd name="connsiteX111" fmla="*/ 425043 w 601369"/>
                    <a:gd name="connsiteY111" fmla="*/ 1425970 h 1425969"/>
                    <a:gd name="connsiteX112" fmla="*/ 452927 w 601369"/>
                    <a:gd name="connsiteY112" fmla="*/ 1336311 h 1425969"/>
                    <a:gd name="connsiteX113" fmla="*/ 556985 w 601369"/>
                    <a:gd name="connsiteY113" fmla="*/ 975417 h 1425969"/>
                    <a:gd name="connsiteX114" fmla="*/ 591472 w 601369"/>
                    <a:gd name="connsiteY114" fmla="*/ 485302 h 1425969"/>
                    <a:gd name="connsiteX115" fmla="*/ 419904 w 601369"/>
                    <a:gd name="connsiteY115" fmla="*/ 1013778 h 1425969"/>
                    <a:gd name="connsiteX116" fmla="*/ 429883 w 601369"/>
                    <a:gd name="connsiteY116" fmla="*/ 813700 h 1425969"/>
                    <a:gd name="connsiteX117" fmla="*/ 573274 w 601369"/>
                    <a:gd name="connsiteY117" fmla="*/ 511327 h 1425969"/>
                    <a:gd name="connsiteX118" fmla="*/ 419904 w 601369"/>
                    <a:gd name="connsiteY118" fmla="*/ 1013778 h 14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601369" h="1425969">
                      <a:moveTo>
                        <a:pt x="591472" y="485302"/>
                      </a:moveTo>
                      <a:lnTo>
                        <a:pt x="589860" y="477178"/>
                      </a:lnTo>
                      <a:lnTo>
                        <a:pt x="584281" y="483196"/>
                      </a:lnTo>
                      <a:cubicBezTo>
                        <a:pt x="583399" y="484097"/>
                        <a:pt x="506935" y="570147"/>
                        <a:pt x="430618" y="786171"/>
                      </a:cubicBezTo>
                      <a:cubicBezTo>
                        <a:pt x="433116" y="670337"/>
                        <a:pt x="430471" y="557961"/>
                        <a:pt x="420198" y="459126"/>
                      </a:cubicBezTo>
                      <a:cubicBezTo>
                        <a:pt x="389380" y="163071"/>
                        <a:pt x="378222" y="24521"/>
                        <a:pt x="377491" y="15646"/>
                      </a:cubicBezTo>
                      <a:lnTo>
                        <a:pt x="377491" y="15194"/>
                      </a:lnTo>
                      <a:lnTo>
                        <a:pt x="376316" y="0"/>
                      </a:lnTo>
                      <a:lnTo>
                        <a:pt x="369712" y="13539"/>
                      </a:lnTo>
                      <a:cubicBezTo>
                        <a:pt x="368537" y="15646"/>
                        <a:pt x="269764" y="219483"/>
                        <a:pt x="253471" y="536448"/>
                      </a:cubicBezTo>
                      <a:cubicBezTo>
                        <a:pt x="221037" y="333512"/>
                        <a:pt x="152645" y="208653"/>
                        <a:pt x="151764" y="207149"/>
                      </a:cubicBezTo>
                      <a:lnTo>
                        <a:pt x="145160" y="195414"/>
                      </a:lnTo>
                      <a:lnTo>
                        <a:pt x="143985" y="208954"/>
                      </a:lnTo>
                      <a:lnTo>
                        <a:pt x="143985" y="209705"/>
                      </a:lnTo>
                      <a:cubicBezTo>
                        <a:pt x="142960" y="220387"/>
                        <a:pt x="131659" y="342991"/>
                        <a:pt x="101424" y="601889"/>
                      </a:cubicBezTo>
                      <a:cubicBezTo>
                        <a:pt x="88801" y="709299"/>
                        <a:pt x="87923" y="837018"/>
                        <a:pt x="94086" y="965939"/>
                      </a:cubicBezTo>
                      <a:cubicBezTo>
                        <a:pt x="50203" y="880644"/>
                        <a:pt x="17622" y="843937"/>
                        <a:pt x="17034" y="843337"/>
                      </a:cubicBezTo>
                      <a:lnTo>
                        <a:pt x="11459" y="837317"/>
                      </a:lnTo>
                      <a:lnTo>
                        <a:pt x="9843" y="845441"/>
                      </a:lnTo>
                      <a:cubicBezTo>
                        <a:pt x="9549" y="847399"/>
                        <a:pt x="-27583" y="1046724"/>
                        <a:pt x="44331" y="1335558"/>
                      </a:cubicBezTo>
                      <a:cubicBezTo>
                        <a:pt x="51669" y="1365494"/>
                        <a:pt x="59448" y="1395130"/>
                        <a:pt x="67815" y="1425969"/>
                      </a:cubicBezTo>
                      <a:lnTo>
                        <a:pt x="76475" y="1425969"/>
                      </a:lnTo>
                      <a:cubicBezTo>
                        <a:pt x="67815" y="1394226"/>
                        <a:pt x="59889" y="1364139"/>
                        <a:pt x="52403" y="1333452"/>
                      </a:cubicBezTo>
                      <a:cubicBezTo>
                        <a:pt x="-4099" y="1106597"/>
                        <a:pt x="7055" y="935551"/>
                        <a:pt x="14393" y="873123"/>
                      </a:cubicBezTo>
                      <a:cubicBezTo>
                        <a:pt x="28188" y="951800"/>
                        <a:pt x="72512" y="1194750"/>
                        <a:pt x="133418" y="1425969"/>
                      </a:cubicBezTo>
                      <a:lnTo>
                        <a:pt x="141344" y="1425969"/>
                      </a:lnTo>
                      <a:cubicBezTo>
                        <a:pt x="141050" y="1424012"/>
                        <a:pt x="140756" y="1422058"/>
                        <a:pt x="140462" y="1419950"/>
                      </a:cubicBezTo>
                      <a:cubicBezTo>
                        <a:pt x="77059" y="1178955"/>
                        <a:pt x="31858" y="926377"/>
                        <a:pt x="20850" y="861539"/>
                      </a:cubicBezTo>
                      <a:cubicBezTo>
                        <a:pt x="34792" y="880042"/>
                        <a:pt x="62239" y="920056"/>
                        <a:pt x="95114" y="986551"/>
                      </a:cubicBezTo>
                      <a:cubicBezTo>
                        <a:pt x="103187" y="1141947"/>
                        <a:pt x="121089" y="1297498"/>
                        <a:pt x="140463" y="1419950"/>
                      </a:cubicBezTo>
                      <a:cubicBezTo>
                        <a:pt x="140903" y="1421907"/>
                        <a:pt x="141344" y="1424012"/>
                        <a:pt x="141932" y="1425969"/>
                      </a:cubicBezTo>
                      <a:lnTo>
                        <a:pt x="149711" y="1425969"/>
                      </a:lnTo>
                      <a:cubicBezTo>
                        <a:pt x="130777" y="1307726"/>
                        <a:pt x="113019" y="1157141"/>
                        <a:pt x="104359" y="1005504"/>
                      </a:cubicBezTo>
                      <a:cubicBezTo>
                        <a:pt x="104065" y="1001894"/>
                        <a:pt x="103918" y="998133"/>
                        <a:pt x="103624" y="994523"/>
                      </a:cubicBezTo>
                      <a:cubicBezTo>
                        <a:pt x="103477" y="991063"/>
                        <a:pt x="103331" y="987603"/>
                        <a:pt x="103187" y="983991"/>
                      </a:cubicBezTo>
                      <a:cubicBezTo>
                        <a:pt x="96139" y="849353"/>
                        <a:pt x="96580" y="715016"/>
                        <a:pt x="109644" y="602792"/>
                      </a:cubicBezTo>
                      <a:cubicBezTo>
                        <a:pt x="130924" y="420615"/>
                        <a:pt x="142960" y="305835"/>
                        <a:pt x="148388" y="250173"/>
                      </a:cubicBezTo>
                      <a:cubicBezTo>
                        <a:pt x="188602" y="620693"/>
                        <a:pt x="205041" y="782109"/>
                        <a:pt x="193887" y="991663"/>
                      </a:cubicBezTo>
                      <a:cubicBezTo>
                        <a:pt x="188455" y="1090952"/>
                        <a:pt x="196969" y="1184823"/>
                        <a:pt x="209298" y="1269817"/>
                      </a:cubicBezTo>
                      <a:cubicBezTo>
                        <a:pt x="209298" y="1269967"/>
                        <a:pt x="209298" y="1270118"/>
                        <a:pt x="209442" y="1270419"/>
                      </a:cubicBezTo>
                      <a:cubicBezTo>
                        <a:pt x="211498" y="1284860"/>
                        <a:pt x="213698" y="1299002"/>
                        <a:pt x="215902" y="1312843"/>
                      </a:cubicBezTo>
                      <a:cubicBezTo>
                        <a:pt x="216049" y="1313144"/>
                        <a:pt x="216049" y="1313294"/>
                        <a:pt x="216049" y="1313596"/>
                      </a:cubicBezTo>
                      <a:cubicBezTo>
                        <a:pt x="217661" y="1323222"/>
                        <a:pt x="219277" y="1332551"/>
                        <a:pt x="220743" y="1341875"/>
                      </a:cubicBezTo>
                      <a:cubicBezTo>
                        <a:pt x="220743" y="1342026"/>
                        <a:pt x="220743" y="1342177"/>
                        <a:pt x="220890" y="1342327"/>
                      </a:cubicBezTo>
                      <a:cubicBezTo>
                        <a:pt x="222212" y="1350000"/>
                        <a:pt x="223681" y="1357823"/>
                        <a:pt x="225147" y="1365194"/>
                      </a:cubicBezTo>
                      <a:lnTo>
                        <a:pt x="225147" y="1366097"/>
                      </a:lnTo>
                      <a:cubicBezTo>
                        <a:pt x="226616" y="1374372"/>
                        <a:pt x="228228" y="1382643"/>
                        <a:pt x="229697" y="1390616"/>
                      </a:cubicBezTo>
                      <a:lnTo>
                        <a:pt x="229697" y="1390917"/>
                      </a:lnTo>
                      <a:cubicBezTo>
                        <a:pt x="231313" y="1399192"/>
                        <a:pt x="232779" y="1407316"/>
                        <a:pt x="234248" y="1415290"/>
                      </a:cubicBezTo>
                      <a:lnTo>
                        <a:pt x="236154" y="1425970"/>
                      </a:lnTo>
                      <a:lnTo>
                        <a:pt x="244668" y="1425970"/>
                      </a:lnTo>
                      <a:lnTo>
                        <a:pt x="242321" y="1413633"/>
                      </a:lnTo>
                      <a:cubicBezTo>
                        <a:pt x="237917" y="1390465"/>
                        <a:pt x="233513" y="1366248"/>
                        <a:pt x="228963" y="1340972"/>
                      </a:cubicBezTo>
                      <a:lnTo>
                        <a:pt x="228963" y="1340524"/>
                      </a:lnTo>
                      <a:cubicBezTo>
                        <a:pt x="227644" y="1332550"/>
                        <a:pt x="226322" y="1324426"/>
                        <a:pt x="225000" y="1316302"/>
                      </a:cubicBezTo>
                      <a:lnTo>
                        <a:pt x="225000" y="1315248"/>
                      </a:lnTo>
                      <a:cubicBezTo>
                        <a:pt x="223681" y="1308028"/>
                        <a:pt x="222359" y="1300355"/>
                        <a:pt x="221184" y="1292834"/>
                      </a:cubicBezTo>
                      <a:lnTo>
                        <a:pt x="221184" y="1292382"/>
                      </a:lnTo>
                      <a:cubicBezTo>
                        <a:pt x="206948" y="1201671"/>
                        <a:pt x="196381" y="1100128"/>
                        <a:pt x="202103" y="992115"/>
                      </a:cubicBezTo>
                      <a:cubicBezTo>
                        <a:pt x="213551" y="778800"/>
                        <a:pt x="196528" y="615427"/>
                        <a:pt x="154698" y="232270"/>
                      </a:cubicBezTo>
                      <a:cubicBezTo>
                        <a:pt x="177301" y="279657"/>
                        <a:pt x="229403" y="404969"/>
                        <a:pt x="251565" y="582783"/>
                      </a:cubicBezTo>
                      <a:lnTo>
                        <a:pt x="251565" y="583536"/>
                      </a:lnTo>
                      <a:cubicBezTo>
                        <a:pt x="252887" y="593012"/>
                        <a:pt x="253912" y="602642"/>
                        <a:pt x="254940" y="612419"/>
                      </a:cubicBezTo>
                      <a:cubicBezTo>
                        <a:pt x="256116" y="623701"/>
                        <a:pt x="257140" y="635285"/>
                        <a:pt x="258022" y="647019"/>
                      </a:cubicBezTo>
                      <a:lnTo>
                        <a:pt x="258022" y="647471"/>
                      </a:lnTo>
                      <a:cubicBezTo>
                        <a:pt x="259491" y="664920"/>
                        <a:pt x="260516" y="682371"/>
                        <a:pt x="261103" y="700725"/>
                      </a:cubicBezTo>
                      <a:cubicBezTo>
                        <a:pt x="262866" y="750669"/>
                        <a:pt x="264479" y="797906"/>
                        <a:pt x="266095" y="842283"/>
                      </a:cubicBezTo>
                      <a:cubicBezTo>
                        <a:pt x="273727" y="1066730"/>
                        <a:pt x="278861" y="1215060"/>
                        <a:pt x="287816" y="1274481"/>
                      </a:cubicBezTo>
                      <a:cubicBezTo>
                        <a:pt x="293101" y="1309985"/>
                        <a:pt x="292954" y="1375121"/>
                        <a:pt x="291926" y="1425970"/>
                      </a:cubicBezTo>
                      <a:lnTo>
                        <a:pt x="300145" y="1425970"/>
                      </a:lnTo>
                      <a:cubicBezTo>
                        <a:pt x="301321" y="1374518"/>
                        <a:pt x="301464" y="1309082"/>
                        <a:pt x="296035" y="1273128"/>
                      </a:cubicBezTo>
                      <a:cubicBezTo>
                        <a:pt x="287228" y="1214307"/>
                        <a:pt x="282093" y="1066130"/>
                        <a:pt x="274314" y="841982"/>
                      </a:cubicBezTo>
                      <a:cubicBezTo>
                        <a:pt x="272845" y="797604"/>
                        <a:pt x="271233" y="750368"/>
                        <a:pt x="269470" y="700424"/>
                      </a:cubicBezTo>
                      <a:cubicBezTo>
                        <a:pt x="268005" y="659055"/>
                        <a:pt x="264629" y="619790"/>
                        <a:pt x="260079" y="582784"/>
                      </a:cubicBezTo>
                      <a:lnTo>
                        <a:pt x="260079" y="582181"/>
                      </a:lnTo>
                      <a:cubicBezTo>
                        <a:pt x="260079" y="578420"/>
                        <a:pt x="260226" y="574509"/>
                        <a:pt x="260372" y="570748"/>
                      </a:cubicBezTo>
                      <a:cubicBezTo>
                        <a:pt x="269176" y="291844"/>
                        <a:pt x="343734" y="94624"/>
                        <a:pt x="368830" y="35804"/>
                      </a:cubicBezTo>
                      <a:cubicBezTo>
                        <a:pt x="366630" y="145019"/>
                        <a:pt x="355913" y="662213"/>
                        <a:pt x="346081" y="913739"/>
                      </a:cubicBezTo>
                      <a:cubicBezTo>
                        <a:pt x="343881" y="972560"/>
                        <a:pt x="343000" y="1031981"/>
                        <a:pt x="342118" y="1089446"/>
                      </a:cubicBezTo>
                      <a:cubicBezTo>
                        <a:pt x="341824" y="1112463"/>
                        <a:pt x="341530" y="1135329"/>
                        <a:pt x="341093" y="1157744"/>
                      </a:cubicBezTo>
                      <a:lnTo>
                        <a:pt x="341093" y="1158045"/>
                      </a:lnTo>
                      <a:cubicBezTo>
                        <a:pt x="340800" y="1168876"/>
                        <a:pt x="340653" y="1179556"/>
                        <a:pt x="340359" y="1190088"/>
                      </a:cubicBezTo>
                      <a:lnTo>
                        <a:pt x="340359" y="1190238"/>
                      </a:lnTo>
                      <a:cubicBezTo>
                        <a:pt x="340065" y="1202272"/>
                        <a:pt x="339771" y="1214006"/>
                        <a:pt x="339330" y="1225741"/>
                      </a:cubicBezTo>
                      <a:lnTo>
                        <a:pt x="339330" y="1226493"/>
                      </a:lnTo>
                      <a:cubicBezTo>
                        <a:pt x="337130" y="1298703"/>
                        <a:pt x="332874" y="1366248"/>
                        <a:pt x="323335" y="1425970"/>
                      </a:cubicBezTo>
                      <a:lnTo>
                        <a:pt x="331698" y="1425970"/>
                      </a:lnTo>
                      <a:cubicBezTo>
                        <a:pt x="344175" y="1347745"/>
                        <a:pt x="347550" y="1256430"/>
                        <a:pt x="349456" y="1158949"/>
                      </a:cubicBezTo>
                      <a:lnTo>
                        <a:pt x="349456" y="1158798"/>
                      </a:lnTo>
                      <a:cubicBezTo>
                        <a:pt x="349603" y="1149019"/>
                        <a:pt x="349750" y="1139241"/>
                        <a:pt x="349897" y="1129313"/>
                      </a:cubicBezTo>
                      <a:cubicBezTo>
                        <a:pt x="350044" y="1120135"/>
                        <a:pt x="350191" y="1110959"/>
                        <a:pt x="350338" y="1101783"/>
                      </a:cubicBezTo>
                      <a:cubicBezTo>
                        <a:pt x="350338" y="1097721"/>
                        <a:pt x="350485" y="1093659"/>
                        <a:pt x="350485" y="1089596"/>
                      </a:cubicBezTo>
                      <a:cubicBezTo>
                        <a:pt x="351219" y="1032131"/>
                        <a:pt x="352101" y="972709"/>
                        <a:pt x="354448" y="914041"/>
                      </a:cubicBezTo>
                      <a:cubicBezTo>
                        <a:pt x="363108" y="693204"/>
                        <a:pt x="372353" y="267624"/>
                        <a:pt x="376022" y="93119"/>
                      </a:cubicBezTo>
                      <a:cubicBezTo>
                        <a:pt x="382185" y="163673"/>
                        <a:pt x="393633" y="284171"/>
                        <a:pt x="411832" y="460030"/>
                      </a:cubicBezTo>
                      <a:cubicBezTo>
                        <a:pt x="422839" y="565935"/>
                        <a:pt x="425043" y="687485"/>
                        <a:pt x="421667" y="812046"/>
                      </a:cubicBezTo>
                      <a:cubicBezTo>
                        <a:pt x="421521" y="816710"/>
                        <a:pt x="421374" y="821373"/>
                        <a:pt x="421227" y="826186"/>
                      </a:cubicBezTo>
                      <a:lnTo>
                        <a:pt x="421227" y="826336"/>
                      </a:lnTo>
                      <a:cubicBezTo>
                        <a:pt x="421080" y="831452"/>
                        <a:pt x="420933" y="836566"/>
                        <a:pt x="420639" y="841681"/>
                      </a:cubicBezTo>
                      <a:cubicBezTo>
                        <a:pt x="417998" y="921713"/>
                        <a:pt x="412860" y="1002795"/>
                        <a:pt x="406403" y="1081173"/>
                      </a:cubicBezTo>
                      <a:lnTo>
                        <a:pt x="406403" y="1081625"/>
                      </a:lnTo>
                      <a:cubicBezTo>
                        <a:pt x="401118" y="1144055"/>
                        <a:pt x="394955" y="1204830"/>
                        <a:pt x="388204" y="1262295"/>
                      </a:cubicBezTo>
                      <a:cubicBezTo>
                        <a:pt x="381454" y="1320816"/>
                        <a:pt x="374116" y="1376024"/>
                        <a:pt x="366630" y="1425970"/>
                      </a:cubicBezTo>
                      <a:lnTo>
                        <a:pt x="374993" y="1425970"/>
                      </a:lnTo>
                      <a:cubicBezTo>
                        <a:pt x="382479" y="1375874"/>
                        <a:pt x="389817" y="1320666"/>
                        <a:pt x="396567" y="1262146"/>
                      </a:cubicBezTo>
                      <a:cubicBezTo>
                        <a:pt x="403322" y="1204981"/>
                        <a:pt x="409338" y="1144656"/>
                        <a:pt x="414619" y="1082677"/>
                      </a:cubicBezTo>
                      <a:lnTo>
                        <a:pt x="414619" y="1082075"/>
                      </a:lnTo>
                      <a:cubicBezTo>
                        <a:pt x="457037" y="847849"/>
                        <a:pt x="560507" y="568192"/>
                        <a:pt x="585603" y="502151"/>
                      </a:cubicBezTo>
                      <a:cubicBezTo>
                        <a:pt x="592501" y="553450"/>
                        <a:pt x="609083" y="731714"/>
                        <a:pt x="548912" y="973311"/>
                      </a:cubicBezTo>
                      <a:cubicBezTo>
                        <a:pt x="512955" y="1118330"/>
                        <a:pt x="475235" y="1237776"/>
                        <a:pt x="445001" y="1333603"/>
                      </a:cubicBezTo>
                      <a:cubicBezTo>
                        <a:pt x="433993" y="1368503"/>
                        <a:pt x="424455" y="1399192"/>
                        <a:pt x="416382" y="1425970"/>
                      </a:cubicBezTo>
                      <a:lnTo>
                        <a:pt x="425043" y="1425970"/>
                      </a:lnTo>
                      <a:cubicBezTo>
                        <a:pt x="432965" y="1399644"/>
                        <a:pt x="442213" y="1370009"/>
                        <a:pt x="452927" y="1336311"/>
                      </a:cubicBezTo>
                      <a:cubicBezTo>
                        <a:pt x="483308" y="1240332"/>
                        <a:pt x="520881" y="1120738"/>
                        <a:pt x="556985" y="975417"/>
                      </a:cubicBezTo>
                      <a:cubicBezTo>
                        <a:pt x="628898" y="686584"/>
                        <a:pt x="591913" y="487258"/>
                        <a:pt x="591472" y="485302"/>
                      </a:cubicBezTo>
                      <a:close/>
                      <a:moveTo>
                        <a:pt x="419904" y="1013778"/>
                      </a:moveTo>
                      <a:cubicBezTo>
                        <a:pt x="424602" y="947587"/>
                        <a:pt x="428124" y="880042"/>
                        <a:pt x="429883" y="813700"/>
                      </a:cubicBezTo>
                      <a:cubicBezTo>
                        <a:pt x="486830" y="645063"/>
                        <a:pt x="545243" y="550590"/>
                        <a:pt x="573274" y="511327"/>
                      </a:cubicBezTo>
                      <a:cubicBezTo>
                        <a:pt x="544949" y="586544"/>
                        <a:pt x="464816" y="807833"/>
                        <a:pt x="419904" y="1013778"/>
                      </a:cubicBezTo>
                      <a:close/>
                    </a:path>
                  </a:pathLst>
                </a:custGeom>
                <a:solidFill>
                  <a:schemeClr val="bg1">
                    <a:lumMod val="75000"/>
                  </a:schemeClr>
                </a:solidFill>
                <a:ln w="0" cap="flat">
                  <a:noFill/>
                  <a:prstDash val="solid"/>
                  <a:miter/>
                </a:ln>
              </p:spPr>
              <p:txBody>
                <a:bodyPr rtlCol="0" anchor="ctr"/>
                <a:lstStyle/>
                <a:p>
                  <a:endParaRPr lang="nl-NL"/>
                </a:p>
              </p:txBody>
            </p:sp>
            <p:sp>
              <p:nvSpPr>
                <p:cNvPr id="127" name="Vrije vorm 126">
                  <a:extLst>
                    <a:ext uri="{FF2B5EF4-FFF2-40B4-BE49-F238E27FC236}">
                      <a16:creationId xmlns:a16="http://schemas.microsoft.com/office/drawing/2014/main" id="{92B9DC8A-9D46-F250-A273-56B25A5A9CED}"/>
                    </a:ext>
                  </a:extLst>
                </p:cNvPr>
                <p:cNvSpPr/>
                <p:nvPr/>
              </p:nvSpPr>
              <p:spPr>
                <a:xfrm>
                  <a:off x="8437425" y="2851775"/>
                  <a:ext cx="487260" cy="372475"/>
                </a:xfrm>
                <a:custGeom>
                  <a:avLst/>
                  <a:gdLst>
                    <a:gd name="connsiteX0" fmla="*/ 487260 w 487260"/>
                    <a:gd name="connsiteY0" fmla="*/ 4815 h 372475"/>
                    <a:gd name="connsiteX1" fmla="*/ 487260 w 487260"/>
                    <a:gd name="connsiteY1" fmla="*/ 37006 h 372475"/>
                    <a:gd name="connsiteX2" fmla="*/ 482566 w 487260"/>
                    <a:gd name="connsiteY2" fmla="*/ 41821 h 372475"/>
                    <a:gd name="connsiteX3" fmla="*/ 467743 w 487260"/>
                    <a:gd name="connsiteY3" fmla="*/ 41821 h 372475"/>
                    <a:gd name="connsiteX4" fmla="*/ 409037 w 487260"/>
                    <a:gd name="connsiteY4" fmla="*/ 372476 h 372475"/>
                    <a:gd name="connsiteX5" fmla="*/ 78227 w 487260"/>
                    <a:gd name="connsiteY5" fmla="*/ 372476 h 372475"/>
                    <a:gd name="connsiteX6" fmla="*/ 19521 w 487260"/>
                    <a:gd name="connsiteY6" fmla="*/ 41821 h 372475"/>
                    <a:gd name="connsiteX7" fmla="*/ 4698 w 487260"/>
                    <a:gd name="connsiteY7" fmla="*/ 41821 h 372475"/>
                    <a:gd name="connsiteX8" fmla="*/ 0 w 487260"/>
                    <a:gd name="connsiteY8" fmla="*/ 37006 h 372475"/>
                    <a:gd name="connsiteX9" fmla="*/ 0 w 487260"/>
                    <a:gd name="connsiteY9" fmla="*/ 4815 h 372475"/>
                    <a:gd name="connsiteX10" fmla="*/ 4698 w 487260"/>
                    <a:gd name="connsiteY10" fmla="*/ 0 h 372475"/>
                    <a:gd name="connsiteX11" fmla="*/ 482566 w 487260"/>
                    <a:gd name="connsiteY11" fmla="*/ 0 h 372475"/>
                    <a:gd name="connsiteX12" fmla="*/ 487260 w 487260"/>
                    <a:gd name="connsiteY12" fmla="*/ 4815 h 37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260" h="372475">
                      <a:moveTo>
                        <a:pt x="487260" y="4815"/>
                      </a:moveTo>
                      <a:lnTo>
                        <a:pt x="487260" y="37006"/>
                      </a:lnTo>
                      <a:cubicBezTo>
                        <a:pt x="487260" y="39713"/>
                        <a:pt x="485207" y="41821"/>
                        <a:pt x="482566" y="41821"/>
                      </a:cubicBezTo>
                      <a:lnTo>
                        <a:pt x="467743" y="41821"/>
                      </a:lnTo>
                      <a:cubicBezTo>
                        <a:pt x="462458" y="125611"/>
                        <a:pt x="458348" y="294401"/>
                        <a:pt x="409037" y="372476"/>
                      </a:cubicBezTo>
                      <a:lnTo>
                        <a:pt x="78227" y="372476"/>
                      </a:lnTo>
                      <a:cubicBezTo>
                        <a:pt x="28912" y="294401"/>
                        <a:pt x="24802" y="125611"/>
                        <a:pt x="19521" y="41821"/>
                      </a:cubicBezTo>
                      <a:lnTo>
                        <a:pt x="4698" y="41821"/>
                      </a:lnTo>
                      <a:cubicBezTo>
                        <a:pt x="2057" y="41821"/>
                        <a:pt x="0" y="39713"/>
                        <a:pt x="0" y="37006"/>
                      </a:cubicBezTo>
                      <a:lnTo>
                        <a:pt x="0" y="4815"/>
                      </a:lnTo>
                      <a:cubicBezTo>
                        <a:pt x="0" y="2104"/>
                        <a:pt x="2057" y="0"/>
                        <a:pt x="4698" y="0"/>
                      </a:cubicBezTo>
                      <a:lnTo>
                        <a:pt x="482566" y="0"/>
                      </a:lnTo>
                      <a:cubicBezTo>
                        <a:pt x="485207" y="0"/>
                        <a:pt x="487260" y="2104"/>
                        <a:pt x="487260" y="4815"/>
                      </a:cubicBezTo>
                      <a:close/>
                    </a:path>
                  </a:pathLst>
                </a:custGeom>
                <a:solidFill>
                  <a:srgbClr val="CADFF2"/>
                </a:solidFill>
                <a:ln w="0" cap="flat">
                  <a:noFill/>
                  <a:prstDash val="solid"/>
                  <a:miter/>
                </a:ln>
              </p:spPr>
              <p:txBody>
                <a:bodyPr rtlCol="0" anchor="ctr"/>
                <a:lstStyle/>
                <a:p>
                  <a:endParaRPr lang="nl-NL"/>
                </a:p>
              </p:txBody>
            </p:sp>
          </p:grpSp>
        </p:grpSp>
      </p:grpSp>
      <p:sp>
        <p:nvSpPr>
          <p:cNvPr id="201" name="Rechthoek met aan één zijde afgeronde hoeken 200">
            <a:extLst>
              <a:ext uri="{FF2B5EF4-FFF2-40B4-BE49-F238E27FC236}">
                <a16:creationId xmlns:a16="http://schemas.microsoft.com/office/drawing/2014/main" id="{32A8B1B3-ABF0-7FBD-1AD9-15BA123E16F4}"/>
              </a:ext>
            </a:extLst>
          </p:cNvPr>
          <p:cNvSpPr/>
          <p:nvPr/>
        </p:nvSpPr>
        <p:spPr>
          <a:xfrm>
            <a:off x="6367608" y="195943"/>
            <a:ext cx="2028304" cy="445525"/>
          </a:xfrm>
          <a:prstGeom prst="round2SameRect">
            <a:avLst>
              <a:gd name="adj1" fmla="val 0"/>
              <a:gd name="adj2" fmla="val 36842"/>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64800" rtlCol="0" anchor="ctr"/>
          <a:lstStyle/>
          <a:p>
            <a:pPr algn="ctr"/>
            <a:r>
              <a:rPr lang="nl-NL"/>
              <a:t>Toedienlijst</a:t>
            </a:r>
          </a:p>
        </p:txBody>
      </p:sp>
      <p:sp>
        <p:nvSpPr>
          <p:cNvPr id="159" name="Vrije vorm 955">
            <a:extLst>
              <a:ext uri="{FF2B5EF4-FFF2-40B4-BE49-F238E27FC236}">
                <a16:creationId xmlns:a16="http://schemas.microsoft.com/office/drawing/2014/main" id="{36207E09-38E5-3AC9-2AD4-7558E09E3FA5}"/>
              </a:ext>
            </a:extLst>
          </p:cNvPr>
          <p:cNvSpPr/>
          <p:nvPr/>
        </p:nvSpPr>
        <p:spPr>
          <a:xfrm>
            <a:off x="3919558" y="4028719"/>
            <a:ext cx="2377805" cy="2460385"/>
          </a:xfrm>
          <a:custGeom>
            <a:avLst/>
            <a:gdLst>
              <a:gd name="connsiteX0" fmla="*/ 234585 w 1277588"/>
              <a:gd name="connsiteY0" fmla="*/ 395990 h 1321958"/>
              <a:gd name="connsiteX1" fmla="*/ 0 w 1277588"/>
              <a:gd name="connsiteY1" fmla="*/ 1022297 h 1321958"/>
              <a:gd name="connsiteX2" fmla="*/ 65670 w 1277588"/>
              <a:gd name="connsiteY2" fmla="*/ 1048449 h 1321958"/>
              <a:gd name="connsiteX3" fmla="*/ 752525 w 1277588"/>
              <a:gd name="connsiteY3" fmla="*/ 1321959 h 1321958"/>
              <a:gd name="connsiteX4" fmla="*/ 969156 w 1277588"/>
              <a:gd name="connsiteY4" fmla="*/ 941948 h 1321958"/>
              <a:gd name="connsiteX5" fmla="*/ 1277589 w 1277588"/>
              <a:gd name="connsiteY5" fmla="*/ 420063 h 1321958"/>
              <a:gd name="connsiteX6" fmla="*/ 569083 w 1277588"/>
              <a:gd name="connsiteY6" fmla="*/ 313342 h 1321958"/>
              <a:gd name="connsiteX7" fmla="*/ 234585 w 1277588"/>
              <a:gd name="connsiteY7" fmla="*/ 395990 h 132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588" h="1321958">
                <a:moveTo>
                  <a:pt x="234585" y="395990"/>
                </a:moveTo>
                <a:cubicBezTo>
                  <a:pt x="239670" y="546663"/>
                  <a:pt x="77783" y="855374"/>
                  <a:pt x="0" y="1022297"/>
                </a:cubicBezTo>
                <a:lnTo>
                  <a:pt x="65670" y="1048449"/>
                </a:lnTo>
                <a:lnTo>
                  <a:pt x="752525" y="1321959"/>
                </a:lnTo>
                <a:cubicBezTo>
                  <a:pt x="826727" y="1195608"/>
                  <a:pt x="920310" y="982328"/>
                  <a:pt x="969156" y="941948"/>
                </a:cubicBezTo>
                <a:cubicBezTo>
                  <a:pt x="1247090" y="712256"/>
                  <a:pt x="1247301" y="596103"/>
                  <a:pt x="1277589" y="420063"/>
                </a:cubicBezTo>
                <a:cubicBezTo>
                  <a:pt x="1277589" y="420063"/>
                  <a:pt x="1075628" y="354144"/>
                  <a:pt x="569083" y="313342"/>
                </a:cubicBezTo>
                <a:cubicBezTo>
                  <a:pt x="695387" y="-362194"/>
                  <a:pt x="294443" y="241649"/>
                  <a:pt x="234585" y="395990"/>
                </a:cubicBezTo>
                <a:close/>
              </a:path>
            </a:pathLst>
          </a:custGeom>
          <a:solidFill>
            <a:srgbClr val="B8DAF4"/>
          </a:solidFill>
          <a:ln w="9575" cap="flat">
            <a:noFill/>
            <a:prstDash val="solid"/>
            <a:miter/>
          </a:ln>
        </p:spPr>
        <p:txBody>
          <a:bodyPr rtlCol="0" anchor="ctr"/>
          <a:lstStyle/>
          <a:p>
            <a:endParaRPr lang="nl-NL" sz="3200"/>
          </a:p>
        </p:txBody>
      </p:sp>
      <p:sp>
        <p:nvSpPr>
          <p:cNvPr id="160" name="Vrije vorm 962">
            <a:extLst>
              <a:ext uri="{FF2B5EF4-FFF2-40B4-BE49-F238E27FC236}">
                <a16:creationId xmlns:a16="http://schemas.microsoft.com/office/drawing/2014/main" id="{A922A577-BD5D-D950-B0A7-E38AA2DF9FC5}"/>
              </a:ext>
            </a:extLst>
          </p:cNvPr>
          <p:cNvSpPr/>
          <p:nvPr/>
        </p:nvSpPr>
        <p:spPr>
          <a:xfrm>
            <a:off x="2883336" y="5931385"/>
            <a:ext cx="2436797" cy="1690893"/>
          </a:xfrm>
          <a:custGeom>
            <a:avLst/>
            <a:gdLst>
              <a:gd name="connsiteX0" fmla="*/ 1013491 w 1309284"/>
              <a:gd name="connsiteY0" fmla="*/ 908513 h 908512"/>
              <a:gd name="connsiteX1" fmla="*/ 1309284 w 1309284"/>
              <a:gd name="connsiteY1" fmla="*/ 299662 h 908512"/>
              <a:gd name="connsiteX2" fmla="*/ 556759 w 1309284"/>
              <a:gd name="connsiteY2" fmla="*/ 0 h 908512"/>
              <a:gd name="connsiteX3" fmla="*/ 507473 w 1309284"/>
              <a:gd name="connsiteY3" fmla="*/ 109852 h 908512"/>
              <a:gd name="connsiteX4" fmla="*/ 0 w 1309284"/>
              <a:gd name="connsiteY4" fmla="*/ 908513 h 908512"/>
              <a:gd name="connsiteX5" fmla="*/ 1013491 w 1309284"/>
              <a:gd name="connsiteY5" fmla="*/ 908513 h 9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9284" h="908512">
                <a:moveTo>
                  <a:pt x="1013491" y="908513"/>
                </a:moveTo>
                <a:cubicBezTo>
                  <a:pt x="1076873" y="749451"/>
                  <a:pt x="1214284" y="461414"/>
                  <a:pt x="1309284" y="299662"/>
                </a:cubicBezTo>
                <a:lnTo>
                  <a:pt x="556759" y="0"/>
                </a:lnTo>
                <a:lnTo>
                  <a:pt x="507473" y="109852"/>
                </a:lnTo>
                <a:cubicBezTo>
                  <a:pt x="358926" y="428646"/>
                  <a:pt x="91582" y="741101"/>
                  <a:pt x="0" y="908513"/>
                </a:cubicBezTo>
                <a:lnTo>
                  <a:pt x="1013491" y="908513"/>
                </a:lnTo>
                <a:close/>
              </a:path>
            </a:pathLst>
          </a:custGeom>
          <a:solidFill>
            <a:srgbClr val="E5B6AE"/>
          </a:solidFill>
          <a:ln w="9575" cap="flat">
            <a:noFill/>
            <a:prstDash val="solid"/>
            <a:miter/>
          </a:ln>
        </p:spPr>
        <p:txBody>
          <a:bodyPr rtlCol="0" anchor="ctr"/>
          <a:lstStyle/>
          <a:p>
            <a:endParaRPr lang="nl-NL" sz="3200"/>
          </a:p>
        </p:txBody>
      </p:sp>
      <p:grpSp>
        <p:nvGrpSpPr>
          <p:cNvPr id="163" name="Graphic 3">
            <a:extLst>
              <a:ext uri="{FF2B5EF4-FFF2-40B4-BE49-F238E27FC236}">
                <a16:creationId xmlns:a16="http://schemas.microsoft.com/office/drawing/2014/main" id="{EDE26C51-C858-3CFB-22E1-BFE598F2CA20}"/>
              </a:ext>
            </a:extLst>
          </p:cNvPr>
          <p:cNvGrpSpPr/>
          <p:nvPr/>
        </p:nvGrpSpPr>
        <p:grpSpPr>
          <a:xfrm>
            <a:off x="4940328" y="1839445"/>
            <a:ext cx="4875393" cy="3401979"/>
            <a:chOff x="2162821" y="2063771"/>
            <a:chExt cx="2619535" cy="1827874"/>
          </a:xfrm>
        </p:grpSpPr>
        <p:sp>
          <p:nvSpPr>
            <p:cNvPr id="177" name="Afgeronde rechthoek 959">
              <a:extLst>
                <a:ext uri="{FF2B5EF4-FFF2-40B4-BE49-F238E27FC236}">
                  <a16:creationId xmlns:a16="http://schemas.microsoft.com/office/drawing/2014/main" id="{F2891C57-B8D5-7DA6-2728-8DCC66C37134}"/>
                </a:ext>
              </a:extLst>
            </p:cNvPr>
            <p:cNvSpPr/>
            <p:nvPr/>
          </p:nvSpPr>
          <p:spPr>
            <a:xfrm>
              <a:off x="2162821" y="2063771"/>
              <a:ext cx="2619535" cy="1827874"/>
            </a:xfrm>
            <a:prstGeom prst="roundRect">
              <a:avLst>
                <a:gd name="adj" fmla="val 5080"/>
              </a:avLst>
            </a:prstGeom>
            <a:solidFill>
              <a:srgbClr val="A1ADAA"/>
            </a:solidFill>
            <a:ln w="9575" cap="flat">
              <a:noFill/>
              <a:prstDash val="solid"/>
              <a:miter/>
            </a:ln>
          </p:spPr>
          <p:txBody>
            <a:bodyPr rtlCol="0" anchor="ctr"/>
            <a:lstStyle/>
            <a:p>
              <a:endParaRPr lang="nl-NL" sz="3200"/>
            </a:p>
          </p:txBody>
        </p:sp>
        <p:sp>
          <p:nvSpPr>
            <p:cNvPr id="178" name="Afgeronde rechthoek 960">
              <a:extLst>
                <a:ext uri="{FF2B5EF4-FFF2-40B4-BE49-F238E27FC236}">
                  <a16:creationId xmlns:a16="http://schemas.microsoft.com/office/drawing/2014/main" id="{BE5D0E21-F1C5-C625-C455-686696F84EF9}"/>
                </a:ext>
              </a:extLst>
            </p:cNvPr>
            <p:cNvSpPr/>
            <p:nvPr/>
          </p:nvSpPr>
          <p:spPr>
            <a:xfrm>
              <a:off x="2198618" y="2098693"/>
              <a:ext cx="2547940" cy="1758030"/>
            </a:xfrm>
            <a:prstGeom prst="roundRect">
              <a:avLst>
                <a:gd name="adj" fmla="val 3763"/>
              </a:avLst>
            </a:prstGeom>
            <a:solidFill>
              <a:srgbClr val="FFFFFF"/>
            </a:solidFill>
            <a:ln w="9575" cap="flat">
              <a:noFill/>
              <a:prstDash val="solid"/>
              <a:miter/>
            </a:ln>
          </p:spPr>
          <p:txBody>
            <a:bodyPr rtlCol="0" anchor="ctr"/>
            <a:lstStyle/>
            <a:p>
              <a:endParaRPr lang="nl-NL" sz="3200"/>
            </a:p>
          </p:txBody>
        </p:sp>
      </p:grpSp>
      <p:sp>
        <p:nvSpPr>
          <p:cNvPr id="146" name="Rechthoek met aan één zijde afgeronde hoeken 20">
            <a:extLst>
              <a:ext uri="{FF2B5EF4-FFF2-40B4-BE49-F238E27FC236}">
                <a16:creationId xmlns:a16="http://schemas.microsoft.com/office/drawing/2014/main" id="{8035EB75-5F5C-7AD2-9607-07A8858CD9B1}"/>
              </a:ext>
            </a:extLst>
          </p:cNvPr>
          <p:cNvSpPr/>
          <p:nvPr/>
        </p:nvSpPr>
        <p:spPr>
          <a:xfrm>
            <a:off x="5006954" y="1901822"/>
            <a:ext cx="4742143" cy="377469"/>
          </a:xfrm>
          <a:prstGeom prst="round2SameRect">
            <a:avLst>
              <a:gd name="adj1" fmla="val 30227"/>
              <a:gd name="adj2" fmla="val 0"/>
            </a:avLst>
          </a:prstGeom>
          <a:solidFill>
            <a:srgbClr val="D2E9EE"/>
          </a:solidFill>
          <a:ln w="6350" cap="flat">
            <a:noFill/>
            <a:prstDash val="solid"/>
            <a:miter/>
          </a:ln>
        </p:spPr>
        <p:txBody>
          <a:bodyPr bIns="108000" rtlCol="0" anchor="ctr"/>
          <a:lstStyle/>
          <a:p>
            <a:pPr algn="l"/>
            <a:r>
              <a:rPr lang="nl-NL">
                <a:solidFill>
                  <a:srgbClr val="00A9B9"/>
                </a:solidFill>
              </a:rPr>
              <a:t>eTDR</a:t>
            </a:r>
            <a:endParaRPr lang="nl-NL" sz="1400">
              <a:solidFill>
                <a:srgbClr val="00A9B9"/>
              </a:solidFill>
            </a:endParaRPr>
          </a:p>
        </p:txBody>
      </p:sp>
      <p:grpSp>
        <p:nvGrpSpPr>
          <p:cNvPr id="453" name="Groep 452">
            <a:extLst>
              <a:ext uri="{FF2B5EF4-FFF2-40B4-BE49-F238E27FC236}">
                <a16:creationId xmlns:a16="http://schemas.microsoft.com/office/drawing/2014/main" id="{E18A8F58-1A98-592A-4AA7-C628E651EEB4}"/>
              </a:ext>
            </a:extLst>
          </p:cNvPr>
          <p:cNvGrpSpPr/>
          <p:nvPr/>
        </p:nvGrpSpPr>
        <p:grpSpPr>
          <a:xfrm>
            <a:off x="5291735" y="2527884"/>
            <a:ext cx="1639380" cy="2385749"/>
            <a:chOff x="9207148" y="-2082499"/>
            <a:chExt cx="1102747" cy="1604800"/>
          </a:xfrm>
        </p:grpSpPr>
        <p:sp>
          <p:nvSpPr>
            <p:cNvPr id="454" name="Vrije vorm 453">
              <a:extLst>
                <a:ext uri="{FF2B5EF4-FFF2-40B4-BE49-F238E27FC236}">
                  <a16:creationId xmlns:a16="http://schemas.microsoft.com/office/drawing/2014/main" id="{AC05D6EF-3A56-613C-80AF-69179976A624}"/>
                </a:ext>
              </a:extLst>
            </p:cNvPr>
            <p:cNvSpPr/>
            <p:nvPr/>
          </p:nvSpPr>
          <p:spPr>
            <a:xfrm>
              <a:off x="9209450" y="-2082499"/>
              <a:ext cx="247869" cy="1604800"/>
            </a:xfrm>
            <a:custGeom>
              <a:avLst/>
              <a:gdLst>
                <a:gd name="connsiteX0" fmla="*/ 104741 w 104797"/>
                <a:gd name="connsiteY0" fmla="*/ 49986 h 674748"/>
                <a:gd name="connsiteX1" fmla="*/ 54812 w 104797"/>
                <a:gd name="connsiteY1" fmla="*/ 104741 h 674748"/>
                <a:gd name="connsiteX2" fmla="*/ 57 w 104797"/>
                <a:gd name="connsiteY2" fmla="*/ 54811 h 674748"/>
                <a:gd name="connsiteX3" fmla="*/ 49978 w 104797"/>
                <a:gd name="connsiteY3" fmla="*/ 56 h 674748"/>
                <a:gd name="connsiteX4" fmla="*/ 104741 w 104797"/>
                <a:gd name="connsiteY4" fmla="*/ 49986 h 674748"/>
                <a:gd name="connsiteX5" fmla="*/ 49978 w 104797"/>
                <a:gd name="connsiteY5" fmla="*/ 142550 h 674748"/>
                <a:gd name="connsiteX6" fmla="*/ 57 w 104797"/>
                <a:gd name="connsiteY6" fmla="*/ 197305 h 674748"/>
                <a:gd name="connsiteX7" fmla="*/ 54812 w 104797"/>
                <a:gd name="connsiteY7" fmla="*/ 247227 h 674748"/>
                <a:gd name="connsiteX8" fmla="*/ 104741 w 104797"/>
                <a:gd name="connsiteY8" fmla="*/ 192472 h 674748"/>
                <a:gd name="connsiteX9" fmla="*/ 49978 w 104797"/>
                <a:gd name="connsiteY9" fmla="*/ 142550 h 674748"/>
                <a:gd name="connsiteX10" fmla="*/ 49978 w 104797"/>
                <a:gd name="connsiteY10" fmla="*/ 427522 h 674748"/>
                <a:gd name="connsiteX11" fmla="*/ 57 w 104797"/>
                <a:gd name="connsiteY11" fmla="*/ 482277 h 674748"/>
                <a:gd name="connsiteX12" fmla="*/ 54812 w 104797"/>
                <a:gd name="connsiteY12" fmla="*/ 532199 h 674748"/>
                <a:gd name="connsiteX13" fmla="*/ 104741 w 104797"/>
                <a:gd name="connsiteY13" fmla="*/ 477444 h 674748"/>
                <a:gd name="connsiteX14" fmla="*/ 49978 w 104797"/>
                <a:gd name="connsiteY14" fmla="*/ 427522 h 674748"/>
                <a:gd name="connsiteX15" fmla="*/ 49978 w 104797"/>
                <a:gd name="connsiteY15" fmla="*/ 570008 h 674748"/>
                <a:gd name="connsiteX16" fmla="*/ 57 w 104797"/>
                <a:gd name="connsiteY16" fmla="*/ 624763 h 674748"/>
                <a:gd name="connsiteX17" fmla="*/ 54812 w 104797"/>
                <a:gd name="connsiteY17" fmla="*/ 674693 h 674748"/>
                <a:gd name="connsiteX18" fmla="*/ 104741 w 104797"/>
                <a:gd name="connsiteY18" fmla="*/ 619929 h 674748"/>
                <a:gd name="connsiteX19" fmla="*/ 49978 w 104797"/>
                <a:gd name="connsiteY19" fmla="*/ 570008 h 674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797" h="674748">
                  <a:moveTo>
                    <a:pt x="104741" y="49986"/>
                  </a:moveTo>
                  <a:cubicBezTo>
                    <a:pt x="106069" y="78889"/>
                    <a:pt x="83723" y="103405"/>
                    <a:pt x="54812" y="104741"/>
                  </a:cubicBezTo>
                  <a:cubicBezTo>
                    <a:pt x="25908" y="106077"/>
                    <a:pt x="1393" y="83723"/>
                    <a:pt x="57" y="54811"/>
                  </a:cubicBezTo>
                  <a:cubicBezTo>
                    <a:pt x="-1279" y="25908"/>
                    <a:pt x="21075" y="1392"/>
                    <a:pt x="49978" y="56"/>
                  </a:cubicBezTo>
                  <a:cubicBezTo>
                    <a:pt x="78890" y="-1272"/>
                    <a:pt x="103405" y="21074"/>
                    <a:pt x="104741" y="49986"/>
                  </a:cubicBezTo>
                  <a:close/>
                  <a:moveTo>
                    <a:pt x="49978" y="142550"/>
                  </a:moveTo>
                  <a:cubicBezTo>
                    <a:pt x="21075" y="143878"/>
                    <a:pt x="-1279" y="168394"/>
                    <a:pt x="57" y="197305"/>
                  </a:cubicBezTo>
                  <a:cubicBezTo>
                    <a:pt x="1393" y="226209"/>
                    <a:pt x="25908" y="248563"/>
                    <a:pt x="54812" y="247227"/>
                  </a:cubicBezTo>
                  <a:cubicBezTo>
                    <a:pt x="83723" y="245891"/>
                    <a:pt x="106069" y="221375"/>
                    <a:pt x="104741" y="192472"/>
                  </a:cubicBezTo>
                  <a:cubicBezTo>
                    <a:pt x="103405" y="163568"/>
                    <a:pt x="78890" y="141214"/>
                    <a:pt x="49978" y="142550"/>
                  </a:cubicBezTo>
                  <a:close/>
                  <a:moveTo>
                    <a:pt x="49978" y="427522"/>
                  </a:moveTo>
                  <a:cubicBezTo>
                    <a:pt x="21075" y="428858"/>
                    <a:pt x="-1279" y="453373"/>
                    <a:pt x="57" y="482277"/>
                  </a:cubicBezTo>
                  <a:cubicBezTo>
                    <a:pt x="1393" y="511181"/>
                    <a:pt x="25908" y="533534"/>
                    <a:pt x="54812" y="532199"/>
                  </a:cubicBezTo>
                  <a:cubicBezTo>
                    <a:pt x="83723" y="530871"/>
                    <a:pt x="106069" y="506355"/>
                    <a:pt x="104741" y="477444"/>
                  </a:cubicBezTo>
                  <a:cubicBezTo>
                    <a:pt x="103405" y="448540"/>
                    <a:pt x="78890" y="426186"/>
                    <a:pt x="49978" y="427522"/>
                  </a:cubicBezTo>
                  <a:close/>
                  <a:moveTo>
                    <a:pt x="49978" y="570008"/>
                  </a:moveTo>
                  <a:cubicBezTo>
                    <a:pt x="21075" y="571344"/>
                    <a:pt x="-1279" y="595859"/>
                    <a:pt x="57" y="624763"/>
                  </a:cubicBezTo>
                  <a:cubicBezTo>
                    <a:pt x="1393" y="653675"/>
                    <a:pt x="25908" y="676020"/>
                    <a:pt x="54812" y="674693"/>
                  </a:cubicBezTo>
                  <a:cubicBezTo>
                    <a:pt x="83723" y="673357"/>
                    <a:pt x="106069" y="648841"/>
                    <a:pt x="104741" y="619929"/>
                  </a:cubicBezTo>
                  <a:cubicBezTo>
                    <a:pt x="103405" y="591026"/>
                    <a:pt x="78890" y="568672"/>
                    <a:pt x="49978" y="570008"/>
                  </a:cubicBezTo>
                  <a:close/>
                </a:path>
              </a:pathLst>
            </a:custGeom>
            <a:solidFill>
              <a:srgbClr val="D2E9EE"/>
            </a:solidFill>
            <a:ln w="8096" cap="flat">
              <a:noFill/>
              <a:prstDash val="solid"/>
              <a:miter/>
            </a:ln>
          </p:spPr>
          <p:txBody>
            <a:bodyPr rtlCol="0" anchor="ctr"/>
            <a:lstStyle/>
            <a:p>
              <a:endParaRPr lang="nl-NL"/>
            </a:p>
          </p:txBody>
        </p:sp>
        <p:sp>
          <p:nvSpPr>
            <p:cNvPr id="455" name="Vrije vorm 454">
              <a:extLst>
                <a:ext uri="{FF2B5EF4-FFF2-40B4-BE49-F238E27FC236}">
                  <a16:creationId xmlns:a16="http://schemas.microsoft.com/office/drawing/2014/main" id="{90C116FC-ED50-62AC-F3DC-298F8C312D5F}"/>
                </a:ext>
              </a:extLst>
            </p:cNvPr>
            <p:cNvSpPr/>
            <p:nvPr/>
          </p:nvSpPr>
          <p:spPr>
            <a:xfrm>
              <a:off x="9239228" y="-2045955"/>
              <a:ext cx="186013" cy="1568235"/>
            </a:xfrm>
            <a:custGeom>
              <a:avLst/>
              <a:gdLst>
                <a:gd name="connsiteX0" fmla="*/ 75870 w 78645"/>
                <a:gd name="connsiteY0" fmla="*/ 45502 h 659374"/>
                <a:gd name="connsiteX1" fmla="*/ 72389 w 78645"/>
                <a:gd name="connsiteY1" fmla="*/ 52886 h 659374"/>
                <a:gd name="connsiteX2" fmla="*/ 65199 w 78645"/>
                <a:gd name="connsiteY2" fmla="*/ 53638 h 659374"/>
                <a:gd name="connsiteX3" fmla="*/ 60981 w 78645"/>
                <a:gd name="connsiteY3" fmla="*/ 57371 h 659374"/>
                <a:gd name="connsiteX4" fmla="*/ 56528 w 78645"/>
                <a:gd name="connsiteY4" fmla="*/ 58132 h 659374"/>
                <a:gd name="connsiteX5" fmla="*/ 70778 w 78645"/>
                <a:gd name="connsiteY5" fmla="*/ 67208 h 659374"/>
                <a:gd name="connsiteX6" fmla="*/ 74850 w 78645"/>
                <a:gd name="connsiteY6" fmla="*/ 75976 h 659374"/>
                <a:gd name="connsiteX7" fmla="*/ 74235 w 78645"/>
                <a:gd name="connsiteY7" fmla="*/ 76486 h 659374"/>
                <a:gd name="connsiteX8" fmla="*/ 74235 w 78645"/>
                <a:gd name="connsiteY8" fmla="*/ 76478 h 659374"/>
                <a:gd name="connsiteX9" fmla="*/ 62544 w 78645"/>
                <a:gd name="connsiteY9" fmla="*/ 84242 h 659374"/>
                <a:gd name="connsiteX10" fmla="*/ 62560 w 78645"/>
                <a:gd name="connsiteY10" fmla="*/ 84178 h 659374"/>
                <a:gd name="connsiteX11" fmla="*/ 42222 w 78645"/>
                <a:gd name="connsiteY11" fmla="*/ 89375 h 659374"/>
                <a:gd name="connsiteX12" fmla="*/ 26370 w 78645"/>
                <a:gd name="connsiteY12" fmla="*/ 87618 h 659374"/>
                <a:gd name="connsiteX13" fmla="*/ 26386 w 78645"/>
                <a:gd name="connsiteY13" fmla="*/ 87683 h 659374"/>
                <a:gd name="connsiteX14" fmla="*/ 25026 w 78645"/>
                <a:gd name="connsiteY14" fmla="*/ 87214 h 659374"/>
                <a:gd name="connsiteX15" fmla="*/ 22540 w 78645"/>
                <a:gd name="connsiteY15" fmla="*/ 86477 h 659374"/>
                <a:gd name="connsiteX16" fmla="*/ 22508 w 78645"/>
                <a:gd name="connsiteY16" fmla="*/ 86355 h 659374"/>
                <a:gd name="connsiteX17" fmla="*/ 12817 w 78645"/>
                <a:gd name="connsiteY17" fmla="*/ 81935 h 659374"/>
                <a:gd name="connsiteX18" fmla="*/ 17990 w 78645"/>
                <a:gd name="connsiteY18" fmla="*/ 67758 h 659374"/>
                <a:gd name="connsiteX19" fmla="*/ 17950 w 78645"/>
                <a:gd name="connsiteY19" fmla="*/ 67596 h 659374"/>
                <a:gd name="connsiteX20" fmla="*/ 18355 w 78645"/>
                <a:gd name="connsiteY20" fmla="*/ 67248 h 659374"/>
                <a:gd name="connsiteX21" fmla="*/ 18557 w 78645"/>
                <a:gd name="connsiteY21" fmla="*/ 66973 h 659374"/>
                <a:gd name="connsiteX22" fmla="*/ 18589 w 78645"/>
                <a:gd name="connsiteY22" fmla="*/ 67046 h 659374"/>
                <a:gd name="connsiteX23" fmla="*/ 25520 w 78645"/>
                <a:gd name="connsiteY23" fmla="*/ 61889 h 659374"/>
                <a:gd name="connsiteX24" fmla="*/ 21731 w 78645"/>
                <a:gd name="connsiteY24" fmla="*/ 61573 h 659374"/>
                <a:gd name="connsiteX25" fmla="*/ 16557 w 78645"/>
                <a:gd name="connsiteY25" fmla="*/ 57784 h 659374"/>
                <a:gd name="connsiteX26" fmla="*/ 8339 w 78645"/>
                <a:gd name="connsiteY26" fmla="*/ 57678 h 659374"/>
                <a:gd name="connsiteX27" fmla="*/ 3619 w 78645"/>
                <a:gd name="connsiteY27" fmla="*/ 49679 h 659374"/>
                <a:gd name="connsiteX28" fmla="*/ 0 w 78645"/>
                <a:gd name="connsiteY28" fmla="*/ 44684 h 659374"/>
                <a:gd name="connsiteX29" fmla="*/ 6291 w 78645"/>
                <a:gd name="connsiteY29" fmla="*/ 37786 h 659374"/>
                <a:gd name="connsiteX30" fmla="*/ 2915 w 78645"/>
                <a:gd name="connsiteY30" fmla="*/ 31018 h 659374"/>
                <a:gd name="connsiteX31" fmla="*/ 10283 w 78645"/>
                <a:gd name="connsiteY31" fmla="*/ 22937 h 659374"/>
                <a:gd name="connsiteX32" fmla="*/ 9117 w 78645"/>
                <a:gd name="connsiteY32" fmla="*/ 15254 h 659374"/>
                <a:gd name="connsiteX33" fmla="*/ 19358 w 78645"/>
                <a:gd name="connsiteY33" fmla="*/ 10113 h 659374"/>
                <a:gd name="connsiteX34" fmla="*/ 24443 w 78645"/>
                <a:gd name="connsiteY34" fmla="*/ 1652 h 659374"/>
                <a:gd name="connsiteX35" fmla="*/ 35300 w 78645"/>
                <a:gd name="connsiteY35" fmla="*/ 2932 h 659374"/>
                <a:gd name="connsiteX36" fmla="*/ 42910 w 78645"/>
                <a:gd name="connsiteY36" fmla="*/ 163 h 659374"/>
                <a:gd name="connsiteX37" fmla="*/ 49371 w 78645"/>
                <a:gd name="connsiteY37" fmla="*/ 4656 h 659374"/>
                <a:gd name="connsiteX38" fmla="*/ 53759 w 78645"/>
                <a:gd name="connsiteY38" fmla="*/ 5166 h 659374"/>
                <a:gd name="connsiteX39" fmla="*/ 58892 w 78645"/>
                <a:gd name="connsiteY39" fmla="*/ 12153 h 659374"/>
                <a:gd name="connsiteX40" fmla="*/ 68268 w 78645"/>
                <a:gd name="connsiteY40" fmla="*/ 15829 h 659374"/>
                <a:gd name="connsiteX41" fmla="*/ 67871 w 78645"/>
                <a:gd name="connsiteY41" fmla="*/ 22646 h 659374"/>
                <a:gd name="connsiteX42" fmla="*/ 74971 w 78645"/>
                <a:gd name="connsiteY42" fmla="*/ 29115 h 659374"/>
                <a:gd name="connsiteX43" fmla="*/ 72567 w 78645"/>
                <a:gd name="connsiteY43" fmla="*/ 35317 h 659374"/>
                <a:gd name="connsiteX44" fmla="*/ 78631 w 78645"/>
                <a:gd name="connsiteY44" fmla="*/ 40838 h 659374"/>
                <a:gd name="connsiteX45" fmla="*/ 75870 w 78645"/>
                <a:gd name="connsiteY45" fmla="*/ 45502 h 659374"/>
                <a:gd name="connsiteX46" fmla="*/ 78631 w 78645"/>
                <a:gd name="connsiteY46" fmla="*/ 183332 h 659374"/>
                <a:gd name="connsiteX47" fmla="*/ 72567 w 78645"/>
                <a:gd name="connsiteY47" fmla="*/ 177803 h 659374"/>
                <a:gd name="connsiteX48" fmla="*/ 74971 w 78645"/>
                <a:gd name="connsiteY48" fmla="*/ 171601 h 659374"/>
                <a:gd name="connsiteX49" fmla="*/ 67871 w 78645"/>
                <a:gd name="connsiteY49" fmla="*/ 165132 h 659374"/>
                <a:gd name="connsiteX50" fmla="*/ 68268 w 78645"/>
                <a:gd name="connsiteY50" fmla="*/ 158315 h 659374"/>
                <a:gd name="connsiteX51" fmla="*/ 58892 w 78645"/>
                <a:gd name="connsiteY51" fmla="*/ 154639 h 659374"/>
                <a:gd name="connsiteX52" fmla="*/ 53759 w 78645"/>
                <a:gd name="connsiteY52" fmla="*/ 147660 h 659374"/>
                <a:gd name="connsiteX53" fmla="*/ 49371 w 78645"/>
                <a:gd name="connsiteY53" fmla="*/ 147142 h 659374"/>
                <a:gd name="connsiteX54" fmla="*/ 42910 w 78645"/>
                <a:gd name="connsiteY54" fmla="*/ 142649 h 659374"/>
                <a:gd name="connsiteX55" fmla="*/ 35300 w 78645"/>
                <a:gd name="connsiteY55" fmla="*/ 145418 h 659374"/>
                <a:gd name="connsiteX56" fmla="*/ 24443 w 78645"/>
                <a:gd name="connsiteY56" fmla="*/ 144146 h 659374"/>
                <a:gd name="connsiteX57" fmla="*/ 19358 w 78645"/>
                <a:gd name="connsiteY57" fmla="*/ 152599 h 659374"/>
                <a:gd name="connsiteX58" fmla="*/ 9117 w 78645"/>
                <a:gd name="connsiteY58" fmla="*/ 157748 h 659374"/>
                <a:gd name="connsiteX59" fmla="*/ 10283 w 78645"/>
                <a:gd name="connsiteY59" fmla="*/ 165423 h 659374"/>
                <a:gd name="connsiteX60" fmla="*/ 2915 w 78645"/>
                <a:gd name="connsiteY60" fmla="*/ 173503 h 659374"/>
                <a:gd name="connsiteX61" fmla="*/ 6291 w 78645"/>
                <a:gd name="connsiteY61" fmla="*/ 180280 h 659374"/>
                <a:gd name="connsiteX62" fmla="*/ 0 w 78645"/>
                <a:gd name="connsiteY62" fmla="*/ 187178 h 659374"/>
                <a:gd name="connsiteX63" fmla="*/ 3619 w 78645"/>
                <a:gd name="connsiteY63" fmla="*/ 192165 h 659374"/>
                <a:gd name="connsiteX64" fmla="*/ 8339 w 78645"/>
                <a:gd name="connsiteY64" fmla="*/ 200164 h 659374"/>
                <a:gd name="connsiteX65" fmla="*/ 16557 w 78645"/>
                <a:gd name="connsiteY65" fmla="*/ 200270 h 659374"/>
                <a:gd name="connsiteX66" fmla="*/ 21731 w 78645"/>
                <a:gd name="connsiteY66" fmla="*/ 204059 h 659374"/>
                <a:gd name="connsiteX67" fmla="*/ 25520 w 78645"/>
                <a:gd name="connsiteY67" fmla="*/ 204374 h 659374"/>
                <a:gd name="connsiteX68" fmla="*/ 18589 w 78645"/>
                <a:gd name="connsiteY68" fmla="*/ 209532 h 659374"/>
                <a:gd name="connsiteX69" fmla="*/ 18557 w 78645"/>
                <a:gd name="connsiteY69" fmla="*/ 209459 h 659374"/>
                <a:gd name="connsiteX70" fmla="*/ 18355 w 78645"/>
                <a:gd name="connsiteY70" fmla="*/ 209734 h 659374"/>
                <a:gd name="connsiteX71" fmla="*/ 17950 w 78645"/>
                <a:gd name="connsiteY71" fmla="*/ 210082 h 659374"/>
                <a:gd name="connsiteX72" fmla="*/ 17990 w 78645"/>
                <a:gd name="connsiteY72" fmla="*/ 210244 h 659374"/>
                <a:gd name="connsiteX73" fmla="*/ 12817 w 78645"/>
                <a:gd name="connsiteY73" fmla="*/ 224421 h 659374"/>
                <a:gd name="connsiteX74" fmla="*/ 22508 w 78645"/>
                <a:gd name="connsiteY74" fmla="*/ 228841 h 659374"/>
                <a:gd name="connsiteX75" fmla="*/ 22540 w 78645"/>
                <a:gd name="connsiteY75" fmla="*/ 228963 h 659374"/>
                <a:gd name="connsiteX76" fmla="*/ 25026 w 78645"/>
                <a:gd name="connsiteY76" fmla="*/ 229708 h 659374"/>
                <a:gd name="connsiteX77" fmla="*/ 26386 w 78645"/>
                <a:gd name="connsiteY77" fmla="*/ 230177 h 659374"/>
                <a:gd name="connsiteX78" fmla="*/ 26370 w 78645"/>
                <a:gd name="connsiteY78" fmla="*/ 230104 h 659374"/>
                <a:gd name="connsiteX79" fmla="*/ 42222 w 78645"/>
                <a:gd name="connsiteY79" fmla="*/ 231861 h 659374"/>
                <a:gd name="connsiteX80" fmla="*/ 62560 w 78645"/>
                <a:gd name="connsiteY80" fmla="*/ 226672 h 659374"/>
                <a:gd name="connsiteX81" fmla="*/ 62544 w 78645"/>
                <a:gd name="connsiteY81" fmla="*/ 226728 h 659374"/>
                <a:gd name="connsiteX82" fmla="*/ 74235 w 78645"/>
                <a:gd name="connsiteY82" fmla="*/ 218964 h 659374"/>
                <a:gd name="connsiteX83" fmla="*/ 74235 w 78645"/>
                <a:gd name="connsiteY83" fmla="*/ 218972 h 659374"/>
                <a:gd name="connsiteX84" fmla="*/ 74850 w 78645"/>
                <a:gd name="connsiteY84" fmla="*/ 218462 h 659374"/>
                <a:gd name="connsiteX85" fmla="*/ 70778 w 78645"/>
                <a:gd name="connsiteY85" fmla="*/ 209694 h 659374"/>
                <a:gd name="connsiteX86" fmla="*/ 56528 w 78645"/>
                <a:gd name="connsiteY86" fmla="*/ 200618 h 659374"/>
                <a:gd name="connsiteX87" fmla="*/ 60981 w 78645"/>
                <a:gd name="connsiteY87" fmla="*/ 199865 h 659374"/>
                <a:gd name="connsiteX88" fmla="*/ 65199 w 78645"/>
                <a:gd name="connsiteY88" fmla="*/ 196124 h 659374"/>
                <a:gd name="connsiteX89" fmla="*/ 72389 w 78645"/>
                <a:gd name="connsiteY89" fmla="*/ 195371 h 659374"/>
                <a:gd name="connsiteX90" fmla="*/ 75870 w 78645"/>
                <a:gd name="connsiteY90" fmla="*/ 187988 h 659374"/>
                <a:gd name="connsiteX91" fmla="*/ 78631 w 78645"/>
                <a:gd name="connsiteY91" fmla="*/ 183332 h 659374"/>
                <a:gd name="connsiteX92" fmla="*/ 78631 w 78645"/>
                <a:gd name="connsiteY92" fmla="*/ 468304 h 659374"/>
                <a:gd name="connsiteX93" fmla="*/ 72567 w 78645"/>
                <a:gd name="connsiteY93" fmla="*/ 462774 h 659374"/>
                <a:gd name="connsiteX94" fmla="*/ 74971 w 78645"/>
                <a:gd name="connsiteY94" fmla="*/ 456581 h 659374"/>
                <a:gd name="connsiteX95" fmla="*/ 67871 w 78645"/>
                <a:gd name="connsiteY95" fmla="*/ 450104 h 659374"/>
                <a:gd name="connsiteX96" fmla="*/ 68268 w 78645"/>
                <a:gd name="connsiteY96" fmla="*/ 443295 h 659374"/>
                <a:gd name="connsiteX97" fmla="*/ 58892 w 78645"/>
                <a:gd name="connsiteY97" fmla="*/ 439619 h 659374"/>
                <a:gd name="connsiteX98" fmla="*/ 53759 w 78645"/>
                <a:gd name="connsiteY98" fmla="*/ 432632 h 659374"/>
                <a:gd name="connsiteX99" fmla="*/ 49371 w 78645"/>
                <a:gd name="connsiteY99" fmla="*/ 432114 h 659374"/>
                <a:gd name="connsiteX100" fmla="*/ 42910 w 78645"/>
                <a:gd name="connsiteY100" fmla="*/ 427620 h 659374"/>
                <a:gd name="connsiteX101" fmla="*/ 35300 w 78645"/>
                <a:gd name="connsiteY101" fmla="*/ 430389 h 659374"/>
                <a:gd name="connsiteX102" fmla="*/ 24443 w 78645"/>
                <a:gd name="connsiteY102" fmla="*/ 429118 h 659374"/>
                <a:gd name="connsiteX103" fmla="*/ 19358 w 78645"/>
                <a:gd name="connsiteY103" fmla="*/ 437571 h 659374"/>
                <a:gd name="connsiteX104" fmla="*/ 9117 w 78645"/>
                <a:gd name="connsiteY104" fmla="*/ 442720 h 659374"/>
                <a:gd name="connsiteX105" fmla="*/ 10283 w 78645"/>
                <a:gd name="connsiteY105" fmla="*/ 450403 h 659374"/>
                <a:gd name="connsiteX106" fmla="*/ 2915 w 78645"/>
                <a:gd name="connsiteY106" fmla="*/ 458475 h 659374"/>
                <a:gd name="connsiteX107" fmla="*/ 6291 w 78645"/>
                <a:gd name="connsiteY107" fmla="*/ 465252 h 659374"/>
                <a:gd name="connsiteX108" fmla="*/ 0 w 78645"/>
                <a:gd name="connsiteY108" fmla="*/ 472150 h 659374"/>
                <a:gd name="connsiteX109" fmla="*/ 3619 w 78645"/>
                <a:gd name="connsiteY109" fmla="*/ 477137 h 659374"/>
                <a:gd name="connsiteX110" fmla="*/ 8339 w 78645"/>
                <a:gd name="connsiteY110" fmla="*/ 485144 h 659374"/>
                <a:gd name="connsiteX111" fmla="*/ 16557 w 78645"/>
                <a:gd name="connsiteY111" fmla="*/ 485241 h 659374"/>
                <a:gd name="connsiteX112" fmla="*/ 21731 w 78645"/>
                <a:gd name="connsiteY112" fmla="*/ 489039 h 659374"/>
                <a:gd name="connsiteX113" fmla="*/ 25520 w 78645"/>
                <a:gd name="connsiteY113" fmla="*/ 489346 h 659374"/>
                <a:gd name="connsiteX114" fmla="*/ 18589 w 78645"/>
                <a:gd name="connsiteY114" fmla="*/ 494504 h 659374"/>
                <a:gd name="connsiteX115" fmla="*/ 18557 w 78645"/>
                <a:gd name="connsiteY115" fmla="*/ 494431 h 659374"/>
                <a:gd name="connsiteX116" fmla="*/ 18355 w 78645"/>
                <a:gd name="connsiteY116" fmla="*/ 494714 h 659374"/>
                <a:gd name="connsiteX117" fmla="*/ 17950 w 78645"/>
                <a:gd name="connsiteY117" fmla="*/ 495054 h 659374"/>
                <a:gd name="connsiteX118" fmla="*/ 17990 w 78645"/>
                <a:gd name="connsiteY118" fmla="*/ 495216 h 659374"/>
                <a:gd name="connsiteX119" fmla="*/ 12817 w 78645"/>
                <a:gd name="connsiteY119" fmla="*/ 509393 h 659374"/>
                <a:gd name="connsiteX120" fmla="*/ 22508 w 78645"/>
                <a:gd name="connsiteY120" fmla="*/ 513813 h 659374"/>
                <a:gd name="connsiteX121" fmla="*/ 22540 w 78645"/>
                <a:gd name="connsiteY121" fmla="*/ 513935 h 659374"/>
                <a:gd name="connsiteX122" fmla="*/ 25026 w 78645"/>
                <a:gd name="connsiteY122" fmla="*/ 514680 h 659374"/>
                <a:gd name="connsiteX123" fmla="*/ 26386 w 78645"/>
                <a:gd name="connsiteY123" fmla="*/ 515149 h 659374"/>
                <a:gd name="connsiteX124" fmla="*/ 26370 w 78645"/>
                <a:gd name="connsiteY124" fmla="*/ 515084 h 659374"/>
                <a:gd name="connsiteX125" fmla="*/ 42222 w 78645"/>
                <a:gd name="connsiteY125" fmla="*/ 516833 h 659374"/>
                <a:gd name="connsiteX126" fmla="*/ 62560 w 78645"/>
                <a:gd name="connsiteY126" fmla="*/ 511643 h 659374"/>
                <a:gd name="connsiteX127" fmla="*/ 62544 w 78645"/>
                <a:gd name="connsiteY127" fmla="*/ 511708 h 659374"/>
                <a:gd name="connsiteX128" fmla="*/ 74235 w 78645"/>
                <a:gd name="connsiteY128" fmla="*/ 503936 h 659374"/>
                <a:gd name="connsiteX129" fmla="*/ 74235 w 78645"/>
                <a:gd name="connsiteY129" fmla="*/ 503944 h 659374"/>
                <a:gd name="connsiteX130" fmla="*/ 74850 w 78645"/>
                <a:gd name="connsiteY130" fmla="*/ 503442 h 659374"/>
                <a:gd name="connsiteX131" fmla="*/ 70778 w 78645"/>
                <a:gd name="connsiteY131" fmla="*/ 494674 h 659374"/>
                <a:gd name="connsiteX132" fmla="*/ 56528 w 78645"/>
                <a:gd name="connsiteY132" fmla="*/ 485590 h 659374"/>
                <a:gd name="connsiteX133" fmla="*/ 60981 w 78645"/>
                <a:gd name="connsiteY133" fmla="*/ 484837 h 659374"/>
                <a:gd name="connsiteX134" fmla="*/ 65199 w 78645"/>
                <a:gd name="connsiteY134" fmla="*/ 481104 h 659374"/>
                <a:gd name="connsiteX135" fmla="*/ 72389 w 78645"/>
                <a:gd name="connsiteY135" fmla="*/ 480343 h 659374"/>
                <a:gd name="connsiteX136" fmla="*/ 75870 w 78645"/>
                <a:gd name="connsiteY136" fmla="*/ 472959 h 659374"/>
                <a:gd name="connsiteX137" fmla="*/ 78631 w 78645"/>
                <a:gd name="connsiteY137" fmla="*/ 468304 h 659374"/>
                <a:gd name="connsiteX138" fmla="*/ 78631 w 78645"/>
                <a:gd name="connsiteY138" fmla="*/ 610790 h 659374"/>
                <a:gd name="connsiteX139" fmla="*/ 72567 w 78645"/>
                <a:gd name="connsiteY139" fmla="*/ 605268 h 659374"/>
                <a:gd name="connsiteX140" fmla="*/ 74971 w 78645"/>
                <a:gd name="connsiteY140" fmla="*/ 599067 h 659374"/>
                <a:gd name="connsiteX141" fmla="*/ 67871 w 78645"/>
                <a:gd name="connsiteY141" fmla="*/ 592598 h 659374"/>
                <a:gd name="connsiteX142" fmla="*/ 68268 w 78645"/>
                <a:gd name="connsiteY142" fmla="*/ 585781 h 659374"/>
                <a:gd name="connsiteX143" fmla="*/ 58892 w 78645"/>
                <a:gd name="connsiteY143" fmla="*/ 582105 h 659374"/>
                <a:gd name="connsiteX144" fmla="*/ 53759 w 78645"/>
                <a:gd name="connsiteY144" fmla="*/ 575118 h 659374"/>
                <a:gd name="connsiteX145" fmla="*/ 49371 w 78645"/>
                <a:gd name="connsiteY145" fmla="*/ 574608 h 659374"/>
                <a:gd name="connsiteX146" fmla="*/ 42910 w 78645"/>
                <a:gd name="connsiteY146" fmla="*/ 570106 h 659374"/>
                <a:gd name="connsiteX147" fmla="*/ 35300 w 78645"/>
                <a:gd name="connsiteY147" fmla="*/ 572875 h 659374"/>
                <a:gd name="connsiteX148" fmla="*/ 24443 w 78645"/>
                <a:gd name="connsiteY148" fmla="*/ 571604 h 659374"/>
                <a:gd name="connsiteX149" fmla="*/ 19358 w 78645"/>
                <a:gd name="connsiteY149" fmla="*/ 580065 h 659374"/>
                <a:gd name="connsiteX150" fmla="*/ 9117 w 78645"/>
                <a:gd name="connsiteY150" fmla="*/ 585206 h 659374"/>
                <a:gd name="connsiteX151" fmla="*/ 10283 w 78645"/>
                <a:gd name="connsiteY151" fmla="*/ 592889 h 659374"/>
                <a:gd name="connsiteX152" fmla="*/ 2915 w 78645"/>
                <a:gd name="connsiteY152" fmla="*/ 600961 h 659374"/>
                <a:gd name="connsiteX153" fmla="*/ 6291 w 78645"/>
                <a:gd name="connsiteY153" fmla="*/ 607738 h 659374"/>
                <a:gd name="connsiteX154" fmla="*/ 0 w 78645"/>
                <a:gd name="connsiteY154" fmla="*/ 614636 h 659374"/>
                <a:gd name="connsiteX155" fmla="*/ 3619 w 78645"/>
                <a:gd name="connsiteY155" fmla="*/ 619631 h 659374"/>
                <a:gd name="connsiteX156" fmla="*/ 8339 w 78645"/>
                <a:gd name="connsiteY156" fmla="*/ 627630 h 659374"/>
                <a:gd name="connsiteX157" fmla="*/ 16557 w 78645"/>
                <a:gd name="connsiteY157" fmla="*/ 627735 h 659374"/>
                <a:gd name="connsiteX158" fmla="*/ 21731 w 78645"/>
                <a:gd name="connsiteY158" fmla="*/ 631524 h 659374"/>
                <a:gd name="connsiteX159" fmla="*/ 25520 w 78645"/>
                <a:gd name="connsiteY159" fmla="*/ 631840 h 659374"/>
                <a:gd name="connsiteX160" fmla="*/ 18589 w 78645"/>
                <a:gd name="connsiteY160" fmla="*/ 636990 h 659374"/>
                <a:gd name="connsiteX161" fmla="*/ 18557 w 78645"/>
                <a:gd name="connsiteY161" fmla="*/ 636917 h 659374"/>
                <a:gd name="connsiteX162" fmla="*/ 18355 w 78645"/>
                <a:gd name="connsiteY162" fmla="*/ 637200 h 659374"/>
                <a:gd name="connsiteX163" fmla="*/ 17950 w 78645"/>
                <a:gd name="connsiteY163" fmla="*/ 637548 h 659374"/>
                <a:gd name="connsiteX164" fmla="*/ 17990 w 78645"/>
                <a:gd name="connsiteY164" fmla="*/ 637702 h 659374"/>
                <a:gd name="connsiteX165" fmla="*/ 14662 w 78645"/>
                <a:gd name="connsiteY165" fmla="*/ 644454 h 659374"/>
                <a:gd name="connsiteX166" fmla="*/ 12817 w 78645"/>
                <a:gd name="connsiteY166" fmla="*/ 651887 h 659374"/>
                <a:gd name="connsiteX167" fmla="*/ 22508 w 78645"/>
                <a:gd name="connsiteY167" fmla="*/ 656307 h 659374"/>
                <a:gd name="connsiteX168" fmla="*/ 22540 w 78645"/>
                <a:gd name="connsiteY168" fmla="*/ 656429 h 659374"/>
                <a:gd name="connsiteX169" fmla="*/ 25026 w 78645"/>
                <a:gd name="connsiteY169" fmla="*/ 657165 h 659374"/>
                <a:gd name="connsiteX170" fmla="*/ 26386 w 78645"/>
                <a:gd name="connsiteY170" fmla="*/ 657635 h 659374"/>
                <a:gd name="connsiteX171" fmla="*/ 26370 w 78645"/>
                <a:gd name="connsiteY171" fmla="*/ 657570 h 659374"/>
                <a:gd name="connsiteX172" fmla="*/ 42222 w 78645"/>
                <a:gd name="connsiteY172" fmla="*/ 659319 h 659374"/>
                <a:gd name="connsiteX173" fmla="*/ 62560 w 78645"/>
                <a:gd name="connsiteY173" fmla="*/ 654129 h 659374"/>
                <a:gd name="connsiteX174" fmla="*/ 62544 w 78645"/>
                <a:gd name="connsiteY174" fmla="*/ 654194 h 659374"/>
                <a:gd name="connsiteX175" fmla="*/ 74235 w 78645"/>
                <a:gd name="connsiteY175" fmla="*/ 646430 h 659374"/>
                <a:gd name="connsiteX176" fmla="*/ 74235 w 78645"/>
                <a:gd name="connsiteY176" fmla="*/ 646438 h 659374"/>
                <a:gd name="connsiteX177" fmla="*/ 74850 w 78645"/>
                <a:gd name="connsiteY177" fmla="*/ 645928 h 659374"/>
                <a:gd name="connsiteX178" fmla="*/ 70778 w 78645"/>
                <a:gd name="connsiteY178" fmla="*/ 637160 h 659374"/>
                <a:gd name="connsiteX179" fmla="*/ 56528 w 78645"/>
                <a:gd name="connsiteY179" fmla="*/ 628084 h 659374"/>
                <a:gd name="connsiteX180" fmla="*/ 60981 w 78645"/>
                <a:gd name="connsiteY180" fmla="*/ 627323 h 659374"/>
                <a:gd name="connsiteX181" fmla="*/ 65199 w 78645"/>
                <a:gd name="connsiteY181" fmla="*/ 623590 h 659374"/>
                <a:gd name="connsiteX182" fmla="*/ 72389 w 78645"/>
                <a:gd name="connsiteY182" fmla="*/ 622829 h 659374"/>
                <a:gd name="connsiteX183" fmla="*/ 75870 w 78645"/>
                <a:gd name="connsiteY183" fmla="*/ 615453 h 659374"/>
                <a:gd name="connsiteX184" fmla="*/ 78631 w 78645"/>
                <a:gd name="connsiteY184" fmla="*/ 610790 h 6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78645" h="659374">
                  <a:moveTo>
                    <a:pt x="75870" y="45502"/>
                  </a:moveTo>
                  <a:cubicBezTo>
                    <a:pt x="75870" y="45502"/>
                    <a:pt x="78267" y="50683"/>
                    <a:pt x="72389" y="52886"/>
                  </a:cubicBezTo>
                  <a:cubicBezTo>
                    <a:pt x="69782" y="53857"/>
                    <a:pt x="67256" y="52124"/>
                    <a:pt x="65199" y="53638"/>
                  </a:cubicBezTo>
                  <a:cubicBezTo>
                    <a:pt x="63143" y="55152"/>
                    <a:pt x="64916" y="56764"/>
                    <a:pt x="60981" y="57371"/>
                  </a:cubicBezTo>
                  <a:cubicBezTo>
                    <a:pt x="59864" y="57549"/>
                    <a:pt x="58285" y="57873"/>
                    <a:pt x="56528" y="58132"/>
                  </a:cubicBezTo>
                  <a:cubicBezTo>
                    <a:pt x="60997" y="59597"/>
                    <a:pt x="66932" y="62301"/>
                    <a:pt x="70778" y="67208"/>
                  </a:cubicBezTo>
                  <a:cubicBezTo>
                    <a:pt x="72316" y="69167"/>
                    <a:pt x="73668" y="72316"/>
                    <a:pt x="74850" y="75976"/>
                  </a:cubicBezTo>
                  <a:cubicBezTo>
                    <a:pt x="74656" y="76154"/>
                    <a:pt x="74437" y="76308"/>
                    <a:pt x="74235" y="76486"/>
                  </a:cubicBezTo>
                  <a:cubicBezTo>
                    <a:pt x="74235" y="76478"/>
                    <a:pt x="74235" y="76478"/>
                    <a:pt x="74235" y="76478"/>
                  </a:cubicBezTo>
                  <a:cubicBezTo>
                    <a:pt x="70721" y="79546"/>
                    <a:pt x="66810" y="82186"/>
                    <a:pt x="62544" y="84242"/>
                  </a:cubicBezTo>
                  <a:cubicBezTo>
                    <a:pt x="62552" y="84226"/>
                    <a:pt x="62552" y="84202"/>
                    <a:pt x="62560" y="84178"/>
                  </a:cubicBezTo>
                  <a:cubicBezTo>
                    <a:pt x="56383" y="87189"/>
                    <a:pt x="49525" y="89035"/>
                    <a:pt x="42222" y="89375"/>
                  </a:cubicBezTo>
                  <a:cubicBezTo>
                    <a:pt x="36733" y="89626"/>
                    <a:pt x="31414" y="88971"/>
                    <a:pt x="26370" y="87618"/>
                  </a:cubicBezTo>
                  <a:cubicBezTo>
                    <a:pt x="26370" y="87643"/>
                    <a:pt x="26386" y="87667"/>
                    <a:pt x="26386" y="87683"/>
                  </a:cubicBezTo>
                  <a:cubicBezTo>
                    <a:pt x="25916" y="87562"/>
                    <a:pt x="25487" y="87351"/>
                    <a:pt x="25026" y="87214"/>
                  </a:cubicBezTo>
                  <a:cubicBezTo>
                    <a:pt x="24192" y="86971"/>
                    <a:pt x="23350" y="86760"/>
                    <a:pt x="22540" y="86477"/>
                  </a:cubicBezTo>
                  <a:cubicBezTo>
                    <a:pt x="22524" y="86436"/>
                    <a:pt x="22516" y="86396"/>
                    <a:pt x="22508" y="86355"/>
                  </a:cubicBezTo>
                  <a:cubicBezTo>
                    <a:pt x="19123" y="85165"/>
                    <a:pt x="15853" y="83757"/>
                    <a:pt x="12817" y="81935"/>
                  </a:cubicBezTo>
                  <a:cubicBezTo>
                    <a:pt x="14007" y="75628"/>
                    <a:pt x="15691" y="70624"/>
                    <a:pt x="17990" y="67758"/>
                  </a:cubicBezTo>
                  <a:cubicBezTo>
                    <a:pt x="17982" y="67702"/>
                    <a:pt x="17966" y="67653"/>
                    <a:pt x="17950" y="67596"/>
                  </a:cubicBezTo>
                  <a:cubicBezTo>
                    <a:pt x="18063" y="67475"/>
                    <a:pt x="18233" y="67370"/>
                    <a:pt x="18355" y="67248"/>
                  </a:cubicBezTo>
                  <a:cubicBezTo>
                    <a:pt x="18427" y="67167"/>
                    <a:pt x="18484" y="67046"/>
                    <a:pt x="18557" y="66973"/>
                  </a:cubicBezTo>
                  <a:cubicBezTo>
                    <a:pt x="18565" y="66997"/>
                    <a:pt x="18581" y="67022"/>
                    <a:pt x="18589" y="67046"/>
                  </a:cubicBezTo>
                  <a:cubicBezTo>
                    <a:pt x="20451" y="65159"/>
                    <a:pt x="22840" y="63443"/>
                    <a:pt x="25520" y="61889"/>
                  </a:cubicBezTo>
                  <a:cubicBezTo>
                    <a:pt x="24054" y="61775"/>
                    <a:pt x="22718" y="61629"/>
                    <a:pt x="21731" y="61573"/>
                  </a:cubicBezTo>
                  <a:cubicBezTo>
                    <a:pt x="17205" y="61298"/>
                    <a:pt x="19051" y="59281"/>
                    <a:pt x="16557" y="57784"/>
                  </a:cubicBezTo>
                  <a:cubicBezTo>
                    <a:pt x="14071" y="56286"/>
                    <a:pt x="11392" y="58504"/>
                    <a:pt x="8339" y="57678"/>
                  </a:cubicBezTo>
                  <a:cubicBezTo>
                    <a:pt x="1449" y="55808"/>
                    <a:pt x="3619" y="49679"/>
                    <a:pt x="3619" y="49679"/>
                  </a:cubicBezTo>
                  <a:cubicBezTo>
                    <a:pt x="3619" y="49679"/>
                    <a:pt x="-24" y="47591"/>
                    <a:pt x="0" y="44684"/>
                  </a:cubicBezTo>
                  <a:cubicBezTo>
                    <a:pt x="65" y="37697"/>
                    <a:pt x="6089" y="40377"/>
                    <a:pt x="6291" y="37786"/>
                  </a:cubicBezTo>
                  <a:cubicBezTo>
                    <a:pt x="6493" y="35203"/>
                    <a:pt x="2129" y="35940"/>
                    <a:pt x="2915" y="31018"/>
                  </a:cubicBezTo>
                  <a:cubicBezTo>
                    <a:pt x="3668" y="26305"/>
                    <a:pt x="9262" y="25407"/>
                    <a:pt x="10283" y="22937"/>
                  </a:cubicBezTo>
                  <a:cubicBezTo>
                    <a:pt x="11295" y="20476"/>
                    <a:pt x="6493" y="19999"/>
                    <a:pt x="9117" y="15254"/>
                  </a:cubicBezTo>
                  <a:cubicBezTo>
                    <a:pt x="11910" y="10218"/>
                    <a:pt x="17059" y="12631"/>
                    <a:pt x="19358" y="10113"/>
                  </a:cubicBezTo>
                  <a:cubicBezTo>
                    <a:pt x="21933" y="7287"/>
                    <a:pt x="20500" y="4187"/>
                    <a:pt x="24443" y="1652"/>
                  </a:cubicBezTo>
                  <a:cubicBezTo>
                    <a:pt x="29487" y="-1570"/>
                    <a:pt x="31592" y="2527"/>
                    <a:pt x="35300" y="2932"/>
                  </a:cubicBezTo>
                  <a:cubicBezTo>
                    <a:pt x="39510" y="3377"/>
                    <a:pt x="37648" y="1369"/>
                    <a:pt x="42910" y="163"/>
                  </a:cubicBezTo>
                  <a:cubicBezTo>
                    <a:pt x="46675" y="-704"/>
                    <a:pt x="48926" y="2049"/>
                    <a:pt x="49371" y="4656"/>
                  </a:cubicBezTo>
                  <a:cubicBezTo>
                    <a:pt x="50537" y="4243"/>
                    <a:pt x="51897" y="4203"/>
                    <a:pt x="53759" y="5166"/>
                  </a:cubicBezTo>
                  <a:cubicBezTo>
                    <a:pt x="57419" y="7061"/>
                    <a:pt x="56407" y="9886"/>
                    <a:pt x="58892" y="12153"/>
                  </a:cubicBezTo>
                  <a:cubicBezTo>
                    <a:pt x="61111" y="14177"/>
                    <a:pt x="65418" y="11643"/>
                    <a:pt x="68268" y="15829"/>
                  </a:cubicBezTo>
                  <a:cubicBezTo>
                    <a:pt x="70948" y="19764"/>
                    <a:pt x="66786" y="20573"/>
                    <a:pt x="67871" y="22646"/>
                  </a:cubicBezTo>
                  <a:cubicBezTo>
                    <a:pt x="68964" y="24719"/>
                    <a:pt x="73927" y="25059"/>
                    <a:pt x="74971" y="29115"/>
                  </a:cubicBezTo>
                  <a:cubicBezTo>
                    <a:pt x="76056" y="33357"/>
                    <a:pt x="72178" y="33066"/>
                    <a:pt x="72567" y="35317"/>
                  </a:cubicBezTo>
                  <a:cubicBezTo>
                    <a:pt x="72956" y="37559"/>
                    <a:pt x="78008" y="34734"/>
                    <a:pt x="78631" y="40838"/>
                  </a:cubicBezTo>
                  <a:cubicBezTo>
                    <a:pt x="78882" y="43381"/>
                    <a:pt x="75870" y="45502"/>
                    <a:pt x="75870" y="45502"/>
                  </a:cubicBezTo>
                  <a:close/>
                  <a:moveTo>
                    <a:pt x="78631" y="183332"/>
                  </a:moveTo>
                  <a:cubicBezTo>
                    <a:pt x="78008" y="177220"/>
                    <a:pt x="72956" y="180053"/>
                    <a:pt x="72567" y="177803"/>
                  </a:cubicBezTo>
                  <a:cubicBezTo>
                    <a:pt x="72178" y="175552"/>
                    <a:pt x="76056" y="175843"/>
                    <a:pt x="74971" y="171601"/>
                  </a:cubicBezTo>
                  <a:cubicBezTo>
                    <a:pt x="73927" y="167545"/>
                    <a:pt x="68964" y="167205"/>
                    <a:pt x="67871" y="165132"/>
                  </a:cubicBezTo>
                  <a:cubicBezTo>
                    <a:pt x="66786" y="163059"/>
                    <a:pt x="70948" y="162258"/>
                    <a:pt x="68268" y="158315"/>
                  </a:cubicBezTo>
                  <a:cubicBezTo>
                    <a:pt x="65418" y="154129"/>
                    <a:pt x="61111" y="156663"/>
                    <a:pt x="58892" y="154639"/>
                  </a:cubicBezTo>
                  <a:cubicBezTo>
                    <a:pt x="56407" y="152380"/>
                    <a:pt x="57419" y="149555"/>
                    <a:pt x="53759" y="147660"/>
                  </a:cubicBezTo>
                  <a:cubicBezTo>
                    <a:pt x="51897" y="146697"/>
                    <a:pt x="50537" y="146729"/>
                    <a:pt x="49371" y="147142"/>
                  </a:cubicBezTo>
                  <a:cubicBezTo>
                    <a:pt x="48926" y="144535"/>
                    <a:pt x="46675" y="141782"/>
                    <a:pt x="42910" y="142649"/>
                  </a:cubicBezTo>
                  <a:cubicBezTo>
                    <a:pt x="37648" y="143855"/>
                    <a:pt x="39510" y="145863"/>
                    <a:pt x="35300" y="145418"/>
                  </a:cubicBezTo>
                  <a:cubicBezTo>
                    <a:pt x="31592" y="145021"/>
                    <a:pt x="29487" y="140916"/>
                    <a:pt x="24443" y="144146"/>
                  </a:cubicBezTo>
                  <a:cubicBezTo>
                    <a:pt x="20500" y="146672"/>
                    <a:pt x="21933" y="149773"/>
                    <a:pt x="19358" y="152599"/>
                  </a:cubicBezTo>
                  <a:cubicBezTo>
                    <a:pt x="17059" y="155125"/>
                    <a:pt x="11910" y="152704"/>
                    <a:pt x="9117" y="157748"/>
                  </a:cubicBezTo>
                  <a:cubicBezTo>
                    <a:pt x="6493" y="162493"/>
                    <a:pt x="11295" y="162962"/>
                    <a:pt x="10283" y="165423"/>
                  </a:cubicBezTo>
                  <a:cubicBezTo>
                    <a:pt x="9262" y="167893"/>
                    <a:pt x="3668" y="168791"/>
                    <a:pt x="2915" y="173503"/>
                  </a:cubicBezTo>
                  <a:cubicBezTo>
                    <a:pt x="2129" y="178426"/>
                    <a:pt x="6493" y="177689"/>
                    <a:pt x="6291" y="180280"/>
                  </a:cubicBezTo>
                  <a:cubicBezTo>
                    <a:pt x="6089" y="182863"/>
                    <a:pt x="65" y="180183"/>
                    <a:pt x="0" y="187178"/>
                  </a:cubicBezTo>
                  <a:cubicBezTo>
                    <a:pt x="-24" y="190076"/>
                    <a:pt x="3619" y="192165"/>
                    <a:pt x="3619" y="192165"/>
                  </a:cubicBezTo>
                  <a:cubicBezTo>
                    <a:pt x="3619" y="192165"/>
                    <a:pt x="1449" y="198294"/>
                    <a:pt x="8339" y="200164"/>
                  </a:cubicBezTo>
                  <a:cubicBezTo>
                    <a:pt x="11392" y="200998"/>
                    <a:pt x="14071" y="198772"/>
                    <a:pt x="16557" y="200270"/>
                  </a:cubicBezTo>
                  <a:cubicBezTo>
                    <a:pt x="19051" y="201767"/>
                    <a:pt x="17205" y="203783"/>
                    <a:pt x="21731" y="204059"/>
                  </a:cubicBezTo>
                  <a:cubicBezTo>
                    <a:pt x="22718" y="204124"/>
                    <a:pt x="24054" y="204261"/>
                    <a:pt x="25520" y="204374"/>
                  </a:cubicBezTo>
                  <a:cubicBezTo>
                    <a:pt x="22840" y="205929"/>
                    <a:pt x="20451" y="207654"/>
                    <a:pt x="18589" y="209532"/>
                  </a:cubicBezTo>
                  <a:cubicBezTo>
                    <a:pt x="18581" y="209507"/>
                    <a:pt x="18565" y="209483"/>
                    <a:pt x="18557" y="209459"/>
                  </a:cubicBezTo>
                  <a:cubicBezTo>
                    <a:pt x="18484" y="209532"/>
                    <a:pt x="18427" y="209661"/>
                    <a:pt x="18355" y="209734"/>
                  </a:cubicBezTo>
                  <a:cubicBezTo>
                    <a:pt x="18233" y="209855"/>
                    <a:pt x="18063" y="209961"/>
                    <a:pt x="17950" y="210082"/>
                  </a:cubicBezTo>
                  <a:cubicBezTo>
                    <a:pt x="17966" y="210139"/>
                    <a:pt x="17982" y="210188"/>
                    <a:pt x="17990" y="210244"/>
                  </a:cubicBezTo>
                  <a:cubicBezTo>
                    <a:pt x="15691" y="213110"/>
                    <a:pt x="14007" y="218114"/>
                    <a:pt x="12817" y="224421"/>
                  </a:cubicBezTo>
                  <a:cubicBezTo>
                    <a:pt x="15853" y="226242"/>
                    <a:pt x="19123" y="227651"/>
                    <a:pt x="22508" y="228841"/>
                  </a:cubicBezTo>
                  <a:cubicBezTo>
                    <a:pt x="22516" y="228882"/>
                    <a:pt x="22524" y="228922"/>
                    <a:pt x="22540" y="228963"/>
                  </a:cubicBezTo>
                  <a:cubicBezTo>
                    <a:pt x="23350" y="229246"/>
                    <a:pt x="24192" y="229457"/>
                    <a:pt x="25026" y="229708"/>
                  </a:cubicBezTo>
                  <a:cubicBezTo>
                    <a:pt x="25487" y="229845"/>
                    <a:pt x="25916" y="230048"/>
                    <a:pt x="26386" y="230177"/>
                  </a:cubicBezTo>
                  <a:cubicBezTo>
                    <a:pt x="26386" y="230153"/>
                    <a:pt x="26370" y="230128"/>
                    <a:pt x="26370" y="230104"/>
                  </a:cubicBezTo>
                  <a:cubicBezTo>
                    <a:pt x="31414" y="231456"/>
                    <a:pt x="36733" y="232112"/>
                    <a:pt x="42222" y="231861"/>
                  </a:cubicBezTo>
                  <a:cubicBezTo>
                    <a:pt x="49525" y="231521"/>
                    <a:pt x="56383" y="229675"/>
                    <a:pt x="62560" y="226672"/>
                  </a:cubicBezTo>
                  <a:cubicBezTo>
                    <a:pt x="62552" y="226688"/>
                    <a:pt x="62552" y="226712"/>
                    <a:pt x="62544" y="226728"/>
                  </a:cubicBezTo>
                  <a:cubicBezTo>
                    <a:pt x="66810" y="224680"/>
                    <a:pt x="70721" y="222040"/>
                    <a:pt x="74235" y="218964"/>
                  </a:cubicBezTo>
                  <a:cubicBezTo>
                    <a:pt x="74235" y="218964"/>
                    <a:pt x="74235" y="218972"/>
                    <a:pt x="74235" y="218972"/>
                  </a:cubicBezTo>
                  <a:cubicBezTo>
                    <a:pt x="74437" y="218794"/>
                    <a:pt x="74656" y="218640"/>
                    <a:pt x="74850" y="218462"/>
                  </a:cubicBezTo>
                  <a:cubicBezTo>
                    <a:pt x="73668" y="214802"/>
                    <a:pt x="72316" y="211653"/>
                    <a:pt x="70778" y="209694"/>
                  </a:cubicBezTo>
                  <a:cubicBezTo>
                    <a:pt x="66932" y="204787"/>
                    <a:pt x="60997" y="202083"/>
                    <a:pt x="56528" y="200618"/>
                  </a:cubicBezTo>
                  <a:cubicBezTo>
                    <a:pt x="58285" y="200359"/>
                    <a:pt x="59864" y="200035"/>
                    <a:pt x="60981" y="199865"/>
                  </a:cubicBezTo>
                  <a:cubicBezTo>
                    <a:pt x="64916" y="199258"/>
                    <a:pt x="63143" y="197638"/>
                    <a:pt x="65199" y="196124"/>
                  </a:cubicBezTo>
                  <a:cubicBezTo>
                    <a:pt x="67256" y="194618"/>
                    <a:pt x="69782" y="196343"/>
                    <a:pt x="72389" y="195371"/>
                  </a:cubicBezTo>
                  <a:cubicBezTo>
                    <a:pt x="78267" y="193177"/>
                    <a:pt x="75870" y="187988"/>
                    <a:pt x="75870" y="187988"/>
                  </a:cubicBezTo>
                  <a:cubicBezTo>
                    <a:pt x="75870" y="187988"/>
                    <a:pt x="78882" y="185866"/>
                    <a:pt x="78631" y="183332"/>
                  </a:cubicBezTo>
                  <a:close/>
                  <a:moveTo>
                    <a:pt x="78631" y="468304"/>
                  </a:moveTo>
                  <a:cubicBezTo>
                    <a:pt x="78008" y="462192"/>
                    <a:pt x="72956" y="465025"/>
                    <a:pt x="72567" y="462774"/>
                  </a:cubicBezTo>
                  <a:cubicBezTo>
                    <a:pt x="72178" y="460532"/>
                    <a:pt x="76056" y="460823"/>
                    <a:pt x="74971" y="456581"/>
                  </a:cubicBezTo>
                  <a:cubicBezTo>
                    <a:pt x="73927" y="452516"/>
                    <a:pt x="68964" y="452184"/>
                    <a:pt x="67871" y="450104"/>
                  </a:cubicBezTo>
                  <a:cubicBezTo>
                    <a:pt x="66786" y="448031"/>
                    <a:pt x="70948" y="447229"/>
                    <a:pt x="68268" y="443295"/>
                  </a:cubicBezTo>
                  <a:cubicBezTo>
                    <a:pt x="65418" y="439109"/>
                    <a:pt x="61111" y="441635"/>
                    <a:pt x="58892" y="439619"/>
                  </a:cubicBezTo>
                  <a:cubicBezTo>
                    <a:pt x="56407" y="437352"/>
                    <a:pt x="57419" y="434526"/>
                    <a:pt x="53759" y="432632"/>
                  </a:cubicBezTo>
                  <a:cubicBezTo>
                    <a:pt x="51897" y="431668"/>
                    <a:pt x="50537" y="431701"/>
                    <a:pt x="49371" y="432114"/>
                  </a:cubicBezTo>
                  <a:cubicBezTo>
                    <a:pt x="48926" y="429507"/>
                    <a:pt x="46675" y="426754"/>
                    <a:pt x="42910" y="427620"/>
                  </a:cubicBezTo>
                  <a:cubicBezTo>
                    <a:pt x="37648" y="428835"/>
                    <a:pt x="39510" y="430843"/>
                    <a:pt x="35300" y="430389"/>
                  </a:cubicBezTo>
                  <a:cubicBezTo>
                    <a:pt x="31592" y="429993"/>
                    <a:pt x="29487" y="425888"/>
                    <a:pt x="24443" y="429118"/>
                  </a:cubicBezTo>
                  <a:cubicBezTo>
                    <a:pt x="20500" y="431644"/>
                    <a:pt x="21933" y="434745"/>
                    <a:pt x="19358" y="437571"/>
                  </a:cubicBezTo>
                  <a:cubicBezTo>
                    <a:pt x="17059" y="440097"/>
                    <a:pt x="11910" y="437676"/>
                    <a:pt x="9117" y="442720"/>
                  </a:cubicBezTo>
                  <a:cubicBezTo>
                    <a:pt x="6493" y="447464"/>
                    <a:pt x="11295" y="447934"/>
                    <a:pt x="10283" y="450403"/>
                  </a:cubicBezTo>
                  <a:cubicBezTo>
                    <a:pt x="9262" y="452865"/>
                    <a:pt x="3668" y="453771"/>
                    <a:pt x="2915" y="458475"/>
                  </a:cubicBezTo>
                  <a:cubicBezTo>
                    <a:pt x="2129" y="463398"/>
                    <a:pt x="6493" y="462661"/>
                    <a:pt x="6291" y="465252"/>
                  </a:cubicBezTo>
                  <a:cubicBezTo>
                    <a:pt x="6089" y="467843"/>
                    <a:pt x="65" y="465163"/>
                    <a:pt x="0" y="472150"/>
                  </a:cubicBezTo>
                  <a:cubicBezTo>
                    <a:pt x="-24" y="475056"/>
                    <a:pt x="3619" y="477137"/>
                    <a:pt x="3619" y="477137"/>
                  </a:cubicBezTo>
                  <a:cubicBezTo>
                    <a:pt x="3619" y="477137"/>
                    <a:pt x="1449" y="483266"/>
                    <a:pt x="8339" y="485144"/>
                  </a:cubicBezTo>
                  <a:cubicBezTo>
                    <a:pt x="11392" y="485970"/>
                    <a:pt x="14071" y="483752"/>
                    <a:pt x="16557" y="485241"/>
                  </a:cubicBezTo>
                  <a:cubicBezTo>
                    <a:pt x="19051" y="486739"/>
                    <a:pt x="17205" y="488763"/>
                    <a:pt x="21731" y="489039"/>
                  </a:cubicBezTo>
                  <a:cubicBezTo>
                    <a:pt x="22718" y="489095"/>
                    <a:pt x="24054" y="489241"/>
                    <a:pt x="25520" y="489346"/>
                  </a:cubicBezTo>
                  <a:cubicBezTo>
                    <a:pt x="22840" y="490909"/>
                    <a:pt x="20451" y="492625"/>
                    <a:pt x="18589" y="494504"/>
                  </a:cubicBezTo>
                  <a:cubicBezTo>
                    <a:pt x="18581" y="494479"/>
                    <a:pt x="18565" y="494455"/>
                    <a:pt x="18557" y="494431"/>
                  </a:cubicBezTo>
                  <a:cubicBezTo>
                    <a:pt x="18484" y="494504"/>
                    <a:pt x="18427" y="494633"/>
                    <a:pt x="18355" y="494714"/>
                  </a:cubicBezTo>
                  <a:cubicBezTo>
                    <a:pt x="18233" y="494835"/>
                    <a:pt x="18063" y="494941"/>
                    <a:pt x="17950" y="495054"/>
                  </a:cubicBezTo>
                  <a:cubicBezTo>
                    <a:pt x="17966" y="495111"/>
                    <a:pt x="17982" y="495159"/>
                    <a:pt x="17990" y="495216"/>
                  </a:cubicBezTo>
                  <a:cubicBezTo>
                    <a:pt x="15691" y="498090"/>
                    <a:pt x="14007" y="503094"/>
                    <a:pt x="12817" y="509393"/>
                  </a:cubicBezTo>
                  <a:cubicBezTo>
                    <a:pt x="15853" y="511222"/>
                    <a:pt x="19123" y="512631"/>
                    <a:pt x="22508" y="513813"/>
                  </a:cubicBezTo>
                  <a:cubicBezTo>
                    <a:pt x="22516" y="513854"/>
                    <a:pt x="22524" y="513894"/>
                    <a:pt x="22540" y="513935"/>
                  </a:cubicBezTo>
                  <a:cubicBezTo>
                    <a:pt x="23350" y="514226"/>
                    <a:pt x="24192" y="514437"/>
                    <a:pt x="25026" y="514680"/>
                  </a:cubicBezTo>
                  <a:cubicBezTo>
                    <a:pt x="25487" y="514817"/>
                    <a:pt x="25916" y="515028"/>
                    <a:pt x="26386" y="515149"/>
                  </a:cubicBezTo>
                  <a:cubicBezTo>
                    <a:pt x="26386" y="515133"/>
                    <a:pt x="26370" y="515101"/>
                    <a:pt x="26370" y="515084"/>
                  </a:cubicBezTo>
                  <a:cubicBezTo>
                    <a:pt x="31414" y="516436"/>
                    <a:pt x="36733" y="517092"/>
                    <a:pt x="42222" y="516833"/>
                  </a:cubicBezTo>
                  <a:cubicBezTo>
                    <a:pt x="49525" y="516501"/>
                    <a:pt x="56383" y="514647"/>
                    <a:pt x="62560" y="511643"/>
                  </a:cubicBezTo>
                  <a:cubicBezTo>
                    <a:pt x="62552" y="511659"/>
                    <a:pt x="62552" y="511684"/>
                    <a:pt x="62544" y="511708"/>
                  </a:cubicBezTo>
                  <a:cubicBezTo>
                    <a:pt x="66810" y="509652"/>
                    <a:pt x="70721" y="507012"/>
                    <a:pt x="74235" y="503936"/>
                  </a:cubicBezTo>
                  <a:cubicBezTo>
                    <a:pt x="74235" y="503944"/>
                    <a:pt x="74235" y="503944"/>
                    <a:pt x="74235" y="503944"/>
                  </a:cubicBezTo>
                  <a:cubicBezTo>
                    <a:pt x="74437" y="503774"/>
                    <a:pt x="74656" y="503620"/>
                    <a:pt x="74850" y="503442"/>
                  </a:cubicBezTo>
                  <a:cubicBezTo>
                    <a:pt x="73668" y="499774"/>
                    <a:pt x="72316" y="496625"/>
                    <a:pt x="70778" y="494674"/>
                  </a:cubicBezTo>
                  <a:cubicBezTo>
                    <a:pt x="66932" y="489759"/>
                    <a:pt x="60997" y="487055"/>
                    <a:pt x="56528" y="485590"/>
                  </a:cubicBezTo>
                  <a:cubicBezTo>
                    <a:pt x="58285" y="485339"/>
                    <a:pt x="59864" y="485007"/>
                    <a:pt x="60981" y="484837"/>
                  </a:cubicBezTo>
                  <a:cubicBezTo>
                    <a:pt x="64916" y="484229"/>
                    <a:pt x="63143" y="482610"/>
                    <a:pt x="65199" y="481104"/>
                  </a:cubicBezTo>
                  <a:cubicBezTo>
                    <a:pt x="67256" y="479590"/>
                    <a:pt x="69782" y="481315"/>
                    <a:pt x="72389" y="480343"/>
                  </a:cubicBezTo>
                  <a:cubicBezTo>
                    <a:pt x="78267" y="478149"/>
                    <a:pt x="75870" y="472959"/>
                    <a:pt x="75870" y="472959"/>
                  </a:cubicBezTo>
                  <a:cubicBezTo>
                    <a:pt x="75870" y="472959"/>
                    <a:pt x="78882" y="470838"/>
                    <a:pt x="78631" y="468304"/>
                  </a:cubicBezTo>
                  <a:close/>
                  <a:moveTo>
                    <a:pt x="78631" y="610790"/>
                  </a:moveTo>
                  <a:cubicBezTo>
                    <a:pt x="78008" y="604677"/>
                    <a:pt x="72956" y="607511"/>
                    <a:pt x="72567" y="605268"/>
                  </a:cubicBezTo>
                  <a:cubicBezTo>
                    <a:pt x="72178" y="603018"/>
                    <a:pt x="76056" y="603309"/>
                    <a:pt x="74971" y="599067"/>
                  </a:cubicBezTo>
                  <a:cubicBezTo>
                    <a:pt x="73927" y="595002"/>
                    <a:pt x="68964" y="594670"/>
                    <a:pt x="67871" y="592598"/>
                  </a:cubicBezTo>
                  <a:cubicBezTo>
                    <a:pt x="66786" y="590525"/>
                    <a:pt x="70948" y="589715"/>
                    <a:pt x="68268" y="585781"/>
                  </a:cubicBezTo>
                  <a:cubicBezTo>
                    <a:pt x="65418" y="581595"/>
                    <a:pt x="61111" y="584129"/>
                    <a:pt x="58892" y="582105"/>
                  </a:cubicBezTo>
                  <a:cubicBezTo>
                    <a:pt x="56407" y="579838"/>
                    <a:pt x="57419" y="577012"/>
                    <a:pt x="53759" y="575118"/>
                  </a:cubicBezTo>
                  <a:cubicBezTo>
                    <a:pt x="51897" y="574154"/>
                    <a:pt x="50537" y="574195"/>
                    <a:pt x="49371" y="574608"/>
                  </a:cubicBezTo>
                  <a:cubicBezTo>
                    <a:pt x="48926" y="572001"/>
                    <a:pt x="46675" y="569240"/>
                    <a:pt x="42910" y="570106"/>
                  </a:cubicBezTo>
                  <a:cubicBezTo>
                    <a:pt x="37648" y="571321"/>
                    <a:pt x="39510" y="573329"/>
                    <a:pt x="35300" y="572875"/>
                  </a:cubicBezTo>
                  <a:cubicBezTo>
                    <a:pt x="31592" y="572478"/>
                    <a:pt x="29487" y="568382"/>
                    <a:pt x="24443" y="571604"/>
                  </a:cubicBezTo>
                  <a:cubicBezTo>
                    <a:pt x="20500" y="574138"/>
                    <a:pt x="21933" y="577231"/>
                    <a:pt x="19358" y="580065"/>
                  </a:cubicBezTo>
                  <a:cubicBezTo>
                    <a:pt x="17059" y="582583"/>
                    <a:pt x="11910" y="580162"/>
                    <a:pt x="9117" y="585206"/>
                  </a:cubicBezTo>
                  <a:cubicBezTo>
                    <a:pt x="6493" y="589950"/>
                    <a:pt x="11295" y="590428"/>
                    <a:pt x="10283" y="592889"/>
                  </a:cubicBezTo>
                  <a:cubicBezTo>
                    <a:pt x="9262" y="595350"/>
                    <a:pt x="3668" y="596257"/>
                    <a:pt x="2915" y="600961"/>
                  </a:cubicBezTo>
                  <a:cubicBezTo>
                    <a:pt x="2129" y="605884"/>
                    <a:pt x="6493" y="605155"/>
                    <a:pt x="6291" y="607738"/>
                  </a:cubicBezTo>
                  <a:cubicBezTo>
                    <a:pt x="6089" y="610329"/>
                    <a:pt x="65" y="607649"/>
                    <a:pt x="0" y="614636"/>
                  </a:cubicBezTo>
                  <a:cubicBezTo>
                    <a:pt x="-24" y="617542"/>
                    <a:pt x="3619" y="619631"/>
                    <a:pt x="3619" y="619631"/>
                  </a:cubicBezTo>
                  <a:cubicBezTo>
                    <a:pt x="3619" y="619631"/>
                    <a:pt x="1449" y="625760"/>
                    <a:pt x="8339" y="627630"/>
                  </a:cubicBezTo>
                  <a:cubicBezTo>
                    <a:pt x="11392" y="628456"/>
                    <a:pt x="14071" y="626238"/>
                    <a:pt x="16557" y="627735"/>
                  </a:cubicBezTo>
                  <a:cubicBezTo>
                    <a:pt x="19051" y="629233"/>
                    <a:pt x="17205" y="631249"/>
                    <a:pt x="21731" y="631524"/>
                  </a:cubicBezTo>
                  <a:cubicBezTo>
                    <a:pt x="22718" y="631581"/>
                    <a:pt x="24054" y="631727"/>
                    <a:pt x="25520" y="631840"/>
                  </a:cubicBezTo>
                  <a:cubicBezTo>
                    <a:pt x="22840" y="633395"/>
                    <a:pt x="20451" y="635111"/>
                    <a:pt x="18589" y="636990"/>
                  </a:cubicBezTo>
                  <a:cubicBezTo>
                    <a:pt x="18581" y="636973"/>
                    <a:pt x="18565" y="636941"/>
                    <a:pt x="18557" y="636917"/>
                  </a:cubicBezTo>
                  <a:cubicBezTo>
                    <a:pt x="18484" y="636998"/>
                    <a:pt x="18427" y="637119"/>
                    <a:pt x="18355" y="637200"/>
                  </a:cubicBezTo>
                  <a:cubicBezTo>
                    <a:pt x="18233" y="637321"/>
                    <a:pt x="18063" y="637427"/>
                    <a:pt x="17950" y="637548"/>
                  </a:cubicBezTo>
                  <a:cubicBezTo>
                    <a:pt x="17966" y="637597"/>
                    <a:pt x="17982" y="637653"/>
                    <a:pt x="17990" y="637702"/>
                  </a:cubicBezTo>
                  <a:cubicBezTo>
                    <a:pt x="16695" y="639321"/>
                    <a:pt x="15594" y="641621"/>
                    <a:pt x="14662" y="644454"/>
                  </a:cubicBezTo>
                  <a:cubicBezTo>
                    <a:pt x="13950" y="646632"/>
                    <a:pt x="13335" y="649134"/>
                    <a:pt x="12817" y="651887"/>
                  </a:cubicBezTo>
                  <a:cubicBezTo>
                    <a:pt x="15853" y="653708"/>
                    <a:pt x="19123" y="655117"/>
                    <a:pt x="22508" y="656307"/>
                  </a:cubicBezTo>
                  <a:cubicBezTo>
                    <a:pt x="22516" y="656348"/>
                    <a:pt x="22524" y="656388"/>
                    <a:pt x="22540" y="656429"/>
                  </a:cubicBezTo>
                  <a:cubicBezTo>
                    <a:pt x="23350" y="656712"/>
                    <a:pt x="24192" y="656923"/>
                    <a:pt x="25026" y="657165"/>
                  </a:cubicBezTo>
                  <a:cubicBezTo>
                    <a:pt x="25487" y="657303"/>
                    <a:pt x="25916" y="657514"/>
                    <a:pt x="26386" y="657635"/>
                  </a:cubicBezTo>
                  <a:cubicBezTo>
                    <a:pt x="26386" y="657619"/>
                    <a:pt x="26370" y="657586"/>
                    <a:pt x="26370" y="657570"/>
                  </a:cubicBezTo>
                  <a:cubicBezTo>
                    <a:pt x="31414" y="658922"/>
                    <a:pt x="36733" y="659578"/>
                    <a:pt x="42222" y="659319"/>
                  </a:cubicBezTo>
                  <a:cubicBezTo>
                    <a:pt x="49525" y="658987"/>
                    <a:pt x="56383" y="657133"/>
                    <a:pt x="62560" y="654129"/>
                  </a:cubicBezTo>
                  <a:cubicBezTo>
                    <a:pt x="62552" y="654154"/>
                    <a:pt x="62552" y="654178"/>
                    <a:pt x="62544" y="654194"/>
                  </a:cubicBezTo>
                  <a:cubicBezTo>
                    <a:pt x="66810" y="652138"/>
                    <a:pt x="70721" y="649498"/>
                    <a:pt x="74235" y="646430"/>
                  </a:cubicBezTo>
                  <a:cubicBezTo>
                    <a:pt x="74235" y="646430"/>
                    <a:pt x="74235" y="646430"/>
                    <a:pt x="74235" y="646438"/>
                  </a:cubicBezTo>
                  <a:cubicBezTo>
                    <a:pt x="74437" y="646260"/>
                    <a:pt x="74656" y="646106"/>
                    <a:pt x="74850" y="645928"/>
                  </a:cubicBezTo>
                  <a:cubicBezTo>
                    <a:pt x="73668" y="642260"/>
                    <a:pt x="72316" y="639119"/>
                    <a:pt x="70778" y="637160"/>
                  </a:cubicBezTo>
                  <a:cubicBezTo>
                    <a:pt x="66932" y="632253"/>
                    <a:pt x="60997" y="629541"/>
                    <a:pt x="56528" y="628084"/>
                  </a:cubicBezTo>
                  <a:cubicBezTo>
                    <a:pt x="58285" y="627824"/>
                    <a:pt x="59864" y="627493"/>
                    <a:pt x="60981" y="627323"/>
                  </a:cubicBezTo>
                  <a:cubicBezTo>
                    <a:pt x="64916" y="626715"/>
                    <a:pt x="63143" y="625104"/>
                    <a:pt x="65199" y="623590"/>
                  </a:cubicBezTo>
                  <a:cubicBezTo>
                    <a:pt x="67256" y="622076"/>
                    <a:pt x="69782" y="623809"/>
                    <a:pt x="72389" y="622829"/>
                  </a:cubicBezTo>
                  <a:cubicBezTo>
                    <a:pt x="78267" y="620635"/>
                    <a:pt x="75870" y="615453"/>
                    <a:pt x="75870" y="615453"/>
                  </a:cubicBezTo>
                  <a:cubicBezTo>
                    <a:pt x="75870" y="615453"/>
                    <a:pt x="78882" y="613332"/>
                    <a:pt x="78631" y="610790"/>
                  </a:cubicBezTo>
                  <a:close/>
                </a:path>
              </a:pathLst>
            </a:custGeom>
            <a:solidFill>
              <a:srgbClr val="00A9B9"/>
            </a:solidFill>
            <a:ln w="8096" cap="flat">
              <a:noFill/>
              <a:prstDash val="solid"/>
              <a:miter/>
            </a:ln>
          </p:spPr>
          <p:txBody>
            <a:bodyPr rtlCol="0" anchor="ctr"/>
            <a:lstStyle/>
            <a:p>
              <a:endParaRPr lang="nl-NL"/>
            </a:p>
          </p:txBody>
        </p:sp>
        <p:sp>
          <p:nvSpPr>
            <p:cNvPr id="456" name="Vrije vorm 455">
              <a:extLst>
                <a:ext uri="{FF2B5EF4-FFF2-40B4-BE49-F238E27FC236}">
                  <a16:creationId xmlns:a16="http://schemas.microsoft.com/office/drawing/2014/main" id="{18186E68-C7A3-EC1E-E8CF-6921589FFB6D}"/>
                </a:ext>
              </a:extLst>
            </p:cNvPr>
            <p:cNvSpPr/>
            <p:nvPr/>
          </p:nvSpPr>
          <p:spPr>
            <a:xfrm>
              <a:off x="9519423" y="-2017493"/>
              <a:ext cx="685417" cy="119230"/>
            </a:xfrm>
            <a:custGeom>
              <a:avLst/>
              <a:gdLst>
                <a:gd name="connsiteX0" fmla="*/ 180765 w 289789"/>
                <a:gd name="connsiteY0" fmla="*/ 16201 h 50131"/>
                <a:gd name="connsiteX1" fmla="*/ 8096 w 289789"/>
                <a:gd name="connsiteY1" fmla="*/ 16201 h 50131"/>
                <a:gd name="connsiteX2" fmla="*/ 0 w 289789"/>
                <a:gd name="connsiteY2" fmla="*/ 8104 h 50131"/>
                <a:gd name="connsiteX3" fmla="*/ 0 w 289789"/>
                <a:gd name="connsiteY3" fmla="*/ 8104 h 50131"/>
                <a:gd name="connsiteX4" fmla="*/ 8096 w 289789"/>
                <a:gd name="connsiteY4" fmla="*/ 0 h 50131"/>
                <a:gd name="connsiteX5" fmla="*/ 180765 w 289789"/>
                <a:gd name="connsiteY5" fmla="*/ 0 h 50131"/>
                <a:gd name="connsiteX6" fmla="*/ 188861 w 289789"/>
                <a:gd name="connsiteY6" fmla="*/ 8104 h 50131"/>
                <a:gd name="connsiteX7" fmla="*/ 188861 w 289789"/>
                <a:gd name="connsiteY7" fmla="*/ 8104 h 50131"/>
                <a:gd name="connsiteX8" fmla="*/ 180765 w 289789"/>
                <a:gd name="connsiteY8" fmla="*/ 16201 h 50131"/>
                <a:gd name="connsiteX9" fmla="*/ 289789 w 289789"/>
                <a:gd name="connsiteY9" fmla="*/ 42036 h 50131"/>
                <a:gd name="connsiteX10" fmla="*/ 289789 w 289789"/>
                <a:gd name="connsiteY10" fmla="*/ 42036 h 50131"/>
                <a:gd name="connsiteX11" fmla="*/ 281693 w 289789"/>
                <a:gd name="connsiteY11" fmla="*/ 33931 h 50131"/>
                <a:gd name="connsiteX12" fmla="*/ 8096 w 289789"/>
                <a:gd name="connsiteY12" fmla="*/ 33931 h 50131"/>
                <a:gd name="connsiteX13" fmla="*/ 0 w 289789"/>
                <a:gd name="connsiteY13" fmla="*/ 42036 h 50131"/>
                <a:gd name="connsiteX14" fmla="*/ 0 w 289789"/>
                <a:gd name="connsiteY14" fmla="*/ 42036 h 50131"/>
                <a:gd name="connsiteX15" fmla="*/ 8096 w 289789"/>
                <a:gd name="connsiteY15" fmla="*/ 50132 h 50131"/>
                <a:gd name="connsiteX16" fmla="*/ 281693 w 289789"/>
                <a:gd name="connsiteY16" fmla="*/ 50132 h 50131"/>
                <a:gd name="connsiteX17" fmla="*/ 289789 w 289789"/>
                <a:gd name="connsiteY17" fmla="*/ 42036 h 5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9789" h="50131">
                  <a:moveTo>
                    <a:pt x="180765" y="16201"/>
                  </a:moveTo>
                  <a:lnTo>
                    <a:pt x="8096" y="16201"/>
                  </a:lnTo>
                  <a:cubicBezTo>
                    <a:pt x="3619" y="16201"/>
                    <a:pt x="0" y="12573"/>
                    <a:pt x="0" y="8104"/>
                  </a:cubicBezTo>
                  <a:lnTo>
                    <a:pt x="0" y="8104"/>
                  </a:lnTo>
                  <a:cubicBezTo>
                    <a:pt x="0" y="3627"/>
                    <a:pt x="3619" y="0"/>
                    <a:pt x="8096" y="0"/>
                  </a:cubicBezTo>
                  <a:lnTo>
                    <a:pt x="180765" y="0"/>
                  </a:lnTo>
                  <a:cubicBezTo>
                    <a:pt x="185234" y="0"/>
                    <a:pt x="188861" y="3627"/>
                    <a:pt x="188861" y="8104"/>
                  </a:cubicBezTo>
                  <a:lnTo>
                    <a:pt x="188861" y="8104"/>
                  </a:lnTo>
                  <a:cubicBezTo>
                    <a:pt x="188861" y="12573"/>
                    <a:pt x="185234" y="16201"/>
                    <a:pt x="180765" y="16201"/>
                  </a:cubicBezTo>
                  <a:close/>
                  <a:moveTo>
                    <a:pt x="289789" y="42036"/>
                  </a:moveTo>
                  <a:lnTo>
                    <a:pt x="289789" y="42036"/>
                  </a:lnTo>
                  <a:cubicBezTo>
                    <a:pt x="289789" y="37558"/>
                    <a:pt x="286162" y="33931"/>
                    <a:pt x="281693" y="33931"/>
                  </a:cubicBezTo>
                  <a:lnTo>
                    <a:pt x="8096" y="33931"/>
                  </a:lnTo>
                  <a:cubicBezTo>
                    <a:pt x="3619" y="33931"/>
                    <a:pt x="0" y="37558"/>
                    <a:pt x="0" y="42036"/>
                  </a:cubicBezTo>
                  <a:lnTo>
                    <a:pt x="0" y="42036"/>
                  </a:lnTo>
                  <a:cubicBezTo>
                    <a:pt x="0" y="46505"/>
                    <a:pt x="3619" y="50132"/>
                    <a:pt x="8096" y="50132"/>
                  </a:cubicBezTo>
                  <a:lnTo>
                    <a:pt x="281693" y="50132"/>
                  </a:lnTo>
                  <a:cubicBezTo>
                    <a:pt x="286162" y="50132"/>
                    <a:pt x="289789" y="46505"/>
                    <a:pt x="289789" y="42036"/>
                  </a:cubicBezTo>
                  <a:close/>
                </a:path>
              </a:pathLst>
            </a:custGeom>
            <a:solidFill>
              <a:srgbClr val="D2E9EE"/>
            </a:solidFill>
            <a:ln w="8096" cap="flat">
              <a:noFill/>
              <a:prstDash val="solid"/>
              <a:miter/>
            </a:ln>
          </p:spPr>
          <p:txBody>
            <a:bodyPr rtlCol="0" anchor="ctr"/>
            <a:lstStyle/>
            <a:p>
              <a:endParaRPr lang="nl-NL"/>
            </a:p>
          </p:txBody>
        </p:sp>
        <p:sp>
          <p:nvSpPr>
            <p:cNvPr id="457" name="Vrije vorm 456">
              <a:extLst>
                <a:ext uri="{FF2B5EF4-FFF2-40B4-BE49-F238E27FC236}">
                  <a16:creationId xmlns:a16="http://schemas.microsoft.com/office/drawing/2014/main" id="{1411DBCA-31B6-3563-717B-979712E29E4C}"/>
                </a:ext>
              </a:extLst>
            </p:cNvPr>
            <p:cNvSpPr/>
            <p:nvPr/>
          </p:nvSpPr>
          <p:spPr>
            <a:xfrm>
              <a:off x="9519423" y="-661936"/>
              <a:ext cx="685417" cy="119230"/>
            </a:xfrm>
            <a:custGeom>
              <a:avLst/>
              <a:gdLst>
                <a:gd name="connsiteX0" fmla="*/ 180765 w 289789"/>
                <a:gd name="connsiteY0" fmla="*/ 16201 h 50131"/>
                <a:gd name="connsiteX1" fmla="*/ 8096 w 289789"/>
                <a:gd name="connsiteY1" fmla="*/ 16201 h 50131"/>
                <a:gd name="connsiteX2" fmla="*/ 0 w 289789"/>
                <a:gd name="connsiteY2" fmla="*/ 8096 h 50131"/>
                <a:gd name="connsiteX3" fmla="*/ 0 w 289789"/>
                <a:gd name="connsiteY3" fmla="*/ 8096 h 50131"/>
                <a:gd name="connsiteX4" fmla="*/ 8096 w 289789"/>
                <a:gd name="connsiteY4" fmla="*/ 0 h 50131"/>
                <a:gd name="connsiteX5" fmla="*/ 180765 w 289789"/>
                <a:gd name="connsiteY5" fmla="*/ 0 h 50131"/>
                <a:gd name="connsiteX6" fmla="*/ 188861 w 289789"/>
                <a:gd name="connsiteY6" fmla="*/ 8096 h 50131"/>
                <a:gd name="connsiteX7" fmla="*/ 188861 w 289789"/>
                <a:gd name="connsiteY7" fmla="*/ 8096 h 50131"/>
                <a:gd name="connsiteX8" fmla="*/ 180765 w 289789"/>
                <a:gd name="connsiteY8" fmla="*/ 16201 h 50131"/>
                <a:gd name="connsiteX9" fmla="*/ 289789 w 289789"/>
                <a:gd name="connsiteY9" fmla="*/ 42028 h 50131"/>
                <a:gd name="connsiteX10" fmla="*/ 289789 w 289789"/>
                <a:gd name="connsiteY10" fmla="*/ 42028 h 50131"/>
                <a:gd name="connsiteX11" fmla="*/ 281693 w 289789"/>
                <a:gd name="connsiteY11" fmla="*/ 33931 h 50131"/>
                <a:gd name="connsiteX12" fmla="*/ 8096 w 289789"/>
                <a:gd name="connsiteY12" fmla="*/ 33931 h 50131"/>
                <a:gd name="connsiteX13" fmla="*/ 0 w 289789"/>
                <a:gd name="connsiteY13" fmla="*/ 42028 h 50131"/>
                <a:gd name="connsiteX14" fmla="*/ 0 w 289789"/>
                <a:gd name="connsiteY14" fmla="*/ 42028 h 50131"/>
                <a:gd name="connsiteX15" fmla="*/ 8096 w 289789"/>
                <a:gd name="connsiteY15" fmla="*/ 50132 h 50131"/>
                <a:gd name="connsiteX16" fmla="*/ 281693 w 289789"/>
                <a:gd name="connsiteY16" fmla="*/ 50132 h 50131"/>
                <a:gd name="connsiteX17" fmla="*/ 289789 w 289789"/>
                <a:gd name="connsiteY17" fmla="*/ 42028 h 5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9789" h="50131">
                  <a:moveTo>
                    <a:pt x="180765" y="16201"/>
                  </a:moveTo>
                  <a:lnTo>
                    <a:pt x="8096" y="16201"/>
                  </a:lnTo>
                  <a:cubicBezTo>
                    <a:pt x="3619" y="16201"/>
                    <a:pt x="0" y="12574"/>
                    <a:pt x="0" y="8096"/>
                  </a:cubicBezTo>
                  <a:lnTo>
                    <a:pt x="0" y="8096"/>
                  </a:lnTo>
                  <a:cubicBezTo>
                    <a:pt x="0" y="3627"/>
                    <a:pt x="3619" y="0"/>
                    <a:pt x="8096" y="0"/>
                  </a:cubicBezTo>
                  <a:lnTo>
                    <a:pt x="180765" y="0"/>
                  </a:lnTo>
                  <a:cubicBezTo>
                    <a:pt x="185234" y="0"/>
                    <a:pt x="188861" y="3627"/>
                    <a:pt x="188861" y="8096"/>
                  </a:cubicBezTo>
                  <a:lnTo>
                    <a:pt x="188861" y="8096"/>
                  </a:lnTo>
                  <a:cubicBezTo>
                    <a:pt x="188861" y="12574"/>
                    <a:pt x="185234" y="16201"/>
                    <a:pt x="180765" y="16201"/>
                  </a:cubicBezTo>
                  <a:close/>
                  <a:moveTo>
                    <a:pt x="289789" y="42028"/>
                  </a:moveTo>
                  <a:lnTo>
                    <a:pt x="289789" y="42028"/>
                  </a:lnTo>
                  <a:cubicBezTo>
                    <a:pt x="289789" y="37559"/>
                    <a:pt x="286162" y="33931"/>
                    <a:pt x="281693" y="33931"/>
                  </a:cubicBezTo>
                  <a:lnTo>
                    <a:pt x="8096" y="33931"/>
                  </a:lnTo>
                  <a:cubicBezTo>
                    <a:pt x="3619" y="33931"/>
                    <a:pt x="0" y="37559"/>
                    <a:pt x="0" y="42028"/>
                  </a:cubicBezTo>
                  <a:lnTo>
                    <a:pt x="0" y="42028"/>
                  </a:lnTo>
                  <a:cubicBezTo>
                    <a:pt x="0" y="46505"/>
                    <a:pt x="3619" y="50132"/>
                    <a:pt x="8096" y="50132"/>
                  </a:cubicBezTo>
                  <a:lnTo>
                    <a:pt x="281693" y="50132"/>
                  </a:lnTo>
                  <a:cubicBezTo>
                    <a:pt x="286162" y="50132"/>
                    <a:pt x="289789" y="46505"/>
                    <a:pt x="289789" y="42028"/>
                  </a:cubicBezTo>
                  <a:close/>
                </a:path>
              </a:pathLst>
            </a:custGeom>
            <a:solidFill>
              <a:srgbClr val="D2E9EE"/>
            </a:solidFill>
            <a:ln w="8096" cap="flat">
              <a:noFill/>
              <a:prstDash val="solid"/>
              <a:miter/>
            </a:ln>
          </p:spPr>
          <p:txBody>
            <a:bodyPr rtlCol="0" anchor="ctr"/>
            <a:lstStyle/>
            <a:p>
              <a:endParaRPr lang="nl-NL"/>
            </a:p>
          </p:txBody>
        </p:sp>
        <p:sp>
          <p:nvSpPr>
            <p:cNvPr id="458" name="Vrije vorm 457">
              <a:extLst>
                <a:ext uri="{FF2B5EF4-FFF2-40B4-BE49-F238E27FC236}">
                  <a16:creationId xmlns:a16="http://schemas.microsoft.com/office/drawing/2014/main" id="{60B2E69C-8009-96C6-8359-1489C995E9D2}"/>
                </a:ext>
              </a:extLst>
            </p:cNvPr>
            <p:cNvSpPr/>
            <p:nvPr/>
          </p:nvSpPr>
          <p:spPr>
            <a:xfrm>
              <a:off x="9519423" y="-1000821"/>
              <a:ext cx="790472" cy="119211"/>
            </a:xfrm>
            <a:custGeom>
              <a:avLst/>
              <a:gdLst>
                <a:gd name="connsiteX0" fmla="*/ 208219 w 334205"/>
                <a:gd name="connsiteY0" fmla="*/ 16201 h 50123"/>
                <a:gd name="connsiteX1" fmla="*/ 8096 w 334205"/>
                <a:gd name="connsiteY1" fmla="*/ 16201 h 50123"/>
                <a:gd name="connsiteX2" fmla="*/ 0 w 334205"/>
                <a:gd name="connsiteY2" fmla="*/ 8096 h 50123"/>
                <a:gd name="connsiteX3" fmla="*/ 0 w 334205"/>
                <a:gd name="connsiteY3" fmla="*/ 8096 h 50123"/>
                <a:gd name="connsiteX4" fmla="*/ 8096 w 334205"/>
                <a:gd name="connsiteY4" fmla="*/ 0 h 50123"/>
                <a:gd name="connsiteX5" fmla="*/ 208219 w 334205"/>
                <a:gd name="connsiteY5" fmla="*/ 0 h 50123"/>
                <a:gd name="connsiteX6" fmla="*/ 216324 w 334205"/>
                <a:gd name="connsiteY6" fmla="*/ 8096 h 50123"/>
                <a:gd name="connsiteX7" fmla="*/ 216324 w 334205"/>
                <a:gd name="connsiteY7" fmla="*/ 8096 h 50123"/>
                <a:gd name="connsiteX8" fmla="*/ 208219 w 334205"/>
                <a:gd name="connsiteY8" fmla="*/ 16201 h 50123"/>
                <a:gd name="connsiteX9" fmla="*/ 159456 w 334205"/>
                <a:gd name="connsiteY9" fmla="*/ 42028 h 50123"/>
                <a:gd name="connsiteX10" fmla="*/ 159456 w 334205"/>
                <a:gd name="connsiteY10" fmla="*/ 42028 h 50123"/>
                <a:gd name="connsiteX11" fmla="*/ 151359 w 334205"/>
                <a:gd name="connsiteY11" fmla="*/ 33931 h 50123"/>
                <a:gd name="connsiteX12" fmla="*/ 8096 w 334205"/>
                <a:gd name="connsiteY12" fmla="*/ 33931 h 50123"/>
                <a:gd name="connsiteX13" fmla="*/ 0 w 334205"/>
                <a:gd name="connsiteY13" fmla="*/ 42028 h 50123"/>
                <a:gd name="connsiteX14" fmla="*/ 0 w 334205"/>
                <a:gd name="connsiteY14" fmla="*/ 42028 h 50123"/>
                <a:gd name="connsiteX15" fmla="*/ 8096 w 334205"/>
                <a:gd name="connsiteY15" fmla="*/ 50124 h 50123"/>
                <a:gd name="connsiteX16" fmla="*/ 151359 w 334205"/>
                <a:gd name="connsiteY16" fmla="*/ 50124 h 50123"/>
                <a:gd name="connsiteX17" fmla="*/ 159456 w 334205"/>
                <a:gd name="connsiteY17" fmla="*/ 42028 h 50123"/>
                <a:gd name="connsiteX18" fmla="*/ 334205 w 334205"/>
                <a:gd name="connsiteY18" fmla="*/ 42028 h 50123"/>
                <a:gd name="connsiteX19" fmla="*/ 334205 w 334205"/>
                <a:gd name="connsiteY19" fmla="*/ 42028 h 50123"/>
                <a:gd name="connsiteX20" fmla="*/ 326101 w 334205"/>
                <a:gd name="connsiteY20" fmla="*/ 33931 h 50123"/>
                <a:gd name="connsiteX21" fmla="*/ 182846 w 334205"/>
                <a:gd name="connsiteY21" fmla="*/ 33931 h 50123"/>
                <a:gd name="connsiteX22" fmla="*/ 174741 w 334205"/>
                <a:gd name="connsiteY22" fmla="*/ 42028 h 50123"/>
                <a:gd name="connsiteX23" fmla="*/ 174741 w 334205"/>
                <a:gd name="connsiteY23" fmla="*/ 42028 h 50123"/>
                <a:gd name="connsiteX24" fmla="*/ 182846 w 334205"/>
                <a:gd name="connsiteY24" fmla="*/ 50124 h 50123"/>
                <a:gd name="connsiteX25" fmla="*/ 326101 w 334205"/>
                <a:gd name="connsiteY25" fmla="*/ 50124 h 50123"/>
                <a:gd name="connsiteX26" fmla="*/ 334205 w 334205"/>
                <a:gd name="connsiteY26" fmla="*/ 42028 h 5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205" h="50123">
                  <a:moveTo>
                    <a:pt x="208219" y="16201"/>
                  </a:moveTo>
                  <a:lnTo>
                    <a:pt x="8096" y="16201"/>
                  </a:lnTo>
                  <a:cubicBezTo>
                    <a:pt x="3619" y="16201"/>
                    <a:pt x="0" y="12574"/>
                    <a:pt x="0" y="8096"/>
                  </a:cubicBezTo>
                  <a:lnTo>
                    <a:pt x="0" y="8096"/>
                  </a:lnTo>
                  <a:cubicBezTo>
                    <a:pt x="0" y="3627"/>
                    <a:pt x="3619" y="0"/>
                    <a:pt x="8096" y="0"/>
                  </a:cubicBezTo>
                  <a:lnTo>
                    <a:pt x="208219" y="0"/>
                  </a:lnTo>
                  <a:cubicBezTo>
                    <a:pt x="212697" y="0"/>
                    <a:pt x="216324" y="3627"/>
                    <a:pt x="216324" y="8096"/>
                  </a:cubicBezTo>
                  <a:lnTo>
                    <a:pt x="216324" y="8096"/>
                  </a:lnTo>
                  <a:cubicBezTo>
                    <a:pt x="216324" y="12574"/>
                    <a:pt x="212697" y="16201"/>
                    <a:pt x="208219" y="16201"/>
                  </a:cubicBezTo>
                  <a:close/>
                  <a:moveTo>
                    <a:pt x="159456" y="42028"/>
                  </a:moveTo>
                  <a:lnTo>
                    <a:pt x="159456" y="42028"/>
                  </a:lnTo>
                  <a:cubicBezTo>
                    <a:pt x="159456" y="37559"/>
                    <a:pt x="155829" y="33931"/>
                    <a:pt x="151359" y="33931"/>
                  </a:cubicBezTo>
                  <a:lnTo>
                    <a:pt x="8096" y="33931"/>
                  </a:lnTo>
                  <a:cubicBezTo>
                    <a:pt x="3619" y="33931"/>
                    <a:pt x="0" y="37559"/>
                    <a:pt x="0" y="42028"/>
                  </a:cubicBezTo>
                  <a:lnTo>
                    <a:pt x="0" y="42028"/>
                  </a:lnTo>
                  <a:cubicBezTo>
                    <a:pt x="0" y="46505"/>
                    <a:pt x="3619" y="50124"/>
                    <a:pt x="8096" y="50124"/>
                  </a:cubicBezTo>
                  <a:lnTo>
                    <a:pt x="151359" y="50124"/>
                  </a:lnTo>
                  <a:cubicBezTo>
                    <a:pt x="155829" y="50124"/>
                    <a:pt x="159456" y="46505"/>
                    <a:pt x="159456" y="42028"/>
                  </a:cubicBezTo>
                  <a:close/>
                  <a:moveTo>
                    <a:pt x="334205" y="42028"/>
                  </a:moveTo>
                  <a:lnTo>
                    <a:pt x="334205" y="42028"/>
                  </a:lnTo>
                  <a:cubicBezTo>
                    <a:pt x="334205" y="37559"/>
                    <a:pt x="330578" y="33931"/>
                    <a:pt x="326101" y="33931"/>
                  </a:cubicBezTo>
                  <a:lnTo>
                    <a:pt x="182846" y="33931"/>
                  </a:lnTo>
                  <a:cubicBezTo>
                    <a:pt x="178369" y="33931"/>
                    <a:pt x="174741" y="37559"/>
                    <a:pt x="174741" y="42028"/>
                  </a:cubicBezTo>
                  <a:lnTo>
                    <a:pt x="174741" y="42028"/>
                  </a:lnTo>
                  <a:cubicBezTo>
                    <a:pt x="174741" y="46505"/>
                    <a:pt x="178369" y="50124"/>
                    <a:pt x="182846" y="50124"/>
                  </a:cubicBezTo>
                  <a:lnTo>
                    <a:pt x="326101" y="50124"/>
                  </a:lnTo>
                  <a:cubicBezTo>
                    <a:pt x="330578" y="50124"/>
                    <a:pt x="334205" y="46505"/>
                    <a:pt x="334205" y="42028"/>
                  </a:cubicBezTo>
                  <a:close/>
                </a:path>
              </a:pathLst>
            </a:custGeom>
            <a:solidFill>
              <a:srgbClr val="D2E9EE"/>
            </a:solidFill>
            <a:ln w="8096" cap="flat">
              <a:noFill/>
              <a:prstDash val="solid"/>
              <a:miter/>
            </a:ln>
          </p:spPr>
          <p:txBody>
            <a:bodyPr rtlCol="0" anchor="ctr"/>
            <a:lstStyle/>
            <a:p>
              <a:endParaRPr lang="nl-NL"/>
            </a:p>
          </p:txBody>
        </p:sp>
        <p:sp>
          <p:nvSpPr>
            <p:cNvPr id="459" name="Vrije vorm 458">
              <a:extLst>
                <a:ext uri="{FF2B5EF4-FFF2-40B4-BE49-F238E27FC236}">
                  <a16:creationId xmlns:a16="http://schemas.microsoft.com/office/drawing/2014/main" id="{ACCE9ECB-3747-3042-536F-B37C2DE18CD9}"/>
                </a:ext>
              </a:extLst>
            </p:cNvPr>
            <p:cNvSpPr/>
            <p:nvPr/>
          </p:nvSpPr>
          <p:spPr>
            <a:xfrm>
              <a:off x="9519423" y="-1678589"/>
              <a:ext cx="581224" cy="119211"/>
            </a:xfrm>
            <a:custGeom>
              <a:avLst/>
              <a:gdLst>
                <a:gd name="connsiteX0" fmla="*/ 93390 w 245737"/>
                <a:gd name="connsiteY0" fmla="*/ 16193 h 50123"/>
                <a:gd name="connsiteX1" fmla="*/ 8096 w 245737"/>
                <a:gd name="connsiteY1" fmla="*/ 16193 h 50123"/>
                <a:gd name="connsiteX2" fmla="*/ 0 w 245737"/>
                <a:gd name="connsiteY2" fmla="*/ 8096 h 50123"/>
                <a:gd name="connsiteX3" fmla="*/ 0 w 245737"/>
                <a:gd name="connsiteY3" fmla="*/ 8096 h 50123"/>
                <a:gd name="connsiteX4" fmla="*/ 8096 w 245737"/>
                <a:gd name="connsiteY4" fmla="*/ 0 h 50123"/>
                <a:gd name="connsiteX5" fmla="*/ 93390 w 245737"/>
                <a:gd name="connsiteY5" fmla="*/ 0 h 50123"/>
                <a:gd name="connsiteX6" fmla="*/ 101494 w 245737"/>
                <a:gd name="connsiteY6" fmla="*/ 8096 h 50123"/>
                <a:gd name="connsiteX7" fmla="*/ 101494 w 245737"/>
                <a:gd name="connsiteY7" fmla="*/ 8096 h 50123"/>
                <a:gd name="connsiteX8" fmla="*/ 93390 w 245737"/>
                <a:gd name="connsiteY8" fmla="*/ 16193 h 50123"/>
                <a:gd name="connsiteX9" fmla="*/ 245737 w 245737"/>
                <a:gd name="connsiteY9" fmla="*/ 8096 h 50123"/>
                <a:gd name="connsiteX10" fmla="*/ 245737 w 245737"/>
                <a:gd name="connsiteY10" fmla="*/ 8096 h 50123"/>
                <a:gd name="connsiteX11" fmla="*/ 237641 w 245737"/>
                <a:gd name="connsiteY11" fmla="*/ 0 h 50123"/>
                <a:gd name="connsiteX12" fmla="*/ 120699 w 245737"/>
                <a:gd name="connsiteY12" fmla="*/ 0 h 50123"/>
                <a:gd name="connsiteX13" fmla="*/ 112594 w 245737"/>
                <a:gd name="connsiteY13" fmla="*/ 8096 h 50123"/>
                <a:gd name="connsiteX14" fmla="*/ 112594 w 245737"/>
                <a:gd name="connsiteY14" fmla="*/ 8096 h 50123"/>
                <a:gd name="connsiteX15" fmla="*/ 120699 w 245737"/>
                <a:gd name="connsiteY15" fmla="*/ 16193 h 50123"/>
                <a:gd name="connsiteX16" fmla="*/ 237641 w 245737"/>
                <a:gd name="connsiteY16" fmla="*/ 16193 h 50123"/>
                <a:gd name="connsiteX17" fmla="*/ 245737 w 245737"/>
                <a:gd name="connsiteY17" fmla="*/ 8096 h 50123"/>
                <a:gd name="connsiteX18" fmla="*/ 179170 w 245737"/>
                <a:gd name="connsiteY18" fmla="*/ 42027 h 50123"/>
                <a:gd name="connsiteX19" fmla="*/ 179170 w 245737"/>
                <a:gd name="connsiteY19" fmla="*/ 42027 h 50123"/>
                <a:gd name="connsiteX20" fmla="*/ 171074 w 245737"/>
                <a:gd name="connsiteY20" fmla="*/ 33923 h 50123"/>
                <a:gd name="connsiteX21" fmla="*/ 8096 w 245737"/>
                <a:gd name="connsiteY21" fmla="*/ 33923 h 50123"/>
                <a:gd name="connsiteX22" fmla="*/ 0 w 245737"/>
                <a:gd name="connsiteY22" fmla="*/ 42027 h 50123"/>
                <a:gd name="connsiteX23" fmla="*/ 0 w 245737"/>
                <a:gd name="connsiteY23" fmla="*/ 42027 h 50123"/>
                <a:gd name="connsiteX24" fmla="*/ 8096 w 245737"/>
                <a:gd name="connsiteY24" fmla="*/ 50124 h 50123"/>
                <a:gd name="connsiteX25" fmla="*/ 171074 w 245737"/>
                <a:gd name="connsiteY25" fmla="*/ 50124 h 50123"/>
                <a:gd name="connsiteX26" fmla="*/ 179170 w 245737"/>
                <a:gd name="connsiteY26" fmla="*/ 42027 h 5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5737" h="50123">
                  <a:moveTo>
                    <a:pt x="93390" y="16193"/>
                  </a:moveTo>
                  <a:lnTo>
                    <a:pt x="8096" y="16193"/>
                  </a:lnTo>
                  <a:cubicBezTo>
                    <a:pt x="3619" y="16193"/>
                    <a:pt x="0" y="12565"/>
                    <a:pt x="0" y="8096"/>
                  </a:cubicBezTo>
                  <a:lnTo>
                    <a:pt x="0" y="8096"/>
                  </a:lnTo>
                  <a:cubicBezTo>
                    <a:pt x="0" y="3619"/>
                    <a:pt x="3619" y="0"/>
                    <a:pt x="8096" y="0"/>
                  </a:cubicBezTo>
                  <a:lnTo>
                    <a:pt x="93390" y="0"/>
                  </a:lnTo>
                  <a:cubicBezTo>
                    <a:pt x="97867" y="0"/>
                    <a:pt x="101494" y="3619"/>
                    <a:pt x="101494" y="8096"/>
                  </a:cubicBezTo>
                  <a:lnTo>
                    <a:pt x="101494" y="8096"/>
                  </a:lnTo>
                  <a:cubicBezTo>
                    <a:pt x="101494" y="12565"/>
                    <a:pt x="97867" y="16193"/>
                    <a:pt x="93390" y="16193"/>
                  </a:cubicBezTo>
                  <a:close/>
                  <a:moveTo>
                    <a:pt x="245737" y="8096"/>
                  </a:moveTo>
                  <a:lnTo>
                    <a:pt x="245737" y="8096"/>
                  </a:lnTo>
                  <a:cubicBezTo>
                    <a:pt x="245737" y="3619"/>
                    <a:pt x="242118" y="0"/>
                    <a:pt x="237641" y="0"/>
                  </a:cubicBezTo>
                  <a:lnTo>
                    <a:pt x="120699" y="0"/>
                  </a:lnTo>
                  <a:cubicBezTo>
                    <a:pt x="116222" y="0"/>
                    <a:pt x="112594" y="3619"/>
                    <a:pt x="112594" y="8096"/>
                  </a:cubicBezTo>
                  <a:lnTo>
                    <a:pt x="112594" y="8096"/>
                  </a:lnTo>
                  <a:cubicBezTo>
                    <a:pt x="112594" y="12565"/>
                    <a:pt x="116222" y="16193"/>
                    <a:pt x="120699" y="16193"/>
                  </a:cubicBezTo>
                  <a:lnTo>
                    <a:pt x="237641" y="16193"/>
                  </a:lnTo>
                  <a:cubicBezTo>
                    <a:pt x="242118" y="16193"/>
                    <a:pt x="245737" y="12565"/>
                    <a:pt x="245737" y="8096"/>
                  </a:cubicBezTo>
                  <a:close/>
                  <a:moveTo>
                    <a:pt x="179170" y="42027"/>
                  </a:moveTo>
                  <a:lnTo>
                    <a:pt x="179170" y="42027"/>
                  </a:lnTo>
                  <a:cubicBezTo>
                    <a:pt x="179170" y="37550"/>
                    <a:pt x="175543" y="33923"/>
                    <a:pt x="171074" y="33923"/>
                  </a:cubicBezTo>
                  <a:lnTo>
                    <a:pt x="8096" y="33923"/>
                  </a:lnTo>
                  <a:cubicBezTo>
                    <a:pt x="3619" y="33923"/>
                    <a:pt x="0" y="37550"/>
                    <a:pt x="0" y="42027"/>
                  </a:cubicBezTo>
                  <a:lnTo>
                    <a:pt x="0" y="42027"/>
                  </a:lnTo>
                  <a:cubicBezTo>
                    <a:pt x="0" y="46497"/>
                    <a:pt x="3619" y="50124"/>
                    <a:pt x="8096" y="50124"/>
                  </a:cubicBezTo>
                  <a:lnTo>
                    <a:pt x="171074" y="50124"/>
                  </a:lnTo>
                  <a:cubicBezTo>
                    <a:pt x="175543" y="50124"/>
                    <a:pt x="179170" y="46497"/>
                    <a:pt x="179170" y="42027"/>
                  </a:cubicBezTo>
                  <a:close/>
                </a:path>
              </a:pathLst>
            </a:custGeom>
            <a:solidFill>
              <a:srgbClr val="D2E9EE"/>
            </a:solidFill>
            <a:ln w="8096" cap="flat">
              <a:noFill/>
              <a:prstDash val="solid"/>
              <a:miter/>
            </a:ln>
          </p:spPr>
          <p:txBody>
            <a:bodyPr rtlCol="0" anchor="ctr"/>
            <a:lstStyle/>
            <a:p>
              <a:endParaRPr lang="nl-NL"/>
            </a:p>
          </p:txBody>
        </p:sp>
        <p:grpSp>
          <p:nvGrpSpPr>
            <p:cNvPr id="460" name="Groep 459">
              <a:extLst>
                <a:ext uri="{FF2B5EF4-FFF2-40B4-BE49-F238E27FC236}">
                  <a16:creationId xmlns:a16="http://schemas.microsoft.com/office/drawing/2014/main" id="{FE00EB85-E4FF-CCC8-176E-78489E2139F1}"/>
                </a:ext>
              </a:extLst>
            </p:cNvPr>
            <p:cNvGrpSpPr/>
            <p:nvPr/>
          </p:nvGrpSpPr>
          <p:grpSpPr>
            <a:xfrm>
              <a:off x="9207148" y="-1405453"/>
              <a:ext cx="695064" cy="247850"/>
              <a:chOff x="930002" y="3288188"/>
              <a:chExt cx="695064" cy="247850"/>
            </a:xfrm>
          </p:grpSpPr>
          <p:grpSp>
            <p:nvGrpSpPr>
              <p:cNvPr id="461" name="Graphic 46">
                <a:extLst>
                  <a:ext uri="{FF2B5EF4-FFF2-40B4-BE49-F238E27FC236}">
                    <a16:creationId xmlns:a16="http://schemas.microsoft.com/office/drawing/2014/main" id="{44F81F73-51CC-A5E9-6668-962011BB00A2}"/>
                  </a:ext>
                </a:extLst>
              </p:cNvPr>
              <p:cNvGrpSpPr/>
              <p:nvPr/>
            </p:nvGrpSpPr>
            <p:grpSpPr>
              <a:xfrm>
                <a:off x="930002" y="3288188"/>
                <a:ext cx="247850" cy="247850"/>
                <a:chOff x="7309554" y="1791904"/>
                <a:chExt cx="223736" cy="223736"/>
              </a:xfrm>
            </p:grpSpPr>
            <p:sp>
              <p:nvSpPr>
                <p:cNvPr id="465" name="Vrije vorm 464">
                  <a:extLst>
                    <a:ext uri="{FF2B5EF4-FFF2-40B4-BE49-F238E27FC236}">
                      <a16:creationId xmlns:a16="http://schemas.microsoft.com/office/drawing/2014/main" id="{BF23D98A-09F7-55BE-9035-2E9F0776203F}"/>
                    </a:ext>
                  </a:extLst>
                </p:cNvPr>
                <p:cNvSpPr/>
                <p:nvPr/>
              </p:nvSpPr>
              <p:spPr>
                <a:xfrm>
                  <a:off x="7309554" y="1791904"/>
                  <a:ext cx="223736" cy="223736"/>
                </a:xfrm>
                <a:custGeom>
                  <a:avLst/>
                  <a:gdLst>
                    <a:gd name="connsiteX0" fmla="*/ 223737 w 223736"/>
                    <a:gd name="connsiteY0" fmla="*/ 111868 h 223736"/>
                    <a:gd name="connsiteX1" fmla="*/ 111869 w 223736"/>
                    <a:gd name="connsiteY1" fmla="*/ 223737 h 223736"/>
                    <a:gd name="connsiteX2" fmla="*/ 0 w 223736"/>
                    <a:gd name="connsiteY2" fmla="*/ 111868 h 223736"/>
                    <a:gd name="connsiteX3" fmla="*/ 111869 w 223736"/>
                    <a:gd name="connsiteY3" fmla="*/ 0 h 223736"/>
                    <a:gd name="connsiteX4" fmla="*/ 223737 w 223736"/>
                    <a:gd name="connsiteY4" fmla="*/ 111868 h 223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36" h="223736">
                      <a:moveTo>
                        <a:pt x="223737" y="111868"/>
                      </a:moveTo>
                      <a:cubicBezTo>
                        <a:pt x="223737" y="173651"/>
                        <a:pt x="173651" y="223737"/>
                        <a:pt x="111869" y="223737"/>
                      </a:cubicBezTo>
                      <a:cubicBezTo>
                        <a:pt x="50086" y="223737"/>
                        <a:pt x="0" y="173651"/>
                        <a:pt x="0" y="111868"/>
                      </a:cubicBezTo>
                      <a:cubicBezTo>
                        <a:pt x="0" y="50085"/>
                        <a:pt x="50086" y="0"/>
                        <a:pt x="111869" y="0"/>
                      </a:cubicBezTo>
                      <a:cubicBezTo>
                        <a:pt x="173651" y="0"/>
                        <a:pt x="223737" y="50085"/>
                        <a:pt x="223737" y="111868"/>
                      </a:cubicBezTo>
                      <a:close/>
                    </a:path>
                  </a:pathLst>
                </a:custGeom>
                <a:solidFill>
                  <a:srgbClr val="B8DAF4"/>
                </a:solidFill>
                <a:ln w="9525" cap="flat">
                  <a:noFill/>
                  <a:prstDash val="solid"/>
                  <a:miter/>
                </a:ln>
              </p:spPr>
              <p:txBody>
                <a:bodyPr rtlCol="0" anchor="ctr"/>
                <a:lstStyle/>
                <a:p>
                  <a:endParaRPr lang="nl-NL"/>
                </a:p>
              </p:txBody>
            </p:sp>
            <p:grpSp>
              <p:nvGrpSpPr>
                <p:cNvPr id="466" name="Graphic 46">
                  <a:extLst>
                    <a:ext uri="{FF2B5EF4-FFF2-40B4-BE49-F238E27FC236}">
                      <a16:creationId xmlns:a16="http://schemas.microsoft.com/office/drawing/2014/main" id="{DF853DFD-7188-A90E-A1EB-6E6D240E6313}"/>
                    </a:ext>
                  </a:extLst>
                </p:cNvPr>
                <p:cNvGrpSpPr/>
                <p:nvPr/>
              </p:nvGrpSpPr>
              <p:grpSpPr>
                <a:xfrm>
                  <a:off x="7338012" y="1819223"/>
                  <a:ext cx="159619" cy="196417"/>
                  <a:chOff x="7338012" y="1819223"/>
                  <a:chExt cx="159619" cy="196417"/>
                </a:xfrm>
              </p:grpSpPr>
              <p:sp>
                <p:nvSpPr>
                  <p:cNvPr id="467" name="Vrije vorm 466">
                    <a:extLst>
                      <a:ext uri="{FF2B5EF4-FFF2-40B4-BE49-F238E27FC236}">
                        <a16:creationId xmlns:a16="http://schemas.microsoft.com/office/drawing/2014/main" id="{84FB772F-EA84-DD17-A72A-5240AD778212}"/>
                      </a:ext>
                    </a:extLst>
                  </p:cNvPr>
                  <p:cNvSpPr/>
                  <p:nvPr/>
                </p:nvSpPr>
                <p:spPr>
                  <a:xfrm>
                    <a:off x="7338374" y="1961408"/>
                    <a:ext cx="156714" cy="54232"/>
                  </a:xfrm>
                  <a:custGeom>
                    <a:avLst/>
                    <a:gdLst>
                      <a:gd name="connsiteX0" fmla="*/ 110423 w 156714"/>
                      <a:gd name="connsiteY0" fmla="*/ 2257 h 54232"/>
                      <a:gd name="connsiteX1" fmla="*/ 81934 w 156714"/>
                      <a:gd name="connsiteY1" fmla="*/ 343 h 54232"/>
                      <a:gd name="connsiteX2" fmla="*/ 54102 w 156714"/>
                      <a:gd name="connsiteY2" fmla="*/ 2067 h 54232"/>
                      <a:gd name="connsiteX3" fmla="*/ 0 w 156714"/>
                      <a:gd name="connsiteY3" fmla="*/ 17269 h 54232"/>
                      <a:gd name="connsiteX4" fmla="*/ 84211 w 156714"/>
                      <a:gd name="connsiteY4" fmla="*/ 54226 h 54232"/>
                      <a:gd name="connsiteX5" fmla="*/ 156715 w 156714"/>
                      <a:gd name="connsiteY5" fmla="*/ 26527 h 54232"/>
                      <a:gd name="connsiteX6" fmla="*/ 156391 w 156714"/>
                      <a:gd name="connsiteY6" fmla="*/ 23831 h 54232"/>
                      <a:gd name="connsiteX7" fmla="*/ 110423 w 156714"/>
                      <a:gd name="connsiteY7" fmla="*/ 2257 h 5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714" h="54232">
                        <a:moveTo>
                          <a:pt x="110423" y="2257"/>
                        </a:moveTo>
                        <a:cubicBezTo>
                          <a:pt x="99260" y="-1134"/>
                          <a:pt x="94650" y="286"/>
                          <a:pt x="81934" y="343"/>
                        </a:cubicBezTo>
                        <a:cubicBezTo>
                          <a:pt x="72333" y="381"/>
                          <a:pt x="63037" y="962"/>
                          <a:pt x="54102" y="2067"/>
                        </a:cubicBezTo>
                        <a:cubicBezTo>
                          <a:pt x="34100" y="4543"/>
                          <a:pt x="15907" y="9696"/>
                          <a:pt x="0" y="17269"/>
                        </a:cubicBezTo>
                        <a:cubicBezTo>
                          <a:pt x="20736" y="40243"/>
                          <a:pt x="50835" y="54578"/>
                          <a:pt x="84211" y="54226"/>
                        </a:cubicBezTo>
                        <a:cubicBezTo>
                          <a:pt x="112014" y="53940"/>
                          <a:pt x="137322" y="43510"/>
                          <a:pt x="156715" y="26527"/>
                        </a:cubicBezTo>
                        <a:cubicBezTo>
                          <a:pt x="156601" y="25622"/>
                          <a:pt x="156506" y="24755"/>
                          <a:pt x="156391" y="23831"/>
                        </a:cubicBezTo>
                        <a:cubicBezTo>
                          <a:pt x="138503" y="10220"/>
                          <a:pt x="130312" y="8296"/>
                          <a:pt x="110423" y="2257"/>
                        </a:cubicBezTo>
                        <a:close/>
                      </a:path>
                    </a:pathLst>
                  </a:custGeom>
                  <a:solidFill>
                    <a:srgbClr val="FFFFFF"/>
                  </a:solidFill>
                  <a:ln w="9525" cap="flat">
                    <a:noFill/>
                    <a:prstDash val="solid"/>
                    <a:miter/>
                  </a:ln>
                </p:spPr>
                <p:txBody>
                  <a:bodyPr rtlCol="0" anchor="ctr"/>
                  <a:lstStyle/>
                  <a:p>
                    <a:endParaRPr lang="nl-NL"/>
                  </a:p>
                </p:txBody>
              </p:sp>
              <p:sp>
                <p:nvSpPr>
                  <p:cNvPr id="468" name="Vrije vorm 467">
                    <a:extLst>
                      <a:ext uri="{FF2B5EF4-FFF2-40B4-BE49-F238E27FC236}">
                        <a16:creationId xmlns:a16="http://schemas.microsoft.com/office/drawing/2014/main" id="{4146A58A-D484-A9B9-F5F9-7F7570A7938D}"/>
                      </a:ext>
                    </a:extLst>
                  </p:cNvPr>
                  <p:cNvSpPr/>
                  <p:nvPr/>
                </p:nvSpPr>
                <p:spPr>
                  <a:xfrm>
                    <a:off x="7378931" y="1961484"/>
                    <a:ext cx="83753" cy="39647"/>
                  </a:xfrm>
                  <a:custGeom>
                    <a:avLst/>
                    <a:gdLst>
                      <a:gd name="connsiteX0" fmla="*/ 0 w 83753"/>
                      <a:gd name="connsiteY0" fmla="*/ 3362 h 39647"/>
                      <a:gd name="connsiteX1" fmla="*/ 83754 w 83753"/>
                      <a:gd name="connsiteY1" fmla="*/ 6458 h 39647"/>
                      <a:gd name="connsiteX2" fmla="*/ 67704 w 83753"/>
                      <a:gd name="connsiteY2" fmla="*/ 0 h 39647"/>
                      <a:gd name="connsiteX3" fmla="*/ 18965 w 83753"/>
                      <a:gd name="connsiteY3" fmla="*/ 191 h 39647"/>
                      <a:gd name="connsiteX4" fmla="*/ 0 w 83753"/>
                      <a:gd name="connsiteY4" fmla="*/ 3362 h 39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3" h="39647">
                        <a:moveTo>
                          <a:pt x="0" y="3362"/>
                        </a:moveTo>
                        <a:cubicBezTo>
                          <a:pt x="33290" y="53073"/>
                          <a:pt x="61189" y="49378"/>
                          <a:pt x="83754" y="6458"/>
                        </a:cubicBezTo>
                        <a:lnTo>
                          <a:pt x="67704" y="0"/>
                        </a:lnTo>
                        <a:lnTo>
                          <a:pt x="18965" y="191"/>
                        </a:lnTo>
                        <a:cubicBezTo>
                          <a:pt x="12592" y="1515"/>
                          <a:pt x="5735" y="1562"/>
                          <a:pt x="0" y="3362"/>
                        </a:cubicBezTo>
                        <a:close/>
                      </a:path>
                    </a:pathLst>
                  </a:custGeom>
                  <a:solidFill>
                    <a:srgbClr val="FFFFFF"/>
                  </a:solidFill>
                  <a:ln w="9525" cap="flat">
                    <a:noFill/>
                    <a:prstDash val="solid"/>
                    <a:miter/>
                  </a:ln>
                </p:spPr>
                <p:txBody>
                  <a:bodyPr rtlCol="0" anchor="ctr"/>
                  <a:lstStyle/>
                  <a:p>
                    <a:endParaRPr lang="nl-NL"/>
                  </a:p>
                </p:txBody>
              </p:sp>
              <p:sp>
                <p:nvSpPr>
                  <p:cNvPr id="469" name="Vrije vorm 468">
                    <a:extLst>
                      <a:ext uri="{FF2B5EF4-FFF2-40B4-BE49-F238E27FC236}">
                        <a16:creationId xmlns:a16="http://schemas.microsoft.com/office/drawing/2014/main" id="{EFA87000-4877-B264-AE6F-53D34DC7A169}"/>
                      </a:ext>
                    </a:extLst>
                  </p:cNvPr>
                  <p:cNvSpPr/>
                  <p:nvPr/>
                </p:nvSpPr>
                <p:spPr>
                  <a:xfrm>
                    <a:off x="7338012" y="1963646"/>
                    <a:ext cx="47110" cy="45948"/>
                  </a:xfrm>
                  <a:custGeom>
                    <a:avLst/>
                    <a:gdLst>
                      <a:gd name="connsiteX0" fmla="*/ 41634 w 47110"/>
                      <a:gd name="connsiteY0" fmla="*/ 0 h 45948"/>
                      <a:gd name="connsiteX1" fmla="*/ 0 w 47110"/>
                      <a:gd name="connsiteY1" fmla="*/ 14621 h 45948"/>
                      <a:gd name="connsiteX2" fmla="*/ 47110 w 47110"/>
                      <a:gd name="connsiteY2" fmla="*/ 45949 h 45948"/>
                      <a:gd name="connsiteX3" fmla="*/ 41634 w 47110"/>
                      <a:gd name="connsiteY3" fmla="*/ 0 h 45948"/>
                    </a:gdLst>
                    <a:ahLst/>
                    <a:cxnLst>
                      <a:cxn ang="0">
                        <a:pos x="connsiteX0" y="connsiteY0"/>
                      </a:cxn>
                      <a:cxn ang="0">
                        <a:pos x="connsiteX1" y="connsiteY1"/>
                      </a:cxn>
                      <a:cxn ang="0">
                        <a:pos x="connsiteX2" y="connsiteY2"/>
                      </a:cxn>
                      <a:cxn ang="0">
                        <a:pos x="connsiteX3" y="connsiteY3"/>
                      </a:cxn>
                    </a:cxnLst>
                    <a:rect l="l" t="t" r="r" b="b"/>
                    <a:pathLst>
                      <a:path w="47110" h="45948">
                        <a:moveTo>
                          <a:pt x="41634" y="0"/>
                        </a:moveTo>
                        <a:cubicBezTo>
                          <a:pt x="21764" y="4448"/>
                          <a:pt x="7934" y="10478"/>
                          <a:pt x="0" y="14621"/>
                        </a:cubicBezTo>
                        <a:cubicBezTo>
                          <a:pt x="12639" y="28766"/>
                          <a:pt x="28803" y="39672"/>
                          <a:pt x="47110" y="45949"/>
                        </a:cubicBezTo>
                        <a:cubicBezTo>
                          <a:pt x="44110" y="17069"/>
                          <a:pt x="41634" y="0"/>
                          <a:pt x="41634" y="0"/>
                        </a:cubicBezTo>
                        <a:close/>
                      </a:path>
                    </a:pathLst>
                  </a:custGeom>
                  <a:solidFill>
                    <a:srgbClr val="A1ADAA"/>
                  </a:solidFill>
                  <a:ln w="9525" cap="flat">
                    <a:noFill/>
                    <a:prstDash val="solid"/>
                    <a:miter/>
                  </a:ln>
                </p:spPr>
                <p:txBody>
                  <a:bodyPr rtlCol="0" anchor="ctr"/>
                  <a:lstStyle/>
                  <a:p>
                    <a:endParaRPr lang="nl-NL"/>
                  </a:p>
                </p:txBody>
              </p:sp>
              <p:sp>
                <p:nvSpPr>
                  <p:cNvPr id="470" name="Vrije vorm 469">
                    <a:extLst>
                      <a:ext uri="{FF2B5EF4-FFF2-40B4-BE49-F238E27FC236}">
                        <a16:creationId xmlns:a16="http://schemas.microsoft.com/office/drawing/2014/main" id="{6F0A0B53-6E0F-CB94-5C1B-55CE11527A6F}"/>
                      </a:ext>
                    </a:extLst>
                  </p:cNvPr>
                  <p:cNvSpPr/>
                  <p:nvPr/>
                </p:nvSpPr>
                <p:spPr>
                  <a:xfrm>
                    <a:off x="7464723" y="1967513"/>
                    <a:ext cx="32909" cy="39042"/>
                  </a:xfrm>
                  <a:custGeom>
                    <a:avLst/>
                    <a:gdLst>
                      <a:gd name="connsiteX0" fmla="*/ 0 w 32909"/>
                      <a:gd name="connsiteY0" fmla="*/ 0 h 39042"/>
                      <a:gd name="connsiteX1" fmla="*/ 914 w 32909"/>
                      <a:gd name="connsiteY1" fmla="*/ 39043 h 39042"/>
                      <a:gd name="connsiteX2" fmla="*/ 32909 w 32909"/>
                      <a:gd name="connsiteY2" fmla="*/ 18155 h 39042"/>
                      <a:gd name="connsiteX3" fmla="*/ 0 w 32909"/>
                      <a:gd name="connsiteY3" fmla="*/ 0 h 39042"/>
                    </a:gdLst>
                    <a:ahLst/>
                    <a:cxnLst>
                      <a:cxn ang="0">
                        <a:pos x="connsiteX0" y="connsiteY0"/>
                      </a:cxn>
                      <a:cxn ang="0">
                        <a:pos x="connsiteX1" y="connsiteY1"/>
                      </a:cxn>
                      <a:cxn ang="0">
                        <a:pos x="connsiteX2" y="connsiteY2"/>
                      </a:cxn>
                      <a:cxn ang="0">
                        <a:pos x="connsiteX3" y="connsiteY3"/>
                      </a:cxn>
                    </a:cxnLst>
                    <a:rect l="l" t="t" r="r" b="b"/>
                    <a:pathLst>
                      <a:path w="32909" h="39042">
                        <a:moveTo>
                          <a:pt x="0" y="0"/>
                        </a:moveTo>
                        <a:cubicBezTo>
                          <a:pt x="0" y="0"/>
                          <a:pt x="362" y="15364"/>
                          <a:pt x="914" y="39043"/>
                        </a:cubicBezTo>
                        <a:cubicBezTo>
                          <a:pt x="12782" y="33928"/>
                          <a:pt x="23593" y="26832"/>
                          <a:pt x="32909" y="18155"/>
                        </a:cubicBezTo>
                        <a:cubicBezTo>
                          <a:pt x="22279" y="9858"/>
                          <a:pt x="8468" y="2353"/>
                          <a:pt x="0" y="0"/>
                        </a:cubicBezTo>
                        <a:close/>
                      </a:path>
                    </a:pathLst>
                  </a:custGeom>
                  <a:solidFill>
                    <a:srgbClr val="A1ADAA"/>
                  </a:solidFill>
                  <a:ln w="9525" cap="flat">
                    <a:noFill/>
                    <a:prstDash val="solid"/>
                    <a:miter/>
                  </a:ln>
                </p:spPr>
                <p:txBody>
                  <a:bodyPr rtlCol="0" anchor="ctr"/>
                  <a:lstStyle/>
                  <a:p>
                    <a:endParaRPr lang="nl-NL"/>
                  </a:p>
                </p:txBody>
              </p:sp>
              <p:sp>
                <p:nvSpPr>
                  <p:cNvPr id="471" name="Vrije vorm 470">
                    <a:extLst>
                      <a:ext uri="{FF2B5EF4-FFF2-40B4-BE49-F238E27FC236}">
                        <a16:creationId xmlns:a16="http://schemas.microsoft.com/office/drawing/2014/main" id="{A05C0865-F6D7-0103-AF36-A11E9FAD9646}"/>
                      </a:ext>
                    </a:extLst>
                  </p:cNvPr>
                  <p:cNvSpPr/>
                  <p:nvPr/>
                </p:nvSpPr>
                <p:spPr>
                  <a:xfrm>
                    <a:off x="7390514" y="1900038"/>
                    <a:ext cx="59636" cy="89925"/>
                  </a:xfrm>
                  <a:custGeom>
                    <a:avLst/>
                    <a:gdLst>
                      <a:gd name="connsiteX0" fmla="*/ 59636 w 59636"/>
                      <a:gd name="connsiteY0" fmla="*/ 67027 h 89925"/>
                      <a:gd name="connsiteX1" fmla="*/ 33452 w 59636"/>
                      <a:gd name="connsiteY1" fmla="*/ 89925 h 89925"/>
                      <a:gd name="connsiteX2" fmla="*/ 343 w 59636"/>
                      <a:gd name="connsiteY2" fmla="*/ 63055 h 89925"/>
                      <a:gd name="connsiteX3" fmla="*/ 0 w 59636"/>
                      <a:gd name="connsiteY3" fmla="*/ 0 h 89925"/>
                      <a:gd name="connsiteX4" fmla="*/ 54931 w 59636"/>
                      <a:gd name="connsiteY4" fmla="*/ 7515 h 89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36" h="89925">
                        <a:moveTo>
                          <a:pt x="59636" y="67027"/>
                        </a:moveTo>
                        <a:lnTo>
                          <a:pt x="33452" y="89925"/>
                        </a:lnTo>
                        <a:lnTo>
                          <a:pt x="343" y="63055"/>
                        </a:lnTo>
                        <a:lnTo>
                          <a:pt x="0" y="0"/>
                        </a:lnTo>
                        <a:lnTo>
                          <a:pt x="54931" y="7515"/>
                        </a:lnTo>
                        <a:close/>
                      </a:path>
                    </a:pathLst>
                  </a:custGeom>
                  <a:solidFill>
                    <a:srgbClr val="E5B6AE"/>
                  </a:solidFill>
                  <a:ln w="9525" cap="flat">
                    <a:noFill/>
                    <a:prstDash val="solid"/>
                    <a:miter/>
                  </a:ln>
                </p:spPr>
                <p:txBody>
                  <a:bodyPr rtlCol="0" anchor="ctr"/>
                  <a:lstStyle/>
                  <a:p>
                    <a:endParaRPr lang="nl-NL"/>
                  </a:p>
                </p:txBody>
              </p:sp>
              <p:sp>
                <p:nvSpPr>
                  <p:cNvPr id="472" name="Vrije vorm 471">
                    <a:extLst>
                      <a:ext uri="{FF2B5EF4-FFF2-40B4-BE49-F238E27FC236}">
                        <a16:creationId xmlns:a16="http://schemas.microsoft.com/office/drawing/2014/main" id="{5F707FF3-43AF-3E5B-A5C1-5B96E4AB6745}"/>
                      </a:ext>
                    </a:extLst>
                  </p:cNvPr>
                  <p:cNvSpPr/>
                  <p:nvPr/>
                </p:nvSpPr>
                <p:spPr>
                  <a:xfrm>
                    <a:off x="7394667" y="1920059"/>
                    <a:ext cx="53844" cy="36699"/>
                  </a:xfrm>
                  <a:custGeom>
                    <a:avLst/>
                    <a:gdLst>
                      <a:gd name="connsiteX0" fmla="*/ 0 w 53844"/>
                      <a:gd name="connsiteY0" fmla="*/ 0 h 36699"/>
                      <a:gd name="connsiteX1" fmla="*/ 53844 w 53844"/>
                      <a:gd name="connsiteY1" fmla="*/ 26241 h 36699"/>
                      <a:gd name="connsiteX2" fmla="*/ 52616 w 53844"/>
                      <a:gd name="connsiteY2" fmla="*/ 10716 h 36699"/>
                      <a:gd name="connsiteX3" fmla="*/ 0 w 53844"/>
                      <a:gd name="connsiteY3" fmla="*/ 0 h 36699"/>
                    </a:gdLst>
                    <a:ahLst/>
                    <a:cxnLst>
                      <a:cxn ang="0">
                        <a:pos x="connsiteX0" y="connsiteY0"/>
                      </a:cxn>
                      <a:cxn ang="0">
                        <a:pos x="connsiteX1" y="connsiteY1"/>
                      </a:cxn>
                      <a:cxn ang="0">
                        <a:pos x="connsiteX2" y="connsiteY2"/>
                      </a:cxn>
                      <a:cxn ang="0">
                        <a:pos x="connsiteX3" y="connsiteY3"/>
                      </a:cxn>
                    </a:cxnLst>
                    <a:rect l="l" t="t" r="r" b="b"/>
                    <a:pathLst>
                      <a:path w="53844" h="36699">
                        <a:moveTo>
                          <a:pt x="0" y="0"/>
                        </a:moveTo>
                        <a:cubicBezTo>
                          <a:pt x="9725" y="30375"/>
                          <a:pt x="32547" y="49768"/>
                          <a:pt x="53844" y="26241"/>
                        </a:cubicBezTo>
                        <a:lnTo>
                          <a:pt x="52616" y="10716"/>
                        </a:lnTo>
                        <a:lnTo>
                          <a:pt x="0" y="0"/>
                        </a:lnTo>
                        <a:close/>
                      </a:path>
                    </a:pathLst>
                  </a:custGeom>
                  <a:solidFill>
                    <a:srgbClr val="C4918C"/>
                  </a:solidFill>
                  <a:ln w="9525" cap="flat">
                    <a:noFill/>
                    <a:prstDash val="solid"/>
                    <a:miter/>
                  </a:ln>
                </p:spPr>
                <p:txBody>
                  <a:bodyPr rtlCol="0" anchor="ctr"/>
                  <a:lstStyle/>
                  <a:p>
                    <a:endParaRPr lang="nl-NL"/>
                  </a:p>
                </p:txBody>
              </p:sp>
              <p:sp>
                <p:nvSpPr>
                  <p:cNvPr id="473" name="Vrije vorm 472">
                    <a:extLst>
                      <a:ext uri="{FF2B5EF4-FFF2-40B4-BE49-F238E27FC236}">
                        <a16:creationId xmlns:a16="http://schemas.microsoft.com/office/drawing/2014/main" id="{69C5FB51-D89A-F418-2FBF-9109C7115DB6}"/>
                      </a:ext>
                    </a:extLst>
                  </p:cNvPr>
                  <p:cNvSpPr/>
                  <p:nvPr/>
                </p:nvSpPr>
                <p:spPr>
                  <a:xfrm>
                    <a:off x="7379106" y="1819223"/>
                    <a:ext cx="88544" cy="121782"/>
                  </a:xfrm>
                  <a:custGeom>
                    <a:avLst/>
                    <a:gdLst>
                      <a:gd name="connsiteX0" fmla="*/ 38040 w 88544"/>
                      <a:gd name="connsiteY0" fmla="*/ 501 h 121782"/>
                      <a:gd name="connsiteX1" fmla="*/ 807 w 88544"/>
                      <a:gd name="connsiteY1" fmla="*/ 48211 h 121782"/>
                      <a:gd name="connsiteX2" fmla="*/ 19180 w 88544"/>
                      <a:gd name="connsiteY2" fmla="*/ 107304 h 121782"/>
                      <a:gd name="connsiteX3" fmla="*/ 63767 w 88544"/>
                      <a:gd name="connsiteY3" fmla="*/ 121782 h 121782"/>
                      <a:gd name="connsiteX4" fmla="*/ 83407 w 88544"/>
                      <a:gd name="connsiteY4" fmla="*/ 100580 h 121782"/>
                      <a:gd name="connsiteX5" fmla="*/ 86027 w 88544"/>
                      <a:gd name="connsiteY5" fmla="*/ 37372 h 121782"/>
                      <a:gd name="connsiteX6" fmla="*/ 38040 w 88544"/>
                      <a:gd name="connsiteY6" fmla="*/ 501 h 12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44" h="121782">
                        <a:moveTo>
                          <a:pt x="38040" y="501"/>
                        </a:moveTo>
                        <a:cubicBezTo>
                          <a:pt x="11998" y="3148"/>
                          <a:pt x="-3841" y="7225"/>
                          <a:pt x="807" y="48211"/>
                        </a:cubicBezTo>
                        <a:cubicBezTo>
                          <a:pt x="5464" y="89207"/>
                          <a:pt x="13437" y="101818"/>
                          <a:pt x="19180" y="107304"/>
                        </a:cubicBezTo>
                        <a:cubicBezTo>
                          <a:pt x="26543" y="114315"/>
                          <a:pt x="37907" y="121659"/>
                          <a:pt x="63767" y="121782"/>
                        </a:cubicBezTo>
                        <a:cubicBezTo>
                          <a:pt x="79588" y="119458"/>
                          <a:pt x="79845" y="109886"/>
                          <a:pt x="83407" y="100580"/>
                        </a:cubicBezTo>
                        <a:cubicBezTo>
                          <a:pt x="86246" y="93150"/>
                          <a:pt x="91789" y="78225"/>
                          <a:pt x="86027" y="37372"/>
                        </a:cubicBezTo>
                        <a:cubicBezTo>
                          <a:pt x="80274" y="-3481"/>
                          <a:pt x="48555" y="-576"/>
                          <a:pt x="38040" y="501"/>
                        </a:cubicBezTo>
                        <a:close/>
                      </a:path>
                    </a:pathLst>
                  </a:custGeom>
                  <a:solidFill>
                    <a:srgbClr val="E5B6AE"/>
                  </a:solidFill>
                  <a:ln w="9525" cap="flat">
                    <a:noFill/>
                    <a:prstDash val="solid"/>
                    <a:miter/>
                  </a:ln>
                </p:spPr>
                <p:txBody>
                  <a:bodyPr rtlCol="0" anchor="ctr"/>
                  <a:lstStyle/>
                  <a:p>
                    <a:endParaRPr lang="nl-NL"/>
                  </a:p>
                </p:txBody>
              </p:sp>
              <p:sp>
                <p:nvSpPr>
                  <p:cNvPr id="474" name="Vrije vorm 473">
                    <a:extLst>
                      <a:ext uri="{FF2B5EF4-FFF2-40B4-BE49-F238E27FC236}">
                        <a16:creationId xmlns:a16="http://schemas.microsoft.com/office/drawing/2014/main" id="{AB1D2366-9FC7-9330-B2C4-56A1098FCA28}"/>
                      </a:ext>
                    </a:extLst>
                  </p:cNvPr>
                  <p:cNvSpPr/>
                  <p:nvPr/>
                </p:nvSpPr>
                <p:spPr>
                  <a:xfrm>
                    <a:off x="7419902" y="1879260"/>
                    <a:ext cx="7411" cy="8921"/>
                  </a:xfrm>
                  <a:custGeom>
                    <a:avLst/>
                    <a:gdLst>
                      <a:gd name="connsiteX0" fmla="*/ 2977 w 7411"/>
                      <a:gd name="connsiteY0" fmla="*/ 23 h 8921"/>
                      <a:gd name="connsiteX1" fmla="*/ 7340 w 7411"/>
                      <a:gd name="connsiteY1" fmla="*/ 4023 h 8921"/>
                      <a:gd name="connsiteX2" fmla="*/ 4425 w 7411"/>
                      <a:gd name="connsiteY2" fmla="*/ 8900 h 8921"/>
                      <a:gd name="connsiteX3" fmla="*/ 72 w 7411"/>
                      <a:gd name="connsiteY3" fmla="*/ 4890 h 8921"/>
                      <a:gd name="connsiteX4" fmla="*/ 2977 w 7411"/>
                      <a:gd name="connsiteY4" fmla="*/ 23 h 8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 h="8921">
                        <a:moveTo>
                          <a:pt x="2977" y="23"/>
                        </a:moveTo>
                        <a:cubicBezTo>
                          <a:pt x="4987" y="-225"/>
                          <a:pt x="6940" y="1575"/>
                          <a:pt x="7340" y="4023"/>
                        </a:cubicBezTo>
                        <a:cubicBezTo>
                          <a:pt x="7740" y="6481"/>
                          <a:pt x="6435" y="8662"/>
                          <a:pt x="4425" y="8900"/>
                        </a:cubicBezTo>
                        <a:cubicBezTo>
                          <a:pt x="2425" y="9138"/>
                          <a:pt x="472" y="7347"/>
                          <a:pt x="72" y="4890"/>
                        </a:cubicBezTo>
                        <a:cubicBezTo>
                          <a:pt x="-328" y="2442"/>
                          <a:pt x="977" y="261"/>
                          <a:pt x="2977" y="23"/>
                        </a:cubicBezTo>
                        <a:close/>
                      </a:path>
                    </a:pathLst>
                  </a:custGeom>
                  <a:solidFill>
                    <a:srgbClr val="303B39"/>
                  </a:solidFill>
                  <a:ln w="9525" cap="flat">
                    <a:noFill/>
                    <a:prstDash val="solid"/>
                    <a:miter/>
                  </a:ln>
                </p:spPr>
                <p:txBody>
                  <a:bodyPr rtlCol="0" anchor="ctr"/>
                  <a:lstStyle/>
                  <a:p>
                    <a:endParaRPr lang="nl-NL"/>
                  </a:p>
                </p:txBody>
              </p:sp>
              <p:sp>
                <p:nvSpPr>
                  <p:cNvPr id="475" name="Vrije vorm 474">
                    <a:extLst>
                      <a:ext uri="{FF2B5EF4-FFF2-40B4-BE49-F238E27FC236}">
                        <a16:creationId xmlns:a16="http://schemas.microsoft.com/office/drawing/2014/main" id="{80DCDB2A-A400-7963-3D16-6B7190ADB826}"/>
                      </a:ext>
                    </a:extLst>
                  </p:cNvPr>
                  <p:cNvSpPr/>
                  <p:nvPr/>
                </p:nvSpPr>
                <p:spPr>
                  <a:xfrm>
                    <a:off x="7452793" y="1875885"/>
                    <a:ext cx="7305" cy="9015"/>
                  </a:xfrm>
                  <a:custGeom>
                    <a:avLst/>
                    <a:gdLst>
                      <a:gd name="connsiteX0" fmla="*/ 3243 w 7305"/>
                      <a:gd name="connsiteY0" fmla="*/ 26 h 9015"/>
                      <a:gd name="connsiteX1" fmla="*/ 24 w 7305"/>
                      <a:gd name="connsiteY1" fmla="*/ 4999 h 9015"/>
                      <a:gd name="connsiteX2" fmla="*/ 4063 w 7305"/>
                      <a:gd name="connsiteY2" fmla="*/ 8989 h 9015"/>
                      <a:gd name="connsiteX3" fmla="*/ 7282 w 7305"/>
                      <a:gd name="connsiteY3" fmla="*/ 4017 h 9015"/>
                      <a:gd name="connsiteX4" fmla="*/ 3243 w 7305"/>
                      <a:gd name="connsiteY4" fmla="*/ 26 h 9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5" h="9015">
                        <a:moveTo>
                          <a:pt x="3243" y="26"/>
                        </a:moveTo>
                        <a:cubicBezTo>
                          <a:pt x="1234" y="293"/>
                          <a:pt x="-205" y="2522"/>
                          <a:pt x="24" y="4999"/>
                        </a:cubicBezTo>
                        <a:cubicBezTo>
                          <a:pt x="252" y="7475"/>
                          <a:pt x="2062" y="9256"/>
                          <a:pt x="4063" y="8989"/>
                        </a:cubicBezTo>
                        <a:cubicBezTo>
                          <a:pt x="6072" y="8713"/>
                          <a:pt x="7511" y="6494"/>
                          <a:pt x="7282" y="4017"/>
                        </a:cubicBezTo>
                        <a:cubicBezTo>
                          <a:pt x="7053" y="1541"/>
                          <a:pt x="5243" y="-240"/>
                          <a:pt x="3243" y="26"/>
                        </a:cubicBezTo>
                        <a:close/>
                      </a:path>
                    </a:pathLst>
                  </a:custGeom>
                  <a:solidFill>
                    <a:srgbClr val="303B39"/>
                  </a:solidFill>
                  <a:ln w="9525" cap="flat">
                    <a:noFill/>
                    <a:prstDash val="solid"/>
                    <a:miter/>
                  </a:ln>
                </p:spPr>
                <p:txBody>
                  <a:bodyPr rtlCol="0" anchor="ctr"/>
                  <a:lstStyle/>
                  <a:p>
                    <a:endParaRPr lang="nl-NL"/>
                  </a:p>
                </p:txBody>
              </p:sp>
              <p:sp>
                <p:nvSpPr>
                  <p:cNvPr id="476" name="Vrije vorm 475">
                    <a:extLst>
                      <a:ext uri="{FF2B5EF4-FFF2-40B4-BE49-F238E27FC236}">
                        <a16:creationId xmlns:a16="http://schemas.microsoft.com/office/drawing/2014/main" id="{09CE1BC0-953F-4095-A5F1-9D0F8BA58D98}"/>
                      </a:ext>
                    </a:extLst>
                  </p:cNvPr>
                  <p:cNvSpPr/>
                  <p:nvPr/>
                </p:nvSpPr>
                <p:spPr>
                  <a:xfrm>
                    <a:off x="7414631" y="1868098"/>
                    <a:ext cx="14811" cy="4470"/>
                  </a:xfrm>
                  <a:custGeom>
                    <a:avLst/>
                    <a:gdLst>
                      <a:gd name="connsiteX0" fmla="*/ 14421 w 14811"/>
                      <a:gd name="connsiteY0" fmla="*/ 3489 h 4470"/>
                      <a:gd name="connsiteX1" fmla="*/ 14811 w 14811"/>
                      <a:gd name="connsiteY1" fmla="*/ 222 h 4470"/>
                      <a:gd name="connsiteX2" fmla="*/ 0 w 14811"/>
                      <a:gd name="connsiteY2" fmla="*/ 1537 h 4470"/>
                      <a:gd name="connsiteX3" fmla="*/ 1495 w 14811"/>
                      <a:gd name="connsiteY3" fmla="*/ 4470 h 4470"/>
                      <a:gd name="connsiteX4" fmla="*/ 14421 w 14811"/>
                      <a:gd name="connsiteY4" fmla="*/ 3489 h 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1" h="4470">
                        <a:moveTo>
                          <a:pt x="14421" y="3489"/>
                        </a:moveTo>
                        <a:lnTo>
                          <a:pt x="14811" y="222"/>
                        </a:lnTo>
                        <a:cubicBezTo>
                          <a:pt x="10220" y="-321"/>
                          <a:pt x="2762" y="136"/>
                          <a:pt x="0" y="1537"/>
                        </a:cubicBezTo>
                        <a:lnTo>
                          <a:pt x="1495" y="4470"/>
                        </a:lnTo>
                        <a:cubicBezTo>
                          <a:pt x="3400" y="3499"/>
                          <a:pt x="10173" y="2994"/>
                          <a:pt x="14421" y="3489"/>
                        </a:cubicBezTo>
                        <a:close/>
                      </a:path>
                    </a:pathLst>
                  </a:custGeom>
                  <a:solidFill>
                    <a:srgbClr val="A1ADAA"/>
                  </a:solidFill>
                  <a:ln w="9525" cap="flat">
                    <a:noFill/>
                    <a:prstDash val="solid"/>
                    <a:miter/>
                  </a:ln>
                </p:spPr>
                <p:txBody>
                  <a:bodyPr rtlCol="0" anchor="ctr"/>
                  <a:lstStyle/>
                  <a:p>
                    <a:endParaRPr lang="nl-NL"/>
                  </a:p>
                </p:txBody>
              </p:sp>
              <p:sp>
                <p:nvSpPr>
                  <p:cNvPr id="477" name="Vrije vorm 476">
                    <a:extLst>
                      <a:ext uri="{FF2B5EF4-FFF2-40B4-BE49-F238E27FC236}">
                        <a16:creationId xmlns:a16="http://schemas.microsoft.com/office/drawing/2014/main" id="{432E21C2-7E27-9B49-CCD0-86B64220FAAE}"/>
                      </a:ext>
                    </a:extLst>
                  </p:cNvPr>
                  <p:cNvSpPr/>
                  <p:nvPr/>
                </p:nvSpPr>
                <p:spPr>
                  <a:xfrm>
                    <a:off x="7449226" y="1864395"/>
                    <a:ext cx="14849" cy="4439"/>
                  </a:xfrm>
                  <a:custGeom>
                    <a:avLst/>
                    <a:gdLst>
                      <a:gd name="connsiteX0" fmla="*/ 13774 w 14849"/>
                      <a:gd name="connsiteY0" fmla="*/ 3629 h 4439"/>
                      <a:gd name="connsiteX1" fmla="*/ 14850 w 14849"/>
                      <a:gd name="connsiteY1" fmla="*/ 515 h 4439"/>
                      <a:gd name="connsiteX2" fmla="*/ 0 w 14849"/>
                      <a:gd name="connsiteY2" fmla="*/ 1248 h 4439"/>
                      <a:gd name="connsiteX3" fmla="*/ 829 w 14849"/>
                      <a:gd name="connsiteY3" fmla="*/ 4439 h 4439"/>
                      <a:gd name="connsiteX4" fmla="*/ 13774 w 14849"/>
                      <a:gd name="connsiteY4" fmla="*/ 3629 h 4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9" h="4439">
                        <a:moveTo>
                          <a:pt x="13774" y="3629"/>
                        </a:moveTo>
                        <a:lnTo>
                          <a:pt x="14850" y="515"/>
                        </a:lnTo>
                        <a:cubicBezTo>
                          <a:pt x="11925" y="-485"/>
                          <a:pt x="4477" y="86"/>
                          <a:pt x="0" y="1248"/>
                        </a:cubicBezTo>
                        <a:lnTo>
                          <a:pt x="829" y="4439"/>
                        </a:lnTo>
                        <a:cubicBezTo>
                          <a:pt x="4972" y="3353"/>
                          <a:pt x="11754" y="2934"/>
                          <a:pt x="13774" y="3629"/>
                        </a:cubicBezTo>
                        <a:close/>
                      </a:path>
                    </a:pathLst>
                  </a:custGeom>
                  <a:solidFill>
                    <a:srgbClr val="A1ADAA"/>
                  </a:solidFill>
                  <a:ln w="9525" cap="flat">
                    <a:noFill/>
                    <a:prstDash val="solid"/>
                    <a:miter/>
                  </a:ln>
                </p:spPr>
                <p:txBody>
                  <a:bodyPr rtlCol="0" anchor="ctr"/>
                  <a:lstStyle/>
                  <a:p>
                    <a:endParaRPr lang="nl-NL"/>
                  </a:p>
                </p:txBody>
              </p:sp>
              <p:sp>
                <p:nvSpPr>
                  <p:cNvPr id="478" name="Vrije vorm 477">
                    <a:extLst>
                      <a:ext uri="{FF2B5EF4-FFF2-40B4-BE49-F238E27FC236}">
                        <a16:creationId xmlns:a16="http://schemas.microsoft.com/office/drawing/2014/main" id="{4B47AE5E-0E2B-1EF7-0811-3E141A7F9CE7}"/>
                      </a:ext>
                    </a:extLst>
                  </p:cNvPr>
                  <p:cNvSpPr/>
                  <p:nvPr/>
                </p:nvSpPr>
                <p:spPr>
                  <a:xfrm>
                    <a:off x="7406753" y="1872075"/>
                    <a:ext cx="65577" cy="24713"/>
                  </a:xfrm>
                  <a:custGeom>
                    <a:avLst/>
                    <a:gdLst>
                      <a:gd name="connsiteX0" fmla="*/ 34929 w 65577"/>
                      <a:gd name="connsiteY0" fmla="*/ 3979 h 24713"/>
                      <a:gd name="connsiteX1" fmla="*/ 306 w 65577"/>
                      <a:gd name="connsiteY1" fmla="*/ 7275 h 24713"/>
                      <a:gd name="connsiteX2" fmla="*/ 6869 w 65577"/>
                      <a:gd name="connsiteY2" fmla="*/ 24410 h 24713"/>
                      <a:gd name="connsiteX3" fmla="*/ 30291 w 65577"/>
                      <a:gd name="connsiteY3" fmla="*/ 22857 h 24713"/>
                      <a:gd name="connsiteX4" fmla="*/ 34653 w 65577"/>
                      <a:gd name="connsiteY4" fmla="*/ 8122 h 24713"/>
                      <a:gd name="connsiteX5" fmla="*/ 34882 w 65577"/>
                      <a:gd name="connsiteY5" fmla="*/ 6589 h 24713"/>
                      <a:gd name="connsiteX6" fmla="*/ 40787 w 65577"/>
                      <a:gd name="connsiteY6" fmla="*/ 5970 h 24713"/>
                      <a:gd name="connsiteX7" fmla="*/ 41321 w 65577"/>
                      <a:gd name="connsiteY7" fmla="*/ 7437 h 24713"/>
                      <a:gd name="connsiteX8" fmla="*/ 48569 w 65577"/>
                      <a:gd name="connsiteY8" fmla="*/ 21000 h 24713"/>
                      <a:gd name="connsiteX9" fmla="*/ 61590 w 65577"/>
                      <a:gd name="connsiteY9" fmla="*/ 18857 h 24713"/>
                      <a:gd name="connsiteX10" fmla="*/ 64571 w 65577"/>
                      <a:gd name="connsiteY10" fmla="*/ 740 h 24713"/>
                      <a:gd name="connsiteX11" fmla="*/ 40397 w 65577"/>
                      <a:gd name="connsiteY11" fmla="*/ 3398 h 24713"/>
                      <a:gd name="connsiteX12" fmla="*/ 34929 w 65577"/>
                      <a:gd name="connsiteY12" fmla="*/ 3979 h 24713"/>
                      <a:gd name="connsiteX13" fmla="*/ 34929 w 65577"/>
                      <a:gd name="connsiteY13" fmla="*/ 3979 h 24713"/>
                      <a:gd name="connsiteX14" fmla="*/ 43531 w 65577"/>
                      <a:gd name="connsiteY14" fmla="*/ 4655 h 24713"/>
                      <a:gd name="connsiteX15" fmla="*/ 61599 w 65577"/>
                      <a:gd name="connsiteY15" fmla="*/ 2626 h 24713"/>
                      <a:gd name="connsiteX16" fmla="*/ 59170 w 65577"/>
                      <a:gd name="connsiteY16" fmla="*/ 17419 h 24713"/>
                      <a:gd name="connsiteX17" fmla="*/ 50407 w 65577"/>
                      <a:gd name="connsiteY17" fmla="*/ 18981 h 24713"/>
                      <a:gd name="connsiteX18" fmla="*/ 44493 w 65577"/>
                      <a:gd name="connsiteY18" fmla="*/ 7913 h 24713"/>
                      <a:gd name="connsiteX19" fmla="*/ 43531 w 65577"/>
                      <a:gd name="connsiteY19" fmla="*/ 4655 h 24713"/>
                      <a:gd name="connsiteX20" fmla="*/ 43531 w 65577"/>
                      <a:gd name="connsiteY20" fmla="*/ 4655 h 24713"/>
                      <a:gd name="connsiteX21" fmla="*/ 31939 w 65577"/>
                      <a:gd name="connsiteY21" fmla="*/ 5836 h 24713"/>
                      <a:gd name="connsiteX22" fmla="*/ 31643 w 65577"/>
                      <a:gd name="connsiteY22" fmla="*/ 9218 h 24713"/>
                      <a:gd name="connsiteX23" fmla="*/ 28081 w 65577"/>
                      <a:gd name="connsiteY23" fmla="*/ 21248 h 24713"/>
                      <a:gd name="connsiteX24" fmla="*/ 8945 w 65577"/>
                      <a:gd name="connsiteY24" fmla="*/ 22524 h 24713"/>
                      <a:gd name="connsiteX25" fmla="*/ 3592 w 65577"/>
                      <a:gd name="connsiteY25" fmla="*/ 8522 h 24713"/>
                      <a:gd name="connsiteX26" fmla="*/ 31939 w 65577"/>
                      <a:gd name="connsiteY26" fmla="*/ 5836 h 2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577" h="24713">
                        <a:moveTo>
                          <a:pt x="34929" y="3979"/>
                        </a:moveTo>
                        <a:cubicBezTo>
                          <a:pt x="32034" y="3855"/>
                          <a:pt x="10650" y="2626"/>
                          <a:pt x="306" y="7275"/>
                        </a:cubicBezTo>
                        <a:cubicBezTo>
                          <a:pt x="-1446" y="13075"/>
                          <a:pt x="4811" y="23448"/>
                          <a:pt x="6869" y="24410"/>
                        </a:cubicBezTo>
                        <a:cubicBezTo>
                          <a:pt x="8916" y="25381"/>
                          <a:pt x="26871" y="23791"/>
                          <a:pt x="30291" y="22857"/>
                        </a:cubicBezTo>
                        <a:cubicBezTo>
                          <a:pt x="33758" y="22381"/>
                          <a:pt x="34310" y="9789"/>
                          <a:pt x="34653" y="8122"/>
                        </a:cubicBezTo>
                        <a:cubicBezTo>
                          <a:pt x="34758" y="7646"/>
                          <a:pt x="34825" y="7113"/>
                          <a:pt x="34882" y="6589"/>
                        </a:cubicBezTo>
                        <a:cubicBezTo>
                          <a:pt x="37539" y="5693"/>
                          <a:pt x="38006" y="5446"/>
                          <a:pt x="40787" y="5970"/>
                        </a:cubicBezTo>
                        <a:cubicBezTo>
                          <a:pt x="40949" y="6474"/>
                          <a:pt x="41130" y="6998"/>
                          <a:pt x="41321" y="7437"/>
                        </a:cubicBezTo>
                        <a:cubicBezTo>
                          <a:pt x="42006" y="9008"/>
                          <a:pt x="45073" y="21238"/>
                          <a:pt x="48569" y="21000"/>
                        </a:cubicBezTo>
                        <a:cubicBezTo>
                          <a:pt x="52103" y="21229"/>
                          <a:pt x="59771" y="20209"/>
                          <a:pt x="61590" y="18857"/>
                        </a:cubicBezTo>
                        <a:cubicBezTo>
                          <a:pt x="63400" y="17495"/>
                          <a:pt x="67457" y="6074"/>
                          <a:pt x="64571" y="740"/>
                        </a:cubicBezTo>
                        <a:cubicBezTo>
                          <a:pt x="53703" y="-1679"/>
                          <a:pt x="43797" y="2531"/>
                          <a:pt x="40397" y="3398"/>
                        </a:cubicBezTo>
                        <a:cubicBezTo>
                          <a:pt x="37482" y="3084"/>
                          <a:pt x="37739" y="3198"/>
                          <a:pt x="34929" y="3979"/>
                        </a:cubicBezTo>
                        <a:lnTo>
                          <a:pt x="34929" y="3979"/>
                        </a:lnTo>
                        <a:close/>
                        <a:moveTo>
                          <a:pt x="43531" y="4655"/>
                        </a:moveTo>
                        <a:cubicBezTo>
                          <a:pt x="45502" y="4169"/>
                          <a:pt x="52456" y="598"/>
                          <a:pt x="61599" y="2626"/>
                        </a:cubicBezTo>
                        <a:cubicBezTo>
                          <a:pt x="63962" y="6989"/>
                          <a:pt x="60647" y="16314"/>
                          <a:pt x="59170" y="17419"/>
                        </a:cubicBezTo>
                        <a:cubicBezTo>
                          <a:pt x="57685" y="18533"/>
                          <a:pt x="53303" y="19162"/>
                          <a:pt x="50407" y="18981"/>
                        </a:cubicBezTo>
                        <a:cubicBezTo>
                          <a:pt x="47559" y="19181"/>
                          <a:pt x="45054" y="9189"/>
                          <a:pt x="44493" y="7913"/>
                        </a:cubicBezTo>
                        <a:cubicBezTo>
                          <a:pt x="43940" y="6627"/>
                          <a:pt x="43531" y="4655"/>
                          <a:pt x="43531" y="4655"/>
                        </a:cubicBezTo>
                        <a:lnTo>
                          <a:pt x="43531" y="4655"/>
                        </a:lnTo>
                        <a:close/>
                        <a:moveTo>
                          <a:pt x="31939" y="5836"/>
                        </a:moveTo>
                        <a:cubicBezTo>
                          <a:pt x="31939" y="5836"/>
                          <a:pt x="31929" y="7846"/>
                          <a:pt x="31643" y="9218"/>
                        </a:cubicBezTo>
                        <a:cubicBezTo>
                          <a:pt x="31357" y="10580"/>
                          <a:pt x="30910" y="20867"/>
                          <a:pt x="28081" y="21248"/>
                        </a:cubicBezTo>
                        <a:cubicBezTo>
                          <a:pt x="25281" y="22010"/>
                          <a:pt x="10622" y="23305"/>
                          <a:pt x="8945" y="22524"/>
                        </a:cubicBezTo>
                        <a:cubicBezTo>
                          <a:pt x="7269" y="21733"/>
                          <a:pt x="2154" y="13266"/>
                          <a:pt x="3592" y="8522"/>
                        </a:cubicBezTo>
                        <a:cubicBezTo>
                          <a:pt x="12136" y="4693"/>
                          <a:pt x="29910" y="5760"/>
                          <a:pt x="31939" y="5836"/>
                        </a:cubicBezTo>
                        <a:close/>
                      </a:path>
                    </a:pathLst>
                  </a:custGeom>
                  <a:solidFill>
                    <a:srgbClr val="303B39"/>
                  </a:solidFill>
                  <a:ln w="9525" cap="flat">
                    <a:noFill/>
                    <a:prstDash val="solid"/>
                    <a:miter/>
                  </a:ln>
                </p:spPr>
                <p:txBody>
                  <a:bodyPr rtlCol="0" anchor="ctr"/>
                  <a:lstStyle/>
                  <a:p>
                    <a:endParaRPr lang="nl-NL"/>
                  </a:p>
                </p:txBody>
              </p:sp>
              <p:sp>
                <p:nvSpPr>
                  <p:cNvPr id="479" name="Vrije vorm 478">
                    <a:extLst>
                      <a:ext uri="{FF2B5EF4-FFF2-40B4-BE49-F238E27FC236}">
                        <a16:creationId xmlns:a16="http://schemas.microsoft.com/office/drawing/2014/main" id="{E9696780-24C2-86BE-ECAE-9DA8BB7C0AE4}"/>
                      </a:ext>
                    </a:extLst>
                  </p:cNvPr>
                  <p:cNvSpPr/>
                  <p:nvPr/>
                </p:nvSpPr>
                <p:spPr>
                  <a:xfrm>
                    <a:off x="7370639" y="1880387"/>
                    <a:ext cx="16672" cy="25729"/>
                  </a:xfrm>
                  <a:custGeom>
                    <a:avLst/>
                    <a:gdLst>
                      <a:gd name="connsiteX0" fmla="*/ 14703 w 16672"/>
                      <a:gd name="connsiteY0" fmla="*/ 4363 h 25729"/>
                      <a:gd name="connsiteX1" fmla="*/ 7892 w 16672"/>
                      <a:gd name="connsiteY1" fmla="*/ 20 h 25729"/>
                      <a:gd name="connsiteX2" fmla="*/ 158 w 16672"/>
                      <a:gd name="connsiteY2" fmla="*/ 11221 h 25729"/>
                      <a:gd name="connsiteX3" fmla="*/ 14560 w 16672"/>
                      <a:gd name="connsiteY3" fmla="*/ 25470 h 25729"/>
                      <a:gd name="connsiteX4" fmla="*/ 14703 w 16672"/>
                      <a:gd name="connsiteY4" fmla="*/ 4363 h 25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 h="25729">
                        <a:moveTo>
                          <a:pt x="14703" y="4363"/>
                        </a:moveTo>
                        <a:cubicBezTo>
                          <a:pt x="13065" y="2077"/>
                          <a:pt x="11188" y="286"/>
                          <a:pt x="7892" y="20"/>
                        </a:cubicBezTo>
                        <a:cubicBezTo>
                          <a:pt x="4607" y="-247"/>
                          <a:pt x="-1013" y="2125"/>
                          <a:pt x="158" y="11221"/>
                        </a:cubicBezTo>
                        <a:cubicBezTo>
                          <a:pt x="1320" y="20317"/>
                          <a:pt x="9902" y="27166"/>
                          <a:pt x="14560" y="25470"/>
                        </a:cubicBezTo>
                        <a:cubicBezTo>
                          <a:pt x="19227" y="23775"/>
                          <a:pt x="14703" y="4363"/>
                          <a:pt x="14703" y="4363"/>
                        </a:cubicBezTo>
                        <a:close/>
                      </a:path>
                    </a:pathLst>
                  </a:custGeom>
                  <a:solidFill>
                    <a:srgbClr val="E5B6AE"/>
                  </a:solidFill>
                  <a:ln w="9525" cap="flat">
                    <a:noFill/>
                    <a:prstDash val="solid"/>
                    <a:miter/>
                  </a:ln>
                </p:spPr>
                <p:txBody>
                  <a:bodyPr rtlCol="0" anchor="ctr"/>
                  <a:lstStyle/>
                  <a:p>
                    <a:endParaRPr lang="nl-NL"/>
                  </a:p>
                </p:txBody>
              </p:sp>
              <p:sp>
                <p:nvSpPr>
                  <p:cNvPr id="480" name="Vrije vorm 479">
                    <a:extLst>
                      <a:ext uri="{FF2B5EF4-FFF2-40B4-BE49-F238E27FC236}">
                        <a16:creationId xmlns:a16="http://schemas.microsoft.com/office/drawing/2014/main" id="{90DC9770-5A4A-B902-F0E7-8B9847E5754B}"/>
                      </a:ext>
                    </a:extLst>
                  </p:cNvPr>
                  <p:cNvSpPr/>
                  <p:nvPr/>
                </p:nvSpPr>
                <p:spPr>
                  <a:xfrm>
                    <a:off x="7436834" y="1877168"/>
                    <a:ext cx="18374" cy="30362"/>
                  </a:xfrm>
                  <a:custGeom>
                    <a:avLst/>
                    <a:gdLst>
                      <a:gd name="connsiteX0" fmla="*/ 8430 w 18374"/>
                      <a:gd name="connsiteY0" fmla="*/ 30280 h 30362"/>
                      <a:gd name="connsiteX1" fmla="*/ 9858 w 18374"/>
                      <a:gd name="connsiteY1" fmla="*/ 30070 h 30362"/>
                      <a:gd name="connsiteX2" fmla="*/ 18345 w 18374"/>
                      <a:gd name="connsiteY2" fmla="*/ 23384 h 30362"/>
                      <a:gd name="connsiteX3" fmla="*/ 14288 w 18374"/>
                      <a:gd name="connsiteY3" fmla="*/ 13706 h 30362"/>
                      <a:gd name="connsiteX4" fmla="*/ 8096 w 18374"/>
                      <a:gd name="connsiteY4" fmla="*/ 0 h 30362"/>
                      <a:gd name="connsiteX5" fmla="*/ 4829 w 18374"/>
                      <a:gd name="connsiteY5" fmla="*/ 476 h 30362"/>
                      <a:gd name="connsiteX6" fmla="*/ 11506 w 18374"/>
                      <a:gd name="connsiteY6" fmla="*/ 15469 h 30362"/>
                      <a:gd name="connsiteX7" fmla="*/ 15068 w 18374"/>
                      <a:gd name="connsiteY7" fmla="*/ 23041 h 30362"/>
                      <a:gd name="connsiteX8" fmla="*/ 9239 w 18374"/>
                      <a:gd name="connsiteY8" fmla="*/ 26832 h 30362"/>
                      <a:gd name="connsiteX9" fmla="*/ 2914 w 18374"/>
                      <a:gd name="connsiteY9" fmla="*/ 25746 h 30362"/>
                      <a:gd name="connsiteX10" fmla="*/ 0 w 18374"/>
                      <a:gd name="connsiteY10" fmla="*/ 27270 h 30362"/>
                      <a:gd name="connsiteX11" fmla="*/ 8430 w 18374"/>
                      <a:gd name="connsiteY11" fmla="*/ 30280 h 3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4" h="30362">
                        <a:moveTo>
                          <a:pt x="8430" y="30280"/>
                        </a:moveTo>
                        <a:cubicBezTo>
                          <a:pt x="8924" y="30232"/>
                          <a:pt x="9401" y="30156"/>
                          <a:pt x="9858" y="30070"/>
                        </a:cubicBezTo>
                        <a:cubicBezTo>
                          <a:pt x="13535" y="29366"/>
                          <a:pt x="17955" y="27194"/>
                          <a:pt x="18345" y="23384"/>
                        </a:cubicBezTo>
                        <a:cubicBezTo>
                          <a:pt x="18640" y="20583"/>
                          <a:pt x="16716" y="17545"/>
                          <a:pt x="14288" y="13706"/>
                        </a:cubicBezTo>
                        <a:cubicBezTo>
                          <a:pt x="11735" y="9668"/>
                          <a:pt x="8839" y="5086"/>
                          <a:pt x="8096" y="0"/>
                        </a:cubicBezTo>
                        <a:lnTo>
                          <a:pt x="4829" y="476"/>
                        </a:lnTo>
                        <a:cubicBezTo>
                          <a:pt x="5677" y="6248"/>
                          <a:pt x="8906" y="11363"/>
                          <a:pt x="11506" y="15469"/>
                        </a:cubicBezTo>
                        <a:cubicBezTo>
                          <a:pt x="13430" y="18507"/>
                          <a:pt x="15249" y="21384"/>
                          <a:pt x="15068" y="23041"/>
                        </a:cubicBezTo>
                        <a:cubicBezTo>
                          <a:pt x="14907" y="24622"/>
                          <a:pt x="12459" y="26222"/>
                          <a:pt x="9239" y="26832"/>
                        </a:cubicBezTo>
                        <a:cubicBezTo>
                          <a:pt x="6305" y="27403"/>
                          <a:pt x="3524" y="26918"/>
                          <a:pt x="2914" y="25746"/>
                        </a:cubicBezTo>
                        <a:lnTo>
                          <a:pt x="0" y="27270"/>
                        </a:lnTo>
                        <a:cubicBezTo>
                          <a:pt x="1428" y="30004"/>
                          <a:pt x="5162" y="30613"/>
                          <a:pt x="8430" y="30280"/>
                        </a:cubicBezTo>
                        <a:close/>
                      </a:path>
                    </a:pathLst>
                  </a:custGeom>
                  <a:solidFill>
                    <a:srgbClr val="303B39"/>
                  </a:solidFill>
                  <a:ln w="9525" cap="flat">
                    <a:noFill/>
                    <a:prstDash val="solid"/>
                    <a:miter/>
                  </a:ln>
                </p:spPr>
                <p:txBody>
                  <a:bodyPr rtlCol="0" anchor="ctr"/>
                  <a:lstStyle/>
                  <a:p>
                    <a:endParaRPr lang="nl-NL"/>
                  </a:p>
                </p:txBody>
              </p:sp>
              <p:sp>
                <p:nvSpPr>
                  <p:cNvPr id="481" name="Vrije vorm 480">
                    <a:extLst>
                      <a:ext uri="{FF2B5EF4-FFF2-40B4-BE49-F238E27FC236}">
                        <a16:creationId xmlns:a16="http://schemas.microsoft.com/office/drawing/2014/main" id="{1EEAE445-7B1E-4578-6DBA-E20F1155B42C}"/>
                      </a:ext>
                    </a:extLst>
                  </p:cNvPr>
                  <p:cNvSpPr/>
                  <p:nvPr/>
                </p:nvSpPr>
                <p:spPr>
                  <a:xfrm>
                    <a:off x="7434053" y="1916316"/>
                    <a:ext cx="16715" cy="4813"/>
                  </a:xfrm>
                  <a:custGeom>
                    <a:avLst/>
                    <a:gdLst>
                      <a:gd name="connsiteX0" fmla="*/ 9544 w 16715"/>
                      <a:gd name="connsiteY0" fmla="*/ 4677 h 4813"/>
                      <a:gd name="connsiteX1" fmla="*/ 16716 w 16715"/>
                      <a:gd name="connsiteY1" fmla="*/ 3086 h 4813"/>
                      <a:gd name="connsiteX2" fmla="*/ 15573 w 16715"/>
                      <a:gd name="connsiteY2" fmla="*/ 0 h 4813"/>
                      <a:gd name="connsiteX3" fmla="*/ 1257 w 16715"/>
                      <a:gd name="connsiteY3" fmla="*/ 543 h 4813"/>
                      <a:gd name="connsiteX4" fmla="*/ 0 w 16715"/>
                      <a:gd name="connsiteY4" fmla="*/ 3581 h 4813"/>
                      <a:gd name="connsiteX5" fmla="*/ 9544 w 16715"/>
                      <a:gd name="connsiteY5" fmla="*/ 4677 h 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15" h="4813">
                        <a:moveTo>
                          <a:pt x="9544" y="4677"/>
                        </a:moveTo>
                        <a:cubicBezTo>
                          <a:pt x="13458" y="4277"/>
                          <a:pt x="16497" y="3172"/>
                          <a:pt x="16716" y="3086"/>
                        </a:cubicBezTo>
                        <a:lnTo>
                          <a:pt x="15573" y="0"/>
                        </a:lnTo>
                        <a:cubicBezTo>
                          <a:pt x="15497" y="28"/>
                          <a:pt x="7229" y="3010"/>
                          <a:pt x="1257" y="543"/>
                        </a:cubicBezTo>
                        <a:lnTo>
                          <a:pt x="0" y="3581"/>
                        </a:lnTo>
                        <a:cubicBezTo>
                          <a:pt x="3105" y="4867"/>
                          <a:pt x="6572" y="4972"/>
                          <a:pt x="9544" y="4677"/>
                        </a:cubicBezTo>
                        <a:close/>
                      </a:path>
                    </a:pathLst>
                  </a:custGeom>
                  <a:solidFill>
                    <a:srgbClr val="303B39"/>
                  </a:solidFill>
                  <a:ln w="9525" cap="flat">
                    <a:noFill/>
                    <a:prstDash val="solid"/>
                    <a:miter/>
                  </a:ln>
                </p:spPr>
                <p:txBody>
                  <a:bodyPr rtlCol="0" anchor="ctr"/>
                  <a:lstStyle/>
                  <a:p>
                    <a:endParaRPr lang="nl-NL"/>
                  </a:p>
                </p:txBody>
              </p:sp>
              <p:sp>
                <p:nvSpPr>
                  <p:cNvPr id="482" name="Vrije vorm 481">
                    <a:extLst>
                      <a:ext uri="{FF2B5EF4-FFF2-40B4-BE49-F238E27FC236}">
                        <a16:creationId xmlns:a16="http://schemas.microsoft.com/office/drawing/2014/main" id="{71632AA6-A9CE-03F4-CDAE-033DDAB5CC37}"/>
                      </a:ext>
                    </a:extLst>
                  </p:cNvPr>
                  <p:cNvSpPr/>
                  <p:nvPr/>
                </p:nvSpPr>
                <p:spPr>
                  <a:xfrm>
                    <a:off x="7376682" y="1822705"/>
                    <a:ext cx="23566" cy="69654"/>
                  </a:xfrm>
                  <a:custGeom>
                    <a:avLst/>
                    <a:gdLst>
                      <a:gd name="connsiteX0" fmla="*/ 13765 w 23566"/>
                      <a:gd name="connsiteY0" fmla="*/ 69618 h 69654"/>
                      <a:gd name="connsiteX1" fmla="*/ 18299 w 23566"/>
                      <a:gd name="connsiteY1" fmla="*/ 33185 h 69654"/>
                      <a:gd name="connsiteX2" fmla="*/ 18213 w 23566"/>
                      <a:gd name="connsiteY2" fmla="*/ 21507 h 69654"/>
                      <a:gd name="connsiteX3" fmla="*/ 14022 w 23566"/>
                      <a:gd name="connsiteY3" fmla="*/ 15812 h 69654"/>
                      <a:gd name="connsiteX4" fmla="*/ 23566 w 23566"/>
                      <a:gd name="connsiteY4" fmla="*/ 0 h 69654"/>
                      <a:gd name="connsiteX5" fmla="*/ 11 w 23566"/>
                      <a:gd name="connsiteY5" fmla="*/ 28518 h 69654"/>
                      <a:gd name="connsiteX6" fmla="*/ 4725 w 23566"/>
                      <a:gd name="connsiteY6" fmla="*/ 58522 h 69654"/>
                      <a:gd name="connsiteX7" fmla="*/ 10336 w 23566"/>
                      <a:gd name="connsiteY7" fmla="*/ 64999 h 69654"/>
                      <a:gd name="connsiteX8" fmla="*/ 13765 w 23566"/>
                      <a:gd name="connsiteY8" fmla="*/ 69618 h 6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66" h="69654">
                        <a:moveTo>
                          <a:pt x="13765" y="69618"/>
                        </a:moveTo>
                        <a:cubicBezTo>
                          <a:pt x="13765" y="69618"/>
                          <a:pt x="12965" y="44472"/>
                          <a:pt x="18299" y="33185"/>
                        </a:cubicBezTo>
                        <a:cubicBezTo>
                          <a:pt x="21204" y="27042"/>
                          <a:pt x="19861" y="22936"/>
                          <a:pt x="18213" y="21507"/>
                        </a:cubicBezTo>
                        <a:cubicBezTo>
                          <a:pt x="18213" y="21507"/>
                          <a:pt x="15165" y="19860"/>
                          <a:pt x="14022" y="15812"/>
                        </a:cubicBezTo>
                        <a:cubicBezTo>
                          <a:pt x="12088" y="8954"/>
                          <a:pt x="20699" y="2353"/>
                          <a:pt x="23566" y="0"/>
                        </a:cubicBezTo>
                        <a:cubicBezTo>
                          <a:pt x="23566" y="0"/>
                          <a:pt x="-580" y="4162"/>
                          <a:pt x="11" y="28518"/>
                        </a:cubicBezTo>
                        <a:cubicBezTo>
                          <a:pt x="449" y="46577"/>
                          <a:pt x="4725" y="58522"/>
                          <a:pt x="4725" y="58522"/>
                        </a:cubicBezTo>
                        <a:cubicBezTo>
                          <a:pt x="4725" y="58522"/>
                          <a:pt x="9069" y="59626"/>
                          <a:pt x="10336" y="64999"/>
                        </a:cubicBezTo>
                        <a:cubicBezTo>
                          <a:pt x="11593" y="70371"/>
                          <a:pt x="13765" y="69618"/>
                          <a:pt x="13765" y="69618"/>
                        </a:cubicBezTo>
                        <a:close/>
                      </a:path>
                    </a:pathLst>
                  </a:custGeom>
                  <a:solidFill>
                    <a:srgbClr val="A1ADAA"/>
                  </a:solidFill>
                  <a:ln w="9525" cap="flat">
                    <a:noFill/>
                    <a:prstDash val="solid"/>
                    <a:miter/>
                  </a:ln>
                </p:spPr>
                <p:txBody>
                  <a:bodyPr rtlCol="0" anchor="ctr"/>
                  <a:lstStyle/>
                  <a:p>
                    <a:endParaRPr lang="nl-NL"/>
                  </a:p>
                </p:txBody>
              </p:sp>
              <p:sp>
                <p:nvSpPr>
                  <p:cNvPr id="483" name="Vrije vorm 482">
                    <a:extLst>
                      <a:ext uri="{FF2B5EF4-FFF2-40B4-BE49-F238E27FC236}">
                        <a16:creationId xmlns:a16="http://schemas.microsoft.com/office/drawing/2014/main" id="{71D85847-6A0F-2C80-4173-740C9D1FF807}"/>
                      </a:ext>
                    </a:extLst>
                  </p:cNvPr>
                  <p:cNvSpPr/>
                  <p:nvPr/>
                </p:nvSpPr>
                <p:spPr>
                  <a:xfrm>
                    <a:off x="7438768" y="1821095"/>
                    <a:ext cx="28269" cy="48834"/>
                  </a:xfrm>
                  <a:custGeom>
                    <a:avLst/>
                    <a:gdLst>
                      <a:gd name="connsiteX0" fmla="*/ 28270 w 28269"/>
                      <a:gd name="connsiteY0" fmla="*/ 48835 h 48834"/>
                      <a:gd name="connsiteX1" fmla="*/ 23631 w 28269"/>
                      <a:gd name="connsiteY1" fmla="*/ 31071 h 48834"/>
                      <a:gd name="connsiteX2" fmla="*/ 0 w 28269"/>
                      <a:gd name="connsiteY2" fmla="*/ 0 h 48834"/>
                      <a:gd name="connsiteX3" fmla="*/ 20774 w 28269"/>
                      <a:gd name="connsiteY3" fmla="*/ 13926 h 48834"/>
                      <a:gd name="connsiteX4" fmla="*/ 28270 w 28269"/>
                      <a:gd name="connsiteY4" fmla="*/ 48835 h 48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69" h="48834">
                        <a:moveTo>
                          <a:pt x="28270" y="48835"/>
                        </a:moveTo>
                        <a:cubicBezTo>
                          <a:pt x="28270" y="48835"/>
                          <a:pt x="25127" y="36090"/>
                          <a:pt x="23631" y="31071"/>
                        </a:cubicBezTo>
                        <a:cubicBezTo>
                          <a:pt x="17973" y="12154"/>
                          <a:pt x="8181" y="8992"/>
                          <a:pt x="0" y="0"/>
                        </a:cubicBezTo>
                        <a:cubicBezTo>
                          <a:pt x="0" y="0"/>
                          <a:pt x="13354" y="1429"/>
                          <a:pt x="20774" y="13926"/>
                        </a:cubicBezTo>
                        <a:cubicBezTo>
                          <a:pt x="28337" y="26680"/>
                          <a:pt x="28270" y="48835"/>
                          <a:pt x="28270" y="48835"/>
                        </a:cubicBezTo>
                        <a:close/>
                      </a:path>
                    </a:pathLst>
                  </a:custGeom>
                  <a:solidFill>
                    <a:srgbClr val="A1ADAA"/>
                  </a:solidFill>
                  <a:ln w="9525" cap="flat">
                    <a:noFill/>
                    <a:prstDash val="solid"/>
                    <a:miter/>
                  </a:ln>
                </p:spPr>
                <p:txBody>
                  <a:bodyPr rtlCol="0" anchor="ctr"/>
                  <a:lstStyle/>
                  <a:p>
                    <a:endParaRPr lang="nl-NL"/>
                  </a:p>
                </p:txBody>
              </p:sp>
            </p:grpSp>
          </p:grpSp>
          <p:grpSp>
            <p:nvGrpSpPr>
              <p:cNvPr id="462" name="Groep 461">
                <a:extLst>
                  <a:ext uri="{FF2B5EF4-FFF2-40B4-BE49-F238E27FC236}">
                    <a16:creationId xmlns:a16="http://schemas.microsoft.com/office/drawing/2014/main" id="{E36896B5-E664-5F34-AC37-8519FA0F2640}"/>
                  </a:ext>
                </a:extLst>
              </p:cNvPr>
              <p:cNvGrpSpPr/>
              <p:nvPr/>
            </p:nvGrpSpPr>
            <p:grpSpPr>
              <a:xfrm>
                <a:off x="1240643" y="3360888"/>
                <a:ext cx="384423" cy="114325"/>
                <a:chOff x="7835055" y="2286729"/>
                <a:chExt cx="484381" cy="162960"/>
              </a:xfrm>
              <a:solidFill>
                <a:schemeClr val="tx1">
                  <a:lumMod val="75000"/>
                  <a:lumOff val="25000"/>
                </a:schemeClr>
              </a:solidFill>
            </p:grpSpPr>
            <p:sp>
              <p:nvSpPr>
                <p:cNvPr id="463" name="Afgeronde rechthoek 462">
                  <a:extLst>
                    <a:ext uri="{FF2B5EF4-FFF2-40B4-BE49-F238E27FC236}">
                      <a16:creationId xmlns:a16="http://schemas.microsoft.com/office/drawing/2014/main" id="{69422A79-AEFF-A652-CCAA-0EC3A2E7EC52}"/>
                    </a:ext>
                  </a:extLst>
                </p:cNvPr>
                <p:cNvSpPr/>
                <p:nvPr/>
              </p:nvSpPr>
              <p:spPr>
                <a:xfrm>
                  <a:off x="7835055" y="2286729"/>
                  <a:ext cx="484381" cy="55010"/>
                </a:xfrm>
                <a:prstGeom prst="roundRect">
                  <a:avLst>
                    <a:gd name="adj" fmla="val 50000"/>
                  </a:avLst>
                </a:prstGeom>
                <a:solidFill>
                  <a:srgbClr val="D2E9EE"/>
                </a:solidFill>
                <a:ln w="12700" cap="flat">
                  <a:noFill/>
                  <a:prstDash val="solid"/>
                  <a:miter/>
                </a:ln>
              </p:spPr>
              <p:txBody>
                <a:bodyPr rtlCol="0" anchor="ctr"/>
                <a:lstStyle/>
                <a:p>
                  <a:pPr algn="l"/>
                  <a:endParaRPr lang="nl-NL" sz="1012"/>
                </a:p>
              </p:txBody>
            </p:sp>
            <p:sp>
              <p:nvSpPr>
                <p:cNvPr id="464" name="Afgeronde rechthoek 463">
                  <a:extLst>
                    <a:ext uri="{FF2B5EF4-FFF2-40B4-BE49-F238E27FC236}">
                      <a16:creationId xmlns:a16="http://schemas.microsoft.com/office/drawing/2014/main" id="{33935214-33EF-7B7A-C11F-9FC556EA139A}"/>
                    </a:ext>
                  </a:extLst>
                </p:cNvPr>
                <p:cNvSpPr/>
                <p:nvPr/>
              </p:nvSpPr>
              <p:spPr>
                <a:xfrm>
                  <a:off x="7835055" y="2394679"/>
                  <a:ext cx="288000" cy="55010"/>
                </a:xfrm>
                <a:prstGeom prst="roundRect">
                  <a:avLst>
                    <a:gd name="adj" fmla="val 50000"/>
                  </a:avLst>
                </a:prstGeom>
                <a:solidFill>
                  <a:srgbClr val="D2E9EE"/>
                </a:solidFill>
                <a:ln w="12700" cap="flat">
                  <a:noFill/>
                  <a:prstDash val="solid"/>
                  <a:miter/>
                </a:ln>
              </p:spPr>
              <p:txBody>
                <a:bodyPr rtlCol="0" anchor="ctr"/>
                <a:lstStyle/>
                <a:p>
                  <a:pPr algn="l"/>
                  <a:endParaRPr lang="nl-NL" sz="1012"/>
                </a:p>
              </p:txBody>
            </p:sp>
          </p:grpSp>
        </p:grpSp>
      </p:grpSp>
      <p:grpSp>
        <p:nvGrpSpPr>
          <p:cNvPr id="571" name="Groep 570">
            <a:extLst>
              <a:ext uri="{FF2B5EF4-FFF2-40B4-BE49-F238E27FC236}">
                <a16:creationId xmlns:a16="http://schemas.microsoft.com/office/drawing/2014/main" id="{BFF35C87-40DE-6233-40CD-49FA9A2F9294}"/>
              </a:ext>
            </a:extLst>
          </p:cNvPr>
          <p:cNvGrpSpPr/>
          <p:nvPr/>
        </p:nvGrpSpPr>
        <p:grpSpPr>
          <a:xfrm>
            <a:off x="5295157" y="3534402"/>
            <a:ext cx="368462" cy="368462"/>
            <a:chOff x="5295157" y="3534402"/>
            <a:chExt cx="368462" cy="368462"/>
          </a:xfrm>
        </p:grpSpPr>
        <p:sp>
          <p:nvSpPr>
            <p:cNvPr id="497" name="Vrije vorm 496">
              <a:extLst>
                <a:ext uri="{FF2B5EF4-FFF2-40B4-BE49-F238E27FC236}">
                  <a16:creationId xmlns:a16="http://schemas.microsoft.com/office/drawing/2014/main" id="{0FAE53F6-ECB9-1CA6-A9CF-2A69361E1740}"/>
                </a:ext>
              </a:extLst>
            </p:cNvPr>
            <p:cNvSpPr/>
            <p:nvPr/>
          </p:nvSpPr>
          <p:spPr>
            <a:xfrm>
              <a:off x="5295157" y="3534402"/>
              <a:ext cx="368462" cy="368462"/>
            </a:xfrm>
            <a:custGeom>
              <a:avLst/>
              <a:gdLst>
                <a:gd name="connsiteX0" fmla="*/ 223737 w 223736"/>
                <a:gd name="connsiteY0" fmla="*/ 111868 h 223736"/>
                <a:gd name="connsiteX1" fmla="*/ 111869 w 223736"/>
                <a:gd name="connsiteY1" fmla="*/ 223737 h 223736"/>
                <a:gd name="connsiteX2" fmla="*/ 0 w 223736"/>
                <a:gd name="connsiteY2" fmla="*/ 111868 h 223736"/>
                <a:gd name="connsiteX3" fmla="*/ 111869 w 223736"/>
                <a:gd name="connsiteY3" fmla="*/ 0 h 223736"/>
                <a:gd name="connsiteX4" fmla="*/ 223737 w 223736"/>
                <a:gd name="connsiteY4" fmla="*/ 111868 h 223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36" h="223736">
                  <a:moveTo>
                    <a:pt x="223737" y="111868"/>
                  </a:moveTo>
                  <a:cubicBezTo>
                    <a:pt x="223737" y="173651"/>
                    <a:pt x="173651" y="223737"/>
                    <a:pt x="111869" y="223737"/>
                  </a:cubicBezTo>
                  <a:cubicBezTo>
                    <a:pt x="50086" y="223737"/>
                    <a:pt x="0" y="173651"/>
                    <a:pt x="0" y="111868"/>
                  </a:cubicBezTo>
                  <a:cubicBezTo>
                    <a:pt x="0" y="50085"/>
                    <a:pt x="50086" y="0"/>
                    <a:pt x="111869" y="0"/>
                  </a:cubicBezTo>
                  <a:cubicBezTo>
                    <a:pt x="173651" y="0"/>
                    <a:pt x="223737" y="50085"/>
                    <a:pt x="223737" y="111868"/>
                  </a:cubicBezTo>
                  <a:close/>
                </a:path>
              </a:pathLst>
            </a:custGeom>
            <a:solidFill>
              <a:srgbClr val="D2E9EE"/>
            </a:solidFill>
            <a:ln w="9525" cap="flat">
              <a:noFill/>
              <a:prstDash val="solid"/>
              <a:miter/>
            </a:ln>
          </p:spPr>
          <p:txBody>
            <a:bodyPr rtlCol="0" anchor="ctr"/>
            <a:lstStyle/>
            <a:p>
              <a:endParaRPr lang="nl-NL"/>
            </a:p>
          </p:txBody>
        </p:sp>
        <p:grpSp>
          <p:nvGrpSpPr>
            <p:cNvPr id="498" name="Graphic 46">
              <a:extLst>
                <a:ext uri="{FF2B5EF4-FFF2-40B4-BE49-F238E27FC236}">
                  <a16:creationId xmlns:a16="http://schemas.microsoft.com/office/drawing/2014/main" id="{374D57FA-2915-80A1-59D1-02305EF497E0}"/>
                </a:ext>
              </a:extLst>
            </p:cNvPr>
            <p:cNvGrpSpPr/>
            <p:nvPr/>
          </p:nvGrpSpPr>
          <p:grpSpPr>
            <a:xfrm>
              <a:off x="5342023" y="3579393"/>
              <a:ext cx="262870" cy="323471"/>
              <a:chOff x="7338012" y="1819223"/>
              <a:chExt cx="159619" cy="196417"/>
            </a:xfrm>
            <a:solidFill>
              <a:srgbClr val="00A9B9"/>
            </a:solidFill>
          </p:grpSpPr>
          <p:sp>
            <p:nvSpPr>
              <p:cNvPr id="499" name="Vrije vorm 498">
                <a:extLst>
                  <a:ext uri="{FF2B5EF4-FFF2-40B4-BE49-F238E27FC236}">
                    <a16:creationId xmlns:a16="http://schemas.microsoft.com/office/drawing/2014/main" id="{B953D994-33BF-C4A2-2EAB-D06294F07A5A}"/>
                  </a:ext>
                </a:extLst>
              </p:cNvPr>
              <p:cNvSpPr/>
              <p:nvPr/>
            </p:nvSpPr>
            <p:spPr>
              <a:xfrm>
                <a:off x="7338374" y="1961408"/>
                <a:ext cx="156714" cy="54232"/>
              </a:xfrm>
              <a:custGeom>
                <a:avLst/>
                <a:gdLst>
                  <a:gd name="connsiteX0" fmla="*/ 110423 w 156714"/>
                  <a:gd name="connsiteY0" fmla="*/ 2257 h 54232"/>
                  <a:gd name="connsiteX1" fmla="*/ 81934 w 156714"/>
                  <a:gd name="connsiteY1" fmla="*/ 343 h 54232"/>
                  <a:gd name="connsiteX2" fmla="*/ 54102 w 156714"/>
                  <a:gd name="connsiteY2" fmla="*/ 2067 h 54232"/>
                  <a:gd name="connsiteX3" fmla="*/ 0 w 156714"/>
                  <a:gd name="connsiteY3" fmla="*/ 17269 h 54232"/>
                  <a:gd name="connsiteX4" fmla="*/ 84211 w 156714"/>
                  <a:gd name="connsiteY4" fmla="*/ 54226 h 54232"/>
                  <a:gd name="connsiteX5" fmla="*/ 156715 w 156714"/>
                  <a:gd name="connsiteY5" fmla="*/ 26527 h 54232"/>
                  <a:gd name="connsiteX6" fmla="*/ 156391 w 156714"/>
                  <a:gd name="connsiteY6" fmla="*/ 23831 h 54232"/>
                  <a:gd name="connsiteX7" fmla="*/ 110423 w 156714"/>
                  <a:gd name="connsiteY7" fmla="*/ 2257 h 5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714" h="54232">
                    <a:moveTo>
                      <a:pt x="110423" y="2257"/>
                    </a:moveTo>
                    <a:cubicBezTo>
                      <a:pt x="99260" y="-1134"/>
                      <a:pt x="94650" y="286"/>
                      <a:pt x="81934" y="343"/>
                    </a:cubicBezTo>
                    <a:cubicBezTo>
                      <a:pt x="72333" y="381"/>
                      <a:pt x="63037" y="962"/>
                      <a:pt x="54102" y="2067"/>
                    </a:cubicBezTo>
                    <a:cubicBezTo>
                      <a:pt x="34100" y="4543"/>
                      <a:pt x="15907" y="9696"/>
                      <a:pt x="0" y="17269"/>
                    </a:cubicBezTo>
                    <a:cubicBezTo>
                      <a:pt x="20736" y="40243"/>
                      <a:pt x="50835" y="54578"/>
                      <a:pt x="84211" y="54226"/>
                    </a:cubicBezTo>
                    <a:cubicBezTo>
                      <a:pt x="112014" y="53940"/>
                      <a:pt x="137322" y="43510"/>
                      <a:pt x="156715" y="26527"/>
                    </a:cubicBezTo>
                    <a:cubicBezTo>
                      <a:pt x="156601" y="25622"/>
                      <a:pt x="156506" y="24755"/>
                      <a:pt x="156391" y="23831"/>
                    </a:cubicBezTo>
                    <a:cubicBezTo>
                      <a:pt x="138503" y="10220"/>
                      <a:pt x="130312" y="8296"/>
                      <a:pt x="110423" y="2257"/>
                    </a:cubicBezTo>
                    <a:close/>
                  </a:path>
                </a:pathLst>
              </a:custGeom>
              <a:grpFill/>
              <a:ln w="9525" cap="flat">
                <a:noFill/>
                <a:prstDash val="solid"/>
                <a:miter/>
              </a:ln>
            </p:spPr>
            <p:txBody>
              <a:bodyPr rtlCol="0" anchor="ctr"/>
              <a:lstStyle/>
              <a:p>
                <a:endParaRPr lang="nl-NL"/>
              </a:p>
            </p:txBody>
          </p:sp>
          <p:sp>
            <p:nvSpPr>
              <p:cNvPr id="500" name="Vrije vorm 499">
                <a:extLst>
                  <a:ext uri="{FF2B5EF4-FFF2-40B4-BE49-F238E27FC236}">
                    <a16:creationId xmlns:a16="http://schemas.microsoft.com/office/drawing/2014/main" id="{E9C092E7-37E1-9898-9217-2A8B93F9EBBA}"/>
                  </a:ext>
                </a:extLst>
              </p:cNvPr>
              <p:cNvSpPr/>
              <p:nvPr/>
            </p:nvSpPr>
            <p:spPr>
              <a:xfrm>
                <a:off x="7378931" y="1961484"/>
                <a:ext cx="83753" cy="39647"/>
              </a:xfrm>
              <a:custGeom>
                <a:avLst/>
                <a:gdLst>
                  <a:gd name="connsiteX0" fmla="*/ 0 w 83753"/>
                  <a:gd name="connsiteY0" fmla="*/ 3362 h 39647"/>
                  <a:gd name="connsiteX1" fmla="*/ 83754 w 83753"/>
                  <a:gd name="connsiteY1" fmla="*/ 6458 h 39647"/>
                  <a:gd name="connsiteX2" fmla="*/ 67704 w 83753"/>
                  <a:gd name="connsiteY2" fmla="*/ 0 h 39647"/>
                  <a:gd name="connsiteX3" fmla="*/ 18965 w 83753"/>
                  <a:gd name="connsiteY3" fmla="*/ 191 h 39647"/>
                  <a:gd name="connsiteX4" fmla="*/ 0 w 83753"/>
                  <a:gd name="connsiteY4" fmla="*/ 3362 h 39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3" h="39647">
                    <a:moveTo>
                      <a:pt x="0" y="3362"/>
                    </a:moveTo>
                    <a:cubicBezTo>
                      <a:pt x="33290" y="53073"/>
                      <a:pt x="61189" y="49378"/>
                      <a:pt x="83754" y="6458"/>
                    </a:cubicBezTo>
                    <a:lnTo>
                      <a:pt x="67704" y="0"/>
                    </a:lnTo>
                    <a:lnTo>
                      <a:pt x="18965" y="191"/>
                    </a:lnTo>
                    <a:cubicBezTo>
                      <a:pt x="12592" y="1515"/>
                      <a:pt x="5735" y="1562"/>
                      <a:pt x="0" y="3362"/>
                    </a:cubicBezTo>
                    <a:close/>
                  </a:path>
                </a:pathLst>
              </a:custGeom>
              <a:grpFill/>
              <a:ln w="9525" cap="flat">
                <a:noFill/>
                <a:prstDash val="solid"/>
                <a:miter/>
              </a:ln>
            </p:spPr>
            <p:txBody>
              <a:bodyPr rtlCol="0" anchor="ctr"/>
              <a:lstStyle/>
              <a:p>
                <a:endParaRPr lang="nl-NL"/>
              </a:p>
            </p:txBody>
          </p:sp>
          <p:sp>
            <p:nvSpPr>
              <p:cNvPr id="501" name="Vrije vorm 500">
                <a:extLst>
                  <a:ext uri="{FF2B5EF4-FFF2-40B4-BE49-F238E27FC236}">
                    <a16:creationId xmlns:a16="http://schemas.microsoft.com/office/drawing/2014/main" id="{E29AD784-262B-549B-2C4D-87CA3364DEDC}"/>
                  </a:ext>
                </a:extLst>
              </p:cNvPr>
              <p:cNvSpPr/>
              <p:nvPr/>
            </p:nvSpPr>
            <p:spPr>
              <a:xfrm>
                <a:off x="7338012" y="1963646"/>
                <a:ext cx="47110" cy="45948"/>
              </a:xfrm>
              <a:custGeom>
                <a:avLst/>
                <a:gdLst>
                  <a:gd name="connsiteX0" fmla="*/ 41634 w 47110"/>
                  <a:gd name="connsiteY0" fmla="*/ 0 h 45948"/>
                  <a:gd name="connsiteX1" fmla="*/ 0 w 47110"/>
                  <a:gd name="connsiteY1" fmla="*/ 14621 h 45948"/>
                  <a:gd name="connsiteX2" fmla="*/ 47110 w 47110"/>
                  <a:gd name="connsiteY2" fmla="*/ 45949 h 45948"/>
                  <a:gd name="connsiteX3" fmla="*/ 41634 w 47110"/>
                  <a:gd name="connsiteY3" fmla="*/ 0 h 45948"/>
                </a:gdLst>
                <a:ahLst/>
                <a:cxnLst>
                  <a:cxn ang="0">
                    <a:pos x="connsiteX0" y="connsiteY0"/>
                  </a:cxn>
                  <a:cxn ang="0">
                    <a:pos x="connsiteX1" y="connsiteY1"/>
                  </a:cxn>
                  <a:cxn ang="0">
                    <a:pos x="connsiteX2" y="connsiteY2"/>
                  </a:cxn>
                  <a:cxn ang="0">
                    <a:pos x="connsiteX3" y="connsiteY3"/>
                  </a:cxn>
                </a:cxnLst>
                <a:rect l="l" t="t" r="r" b="b"/>
                <a:pathLst>
                  <a:path w="47110" h="45948">
                    <a:moveTo>
                      <a:pt x="41634" y="0"/>
                    </a:moveTo>
                    <a:cubicBezTo>
                      <a:pt x="21764" y="4448"/>
                      <a:pt x="7934" y="10478"/>
                      <a:pt x="0" y="14621"/>
                    </a:cubicBezTo>
                    <a:cubicBezTo>
                      <a:pt x="12639" y="28766"/>
                      <a:pt x="28803" y="39672"/>
                      <a:pt x="47110" y="45949"/>
                    </a:cubicBezTo>
                    <a:cubicBezTo>
                      <a:pt x="44110" y="17069"/>
                      <a:pt x="41634" y="0"/>
                      <a:pt x="41634" y="0"/>
                    </a:cubicBezTo>
                    <a:close/>
                  </a:path>
                </a:pathLst>
              </a:custGeom>
              <a:grpFill/>
              <a:ln w="9525" cap="flat">
                <a:noFill/>
                <a:prstDash val="solid"/>
                <a:miter/>
              </a:ln>
            </p:spPr>
            <p:txBody>
              <a:bodyPr rtlCol="0" anchor="ctr"/>
              <a:lstStyle/>
              <a:p>
                <a:endParaRPr lang="nl-NL"/>
              </a:p>
            </p:txBody>
          </p:sp>
          <p:sp>
            <p:nvSpPr>
              <p:cNvPr id="502" name="Vrije vorm 501">
                <a:extLst>
                  <a:ext uri="{FF2B5EF4-FFF2-40B4-BE49-F238E27FC236}">
                    <a16:creationId xmlns:a16="http://schemas.microsoft.com/office/drawing/2014/main" id="{6FD57D3C-468C-2342-E596-40068898B9EC}"/>
                  </a:ext>
                </a:extLst>
              </p:cNvPr>
              <p:cNvSpPr/>
              <p:nvPr/>
            </p:nvSpPr>
            <p:spPr>
              <a:xfrm>
                <a:off x="7464723" y="1967513"/>
                <a:ext cx="32909" cy="39042"/>
              </a:xfrm>
              <a:custGeom>
                <a:avLst/>
                <a:gdLst>
                  <a:gd name="connsiteX0" fmla="*/ 0 w 32909"/>
                  <a:gd name="connsiteY0" fmla="*/ 0 h 39042"/>
                  <a:gd name="connsiteX1" fmla="*/ 914 w 32909"/>
                  <a:gd name="connsiteY1" fmla="*/ 39043 h 39042"/>
                  <a:gd name="connsiteX2" fmla="*/ 32909 w 32909"/>
                  <a:gd name="connsiteY2" fmla="*/ 18155 h 39042"/>
                  <a:gd name="connsiteX3" fmla="*/ 0 w 32909"/>
                  <a:gd name="connsiteY3" fmla="*/ 0 h 39042"/>
                </a:gdLst>
                <a:ahLst/>
                <a:cxnLst>
                  <a:cxn ang="0">
                    <a:pos x="connsiteX0" y="connsiteY0"/>
                  </a:cxn>
                  <a:cxn ang="0">
                    <a:pos x="connsiteX1" y="connsiteY1"/>
                  </a:cxn>
                  <a:cxn ang="0">
                    <a:pos x="connsiteX2" y="connsiteY2"/>
                  </a:cxn>
                  <a:cxn ang="0">
                    <a:pos x="connsiteX3" y="connsiteY3"/>
                  </a:cxn>
                </a:cxnLst>
                <a:rect l="l" t="t" r="r" b="b"/>
                <a:pathLst>
                  <a:path w="32909" h="39042">
                    <a:moveTo>
                      <a:pt x="0" y="0"/>
                    </a:moveTo>
                    <a:cubicBezTo>
                      <a:pt x="0" y="0"/>
                      <a:pt x="362" y="15364"/>
                      <a:pt x="914" y="39043"/>
                    </a:cubicBezTo>
                    <a:cubicBezTo>
                      <a:pt x="12782" y="33928"/>
                      <a:pt x="23593" y="26832"/>
                      <a:pt x="32909" y="18155"/>
                    </a:cubicBezTo>
                    <a:cubicBezTo>
                      <a:pt x="22279" y="9858"/>
                      <a:pt x="8468" y="2353"/>
                      <a:pt x="0" y="0"/>
                    </a:cubicBezTo>
                    <a:close/>
                  </a:path>
                </a:pathLst>
              </a:custGeom>
              <a:grpFill/>
              <a:ln w="9525" cap="flat">
                <a:noFill/>
                <a:prstDash val="solid"/>
                <a:miter/>
              </a:ln>
            </p:spPr>
            <p:txBody>
              <a:bodyPr rtlCol="0" anchor="ctr"/>
              <a:lstStyle/>
              <a:p>
                <a:endParaRPr lang="nl-NL"/>
              </a:p>
            </p:txBody>
          </p:sp>
          <p:sp>
            <p:nvSpPr>
              <p:cNvPr id="503" name="Vrije vorm 502">
                <a:extLst>
                  <a:ext uri="{FF2B5EF4-FFF2-40B4-BE49-F238E27FC236}">
                    <a16:creationId xmlns:a16="http://schemas.microsoft.com/office/drawing/2014/main" id="{687285F5-EA84-9C0C-7DFB-D36C236CF928}"/>
                  </a:ext>
                </a:extLst>
              </p:cNvPr>
              <p:cNvSpPr/>
              <p:nvPr/>
            </p:nvSpPr>
            <p:spPr>
              <a:xfrm>
                <a:off x="7390514" y="1900038"/>
                <a:ext cx="59636" cy="89925"/>
              </a:xfrm>
              <a:custGeom>
                <a:avLst/>
                <a:gdLst>
                  <a:gd name="connsiteX0" fmla="*/ 59636 w 59636"/>
                  <a:gd name="connsiteY0" fmla="*/ 67027 h 89925"/>
                  <a:gd name="connsiteX1" fmla="*/ 33452 w 59636"/>
                  <a:gd name="connsiteY1" fmla="*/ 89925 h 89925"/>
                  <a:gd name="connsiteX2" fmla="*/ 343 w 59636"/>
                  <a:gd name="connsiteY2" fmla="*/ 63055 h 89925"/>
                  <a:gd name="connsiteX3" fmla="*/ 0 w 59636"/>
                  <a:gd name="connsiteY3" fmla="*/ 0 h 89925"/>
                  <a:gd name="connsiteX4" fmla="*/ 54931 w 59636"/>
                  <a:gd name="connsiteY4" fmla="*/ 7515 h 89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36" h="89925">
                    <a:moveTo>
                      <a:pt x="59636" y="67027"/>
                    </a:moveTo>
                    <a:lnTo>
                      <a:pt x="33452" y="89925"/>
                    </a:lnTo>
                    <a:lnTo>
                      <a:pt x="343" y="63055"/>
                    </a:lnTo>
                    <a:lnTo>
                      <a:pt x="0" y="0"/>
                    </a:lnTo>
                    <a:lnTo>
                      <a:pt x="54931" y="7515"/>
                    </a:lnTo>
                    <a:close/>
                  </a:path>
                </a:pathLst>
              </a:custGeom>
              <a:grpFill/>
              <a:ln w="9525" cap="flat">
                <a:noFill/>
                <a:prstDash val="solid"/>
                <a:miter/>
              </a:ln>
            </p:spPr>
            <p:txBody>
              <a:bodyPr rtlCol="0" anchor="ctr"/>
              <a:lstStyle/>
              <a:p>
                <a:endParaRPr lang="nl-NL"/>
              </a:p>
            </p:txBody>
          </p:sp>
          <p:sp>
            <p:nvSpPr>
              <p:cNvPr id="504" name="Vrije vorm 503">
                <a:extLst>
                  <a:ext uri="{FF2B5EF4-FFF2-40B4-BE49-F238E27FC236}">
                    <a16:creationId xmlns:a16="http://schemas.microsoft.com/office/drawing/2014/main" id="{3C5204EE-F5E2-4701-517E-DC29BD94DF46}"/>
                  </a:ext>
                </a:extLst>
              </p:cNvPr>
              <p:cNvSpPr/>
              <p:nvPr/>
            </p:nvSpPr>
            <p:spPr>
              <a:xfrm>
                <a:off x="7394667" y="1920059"/>
                <a:ext cx="53844" cy="36699"/>
              </a:xfrm>
              <a:custGeom>
                <a:avLst/>
                <a:gdLst>
                  <a:gd name="connsiteX0" fmla="*/ 0 w 53844"/>
                  <a:gd name="connsiteY0" fmla="*/ 0 h 36699"/>
                  <a:gd name="connsiteX1" fmla="*/ 53844 w 53844"/>
                  <a:gd name="connsiteY1" fmla="*/ 26241 h 36699"/>
                  <a:gd name="connsiteX2" fmla="*/ 52616 w 53844"/>
                  <a:gd name="connsiteY2" fmla="*/ 10716 h 36699"/>
                  <a:gd name="connsiteX3" fmla="*/ 0 w 53844"/>
                  <a:gd name="connsiteY3" fmla="*/ 0 h 36699"/>
                </a:gdLst>
                <a:ahLst/>
                <a:cxnLst>
                  <a:cxn ang="0">
                    <a:pos x="connsiteX0" y="connsiteY0"/>
                  </a:cxn>
                  <a:cxn ang="0">
                    <a:pos x="connsiteX1" y="connsiteY1"/>
                  </a:cxn>
                  <a:cxn ang="0">
                    <a:pos x="connsiteX2" y="connsiteY2"/>
                  </a:cxn>
                  <a:cxn ang="0">
                    <a:pos x="connsiteX3" y="connsiteY3"/>
                  </a:cxn>
                </a:cxnLst>
                <a:rect l="l" t="t" r="r" b="b"/>
                <a:pathLst>
                  <a:path w="53844" h="36699">
                    <a:moveTo>
                      <a:pt x="0" y="0"/>
                    </a:moveTo>
                    <a:cubicBezTo>
                      <a:pt x="9725" y="30375"/>
                      <a:pt x="32547" y="49768"/>
                      <a:pt x="53844" y="26241"/>
                    </a:cubicBezTo>
                    <a:lnTo>
                      <a:pt x="52616" y="10716"/>
                    </a:lnTo>
                    <a:lnTo>
                      <a:pt x="0" y="0"/>
                    </a:lnTo>
                    <a:close/>
                  </a:path>
                </a:pathLst>
              </a:custGeom>
              <a:grpFill/>
              <a:ln w="9525" cap="flat">
                <a:noFill/>
                <a:prstDash val="solid"/>
                <a:miter/>
              </a:ln>
            </p:spPr>
            <p:txBody>
              <a:bodyPr rtlCol="0" anchor="ctr"/>
              <a:lstStyle/>
              <a:p>
                <a:endParaRPr lang="nl-NL"/>
              </a:p>
            </p:txBody>
          </p:sp>
          <p:sp>
            <p:nvSpPr>
              <p:cNvPr id="505" name="Vrije vorm 504">
                <a:extLst>
                  <a:ext uri="{FF2B5EF4-FFF2-40B4-BE49-F238E27FC236}">
                    <a16:creationId xmlns:a16="http://schemas.microsoft.com/office/drawing/2014/main" id="{52E48545-DA86-F93A-F8F3-8AC2FE7A276E}"/>
                  </a:ext>
                </a:extLst>
              </p:cNvPr>
              <p:cNvSpPr/>
              <p:nvPr/>
            </p:nvSpPr>
            <p:spPr>
              <a:xfrm>
                <a:off x="7379106" y="1819223"/>
                <a:ext cx="88544" cy="121782"/>
              </a:xfrm>
              <a:custGeom>
                <a:avLst/>
                <a:gdLst>
                  <a:gd name="connsiteX0" fmla="*/ 38040 w 88544"/>
                  <a:gd name="connsiteY0" fmla="*/ 501 h 121782"/>
                  <a:gd name="connsiteX1" fmla="*/ 807 w 88544"/>
                  <a:gd name="connsiteY1" fmla="*/ 48211 h 121782"/>
                  <a:gd name="connsiteX2" fmla="*/ 19180 w 88544"/>
                  <a:gd name="connsiteY2" fmla="*/ 107304 h 121782"/>
                  <a:gd name="connsiteX3" fmla="*/ 63767 w 88544"/>
                  <a:gd name="connsiteY3" fmla="*/ 121782 h 121782"/>
                  <a:gd name="connsiteX4" fmla="*/ 83407 w 88544"/>
                  <a:gd name="connsiteY4" fmla="*/ 100580 h 121782"/>
                  <a:gd name="connsiteX5" fmla="*/ 86027 w 88544"/>
                  <a:gd name="connsiteY5" fmla="*/ 37372 h 121782"/>
                  <a:gd name="connsiteX6" fmla="*/ 38040 w 88544"/>
                  <a:gd name="connsiteY6" fmla="*/ 501 h 12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44" h="121782">
                    <a:moveTo>
                      <a:pt x="38040" y="501"/>
                    </a:moveTo>
                    <a:cubicBezTo>
                      <a:pt x="11998" y="3148"/>
                      <a:pt x="-3841" y="7225"/>
                      <a:pt x="807" y="48211"/>
                    </a:cubicBezTo>
                    <a:cubicBezTo>
                      <a:pt x="5464" y="89207"/>
                      <a:pt x="13437" y="101818"/>
                      <a:pt x="19180" y="107304"/>
                    </a:cubicBezTo>
                    <a:cubicBezTo>
                      <a:pt x="26543" y="114315"/>
                      <a:pt x="37907" y="121659"/>
                      <a:pt x="63767" y="121782"/>
                    </a:cubicBezTo>
                    <a:cubicBezTo>
                      <a:pt x="79588" y="119458"/>
                      <a:pt x="79845" y="109886"/>
                      <a:pt x="83407" y="100580"/>
                    </a:cubicBezTo>
                    <a:cubicBezTo>
                      <a:pt x="86246" y="93150"/>
                      <a:pt x="91789" y="78225"/>
                      <a:pt x="86027" y="37372"/>
                    </a:cubicBezTo>
                    <a:cubicBezTo>
                      <a:pt x="80274" y="-3481"/>
                      <a:pt x="48555" y="-576"/>
                      <a:pt x="38040" y="501"/>
                    </a:cubicBezTo>
                    <a:close/>
                  </a:path>
                </a:pathLst>
              </a:custGeom>
              <a:grpFill/>
              <a:ln w="9525" cap="flat">
                <a:noFill/>
                <a:prstDash val="solid"/>
                <a:miter/>
              </a:ln>
            </p:spPr>
            <p:txBody>
              <a:bodyPr rtlCol="0" anchor="ctr"/>
              <a:lstStyle/>
              <a:p>
                <a:endParaRPr lang="nl-NL"/>
              </a:p>
            </p:txBody>
          </p:sp>
          <p:sp>
            <p:nvSpPr>
              <p:cNvPr id="506" name="Vrije vorm 505">
                <a:extLst>
                  <a:ext uri="{FF2B5EF4-FFF2-40B4-BE49-F238E27FC236}">
                    <a16:creationId xmlns:a16="http://schemas.microsoft.com/office/drawing/2014/main" id="{F67C5546-0EA1-703A-DE43-D50637A688F8}"/>
                  </a:ext>
                </a:extLst>
              </p:cNvPr>
              <p:cNvSpPr/>
              <p:nvPr/>
            </p:nvSpPr>
            <p:spPr>
              <a:xfrm>
                <a:off x="7419902" y="1879260"/>
                <a:ext cx="7411" cy="8921"/>
              </a:xfrm>
              <a:custGeom>
                <a:avLst/>
                <a:gdLst>
                  <a:gd name="connsiteX0" fmla="*/ 2977 w 7411"/>
                  <a:gd name="connsiteY0" fmla="*/ 23 h 8921"/>
                  <a:gd name="connsiteX1" fmla="*/ 7340 w 7411"/>
                  <a:gd name="connsiteY1" fmla="*/ 4023 h 8921"/>
                  <a:gd name="connsiteX2" fmla="*/ 4425 w 7411"/>
                  <a:gd name="connsiteY2" fmla="*/ 8900 h 8921"/>
                  <a:gd name="connsiteX3" fmla="*/ 72 w 7411"/>
                  <a:gd name="connsiteY3" fmla="*/ 4890 h 8921"/>
                  <a:gd name="connsiteX4" fmla="*/ 2977 w 7411"/>
                  <a:gd name="connsiteY4" fmla="*/ 23 h 8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 h="8921">
                    <a:moveTo>
                      <a:pt x="2977" y="23"/>
                    </a:moveTo>
                    <a:cubicBezTo>
                      <a:pt x="4987" y="-225"/>
                      <a:pt x="6940" y="1575"/>
                      <a:pt x="7340" y="4023"/>
                    </a:cubicBezTo>
                    <a:cubicBezTo>
                      <a:pt x="7740" y="6481"/>
                      <a:pt x="6435" y="8662"/>
                      <a:pt x="4425" y="8900"/>
                    </a:cubicBezTo>
                    <a:cubicBezTo>
                      <a:pt x="2425" y="9138"/>
                      <a:pt x="472" y="7347"/>
                      <a:pt x="72" y="4890"/>
                    </a:cubicBezTo>
                    <a:cubicBezTo>
                      <a:pt x="-328" y="2442"/>
                      <a:pt x="977" y="261"/>
                      <a:pt x="2977" y="23"/>
                    </a:cubicBezTo>
                    <a:close/>
                  </a:path>
                </a:pathLst>
              </a:custGeom>
              <a:grpFill/>
              <a:ln w="9525" cap="flat">
                <a:noFill/>
                <a:prstDash val="solid"/>
                <a:miter/>
              </a:ln>
            </p:spPr>
            <p:txBody>
              <a:bodyPr rtlCol="0" anchor="ctr"/>
              <a:lstStyle/>
              <a:p>
                <a:endParaRPr lang="nl-NL"/>
              </a:p>
            </p:txBody>
          </p:sp>
          <p:sp>
            <p:nvSpPr>
              <p:cNvPr id="507" name="Vrije vorm 506">
                <a:extLst>
                  <a:ext uri="{FF2B5EF4-FFF2-40B4-BE49-F238E27FC236}">
                    <a16:creationId xmlns:a16="http://schemas.microsoft.com/office/drawing/2014/main" id="{5AA199BC-AB99-32EC-8B88-22B692B7EE6B}"/>
                  </a:ext>
                </a:extLst>
              </p:cNvPr>
              <p:cNvSpPr/>
              <p:nvPr/>
            </p:nvSpPr>
            <p:spPr>
              <a:xfrm>
                <a:off x="7452793" y="1875885"/>
                <a:ext cx="7305" cy="9015"/>
              </a:xfrm>
              <a:custGeom>
                <a:avLst/>
                <a:gdLst>
                  <a:gd name="connsiteX0" fmla="*/ 3243 w 7305"/>
                  <a:gd name="connsiteY0" fmla="*/ 26 h 9015"/>
                  <a:gd name="connsiteX1" fmla="*/ 24 w 7305"/>
                  <a:gd name="connsiteY1" fmla="*/ 4999 h 9015"/>
                  <a:gd name="connsiteX2" fmla="*/ 4063 w 7305"/>
                  <a:gd name="connsiteY2" fmla="*/ 8989 h 9015"/>
                  <a:gd name="connsiteX3" fmla="*/ 7282 w 7305"/>
                  <a:gd name="connsiteY3" fmla="*/ 4017 h 9015"/>
                  <a:gd name="connsiteX4" fmla="*/ 3243 w 7305"/>
                  <a:gd name="connsiteY4" fmla="*/ 26 h 9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5" h="9015">
                    <a:moveTo>
                      <a:pt x="3243" y="26"/>
                    </a:moveTo>
                    <a:cubicBezTo>
                      <a:pt x="1234" y="293"/>
                      <a:pt x="-205" y="2522"/>
                      <a:pt x="24" y="4999"/>
                    </a:cubicBezTo>
                    <a:cubicBezTo>
                      <a:pt x="252" y="7475"/>
                      <a:pt x="2062" y="9256"/>
                      <a:pt x="4063" y="8989"/>
                    </a:cubicBezTo>
                    <a:cubicBezTo>
                      <a:pt x="6072" y="8713"/>
                      <a:pt x="7511" y="6494"/>
                      <a:pt x="7282" y="4017"/>
                    </a:cubicBezTo>
                    <a:cubicBezTo>
                      <a:pt x="7053" y="1541"/>
                      <a:pt x="5243" y="-240"/>
                      <a:pt x="3243" y="26"/>
                    </a:cubicBezTo>
                    <a:close/>
                  </a:path>
                </a:pathLst>
              </a:custGeom>
              <a:grpFill/>
              <a:ln w="9525" cap="flat">
                <a:noFill/>
                <a:prstDash val="solid"/>
                <a:miter/>
              </a:ln>
            </p:spPr>
            <p:txBody>
              <a:bodyPr rtlCol="0" anchor="ctr"/>
              <a:lstStyle/>
              <a:p>
                <a:endParaRPr lang="nl-NL"/>
              </a:p>
            </p:txBody>
          </p:sp>
          <p:sp>
            <p:nvSpPr>
              <p:cNvPr id="508" name="Vrije vorm 507">
                <a:extLst>
                  <a:ext uri="{FF2B5EF4-FFF2-40B4-BE49-F238E27FC236}">
                    <a16:creationId xmlns:a16="http://schemas.microsoft.com/office/drawing/2014/main" id="{BF897A57-3DCD-B3EA-1690-21C8BEE27924}"/>
                  </a:ext>
                </a:extLst>
              </p:cNvPr>
              <p:cNvSpPr/>
              <p:nvPr/>
            </p:nvSpPr>
            <p:spPr>
              <a:xfrm>
                <a:off x="7414631" y="1868098"/>
                <a:ext cx="14811" cy="4470"/>
              </a:xfrm>
              <a:custGeom>
                <a:avLst/>
                <a:gdLst>
                  <a:gd name="connsiteX0" fmla="*/ 14421 w 14811"/>
                  <a:gd name="connsiteY0" fmla="*/ 3489 h 4470"/>
                  <a:gd name="connsiteX1" fmla="*/ 14811 w 14811"/>
                  <a:gd name="connsiteY1" fmla="*/ 222 h 4470"/>
                  <a:gd name="connsiteX2" fmla="*/ 0 w 14811"/>
                  <a:gd name="connsiteY2" fmla="*/ 1537 h 4470"/>
                  <a:gd name="connsiteX3" fmla="*/ 1495 w 14811"/>
                  <a:gd name="connsiteY3" fmla="*/ 4470 h 4470"/>
                  <a:gd name="connsiteX4" fmla="*/ 14421 w 14811"/>
                  <a:gd name="connsiteY4" fmla="*/ 3489 h 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1" h="4470">
                    <a:moveTo>
                      <a:pt x="14421" y="3489"/>
                    </a:moveTo>
                    <a:lnTo>
                      <a:pt x="14811" y="222"/>
                    </a:lnTo>
                    <a:cubicBezTo>
                      <a:pt x="10220" y="-321"/>
                      <a:pt x="2762" y="136"/>
                      <a:pt x="0" y="1537"/>
                    </a:cubicBezTo>
                    <a:lnTo>
                      <a:pt x="1495" y="4470"/>
                    </a:lnTo>
                    <a:cubicBezTo>
                      <a:pt x="3400" y="3499"/>
                      <a:pt x="10173" y="2994"/>
                      <a:pt x="14421" y="3489"/>
                    </a:cubicBezTo>
                    <a:close/>
                  </a:path>
                </a:pathLst>
              </a:custGeom>
              <a:grpFill/>
              <a:ln w="9525" cap="flat">
                <a:noFill/>
                <a:prstDash val="solid"/>
                <a:miter/>
              </a:ln>
            </p:spPr>
            <p:txBody>
              <a:bodyPr rtlCol="0" anchor="ctr"/>
              <a:lstStyle/>
              <a:p>
                <a:endParaRPr lang="nl-NL"/>
              </a:p>
            </p:txBody>
          </p:sp>
          <p:sp>
            <p:nvSpPr>
              <p:cNvPr id="509" name="Vrije vorm 508">
                <a:extLst>
                  <a:ext uri="{FF2B5EF4-FFF2-40B4-BE49-F238E27FC236}">
                    <a16:creationId xmlns:a16="http://schemas.microsoft.com/office/drawing/2014/main" id="{51216779-D9EA-FF2E-B699-47EF51CF51A1}"/>
                  </a:ext>
                </a:extLst>
              </p:cNvPr>
              <p:cNvSpPr/>
              <p:nvPr/>
            </p:nvSpPr>
            <p:spPr>
              <a:xfrm>
                <a:off x="7449226" y="1864395"/>
                <a:ext cx="14849" cy="4439"/>
              </a:xfrm>
              <a:custGeom>
                <a:avLst/>
                <a:gdLst>
                  <a:gd name="connsiteX0" fmla="*/ 13774 w 14849"/>
                  <a:gd name="connsiteY0" fmla="*/ 3629 h 4439"/>
                  <a:gd name="connsiteX1" fmla="*/ 14850 w 14849"/>
                  <a:gd name="connsiteY1" fmla="*/ 515 h 4439"/>
                  <a:gd name="connsiteX2" fmla="*/ 0 w 14849"/>
                  <a:gd name="connsiteY2" fmla="*/ 1248 h 4439"/>
                  <a:gd name="connsiteX3" fmla="*/ 829 w 14849"/>
                  <a:gd name="connsiteY3" fmla="*/ 4439 h 4439"/>
                  <a:gd name="connsiteX4" fmla="*/ 13774 w 14849"/>
                  <a:gd name="connsiteY4" fmla="*/ 3629 h 4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9" h="4439">
                    <a:moveTo>
                      <a:pt x="13774" y="3629"/>
                    </a:moveTo>
                    <a:lnTo>
                      <a:pt x="14850" y="515"/>
                    </a:lnTo>
                    <a:cubicBezTo>
                      <a:pt x="11925" y="-485"/>
                      <a:pt x="4477" y="86"/>
                      <a:pt x="0" y="1248"/>
                    </a:cubicBezTo>
                    <a:lnTo>
                      <a:pt x="829" y="4439"/>
                    </a:lnTo>
                    <a:cubicBezTo>
                      <a:pt x="4972" y="3353"/>
                      <a:pt x="11754" y="2934"/>
                      <a:pt x="13774" y="3629"/>
                    </a:cubicBezTo>
                    <a:close/>
                  </a:path>
                </a:pathLst>
              </a:custGeom>
              <a:grpFill/>
              <a:ln w="9525" cap="flat">
                <a:noFill/>
                <a:prstDash val="solid"/>
                <a:miter/>
              </a:ln>
            </p:spPr>
            <p:txBody>
              <a:bodyPr rtlCol="0" anchor="ctr"/>
              <a:lstStyle/>
              <a:p>
                <a:endParaRPr lang="nl-NL"/>
              </a:p>
            </p:txBody>
          </p:sp>
          <p:sp>
            <p:nvSpPr>
              <p:cNvPr id="510" name="Vrije vorm 509">
                <a:extLst>
                  <a:ext uri="{FF2B5EF4-FFF2-40B4-BE49-F238E27FC236}">
                    <a16:creationId xmlns:a16="http://schemas.microsoft.com/office/drawing/2014/main" id="{50B9FF81-7314-3420-2212-04609C1C2315}"/>
                  </a:ext>
                </a:extLst>
              </p:cNvPr>
              <p:cNvSpPr/>
              <p:nvPr/>
            </p:nvSpPr>
            <p:spPr>
              <a:xfrm>
                <a:off x="7406753" y="1872075"/>
                <a:ext cx="65577" cy="24713"/>
              </a:xfrm>
              <a:custGeom>
                <a:avLst/>
                <a:gdLst>
                  <a:gd name="connsiteX0" fmla="*/ 34929 w 65577"/>
                  <a:gd name="connsiteY0" fmla="*/ 3979 h 24713"/>
                  <a:gd name="connsiteX1" fmla="*/ 306 w 65577"/>
                  <a:gd name="connsiteY1" fmla="*/ 7275 h 24713"/>
                  <a:gd name="connsiteX2" fmla="*/ 6869 w 65577"/>
                  <a:gd name="connsiteY2" fmla="*/ 24410 h 24713"/>
                  <a:gd name="connsiteX3" fmla="*/ 30291 w 65577"/>
                  <a:gd name="connsiteY3" fmla="*/ 22857 h 24713"/>
                  <a:gd name="connsiteX4" fmla="*/ 34653 w 65577"/>
                  <a:gd name="connsiteY4" fmla="*/ 8122 h 24713"/>
                  <a:gd name="connsiteX5" fmla="*/ 34882 w 65577"/>
                  <a:gd name="connsiteY5" fmla="*/ 6589 h 24713"/>
                  <a:gd name="connsiteX6" fmla="*/ 40787 w 65577"/>
                  <a:gd name="connsiteY6" fmla="*/ 5970 h 24713"/>
                  <a:gd name="connsiteX7" fmla="*/ 41321 w 65577"/>
                  <a:gd name="connsiteY7" fmla="*/ 7437 h 24713"/>
                  <a:gd name="connsiteX8" fmla="*/ 48569 w 65577"/>
                  <a:gd name="connsiteY8" fmla="*/ 21000 h 24713"/>
                  <a:gd name="connsiteX9" fmla="*/ 61590 w 65577"/>
                  <a:gd name="connsiteY9" fmla="*/ 18857 h 24713"/>
                  <a:gd name="connsiteX10" fmla="*/ 64571 w 65577"/>
                  <a:gd name="connsiteY10" fmla="*/ 740 h 24713"/>
                  <a:gd name="connsiteX11" fmla="*/ 40397 w 65577"/>
                  <a:gd name="connsiteY11" fmla="*/ 3398 h 24713"/>
                  <a:gd name="connsiteX12" fmla="*/ 34929 w 65577"/>
                  <a:gd name="connsiteY12" fmla="*/ 3979 h 24713"/>
                  <a:gd name="connsiteX13" fmla="*/ 34929 w 65577"/>
                  <a:gd name="connsiteY13" fmla="*/ 3979 h 24713"/>
                  <a:gd name="connsiteX14" fmla="*/ 43531 w 65577"/>
                  <a:gd name="connsiteY14" fmla="*/ 4655 h 24713"/>
                  <a:gd name="connsiteX15" fmla="*/ 61599 w 65577"/>
                  <a:gd name="connsiteY15" fmla="*/ 2626 h 24713"/>
                  <a:gd name="connsiteX16" fmla="*/ 59170 w 65577"/>
                  <a:gd name="connsiteY16" fmla="*/ 17419 h 24713"/>
                  <a:gd name="connsiteX17" fmla="*/ 50407 w 65577"/>
                  <a:gd name="connsiteY17" fmla="*/ 18981 h 24713"/>
                  <a:gd name="connsiteX18" fmla="*/ 44493 w 65577"/>
                  <a:gd name="connsiteY18" fmla="*/ 7913 h 24713"/>
                  <a:gd name="connsiteX19" fmla="*/ 43531 w 65577"/>
                  <a:gd name="connsiteY19" fmla="*/ 4655 h 24713"/>
                  <a:gd name="connsiteX20" fmla="*/ 43531 w 65577"/>
                  <a:gd name="connsiteY20" fmla="*/ 4655 h 24713"/>
                  <a:gd name="connsiteX21" fmla="*/ 31939 w 65577"/>
                  <a:gd name="connsiteY21" fmla="*/ 5836 h 24713"/>
                  <a:gd name="connsiteX22" fmla="*/ 31643 w 65577"/>
                  <a:gd name="connsiteY22" fmla="*/ 9218 h 24713"/>
                  <a:gd name="connsiteX23" fmla="*/ 28081 w 65577"/>
                  <a:gd name="connsiteY23" fmla="*/ 21248 h 24713"/>
                  <a:gd name="connsiteX24" fmla="*/ 8945 w 65577"/>
                  <a:gd name="connsiteY24" fmla="*/ 22524 h 24713"/>
                  <a:gd name="connsiteX25" fmla="*/ 3592 w 65577"/>
                  <a:gd name="connsiteY25" fmla="*/ 8522 h 24713"/>
                  <a:gd name="connsiteX26" fmla="*/ 31939 w 65577"/>
                  <a:gd name="connsiteY26" fmla="*/ 5836 h 2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577" h="24713">
                    <a:moveTo>
                      <a:pt x="34929" y="3979"/>
                    </a:moveTo>
                    <a:cubicBezTo>
                      <a:pt x="32034" y="3855"/>
                      <a:pt x="10650" y="2626"/>
                      <a:pt x="306" y="7275"/>
                    </a:cubicBezTo>
                    <a:cubicBezTo>
                      <a:pt x="-1446" y="13075"/>
                      <a:pt x="4811" y="23448"/>
                      <a:pt x="6869" y="24410"/>
                    </a:cubicBezTo>
                    <a:cubicBezTo>
                      <a:pt x="8916" y="25381"/>
                      <a:pt x="26871" y="23791"/>
                      <a:pt x="30291" y="22857"/>
                    </a:cubicBezTo>
                    <a:cubicBezTo>
                      <a:pt x="33758" y="22381"/>
                      <a:pt x="34310" y="9789"/>
                      <a:pt x="34653" y="8122"/>
                    </a:cubicBezTo>
                    <a:cubicBezTo>
                      <a:pt x="34758" y="7646"/>
                      <a:pt x="34825" y="7113"/>
                      <a:pt x="34882" y="6589"/>
                    </a:cubicBezTo>
                    <a:cubicBezTo>
                      <a:pt x="37539" y="5693"/>
                      <a:pt x="38006" y="5446"/>
                      <a:pt x="40787" y="5970"/>
                    </a:cubicBezTo>
                    <a:cubicBezTo>
                      <a:pt x="40949" y="6474"/>
                      <a:pt x="41130" y="6998"/>
                      <a:pt x="41321" y="7437"/>
                    </a:cubicBezTo>
                    <a:cubicBezTo>
                      <a:pt x="42006" y="9008"/>
                      <a:pt x="45073" y="21238"/>
                      <a:pt x="48569" y="21000"/>
                    </a:cubicBezTo>
                    <a:cubicBezTo>
                      <a:pt x="52103" y="21229"/>
                      <a:pt x="59771" y="20209"/>
                      <a:pt x="61590" y="18857"/>
                    </a:cubicBezTo>
                    <a:cubicBezTo>
                      <a:pt x="63400" y="17495"/>
                      <a:pt x="67457" y="6074"/>
                      <a:pt x="64571" y="740"/>
                    </a:cubicBezTo>
                    <a:cubicBezTo>
                      <a:pt x="53703" y="-1679"/>
                      <a:pt x="43797" y="2531"/>
                      <a:pt x="40397" y="3398"/>
                    </a:cubicBezTo>
                    <a:cubicBezTo>
                      <a:pt x="37482" y="3084"/>
                      <a:pt x="37739" y="3198"/>
                      <a:pt x="34929" y="3979"/>
                    </a:cubicBezTo>
                    <a:lnTo>
                      <a:pt x="34929" y="3979"/>
                    </a:lnTo>
                    <a:close/>
                    <a:moveTo>
                      <a:pt x="43531" y="4655"/>
                    </a:moveTo>
                    <a:cubicBezTo>
                      <a:pt x="45502" y="4169"/>
                      <a:pt x="52456" y="598"/>
                      <a:pt x="61599" y="2626"/>
                    </a:cubicBezTo>
                    <a:cubicBezTo>
                      <a:pt x="63962" y="6989"/>
                      <a:pt x="60647" y="16314"/>
                      <a:pt x="59170" y="17419"/>
                    </a:cubicBezTo>
                    <a:cubicBezTo>
                      <a:pt x="57685" y="18533"/>
                      <a:pt x="53303" y="19162"/>
                      <a:pt x="50407" y="18981"/>
                    </a:cubicBezTo>
                    <a:cubicBezTo>
                      <a:pt x="47559" y="19181"/>
                      <a:pt x="45054" y="9189"/>
                      <a:pt x="44493" y="7913"/>
                    </a:cubicBezTo>
                    <a:cubicBezTo>
                      <a:pt x="43940" y="6627"/>
                      <a:pt x="43531" y="4655"/>
                      <a:pt x="43531" y="4655"/>
                    </a:cubicBezTo>
                    <a:lnTo>
                      <a:pt x="43531" y="4655"/>
                    </a:lnTo>
                    <a:close/>
                    <a:moveTo>
                      <a:pt x="31939" y="5836"/>
                    </a:moveTo>
                    <a:cubicBezTo>
                      <a:pt x="31939" y="5836"/>
                      <a:pt x="31929" y="7846"/>
                      <a:pt x="31643" y="9218"/>
                    </a:cubicBezTo>
                    <a:cubicBezTo>
                      <a:pt x="31357" y="10580"/>
                      <a:pt x="30910" y="20867"/>
                      <a:pt x="28081" y="21248"/>
                    </a:cubicBezTo>
                    <a:cubicBezTo>
                      <a:pt x="25281" y="22010"/>
                      <a:pt x="10622" y="23305"/>
                      <a:pt x="8945" y="22524"/>
                    </a:cubicBezTo>
                    <a:cubicBezTo>
                      <a:pt x="7269" y="21733"/>
                      <a:pt x="2154" y="13266"/>
                      <a:pt x="3592" y="8522"/>
                    </a:cubicBezTo>
                    <a:cubicBezTo>
                      <a:pt x="12136" y="4693"/>
                      <a:pt x="29910" y="5760"/>
                      <a:pt x="31939" y="5836"/>
                    </a:cubicBezTo>
                    <a:close/>
                  </a:path>
                </a:pathLst>
              </a:custGeom>
              <a:grpFill/>
              <a:ln w="9525" cap="flat">
                <a:noFill/>
                <a:prstDash val="solid"/>
                <a:miter/>
              </a:ln>
            </p:spPr>
            <p:txBody>
              <a:bodyPr rtlCol="0" anchor="ctr"/>
              <a:lstStyle/>
              <a:p>
                <a:endParaRPr lang="nl-NL"/>
              </a:p>
            </p:txBody>
          </p:sp>
          <p:sp>
            <p:nvSpPr>
              <p:cNvPr id="511" name="Vrije vorm 510">
                <a:extLst>
                  <a:ext uri="{FF2B5EF4-FFF2-40B4-BE49-F238E27FC236}">
                    <a16:creationId xmlns:a16="http://schemas.microsoft.com/office/drawing/2014/main" id="{D3CE55BE-2D6D-B4B3-CCF3-44C4DAFBF7A4}"/>
                  </a:ext>
                </a:extLst>
              </p:cNvPr>
              <p:cNvSpPr/>
              <p:nvPr/>
            </p:nvSpPr>
            <p:spPr>
              <a:xfrm>
                <a:off x="7370639" y="1880387"/>
                <a:ext cx="16672" cy="25729"/>
              </a:xfrm>
              <a:custGeom>
                <a:avLst/>
                <a:gdLst>
                  <a:gd name="connsiteX0" fmla="*/ 14703 w 16672"/>
                  <a:gd name="connsiteY0" fmla="*/ 4363 h 25729"/>
                  <a:gd name="connsiteX1" fmla="*/ 7892 w 16672"/>
                  <a:gd name="connsiteY1" fmla="*/ 20 h 25729"/>
                  <a:gd name="connsiteX2" fmla="*/ 158 w 16672"/>
                  <a:gd name="connsiteY2" fmla="*/ 11221 h 25729"/>
                  <a:gd name="connsiteX3" fmla="*/ 14560 w 16672"/>
                  <a:gd name="connsiteY3" fmla="*/ 25470 h 25729"/>
                  <a:gd name="connsiteX4" fmla="*/ 14703 w 16672"/>
                  <a:gd name="connsiteY4" fmla="*/ 4363 h 25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 h="25729">
                    <a:moveTo>
                      <a:pt x="14703" y="4363"/>
                    </a:moveTo>
                    <a:cubicBezTo>
                      <a:pt x="13065" y="2077"/>
                      <a:pt x="11188" y="286"/>
                      <a:pt x="7892" y="20"/>
                    </a:cubicBezTo>
                    <a:cubicBezTo>
                      <a:pt x="4607" y="-247"/>
                      <a:pt x="-1013" y="2125"/>
                      <a:pt x="158" y="11221"/>
                    </a:cubicBezTo>
                    <a:cubicBezTo>
                      <a:pt x="1320" y="20317"/>
                      <a:pt x="9902" y="27166"/>
                      <a:pt x="14560" y="25470"/>
                    </a:cubicBezTo>
                    <a:cubicBezTo>
                      <a:pt x="19227" y="23775"/>
                      <a:pt x="14703" y="4363"/>
                      <a:pt x="14703" y="4363"/>
                    </a:cubicBezTo>
                    <a:close/>
                  </a:path>
                </a:pathLst>
              </a:custGeom>
              <a:grpFill/>
              <a:ln w="9525" cap="flat">
                <a:noFill/>
                <a:prstDash val="solid"/>
                <a:miter/>
              </a:ln>
            </p:spPr>
            <p:txBody>
              <a:bodyPr rtlCol="0" anchor="ctr"/>
              <a:lstStyle/>
              <a:p>
                <a:endParaRPr lang="nl-NL"/>
              </a:p>
            </p:txBody>
          </p:sp>
          <p:sp>
            <p:nvSpPr>
              <p:cNvPr id="512" name="Vrije vorm 511">
                <a:extLst>
                  <a:ext uri="{FF2B5EF4-FFF2-40B4-BE49-F238E27FC236}">
                    <a16:creationId xmlns:a16="http://schemas.microsoft.com/office/drawing/2014/main" id="{50B1E29B-4C28-073A-8358-57E090ED614A}"/>
                  </a:ext>
                </a:extLst>
              </p:cNvPr>
              <p:cNvSpPr/>
              <p:nvPr/>
            </p:nvSpPr>
            <p:spPr>
              <a:xfrm>
                <a:off x="7436834" y="1877168"/>
                <a:ext cx="18374" cy="30362"/>
              </a:xfrm>
              <a:custGeom>
                <a:avLst/>
                <a:gdLst>
                  <a:gd name="connsiteX0" fmla="*/ 8430 w 18374"/>
                  <a:gd name="connsiteY0" fmla="*/ 30280 h 30362"/>
                  <a:gd name="connsiteX1" fmla="*/ 9858 w 18374"/>
                  <a:gd name="connsiteY1" fmla="*/ 30070 h 30362"/>
                  <a:gd name="connsiteX2" fmla="*/ 18345 w 18374"/>
                  <a:gd name="connsiteY2" fmla="*/ 23384 h 30362"/>
                  <a:gd name="connsiteX3" fmla="*/ 14288 w 18374"/>
                  <a:gd name="connsiteY3" fmla="*/ 13706 h 30362"/>
                  <a:gd name="connsiteX4" fmla="*/ 8096 w 18374"/>
                  <a:gd name="connsiteY4" fmla="*/ 0 h 30362"/>
                  <a:gd name="connsiteX5" fmla="*/ 4829 w 18374"/>
                  <a:gd name="connsiteY5" fmla="*/ 476 h 30362"/>
                  <a:gd name="connsiteX6" fmla="*/ 11506 w 18374"/>
                  <a:gd name="connsiteY6" fmla="*/ 15469 h 30362"/>
                  <a:gd name="connsiteX7" fmla="*/ 15068 w 18374"/>
                  <a:gd name="connsiteY7" fmla="*/ 23041 h 30362"/>
                  <a:gd name="connsiteX8" fmla="*/ 9239 w 18374"/>
                  <a:gd name="connsiteY8" fmla="*/ 26832 h 30362"/>
                  <a:gd name="connsiteX9" fmla="*/ 2914 w 18374"/>
                  <a:gd name="connsiteY9" fmla="*/ 25746 h 30362"/>
                  <a:gd name="connsiteX10" fmla="*/ 0 w 18374"/>
                  <a:gd name="connsiteY10" fmla="*/ 27270 h 30362"/>
                  <a:gd name="connsiteX11" fmla="*/ 8430 w 18374"/>
                  <a:gd name="connsiteY11" fmla="*/ 30280 h 3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4" h="30362">
                    <a:moveTo>
                      <a:pt x="8430" y="30280"/>
                    </a:moveTo>
                    <a:cubicBezTo>
                      <a:pt x="8924" y="30232"/>
                      <a:pt x="9401" y="30156"/>
                      <a:pt x="9858" y="30070"/>
                    </a:cubicBezTo>
                    <a:cubicBezTo>
                      <a:pt x="13535" y="29366"/>
                      <a:pt x="17955" y="27194"/>
                      <a:pt x="18345" y="23384"/>
                    </a:cubicBezTo>
                    <a:cubicBezTo>
                      <a:pt x="18640" y="20583"/>
                      <a:pt x="16716" y="17545"/>
                      <a:pt x="14288" y="13706"/>
                    </a:cubicBezTo>
                    <a:cubicBezTo>
                      <a:pt x="11735" y="9668"/>
                      <a:pt x="8839" y="5086"/>
                      <a:pt x="8096" y="0"/>
                    </a:cubicBezTo>
                    <a:lnTo>
                      <a:pt x="4829" y="476"/>
                    </a:lnTo>
                    <a:cubicBezTo>
                      <a:pt x="5677" y="6248"/>
                      <a:pt x="8906" y="11363"/>
                      <a:pt x="11506" y="15469"/>
                    </a:cubicBezTo>
                    <a:cubicBezTo>
                      <a:pt x="13430" y="18507"/>
                      <a:pt x="15249" y="21384"/>
                      <a:pt x="15068" y="23041"/>
                    </a:cubicBezTo>
                    <a:cubicBezTo>
                      <a:pt x="14907" y="24622"/>
                      <a:pt x="12459" y="26222"/>
                      <a:pt x="9239" y="26832"/>
                    </a:cubicBezTo>
                    <a:cubicBezTo>
                      <a:pt x="6305" y="27403"/>
                      <a:pt x="3524" y="26918"/>
                      <a:pt x="2914" y="25746"/>
                    </a:cubicBezTo>
                    <a:lnTo>
                      <a:pt x="0" y="27270"/>
                    </a:lnTo>
                    <a:cubicBezTo>
                      <a:pt x="1428" y="30004"/>
                      <a:pt x="5162" y="30613"/>
                      <a:pt x="8430" y="30280"/>
                    </a:cubicBezTo>
                    <a:close/>
                  </a:path>
                </a:pathLst>
              </a:custGeom>
              <a:grpFill/>
              <a:ln w="9525" cap="flat">
                <a:noFill/>
                <a:prstDash val="solid"/>
                <a:miter/>
              </a:ln>
            </p:spPr>
            <p:txBody>
              <a:bodyPr rtlCol="0" anchor="ctr"/>
              <a:lstStyle/>
              <a:p>
                <a:endParaRPr lang="nl-NL"/>
              </a:p>
            </p:txBody>
          </p:sp>
          <p:sp>
            <p:nvSpPr>
              <p:cNvPr id="513" name="Vrije vorm 512">
                <a:extLst>
                  <a:ext uri="{FF2B5EF4-FFF2-40B4-BE49-F238E27FC236}">
                    <a16:creationId xmlns:a16="http://schemas.microsoft.com/office/drawing/2014/main" id="{38E25622-3D38-0C54-670C-6DE8C4EE302B}"/>
                  </a:ext>
                </a:extLst>
              </p:cNvPr>
              <p:cNvSpPr/>
              <p:nvPr/>
            </p:nvSpPr>
            <p:spPr>
              <a:xfrm>
                <a:off x="7434053" y="1916316"/>
                <a:ext cx="16715" cy="4813"/>
              </a:xfrm>
              <a:custGeom>
                <a:avLst/>
                <a:gdLst>
                  <a:gd name="connsiteX0" fmla="*/ 9544 w 16715"/>
                  <a:gd name="connsiteY0" fmla="*/ 4677 h 4813"/>
                  <a:gd name="connsiteX1" fmla="*/ 16716 w 16715"/>
                  <a:gd name="connsiteY1" fmla="*/ 3086 h 4813"/>
                  <a:gd name="connsiteX2" fmla="*/ 15573 w 16715"/>
                  <a:gd name="connsiteY2" fmla="*/ 0 h 4813"/>
                  <a:gd name="connsiteX3" fmla="*/ 1257 w 16715"/>
                  <a:gd name="connsiteY3" fmla="*/ 543 h 4813"/>
                  <a:gd name="connsiteX4" fmla="*/ 0 w 16715"/>
                  <a:gd name="connsiteY4" fmla="*/ 3581 h 4813"/>
                  <a:gd name="connsiteX5" fmla="*/ 9544 w 16715"/>
                  <a:gd name="connsiteY5" fmla="*/ 4677 h 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15" h="4813">
                    <a:moveTo>
                      <a:pt x="9544" y="4677"/>
                    </a:moveTo>
                    <a:cubicBezTo>
                      <a:pt x="13458" y="4277"/>
                      <a:pt x="16497" y="3172"/>
                      <a:pt x="16716" y="3086"/>
                    </a:cubicBezTo>
                    <a:lnTo>
                      <a:pt x="15573" y="0"/>
                    </a:lnTo>
                    <a:cubicBezTo>
                      <a:pt x="15497" y="28"/>
                      <a:pt x="7229" y="3010"/>
                      <a:pt x="1257" y="543"/>
                    </a:cubicBezTo>
                    <a:lnTo>
                      <a:pt x="0" y="3581"/>
                    </a:lnTo>
                    <a:cubicBezTo>
                      <a:pt x="3105" y="4867"/>
                      <a:pt x="6572" y="4972"/>
                      <a:pt x="9544" y="4677"/>
                    </a:cubicBezTo>
                    <a:close/>
                  </a:path>
                </a:pathLst>
              </a:custGeom>
              <a:grpFill/>
              <a:ln w="9525" cap="flat">
                <a:noFill/>
                <a:prstDash val="solid"/>
                <a:miter/>
              </a:ln>
            </p:spPr>
            <p:txBody>
              <a:bodyPr rtlCol="0" anchor="ctr"/>
              <a:lstStyle/>
              <a:p>
                <a:endParaRPr lang="nl-NL"/>
              </a:p>
            </p:txBody>
          </p:sp>
          <p:sp>
            <p:nvSpPr>
              <p:cNvPr id="514" name="Vrije vorm 513">
                <a:extLst>
                  <a:ext uri="{FF2B5EF4-FFF2-40B4-BE49-F238E27FC236}">
                    <a16:creationId xmlns:a16="http://schemas.microsoft.com/office/drawing/2014/main" id="{CD047225-22F7-A32A-81E7-F83530ECA138}"/>
                  </a:ext>
                </a:extLst>
              </p:cNvPr>
              <p:cNvSpPr/>
              <p:nvPr/>
            </p:nvSpPr>
            <p:spPr>
              <a:xfrm>
                <a:off x="7376682" y="1822705"/>
                <a:ext cx="23566" cy="69654"/>
              </a:xfrm>
              <a:custGeom>
                <a:avLst/>
                <a:gdLst>
                  <a:gd name="connsiteX0" fmla="*/ 13765 w 23566"/>
                  <a:gd name="connsiteY0" fmla="*/ 69618 h 69654"/>
                  <a:gd name="connsiteX1" fmla="*/ 18299 w 23566"/>
                  <a:gd name="connsiteY1" fmla="*/ 33185 h 69654"/>
                  <a:gd name="connsiteX2" fmla="*/ 18213 w 23566"/>
                  <a:gd name="connsiteY2" fmla="*/ 21507 h 69654"/>
                  <a:gd name="connsiteX3" fmla="*/ 14022 w 23566"/>
                  <a:gd name="connsiteY3" fmla="*/ 15812 h 69654"/>
                  <a:gd name="connsiteX4" fmla="*/ 23566 w 23566"/>
                  <a:gd name="connsiteY4" fmla="*/ 0 h 69654"/>
                  <a:gd name="connsiteX5" fmla="*/ 11 w 23566"/>
                  <a:gd name="connsiteY5" fmla="*/ 28518 h 69654"/>
                  <a:gd name="connsiteX6" fmla="*/ 4725 w 23566"/>
                  <a:gd name="connsiteY6" fmla="*/ 58522 h 69654"/>
                  <a:gd name="connsiteX7" fmla="*/ 10336 w 23566"/>
                  <a:gd name="connsiteY7" fmla="*/ 64999 h 69654"/>
                  <a:gd name="connsiteX8" fmla="*/ 13765 w 23566"/>
                  <a:gd name="connsiteY8" fmla="*/ 69618 h 6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66" h="69654">
                    <a:moveTo>
                      <a:pt x="13765" y="69618"/>
                    </a:moveTo>
                    <a:cubicBezTo>
                      <a:pt x="13765" y="69618"/>
                      <a:pt x="12965" y="44472"/>
                      <a:pt x="18299" y="33185"/>
                    </a:cubicBezTo>
                    <a:cubicBezTo>
                      <a:pt x="21204" y="27042"/>
                      <a:pt x="19861" y="22936"/>
                      <a:pt x="18213" y="21507"/>
                    </a:cubicBezTo>
                    <a:cubicBezTo>
                      <a:pt x="18213" y="21507"/>
                      <a:pt x="15165" y="19860"/>
                      <a:pt x="14022" y="15812"/>
                    </a:cubicBezTo>
                    <a:cubicBezTo>
                      <a:pt x="12088" y="8954"/>
                      <a:pt x="20699" y="2353"/>
                      <a:pt x="23566" y="0"/>
                    </a:cubicBezTo>
                    <a:cubicBezTo>
                      <a:pt x="23566" y="0"/>
                      <a:pt x="-580" y="4162"/>
                      <a:pt x="11" y="28518"/>
                    </a:cubicBezTo>
                    <a:cubicBezTo>
                      <a:pt x="449" y="46577"/>
                      <a:pt x="4725" y="58522"/>
                      <a:pt x="4725" y="58522"/>
                    </a:cubicBezTo>
                    <a:cubicBezTo>
                      <a:pt x="4725" y="58522"/>
                      <a:pt x="9069" y="59626"/>
                      <a:pt x="10336" y="64999"/>
                    </a:cubicBezTo>
                    <a:cubicBezTo>
                      <a:pt x="11593" y="70371"/>
                      <a:pt x="13765" y="69618"/>
                      <a:pt x="13765" y="69618"/>
                    </a:cubicBezTo>
                    <a:close/>
                  </a:path>
                </a:pathLst>
              </a:custGeom>
              <a:grpFill/>
              <a:ln w="9525" cap="flat">
                <a:noFill/>
                <a:prstDash val="solid"/>
                <a:miter/>
              </a:ln>
            </p:spPr>
            <p:txBody>
              <a:bodyPr rtlCol="0" anchor="ctr"/>
              <a:lstStyle/>
              <a:p>
                <a:endParaRPr lang="nl-NL"/>
              </a:p>
            </p:txBody>
          </p:sp>
          <p:sp>
            <p:nvSpPr>
              <p:cNvPr id="515" name="Vrije vorm 514">
                <a:extLst>
                  <a:ext uri="{FF2B5EF4-FFF2-40B4-BE49-F238E27FC236}">
                    <a16:creationId xmlns:a16="http://schemas.microsoft.com/office/drawing/2014/main" id="{B774726C-14FD-8DA4-85E4-59EEC35C0405}"/>
                  </a:ext>
                </a:extLst>
              </p:cNvPr>
              <p:cNvSpPr/>
              <p:nvPr/>
            </p:nvSpPr>
            <p:spPr>
              <a:xfrm>
                <a:off x="7438768" y="1821095"/>
                <a:ext cx="28269" cy="48834"/>
              </a:xfrm>
              <a:custGeom>
                <a:avLst/>
                <a:gdLst>
                  <a:gd name="connsiteX0" fmla="*/ 28270 w 28269"/>
                  <a:gd name="connsiteY0" fmla="*/ 48835 h 48834"/>
                  <a:gd name="connsiteX1" fmla="*/ 23631 w 28269"/>
                  <a:gd name="connsiteY1" fmla="*/ 31071 h 48834"/>
                  <a:gd name="connsiteX2" fmla="*/ 0 w 28269"/>
                  <a:gd name="connsiteY2" fmla="*/ 0 h 48834"/>
                  <a:gd name="connsiteX3" fmla="*/ 20774 w 28269"/>
                  <a:gd name="connsiteY3" fmla="*/ 13926 h 48834"/>
                  <a:gd name="connsiteX4" fmla="*/ 28270 w 28269"/>
                  <a:gd name="connsiteY4" fmla="*/ 48835 h 48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69" h="48834">
                    <a:moveTo>
                      <a:pt x="28270" y="48835"/>
                    </a:moveTo>
                    <a:cubicBezTo>
                      <a:pt x="28270" y="48835"/>
                      <a:pt x="25127" y="36090"/>
                      <a:pt x="23631" y="31071"/>
                    </a:cubicBezTo>
                    <a:cubicBezTo>
                      <a:pt x="17973" y="12154"/>
                      <a:pt x="8181" y="8992"/>
                      <a:pt x="0" y="0"/>
                    </a:cubicBezTo>
                    <a:cubicBezTo>
                      <a:pt x="0" y="0"/>
                      <a:pt x="13354" y="1429"/>
                      <a:pt x="20774" y="13926"/>
                    </a:cubicBezTo>
                    <a:cubicBezTo>
                      <a:pt x="28337" y="26680"/>
                      <a:pt x="28270" y="48835"/>
                      <a:pt x="28270" y="48835"/>
                    </a:cubicBezTo>
                    <a:close/>
                  </a:path>
                </a:pathLst>
              </a:custGeom>
              <a:grpFill/>
              <a:ln w="9525" cap="flat">
                <a:noFill/>
                <a:prstDash val="solid"/>
                <a:miter/>
              </a:ln>
            </p:spPr>
            <p:txBody>
              <a:bodyPr rtlCol="0" anchor="ctr"/>
              <a:lstStyle/>
              <a:p>
                <a:endParaRPr lang="nl-NL"/>
              </a:p>
            </p:txBody>
          </p:sp>
        </p:grpSp>
      </p:grpSp>
      <p:sp>
        <p:nvSpPr>
          <p:cNvPr id="339" name="Rechthoek 338">
            <a:extLst>
              <a:ext uri="{FF2B5EF4-FFF2-40B4-BE49-F238E27FC236}">
                <a16:creationId xmlns:a16="http://schemas.microsoft.com/office/drawing/2014/main" id="{E631FB20-3CB4-502A-BB91-6BC80F00C653}"/>
              </a:ext>
            </a:extLst>
          </p:cNvPr>
          <p:cNvSpPr/>
          <p:nvPr/>
        </p:nvSpPr>
        <p:spPr>
          <a:xfrm>
            <a:off x="0" y="6735600"/>
            <a:ext cx="12193588" cy="1224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58" name="Groep 557">
            <a:extLst>
              <a:ext uri="{FF2B5EF4-FFF2-40B4-BE49-F238E27FC236}">
                <a16:creationId xmlns:a16="http://schemas.microsoft.com/office/drawing/2014/main" id="{7A0434E8-B573-3DF2-D740-5C1EEE5FAA58}"/>
              </a:ext>
            </a:extLst>
          </p:cNvPr>
          <p:cNvGrpSpPr/>
          <p:nvPr/>
        </p:nvGrpSpPr>
        <p:grpSpPr>
          <a:xfrm>
            <a:off x="5756966" y="3642480"/>
            <a:ext cx="571496" cy="169959"/>
            <a:chOff x="5398851" y="3642480"/>
            <a:chExt cx="571496" cy="169959"/>
          </a:xfrm>
        </p:grpSpPr>
        <p:sp>
          <p:nvSpPr>
            <p:cNvPr id="556" name="Afgeronde rechthoek 555">
              <a:extLst>
                <a:ext uri="{FF2B5EF4-FFF2-40B4-BE49-F238E27FC236}">
                  <a16:creationId xmlns:a16="http://schemas.microsoft.com/office/drawing/2014/main" id="{FBB5166B-85FC-6DA0-C61C-7ABA53276A7B}"/>
                </a:ext>
              </a:extLst>
            </p:cNvPr>
            <p:cNvSpPr/>
            <p:nvPr/>
          </p:nvSpPr>
          <p:spPr>
            <a:xfrm>
              <a:off x="5398851" y="3642480"/>
              <a:ext cx="571496" cy="57373"/>
            </a:xfrm>
            <a:prstGeom prst="roundRect">
              <a:avLst>
                <a:gd name="adj" fmla="val 50000"/>
              </a:avLst>
            </a:prstGeom>
            <a:solidFill>
              <a:srgbClr val="00A9B9"/>
            </a:solidFill>
            <a:ln w="12700" cap="flat">
              <a:noFill/>
              <a:prstDash val="solid"/>
              <a:miter/>
            </a:ln>
          </p:spPr>
          <p:txBody>
            <a:bodyPr rtlCol="0" anchor="ctr"/>
            <a:lstStyle/>
            <a:p>
              <a:pPr algn="l"/>
              <a:endParaRPr lang="nl-NL" sz="1012"/>
            </a:p>
          </p:txBody>
        </p:sp>
        <p:sp>
          <p:nvSpPr>
            <p:cNvPr id="557" name="Afgeronde rechthoek 556">
              <a:extLst>
                <a:ext uri="{FF2B5EF4-FFF2-40B4-BE49-F238E27FC236}">
                  <a16:creationId xmlns:a16="http://schemas.microsoft.com/office/drawing/2014/main" id="{638228D8-D683-61FF-6D1C-DA086EA99E3B}"/>
                </a:ext>
              </a:extLst>
            </p:cNvPr>
            <p:cNvSpPr/>
            <p:nvPr/>
          </p:nvSpPr>
          <p:spPr>
            <a:xfrm>
              <a:off x="5398851" y="3755066"/>
              <a:ext cx="339796" cy="57373"/>
            </a:xfrm>
            <a:prstGeom prst="roundRect">
              <a:avLst>
                <a:gd name="adj" fmla="val 50000"/>
              </a:avLst>
            </a:prstGeom>
            <a:solidFill>
              <a:srgbClr val="00A9B9"/>
            </a:solidFill>
            <a:ln w="12700" cap="flat">
              <a:noFill/>
              <a:prstDash val="solid"/>
              <a:miter/>
            </a:ln>
          </p:spPr>
          <p:txBody>
            <a:bodyPr rtlCol="0" anchor="ctr"/>
            <a:lstStyle/>
            <a:p>
              <a:pPr algn="l"/>
              <a:endParaRPr lang="nl-NL" sz="1012"/>
            </a:p>
          </p:txBody>
        </p:sp>
      </p:grpSp>
      <p:grpSp>
        <p:nvGrpSpPr>
          <p:cNvPr id="36" name="Groep 35">
            <a:extLst>
              <a:ext uri="{FF2B5EF4-FFF2-40B4-BE49-F238E27FC236}">
                <a16:creationId xmlns:a16="http://schemas.microsoft.com/office/drawing/2014/main" id="{65C64B02-E665-30F4-FCA4-F72B9578D350}"/>
              </a:ext>
            </a:extLst>
          </p:cNvPr>
          <p:cNvGrpSpPr/>
          <p:nvPr/>
        </p:nvGrpSpPr>
        <p:grpSpPr>
          <a:xfrm>
            <a:off x="5009626" y="2285979"/>
            <a:ext cx="4739762" cy="2955161"/>
            <a:chOff x="5009626" y="2285979"/>
            <a:chExt cx="4739762" cy="2955161"/>
          </a:xfrm>
        </p:grpSpPr>
        <p:grpSp>
          <p:nvGrpSpPr>
            <p:cNvPr id="35" name="Groep 34">
              <a:extLst>
                <a:ext uri="{FF2B5EF4-FFF2-40B4-BE49-F238E27FC236}">
                  <a16:creationId xmlns:a16="http://schemas.microsoft.com/office/drawing/2014/main" id="{EBFB1F23-4D79-9B99-78FD-334E710FD58B}"/>
                </a:ext>
              </a:extLst>
            </p:cNvPr>
            <p:cNvGrpSpPr/>
            <p:nvPr/>
          </p:nvGrpSpPr>
          <p:grpSpPr>
            <a:xfrm>
              <a:off x="5009626" y="2285979"/>
              <a:ext cx="4739762" cy="2955161"/>
              <a:chOff x="5009626" y="2285979"/>
              <a:chExt cx="4739762" cy="2955161"/>
            </a:xfrm>
          </p:grpSpPr>
          <p:grpSp>
            <p:nvGrpSpPr>
              <p:cNvPr id="220" name="Groep 219">
                <a:extLst>
                  <a:ext uri="{FF2B5EF4-FFF2-40B4-BE49-F238E27FC236}">
                    <a16:creationId xmlns:a16="http://schemas.microsoft.com/office/drawing/2014/main" id="{985A8DC1-EA45-32DF-CC15-E7275E5C6886}"/>
                  </a:ext>
                </a:extLst>
              </p:cNvPr>
              <p:cNvGrpSpPr/>
              <p:nvPr/>
            </p:nvGrpSpPr>
            <p:grpSpPr>
              <a:xfrm>
                <a:off x="5009626" y="2285979"/>
                <a:ext cx="4739762" cy="2955161"/>
                <a:chOff x="5009626" y="2285979"/>
                <a:chExt cx="4739762" cy="2955161"/>
              </a:xfrm>
            </p:grpSpPr>
            <p:sp>
              <p:nvSpPr>
                <p:cNvPr id="221" name="Rechthoek met aan één zijde afgeronde hoeken 220">
                  <a:extLst>
                    <a:ext uri="{FF2B5EF4-FFF2-40B4-BE49-F238E27FC236}">
                      <a16:creationId xmlns:a16="http://schemas.microsoft.com/office/drawing/2014/main" id="{28A304D6-16C2-F651-BDB9-A01991C840DB}"/>
                    </a:ext>
                  </a:extLst>
                </p:cNvPr>
                <p:cNvSpPr/>
                <p:nvPr/>
              </p:nvSpPr>
              <p:spPr>
                <a:xfrm rot="10800000">
                  <a:off x="5009626" y="2285979"/>
                  <a:ext cx="4739762" cy="2887816"/>
                </a:xfrm>
                <a:prstGeom prst="round2SameRect">
                  <a:avLst>
                    <a:gd name="adj1" fmla="val 3767"/>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22" name="Groep 221">
                  <a:extLst>
                    <a:ext uri="{FF2B5EF4-FFF2-40B4-BE49-F238E27FC236}">
                      <a16:creationId xmlns:a16="http://schemas.microsoft.com/office/drawing/2014/main" id="{C2458178-C0A1-9074-6D00-56D18604DF18}"/>
                    </a:ext>
                  </a:extLst>
                </p:cNvPr>
                <p:cNvGrpSpPr/>
                <p:nvPr/>
              </p:nvGrpSpPr>
              <p:grpSpPr>
                <a:xfrm>
                  <a:off x="5329277" y="2590159"/>
                  <a:ext cx="4200456" cy="2650981"/>
                  <a:chOff x="1397610" y="2182821"/>
                  <a:chExt cx="4200456" cy="2650981"/>
                </a:xfrm>
              </p:grpSpPr>
              <p:grpSp>
                <p:nvGrpSpPr>
                  <p:cNvPr id="223" name="Groep 222">
                    <a:extLst>
                      <a:ext uri="{FF2B5EF4-FFF2-40B4-BE49-F238E27FC236}">
                        <a16:creationId xmlns:a16="http://schemas.microsoft.com/office/drawing/2014/main" id="{5714D063-6632-FD7B-92E7-D65D842EB915}"/>
                      </a:ext>
                    </a:extLst>
                  </p:cNvPr>
                  <p:cNvGrpSpPr/>
                  <p:nvPr/>
                </p:nvGrpSpPr>
                <p:grpSpPr>
                  <a:xfrm>
                    <a:off x="1397610" y="2182821"/>
                    <a:ext cx="4200456" cy="2650981"/>
                    <a:chOff x="2331561" y="2423706"/>
                    <a:chExt cx="2256893" cy="1424365"/>
                  </a:xfrm>
                </p:grpSpPr>
                <p:sp>
                  <p:nvSpPr>
                    <p:cNvPr id="243" name="Tekstvak 242">
                      <a:extLst>
                        <a:ext uri="{FF2B5EF4-FFF2-40B4-BE49-F238E27FC236}">
                          <a16:creationId xmlns:a16="http://schemas.microsoft.com/office/drawing/2014/main" id="{9D42DDAB-C490-7192-EAEB-1184AE69DDC3}"/>
                        </a:ext>
                      </a:extLst>
                    </p:cNvPr>
                    <p:cNvSpPr txBox="1"/>
                    <p:nvPr/>
                  </p:nvSpPr>
                  <p:spPr>
                    <a:xfrm>
                      <a:off x="2331561" y="2423706"/>
                      <a:ext cx="1640246" cy="674074"/>
                    </a:xfrm>
                    <a:prstGeom prst="rect">
                      <a:avLst/>
                    </a:prstGeom>
                    <a:noFill/>
                  </p:spPr>
                  <p:txBody>
                    <a:bodyPr wrap="square" lIns="0" tIns="0" rIns="0" bIns="0" rtlCol="0">
                      <a:noAutofit/>
                    </a:bodyPr>
                    <a:lstStyle/>
                    <a:p>
                      <a:pPr algn="l">
                        <a:lnSpc>
                          <a:spcPct val="90000"/>
                        </a:lnSpc>
                        <a:tabLst>
                          <a:tab pos="1063625" algn="l"/>
                        </a:tabLst>
                      </a:pPr>
                      <a:r>
                        <a:rPr lang="nl-NL" sz="1200" b="1">
                          <a:solidFill>
                            <a:schemeClr val="tx2"/>
                          </a:solidFill>
                        </a:rPr>
                        <a:t>Toedienlijst</a:t>
                      </a:r>
                    </a:p>
                    <a:p>
                      <a:pPr algn="l">
                        <a:lnSpc>
                          <a:spcPct val="120000"/>
                        </a:lnSpc>
                        <a:tabLst>
                          <a:tab pos="1063625" algn="l"/>
                        </a:tabLst>
                      </a:pPr>
                      <a:r>
                        <a:rPr lang="nl-NL" sz="1200">
                          <a:solidFill>
                            <a:schemeClr val="tx1">
                              <a:lumMod val="65000"/>
                              <a:lumOff val="35000"/>
                            </a:schemeClr>
                          </a:solidFill>
                        </a:rPr>
                        <a:t>Locatie</a:t>
                      </a:r>
                    </a:p>
                    <a:p>
                      <a:pPr algn="l">
                        <a:lnSpc>
                          <a:spcPct val="120000"/>
                        </a:lnSpc>
                        <a:tabLst>
                          <a:tab pos="1063625" algn="l"/>
                        </a:tabLst>
                      </a:pPr>
                      <a:r>
                        <a:rPr lang="nl-NL" sz="1200">
                          <a:solidFill>
                            <a:schemeClr val="tx1">
                              <a:lumMod val="65000"/>
                              <a:lumOff val="35000"/>
                            </a:schemeClr>
                          </a:solidFill>
                        </a:rPr>
                        <a:t>Datum toedienlijst</a:t>
                      </a:r>
                      <a:r>
                        <a:rPr lang="nl-NL" sz="1200">
                          <a:solidFill>
                            <a:schemeClr val="tx2"/>
                          </a:solidFill>
                        </a:rPr>
                        <a:t>	</a:t>
                      </a:r>
                    </a:p>
                    <a:p>
                      <a:pPr algn="l">
                        <a:lnSpc>
                          <a:spcPct val="90000"/>
                        </a:lnSpc>
                        <a:tabLst>
                          <a:tab pos="1063625" algn="l"/>
                        </a:tabLst>
                      </a:pPr>
                      <a:endParaRPr lang="nl-NL" sz="1200"/>
                    </a:p>
                    <a:p>
                      <a:pPr algn="l">
                        <a:tabLst>
                          <a:tab pos="1063625" algn="l"/>
                        </a:tabLst>
                      </a:pPr>
                      <a:r>
                        <a:rPr lang="nl-NL" sz="1200">
                          <a:solidFill>
                            <a:schemeClr val="tx1">
                              <a:lumMod val="65000"/>
                              <a:lumOff val="35000"/>
                            </a:schemeClr>
                          </a:solidFill>
                        </a:rPr>
                        <a:t>Naam cliënt</a:t>
                      </a:r>
                    </a:p>
                    <a:p>
                      <a:pPr algn="l">
                        <a:lnSpc>
                          <a:spcPct val="120000"/>
                        </a:lnSpc>
                        <a:tabLst>
                          <a:tab pos="1063625" algn="l"/>
                        </a:tabLst>
                      </a:pPr>
                      <a:r>
                        <a:rPr lang="nl-NL" sz="1200">
                          <a:solidFill>
                            <a:schemeClr val="tx1">
                              <a:lumMod val="65000"/>
                              <a:lumOff val="35000"/>
                            </a:schemeClr>
                          </a:solidFill>
                        </a:rPr>
                        <a:t>Geboortedatum</a:t>
                      </a:r>
                    </a:p>
                  </p:txBody>
                </p:sp>
                <p:sp>
                  <p:nvSpPr>
                    <p:cNvPr id="244" name="Tekstvak 243">
                      <a:extLst>
                        <a:ext uri="{FF2B5EF4-FFF2-40B4-BE49-F238E27FC236}">
                          <a16:creationId xmlns:a16="http://schemas.microsoft.com/office/drawing/2014/main" id="{B79489D7-A216-222C-E027-E79BF56C1704}"/>
                        </a:ext>
                      </a:extLst>
                    </p:cNvPr>
                    <p:cNvSpPr txBox="1"/>
                    <p:nvPr/>
                  </p:nvSpPr>
                  <p:spPr>
                    <a:xfrm>
                      <a:off x="2331562" y="3173997"/>
                      <a:ext cx="2240434" cy="674074"/>
                    </a:xfrm>
                    <a:prstGeom prst="rect">
                      <a:avLst/>
                    </a:prstGeom>
                    <a:noFill/>
                  </p:spPr>
                  <p:txBody>
                    <a:bodyPr wrap="square" lIns="0" tIns="0" rIns="0" bIns="0" rtlCol="0">
                      <a:noAutofit/>
                    </a:bodyPr>
                    <a:lstStyle/>
                    <a:p>
                      <a:pPr algn="l">
                        <a:lnSpc>
                          <a:spcPct val="90000"/>
                        </a:lnSpc>
                        <a:tabLst>
                          <a:tab pos="60325" algn="l"/>
                          <a:tab pos="663575" algn="l"/>
                          <a:tab pos="1284288" algn="l"/>
                        </a:tabLst>
                      </a:pPr>
                      <a:r>
                        <a:rPr lang="nl-NL" sz="1100" b="1">
                          <a:solidFill>
                            <a:schemeClr val="tx2"/>
                          </a:solidFill>
                        </a:rPr>
                        <a:t>Week 13</a:t>
                      </a:r>
                    </a:p>
                    <a:p>
                      <a:pPr algn="l">
                        <a:lnSpc>
                          <a:spcPct val="70000"/>
                        </a:lnSpc>
                        <a:tabLst>
                          <a:tab pos="60325" algn="l"/>
                          <a:tab pos="663575" algn="l"/>
                          <a:tab pos="1284288" algn="l"/>
                        </a:tabLst>
                      </a:pPr>
                      <a:endParaRPr lang="nl-NL" sz="1100" b="1"/>
                    </a:p>
                    <a:p>
                      <a:pPr algn="l">
                        <a:lnSpc>
                          <a:spcPct val="70000"/>
                        </a:lnSpc>
                        <a:tabLst>
                          <a:tab pos="60325" algn="l"/>
                          <a:tab pos="1419225" algn="l"/>
                          <a:tab pos="2382838" algn="l"/>
                        </a:tabLst>
                      </a:pPr>
                      <a:r>
                        <a:rPr lang="nl-NL" sz="1100" i="1"/>
                        <a:t>	</a:t>
                      </a:r>
                      <a:r>
                        <a:rPr lang="nl-NL" sz="1100">
                          <a:solidFill>
                            <a:schemeClr val="tx1">
                              <a:lumMod val="65000"/>
                              <a:lumOff val="35000"/>
                            </a:schemeClr>
                          </a:solidFill>
                        </a:rPr>
                        <a:t>Naam	  Dosering	Toedientijd </a:t>
                      </a:r>
                    </a:p>
                    <a:p>
                      <a:pPr algn="l">
                        <a:lnSpc>
                          <a:spcPct val="70000"/>
                        </a:lnSpc>
                        <a:tabLst>
                          <a:tab pos="60325" algn="l"/>
                          <a:tab pos="663575" algn="l"/>
                          <a:tab pos="1284288" algn="l"/>
                        </a:tabLst>
                      </a:pPr>
                      <a:r>
                        <a:rPr lang="nl-NL" sz="1100">
                          <a:solidFill>
                            <a:schemeClr val="tx1">
                              <a:lumMod val="65000"/>
                              <a:lumOff val="35000"/>
                            </a:schemeClr>
                          </a:solidFill>
                        </a:rPr>
                        <a:t>	medicatie</a:t>
                      </a:r>
                    </a:p>
                  </p:txBody>
                </p:sp>
                <p:grpSp>
                  <p:nvGrpSpPr>
                    <p:cNvPr id="245" name="Groep 244">
                      <a:extLst>
                        <a:ext uri="{FF2B5EF4-FFF2-40B4-BE49-F238E27FC236}">
                          <a16:creationId xmlns:a16="http://schemas.microsoft.com/office/drawing/2014/main" id="{16068E3F-29B2-5567-EC32-3E27232EB61E}"/>
                        </a:ext>
                      </a:extLst>
                    </p:cNvPr>
                    <p:cNvGrpSpPr/>
                    <p:nvPr/>
                  </p:nvGrpSpPr>
                  <p:grpSpPr>
                    <a:xfrm>
                      <a:off x="2331562" y="2808368"/>
                      <a:ext cx="2256892" cy="343805"/>
                      <a:chOff x="2331561" y="2808368"/>
                      <a:chExt cx="2271570" cy="343805"/>
                    </a:xfrm>
                  </p:grpSpPr>
                  <p:cxnSp>
                    <p:nvCxnSpPr>
                      <p:cNvPr id="253" name="Rechte verbindingslijn 252">
                        <a:extLst>
                          <a:ext uri="{FF2B5EF4-FFF2-40B4-BE49-F238E27FC236}">
                            <a16:creationId xmlns:a16="http://schemas.microsoft.com/office/drawing/2014/main" id="{3A7CE88F-D29C-7E53-854B-4BD7C12B8E87}"/>
                          </a:ext>
                        </a:extLst>
                      </p:cNvPr>
                      <p:cNvCxnSpPr>
                        <a:cxnSpLocks/>
                      </p:cNvCxnSpPr>
                      <p:nvPr/>
                    </p:nvCxnSpPr>
                    <p:spPr>
                      <a:xfrm>
                        <a:off x="2331561" y="2808368"/>
                        <a:ext cx="2259273" cy="0"/>
                      </a:xfrm>
                      <a:prstGeom prst="line">
                        <a:avLst/>
                      </a:prstGeom>
                      <a:ln>
                        <a:solidFill>
                          <a:srgbClr val="BFC8C7"/>
                        </a:solidFill>
                      </a:ln>
                    </p:spPr>
                    <p:style>
                      <a:lnRef idx="1">
                        <a:schemeClr val="accent1"/>
                      </a:lnRef>
                      <a:fillRef idx="0">
                        <a:schemeClr val="accent1"/>
                      </a:fillRef>
                      <a:effectRef idx="0">
                        <a:schemeClr val="accent1"/>
                      </a:effectRef>
                      <a:fontRef idx="minor">
                        <a:schemeClr val="tx1"/>
                      </a:fontRef>
                    </p:style>
                  </p:cxnSp>
                  <p:cxnSp>
                    <p:nvCxnSpPr>
                      <p:cNvPr id="254" name="Rechte verbindingslijn 253">
                        <a:extLst>
                          <a:ext uri="{FF2B5EF4-FFF2-40B4-BE49-F238E27FC236}">
                            <a16:creationId xmlns:a16="http://schemas.microsoft.com/office/drawing/2014/main" id="{DD9CAC47-3400-5216-2C83-7F2C7C028C27}"/>
                          </a:ext>
                        </a:extLst>
                      </p:cNvPr>
                      <p:cNvCxnSpPr>
                        <a:cxnSpLocks/>
                      </p:cNvCxnSpPr>
                      <p:nvPr/>
                    </p:nvCxnSpPr>
                    <p:spPr>
                      <a:xfrm>
                        <a:off x="2331561" y="3152173"/>
                        <a:ext cx="2271570" cy="0"/>
                      </a:xfrm>
                      <a:prstGeom prst="line">
                        <a:avLst/>
                      </a:prstGeom>
                      <a:ln>
                        <a:solidFill>
                          <a:srgbClr val="BFC8C7"/>
                        </a:solidFill>
                      </a:ln>
                    </p:spPr>
                    <p:style>
                      <a:lnRef idx="1">
                        <a:schemeClr val="accent1"/>
                      </a:lnRef>
                      <a:fillRef idx="0">
                        <a:schemeClr val="accent1"/>
                      </a:fillRef>
                      <a:effectRef idx="0">
                        <a:schemeClr val="accent1"/>
                      </a:effectRef>
                      <a:fontRef idx="minor">
                        <a:schemeClr val="tx1"/>
                      </a:fontRef>
                    </p:style>
                  </p:cxnSp>
                </p:grpSp>
                <p:sp>
                  <p:nvSpPr>
                    <p:cNvPr id="246" name="Rechthoek 1167">
                      <a:extLst>
                        <a:ext uri="{FF2B5EF4-FFF2-40B4-BE49-F238E27FC236}">
                          <a16:creationId xmlns:a16="http://schemas.microsoft.com/office/drawing/2014/main" id="{02A0F582-A23E-9D2A-0B67-1671F040866B}"/>
                        </a:ext>
                      </a:extLst>
                    </p:cNvPr>
                    <p:cNvSpPr/>
                    <p:nvPr/>
                  </p:nvSpPr>
                  <p:spPr>
                    <a:xfrm>
                      <a:off x="2333957" y="3278268"/>
                      <a:ext cx="2241217" cy="534907"/>
                    </a:xfrm>
                    <a:custGeom>
                      <a:avLst/>
                      <a:gdLst>
                        <a:gd name="connsiteX0" fmla="*/ 0 w 2238038"/>
                        <a:gd name="connsiteY0" fmla="*/ 0 h 534907"/>
                        <a:gd name="connsiteX1" fmla="*/ 2238038 w 2238038"/>
                        <a:gd name="connsiteY1" fmla="*/ 0 h 534907"/>
                        <a:gd name="connsiteX2" fmla="*/ 2238038 w 2238038"/>
                        <a:gd name="connsiteY2" fmla="*/ 534907 h 534907"/>
                        <a:gd name="connsiteX3" fmla="*/ 0 w 2238038"/>
                        <a:gd name="connsiteY3" fmla="*/ 534907 h 534907"/>
                        <a:gd name="connsiteX4" fmla="*/ 0 w 2238038"/>
                        <a:gd name="connsiteY4" fmla="*/ 0 h 534907"/>
                        <a:gd name="connsiteX0" fmla="*/ 0 w 2238038"/>
                        <a:gd name="connsiteY0" fmla="*/ 0 h 538082"/>
                        <a:gd name="connsiteX1" fmla="*/ 2238038 w 2238038"/>
                        <a:gd name="connsiteY1" fmla="*/ 0 h 538082"/>
                        <a:gd name="connsiteX2" fmla="*/ 2238038 w 2238038"/>
                        <a:gd name="connsiteY2" fmla="*/ 534907 h 538082"/>
                        <a:gd name="connsiteX3" fmla="*/ 234617 w 2238038"/>
                        <a:gd name="connsiteY3" fmla="*/ 538082 h 538082"/>
                        <a:gd name="connsiteX4" fmla="*/ 0 w 2238038"/>
                        <a:gd name="connsiteY4" fmla="*/ 534907 h 538082"/>
                        <a:gd name="connsiteX5" fmla="*/ 0 w 2238038"/>
                        <a:gd name="connsiteY5" fmla="*/ 0 h 538082"/>
                        <a:gd name="connsiteX0" fmla="*/ 0 w 2238038"/>
                        <a:gd name="connsiteY0" fmla="*/ 534907 h 626347"/>
                        <a:gd name="connsiteX1" fmla="*/ 0 w 2238038"/>
                        <a:gd name="connsiteY1" fmla="*/ 0 h 626347"/>
                        <a:gd name="connsiteX2" fmla="*/ 2238038 w 2238038"/>
                        <a:gd name="connsiteY2" fmla="*/ 0 h 626347"/>
                        <a:gd name="connsiteX3" fmla="*/ 2238038 w 2238038"/>
                        <a:gd name="connsiteY3" fmla="*/ 534907 h 626347"/>
                        <a:gd name="connsiteX4" fmla="*/ 234617 w 2238038"/>
                        <a:gd name="connsiteY4" fmla="*/ 538082 h 626347"/>
                        <a:gd name="connsiteX5" fmla="*/ 91440 w 2238038"/>
                        <a:gd name="connsiteY5" fmla="*/ 626347 h 626347"/>
                        <a:gd name="connsiteX0" fmla="*/ 0 w 2238038"/>
                        <a:gd name="connsiteY0" fmla="*/ 534907 h 538082"/>
                        <a:gd name="connsiteX1" fmla="*/ 0 w 2238038"/>
                        <a:gd name="connsiteY1" fmla="*/ 0 h 538082"/>
                        <a:gd name="connsiteX2" fmla="*/ 2238038 w 2238038"/>
                        <a:gd name="connsiteY2" fmla="*/ 0 h 538082"/>
                        <a:gd name="connsiteX3" fmla="*/ 2238038 w 2238038"/>
                        <a:gd name="connsiteY3" fmla="*/ 534907 h 538082"/>
                        <a:gd name="connsiteX4" fmla="*/ 234617 w 2238038"/>
                        <a:gd name="connsiteY4" fmla="*/ 538082 h 538082"/>
                        <a:gd name="connsiteX0" fmla="*/ 0 w 2238038"/>
                        <a:gd name="connsiteY0" fmla="*/ 534907 h 534907"/>
                        <a:gd name="connsiteX1" fmla="*/ 0 w 2238038"/>
                        <a:gd name="connsiteY1" fmla="*/ 0 h 534907"/>
                        <a:gd name="connsiteX2" fmla="*/ 2238038 w 2238038"/>
                        <a:gd name="connsiteY2" fmla="*/ 0 h 534907"/>
                        <a:gd name="connsiteX3" fmla="*/ 2238038 w 2238038"/>
                        <a:gd name="connsiteY3" fmla="*/ 534907 h 534907"/>
                      </a:gdLst>
                      <a:ahLst/>
                      <a:cxnLst>
                        <a:cxn ang="0">
                          <a:pos x="connsiteX0" y="connsiteY0"/>
                        </a:cxn>
                        <a:cxn ang="0">
                          <a:pos x="connsiteX1" y="connsiteY1"/>
                        </a:cxn>
                        <a:cxn ang="0">
                          <a:pos x="connsiteX2" y="connsiteY2"/>
                        </a:cxn>
                        <a:cxn ang="0">
                          <a:pos x="connsiteX3" y="connsiteY3"/>
                        </a:cxn>
                      </a:cxnLst>
                      <a:rect l="l" t="t" r="r" b="b"/>
                      <a:pathLst>
                        <a:path w="2238038" h="534907">
                          <a:moveTo>
                            <a:pt x="0" y="534907"/>
                          </a:moveTo>
                          <a:lnTo>
                            <a:pt x="0" y="0"/>
                          </a:lnTo>
                          <a:lnTo>
                            <a:pt x="2238038" y="0"/>
                          </a:lnTo>
                          <a:lnTo>
                            <a:pt x="2238038" y="534907"/>
                          </a:lnTo>
                        </a:path>
                      </a:pathLst>
                    </a:custGeom>
                    <a:noFill/>
                    <a:ln w="6350" cap="flat">
                      <a:solidFill>
                        <a:srgbClr val="BFC8C7"/>
                      </a:solidFill>
                      <a:prstDash val="solid"/>
                      <a:miter/>
                    </a:ln>
                  </p:spPr>
                  <p:txBody>
                    <a:bodyPr rtlCol="0" anchor="ctr"/>
                    <a:lstStyle/>
                    <a:p>
                      <a:pPr algn="l"/>
                      <a:endParaRPr lang="nl-NL" sz="1400"/>
                    </a:p>
                  </p:txBody>
                </p:sp>
                <p:cxnSp>
                  <p:nvCxnSpPr>
                    <p:cNvPr id="247" name="Rechte verbindingslijn 246">
                      <a:extLst>
                        <a:ext uri="{FF2B5EF4-FFF2-40B4-BE49-F238E27FC236}">
                          <a16:creationId xmlns:a16="http://schemas.microsoft.com/office/drawing/2014/main" id="{BAE273C2-54E5-9FDE-48E7-D4485DBA926C}"/>
                        </a:ext>
                      </a:extLst>
                    </p:cNvPr>
                    <p:cNvCxnSpPr>
                      <a:cxnSpLocks/>
                    </p:cNvCxnSpPr>
                    <p:nvPr/>
                  </p:nvCxnSpPr>
                  <p:spPr>
                    <a:xfrm>
                      <a:off x="2331562" y="3523388"/>
                      <a:ext cx="2242800" cy="0"/>
                    </a:xfrm>
                    <a:prstGeom prst="line">
                      <a:avLst/>
                    </a:prstGeom>
                    <a:ln>
                      <a:solidFill>
                        <a:srgbClr val="BFC8C7"/>
                      </a:solidFill>
                    </a:ln>
                  </p:spPr>
                  <p:style>
                    <a:lnRef idx="1">
                      <a:schemeClr val="accent1"/>
                    </a:lnRef>
                    <a:fillRef idx="0">
                      <a:schemeClr val="accent1"/>
                    </a:fillRef>
                    <a:effectRef idx="0">
                      <a:schemeClr val="accent1"/>
                    </a:effectRef>
                    <a:fontRef idx="minor">
                      <a:schemeClr val="tx1"/>
                    </a:fontRef>
                  </p:style>
                </p:cxnSp>
                <p:cxnSp>
                  <p:nvCxnSpPr>
                    <p:cNvPr id="248" name="Rechte verbindingslijn 247">
                      <a:extLst>
                        <a:ext uri="{FF2B5EF4-FFF2-40B4-BE49-F238E27FC236}">
                          <a16:creationId xmlns:a16="http://schemas.microsoft.com/office/drawing/2014/main" id="{1A7B9B1E-6161-BFC9-DD75-4A696413F4B4}"/>
                        </a:ext>
                      </a:extLst>
                    </p:cNvPr>
                    <p:cNvCxnSpPr>
                      <a:cxnSpLocks/>
                    </p:cNvCxnSpPr>
                    <p:nvPr/>
                  </p:nvCxnSpPr>
                  <p:spPr>
                    <a:xfrm>
                      <a:off x="2331562" y="3640863"/>
                      <a:ext cx="2242800" cy="0"/>
                    </a:xfrm>
                    <a:prstGeom prst="line">
                      <a:avLst/>
                    </a:prstGeom>
                    <a:ln>
                      <a:solidFill>
                        <a:srgbClr val="BFC8C7"/>
                      </a:solidFill>
                    </a:ln>
                  </p:spPr>
                  <p:style>
                    <a:lnRef idx="1">
                      <a:schemeClr val="accent1"/>
                    </a:lnRef>
                    <a:fillRef idx="0">
                      <a:schemeClr val="accent1"/>
                    </a:fillRef>
                    <a:effectRef idx="0">
                      <a:schemeClr val="accent1"/>
                    </a:effectRef>
                    <a:fontRef idx="minor">
                      <a:schemeClr val="tx1"/>
                    </a:fontRef>
                  </p:style>
                </p:cxnSp>
                <p:cxnSp>
                  <p:nvCxnSpPr>
                    <p:cNvPr id="249" name="Rechte verbindingslijn 248">
                      <a:extLst>
                        <a:ext uri="{FF2B5EF4-FFF2-40B4-BE49-F238E27FC236}">
                          <a16:creationId xmlns:a16="http://schemas.microsoft.com/office/drawing/2014/main" id="{1476C980-4EB3-3658-5CBB-F1434DEF53BE}"/>
                        </a:ext>
                      </a:extLst>
                    </p:cNvPr>
                    <p:cNvCxnSpPr/>
                    <p:nvPr/>
                  </p:nvCxnSpPr>
                  <p:spPr>
                    <a:xfrm>
                      <a:off x="3058774" y="3280524"/>
                      <a:ext cx="0" cy="540930"/>
                    </a:xfrm>
                    <a:prstGeom prst="line">
                      <a:avLst/>
                    </a:prstGeom>
                    <a:ln>
                      <a:solidFill>
                        <a:srgbClr val="BFC8C7"/>
                      </a:solidFill>
                    </a:ln>
                  </p:spPr>
                  <p:style>
                    <a:lnRef idx="1">
                      <a:schemeClr val="accent1"/>
                    </a:lnRef>
                    <a:fillRef idx="0">
                      <a:schemeClr val="accent1"/>
                    </a:fillRef>
                    <a:effectRef idx="0">
                      <a:schemeClr val="accent1"/>
                    </a:effectRef>
                    <a:fontRef idx="minor">
                      <a:schemeClr val="tx1"/>
                    </a:fontRef>
                  </p:style>
                </p:cxnSp>
                <p:cxnSp>
                  <p:nvCxnSpPr>
                    <p:cNvPr id="250" name="Rechte verbindingslijn 249">
                      <a:extLst>
                        <a:ext uri="{FF2B5EF4-FFF2-40B4-BE49-F238E27FC236}">
                          <a16:creationId xmlns:a16="http://schemas.microsoft.com/office/drawing/2014/main" id="{81D57146-F1DA-F044-26A4-E18C48BB5C08}"/>
                        </a:ext>
                      </a:extLst>
                    </p:cNvPr>
                    <p:cNvCxnSpPr/>
                    <p:nvPr/>
                  </p:nvCxnSpPr>
                  <p:spPr>
                    <a:xfrm>
                      <a:off x="3561622" y="3280524"/>
                      <a:ext cx="0" cy="540930"/>
                    </a:xfrm>
                    <a:prstGeom prst="line">
                      <a:avLst/>
                    </a:prstGeom>
                    <a:ln>
                      <a:solidFill>
                        <a:srgbClr val="BFC8C7"/>
                      </a:solidFill>
                    </a:ln>
                  </p:spPr>
                  <p:style>
                    <a:lnRef idx="1">
                      <a:schemeClr val="accent1"/>
                    </a:lnRef>
                    <a:fillRef idx="0">
                      <a:schemeClr val="accent1"/>
                    </a:fillRef>
                    <a:effectRef idx="0">
                      <a:schemeClr val="accent1"/>
                    </a:effectRef>
                    <a:fontRef idx="minor">
                      <a:schemeClr val="tx1"/>
                    </a:fontRef>
                  </p:style>
                </p:cxnSp>
                <p:cxnSp>
                  <p:nvCxnSpPr>
                    <p:cNvPr id="251" name="Rechte verbindingslijn 250">
                      <a:extLst>
                        <a:ext uri="{FF2B5EF4-FFF2-40B4-BE49-F238E27FC236}">
                          <a16:creationId xmlns:a16="http://schemas.microsoft.com/office/drawing/2014/main" id="{9D6F60E0-6938-1128-16C6-6E2554751631}"/>
                        </a:ext>
                      </a:extLst>
                    </p:cNvPr>
                    <p:cNvCxnSpPr/>
                    <p:nvPr/>
                  </p:nvCxnSpPr>
                  <p:spPr>
                    <a:xfrm>
                      <a:off x="4333147" y="3280524"/>
                      <a:ext cx="0" cy="540930"/>
                    </a:xfrm>
                    <a:prstGeom prst="line">
                      <a:avLst/>
                    </a:prstGeom>
                    <a:ln>
                      <a:solidFill>
                        <a:srgbClr val="BFC8C7"/>
                      </a:solidFill>
                    </a:ln>
                  </p:spPr>
                  <p:style>
                    <a:lnRef idx="1">
                      <a:schemeClr val="accent1"/>
                    </a:lnRef>
                    <a:fillRef idx="0">
                      <a:schemeClr val="accent1"/>
                    </a:fillRef>
                    <a:effectRef idx="0">
                      <a:schemeClr val="accent1"/>
                    </a:effectRef>
                    <a:fontRef idx="minor">
                      <a:schemeClr val="tx1"/>
                    </a:fontRef>
                  </p:style>
                </p:cxnSp>
                <p:cxnSp>
                  <p:nvCxnSpPr>
                    <p:cNvPr id="252" name="Rechte verbindingslijn 251">
                      <a:extLst>
                        <a:ext uri="{FF2B5EF4-FFF2-40B4-BE49-F238E27FC236}">
                          <a16:creationId xmlns:a16="http://schemas.microsoft.com/office/drawing/2014/main" id="{00BFC9E2-82DA-D471-41B3-12E154741FFB}"/>
                        </a:ext>
                      </a:extLst>
                    </p:cNvPr>
                    <p:cNvCxnSpPr>
                      <a:cxnSpLocks/>
                    </p:cNvCxnSpPr>
                    <p:nvPr/>
                  </p:nvCxnSpPr>
                  <p:spPr>
                    <a:xfrm>
                      <a:off x="2331562" y="3755676"/>
                      <a:ext cx="2242800" cy="0"/>
                    </a:xfrm>
                    <a:prstGeom prst="line">
                      <a:avLst/>
                    </a:prstGeom>
                    <a:ln>
                      <a:solidFill>
                        <a:srgbClr val="BFC8C7"/>
                      </a:solidFill>
                    </a:ln>
                  </p:spPr>
                  <p:style>
                    <a:lnRef idx="1">
                      <a:schemeClr val="accent1"/>
                    </a:lnRef>
                    <a:fillRef idx="0">
                      <a:schemeClr val="accent1"/>
                    </a:fillRef>
                    <a:effectRef idx="0">
                      <a:schemeClr val="accent1"/>
                    </a:effectRef>
                    <a:fontRef idx="minor">
                      <a:schemeClr val="tx1"/>
                    </a:fontRef>
                  </p:style>
                </p:cxnSp>
              </p:grpSp>
              <p:sp>
                <p:nvSpPr>
                  <p:cNvPr id="224" name="Tekstvak 223">
                    <a:extLst>
                      <a:ext uri="{FF2B5EF4-FFF2-40B4-BE49-F238E27FC236}">
                        <a16:creationId xmlns:a16="http://schemas.microsoft.com/office/drawing/2014/main" id="{1B23D998-5B52-6407-B3D3-7DA59208106E}"/>
                      </a:ext>
                    </a:extLst>
                  </p:cNvPr>
                  <p:cNvSpPr txBox="1"/>
                  <p:nvPr/>
                </p:nvSpPr>
                <p:spPr>
                  <a:xfrm>
                    <a:off x="1445601" y="4697062"/>
                    <a:ext cx="1330891" cy="96950"/>
                  </a:xfrm>
                  <a:prstGeom prst="rect">
                    <a:avLst/>
                  </a:prstGeom>
                  <a:noFill/>
                </p:spPr>
                <p:txBody>
                  <a:bodyPr wrap="square" lIns="0" tIns="0" rIns="0" bIns="0" rtlCol="0">
                    <a:spAutoFit/>
                  </a:bodyPr>
                  <a:lstStyle/>
                  <a:p>
                    <a:pPr algn="l">
                      <a:lnSpc>
                        <a:spcPct val="90000"/>
                      </a:lnSpc>
                    </a:pPr>
                    <a:r>
                      <a:rPr lang="nl-NL" sz="700"/>
                      <a:t>Acenocoumarol CF tablet 1 mg</a:t>
                    </a:r>
                  </a:p>
                </p:txBody>
              </p:sp>
              <p:sp>
                <p:nvSpPr>
                  <p:cNvPr id="225" name="Tekstvak 224">
                    <a:extLst>
                      <a:ext uri="{FF2B5EF4-FFF2-40B4-BE49-F238E27FC236}">
                        <a16:creationId xmlns:a16="http://schemas.microsoft.com/office/drawing/2014/main" id="{1EB7DA3C-CA0B-42A3-E9C4-D06D4C82C14B}"/>
                      </a:ext>
                    </a:extLst>
                  </p:cNvPr>
                  <p:cNvSpPr txBox="1"/>
                  <p:nvPr/>
                </p:nvSpPr>
                <p:spPr>
                  <a:xfrm>
                    <a:off x="2778818" y="4697062"/>
                    <a:ext cx="882048" cy="96950"/>
                  </a:xfrm>
                  <a:prstGeom prst="rect">
                    <a:avLst/>
                  </a:prstGeom>
                  <a:noFill/>
                </p:spPr>
                <p:txBody>
                  <a:bodyPr wrap="square" lIns="0" tIns="0" rIns="0" bIns="0" rtlCol="0">
                    <a:spAutoFit/>
                  </a:bodyPr>
                  <a:lstStyle/>
                  <a:p>
                    <a:pPr algn="l">
                      <a:lnSpc>
                        <a:spcPct val="90000"/>
                      </a:lnSpc>
                    </a:pPr>
                    <a:r>
                      <a:rPr lang="nl-NL" sz="700"/>
                      <a:t>Volgens schema T D</a:t>
                    </a:r>
                  </a:p>
                </p:txBody>
              </p:sp>
              <p:sp>
                <p:nvSpPr>
                  <p:cNvPr id="226" name="Tekstvak 225">
                    <a:extLst>
                      <a:ext uri="{FF2B5EF4-FFF2-40B4-BE49-F238E27FC236}">
                        <a16:creationId xmlns:a16="http://schemas.microsoft.com/office/drawing/2014/main" id="{74C24CE3-66D5-1B59-CB5C-1766CB8EFBF7}"/>
                      </a:ext>
                    </a:extLst>
                  </p:cNvPr>
                  <p:cNvSpPr txBox="1"/>
                  <p:nvPr/>
                </p:nvSpPr>
                <p:spPr>
                  <a:xfrm>
                    <a:off x="3748200" y="4697062"/>
                    <a:ext cx="916383" cy="96950"/>
                  </a:xfrm>
                  <a:prstGeom prst="rect">
                    <a:avLst/>
                  </a:prstGeom>
                  <a:noFill/>
                </p:spPr>
                <p:txBody>
                  <a:bodyPr wrap="square" lIns="0" tIns="0" rIns="0" bIns="0" rtlCol="0">
                    <a:spAutoFit/>
                  </a:bodyPr>
                  <a:lstStyle/>
                  <a:p>
                    <a:pPr algn="l">
                      <a:lnSpc>
                        <a:spcPct val="90000"/>
                      </a:lnSpc>
                    </a:pPr>
                    <a:r>
                      <a:rPr lang="nl-NL" sz="700"/>
                      <a:t>18:00 uur</a:t>
                    </a:r>
                  </a:p>
                </p:txBody>
              </p:sp>
              <p:sp>
                <p:nvSpPr>
                  <p:cNvPr id="227" name="Tekstvak 226">
                    <a:extLst>
                      <a:ext uri="{FF2B5EF4-FFF2-40B4-BE49-F238E27FC236}">
                        <a16:creationId xmlns:a16="http://schemas.microsoft.com/office/drawing/2014/main" id="{B6633DC1-3EC0-6F2B-D5E4-219176FD0883}"/>
                      </a:ext>
                    </a:extLst>
                  </p:cNvPr>
                  <p:cNvSpPr txBox="1"/>
                  <p:nvPr/>
                </p:nvSpPr>
                <p:spPr>
                  <a:xfrm>
                    <a:off x="1445603" y="4495105"/>
                    <a:ext cx="1330888" cy="96950"/>
                  </a:xfrm>
                  <a:prstGeom prst="rect">
                    <a:avLst/>
                  </a:prstGeom>
                  <a:noFill/>
                </p:spPr>
                <p:txBody>
                  <a:bodyPr wrap="square" lIns="0" tIns="0" rIns="0" bIns="0" rtlCol="0">
                    <a:spAutoFit/>
                  </a:bodyPr>
                  <a:lstStyle/>
                  <a:p>
                    <a:pPr algn="l">
                      <a:lnSpc>
                        <a:spcPct val="90000"/>
                      </a:lnSpc>
                    </a:pPr>
                    <a:r>
                      <a:rPr lang="nl-NL" sz="700"/>
                      <a:t>Simvastatine Sandoz tablet 20 mg</a:t>
                    </a:r>
                  </a:p>
                </p:txBody>
              </p:sp>
              <p:sp>
                <p:nvSpPr>
                  <p:cNvPr id="228" name="Tekstvak 227">
                    <a:extLst>
                      <a:ext uri="{FF2B5EF4-FFF2-40B4-BE49-F238E27FC236}">
                        <a16:creationId xmlns:a16="http://schemas.microsoft.com/office/drawing/2014/main" id="{FF114D29-AC68-ECB9-6116-D0F277F217A6}"/>
                      </a:ext>
                    </a:extLst>
                  </p:cNvPr>
                  <p:cNvSpPr txBox="1"/>
                  <p:nvPr/>
                </p:nvSpPr>
                <p:spPr>
                  <a:xfrm>
                    <a:off x="2778818" y="4495105"/>
                    <a:ext cx="687660" cy="96950"/>
                  </a:xfrm>
                  <a:prstGeom prst="rect">
                    <a:avLst/>
                  </a:prstGeom>
                  <a:noFill/>
                </p:spPr>
                <p:txBody>
                  <a:bodyPr wrap="square" lIns="0" tIns="0" rIns="0" bIns="0" rtlCol="0">
                    <a:spAutoFit/>
                  </a:bodyPr>
                  <a:lstStyle/>
                  <a:p>
                    <a:pPr algn="l">
                      <a:lnSpc>
                        <a:spcPct val="90000"/>
                      </a:lnSpc>
                    </a:pPr>
                    <a:r>
                      <a:rPr lang="nl-NL" sz="700"/>
                      <a:t>1D1T</a:t>
                    </a:r>
                  </a:p>
                </p:txBody>
              </p:sp>
              <p:sp>
                <p:nvSpPr>
                  <p:cNvPr id="229" name="Tekstvak 228">
                    <a:extLst>
                      <a:ext uri="{FF2B5EF4-FFF2-40B4-BE49-F238E27FC236}">
                        <a16:creationId xmlns:a16="http://schemas.microsoft.com/office/drawing/2014/main" id="{F12355E8-1618-AA10-4002-574420B2CB27}"/>
                      </a:ext>
                    </a:extLst>
                  </p:cNvPr>
                  <p:cNvSpPr txBox="1"/>
                  <p:nvPr/>
                </p:nvSpPr>
                <p:spPr>
                  <a:xfrm>
                    <a:off x="3748200" y="4495105"/>
                    <a:ext cx="916383" cy="96950"/>
                  </a:xfrm>
                  <a:prstGeom prst="rect">
                    <a:avLst/>
                  </a:prstGeom>
                  <a:noFill/>
                </p:spPr>
                <p:txBody>
                  <a:bodyPr wrap="square" lIns="0" tIns="0" rIns="0" bIns="0" rtlCol="0">
                    <a:spAutoFit/>
                  </a:bodyPr>
                  <a:lstStyle/>
                  <a:p>
                    <a:pPr algn="l">
                      <a:lnSpc>
                        <a:spcPct val="90000"/>
                      </a:lnSpc>
                    </a:pPr>
                    <a:r>
                      <a:rPr lang="nl-NL" sz="700"/>
                      <a:t>21:00 uur</a:t>
                    </a:r>
                  </a:p>
                </p:txBody>
              </p:sp>
              <p:sp>
                <p:nvSpPr>
                  <p:cNvPr id="230" name="Tekstvak 229">
                    <a:extLst>
                      <a:ext uri="{FF2B5EF4-FFF2-40B4-BE49-F238E27FC236}">
                        <a16:creationId xmlns:a16="http://schemas.microsoft.com/office/drawing/2014/main" id="{B02A33D8-DC15-D806-00D6-548D26AD78C8}"/>
                      </a:ext>
                    </a:extLst>
                  </p:cNvPr>
                  <p:cNvSpPr txBox="1"/>
                  <p:nvPr/>
                </p:nvSpPr>
                <p:spPr>
                  <a:xfrm>
                    <a:off x="1445601" y="4282508"/>
                    <a:ext cx="1330891" cy="96950"/>
                  </a:xfrm>
                  <a:prstGeom prst="rect">
                    <a:avLst/>
                  </a:prstGeom>
                  <a:noFill/>
                </p:spPr>
                <p:txBody>
                  <a:bodyPr wrap="square" lIns="0" tIns="0" rIns="0" bIns="0" rtlCol="0">
                    <a:spAutoFit/>
                  </a:bodyPr>
                  <a:lstStyle/>
                  <a:p>
                    <a:pPr algn="l">
                      <a:lnSpc>
                        <a:spcPct val="90000"/>
                      </a:lnSpc>
                    </a:pPr>
                    <a:r>
                      <a:rPr lang="nl-NL" sz="700"/>
                      <a:t>Metoprololtartraat CF tablet 50 mg</a:t>
                    </a:r>
                  </a:p>
                </p:txBody>
              </p:sp>
              <p:sp>
                <p:nvSpPr>
                  <p:cNvPr id="231" name="Tekstvak 230">
                    <a:extLst>
                      <a:ext uri="{FF2B5EF4-FFF2-40B4-BE49-F238E27FC236}">
                        <a16:creationId xmlns:a16="http://schemas.microsoft.com/office/drawing/2014/main" id="{9051E573-0B7D-8CE9-5E84-9871B979CA4B}"/>
                      </a:ext>
                    </a:extLst>
                  </p:cNvPr>
                  <p:cNvSpPr txBox="1"/>
                  <p:nvPr/>
                </p:nvSpPr>
                <p:spPr>
                  <a:xfrm>
                    <a:off x="2778818" y="4282508"/>
                    <a:ext cx="687660" cy="96950"/>
                  </a:xfrm>
                  <a:prstGeom prst="rect">
                    <a:avLst/>
                  </a:prstGeom>
                  <a:noFill/>
                </p:spPr>
                <p:txBody>
                  <a:bodyPr wrap="square" lIns="0" tIns="0" rIns="0" bIns="0" rtlCol="0">
                    <a:spAutoFit/>
                  </a:bodyPr>
                  <a:lstStyle/>
                  <a:p>
                    <a:pPr algn="l">
                      <a:lnSpc>
                        <a:spcPct val="90000"/>
                      </a:lnSpc>
                    </a:pPr>
                    <a:r>
                      <a:rPr lang="nl-NL" sz="700"/>
                      <a:t>2D1T</a:t>
                    </a:r>
                  </a:p>
                </p:txBody>
              </p:sp>
              <p:sp>
                <p:nvSpPr>
                  <p:cNvPr id="232" name="Tekstvak 231">
                    <a:extLst>
                      <a:ext uri="{FF2B5EF4-FFF2-40B4-BE49-F238E27FC236}">
                        <a16:creationId xmlns:a16="http://schemas.microsoft.com/office/drawing/2014/main" id="{2B3869CE-D855-2C11-E4B6-6EABF84B3E9F}"/>
                      </a:ext>
                    </a:extLst>
                  </p:cNvPr>
                  <p:cNvSpPr txBox="1"/>
                  <p:nvPr/>
                </p:nvSpPr>
                <p:spPr>
                  <a:xfrm>
                    <a:off x="3748200" y="4282508"/>
                    <a:ext cx="916383" cy="96950"/>
                  </a:xfrm>
                  <a:prstGeom prst="rect">
                    <a:avLst/>
                  </a:prstGeom>
                  <a:noFill/>
                </p:spPr>
                <p:txBody>
                  <a:bodyPr wrap="square" lIns="0" tIns="0" rIns="0" bIns="0" rtlCol="0">
                    <a:spAutoFit/>
                  </a:bodyPr>
                  <a:lstStyle/>
                  <a:p>
                    <a:pPr algn="l">
                      <a:lnSpc>
                        <a:spcPct val="90000"/>
                      </a:lnSpc>
                    </a:pPr>
                    <a:r>
                      <a:rPr lang="nl-NL" sz="700"/>
                      <a:t>08:00 en 18:00 uur</a:t>
                    </a:r>
                  </a:p>
                </p:txBody>
              </p:sp>
              <p:sp>
                <p:nvSpPr>
                  <p:cNvPr id="233" name="Rechthoek 232">
                    <a:extLst>
                      <a:ext uri="{FF2B5EF4-FFF2-40B4-BE49-F238E27FC236}">
                        <a16:creationId xmlns:a16="http://schemas.microsoft.com/office/drawing/2014/main" id="{F9B74B1F-1E07-E4B6-931F-0FCE08FD5CDD}"/>
                      </a:ext>
                    </a:extLst>
                  </p:cNvPr>
                  <p:cNvSpPr/>
                  <p:nvPr/>
                </p:nvSpPr>
                <p:spPr>
                  <a:xfrm>
                    <a:off x="3295951" y="2325643"/>
                    <a:ext cx="2049955" cy="208211"/>
                  </a:xfrm>
                  <a:prstGeom prst="rect">
                    <a:avLst/>
                  </a:prstGeom>
                  <a:solidFill>
                    <a:schemeClr val="bg1"/>
                  </a:solidFill>
                  <a:ln w="6350" cap="flat">
                    <a:solidFill>
                      <a:schemeClr val="bg1">
                        <a:lumMod val="75000"/>
                      </a:schemeClr>
                    </a:solidFill>
                    <a:prstDash val="solid"/>
                    <a:miter/>
                  </a:ln>
                </p:spPr>
                <p:txBody>
                  <a:bodyPr rtlCol="0" anchor="ctr"/>
                  <a:lstStyle/>
                  <a:p>
                    <a:pPr algn="l"/>
                    <a:r>
                      <a:rPr lang="nl-NL" sz="1050"/>
                      <a:t>Dr. Deenlaan 3</a:t>
                    </a:r>
                  </a:p>
                </p:txBody>
              </p:sp>
              <p:sp>
                <p:nvSpPr>
                  <p:cNvPr id="234" name="Rechthoek 233">
                    <a:extLst>
                      <a:ext uri="{FF2B5EF4-FFF2-40B4-BE49-F238E27FC236}">
                        <a16:creationId xmlns:a16="http://schemas.microsoft.com/office/drawing/2014/main" id="{DEC945AA-DABA-0B81-A3FE-0CA338AECFF3}"/>
                      </a:ext>
                    </a:extLst>
                  </p:cNvPr>
                  <p:cNvSpPr/>
                  <p:nvPr/>
                </p:nvSpPr>
                <p:spPr>
                  <a:xfrm>
                    <a:off x="3295951" y="2603376"/>
                    <a:ext cx="2049955" cy="208211"/>
                  </a:xfrm>
                  <a:prstGeom prst="rect">
                    <a:avLst/>
                  </a:prstGeom>
                  <a:solidFill>
                    <a:schemeClr val="bg1"/>
                  </a:solidFill>
                  <a:ln w="6350" cap="flat">
                    <a:solidFill>
                      <a:schemeClr val="bg1">
                        <a:lumMod val="75000"/>
                      </a:schemeClr>
                    </a:solidFill>
                    <a:prstDash val="solid"/>
                    <a:miter/>
                  </a:ln>
                </p:spPr>
                <p:txBody>
                  <a:bodyPr rtlCol="0" anchor="ctr"/>
                  <a:lstStyle/>
                  <a:p>
                    <a:pPr algn="l"/>
                    <a:r>
                      <a:rPr lang="nl-NL" sz="1050"/>
                      <a:t>25-03-2025</a:t>
                    </a:r>
                  </a:p>
                </p:txBody>
              </p:sp>
              <p:sp>
                <p:nvSpPr>
                  <p:cNvPr id="235" name="Rechthoek 234">
                    <a:extLst>
                      <a:ext uri="{FF2B5EF4-FFF2-40B4-BE49-F238E27FC236}">
                        <a16:creationId xmlns:a16="http://schemas.microsoft.com/office/drawing/2014/main" id="{7F7AB218-DCD0-D0AE-B631-67AD92D0EDEC}"/>
                      </a:ext>
                    </a:extLst>
                  </p:cNvPr>
                  <p:cNvSpPr/>
                  <p:nvPr/>
                </p:nvSpPr>
                <p:spPr>
                  <a:xfrm>
                    <a:off x="3295951" y="2975656"/>
                    <a:ext cx="2049955" cy="208211"/>
                  </a:xfrm>
                  <a:prstGeom prst="rect">
                    <a:avLst/>
                  </a:prstGeom>
                  <a:solidFill>
                    <a:schemeClr val="bg1"/>
                  </a:solidFill>
                  <a:ln w="6350" cap="flat">
                    <a:solidFill>
                      <a:schemeClr val="bg1">
                        <a:lumMod val="75000"/>
                      </a:schemeClr>
                    </a:solidFill>
                    <a:prstDash val="solid"/>
                    <a:miter/>
                  </a:ln>
                </p:spPr>
                <p:txBody>
                  <a:bodyPr rtlCol="0" anchor="ctr"/>
                  <a:lstStyle/>
                  <a:p>
                    <a:pPr algn="l"/>
                    <a:r>
                      <a:rPr lang="nl-NL" sz="1050"/>
                      <a:t>M.O. Verdracht</a:t>
                    </a:r>
                  </a:p>
                </p:txBody>
              </p:sp>
              <p:sp>
                <p:nvSpPr>
                  <p:cNvPr id="236" name="Rechthoek 235">
                    <a:extLst>
                      <a:ext uri="{FF2B5EF4-FFF2-40B4-BE49-F238E27FC236}">
                        <a16:creationId xmlns:a16="http://schemas.microsoft.com/office/drawing/2014/main" id="{FDB5CA4D-9176-CB85-A537-3CF784C0E96E}"/>
                      </a:ext>
                    </a:extLst>
                  </p:cNvPr>
                  <p:cNvSpPr/>
                  <p:nvPr/>
                </p:nvSpPr>
                <p:spPr>
                  <a:xfrm>
                    <a:off x="3295951" y="3253388"/>
                    <a:ext cx="2049955" cy="208211"/>
                  </a:xfrm>
                  <a:prstGeom prst="rect">
                    <a:avLst/>
                  </a:prstGeom>
                  <a:solidFill>
                    <a:schemeClr val="bg1"/>
                  </a:solidFill>
                  <a:ln w="6350" cap="flat">
                    <a:solidFill>
                      <a:schemeClr val="bg1">
                        <a:lumMod val="75000"/>
                      </a:schemeClr>
                    </a:solidFill>
                    <a:prstDash val="solid"/>
                    <a:miter/>
                  </a:ln>
                </p:spPr>
                <p:txBody>
                  <a:bodyPr rtlCol="0" anchor="ctr"/>
                  <a:lstStyle/>
                  <a:p>
                    <a:pPr algn="l"/>
                    <a:r>
                      <a:rPr lang="nl-NL" sz="1050"/>
                      <a:t>05-02-1946</a:t>
                    </a:r>
                  </a:p>
                </p:txBody>
              </p:sp>
              <p:sp>
                <p:nvSpPr>
                  <p:cNvPr id="237" name="Vrije vorm 27">
                    <a:extLst>
                      <a:ext uri="{FF2B5EF4-FFF2-40B4-BE49-F238E27FC236}">
                        <a16:creationId xmlns:a16="http://schemas.microsoft.com/office/drawing/2014/main" id="{F44E9D80-1916-EA5F-ACE2-FBCCA819F207}"/>
                      </a:ext>
                    </a:extLst>
                  </p:cNvPr>
                  <p:cNvSpPr/>
                  <p:nvPr/>
                </p:nvSpPr>
                <p:spPr>
                  <a:xfrm flipH="1">
                    <a:off x="5197336" y="2361556"/>
                    <a:ext cx="95469" cy="136383"/>
                  </a:xfrm>
                  <a:custGeom>
                    <a:avLst/>
                    <a:gdLst>
                      <a:gd name="connsiteX0" fmla="*/ 147014 w 294028"/>
                      <a:gd name="connsiteY0" fmla="*/ 420041 h 420040"/>
                      <a:gd name="connsiteX1" fmla="*/ 138811 w 294028"/>
                      <a:gd name="connsiteY1" fmla="*/ 416082 h 420040"/>
                      <a:gd name="connsiteX2" fmla="*/ 0 w 294028"/>
                      <a:gd name="connsiteY2" fmla="*/ 147014 h 420040"/>
                      <a:gd name="connsiteX3" fmla="*/ 147014 w 294028"/>
                      <a:gd name="connsiteY3" fmla="*/ 0 h 420040"/>
                      <a:gd name="connsiteX4" fmla="*/ 294029 w 294028"/>
                      <a:gd name="connsiteY4" fmla="*/ 147014 h 420040"/>
                      <a:gd name="connsiteX5" fmla="*/ 155239 w 294028"/>
                      <a:gd name="connsiteY5" fmla="*/ 416082 h 420040"/>
                      <a:gd name="connsiteX6" fmla="*/ 147014 w 294028"/>
                      <a:gd name="connsiteY6" fmla="*/ 420041 h 420040"/>
                      <a:gd name="connsiteX7" fmla="*/ 147014 w 294028"/>
                      <a:gd name="connsiteY7" fmla="*/ 21002 h 420040"/>
                      <a:gd name="connsiteX8" fmla="*/ 21002 w 294028"/>
                      <a:gd name="connsiteY8" fmla="*/ 147014 h 420040"/>
                      <a:gd name="connsiteX9" fmla="*/ 147014 w 294028"/>
                      <a:gd name="connsiteY9" fmla="*/ 392619 h 420040"/>
                      <a:gd name="connsiteX10" fmla="*/ 273027 w 294028"/>
                      <a:gd name="connsiteY10" fmla="*/ 147014 h 420040"/>
                      <a:gd name="connsiteX11" fmla="*/ 147014 w 294028"/>
                      <a:gd name="connsiteY11" fmla="*/ 21002 h 420040"/>
                      <a:gd name="connsiteX12" fmla="*/ 147014 w 294028"/>
                      <a:gd name="connsiteY12" fmla="*/ 210020 h 420040"/>
                      <a:gd name="connsiteX13" fmla="*/ 84008 w 294028"/>
                      <a:gd name="connsiteY13" fmla="*/ 147014 h 420040"/>
                      <a:gd name="connsiteX14" fmla="*/ 147014 w 294028"/>
                      <a:gd name="connsiteY14" fmla="*/ 84008 h 420040"/>
                      <a:gd name="connsiteX15" fmla="*/ 210020 w 294028"/>
                      <a:gd name="connsiteY15" fmla="*/ 147014 h 420040"/>
                      <a:gd name="connsiteX16" fmla="*/ 147014 w 294028"/>
                      <a:gd name="connsiteY16" fmla="*/ 210020 h 420040"/>
                      <a:gd name="connsiteX17" fmla="*/ 147014 w 294028"/>
                      <a:gd name="connsiteY17" fmla="*/ 105010 h 420040"/>
                      <a:gd name="connsiteX18" fmla="*/ 105010 w 294028"/>
                      <a:gd name="connsiteY18" fmla="*/ 147014 h 420040"/>
                      <a:gd name="connsiteX19" fmla="*/ 147014 w 294028"/>
                      <a:gd name="connsiteY19" fmla="*/ 189018 h 420040"/>
                      <a:gd name="connsiteX20" fmla="*/ 189018 w 294028"/>
                      <a:gd name="connsiteY20" fmla="*/ 147014 h 420040"/>
                      <a:gd name="connsiteX21" fmla="*/ 147014 w 294028"/>
                      <a:gd name="connsiteY21" fmla="*/ 105010 h 4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4028" h="420040">
                        <a:moveTo>
                          <a:pt x="147014" y="420041"/>
                        </a:moveTo>
                        <a:cubicBezTo>
                          <a:pt x="143814" y="420041"/>
                          <a:pt x="140800" y="418584"/>
                          <a:pt x="138811" y="416082"/>
                        </a:cubicBezTo>
                        <a:cubicBezTo>
                          <a:pt x="0" y="241677"/>
                          <a:pt x="0" y="191388"/>
                          <a:pt x="0" y="147014"/>
                        </a:cubicBezTo>
                        <a:cubicBezTo>
                          <a:pt x="0" y="65950"/>
                          <a:pt x="65960" y="0"/>
                          <a:pt x="147014" y="0"/>
                        </a:cubicBezTo>
                        <a:cubicBezTo>
                          <a:pt x="228090" y="0"/>
                          <a:pt x="294029" y="65950"/>
                          <a:pt x="294029" y="147014"/>
                        </a:cubicBezTo>
                        <a:cubicBezTo>
                          <a:pt x="294029" y="191388"/>
                          <a:pt x="294029" y="241677"/>
                          <a:pt x="155239" y="416082"/>
                        </a:cubicBezTo>
                        <a:cubicBezTo>
                          <a:pt x="153250" y="418584"/>
                          <a:pt x="150214" y="420041"/>
                          <a:pt x="147014" y="420041"/>
                        </a:cubicBezTo>
                        <a:close/>
                        <a:moveTo>
                          <a:pt x="147014" y="21002"/>
                        </a:moveTo>
                        <a:cubicBezTo>
                          <a:pt x="77527" y="21002"/>
                          <a:pt x="21002" y="77527"/>
                          <a:pt x="21002" y="147014"/>
                        </a:cubicBezTo>
                        <a:cubicBezTo>
                          <a:pt x="21002" y="187090"/>
                          <a:pt x="21002" y="232397"/>
                          <a:pt x="147014" y="392619"/>
                        </a:cubicBezTo>
                        <a:cubicBezTo>
                          <a:pt x="273048" y="232397"/>
                          <a:pt x="273027" y="187090"/>
                          <a:pt x="273027" y="147014"/>
                        </a:cubicBezTo>
                        <a:cubicBezTo>
                          <a:pt x="273027" y="77527"/>
                          <a:pt x="216501" y="21002"/>
                          <a:pt x="147014" y="21002"/>
                        </a:cubicBezTo>
                        <a:close/>
                        <a:moveTo>
                          <a:pt x="147014" y="210020"/>
                        </a:moveTo>
                        <a:cubicBezTo>
                          <a:pt x="112271" y="210020"/>
                          <a:pt x="84008" y="181758"/>
                          <a:pt x="84008" y="147014"/>
                        </a:cubicBezTo>
                        <a:cubicBezTo>
                          <a:pt x="84008" y="112271"/>
                          <a:pt x="112271" y="84008"/>
                          <a:pt x="147014" y="84008"/>
                        </a:cubicBezTo>
                        <a:cubicBezTo>
                          <a:pt x="181758" y="84008"/>
                          <a:pt x="210020" y="112271"/>
                          <a:pt x="210020" y="147014"/>
                        </a:cubicBezTo>
                        <a:cubicBezTo>
                          <a:pt x="210020" y="181758"/>
                          <a:pt x="181758" y="210020"/>
                          <a:pt x="147014" y="210020"/>
                        </a:cubicBezTo>
                        <a:close/>
                        <a:moveTo>
                          <a:pt x="147014" y="105010"/>
                        </a:moveTo>
                        <a:cubicBezTo>
                          <a:pt x="123858" y="105010"/>
                          <a:pt x="105010" y="123848"/>
                          <a:pt x="105010" y="147014"/>
                        </a:cubicBezTo>
                        <a:cubicBezTo>
                          <a:pt x="105010" y="170181"/>
                          <a:pt x="123858" y="189018"/>
                          <a:pt x="147014" y="189018"/>
                        </a:cubicBezTo>
                        <a:cubicBezTo>
                          <a:pt x="170190" y="189018"/>
                          <a:pt x="189018" y="170181"/>
                          <a:pt x="189018" y="147014"/>
                        </a:cubicBezTo>
                        <a:cubicBezTo>
                          <a:pt x="189018" y="123848"/>
                          <a:pt x="170190" y="105010"/>
                          <a:pt x="147014" y="105010"/>
                        </a:cubicBezTo>
                        <a:close/>
                      </a:path>
                    </a:pathLst>
                  </a:custGeom>
                  <a:solidFill>
                    <a:srgbClr val="1D1D1B"/>
                  </a:solidFill>
                  <a:ln w="10497" cap="flat">
                    <a:noFill/>
                    <a:prstDash val="solid"/>
                    <a:miter/>
                  </a:ln>
                </p:spPr>
                <p:txBody>
                  <a:bodyPr rtlCol="0" anchor="ctr"/>
                  <a:lstStyle/>
                  <a:p>
                    <a:endParaRPr lang="nl-NL" sz="3200"/>
                  </a:p>
                </p:txBody>
              </p:sp>
              <p:sp>
                <p:nvSpPr>
                  <p:cNvPr id="238" name="Vrije vorm 28">
                    <a:extLst>
                      <a:ext uri="{FF2B5EF4-FFF2-40B4-BE49-F238E27FC236}">
                        <a16:creationId xmlns:a16="http://schemas.microsoft.com/office/drawing/2014/main" id="{AFF062C3-DDA5-5BFB-913D-366F585C70A2}"/>
                      </a:ext>
                    </a:extLst>
                  </p:cNvPr>
                  <p:cNvSpPr/>
                  <p:nvPr/>
                </p:nvSpPr>
                <p:spPr>
                  <a:xfrm flipH="1">
                    <a:off x="5180145" y="2642698"/>
                    <a:ext cx="129563" cy="129563"/>
                  </a:xfrm>
                  <a:custGeom>
                    <a:avLst/>
                    <a:gdLst>
                      <a:gd name="connsiteX0" fmla="*/ 367536 w 399038"/>
                      <a:gd name="connsiteY0" fmla="*/ 42004 h 399038"/>
                      <a:gd name="connsiteX1" fmla="*/ 325742 w 399038"/>
                      <a:gd name="connsiteY1" fmla="*/ 42004 h 399038"/>
                      <a:gd name="connsiteX2" fmla="*/ 325742 w 399038"/>
                      <a:gd name="connsiteY2" fmla="*/ 31503 h 399038"/>
                      <a:gd name="connsiteX3" fmla="*/ 294344 w 399038"/>
                      <a:gd name="connsiteY3" fmla="*/ 0 h 399038"/>
                      <a:gd name="connsiteX4" fmla="*/ 262736 w 399038"/>
                      <a:gd name="connsiteY4" fmla="*/ 31503 h 399038"/>
                      <a:gd name="connsiteX5" fmla="*/ 262736 w 399038"/>
                      <a:gd name="connsiteY5" fmla="*/ 42004 h 399038"/>
                      <a:gd name="connsiteX6" fmla="*/ 136829 w 399038"/>
                      <a:gd name="connsiteY6" fmla="*/ 42004 h 399038"/>
                      <a:gd name="connsiteX7" fmla="*/ 136829 w 399038"/>
                      <a:gd name="connsiteY7" fmla="*/ 31503 h 399038"/>
                      <a:gd name="connsiteX8" fmla="*/ 105326 w 399038"/>
                      <a:gd name="connsiteY8" fmla="*/ 0 h 399038"/>
                      <a:gd name="connsiteX9" fmla="*/ 73822 w 399038"/>
                      <a:gd name="connsiteY9" fmla="*/ 31503 h 399038"/>
                      <a:gd name="connsiteX10" fmla="*/ 73822 w 399038"/>
                      <a:gd name="connsiteY10" fmla="*/ 42004 h 399038"/>
                      <a:gd name="connsiteX11" fmla="*/ 31503 w 399038"/>
                      <a:gd name="connsiteY11" fmla="*/ 42004 h 399038"/>
                      <a:gd name="connsiteX12" fmla="*/ 0 w 399038"/>
                      <a:gd name="connsiteY12" fmla="*/ 73507 h 399038"/>
                      <a:gd name="connsiteX13" fmla="*/ 0 w 399038"/>
                      <a:gd name="connsiteY13" fmla="*/ 367536 h 399038"/>
                      <a:gd name="connsiteX14" fmla="*/ 31503 w 399038"/>
                      <a:gd name="connsiteY14" fmla="*/ 399039 h 399038"/>
                      <a:gd name="connsiteX15" fmla="*/ 367536 w 399038"/>
                      <a:gd name="connsiteY15" fmla="*/ 399039 h 399038"/>
                      <a:gd name="connsiteX16" fmla="*/ 399039 w 399038"/>
                      <a:gd name="connsiteY16" fmla="*/ 367536 h 399038"/>
                      <a:gd name="connsiteX17" fmla="*/ 399039 w 399038"/>
                      <a:gd name="connsiteY17" fmla="*/ 73507 h 399038"/>
                      <a:gd name="connsiteX18" fmla="*/ 367536 w 399038"/>
                      <a:gd name="connsiteY18" fmla="*/ 42004 h 399038"/>
                      <a:gd name="connsiteX19" fmla="*/ 283843 w 399038"/>
                      <a:gd name="connsiteY19" fmla="*/ 31503 h 399038"/>
                      <a:gd name="connsiteX20" fmla="*/ 294344 w 399038"/>
                      <a:gd name="connsiteY20" fmla="*/ 21002 h 399038"/>
                      <a:gd name="connsiteX21" fmla="*/ 301694 w 399038"/>
                      <a:gd name="connsiteY21" fmla="*/ 24152 h 399038"/>
                      <a:gd name="connsiteX22" fmla="*/ 304740 w 399038"/>
                      <a:gd name="connsiteY22" fmla="*/ 31503 h 399038"/>
                      <a:gd name="connsiteX23" fmla="*/ 304740 w 399038"/>
                      <a:gd name="connsiteY23" fmla="*/ 73507 h 399038"/>
                      <a:gd name="connsiteX24" fmla="*/ 294239 w 399038"/>
                      <a:gd name="connsiteY24" fmla="*/ 84008 h 399038"/>
                      <a:gd name="connsiteX25" fmla="*/ 283738 w 399038"/>
                      <a:gd name="connsiteY25" fmla="*/ 73507 h 399038"/>
                      <a:gd name="connsiteX26" fmla="*/ 283843 w 399038"/>
                      <a:gd name="connsiteY26" fmla="*/ 31503 h 399038"/>
                      <a:gd name="connsiteX27" fmla="*/ 94825 w 399038"/>
                      <a:gd name="connsiteY27" fmla="*/ 31503 h 399038"/>
                      <a:gd name="connsiteX28" fmla="*/ 105326 w 399038"/>
                      <a:gd name="connsiteY28" fmla="*/ 21002 h 399038"/>
                      <a:gd name="connsiteX29" fmla="*/ 112676 w 399038"/>
                      <a:gd name="connsiteY29" fmla="*/ 24152 h 399038"/>
                      <a:gd name="connsiteX30" fmla="*/ 115721 w 399038"/>
                      <a:gd name="connsiteY30" fmla="*/ 31503 h 399038"/>
                      <a:gd name="connsiteX31" fmla="*/ 115721 w 399038"/>
                      <a:gd name="connsiteY31" fmla="*/ 73507 h 399038"/>
                      <a:gd name="connsiteX32" fmla="*/ 105326 w 399038"/>
                      <a:gd name="connsiteY32" fmla="*/ 84008 h 399038"/>
                      <a:gd name="connsiteX33" fmla="*/ 94825 w 399038"/>
                      <a:gd name="connsiteY33" fmla="*/ 73507 h 399038"/>
                      <a:gd name="connsiteX34" fmla="*/ 94825 w 399038"/>
                      <a:gd name="connsiteY34" fmla="*/ 31503 h 399038"/>
                      <a:gd name="connsiteX35" fmla="*/ 378037 w 399038"/>
                      <a:gd name="connsiteY35" fmla="*/ 367536 h 399038"/>
                      <a:gd name="connsiteX36" fmla="*/ 367536 w 399038"/>
                      <a:gd name="connsiteY36" fmla="*/ 378037 h 399038"/>
                      <a:gd name="connsiteX37" fmla="*/ 31503 w 399038"/>
                      <a:gd name="connsiteY37" fmla="*/ 378037 h 399038"/>
                      <a:gd name="connsiteX38" fmla="*/ 21002 w 399038"/>
                      <a:gd name="connsiteY38" fmla="*/ 367536 h 399038"/>
                      <a:gd name="connsiteX39" fmla="*/ 21002 w 399038"/>
                      <a:gd name="connsiteY39" fmla="*/ 157515 h 399038"/>
                      <a:gd name="connsiteX40" fmla="*/ 378037 w 399038"/>
                      <a:gd name="connsiteY40" fmla="*/ 157515 h 399038"/>
                      <a:gd name="connsiteX41" fmla="*/ 378037 w 399038"/>
                      <a:gd name="connsiteY41" fmla="*/ 367536 h 399038"/>
                      <a:gd name="connsiteX42" fmla="*/ 378037 w 399038"/>
                      <a:gd name="connsiteY42" fmla="*/ 136513 h 399038"/>
                      <a:gd name="connsiteX43" fmla="*/ 21002 w 399038"/>
                      <a:gd name="connsiteY43" fmla="*/ 136513 h 399038"/>
                      <a:gd name="connsiteX44" fmla="*/ 21002 w 399038"/>
                      <a:gd name="connsiteY44" fmla="*/ 73507 h 399038"/>
                      <a:gd name="connsiteX45" fmla="*/ 31503 w 399038"/>
                      <a:gd name="connsiteY45" fmla="*/ 63006 h 399038"/>
                      <a:gd name="connsiteX46" fmla="*/ 73822 w 399038"/>
                      <a:gd name="connsiteY46" fmla="*/ 63006 h 399038"/>
                      <a:gd name="connsiteX47" fmla="*/ 73822 w 399038"/>
                      <a:gd name="connsiteY47" fmla="*/ 73507 h 399038"/>
                      <a:gd name="connsiteX48" fmla="*/ 105326 w 399038"/>
                      <a:gd name="connsiteY48" fmla="*/ 105010 h 399038"/>
                      <a:gd name="connsiteX49" fmla="*/ 136723 w 399038"/>
                      <a:gd name="connsiteY49" fmla="*/ 73507 h 399038"/>
                      <a:gd name="connsiteX50" fmla="*/ 136723 w 399038"/>
                      <a:gd name="connsiteY50" fmla="*/ 63006 h 399038"/>
                      <a:gd name="connsiteX51" fmla="*/ 262736 w 399038"/>
                      <a:gd name="connsiteY51" fmla="*/ 63006 h 399038"/>
                      <a:gd name="connsiteX52" fmla="*/ 262736 w 399038"/>
                      <a:gd name="connsiteY52" fmla="*/ 73507 h 399038"/>
                      <a:gd name="connsiteX53" fmla="*/ 294239 w 399038"/>
                      <a:gd name="connsiteY53" fmla="*/ 105010 h 399038"/>
                      <a:gd name="connsiteX54" fmla="*/ 325742 w 399038"/>
                      <a:gd name="connsiteY54" fmla="*/ 73507 h 399038"/>
                      <a:gd name="connsiteX55" fmla="*/ 325742 w 399038"/>
                      <a:gd name="connsiteY55" fmla="*/ 63006 h 399038"/>
                      <a:gd name="connsiteX56" fmla="*/ 367536 w 399038"/>
                      <a:gd name="connsiteY56" fmla="*/ 63006 h 399038"/>
                      <a:gd name="connsiteX57" fmla="*/ 378037 w 399038"/>
                      <a:gd name="connsiteY57" fmla="*/ 73507 h 399038"/>
                      <a:gd name="connsiteX58" fmla="*/ 378037 w 399038"/>
                      <a:gd name="connsiteY58" fmla="*/ 136513 h 399038"/>
                      <a:gd name="connsiteX59" fmla="*/ 84029 w 399038"/>
                      <a:gd name="connsiteY59" fmla="*/ 231064 h 399038"/>
                      <a:gd name="connsiteX60" fmla="*/ 73528 w 399038"/>
                      <a:gd name="connsiteY60" fmla="*/ 241565 h 399038"/>
                      <a:gd name="connsiteX61" fmla="*/ 63027 w 399038"/>
                      <a:gd name="connsiteY61" fmla="*/ 231064 h 399038"/>
                      <a:gd name="connsiteX62" fmla="*/ 73528 w 399038"/>
                      <a:gd name="connsiteY62" fmla="*/ 220563 h 399038"/>
                      <a:gd name="connsiteX63" fmla="*/ 84029 w 399038"/>
                      <a:gd name="connsiteY63" fmla="*/ 231064 h 399038"/>
                      <a:gd name="connsiteX64" fmla="*/ 168037 w 399038"/>
                      <a:gd name="connsiteY64" fmla="*/ 231064 h 399038"/>
                      <a:gd name="connsiteX65" fmla="*/ 157536 w 399038"/>
                      <a:gd name="connsiteY65" fmla="*/ 241565 h 399038"/>
                      <a:gd name="connsiteX66" fmla="*/ 147035 w 399038"/>
                      <a:gd name="connsiteY66" fmla="*/ 231064 h 399038"/>
                      <a:gd name="connsiteX67" fmla="*/ 157536 w 399038"/>
                      <a:gd name="connsiteY67" fmla="*/ 220563 h 399038"/>
                      <a:gd name="connsiteX68" fmla="*/ 168037 w 399038"/>
                      <a:gd name="connsiteY68" fmla="*/ 231064 h 399038"/>
                      <a:gd name="connsiteX69" fmla="*/ 252046 w 399038"/>
                      <a:gd name="connsiteY69" fmla="*/ 231064 h 399038"/>
                      <a:gd name="connsiteX70" fmla="*/ 241545 w 399038"/>
                      <a:gd name="connsiteY70" fmla="*/ 241565 h 399038"/>
                      <a:gd name="connsiteX71" fmla="*/ 231044 w 399038"/>
                      <a:gd name="connsiteY71" fmla="*/ 231064 h 399038"/>
                      <a:gd name="connsiteX72" fmla="*/ 241545 w 399038"/>
                      <a:gd name="connsiteY72" fmla="*/ 220563 h 399038"/>
                      <a:gd name="connsiteX73" fmla="*/ 252046 w 399038"/>
                      <a:gd name="connsiteY73" fmla="*/ 231064 h 399038"/>
                      <a:gd name="connsiteX74" fmla="*/ 336054 w 399038"/>
                      <a:gd name="connsiteY74" fmla="*/ 231064 h 399038"/>
                      <a:gd name="connsiteX75" fmla="*/ 325553 w 399038"/>
                      <a:gd name="connsiteY75" fmla="*/ 241565 h 399038"/>
                      <a:gd name="connsiteX76" fmla="*/ 315052 w 399038"/>
                      <a:gd name="connsiteY76" fmla="*/ 231064 h 399038"/>
                      <a:gd name="connsiteX77" fmla="*/ 325553 w 399038"/>
                      <a:gd name="connsiteY77" fmla="*/ 220563 h 399038"/>
                      <a:gd name="connsiteX78" fmla="*/ 336054 w 399038"/>
                      <a:gd name="connsiteY78" fmla="*/ 231064 h 399038"/>
                      <a:gd name="connsiteX79" fmla="*/ 336054 w 399038"/>
                      <a:gd name="connsiteY79" fmla="*/ 304572 h 399038"/>
                      <a:gd name="connsiteX80" fmla="*/ 325553 w 399038"/>
                      <a:gd name="connsiteY80" fmla="*/ 315073 h 399038"/>
                      <a:gd name="connsiteX81" fmla="*/ 315052 w 399038"/>
                      <a:gd name="connsiteY81" fmla="*/ 304572 h 399038"/>
                      <a:gd name="connsiteX82" fmla="*/ 325553 w 399038"/>
                      <a:gd name="connsiteY82" fmla="*/ 294071 h 399038"/>
                      <a:gd name="connsiteX83" fmla="*/ 336054 w 399038"/>
                      <a:gd name="connsiteY83" fmla="*/ 304572 h 399038"/>
                      <a:gd name="connsiteX84" fmla="*/ 252046 w 399038"/>
                      <a:gd name="connsiteY84" fmla="*/ 304572 h 399038"/>
                      <a:gd name="connsiteX85" fmla="*/ 241545 w 399038"/>
                      <a:gd name="connsiteY85" fmla="*/ 315073 h 399038"/>
                      <a:gd name="connsiteX86" fmla="*/ 231044 w 399038"/>
                      <a:gd name="connsiteY86" fmla="*/ 304572 h 399038"/>
                      <a:gd name="connsiteX87" fmla="*/ 241545 w 399038"/>
                      <a:gd name="connsiteY87" fmla="*/ 294071 h 399038"/>
                      <a:gd name="connsiteX88" fmla="*/ 252046 w 399038"/>
                      <a:gd name="connsiteY88" fmla="*/ 304572 h 399038"/>
                      <a:gd name="connsiteX89" fmla="*/ 168037 w 399038"/>
                      <a:gd name="connsiteY89" fmla="*/ 304572 h 399038"/>
                      <a:gd name="connsiteX90" fmla="*/ 157536 w 399038"/>
                      <a:gd name="connsiteY90" fmla="*/ 315073 h 399038"/>
                      <a:gd name="connsiteX91" fmla="*/ 147035 w 399038"/>
                      <a:gd name="connsiteY91" fmla="*/ 304572 h 399038"/>
                      <a:gd name="connsiteX92" fmla="*/ 157536 w 399038"/>
                      <a:gd name="connsiteY92" fmla="*/ 294071 h 399038"/>
                      <a:gd name="connsiteX93" fmla="*/ 168037 w 399038"/>
                      <a:gd name="connsiteY93" fmla="*/ 304572 h 399038"/>
                      <a:gd name="connsiteX94" fmla="*/ 84029 w 399038"/>
                      <a:gd name="connsiteY94" fmla="*/ 304572 h 399038"/>
                      <a:gd name="connsiteX95" fmla="*/ 73528 w 399038"/>
                      <a:gd name="connsiteY95" fmla="*/ 315073 h 399038"/>
                      <a:gd name="connsiteX96" fmla="*/ 63027 w 399038"/>
                      <a:gd name="connsiteY96" fmla="*/ 304572 h 399038"/>
                      <a:gd name="connsiteX97" fmla="*/ 73528 w 399038"/>
                      <a:gd name="connsiteY97" fmla="*/ 294071 h 399038"/>
                      <a:gd name="connsiteX98" fmla="*/ 84029 w 399038"/>
                      <a:gd name="connsiteY98" fmla="*/ 304572 h 39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038" h="399038">
                        <a:moveTo>
                          <a:pt x="367536" y="42004"/>
                        </a:moveTo>
                        <a:lnTo>
                          <a:pt x="325742" y="42004"/>
                        </a:lnTo>
                        <a:lnTo>
                          <a:pt x="325742" y="31503"/>
                        </a:lnTo>
                        <a:cubicBezTo>
                          <a:pt x="325742" y="14176"/>
                          <a:pt x="311670" y="0"/>
                          <a:pt x="294344" y="0"/>
                        </a:cubicBezTo>
                        <a:cubicBezTo>
                          <a:pt x="276912" y="0"/>
                          <a:pt x="262841" y="14176"/>
                          <a:pt x="262736" y="31503"/>
                        </a:cubicBezTo>
                        <a:lnTo>
                          <a:pt x="262736" y="42004"/>
                        </a:lnTo>
                        <a:lnTo>
                          <a:pt x="136829" y="42004"/>
                        </a:lnTo>
                        <a:lnTo>
                          <a:pt x="136829" y="31503"/>
                        </a:lnTo>
                        <a:cubicBezTo>
                          <a:pt x="136829" y="14176"/>
                          <a:pt x="122652" y="0"/>
                          <a:pt x="105326" y="0"/>
                        </a:cubicBezTo>
                        <a:cubicBezTo>
                          <a:pt x="87893" y="0"/>
                          <a:pt x="73822" y="14176"/>
                          <a:pt x="73822" y="31503"/>
                        </a:cubicBezTo>
                        <a:lnTo>
                          <a:pt x="73822" y="42004"/>
                        </a:lnTo>
                        <a:lnTo>
                          <a:pt x="31503" y="42004"/>
                        </a:lnTo>
                        <a:cubicBezTo>
                          <a:pt x="14176" y="42004"/>
                          <a:pt x="0" y="56181"/>
                          <a:pt x="0" y="73507"/>
                        </a:cubicBezTo>
                        <a:lnTo>
                          <a:pt x="0" y="367536"/>
                        </a:lnTo>
                        <a:cubicBezTo>
                          <a:pt x="0" y="384967"/>
                          <a:pt x="14176" y="399039"/>
                          <a:pt x="31503" y="399039"/>
                        </a:cubicBezTo>
                        <a:lnTo>
                          <a:pt x="367536" y="399039"/>
                        </a:lnTo>
                        <a:cubicBezTo>
                          <a:pt x="384967" y="399039"/>
                          <a:pt x="399039" y="384967"/>
                          <a:pt x="399039" y="367536"/>
                        </a:cubicBezTo>
                        <a:lnTo>
                          <a:pt x="399039" y="73507"/>
                        </a:lnTo>
                        <a:cubicBezTo>
                          <a:pt x="399039" y="56181"/>
                          <a:pt x="384967" y="42004"/>
                          <a:pt x="367536" y="42004"/>
                        </a:cubicBezTo>
                        <a:close/>
                        <a:moveTo>
                          <a:pt x="283843" y="31503"/>
                        </a:moveTo>
                        <a:cubicBezTo>
                          <a:pt x="283843" y="25727"/>
                          <a:pt x="288463" y="21002"/>
                          <a:pt x="294344" y="21002"/>
                        </a:cubicBezTo>
                        <a:cubicBezTo>
                          <a:pt x="297074" y="21002"/>
                          <a:pt x="299699" y="22157"/>
                          <a:pt x="301694" y="24152"/>
                        </a:cubicBezTo>
                        <a:cubicBezTo>
                          <a:pt x="303689" y="26148"/>
                          <a:pt x="304740" y="28773"/>
                          <a:pt x="304740" y="31503"/>
                        </a:cubicBezTo>
                        <a:lnTo>
                          <a:pt x="304740" y="73507"/>
                        </a:lnTo>
                        <a:cubicBezTo>
                          <a:pt x="304740" y="79283"/>
                          <a:pt x="300119" y="84008"/>
                          <a:pt x="294239" y="84008"/>
                        </a:cubicBezTo>
                        <a:cubicBezTo>
                          <a:pt x="288463" y="84008"/>
                          <a:pt x="283738" y="79283"/>
                          <a:pt x="283738" y="73507"/>
                        </a:cubicBezTo>
                        <a:lnTo>
                          <a:pt x="283843" y="31503"/>
                        </a:lnTo>
                        <a:close/>
                        <a:moveTo>
                          <a:pt x="94825" y="31503"/>
                        </a:moveTo>
                        <a:cubicBezTo>
                          <a:pt x="94825" y="25727"/>
                          <a:pt x="99444" y="21002"/>
                          <a:pt x="105326" y="21002"/>
                        </a:cubicBezTo>
                        <a:cubicBezTo>
                          <a:pt x="108055" y="21002"/>
                          <a:pt x="110681" y="22157"/>
                          <a:pt x="112676" y="24152"/>
                        </a:cubicBezTo>
                        <a:cubicBezTo>
                          <a:pt x="114671" y="26148"/>
                          <a:pt x="115721" y="28773"/>
                          <a:pt x="115721" y="31503"/>
                        </a:cubicBezTo>
                        <a:lnTo>
                          <a:pt x="115721" y="73507"/>
                        </a:lnTo>
                        <a:cubicBezTo>
                          <a:pt x="115721" y="79283"/>
                          <a:pt x="111101" y="84008"/>
                          <a:pt x="105326" y="84008"/>
                        </a:cubicBezTo>
                        <a:cubicBezTo>
                          <a:pt x="99444" y="84008"/>
                          <a:pt x="94825" y="79283"/>
                          <a:pt x="94825" y="73507"/>
                        </a:cubicBezTo>
                        <a:lnTo>
                          <a:pt x="94825" y="31503"/>
                        </a:lnTo>
                        <a:close/>
                        <a:moveTo>
                          <a:pt x="378037" y="367536"/>
                        </a:moveTo>
                        <a:cubicBezTo>
                          <a:pt x="378037" y="373311"/>
                          <a:pt x="373311" y="378037"/>
                          <a:pt x="367536" y="378037"/>
                        </a:cubicBezTo>
                        <a:lnTo>
                          <a:pt x="31503" y="378037"/>
                        </a:lnTo>
                        <a:cubicBezTo>
                          <a:pt x="25728" y="378037"/>
                          <a:pt x="21002" y="373311"/>
                          <a:pt x="21002" y="367536"/>
                        </a:cubicBezTo>
                        <a:lnTo>
                          <a:pt x="21002" y="157515"/>
                        </a:lnTo>
                        <a:lnTo>
                          <a:pt x="378037" y="157515"/>
                        </a:lnTo>
                        <a:lnTo>
                          <a:pt x="378037" y="367536"/>
                        </a:lnTo>
                        <a:close/>
                        <a:moveTo>
                          <a:pt x="378037" y="136513"/>
                        </a:moveTo>
                        <a:lnTo>
                          <a:pt x="21002" y="136513"/>
                        </a:lnTo>
                        <a:lnTo>
                          <a:pt x="21002" y="73507"/>
                        </a:lnTo>
                        <a:cubicBezTo>
                          <a:pt x="21002" y="67732"/>
                          <a:pt x="25728" y="63006"/>
                          <a:pt x="31503" y="63006"/>
                        </a:cubicBezTo>
                        <a:lnTo>
                          <a:pt x="73822" y="63006"/>
                        </a:lnTo>
                        <a:lnTo>
                          <a:pt x="73822" y="73507"/>
                        </a:lnTo>
                        <a:cubicBezTo>
                          <a:pt x="73822" y="90939"/>
                          <a:pt x="87893" y="105010"/>
                          <a:pt x="105326" y="105010"/>
                        </a:cubicBezTo>
                        <a:cubicBezTo>
                          <a:pt x="122652" y="105010"/>
                          <a:pt x="136723" y="90939"/>
                          <a:pt x="136723" y="73507"/>
                        </a:cubicBezTo>
                        <a:lnTo>
                          <a:pt x="136723" y="63006"/>
                        </a:lnTo>
                        <a:lnTo>
                          <a:pt x="262736" y="63006"/>
                        </a:lnTo>
                        <a:lnTo>
                          <a:pt x="262736" y="73507"/>
                        </a:lnTo>
                        <a:cubicBezTo>
                          <a:pt x="262736" y="90939"/>
                          <a:pt x="276912" y="105010"/>
                          <a:pt x="294239" y="105010"/>
                        </a:cubicBezTo>
                        <a:cubicBezTo>
                          <a:pt x="311670" y="105010"/>
                          <a:pt x="325742" y="90939"/>
                          <a:pt x="325742" y="73507"/>
                        </a:cubicBezTo>
                        <a:lnTo>
                          <a:pt x="325742" y="63006"/>
                        </a:lnTo>
                        <a:lnTo>
                          <a:pt x="367536" y="63006"/>
                        </a:lnTo>
                        <a:cubicBezTo>
                          <a:pt x="373311" y="63006"/>
                          <a:pt x="378037" y="67732"/>
                          <a:pt x="378037" y="73507"/>
                        </a:cubicBezTo>
                        <a:lnTo>
                          <a:pt x="378037" y="136513"/>
                        </a:lnTo>
                        <a:close/>
                        <a:moveTo>
                          <a:pt x="84029" y="231064"/>
                        </a:moveTo>
                        <a:cubicBezTo>
                          <a:pt x="84029" y="236861"/>
                          <a:pt x="79335" y="241565"/>
                          <a:pt x="73528" y="241565"/>
                        </a:cubicBezTo>
                        <a:cubicBezTo>
                          <a:pt x="67732" y="241565"/>
                          <a:pt x="63027" y="236861"/>
                          <a:pt x="63027" y="231064"/>
                        </a:cubicBezTo>
                        <a:cubicBezTo>
                          <a:pt x="63027" y="225257"/>
                          <a:pt x="67732" y="220563"/>
                          <a:pt x="73528" y="220563"/>
                        </a:cubicBezTo>
                        <a:cubicBezTo>
                          <a:pt x="79335" y="220563"/>
                          <a:pt x="84029" y="225257"/>
                          <a:pt x="84029" y="231064"/>
                        </a:cubicBezTo>
                        <a:close/>
                        <a:moveTo>
                          <a:pt x="168037" y="231064"/>
                        </a:moveTo>
                        <a:cubicBezTo>
                          <a:pt x="168037" y="236861"/>
                          <a:pt x="163343" y="241565"/>
                          <a:pt x="157536" y="241565"/>
                        </a:cubicBezTo>
                        <a:cubicBezTo>
                          <a:pt x="151740" y="241565"/>
                          <a:pt x="147035" y="236861"/>
                          <a:pt x="147035" y="231064"/>
                        </a:cubicBezTo>
                        <a:cubicBezTo>
                          <a:pt x="147035" y="225257"/>
                          <a:pt x="151740" y="220563"/>
                          <a:pt x="157536" y="220563"/>
                        </a:cubicBezTo>
                        <a:cubicBezTo>
                          <a:pt x="163343" y="220563"/>
                          <a:pt x="168037" y="225257"/>
                          <a:pt x="168037" y="231064"/>
                        </a:cubicBezTo>
                        <a:close/>
                        <a:moveTo>
                          <a:pt x="252046" y="231064"/>
                        </a:moveTo>
                        <a:cubicBezTo>
                          <a:pt x="252046" y="236861"/>
                          <a:pt x="247351" y="241565"/>
                          <a:pt x="241545" y="241565"/>
                        </a:cubicBezTo>
                        <a:cubicBezTo>
                          <a:pt x="235748" y="241565"/>
                          <a:pt x="231044" y="236861"/>
                          <a:pt x="231044" y="231064"/>
                        </a:cubicBezTo>
                        <a:cubicBezTo>
                          <a:pt x="231044" y="225257"/>
                          <a:pt x="235748" y="220563"/>
                          <a:pt x="241545" y="220563"/>
                        </a:cubicBezTo>
                        <a:cubicBezTo>
                          <a:pt x="247351" y="220563"/>
                          <a:pt x="252046" y="225257"/>
                          <a:pt x="252046" y="231064"/>
                        </a:cubicBezTo>
                        <a:close/>
                        <a:moveTo>
                          <a:pt x="336054" y="231064"/>
                        </a:moveTo>
                        <a:cubicBezTo>
                          <a:pt x="336054" y="236861"/>
                          <a:pt x="331360" y="241565"/>
                          <a:pt x="325553" y="241565"/>
                        </a:cubicBezTo>
                        <a:cubicBezTo>
                          <a:pt x="319756" y="241565"/>
                          <a:pt x="315052" y="236861"/>
                          <a:pt x="315052" y="231064"/>
                        </a:cubicBezTo>
                        <a:cubicBezTo>
                          <a:pt x="315052" y="225257"/>
                          <a:pt x="319756" y="220563"/>
                          <a:pt x="325553" y="220563"/>
                        </a:cubicBezTo>
                        <a:cubicBezTo>
                          <a:pt x="331360" y="220563"/>
                          <a:pt x="336054" y="225257"/>
                          <a:pt x="336054" y="231064"/>
                        </a:cubicBezTo>
                        <a:close/>
                        <a:moveTo>
                          <a:pt x="336054" y="304572"/>
                        </a:moveTo>
                        <a:cubicBezTo>
                          <a:pt x="336054" y="310368"/>
                          <a:pt x="331360" y="315073"/>
                          <a:pt x="325553" y="315073"/>
                        </a:cubicBezTo>
                        <a:cubicBezTo>
                          <a:pt x="319756" y="315073"/>
                          <a:pt x="315052" y="310368"/>
                          <a:pt x="315052" y="304572"/>
                        </a:cubicBezTo>
                        <a:cubicBezTo>
                          <a:pt x="315052" y="298765"/>
                          <a:pt x="319756" y="294071"/>
                          <a:pt x="325553" y="294071"/>
                        </a:cubicBezTo>
                        <a:cubicBezTo>
                          <a:pt x="331360" y="294071"/>
                          <a:pt x="336054" y="298765"/>
                          <a:pt x="336054" y="304572"/>
                        </a:cubicBezTo>
                        <a:close/>
                        <a:moveTo>
                          <a:pt x="252046" y="304572"/>
                        </a:moveTo>
                        <a:cubicBezTo>
                          <a:pt x="252046" y="310368"/>
                          <a:pt x="247351" y="315073"/>
                          <a:pt x="241545" y="315073"/>
                        </a:cubicBezTo>
                        <a:cubicBezTo>
                          <a:pt x="235748" y="315073"/>
                          <a:pt x="231044" y="310368"/>
                          <a:pt x="231044" y="304572"/>
                        </a:cubicBezTo>
                        <a:cubicBezTo>
                          <a:pt x="231044" y="298765"/>
                          <a:pt x="235748" y="294071"/>
                          <a:pt x="241545" y="294071"/>
                        </a:cubicBezTo>
                        <a:cubicBezTo>
                          <a:pt x="247351" y="294071"/>
                          <a:pt x="252046" y="298765"/>
                          <a:pt x="252046" y="304572"/>
                        </a:cubicBezTo>
                        <a:close/>
                        <a:moveTo>
                          <a:pt x="168037" y="304572"/>
                        </a:moveTo>
                        <a:cubicBezTo>
                          <a:pt x="168037" y="310368"/>
                          <a:pt x="163343" y="315073"/>
                          <a:pt x="157536" y="315073"/>
                        </a:cubicBezTo>
                        <a:cubicBezTo>
                          <a:pt x="151740" y="315073"/>
                          <a:pt x="147035" y="310368"/>
                          <a:pt x="147035" y="304572"/>
                        </a:cubicBezTo>
                        <a:cubicBezTo>
                          <a:pt x="147035" y="298765"/>
                          <a:pt x="151740" y="294071"/>
                          <a:pt x="157536" y="294071"/>
                        </a:cubicBezTo>
                        <a:cubicBezTo>
                          <a:pt x="163343" y="294071"/>
                          <a:pt x="168037" y="298765"/>
                          <a:pt x="168037" y="304572"/>
                        </a:cubicBezTo>
                        <a:close/>
                        <a:moveTo>
                          <a:pt x="84029" y="304572"/>
                        </a:moveTo>
                        <a:cubicBezTo>
                          <a:pt x="84029" y="310368"/>
                          <a:pt x="79335" y="315073"/>
                          <a:pt x="73528" y="315073"/>
                        </a:cubicBezTo>
                        <a:cubicBezTo>
                          <a:pt x="67732" y="315073"/>
                          <a:pt x="63027" y="310368"/>
                          <a:pt x="63027" y="304572"/>
                        </a:cubicBezTo>
                        <a:cubicBezTo>
                          <a:pt x="63027" y="298765"/>
                          <a:pt x="67732" y="294071"/>
                          <a:pt x="73528" y="294071"/>
                        </a:cubicBezTo>
                        <a:cubicBezTo>
                          <a:pt x="79335" y="294071"/>
                          <a:pt x="84029" y="298765"/>
                          <a:pt x="84029" y="304572"/>
                        </a:cubicBezTo>
                        <a:close/>
                      </a:path>
                    </a:pathLst>
                  </a:custGeom>
                  <a:solidFill>
                    <a:srgbClr val="1D1D1B"/>
                  </a:solidFill>
                  <a:ln w="10497" cap="flat">
                    <a:noFill/>
                    <a:prstDash val="solid"/>
                    <a:miter/>
                  </a:ln>
                </p:spPr>
                <p:txBody>
                  <a:bodyPr rtlCol="0" anchor="ctr"/>
                  <a:lstStyle/>
                  <a:p>
                    <a:endParaRPr lang="nl-NL" sz="3200"/>
                  </a:p>
                </p:txBody>
              </p:sp>
              <p:sp>
                <p:nvSpPr>
                  <p:cNvPr id="239" name="Vrije vorm 29">
                    <a:extLst>
                      <a:ext uri="{FF2B5EF4-FFF2-40B4-BE49-F238E27FC236}">
                        <a16:creationId xmlns:a16="http://schemas.microsoft.com/office/drawing/2014/main" id="{754EBCBC-2D87-0A29-2080-2B03CA27769A}"/>
                      </a:ext>
                    </a:extLst>
                  </p:cNvPr>
                  <p:cNvSpPr/>
                  <p:nvPr/>
                </p:nvSpPr>
                <p:spPr>
                  <a:xfrm flipH="1">
                    <a:off x="5180145" y="3292711"/>
                    <a:ext cx="129563" cy="129563"/>
                  </a:xfrm>
                  <a:custGeom>
                    <a:avLst/>
                    <a:gdLst>
                      <a:gd name="connsiteX0" fmla="*/ 367536 w 399038"/>
                      <a:gd name="connsiteY0" fmla="*/ 42004 h 399038"/>
                      <a:gd name="connsiteX1" fmla="*/ 325742 w 399038"/>
                      <a:gd name="connsiteY1" fmla="*/ 42004 h 399038"/>
                      <a:gd name="connsiteX2" fmla="*/ 325742 w 399038"/>
                      <a:gd name="connsiteY2" fmla="*/ 31503 h 399038"/>
                      <a:gd name="connsiteX3" fmla="*/ 294344 w 399038"/>
                      <a:gd name="connsiteY3" fmla="*/ 0 h 399038"/>
                      <a:gd name="connsiteX4" fmla="*/ 262736 w 399038"/>
                      <a:gd name="connsiteY4" fmla="*/ 31503 h 399038"/>
                      <a:gd name="connsiteX5" fmla="*/ 262736 w 399038"/>
                      <a:gd name="connsiteY5" fmla="*/ 42004 h 399038"/>
                      <a:gd name="connsiteX6" fmla="*/ 136829 w 399038"/>
                      <a:gd name="connsiteY6" fmla="*/ 42004 h 399038"/>
                      <a:gd name="connsiteX7" fmla="*/ 136829 w 399038"/>
                      <a:gd name="connsiteY7" fmla="*/ 31503 h 399038"/>
                      <a:gd name="connsiteX8" fmla="*/ 105326 w 399038"/>
                      <a:gd name="connsiteY8" fmla="*/ 0 h 399038"/>
                      <a:gd name="connsiteX9" fmla="*/ 73822 w 399038"/>
                      <a:gd name="connsiteY9" fmla="*/ 31503 h 399038"/>
                      <a:gd name="connsiteX10" fmla="*/ 73822 w 399038"/>
                      <a:gd name="connsiteY10" fmla="*/ 42004 h 399038"/>
                      <a:gd name="connsiteX11" fmla="*/ 31503 w 399038"/>
                      <a:gd name="connsiteY11" fmla="*/ 42004 h 399038"/>
                      <a:gd name="connsiteX12" fmla="*/ 0 w 399038"/>
                      <a:gd name="connsiteY12" fmla="*/ 73507 h 399038"/>
                      <a:gd name="connsiteX13" fmla="*/ 0 w 399038"/>
                      <a:gd name="connsiteY13" fmla="*/ 367536 h 399038"/>
                      <a:gd name="connsiteX14" fmla="*/ 31503 w 399038"/>
                      <a:gd name="connsiteY14" fmla="*/ 399039 h 399038"/>
                      <a:gd name="connsiteX15" fmla="*/ 367536 w 399038"/>
                      <a:gd name="connsiteY15" fmla="*/ 399039 h 399038"/>
                      <a:gd name="connsiteX16" fmla="*/ 399039 w 399038"/>
                      <a:gd name="connsiteY16" fmla="*/ 367536 h 399038"/>
                      <a:gd name="connsiteX17" fmla="*/ 399039 w 399038"/>
                      <a:gd name="connsiteY17" fmla="*/ 73507 h 399038"/>
                      <a:gd name="connsiteX18" fmla="*/ 367536 w 399038"/>
                      <a:gd name="connsiteY18" fmla="*/ 42004 h 399038"/>
                      <a:gd name="connsiteX19" fmla="*/ 283843 w 399038"/>
                      <a:gd name="connsiteY19" fmla="*/ 31503 h 399038"/>
                      <a:gd name="connsiteX20" fmla="*/ 294344 w 399038"/>
                      <a:gd name="connsiteY20" fmla="*/ 21002 h 399038"/>
                      <a:gd name="connsiteX21" fmla="*/ 301694 w 399038"/>
                      <a:gd name="connsiteY21" fmla="*/ 24152 h 399038"/>
                      <a:gd name="connsiteX22" fmla="*/ 304740 w 399038"/>
                      <a:gd name="connsiteY22" fmla="*/ 31503 h 399038"/>
                      <a:gd name="connsiteX23" fmla="*/ 304740 w 399038"/>
                      <a:gd name="connsiteY23" fmla="*/ 73507 h 399038"/>
                      <a:gd name="connsiteX24" fmla="*/ 294239 w 399038"/>
                      <a:gd name="connsiteY24" fmla="*/ 84008 h 399038"/>
                      <a:gd name="connsiteX25" fmla="*/ 283738 w 399038"/>
                      <a:gd name="connsiteY25" fmla="*/ 73507 h 399038"/>
                      <a:gd name="connsiteX26" fmla="*/ 283843 w 399038"/>
                      <a:gd name="connsiteY26" fmla="*/ 31503 h 399038"/>
                      <a:gd name="connsiteX27" fmla="*/ 94825 w 399038"/>
                      <a:gd name="connsiteY27" fmla="*/ 31503 h 399038"/>
                      <a:gd name="connsiteX28" fmla="*/ 105326 w 399038"/>
                      <a:gd name="connsiteY28" fmla="*/ 21002 h 399038"/>
                      <a:gd name="connsiteX29" fmla="*/ 112676 w 399038"/>
                      <a:gd name="connsiteY29" fmla="*/ 24152 h 399038"/>
                      <a:gd name="connsiteX30" fmla="*/ 115721 w 399038"/>
                      <a:gd name="connsiteY30" fmla="*/ 31503 h 399038"/>
                      <a:gd name="connsiteX31" fmla="*/ 115721 w 399038"/>
                      <a:gd name="connsiteY31" fmla="*/ 73507 h 399038"/>
                      <a:gd name="connsiteX32" fmla="*/ 105326 w 399038"/>
                      <a:gd name="connsiteY32" fmla="*/ 84008 h 399038"/>
                      <a:gd name="connsiteX33" fmla="*/ 94825 w 399038"/>
                      <a:gd name="connsiteY33" fmla="*/ 73507 h 399038"/>
                      <a:gd name="connsiteX34" fmla="*/ 94825 w 399038"/>
                      <a:gd name="connsiteY34" fmla="*/ 31503 h 399038"/>
                      <a:gd name="connsiteX35" fmla="*/ 378037 w 399038"/>
                      <a:gd name="connsiteY35" fmla="*/ 367536 h 399038"/>
                      <a:gd name="connsiteX36" fmla="*/ 367536 w 399038"/>
                      <a:gd name="connsiteY36" fmla="*/ 378037 h 399038"/>
                      <a:gd name="connsiteX37" fmla="*/ 31503 w 399038"/>
                      <a:gd name="connsiteY37" fmla="*/ 378037 h 399038"/>
                      <a:gd name="connsiteX38" fmla="*/ 21002 w 399038"/>
                      <a:gd name="connsiteY38" fmla="*/ 367536 h 399038"/>
                      <a:gd name="connsiteX39" fmla="*/ 21002 w 399038"/>
                      <a:gd name="connsiteY39" fmla="*/ 157515 h 399038"/>
                      <a:gd name="connsiteX40" fmla="*/ 378037 w 399038"/>
                      <a:gd name="connsiteY40" fmla="*/ 157515 h 399038"/>
                      <a:gd name="connsiteX41" fmla="*/ 378037 w 399038"/>
                      <a:gd name="connsiteY41" fmla="*/ 367536 h 399038"/>
                      <a:gd name="connsiteX42" fmla="*/ 378037 w 399038"/>
                      <a:gd name="connsiteY42" fmla="*/ 136513 h 399038"/>
                      <a:gd name="connsiteX43" fmla="*/ 21002 w 399038"/>
                      <a:gd name="connsiteY43" fmla="*/ 136513 h 399038"/>
                      <a:gd name="connsiteX44" fmla="*/ 21002 w 399038"/>
                      <a:gd name="connsiteY44" fmla="*/ 73507 h 399038"/>
                      <a:gd name="connsiteX45" fmla="*/ 31503 w 399038"/>
                      <a:gd name="connsiteY45" fmla="*/ 63006 h 399038"/>
                      <a:gd name="connsiteX46" fmla="*/ 73822 w 399038"/>
                      <a:gd name="connsiteY46" fmla="*/ 63006 h 399038"/>
                      <a:gd name="connsiteX47" fmla="*/ 73822 w 399038"/>
                      <a:gd name="connsiteY47" fmla="*/ 73507 h 399038"/>
                      <a:gd name="connsiteX48" fmla="*/ 105326 w 399038"/>
                      <a:gd name="connsiteY48" fmla="*/ 105010 h 399038"/>
                      <a:gd name="connsiteX49" fmla="*/ 136723 w 399038"/>
                      <a:gd name="connsiteY49" fmla="*/ 73507 h 399038"/>
                      <a:gd name="connsiteX50" fmla="*/ 136723 w 399038"/>
                      <a:gd name="connsiteY50" fmla="*/ 63006 h 399038"/>
                      <a:gd name="connsiteX51" fmla="*/ 262736 w 399038"/>
                      <a:gd name="connsiteY51" fmla="*/ 63006 h 399038"/>
                      <a:gd name="connsiteX52" fmla="*/ 262736 w 399038"/>
                      <a:gd name="connsiteY52" fmla="*/ 73507 h 399038"/>
                      <a:gd name="connsiteX53" fmla="*/ 294239 w 399038"/>
                      <a:gd name="connsiteY53" fmla="*/ 105010 h 399038"/>
                      <a:gd name="connsiteX54" fmla="*/ 325742 w 399038"/>
                      <a:gd name="connsiteY54" fmla="*/ 73507 h 399038"/>
                      <a:gd name="connsiteX55" fmla="*/ 325742 w 399038"/>
                      <a:gd name="connsiteY55" fmla="*/ 63006 h 399038"/>
                      <a:gd name="connsiteX56" fmla="*/ 367536 w 399038"/>
                      <a:gd name="connsiteY56" fmla="*/ 63006 h 399038"/>
                      <a:gd name="connsiteX57" fmla="*/ 378037 w 399038"/>
                      <a:gd name="connsiteY57" fmla="*/ 73507 h 399038"/>
                      <a:gd name="connsiteX58" fmla="*/ 378037 w 399038"/>
                      <a:gd name="connsiteY58" fmla="*/ 136513 h 399038"/>
                      <a:gd name="connsiteX59" fmla="*/ 84029 w 399038"/>
                      <a:gd name="connsiteY59" fmla="*/ 231064 h 399038"/>
                      <a:gd name="connsiteX60" fmla="*/ 73528 w 399038"/>
                      <a:gd name="connsiteY60" fmla="*/ 241565 h 399038"/>
                      <a:gd name="connsiteX61" fmla="*/ 63027 w 399038"/>
                      <a:gd name="connsiteY61" fmla="*/ 231064 h 399038"/>
                      <a:gd name="connsiteX62" fmla="*/ 73528 w 399038"/>
                      <a:gd name="connsiteY62" fmla="*/ 220563 h 399038"/>
                      <a:gd name="connsiteX63" fmla="*/ 84029 w 399038"/>
                      <a:gd name="connsiteY63" fmla="*/ 231064 h 399038"/>
                      <a:gd name="connsiteX64" fmla="*/ 168037 w 399038"/>
                      <a:gd name="connsiteY64" fmla="*/ 231064 h 399038"/>
                      <a:gd name="connsiteX65" fmla="*/ 157536 w 399038"/>
                      <a:gd name="connsiteY65" fmla="*/ 241565 h 399038"/>
                      <a:gd name="connsiteX66" fmla="*/ 147035 w 399038"/>
                      <a:gd name="connsiteY66" fmla="*/ 231064 h 399038"/>
                      <a:gd name="connsiteX67" fmla="*/ 157536 w 399038"/>
                      <a:gd name="connsiteY67" fmla="*/ 220563 h 399038"/>
                      <a:gd name="connsiteX68" fmla="*/ 168037 w 399038"/>
                      <a:gd name="connsiteY68" fmla="*/ 231064 h 399038"/>
                      <a:gd name="connsiteX69" fmla="*/ 252046 w 399038"/>
                      <a:gd name="connsiteY69" fmla="*/ 231064 h 399038"/>
                      <a:gd name="connsiteX70" fmla="*/ 241545 w 399038"/>
                      <a:gd name="connsiteY70" fmla="*/ 241565 h 399038"/>
                      <a:gd name="connsiteX71" fmla="*/ 231044 w 399038"/>
                      <a:gd name="connsiteY71" fmla="*/ 231064 h 399038"/>
                      <a:gd name="connsiteX72" fmla="*/ 241545 w 399038"/>
                      <a:gd name="connsiteY72" fmla="*/ 220563 h 399038"/>
                      <a:gd name="connsiteX73" fmla="*/ 252046 w 399038"/>
                      <a:gd name="connsiteY73" fmla="*/ 231064 h 399038"/>
                      <a:gd name="connsiteX74" fmla="*/ 336054 w 399038"/>
                      <a:gd name="connsiteY74" fmla="*/ 231064 h 399038"/>
                      <a:gd name="connsiteX75" fmla="*/ 325553 w 399038"/>
                      <a:gd name="connsiteY75" fmla="*/ 241565 h 399038"/>
                      <a:gd name="connsiteX76" fmla="*/ 315052 w 399038"/>
                      <a:gd name="connsiteY76" fmla="*/ 231064 h 399038"/>
                      <a:gd name="connsiteX77" fmla="*/ 325553 w 399038"/>
                      <a:gd name="connsiteY77" fmla="*/ 220563 h 399038"/>
                      <a:gd name="connsiteX78" fmla="*/ 336054 w 399038"/>
                      <a:gd name="connsiteY78" fmla="*/ 231064 h 399038"/>
                      <a:gd name="connsiteX79" fmla="*/ 336054 w 399038"/>
                      <a:gd name="connsiteY79" fmla="*/ 304572 h 399038"/>
                      <a:gd name="connsiteX80" fmla="*/ 325553 w 399038"/>
                      <a:gd name="connsiteY80" fmla="*/ 315073 h 399038"/>
                      <a:gd name="connsiteX81" fmla="*/ 315052 w 399038"/>
                      <a:gd name="connsiteY81" fmla="*/ 304572 h 399038"/>
                      <a:gd name="connsiteX82" fmla="*/ 325553 w 399038"/>
                      <a:gd name="connsiteY82" fmla="*/ 294071 h 399038"/>
                      <a:gd name="connsiteX83" fmla="*/ 336054 w 399038"/>
                      <a:gd name="connsiteY83" fmla="*/ 304572 h 399038"/>
                      <a:gd name="connsiteX84" fmla="*/ 252046 w 399038"/>
                      <a:gd name="connsiteY84" fmla="*/ 304572 h 399038"/>
                      <a:gd name="connsiteX85" fmla="*/ 241545 w 399038"/>
                      <a:gd name="connsiteY85" fmla="*/ 315073 h 399038"/>
                      <a:gd name="connsiteX86" fmla="*/ 231044 w 399038"/>
                      <a:gd name="connsiteY86" fmla="*/ 304572 h 399038"/>
                      <a:gd name="connsiteX87" fmla="*/ 241545 w 399038"/>
                      <a:gd name="connsiteY87" fmla="*/ 294071 h 399038"/>
                      <a:gd name="connsiteX88" fmla="*/ 252046 w 399038"/>
                      <a:gd name="connsiteY88" fmla="*/ 304572 h 399038"/>
                      <a:gd name="connsiteX89" fmla="*/ 168037 w 399038"/>
                      <a:gd name="connsiteY89" fmla="*/ 304572 h 399038"/>
                      <a:gd name="connsiteX90" fmla="*/ 157536 w 399038"/>
                      <a:gd name="connsiteY90" fmla="*/ 315073 h 399038"/>
                      <a:gd name="connsiteX91" fmla="*/ 147035 w 399038"/>
                      <a:gd name="connsiteY91" fmla="*/ 304572 h 399038"/>
                      <a:gd name="connsiteX92" fmla="*/ 157536 w 399038"/>
                      <a:gd name="connsiteY92" fmla="*/ 294071 h 399038"/>
                      <a:gd name="connsiteX93" fmla="*/ 168037 w 399038"/>
                      <a:gd name="connsiteY93" fmla="*/ 304572 h 399038"/>
                      <a:gd name="connsiteX94" fmla="*/ 84029 w 399038"/>
                      <a:gd name="connsiteY94" fmla="*/ 304572 h 399038"/>
                      <a:gd name="connsiteX95" fmla="*/ 73528 w 399038"/>
                      <a:gd name="connsiteY95" fmla="*/ 315073 h 399038"/>
                      <a:gd name="connsiteX96" fmla="*/ 63027 w 399038"/>
                      <a:gd name="connsiteY96" fmla="*/ 304572 h 399038"/>
                      <a:gd name="connsiteX97" fmla="*/ 73528 w 399038"/>
                      <a:gd name="connsiteY97" fmla="*/ 294071 h 399038"/>
                      <a:gd name="connsiteX98" fmla="*/ 84029 w 399038"/>
                      <a:gd name="connsiteY98" fmla="*/ 304572 h 39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038" h="399038">
                        <a:moveTo>
                          <a:pt x="367536" y="42004"/>
                        </a:moveTo>
                        <a:lnTo>
                          <a:pt x="325742" y="42004"/>
                        </a:lnTo>
                        <a:lnTo>
                          <a:pt x="325742" y="31503"/>
                        </a:lnTo>
                        <a:cubicBezTo>
                          <a:pt x="325742" y="14176"/>
                          <a:pt x="311670" y="0"/>
                          <a:pt x="294344" y="0"/>
                        </a:cubicBezTo>
                        <a:cubicBezTo>
                          <a:pt x="276912" y="0"/>
                          <a:pt x="262841" y="14176"/>
                          <a:pt x="262736" y="31503"/>
                        </a:cubicBezTo>
                        <a:lnTo>
                          <a:pt x="262736" y="42004"/>
                        </a:lnTo>
                        <a:lnTo>
                          <a:pt x="136829" y="42004"/>
                        </a:lnTo>
                        <a:lnTo>
                          <a:pt x="136829" y="31503"/>
                        </a:lnTo>
                        <a:cubicBezTo>
                          <a:pt x="136829" y="14176"/>
                          <a:pt x="122652" y="0"/>
                          <a:pt x="105326" y="0"/>
                        </a:cubicBezTo>
                        <a:cubicBezTo>
                          <a:pt x="87893" y="0"/>
                          <a:pt x="73822" y="14176"/>
                          <a:pt x="73822" y="31503"/>
                        </a:cubicBezTo>
                        <a:lnTo>
                          <a:pt x="73822" y="42004"/>
                        </a:lnTo>
                        <a:lnTo>
                          <a:pt x="31503" y="42004"/>
                        </a:lnTo>
                        <a:cubicBezTo>
                          <a:pt x="14176" y="42004"/>
                          <a:pt x="0" y="56181"/>
                          <a:pt x="0" y="73507"/>
                        </a:cubicBezTo>
                        <a:lnTo>
                          <a:pt x="0" y="367536"/>
                        </a:lnTo>
                        <a:cubicBezTo>
                          <a:pt x="0" y="384967"/>
                          <a:pt x="14176" y="399039"/>
                          <a:pt x="31503" y="399039"/>
                        </a:cubicBezTo>
                        <a:lnTo>
                          <a:pt x="367536" y="399039"/>
                        </a:lnTo>
                        <a:cubicBezTo>
                          <a:pt x="384967" y="399039"/>
                          <a:pt x="399039" y="384967"/>
                          <a:pt x="399039" y="367536"/>
                        </a:cubicBezTo>
                        <a:lnTo>
                          <a:pt x="399039" y="73507"/>
                        </a:lnTo>
                        <a:cubicBezTo>
                          <a:pt x="399039" y="56181"/>
                          <a:pt x="384967" y="42004"/>
                          <a:pt x="367536" y="42004"/>
                        </a:cubicBezTo>
                        <a:close/>
                        <a:moveTo>
                          <a:pt x="283843" y="31503"/>
                        </a:moveTo>
                        <a:cubicBezTo>
                          <a:pt x="283843" y="25727"/>
                          <a:pt x="288463" y="21002"/>
                          <a:pt x="294344" y="21002"/>
                        </a:cubicBezTo>
                        <a:cubicBezTo>
                          <a:pt x="297074" y="21002"/>
                          <a:pt x="299699" y="22157"/>
                          <a:pt x="301694" y="24152"/>
                        </a:cubicBezTo>
                        <a:cubicBezTo>
                          <a:pt x="303689" y="26148"/>
                          <a:pt x="304740" y="28773"/>
                          <a:pt x="304740" y="31503"/>
                        </a:cubicBezTo>
                        <a:lnTo>
                          <a:pt x="304740" y="73507"/>
                        </a:lnTo>
                        <a:cubicBezTo>
                          <a:pt x="304740" y="79283"/>
                          <a:pt x="300119" y="84008"/>
                          <a:pt x="294239" y="84008"/>
                        </a:cubicBezTo>
                        <a:cubicBezTo>
                          <a:pt x="288463" y="84008"/>
                          <a:pt x="283738" y="79283"/>
                          <a:pt x="283738" y="73507"/>
                        </a:cubicBezTo>
                        <a:lnTo>
                          <a:pt x="283843" y="31503"/>
                        </a:lnTo>
                        <a:close/>
                        <a:moveTo>
                          <a:pt x="94825" y="31503"/>
                        </a:moveTo>
                        <a:cubicBezTo>
                          <a:pt x="94825" y="25727"/>
                          <a:pt x="99444" y="21002"/>
                          <a:pt x="105326" y="21002"/>
                        </a:cubicBezTo>
                        <a:cubicBezTo>
                          <a:pt x="108055" y="21002"/>
                          <a:pt x="110681" y="22157"/>
                          <a:pt x="112676" y="24152"/>
                        </a:cubicBezTo>
                        <a:cubicBezTo>
                          <a:pt x="114671" y="26148"/>
                          <a:pt x="115721" y="28773"/>
                          <a:pt x="115721" y="31503"/>
                        </a:cubicBezTo>
                        <a:lnTo>
                          <a:pt x="115721" y="73507"/>
                        </a:lnTo>
                        <a:cubicBezTo>
                          <a:pt x="115721" y="79283"/>
                          <a:pt x="111101" y="84008"/>
                          <a:pt x="105326" y="84008"/>
                        </a:cubicBezTo>
                        <a:cubicBezTo>
                          <a:pt x="99444" y="84008"/>
                          <a:pt x="94825" y="79283"/>
                          <a:pt x="94825" y="73507"/>
                        </a:cubicBezTo>
                        <a:lnTo>
                          <a:pt x="94825" y="31503"/>
                        </a:lnTo>
                        <a:close/>
                        <a:moveTo>
                          <a:pt x="378037" y="367536"/>
                        </a:moveTo>
                        <a:cubicBezTo>
                          <a:pt x="378037" y="373311"/>
                          <a:pt x="373311" y="378037"/>
                          <a:pt x="367536" y="378037"/>
                        </a:cubicBezTo>
                        <a:lnTo>
                          <a:pt x="31503" y="378037"/>
                        </a:lnTo>
                        <a:cubicBezTo>
                          <a:pt x="25728" y="378037"/>
                          <a:pt x="21002" y="373311"/>
                          <a:pt x="21002" y="367536"/>
                        </a:cubicBezTo>
                        <a:lnTo>
                          <a:pt x="21002" y="157515"/>
                        </a:lnTo>
                        <a:lnTo>
                          <a:pt x="378037" y="157515"/>
                        </a:lnTo>
                        <a:lnTo>
                          <a:pt x="378037" y="367536"/>
                        </a:lnTo>
                        <a:close/>
                        <a:moveTo>
                          <a:pt x="378037" y="136513"/>
                        </a:moveTo>
                        <a:lnTo>
                          <a:pt x="21002" y="136513"/>
                        </a:lnTo>
                        <a:lnTo>
                          <a:pt x="21002" y="73507"/>
                        </a:lnTo>
                        <a:cubicBezTo>
                          <a:pt x="21002" y="67732"/>
                          <a:pt x="25728" y="63006"/>
                          <a:pt x="31503" y="63006"/>
                        </a:cubicBezTo>
                        <a:lnTo>
                          <a:pt x="73822" y="63006"/>
                        </a:lnTo>
                        <a:lnTo>
                          <a:pt x="73822" y="73507"/>
                        </a:lnTo>
                        <a:cubicBezTo>
                          <a:pt x="73822" y="90939"/>
                          <a:pt x="87893" y="105010"/>
                          <a:pt x="105326" y="105010"/>
                        </a:cubicBezTo>
                        <a:cubicBezTo>
                          <a:pt x="122652" y="105010"/>
                          <a:pt x="136723" y="90939"/>
                          <a:pt x="136723" y="73507"/>
                        </a:cubicBezTo>
                        <a:lnTo>
                          <a:pt x="136723" y="63006"/>
                        </a:lnTo>
                        <a:lnTo>
                          <a:pt x="262736" y="63006"/>
                        </a:lnTo>
                        <a:lnTo>
                          <a:pt x="262736" y="73507"/>
                        </a:lnTo>
                        <a:cubicBezTo>
                          <a:pt x="262736" y="90939"/>
                          <a:pt x="276912" y="105010"/>
                          <a:pt x="294239" y="105010"/>
                        </a:cubicBezTo>
                        <a:cubicBezTo>
                          <a:pt x="311670" y="105010"/>
                          <a:pt x="325742" y="90939"/>
                          <a:pt x="325742" y="73507"/>
                        </a:cubicBezTo>
                        <a:lnTo>
                          <a:pt x="325742" y="63006"/>
                        </a:lnTo>
                        <a:lnTo>
                          <a:pt x="367536" y="63006"/>
                        </a:lnTo>
                        <a:cubicBezTo>
                          <a:pt x="373311" y="63006"/>
                          <a:pt x="378037" y="67732"/>
                          <a:pt x="378037" y="73507"/>
                        </a:cubicBezTo>
                        <a:lnTo>
                          <a:pt x="378037" y="136513"/>
                        </a:lnTo>
                        <a:close/>
                        <a:moveTo>
                          <a:pt x="84029" y="231064"/>
                        </a:moveTo>
                        <a:cubicBezTo>
                          <a:pt x="84029" y="236861"/>
                          <a:pt x="79335" y="241565"/>
                          <a:pt x="73528" y="241565"/>
                        </a:cubicBezTo>
                        <a:cubicBezTo>
                          <a:pt x="67732" y="241565"/>
                          <a:pt x="63027" y="236861"/>
                          <a:pt x="63027" y="231064"/>
                        </a:cubicBezTo>
                        <a:cubicBezTo>
                          <a:pt x="63027" y="225257"/>
                          <a:pt x="67732" y="220563"/>
                          <a:pt x="73528" y="220563"/>
                        </a:cubicBezTo>
                        <a:cubicBezTo>
                          <a:pt x="79335" y="220563"/>
                          <a:pt x="84029" y="225257"/>
                          <a:pt x="84029" y="231064"/>
                        </a:cubicBezTo>
                        <a:close/>
                        <a:moveTo>
                          <a:pt x="168037" y="231064"/>
                        </a:moveTo>
                        <a:cubicBezTo>
                          <a:pt x="168037" y="236861"/>
                          <a:pt x="163343" y="241565"/>
                          <a:pt x="157536" y="241565"/>
                        </a:cubicBezTo>
                        <a:cubicBezTo>
                          <a:pt x="151740" y="241565"/>
                          <a:pt x="147035" y="236861"/>
                          <a:pt x="147035" y="231064"/>
                        </a:cubicBezTo>
                        <a:cubicBezTo>
                          <a:pt x="147035" y="225257"/>
                          <a:pt x="151740" y="220563"/>
                          <a:pt x="157536" y="220563"/>
                        </a:cubicBezTo>
                        <a:cubicBezTo>
                          <a:pt x="163343" y="220563"/>
                          <a:pt x="168037" y="225257"/>
                          <a:pt x="168037" y="231064"/>
                        </a:cubicBezTo>
                        <a:close/>
                        <a:moveTo>
                          <a:pt x="252046" y="231064"/>
                        </a:moveTo>
                        <a:cubicBezTo>
                          <a:pt x="252046" y="236861"/>
                          <a:pt x="247351" y="241565"/>
                          <a:pt x="241545" y="241565"/>
                        </a:cubicBezTo>
                        <a:cubicBezTo>
                          <a:pt x="235748" y="241565"/>
                          <a:pt x="231044" y="236861"/>
                          <a:pt x="231044" y="231064"/>
                        </a:cubicBezTo>
                        <a:cubicBezTo>
                          <a:pt x="231044" y="225257"/>
                          <a:pt x="235748" y="220563"/>
                          <a:pt x="241545" y="220563"/>
                        </a:cubicBezTo>
                        <a:cubicBezTo>
                          <a:pt x="247351" y="220563"/>
                          <a:pt x="252046" y="225257"/>
                          <a:pt x="252046" y="231064"/>
                        </a:cubicBezTo>
                        <a:close/>
                        <a:moveTo>
                          <a:pt x="336054" y="231064"/>
                        </a:moveTo>
                        <a:cubicBezTo>
                          <a:pt x="336054" y="236861"/>
                          <a:pt x="331360" y="241565"/>
                          <a:pt x="325553" y="241565"/>
                        </a:cubicBezTo>
                        <a:cubicBezTo>
                          <a:pt x="319756" y="241565"/>
                          <a:pt x="315052" y="236861"/>
                          <a:pt x="315052" y="231064"/>
                        </a:cubicBezTo>
                        <a:cubicBezTo>
                          <a:pt x="315052" y="225257"/>
                          <a:pt x="319756" y="220563"/>
                          <a:pt x="325553" y="220563"/>
                        </a:cubicBezTo>
                        <a:cubicBezTo>
                          <a:pt x="331360" y="220563"/>
                          <a:pt x="336054" y="225257"/>
                          <a:pt x="336054" y="231064"/>
                        </a:cubicBezTo>
                        <a:close/>
                        <a:moveTo>
                          <a:pt x="336054" y="304572"/>
                        </a:moveTo>
                        <a:cubicBezTo>
                          <a:pt x="336054" y="310368"/>
                          <a:pt x="331360" y="315073"/>
                          <a:pt x="325553" y="315073"/>
                        </a:cubicBezTo>
                        <a:cubicBezTo>
                          <a:pt x="319756" y="315073"/>
                          <a:pt x="315052" y="310368"/>
                          <a:pt x="315052" y="304572"/>
                        </a:cubicBezTo>
                        <a:cubicBezTo>
                          <a:pt x="315052" y="298765"/>
                          <a:pt x="319756" y="294071"/>
                          <a:pt x="325553" y="294071"/>
                        </a:cubicBezTo>
                        <a:cubicBezTo>
                          <a:pt x="331360" y="294071"/>
                          <a:pt x="336054" y="298765"/>
                          <a:pt x="336054" y="304572"/>
                        </a:cubicBezTo>
                        <a:close/>
                        <a:moveTo>
                          <a:pt x="252046" y="304572"/>
                        </a:moveTo>
                        <a:cubicBezTo>
                          <a:pt x="252046" y="310368"/>
                          <a:pt x="247351" y="315073"/>
                          <a:pt x="241545" y="315073"/>
                        </a:cubicBezTo>
                        <a:cubicBezTo>
                          <a:pt x="235748" y="315073"/>
                          <a:pt x="231044" y="310368"/>
                          <a:pt x="231044" y="304572"/>
                        </a:cubicBezTo>
                        <a:cubicBezTo>
                          <a:pt x="231044" y="298765"/>
                          <a:pt x="235748" y="294071"/>
                          <a:pt x="241545" y="294071"/>
                        </a:cubicBezTo>
                        <a:cubicBezTo>
                          <a:pt x="247351" y="294071"/>
                          <a:pt x="252046" y="298765"/>
                          <a:pt x="252046" y="304572"/>
                        </a:cubicBezTo>
                        <a:close/>
                        <a:moveTo>
                          <a:pt x="168037" y="304572"/>
                        </a:moveTo>
                        <a:cubicBezTo>
                          <a:pt x="168037" y="310368"/>
                          <a:pt x="163343" y="315073"/>
                          <a:pt x="157536" y="315073"/>
                        </a:cubicBezTo>
                        <a:cubicBezTo>
                          <a:pt x="151740" y="315073"/>
                          <a:pt x="147035" y="310368"/>
                          <a:pt x="147035" y="304572"/>
                        </a:cubicBezTo>
                        <a:cubicBezTo>
                          <a:pt x="147035" y="298765"/>
                          <a:pt x="151740" y="294071"/>
                          <a:pt x="157536" y="294071"/>
                        </a:cubicBezTo>
                        <a:cubicBezTo>
                          <a:pt x="163343" y="294071"/>
                          <a:pt x="168037" y="298765"/>
                          <a:pt x="168037" y="304572"/>
                        </a:cubicBezTo>
                        <a:close/>
                        <a:moveTo>
                          <a:pt x="84029" y="304572"/>
                        </a:moveTo>
                        <a:cubicBezTo>
                          <a:pt x="84029" y="310368"/>
                          <a:pt x="79335" y="315073"/>
                          <a:pt x="73528" y="315073"/>
                        </a:cubicBezTo>
                        <a:cubicBezTo>
                          <a:pt x="67732" y="315073"/>
                          <a:pt x="63027" y="310368"/>
                          <a:pt x="63027" y="304572"/>
                        </a:cubicBezTo>
                        <a:cubicBezTo>
                          <a:pt x="63027" y="298765"/>
                          <a:pt x="67732" y="294071"/>
                          <a:pt x="73528" y="294071"/>
                        </a:cubicBezTo>
                        <a:cubicBezTo>
                          <a:pt x="79335" y="294071"/>
                          <a:pt x="84029" y="298765"/>
                          <a:pt x="84029" y="304572"/>
                        </a:cubicBezTo>
                        <a:close/>
                      </a:path>
                    </a:pathLst>
                  </a:custGeom>
                  <a:solidFill>
                    <a:srgbClr val="1D1D1B"/>
                  </a:solidFill>
                  <a:ln w="10497" cap="flat">
                    <a:noFill/>
                    <a:prstDash val="solid"/>
                    <a:miter/>
                  </a:ln>
                </p:spPr>
                <p:txBody>
                  <a:bodyPr rtlCol="0" anchor="ctr"/>
                  <a:lstStyle/>
                  <a:p>
                    <a:endParaRPr lang="nl-NL" sz="3200"/>
                  </a:p>
                </p:txBody>
              </p:sp>
              <p:sp>
                <p:nvSpPr>
                  <p:cNvPr id="240" name="Vrije vorm 31">
                    <a:extLst>
                      <a:ext uri="{FF2B5EF4-FFF2-40B4-BE49-F238E27FC236}">
                        <a16:creationId xmlns:a16="http://schemas.microsoft.com/office/drawing/2014/main" id="{6DA58283-0479-07E0-BA90-7820E304D621}"/>
                      </a:ext>
                    </a:extLst>
                  </p:cNvPr>
                  <p:cNvSpPr/>
                  <p:nvPr/>
                </p:nvSpPr>
                <p:spPr>
                  <a:xfrm>
                    <a:off x="5175378" y="3013984"/>
                    <a:ext cx="131521" cy="131551"/>
                  </a:xfrm>
                  <a:custGeom>
                    <a:avLst/>
                    <a:gdLst>
                      <a:gd name="connsiteX0" fmla="*/ 356850 w 398953"/>
                      <a:gd name="connsiteY0" fmla="*/ 399039 h 399038"/>
                      <a:gd name="connsiteX1" fmla="*/ 42096 w 398953"/>
                      <a:gd name="connsiteY1" fmla="*/ 399039 h 399038"/>
                      <a:gd name="connsiteX2" fmla="*/ 2257 w 398953"/>
                      <a:gd name="connsiteY2" fmla="*/ 359290 h 399038"/>
                      <a:gd name="connsiteX3" fmla="*/ 14992 w 398953"/>
                      <a:gd name="connsiteY3" fmla="*/ 306068 h 399038"/>
                      <a:gd name="connsiteX4" fmla="*/ 90305 w 398953"/>
                      <a:gd name="connsiteY4" fmla="*/ 267797 h 399038"/>
                      <a:gd name="connsiteX5" fmla="*/ 139590 w 398953"/>
                      <a:gd name="connsiteY5" fmla="*/ 244170 h 399038"/>
                      <a:gd name="connsiteX6" fmla="*/ 117592 w 398953"/>
                      <a:gd name="connsiteY6" fmla="*/ 184876 h 399038"/>
                      <a:gd name="connsiteX7" fmla="*/ 104713 w 398953"/>
                      <a:gd name="connsiteY7" fmla="*/ 122208 h 399038"/>
                      <a:gd name="connsiteX8" fmla="*/ 104036 w 398953"/>
                      <a:gd name="connsiteY8" fmla="*/ 114527 h 399038"/>
                      <a:gd name="connsiteX9" fmla="*/ 105266 w 398953"/>
                      <a:gd name="connsiteY9" fmla="*/ 60063 h 399038"/>
                      <a:gd name="connsiteX10" fmla="*/ 199479 w 398953"/>
                      <a:gd name="connsiteY10" fmla="*/ 0 h 399038"/>
                      <a:gd name="connsiteX11" fmla="*/ 293680 w 398953"/>
                      <a:gd name="connsiteY11" fmla="*/ 60053 h 399038"/>
                      <a:gd name="connsiteX12" fmla="*/ 294911 w 398953"/>
                      <a:gd name="connsiteY12" fmla="*/ 114527 h 399038"/>
                      <a:gd name="connsiteX13" fmla="*/ 294234 w 398953"/>
                      <a:gd name="connsiteY13" fmla="*/ 122208 h 399038"/>
                      <a:gd name="connsiteX14" fmla="*/ 281354 w 398953"/>
                      <a:gd name="connsiteY14" fmla="*/ 184865 h 399038"/>
                      <a:gd name="connsiteX15" fmla="*/ 259429 w 398953"/>
                      <a:gd name="connsiteY15" fmla="*/ 244231 h 399038"/>
                      <a:gd name="connsiteX16" fmla="*/ 308663 w 398953"/>
                      <a:gd name="connsiteY16" fmla="*/ 267797 h 399038"/>
                      <a:gd name="connsiteX17" fmla="*/ 383965 w 398953"/>
                      <a:gd name="connsiteY17" fmla="*/ 306068 h 399038"/>
                      <a:gd name="connsiteX18" fmla="*/ 396691 w 398953"/>
                      <a:gd name="connsiteY18" fmla="*/ 359301 h 399038"/>
                      <a:gd name="connsiteX19" fmla="*/ 356850 w 398953"/>
                      <a:gd name="connsiteY19" fmla="*/ 399039 h 399038"/>
                      <a:gd name="connsiteX20" fmla="*/ 199478 w 398953"/>
                      <a:gd name="connsiteY20" fmla="*/ 21002 h 399038"/>
                      <a:gd name="connsiteX21" fmla="*/ 125468 w 398953"/>
                      <a:gd name="connsiteY21" fmla="*/ 65795 h 399038"/>
                      <a:gd name="connsiteX22" fmla="*/ 124945 w 398953"/>
                      <a:gd name="connsiteY22" fmla="*/ 112578 h 399038"/>
                      <a:gd name="connsiteX23" fmla="*/ 125868 w 398953"/>
                      <a:gd name="connsiteY23" fmla="*/ 125786 h 399038"/>
                      <a:gd name="connsiteX24" fmla="*/ 122731 w 398953"/>
                      <a:gd name="connsiteY24" fmla="*/ 133273 h 399038"/>
                      <a:gd name="connsiteX25" fmla="*/ 133293 w 398953"/>
                      <a:gd name="connsiteY25" fmla="*/ 170887 h 399038"/>
                      <a:gd name="connsiteX26" fmla="*/ 134452 w 398953"/>
                      <a:gd name="connsiteY26" fmla="*/ 172303 h 399038"/>
                      <a:gd name="connsiteX27" fmla="*/ 154429 w 398953"/>
                      <a:gd name="connsiteY27" fmla="*/ 259029 h 399038"/>
                      <a:gd name="connsiteX28" fmla="*/ 98785 w 398953"/>
                      <a:gd name="connsiteY28" fmla="*/ 287014 h 399038"/>
                      <a:gd name="connsiteX29" fmla="*/ 28744 w 398953"/>
                      <a:gd name="connsiteY29" fmla="*/ 321963 h 399038"/>
                      <a:gd name="connsiteX30" fmla="*/ 26160 w 398953"/>
                      <a:gd name="connsiteY30" fmla="*/ 323870 h 399038"/>
                      <a:gd name="connsiteX31" fmla="*/ 22653 w 398953"/>
                      <a:gd name="connsiteY31" fmla="*/ 354286 h 399038"/>
                      <a:gd name="connsiteX32" fmla="*/ 42097 w 398953"/>
                      <a:gd name="connsiteY32" fmla="*/ 378037 h 399038"/>
                      <a:gd name="connsiteX33" fmla="*/ 356850 w 398953"/>
                      <a:gd name="connsiteY33" fmla="*/ 378037 h 399038"/>
                      <a:gd name="connsiteX34" fmla="*/ 376304 w 398953"/>
                      <a:gd name="connsiteY34" fmla="*/ 354286 h 399038"/>
                      <a:gd name="connsiteX35" fmla="*/ 372797 w 398953"/>
                      <a:gd name="connsiteY35" fmla="*/ 323860 h 399038"/>
                      <a:gd name="connsiteX36" fmla="*/ 370212 w 398953"/>
                      <a:gd name="connsiteY36" fmla="*/ 321963 h 399038"/>
                      <a:gd name="connsiteX37" fmla="*/ 300192 w 398953"/>
                      <a:gd name="connsiteY37" fmla="*/ 287014 h 399038"/>
                      <a:gd name="connsiteX38" fmla="*/ 244528 w 398953"/>
                      <a:gd name="connsiteY38" fmla="*/ 259029 h 399038"/>
                      <a:gd name="connsiteX39" fmla="*/ 264495 w 398953"/>
                      <a:gd name="connsiteY39" fmla="*/ 172303 h 399038"/>
                      <a:gd name="connsiteX40" fmla="*/ 265654 w 398953"/>
                      <a:gd name="connsiteY40" fmla="*/ 170887 h 399038"/>
                      <a:gd name="connsiteX41" fmla="*/ 276216 w 398953"/>
                      <a:gd name="connsiteY41" fmla="*/ 133273 h 399038"/>
                      <a:gd name="connsiteX42" fmla="*/ 273078 w 398953"/>
                      <a:gd name="connsiteY42" fmla="*/ 125786 h 399038"/>
                      <a:gd name="connsiteX43" fmla="*/ 274001 w 398953"/>
                      <a:gd name="connsiteY43" fmla="*/ 112578 h 399038"/>
                      <a:gd name="connsiteX44" fmla="*/ 273478 w 398953"/>
                      <a:gd name="connsiteY44" fmla="*/ 65785 h 399038"/>
                      <a:gd name="connsiteX45" fmla="*/ 199478 w 398953"/>
                      <a:gd name="connsiteY45" fmla="*/ 21002 h 39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8953" h="399038">
                        <a:moveTo>
                          <a:pt x="356850" y="399039"/>
                        </a:moveTo>
                        <a:lnTo>
                          <a:pt x="42096" y="399039"/>
                        </a:lnTo>
                        <a:cubicBezTo>
                          <a:pt x="23545" y="399039"/>
                          <a:pt x="8276" y="383810"/>
                          <a:pt x="2257" y="359290"/>
                        </a:cubicBezTo>
                        <a:cubicBezTo>
                          <a:pt x="-2492" y="339981"/>
                          <a:pt x="-420" y="315482"/>
                          <a:pt x="14992" y="306068"/>
                        </a:cubicBezTo>
                        <a:cubicBezTo>
                          <a:pt x="25237" y="296839"/>
                          <a:pt x="51695" y="284819"/>
                          <a:pt x="90305" y="267797"/>
                        </a:cubicBezTo>
                        <a:cubicBezTo>
                          <a:pt x="109348" y="259397"/>
                          <a:pt x="135426" y="247902"/>
                          <a:pt x="139590" y="244170"/>
                        </a:cubicBezTo>
                        <a:cubicBezTo>
                          <a:pt x="142625" y="241113"/>
                          <a:pt x="140595" y="218901"/>
                          <a:pt x="117592" y="184876"/>
                        </a:cubicBezTo>
                        <a:cubicBezTo>
                          <a:pt x="91330" y="157485"/>
                          <a:pt x="96448" y="133878"/>
                          <a:pt x="104713" y="122208"/>
                        </a:cubicBezTo>
                        <a:cubicBezTo>
                          <a:pt x="104559" y="120044"/>
                          <a:pt x="104303" y="117439"/>
                          <a:pt x="104036" y="114527"/>
                        </a:cubicBezTo>
                        <a:cubicBezTo>
                          <a:pt x="102641" y="99504"/>
                          <a:pt x="100528" y="76789"/>
                          <a:pt x="105266" y="60063"/>
                        </a:cubicBezTo>
                        <a:cubicBezTo>
                          <a:pt x="116979" y="18787"/>
                          <a:pt x="162314" y="0"/>
                          <a:pt x="199479" y="0"/>
                        </a:cubicBezTo>
                        <a:cubicBezTo>
                          <a:pt x="236643" y="0"/>
                          <a:pt x="281969" y="18787"/>
                          <a:pt x="293680" y="60053"/>
                        </a:cubicBezTo>
                        <a:cubicBezTo>
                          <a:pt x="298418" y="76789"/>
                          <a:pt x="296305" y="99504"/>
                          <a:pt x="294911" y="114527"/>
                        </a:cubicBezTo>
                        <a:cubicBezTo>
                          <a:pt x="294644" y="117439"/>
                          <a:pt x="294388" y="120044"/>
                          <a:pt x="294234" y="122208"/>
                        </a:cubicBezTo>
                        <a:cubicBezTo>
                          <a:pt x="302489" y="133878"/>
                          <a:pt x="307617" y="157485"/>
                          <a:pt x="281354" y="184865"/>
                        </a:cubicBezTo>
                        <a:cubicBezTo>
                          <a:pt x="258352" y="218912"/>
                          <a:pt x="256322" y="241113"/>
                          <a:pt x="259429" y="244231"/>
                        </a:cubicBezTo>
                        <a:cubicBezTo>
                          <a:pt x="263531" y="247902"/>
                          <a:pt x="289619" y="259408"/>
                          <a:pt x="308663" y="267797"/>
                        </a:cubicBezTo>
                        <a:cubicBezTo>
                          <a:pt x="347262" y="284819"/>
                          <a:pt x="373720" y="296839"/>
                          <a:pt x="383965" y="306068"/>
                        </a:cubicBezTo>
                        <a:cubicBezTo>
                          <a:pt x="399377" y="315482"/>
                          <a:pt x="401449" y="339981"/>
                          <a:pt x="396691" y="359301"/>
                        </a:cubicBezTo>
                        <a:cubicBezTo>
                          <a:pt x="390670" y="383810"/>
                          <a:pt x="375401" y="399039"/>
                          <a:pt x="356850" y="399039"/>
                        </a:cubicBezTo>
                        <a:close/>
                        <a:moveTo>
                          <a:pt x="199478" y="21002"/>
                        </a:moveTo>
                        <a:cubicBezTo>
                          <a:pt x="174835" y="21002"/>
                          <a:pt x="134790" y="32928"/>
                          <a:pt x="125468" y="65795"/>
                        </a:cubicBezTo>
                        <a:cubicBezTo>
                          <a:pt x="121797" y="78747"/>
                          <a:pt x="123695" y="99103"/>
                          <a:pt x="124945" y="112578"/>
                        </a:cubicBezTo>
                        <a:cubicBezTo>
                          <a:pt x="125468" y="118177"/>
                          <a:pt x="125868" y="122793"/>
                          <a:pt x="125868" y="125786"/>
                        </a:cubicBezTo>
                        <a:cubicBezTo>
                          <a:pt x="125868" y="128607"/>
                          <a:pt x="124741" y="131304"/>
                          <a:pt x="122731" y="133273"/>
                        </a:cubicBezTo>
                        <a:cubicBezTo>
                          <a:pt x="121551" y="134544"/>
                          <a:pt x="110609" y="147650"/>
                          <a:pt x="133293" y="170887"/>
                        </a:cubicBezTo>
                        <a:cubicBezTo>
                          <a:pt x="133724" y="171319"/>
                          <a:pt x="134114" y="171801"/>
                          <a:pt x="134452" y="172303"/>
                        </a:cubicBezTo>
                        <a:cubicBezTo>
                          <a:pt x="155320" y="202924"/>
                          <a:pt x="171523" y="241790"/>
                          <a:pt x="154429" y="259029"/>
                        </a:cubicBezTo>
                        <a:cubicBezTo>
                          <a:pt x="148901" y="264607"/>
                          <a:pt x="134000" y="271488"/>
                          <a:pt x="98785" y="287014"/>
                        </a:cubicBezTo>
                        <a:cubicBezTo>
                          <a:pt x="72256" y="298705"/>
                          <a:pt x="35933" y="314712"/>
                          <a:pt x="28744" y="321963"/>
                        </a:cubicBezTo>
                        <a:cubicBezTo>
                          <a:pt x="27985" y="322722"/>
                          <a:pt x="27114" y="323358"/>
                          <a:pt x="26160" y="323870"/>
                        </a:cubicBezTo>
                        <a:cubicBezTo>
                          <a:pt x="22089" y="325983"/>
                          <a:pt x="18787" y="338596"/>
                          <a:pt x="22653" y="354286"/>
                        </a:cubicBezTo>
                        <a:cubicBezTo>
                          <a:pt x="25340" y="365239"/>
                          <a:pt x="32047" y="378037"/>
                          <a:pt x="42097" y="378037"/>
                        </a:cubicBezTo>
                        <a:lnTo>
                          <a:pt x="356850" y="378037"/>
                        </a:lnTo>
                        <a:cubicBezTo>
                          <a:pt x="366900" y="378037"/>
                          <a:pt x="373606" y="365239"/>
                          <a:pt x="376304" y="354286"/>
                        </a:cubicBezTo>
                        <a:cubicBezTo>
                          <a:pt x="380160" y="338596"/>
                          <a:pt x="376857" y="325983"/>
                          <a:pt x="372797" y="323860"/>
                        </a:cubicBezTo>
                        <a:cubicBezTo>
                          <a:pt x="371843" y="323358"/>
                          <a:pt x="370972" y="322722"/>
                          <a:pt x="370212" y="321963"/>
                        </a:cubicBezTo>
                        <a:cubicBezTo>
                          <a:pt x="363023" y="314723"/>
                          <a:pt x="326711" y="298705"/>
                          <a:pt x="300192" y="287014"/>
                        </a:cubicBezTo>
                        <a:cubicBezTo>
                          <a:pt x="264957" y="271488"/>
                          <a:pt x="250056" y="264597"/>
                          <a:pt x="244528" y="259029"/>
                        </a:cubicBezTo>
                        <a:cubicBezTo>
                          <a:pt x="227423" y="241821"/>
                          <a:pt x="243626" y="202945"/>
                          <a:pt x="264495" y="172303"/>
                        </a:cubicBezTo>
                        <a:cubicBezTo>
                          <a:pt x="264833" y="171801"/>
                          <a:pt x="265222" y="171319"/>
                          <a:pt x="265654" y="170887"/>
                        </a:cubicBezTo>
                        <a:cubicBezTo>
                          <a:pt x="289291" y="146666"/>
                          <a:pt x="276349" y="133406"/>
                          <a:pt x="276216" y="133273"/>
                        </a:cubicBezTo>
                        <a:cubicBezTo>
                          <a:pt x="274206" y="131304"/>
                          <a:pt x="273078" y="128597"/>
                          <a:pt x="273078" y="125786"/>
                        </a:cubicBezTo>
                        <a:cubicBezTo>
                          <a:pt x="273078" y="122793"/>
                          <a:pt x="273478" y="118177"/>
                          <a:pt x="274001" y="112578"/>
                        </a:cubicBezTo>
                        <a:cubicBezTo>
                          <a:pt x="275252" y="99103"/>
                          <a:pt x="277150" y="78747"/>
                          <a:pt x="273478" y="65785"/>
                        </a:cubicBezTo>
                        <a:cubicBezTo>
                          <a:pt x="264156" y="32928"/>
                          <a:pt x="224111" y="21002"/>
                          <a:pt x="199478" y="21002"/>
                        </a:cubicBezTo>
                        <a:close/>
                      </a:path>
                    </a:pathLst>
                  </a:custGeom>
                  <a:solidFill>
                    <a:srgbClr val="1D1D1B"/>
                  </a:solidFill>
                  <a:ln w="10497" cap="flat">
                    <a:noFill/>
                    <a:prstDash val="solid"/>
                    <a:miter/>
                  </a:ln>
                </p:spPr>
                <p:txBody>
                  <a:bodyPr rtlCol="0" anchor="ctr"/>
                  <a:lstStyle/>
                  <a:p>
                    <a:endParaRPr lang="nl-NL" sz="3200"/>
                  </a:p>
                </p:txBody>
              </p:sp>
            </p:grpSp>
          </p:grpSp>
          <p:sp>
            <p:nvSpPr>
              <p:cNvPr id="6" name="Rechthoek 5">
                <a:extLst>
                  <a:ext uri="{FF2B5EF4-FFF2-40B4-BE49-F238E27FC236}">
                    <a16:creationId xmlns:a16="http://schemas.microsoft.com/office/drawing/2014/main" id="{B10A4E24-A87E-C988-361F-7219A1A8E956}"/>
                  </a:ext>
                </a:extLst>
              </p:cNvPr>
              <p:cNvSpPr/>
              <p:nvPr/>
            </p:nvSpPr>
            <p:spPr>
              <a:xfrm>
                <a:off x="5339426" y="5180146"/>
                <a:ext cx="4052000" cy="54328"/>
              </a:xfrm>
              <a:prstGeom prst="rect">
                <a:avLst/>
              </a:prstGeom>
              <a:solidFill>
                <a:srgbClr val="A1AE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55" name="Rechte verbindingslijn 254">
              <a:extLst>
                <a:ext uri="{FF2B5EF4-FFF2-40B4-BE49-F238E27FC236}">
                  <a16:creationId xmlns:a16="http://schemas.microsoft.com/office/drawing/2014/main" id="{426C0224-6F8D-926F-39A0-D052CC385138}"/>
                </a:ext>
              </a:extLst>
            </p:cNvPr>
            <p:cNvCxnSpPr>
              <a:cxnSpLocks/>
            </p:cNvCxnSpPr>
            <p:nvPr/>
          </p:nvCxnSpPr>
          <p:spPr>
            <a:xfrm>
              <a:off x="9277498" y="4639740"/>
              <a:ext cx="0" cy="217324"/>
            </a:xfrm>
            <a:prstGeom prst="line">
              <a:avLst/>
            </a:prstGeom>
            <a:ln>
              <a:solidFill>
                <a:srgbClr val="BFC8C7"/>
              </a:solidFill>
            </a:ln>
          </p:spPr>
          <p:style>
            <a:lnRef idx="1">
              <a:schemeClr val="accent1"/>
            </a:lnRef>
            <a:fillRef idx="0">
              <a:schemeClr val="accent1"/>
            </a:fillRef>
            <a:effectRef idx="0">
              <a:schemeClr val="accent1"/>
            </a:effectRef>
            <a:fontRef idx="minor">
              <a:schemeClr val="tx1"/>
            </a:fontRef>
          </p:style>
        </p:cxnSp>
      </p:grpSp>
      <p:sp>
        <p:nvSpPr>
          <p:cNvPr id="162" name="Vrije vorm 1183">
            <a:extLst>
              <a:ext uri="{FF2B5EF4-FFF2-40B4-BE49-F238E27FC236}">
                <a16:creationId xmlns:a16="http://schemas.microsoft.com/office/drawing/2014/main" id="{4E107002-3144-378F-7C86-53E25E5FD9FE}"/>
              </a:ext>
            </a:extLst>
          </p:cNvPr>
          <p:cNvSpPr/>
          <p:nvPr/>
        </p:nvSpPr>
        <p:spPr>
          <a:xfrm>
            <a:off x="4356160" y="2895200"/>
            <a:ext cx="858486" cy="1870522"/>
          </a:xfrm>
          <a:custGeom>
            <a:avLst/>
            <a:gdLst>
              <a:gd name="connsiteX0" fmla="*/ 0 w 461262"/>
              <a:gd name="connsiteY0" fmla="*/ 1005026 h 1005026"/>
              <a:gd name="connsiteX1" fmla="*/ 20961 w 461262"/>
              <a:gd name="connsiteY1" fmla="*/ 692792 h 1005026"/>
              <a:gd name="connsiteX2" fmla="*/ 122770 w 461262"/>
              <a:gd name="connsiteY2" fmla="*/ 328015 h 1005026"/>
              <a:gd name="connsiteX3" fmla="*/ 294654 w 461262"/>
              <a:gd name="connsiteY3" fmla="*/ 186238 h 1005026"/>
              <a:gd name="connsiteX4" fmla="*/ 368722 w 461262"/>
              <a:gd name="connsiteY4" fmla="*/ 0 h 1005026"/>
              <a:gd name="connsiteX5" fmla="*/ 455190 w 461262"/>
              <a:gd name="connsiteY5" fmla="*/ 183863 h 1005026"/>
              <a:gd name="connsiteX6" fmla="*/ 321801 w 461262"/>
              <a:gd name="connsiteY6" fmla="*/ 459691 h 1005026"/>
              <a:gd name="connsiteX7" fmla="*/ 230564 w 461262"/>
              <a:gd name="connsiteY7" fmla="*/ 911443 h 1005026"/>
              <a:gd name="connsiteX8" fmla="*/ 0 w 461262"/>
              <a:gd name="connsiteY8" fmla="*/ 1005026 h 100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262" h="1005026">
                <a:moveTo>
                  <a:pt x="0" y="1005026"/>
                </a:moveTo>
                <a:cubicBezTo>
                  <a:pt x="8082" y="870143"/>
                  <a:pt x="16949" y="712163"/>
                  <a:pt x="20961" y="692792"/>
                </a:cubicBezTo>
                <a:cubicBezTo>
                  <a:pt x="24964" y="673420"/>
                  <a:pt x="102575" y="368300"/>
                  <a:pt x="122770" y="328015"/>
                </a:cubicBezTo>
                <a:cubicBezTo>
                  <a:pt x="142956" y="287730"/>
                  <a:pt x="294654" y="186238"/>
                  <a:pt x="294654" y="186238"/>
                </a:cubicBezTo>
                <a:lnTo>
                  <a:pt x="368722" y="0"/>
                </a:lnTo>
                <a:cubicBezTo>
                  <a:pt x="368722" y="0"/>
                  <a:pt x="489280" y="19008"/>
                  <a:pt x="455190" y="183863"/>
                </a:cubicBezTo>
                <a:cubicBezTo>
                  <a:pt x="421101" y="348727"/>
                  <a:pt x="348843" y="414905"/>
                  <a:pt x="321801" y="459691"/>
                </a:cubicBezTo>
                <a:cubicBezTo>
                  <a:pt x="334211" y="547758"/>
                  <a:pt x="348689" y="711934"/>
                  <a:pt x="230564" y="911443"/>
                </a:cubicBezTo>
                <a:lnTo>
                  <a:pt x="0" y="1005026"/>
                </a:lnTo>
                <a:close/>
              </a:path>
            </a:pathLst>
          </a:custGeom>
          <a:solidFill>
            <a:srgbClr val="B8DAF4"/>
          </a:solidFill>
          <a:ln w="9575" cap="flat">
            <a:noFill/>
            <a:prstDash val="solid"/>
            <a:miter/>
          </a:ln>
        </p:spPr>
        <p:txBody>
          <a:bodyPr rtlCol="0" anchor="ctr"/>
          <a:lstStyle/>
          <a:p>
            <a:endParaRPr lang="nl-NL" sz="3200"/>
          </a:p>
        </p:txBody>
      </p:sp>
      <p:grpSp>
        <p:nvGrpSpPr>
          <p:cNvPr id="2" name="Groep 1">
            <a:extLst>
              <a:ext uri="{FF2B5EF4-FFF2-40B4-BE49-F238E27FC236}">
                <a16:creationId xmlns:a16="http://schemas.microsoft.com/office/drawing/2014/main" id="{090B72D4-DFF0-F048-7C00-E530BD2F51FD}"/>
              </a:ext>
            </a:extLst>
          </p:cNvPr>
          <p:cNvGrpSpPr/>
          <p:nvPr/>
        </p:nvGrpSpPr>
        <p:grpSpPr>
          <a:xfrm>
            <a:off x="4947799" y="1442736"/>
            <a:ext cx="1482161" cy="296319"/>
            <a:chOff x="1872867" y="5738024"/>
            <a:chExt cx="1980755" cy="396000"/>
          </a:xfrm>
        </p:grpSpPr>
        <p:sp>
          <p:nvSpPr>
            <p:cNvPr id="3" name="Afgeronde rechthoek 2">
              <a:extLst>
                <a:ext uri="{FF2B5EF4-FFF2-40B4-BE49-F238E27FC236}">
                  <a16:creationId xmlns:a16="http://schemas.microsoft.com/office/drawing/2014/main" id="{82C9FCA1-3B1B-BB37-389A-8D146405995D}"/>
                </a:ext>
              </a:extLst>
            </p:cNvPr>
            <p:cNvSpPr/>
            <p:nvPr/>
          </p:nvSpPr>
          <p:spPr>
            <a:xfrm>
              <a:off x="1872867" y="5738024"/>
              <a:ext cx="1980755" cy="396000"/>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324000" bIns="54000" rtlCol="0" anchor="ctr"/>
            <a:lstStyle/>
            <a:p>
              <a:r>
                <a:rPr lang="nl-NL" sz="1600"/>
                <a:t>Raadplegen</a:t>
              </a:r>
            </a:p>
          </p:txBody>
        </p:sp>
        <p:sp>
          <p:nvSpPr>
            <p:cNvPr id="4" name="Vrije vorm 3">
              <a:extLst>
                <a:ext uri="{FF2B5EF4-FFF2-40B4-BE49-F238E27FC236}">
                  <a16:creationId xmlns:a16="http://schemas.microsoft.com/office/drawing/2014/main" id="{DD424744-686F-BBEC-9B4A-990FE701E128}"/>
                </a:ext>
              </a:extLst>
            </p:cNvPr>
            <p:cNvSpPr>
              <a:spLocks noChangeAspect="1"/>
            </p:cNvSpPr>
            <p:nvPr/>
          </p:nvSpPr>
          <p:spPr>
            <a:xfrm>
              <a:off x="1982393" y="5837024"/>
              <a:ext cx="198738" cy="198001"/>
            </a:xfrm>
            <a:custGeom>
              <a:avLst/>
              <a:gdLst>
                <a:gd name="connsiteX0" fmla="*/ 2571087 w 5143500"/>
                <a:gd name="connsiteY0" fmla="*/ 4710385 h 5124385"/>
                <a:gd name="connsiteX1" fmla="*/ 2778088 w 5143500"/>
                <a:gd name="connsiteY1" fmla="*/ 4917385 h 5124385"/>
                <a:gd name="connsiteX2" fmla="*/ 2571087 w 5143500"/>
                <a:gd name="connsiteY2" fmla="*/ 5124385 h 5124385"/>
                <a:gd name="connsiteX3" fmla="*/ 2364086 w 5143500"/>
                <a:gd name="connsiteY3" fmla="*/ 4917385 h 5124385"/>
                <a:gd name="connsiteX4" fmla="*/ 2571087 w 5143500"/>
                <a:gd name="connsiteY4" fmla="*/ 4710385 h 5124385"/>
                <a:gd name="connsiteX5" fmla="*/ 2571087 w 5143500"/>
                <a:gd name="connsiteY5" fmla="*/ 4040971 h 5124385"/>
                <a:gd name="connsiteX6" fmla="*/ 2778088 w 5143500"/>
                <a:gd name="connsiteY6" fmla="*/ 4247971 h 5124385"/>
                <a:gd name="connsiteX7" fmla="*/ 2571087 w 5143500"/>
                <a:gd name="connsiteY7" fmla="*/ 4454971 h 5124385"/>
                <a:gd name="connsiteX8" fmla="*/ 2364086 w 5143500"/>
                <a:gd name="connsiteY8" fmla="*/ 4247971 h 5124385"/>
                <a:gd name="connsiteX9" fmla="*/ 2571087 w 5143500"/>
                <a:gd name="connsiteY9" fmla="*/ 4040971 h 5124385"/>
                <a:gd name="connsiteX10" fmla="*/ 2571087 w 5143500"/>
                <a:gd name="connsiteY10" fmla="*/ 3371557 h 5124385"/>
                <a:gd name="connsiteX11" fmla="*/ 2778088 w 5143500"/>
                <a:gd name="connsiteY11" fmla="*/ 3578557 h 5124385"/>
                <a:gd name="connsiteX12" fmla="*/ 2571087 w 5143500"/>
                <a:gd name="connsiteY12" fmla="*/ 3785557 h 5124385"/>
                <a:gd name="connsiteX13" fmla="*/ 2364086 w 5143500"/>
                <a:gd name="connsiteY13" fmla="*/ 3578557 h 5124385"/>
                <a:gd name="connsiteX14" fmla="*/ 2571087 w 5143500"/>
                <a:gd name="connsiteY14" fmla="*/ 3371557 h 5124385"/>
                <a:gd name="connsiteX15" fmla="*/ 2571750 w 5143500"/>
                <a:gd name="connsiteY15" fmla="*/ 1928813 h 5124385"/>
                <a:gd name="connsiteX16" fmla="*/ 3214688 w 5143500"/>
                <a:gd name="connsiteY16" fmla="*/ 2571750 h 5124385"/>
                <a:gd name="connsiteX17" fmla="*/ 2571750 w 5143500"/>
                <a:gd name="connsiteY17" fmla="*/ 3214688 h 5124385"/>
                <a:gd name="connsiteX18" fmla="*/ 1928813 w 5143500"/>
                <a:gd name="connsiteY18" fmla="*/ 2571750 h 5124385"/>
                <a:gd name="connsiteX19" fmla="*/ 2571750 w 5143500"/>
                <a:gd name="connsiteY19" fmla="*/ 1928813 h 5124385"/>
                <a:gd name="connsiteX20" fmla="*/ 2571750 w 5143500"/>
                <a:gd name="connsiteY20" fmla="*/ 0 h 5124385"/>
                <a:gd name="connsiteX21" fmla="*/ 5143500 w 5143500"/>
                <a:gd name="connsiteY21" fmla="*/ 2571750 h 5124385"/>
                <a:gd name="connsiteX22" fmla="*/ 3335697 w 5143500"/>
                <a:gd name="connsiteY22" fmla="*/ 5027692 h 5124385"/>
                <a:gd name="connsiteX23" fmla="*/ 3214302 w 5143500"/>
                <a:gd name="connsiteY23" fmla="*/ 5058977 h 5124385"/>
                <a:gd name="connsiteX24" fmla="*/ 3214302 w 5143500"/>
                <a:gd name="connsiteY24" fmla="*/ 4617193 h 5124385"/>
                <a:gd name="connsiteX25" fmla="*/ 3407068 w 5143500"/>
                <a:gd name="connsiteY25" fmla="*/ 4546830 h 5124385"/>
                <a:gd name="connsiteX26" fmla="*/ 4714875 w 5143500"/>
                <a:gd name="connsiteY26" fmla="*/ 2571750 h 5124385"/>
                <a:gd name="connsiteX27" fmla="*/ 2571750 w 5143500"/>
                <a:gd name="connsiteY27" fmla="*/ 428625 h 5124385"/>
                <a:gd name="connsiteX28" fmla="*/ 428625 w 5143500"/>
                <a:gd name="connsiteY28" fmla="*/ 2571750 h 5124385"/>
                <a:gd name="connsiteX29" fmla="*/ 1736432 w 5143500"/>
                <a:gd name="connsiteY29" fmla="*/ 4546830 h 5124385"/>
                <a:gd name="connsiteX30" fmla="*/ 1929199 w 5143500"/>
                <a:gd name="connsiteY30" fmla="*/ 4617194 h 5124385"/>
                <a:gd name="connsiteX31" fmla="*/ 1929199 w 5143500"/>
                <a:gd name="connsiteY31" fmla="*/ 5058977 h 5124385"/>
                <a:gd name="connsiteX32" fmla="*/ 1807804 w 5143500"/>
                <a:gd name="connsiteY32" fmla="*/ 5027692 h 5124385"/>
                <a:gd name="connsiteX33" fmla="*/ 0 w 5143500"/>
                <a:gd name="connsiteY33" fmla="*/ 2571750 h 5124385"/>
                <a:gd name="connsiteX34" fmla="*/ 2571750 w 5143500"/>
                <a:gd name="connsiteY34" fmla="*/ 0 h 512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43500" h="5124385">
                  <a:moveTo>
                    <a:pt x="2571087" y="4710385"/>
                  </a:moveTo>
                  <a:cubicBezTo>
                    <a:pt x="2685410" y="4710385"/>
                    <a:pt x="2778088" y="4803062"/>
                    <a:pt x="2778088" y="4917385"/>
                  </a:cubicBezTo>
                  <a:cubicBezTo>
                    <a:pt x="2778088" y="5031708"/>
                    <a:pt x="2685410" y="5124385"/>
                    <a:pt x="2571087" y="5124385"/>
                  </a:cubicBezTo>
                  <a:cubicBezTo>
                    <a:pt x="2456764" y="5124385"/>
                    <a:pt x="2364086" y="5031708"/>
                    <a:pt x="2364086" y="4917385"/>
                  </a:cubicBezTo>
                  <a:cubicBezTo>
                    <a:pt x="2364086" y="4803062"/>
                    <a:pt x="2456764" y="4710385"/>
                    <a:pt x="2571087" y="4710385"/>
                  </a:cubicBezTo>
                  <a:close/>
                  <a:moveTo>
                    <a:pt x="2571087" y="4040971"/>
                  </a:moveTo>
                  <a:cubicBezTo>
                    <a:pt x="2685410" y="4040971"/>
                    <a:pt x="2778088" y="4133648"/>
                    <a:pt x="2778088" y="4247971"/>
                  </a:cubicBezTo>
                  <a:cubicBezTo>
                    <a:pt x="2778088" y="4362294"/>
                    <a:pt x="2685410" y="4454971"/>
                    <a:pt x="2571087" y="4454971"/>
                  </a:cubicBezTo>
                  <a:cubicBezTo>
                    <a:pt x="2456764" y="4454971"/>
                    <a:pt x="2364086" y="4362294"/>
                    <a:pt x="2364086" y="4247971"/>
                  </a:cubicBezTo>
                  <a:cubicBezTo>
                    <a:pt x="2364086" y="4133648"/>
                    <a:pt x="2456764" y="4040971"/>
                    <a:pt x="2571087" y="4040971"/>
                  </a:cubicBezTo>
                  <a:close/>
                  <a:moveTo>
                    <a:pt x="2571087" y="3371557"/>
                  </a:moveTo>
                  <a:cubicBezTo>
                    <a:pt x="2685410" y="3371557"/>
                    <a:pt x="2778088" y="3464234"/>
                    <a:pt x="2778088" y="3578557"/>
                  </a:cubicBezTo>
                  <a:cubicBezTo>
                    <a:pt x="2778088" y="3692880"/>
                    <a:pt x="2685410" y="3785557"/>
                    <a:pt x="2571087" y="3785557"/>
                  </a:cubicBezTo>
                  <a:cubicBezTo>
                    <a:pt x="2456764" y="3785557"/>
                    <a:pt x="2364086" y="3692880"/>
                    <a:pt x="2364086" y="3578557"/>
                  </a:cubicBezTo>
                  <a:cubicBezTo>
                    <a:pt x="2364086" y="3464234"/>
                    <a:pt x="2456764" y="3371557"/>
                    <a:pt x="2571087" y="3371557"/>
                  </a:cubicBezTo>
                  <a:close/>
                  <a:moveTo>
                    <a:pt x="2571750" y="1928813"/>
                  </a:moveTo>
                  <a:cubicBezTo>
                    <a:pt x="2926695" y="1928813"/>
                    <a:pt x="3214688" y="2216806"/>
                    <a:pt x="3214688" y="2571750"/>
                  </a:cubicBezTo>
                  <a:cubicBezTo>
                    <a:pt x="3214688" y="2926695"/>
                    <a:pt x="2926695" y="3214688"/>
                    <a:pt x="2571750" y="3214688"/>
                  </a:cubicBezTo>
                  <a:cubicBezTo>
                    <a:pt x="2216806" y="3214688"/>
                    <a:pt x="1928813" y="2926695"/>
                    <a:pt x="1928813" y="2571750"/>
                  </a:cubicBezTo>
                  <a:cubicBezTo>
                    <a:pt x="1928813" y="2216806"/>
                    <a:pt x="2216806" y="1928813"/>
                    <a:pt x="2571750" y="1928813"/>
                  </a:cubicBezTo>
                  <a:close/>
                  <a:moveTo>
                    <a:pt x="2571750" y="0"/>
                  </a:moveTo>
                  <a:cubicBezTo>
                    <a:pt x="3989899" y="0"/>
                    <a:pt x="5143500" y="1153603"/>
                    <a:pt x="5143500" y="2571750"/>
                  </a:cubicBezTo>
                  <a:cubicBezTo>
                    <a:pt x="5143500" y="3723996"/>
                    <a:pt x="4381943" y="4701599"/>
                    <a:pt x="3335697" y="5027692"/>
                  </a:cubicBezTo>
                  <a:lnTo>
                    <a:pt x="3214302" y="5058977"/>
                  </a:lnTo>
                  <a:lnTo>
                    <a:pt x="3214302" y="4617193"/>
                  </a:lnTo>
                  <a:lnTo>
                    <a:pt x="3407068" y="4546830"/>
                  </a:lnTo>
                  <a:cubicBezTo>
                    <a:pt x="4176640" y="4222107"/>
                    <a:pt x="4714875" y="3461447"/>
                    <a:pt x="4714875" y="2571750"/>
                  </a:cubicBezTo>
                  <a:cubicBezTo>
                    <a:pt x="4714875" y="1385487"/>
                    <a:pt x="3758013" y="428625"/>
                    <a:pt x="2571750" y="428625"/>
                  </a:cubicBezTo>
                  <a:cubicBezTo>
                    <a:pt x="1385487" y="428625"/>
                    <a:pt x="428625" y="1385487"/>
                    <a:pt x="428625" y="2571750"/>
                  </a:cubicBezTo>
                  <a:cubicBezTo>
                    <a:pt x="428625" y="3461447"/>
                    <a:pt x="966860" y="4222107"/>
                    <a:pt x="1736432" y="4546830"/>
                  </a:cubicBezTo>
                  <a:lnTo>
                    <a:pt x="1929199" y="4617194"/>
                  </a:lnTo>
                  <a:lnTo>
                    <a:pt x="1929199" y="5058977"/>
                  </a:lnTo>
                  <a:lnTo>
                    <a:pt x="1807804" y="5027692"/>
                  </a:lnTo>
                  <a:cubicBezTo>
                    <a:pt x="761558" y="4701599"/>
                    <a:pt x="0" y="3723996"/>
                    <a:pt x="0" y="2571750"/>
                  </a:cubicBezTo>
                  <a:cubicBezTo>
                    <a:pt x="0" y="1153603"/>
                    <a:pt x="1153603" y="0"/>
                    <a:pt x="2571750" y="0"/>
                  </a:cubicBezTo>
                  <a:close/>
                </a:path>
              </a:pathLst>
            </a:custGeom>
            <a:solidFill>
              <a:schemeClr val="bg1"/>
            </a:solidFill>
            <a:ln w="214313" cap="flat">
              <a:noFill/>
              <a:prstDash val="solid"/>
              <a:miter/>
            </a:ln>
          </p:spPr>
          <p:txBody>
            <a:bodyPr lIns="324000" rtlCol="0" anchor="ctr"/>
            <a:lstStyle/>
            <a:p>
              <a:endParaRPr lang="nl-NL"/>
            </a:p>
          </p:txBody>
        </p:sp>
      </p:grpSp>
      <p:cxnSp>
        <p:nvCxnSpPr>
          <p:cNvPr id="5" name="Gebogen verbindingslijn 4">
            <a:extLst>
              <a:ext uri="{FF2B5EF4-FFF2-40B4-BE49-F238E27FC236}">
                <a16:creationId xmlns:a16="http://schemas.microsoft.com/office/drawing/2014/main" id="{CEA5D026-70B6-6E98-FA66-41C27DE1BAC6}"/>
              </a:ext>
            </a:extLst>
          </p:cNvPr>
          <p:cNvCxnSpPr/>
          <p:nvPr/>
        </p:nvCxnSpPr>
        <p:spPr>
          <a:xfrm>
            <a:off x="2240327" y="1284254"/>
            <a:ext cx="2700000" cy="793144"/>
          </a:xfrm>
          <a:prstGeom prst="bentConnector3">
            <a:avLst>
              <a:gd name="adj1" fmla="val 83867"/>
            </a:avLst>
          </a:prstGeom>
          <a:ln w="31750" cap="rnd">
            <a:prstDash val="sysDot"/>
            <a:tailEnd type="oval"/>
          </a:ln>
        </p:spPr>
        <p:style>
          <a:lnRef idx="1">
            <a:schemeClr val="accent1"/>
          </a:lnRef>
          <a:fillRef idx="0">
            <a:schemeClr val="accent1"/>
          </a:fillRef>
          <a:effectRef idx="0">
            <a:schemeClr val="accent1"/>
          </a:effectRef>
          <a:fontRef idx="minor">
            <a:schemeClr val="tx1"/>
          </a:fontRef>
        </p:style>
      </p:cxnSp>
      <p:grpSp>
        <p:nvGrpSpPr>
          <p:cNvPr id="12" name="Groep 11">
            <a:extLst>
              <a:ext uri="{FF2B5EF4-FFF2-40B4-BE49-F238E27FC236}">
                <a16:creationId xmlns:a16="http://schemas.microsoft.com/office/drawing/2014/main" id="{DA6D5040-C398-22EA-29E9-48CF04099B3A}"/>
              </a:ext>
            </a:extLst>
          </p:cNvPr>
          <p:cNvGrpSpPr/>
          <p:nvPr/>
        </p:nvGrpSpPr>
        <p:grpSpPr>
          <a:xfrm>
            <a:off x="330024" y="5135038"/>
            <a:ext cx="1941171" cy="1382054"/>
            <a:chOff x="579093" y="3472725"/>
            <a:chExt cx="1941171" cy="1382054"/>
          </a:xfrm>
          <a:effectLst>
            <a:outerShdw blurRad="254000" dir="2700000" algn="tl" rotWithShape="0">
              <a:schemeClr val="tx2">
                <a:alpha val="10000"/>
              </a:schemeClr>
            </a:outerShdw>
          </a:effectLst>
        </p:grpSpPr>
        <p:sp>
          <p:nvSpPr>
            <p:cNvPr id="37" name="Afgeronde rechthoek 36">
              <a:extLst>
                <a:ext uri="{FF2B5EF4-FFF2-40B4-BE49-F238E27FC236}">
                  <a16:creationId xmlns:a16="http://schemas.microsoft.com/office/drawing/2014/main" id="{C6BF9704-793F-AE68-E5F6-32FDA347A0D6}"/>
                </a:ext>
              </a:extLst>
            </p:cNvPr>
            <p:cNvSpPr/>
            <p:nvPr/>
          </p:nvSpPr>
          <p:spPr>
            <a:xfrm>
              <a:off x="579093" y="3472725"/>
              <a:ext cx="1941171" cy="1382054"/>
            </a:xfrm>
            <a:prstGeom prst="roundRect">
              <a:avLst>
                <a:gd name="adj" fmla="val 7938"/>
              </a:avLst>
            </a:prstGeom>
            <a:solidFill>
              <a:schemeClr val="bg1"/>
            </a:solidFill>
            <a:ln w="12700" cap="flat">
              <a:noFill/>
              <a:prstDash val="solid"/>
              <a:miter/>
            </a:ln>
          </p:spPr>
          <p:txBody>
            <a:bodyPr rtlCol="0" anchor="ctr"/>
            <a:lstStyle/>
            <a:p>
              <a:pPr algn="l"/>
              <a:endParaRPr lang="nl-NL" sz="1012"/>
            </a:p>
          </p:txBody>
        </p:sp>
        <p:grpSp>
          <p:nvGrpSpPr>
            <p:cNvPr id="451" name="Groep 450">
              <a:extLst>
                <a:ext uri="{FF2B5EF4-FFF2-40B4-BE49-F238E27FC236}">
                  <a16:creationId xmlns:a16="http://schemas.microsoft.com/office/drawing/2014/main" id="{E9022D2C-97E6-D93E-53DE-CE9260E57298}"/>
                </a:ext>
              </a:extLst>
            </p:cNvPr>
            <p:cNvGrpSpPr/>
            <p:nvPr/>
          </p:nvGrpSpPr>
          <p:grpSpPr>
            <a:xfrm>
              <a:off x="1144893" y="3880120"/>
              <a:ext cx="809571" cy="889552"/>
              <a:chOff x="2482485" y="1548427"/>
              <a:chExt cx="1296000" cy="1424039"/>
            </a:xfrm>
          </p:grpSpPr>
          <p:sp>
            <p:nvSpPr>
              <p:cNvPr id="487" name="Ovaal 486">
                <a:extLst>
                  <a:ext uri="{FF2B5EF4-FFF2-40B4-BE49-F238E27FC236}">
                    <a16:creationId xmlns:a16="http://schemas.microsoft.com/office/drawing/2014/main" id="{7B53FDF2-C57C-E2C4-A950-727EF5E4DB75}"/>
                  </a:ext>
                </a:extLst>
              </p:cNvPr>
              <p:cNvSpPr/>
              <p:nvPr/>
            </p:nvSpPr>
            <p:spPr>
              <a:xfrm>
                <a:off x="2482485" y="2884860"/>
                <a:ext cx="1296000" cy="87606"/>
              </a:xfrm>
              <a:prstGeom prst="ellipse">
                <a:avLst/>
              </a:prstGeom>
              <a:solidFill>
                <a:schemeClr val="accent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000"/>
              </a:p>
            </p:txBody>
          </p:sp>
          <p:grpSp>
            <p:nvGrpSpPr>
              <p:cNvPr id="532" name="Graphic 24">
                <a:extLst>
                  <a:ext uri="{FF2B5EF4-FFF2-40B4-BE49-F238E27FC236}">
                    <a16:creationId xmlns:a16="http://schemas.microsoft.com/office/drawing/2014/main" id="{9DD35B70-727D-1B4E-FC13-17ECF785CD3D}"/>
                  </a:ext>
                </a:extLst>
              </p:cNvPr>
              <p:cNvGrpSpPr/>
              <p:nvPr/>
            </p:nvGrpSpPr>
            <p:grpSpPr>
              <a:xfrm>
                <a:off x="2570757" y="1548427"/>
                <a:ext cx="1119457" cy="1375027"/>
                <a:chOff x="6937442" y="1973259"/>
                <a:chExt cx="1134600" cy="1393628"/>
              </a:xfrm>
            </p:grpSpPr>
            <p:sp>
              <p:nvSpPr>
                <p:cNvPr id="533" name="Vrije vorm 532">
                  <a:extLst>
                    <a:ext uri="{FF2B5EF4-FFF2-40B4-BE49-F238E27FC236}">
                      <a16:creationId xmlns:a16="http://schemas.microsoft.com/office/drawing/2014/main" id="{DA2AD0DC-BD76-E14E-8BD4-A43DBA2F3533}"/>
                    </a:ext>
                  </a:extLst>
                </p:cNvPr>
                <p:cNvSpPr/>
                <p:nvPr/>
              </p:nvSpPr>
              <p:spPr>
                <a:xfrm>
                  <a:off x="6957828" y="2015818"/>
                  <a:ext cx="1093825" cy="1351065"/>
                </a:xfrm>
                <a:custGeom>
                  <a:avLst/>
                  <a:gdLst>
                    <a:gd name="connsiteX0" fmla="*/ 0 w 1093825"/>
                    <a:gd name="connsiteY0" fmla="*/ 0 h 1351065"/>
                    <a:gd name="connsiteX1" fmla="*/ 1093826 w 1093825"/>
                    <a:gd name="connsiteY1" fmla="*/ 0 h 1351065"/>
                    <a:gd name="connsiteX2" fmla="*/ 1093826 w 1093825"/>
                    <a:gd name="connsiteY2" fmla="*/ 1351066 h 1351065"/>
                    <a:gd name="connsiteX3" fmla="*/ 0 w 1093825"/>
                    <a:gd name="connsiteY3" fmla="*/ 1351066 h 1351065"/>
                  </a:gdLst>
                  <a:ahLst/>
                  <a:cxnLst>
                    <a:cxn ang="0">
                      <a:pos x="connsiteX0" y="connsiteY0"/>
                    </a:cxn>
                    <a:cxn ang="0">
                      <a:pos x="connsiteX1" y="connsiteY1"/>
                    </a:cxn>
                    <a:cxn ang="0">
                      <a:pos x="connsiteX2" y="connsiteY2"/>
                    </a:cxn>
                    <a:cxn ang="0">
                      <a:pos x="connsiteX3" y="connsiteY3"/>
                    </a:cxn>
                  </a:cxnLst>
                  <a:rect l="l" t="t" r="r" b="b"/>
                  <a:pathLst>
                    <a:path w="1093825" h="1351065">
                      <a:moveTo>
                        <a:pt x="0" y="0"/>
                      </a:moveTo>
                      <a:lnTo>
                        <a:pt x="1093826" y="0"/>
                      </a:lnTo>
                      <a:lnTo>
                        <a:pt x="1093826" y="1351066"/>
                      </a:lnTo>
                      <a:lnTo>
                        <a:pt x="0" y="1351066"/>
                      </a:lnTo>
                      <a:close/>
                    </a:path>
                  </a:pathLst>
                </a:custGeom>
                <a:solidFill>
                  <a:srgbClr val="51BBC7"/>
                </a:solidFill>
                <a:ln w="0" cap="flat">
                  <a:noFill/>
                  <a:prstDash val="solid"/>
                  <a:miter/>
                </a:ln>
              </p:spPr>
              <p:txBody>
                <a:bodyPr rtlCol="0" anchor="ctr"/>
                <a:lstStyle/>
                <a:p>
                  <a:endParaRPr lang="nl-NL" sz="1349"/>
                </a:p>
              </p:txBody>
            </p:sp>
            <p:sp>
              <p:nvSpPr>
                <p:cNvPr id="534" name="Vrije vorm 533">
                  <a:extLst>
                    <a:ext uri="{FF2B5EF4-FFF2-40B4-BE49-F238E27FC236}">
                      <a16:creationId xmlns:a16="http://schemas.microsoft.com/office/drawing/2014/main" id="{B3D674ED-5A42-993F-952E-A6C28F36DBEF}"/>
                    </a:ext>
                  </a:extLst>
                </p:cNvPr>
                <p:cNvSpPr/>
                <p:nvPr/>
              </p:nvSpPr>
              <p:spPr>
                <a:xfrm>
                  <a:off x="6937442" y="1973259"/>
                  <a:ext cx="1134600" cy="42559"/>
                </a:xfrm>
                <a:custGeom>
                  <a:avLst/>
                  <a:gdLst>
                    <a:gd name="connsiteX0" fmla="*/ 0 w 1134600"/>
                    <a:gd name="connsiteY0" fmla="*/ 0 h 42559"/>
                    <a:gd name="connsiteX1" fmla="*/ 1134600 w 1134600"/>
                    <a:gd name="connsiteY1" fmla="*/ 0 h 42559"/>
                    <a:gd name="connsiteX2" fmla="*/ 1134600 w 1134600"/>
                    <a:gd name="connsiteY2" fmla="*/ 42559 h 42559"/>
                    <a:gd name="connsiteX3" fmla="*/ 0 w 1134600"/>
                    <a:gd name="connsiteY3" fmla="*/ 42559 h 42559"/>
                  </a:gdLst>
                  <a:ahLst/>
                  <a:cxnLst>
                    <a:cxn ang="0">
                      <a:pos x="connsiteX0" y="connsiteY0"/>
                    </a:cxn>
                    <a:cxn ang="0">
                      <a:pos x="connsiteX1" y="connsiteY1"/>
                    </a:cxn>
                    <a:cxn ang="0">
                      <a:pos x="connsiteX2" y="connsiteY2"/>
                    </a:cxn>
                    <a:cxn ang="0">
                      <a:pos x="connsiteX3" y="connsiteY3"/>
                    </a:cxn>
                  </a:cxnLst>
                  <a:rect l="l" t="t" r="r" b="b"/>
                  <a:pathLst>
                    <a:path w="1134600" h="42559">
                      <a:moveTo>
                        <a:pt x="0" y="0"/>
                      </a:moveTo>
                      <a:lnTo>
                        <a:pt x="1134600" y="0"/>
                      </a:lnTo>
                      <a:lnTo>
                        <a:pt x="1134600" y="42559"/>
                      </a:lnTo>
                      <a:lnTo>
                        <a:pt x="0" y="42559"/>
                      </a:lnTo>
                      <a:close/>
                    </a:path>
                  </a:pathLst>
                </a:custGeom>
                <a:solidFill>
                  <a:srgbClr val="00A9B9"/>
                </a:solidFill>
                <a:ln w="0" cap="flat">
                  <a:noFill/>
                  <a:prstDash val="solid"/>
                  <a:miter/>
                </a:ln>
              </p:spPr>
              <p:txBody>
                <a:bodyPr rtlCol="0" anchor="ctr"/>
                <a:lstStyle/>
                <a:p>
                  <a:endParaRPr lang="nl-NL" sz="1349"/>
                </a:p>
              </p:txBody>
            </p:sp>
            <p:sp>
              <p:nvSpPr>
                <p:cNvPr id="535" name="Vrije vorm 534">
                  <a:extLst>
                    <a:ext uri="{FF2B5EF4-FFF2-40B4-BE49-F238E27FC236}">
                      <a16:creationId xmlns:a16="http://schemas.microsoft.com/office/drawing/2014/main" id="{65DEAD50-C9AD-DDF3-7290-08F9727EDE3E}"/>
                    </a:ext>
                  </a:extLst>
                </p:cNvPr>
                <p:cNvSpPr/>
                <p:nvPr/>
              </p:nvSpPr>
              <p:spPr>
                <a:xfrm rot="5400000">
                  <a:off x="7339133" y="3016690"/>
                  <a:ext cx="331228" cy="369165"/>
                </a:xfrm>
                <a:custGeom>
                  <a:avLst/>
                  <a:gdLst>
                    <a:gd name="connsiteX0" fmla="*/ 0 w 331228"/>
                    <a:gd name="connsiteY0" fmla="*/ 0 h 369165"/>
                    <a:gd name="connsiteX1" fmla="*/ 331229 w 331228"/>
                    <a:gd name="connsiteY1" fmla="*/ 0 h 369165"/>
                    <a:gd name="connsiteX2" fmla="*/ 331229 w 331228"/>
                    <a:gd name="connsiteY2" fmla="*/ 369166 h 369165"/>
                    <a:gd name="connsiteX3" fmla="*/ 0 w 331228"/>
                    <a:gd name="connsiteY3" fmla="*/ 369166 h 369165"/>
                  </a:gdLst>
                  <a:ahLst/>
                  <a:cxnLst>
                    <a:cxn ang="0">
                      <a:pos x="connsiteX0" y="connsiteY0"/>
                    </a:cxn>
                    <a:cxn ang="0">
                      <a:pos x="connsiteX1" y="connsiteY1"/>
                    </a:cxn>
                    <a:cxn ang="0">
                      <a:pos x="connsiteX2" y="connsiteY2"/>
                    </a:cxn>
                    <a:cxn ang="0">
                      <a:pos x="connsiteX3" y="connsiteY3"/>
                    </a:cxn>
                  </a:cxnLst>
                  <a:rect l="l" t="t" r="r" b="b"/>
                  <a:pathLst>
                    <a:path w="331228" h="369165">
                      <a:moveTo>
                        <a:pt x="0" y="0"/>
                      </a:moveTo>
                      <a:lnTo>
                        <a:pt x="331229" y="0"/>
                      </a:lnTo>
                      <a:lnTo>
                        <a:pt x="331229" y="369166"/>
                      </a:lnTo>
                      <a:lnTo>
                        <a:pt x="0" y="369166"/>
                      </a:lnTo>
                      <a:close/>
                    </a:path>
                  </a:pathLst>
                </a:custGeom>
                <a:solidFill>
                  <a:srgbClr val="AEDDE3"/>
                </a:solidFill>
                <a:ln w="0" cap="flat">
                  <a:noFill/>
                  <a:prstDash val="solid"/>
                  <a:miter/>
                </a:ln>
              </p:spPr>
              <p:txBody>
                <a:bodyPr rtlCol="0" anchor="ctr"/>
                <a:lstStyle/>
                <a:p>
                  <a:endParaRPr lang="nl-NL" sz="1349"/>
                </a:p>
              </p:txBody>
            </p:sp>
            <p:sp>
              <p:nvSpPr>
                <p:cNvPr id="536" name="Vrije vorm 535">
                  <a:extLst>
                    <a:ext uri="{FF2B5EF4-FFF2-40B4-BE49-F238E27FC236}">
                      <a16:creationId xmlns:a16="http://schemas.microsoft.com/office/drawing/2014/main" id="{941A1047-D8F2-5188-92CF-D69689759E34}"/>
                    </a:ext>
                  </a:extLst>
                </p:cNvPr>
                <p:cNvSpPr/>
                <p:nvPr/>
              </p:nvSpPr>
              <p:spPr>
                <a:xfrm rot="5400000">
                  <a:off x="7755226" y="3088203"/>
                  <a:ext cx="196342" cy="196342"/>
                </a:xfrm>
                <a:custGeom>
                  <a:avLst/>
                  <a:gdLst>
                    <a:gd name="connsiteX0" fmla="*/ 0 w 196342"/>
                    <a:gd name="connsiteY0" fmla="*/ 0 h 196342"/>
                    <a:gd name="connsiteX1" fmla="*/ 196343 w 196342"/>
                    <a:gd name="connsiteY1" fmla="*/ 0 h 196342"/>
                    <a:gd name="connsiteX2" fmla="*/ 196343 w 196342"/>
                    <a:gd name="connsiteY2" fmla="*/ 196343 h 196342"/>
                    <a:gd name="connsiteX3" fmla="*/ 0 w 196342"/>
                    <a:gd name="connsiteY3" fmla="*/ 196343 h 196342"/>
                  </a:gdLst>
                  <a:ahLst/>
                  <a:cxnLst>
                    <a:cxn ang="0">
                      <a:pos x="connsiteX0" y="connsiteY0"/>
                    </a:cxn>
                    <a:cxn ang="0">
                      <a:pos x="connsiteX1" y="connsiteY1"/>
                    </a:cxn>
                    <a:cxn ang="0">
                      <a:pos x="connsiteX2" y="connsiteY2"/>
                    </a:cxn>
                    <a:cxn ang="0">
                      <a:pos x="connsiteX3" y="connsiteY3"/>
                    </a:cxn>
                  </a:cxnLst>
                  <a:rect l="l" t="t" r="r" b="b"/>
                  <a:pathLst>
                    <a:path w="196342" h="196342">
                      <a:moveTo>
                        <a:pt x="0" y="0"/>
                      </a:moveTo>
                      <a:lnTo>
                        <a:pt x="196343" y="0"/>
                      </a:lnTo>
                      <a:lnTo>
                        <a:pt x="196343" y="196343"/>
                      </a:lnTo>
                      <a:lnTo>
                        <a:pt x="0" y="196343"/>
                      </a:lnTo>
                      <a:close/>
                    </a:path>
                  </a:pathLst>
                </a:custGeom>
                <a:solidFill>
                  <a:srgbClr val="E7F3FB"/>
                </a:solidFill>
                <a:ln w="0" cap="flat">
                  <a:noFill/>
                  <a:prstDash val="solid"/>
                  <a:miter/>
                </a:ln>
              </p:spPr>
              <p:txBody>
                <a:bodyPr rtlCol="0" anchor="ctr"/>
                <a:lstStyle/>
                <a:p>
                  <a:endParaRPr lang="nl-NL" sz="1349"/>
                </a:p>
              </p:txBody>
            </p:sp>
            <p:sp>
              <p:nvSpPr>
                <p:cNvPr id="537" name="Vrije vorm 536">
                  <a:extLst>
                    <a:ext uri="{FF2B5EF4-FFF2-40B4-BE49-F238E27FC236}">
                      <a16:creationId xmlns:a16="http://schemas.microsoft.com/office/drawing/2014/main" id="{3DA9E832-0FAA-F687-4349-B976D31830EA}"/>
                    </a:ext>
                  </a:extLst>
                </p:cNvPr>
                <p:cNvSpPr/>
                <p:nvPr/>
              </p:nvSpPr>
              <p:spPr>
                <a:xfrm rot="5400000">
                  <a:off x="7057914" y="3088203"/>
                  <a:ext cx="196342" cy="196342"/>
                </a:xfrm>
                <a:custGeom>
                  <a:avLst/>
                  <a:gdLst>
                    <a:gd name="connsiteX0" fmla="*/ 0 w 196342"/>
                    <a:gd name="connsiteY0" fmla="*/ 0 h 196342"/>
                    <a:gd name="connsiteX1" fmla="*/ 196343 w 196342"/>
                    <a:gd name="connsiteY1" fmla="*/ 0 h 196342"/>
                    <a:gd name="connsiteX2" fmla="*/ 196343 w 196342"/>
                    <a:gd name="connsiteY2" fmla="*/ 196343 h 196342"/>
                    <a:gd name="connsiteX3" fmla="*/ 0 w 196342"/>
                    <a:gd name="connsiteY3" fmla="*/ 196343 h 196342"/>
                  </a:gdLst>
                  <a:ahLst/>
                  <a:cxnLst>
                    <a:cxn ang="0">
                      <a:pos x="connsiteX0" y="connsiteY0"/>
                    </a:cxn>
                    <a:cxn ang="0">
                      <a:pos x="connsiteX1" y="connsiteY1"/>
                    </a:cxn>
                    <a:cxn ang="0">
                      <a:pos x="connsiteX2" y="connsiteY2"/>
                    </a:cxn>
                    <a:cxn ang="0">
                      <a:pos x="connsiteX3" y="connsiteY3"/>
                    </a:cxn>
                  </a:cxnLst>
                  <a:rect l="l" t="t" r="r" b="b"/>
                  <a:pathLst>
                    <a:path w="196342" h="196342">
                      <a:moveTo>
                        <a:pt x="0" y="0"/>
                      </a:moveTo>
                      <a:lnTo>
                        <a:pt x="196343" y="0"/>
                      </a:lnTo>
                      <a:lnTo>
                        <a:pt x="196343" y="196343"/>
                      </a:lnTo>
                      <a:lnTo>
                        <a:pt x="0" y="196343"/>
                      </a:lnTo>
                      <a:close/>
                    </a:path>
                  </a:pathLst>
                </a:custGeom>
                <a:solidFill>
                  <a:srgbClr val="E7F3FB"/>
                </a:solidFill>
                <a:ln w="0" cap="flat">
                  <a:noFill/>
                  <a:prstDash val="solid"/>
                  <a:miter/>
                </a:ln>
              </p:spPr>
              <p:txBody>
                <a:bodyPr rtlCol="0" anchor="ctr"/>
                <a:lstStyle/>
                <a:p>
                  <a:endParaRPr lang="nl-NL" sz="1349"/>
                </a:p>
              </p:txBody>
            </p:sp>
            <p:sp>
              <p:nvSpPr>
                <p:cNvPr id="538" name="Vrije vorm 537">
                  <a:extLst>
                    <a:ext uri="{FF2B5EF4-FFF2-40B4-BE49-F238E27FC236}">
                      <a16:creationId xmlns:a16="http://schemas.microsoft.com/office/drawing/2014/main" id="{8323D142-497F-96C8-D10D-94EEDCA3ED80}"/>
                    </a:ext>
                  </a:extLst>
                </p:cNvPr>
                <p:cNvSpPr/>
                <p:nvPr/>
              </p:nvSpPr>
              <p:spPr>
                <a:xfrm rot="5400000">
                  <a:off x="7755225" y="2752706"/>
                  <a:ext cx="196342" cy="196342"/>
                </a:xfrm>
                <a:custGeom>
                  <a:avLst/>
                  <a:gdLst>
                    <a:gd name="connsiteX0" fmla="*/ 0 w 196342"/>
                    <a:gd name="connsiteY0" fmla="*/ 0 h 196342"/>
                    <a:gd name="connsiteX1" fmla="*/ 196343 w 196342"/>
                    <a:gd name="connsiteY1" fmla="*/ 0 h 196342"/>
                    <a:gd name="connsiteX2" fmla="*/ 196343 w 196342"/>
                    <a:gd name="connsiteY2" fmla="*/ 196343 h 196342"/>
                    <a:gd name="connsiteX3" fmla="*/ 0 w 196342"/>
                    <a:gd name="connsiteY3" fmla="*/ 196343 h 196342"/>
                  </a:gdLst>
                  <a:ahLst/>
                  <a:cxnLst>
                    <a:cxn ang="0">
                      <a:pos x="connsiteX0" y="connsiteY0"/>
                    </a:cxn>
                    <a:cxn ang="0">
                      <a:pos x="connsiteX1" y="connsiteY1"/>
                    </a:cxn>
                    <a:cxn ang="0">
                      <a:pos x="connsiteX2" y="connsiteY2"/>
                    </a:cxn>
                    <a:cxn ang="0">
                      <a:pos x="connsiteX3" y="connsiteY3"/>
                    </a:cxn>
                  </a:cxnLst>
                  <a:rect l="l" t="t" r="r" b="b"/>
                  <a:pathLst>
                    <a:path w="196342" h="196342">
                      <a:moveTo>
                        <a:pt x="0" y="0"/>
                      </a:moveTo>
                      <a:lnTo>
                        <a:pt x="196343" y="0"/>
                      </a:lnTo>
                      <a:lnTo>
                        <a:pt x="196343" y="196343"/>
                      </a:lnTo>
                      <a:lnTo>
                        <a:pt x="0" y="196343"/>
                      </a:lnTo>
                      <a:close/>
                    </a:path>
                  </a:pathLst>
                </a:custGeom>
                <a:solidFill>
                  <a:srgbClr val="E7F3FB"/>
                </a:solidFill>
                <a:ln w="0" cap="flat">
                  <a:noFill/>
                  <a:prstDash val="solid"/>
                  <a:miter/>
                </a:ln>
              </p:spPr>
              <p:txBody>
                <a:bodyPr rtlCol="0" anchor="ctr"/>
                <a:lstStyle/>
                <a:p>
                  <a:endParaRPr lang="nl-NL" sz="1349"/>
                </a:p>
              </p:txBody>
            </p:sp>
            <p:sp>
              <p:nvSpPr>
                <p:cNvPr id="539" name="Vrije vorm 538">
                  <a:extLst>
                    <a:ext uri="{FF2B5EF4-FFF2-40B4-BE49-F238E27FC236}">
                      <a16:creationId xmlns:a16="http://schemas.microsoft.com/office/drawing/2014/main" id="{6554E793-819B-B941-5A9B-A613B969BD15}"/>
                    </a:ext>
                  </a:extLst>
                </p:cNvPr>
                <p:cNvSpPr/>
                <p:nvPr/>
              </p:nvSpPr>
              <p:spPr>
                <a:xfrm rot="5400000">
                  <a:off x="7057913" y="2752704"/>
                  <a:ext cx="196342" cy="196342"/>
                </a:xfrm>
                <a:custGeom>
                  <a:avLst/>
                  <a:gdLst>
                    <a:gd name="connsiteX0" fmla="*/ 0 w 196342"/>
                    <a:gd name="connsiteY0" fmla="*/ 0 h 196342"/>
                    <a:gd name="connsiteX1" fmla="*/ 196343 w 196342"/>
                    <a:gd name="connsiteY1" fmla="*/ 0 h 196342"/>
                    <a:gd name="connsiteX2" fmla="*/ 196343 w 196342"/>
                    <a:gd name="connsiteY2" fmla="*/ 196343 h 196342"/>
                    <a:gd name="connsiteX3" fmla="*/ 0 w 196342"/>
                    <a:gd name="connsiteY3" fmla="*/ 196343 h 196342"/>
                  </a:gdLst>
                  <a:ahLst/>
                  <a:cxnLst>
                    <a:cxn ang="0">
                      <a:pos x="connsiteX0" y="connsiteY0"/>
                    </a:cxn>
                    <a:cxn ang="0">
                      <a:pos x="connsiteX1" y="connsiteY1"/>
                    </a:cxn>
                    <a:cxn ang="0">
                      <a:pos x="connsiteX2" y="connsiteY2"/>
                    </a:cxn>
                    <a:cxn ang="0">
                      <a:pos x="connsiteX3" y="connsiteY3"/>
                    </a:cxn>
                  </a:cxnLst>
                  <a:rect l="l" t="t" r="r" b="b"/>
                  <a:pathLst>
                    <a:path w="196342" h="196342">
                      <a:moveTo>
                        <a:pt x="0" y="0"/>
                      </a:moveTo>
                      <a:lnTo>
                        <a:pt x="196343" y="0"/>
                      </a:lnTo>
                      <a:lnTo>
                        <a:pt x="196343" y="196343"/>
                      </a:lnTo>
                      <a:lnTo>
                        <a:pt x="0" y="196343"/>
                      </a:lnTo>
                      <a:close/>
                    </a:path>
                  </a:pathLst>
                </a:custGeom>
                <a:solidFill>
                  <a:srgbClr val="E7F3FB"/>
                </a:solidFill>
                <a:ln w="0" cap="flat">
                  <a:noFill/>
                  <a:prstDash val="solid"/>
                  <a:miter/>
                </a:ln>
              </p:spPr>
              <p:txBody>
                <a:bodyPr rtlCol="0" anchor="ctr"/>
                <a:lstStyle/>
                <a:p>
                  <a:endParaRPr lang="nl-NL" sz="1349"/>
                </a:p>
              </p:txBody>
            </p:sp>
            <p:sp>
              <p:nvSpPr>
                <p:cNvPr id="138" name="Vrije vorm 137">
                  <a:extLst>
                    <a:ext uri="{FF2B5EF4-FFF2-40B4-BE49-F238E27FC236}">
                      <a16:creationId xmlns:a16="http://schemas.microsoft.com/office/drawing/2014/main" id="{5E197112-2DD7-D23B-8C4B-0FF20F3D2EE8}"/>
                    </a:ext>
                  </a:extLst>
                </p:cNvPr>
                <p:cNvSpPr/>
                <p:nvPr/>
              </p:nvSpPr>
              <p:spPr>
                <a:xfrm rot="5400000">
                  <a:off x="7406569" y="2752704"/>
                  <a:ext cx="196342" cy="196342"/>
                </a:xfrm>
                <a:custGeom>
                  <a:avLst/>
                  <a:gdLst>
                    <a:gd name="connsiteX0" fmla="*/ 0 w 196342"/>
                    <a:gd name="connsiteY0" fmla="*/ 0 h 196342"/>
                    <a:gd name="connsiteX1" fmla="*/ 196343 w 196342"/>
                    <a:gd name="connsiteY1" fmla="*/ 0 h 196342"/>
                    <a:gd name="connsiteX2" fmla="*/ 196343 w 196342"/>
                    <a:gd name="connsiteY2" fmla="*/ 196343 h 196342"/>
                    <a:gd name="connsiteX3" fmla="*/ 0 w 196342"/>
                    <a:gd name="connsiteY3" fmla="*/ 196343 h 196342"/>
                  </a:gdLst>
                  <a:ahLst/>
                  <a:cxnLst>
                    <a:cxn ang="0">
                      <a:pos x="connsiteX0" y="connsiteY0"/>
                    </a:cxn>
                    <a:cxn ang="0">
                      <a:pos x="connsiteX1" y="connsiteY1"/>
                    </a:cxn>
                    <a:cxn ang="0">
                      <a:pos x="connsiteX2" y="connsiteY2"/>
                    </a:cxn>
                    <a:cxn ang="0">
                      <a:pos x="connsiteX3" y="connsiteY3"/>
                    </a:cxn>
                  </a:cxnLst>
                  <a:rect l="l" t="t" r="r" b="b"/>
                  <a:pathLst>
                    <a:path w="196342" h="196342">
                      <a:moveTo>
                        <a:pt x="0" y="0"/>
                      </a:moveTo>
                      <a:lnTo>
                        <a:pt x="196343" y="0"/>
                      </a:lnTo>
                      <a:lnTo>
                        <a:pt x="196343" y="196343"/>
                      </a:lnTo>
                      <a:lnTo>
                        <a:pt x="0" y="196343"/>
                      </a:lnTo>
                      <a:close/>
                    </a:path>
                  </a:pathLst>
                </a:custGeom>
                <a:solidFill>
                  <a:srgbClr val="E7F3FB"/>
                </a:solidFill>
                <a:ln w="0" cap="flat">
                  <a:noFill/>
                  <a:prstDash val="solid"/>
                  <a:miter/>
                </a:ln>
              </p:spPr>
              <p:txBody>
                <a:bodyPr rtlCol="0" anchor="ctr"/>
                <a:lstStyle/>
                <a:p>
                  <a:endParaRPr lang="nl-NL" sz="1349"/>
                </a:p>
              </p:txBody>
            </p:sp>
            <p:sp>
              <p:nvSpPr>
                <p:cNvPr id="155" name="Vrije vorm 154">
                  <a:extLst>
                    <a:ext uri="{FF2B5EF4-FFF2-40B4-BE49-F238E27FC236}">
                      <a16:creationId xmlns:a16="http://schemas.microsoft.com/office/drawing/2014/main" id="{919659D6-DF4E-1840-1D14-6F244FE32C07}"/>
                    </a:ext>
                  </a:extLst>
                </p:cNvPr>
                <p:cNvSpPr/>
                <p:nvPr/>
              </p:nvSpPr>
              <p:spPr>
                <a:xfrm rot="5400000">
                  <a:off x="7755227" y="2417210"/>
                  <a:ext cx="196342" cy="196342"/>
                </a:xfrm>
                <a:custGeom>
                  <a:avLst/>
                  <a:gdLst>
                    <a:gd name="connsiteX0" fmla="*/ 0 w 196342"/>
                    <a:gd name="connsiteY0" fmla="*/ 0 h 196342"/>
                    <a:gd name="connsiteX1" fmla="*/ 196343 w 196342"/>
                    <a:gd name="connsiteY1" fmla="*/ 0 h 196342"/>
                    <a:gd name="connsiteX2" fmla="*/ 196343 w 196342"/>
                    <a:gd name="connsiteY2" fmla="*/ 196343 h 196342"/>
                    <a:gd name="connsiteX3" fmla="*/ 0 w 196342"/>
                    <a:gd name="connsiteY3" fmla="*/ 196343 h 196342"/>
                  </a:gdLst>
                  <a:ahLst/>
                  <a:cxnLst>
                    <a:cxn ang="0">
                      <a:pos x="connsiteX0" y="connsiteY0"/>
                    </a:cxn>
                    <a:cxn ang="0">
                      <a:pos x="connsiteX1" y="connsiteY1"/>
                    </a:cxn>
                    <a:cxn ang="0">
                      <a:pos x="connsiteX2" y="connsiteY2"/>
                    </a:cxn>
                    <a:cxn ang="0">
                      <a:pos x="connsiteX3" y="connsiteY3"/>
                    </a:cxn>
                  </a:cxnLst>
                  <a:rect l="l" t="t" r="r" b="b"/>
                  <a:pathLst>
                    <a:path w="196342" h="196342">
                      <a:moveTo>
                        <a:pt x="0" y="0"/>
                      </a:moveTo>
                      <a:lnTo>
                        <a:pt x="196343" y="0"/>
                      </a:lnTo>
                      <a:lnTo>
                        <a:pt x="196343" y="196343"/>
                      </a:lnTo>
                      <a:lnTo>
                        <a:pt x="0" y="196343"/>
                      </a:lnTo>
                      <a:close/>
                    </a:path>
                  </a:pathLst>
                </a:custGeom>
                <a:solidFill>
                  <a:srgbClr val="E7F3FB"/>
                </a:solidFill>
                <a:ln w="0" cap="flat">
                  <a:noFill/>
                  <a:prstDash val="solid"/>
                  <a:miter/>
                </a:ln>
              </p:spPr>
              <p:txBody>
                <a:bodyPr rtlCol="0" anchor="ctr"/>
                <a:lstStyle/>
                <a:p>
                  <a:endParaRPr lang="nl-NL" sz="1349"/>
                </a:p>
              </p:txBody>
            </p:sp>
            <p:sp>
              <p:nvSpPr>
                <p:cNvPr id="172" name="Vrije vorm 171">
                  <a:extLst>
                    <a:ext uri="{FF2B5EF4-FFF2-40B4-BE49-F238E27FC236}">
                      <a16:creationId xmlns:a16="http://schemas.microsoft.com/office/drawing/2014/main" id="{CFDA2845-CED7-03AF-0164-D0707CEB6E95}"/>
                    </a:ext>
                  </a:extLst>
                </p:cNvPr>
                <p:cNvSpPr/>
                <p:nvPr/>
              </p:nvSpPr>
              <p:spPr>
                <a:xfrm rot="5400000">
                  <a:off x="7057912" y="2417207"/>
                  <a:ext cx="196342" cy="196342"/>
                </a:xfrm>
                <a:custGeom>
                  <a:avLst/>
                  <a:gdLst>
                    <a:gd name="connsiteX0" fmla="*/ 0 w 196342"/>
                    <a:gd name="connsiteY0" fmla="*/ 0 h 196342"/>
                    <a:gd name="connsiteX1" fmla="*/ 196343 w 196342"/>
                    <a:gd name="connsiteY1" fmla="*/ 0 h 196342"/>
                    <a:gd name="connsiteX2" fmla="*/ 196343 w 196342"/>
                    <a:gd name="connsiteY2" fmla="*/ 196343 h 196342"/>
                    <a:gd name="connsiteX3" fmla="*/ 0 w 196342"/>
                    <a:gd name="connsiteY3" fmla="*/ 196343 h 196342"/>
                  </a:gdLst>
                  <a:ahLst/>
                  <a:cxnLst>
                    <a:cxn ang="0">
                      <a:pos x="connsiteX0" y="connsiteY0"/>
                    </a:cxn>
                    <a:cxn ang="0">
                      <a:pos x="connsiteX1" y="connsiteY1"/>
                    </a:cxn>
                    <a:cxn ang="0">
                      <a:pos x="connsiteX2" y="connsiteY2"/>
                    </a:cxn>
                    <a:cxn ang="0">
                      <a:pos x="connsiteX3" y="connsiteY3"/>
                    </a:cxn>
                  </a:cxnLst>
                  <a:rect l="l" t="t" r="r" b="b"/>
                  <a:pathLst>
                    <a:path w="196342" h="196342">
                      <a:moveTo>
                        <a:pt x="0" y="0"/>
                      </a:moveTo>
                      <a:lnTo>
                        <a:pt x="196343" y="0"/>
                      </a:lnTo>
                      <a:lnTo>
                        <a:pt x="196343" y="196343"/>
                      </a:lnTo>
                      <a:lnTo>
                        <a:pt x="0" y="196343"/>
                      </a:lnTo>
                      <a:close/>
                    </a:path>
                  </a:pathLst>
                </a:custGeom>
                <a:solidFill>
                  <a:srgbClr val="E7F3FB"/>
                </a:solidFill>
                <a:ln w="0" cap="flat">
                  <a:noFill/>
                  <a:prstDash val="solid"/>
                  <a:miter/>
                </a:ln>
              </p:spPr>
              <p:txBody>
                <a:bodyPr rtlCol="0" anchor="ctr"/>
                <a:lstStyle/>
                <a:p>
                  <a:endParaRPr lang="nl-NL" sz="1349"/>
                </a:p>
              </p:txBody>
            </p:sp>
            <p:sp>
              <p:nvSpPr>
                <p:cNvPr id="174" name="Vrije vorm 173">
                  <a:extLst>
                    <a:ext uri="{FF2B5EF4-FFF2-40B4-BE49-F238E27FC236}">
                      <a16:creationId xmlns:a16="http://schemas.microsoft.com/office/drawing/2014/main" id="{B53FF9FE-B563-48EE-7CCE-3B60AAD06A72}"/>
                    </a:ext>
                  </a:extLst>
                </p:cNvPr>
                <p:cNvSpPr/>
                <p:nvPr/>
              </p:nvSpPr>
              <p:spPr>
                <a:xfrm rot="5400000">
                  <a:off x="7406571" y="2417207"/>
                  <a:ext cx="196342" cy="196342"/>
                </a:xfrm>
                <a:custGeom>
                  <a:avLst/>
                  <a:gdLst>
                    <a:gd name="connsiteX0" fmla="*/ 0 w 196342"/>
                    <a:gd name="connsiteY0" fmla="*/ 0 h 196342"/>
                    <a:gd name="connsiteX1" fmla="*/ 196343 w 196342"/>
                    <a:gd name="connsiteY1" fmla="*/ 0 h 196342"/>
                    <a:gd name="connsiteX2" fmla="*/ 196343 w 196342"/>
                    <a:gd name="connsiteY2" fmla="*/ 196343 h 196342"/>
                    <a:gd name="connsiteX3" fmla="*/ 0 w 196342"/>
                    <a:gd name="connsiteY3" fmla="*/ 196343 h 196342"/>
                  </a:gdLst>
                  <a:ahLst/>
                  <a:cxnLst>
                    <a:cxn ang="0">
                      <a:pos x="connsiteX0" y="connsiteY0"/>
                    </a:cxn>
                    <a:cxn ang="0">
                      <a:pos x="connsiteX1" y="connsiteY1"/>
                    </a:cxn>
                    <a:cxn ang="0">
                      <a:pos x="connsiteX2" y="connsiteY2"/>
                    </a:cxn>
                    <a:cxn ang="0">
                      <a:pos x="connsiteX3" y="connsiteY3"/>
                    </a:cxn>
                  </a:cxnLst>
                  <a:rect l="l" t="t" r="r" b="b"/>
                  <a:pathLst>
                    <a:path w="196342" h="196342">
                      <a:moveTo>
                        <a:pt x="0" y="0"/>
                      </a:moveTo>
                      <a:lnTo>
                        <a:pt x="196343" y="0"/>
                      </a:lnTo>
                      <a:lnTo>
                        <a:pt x="196343" y="196343"/>
                      </a:lnTo>
                      <a:lnTo>
                        <a:pt x="0" y="196343"/>
                      </a:lnTo>
                      <a:close/>
                    </a:path>
                  </a:pathLst>
                </a:custGeom>
                <a:solidFill>
                  <a:srgbClr val="E7F3FB"/>
                </a:solidFill>
                <a:ln w="0" cap="flat">
                  <a:noFill/>
                  <a:prstDash val="solid"/>
                  <a:miter/>
                </a:ln>
              </p:spPr>
              <p:txBody>
                <a:bodyPr rtlCol="0" anchor="ctr"/>
                <a:lstStyle/>
                <a:p>
                  <a:endParaRPr lang="nl-NL" sz="1349"/>
                </a:p>
              </p:txBody>
            </p:sp>
            <p:sp>
              <p:nvSpPr>
                <p:cNvPr id="200" name="Vrije vorm 199">
                  <a:extLst>
                    <a:ext uri="{FF2B5EF4-FFF2-40B4-BE49-F238E27FC236}">
                      <a16:creationId xmlns:a16="http://schemas.microsoft.com/office/drawing/2014/main" id="{80EF242C-9390-73B6-1098-FAC443953450}"/>
                    </a:ext>
                  </a:extLst>
                </p:cNvPr>
                <p:cNvSpPr/>
                <p:nvPr/>
              </p:nvSpPr>
              <p:spPr>
                <a:xfrm rot="5400000">
                  <a:off x="7755222" y="2081713"/>
                  <a:ext cx="196342" cy="196342"/>
                </a:xfrm>
                <a:custGeom>
                  <a:avLst/>
                  <a:gdLst>
                    <a:gd name="connsiteX0" fmla="*/ 0 w 196342"/>
                    <a:gd name="connsiteY0" fmla="*/ 0 h 196342"/>
                    <a:gd name="connsiteX1" fmla="*/ 196343 w 196342"/>
                    <a:gd name="connsiteY1" fmla="*/ 0 h 196342"/>
                    <a:gd name="connsiteX2" fmla="*/ 196343 w 196342"/>
                    <a:gd name="connsiteY2" fmla="*/ 196343 h 196342"/>
                    <a:gd name="connsiteX3" fmla="*/ 0 w 196342"/>
                    <a:gd name="connsiteY3" fmla="*/ 196343 h 196342"/>
                  </a:gdLst>
                  <a:ahLst/>
                  <a:cxnLst>
                    <a:cxn ang="0">
                      <a:pos x="connsiteX0" y="connsiteY0"/>
                    </a:cxn>
                    <a:cxn ang="0">
                      <a:pos x="connsiteX1" y="connsiteY1"/>
                    </a:cxn>
                    <a:cxn ang="0">
                      <a:pos x="connsiteX2" y="connsiteY2"/>
                    </a:cxn>
                    <a:cxn ang="0">
                      <a:pos x="connsiteX3" y="connsiteY3"/>
                    </a:cxn>
                  </a:cxnLst>
                  <a:rect l="l" t="t" r="r" b="b"/>
                  <a:pathLst>
                    <a:path w="196342" h="196342">
                      <a:moveTo>
                        <a:pt x="0" y="0"/>
                      </a:moveTo>
                      <a:lnTo>
                        <a:pt x="196343" y="0"/>
                      </a:lnTo>
                      <a:lnTo>
                        <a:pt x="196343" y="196343"/>
                      </a:lnTo>
                      <a:lnTo>
                        <a:pt x="0" y="196343"/>
                      </a:lnTo>
                      <a:close/>
                    </a:path>
                  </a:pathLst>
                </a:custGeom>
                <a:solidFill>
                  <a:srgbClr val="E7F3FB"/>
                </a:solidFill>
                <a:ln w="0" cap="flat">
                  <a:noFill/>
                  <a:prstDash val="solid"/>
                  <a:miter/>
                </a:ln>
              </p:spPr>
              <p:txBody>
                <a:bodyPr rtlCol="0" anchor="ctr"/>
                <a:lstStyle/>
                <a:p>
                  <a:endParaRPr lang="nl-NL" sz="1349"/>
                </a:p>
              </p:txBody>
            </p:sp>
            <p:sp>
              <p:nvSpPr>
                <p:cNvPr id="202" name="Vrije vorm 201">
                  <a:extLst>
                    <a:ext uri="{FF2B5EF4-FFF2-40B4-BE49-F238E27FC236}">
                      <a16:creationId xmlns:a16="http://schemas.microsoft.com/office/drawing/2014/main" id="{6CBBBE77-0805-F0F3-5D7F-2681EB97C067}"/>
                    </a:ext>
                  </a:extLst>
                </p:cNvPr>
                <p:cNvSpPr/>
                <p:nvPr/>
              </p:nvSpPr>
              <p:spPr>
                <a:xfrm rot="5400000">
                  <a:off x="7057912" y="2081710"/>
                  <a:ext cx="196342" cy="196342"/>
                </a:xfrm>
                <a:custGeom>
                  <a:avLst/>
                  <a:gdLst>
                    <a:gd name="connsiteX0" fmla="*/ 0 w 196342"/>
                    <a:gd name="connsiteY0" fmla="*/ 0 h 196342"/>
                    <a:gd name="connsiteX1" fmla="*/ 196343 w 196342"/>
                    <a:gd name="connsiteY1" fmla="*/ 0 h 196342"/>
                    <a:gd name="connsiteX2" fmla="*/ 196343 w 196342"/>
                    <a:gd name="connsiteY2" fmla="*/ 196343 h 196342"/>
                    <a:gd name="connsiteX3" fmla="*/ 0 w 196342"/>
                    <a:gd name="connsiteY3" fmla="*/ 196343 h 196342"/>
                  </a:gdLst>
                  <a:ahLst/>
                  <a:cxnLst>
                    <a:cxn ang="0">
                      <a:pos x="connsiteX0" y="connsiteY0"/>
                    </a:cxn>
                    <a:cxn ang="0">
                      <a:pos x="connsiteX1" y="connsiteY1"/>
                    </a:cxn>
                    <a:cxn ang="0">
                      <a:pos x="connsiteX2" y="connsiteY2"/>
                    </a:cxn>
                    <a:cxn ang="0">
                      <a:pos x="connsiteX3" y="connsiteY3"/>
                    </a:cxn>
                  </a:cxnLst>
                  <a:rect l="l" t="t" r="r" b="b"/>
                  <a:pathLst>
                    <a:path w="196342" h="196342">
                      <a:moveTo>
                        <a:pt x="0" y="0"/>
                      </a:moveTo>
                      <a:lnTo>
                        <a:pt x="196343" y="0"/>
                      </a:lnTo>
                      <a:lnTo>
                        <a:pt x="196343" y="196343"/>
                      </a:lnTo>
                      <a:lnTo>
                        <a:pt x="0" y="196343"/>
                      </a:lnTo>
                      <a:close/>
                    </a:path>
                  </a:pathLst>
                </a:custGeom>
                <a:solidFill>
                  <a:srgbClr val="E7F3FB"/>
                </a:solidFill>
                <a:ln w="0" cap="flat">
                  <a:noFill/>
                  <a:prstDash val="solid"/>
                  <a:miter/>
                </a:ln>
              </p:spPr>
              <p:txBody>
                <a:bodyPr rtlCol="0" anchor="ctr"/>
                <a:lstStyle/>
                <a:p>
                  <a:endParaRPr lang="nl-NL" sz="1349"/>
                </a:p>
              </p:txBody>
            </p:sp>
            <p:sp>
              <p:nvSpPr>
                <p:cNvPr id="203" name="Vrije vorm 202">
                  <a:extLst>
                    <a:ext uri="{FF2B5EF4-FFF2-40B4-BE49-F238E27FC236}">
                      <a16:creationId xmlns:a16="http://schemas.microsoft.com/office/drawing/2014/main" id="{A926ED42-2D6B-04BB-BB30-E5B86A5F5CA7}"/>
                    </a:ext>
                  </a:extLst>
                </p:cNvPr>
                <p:cNvSpPr/>
                <p:nvPr/>
              </p:nvSpPr>
              <p:spPr>
                <a:xfrm rot="5400000">
                  <a:off x="7406569" y="2081710"/>
                  <a:ext cx="196342" cy="196342"/>
                </a:xfrm>
                <a:custGeom>
                  <a:avLst/>
                  <a:gdLst>
                    <a:gd name="connsiteX0" fmla="*/ 0 w 196342"/>
                    <a:gd name="connsiteY0" fmla="*/ 0 h 196342"/>
                    <a:gd name="connsiteX1" fmla="*/ 196343 w 196342"/>
                    <a:gd name="connsiteY1" fmla="*/ 0 h 196342"/>
                    <a:gd name="connsiteX2" fmla="*/ 196343 w 196342"/>
                    <a:gd name="connsiteY2" fmla="*/ 196343 h 196342"/>
                    <a:gd name="connsiteX3" fmla="*/ 0 w 196342"/>
                    <a:gd name="connsiteY3" fmla="*/ 196343 h 196342"/>
                  </a:gdLst>
                  <a:ahLst/>
                  <a:cxnLst>
                    <a:cxn ang="0">
                      <a:pos x="connsiteX0" y="connsiteY0"/>
                    </a:cxn>
                    <a:cxn ang="0">
                      <a:pos x="connsiteX1" y="connsiteY1"/>
                    </a:cxn>
                    <a:cxn ang="0">
                      <a:pos x="connsiteX2" y="connsiteY2"/>
                    </a:cxn>
                    <a:cxn ang="0">
                      <a:pos x="connsiteX3" y="connsiteY3"/>
                    </a:cxn>
                  </a:cxnLst>
                  <a:rect l="l" t="t" r="r" b="b"/>
                  <a:pathLst>
                    <a:path w="196342" h="196342">
                      <a:moveTo>
                        <a:pt x="0" y="0"/>
                      </a:moveTo>
                      <a:lnTo>
                        <a:pt x="196343" y="0"/>
                      </a:lnTo>
                      <a:lnTo>
                        <a:pt x="196343" y="196343"/>
                      </a:lnTo>
                      <a:lnTo>
                        <a:pt x="0" y="196343"/>
                      </a:lnTo>
                      <a:close/>
                    </a:path>
                  </a:pathLst>
                </a:custGeom>
                <a:solidFill>
                  <a:srgbClr val="E7F3FB"/>
                </a:solidFill>
                <a:ln w="0" cap="flat">
                  <a:noFill/>
                  <a:prstDash val="solid"/>
                  <a:miter/>
                </a:ln>
              </p:spPr>
              <p:txBody>
                <a:bodyPr rtlCol="0" anchor="ctr"/>
                <a:lstStyle/>
                <a:p>
                  <a:endParaRPr lang="nl-NL" sz="1349"/>
                </a:p>
              </p:txBody>
            </p:sp>
          </p:grpSp>
        </p:grpSp>
      </p:grpSp>
      <p:grpSp>
        <p:nvGrpSpPr>
          <p:cNvPr id="204" name="Groep 203">
            <a:extLst>
              <a:ext uri="{FF2B5EF4-FFF2-40B4-BE49-F238E27FC236}">
                <a16:creationId xmlns:a16="http://schemas.microsoft.com/office/drawing/2014/main" id="{6CF5DE51-B529-CBB4-64CC-0286A9DB9C3D}"/>
              </a:ext>
            </a:extLst>
          </p:cNvPr>
          <p:cNvGrpSpPr/>
          <p:nvPr/>
        </p:nvGrpSpPr>
        <p:grpSpPr>
          <a:xfrm>
            <a:off x="330024" y="502352"/>
            <a:ext cx="1941171" cy="1382054"/>
            <a:chOff x="579093" y="1990270"/>
            <a:chExt cx="1941171" cy="1382054"/>
          </a:xfrm>
          <a:effectLst>
            <a:outerShdw blurRad="254000" dir="2700000" algn="tl" rotWithShape="0">
              <a:schemeClr val="tx2">
                <a:alpha val="10000"/>
              </a:schemeClr>
            </a:outerShdw>
          </a:effectLst>
        </p:grpSpPr>
        <p:sp>
          <p:nvSpPr>
            <p:cNvPr id="205" name="Afgeronde rechthoek 204">
              <a:extLst>
                <a:ext uri="{FF2B5EF4-FFF2-40B4-BE49-F238E27FC236}">
                  <a16:creationId xmlns:a16="http://schemas.microsoft.com/office/drawing/2014/main" id="{30B378EB-EE79-2E12-0288-3225BA14FDAE}"/>
                </a:ext>
              </a:extLst>
            </p:cNvPr>
            <p:cNvSpPr/>
            <p:nvPr/>
          </p:nvSpPr>
          <p:spPr>
            <a:xfrm>
              <a:off x="579093" y="1990270"/>
              <a:ext cx="1941171" cy="1382054"/>
            </a:xfrm>
            <a:prstGeom prst="roundRect">
              <a:avLst>
                <a:gd name="adj" fmla="val 7938"/>
              </a:avLst>
            </a:prstGeom>
            <a:solidFill>
              <a:schemeClr val="bg1"/>
            </a:solidFill>
            <a:ln w="12700" cap="flat">
              <a:noFill/>
              <a:prstDash val="solid"/>
              <a:miter/>
            </a:ln>
          </p:spPr>
          <p:txBody>
            <a:bodyPr rtlCol="0" anchor="ctr"/>
            <a:lstStyle/>
            <a:p>
              <a:pPr algn="l"/>
              <a:endParaRPr lang="nl-NL" sz="1012"/>
            </a:p>
          </p:txBody>
        </p:sp>
        <p:grpSp>
          <p:nvGrpSpPr>
            <p:cNvPr id="206" name="Groep 205">
              <a:extLst>
                <a:ext uri="{FF2B5EF4-FFF2-40B4-BE49-F238E27FC236}">
                  <a16:creationId xmlns:a16="http://schemas.microsoft.com/office/drawing/2014/main" id="{8AAF972A-3F5D-9889-F1C5-5F329FCB0F6C}"/>
                </a:ext>
              </a:extLst>
            </p:cNvPr>
            <p:cNvGrpSpPr/>
            <p:nvPr/>
          </p:nvGrpSpPr>
          <p:grpSpPr>
            <a:xfrm>
              <a:off x="1057188" y="2485100"/>
              <a:ext cx="984980" cy="700095"/>
              <a:chOff x="783855" y="1974544"/>
              <a:chExt cx="1404000" cy="997922"/>
            </a:xfrm>
          </p:grpSpPr>
          <p:sp>
            <p:nvSpPr>
              <p:cNvPr id="207" name="Ovaal 206">
                <a:extLst>
                  <a:ext uri="{FF2B5EF4-FFF2-40B4-BE49-F238E27FC236}">
                    <a16:creationId xmlns:a16="http://schemas.microsoft.com/office/drawing/2014/main" id="{C976840C-2672-00D5-CEE3-E915B3CE52A1}"/>
                  </a:ext>
                </a:extLst>
              </p:cNvPr>
              <p:cNvSpPr/>
              <p:nvPr/>
            </p:nvSpPr>
            <p:spPr>
              <a:xfrm>
                <a:off x="783855" y="2884860"/>
                <a:ext cx="1404000" cy="87606"/>
              </a:xfrm>
              <a:prstGeom prst="ellipse">
                <a:avLst/>
              </a:prstGeom>
              <a:solidFill>
                <a:schemeClr val="accent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000"/>
              </a:p>
            </p:txBody>
          </p:sp>
          <p:grpSp>
            <p:nvGrpSpPr>
              <p:cNvPr id="208" name="Graphic 22">
                <a:extLst>
                  <a:ext uri="{FF2B5EF4-FFF2-40B4-BE49-F238E27FC236}">
                    <a16:creationId xmlns:a16="http://schemas.microsoft.com/office/drawing/2014/main" id="{471B3339-D04A-8719-C246-453B112B1A06}"/>
                  </a:ext>
                </a:extLst>
              </p:cNvPr>
              <p:cNvGrpSpPr/>
              <p:nvPr/>
            </p:nvGrpSpPr>
            <p:grpSpPr>
              <a:xfrm>
                <a:off x="905154" y="1974544"/>
                <a:ext cx="1161403" cy="948910"/>
                <a:chOff x="4090388" y="2406022"/>
                <a:chExt cx="1177115" cy="961745"/>
              </a:xfrm>
            </p:grpSpPr>
            <p:sp>
              <p:nvSpPr>
                <p:cNvPr id="209" name="Vrije vorm 208">
                  <a:extLst>
                    <a:ext uri="{FF2B5EF4-FFF2-40B4-BE49-F238E27FC236}">
                      <a16:creationId xmlns:a16="http://schemas.microsoft.com/office/drawing/2014/main" id="{56B283B5-09BE-E03F-B2E4-BFD6EA6F3A91}"/>
                    </a:ext>
                  </a:extLst>
                </p:cNvPr>
                <p:cNvSpPr/>
                <p:nvPr/>
              </p:nvSpPr>
              <p:spPr>
                <a:xfrm>
                  <a:off x="4107880" y="2424802"/>
                  <a:ext cx="1142129" cy="942961"/>
                </a:xfrm>
                <a:custGeom>
                  <a:avLst/>
                  <a:gdLst>
                    <a:gd name="connsiteX0" fmla="*/ 0 w 1142129"/>
                    <a:gd name="connsiteY0" fmla="*/ 0 h 942961"/>
                    <a:gd name="connsiteX1" fmla="*/ 1142130 w 1142129"/>
                    <a:gd name="connsiteY1" fmla="*/ 0 h 942961"/>
                    <a:gd name="connsiteX2" fmla="*/ 1142130 w 1142129"/>
                    <a:gd name="connsiteY2" fmla="*/ 942961 h 942961"/>
                    <a:gd name="connsiteX3" fmla="*/ 0 w 1142129"/>
                    <a:gd name="connsiteY3" fmla="*/ 942961 h 942961"/>
                  </a:gdLst>
                  <a:ahLst/>
                  <a:cxnLst>
                    <a:cxn ang="0">
                      <a:pos x="connsiteX0" y="connsiteY0"/>
                    </a:cxn>
                    <a:cxn ang="0">
                      <a:pos x="connsiteX1" y="connsiteY1"/>
                    </a:cxn>
                    <a:cxn ang="0">
                      <a:pos x="connsiteX2" y="connsiteY2"/>
                    </a:cxn>
                    <a:cxn ang="0">
                      <a:pos x="connsiteX3" y="connsiteY3"/>
                    </a:cxn>
                  </a:cxnLst>
                  <a:rect l="l" t="t" r="r" b="b"/>
                  <a:pathLst>
                    <a:path w="1142129" h="942961">
                      <a:moveTo>
                        <a:pt x="0" y="0"/>
                      </a:moveTo>
                      <a:lnTo>
                        <a:pt x="1142130" y="0"/>
                      </a:lnTo>
                      <a:lnTo>
                        <a:pt x="1142130" y="942961"/>
                      </a:lnTo>
                      <a:lnTo>
                        <a:pt x="0" y="942961"/>
                      </a:lnTo>
                      <a:close/>
                    </a:path>
                  </a:pathLst>
                </a:custGeom>
                <a:solidFill>
                  <a:srgbClr val="51BBC7"/>
                </a:solidFill>
                <a:ln w="0" cap="flat">
                  <a:noFill/>
                  <a:prstDash val="solid"/>
                  <a:miter/>
                </a:ln>
              </p:spPr>
              <p:txBody>
                <a:bodyPr rtlCol="0" anchor="ctr"/>
                <a:lstStyle/>
                <a:p>
                  <a:endParaRPr lang="nl-NL" sz="1349"/>
                </a:p>
              </p:txBody>
            </p:sp>
            <p:sp>
              <p:nvSpPr>
                <p:cNvPr id="210" name="Vrije vorm 209">
                  <a:extLst>
                    <a:ext uri="{FF2B5EF4-FFF2-40B4-BE49-F238E27FC236}">
                      <a16:creationId xmlns:a16="http://schemas.microsoft.com/office/drawing/2014/main" id="{9AED7E81-4DF1-44F2-6C32-8A48D46464AF}"/>
                    </a:ext>
                  </a:extLst>
                </p:cNvPr>
                <p:cNvSpPr/>
                <p:nvPr/>
              </p:nvSpPr>
              <p:spPr>
                <a:xfrm rot="5400000">
                  <a:off x="4498550" y="3024035"/>
                  <a:ext cx="360783" cy="325817"/>
                </a:xfrm>
                <a:custGeom>
                  <a:avLst/>
                  <a:gdLst>
                    <a:gd name="connsiteX0" fmla="*/ 0 w 360783"/>
                    <a:gd name="connsiteY0" fmla="*/ 0 h 325817"/>
                    <a:gd name="connsiteX1" fmla="*/ 360783 w 360783"/>
                    <a:gd name="connsiteY1" fmla="*/ 0 h 325817"/>
                    <a:gd name="connsiteX2" fmla="*/ 360783 w 360783"/>
                    <a:gd name="connsiteY2" fmla="*/ 325817 h 325817"/>
                    <a:gd name="connsiteX3" fmla="*/ 0 w 360783"/>
                    <a:gd name="connsiteY3" fmla="*/ 325817 h 325817"/>
                  </a:gdLst>
                  <a:ahLst/>
                  <a:cxnLst>
                    <a:cxn ang="0">
                      <a:pos x="connsiteX0" y="connsiteY0"/>
                    </a:cxn>
                    <a:cxn ang="0">
                      <a:pos x="connsiteX1" y="connsiteY1"/>
                    </a:cxn>
                    <a:cxn ang="0">
                      <a:pos x="connsiteX2" y="connsiteY2"/>
                    </a:cxn>
                    <a:cxn ang="0">
                      <a:pos x="connsiteX3" y="connsiteY3"/>
                    </a:cxn>
                  </a:cxnLst>
                  <a:rect l="l" t="t" r="r" b="b"/>
                  <a:pathLst>
                    <a:path w="360783" h="325817">
                      <a:moveTo>
                        <a:pt x="0" y="0"/>
                      </a:moveTo>
                      <a:lnTo>
                        <a:pt x="360783" y="0"/>
                      </a:lnTo>
                      <a:lnTo>
                        <a:pt x="360783" y="325817"/>
                      </a:lnTo>
                      <a:lnTo>
                        <a:pt x="0" y="325817"/>
                      </a:lnTo>
                      <a:close/>
                    </a:path>
                  </a:pathLst>
                </a:custGeom>
                <a:solidFill>
                  <a:srgbClr val="AEDDE3"/>
                </a:solidFill>
                <a:ln w="0" cap="flat">
                  <a:noFill/>
                  <a:prstDash val="solid"/>
                  <a:miter/>
                </a:ln>
              </p:spPr>
              <p:txBody>
                <a:bodyPr rtlCol="0" anchor="ctr"/>
                <a:lstStyle/>
                <a:p>
                  <a:endParaRPr lang="nl-NL" sz="1349"/>
                </a:p>
              </p:txBody>
            </p:sp>
            <p:sp>
              <p:nvSpPr>
                <p:cNvPr id="211" name="Vrije vorm 210">
                  <a:extLst>
                    <a:ext uri="{FF2B5EF4-FFF2-40B4-BE49-F238E27FC236}">
                      <a16:creationId xmlns:a16="http://schemas.microsoft.com/office/drawing/2014/main" id="{D844B7CA-B3C5-666C-47D4-859EBB68E344}"/>
                    </a:ext>
                  </a:extLst>
                </p:cNvPr>
                <p:cNvSpPr/>
                <p:nvPr/>
              </p:nvSpPr>
              <p:spPr>
                <a:xfrm rot="5400000">
                  <a:off x="4222539" y="3013763"/>
                  <a:ext cx="189530" cy="243081"/>
                </a:xfrm>
                <a:custGeom>
                  <a:avLst/>
                  <a:gdLst>
                    <a:gd name="connsiteX0" fmla="*/ 0 w 189530"/>
                    <a:gd name="connsiteY0" fmla="*/ 0 h 243081"/>
                    <a:gd name="connsiteX1" fmla="*/ 189531 w 189530"/>
                    <a:gd name="connsiteY1" fmla="*/ 0 h 243081"/>
                    <a:gd name="connsiteX2" fmla="*/ 189531 w 189530"/>
                    <a:gd name="connsiteY2" fmla="*/ 243081 h 243081"/>
                    <a:gd name="connsiteX3" fmla="*/ 0 w 189530"/>
                    <a:gd name="connsiteY3" fmla="*/ 243081 h 243081"/>
                  </a:gdLst>
                  <a:ahLst/>
                  <a:cxnLst>
                    <a:cxn ang="0">
                      <a:pos x="connsiteX0" y="connsiteY0"/>
                    </a:cxn>
                    <a:cxn ang="0">
                      <a:pos x="connsiteX1" y="connsiteY1"/>
                    </a:cxn>
                    <a:cxn ang="0">
                      <a:pos x="connsiteX2" y="connsiteY2"/>
                    </a:cxn>
                    <a:cxn ang="0">
                      <a:pos x="connsiteX3" y="connsiteY3"/>
                    </a:cxn>
                  </a:cxnLst>
                  <a:rect l="l" t="t" r="r" b="b"/>
                  <a:pathLst>
                    <a:path w="189530" h="243081">
                      <a:moveTo>
                        <a:pt x="0" y="0"/>
                      </a:moveTo>
                      <a:lnTo>
                        <a:pt x="189531" y="0"/>
                      </a:lnTo>
                      <a:lnTo>
                        <a:pt x="189531" y="243081"/>
                      </a:lnTo>
                      <a:lnTo>
                        <a:pt x="0" y="243081"/>
                      </a:lnTo>
                      <a:close/>
                    </a:path>
                  </a:pathLst>
                </a:custGeom>
                <a:solidFill>
                  <a:srgbClr val="E7F3FB"/>
                </a:solidFill>
                <a:ln w="0" cap="flat">
                  <a:noFill/>
                  <a:prstDash val="solid"/>
                  <a:miter/>
                </a:ln>
              </p:spPr>
              <p:txBody>
                <a:bodyPr rtlCol="0" anchor="ctr"/>
                <a:lstStyle/>
                <a:p>
                  <a:endParaRPr lang="nl-NL" sz="1349"/>
                </a:p>
              </p:txBody>
            </p:sp>
            <p:sp>
              <p:nvSpPr>
                <p:cNvPr id="212" name="Vrije vorm 211">
                  <a:extLst>
                    <a:ext uri="{FF2B5EF4-FFF2-40B4-BE49-F238E27FC236}">
                      <a16:creationId xmlns:a16="http://schemas.microsoft.com/office/drawing/2014/main" id="{33DF720C-5196-F6F1-8FD5-D72815E23205}"/>
                    </a:ext>
                  </a:extLst>
                </p:cNvPr>
                <p:cNvSpPr/>
                <p:nvPr/>
              </p:nvSpPr>
              <p:spPr>
                <a:xfrm rot="5400000">
                  <a:off x="4945815" y="3013760"/>
                  <a:ext cx="189530" cy="243081"/>
                </a:xfrm>
                <a:custGeom>
                  <a:avLst/>
                  <a:gdLst>
                    <a:gd name="connsiteX0" fmla="*/ 0 w 189530"/>
                    <a:gd name="connsiteY0" fmla="*/ 0 h 243081"/>
                    <a:gd name="connsiteX1" fmla="*/ 189531 w 189530"/>
                    <a:gd name="connsiteY1" fmla="*/ 0 h 243081"/>
                    <a:gd name="connsiteX2" fmla="*/ 189531 w 189530"/>
                    <a:gd name="connsiteY2" fmla="*/ 243081 h 243081"/>
                    <a:gd name="connsiteX3" fmla="*/ 0 w 189530"/>
                    <a:gd name="connsiteY3" fmla="*/ 243081 h 243081"/>
                  </a:gdLst>
                  <a:ahLst/>
                  <a:cxnLst>
                    <a:cxn ang="0">
                      <a:pos x="connsiteX0" y="connsiteY0"/>
                    </a:cxn>
                    <a:cxn ang="0">
                      <a:pos x="connsiteX1" y="connsiteY1"/>
                    </a:cxn>
                    <a:cxn ang="0">
                      <a:pos x="connsiteX2" y="connsiteY2"/>
                    </a:cxn>
                    <a:cxn ang="0">
                      <a:pos x="connsiteX3" y="connsiteY3"/>
                    </a:cxn>
                  </a:cxnLst>
                  <a:rect l="l" t="t" r="r" b="b"/>
                  <a:pathLst>
                    <a:path w="189530" h="243081">
                      <a:moveTo>
                        <a:pt x="0" y="0"/>
                      </a:moveTo>
                      <a:lnTo>
                        <a:pt x="189531" y="0"/>
                      </a:lnTo>
                      <a:lnTo>
                        <a:pt x="189531" y="243081"/>
                      </a:lnTo>
                      <a:lnTo>
                        <a:pt x="0" y="243081"/>
                      </a:lnTo>
                      <a:close/>
                    </a:path>
                  </a:pathLst>
                </a:custGeom>
                <a:solidFill>
                  <a:srgbClr val="E7F3FB"/>
                </a:solidFill>
                <a:ln w="0" cap="flat">
                  <a:noFill/>
                  <a:prstDash val="solid"/>
                  <a:miter/>
                </a:ln>
              </p:spPr>
              <p:txBody>
                <a:bodyPr rtlCol="0" anchor="ctr"/>
                <a:lstStyle/>
                <a:p>
                  <a:endParaRPr lang="nl-NL" sz="1349"/>
                </a:p>
              </p:txBody>
            </p:sp>
            <p:sp>
              <p:nvSpPr>
                <p:cNvPr id="242" name="Vrije vorm 241">
                  <a:extLst>
                    <a:ext uri="{FF2B5EF4-FFF2-40B4-BE49-F238E27FC236}">
                      <a16:creationId xmlns:a16="http://schemas.microsoft.com/office/drawing/2014/main" id="{6D3B9E38-83E0-8344-63ED-132952E1114D}"/>
                    </a:ext>
                  </a:extLst>
                </p:cNvPr>
                <p:cNvSpPr/>
                <p:nvPr/>
              </p:nvSpPr>
              <p:spPr>
                <a:xfrm rot="5400000">
                  <a:off x="4222540" y="2603312"/>
                  <a:ext cx="189530" cy="243081"/>
                </a:xfrm>
                <a:custGeom>
                  <a:avLst/>
                  <a:gdLst>
                    <a:gd name="connsiteX0" fmla="*/ 0 w 189530"/>
                    <a:gd name="connsiteY0" fmla="*/ 0 h 243081"/>
                    <a:gd name="connsiteX1" fmla="*/ 189531 w 189530"/>
                    <a:gd name="connsiteY1" fmla="*/ 0 h 243081"/>
                    <a:gd name="connsiteX2" fmla="*/ 189531 w 189530"/>
                    <a:gd name="connsiteY2" fmla="*/ 243081 h 243081"/>
                    <a:gd name="connsiteX3" fmla="*/ 0 w 189530"/>
                    <a:gd name="connsiteY3" fmla="*/ 243081 h 243081"/>
                  </a:gdLst>
                  <a:ahLst/>
                  <a:cxnLst>
                    <a:cxn ang="0">
                      <a:pos x="connsiteX0" y="connsiteY0"/>
                    </a:cxn>
                    <a:cxn ang="0">
                      <a:pos x="connsiteX1" y="connsiteY1"/>
                    </a:cxn>
                    <a:cxn ang="0">
                      <a:pos x="connsiteX2" y="connsiteY2"/>
                    </a:cxn>
                    <a:cxn ang="0">
                      <a:pos x="connsiteX3" y="connsiteY3"/>
                    </a:cxn>
                  </a:cxnLst>
                  <a:rect l="l" t="t" r="r" b="b"/>
                  <a:pathLst>
                    <a:path w="189530" h="243081">
                      <a:moveTo>
                        <a:pt x="0" y="0"/>
                      </a:moveTo>
                      <a:lnTo>
                        <a:pt x="189531" y="0"/>
                      </a:lnTo>
                      <a:lnTo>
                        <a:pt x="189531" y="243081"/>
                      </a:lnTo>
                      <a:lnTo>
                        <a:pt x="0" y="243081"/>
                      </a:lnTo>
                      <a:close/>
                    </a:path>
                  </a:pathLst>
                </a:custGeom>
                <a:solidFill>
                  <a:srgbClr val="E7F3FB"/>
                </a:solidFill>
                <a:ln w="0" cap="flat">
                  <a:noFill/>
                  <a:prstDash val="solid"/>
                  <a:miter/>
                </a:ln>
              </p:spPr>
              <p:txBody>
                <a:bodyPr rtlCol="0" anchor="ctr"/>
                <a:lstStyle/>
                <a:p>
                  <a:endParaRPr lang="nl-NL" sz="1349"/>
                </a:p>
              </p:txBody>
            </p:sp>
            <p:sp>
              <p:nvSpPr>
                <p:cNvPr id="320" name="Vrije vorm 319">
                  <a:extLst>
                    <a:ext uri="{FF2B5EF4-FFF2-40B4-BE49-F238E27FC236}">
                      <a16:creationId xmlns:a16="http://schemas.microsoft.com/office/drawing/2014/main" id="{72F09C07-A37C-5577-6E4C-FAA9E0E3795A}"/>
                    </a:ext>
                  </a:extLst>
                </p:cNvPr>
                <p:cNvSpPr/>
                <p:nvPr/>
              </p:nvSpPr>
              <p:spPr>
                <a:xfrm rot="5400000">
                  <a:off x="4945820" y="2603309"/>
                  <a:ext cx="189530" cy="243081"/>
                </a:xfrm>
                <a:custGeom>
                  <a:avLst/>
                  <a:gdLst>
                    <a:gd name="connsiteX0" fmla="*/ 0 w 189530"/>
                    <a:gd name="connsiteY0" fmla="*/ 0 h 243081"/>
                    <a:gd name="connsiteX1" fmla="*/ 189531 w 189530"/>
                    <a:gd name="connsiteY1" fmla="*/ 0 h 243081"/>
                    <a:gd name="connsiteX2" fmla="*/ 189531 w 189530"/>
                    <a:gd name="connsiteY2" fmla="*/ 243081 h 243081"/>
                    <a:gd name="connsiteX3" fmla="*/ 0 w 189530"/>
                    <a:gd name="connsiteY3" fmla="*/ 243081 h 243081"/>
                  </a:gdLst>
                  <a:ahLst/>
                  <a:cxnLst>
                    <a:cxn ang="0">
                      <a:pos x="connsiteX0" y="connsiteY0"/>
                    </a:cxn>
                    <a:cxn ang="0">
                      <a:pos x="connsiteX1" y="connsiteY1"/>
                    </a:cxn>
                    <a:cxn ang="0">
                      <a:pos x="connsiteX2" y="connsiteY2"/>
                    </a:cxn>
                    <a:cxn ang="0">
                      <a:pos x="connsiteX3" y="connsiteY3"/>
                    </a:cxn>
                  </a:cxnLst>
                  <a:rect l="l" t="t" r="r" b="b"/>
                  <a:pathLst>
                    <a:path w="189530" h="243081">
                      <a:moveTo>
                        <a:pt x="0" y="0"/>
                      </a:moveTo>
                      <a:lnTo>
                        <a:pt x="189531" y="0"/>
                      </a:lnTo>
                      <a:lnTo>
                        <a:pt x="189531" y="243081"/>
                      </a:lnTo>
                      <a:lnTo>
                        <a:pt x="0" y="243081"/>
                      </a:lnTo>
                      <a:close/>
                    </a:path>
                  </a:pathLst>
                </a:custGeom>
                <a:solidFill>
                  <a:srgbClr val="E7F3FB"/>
                </a:solidFill>
                <a:ln w="0" cap="flat">
                  <a:noFill/>
                  <a:prstDash val="solid"/>
                  <a:miter/>
                </a:ln>
              </p:spPr>
              <p:txBody>
                <a:bodyPr rtlCol="0" anchor="ctr"/>
                <a:lstStyle/>
                <a:p>
                  <a:endParaRPr lang="nl-NL" sz="1349"/>
                </a:p>
              </p:txBody>
            </p:sp>
            <p:sp>
              <p:nvSpPr>
                <p:cNvPr id="321" name="Vrije vorm 320">
                  <a:extLst>
                    <a:ext uri="{FF2B5EF4-FFF2-40B4-BE49-F238E27FC236}">
                      <a16:creationId xmlns:a16="http://schemas.microsoft.com/office/drawing/2014/main" id="{C80F84CE-0AD7-2FDF-2DFE-2BA7F0F1AA3E}"/>
                    </a:ext>
                  </a:extLst>
                </p:cNvPr>
                <p:cNvSpPr/>
                <p:nvPr/>
              </p:nvSpPr>
              <p:spPr>
                <a:xfrm rot="5400000">
                  <a:off x="4584182" y="2603312"/>
                  <a:ext cx="189530" cy="243081"/>
                </a:xfrm>
                <a:custGeom>
                  <a:avLst/>
                  <a:gdLst>
                    <a:gd name="connsiteX0" fmla="*/ 0 w 189530"/>
                    <a:gd name="connsiteY0" fmla="*/ 0 h 243081"/>
                    <a:gd name="connsiteX1" fmla="*/ 189531 w 189530"/>
                    <a:gd name="connsiteY1" fmla="*/ 0 h 243081"/>
                    <a:gd name="connsiteX2" fmla="*/ 189531 w 189530"/>
                    <a:gd name="connsiteY2" fmla="*/ 243081 h 243081"/>
                    <a:gd name="connsiteX3" fmla="*/ 0 w 189530"/>
                    <a:gd name="connsiteY3" fmla="*/ 243081 h 243081"/>
                  </a:gdLst>
                  <a:ahLst/>
                  <a:cxnLst>
                    <a:cxn ang="0">
                      <a:pos x="connsiteX0" y="connsiteY0"/>
                    </a:cxn>
                    <a:cxn ang="0">
                      <a:pos x="connsiteX1" y="connsiteY1"/>
                    </a:cxn>
                    <a:cxn ang="0">
                      <a:pos x="connsiteX2" y="connsiteY2"/>
                    </a:cxn>
                    <a:cxn ang="0">
                      <a:pos x="connsiteX3" y="connsiteY3"/>
                    </a:cxn>
                  </a:cxnLst>
                  <a:rect l="l" t="t" r="r" b="b"/>
                  <a:pathLst>
                    <a:path w="189530" h="243081">
                      <a:moveTo>
                        <a:pt x="0" y="0"/>
                      </a:moveTo>
                      <a:lnTo>
                        <a:pt x="189531" y="0"/>
                      </a:lnTo>
                      <a:lnTo>
                        <a:pt x="189531" y="243081"/>
                      </a:lnTo>
                      <a:lnTo>
                        <a:pt x="0" y="243081"/>
                      </a:lnTo>
                      <a:close/>
                    </a:path>
                  </a:pathLst>
                </a:custGeom>
                <a:solidFill>
                  <a:srgbClr val="E7F3FB"/>
                </a:solidFill>
                <a:ln w="0" cap="flat">
                  <a:noFill/>
                  <a:prstDash val="solid"/>
                  <a:miter/>
                </a:ln>
              </p:spPr>
              <p:txBody>
                <a:bodyPr rtlCol="0" anchor="ctr"/>
                <a:lstStyle/>
                <a:p>
                  <a:endParaRPr lang="nl-NL" sz="1349"/>
                </a:p>
              </p:txBody>
            </p:sp>
            <p:sp>
              <p:nvSpPr>
                <p:cNvPr id="322" name="Vrije vorm 321">
                  <a:extLst>
                    <a:ext uri="{FF2B5EF4-FFF2-40B4-BE49-F238E27FC236}">
                      <a16:creationId xmlns:a16="http://schemas.microsoft.com/office/drawing/2014/main" id="{3C552740-4D5F-2C57-D3E8-48921A82714C}"/>
                    </a:ext>
                  </a:extLst>
                </p:cNvPr>
                <p:cNvSpPr/>
                <p:nvPr/>
              </p:nvSpPr>
              <p:spPr>
                <a:xfrm>
                  <a:off x="4090388" y="2406022"/>
                  <a:ext cx="1177115" cy="37562"/>
                </a:xfrm>
                <a:custGeom>
                  <a:avLst/>
                  <a:gdLst>
                    <a:gd name="connsiteX0" fmla="*/ 0 w 1177115"/>
                    <a:gd name="connsiteY0" fmla="*/ 0 h 37562"/>
                    <a:gd name="connsiteX1" fmla="*/ 1177115 w 1177115"/>
                    <a:gd name="connsiteY1" fmla="*/ 0 h 37562"/>
                    <a:gd name="connsiteX2" fmla="*/ 1177115 w 1177115"/>
                    <a:gd name="connsiteY2" fmla="*/ 37562 h 37562"/>
                    <a:gd name="connsiteX3" fmla="*/ 0 w 1177115"/>
                    <a:gd name="connsiteY3" fmla="*/ 37562 h 37562"/>
                  </a:gdLst>
                  <a:ahLst/>
                  <a:cxnLst>
                    <a:cxn ang="0">
                      <a:pos x="connsiteX0" y="connsiteY0"/>
                    </a:cxn>
                    <a:cxn ang="0">
                      <a:pos x="connsiteX1" y="connsiteY1"/>
                    </a:cxn>
                    <a:cxn ang="0">
                      <a:pos x="connsiteX2" y="connsiteY2"/>
                    </a:cxn>
                    <a:cxn ang="0">
                      <a:pos x="connsiteX3" y="connsiteY3"/>
                    </a:cxn>
                  </a:cxnLst>
                  <a:rect l="l" t="t" r="r" b="b"/>
                  <a:pathLst>
                    <a:path w="1177115" h="37562">
                      <a:moveTo>
                        <a:pt x="0" y="0"/>
                      </a:moveTo>
                      <a:lnTo>
                        <a:pt x="1177115" y="0"/>
                      </a:lnTo>
                      <a:lnTo>
                        <a:pt x="1177115" y="37562"/>
                      </a:lnTo>
                      <a:lnTo>
                        <a:pt x="0" y="37562"/>
                      </a:lnTo>
                      <a:close/>
                    </a:path>
                  </a:pathLst>
                </a:custGeom>
                <a:solidFill>
                  <a:srgbClr val="00A9B9"/>
                </a:solidFill>
                <a:ln w="0" cap="flat">
                  <a:noFill/>
                  <a:prstDash val="solid"/>
                  <a:miter/>
                </a:ln>
              </p:spPr>
              <p:txBody>
                <a:bodyPr rtlCol="0" anchor="ctr"/>
                <a:lstStyle/>
                <a:p>
                  <a:endParaRPr lang="nl-NL" sz="1349"/>
                </a:p>
              </p:txBody>
            </p:sp>
          </p:grpSp>
        </p:grpSp>
      </p:grpSp>
      <p:cxnSp>
        <p:nvCxnSpPr>
          <p:cNvPr id="323" name="Rechte verbindingslijn met pijl 322">
            <a:extLst>
              <a:ext uri="{FF2B5EF4-FFF2-40B4-BE49-F238E27FC236}">
                <a16:creationId xmlns:a16="http://schemas.microsoft.com/office/drawing/2014/main" id="{B92D6230-7A83-575B-52A6-FA0F8DB8648E}"/>
              </a:ext>
            </a:extLst>
          </p:cNvPr>
          <p:cNvCxnSpPr>
            <a:cxnSpLocks/>
          </p:cNvCxnSpPr>
          <p:nvPr/>
        </p:nvCxnSpPr>
        <p:spPr>
          <a:xfrm>
            <a:off x="2250173" y="4313859"/>
            <a:ext cx="2700000" cy="0"/>
          </a:xfrm>
          <a:prstGeom prst="straightConnector1">
            <a:avLst/>
          </a:prstGeom>
          <a:ln w="31750" cap="rnd">
            <a:solidFill>
              <a:schemeClr val="accent1"/>
            </a:solidFill>
            <a:prstDash val="sysDot"/>
            <a:headEnd type="none"/>
            <a:tailEnd type="oval" w="med" len="med"/>
          </a:ln>
        </p:spPr>
        <p:style>
          <a:lnRef idx="1">
            <a:schemeClr val="accent1"/>
          </a:lnRef>
          <a:fillRef idx="0">
            <a:schemeClr val="accent1"/>
          </a:fillRef>
          <a:effectRef idx="0">
            <a:schemeClr val="accent1"/>
          </a:effectRef>
          <a:fontRef idx="minor">
            <a:schemeClr val="tx1"/>
          </a:fontRef>
        </p:style>
      </p:cxnSp>
      <p:grpSp>
        <p:nvGrpSpPr>
          <p:cNvPr id="324" name="Groep 323">
            <a:extLst>
              <a:ext uri="{FF2B5EF4-FFF2-40B4-BE49-F238E27FC236}">
                <a16:creationId xmlns:a16="http://schemas.microsoft.com/office/drawing/2014/main" id="{9B9C9B33-F946-FD38-DBF1-824D1BEC3FE7}"/>
              </a:ext>
            </a:extLst>
          </p:cNvPr>
          <p:cNvGrpSpPr/>
          <p:nvPr/>
        </p:nvGrpSpPr>
        <p:grpSpPr>
          <a:xfrm>
            <a:off x="330024" y="3564010"/>
            <a:ext cx="1941171" cy="1382054"/>
            <a:chOff x="579093" y="464531"/>
            <a:chExt cx="1941171" cy="1382054"/>
          </a:xfrm>
          <a:effectLst>
            <a:outerShdw blurRad="254000" dir="2700000" algn="tl" rotWithShape="0">
              <a:schemeClr val="tx2">
                <a:alpha val="10000"/>
              </a:schemeClr>
            </a:outerShdw>
          </a:effectLst>
        </p:grpSpPr>
        <p:sp>
          <p:nvSpPr>
            <p:cNvPr id="325" name="Afgeronde rechthoek 324">
              <a:extLst>
                <a:ext uri="{FF2B5EF4-FFF2-40B4-BE49-F238E27FC236}">
                  <a16:creationId xmlns:a16="http://schemas.microsoft.com/office/drawing/2014/main" id="{7EBC5AEA-E2AF-8B33-6E17-3562D5A71DF1}"/>
                </a:ext>
              </a:extLst>
            </p:cNvPr>
            <p:cNvSpPr/>
            <p:nvPr/>
          </p:nvSpPr>
          <p:spPr>
            <a:xfrm>
              <a:off x="579093" y="464531"/>
              <a:ext cx="1941171" cy="1382054"/>
            </a:xfrm>
            <a:prstGeom prst="roundRect">
              <a:avLst>
                <a:gd name="adj" fmla="val 7938"/>
              </a:avLst>
            </a:prstGeom>
            <a:solidFill>
              <a:schemeClr val="bg1"/>
            </a:solidFill>
            <a:ln w="12700" cap="flat">
              <a:noFill/>
              <a:prstDash val="solid"/>
              <a:miter/>
            </a:ln>
          </p:spPr>
          <p:txBody>
            <a:bodyPr rtlCol="0" anchor="ctr"/>
            <a:lstStyle/>
            <a:p>
              <a:pPr algn="l"/>
              <a:endParaRPr lang="nl-NL" sz="1012"/>
            </a:p>
          </p:txBody>
        </p:sp>
        <p:grpSp>
          <p:nvGrpSpPr>
            <p:cNvPr id="326" name="Groep 325">
              <a:extLst>
                <a:ext uri="{FF2B5EF4-FFF2-40B4-BE49-F238E27FC236}">
                  <a16:creationId xmlns:a16="http://schemas.microsoft.com/office/drawing/2014/main" id="{9D14E970-1270-B45D-D4A9-5F71D4A702CF}"/>
                </a:ext>
              </a:extLst>
            </p:cNvPr>
            <p:cNvGrpSpPr/>
            <p:nvPr/>
          </p:nvGrpSpPr>
          <p:grpSpPr>
            <a:xfrm>
              <a:off x="1009957" y="1052371"/>
              <a:ext cx="1079442" cy="595034"/>
              <a:chOff x="4027385" y="2079454"/>
              <a:chExt cx="1620000" cy="893012"/>
            </a:xfrm>
          </p:grpSpPr>
          <p:sp>
            <p:nvSpPr>
              <p:cNvPr id="327" name="Ovaal 326">
                <a:extLst>
                  <a:ext uri="{FF2B5EF4-FFF2-40B4-BE49-F238E27FC236}">
                    <a16:creationId xmlns:a16="http://schemas.microsoft.com/office/drawing/2014/main" id="{6D2C81C9-FBF3-3F72-5F01-D7A1FAE4D252}"/>
                  </a:ext>
                </a:extLst>
              </p:cNvPr>
              <p:cNvSpPr/>
              <p:nvPr/>
            </p:nvSpPr>
            <p:spPr>
              <a:xfrm>
                <a:off x="4027385" y="2884860"/>
                <a:ext cx="1620000" cy="87606"/>
              </a:xfrm>
              <a:prstGeom prst="ellipse">
                <a:avLst/>
              </a:prstGeom>
              <a:solidFill>
                <a:schemeClr val="accent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000"/>
              </a:p>
            </p:txBody>
          </p:sp>
          <p:grpSp>
            <p:nvGrpSpPr>
              <p:cNvPr id="328" name="Graphic 20">
                <a:extLst>
                  <a:ext uri="{FF2B5EF4-FFF2-40B4-BE49-F238E27FC236}">
                    <a16:creationId xmlns:a16="http://schemas.microsoft.com/office/drawing/2014/main" id="{2E815587-1D42-1764-E854-E6A27CB2400C}"/>
                  </a:ext>
                </a:extLst>
              </p:cNvPr>
              <p:cNvGrpSpPr/>
              <p:nvPr/>
            </p:nvGrpSpPr>
            <p:grpSpPr>
              <a:xfrm flipH="1">
                <a:off x="4114642" y="2079454"/>
                <a:ext cx="1445486" cy="844000"/>
                <a:chOff x="3798273" y="5214823"/>
                <a:chExt cx="1465040" cy="855417"/>
              </a:xfrm>
            </p:grpSpPr>
            <p:sp>
              <p:nvSpPr>
                <p:cNvPr id="329" name="Vrije vorm 328">
                  <a:extLst>
                    <a:ext uri="{FF2B5EF4-FFF2-40B4-BE49-F238E27FC236}">
                      <a16:creationId xmlns:a16="http://schemas.microsoft.com/office/drawing/2014/main" id="{C574BD0D-81CE-B38A-23E6-6B6C99783D4D}"/>
                    </a:ext>
                  </a:extLst>
                </p:cNvPr>
                <p:cNvSpPr/>
                <p:nvPr/>
              </p:nvSpPr>
              <p:spPr>
                <a:xfrm>
                  <a:off x="3816486" y="5233538"/>
                  <a:ext cx="1428609" cy="836702"/>
                </a:xfrm>
                <a:custGeom>
                  <a:avLst/>
                  <a:gdLst>
                    <a:gd name="connsiteX0" fmla="*/ 1428609 w 1428609"/>
                    <a:gd name="connsiteY0" fmla="*/ 836702 h 836702"/>
                    <a:gd name="connsiteX1" fmla="*/ 0 w 1428609"/>
                    <a:gd name="connsiteY1" fmla="*/ 836702 h 836702"/>
                    <a:gd name="connsiteX2" fmla="*/ 0 w 1428609"/>
                    <a:gd name="connsiteY2" fmla="*/ 0 h 836702"/>
                    <a:gd name="connsiteX3" fmla="*/ 1428609 w 1428609"/>
                    <a:gd name="connsiteY3" fmla="*/ 306641 h 836702"/>
                    <a:gd name="connsiteX4" fmla="*/ 1428609 w 1428609"/>
                    <a:gd name="connsiteY4" fmla="*/ 836702 h 836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609" h="836702">
                      <a:moveTo>
                        <a:pt x="1428609" y="836702"/>
                      </a:moveTo>
                      <a:lnTo>
                        <a:pt x="0" y="836702"/>
                      </a:lnTo>
                      <a:lnTo>
                        <a:pt x="0" y="0"/>
                      </a:lnTo>
                      <a:lnTo>
                        <a:pt x="1428609" y="306641"/>
                      </a:lnTo>
                      <a:lnTo>
                        <a:pt x="1428609" y="836702"/>
                      </a:lnTo>
                      <a:close/>
                    </a:path>
                  </a:pathLst>
                </a:custGeom>
                <a:solidFill>
                  <a:srgbClr val="51BBC7"/>
                </a:solidFill>
                <a:ln w="0" cap="flat">
                  <a:noFill/>
                  <a:prstDash val="solid"/>
                  <a:miter/>
                </a:ln>
              </p:spPr>
              <p:txBody>
                <a:bodyPr rtlCol="0" anchor="ctr"/>
                <a:lstStyle/>
                <a:p>
                  <a:endParaRPr lang="nl-NL" sz="1349"/>
                </a:p>
              </p:txBody>
            </p:sp>
            <p:sp>
              <p:nvSpPr>
                <p:cNvPr id="330" name="Vrije vorm 329">
                  <a:extLst>
                    <a:ext uri="{FF2B5EF4-FFF2-40B4-BE49-F238E27FC236}">
                      <a16:creationId xmlns:a16="http://schemas.microsoft.com/office/drawing/2014/main" id="{BCE8A2EB-F576-FB4E-63F1-6908D0B8C02B}"/>
                    </a:ext>
                  </a:extLst>
                </p:cNvPr>
                <p:cNvSpPr/>
                <p:nvPr/>
              </p:nvSpPr>
              <p:spPr>
                <a:xfrm rot="5400000">
                  <a:off x="4084146" y="5727708"/>
                  <a:ext cx="361078" cy="324677"/>
                </a:xfrm>
                <a:custGeom>
                  <a:avLst/>
                  <a:gdLst>
                    <a:gd name="connsiteX0" fmla="*/ 0 w 361078"/>
                    <a:gd name="connsiteY0" fmla="*/ 0 h 324677"/>
                    <a:gd name="connsiteX1" fmla="*/ 361078 w 361078"/>
                    <a:gd name="connsiteY1" fmla="*/ 0 h 324677"/>
                    <a:gd name="connsiteX2" fmla="*/ 361078 w 361078"/>
                    <a:gd name="connsiteY2" fmla="*/ 324678 h 324677"/>
                    <a:gd name="connsiteX3" fmla="*/ 0 w 361078"/>
                    <a:gd name="connsiteY3" fmla="*/ 324678 h 324677"/>
                  </a:gdLst>
                  <a:ahLst/>
                  <a:cxnLst>
                    <a:cxn ang="0">
                      <a:pos x="connsiteX0" y="connsiteY0"/>
                    </a:cxn>
                    <a:cxn ang="0">
                      <a:pos x="connsiteX1" y="connsiteY1"/>
                    </a:cxn>
                    <a:cxn ang="0">
                      <a:pos x="connsiteX2" y="connsiteY2"/>
                    </a:cxn>
                    <a:cxn ang="0">
                      <a:pos x="connsiteX3" y="connsiteY3"/>
                    </a:cxn>
                  </a:cxnLst>
                  <a:rect l="l" t="t" r="r" b="b"/>
                  <a:pathLst>
                    <a:path w="361078" h="324677">
                      <a:moveTo>
                        <a:pt x="0" y="0"/>
                      </a:moveTo>
                      <a:lnTo>
                        <a:pt x="361078" y="0"/>
                      </a:lnTo>
                      <a:lnTo>
                        <a:pt x="361078" y="324678"/>
                      </a:lnTo>
                      <a:lnTo>
                        <a:pt x="0" y="324678"/>
                      </a:lnTo>
                      <a:close/>
                    </a:path>
                  </a:pathLst>
                </a:custGeom>
                <a:solidFill>
                  <a:srgbClr val="AEDDE3"/>
                </a:solidFill>
                <a:ln w="0" cap="flat">
                  <a:noFill/>
                  <a:prstDash val="solid"/>
                  <a:miter/>
                </a:ln>
              </p:spPr>
              <p:txBody>
                <a:bodyPr rtlCol="0" anchor="ctr"/>
                <a:lstStyle/>
                <a:p>
                  <a:endParaRPr lang="nl-NL" sz="1349"/>
                </a:p>
              </p:txBody>
            </p:sp>
            <p:sp>
              <p:nvSpPr>
                <p:cNvPr id="331" name="Vrije vorm 330">
                  <a:extLst>
                    <a:ext uri="{FF2B5EF4-FFF2-40B4-BE49-F238E27FC236}">
                      <a16:creationId xmlns:a16="http://schemas.microsoft.com/office/drawing/2014/main" id="{866945C7-8AF5-3BD6-4922-9DB3C2B60FE7}"/>
                    </a:ext>
                  </a:extLst>
                </p:cNvPr>
                <p:cNvSpPr/>
                <p:nvPr/>
              </p:nvSpPr>
              <p:spPr>
                <a:xfrm rot="5400000">
                  <a:off x="4571916" y="5683401"/>
                  <a:ext cx="189685" cy="242230"/>
                </a:xfrm>
                <a:custGeom>
                  <a:avLst/>
                  <a:gdLst>
                    <a:gd name="connsiteX0" fmla="*/ 0 w 189685"/>
                    <a:gd name="connsiteY0" fmla="*/ 0 h 242230"/>
                    <a:gd name="connsiteX1" fmla="*/ 189686 w 189685"/>
                    <a:gd name="connsiteY1" fmla="*/ 0 h 242230"/>
                    <a:gd name="connsiteX2" fmla="*/ 189686 w 189685"/>
                    <a:gd name="connsiteY2" fmla="*/ 242231 h 242230"/>
                    <a:gd name="connsiteX3" fmla="*/ 0 w 189685"/>
                    <a:gd name="connsiteY3" fmla="*/ 242231 h 242230"/>
                  </a:gdLst>
                  <a:ahLst/>
                  <a:cxnLst>
                    <a:cxn ang="0">
                      <a:pos x="connsiteX0" y="connsiteY0"/>
                    </a:cxn>
                    <a:cxn ang="0">
                      <a:pos x="connsiteX1" y="connsiteY1"/>
                    </a:cxn>
                    <a:cxn ang="0">
                      <a:pos x="connsiteX2" y="connsiteY2"/>
                    </a:cxn>
                    <a:cxn ang="0">
                      <a:pos x="connsiteX3" y="connsiteY3"/>
                    </a:cxn>
                  </a:cxnLst>
                  <a:rect l="l" t="t" r="r" b="b"/>
                  <a:pathLst>
                    <a:path w="189685" h="242230">
                      <a:moveTo>
                        <a:pt x="0" y="0"/>
                      </a:moveTo>
                      <a:lnTo>
                        <a:pt x="189686" y="0"/>
                      </a:lnTo>
                      <a:lnTo>
                        <a:pt x="189686" y="242231"/>
                      </a:lnTo>
                      <a:lnTo>
                        <a:pt x="0" y="242231"/>
                      </a:lnTo>
                      <a:close/>
                    </a:path>
                  </a:pathLst>
                </a:custGeom>
                <a:solidFill>
                  <a:srgbClr val="E7F3FB"/>
                </a:solidFill>
                <a:ln w="0" cap="flat">
                  <a:noFill/>
                  <a:prstDash val="solid"/>
                  <a:miter/>
                </a:ln>
              </p:spPr>
              <p:txBody>
                <a:bodyPr rtlCol="0" anchor="ctr"/>
                <a:lstStyle/>
                <a:p>
                  <a:endParaRPr lang="nl-NL" sz="1349"/>
                </a:p>
              </p:txBody>
            </p:sp>
            <p:sp>
              <p:nvSpPr>
                <p:cNvPr id="332" name="Vrije vorm 331">
                  <a:extLst>
                    <a:ext uri="{FF2B5EF4-FFF2-40B4-BE49-F238E27FC236}">
                      <a16:creationId xmlns:a16="http://schemas.microsoft.com/office/drawing/2014/main" id="{E1450004-8596-7F55-4E45-1D6985A994CF}"/>
                    </a:ext>
                  </a:extLst>
                </p:cNvPr>
                <p:cNvSpPr/>
                <p:nvPr/>
              </p:nvSpPr>
              <p:spPr>
                <a:xfrm rot="5400000">
                  <a:off x="3810463" y="5715868"/>
                  <a:ext cx="189685" cy="177295"/>
                </a:xfrm>
                <a:custGeom>
                  <a:avLst/>
                  <a:gdLst>
                    <a:gd name="connsiteX0" fmla="*/ 0 w 189685"/>
                    <a:gd name="connsiteY0" fmla="*/ 0 h 177295"/>
                    <a:gd name="connsiteX1" fmla="*/ 189686 w 189685"/>
                    <a:gd name="connsiteY1" fmla="*/ 0 h 177295"/>
                    <a:gd name="connsiteX2" fmla="*/ 189686 w 189685"/>
                    <a:gd name="connsiteY2" fmla="*/ 177295 h 177295"/>
                    <a:gd name="connsiteX3" fmla="*/ 0 w 189685"/>
                    <a:gd name="connsiteY3" fmla="*/ 177295 h 177295"/>
                  </a:gdLst>
                  <a:ahLst/>
                  <a:cxnLst>
                    <a:cxn ang="0">
                      <a:pos x="connsiteX0" y="connsiteY0"/>
                    </a:cxn>
                    <a:cxn ang="0">
                      <a:pos x="connsiteX1" y="connsiteY1"/>
                    </a:cxn>
                    <a:cxn ang="0">
                      <a:pos x="connsiteX2" y="connsiteY2"/>
                    </a:cxn>
                    <a:cxn ang="0">
                      <a:pos x="connsiteX3" y="connsiteY3"/>
                    </a:cxn>
                  </a:cxnLst>
                  <a:rect l="l" t="t" r="r" b="b"/>
                  <a:pathLst>
                    <a:path w="189685" h="177295">
                      <a:moveTo>
                        <a:pt x="0" y="0"/>
                      </a:moveTo>
                      <a:lnTo>
                        <a:pt x="189686" y="0"/>
                      </a:lnTo>
                      <a:lnTo>
                        <a:pt x="189686" y="177295"/>
                      </a:lnTo>
                      <a:lnTo>
                        <a:pt x="0" y="177295"/>
                      </a:lnTo>
                      <a:close/>
                    </a:path>
                  </a:pathLst>
                </a:custGeom>
                <a:solidFill>
                  <a:srgbClr val="E7F3FB"/>
                </a:solidFill>
                <a:ln w="0" cap="flat">
                  <a:noFill/>
                  <a:prstDash val="solid"/>
                  <a:miter/>
                </a:ln>
              </p:spPr>
              <p:txBody>
                <a:bodyPr rtlCol="0" anchor="ctr"/>
                <a:lstStyle/>
                <a:p>
                  <a:endParaRPr lang="nl-NL" sz="1349"/>
                </a:p>
              </p:txBody>
            </p:sp>
            <p:sp>
              <p:nvSpPr>
                <p:cNvPr id="333" name="Vrije vorm 332">
                  <a:extLst>
                    <a:ext uri="{FF2B5EF4-FFF2-40B4-BE49-F238E27FC236}">
                      <a16:creationId xmlns:a16="http://schemas.microsoft.com/office/drawing/2014/main" id="{B2AEEC76-2EFF-3985-3CB7-5F5B7670C00D}"/>
                    </a:ext>
                  </a:extLst>
                </p:cNvPr>
                <p:cNvSpPr/>
                <p:nvPr/>
              </p:nvSpPr>
              <p:spPr>
                <a:xfrm rot="5400000">
                  <a:off x="4931766" y="5683401"/>
                  <a:ext cx="189685" cy="242230"/>
                </a:xfrm>
                <a:custGeom>
                  <a:avLst/>
                  <a:gdLst>
                    <a:gd name="connsiteX0" fmla="*/ 0 w 189685"/>
                    <a:gd name="connsiteY0" fmla="*/ 0 h 242230"/>
                    <a:gd name="connsiteX1" fmla="*/ 189686 w 189685"/>
                    <a:gd name="connsiteY1" fmla="*/ 0 h 242230"/>
                    <a:gd name="connsiteX2" fmla="*/ 189686 w 189685"/>
                    <a:gd name="connsiteY2" fmla="*/ 242231 h 242230"/>
                    <a:gd name="connsiteX3" fmla="*/ 0 w 189685"/>
                    <a:gd name="connsiteY3" fmla="*/ 242231 h 242230"/>
                  </a:gdLst>
                  <a:ahLst/>
                  <a:cxnLst>
                    <a:cxn ang="0">
                      <a:pos x="connsiteX0" y="connsiteY0"/>
                    </a:cxn>
                    <a:cxn ang="0">
                      <a:pos x="connsiteX1" y="connsiteY1"/>
                    </a:cxn>
                    <a:cxn ang="0">
                      <a:pos x="connsiteX2" y="connsiteY2"/>
                    </a:cxn>
                    <a:cxn ang="0">
                      <a:pos x="connsiteX3" y="connsiteY3"/>
                    </a:cxn>
                  </a:cxnLst>
                  <a:rect l="l" t="t" r="r" b="b"/>
                  <a:pathLst>
                    <a:path w="189685" h="242230">
                      <a:moveTo>
                        <a:pt x="0" y="0"/>
                      </a:moveTo>
                      <a:lnTo>
                        <a:pt x="189686" y="0"/>
                      </a:lnTo>
                      <a:lnTo>
                        <a:pt x="189686" y="242231"/>
                      </a:lnTo>
                      <a:lnTo>
                        <a:pt x="0" y="242231"/>
                      </a:lnTo>
                      <a:close/>
                    </a:path>
                  </a:pathLst>
                </a:custGeom>
                <a:solidFill>
                  <a:srgbClr val="E7F3FB"/>
                </a:solidFill>
                <a:ln w="0" cap="flat">
                  <a:noFill/>
                  <a:prstDash val="solid"/>
                  <a:miter/>
                </a:ln>
              </p:spPr>
              <p:txBody>
                <a:bodyPr rtlCol="0" anchor="ctr"/>
                <a:lstStyle/>
                <a:p>
                  <a:endParaRPr lang="nl-NL" sz="1349"/>
                </a:p>
              </p:txBody>
            </p:sp>
            <p:sp>
              <p:nvSpPr>
                <p:cNvPr id="334" name="Vrije vorm 333">
                  <a:extLst>
                    <a:ext uri="{FF2B5EF4-FFF2-40B4-BE49-F238E27FC236}">
                      <a16:creationId xmlns:a16="http://schemas.microsoft.com/office/drawing/2014/main" id="{795B8FFE-A5AB-86E2-6990-EDADD8E6BA62}"/>
                    </a:ext>
                  </a:extLst>
                </p:cNvPr>
                <p:cNvSpPr/>
                <p:nvPr/>
              </p:nvSpPr>
              <p:spPr>
                <a:xfrm>
                  <a:off x="3798273" y="5214823"/>
                  <a:ext cx="1465040" cy="344071"/>
                </a:xfrm>
                <a:custGeom>
                  <a:avLst/>
                  <a:gdLst>
                    <a:gd name="connsiteX0" fmla="*/ 1465041 w 1465040"/>
                    <a:gd name="connsiteY0" fmla="*/ 344072 h 344071"/>
                    <a:gd name="connsiteX1" fmla="*/ 0 w 1465040"/>
                    <a:gd name="connsiteY1" fmla="*/ 37431 h 344071"/>
                    <a:gd name="connsiteX2" fmla="*/ 0 w 1465040"/>
                    <a:gd name="connsiteY2" fmla="*/ 0 h 344071"/>
                    <a:gd name="connsiteX3" fmla="*/ 1465041 w 1465040"/>
                    <a:gd name="connsiteY3" fmla="*/ 306641 h 344071"/>
                    <a:gd name="connsiteX4" fmla="*/ 1465041 w 1465040"/>
                    <a:gd name="connsiteY4" fmla="*/ 344072 h 344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040" h="344071">
                      <a:moveTo>
                        <a:pt x="1465041" y="344072"/>
                      </a:moveTo>
                      <a:lnTo>
                        <a:pt x="0" y="37431"/>
                      </a:lnTo>
                      <a:lnTo>
                        <a:pt x="0" y="0"/>
                      </a:lnTo>
                      <a:lnTo>
                        <a:pt x="1465041" y="306641"/>
                      </a:lnTo>
                      <a:lnTo>
                        <a:pt x="1465041" y="344072"/>
                      </a:lnTo>
                      <a:close/>
                    </a:path>
                  </a:pathLst>
                </a:custGeom>
                <a:solidFill>
                  <a:srgbClr val="00A9B9"/>
                </a:solidFill>
                <a:ln w="0" cap="flat">
                  <a:noFill/>
                  <a:prstDash val="solid"/>
                  <a:miter/>
                </a:ln>
              </p:spPr>
              <p:txBody>
                <a:bodyPr rtlCol="0" anchor="ctr"/>
                <a:lstStyle/>
                <a:p>
                  <a:endParaRPr lang="nl-NL" sz="1349"/>
                </a:p>
              </p:txBody>
            </p:sp>
          </p:grpSp>
        </p:grpSp>
      </p:grpSp>
      <p:grpSp>
        <p:nvGrpSpPr>
          <p:cNvPr id="335" name="Groep 334">
            <a:extLst>
              <a:ext uri="{FF2B5EF4-FFF2-40B4-BE49-F238E27FC236}">
                <a16:creationId xmlns:a16="http://schemas.microsoft.com/office/drawing/2014/main" id="{4EAA79DD-9B9F-9712-B6AE-31654D96345F}"/>
              </a:ext>
            </a:extLst>
          </p:cNvPr>
          <p:cNvGrpSpPr/>
          <p:nvPr/>
        </p:nvGrpSpPr>
        <p:grpSpPr>
          <a:xfrm>
            <a:off x="330024" y="1997459"/>
            <a:ext cx="1941171" cy="1382054"/>
            <a:chOff x="579093" y="4976822"/>
            <a:chExt cx="1941171" cy="1382054"/>
          </a:xfrm>
          <a:effectLst>
            <a:outerShdw blurRad="254000" dir="2700000" algn="tl" rotWithShape="0">
              <a:schemeClr val="tx2">
                <a:alpha val="10000"/>
              </a:schemeClr>
            </a:outerShdw>
          </a:effectLst>
        </p:grpSpPr>
        <p:sp>
          <p:nvSpPr>
            <p:cNvPr id="336" name="Afgeronde rechthoek 335">
              <a:extLst>
                <a:ext uri="{FF2B5EF4-FFF2-40B4-BE49-F238E27FC236}">
                  <a16:creationId xmlns:a16="http://schemas.microsoft.com/office/drawing/2014/main" id="{3B2C5F4B-D538-83AF-46A7-D9D6B4DE6709}"/>
                </a:ext>
              </a:extLst>
            </p:cNvPr>
            <p:cNvSpPr/>
            <p:nvPr/>
          </p:nvSpPr>
          <p:spPr>
            <a:xfrm>
              <a:off x="579093" y="4976822"/>
              <a:ext cx="1941171" cy="1382054"/>
            </a:xfrm>
            <a:prstGeom prst="roundRect">
              <a:avLst>
                <a:gd name="adj" fmla="val 7938"/>
              </a:avLst>
            </a:prstGeom>
            <a:solidFill>
              <a:schemeClr val="bg1"/>
            </a:solidFill>
            <a:ln w="12700" cap="flat">
              <a:noFill/>
              <a:prstDash val="solid"/>
              <a:miter/>
            </a:ln>
          </p:spPr>
          <p:txBody>
            <a:bodyPr rtlCol="0" anchor="ctr"/>
            <a:lstStyle/>
            <a:p>
              <a:pPr algn="l"/>
              <a:endParaRPr lang="nl-NL" sz="1012"/>
            </a:p>
          </p:txBody>
        </p:sp>
        <p:grpSp>
          <p:nvGrpSpPr>
            <p:cNvPr id="337" name="Groep 336">
              <a:extLst>
                <a:ext uri="{FF2B5EF4-FFF2-40B4-BE49-F238E27FC236}">
                  <a16:creationId xmlns:a16="http://schemas.microsoft.com/office/drawing/2014/main" id="{E5B3960F-E5C6-7A75-FDDE-35538AFC4B54}"/>
                </a:ext>
              </a:extLst>
            </p:cNvPr>
            <p:cNvGrpSpPr/>
            <p:nvPr/>
          </p:nvGrpSpPr>
          <p:grpSpPr>
            <a:xfrm>
              <a:off x="1057188" y="5497524"/>
              <a:ext cx="984980" cy="700095"/>
              <a:chOff x="783855" y="1974544"/>
              <a:chExt cx="1404000" cy="997922"/>
            </a:xfrm>
          </p:grpSpPr>
          <p:sp>
            <p:nvSpPr>
              <p:cNvPr id="338" name="Ovaal 337">
                <a:extLst>
                  <a:ext uri="{FF2B5EF4-FFF2-40B4-BE49-F238E27FC236}">
                    <a16:creationId xmlns:a16="http://schemas.microsoft.com/office/drawing/2014/main" id="{C0526760-740A-BCA2-BB17-958F0841E216}"/>
                  </a:ext>
                </a:extLst>
              </p:cNvPr>
              <p:cNvSpPr/>
              <p:nvPr/>
            </p:nvSpPr>
            <p:spPr>
              <a:xfrm>
                <a:off x="783855" y="2884860"/>
                <a:ext cx="1404000" cy="87606"/>
              </a:xfrm>
              <a:prstGeom prst="ellipse">
                <a:avLst/>
              </a:prstGeom>
              <a:solidFill>
                <a:schemeClr val="accent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000"/>
              </a:p>
            </p:txBody>
          </p:sp>
          <p:grpSp>
            <p:nvGrpSpPr>
              <p:cNvPr id="340" name="Graphic 22">
                <a:extLst>
                  <a:ext uri="{FF2B5EF4-FFF2-40B4-BE49-F238E27FC236}">
                    <a16:creationId xmlns:a16="http://schemas.microsoft.com/office/drawing/2014/main" id="{3B406EF8-4035-61ED-86B6-80F1FD1B6E08}"/>
                  </a:ext>
                </a:extLst>
              </p:cNvPr>
              <p:cNvGrpSpPr/>
              <p:nvPr/>
            </p:nvGrpSpPr>
            <p:grpSpPr>
              <a:xfrm>
                <a:off x="905154" y="1974544"/>
                <a:ext cx="1161403" cy="948910"/>
                <a:chOff x="4090388" y="2406022"/>
                <a:chExt cx="1177115" cy="961745"/>
              </a:xfrm>
            </p:grpSpPr>
            <p:sp>
              <p:nvSpPr>
                <p:cNvPr id="341" name="Vrije vorm 340">
                  <a:extLst>
                    <a:ext uri="{FF2B5EF4-FFF2-40B4-BE49-F238E27FC236}">
                      <a16:creationId xmlns:a16="http://schemas.microsoft.com/office/drawing/2014/main" id="{24C1F49D-4E35-AAC5-7C43-CAAE433CC0B1}"/>
                    </a:ext>
                  </a:extLst>
                </p:cNvPr>
                <p:cNvSpPr/>
                <p:nvPr/>
              </p:nvSpPr>
              <p:spPr>
                <a:xfrm>
                  <a:off x="4107880" y="2424802"/>
                  <a:ext cx="1142129" cy="942961"/>
                </a:xfrm>
                <a:custGeom>
                  <a:avLst/>
                  <a:gdLst>
                    <a:gd name="connsiteX0" fmla="*/ 0 w 1142129"/>
                    <a:gd name="connsiteY0" fmla="*/ 0 h 942961"/>
                    <a:gd name="connsiteX1" fmla="*/ 1142130 w 1142129"/>
                    <a:gd name="connsiteY1" fmla="*/ 0 h 942961"/>
                    <a:gd name="connsiteX2" fmla="*/ 1142130 w 1142129"/>
                    <a:gd name="connsiteY2" fmla="*/ 942961 h 942961"/>
                    <a:gd name="connsiteX3" fmla="*/ 0 w 1142129"/>
                    <a:gd name="connsiteY3" fmla="*/ 942961 h 942961"/>
                  </a:gdLst>
                  <a:ahLst/>
                  <a:cxnLst>
                    <a:cxn ang="0">
                      <a:pos x="connsiteX0" y="connsiteY0"/>
                    </a:cxn>
                    <a:cxn ang="0">
                      <a:pos x="connsiteX1" y="connsiteY1"/>
                    </a:cxn>
                    <a:cxn ang="0">
                      <a:pos x="connsiteX2" y="connsiteY2"/>
                    </a:cxn>
                    <a:cxn ang="0">
                      <a:pos x="connsiteX3" y="connsiteY3"/>
                    </a:cxn>
                  </a:cxnLst>
                  <a:rect l="l" t="t" r="r" b="b"/>
                  <a:pathLst>
                    <a:path w="1142129" h="942961">
                      <a:moveTo>
                        <a:pt x="0" y="0"/>
                      </a:moveTo>
                      <a:lnTo>
                        <a:pt x="1142130" y="0"/>
                      </a:lnTo>
                      <a:lnTo>
                        <a:pt x="1142130" y="942961"/>
                      </a:lnTo>
                      <a:lnTo>
                        <a:pt x="0" y="942961"/>
                      </a:lnTo>
                      <a:close/>
                    </a:path>
                  </a:pathLst>
                </a:custGeom>
                <a:solidFill>
                  <a:srgbClr val="51BBC7"/>
                </a:solidFill>
                <a:ln w="0" cap="flat">
                  <a:noFill/>
                  <a:prstDash val="solid"/>
                  <a:miter/>
                </a:ln>
              </p:spPr>
              <p:txBody>
                <a:bodyPr rtlCol="0" anchor="ctr"/>
                <a:lstStyle/>
                <a:p>
                  <a:endParaRPr lang="nl-NL" sz="1349"/>
                </a:p>
              </p:txBody>
            </p:sp>
            <p:sp>
              <p:nvSpPr>
                <p:cNvPr id="342" name="Vrije vorm 341">
                  <a:extLst>
                    <a:ext uri="{FF2B5EF4-FFF2-40B4-BE49-F238E27FC236}">
                      <a16:creationId xmlns:a16="http://schemas.microsoft.com/office/drawing/2014/main" id="{29FA7B9B-6B6A-F246-495A-39AE43DDF44F}"/>
                    </a:ext>
                  </a:extLst>
                </p:cNvPr>
                <p:cNvSpPr/>
                <p:nvPr/>
              </p:nvSpPr>
              <p:spPr>
                <a:xfrm rot="5400000">
                  <a:off x="4498550" y="3024035"/>
                  <a:ext cx="360783" cy="325817"/>
                </a:xfrm>
                <a:custGeom>
                  <a:avLst/>
                  <a:gdLst>
                    <a:gd name="connsiteX0" fmla="*/ 0 w 360783"/>
                    <a:gd name="connsiteY0" fmla="*/ 0 h 325817"/>
                    <a:gd name="connsiteX1" fmla="*/ 360783 w 360783"/>
                    <a:gd name="connsiteY1" fmla="*/ 0 h 325817"/>
                    <a:gd name="connsiteX2" fmla="*/ 360783 w 360783"/>
                    <a:gd name="connsiteY2" fmla="*/ 325817 h 325817"/>
                    <a:gd name="connsiteX3" fmla="*/ 0 w 360783"/>
                    <a:gd name="connsiteY3" fmla="*/ 325817 h 325817"/>
                  </a:gdLst>
                  <a:ahLst/>
                  <a:cxnLst>
                    <a:cxn ang="0">
                      <a:pos x="connsiteX0" y="connsiteY0"/>
                    </a:cxn>
                    <a:cxn ang="0">
                      <a:pos x="connsiteX1" y="connsiteY1"/>
                    </a:cxn>
                    <a:cxn ang="0">
                      <a:pos x="connsiteX2" y="connsiteY2"/>
                    </a:cxn>
                    <a:cxn ang="0">
                      <a:pos x="connsiteX3" y="connsiteY3"/>
                    </a:cxn>
                  </a:cxnLst>
                  <a:rect l="l" t="t" r="r" b="b"/>
                  <a:pathLst>
                    <a:path w="360783" h="325817">
                      <a:moveTo>
                        <a:pt x="0" y="0"/>
                      </a:moveTo>
                      <a:lnTo>
                        <a:pt x="360783" y="0"/>
                      </a:lnTo>
                      <a:lnTo>
                        <a:pt x="360783" y="325817"/>
                      </a:lnTo>
                      <a:lnTo>
                        <a:pt x="0" y="325817"/>
                      </a:lnTo>
                      <a:close/>
                    </a:path>
                  </a:pathLst>
                </a:custGeom>
                <a:solidFill>
                  <a:srgbClr val="AEDDE3"/>
                </a:solidFill>
                <a:ln w="0" cap="flat">
                  <a:noFill/>
                  <a:prstDash val="solid"/>
                  <a:miter/>
                </a:ln>
              </p:spPr>
              <p:txBody>
                <a:bodyPr rtlCol="0" anchor="ctr"/>
                <a:lstStyle/>
                <a:p>
                  <a:endParaRPr lang="nl-NL" sz="1349"/>
                </a:p>
              </p:txBody>
            </p:sp>
            <p:sp>
              <p:nvSpPr>
                <p:cNvPr id="343" name="Vrije vorm 342">
                  <a:extLst>
                    <a:ext uri="{FF2B5EF4-FFF2-40B4-BE49-F238E27FC236}">
                      <a16:creationId xmlns:a16="http://schemas.microsoft.com/office/drawing/2014/main" id="{DECF3057-6C0E-6FC9-CAD7-521D9EFAA560}"/>
                    </a:ext>
                  </a:extLst>
                </p:cNvPr>
                <p:cNvSpPr/>
                <p:nvPr/>
              </p:nvSpPr>
              <p:spPr>
                <a:xfrm rot="5400000">
                  <a:off x="4222539" y="3013763"/>
                  <a:ext cx="189530" cy="243081"/>
                </a:xfrm>
                <a:custGeom>
                  <a:avLst/>
                  <a:gdLst>
                    <a:gd name="connsiteX0" fmla="*/ 0 w 189530"/>
                    <a:gd name="connsiteY0" fmla="*/ 0 h 243081"/>
                    <a:gd name="connsiteX1" fmla="*/ 189531 w 189530"/>
                    <a:gd name="connsiteY1" fmla="*/ 0 h 243081"/>
                    <a:gd name="connsiteX2" fmla="*/ 189531 w 189530"/>
                    <a:gd name="connsiteY2" fmla="*/ 243081 h 243081"/>
                    <a:gd name="connsiteX3" fmla="*/ 0 w 189530"/>
                    <a:gd name="connsiteY3" fmla="*/ 243081 h 243081"/>
                  </a:gdLst>
                  <a:ahLst/>
                  <a:cxnLst>
                    <a:cxn ang="0">
                      <a:pos x="connsiteX0" y="connsiteY0"/>
                    </a:cxn>
                    <a:cxn ang="0">
                      <a:pos x="connsiteX1" y="connsiteY1"/>
                    </a:cxn>
                    <a:cxn ang="0">
                      <a:pos x="connsiteX2" y="connsiteY2"/>
                    </a:cxn>
                    <a:cxn ang="0">
                      <a:pos x="connsiteX3" y="connsiteY3"/>
                    </a:cxn>
                  </a:cxnLst>
                  <a:rect l="l" t="t" r="r" b="b"/>
                  <a:pathLst>
                    <a:path w="189530" h="243081">
                      <a:moveTo>
                        <a:pt x="0" y="0"/>
                      </a:moveTo>
                      <a:lnTo>
                        <a:pt x="189531" y="0"/>
                      </a:lnTo>
                      <a:lnTo>
                        <a:pt x="189531" y="243081"/>
                      </a:lnTo>
                      <a:lnTo>
                        <a:pt x="0" y="243081"/>
                      </a:lnTo>
                      <a:close/>
                    </a:path>
                  </a:pathLst>
                </a:custGeom>
                <a:solidFill>
                  <a:srgbClr val="E7F3FB"/>
                </a:solidFill>
                <a:ln w="0" cap="flat">
                  <a:noFill/>
                  <a:prstDash val="solid"/>
                  <a:miter/>
                </a:ln>
              </p:spPr>
              <p:txBody>
                <a:bodyPr rtlCol="0" anchor="ctr"/>
                <a:lstStyle/>
                <a:p>
                  <a:endParaRPr lang="nl-NL" sz="1349"/>
                </a:p>
              </p:txBody>
            </p:sp>
            <p:sp>
              <p:nvSpPr>
                <p:cNvPr id="344" name="Vrije vorm 343">
                  <a:extLst>
                    <a:ext uri="{FF2B5EF4-FFF2-40B4-BE49-F238E27FC236}">
                      <a16:creationId xmlns:a16="http://schemas.microsoft.com/office/drawing/2014/main" id="{B5586D38-450F-81E8-2777-A086DAB71049}"/>
                    </a:ext>
                  </a:extLst>
                </p:cNvPr>
                <p:cNvSpPr/>
                <p:nvPr/>
              </p:nvSpPr>
              <p:spPr>
                <a:xfrm rot="5400000">
                  <a:off x="4945815" y="3013760"/>
                  <a:ext cx="189530" cy="243081"/>
                </a:xfrm>
                <a:custGeom>
                  <a:avLst/>
                  <a:gdLst>
                    <a:gd name="connsiteX0" fmla="*/ 0 w 189530"/>
                    <a:gd name="connsiteY0" fmla="*/ 0 h 243081"/>
                    <a:gd name="connsiteX1" fmla="*/ 189531 w 189530"/>
                    <a:gd name="connsiteY1" fmla="*/ 0 h 243081"/>
                    <a:gd name="connsiteX2" fmla="*/ 189531 w 189530"/>
                    <a:gd name="connsiteY2" fmla="*/ 243081 h 243081"/>
                    <a:gd name="connsiteX3" fmla="*/ 0 w 189530"/>
                    <a:gd name="connsiteY3" fmla="*/ 243081 h 243081"/>
                  </a:gdLst>
                  <a:ahLst/>
                  <a:cxnLst>
                    <a:cxn ang="0">
                      <a:pos x="connsiteX0" y="connsiteY0"/>
                    </a:cxn>
                    <a:cxn ang="0">
                      <a:pos x="connsiteX1" y="connsiteY1"/>
                    </a:cxn>
                    <a:cxn ang="0">
                      <a:pos x="connsiteX2" y="connsiteY2"/>
                    </a:cxn>
                    <a:cxn ang="0">
                      <a:pos x="connsiteX3" y="connsiteY3"/>
                    </a:cxn>
                  </a:cxnLst>
                  <a:rect l="l" t="t" r="r" b="b"/>
                  <a:pathLst>
                    <a:path w="189530" h="243081">
                      <a:moveTo>
                        <a:pt x="0" y="0"/>
                      </a:moveTo>
                      <a:lnTo>
                        <a:pt x="189531" y="0"/>
                      </a:lnTo>
                      <a:lnTo>
                        <a:pt x="189531" y="243081"/>
                      </a:lnTo>
                      <a:lnTo>
                        <a:pt x="0" y="243081"/>
                      </a:lnTo>
                      <a:close/>
                    </a:path>
                  </a:pathLst>
                </a:custGeom>
                <a:solidFill>
                  <a:srgbClr val="E7F3FB"/>
                </a:solidFill>
                <a:ln w="0" cap="flat">
                  <a:noFill/>
                  <a:prstDash val="solid"/>
                  <a:miter/>
                </a:ln>
              </p:spPr>
              <p:txBody>
                <a:bodyPr rtlCol="0" anchor="ctr"/>
                <a:lstStyle/>
                <a:p>
                  <a:endParaRPr lang="nl-NL" sz="1349"/>
                </a:p>
              </p:txBody>
            </p:sp>
            <p:sp>
              <p:nvSpPr>
                <p:cNvPr id="345" name="Vrije vorm 344">
                  <a:extLst>
                    <a:ext uri="{FF2B5EF4-FFF2-40B4-BE49-F238E27FC236}">
                      <a16:creationId xmlns:a16="http://schemas.microsoft.com/office/drawing/2014/main" id="{D3529EBC-1660-0235-9066-E5A8C4A29700}"/>
                    </a:ext>
                  </a:extLst>
                </p:cNvPr>
                <p:cNvSpPr/>
                <p:nvPr/>
              </p:nvSpPr>
              <p:spPr>
                <a:xfrm rot="5400000">
                  <a:off x="4222540" y="2603312"/>
                  <a:ext cx="189530" cy="243081"/>
                </a:xfrm>
                <a:custGeom>
                  <a:avLst/>
                  <a:gdLst>
                    <a:gd name="connsiteX0" fmla="*/ 0 w 189530"/>
                    <a:gd name="connsiteY0" fmla="*/ 0 h 243081"/>
                    <a:gd name="connsiteX1" fmla="*/ 189531 w 189530"/>
                    <a:gd name="connsiteY1" fmla="*/ 0 h 243081"/>
                    <a:gd name="connsiteX2" fmla="*/ 189531 w 189530"/>
                    <a:gd name="connsiteY2" fmla="*/ 243081 h 243081"/>
                    <a:gd name="connsiteX3" fmla="*/ 0 w 189530"/>
                    <a:gd name="connsiteY3" fmla="*/ 243081 h 243081"/>
                  </a:gdLst>
                  <a:ahLst/>
                  <a:cxnLst>
                    <a:cxn ang="0">
                      <a:pos x="connsiteX0" y="connsiteY0"/>
                    </a:cxn>
                    <a:cxn ang="0">
                      <a:pos x="connsiteX1" y="connsiteY1"/>
                    </a:cxn>
                    <a:cxn ang="0">
                      <a:pos x="connsiteX2" y="connsiteY2"/>
                    </a:cxn>
                    <a:cxn ang="0">
                      <a:pos x="connsiteX3" y="connsiteY3"/>
                    </a:cxn>
                  </a:cxnLst>
                  <a:rect l="l" t="t" r="r" b="b"/>
                  <a:pathLst>
                    <a:path w="189530" h="243081">
                      <a:moveTo>
                        <a:pt x="0" y="0"/>
                      </a:moveTo>
                      <a:lnTo>
                        <a:pt x="189531" y="0"/>
                      </a:lnTo>
                      <a:lnTo>
                        <a:pt x="189531" y="243081"/>
                      </a:lnTo>
                      <a:lnTo>
                        <a:pt x="0" y="243081"/>
                      </a:lnTo>
                      <a:close/>
                    </a:path>
                  </a:pathLst>
                </a:custGeom>
                <a:solidFill>
                  <a:srgbClr val="E7F3FB"/>
                </a:solidFill>
                <a:ln w="0" cap="flat">
                  <a:noFill/>
                  <a:prstDash val="solid"/>
                  <a:miter/>
                </a:ln>
              </p:spPr>
              <p:txBody>
                <a:bodyPr rtlCol="0" anchor="ctr"/>
                <a:lstStyle/>
                <a:p>
                  <a:endParaRPr lang="nl-NL" sz="1349"/>
                </a:p>
              </p:txBody>
            </p:sp>
            <p:sp>
              <p:nvSpPr>
                <p:cNvPr id="346" name="Vrije vorm 345">
                  <a:extLst>
                    <a:ext uri="{FF2B5EF4-FFF2-40B4-BE49-F238E27FC236}">
                      <a16:creationId xmlns:a16="http://schemas.microsoft.com/office/drawing/2014/main" id="{F823ABBA-DF5A-CBF9-6C49-24A82218DCD3}"/>
                    </a:ext>
                  </a:extLst>
                </p:cNvPr>
                <p:cNvSpPr/>
                <p:nvPr/>
              </p:nvSpPr>
              <p:spPr>
                <a:xfrm rot="5400000">
                  <a:off x="4945820" y="2603309"/>
                  <a:ext cx="189530" cy="243081"/>
                </a:xfrm>
                <a:custGeom>
                  <a:avLst/>
                  <a:gdLst>
                    <a:gd name="connsiteX0" fmla="*/ 0 w 189530"/>
                    <a:gd name="connsiteY0" fmla="*/ 0 h 243081"/>
                    <a:gd name="connsiteX1" fmla="*/ 189531 w 189530"/>
                    <a:gd name="connsiteY1" fmla="*/ 0 h 243081"/>
                    <a:gd name="connsiteX2" fmla="*/ 189531 w 189530"/>
                    <a:gd name="connsiteY2" fmla="*/ 243081 h 243081"/>
                    <a:gd name="connsiteX3" fmla="*/ 0 w 189530"/>
                    <a:gd name="connsiteY3" fmla="*/ 243081 h 243081"/>
                  </a:gdLst>
                  <a:ahLst/>
                  <a:cxnLst>
                    <a:cxn ang="0">
                      <a:pos x="connsiteX0" y="connsiteY0"/>
                    </a:cxn>
                    <a:cxn ang="0">
                      <a:pos x="connsiteX1" y="connsiteY1"/>
                    </a:cxn>
                    <a:cxn ang="0">
                      <a:pos x="connsiteX2" y="connsiteY2"/>
                    </a:cxn>
                    <a:cxn ang="0">
                      <a:pos x="connsiteX3" y="connsiteY3"/>
                    </a:cxn>
                  </a:cxnLst>
                  <a:rect l="l" t="t" r="r" b="b"/>
                  <a:pathLst>
                    <a:path w="189530" h="243081">
                      <a:moveTo>
                        <a:pt x="0" y="0"/>
                      </a:moveTo>
                      <a:lnTo>
                        <a:pt x="189531" y="0"/>
                      </a:lnTo>
                      <a:lnTo>
                        <a:pt x="189531" y="243081"/>
                      </a:lnTo>
                      <a:lnTo>
                        <a:pt x="0" y="243081"/>
                      </a:lnTo>
                      <a:close/>
                    </a:path>
                  </a:pathLst>
                </a:custGeom>
                <a:solidFill>
                  <a:srgbClr val="E7F3FB"/>
                </a:solidFill>
                <a:ln w="0" cap="flat">
                  <a:noFill/>
                  <a:prstDash val="solid"/>
                  <a:miter/>
                </a:ln>
              </p:spPr>
              <p:txBody>
                <a:bodyPr rtlCol="0" anchor="ctr"/>
                <a:lstStyle/>
                <a:p>
                  <a:endParaRPr lang="nl-NL" sz="1349"/>
                </a:p>
              </p:txBody>
            </p:sp>
            <p:sp>
              <p:nvSpPr>
                <p:cNvPr id="347" name="Vrije vorm 346">
                  <a:extLst>
                    <a:ext uri="{FF2B5EF4-FFF2-40B4-BE49-F238E27FC236}">
                      <a16:creationId xmlns:a16="http://schemas.microsoft.com/office/drawing/2014/main" id="{325CD65A-8FAD-7654-6708-6FD021DC83CC}"/>
                    </a:ext>
                  </a:extLst>
                </p:cNvPr>
                <p:cNvSpPr/>
                <p:nvPr/>
              </p:nvSpPr>
              <p:spPr>
                <a:xfrm rot="5400000">
                  <a:off x="4584182" y="2603312"/>
                  <a:ext cx="189530" cy="243081"/>
                </a:xfrm>
                <a:custGeom>
                  <a:avLst/>
                  <a:gdLst>
                    <a:gd name="connsiteX0" fmla="*/ 0 w 189530"/>
                    <a:gd name="connsiteY0" fmla="*/ 0 h 243081"/>
                    <a:gd name="connsiteX1" fmla="*/ 189531 w 189530"/>
                    <a:gd name="connsiteY1" fmla="*/ 0 h 243081"/>
                    <a:gd name="connsiteX2" fmla="*/ 189531 w 189530"/>
                    <a:gd name="connsiteY2" fmla="*/ 243081 h 243081"/>
                    <a:gd name="connsiteX3" fmla="*/ 0 w 189530"/>
                    <a:gd name="connsiteY3" fmla="*/ 243081 h 243081"/>
                  </a:gdLst>
                  <a:ahLst/>
                  <a:cxnLst>
                    <a:cxn ang="0">
                      <a:pos x="connsiteX0" y="connsiteY0"/>
                    </a:cxn>
                    <a:cxn ang="0">
                      <a:pos x="connsiteX1" y="connsiteY1"/>
                    </a:cxn>
                    <a:cxn ang="0">
                      <a:pos x="connsiteX2" y="connsiteY2"/>
                    </a:cxn>
                    <a:cxn ang="0">
                      <a:pos x="connsiteX3" y="connsiteY3"/>
                    </a:cxn>
                  </a:cxnLst>
                  <a:rect l="l" t="t" r="r" b="b"/>
                  <a:pathLst>
                    <a:path w="189530" h="243081">
                      <a:moveTo>
                        <a:pt x="0" y="0"/>
                      </a:moveTo>
                      <a:lnTo>
                        <a:pt x="189531" y="0"/>
                      </a:lnTo>
                      <a:lnTo>
                        <a:pt x="189531" y="243081"/>
                      </a:lnTo>
                      <a:lnTo>
                        <a:pt x="0" y="243081"/>
                      </a:lnTo>
                      <a:close/>
                    </a:path>
                  </a:pathLst>
                </a:custGeom>
                <a:solidFill>
                  <a:srgbClr val="E7F3FB"/>
                </a:solidFill>
                <a:ln w="0" cap="flat">
                  <a:noFill/>
                  <a:prstDash val="solid"/>
                  <a:miter/>
                </a:ln>
              </p:spPr>
              <p:txBody>
                <a:bodyPr rtlCol="0" anchor="ctr"/>
                <a:lstStyle/>
                <a:p>
                  <a:endParaRPr lang="nl-NL" sz="1349"/>
                </a:p>
              </p:txBody>
            </p:sp>
            <p:sp>
              <p:nvSpPr>
                <p:cNvPr id="348" name="Vrije vorm 347">
                  <a:extLst>
                    <a:ext uri="{FF2B5EF4-FFF2-40B4-BE49-F238E27FC236}">
                      <a16:creationId xmlns:a16="http://schemas.microsoft.com/office/drawing/2014/main" id="{A0D3ABB1-643B-AA7A-6160-B714A8E55CCA}"/>
                    </a:ext>
                  </a:extLst>
                </p:cNvPr>
                <p:cNvSpPr/>
                <p:nvPr/>
              </p:nvSpPr>
              <p:spPr>
                <a:xfrm>
                  <a:off x="4090388" y="2406022"/>
                  <a:ext cx="1177115" cy="37562"/>
                </a:xfrm>
                <a:custGeom>
                  <a:avLst/>
                  <a:gdLst>
                    <a:gd name="connsiteX0" fmla="*/ 0 w 1177115"/>
                    <a:gd name="connsiteY0" fmla="*/ 0 h 37562"/>
                    <a:gd name="connsiteX1" fmla="*/ 1177115 w 1177115"/>
                    <a:gd name="connsiteY1" fmla="*/ 0 h 37562"/>
                    <a:gd name="connsiteX2" fmla="*/ 1177115 w 1177115"/>
                    <a:gd name="connsiteY2" fmla="*/ 37562 h 37562"/>
                    <a:gd name="connsiteX3" fmla="*/ 0 w 1177115"/>
                    <a:gd name="connsiteY3" fmla="*/ 37562 h 37562"/>
                  </a:gdLst>
                  <a:ahLst/>
                  <a:cxnLst>
                    <a:cxn ang="0">
                      <a:pos x="connsiteX0" y="connsiteY0"/>
                    </a:cxn>
                    <a:cxn ang="0">
                      <a:pos x="connsiteX1" y="connsiteY1"/>
                    </a:cxn>
                    <a:cxn ang="0">
                      <a:pos x="connsiteX2" y="connsiteY2"/>
                    </a:cxn>
                    <a:cxn ang="0">
                      <a:pos x="connsiteX3" y="connsiteY3"/>
                    </a:cxn>
                  </a:cxnLst>
                  <a:rect l="l" t="t" r="r" b="b"/>
                  <a:pathLst>
                    <a:path w="1177115" h="37562">
                      <a:moveTo>
                        <a:pt x="0" y="0"/>
                      </a:moveTo>
                      <a:lnTo>
                        <a:pt x="1177115" y="0"/>
                      </a:lnTo>
                      <a:lnTo>
                        <a:pt x="1177115" y="37562"/>
                      </a:lnTo>
                      <a:lnTo>
                        <a:pt x="0" y="37562"/>
                      </a:lnTo>
                      <a:close/>
                    </a:path>
                  </a:pathLst>
                </a:custGeom>
                <a:solidFill>
                  <a:srgbClr val="00A9B9"/>
                </a:solidFill>
                <a:ln w="0" cap="flat">
                  <a:noFill/>
                  <a:prstDash val="solid"/>
                  <a:miter/>
                </a:ln>
              </p:spPr>
              <p:txBody>
                <a:bodyPr rtlCol="0" anchor="ctr"/>
                <a:lstStyle/>
                <a:p>
                  <a:endParaRPr lang="nl-NL" sz="1349"/>
                </a:p>
              </p:txBody>
            </p:sp>
          </p:grpSp>
        </p:grpSp>
      </p:grpSp>
      <p:cxnSp>
        <p:nvCxnSpPr>
          <p:cNvPr id="349" name="Rechte verbindingslijn met pijl 520">
            <a:extLst>
              <a:ext uri="{FF2B5EF4-FFF2-40B4-BE49-F238E27FC236}">
                <a16:creationId xmlns:a16="http://schemas.microsoft.com/office/drawing/2014/main" id="{30BF222F-C4F7-67B0-06BF-35EC201DD3BC}"/>
              </a:ext>
            </a:extLst>
          </p:cNvPr>
          <p:cNvCxnSpPr>
            <a:cxnSpLocks/>
          </p:cNvCxnSpPr>
          <p:nvPr/>
        </p:nvCxnSpPr>
        <p:spPr>
          <a:xfrm flipV="1">
            <a:off x="2281400" y="4853859"/>
            <a:ext cx="2664000" cy="1122955"/>
          </a:xfrm>
          <a:prstGeom prst="bentConnector3">
            <a:avLst>
              <a:gd name="adj1" fmla="val 52819"/>
            </a:avLst>
          </a:prstGeom>
          <a:ln w="31750" cap="rnd">
            <a:solidFill>
              <a:schemeClr val="accent1"/>
            </a:solidFill>
            <a:prstDash val="sysDot"/>
            <a:miter lim="800000"/>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350" name="Rechte verbindingslijn met pijl 349">
            <a:extLst>
              <a:ext uri="{FF2B5EF4-FFF2-40B4-BE49-F238E27FC236}">
                <a16:creationId xmlns:a16="http://schemas.microsoft.com/office/drawing/2014/main" id="{9752F1AD-D405-F35C-E364-B0BC137A9369}"/>
              </a:ext>
            </a:extLst>
          </p:cNvPr>
          <p:cNvCxnSpPr>
            <a:cxnSpLocks/>
          </p:cNvCxnSpPr>
          <p:nvPr/>
        </p:nvCxnSpPr>
        <p:spPr>
          <a:xfrm>
            <a:off x="2271194" y="2683022"/>
            <a:ext cx="2664000" cy="0"/>
          </a:xfrm>
          <a:prstGeom prst="straightConnector1">
            <a:avLst/>
          </a:prstGeom>
          <a:ln w="31750" cap="rnd">
            <a:solidFill>
              <a:schemeClr val="accent1"/>
            </a:solidFill>
            <a:prstDash val="sysDot"/>
            <a:tailEnd type="oval" w="med" len="med"/>
          </a:ln>
        </p:spPr>
        <p:style>
          <a:lnRef idx="1">
            <a:schemeClr val="accent1"/>
          </a:lnRef>
          <a:fillRef idx="0">
            <a:schemeClr val="accent1"/>
          </a:fillRef>
          <a:effectRef idx="0">
            <a:schemeClr val="accent1"/>
          </a:effectRef>
          <a:fontRef idx="minor">
            <a:schemeClr val="tx1"/>
          </a:fontRef>
        </p:style>
      </p:cxnSp>
      <p:sp>
        <p:nvSpPr>
          <p:cNvPr id="7" name="Afgeronde rechthoek 6">
            <a:extLst>
              <a:ext uri="{FF2B5EF4-FFF2-40B4-BE49-F238E27FC236}">
                <a16:creationId xmlns:a16="http://schemas.microsoft.com/office/drawing/2014/main" id="{CF40E97E-9EF0-5CE3-5CA5-523D82F8EB81}"/>
              </a:ext>
            </a:extLst>
          </p:cNvPr>
          <p:cNvSpPr/>
          <p:nvPr/>
        </p:nvSpPr>
        <p:spPr>
          <a:xfrm>
            <a:off x="413186" y="564697"/>
            <a:ext cx="823593" cy="23040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rtlCol="0" anchor="ctr"/>
          <a:lstStyle/>
          <a:p>
            <a:pPr algn="ctr"/>
            <a:r>
              <a:rPr lang="nl-NL" sz="1300">
                <a:solidFill>
                  <a:schemeClr val="bg1"/>
                </a:solidFill>
              </a:rPr>
              <a:t>Huisarts</a:t>
            </a:r>
          </a:p>
        </p:txBody>
      </p:sp>
      <p:sp>
        <p:nvSpPr>
          <p:cNvPr id="8" name="Afgeronde rechthoek 7">
            <a:extLst>
              <a:ext uri="{FF2B5EF4-FFF2-40B4-BE49-F238E27FC236}">
                <a16:creationId xmlns:a16="http://schemas.microsoft.com/office/drawing/2014/main" id="{947C4AFA-F0A9-EBD4-0092-EBE9EA542385}"/>
              </a:ext>
            </a:extLst>
          </p:cNvPr>
          <p:cNvSpPr/>
          <p:nvPr/>
        </p:nvSpPr>
        <p:spPr>
          <a:xfrm>
            <a:off x="413186" y="2077398"/>
            <a:ext cx="1293541" cy="23040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rtlCol="0" anchor="ctr"/>
          <a:lstStyle/>
          <a:p>
            <a:pPr algn="ctr"/>
            <a:r>
              <a:rPr lang="nl-NL" sz="1300">
                <a:solidFill>
                  <a:schemeClr val="bg1"/>
                </a:solidFill>
              </a:rPr>
              <a:t>Trombosedienst</a:t>
            </a:r>
          </a:p>
        </p:txBody>
      </p:sp>
      <p:sp>
        <p:nvSpPr>
          <p:cNvPr id="9" name="Afgeronde rechthoek 8">
            <a:extLst>
              <a:ext uri="{FF2B5EF4-FFF2-40B4-BE49-F238E27FC236}">
                <a16:creationId xmlns:a16="http://schemas.microsoft.com/office/drawing/2014/main" id="{49266B0A-E0F0-92C5-8364-294DE43CBB2B}"/>
              </a:ext>
            </a:extLst>
          </p:cNvPr>
          <p:cNvSpPr/>
          <p:nvPr/>
        </p:nvSpPr>
        <p:spPr>
          <a:xfrm>
            <a:off x="413186" y="3643949"/>
            <a:ext cx="823593" cy="23040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rtlCol="0" anchor="ctr"/>
          <a:lstStyle/>
          <a:p>
            <a:pPr algn="ctr"/>
            <a:r>
              <a:rPr lang="nl-NL" sz="1300">
                <a:solidFill>
                  <a:schemeClr val="bg1"/>
                </a:solidFill>
              </a:rPr>
              <a:t>Apotheek</a:t>
            </a:r>
          </a:p>
        </p:txBody>
      </p:sp>
      <p:sp>
        <p:nvSpPr>
          <p:cNvPr id="10" name="Afgeronde rechthoek 9">
            <a:extLst>
              <a:ext uri="{FF2B5EF4-FFF2-40B4-BE49-F238E27FC236}">
                <a16:creationId xmlns:a16="http://schemas.microsoft.com/office/drawing/2014/main" id="{FE7B8EBD-FF74-23CF-6983-CC3B6B79C7FE}"/>
              </a:ext>
            </a:extLst>
          </p:cNvPr>
          <p:cNvSpPr/>
          <p:nvPr/>
        </p:nvSpPr>
        <p:spPr>
          <a:xfrm>
            <a:off x="413186" y="5214977"/>
            <a:ext cx="905063" cy="23040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rtlCol="0" anchor="ctr"/>
          <a:lstStyle/>
          <a:p>
            <a:pPr algn="ctr"/>
            <a:r>
              <a:rPr lang="nl-NL" sz="1300">
                <a:solidFill>
                  <a:schemeClr val="bg1"/>
                </a:solidFill>
              </a:rPr>
              <a:t>Ziekenhuis</a:t>
            </a:r>
          </a:p>
        </p:txBody>
      </p:sp>
    </p:spTree>
    <p:extLst>
      <p:ext uri="{BB962C8B-B14F-4D97-AF65-F5344CB8AC3E}">
        <p14:creationId xmlns:p14="http://schemas.microsoft.com/office/powerpoint/2010/main" val="33125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
                                        <p:tgtEl>
                                          <p:spTgt spid="571"/>
                                        </p:tgtEl>
                                      </p:cBhvr>
                                    </p:animEffect>
                                    <p:set>
                                      <p:cBhvr>
                                        <p:cTn id="7" dur="1" fill="hold">
                                          <p:stCondLst>
                                            <p:cond delay="9"/>
                                          </p:stCondLst>
                                        </p:cTn>
                                        <p:tgtEl>
                                          <p:spTgt spid="571"/>
                                        </p:tgtEl>
                                        <p:attrNameLst>
                                          <p:attrName>style.visibility</p:attrName>
                                        </p:attrNameLst>
                                      </p:cBhvr>
                                      <p:to>
                                        <p:strVal val="hidden"/>
                                      </p:to>
                                    </p:set>
                                  </p:childTnLst>
                                </p:cTn>
                              </p:par>
                            </p:childTnLst>
                          </p:cTn>
                        </p:par>
                        <p:par>
                          <p:cTn id="8" fill="hold">
                            <p:stCondLst>
                              <p:cond delay="10"/>
                            </p:stCondLst>
                            <p:childTnLst>
                              <p:par>
                                <p:cTn id="9" presetID="10" presetClass="entr" presetSubtype="0" fill="hold" nodeType="afterEffect">
                                  <p:stCondLst>
                                    <p:cond delay="0"/>
                                  </p:stCondLst>
                                  <p:childTnLst>
                                    <p:set>
                                      <p:cBhvr>
                                        <p:cTn id="10" dur="1" fill="hold">
                                          <p:stCondLst>
                                            <p:cond delay="0"/>
                                          </p:stCondLst>
                                        </p:cTn>
                                        <p:tgtEl>
                                          <p:spTgt spid="558"/>
                                        </p:tgtEl>
                                        <p:attrNameLst>
                                          <p:attrName>style.visibility</p:attrName>
                                        </p:attrNameLst>
                                      </p:cBhvr>
                                      <p:to>
                                        <p:strVal val="visible"/>
                                      </p:to>
                                    </p:set>
                                    <p:animEffect transition="in" filter="fade">
                                      <p:cBhvr>
                                        <p:cTn id="11" dur="500"/>
                                        <p:tgtEl>
                                          <p:spTgt spid="558"/>
                                        </p:tgtEl>
                                      </p:cBhvr>
                                    </p:animEffect>
                                  </p:childTnLst>
                                </p:cTn>
                              </p:par>
                            </p:childTnLst>
                          </p:cTn>
                        </p:par>
                        <p:par>
                          <p:cTn id="12" fill="hold">
                            <p:stCondLst>
                              <p:cond delay="510"/>
                            </p:stCondLst>
                            <p:childTnLst>
                              <p:par>
                                <p:cTn id="13" presetID="18" presetClass="entr" presetSubtype="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trips(downRight)">
                                      <p:cBhvr>
                                        <p:cTn id="15" dur="600"/>
                                        <p:tgtEl>
                                          <p:spTgt spid="2"/>
                                        </p:tgtEl>
                                      </p:cBhvr>
                                    </p:animEffect>
                                  </p:childTnLst>
                                </p:cTn>
                              </p:par>
                            </p:childTnLst>
                          </p:cTn>
                        </p:par>
                        <p:par>
                          <p:cTn id="16" fill="hold">
                            <p:stCondLst>
                              <p:cond delay="111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6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204"/>
                                        </p:tgtEl>
                                        <p:attrNameLst>
                                          <p:attrName>style.visibility</p:attrName>
                                        </p:attrNameLst>
                                      </p:cBhvr>
                                      <p:to>
                                        <p:strVal val="visible"/>
                                      </p:to>
                                    </p:set>
                                    <p:anim calcmode="lin" valueType="num">
                                      <p:cBhvr>
                                        <p:cTn id="24" dur="500" fill="hold"/>
                                        <p:tgtEl>
                                          <p:spTgt spid="204"/>
                                        </p:tgtEl>
                                        <p:attrNameLst>
                                          <p:attrName>ppt_w</p:attrName>
                                        </p:attrNameLst>
                                      </p:cBhvr>
                                      <p:tavLst>
                                        <p:tav tm="0">
                                          <p:val>
                                            <p:fltVal val="0"/>
                                          </p:val>
                                        </p:tav>
                                        <p:tav tm="100000">
                                          <p:val>
                                            <p:strVal val="#ppt_w"/>
                                          </p:val>
                                        </p:tav>
                                      </p:tavLst>
                                    </p:anim>
                                    <p:anim calcmode="lin" valueType="num">
                                      <p:cBhvr>
                                        <p:cTn id="25" dur="500" fill="hold"/>
                                        <p:tgtEl>
                                          <p:spTgt spid="204"/>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335"/>
                                        </p:tgtEl>
                                        <p:attrNameLst>
                                          <p:attrName>style.visibility</p:attrName>
                                        </p:attrNameLst>
                                      </p:cBhvr>
                                      <p:to>
                                        <p:strVal val="visible"/>
                                      </p:to>
                                    </p:set>
                                    <p:anim calcmode="lin" valueType="num">
                                      <p:cBhvr>
                                        <p:cTn id="28" dur="500" fill="hold"/>
                                        <p:tgtEl>
                                          <p:spTgt spid="335"/>
                                        </p:tgtEl>
                                        <p:attrNameLst>
                                          <p:attrName>ppt_w</p:attrName>
                                        </p:attrNameLst>
                                      </p:cBhvr>
                                      <p:tavLst>
                                        <p:tav tm="0">
                                          <p:val>
                                            <p:fltVal val="0"/>
                                          </p:val>
                                        </p:tav>
                                        <p:tav tm="100000">
                                          <p:val>
                                            <p:strVal val="#ppt_w"/>
                                          </p:val>
                                        </p:tav>
                                      </p:tavLst>
                                    </p:anim>
                                    <p:anim calcmode="lin" valueType="num">
                                      <p:cBhvr>
                                        <p:cTn id="29" dur="500" fill="hold"/>
                                        <p:tgtEl>
                                          <p:spTgt spid="335"/>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324"/>
                                        </p:tgtEl>
                                        <p:attrNameLst>
                                          <p:attrName>style.visibility</p:attrName>
                                        </p:attrNameLst>
                                      </p:cBhvr>
                                      <p:to>
                                        <p:strVal val="visible"/>
                                      </p:to>
                                    </p:set>
                                    <p:anim calcmode="lin" valueType="num">
                                      <p:cBhvr>
                                        <p:cTn id="32" dur="500" fill="hold"/>
                                        <p:tgtEl>
                                          <p:spTgt spid="324"/>
                                        </p:tgtEl>
                                        <p:attrNameLst>
                                          <p:attrName>ppt_w</p:attrName>
                                        </p:attrNameLst>
                                      </p:cBhvr>
                                      <p:tavLst>
                                        <p:tav tm="0">
                                          <p:val>
                                            <p:fltVal val="0"/>
                                          </p:val>
                                        </p:tav>
                                        <p:tav tm="100000">
                                          <p:val>
                                            <p:strVal val="#ppt_w"/>
                                          </p:val>
                                        </p:tav>
                                      </p:tavLst>
                                    </p:anim>
                                    <p:anim calcmode="lin" valueType="num">
                                      <p:cBhvr>
                                        <p:cTn id="33" dur="500" fill="hold"/>
                                        <p:tgtEl>
                                          <p:spTgt spid="324"/>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childTnLst>
                                </p:cTn>
                              </p:par>
                            </p:childTnLst>
                          </p:cTn>
                        </p:par>
                        <p:par>
                          <p:cTn id="38" fill="hold">
                            <p:stCondLst>
                              <p:cond delay="500"/>
                            </p:stCondLst>
                            <p:childTnLst>
                              <p:par>
                                <p:cTn id="39" presetID="23" presetClass="entr" presetSubtype="16"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childTnLst>
                                </p:cTn>
                              </p:par>
                            </p:childTnLst>
                          </p:cTn>
                        </p:par>
                        <p:par>
                          <p:cTn id="43" fill="hold">
                            <p:stCondLst>
                              <p:cond delay="1000"/>
                            </p:stCondLst>
                            <p:childTnLst>
                              <p:par>
                                <p:cTn id="44" presetID="23" presetClass="entr" presetSubtype="16" fill="hold" nodeType="afterEffect">
                                  <p:stCondLst>
                                    <p:cond delay="0"/>
                                  </p:stCondLst>
                                  <p:childTnLst>
                                    <p:set>
                                      <p:cBhvr>
                                        <p:cTn id="45" dur="1" fill="hold">
                                          <p:stCondLst>
                                            <p:cond delay="0"/>
                                          </p:stCondLst>
                                        </p:cTn>
                                        <p:tgtEl>
                                          <p:spTgt spid="350"/>
                                        </p:tgtEl>
                                        <p:attrNameLst>
                                          <p:attrName>style.visibility</p:attrName>
                                        </p:attrNameLst>
                                      </p:cBhvr>
                                      <p:to>
                                        <p:strVal val="visible"/>
                                      </p:to>
                                    </p:set>
                                    <p:anim calcmode="lin" valueType="num">
                                      <p:cBhvr>
                                        <p:cTn id="46" dur="500" fill="hold"/>
                                        <p:tgtEl>
                                          <p:spTgt spid="350"/>
                                        </p:tgtEl>
                                        <p:attrNameLst>
                                          <p:attrName>ppt_w</p:attrName>
                                        </p:attrNameLst>
                                      </p:cBhvr>
                                      <p:tavLst>
                                        <p:tav tm="0">
                                          <p:val>
                                            <p:fltVal val="0"/>
                                          </p:val>
                                        </p:tav>
                                        <p:tav tm="100000">
                                          <p:val>
                                            <p:strVal val="#ppt_w"/>
                                          </p:val>
                                        </p:tav>
                                      </p:tavLst>
                                    </p:anim>
                                    <p:anim calcmode="lin" valueType="num">
                                      <p:cBhvr>
                                        <p:cTn id="47" dur="500" fill="hold"/>
                                        <p:tgtEl>
                                          <p:spTgt spid="350"/>
                                        </p:tgtEl>
                                        <p:attrNameLst>
                                          <p:attrName>ppt_h</p:attrName>
                                        </p:attrNameLst>
                                      </p:cBhvr>
                                      <p:tavLst>
                                        <p:tav tm="0">
                                          <p:val>
                                            <p:fltVal val="0"/>
                                          </p:val>
                                        </p:tav>
                                        <p:tav tm="100000">
                                          <p:val>
                                            <p:strVal val="#ppt_h"/>
                                          </p:val>
                                        </p:tav>
                                      </p:tavLst>
                                    </p:anim>
                                  </p:childTnLst>
                                </p:cTn>
                              </p:par>
                            </p:childTnLst>
                          </p:cTn>
                        </p:par>
                        <p:par>
                          <p:cTn id="48" fill="hold">
                            <p:stCondLst>
                              <p:cond delay="1500"/>
                            </p:stCondLst>
                            <p:childTnLst>
                              <p:par>
                                <p:cTn id="49" presetID="23" presetClass="entr" presetSubtype="16" fill="hold" nodeType="afterEffect">
                                  <p:stCondLst>
                                    <p:cond delay="0"/>
                                  </p:stCondLst>
                                  <p:childTnLst>
                                    <p:set>
                                      <p:cBhvr>
                                        <p:cTn id="50" dur="1" fill="hold">
                                          <p:stCondLst>
                                            <p:cond delay="0"/>
                                          </p:stCondLst>
                                        </p:cTn>
                                        <p:tgtEl>
                                          <p:spTgt spid="323"/>
                                        </p:tgtEl>
                                        <p:attrNameLst>
                                          <p:attrName>style.visibility</p:attrName>
                                        </p:attrNameLst>
                                      </p:cBhvr>
                                      <p:to>
                                        <p:strVal val="visible"/>
                                      </p:to>
                                    </p:set>
                                    <p:anim calcmode="lin" valueType="num">
                                      <p:cBhvr>
                                        <p:cTn id="51" dur="500" fill="hold"/>
                                        <p:tgtEl>
                                          <p:spTgt spid="323"/>
                                        </p:tgtEl>
                                        <p:attrNameLst>
                                          <p:attrName>ppt_w</p:attrName>
                                        </p:attrNameLst>
                                      </p:cBhvr>
                                      <p:tavLst>
                                        <p:tav tm="0">
                                          <p:val>
                                            <p:fltVal val="0"/>
                                          </p:val>
                                        </p:tav>
                                        <p:tav tm="100000">
                                          <p:val>
                                            <p:strVal val="#ppt_w"/>
                                          </p:val>
                                        </p:tav>
                                      </p:tavLst>
                                    </p:anim>
                                    <p:anim calcmode="lin" valueType="num">
                                      <p:cBhvr>
                                        <p:cTn id="52" dur="500" fill="hold"/>
                                        <p:tgtEl>
                                          <p:spTgt spid="323"/>
                                        </p:tgtEl>
                                        <p:attrNameLst>
                                          <p:attrName>ppt_h</p:attrName>
                                        </p:attrNameLst>
                                      </p:cBhvr>
                                      <p:tavLst>
                                        <p:tav tm="0">
                                          <p:val>
                                            <p:fltVal val="0"/>
                                          </p:val>
                                        </p:tav>
                                        <p:tav tm="100000">
                                          <p:val>
                                            <p:strVal val="#ppt_h"/>
                                          </p:val>
                                        </p:tav>
                                      </p:tavLst>
                                    </p:anim>
                                  </p:childTnLst>
                                </p:cTn>
                              </p:par>
                            </p:childTnLst>
                          </p:cTn>
                        </p:par>
                        <p:par>
                          <p:cTn id="53" fill="hold">
                            <p:stCondLst>
                              <p:cond delay="2000"/>
                            </p:stCondLst>
                            <p:childTnLst>
                              <p:par>
                                <p:cTn id="54" presetID="23" presetClass="entr" presetSubtype="16" fill="hold" nodeType="afterEffect">
                                  <p:stCondLst>
                                    <p:cond delay="0"/>
                                  </p:stCondLst>
                                  <p:childTnLst>
                                    <p:set>
                                      <p:cBhvr>
                                        <p:cTn id="55" dur="1" fill="hold">
                                          <p:stCondLst>
                                            <p:cond delay="0"/>
                                          </p:stCondLst>
                                        </p:cTn>
                                        <p:tgtEl>
                                          <p:spTgt spid="349"/>
                                        </p:tgtEl>
                                        <p:attrNameLst>
                                          <p:attrName>style.visibility</p:attrName>
                                        </p:attrNameLst>
                                      </p:cBhvr>
                                      <p:to>
                                        <p:strVal val="visible"/>
                                      </p:to>
                                    </p:set>
                                    <p:anim calcmode="lin" valueType="num">
                                      <p:cBhvr>
                                        <p:cTn id="56" dur="500" fill="hold"/>
                                        <p:tgtEl>
                                          <p:spTgt spid="349"/>
                                        </p:tgtEl>
                                        <p:attrNameLst>
                                          <p:attrName>ppt_w</p:attrName>
                                        </p:attrNameLst>
                                      </p:cBhvr>
                                      <p:tavLst>
                                        <p:tav tm="0">
                                          <p:val>
                                            <p:fltVal val="0"/>
                                          </p:val>
                                        </p:tav>
                                        <p:tav tm="100000">
                                          <p:val>
                                            <p:strVal val="#ppt_w"/>
                                          </p:val>
                                        </p:tav>
                                      </p:tavLst>
                                    </p:anim>
                                    <p:anim calcmode="lin" valueType="num">
                                      <p:cBhvr>
                                        <p:cTn id="57" dur="500" fill="hold"/>
                                        <p:tgtEl>
                                          <p:spTgt spid="3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Vrije vorm 605">
            <a:extLst>
              <a:ext uri="{FF2B5EF4-FFF2-40B4-BE49-F238E27FC236}">
                <a16:creationId xmlns:a16="http://schemas.microsoft.com/office/drawing/2014/main" id="{4E4F2B4E-2F5B-43CE-DFF3-DE2164EBD95B}"/>
              </a:ext>
            </a:extLst>
          </p:cNvPr>
          <p:cNvSpPr/>
          <p:nvPr/>
        </p:nvSpPr>
        <p:spPr>
          <a:xfrm rot="21240623" flipH="1">
            <a:off x="-88276" y="3898283"/>
            <a:ext cx="12269051" cy="3594836"/>
          </a:xfrm>
          <a:custGeom>
            <a:avLst/>
            <a:gdLst>
              <a:gd name="connsiteX0" fmla="*/ 12025376 w 12269051"/>
              <a:gd name="connsiteY0" fmla="*/ 0 h 3594836"/>
              <a:gd name="connsiteX1" fmla="*/ 11567465 w 12269051"/>
              <a:gd name="connsiteY1" fmla="*/ 51301 h 3594836"/>
              <a:gd name="connsiteX2" fmla="*/ 4678134 w 12269051"/>
              <a:gd name="connsiteY2" fmla="*/ 1468978 h 3594836"/>
              <a:gd name="connsiteX3" fmla="*/ 268533 w 12269051"/>
              <a:gd name="connsiteY3" fmla="*/ 2148763 h 3594836"/>
              <a:gd name="connsiteX4" fmla="*/ 0 w 12269051"/>
              <a:gd name="connsiteY4" fmla="*/ 2241161 h 3594836"/>
              <a:gd name="connsiteX5" fmla="*/ 142029 w 12269051"/>
              <a:gd name="connsiteY5" fmla="*/ 3594836 h 3594836"/>
              <a:gd name="connsiteX6" fmla="*/ 12269051 w 12269051"/>
              <a:gd name="connsiteY6" fmla="*/ 2322457 h 359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9051" h="3594836">
                <a:moveTo>
                  <a:pt x="12025376" y="0"/>
                </a:moveTo>
                <a:lnTo>
                  <a:pt x="11567465" y="51301"/>
                </a:lnTo>
                <a:cubicBezTo>
                  <a:pt x="8071395" y="492459"/>
                  <a:pt x="6708877" y="1400846"/>
                  <a:pt x="4678134" y="1468978"/>
                </a:cubicBezTo>
                <a:cubicBezTo>
                  <a:pt x="2897560" y="1528715"/>
                  <a:pt x="1467758" y="1775800"/>
                  <a:pt x="268533" y="2148763"/>
                </a:cubicBezTo>
                <a:lnTo>
                  <a:pt x="0" y="2241161"/>
                </a:lnTo>
                <a:lnTo>
                  <a:pt x="142029" y="3594836"/>
                </a:lnTo>
                <a:lnTo>
                  <a:pt x="12269051" y="2322457"/>
                </a:lnTo>
                <a:close/>
              </a:path>
            </a:pathLst>
          </a:custGeom>
          <a:solidFill>
            <a:srgbClr val="E7F3FB"/>
          </a:solidFill>
          <a:ln w="9525" cap="flat">
            <a:noFill/>
            <a:prstDash val="solid"/>
            <a:miter/>
          </a:ln>
        </p:spPr>
        <p:txBody>
          <a:bodyPr wrap="square" rtlCol="0" anchor="ctr">
            <a:noAutofit/>
          </a:bodyPr>
          <a:lstStyle/>
          <a:p>
            <a:endParaRPr lang="nl-NL"/>
          </a:p>
        </p:txBody>
      </p:sp>
      <p:sp>
        <p:nvSpPr>
          <p:cNvPr id="595" name="Tekstvak 594">
            <a:extLst>
              <a:ext uri="{FF2B5EF4-FFF2-40B4-BE49-F238E27FC236}">
                <a16:creationId xmlns:a16="http://schemas.microsoft.com/office/drawing/2014/main" id="{A8409360-23DC-B689-8544-709FCCBCC08A}"/>
              </a:ext>
            </a:extLst>
          </p:cNvPr>
          <p:cNvSpPr txBox="1"/>
          <p:nvPr/>
        </p:nvSpPr>
        <p:spPr>
          <a:xfrm>
            <a:off x="616423" y="5197488"/>
            <a:ext cx="2533826" cy="477616"/>
          </a:xfrm>
          <a:prstGeom prst="roundRect">
            <a:avLst>
              <a:gd name="adj" fmla="val 50000"/>
            </a:avLst>
          </a:prstGeom>
          <a:solidFill>
            <a:schemeClr val="accent2"/>
          </a:solidFill>
          <a:effectLst>
            <a:outerShdw blurRad="254000" dir="2700000" algn="tl" rotWithShape="0">
              <a:schemeClr val="tx2">
                <a:alpha val="10000"/>
              </a:schemeClr>
            </a:outerShdw>
          </a:effectLst>
        </p:spPr>
        <p:txBody>
          <a:bodyPr wrap="square" bIns="72000" anchor="ctr" anchorCtr="0">
            <a:noAutofit/>
          </a:bodyPr>
          <a:lstStyle/>
          <a:p>
            <a:pPr algn="ctr"/>
            <a:r>
              <a:rPr lang="nl-NL" noProof="1">
                <a:solidFill>
                  <a:schemeClr val="bg1"/>
                </a:solidFill>
              </a:rPr>
              <a:t>medicatieoverdracht.nl</a:t>
            </a:r>
          </a:p>
        </p:txBody>
      </p:sp>
      <p:sp>
        <p:nvSpPr>
          <p:cNvPr id="2" name="Titel 1">
            <a:extLst>
              <a:ext uri="{FF2B5EF4-FFF2-40B4-BE49-F238E27FC236}">
                <a16:creationId xmlns:a16="http://schemas.microsoft.com/office/drawing/2014/main" id="{C36A31E0-377B-FD27-88FF-CCFDD88513FB}"/>
              </a:ext>
            </a:extLst>
          </p:cNvPr>
          <p:cNvSpPr>
            <a:spLocks noGrp="1"/>
          </p:cNvSpPr>
          <p:nvPr>
            <p:ph type="title"/>
          </p:nvPr>
        </p:nvSpPr>
        <p:spPr>
          <a:xfrm>
            <a:off x="603997" y="664454"/>
            <a:ext cx="9121188" cy="640401"/>
          </a:xfrm>
        </p:spPr>
        <p:txBody>
          <a:bodyPr/>
          <a:lstStyle/>
          <a:p>
            <a:pPr>
              <a:lnSpc>
                <a:spcPct val="90000"/>
              </a:lnSpc>
            </a:pPr>
            <a:r>
              <a:rPr lang="nl-NL" b="0"/>
              <a:t>Informatiestandaard Medicatieproces 9</a:t>
            </a:r>
            <a:endParaRPr lang="nl-NL" b="0">
              <a:solidFill>
                <a:schemeClr val="accent1"/>
              </a:solidFill>
            </a:endParaRPr>
          </a:p>
        </p:txBody>
      </p:sp>
      <p:grpSp>
        <p:nvGrpSpPr>
          <p:cNvPr id="509" name="Graphic 506">
            <a:extLst>
              <a:ext uri="{FF2B5EF4-FFF2-40B4-BE49-F238E27FC236}">
                <a16:creationId xmlns:a16="http://schemas.microsoft.com/office/drawing/2014/main" id="{E9E4801F-936B-4EC7-B1FC-06BB1F0C9790}"/>
              </a:ext>
            </a:extLst>
          </p:cNvPr>
          <p:cNvGrpSpPr/>
          <p:nvPr/>
        </p:nvGrpSpPr>
        <p:grpSpPr>
          <a:xfrm>
            <a:off x="9948143" y="1791688"/>
            <a:ext cx="1986822" cy="4956050"/>
            <a:chOff x="7570784" y="814429"/>
            <a:chExt cx="2370017" cy="5911916"/>
          </a:xfrm>
        </p:grpSpPr>
        <p:sp>
          <p:nvSpPr>
            <p:cNvPr id="510" name="Vrije vorm 509">
              <a:extLst>
                <a:ext uri="{FF2B5EF4-FFF2-40B4-BE49-F238E27FC236}">
                  <a16:creationId xmlns:a16="http://schemas.microsoft.com/office/drawing/2014/main" id="{5D8657FD-77BE-6D32-FB73-F20F80FF8068}"/>
                </a:ext>
              </a:extLst>
            </p:cNvPr>
            <p:cNvSpPr/>
            <p:nvPr/>
          </p:nvSpPr>
          <p:spPr>
            <a:xfrm>
              <a:off x="7990120" y="814429"/>
              <a:ext cx="1219173" cy="1637911"/>
            </a:xfrm>
            <a:custGeom>
              <a:avLst/>
              <a:gdLst>
                <a:gd name="connsiteX0" fmla="*/ 1158669 w 1219173"/>
                <a:gd name="connsiteY0" fmla="*/ 475129 h 1637911"/>
                <a:gd name="connsiteX1" fmla="*/ 779082 w 1219173"/>
                <a:gd name="connsiteY1" fmla="*/ 36849 h 1637911"/>
                <a:gd name="connsiteX2" fmla="*/ 243294 w 1219173"/>
                <a:gd name="connsiteY2" fmla="*/ 145148 h 1637911"/>
                <a:gd name="connsiteX3" fmla="*/ 7394 w 1219173"/>
                <a:gd name="connsiteY3" fmla="*/ 386324 h 1637911"/>
                <a:gd name="connsiteX4" fmla="*/ 25366 w 1219173"/>
                <a:gd name="connsiteY4" fmla="*/ 830538 h 1637911"/>
                <a:gd name="connsiteX5" fmla="*/ 240190 w 1219173"/>
                <a:gd name="connsiteY5" fmla="*/ 1613585 h 1637911"/>
                <a:gd name="connsiteX6" fmla="*/ 578844 w 1219173"/>
                <a:gd name="connsiteY6" fmla="*/ 1524403 h 1637911"/>
                <a:gd name="connsiteX7" fmla="*/ 722059 w 1219173"/>
                <a:gd name="connsiteY7" fmla="*/ 1422697 h 1637911"/>
                <a:gd name="connsiteX8" fmla="*/ 1219173 w 1219173"/>
                <a:gd name="connsiteY8" fmla="*/ 1587593 h 1637911"/>
                <a:gd name="connsiteX9" fmla="*/ 1068336 w 1219173"/>
                <a:gd name="connsiteY9" fmla="*/ 1150443 h 1637911"/>
                <a:gd name="connsiteX10" fmla="*/ 1158575 w 1219173"/>
                <a:gd name="connsiteY10" fmla="*/ 475224 h 163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173" h="1637911">
                  <a:moveTo>
                    <a:pt x="1158669" y="475129"/>
                  </a:moveTo>
                  <a:cubicBezTo>
                    <a:pt x="1102211" y="315977"/>
                    <a:pt x="1054409" y="161722"/>
                    <a:pt x="779082" y="36849"/>
                  </a:cubicBezTo>
                  <a:cubicBezTo>
                    <a:pt x="636149" y="-27942"/>
                    <a:pt x="322053" y="-16359"/>
                    <a:pt x="243294" y="145148"/>
                  </a:cubicBezTo>
                  <a:cubicBezTo>
                    <a:pt x="94716" y="191481"/>
                    <a:pt x="35058" y="249962"/>
                    <a:pt x="7394" y="386324"/>
                  </a:cubicBezTo>
                  <a:cubicBezTo>
                    <a:pt x="-21870" y="530409"/>
                    <a:pt x="46632" y="618460"/>
                    <a:pt x="25366" y="830538"/>
                  </a:cubicBezTo>
                  <a:cubicBezTo>
                    <a:pt x="-699" y="1091302"/>
                    <a:pt x="119934" y="1564239"/>
                    <a:pt x="240190" y="1613585"/>
                  </a:cubicBezTo>
                  <a:cubicBezTo>
                    <a:pt x="446638" y="1698246"/>
                    <a:pt x="505166" y="1512538"/>
                    <a:pt x="578844" y="1524403"/>
                  </a:cubicBezTo>
                  <a:cubicBezTo>
                    <a:pt x="578844" y="1524403"/>
                    <a:pt x="663908" y="1359413"/>
                    <a:pt x="722059" y="1422697"/>
                  </a:cubicBezTo>
                  <a:cubicBezTo>
                    <a:pt x="858500" y="1571207"/>
                    <a:pt x="1124136" y="1717740"/>
                    <a:pt x="1219173" y="1587593"/>
                  </a:cubicBezTo>
                  <a:cubicBezTo>
                    <a:pt x="1219173" y="1587593"/>
                    <a:pt x="1078498" y="1413939"/>
                    <a:pt x="1068336" y="1150443"/>
                  </a:cubicBezTo>
                  <a:cubicBezTo>
                    <a:pt x="1060149" y="937706"/>
                    <a:pt x="1256153" y="750020"/>
                    <a:pt x="1158575" y="475224"/>
                  </a:cubicBezTo>
                  <a:close/>
                </a:path>
              </a:pathLst>
            </a:custGeom>
            <a:solidFill>
              <a:srgbClr val="213B50"/>
            </a:solidFill>
            <a:ln w="9410" cap="flat">
              <a:noFill/>
              <a:prstDash val="solid"/>
              <a:miter/>
            </a:ln>
          </p:spPr>
          <p:txBody>
            <a:bodyPr rtlCol="0" anchor="ctr"/>
            <a:lstStyle/>
            <a:p>
              <a:endParaRPr lang="nl-NL"/>
            </a:p>
          </p:txBody>
        </p:sp>
        <p:sp>
          <p:nvSpPr>
            <p:cNvPr id="511" name="Vrije vorm 510">
              <a:extLst>
                <a:ext uri="{FF2B5EF4-FFF2-40B4-BE49-F238E27FC236}">
                  <a16:creationId xmlns:a16="http://schemas.microsoft.com/office/drawing/2014/main" id="{C8CCA430-9C2B-851E-4E19-4B8F5D5CA804}"/>
                </a:ext>
              </a:extLst>
            </p:cNvPr>
            <p:cNvSpPr/>
            <p:nvPr/>
          </p:nvSpPr>
          <p:spPr>
            <a:xfrm>
              <a:off x="8083166" y="987170"/>
              <a:ext cx="807326" cy="1495187"/>
            </a:xfrm>
            <a:custGeom>
              <a:avLst/>
              <a:gdLst>
                <a:gd name="connsiteX0" fmla="*/ 807327 w 807326"/>
                <a:gd name="connsiteY0" fmla="*/ 555055 h 1495187"/>
                <a:gd name="connsiteX1" fmla="*/ 701656 w 807326"/>
                <a:gd name="connsiteY1" fmla="*/ 690193 h 1495187"/>
                <a:gd name="connsiteX2" fmla="*/ 699021 w 807326"/>
                <a:gd name="connsiteY2" fmla="*/ 689439 h 1495187"/>
                <a:gd name="connsiteX3" fmla="*/ 650562 w 807326"/>
                <a:gd name="connsiteY3" fmla="*/ 813842 h 1495187"/>
                <a:gd name="connsiteX4" fmla="*/ 649432 w 807326"/>
                <a:gd name="connsiteY4" fmla="*/ 1259279 h 1495187"/>
                <a:gd name="connsiteX5" fmla="*/ 314541 w 807326"/>
                <a:gd name="connsiteY5" fmla="*/ 1495182 h 1495187"/>
                <a:gd name="connsiteX6" fmla="*/ 262694 w 807326"/>
                <a:gd name="connsiteY6" fmla="*/ 1259279 h 1495187"/>
                <a:gd name="connsiteX7" fmla="*/ 262694 w 807326"/>
                <a:gd name="connsiteY7" fmla="*/ 1010004 h 1495187"/>
                <a:gd name="connsiteX8" fmla="*/ 260812 w 807326"/>
                <a:gd name="connsiteY8" fmla="*/ 1010004 h 1495187"/>
                <a:gd name="connsiteX9" fmla="*/ 72054 w 807326"/>
                <a:gd name="connsiteY9" fmla="*/ 846614 h 1495187"/>
                <a:gd name="connsiteX10" fmla="*/ 352 w 807326"/>
                <a:gd name="connsiteY10" fmla="*/ 343166 h 1495187"/>
                <a:gd name="connsiteX11" fmla="*/ 383985 w 807326"/>
                <a:gd name="connsiteY11" fmla="*/ 0 h 1495187"/>
                <a:gd name="connsiteX12" fmla="*/ 729885 w 807326"/>
                <a:gd name="connsiteY12" fmla="*/ 353431 h 1495187"/>
                <a:gd name="connsiteX13" fmla="*/ 728756 w 807326"/>
                <a:gd name="connsiteY13" fmla="*/ 469452 h 1495187"/>
                <a:gd name="connsiteX14" fmla="*/ 730261 w 807326"/>
                <a:gd name="connsiteY14" fmla="*/ 469075 h 1495187"/>
                <a:gd name="connsiteX15" fmla="*/ 807327 w 807326"/>
                <a:gd name="connsiteY15" fmla="*/ 554961 h 149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7326" h="1495187">
                  <a:moveTo>
                    <a:pt x="807327" y="555055"/>
                  </a:moveTo>
                  <a:cubicBezTo>
                    <a:pt x="807327" y="632559"/>
                    <a:pt x="742494" y="699328"/>
                    <a:pt x="701656" y="690193"/>
                  </a:cubicBezTo>
                  <a:cubicBezTo>
                    <a:pt x="700527" y="689816"/>
                    <a:pt x="699774" y="689816"/>
                    <a:pt x="699021" y="689439"/>
                  </a:cubicBezTo>
                  <a:cubicBezTo>
                    <a:pt x="684907" y="745190"/>
                    <a:pt x="667405" y="785213"/>
                    <a:pt x="650562" y="813842"/>
                  </a:cubicBezTo>
                  <a:cubicBezTo>
                    <a:pt x="650185" y="964613"/>
                    <a:pt x="649432" y="1157008"/>
                    <a:pt x="649432" y="1259279"/>
                  </a:cubicBezTo>
                  <a:cubicBezTo>
                    <a:pt x="577730" y="1405436"/>
                    <a:pt x="444207" y="1495936"/>
                    <a:pt x="314541" y="1495182"/>
                  </a:cubicBezTo>
                  <a:cubicBezTo>
                    <a:pt x="278314" y="1495182"/>
                    <a:pt x="262694" y="1350910"/>
                    <a:pt x="262694" y="1259279"/>
                  </a:cubicBezTo>
                  <a:lnTo>
                    <a:pt x="262694" y="1010004"/>
                  </a:lnTo>
                  <a:lnTo>
                    <a:pt x="260812" y="1010004"/>
                  </a:lnTo>
                  <a:cubicBezTo>
                    <a:pt x="160129" y="1008497"/>
                    <a:pt x="103294" y="916490"/>
                    <a:pt x="72054" y="846614"/>
                  </a:cubicBezTo>
                  <a:cubicBezTo>
                    <a:pt x="44578" y="785496"/>
                    <a:pt x="-4635" y="675219"/>
                    <a:pt x="352" y="343166"/>
                  </a:cubicBezTo>
                  <a:cubicBezTo>
                    <a:pt x="5339" y="11112"/>
                    <a:pt x="289794" y="1978"/>
                    <a:pt x="383985" y="0"/>
                  </a:cubicBezTo>
                  <a:cubicBezTo>
                    <a:pt x="478552" y="1883"/>
                    <a:pt x="724898" y="21377"/>
                    <a:pt x="729885" y="353431"/>
                  </a:cubicBezTo>
                  <a:cubicBezTo>
                    <a:pt x="730637" y="395432"/>
                    <a:pt x="729885" y="434325"/>
                    <a:pt x="728756" y="469452"/>
                  </a:cubicBezTo>
                  <a:cubicBezTo>
                    <a:pt x="729132" y="469452"/>
                    <a:pt x="729885" y="469075"/>
                    <a:pt x="730261" y="469075"/>
                  </a:cubicBezTo>
                  <a:cubicBezTo>
                    <a:pt x="757737" y="462954"/>
                    <a:pt x="807327" y="477080"/>
                    <a:pt x="807327" y="554961"/>
                  </a:cubicBezTo>
                  <a:close/>
                </a:path>
              </a:pathLst>
            </a:custGeom>
            <a:solidFill>
              <a:srgbClr val="D3A77F"/>
            </a:solidFill>
            <a:ln w="9410" cap="flat">
              <a:noFill/>
              <a:prstDash val="solid"/>
              <a:miter/>
            </a:ln>
          </p:spPr>
          <p:txBody>
            <a:bodyPr rtlCol="0" anchor="ctr"/>
            <a:lstStyle/>
            <a:p>
              <a:endParaRPr lang="nl-NL"/>
            </a:p>
          </p:txBody>
        </p:sp>
        <p:sp>
          <p:nvSpPr>
            <p:cNvPr id="512" name="Vrije vorm 511">
              <a:extLst>
                <a:ext uri="{FF2B5EF4-FFF2-40B4-BE49-F238E27FC236}">
                  <a16:creationId xmlns:a16="http://schemas.microsoft.com/office/drawing/2014/main" id="{5988A2A1-262A-27EA-DEBD-D14260F45EAC}"/>
                </a:ext>
              </a:extLst>
            </p:cNvPr>
            <p:cNvSpPr/>
            <p:nvPr/>
          </p:nvSpPr>
          <p:spPr>
            <a:xfrm>
              <a:off x="8345390" y="1801482"/>
              <a:ext cx="390031" cy="265861"/>
            </a:xfrm>
            <a:custGeom>
              <a:avLst/>
              <a:gdLst>
                <a:gd name="connsiteX0" fmla="*/ 94 w 390031"/>
                <a:gd name="connsiteY0" fmla="*/ 219705 h 265861"/>
                <a:gd name="connsiteX1" fmla="*/ 94 w 390031"/>
                <a:gd name="connsiteY1" fmla="*/ 195597 h 265861"/>
                <a:gd name="connsiteX2" fmla="*/ 388526 w 390031"/>
                <a:gd name="connsiteY2" fmla="*/ 0 h 265861"/>
                <a:gd name="connsiteX3" fmla="*/ 390032 w 390031"/>
                <a:gd name="connsiteY3" fmla="*/ 72419 h 265861"/>
                <a:gd name="connsiteX4" fmla="*/ 149050 w 390031"/>
                <a:gd name="connsiteY4" fmla="*/ 265473 h 265861"/>
                <a:gd name="connsiteX5" fmla="*/ 0 w 390031"/>
                <a:gd name="connsiteY5" fmla="*/ 219705 h 26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031" h="265861">
                  <a:moveTo>
                    <a:pt x="94" y="219705"/>
                  </a:moveTo>
                  <a:lnTo>
                    <a:pt x="94" y="195597"/>
                  </a:lnTo>
                  <a:cubicBezTo>
                    <a:pt x="130042" y="195597"/>
                    <a:pt x="293300" y="125156"/>
                    <a:pt x="388526" y="0"/>
                  </a:cubicBezTo>
                  <a:lnTo>
                    <a:pt x="390032" y="72419"/>
                  </a:lnTo>
                  <a:cubicBezTo>
                    <a:pt x="330186" y="215091"/>
                    <a:pt x="229597" y="261236"/>
                    <a:pt x="149050" y="265473"/>
                  </a:cubicBezTo>
                  <a:cubicBezTo>
                    <a:pt x="104447" y="267828"/>
                    <a:pt x="41685" y="260294"/>
                    <a:pt x="0" y="219705"/>
                  </a:cubicBezTo>
                  <a:close/>
                </a:path>
              </a:pathLst>
            </a:custGeom>
            <a:solidFill>
              <a:srgbClr val="A07355"/>
            </a:solidFill>
            <a:ln w="9410" cap="flat">
              <a:noFill/>
              <a:prstDash val="solid"/>
              <a:miter/>
            </a:ln>
          </p:spPr>
          <p:txBody>
            <a:bodyPr rtlCol="0" anchor="ctr"/>
            <a:lstStyle/>
            <a:p>
              <a:endParaRPr lang="nl-NL"/>
            </a:p>
          </p:txBody>
        </p:sp>
        <p:sp>
          <p:nvSpPr>
            <p:cNvPr id="513" name="Vrije vorm 512">
              <a:extLst>
                <a:ext uri="{FF2B5EF4-FFF2-40B4-BE49-F238E27FC236}">
                  <a16:creationId xmlns:a16="http://schemas.microsoft.com/office/drawing/2014/main" id="{6A07FA2F-6714-F5F0-8C03-9420BB1FF828}"/>
                </a:ext>
              </a:extLst>
            </p:cNvPr>
            <p:cNvSpPr/>
            <p:nvPr/>
          </p:nvSpPr>
          <p:spPr>
            <a:xfrm>
              <a:off x="8068012" y="933443"/>
              <a:ext cx="800064" cy="524685"/>
            </a:xfrm>
            <a:custGeom>
              <a:avLst/>
              <a:gdLst>
                <a:gd name="connsiteX0" fmla="*/ 265333 w 800064"/>
                <a:gd name="connsiteY0" fmla="*/ 181426 h 524685"/>
                <a:gd name="connsiteX1" fmla="*/ 17388 w 800064"/>
                <a:gd name="connsiteY1" fmla="*/ 524686 h 524685"/>
                <a:gd name="connsiteX2" fmla="*/ 391141 w 800064"/>
                <a:gd name="connsiteY2" fmla="*/ 49 h 524685"/>
                <a:gd name="connsiteX3" fmla="*/ 787758 w 800064"/>
                <a:gd name="connsiteY3" fmla="*/ 523650 h 524685"/>
                <a:gd name="connsiteX4" fmla="*/ 265333 w 800064"/>
                <a:gd name="connsiteY4" fmla="*/ 181426 h 524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64" h="524685">
                  <a:moveTo>
                    <a:pt x="265333" y="181426"/>
                  </a:moveTo>
                  <a:cubicBezTo>
                    <a:pt x="123717" y="174551"/>
                    <a:pt x="-39071" y="388418"/>
                    <a:pt x="17388" y="524686"/>
                  </a:cubicBezTo>
                  <a:cubicBezTo>
                    <a:pt x="-45752" y="226534"/>
                    <a:pt x="59543" y="4287"/>
                    <a:pt x="391141" y="49"/>
                  </a:cubicBezTo>
                  <a:cubicBezTo>
                    <a:pt x="722644" y="-4189"/>
                    <a:pt x="841205" y="268630"/>
                    <a:pt x="787758" y="523650"/>
                  </a:cubicBezTo>
                  <a:cubicBezTo>
                    <a:pt x="787100" y="523650"/>
                    <a:pt x="366205" y="452738"/>
                    <a:pt x="265333" y="181426"/>
                  </a:cubicBezTo>
                  <a:close/>
                </a:path>
              </a:pathLst>
            </a:custGeom>
            <a:solidFill>
              <a:srgbClr val="213B50"/>
            </a:solidFill>
            <a:ln w="9410" cap="flat">
              <a:noFill/>
              <a:prstDash val="solid"/>
              <a:miter/>
            </a:ln>
          </p:spPr>
          <p:txBody>
            <a:bodyPr rtlCol="0" anchor="ctr"/>
            <a:lstStyle/>
            <a:p>
              <a:endParaRPr lang="nl-NL"/>
            </a:p>
          </p:txBody>
        </p:sp>
        <p:sp>
          <p:nvSpPr>
            <p:cNvPr id="514" name="Vrije vorm 513">
              <a:extLst>
                <a:ext uri="{FF2B5EF4-FFF2-40B4-BE49-F238E27FC236}">
                  <a16:creationId xmlns:a16="http://schemas.microsoft.com/office/drawing/2014/main" id="{6547BA2A-286B-974C-5895-3899FDA16CA3}"/>
                </a:ext>
              </a:extLst>
            </p:cNvPr>
            <p:cNvSpPr/>
            <p:nvPr/>
          </p:nvSpPr>
          <p:spPr>
            <a:xfrm>
              <a:off x="8136936" y="1456527"/>
              <a:ext cx="369295" cy="79388"/>
            </a:xfrm>
            <a:custGeom>
              <a:avLst/>
              <a:gdLst>
                <a:gd name="connsiteX0" fmla="*/ 30988 w 369295"/>
                <a:gd name="connsiteY0" fmla="*/ 0 h 79388"/>
                <a:gd name="connsiteX1" fmla="*/ 64674 w 369295"/>
                <a:gd name="connsiteY1" fmla="*/ 39930 h 79388"/>
                <a:gd name="connsiteX2" fmla="*/ 33716 w 369295"/>
                <a:gd name="connsiteY2" fmla="*/ 79388 h 79388"/>
                <a:gd name="connsiteX3" fmla="*/ 29 w 369295"/>
                <a:gd name="connsiteY3" fmla="*/ 39459 h 79388"/>
                <a:gd name="connsiteX4" fmla="*/ 30988 w 369295"/>
                <a:gd name="connsiteY4" fmla="*/ 0 h 79388"/>
                <a:gd name="connsiteX5" fmla="*/ 338308 w 369295"/>
                <a:gd name="connsiteY5" fmla="*/ 0 h 79388"/>
                <a:gd name="connsiteX6" fmla="*/ 304621 w 369295"/>
                <a:gd name="connsiteY6" fmla="*/ 39930 h 79388"/>
                <a:gd name="connsiteX7" fmla="*/ 335579 w 369295"/>
                <a:gd name="connsiteY7" fmla="*/ 79388 h 79388"/>
                <a:gd name="connsiteX8" fmla="*/ 369266 w 369295"/>
                <a:gd name="connsiteY8" fmla="*/ 39459 h 79388"/>
                <a:gd name="connsiteX9" fmla="*/ 338308 w 369295"/>
                <a:gd name="connsiteY9" fmla="*/ 0 h 79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295" h="79388">
                  <a:moveTo>
                    <a:pt x="30988" y="0"/>
                  </a:moveTo>
                  <a:cubicBezTo>
                    <a:pt x="48866" y="95"/>
                    <a:pt x="63921" y="17987"/>
                    <a:pt x="64674" y="39930"/>
                  </a:cubicBezTo>
                  <a:cubicBezTo>
                    <a:pt x="65427" y="61872"/>
                    <a:pt x="51595" y="79482"/>
                    <a:pt x="33716" y="79388"/>
                  </a:cubicBezTo>
                  <a:cubicBezTo>
                    <a:pt x="15837" y="79200"/>
                    <a:pt x="876" y="61307"/>
                    <a:pt x="29" y="39459"/>
                  </a:cubicBezTo>
                  <a:cubicBezTo>
                    <a:pt x="-723" y="17517"/>
                    <a:pt x="13109" y="-94"/>
                    <a:pt x="30988" y="0"/>
                  </a:cubicBezTo>
                  <a:close/>
                  <a:moveTo>
                    <a:pt x="338308" y="0"/>
                  </a:moveTo>
                  <a:cubicBezTo>
                    <a:pt x="320523" y="95"/>
                    <a:pt x="305468" y="17987"/>
                    <a:pt x="304621" y="39930"/>
                  </a:cubicBezTo>
                  <a:cubicBezTo>
                    <a:pt x="303868" y="61872"/>
                    <a:pt x="317700" y="79482"/>
                    <a:pt x="335579" y="79388"/>
                  </a:cubicBezTo>
                  <a:cubicBezTo>
                    <a:pt x="353457" y="79200"/>
                    <a:pt x="368513" y="61307"/>
                    <a:pt x="369266" y="39459"/>
                  </a:cubicBezTo>
                  <a:cubicBezTo>
                    <a:pt x="370018" y="17517"/>
                    <a:pt x="356186" y="-94"/>
                    <a:pt x="338308" y="0"/>
                  </a:cubicBezTo>
                  <a:close/>
                </a:path>
              </a:pathLst>
            </a:custGeom>
            <a:solidFill>
              <a:srgbClr val="303B39"/>
            </a:solidFill>
            <a:ln w="9410" cap="flat">
              <a:noFill/>
              <a:prstDash val="solid"/>
              <a:miter/>
            </a:ln>
          </p:spPr>
          <p:txBody>
            <a:bodyPr rtlCol="0" anchor="ctr"/>
            <a:lstStyle/>
            <a:p>
              <a:endParaRPr lang="nl-NL"/>
            </a:p>
          </p:txBody>
        </p:sp>
        <p:sp>
          <p:nvSpPr>
            <p:cNvPr id="515" name="Vrije vorm 514">
              <a:extLst>
                <a:ext uri="{FF2B5EF4-FFF2-40B4-BE49-F238E27FC236}">
                  <a16:creationId xmlns:a16="http://schemas.microsoft.com/office/drawing/2014/main" id="{F2AB57B8-6226-1492-F6F1-8E823F30B107}"/>
                </a:ext>
              </a:extLst>
            </p:cNvPr>
            <p:cNvSpPr/>
            <p:nvPr/>
          </p:nvSpPr>
          <p:spPr>
            <a:xfrm>
              <a:off x="8103096" y="1341492"/>
              <a:ext cx="445386" cy="43756"/>
            </a:xfrm>
            <a:custGeom>
              <a:avLst/>
              <a:gdLst>
                <a:gd name="connsiteX0" fmla="*/ 430487 w 445386"/>
                <a:gd name="connsiteY0" fmla="*/ 42616 h 43756"/>
                <a:gd name="connsiteX1" fmla="*/ 333568 w 445386"/>
                <a:gd name="connsiteY1" fmla="*/ 37908 h 43756"/>
                <a:gd name="connsiteX2" fmla="*/ 333568 w 445386"/>
                <a:gd name="connsiteY2" fmla="*/ 37908 h 43756"/>
                <a:gd name="connsiteX3" fmla="*/ 319265 w 445386"/>
                <a:gd name="connsiteY3" fmla="*/ 35365 h 43756"/>
                <a:gd name="connsiteX4" fmla="*/ 321711 w 445386"/>
                <a:gd name="connsiteY4" fmla="*/ 20957 h 43756"/>
                <a:gd name="connsiteX5" fmla="*/ 439614 w 445386"/>
                <a:gd name="connsiteY5" fmla="*/ 24064 h 43756"/>
                <a:gd name="connsiteX6" fmla="*/ 444319 w 445386"/>
                <a:gd name="connsiteY6" fmla="*/ 37908 h 43756"/>
                <a:gd name="connsiteX7" fmla="*/ 436321 w 445386"/>
                <a:gd name="connsiteY7" fmla="*/ 43652 h 43756"/>
                <a:gd name="connsiteX8" fmla="*/ 430487 w 445386"/>
                <a:gd name="connsiteY8" fmla="*/ 42711 h 43756"/>
                <a:gd name="connsiteX9" fmla="*/ 119121 w 445386"/>
                <a:gd name="connsiteY9" fmla="*/ 34800 h 43756"/>
                <a:gd name="connsiteX10" fmla="*/ 125896 w 445386"/>
                <a:gd name="connsiteY10" fmla="*/ 30939 h 43756"/>
                <a:gd name="connsiteX11" fmla="*/ 124202 w 445386"/>
                <a:gd name="connsiteY11" fmla="*/ 16531 h 43756"/>
                <a:gd name="connsiteX12" fmla="*/ 6299 w 445386"/>
                <a:gd name="connsiteY12" fmla="*/ 13423 h 43756"/>
                <a:gd name="connsiteX13" fmla="*/ 841 w 445386"/>
                <a:gd name="connsiteY13" fmla="*/ 26984 h 43756"/>
                <a:gd name="connsiteX14" fmla="*/ 14391 w 445386"/>
                <a:gd name="connsiteY14" fmla="*/ 32446 h 43756"/>
                <a:gd name="connsiteX15" fmla="*/ 111405 w 445386"/>
                <a:gd name="connsiteY15" fmla="*/ 32823 h 43756"/>
                <a:gd name="connsiteX16" fmla="*/ 119027 w 445386"/>
                <a:gd name="connsiteY16" fmla="*/ 34894 h 4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5386" h="43756">
                  <a:moveTo>
                    <a:pt x="430487" y="42616"/>
                  </a:moveTo>
                  <a:cubicBezTo>
                    <a:pt x="370736" y="13235"/>
                    <a:pt x="335073" y="36872"/>
                    <a:pt x="333568" y="37908"/>
                  </a:cubicBezTo>
                  <a:lnTo>
                    <a:pt x="333568" y="37908"/>
                  </a:lnTo>
                  <a:cubicBezTo>
                    <a:pt x="328957" y="41110"/>
                    <a:pt x="322558" y="40074"/>
                    <a:pt x="319265" y="35365"/>
                  </a:cubicBezTo>
                  <a:cubicBezTo>
                    <a:pt x="315972" y="30657"/>
                    <a:pt x="317007" y="24253"/>
                    <a:pt x="321711" y="20957"/>
                  </a:cubicBezTo>
                  <a:cubicBezTo>
                    <a:pt x="323593" y="19638"/>
                    <a:pt x="368195" y="-11062"/>
                    <a:pt x="439614" y="24064"/>
                  </a:cubicBezTo>
                  <a:cubicBezTo>
                    <a:pt x="444696" y="26607"/>
                    <a:pt x="446860" y="32823"/>
                    <a:pt x="444319" y="37908"/>
                  </a:cubicBezTo>
                  <a:cubicBezTo>
                    <a:pt x="442720" y="41110"/>
                    <a:pt x="439709" y="43182"/>
                    <a:pt x="436321" y="43652"/>
                  </a:cubicBezTo>
                  <a:cubicBezTo>
                    <a:pt x="434345" y="43935"/>
                    <a:pt x="432369" y="43652"/>
                    <a:pt x="430487" y="42711"/>
                  </a:cubicBezTo>
                  <a:close/>
                  <a:moveTo>
                    <a:pt x="119121" y="34800"/>
                  </a:moveTo>
                  <a:cubicBezTo>
                    <a:pt x="121756" y="34423"/>
                    <a:pt x="124202" y="33105"/>
                    <a:pt x="125896" y="30939"/>
                  </a:cubicBezTo>
                  <a:cubicBezTo>
                    <a:pt x="129377" y="26419"/>
                    <a:pt x="128624" y="20015"/>
                    <a:pt x="124202" y="16531"/>
                  </a:cubicBezTo>
                  <a:cubicBezTo>
                    <a:pt x="122414" y="15118"/>
                    <a:pt x="79412" y="-17842"/>
                    <a:pt x="6299" y="13423"/>
                  </a:cubicBezTo>
                  <a:cubicBezTo>
                    <a:pt x="1029" y="15683"/>
                    <a:pt x="-1417" y="21710"/>
                    <a:pt x="841" y="26984"/>
                  </a:cubicBezTo>
                  <a:cubicBezTo>
                    <a:pt x="3100" y="32257"/>
                    <a:pt x="9121" y="34612"/>
                    <a:pt x="14391" y="32446"/>
                  </a:cubicBezTo>
                  <a:cubicBezTo>
                    <a:pt x="75648" y="6172"/>
                    <a:pt x="109899" y="31787"/>
                    <a:pt x="111405" y="32823"/>
                  </a:cubicBezTo>
                  <a:cubicBezTo>
                    <a:pt x="113663" y="34518"/>
                    <a:pt x="116392" y="35177"/>
                    <a:pt x="119027" y="34894"/>
                  </a:cubicBezTo>
                  <a:close/>
                </a:path>
              </a:pathLst>
            </a:custGeom>
            <a:solidFill>
              <a:srgbClr val="203B50"/>
            </a:solidFill>
            <a:ln w="9410" cap="flat">
              <a:noFill/>
              <a:prstDash val="solid"/>
              <a:miter/>
            </a:ln>
          </p:spPr>
          <p:txBody>
            <a:bodyPr rtlCol="0" anchor="ctr"/>
            <a:lstStyle/>
            <a:p>
              <a:endParaRPr lang="nl-NL"/>
            </a:p>
          </p:txBody>
        </p:sp>
        <p:sp>
          <p:nvSpPr>
            <p:cNvPr id="516" name="Vrije vorm 515">
              <a:extLst>
                <a:ext uri="{FF2B5EF4-FFF2-40B4-BE49-F238E27FC236}">
                  <a16:creationId xmlns:a16="http://schemas.microsoft.com/office/drawing/2014/main" id="{A10BAC97-E53D-BBE6-8F5C-56202D994F2B}"/>
                </a:ext>
              </a:extLst>
            </p:cNvPr>
            <p:cNvSpPr/>
            <p:nvPr/>
          </p:nvSpPr>
          <p:spPr>
            <a:xfrm>
              <a:off x="8224252" y="1421495"/>
              <a:ext cx="177840" cy="423966"/>
            </a:xfrm>
            <a:custGeom>
              <a:avLst/>
              <a:gdLst>
                <a:gd name="connsiteX0" fmla="*/ 41156 w 177840"/>
                <a:gd name="connsiteY0" fmla="*/ 253042 h 423966"/>
                <a:gd name="connsiteX1" fmla="*/ 36827 w 177840"/>
                <a:gd name="connsiteY1" fmla="*/ 203508 h 423966"/>
                <a:gd name="connsiteX2" fmla="*/ 38615 w 177840"/>
                <a:gd name="connsiteY2" fmla="*/ 198611 h 423966"/>
                <a:gd name="connsiteX3" fmla="*/ 58657 w 177840"/>
                <a:gd name="connsiteY3" fmla="*/ 14220 h 423966"/>
                <a:gd name="connsiteX4" fmla="*/ 71267 w 177840"/>
                <a:gd name="connsiteY4" fmla="*/ 0 h 423966"/>
                <a:gd name="connsiteX5" fmla="*/ 85475 w 177840"/>
                <a:gd name="connsiteY5" fmla="*/ 12619 h 423966"/>
                <a:gd name="connsiteX6" fmla="*/ 63927 w 177840"/>
                <a:gd name="connsiteY6" fmla="*/ 207745 h 423966"/>
                <a:gd name="connsiteX7" fmla="*/ 62139 w 177840"/>
                <a:gd name="connsiteY7" fmla="*/ 212737 h 423966"/>
                <a:gd name="connsiteX8" fmla="*/ 61010 w 177840"/>
                <a:gd name="connsiteY8" fmla="*/ 235150 h 423966"/>
                <a:gd name="connsiteX9" fmla="*/ 98461 w 177840"/>
                <a:gd name="connsiteY9" fmla="*/ 237692 h 423966"/>
                <a:gd name="connsiteX10" fmla="*/ 114739 w 177840"/>
                <a:gd name="connsiteY10" fmla="*/ 247486 h 423966"/>
                <a:gd name="connsiteX11" fmla="*/ 104953 w 177840"/>
                <a:gd name="connsiteY11" fmla="*/ 263778 h 423966"/>
                <a:gd name="connsiteX12" fmla="*/ 79547 w 177840"/>
                <a:gd name="connsiteY12" fmla="*/ 266792 h 423966"/>
                <a:gd name="connsiteX13" fmla="*/ 41061 w 177840"/>
                <a:gd name="connsiteY13" fmla="*/ 253231 h 423966"/>
                <a:gd name="connsiteX14" fmla="*/ 4176 w 177840"/>
                <a:gd name="connsiteY14" fmla="*/ 353902 h 423966"/>
                <a:gd name="connsiteX15" fmla="*/ 2388 w 177840"/>
                <a:gd name="connsiteY15" fmla="*/ 338363 h 423966"/>
                <a:gd name="connsiteX16" fmla="*/ 17913 w 177840"/>
                <a:gd name="connsiteY16" fmla="*/ 336574 h 423966"/>
                <a:gd name="connsiteX17" fmla="*/ 162917 w 177840"/>
                <a:gd name="connsiteY17" fmla="*/ 337045 h 423966"/>
                <a:gd name="connsiteX18" fmla="*/ 177126 w 177840"/>
                <a:gd name="connsiteY18" fmla="*/ 343543 h 423966"/>
                <a:gd name="connsiteX19" fmla="*/ 170633 w 177840"/>
                <a:gd name="connsiteY19" fmla="*/ 357763 h 423966"/>
                <a:gd name="connsiteX20" fmla="*/ 95732 w 177840"/>
                <a:gd name="connsiteY20" fmla="*/ 368687 h 423966"/>
                <a:gd name="connsiteX21" fmla="*/ 4081 w 177840"/>
                <a:gd name="connsiteY21" fmla="*/ 353902 h 423966"/>
                <a:gd name="connsiteX22" fmla="*/ 64680 w 177840"/>
                <a:gd name="connsiteY22" fmla="*/ 418316 h 423966"/>
                <a:gd name="connsiteX23" fmla="*/ 59316 w 177840"/>
                <a:gd name="connsiteY23" fmla="*/ 415396 h 423966"/>
                <a:gd name="connsiteX24" fmla="*/ 53765 w 177840"/>
                <a:gd name="connsiteY24" fmla="*/ 400800 h 423966"/>
                <a:gd name="connsiteX25" fmla="*/ 68350 w 177840"/>
                <a:gd name="connsiteY25" fmla="*/ 395243 h 423966"/>
                <a:gd name="connsiteX26" fmla="*/ 94603 w 177840"/>
                <a:gd name="connsiteY26" fmla="*/ 400988 h 423966"/>
                <a:gd name="connsiteX27" fmla="*/ 123585 w 177840"/>
                <a:gd name="connsiteY27" fmla="*/ 394208 h 423966"/>
                <a:gd name="connsiteX28" fmla="*/ 137322 w 177840"/>
                <a:gd name="connsiteY28" fmla="*/ 401741 h 423966"/>
                <a:gd name="connsiteX29" fmla="*/ 129795 w 177840"/>
                <a:gd name="connsiteY29" fmla="*/ 415491 h 423966"/>
                <a:gd name="connsiteX30" fmla="*/ 96202 w 177840"/>
                <a:gd name="connsiteY30" fmla="*/ 423966 h 423966"/>
                <a:gd name="connsiteX31" fmla="*/ 64774 w 177840"/>
                <a:gd name="connsiteY31" fmla="*/ 418410 h 4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840" h="423966">
                  <a:moveTo>
                    <a:pt x="41156" y="253042"/>
                  </a:moveTo>
                  <a:cubicBezTo>
                    <a:pt x="30711" y="241553"/>
                    <a:pt x="29299" y="224885"/>
                    <a:pt x="36827" y="203508"/>
                  </a:cubicBezTo>
                  <a:lnTo>
                    <a:pt x="38615" y="198611"/>
                  </a:lnTo>
                  <a:cubicBezTo>
                    <a:pt x="59599" y="139753"/>
                    <a:pt x="65244" y="123932"/>
                    <a:pt x="58657" y="14220"/>
                  </a:cubicBezTo>
                  <a:cubicBezTo>
                    <a:pt x="58187" y="6780"/>
                    <a:pt x="63833" y="471"/>
                    <a:pt x="71267" y="0"/>
                  </a:cubicBezTo>
                  <a:cubicBezTo>
                    <a:pt x="79171" y="0"/>
                    <a:pt x="85004" y="5180"/>
                    <a:pt x="85475" y="12619"/>
                  </a:cubicBezTo>
                  <a:cubicBezTo>
                    <a:pt x="92438" y="127887"/>
                    <a:pt x="85287" y="147946"/>
                    <a:pt x="63927" y="207745"/>
                  </a:cubicBezTo>
                  <a:lnTo>
                    <a:pt x="62139" y="212737"/>
                  </a:lnTo>
                  <a:cubicBezTo>
                    <a:pt x="58281" y="223472"/>
                    <a:pt x="57905" y="231665"/>
                    <a:pt x="61010" y="235150"/>
                  </a:cubicBezTo>
                  <a:cubicBezTo>
                    <a:pt x="66656" y="241459"/>
                    <a:pt x="86416" y="240706"/>
                    <a:pt x="98461" y="237692"/>
                  </a:cubicBezTo>
                  <a:cubicBezTo>
                    <a:pt x="105706" y="235715"/>
                    <a:pt x="112952" y="240329"/>
                    <a:pt x="114739" y="247486"/>
                  </a:cubicBezTo>
                  <a:cubicBezTo>
                    <a:pt x="116527" y="254643"/>
                    <a:pt x="112199" y="261989"/>
                    <a:pt x="104953" y="263778"/>
                  </a:cubicBezTo>
                  <a:cubicBezTo>
                    <a:pt x="102789" y="264343"/>
                    <a:pt x="92156" y="266792"/>
                    <a:pt x="79547" y="266792"/>
                  </a:cubicBezTo>
                  <a:cubicBezTo>
                    <a:pt x="66279" y="266792"/>
                    <a:pt x="50847" y="264061"/>
                    <a:pt x="41061" y="253231"/>
                  </a:cubicBezTo>
                  <a:close/>
                  <a:moveTo>
                    <a:pt x="4176" y="353902"/>
                  </a:moveTo>
                  <a:cubicBezTo>
                    <a:pt x="-623" y="350135"/>
                    <a:pt x="-1376" y="343166"/>
                    <a:pt x="2388" y="338363"/>
                  </a:cubicBezTo>
                  <a:cubicBezTo>
                    <a:pt x="6245" y="333560"/>
                    <a:pt x="12362" y="334031"/>
                    <a:pt x="17913" y="336574"/>
                  </a:cubicBezTo>
                  <a:cubicBezTo>
                    <a:pt x="46990" y="349946"/>
                    <a:pt x="128948" y="347121"/>
                    <a:pt x="162917" y="337045"/>
                  </a:cubicBezTo>
                  <a:cubicBezTo>
                    <a:pt x="168751" y="335350"/>
                    <a:pt x="175055" y="337798"/>
                    <a:pt x="177126" y="343543"/>
                  </a:cubicBezTo>
                  <a:cubicBezTo>
                    <a:pt x="179290" y="349287"/>
                    <a:pt x="176373" y="355691"/>
                    <a:pt x="170633" y="357763"/>
                  </a:cubicBezTo>
                  <a:cubicBezTo>
                    <a:pt x="155577" y="363413"/>
                    <a:pt x="126219" y="367651"/>
                    <a:pt x="95732" y="368687"/>
                  </a:cubicBezTo>
                  <a:cubicBezTo>
                    <a:pt x="58281" y="369911"/>
                    <a:pt x="19325" y="366144"/>
                    <a:pt x="4081" y="353902"/>
                  </a:cubicBezTo>
                  <a:close/>
                  <a:moveTo>
                    <a:pt x="64680" y="418316"/>
                  </a:moveTo>
                  <a:lnTo>
                    <a:pt x="59316" y="415396"/>
                  </a:lnTo>
                  <a:cubicBezTo>
                    <a:pt x="53765" y="412948"/>
                    <a:pt x="51224" y="406356"/>
                    <a:pt x="53765" y="400800"/>
                  </a:cubicBezTo>
                  <a:cubicBezTo>
                    <a:pt x="56305" y="395243"/>
                    <a:pt x="62798" y="392701"/>
                    <a:pt x="68350" y="395243"/>
                  </a:cubicBezTo>
                  <a:cubicBezTo>
                    <a:pt x="68350" y="395243"/>
                    <a:pt x="79829" y="401741"/>
                    <a:pt x="94603" y="400988"/>
                  </a:cubicBezTo>
                  <a:cubicBezTo>
                    <a:pt x="109376" y="400235"/>
                    <a:pt x="112199" y="398728"/>
                    <a:pt x="123585" y="394208"/>
                  </a:cubicBezTo>
                  <a:cubicBezTo>
                    <a:pt x="129230" y="391947"/>
                    <a:pt x="135629" y="395903"/>
                    <a:pt x="137322" y="401741"/>
                  </a:cubicBezTo>
                  <a:cubicBezTo>
                    <a:pt x="139017" y="407580"/>
                    <a:pt x="135064" y="412477"/>
                    <a:pt x="129795" y="415491"/>
                  </a:cubicBezTo>
                  <a:cubicBezTo>
                    <a:pt x="119162" y="421518"/>
                    <a:pt x="108811" y="423590"/>
                    <a:pt x="96202" y="423966"/>
                  </a:cubicBezTo>
                  <a:cubicBezTo>
                    <a:pt x="81429" y="423966"/>
                    <a:pt x="72866" y="421894"/>
                    <a:pt x="64774" y="418410"/>
                  </a:cubicBezTo>
                  <a:close/>
                </a:path>
              </a:pathLst>
            </a:custGeom>
            <a:solidFill>
              <a:srgbClr val="A07355"/>
            </a:solidFill>
            <a:ln w="9410" cap="flat">
              <a:noFill/>
              <a:prstDash val="solid"/>
              <a:miter/>
            </a:ln>
          </p:spPr>
          <p:txBody>
            <a:bodyPr rtlCol="0" anchor="ctr"/>
            <a:lstStyle/>
            <a:p>
              <a:endParaRPr lang="nl-NL"/>
            </a:p>
          </p:txBody>
        </p:sp>
        <p:sp>
          <p:nvSpPr>
            <p:cNvPr id="517" name="Vrije vorm 516">
              <a:extLst>
                <a:ext uri="{FF2B5EF4-FFF2-40B4-BE49-F238E27FC236}">
                  <a16:creationId xmlns:a16="http://schemas.microsoft.com/office/drawing/2014/main" id="{DFAF359A-6C22-EE3B-A9AD-B73C40DC8751}"/>
                </a:ext>
              </a:extLst>
            </p:cNvPr>
            <p:cNvSpPr/>
            <p:nvPr/>
          </p:nvSpPr>
          <p:spPr>
            <a:xfrm>
              <a:off x="7587406" y="2610063"/>
              <a:ext cx="519461" cy="1601114"/>
            </a:xfrm>
            <a:custGeom>
              <a:avLst/>
              <a:gdLst>
                <a:gd name="connsiteX0" fmla="*/ 136097 w 519461"/>
                <a:gd name="connsiteY0" fmla="*/ 367074 h 1601114"/>
                <a:gd name="connsiteX1" fmla="*/ 7278 w 519461"/>
                <a:gd name="connsiteY1" fmla="*/ 1601115 h 1601114"/>
                <a:gd name="connsiteX2" fmla="*/ 359765 w 519461"/>
                <a:gd name="connsiteY2" fmla="*/ 1588684 h 1601114"/>
                <a:gd name="connsiteX3" fmla="*/ 507027 w 519461"/>
                <a:gd name="connsiteY3" fmla="*/ 469816 h 1601114"/>
                <a:gd name="connsiteX4" fmla="*/ 367387 w 519461"/>
                <a:gd name="connsiteY4" fmla="*/ 6015 h 1601114"/>
                <a:gd name="connsiteX5" fmla="*/ 136191 w 519461"/>
                <a:gd name="connsiteY5" fmla="*/ 367074 h 160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461" h="1601114">
                  <a:moveTo>
                    <a:pt x="136097" y="367074"/>
                  </a:moveTo>
                  <a:cubicBezTo>
                    <a:pt x="78322" y="653265"/>
                    <a:pt x="-28855" y="1373781"/>
                    <a:pt x="7278" y="1601115"/>
                  </a:cubicBezTo>
                  <a:lnTo>
                    <a:pt x="359765" y="1588684"/>
                  </a:lnTo>
                  <a:cubicBezTo>
                    <a:pt x="358919" y="1352122"/>
                    <a:pt x="452074" y="729922"/>
                    <a:pt x="507027" y="469816"/>
                  </a:cubicBezTo>
                  <a:cubicBezTo>
                    <a:pt x="532998" y="346921"/>
                    <a:pt x="531775" y="44720"/>
                    <a:pt x="367387" y="6015"/>
                  </a:cubicBezTo>
                  <a:cubicBezTo>
                    <a:pt x="181734" y="-37775"/>
                    <a:pt x="177029" y="165167"/>
                    <a:pt x="136191" y="367074"/>
                  </a:cubicBezTo>
                  <a:close/>
                </a:path>
              </a:pathLst>
            </a:custGeom>
            <a:solidFill>
              <a:srgbClr val="D3A77F"/>
            </a:solidFill>
            <a:ln w="9410" cap="flat">
              <a:noFill/>
              <a:prstDash val="solid"/>
              <a:miter/>
            </a:ln>
          </p:spPr>
          <p:txBody>
            <a:bodyPr rtlCol="0" anchor="ctr"/>
            <a:lstStyle/>
            <a:p>
              <a:endParaRPr lang="nl-NL"/>
            </a:p>
          </p:txBody>
        </p:sp>
        <p:sp>
          <p:nvSpPr>
            <p:cNvPr id="518" name="Vrije vorm 517">
              <a:extLst>
                <a:ext uri="{FF2B5EF4-FFF2-40B4-BE49-F238E27FC236}">
                  <a16:creationId xmlns:a16="http://schemas.microsoft.com/office/drawing/2014/main" id="{74E1F8BE-28FD-796A-B172-09C35DE47D36}"/>
                </a:ext>
              </a:extLst>
            </p:cNvPr>
            <p:cNvSpPr/>
            <p:nvPr/>
          </p:nvSpPr>
          <p:spPr>
            <a:xfrm>
              <a:off x="7881492" y="2206708"/>
              <a:ext cx="1316791" cy="1960772"/>
            </a:xfrm>
            <a:custGeom>
              <a:avLst/>
              <a:gdLst>
                <a:gd name="connsiteX0" fmla="*/ 658395 w 1316791"/>
                <a:gd name="connsiteY0" fmla="*/ 1960773 h 1960772"/>
                <a:gd name="connsiteX1" fmla="*/ 116304 w 1316791"/>
                <a:gd name="connsiteY1" fmla="*/ 1960679 h 1960772"/>
                <a:gd name="connsiteX2" fmla="*/ 167963 w 1316791"/>
                <a:gd name="connsiteY2" fmla="*/ 1085719 h 1960772"/>
                <a:gd name="connsiteX3" fmla="*/ 22113 w 1316791"/>
                <a:gd name="connsiteY3" fmla="*/ 857820 h 1960772"/>
                <a:gd name="connsiteX4" fmla="*/ 44413 w 1316791"/>
                <a:gd name="connsiteY4" fmla="*/ 551194 h 1960772"/>
                <a:gd name="connsiteX5" fmla="*/ 0 w 1316791"/>
                <a:gd name="connsiteY5" fmla="*/ 256715 h 1960772"/>
                <a:gd name="connsiteX6" fmla="*/ 658395 w 1316791"/>
                <a:gd name="connsiteY6" fmla="*/ 0 h 1960772"/>
                <a:gd name="connsiteX7" fmla="*/ 1316791 w 1316791"/>
                <a:gd name="connsiteY7" fmla="*/ 256715 h 1960772"/>
                <a:gd name="connsiteX8" fmla="*/ 1142900 w 1316791"/>
                <a:gd name="connsiteY8" fmla="*/ 1161810 h 1960772"/>
                <a:gd name="connsiteX9" fmla="*/ 1172165 w 1316791"/>
                <a:gd name="connsiteY9" fmla="*/ 1960679 h 1960772"/>
                <a:gd name="connsiteX10" fmla="*/ 658395 w 1316791"/>
                <a:gd name="connsiteY10" fmla="*/ 1960773 h 196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6791" h="1960772">
                  <a:moveTo>
                    <a:pt x="658395" y="1960773"/>
                  </a:moveTo>
                  <a:cubicBezTo>
                    <a:pt x="478671" y="1960773"/>
                    <a:pt x="295935" y="1960679"/>
                    <a:pt x="116304" y="1960679"/>
                  </a:cubicBezTo>
                  <a:cubicBezTo>
                    <a:pt x="161940" y="1685129"/>
                    <a:pt x="177090" y="1369462"/>
                    <a:pt x="167963" y="1085719"/>
                  </a:cubicBezTo>
                  <a:cubicBezTo>
                    <a:pt x="106141" y="989757"/>
                    <a:pt x="45072" y="942388"/>
                    <a:pt x="22113" y="857820"/>
                  </a:cubicBezTo>
                  <a:cubicBezTo>
                    <a:pt x="-2917" y="765719"/>
                    <a:pt x="26912" y="608639"/>
                    <a:pt x="44413" y="551194"/>
                  </a:cubicBezTo>
                  <a:cubicBezTo>
                    <a:pt x="29264" y="475667"/>
                    <a:pt x="9410" y="334408"/>
                    <a:pt x="0" y="256715"/>
                  </a:cubicBezTo>
                  <a:cubicBezTo>
                    <a:pt x="141427" y="117716"/>
                    <a:pt x="394548" y="0"/>
                    <a:pt x="658395" y="0"/>
                  </a:cubicBezTo>
                  <a:cubicBezTo>
                    <a:pt x="922243" y="0"/>
                    <a:pt x="1175269" y="117716"/>
                    <a:pt x="1316791" y="256715"/>
                  </a:cubicBezTo>
                  <a:cubicBezTo>
                    <a:pt x="1279153" y="565979"/>
                    <a:pt x="1180539" y="852547"/>
                    <a:pt x="1142900" y="1161810"/>
                  </a:cubicBezTo>
                  <a:cubicBezTo>
                    <a:pt x="1133773" y="1445553"/>
                    <a:pt x="1126433" y="1685129"/>
                    <a:pt x="1172165" y="1960679"/>
                  </a:cubicBezTo>
                  <a:cubicBezTo>
                    <a:pt x="992533" y="1960679"/>
                    <a:pt x="838027" y="1960773"/>
                    <a:pt x="658395" y="1960773"/>
                  </a:cubicBezTo>
                  <a:close/>
                </a:path>
              </a:pathLst>
            </a:custGeom>
            <a:solidFill>
              <a:srgbClr val="7298B6"/>
            </a:solidFill>
            <a:ln w="9410" cap="flat">
              <a:noFill/>
              <a:prstDash val="solid"/>
              <a:miter/>
            </a:ln>
          </p:spPr>
          <p:txBody>
            <a:bodyPr rtlCol="0" anchor="ctr"/>
            <a:lstStyle/>
            <a:p>
              <a:endParaRPr lang="nl-NL"/>
            </a:p>
          </p:txBody>
        </p:sp>
        <p:sp>
          <p:nvSpPr>
            <p:cNvPr id="519" name="Vrije vorm 518">
              <a:extLst>
                <a:ext uri="{FF2B5EF4-FFF2-40B4-BE49-F238E27FC236}">
                  <a16:creationId xmlns:a16="http://schemas.microsoft.com/office/drawing/2014/main" id="{6EF566DC-EF8D-C92F-7A08-E9E84C763F58}"/>
                </a:ext>
              </a:extLst>
            </p:cNvPr>
            <p:cNvSpPr/>
            <p:nvPr/>
          </p:nvSpPr>
          <p:spPr>
            <a:xfrm>
              <a:off x="7580194" y="2445625"/>
              <a:ext cx="499277" cy="1191098"/>
            </a:xfrm>
            <a:custGeom>
              <a:avLst/>
              <a:gdLst>
                <a:gd name="connsiteX0" fmla="*/ 310990 w 499277"/>
                <a:gd name="connsiteY0" fmla="*/ 13090 h 1191098"/>
                <a:gd name="connsiteX1" fmla="*/ 304686 w 499277"/>
                <a:gd name="connsiteY1" fmla="*/ 0 h 1191098"/>
                <a:gd name="connsiteX2" fmla="*/ 293958 w 499277"/>
                <a:gd name="connsiteY2" fmla="*/ 9794 h 1191098"/>
                <a:gd name="connsiteX3" fmla="*/ 1035 w 499277"/>
                <a:gd name="connsiteY3" fmla="*/ 1153052 h 1191098"/>
                <a:gd name="connsiteX4" fmla="*/ 0 w 499277"/>
                <a:gd name="connsiteY4" fmla="*/ 1164259 h 1191098"/>
                <a:gd name="connsiteX5" fmla="*/ 462392 w 499277"/>
                <a:gd name="connsiteY5" fmla="*/ 1191098 h 1191098"/>
                <a:gd name="connsiteX6" fmla="*/ 463710 w 499277"/>
                <a:gd name="connsiteY6" fmla="*/ 1181210 h 1191098"/>
                <a:gd name="connsiteX7" fmla="*/ 499278 w 499277"/>
                <a:gd name="connsiteY7" fmla="*/ 704884 h 1191098"/>
                <a:gd name="connsiteX8" fmla="*/ 310896 w 499277"/>
                <a:gd name="connsiteY8" fmla="*/ 13184 h 119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277" h="1191098">
                  <a:moveTo>
                    <a:pt x="310990" y="13090"/>
                  </a:moveTo>
                  <a:lnTo>
                    <a:pt x="304686" y="0"/>
                  </a:lnTo>
                  <a:lnTo>
                    <a:pt x="293958" y="9794"/>
                  </a:lnTo>
                  <a:cubicBezTo>
                    <a:pt x="159118" y="132690"/>
                    <a:pt x="60598" y="517291"/>
                    <a:pt x="1035" y="1153052"/>
                  </a:cubicBezTo>
                  <a:lnTo>
                    <a:pt x="0" y="1164259"/>
                  </a:lnTo>
                  <a:lnTo>
                    <a:pt x="462392" y="1191098"/>
                  </a:lnTo>
                  <a:lnTo>
                    <a:pt x="463710" y="1181210"/>
                  </a:lnTo>
                  <a:cubicBezTo>
                    <a:pt x="496455" y="938056"/>
                    <a:pt x="499278" y="708086"/>
                    <a:pt x="499278" y="704884"/>
                  </a:cubicBezTo>
                  <a:cubicBezTo>
                    <a:pt x="498996" y="701305"/>
                    <a:pt x="470108" y="343260"/>
                    <a:pt x="310896" y="13184"/>
                  </a:cubicBezTo>
                  <a:close/>
                </a:path>
              </a:pathLst>
            </a:custGeom>
            <a:solidFill>
              <a:srgbClr val="FFFFFF"/>
            </a:solidFill>
            <a:ln w="9410" cap="flat">
              <a:noFill/>
              <a:prstDash val="solid"/>
              <a:miter/>
            </a:ln>
          </p:spPr>
          <p:txBody>
            <a:bodyPr rtlCol="0" anchor="ctr"/>
            <a:lstStyle/>
            <a:p>
              <a:endParaRPr lang="nl-NL"/>
            </a:p>
          </p:txBody>
        </p:sp>
        <p:sp>
          <p:nvSpPr>
            <p:cNvPr id="520" name="Vrije vorm 519">
              <a:extLst>
                <a:ext uri="{FF2B5EF4-FFF2-40B4-BE49-F238E27FC236}">
                  <a16:creationId xmlns:a16="http://schemas.microsoft.com/office/drawing/2014/main" id="{6FAA662B-E69E-2F36-7FDC-30E4205971F3}"/>
                </a:ext>
              </a:extLst>
            </p:cNvPr>
            <p:cNvSpPr/>
            <p:nvPr/>
          </p:nvSpPr>
          <p:spPr>
            <a:xfrm>
              <a:off x="7658012" y="2217821"/>
              <a:ext cx="1705035" cy="4499108"/>
            </a:xfrm>
            <a:custGeom>
              <a:avLst/>
              <a:gdLst>
                <a:gd name="connsiteX0" fmla="*/ 1705035 w 1705035"/>
                <a:gd name="connsiteY0" fmla="*/ 3118440 h 4499108"/>
                <a:gd name="connsiteX1" fmla="*/ 1705035 w 1705035"/>
                <a:gd name="connsiteY1" fmla="*/ 3119476 h 4499108"/>
                <a:gd name="connsiteX2" fmla="*/ 1651400 w 1705035"/>
                <a:gd name="connsiteY2" fmla="*/ 4499108 h 4499108"/>
                <a:gd name="connsiteX3" fmla="*/ 47519 w 1705035"/>
                <a:gd name="connsiteY3" fmla="*/ 4499108 h 4499108"/>
                <a:gd name="connsiteX4" fmla="*/ 0 w 1705035"/>
                <a:gd name="connsiteY4" fmla="*/ 3119193 h 4499108"/>
                <a:gd name="connsiteX5" fmla="*/ 198544 w 1705035"/>
                <a:gd name="connsiteY5" fmla="*/ 2192344 h 4499108"/>
                <a:gd name="connsiteX6" fmla="*/ 380622 w 1705035"/>
                <a:gd name="connsiteY6" fmla="*/ 1077997 h 4499108"/>
                <a:gd name="connsiteX7" fmla="*/ 318706 w 1705035"/>
                <a:gd name="connsiteY7" fmla="*/ 992958 h 4499108"/>
                <a:gd name="connsiteX8" fmla="*/ 234960 w 1705035"/>
                <a:gd name="connsiteY8" fmla="*/ 849439 h 4499108"/>
                <a:gd name="connsiteX9" fmla="*/ 256696 w 1705035"/>
                <a:gd name="connsiteY9" fmla="*/ 539422 h 4499108"/>
                <a:gd name="connsiteX10" fmla="*/ 212659 w 1705035"/>
                <a:gd name="connsiteY10" fmla="*/ 246827 h 4499108"/>
                <a:gd name="connsiteX11" fmla="*/ 211906 w 1705035"/>
                <a:gd name="connsiteY11" fmla="*/ 241553 h 4499108"/>
                <a:gd name="connsiteX12" fmla="*/ 215670 w 1705035"/>
                <a:gd name="connsiteY12" fmla="*/ 237975 h 4499108"/>
                <a:gd name="connsiteX13" fmla="*/ 658960 w 1705035"/>
                <a:gd name="connsiteY13" fmla="*/ 4332 h 4499108"/>
                <a:gd name="connsiteX14" fmla="*/ 680979 w 1705035"/>
                <a:gd name="connsiteY14" fmla="*/ 0 h 4499108"/>
                <a:gd name="connsiteX15" fmla="*/ 670628 w 1705035"/>
                <a:gd name="connsiteY15" fmla="*/ 19965 h 4499108"/>
                <a:gd name="connsiteX16" fmla="*/ 583118 w 1705035"/>
                <a:gd name="connsiteY16" fmla="*/ 939186 h 4499108"/>
                <a:gd name="connsiteX17" fmla="*/ 837274 w 1705035"/>
                <a:gd name="connsiteY17" fmla="*/ 486685 h 4499108"/>
                <a:gd name="connsiteX18" fmla="*/ 1099804 w 1705035"/>
                <a:gd name="connsiteY18" fmla="*/ 12902 h 4499108"/>
                <a:gd name="connsiteX19" fmla="*/ 1103568 w 1705035"/>
                <a:gd name="connsiteY19" fmla="*/ 5556 h 4499108"/>
                <a:gd name="connsiteX20" fmla="*/ 1111660 w 1705035"/>
                <a:gd name="connsiteY20" fmla="*/ 7345 h 4499108"/>
                <a:gd name="connsiteX21" fmla="*/ 1547611 w 1705035"/>
                <a:gd name="connsiteY21" fmla="*/ 237881 h 4499108"/>
                <a:gd name="connsiteX22" fmla="*/ 1551375 w 1705035"/>
                <a:gd name="connsiteY22" fmla="*/ 241459 h 4499108"/>
                <a:gd name="connsiteX23" fmla="*/ 1550622 w 1705035"/>
                <a:gd name="connsiteY23" fmla="*/ 246733 h 4499108"/>
                <a:gd name="connsiteX24" fmla="*/ 1463582 w 1705035"/>
                <a:gd name="connsiteY24" fmla="*/ 700552 h 4499108"/>
                <a:gd name="connsiteX25" fmla="*/ 1376825 w 1705035"/>
                <a:gd name="connsiteY25" fmla="*/ 1151828 h 4499108"/>
                <a:gd name="connsiteX26" fmla="*/ 1533402 w 1705035"/>
                <a:gd name="connsiteY26" fmla="*/ 2232085 h 4499108"/>
                <a:gd name="connsiteX27" fmla="*/ 1535190 w 1705035"/>
                <a:gd name="connsiteY27" fmla="*/ 2237359 h 4499108"/>
                <a:gd name="connsiteX28" fmla="*/ 1562008 w 1705035"/>
                <a:gd name="connsiteY28" fmla="*/ 2315051 h 4499108"/>
                <a:gd name="connsiteX29" fmla="*/ 1568877 w 1705035"/>
                <a:gd name="connsiteY29" fmla="*/ 2336334 h 4499108"/>
                <a:gd name="connsiteX30" fmla="*/ 1704941 w 1705035"/>
                <a:gd name="connsiteY30" fmla="*/ 3118440 h 449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05035" h="4499108">
                  <a:moveTo>
                    <a:pt x="1705035" y="3118440"/>
                  </a:moveTo>
                  <a:lnTo>
                    <a:pt x="1705035" y="3119476"/>
                  </a:lnTo>
                  <a:lnTo>
                    <a:pt x="1651400" y="4499108"/>
                  </a:lnTo>
                  <a:lnTo>
                    <a:pt x="47519" y="4499108"/>
                  </a:lnTo>
                  <a:lnTo>
                    <a:pt x="0" y="3119193"/>
                  </a:lnTo>
                  <a:cubicBezTo>
                    <a:pt x="19760" y="2657840"/>
                    <a:pt x="110752" y="2421184"/>
                    <a:pt x="198544" y="2192344"/>
                  </a:cubicBezTo>
                  <a:cubicBezTo>
                    <a:pt x="301769" y="1923292"/>
                    <a:pt x="399347" y="1669402"/>
                    <a:pt x="380622" y="1077997"/>
                  </a:cubicBezTo>
                  <a:cubicBezTo>
                    <a:pt x="359356" y="1045130"/>
                    <a:pt x="338654" y="1018762"/>
                    <a:pt x="318706" y="992958"/>
                  </a:cubicBezTo>
                  <a:cubicBezTo>
                    <a:pt x="282008" y="946437"/>
                    <a:pt x="250392" y="905849"/>
                    <a:pt x="234960" y="849439"/>
                  </a:cubicBezTo>
                  <a:cubicBezTo>
                    <a:pt x="209647" y="756020"/>
                    <a:pt x="238724" y="599881"/>
                    <a:pt x="256696" y="539422"/>
                  </a:cubicBezTo>
                  <a:cubicBezTo>
                    <a:pt x="241546" y="463236"/>
                    <a:pt x="221786" y="323013"/>
                    <a:pt x="212659" y="246827"/>
                  </a:cubicBezTo>
                  <a:lnTo>
                    <a:pt x="211906" y="241553"/>
                  </a:lnTo>
                  <a:lnTo>
                    <a:pt x="215670" y="237975"/>
                  </a:lnTo>
                  <a:cubicBezTo>
                    <a:pt x="339878" y="116021"/>
                    <a:pt x="484787" y="39553"/>
                    <a:pt x="658960" y="4332"/>
                  </a:cubicBezTo>
                  <a:lnTo>
                    <a:pt x="680979" y="0"/>
                  </a:lnTo>
                  <a:lnTo>
                    <a:pt x="670628" y="19965"/>
                  </a:lnTo>
                  <a:cubicBezTo>
                    <a:pt x="577284" y="200211"/>
                    <a:pt x="556301" y="611182"/>
                    <a:pt x="583118" y="939186"/>
                  </a:cubicBezTo>
                  <a:cubicBezTo>
                    <a:pt x="677403" y="762800"/>
                    <a:pt x="758609" y="622577"/>
                    <a:pt x="837274" y="486685"/>
                  </a:cubicBezTo>
                  <a:cubicBezTo>
                    <a:pt x="926289" y="333089"/>
                    <a:pt x="1010224" y="188251"/>
                    <a:pt x="1099804" y="12902"/>
                  </a:cubicBezTo>
                  <a:lnTo>
                    <a:pt x="1103568" y="5556"/>
                  </a:lnTo>
                  <a:lnTo>
                    <a:pt x="1111660" y="7345"/>
                  </a:lnTo>
                  <a:cubicBezTo>
                    <a:pt x="1284422" y="43790"/>
                    <a:pt x="1426978" y="119223"/>
                    <a:pt x="1547611" y="237881"/>
                  </a:cubicBezTo>
                  <a:lnTo>
                    <a:pt x="1551375" y="241459"/>
                  </a:lnTo>
                  <a:lnTo>
                    <a:pt x="1550622" y="246733"/>
                  </a:lnTo>
                  <a:cubicBezTo>
                    <a:pt x="1531897" y="401930"/>
                    <a:pt x="1497269" y="553736"/>
                    <a:pt x="1463582" y="700552"/>
                  </a:cubicBezTo>
                  <a:cubicBezTo>
                    <a:pt x="1430178" y="846614"/>
                    <a:pt x="1395550" y="997950"/>
                    <a:pt x="1376825" y="1151828"/>
                  </a:cubicBezTo>
                  <a:cubicBezTo>
                    <a:pt x="1358382" y="1726848"/>
                    <a:pt x="1443352" y="1972356"/>
                    <a:pt x="1533402" y="2232085"/>
                  </a:cubicBezTo>
                  <a:cubicBezTo>
                    <a:pt x="1533873" y="2233874"/>
                    <a:pt x="1534625" y="2235664"/>
                    <a:pt x="1535190" y="2237359"/>
                  </a:cubicBezTo>
                  <a:cubicBezTo>
                    <a:pt x="1544035" y="2263162"/>
                    <a:pt x="1553163" y="2288965"/>
                    <a:pt x="1562008" y="2315051"/>
                  </a:cubicBezTo>
                  <a:cubicBezTo>
                    <a:pt x="1564266" y="2322114"/>
                    <a:pt x="1566524" y="2329271"/>
                    <a:pt x="1568877" y="2336334"/>
                  </a:cubicBezTo>
                  <a:cubicBezTo>
                    <a:pt x="1632392" y="2527693"/>
                    <a:pt x="1690544" y="2747116"/>
                    <a:pt x="1704941" y="3118440"/>
                  </a:cubicBezTo>
                  <a:close/>
                </a:path>
              </a:pathLst>
            </a:custGeom>
            <a:solidFill>
              <a:srgbClr val="FFFFFF"/>
            </a:solidFill>
            <a:ln w="9410" cap="flat">
              <a:noFill/>
              <a:prstDash val="solid"/>
              <a:miter/>
            </a:ln>
          </p:spPr>
          <p:txBody>
            <a:bodyPr rtlCol="0" anchor="ctr"/>
            <a:lstStyle/>
            <a:p>
              <a:endParaRPr lang="nl-NL"/>
            </a:p>
          </p:txBody>
        </p:sp>
        <p:sp>
          <p:nvSpPr>
            <p:cNvPr id="521" name="Vrije vorm 520">
              <a:extLst>
                <a:ext uri="{FF2B5EF4-FFF2-40B4-BE49-F238E27FC236}">
                  <a16:creationId xmlns:a16="http://schemas.microsoft.com/office/drawing/2014/main" id="{94368B7B-71FE-D022-56EE-876C45FDC80D}"/>
                </a:ext>
              </a:extLst>
            </p:cNvPr>
            <p:cNvSpPr/>
            <p:nvPr/>
          </p:nvSpPr>
          <p:spPr>
            <a:xfrm>
              <a:off x="8917946" y="2404264"/>
              <a:ext cx="1022856" cy="1548409"/>
            </a:xfrm>
            <a:custGeom>
              <a:avLst/>
              <a:gdLst>
                <a:gd name="connsiteX0" fmla="*/ 514263 w 1022856"/>
                <a:gd name="connsiteY0" fmla="*/ 318229 h 1548409"/>
                <a:gd name="connsiteX1" fmla="*/ 1022856 w 1022856"/>
                <a:gd name="connsiteY1" fmla="*/ 1449810 h 1548409"/>
                <a:gd name="connsiteX2" fmla="*/ 684202 w 1022856"/>
                <a:gd name="connsiteY2" fmla="*/ 1548409 h 1548409"/>
                <a:gd name="connsiteX3" fmla="*/ 104565 w 1022856"/>
                <a:gd name="connsiteY3" fmla="*/ 521548 h 1548409"/>
                <a:gd name="connsiteX4" fmla="*/ 68902 w 1022856"/>
                <a:gd name="connsiteY4" fmla="*/ 25446 h 1548409"/>
                <a:gd name="connsiteX5" fmla="*/ 514169 w 1022856"/>
                <a:gd name="connsiteY5" fmla="*/ 318229 h 154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856" h="1548409">
                  <a:moveTo>
                    <a:pt x="514263" y="318229"/>
                  </a:moveTo>
                  <a:cubicBezTo>
                    <a:pt x="658701" y="571837"/>
                    <a:pt x="986065" y="1222571"/>
                    <a:pt x="1022856" y="1449810"/>
                  </a:cubicBezTo>
                  <a:lnTo>
                    <a:pt x="684202" y="1548409"/>
                  </a:lnTo>
                  <a:cubicBezTo>
                    <a:pt x="610900" y="1323524"/>
                    <a:pt x="238089" y="751330"/>
                    <a:pt x="104565" y="521548"/>
                  </a:cubicBezTo>
                  <a:cubicBezTo>
                    <a:pt x="41426" y="412967"/>
                    <a:pt x="-75066" y="113780"/>
                    <a:pt x="68902" y="25446"/>
                  </a:cubicBezTo>
                  <a:cubicBezTo>
                    <a:pt x="231596" y="-74283"/>
                    <a:pt x="412262" y="139207"/>
                    <a:pt x="514169" y="318229"/>
                  </a:cubicBezTo>
                  <a:close/>
                </a:path>
              </a:pathLst>
            </a:custGeom>
            <a:solidFill>
              <a:srgbClr val="D3A77F"/>
            </a:solidFill>
            <a:ln w="9410" cap="flat">
              <a:noFill/>
              <a:prstDash val="solid"/>
              <a:miter/>
            </a:ln>
          </p:spPr>
          <p:txBody>
            <a:bodyPr rtlCol="0" anchor="ctr"/>
            <a:lstStyle/>
            <a:p>
              <a:endParaRPr lang="nl-NL"/>
            </a:p>
          </p:txBody>
        </p:sp>
        <p:sp>
          <p:nvSpPr>
            <p:cNvPr id="522" name="Vrije vorm 521">
              <a:extLst>
                <a:ext uri="{FF2B5EF4-FFF2-40B4-BE49-F238E27FC236}">
                  <a16:creationId xmlns:a16="http://schemas.microsoft.com/office/drawing/2014/main" id="{BE952116-E166-7489-7732-608104B36DFD}"/>
                </a:ext>
              </a:extLst>
            </p:cNvPr>
            <p:cNvSpPr/>
            <p:nvPr/>
          </p:nvSpPr>
          <p:spPr>
            <a:xfrm>
              <a:off x="8905201" y="2370592"/>
              <a:ext cx="846560" cy="1061022"/>
            </a:xfrm>
            <a:custGeom>
              <a:avLst/>
              <a:gdLst>
                <a:gd name="connsiteX0" fmla="*/ 842326 w 846560"/>
                <a:gd name="connsiteY0" fmla="*/ 846120 h 1061022"/>
                <a:gd name="connsiteX1" fmla="*/ 223262 w 846560"/>
                <a:gd name="connsiteY1" fmla="*/ 20319 h 1061022"/>
                <a:gd name="connsiteX2" fmla="*/ 72896 w 846560"/>
                <a:gd name="connsiteY2" fmla="*/ 19471 h 1061022"/>
                <a:gd name="connsiteX3" fmla="*/ 362338 w 846560"/>
                <a:gd name="connsiteY3" fmla="*/ 1032489 h 1061022"/>
                <a:gd name="connsiteX4" fmla="*/ 379557 w 846560"/>
                <a:gd name="connsiteY4" fmla="*/ 1061023 h 1061022"/>
                <a:gd name="connsiteX5" fmla="*/ 846560 w 846560"/>
                <a:gd name="connsiteY5" fmla="*/ 856009 h 1061022"/>
                <a:gd name="connsiteX6" fmla="*/ 842420 w 846560"/>
                <a:gd name="connsiteY6" fmla="*/ 846215 h 106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560" h="1061022">
                  <a:moveTo>
                    <a:pt x="842326" y="846120"/>
                  </a:moveTo>
                  <a:cubicBezTo>
                    <a:pt x="829340" y="815514"/>
                    <a:pt x="505177" y="145945"/>
                    <a:pt x="223262" y="20319"/>
                  </a:cubicBezTo>
                  <a:cubicBezTo>
                    <a:pt x="169815" y="-3507"/>
                    <a:pt x="120227" y="-9534"/>
                    <a:pt x="72896" y="19471"/>
                  </a:cubicBezTo>
                  <a:cubicBezTo>
                    <a:pt x="-161405" y="163179"/>
                    <a:pt x="232766" y="817492"/>
                    <a:pt x="362338" y="1032489"/>
                  </a:cubicBezTo>
                  <a:lnTo>
                    <a:pt x="379557" y="1061023"/>
                  </a:lnTo>
                  <a:lnTo>
                    <a:pt x="846560" y="856009"/>
                  </a:lnTo>
                  <a:lnTo>
                    <a:pt x="842420" y="846215"/>
                  </a:lnTo>
                  <a:close/>
                </a:path>
              </a:pathLst>
            </a:custGeom>
            <a:solidFill>
              <a:srgbClr val="FFFFFF"/>
            </a:solidFill>
            <a:ln w="9410" cap="flat">
              <a:noFill/>
              <a:prstDash val="solid"/>
              <a:miter/>
            </a:ln>
          </p:spPr>
          <p:txBody>
            <a:bodyPr rtlCol="0" anchor="ctr"/>
            <a:lstStyle/>
            <a:p>
              <a:endParaRPr lang="nl-NL"/>
            </a:p>
          </p:txBody>
        </p:sp>
        <p:sp>
          <p:nvSpPr>
            <p:cNvPr id="523" name="Vrije vorm 522">
              <a:extLst>
                <a:ext uri="{FF2B5EF4-FFF2-40B4-BE49-F238E27FC236}">
                  <a16:creationId xmlns:a16="http://schemas.microsoft.com/office/drawing/2014/main" id="{DDF7A1D7-B281-F3CE-E1B6-9D6F40BDB183}"/>
                </a:ext>
              </a:extLst>
            </p:cNvPr>
            <p:cNvSpPr/>
            <p:nvPr/>
          </p:nvSpPr>
          <p:spPr>
            <a:xfrm>
              <a:off x="8234826" y="2223471"/>
              <a:ext cx="648609" cy="1097772"/>
            </a:xfrm>
            <a:custGeom>
              <a:avLst/>
              <a:gdLst>
                <a:gd name="connsiteX0" fmla="*/ 526754 w 648609"/>
                <a:gd name="connsiteY0" fmla="*/ 0 h 1097772"/>
                <a:gd name="connsiteX1" fmla="*/ 648610 w 648609"/>
                <a:gd name="connsiteY1" fmla="*/ 33526 h 1097772"/>
                <a:gd name="connsiteX2" fmla="*/ 619440 w 648609"/>
                <a:gd name="connsiteY2" fmla="*/ 337610 h 1097772"/>
                <a:gd name="connsiteX3" fmla="*/ 432093 w 648609"/>
                <a:gd name="connsiteY3" fmla="*/ 395620 h 1097772"/>
                <a:gd name="connsiteX4" fmla="*/ 509346 w 648609"/>
                <a:gd name="connsiteY4" fmla="*/ 569463 h 1097772"/>
                <a:gd name="connsiteX5" fmla="*/ 0 w 648609"/>
                <a:gd name="connsiteY5" fmla="*/ 1097773 h 1097772"/>
                <a:gd name="connsiteX6" fmla="*/ 6493 w 648609"/>
                <a:gd name="connsiteY6" fmla="*/ 933630 h 1097772"/>
                <a:gd name="connsiteX7" fmla="*/ 526848 w 648609"/>
                <a:gd name="connsiteY7" fmla="*/ 0 h 109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609" h="1097772">
                  <a:moveTo>
                    <a:pt x="526754" y="0"/>
                  </a:moveTo>
                  <a:cubicBezTo>
                    <a:pt x="526754" y="0"/>
                    <a:pt x="601091" y="12242"/>
                    <a:pt x="648610" y="33526"/>
                  </a:cubicBezTo>
                  <a:lnTo>
                    <a:pt x="619440" y="337610"/>
                  </a:lnTo>
                  <a:lnTo>
                    <a:pt x="432093" y="395620"/>
                  </a:lnTo>
                  <a:lnTo>
                    <a:pt x="509346" y="569463"/>
                  </a:lnTo>
                  <a:lnTo>
                    <a:pt x="0" y="1097773"/>
                  </a:lnTo>
                  <a:lnTo>
                    <a:pt x="6493" y="933630"/>
                  </a:lnTo>
                  <a:lnTo>
                    <a:pt x="526848" y="0"/>
                  </a:lnTo>
                  <a:close/>
                </a:path>
              </a:pathLst>
            </a:custGeom>
            <a:solidFill>
              <a:srgbClr val="D0DCE7"/>
            </a:solidFill>
            <a:ln w="9410" cap="flat">
              <a:noFill/>
              <a:prstDash val="solid"/>
              <a:miter/>
            </a:ln>
          </p:spPr>
          <p:txBody>
            <a:bodyPr rtlCol="0" anchor="ctr"/>
            <a:lstStyle/>
            <a:p>
              <a:endParaRPr lang="nl-NL"/>
            </a:p>
          </p:txBody>
        </p:sp>
        <p:sp>
          <p:nvSpPr>
            <p:cNvPr id="524" name="Vrije vorm 523">
              <a:extLst>
                <a:ext uri="{FF2B5EF4-FFF2-40B4-BE49-F238E27FC236}">
                  <a16:creationId xmlns:a16="http://schemas.microsoft.com/office/drawing/2014/main" id="{4FED214C-EECD-7011-F7E9-0957BE938BF2}"/>
                </a:ext>
              </a:extLst>
            </p:cNvPr>
            <p:cNvSpPr/>
            <p:nvPr/>
          </p:nvSpPr>
          <p:spPr>
            <a:xfrm>
              <a:off x="9029263" y="3089202"/>
              <a:ext cx="340471" cy="3628291"/>
            </a:xfrm>
            <a:custGeom>
              <a:avLst/>
              <a:gdLst>
                <a:gd name="connsiteX0" fmla="*/ 289746 w 340471"/>
                <a:gd name="connsiteY0" fmla="*/ 3628292 h 3628291"/>
                <a:gd name="connsiteX1" fmla="*/ 270833 w 340471"/>
                <a:gd name="connsiteY1" fmla="*/ 3627068 h 3628291"/>
                <a:gd name="connsiteX2" fmla="*/ 182570 w 340471"/>
                <a:gd name="connsiteY2" fmla="*/ 1453558 h 3628291"/>
                <a:gd name="connsiteX3" fmla="*/ 84239 w 340471"/>
                <a:gd name="connsiteY3" fmla="*/ 1152299 h 3628291"/>
                <a:gd name="connsiteX4" fmla="*/ 51964 w 340471"/>
                <a:gd name="connsiteY4" fmla="*/ 0 h 3628291"/>
                <a:gd name="connsiteX5" fmla="*/ 70313 w 340471"/>
                <a:gd name="connsiteY5" fmla="*/ 4708 h 3628291"/>
                <a:gd name="connsiteX6" fmla="*/ 102494 w 340471"/>
                <a:gd name="connsiteY6" fmla="*/ 1147308 h 3628291"/>
                <a:gd name="connsiteX7" fmla="*/ 200354 w 340471"/>
                <a:gd name="connsiteY7" fmla="*/ 1447060 h 3628291"/>
                <a:gd name="connsiteX8" fmla="*/ 289746 w 340471"/>
                <a:gd name="connsiteY8" fmla="*/ 3628292 h 362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471" h="3628291">
                  <a:moveTo>
                    <a:pt x="289746" y="3628292"/>
                  </a:moveTo>
                  <a:lnTo>
                    <a:pt x="270833" y="3627068"/>
                  </a:lnTo>
                  <a:cubicBezTo>
                    <a:pt x="376034" y="1984034"/>
                    <a:pt x="303203" y="1784293"/>
                    <a:pt x="182570" y="1453558"/>
                  </a:cubicBezTo>
                  <a:cubicBezTo>
                    <a:pt x="152554" y="1371345"/>
                    <a:pt x="118584" y="1278114"/>
                    <a:pt x="84239" y="1152299"/>
                  </a:cubicBezTo>
                  <a:cubicBezTo>
                    <a:pt x="-83347" y="537915"/>
                    <a:pt x="50646" y="5274"/>
                    <a:pt x="51964" y="0"/>
                  </a:cubicBezTo>
                  <a:lnTo>
                    <a:pt x="70313" y="4708"/>
                  </a:lnTo>
                  <a:cubicBezTo>
                    <a:pt x="68995" y="9982"/>
                    <a:pt x="-63681" y="537915"/>
                    <a:pt x="102494" y="1147308"/>
                  </a:cubicBezTo>
                  <a:cubicBezTo>
                    <a:pt x="136557" y="1272275"/>
                    <a:pt x="170432" y="1365130"/>
                    <a:pt x="200354" y="1447060"/>
                  </a:cubicBezTo>
                  <a:cubicBezTo>
                    <a:pt x="321928" y="1780149"/>
                    <a:pt x="395229" y="1981303"/>
                    <a:pt x="289746" y="3628292"/>
                  </a:cubicBezTo>
                  <a:close/>
                </a:path>
              </a:pathLst>
            </a:custGeom>
            <a:solidFill>
              <a:srgbClr val="D0DCE7"/>
            </a:solidFill>
            <a:ln w="9410" cap="flat">
              <a:noFill/>
              <a:prstDash val="solid"/>
              <a:miter/>
            </a:ln>
          </p:spPr>
          <p:txBody>
            <a:bodyPr rtlCol="0" anchor="ctr"/>
            <a:lstStyle/>
            <a:p>
              <a:endParaRPr lang="nl-NL"/>
            </a:p>
          </p:txBody>
        </p:sp>
        <p:sp>
          <p:nvSpPr>
            <p:cNvPr id="525" name="Vrije vorm 524">
              <a:extLst>
                <a:ext uri="{FF2B5EF4-FFF2-40B4-BE49-F238E27FC236}">
                  <a16:creationId xmlns:a16="http://schemas.microsoft.com/office/drawing/2014/main" id="{AAD82FEC-DAD9-D469-4E2B-5C5F844F504A}"/>
                </a:ext>
              </a:extLst>
            </p:cNvPr>
            <p:cNvSpPr/>
            <p:nvPr/>
          </p:nvSpPr>
          <p:spPr>
            <a:xfrm>
              <a:off x="8705781" y="3706411"/>
              <a:ext cx="1235021" cy="1288661"/>
            </a:xfrm>
            <a:custGeom>
              <a:avLst/>
              <a:gdLst>
                <a:gd name="connsiteX0" fmla="*/ 1235021 w 1235021"/>
                <a:gd name="connsiteY0" fmla="*/ 147663 h 1288661"/>
                <a:gd name="connsiteX1" fmla="*/ 200050 w 1235021"/>
                <a:gd name="connsiteY1" fmla="*/ 1288661 h 1288661"/>
                <a:gd name="connsiteX2" fmla="*/ 0 w 1235021"/>
                <a:gd name="connsiteY2" fmla="*/ 1255324 h 1288661"/>
                <a:gd name="connsiteX3" fmla="*/ 890157 w 1235021"/>
                <a:gd name="connsiteY3" fmla="*/ 0 h 1288661"/>
                <a:gd name="connsiteX4" fmla="*/ 1234927 w 1235021"/>
                <a:gd name="connsiteY4" fmla="*/ 147569 h 1288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021" h="1288661">
                  <a:moveTo>
                    <a:pt x="1235021" y="147663"/>
                  </a:moveTo>
                  <a:cubicBezTo>
                    <a:pt x="1031490" y="689063"/>
                    <a:pt x="200050" y="1288661"/>
                    <a:pt x="200050" y="1288661"/>
                  </a:cubicBezTo>
                  <a:lnTo>
                    <a:pt x="0" y="1255324"/>
                  </a:lnTo>
                  <a:cubicBezTo>
                    <a:pt x="0" y="1255324"/>
                    <a:pt x="753998" y="193337"/>
                    <a:pt x="890157" y="0"/>
                  </a:cubicBezTo>
                  <a:lnTo>
                    <a:pt x="1234927" y="147569"/>
                  </a:lnTo>
                  <a:close/>
                </a:path>
              </a:pathLst>
            </a:custGeom>
            <a:solidFill>
              <a:srgbClr val="D3A77F"/>
            </a:solidFill>
            <a:ln w="9410" cap="flat">
              <a:noFill/>
              <a:prstDash val="solid"/>
              <a:miter/>
            </a:ln>
          </p:spPr>
          <p:txBody>
            <a:bodyPr rtlCol="0" anchor="ctr"/>
            <a:lstStyle/>
            <a:p>
              <a:endParaRPr lang="nl-NL"/>
            </a:p>
          </p:txBody>
        </p:sp>
        <p:sp>
          <p:nvSpPr>
            <p:cNvPr id="526" name="Vrije vorm 525">
              <a:extLst>
                <a:ext uri="{FF2B5EF4-FFF2-40B4-BE49-F238E27FC236}">
                  <a16:creationId xmlns:a16="http://schemas.microsoft.com/office/drawing/2014/main" id="{713E0828-FD96-FEB8-23AD-0FAA366F9A97}"/>
                </a:ext>
              </a:extLst>
            </p:cNvPr>
            <p:cNvSpPr/>
            <p:nvPr/>
          </p:nvSpPr>
          <p:spPr>
            <a:xfrm>
              <a:off x="8529349" y="4952129"/>
              <a:ext cx="610218" cy="258881"/>
            </a:xfrm>
            <a:custGeom>
              <a:avLst/>
              <a:gdLst>
                <a:gd name="connsiteX0" fmla="*/ 610218 w 610218"/>
                <a:gd name="connsiteY0" fmla="*/ 258881 h 258881"/>
                <a:gd name="connsiteX1" fmla="*/ 5082 w 610218"/>
                <a:gd name="connsiteY1" fmla="*/ 170076 h 258881"/>
                <a:gd name="connsiteX2" fmla="*/ 0 w 610218"/>
                <a:gd name="connsiteY2" fmla="*/ 0 h 258881"/>
                <a:gd name="connsiteX3" fmla="*/ 584718 w 610218"/>
                <a:gd name="connsiteY3" fmla="*/ 94644 h 258881"/>
                <a:gd name="connsiteX4" fmla="*/ 610218 w 610218"/>
                <a:gd name="connsiteY4" fmla="*/ 258881 h 258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218" h="258881">
                  <a:moveTo>
                    <a:pt x="610218" y="258881"/>
                  </a:moveTo>
                  <a:lnTo>
                    <a:pt x="5082" y="170076"/>
                  </a:lnTo>
                  <a:lnTo>
                    <a:pt x="0" y="0"/>
                  </a:lnTo>
                  <a:cubicBezTo>
                    <a:pt x="82993" y="14220"/>
                    <a:pt x="521485" y="84567"/>
                    <a:pt x="584718" y="94644"/>
                  </a:cubicBezTo>
                  <a:lnTo>
                    <a:pt x="610218" y="258881"/>
                  </a:lnTo>
                  <a:close/>
                </a:path>
              </a:pathLst>
            </a:custGeom>
            <a:solidFill>
              <a:srgbClr val="FFFFFF"/>
            </a:solidFill>
            <a:ln w="9410" cap="flat">
              <a:noFill/>
              <a:prstDash val="solid"/>
              <a:miter/>
            </a:ln>
          </p:spPr>
          <p:txBody>
            <a:bodyPr rtlCol="0" anchor="ctr"/>
            <a:lstStyle/>
            <a:p>
              <a:endParaRPr lang="nl-NL"/>
            </a:p>
          </p:txBody>
        </p:sp>
        <p:sp>
          <p:nvSpPr>
            <p:cNvPr id="527" name="Vrije vorm 526">
              <a:extLst>
                <a:ext uri="{FF2B5EF4-FFF2-40B4-BE49-F238E27FC236}">
                  <a16:creationId xmlns:a16="http://schemas.microsoft.com/office/drawing/2014/main" id="{0EA91B60-7ED4-F314-6AC0-207610F0B1A3}"/>
                </a:ext>
              </a:extLst>
            </p:cNvPr>
            <p:cNvSpPr/>
            <p:nvPr/>
          </p:nvSpPr>
          <p:spPr>
            <a:xfrm>
              <a:off x="8509589" y="4929434"/>
              <a:ext cx="652655" cy="304272"/>
            </a:xfrm>
            <a:custGeom>
              <a:avLst/>
              <a:gdLst>
                <a:gd name="connsiteX0" fmla="*/ 621133 w 652655"/>
                <a:gd name="connsiteY0" fmla="*/ 100859 h 304272"/>
                <a:gd name="connsiteX1" fmla="*/ 614264 w 652655"/>
                <a:gd name="connsiteY1" fmla="*/ 99635 h 304272"/>
                <a:gd name="connsiteX2" fmla="*/ 11668 w 652655"/>
                <a:gd name="connsiteY2" fmla="*/ 1978 h 304272"/>
                <a:gd name="connsiteX3" fmla="*/ 0 w 652655"/>
                <a:gd name="connsiteY3" fmla="*/ 0 h 304272"/>
                <a:gd name="connsiteX4" fmla="*/ 6304 w 652655"/>
                <a:gd name="connsiteY4" fmla="*/ 209346 h 304272"/>
                <a:gd name="connsiteX5" fmla="*/ 652656 w 652655"/>
                <a:gd name="connsiteY5" fmla="*/ 304272 h 304272"/>
                <a:gd name="connsiteX6" fmla="*/ 621039 w 652655"/>
                <a:gd name="connsiteY6" fmla="*/ 101048 h 304272"/>
                <a:gd name="connsiteX7" fmla="*/ 604384 w 652655"/>
                <a:gd name="connsiteY7" fmla="*/ 117245 h 304272"/>
                <a:gd name="connsiteX8" fmla="*/ 629884 w 652655"/>
                <a:gd name="connsiteY8" fmla="*/ 281483 h 304272"/>
                <a:gd name="connsiteX9" fmla="*/ 24748 w 652655"/>
                <a:gd name="connsiteY9" fmla="*/ 192678 h 304272"/>
                <a:gd name="connsiteX10" fmla="*/ 19666 w 652655"/>
                <a:gd name="connsiteY10" fmla="*/ 22601 h 304272"/>
                <a:gd name="connsiteX11" fmla="*/ 604384 w 652655"/>
                <a:gd name="connsiteY11" fmla="*/ 117245 h 30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2655" h="304272">
                  <a:moveTo>
                    <a:pt x="621133" y="100859"/>
                  </a:moveTo>
                  <a:lnTo>
                    <a:pt x="614264" y="99635"/>
                  </a:lnTo>
                  <a:cubicBezTo>
                    <a:pt x="608430" y="98881"/>
                    <a:pt x="48836" y="9041"/>
                    <a:pt x="11668" y="1978"/>
                  </a:cubicBezTo>
                  <a:lnTo>
                    <a:pt x="0" y="0"/>
                  </a:lnTo>
                  <a:lnTo>
                    <a:pt x="6304" y="209346"/>
                  </a:lnTo>
                  <a:lnTo>
                    <a:pt x="652656" y="304272"/>
                  </a:lnTo>
                  <a:lnTo>
                    <a:pt x="621039" y="101048"/>
                  </a:lnTo>
                  <a:close/>
                  <a:moveTo>
                    <a:pt x="604384" y="117245"/>
                  </a:moveTo>
                  <a:lnTo>
                    <a:pt x="629884" y="281483"/>
                  </a:lnTo>
                  <a:lnTo>
                    <a:pt x="24748" y="192678"/>
                  </a:lnTo>
                  <a:lnTo>
                    <a:pt x="19666" y="22601"/>
                  </a:lnTo>
                  <a:cubicBezTo>
                    <a:pt x="102659" y="36822"/>
                    <a:pt x="541151" y="107169"/>
                    <a:pt x="604384" y="117245"/>
                  </a:cubicBezTo>
                  <a:close/>
                </a:path>
              </a:pathLst>
            </a:custGeom>
            <a:solidFill>
              <a:srgbClr val="D0DCE7"/>
            </a:solidFill>
            <a:ln w="9410" cap="flat">
              <a:noFill/>
              <a:prstDash val="solid"/>
              <a:miter/>
            </a:ln>
          </p:spPr>
          <p:txBody>
            <a:bodyPr rtlCol="0" anchor="ctr"/>
            <a:lstStyle/>
            <a:p>
              <a:endParaRPr lang="nl-NL"/>
            </a:p>
          </p:txBody>
        </p:sp>
        <p:sp>
          <p:nvSpPr>
            <p:cNvPr id="528" name="Vrije vorm 527">
              <a:extLst>
                <a:ext uri="{FF2B5EF4-FFF2-40B4-BE49-F238E27FC236}">
                  <a16:creationId xmlns:a16="http://schemas.microsoft.com/office/drawing/2014/main" id="{EFEFAA8B-DE7E-20F0-DE15-DC9F77CA295C}"/>
                </a:ext>
              </a:extLst>
            </p:cNvPr>
            <p:cNvSpPr/>
            <p:nvPr/>
          </p:nvSpPr>
          <p:spPr>
            <a:xfrm>
              <a:off x="8086718" y="2217726"/>
              <a:ext cx="252555" cy="1103423"/>
            </a:xfrm>
            <a:custGeom>
              <a:avLst/>
              <a:gdLst>
                <a:gd name="connsiteX0" fmla="*/ 252462 w 252555"/>
                <a:gd name="connsiteY0" fmla="*/ 94 h 1103423"/>
                <a:gd name="connsiteX1" fmla="*/ 142556 w 252555"/>
                <a:gd name="connsiteY1" fmla="*/ 26086 h 1103423"/>
                <a:gd name="connsiteX2" fmla="*/ 0 w 252555"/>
                <a:gd name="connsiteY2" fmla="*/ 264908 h 1103423"/>
                <a:gd name="connsiteX3" fmla="*/ 91839 w 252555"/>
                <a:gd name="connsiteY3" fmla="*/ 348910 h 1103423"/>
                <a:gd name="connsiteX4" fmla="*/ 16373 w 252555"/>
                <a:gd name="connsiteY4" fmla="*/ 436303 h 1103423"/>
                <a:gd name="connsiteX5" fmla="*/ 148014 w 252555"/>
                <a:gd name="connsiteY5" fmla="*/ 1103423 h 1103423"/>
                <a:gd name="connsiteX6" fmla="*/ 157424 w 252555"/>
                <a:gd name="connsiteY6" fmla="*/ 870628 h 1103423"/>
                <a:gd name="connsiteX7" fmla="*/ 153002 w 252555"/>
                <a:gd name="connsiteY7" fmla="*/ 468416 h 1103423"/>
                <a:gd name="connsiteX8" fmla="*/ 252556 w 252555"/>
                <a:gd name="connsiteY8" fmla="*/ 0 h 110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555" h="1103423">
                  <a:moveTo>
                    <a:pt x="252462" y="94"/>
                  </a:moveTo>
                  <a:cubicBezTo>
                    <a:pt x="252462" y="94"/>
                    <a:pt x="183112" y="14314"/>
                    <a:pt x="142556" y="26086"/>
                  </a:cubicBezTo>
                  <a:lnTo>
                    <a:pt x="0" y="264908"/>
                  </a:lnTo>
                  <a:lnTo>
                    <a:pt x="91839" y="348910"/>
                  </a:lnTo>
                  <a:lnTo>
                    <a:pt x="16373" y="436303"/>
                  </a:lnTo>
                  <a:lnTo>
                    <a:pt x="148014" y="1103423"/>
                  </a:lnTo>
                  <a:cubicBezTo>
                    <a:pt x="148014" y="1103423"/>
                    <a:pt x="156483" y="1000398"/>
                    <a:pt x="157424" y="870628"/>
                  </a:cubicBezTo>
                  <a:cubicBezTo>
                    <a:pt x="158459" y="720046"/>
                    <a:pt x="152060" y="535655"/>
                    <a:pt x="153002" y="468416"/>
                  </a:cubicBezTo>
                  <a:cubicBezTo>
                    <a:pt x="154695" y="343166"/>
                    <a:pt x="231855" y="59517"/>
                    <a:pt x="252556" y="0"/>
                  </a:cubicBezTo>
                  <a:close/>
                </a:path>
              </a:pathLst>
            </a:custGeom>
            <a:solidFill>
              <a:srgbClr val="D0DCE7"/>
            </a:solidFill>
            <a:ln w="9410" cap="flat">
              <a:noFill/>
              <a:prstDash val="solid"/>
              <a:miter/>
            </a:ln>
          </p:spPr>
          <p:txBody>
            <a:bodyPr rtlCol="0" anchor="ctr"/>
            <a:lstStyle/>
            <a:p>
              <a:endParaRPr lang="nl-NL"/>
            </a:p>
          </p:txBody>
        </p:sp>
        <p:sp>
          <p:nvSpPr>
            <p:cNvPr id="529" name="Vrije vorm 528">
              <a:extLst>
                <a:ext uri="{FF2B5EF4-FFF2-40B4-BE49-F238E27FC236}">
                  <a16:creationId xmlns:a16="http://schemas.microsoft.com/office/drawing/2014/main" id="{127C16BC-5B2A-02ED-89AC-877C74E6344B}"/>
                </a:ext>
              </a:extLst>
            </p:cNvPr>
            <p:cNvSpPr/>
            <p:nvPr/>
          </p:nvSpPr>
          <p:spPr>
            <a:xfrm>
              <a:off x="7570784" y="2225449"/>
              <a:ext cx="741953" cy="1385282"/>
            </a:xfrm>
            <a:custGeom>
              <a:avLst/>
              <a:gdLst>
                <a:gd name="connsiteX0" fmla="*/ 18914 w 741953"/>
                <a:gd name="connsiteY0" fmla="*/ 1385283 h 1385282"/>
                <a:gd name="connsiteX1" fmla="*/ 0 w 741953"/>
                <a:gd name="connsiteY1" fmla="*/ 1383493 h 1385282"/>
                <a:gd name="connsiteX2" fmla="*/ 213506 w 741953"/>
                <a:gd name="connsiteY2" fmla="*/ 336103 h 1385282"/>
                <a:gd name="connsiteX3" fmla="*/ 739037 w 741953"/>
                <a:gd name="connsiteY3" fmla="*/ 0 h 1385282"/>
                <a:gd name="connsiteX4" fmla="*/ 741953 w 741953"/>
                <a:gd name="connsiteY4" fmla="*/ 18740 h 1385282"/>
                <a:gd name="connsiteX5" fmla="*/ 229408 w 741953"/>
                <a:gd name="connsiteY5" fmla="*/ 346368 h 1385282"/>
                <a:gd name="connsiteX6" fmla="*/ 18819 w 741953"/>
                <a:gd name="connsiteY6" fmla="*/ 1385283 h 13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953" h="1385282">
                  <a:moveTo>
                    <a:pt x="18914" y="1385283"/>
                  </a:moveTo>
                  <a:lnTo>
                    <a:pt x="0" y="1383493"/>
                  </a:lnTo>
                  <a:cubicBezTo>
                    <a:pt x="3293" y="1349120"/>
                    <a:pt x="82711" y="539140"/>
                    <a:pt x="213506" y="336103"/>
                  </a:cubicBezTo>
                  <a:cubicBezTo>
                    <a:pt x="377046" y="82119"/>
                    <a:pt x="635530" y="16386"/>
                    <a:pt x="739037" y="0"/>
                  </a:cubicBezTo>
                  <a:lnTo>
                    <a:pt x="741953" y="18740"/>
                  </a:lnTo>
                  <a:cubicBezTo>
                    <a:pt x="640988" y="34844"/>
                    <a:pt x="388808" y="98881"/>
                    <a:pt x="229408" y="346368"/>
                  </a:cubicBezTo>
                  <a:cubicBezTo>
                    <a:pt x="101154" y="545543"/>
                    <a:pt x="19666" y="1376901"/>
                    <a:pt x="18819" y="1385283"/>
                  </a:cubicBezTo>
                  <a:close/>
                </a:path>
              </a:pathLst>
            </a:custGeom>
            <a:solidFill>
              <a:srgbClr val="D0DCE7"/>
            </a:solidFill>
            <a:ln w="9410" cap="flat">
              <a:noFill/>
              <a:prstDash val="solid"/>
              <a:miter/>
            </a:ln>
          </p:spPr>
          <p:txBody>
            <a:bodyPr rtlCol="0" anchor="ctr"/>
            <a:lstStyle/>
            <a:p>
              <a:endParaRPr lang="nl-NL"/>
            </a:p>
          </p:txBody>
        </p:sp>
        <p:sp>
          <p:nvSpPr>
            <p:cNvPr id="530" name="Vrije vorm 529">
              <a:extLst>
                <a:ext uri="{FF2B5EF4-FFF2-40B4-BE49-F238E27FC236}">
                  <a16:creationId xmlns:a16="http://schemas.microsoft.com/office/drawing/2014/main" id="{D7E9467B-B9E6-703B-BE5A-8B65AF9A2997}"/>
                </a:ext>
              </a:extLst>
            </p:cNvPr>
            <p:cNvSpPr/>
            <p:nvPr/>
          </p:nvSpPr>
          <p:spPr>
            <a:xfrm>
              <a:off x="7660127" y="4149306"/>
              <a:ext cx="296454" cy="2577040"/>
            </a:xfrm>
            <a:custGeom>
              <a:avLst/>
              <a:gdLst>
                <a:gd name="connsiteX0" fmla="*/ 175728 w 296454"/>
                <a:gd name="connsiteY0" fmla="*/ 2577040 h 2577040"/>
                <a:gd name="connsiteX1" fmla="*/ 36371 w 296454"/>
                <a:gd name="connsiteY1" fmla="*/ 2577040 h 2577040"/>
                <a:gd name="connsiteX2" fmla="*/ 35900 w 296454"/>
                <a:gd name="connsiteY2" fmla="*/ 2568000 h 2577040"/>
                <a:gd name="connsiteX3" fmla="*/ 14728 w 296454"/>
                <a:gd name="connsiteY3" fmla="*/ 884566 h 2577040"/>
                <a:gd name="connsiteX4" fmla="*/ 278953 w 296454"/>
                <a:gd name="connsiteY4" fmla="*/ 0 h 2577040"/>
                <a:gd name="connsiteX5" fmla="*/ 296454 w 296454"/>
                <a:gd name="connsiteY5" fmla="*/ 7345 h 2577040"/>
                <a:gd name="connsiteX6" fmla="*/ 33548 w 296454"/>
                <a:gd name="connsiteY6" fmla="*/ 886826 h 2577040"/>
                <a:gd name="connsiteX7" fmla="*/ 54438 w 296454"/>
                <a:gd name="connsiteY7" fmla="*/ 2558017 h 2577040"/>
                <a:gd name="connsiteX8" fmla="*/ 175634 w 296454"/>
                <a:gd name="connsiteY8" fmla="*/ 2558017 h 2577040"/>
                <a:gd name="connsiteX9" fmla="*/ 175634 w 296454"/>
                <a:gd name="connsiteY9" fmla="*/ 2577040 h 25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454" h="2577040">
                  <a:moveTo>
                    <a:pt x="175728" y="2577040"/>
                  </a:moveTo>
                  <a:lnTo>
                    <a:pt x="36371" y="2577040"/>
                  </a:lnTo>
                  <a:lnTo>
                    <a:pt x="35900" y="2568000"/>
                  </a:lnTo>
                  <a:cubicBezTo>
                    <a:pt x="35241" y="2554721"/>
                    <a:pt x="-27804" y="1234041"/>
                    <a:pt x="14728" y="884566"/>
                  </a:cubicBezTo>
                  <a:cubicBezTo>
                    <a:pt x="57355" y="534525"/>
                    <a:pt x="276788" y="5368"/>
                    <a:pt x="278953" y="0"/>
                  </a:cubicBezTo>
                  <a:lnTo>
                    <a:pt x="296454" y="7345"/>
                  </a:lnTo>
                  <a:cubicBezTo>
                    <a:pt x="294290" y="12619"/>
                    <a:pt x="75797" y="539422"/>
                    <a:pt x="33548" y="886826"/>
                  </a:cubicBezTo>
                  <a:cubicBezTo>
                    <a:pt x="-7008" y="1219633"/>
                    <a:pt x="48886" y="2440396"/>
                    <a:pt x="54438" y="2558017"/>
                  </a:cubicBezTo>
                  <a:lnTo>
                    <a:pt x="175634" y="2558017"/>
                  </a:lnTo>
                  <a:lnTo>
                    <a:pt x="175634" y="2577040"/>
                  </a:lnTo>
                  <a:close/>
                </a:path>
              </a:pathLst>
            </a:custGeom>
            <a:solidFill>
              <a:srgbClr val="D0DCE7"/>
            </a:solidFill>
            <a:ln w="9410" cap="flat">
              <a:noFill/>
              <a:prstDash val="solid"/>
              <a:miter/>
            </a:ln>
          </p:spPr>
          <p:txBody>
            <a:bodyPr rtlCol="0" anchor="ctr"/>
            <a:lstStyle/>
            <a:p>
              <a:endParaRPr lang="nl-NL"/>
            </a:p>
          </p:txBody>
        </p:sp>
        <p:sp>
          <p:nvSpPr>
            <p:cNvPr id="531" name="Vrije vorm 530">
              <a:extLst>
                <a:ext uri="{FF2B5EF4-FFF2-40B4-BE49-F238E27FC236}">
                  <a16:creationId xmlns:a16="http://schemas.microsoft.com/office/drawing/2014/main" id="{DD7F6DFF-92D1-529C-9967-8FA2795861B4}"/>
                </a:ext>
              </a:extLst>
            </p:cNvPr>
            <p:cNvSpPr/>
            <p:nvPr/>
          </p:nvSpPr>
          <p:spPr>
            <a:xfrm>
              <a:off x="8222970" y="1596280"/>
              <a:ext cx="693258" cy="631429"/>
            </a:xfrm>
            <a:custGeom>
              <a:avLst/>
              <a:gdLst>
                <a:gd name="connsiteX0" fmla="*/ 676839 w 693258"/>
                <a:gd name="connsiteY0" fmla="*/ 142484 h 631429"/>
                <a:gd name="connsiteX1" fmla="*/ 586317 w 693258"/>
                <a:gd name="connsiteY1" fmla="*/ 273101 h 631429"/>
                <a:gd name="connsiteX2" fmla="*/ 432564 w 693258"/>
                <a:gd name="connsiteY2" fmla="*/ 499870 h 631429"/>
                <a:gd name="connsiteX3" fmla="*/ 232043 w 693258"/>
                <a:gd name="connsiteY3" fmla="*/ 631429 h 631429"/>
                <a:gd name="connsiteX4" fmla="*/ 191111 w 693258"/>
                <a:gd name="connsiteY4" fmla="*/ 627662 h 631429"/>
                <a:gd name="connsiteX5" fmla="*/ 1976 w 693258"/>
                <a:gd name="connsiteY5" fmla="*/ 424908 h 631429"/>
                <a:gd name="connsiteX6" fmla="*/ 0 w 693258"/>
                <a:gd name="connsiteY6" fmla="*/ 343637 h 631429"/>
                <a:gd name="connsiteX7" fmla="*/ 20513 w 693258"/>
                <a:gd name="connsiteY7" fmla="*/ 362660 h 631429"/>
                <a:gd name="connsiteX8" fmla="*/ 22019 w 693258"/>
                <a:gd name="connsiteY8" fmla="*/ 423966 h 631429"/>
                <a:gd name="connsiteX9" fmla="*/ 194781 w 693258"/>
                <a:gd name="connsiteY9" fmla="*/ 607980 h 631429"/>
                <a:gd name="connsiteX10" fmla="*/ 414497 w 693258"/>
                <a:gd name="connsiteY10" fmla="*/ 491017 h 631429"/>
                <a:gd name="connsiteX11" fmla="*/ 571544 w 693258"/>
                <a:gd name="connsiteY11" fmla="*/ 259729 h 631429"/>
                <a:gd name="connsiteX12" fmla="*/ 658302 w 693258"/>
                <a:gd name="connsiteY12" fmla="*/ 134667 h 631429"/>
                <a:gd name="connsiteX13" fmla="*/ 665924 w 693258"/>
                <a:gd name="connsiteY13" fmla="*/ 40306 h 631429"/>
                <a:gd name="connsiteX14" fmla="*/ 644658 w 693258"/>
                <a:gd name="connsiteY14" fmla="*/ 19023 h 631429"/>
                <a:gd name="connsiteX15" fmla="*/ 650680 w 693258"/>
                <a:gd name="connsiteY15" fmla="*/ 9135 h 631429"/>
                <a:gd name="connsiteX16" fmla="*/ 651432 w 693258"/>
                <a:gd name="connsiteY16" fmla="*/ 0 h 631429"/>
                <a:gd name="connsiteX17" fmla="*/ 683331 w 693258"/>
                <a:gd name="connsiteY17" fmla="*/ 30324 h 631429"/>
                <a:gd name="connsiteX18" fmla="*/ 677027 w 693258"/>
                <a:gd name="connsiteY18" fmla="*/ 142484 h 63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3258" h="631429">
                  <a:moveTo>
                    <a:pt x="676839" y="142484"/>
                  </a:moveTo>
                  <a:cubicBezTo>
                    <a:pt x="654067" y="197104"/>
                    <a:pt x="622733" y="232324"/>
                    <a:pt x="586317" y="273101"/>
                  </a:cubicBezTo>
                  <a:cubicBezTo>
                    <a:pt x="540587" y="324520"/>
                    <a:pt x="488457" y="382719"/>
                    <a:pt x="432564" y="499870"/>
                  </a:cubicBezTo>
                  <a:cubicBezTo>
                    <a:pt x="385797" y="597338"/>
                    <a:pt x="304309" y="631429"/>
                    <a:pt x="232043" y="631429"/>
                  </a:cubicBezTo>
                  <a:cubicBezTo>
                    <a:pt x="217834" y="631429"/>
                    <a:pt x="204190" y="630205"/>
                    <a:pt x="191111" y="627662"/>
                  </a:cubicBezTo>
                  <a:cubicBezTo>
                    <a:pt x="104071" y="611935"/>
                    <a:pt x="12045" y="542907"/>
                    <a:pt x="1976" y="424908"/>
                  </a:cubicBezTo>
                  <a:lnTo>
                    <a:pt x="0" y="343637"/>
                  </a:lnTo>
                  <a:lnTo>
                    <a:pt x="20513" y="362660"/>
                  </a:lnTo>
                  <a:lnTo>
                    <a:pt x="22019" y="423966"/>
                  </a:lnTo>
                  <a:cubicBezTo>
                    <a:pt x="31146" y="530758"/>
                    <a:pt x="115363" y="593572"/>
                    <a:pt x="194781" y="607980"/>
                  </a:cubicBezTo>
                  <a:cubicBezTo>
                    <a:pt x="267894" y="621447"/>
                    <a:pt x="363685" y="597621"/>
                    <a:pt x="414497" y="491017"/>
                  </a:cubicBezTo>
                  <a:cubicBezTo>
                    <a:pt x="471613" y="371324"/>
                    <a:pt x="527037" y="309546"/>
                    <a:pt x="571544" y="259729"/>
                  </a:cubicBezTo>
                  <a:cubicBezTo>
                    <a:pt x="606736" y="220270"/>
                    <a:pt x="637036" y="186368"/>
                    <a:pt x="658302" y="134667"/>
                  </a:cubicBezTo>
                  <a:cubicBezTo>
                    <a:pt x="675239" y="94173"/>
                    <a:pt x="677780" y="62531"/>
                    <a:pt x="665924" y="40306"/>
                  </a:cubicBezTo>
                  <a:cubicBezTo>
                    <a:pt x="660090" y="29382"/>
                    <a:pt x="651715" y="22884"/>
                    <a:pt x="644658" y="19023"/>
                  </a:cubicBezTo>
                  <a:cubicBezTo>
                    <a:pt x="647480" y="16480"/>
                    <a:pt x="649457" y="13184"/>
                    <a:pt x="650680" y="9135"/>
                  </a:cubicBezTo>
                  <a:cubicBezTo>
                    <a:pt x="651715" y="6121"/>
                    <a:pt x="651903" y="3014"/>
                    <a:pt x="651432" y="0"/>
                  </a:cubicBezTo>
                  <a:cubicBezTo>
                    <a:pt x="661783" y="5085"/>
                    <a:pt x="674486" y="14126"/>
                    <a:pt x="683331" y="30324"/>
                  </a:cubicBezTo>
                  <a:cubicBezTo>
                    <a:pt x="698481" y="58199"/>
                    <a:pt x="696223" y="95585"/>
                    <a:pt x="677027" y="142484"/>
                  </a:cubicBezTo>
                  <a:close/>
                </a:path>
              </a:pathLst>
            </a:custGeom>
            <a:solidFill>
              <a:srgbClr val="D8E3EA"/>
            </a:solidFill>
            <a:ln w="9410" cap="flat">
              <a:noFill/>
              <a:prstDash val="solid"/>
              <a:miter/>
            </a:ln>
          </p:spPr>
          <p:txBody>
            <a:bodyPr rtlCol="0" anchor="ctr"/>
            <a:lstStyle/>
            <a:p>
              <a:endParaRPr lang="nl-NL"/>
            </a:p>
          </p:txBody>
        </p:sp>
        <p:sp>
          <p:nvSpPr>
            <p:cNvPr id="532" name="Vrije vorm 531">
              <a:extLst>
                <a:ext uri="{FF2B5EF4-FFF2-40B4-BE49-F238E27FC236}">
                  <a16:creationId xmlns:a16="http://schemas.microsoft.com/office/drawing/2014/main" id="{2DC23AED-E5FD-DDD4-6D67-28D7E805DBD5}"/>
                </a:ext>
              </a:extLst>
            </p:cNvPr>
            <p:cNvSpPr/>
            <p:nvPr/>
          </p:nvSpPr>
          <p:spPr>
            <a:xfrm>
              <a:off x="8775527" y="1547529"/>
              <a:ext cx="98837" cy="81597"/>
            </a:xfrm>
            <a:custGeom>
              <a:avLst/>
              <a:gdLst>
                <a:gd name="connsiteX0" fmla="*/ 83255 w 98837"/>
                <a:gd name="connsiteY0" fmla="*/ 30293 h 81597"/>
                <a:gd name="connsiteX1" fmla="*/ 79962 w 98837"/>
                <a:gd name="connsiteY1" fmla="*/ 29257 h 81597"/>
                <a:gd name="connsiteX2" fmla="*/ 52391 w 98837"/>
                <a:gd name="connsiteY2" fmla="*/ 1665 h 81597"/>
                <a:gd name="connsiteX3" fmla="*/ 1768 w 98837"/>
                <a:gd name="connsiteY3" fmla="*/ 29257 h 81597"/>
                <a:gd name="connsiteX4" fmla="*/ 29055 w 98837"/>
                <a:gd name="connsiteY4" fmla="*/ 79922 h 81597"/>
                <a:gd name="connsiteX5" fmla="*/ 67541 w 98837"/>
                <a:gd name="connsiteY5" fmla="*/ 71541 h 81597"/>
                <a:gd name="connsiteX6" fmla="*/ 70553 w 98837"/>
                <a:gd name="connsiteY6" fmla="*/ 72577 h 81597"/>
                <a:gd name="connsiteX7" fmla="*/ 76857 w 98837"/>
                <a:gd name="connsiteY7" fmla="*/ 73613 h 81597"/>
                <a:gd name="connsiteX8" fmla="*/ 91818 w 98837"/>
                <a:gd name="connsiteY8" fmla="*/ 67774 h 81597"/>
                <a:gd name="connsiteX9" fmla="*/ 97840 w 98837"/>
                <a:gd name="connsiteY9" fmla="*/ 57886 h 81597"/>
                <a:gd name="connsiteX10" fmla="*/ 98593 w 98837"/>
                <a:gd name="connsiteY10" fmla="*/ 48751 h 81597"/>
                <a:gd name="connsiteX11" fmla="*/ 83161 w 98837"/>
                <a:gd name="connsiteY11" fmla="*/ 30293 h 8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837" h="81597">
                  <a:moveTo>
                    <a:pt x="83255" y="30293"/>
                  </a:moveTo>
                  <a:lnTo>
                    <a:pt x="79962" y="29257"/>
                  </a:lnTo>
                  <a:cubicBezTo>
                    <a:pt x="76198" y="16356"/>
                    <a:pt x="66035" y="5714"/>
                    <a:pt x="52391" y="1665"/>
                  </a:cubicBezTo>
                  <a:cubicBezTo>
                    <a:pt x="30938" y="-4645"/>
                    <a:pt x="8166" y="7504"/>
                    <a:pt x="1768" y="29257"/>
                  </a:cubicBezTo>
                  <a:cubicBezTo>
                    <a:pt x="-4819" y="50729"/>
                    <a:pt x="7602" y="73519"/>
                    <a:pt x="29055" y="79922"/>
                  </a:cubicBezTo>
                  <a:cubicBezTo>
                    <a:pt x="42982" y="83972"/>
                    <a:pt x="57379" y="80487"/>
                    <a:pt x="67541" y="71541"/>
                  </a:cubicBezTo>
                  <a:lnTo>
                    <a:pt x="70553" y="72577"/>
                  </a:lnTo>
                  <a:cubicBezTo>
                    <a:pt x="72622" y="73330"/>
                    <a:pt x="74881" y="73613"/>
                    <a:pt x="76857" y="73613"/>
                  </a:cubicBezTo>
                  <a:cubicBezTo>
                    <a:pt x="82408" y="73613"/>
                    <a:pt x="87772" y="71635"/>
                    <a:pt x="91818" y="67774"/>
                  </a:cubicBezTo>
                  <a:cubicBezTo>
                    <a:pt x="94641" y="65231"/>
                    <a:pt x="96617" y="61935"/>
                    <a:pt x="97840" y="57886"/>
                  </a:cubicBezTo>
                  <a:cubicBezTo>
                    <a:pt x="98875" y="54872"/>
                    <a:pt x="99064" y="51765"/>
                    <a:pt x="98593" y="48751"/>
                  </a:cubicBezTo>
                  <a:cubicBezTo>
                    <a:pt x="97840" y="40370"/>
                    <a:pt x="92006" y="32836"/>
                    <a:pt x="83161" y="30293"/>
                  </a:cubicBezTo>
                  <a:close/>
                </a:path>
              </a:pathLst>
            </a:custGeom>
            <a:solidFill>
              <a:srgbClr val="303B39"/>
            </a:solidFill>
            <a:ln w="9410" cap="flat">
              <a:noFill/>
              <a:prstDash val="solid"/>
              <a:miter/>
            </a:ln>
          </p:spPr>
          <p:txBody>
            <a:bodyPr rtlCol="0" anchor="ctr"/>
            <a:lstStyle/>
            <a:p>
              <a:endParaRPr lang="nl-NL"/>
            </a:p>
          </p:txBody>
        </p:sp>
        <p:sp>
          <p:nvSpPr>
            <p:cNvPr id="533" name="Vrije vorm 532">
              <a:extLst>
                <a:ext uri="{FF2B5EF4-FFF2-40B4-BE49-F238E27FC236}">
                  <a16:creationId xmlns:a16="http://schemas.microsoft.com/office/drawing/2014/main" id="{9D6CA77C-7364-DA7E-E507-7B4947775082}"/>
                </a:ext>
              </a:extLst>
            </p:cNvPr>
            <p:cNvSpPr/>
            <p:nvPr/>
          </p:nvSpPr>
          <p:spPr>
            <a:xfrm>
              <a:off x="8252611" y="2077433"/>
              <a:ext cx="586605" cy="1040397"/>
            </a:xfrm>
            <a:custGeom>
              <a:avLst/>
              <a:gdLst>
                <a:gd name="connsiteX0" fmla="*/ 485069 w 586605"/>
                <a:gd name="connsiteY0" fmla="*/ 978432 h 1040397"/>
                <a:gd name="connsiteX1" fmla="*/ 325199 w 586605"/>
                <a:gd name="connsiteY1" fmla="*/ 1018644 h 1040397"/>
                <a:gd name="connsiteX2" fmla="*/ 222539 w 586605"/>
                <a:gd name="connsiteY2" fmla="*/ 1040398 h 1040397"/>
                <a:gd name="connsiteX3" fmla="*/ 158271 w 586605"/>
                <a:gd name="connsiteY3" fmla="*/ 1016855 h 1040397"/>
                <a:gd name="connsiteX4" fmla="*/ 157988 w 586605"/>
                <a:gd name="connsiteY4" fmla="*/ 882470 h 1040397"/>
                <a:gd name="connsiteX5" fmla="*/ 212094 w 586605"/>
                <a:gd name="connsiteY5" fmla="*/ 338057 h 1040397"/>
                <a:gd name="connsiteX6" fmla="*/ 210589 w 586605"/>
                <a:gd name="connsiteY6" fmla="*/ 336550 h 1040397"/>
                <a:gd name="connsiteX7" fmla="*/ 1693 w 586605"/>
                <a:gd name="connsiteY7" fmla="*/ 44708 h 1040397"/>
                <a:gd name="connsiteX8" fmla="*/ 7716 w 586605"/>
                <a:gd name="connsiteY8" fmla="*/ 25497 h 1040397"/>
                <a:gd name="connsiteX9" fmla="*/ 26911 w 586605"/>
                <a:gd name="connsiteY9" fmla="*/ 31618 h 1040397"/>
                <a:gd name="connsiteX10" fmla="*/ 217363 w 586605"/>
                <a:gd name="connsiteY10" fmla="*/ 304437 h 1040397"/>
                <a:gd name="connsiteX11" fmla="*/ 380998 w 586605"/>
                <a:gd name="connsiteY11" fmla="*/ 7322 h 1040397"/>
                <a:gd name="connsiteX12" fmla="*/ 400476 w 586605"/>
                <a:gd name="connsiteY12" fmla="*/ 1766 h 1040397"/>
                <a:gd name="connsiteX13" fmla="*/ 406027 w 586605"/>
                <a:gd name="connsiteY13" fmla="*/ 21259 h 1040397"/>
                <a:gd name="connsiteX14" fmla="*/ 238629 w 586605"/>
                <a:gd name="connsiteY14" fmla="*/ 324967 h 1040397"/>
                <a:gd name="connsiteX15" fmla="*/ 184524 w 586605"/>
                <a:gd name="connsiteY15" fmla="*/ 893394 h 1040397"/>
                <a:gd name="connsiteX16" fmla="*/ 179254 w 586605"/>
                <a:gd name="connsiteY16" fmla="*/ 997455 h 1040397"/>
                <a:gd name="connsiteX17" fmla="*/ 309014 w 586605"/>
                <a:gd name="connsiteY17" fmla="*/ 994159 h 1040397"/>
                <a:gd name="connsiteX18" fmla="*/ 410450 w 586605"/>
                <a:gd name="connsiteY18" fmla="*/ 863824 h 1040397"/>
                <a:gd name="connsiteX19" fmla="*/ 581424 w 586605"/>
                <a:gd name="connsiteY19" fmla="*/ 833689 h 1040397"/>
                <a:gd name="connsiteX20" fmla="*/ 485069 w 586605"/>
                <a:gd name="connsiteY20" fmla="*/ 978432 h 104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6605" h="1040397">
                  <a:moveTo>
                    <a:pt x="485069" y="978432"/>
                  </a:moveTo>
                  <a:cubicBezTo>
                    <a:pt x="421083" y="1019963"/>
                    <a:pt x="355121" y="1035595"/>
                    <a:pt x="325199" y="1018644"/>
                  </a:cubicBezTo>
                  <a:cubicBezTo>
                    <a:pt x="284266" y="1033053"/>
                    <a:pt x="250109" y="1040398"/>
                    <a:pt x="222539" y="1040398"/>
                  </a:cubicBezTo>
                  <a:cubicBezTo>
                    <a:pt x="194968" y="1040398"/>
                    <a:pt x="172761" y="1032582"/>
                    <a:pt x="158271" y="1016855"/>
                  </a:cubicBezTo>
                  <a:cubicBezTo>
                    <a:pt x="117527" y="972782"/>
                    <a:pt x="156483" y="885955"/>
                    <a:pt x="157988" y="882470"/>
                  </a:cubicBezTo>
                  <a:cubicBezTo>
                    <a:pt x="322376" y="436279"/>
                    <a:pt x="213411" y="339093"/>
                    <a:pt x="212094" y="338057"/>
                  </a:cubicBezTo>
                  <a:cubicBezTo>
                    <a:pt x="211624" y="337586"/>
                    <a:pt x="211059" y="337021"/>
                    <a:pt x="210589" y="336550"/>
                  </a:cubicBezTo>
                  <a:cubicBezTo>
                    <a:pt x="196192" y="324873"/>
                    <a:pt x="105388" y="245202"/>
                    <a:pt x="1693" y="44708"/>
                  </a:cubicBezTo>
                  <a:cubicBezTo>
                    <a:pt x="-2071" y="37834"/>
                    <a:pt x="659" y="28982"/>
                    <a:pt x="7716" y="25497"/>
                  </a:cubicBezTo>
                  <a:cubicBezTo>
                    <a:pt x="14773" y="21730"/>
                    <a:pt x="23430" y="24744"/>
                    <a:pt x="26911" y="31618"/>
                  </a:cubicBezTo>
                  <a:cubicBezTo>
                    <a:pt x="111410" y="194914"/>
                    <a:pt x="188005" y="276656"/>
                    <a:pt x="217363" y="304437"/>
                  </a:cubicBezTo>
                  <a:cubicBezTo>
                    <a:pt x="266388" y="216856"/>
                    <a:pt x="379680" y="9582"/>
                    <a:pt x="380998" y="7322"/>
                  </a:cubicBezTo>
                  <a:cubicBezTo>
                    <a:pt x="384761" y="447"/>
                    <a:pt x="393607" y="-2001"/>
                    <a:pt x="400476" y="1766"/>
                  </a:cubicBezTo>
                  <a:cubicBezTo>
                    <a:pt x="407345" y="5532"/>
                    <a:pt x="409791" y="14196"/>
                    <a:pt x="406027" y="21259"/>
                  </a:cubicBezTo>
                  <a:cubicBezTo>
                    <a:pt x="404804" y="23520"/>
                    <a:pt x="285678" y="241718"/>
                    <a:pt x="238629" y="324967"/>
                  </a:cubicBezTo>
                  <a:cubicBezTo>
                    <a:pt x="265447" y="358587"/>
                    <a:pt x="332162" y="492312"/>
                    <a:pt x="184524" y="893394"/>
                  </a:cubicBezTo>
                  <a:cubicBezTo>
                    <a:pt x="174926" y="914677"/>
                    <a:pt x="156200" y="972405"/>
                    <a:pt x="179254" y="997455"/>
                  </a:cubicBezTo>
                  <a:cubicBezTo>
                    <a:pt x="192616" y="1011864"/>
                    <a:pt x="225832" y="1022034"/>
                    <a:pt x="309014" y="994159"/>
                  </a:cubicBezTo>
                  <a:cubicBezTo>
                    <a:pt x="305250" y="959974"/>
                    <a:pt x="346182" y="905543"/>
                    <a:pt x="410450" y="863824"/>
                  </a:cubicBezTo>
                  <a:cubicBezTo>
                    <a:pt x="484316" y="815513"/>
                    <a:pt x="560911" y="802047"/>
                    <a:pt x="581424" y="833689"/>
                  </a:cubicBezTo>
                  <a:cubicBezTo>
                    <a:pt x="602126" y="865331"/>
                    <a:pt x="558935" y="930122"/>
                    <a:pt x="485069" y="978432"/>
                  </a:cubicBezTo>
                  <a:close/>
                </a:path>
              </a:pathLst>
            </a:custGeom>
            <a:solidFill>
              <a:srgbClr val="303B39"/>
            </a:solidFill>
            <a:ln w="9410" cap="flat">
              <a:noFill/>
              <a:prstDash val="solid"/>
              <a:miter/>
            </a:ln>
          </p:spPr>
          <p:txBody>
            <a:bodyPr rtlCol="0" anchor="ctr"/>
            <a:lstStyle/>
            <a:p>
              <a:endParaRPr lang="nl-NL"/>
            </a:p>
          </p:txBody>
        </p:sp>
        <p:sp>
          <p:nvSpPr>
            <p:cNvPr id="534" name="Vrije vorm 533">
              <a:extLst>
                <a:ext uri="{FF2B5EF4-FFF2-40B4-BE49-F238E27FC236}">
                  <a16:creationId xmlns:a16="http://schemas.microsoft.com/office/drawing/2014/main" id="{DDF7BF2B-458E-94AA-3602-48A5438BD050}"/>
                </a:ext>
              </a:extLst>
            </p:cNvPr>
            <p:cNvSpPr/>
            <p:nvPr/>
          </p:nvSpPr>
          <p:spPr>
            <a:xfrm rot="-1987199">
              <a:off x="8568857" y="2939920"/>
              <a:ext cx="256884" cy="110182"/>
            </a:xfrm>
            <a:custGeom>
              <a:avLst/>
              <a:gdLst>
                <a:gd name="connsiteX0" fmla="*/ 256884 w 256884"/>
                <a:gd name="connsiteY0" fmla="*/ 55091 h 110182"/>
                <a:gd name="connsiteX1" fmla="*/ 128442 w 256884"/>
                <a:gd name="connsiteY1" fmla="*/ 110182 h 110182"/>
                <a:gd name="connsiteX2" fmla="*/ -1 w 256884"/>
                <a:gd name="connsiteY2" fmla="*/ 55091 h 110182"/>
                <a:gd name="connsiteX3" fmla="*/ 128442 w 256884"/>
                <a:gd name="connsiteY3" fmla="*/ 0 h 110182"/>
                <a:gd name="connsiteX4" fmla="*/ 256884 w 256884"/>
                <a:gd name="connsiteY4" fmla="*/ 55091 h 110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4" h="110182">
                  <a:moveTo>
                    <a:pt x="256884" y="55091"/>
                  </a:moveTo>
                  <a:cubicBezTo>
                    <a:pt x="256884" y="85517"/>
                    <a:pt x="199379" y="110182"/>
                    <a:pt x="128442" y="110182"/>
                  </a:cubicBezTo>
                  <a:cubicBezTo>
                    <a:pt x="57505" y="110182"/>
                    <a:pt x="-1" y="85517"/>
                    <a:pt x="-1" y="55091"/>
                  </a:cubicBezTo>
                  <a:cubicBezTo>
                    <a:pt x="-1" y="24665"/>
                    <a:pt x="57505" y="0"/>
                    <a:pt x="128442" y="0"/>
                  </a:cubicBezTo>
                  <a:cubicBezTo>
                    <a:pt x="199379" y="0"/>
                    <a:pt x="256884" y="24665"/>
                    <a:pt x="256884" y="55091"/>
                  </a:cubicBezTo>
                  <a:close/>
                </a:path>
              </a:pathLst>
            </a:custGeom>
            <a:solidFill>
              <a:srgbClr val="617773"/>
            </a:solidFill>
            <a:ln w="9410" cap="flat">
              <a:noFill/>
              <a:prstDash val="solid"/>
              <a:miter/>
            </a:ln>
          </p:spPr>
          <p:txBody>
            <a:bodyPr rtlCol="0" anchor="ctr"/>
            <a:lstStyle/>
            <a:p>
              <a:endParaRPr lang="nl-NL"/>
            </a:p>
          </p:txBody>
        </p:sp>
        <p:sp>
          <p:nvSpPr>
            <p:cNvPr id="535" name="Vrije vorm 534">
              <a:extLst>
                <a:ext uri="{FF2B5EF4-FFF2-40B4-BE49-F238E27FC236}">
                  <a16:creationId xmlns:a16="http://schemas.microsoft.com/office/drawing/2014/main" id="{3A204E5A-0D44-F9D0-3BFB-1B0381C4015B}"/>
                </a:ext>
              </a:extLst>
            </p:cNvPr>
            <p:cNvSpPr/>
            <p:nvPr/>
          </p:nvSpPr>
          <p:spPr>
            <a:xfrm rot="-1987199">
              <a:off x="8563434" y="2933744"/>
              <a:ext cx="256884" cy="110182"/>
            </a:xfrm>
            <a:custGeom>
              <a:avLst/>
              <a:gdLst>
                <a:gd name="connsiteX0" fmla="*/ 256885 w 256884"/>
                <a:gd name="connsiteY0" fmla="*/ 55091 h 110182"/>
                <a:gd name="connsiteX1" fmla="*/ 128442 w 256884"/>
                <a:gd name="connsiteY1" fmla="*/ 110182 h 110182"/>
                <a:gd name="connsiteX2" fmla="*/ 0 w 256884"/>
                <a:gd name="connsiteY2" fmla="*/ 55091 h 110182"/>
                <a:gd name="connsiteX3" fmla="*/ 128442 w 256884"/>
                <a:gd name="connsiteY3" fmla="*/ 0 h 110182"/>
                <a:gd name="connsiteX4" fmla="*/ 256885 w 256884"/>
                <a:gd name="connsiteY4" fmla="*/ 55091 h 110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4" h="110182">
                  <a:moveTo>
                    <a:pt x="256885" y="55091"/>
                  </a:moveTo>
                  <a:cubicBezTo>
                    <a:pt x="256885" y="85517"/>
                    <a:pt x="199379" y="110182"/>
                    <a:pt x="128442" y="110182"/>
                  </a:cubicBezTo>
                  <a:cubicBezTo>
                    <a:pt x="57505" y="110182"/>
                    <a:pt x="0" y="85517"/>
                    <a:pt x="0" y="55091"/>
                  </a:cubicBezTo>
                  <a:cubicBezTo>
                    <a:pt x="0" y="24665"/>
                    <a:pt x="57505" y="0"/>
                    <a:pt x="128442" y="0"/>
                  </a:cubicBezTo>
                  <a:cubicBezTo>
                    <a:pt x="199379" y="0"/>
                    <a:pt x="256885" y="24665"/>
                    <a:pt x="256885" y="55091"/>
                  </a:cubicBezTo>
                  <a:close/>
                </a:path>
              </a:pathLst>
            </a:custGeom>
            <a:solidFill>
              <a:srgbClr val="F2F4F4"/>
            </a:solidFill>
            <a:ln w="9410" cap="flat">
              <a:noFill/>
              <a:prstDash val="solid"/>
              <a:miter/>
            </a:ln>
          </p:spPr>
          <p:txBody>
            <a:bodyPr rtlCol="0" anchor="ctr"/>
            <a:lstStyle/>
            <a:p>
              <a:endParaRPr lang="nl-NL"/>
            </a:p>
          </p:txBody>
        </p:sp>
        <p:sp>
          <p:nvSpPr>
            <p:cNvPr id="536" name="Vrije vorm 535">
              <a:extLst>
                <a:ext uri="{FF2B5EF4-FFF2-40B4-BE49-F238E27FC236}">
                  <a16:creationId xmlns:a16="http://schemas.microsoft.com/office/drawing/2014/main" id="{667322CA-29F1-A921-BA1E-70B92C7885F9}"/>
                </a:ext>
              </a:extLst>
            </p:cNvPr>
            <p:cNvSpPr/>
            <p:nvPr/>
          </p:nvSpPr>
          <p:spPr>
            <a:xfrm rot="-1987199">
              <a:off x="8606754" y="2950114"/>
              <a:ext cx="166175" cy="71194"/>
            </a:xfrm>
            <a:custGeom>
              <a:avLst/>
              <a:gdLst>
                <a:gd name="connsiteX0" fmla="*/ 166175 w 166175"/>
                <a:gd name="connsiteY0" fmla="*/ 35597 h 71194"/>
                <a:gd name="connsiteX1" fmla="*/ 83087 w 166175"/>
                <a:gd name="connsiteY1" fmla="*/ 71195 h 71194"/>
                <a:gd name="connsiteX2" fmla="*/ 0 w 166175"/>
                <a:gd name="connsiteY2" fmla="*/ 35597 h 71194"/>
                <a:gd name="connsiteX3" fmla="*/ 83087 w 166175"/>
                <a:gd name="connsiteY3" fmla="*/ 0 h 71194"/>
                <a:gd name="connsiteX4" fmla="*/ 166175 w 166175"/>
                <a:gd name="connsiteY4" fmla="*/ 35597 h 71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175" h="71194">
                  <a:moveTo>
                    <a:pt x="166175" y="35597"/>
                  </a:moveTo>
                  <a:cubicBezTo>
                    <a:pt x="166175" y="55257"/>
                    <a:pt x="128976" y="71195"/>
                    <a:pt x="83087" y="71195"/>
                  </a:cubicBezTo>
                  <a:cubicBezTo>
                    <a:pt x="37200" y="71195"/>
                    <a:pt x="0" y="55257"/>
                    <a:pt x="0" y="35597"/>
                  </a:cubicBezTo>
                  <a:cubicBezTo>
                    <a:pt x="0" y="15938"/>
                    <a:pt x="37199" y="0"/>
                    <a:pt x="83087" y="0"/>
                  </a:cubicBezTo>
                  <a:cubicBezTo>
                    <a:pt x="128975" y="0"/>
                    <a:pt x="166175" y="15938"/>
                    <a:pt x="166175" y="35597"/>
                  </a:cubicBezTo>
                  <a:close/>
                </a:path>
              </a:pathLst>
            </a:custGeom>
            <a:solidFill>
              <a:srgbClr val="4E6373"/>
            </a:solidFill>
            <a:ln w="9410" cap="flat">
              <a:noFill/>
              <a:prstDash val="solid"/>
              <a:miter/>
            </a:ln>
          </p:spPr>
          <p:txBody>
            <a:bodyPr rtlCol="0" anchor="ctr"/>
            <a:lstStyle/>
            <a:p>
              <a:endParaRPr lang="nl-NL"/>
            </a:p>
          </p:txBody>
        </p:sp>
        <p:sp>
          <p:nvSpPr>
            <p:cNvPr id="537" name="Vrije vorm 536">
              <a:extLst>
                <a:ext uri="{FF2B5EF4-FFF2-40B4-BE49-F238E27FC236}">
                  <a16:creationId xmlns:a16="http://schemas.microsoft.com/office/drawing/2014/main" id="{808C9F75-7E41-E5ED-2580-00DDD54F39AA}"/>
                </a:ext>
              </a:extLst>
            </p:cNvPr>
            <p:cNvSpPr/>
            <p:nvPr/>
          </p:nvSpPr>
          <p:spPr>
            <a:xfrm>
              <a:off x="8376347" y="2652926"/>
              <a:ext cx="671355" cy="497033"/>
            </a:xfrm>
            <a:custGeom>
              <a:avLst/>
              <a:gdLst>
                <a:gd name="connsiteX0" fmla="*/ 94 w 671355"/>
                <a:gd name="connsiteY0" fmla="*/ 314417 h 497033"/>
                <a:gd name="connsiteX1" fmla="*/ 205414 w 671355"/>
                <a:gd name="connsiteY1" fmla="*/ 27284 h 497033"/>
                <a:gd name="connsiteX2" fmla="*/ 362932 w 671355"/>
                <a:gd name="connsiteY2" fmla="*/ 350 h 497033"/>
                <a:gd name="connsiteX3" fmla="*/ 377611 w 671355"/>
                <a:gd name="connsiteY3" fmla="*/ 1104 h 497033"/>
                <a:gd name="connsiteX4" fmla="*/ 559500 w 671355"/>
                <a:gd name="connsiteY4" fmla="*/ 44800 h 497033"/>
                <a:gd name="connsiteX5" fmla="*/ 561005 w 671355"/>
                <a:gd name="connsiteY5" fmla="*/ 56006 h 497033"/>
                <a:gd name="connsiteX6" fmla="*/ 496079 w 671355"/>
                <a:gd name="connsiteY6" fmla="*/ 83317 h 497033"/>
                <a:gd name="connsiteX7" fmla="*/ 427576 w 671355"/>
                <a:gd name="connsiteY7" fmla="*/ 77855 h 497033"/>
                <a:gd name="connsiteX8" fmla="*/ 344018 w 671355"/>
                <a:gd name="connsiteY8" fmla="*/ 65424 h 497033"/>
                <a:gd name="connsiteX9" fmla="*/ 427576 w 671355"/>
                <a:gd name="connsiteY9" fmla="*/ 77855 h 497033"/>
                <a:gd name="connsiteX10" fmla="*/ 671099 w 671355"/>
                <a:gd name="connsiteY10" fmla="*/ 137654 h 497033"/>
                <a:gd name="connsiteX11" fmla="*/ 604196 w 671355"/>
                <a:gd name="connsiteY11" fmla="*/ 177678 h 497033"/>
                <a:gd name="connsiteX12" fmla="*/ 474437 w 671355"/>
                <a:gd name="connsiteY12" fmla="*/ 167601 h 497033"/>
                <a:gd name="connsiteX13" fmla="*/ 613794 w 671355"/>
                <a:gd name="connsiteY13" fmla="*/ 217136 h 497033"/>
                <a:gd name="connsiteX14" fmla="*/ 570133 w 671355"/>
                <a:gd name="connsiteY14" fmla="*/ 246801 h 497033"/>
                <a:gd name="connsiteX15" fmla="*/ 578601 w 671355"/>
                <a:gd name="connsiteY15" fmla="*/ 252639 h 497033"/>
                <a:gd name="connsiteX16" fmla="*/ 508970 w 671355"/>
                <a:gd name="connsiteY16" fmla="*/ 295676 h 497033"/>
                <a:gd name="connsiteX17" fmla="*/ 437268 w 671355"/>
                <a:gd name="connsiteY17" fmla="*/ 298219 h 497033"/>
                <a:gd name="connsiteX18" fmla="*/ 347594 w 671355"/>
                <a:gd name="connsiteY18" fmla="*/ 345211 h 497033"/>
                <a:gd name="connsiteX19" fmla="*/ 252368 w 671355"/>
                <a:gd name="connsiteY19" fmla="*/ 418007 h 497033"/>
                <a:gd name="connsiteX20" fmla="*/ 116210 w 671355"/>
                <a:gd name="connsiteY20" fmla="*/ 497018 h 497033"/>
                <a:gd name="connsiteX21" fmla="*/ 51753 w 671355"/>
                <a:gd name="connsiteY21" fmla="*/ 482986 h 497033"/>
                <a:gd name="connsiteX22" fmla="*/ 0 w 671355"/>
                <a:gd name="connsiteY22" fmla="*/ 314417 h 4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1355" h="497033">
                  <a:moveTo>
                    <a:pt x="94" y="314417"/>
                  </a:moveTo>
                  <a:cubicBezTo>
                    <a:pt x="32652" y="272133"/>
                    <a:pt x="196474" y="34723"/>
                    <a:pt x="205414" y="27284"/>
                  </a:cubicBezTo>
                  <a:cubicBezTo>
                    <a:pt x="213130" y="20880"/>
                    <a:pt x="331786" y="4494"/>
                    <a:pt x="362932" y="350"/>
                  </a:cubicBezTo>
                  <a:cubicBezTo>
                    <a:pt x="367825" y="-309"/>
                    <a:pt x="372812" y="-26"/>
                    <a:pt x="377611" y="1104"/>
                  </a:cubicBezTo>
                  <a:lnTo>
                    <a:pt x="559500" y="44800"/>
                  </a:lnTo>
                  <a:cubicBezTo>
                    <a:pt x="564958" y="46118"/>
                    <a:pt x="565899" y="53370"/>
                    <a:pt x="561005" y="56006"/>
                  </a:cubicBezTo>
                  <a:cubicBezTo>
                    <a:pt x="542845" y="65612"/>
                    <a:pt x="511511" y="81339"/>
                    <a:pt x="496079" y="83317"/>
                  </a:cubicBezTo>
                  <a:cubicBezTo>
                    <a:pt x="473684" y="86236"/>
                    <a:pt x="427576" y="77855"/>
                    <a:pt x="427576" y="77855"/>
                  </a:cubicBezTo>
                  <a:lnTo>
                    <a:pt x="344018" y="65424"/>
                  </a:lnTo>
                  <a:lnTo>
                    <a:pt x="427576" y="77855"/>
                  </a:lnTo>
                  <a:cubicBezTo>
                    <a:pt x="427576" y="77855"/>
                    <a:pt x="668935" y="132663"/>
                    <a:pt x="671099" y="137654"/>
                  </a:cubicBezTo>
                  <a:cubicBezTo>
                    <a:pt x="674863" y="146318"/>
                    <a:pt x="636565" y="174852"/>
                    <a:pt x="604196" y="177678"/>
                  </a:cubicBezTo>
                  <a:cubicBezTo>
                    <a:pt x="571921" y="180503"/>
                    <a:pt x="474437" y="167601"/>
                    <a:pt x="474437" y="167601"/>
                  </a:cubicBezTo>
                  <a:cubicBezTo>
                    <a:pt x="474437" y="167601"/>
                    <a:pt x="599491" y="210921"/>
                    <a:pt x="613794" y="217136"/>
                  </a:cubicBezTo>
                  <a:cubicBezTo>
                    <a:pt x="621981" y="229096"/>
                    <a:pt x="590835" y="244540"/>
                    <a:pt x="570133" y="246801"/>
                  </a:cubicBezTo>
                  <a:cubicBezTo>
                    <a:pt x="570133" y="246801"/>
                    <a:pt x="585941" y="244917"/>
                    <a:pt x="578601" y="252639"/>
                  </a:cubicBezTo>
                  <a:cubicBezTo>
                    <a:pt x="571262" y="260361"/>
                    <a:pt x="551878" y="284752"/>
                    <a:pt x="508970" y="295676"/>
                  </a:cubicBezTo>
                  <a:cubicBezTo>
                    <a:pt x="466062" y="306600"/>
                    <a:pt x="437268" y="298219"/>
                    <a:pt x="437268" y="298219"/>
                  </a:cubicBezTo>
                  <a:cubicBezTo>
                    <a:pt x="437268" y="298219"/>
                    <a:pt x="361238" y="339843"/>
                    <a:pt x="347594" y="345211"/>
                  </a:cubicBezTo>
                  <a:cubicBezTo>
                    <a:pt x="333950" y="350579"/>
                    <a:pt x="275516" y="397100"/>
                    <a:pt x="252368" y="418007"/>
                  </a:cubicBezTo>
                  <a:cubicBezTo>
                    <a:pt x="229126" y="438913"/>
                    <a:pt x="137664" y="496453"/>
                    <a:pt x="116210" y="497018"/>
                  </a:cubicBezTo>
                  <a:cubicBezTo>
                    <a:pt x="94850" y="497583"/>
                    <a:pt x="51753" y="482986"/>
                    <a:pt x="51753" y="482986"/>
                  </a:cubicBezTo>
                  <a:lnTo>
                    <a:pt x="0" y="314417"/>
                  </a:lnTo>
                  <a:close/>
                </a:path>
              </a:pathLst>
            </a:custGeom>
            <a:solidFill>
              <a:srgbClr val="D3A77F"/>
            </a:solidFill>
            <a:ln w="9410" cap="flat">
              <a:noFill/>
              <a:prstDash val="solid"/>
              <a:miter/>
            </a:ln>
          </p:spPr>
          <p:txBody>
            <a:bodyPr rtlCol="0" anchor="ctr"/>
            <a:lstStyle/>
            <a:p>
              <a:endParaRPr lang="nl-NL"/>
            </a:p>
          </p:txBody>
        </p:sp>
        <p:sp>
          <p:nvSpPr>
            <p:cNvPr id="538" name="Vrije vorm 537">
              <a:extLst>
                <a:ext uri="{FF2B5EF4-FFF2-40B4-BE49-F238E27FC236}">
                  <a16:creationId xmlns:a16="http://schemas.microsoft.com/office/drawing/2014/main" id="{4A28EAB6-84BE-C919-24D3-C4B31DC308AC}"/>
                </a:ext>
              </a:extLst>
            </p:cNvPr>
            <p:cNvSpPr/>
            <p:nvPr/>
          </p:nvSpPr>
          <p:spPr>
            <a:xfrm>
              <a:off x="7586353" y="2967248"/>
              <a:ext cx="939514" cy="1489808"/>
            </a:xfrm>
            <a:custGeom>
              <a:avLst/>
              <a:gdLst>
                <a:gd name="connsiteX0" fmla="*/ 939420 w 939514"/>
                <a:gd name="connsiteY0" fmla="*/ 68369 h 1489808"/>
                <a:gd name="connsiteX1" fmla="*/ 158511 w 939514"/>
                <a:gd name="connsiteY1" fmla="*/ 1477384 h 1489808"/>
                <a:gd name="connsiteX2" fmla="*/ 156252 w 939514"/>
                <a:gd name="connsiteY2" fmla="*/ 1478891 h 1489808"/>
                <a:gd name="connsiteX3" fmla="*/ 138845 w 939514"/>
                <a:gd name="connsiteY3" fmla="*/ 1485954 h 1489808"/>
                <a:gd name="connsiteX4" fmla="*/ 30068 w 939514"/>
                <a:gd name="connsiteY4" fmla="*/ 1472016 h 1489808"/>
                <a:gd name="connsiteX5" fmla="*/ 993 w 939514"/>
                <a:gd name="connsiteY5" fmla="*/ 1113594 h 1489808"/>
                <a:gd name="connsiteX6" fmla="*/ 27528 w 939514"/>
                <a:gd name="connsiteY6" fmla="*/ 1120468 h 1489808"/>
                <a:gd name="connsiteX7" fmla="*/ 790277 w 939514"/>
                <a:gd name="connsiteY7" fmla="*/ 0 h 1489808"/>
                <a:gd name="connsiteX8" fmla="*/ 939515 w 939514"/>
                <a:gd name="connsiteY8" fmla="*/ 68369 h 1489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514" h="1489808">
                  <a:moveTo>
                    <a:pt x="939420" y="68369"/>
                  </a:moveTo>
                  <a:cubicBezTo>
                    <a:pt x="939420" y="68369"/>
                    <a:pt x="603871" y="1108320"/>
                    <a:pt x="158511" y="1477384"/>
                  </a:cubicBezTo>
                  <a:cubicBezTo>
                    <a:pt x="157758" y="1478137"/>
                    <a:pt x="157005" y="1478702"/>
                    <a:pt x="156252" y="1478891"/>
                  </a:cubicBezTo>
                  <a:cubicBezTo>
                    <a:pt x="151171" y="1482657"/>
                    <a:pt x="145337" y="1485200"/>
                    <a:pt x="138845" y="1485954"/>
                  </a:cubicBezTo>
                  <a:cubicBezTo>
                    <a:pt x="101206" y="1491227"/>
                    <a:pt x="44748" y="1494523"/>
                    <a:pt x="30068" y="1472016"/>
                  </a:cubicBezTo>
                  <a:cubicBezTo>
                    <a:pt x="7580" y="1437360"/>
                    <a:pt x="-3524" y="1241952"/>
                    <a:pt x="993" y="1113594"/>
                  </a:cubicBezTo>
                  <a:lnTo>
                    <a:pt x="27528" y="1120468"/>
                  </a:lnTo>
                  <a:cubicBezTo>
                    <a:pt x="203583" y="871664"/>
                    <a:pt x="790277" y="0"/>
                    <a:pt x="790277" y="0"/>
                  </a:cubicBezTo>
                  <a:lnTo>
                    <a:pt x="939515" y="68369"/>
                  </a:lnTo>
                  <a:close/>
                </a:path>
              </a:pathLst>
            </a:custGeom>
            <a:solidFill>
              <a:srgbClr val="D3A77F"/>
            </a:solidFill>
            <a:ln w="9410" cap="flat">
              <a:noFill/>
              <a:prstDash val="solid"/>
              <a:miter/>
            </a:ln>
          </p:spPr>
          <p:txBody>
            <a:bodyPr rtlCol="0" anchor="ctr"/>
            <a:lstStyle/>
            <a:p>
              <a:endParaRPr lang="nl-NL"/>
            </a:p>
          </p:txBody>
        </p:sp>
        <p:sp>
          <p:nvSpPr>
            <p:cNvPr id="539" name="Vrije vorm 538">
              <a:extLst>
                <a:ext uri="{FF2B5EF4-FFF2-40B4-BE49-F238E27FC236}">
                  <a16:creationId xmlns:a16="http://schemas.microsoft.com/office/drawing/2014/main" id="{C25191D7-EA89-90D6-59A9-3DD6A02FD091}"/>
                </a:ext>
              </a:extLst>
            </p:cNvPr>
            <p:cNvSpPr/>
            <p:nvPr/>
          </p:nvSpPr>
          <p:spPr>
            <a:xfrm>
              <a:off x="7742511" y="4444632"/>
              <a:ext cx="2352" cy="1789"/>
            </a:xfrm>
            <a:custGeom>
              <a:avLst/>
              <a:gdLst>
                <a:gd name="connsiteX0" fmla="*/ 2352 w 2352"/>
                <a:gd name="connsiteY0" fmla="*/ 0 h 1789"/>
                <a:gd name="connsiteX1" fmla="*/ 283 w 2352"/>
                <a:gd name="connsiteY1" fmla="*/ 1789 h 1789"/>
                <a:gd name="connsiteX2" fmla="*/ 0 w 2352"/>
                <a:gd name="connsiteY2" fmla="*/ 1507 h 1789"/>
                <a:gd name="connsiteX3" fmla="*/ 2258 w 2352"/>
                <a:gd name="connsiteY3" fmla="*/ 0 h 1789"/>
              </a:gdLst>
              <a:ahLst/>
              <a:cxnLst>
                <a:cxn ang="0">
                  <a:pos x="connsiteX0" y="connsiteY0"/>
                </a:cxn>
                <a:cxn ang="0">
                  <a:pos x="connsiteX1" y="connsiteY1"/>
                </a:cxn>
                <a:cxn ang="0">
                  <a:pos x="connsiteX2" y="connsiteY2"/>
                </a:cxn>
                <a:cxn ang="0">
                  <a:pos x="connsiteX3" y="connsiteY3"/>
                </a:cxn>
              </a:cxnLst>
              <a:rect l="l" t="t" r="r" b="b"/>
              <a:pathLst>
                <a:path w="2352" h="1789">
                  <a:moveTo>
                    <a:pt x="2352" y="0"/>
                  </a:moveTo>
                  <a:cubicBezTo>
                    <a:pt x="1599" y="753"/>
                    <a:pt x="1129" y="1318"/>
                    <a:pt x="283" y="1789"/>
                  </a:cubicBezTo>
                  <a:lnTo>
                    <a:pt x="0" y="1507"/>
                  </a:lnTo>
                  <a:cubicBezTo>
                    <a:pt x="753" y="1224"/>
                    <a:pt x="1506" y="753"/>
                    <a:pt x="2258" y="0"/>
                  </a:cubicBezTo>
                  <a:close/>
                </a:path>
              </a:pathLst>
            </a:custGeom>
            <a:solidFill>
              <a:srgbClr val="D3A77F"/>
            </a:solidFill>
            <a:ln w="9410" cap="flat">
              <a:noFill/>
              <a:prstDash val="solid"/>
              <a:miter/>
            </a:ln>
          </p:spPr>
          <p:txBody>
            <a:bodyPr rtlCol="0" anchor="ctr"/>
            <a:lstStyle/>
            <a:p>
              <a:endParaRPr lang="nl-NL"/>
            </a:p>
          </p:txBody>
        </p:sp>
      </p:grpSp>
      <p:grpSp>
        <p:nvGrpSpPr>
          <p:cNvPr id="540" name="Graphic 506">
            <a:extLst>
              <a:ext uri="{FF2B5EF4-FFF2-40B4-BE49-F238E27FC236}">
                <a16:creationId xmlns:a16="http://schemas.microsoft.com/office/drawing/2014/main" id="{98BD0B77-5491-0D64-72D3-B291CE4BF8D2}"/>
              </a:ext>
            </a:extLst>
          </p:cNvPr>
          <p:cNvGrpSpPr/>
          <p:nvPr/>
        </p:nvGrpSpPr>
        <p:grpSpPr>
          <a:xfrm>
            <a:off x="5417181" y="1791736"/>
            <a:ext cx="2061387" cy="5066922"/>
            <a:chOff x="2165942" y="814486"/>
            <a:chExt cx="2458964" cy="6044172"/>
          </a:xfrm>
        </p:grpSpPr>
        <p:sp>
          <p:nvSpPr>
            <p:cNvPr id="541" name="Vrije vorm 540">
              <a:extLst>
                <a:ext uri="{FF2B5EF4-FFF2-40B4-BE49-F238E27FC236}">
                  <a16:creationId xmlns:a16="http://schemas.microsoft.com/office/drawing/2014/main" id="{239CCD50-90F9-A4BB-C757-06C305091EAD}"/>
                </a:ext>
              </a:extLst>
            </p:cNvPr>
            <p:cNvSpPr/>
            <p:nvPr/>
          </p:nvSpPr>
          <p:spPr>
            <a:xfrm>
              <a:off x="2173313" y="4401783"/>
              <a:ext cx="469337" cy="1450921"/>
            </a:xfrm>
            <a:custGeom>
              <a:avLst/>
              <a:gdLst>
                <a:gd name="connsiteX0" fmla="*/ 21907 w 469337"/>
                <a:gd name="connsiteY0" fmla="*/ 0 h 1450921"/>
                <a:gd name="connsiteX1" fmla="*/ 18708 w 469337"/>
                <a:gd name="connsiteY1" fmla="*/ 1288944 h 1450921"/>
                <a:gd name="connsiteX2" fmla="*/ 20119 w 469337"/>
                <a:gd name="connsiteY2" fmla="*/ 1450921 h 1450921"/>
                <a:gd name="connsiteX3" fmla="*/ 226379 w 469337"/>
                <a:gd name="connsiteY3" fmla="*/ 1423329 h 1450921"/>
                <a:gd name="connsiteX4" fmla="*/ 227226 w 469337"/>
                <a:gd name="connsiteY4" fmla="*/ 1414006 h 1450921"/>
                <a:gd name="connsiteX5" fmla="*/ 387379 w 469337"/>
                <a:gd name="connsiteY5" fmla="*/ 484048 h 1450921"/>
                <a:gd name="connsiteX6" fmla="*/ 469337 w 469337"/>
                <a:gd name="connsiteY6" fmla="*/ 103967 h 1450921"/>
                <a:gd name="connsiteX7" fmla="*/ 22001 w 469337"/>
                <a:gd name="connsiteY7" fmla="*/ 0 h 14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9337" h="1450921">
                  <a:moveTo>
                    <a:pt x="21907" y="0"/>
                  </a:moveTo>
                  <a:cubicBezTo>
                    <a:pt x="-23730" y="641505"/>
                    <a:pt x="15602" y="1063777"/>
                    <a:pt x="18708" y="1288944"/>
                  </a:cubicBezTo>
                  <a:lnTo>
                    <a:pt x="20119" y="1450921"/>
                  </a:lnTo>
                  <a:lnTo>
                    <a:pt x="226379" y="1423329"/>
                  </a:lnTo>
                  <a:lnTo>
                    <a:pt x="227226" y="1414006"/>
                  </a:lnTo>
                  <a:cubicBezTo>
                    <a:pt x="256679" y="1079974"/>
                    <a:pt x="332803" y="805743"/>
                    <a:pt x="387379" y="484048"/>
                  </a:cubicBezTo>
                  <a:cubicBezTo>
                    <a:pt x="401964" y="397786"/>
                    <a:pt x="444025" y="235715"/>
                    <a:pt x="469337" y="103967"/>
                  </a:cubicBezTo>
                  <a:lnTo>
                    <a:pt x="22001" y="0"/>
                  </a:lnTo>
                  <a:close/>
                </a:path>
              </a:pathLst>
            </a:custGeom>
            <a:solidFill>
              <a:srgbClr val="D3B6A4"/>
            </a:solidFill>
            <a:ln w="9410" cap="flat">
              <a:noFill/>
              <a:prstDash val="solid"/>
              <a:miter/>
            </a:ln>
          </p:spPr>
          <p:txBody>
            <a:bodyPr rtlCol="0" anchor="ctr"/>
            <a:lstStyle/>
            <a:p>
              <a:endParaRPr lang="nl-NL"/>
            </a:p>
          </p:txBody>
        </p:sp>
        <p:sp>
          <p:nvSpPr>
            <p:cNvPr id="542" name="Vrije vorm 541">
              <a:extLst>
                <a:ext uri="{FF2B5EF4-FFF2-40B4-BE49-F238E27FC236}">
                  <a16:creationId xmlns:a16="http://schemas.microsoft.com/office/drawing/2014/main" id="{018DDFFF-151F-4F3E-21F2-2B4C5892014B}"/>
                </a:ext>
              </a:extLst>
            </p:cNvPr>
            <p:cNvSpPr/>
            <p:nvPr/>
          </p:nvSpPr>
          <p:spPr>
            <a:xfrm>
              <a:off x="2509691" y="2282899"/>
              <a:ext cx="2002757" cy="4575760"/>
            </a:xfrm>
            <a:custGeom>
              <a:avLst/>
              <a:gdLst>
                <a:gd name="connsiteX0" fmla="*/ 0 w 2002757"/>
                <a:gd name="connsiteY0" fmla="*/ 4575760 h 4575760"/>
                <a:gd name="connsiteX1" fmla="*/ 2002758 w 2002757"/>
                <a:gd name="connsiteY1" fmla="*/ 4575760 h 4575760"/>
                <a:gd name="connsiteX2" fmla="*/ 1720843 w 2002757"/>
                <a:gd name="connsiteY2" fmla="*/ 1422570 h 4575760"/>
                <a:gd name="connsiteX3" fmla="*/ 1719996 w 2002757"/>
                <a:gd name="connsiteY3" fmla="*/ 224974 h 4575760"/>
                <a:gd name="connsiteX4" fmla="*/ 1717174 w 2002757"/>
                <a:gd name="connsiteY4" fmla="*/ 221113 h 4575760"/>
                <a:gd name="connsiteX5" fmla="*/ 1409947 w 2002757"/>
                <a:gd name="connsiteY5" fmla="*/ 51508 h 4575760"/>
                <a:gd name="connsiteX6" fmla="*/ 1395645 w 2002757"/>
                <a:gd name="connsiteY6" fmla="*/ 47458 h 4575760"/>
                <a:gd name="connsiteX7" fmla="*/ 1396397 w 2002757"/>
                <a:gd name="connsiteY7" fmla="*/ 62338 h 4575760"/>
                <a:gd name="connsiteX8" fmla="*/ 1396774 w 2002757"/>
                <a:gd name="connsiteY8" fmla="*/ 69306 h 4575760"/>
                <a:gd name="connsiteX9" fmla="*/ 1249512 w 2002757"/>
                <a:gd name="connsiteY9" fmla="*/ 22973 h 4575760"/>
                <a:gd name="connsiteX10" fmla="*/ 967316 w 2002757"/>
                <a:gd name="connsiteY10" fmla="*/ 2820 h 4575760"/>
                <a:gd name="connsiteX11" fmla="*/ 691518 w 2002757"/>
                <a:gd name="connsiteY11" fmla="*/ 18830 h 4575760"/>
                <a:gd name="connsiteX12" fmla="*/ 567404 w 2002757"/>
                <a:gd name="connsiteY12" fmla="*/ 33050 h 4575760"/>
                <a:gd name="connsiteX13" fmla="*/ 567216 w 2002757"/>
                <a:gd name="connsiteY13" fmla="*/ 16381 h 4575760"/>
                <a:gd name="connsiteX14" fmla="*/ 567028 w 2002757"/>
                <a:gd name="connsiteY14" fmla="*/ 3291 h 4575760"/>
                <a:gd name="connsiteX15" fmla="*/ 562229 w 2002757"/>
                <a:gd name="connsiteY15" fmla="*/ 9601 h 4575760"/>
                <a:gd name="connsiteX16" fmla="*/ 65397 w 2002757"/>
                <a:gd name="connsiteY16" fmla="*/ 201148 h 4575760"/>
                <a:gd name="connsiteX17" fmla="*/ 60222 w 2002757"/>
                <a:gd name="connsiteY17" fmla="*/ 204821 h 4575760"/>
                <a:gd name="connsiteX18" fmla="*/ 209177 w 2002757"/>
                <a:gd name="connsiteY18" fmla="*/ 1354295 h 4575760"/>
                <a:gd name="connsiteX19" fmla="*/ 188 w 2002757"/>
                <a:gd name="connsiteY19" fmla="*/ 4575572 h 457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2757" h="4575760">
                  <a:moveTo>
                    <a:pt x="0" y="4575760"/>
                  </a:moveTo>
                  <a:lnTo>
                    <a:pt x="2002758" y="4575760"/>
                  </a:lnTo>
                  <a:lnTo>
                    <a:pt x="1720843" y="1422570"/>
                  </a:lnTo>
                  <a:cubicBezTo>
                    <a:pt x="1723384" y="1379722"/>
                    <a:pt x="1782947" y="372072"/>
                    <a:pt x="1719996" y="224974"/>
                  </a:cubicBezTo>
                  <a:lnTo>
                    <a:pt x="1717174" y="221113"/>
                  </a:lnTo>
                  <a:cubicBezTo>
                    <a:pt x="1622324" y="138712"/>
                    <a:pt x="1521829" y="83244"/>
                    <a:pt x="1409947" y="51508"/>
                  </a:cubicBezTo>
                  <a:lnTo>
                    <a:pt x="1395645" y="47458"/>
                  </a:lnTo>
                  <a:lnTo>
                    <a:pt x="1396397" y="62338"/>
                  </a:lnTo>
                  <a:cubicBezTo>
                    <a:pt x="1396397" y="63185"/>
                    <a:pt x="1396585" y="65634"/>
                    <a:pt x="1396774" y="69306"/>
                  </a:cubicBezTo>
                  <a:cubicBezTo>
                    <a:pt x="1353960" y="54804"/>
                    <a:pt x="1306629" y="40584"/>
                    <a:pt x="1249512" y="22973"/>
                  </a:cubicBezTo>
                  <a:cubicBezTo>
                    <a:pt x="1139042" y="-11117"/>
                    <a:pt x="1093311" y="2820"/>
                    <a:pt x="967316" y="2820"/>
                  </a:cubicBezTo>
                  <a:cubicBezTo>
                    <a:pt x="872184" y="2820"/>
                    <a:pt x="780063" y="8188"/>
                    <a:pt x="691518" y="18830"/>
                  </a:cubicBezTo>
                  <a:cubicBezTo>
                    <a:pt x="651997" y="23538"/>
                    <a:pt x="605419" y="26270"/>
                    <a:pt x="567404" y="33050"/>
                  </a:cubicBezTo>
                  <a:cubicBezTo>
                    <a:pt x="567310" y="23538"/>
                    <a:pt x="567216" y="17606"/>
                    <a:pt x="567216" y="16381"/>
                  </a:cubicBezTo>
                  <a:lnTo>
                    <a:pt x="567028" y="3291"/>
                  </a:lnTo>
                  <a:lnTo>
                    <a:pt x="562229" y="9601"/>
                  </a:lnTo>
                  <a:cubicBezTo>
                    <a:pt x="234301" y="81549"/>
                    <a:pt x="66997" y="199924"/>
                    <a:pt x="65397" y="201148"/>
                  </a:cubicBezTo>
                  <a:lnTo>
                    <a:pt x="60222" y="204821"/>
                  </a:lnTo>
                  <a:lnTo>
                    <a:pt x="209177" y="1354295"/>
                  </a:lnTo>
                  <a:lnTo>
                    <a:pt x="188" y="4575572"/>
                  </a:lnTo>
                  <a:close/>
                </a:path>
              </a:pathLst>
            </a:custGeom>
            <a:solidFill>
              <a:srgbClr val="D1E3F3"/>
            </a:solidFill>
            <a:ln w="9410" cap="flat">
              <a:noFill/>
              <a:prstDash val="solid"/>
              <a:miter/>
            </a:ln>
          </p:spPr>
          <p:txBody>
            <a:bodyPr rtlCol="0" anchor="ctr"/>
            <a:lstStyle/>
            <a:p>
              <a:endParaRPr lang="nl-NL"/>
            </a:p>
          </p:txBody>
        </p:sp>
        <p:sp>
          <p:nvSpPr>
            <p:cNvPr id="543" name="Vrije vorm 542">
              <a:extLst>
                <a:ext uri="{FF2B5EF4-FFF2-40B4-BE49-F238E27FC236}">
                  <a16:creationId xmlns:a16="http://schemas.microsoft.com/office/drawing/2014/main" id="{9C01B631-B08B-0D9A-661A-75B8617CFB60}"/>
                </a:ext>
              </a:extLst>
            </p:cNvPr>
            <p:cNvSpPr/>
            <p:nvPr/>
          </p:nvSpPr>
          <p:spPr>
            <a:xfrm>
              <a:off x="2165942" y="5815789"/>
              <a:ext cx="354751" cy="643381"/>
            </a:xfrm>
            <a:custGeom>
              <a:avLst/>
              <a:gdLst>
                <a:gd name="connsiteX0" fmla="*/ 230362 w 354751"/>
                <a:gd name="connsiteY0" fmla="*/ 0 h 643381"/>
                <a:gd name="connsiteX1" fmla="*/ 311474 w 354751"/>
                <a:gd name="connsiteY1" fmla="*/ 219988 h 643381"/>
                <a:gd name="connsiteX2" fmla="*/ 321354 w 354751"/>
                <a:gd name="connsiteY2" fmla="*/ 337044 h 643381"/>
                <a:gd name="connsiteX3" fmla="*/ 321918 w 354751"/>
                <a:gd name="connsiteY3" fmla="*/ 341942 h 643381"/>
                <a:gd name="connsiteX4" fmla="*/ 354664 w 354751"/>
                <a:gd name="connsiteY4" fmla="*/ 489134 h 643381"/>
                <a:gd name="connsiteX5" fmla="*/ 306204 w 354751"/>
                <a:gd name="connsiteY5" fmla="*/ 469734 h 643381"/>
                <a:gd name="connsiteX6" fmla="*/ 256333 w 354751"/>
                <a:gd name="connsiteY6" fmla="*/ 364261 h 643381"/>
                <a:gd name="connsiteX7" fmla="*/ 245041 w 354751"/>
                <a:gd name="connsiteY7" fmla="*/ 269146 h 643381"/>
                <a:gd name="connsiteX8" fmla="*/ 219917 w 354751"/>
                <a:gd name="connsiteY8" fmla="*/ 344767 h 643381"/>
                <a:gd name="connsiteX9" fmla="*/ 218976 w 354751"/>
                <a:gd name="connsiteY9" fmla="*/ 364637 h 643381"/>
                <a:gd name="connsiteX10" fmla="*/ 245794 w 354751"/>
                <a:gd name="connsiteY10" fmla="*/ 482918 h 643381"/>
                <a:gd name="connsiteX11" fmla="*/ 252757 w 354751"/>
                <a:gd name="connsiteY11" fmla="*/ 498363 h 643381"/>
                <a:gd name="connsiteX12" fmla="*/ 288326 w 354751"/>
                <a:gd name="connsiteY12" fmla="*/ 552512 h 643381"/>
                <a:gd name="connsiteX13" fmla="*/ 297641 w 354751"/>
                <a:gd name="connsiteY13" fmla="*/ 562024 h 643381"/>
                <a:gd name="connsiteX14" fmla="*/ 337350 w 354751"/>
                <a:gd name="connsiteY14" fmla="*/ 610051 h 643381"/>
                <a:gd name="connsiteX15" fmla="*/ 299053 w 354751"/>
                <a:gd name="connsiteY15" fmla="*/ 624742 h 643381"/>
                <a:gd name="connsiteX16" fmla="*/ 303946 w 354751"/>
                <a:gd name="connsiteY16" fmla="*/ 643106 h 643381"/>
                <a:gd name="connsiteX17" fmla="*/ 248335 w 354751"/>
                <a:gd name="connsiteY17" fmla="*/ 638115 h 643381"/>
                <a:gd name="connsiteX18" fmla="*/ 235632 w 354751"/>
                <a:gd name="connsiteY18" fmla="*/ 634160 h 643381"/>
                <a:gd name="connsiteX19" fmla="*/ 193006 w 354751"/>
                <a:gd name="connsiteY19" fmla="*/ 610051 h 643381"/>
                <a:gd name="connsiteX20" fmla="*/ 181432 w 354751"/>
                <a:gd name="connsiteY20" fmla="*/ 606756 h 643381"/>
                <a:gd name="connsiteX21" fmla="*/ 161389 w 354751"/>
                <a:gd name="connsiteY21" fmla="*/ 605908 h 643381"/>
                <a:gd name="connsiteX22" fmla="*/ 60235 w 354751"/>
                <a:gd name="connsiteY22" fmla="*/ 525014 h 643381"/>
                <a:gd name="connsiteX23" fmla="*/ 26454 w 354751"/>
                <a:gd name="connsiteY23" fmla="*/ 491865 h 643381"/>
                <a:gd name="connsiteX24" fmla="*/ 11963 w 354751"/>
                <a:gd name="connsiteY24" fmla="*/ 461258 h 643381"/>
                <a:gd name="connsiteX25" fmla="*/ 201 w 354751"/>
                <a:gd name="connsiteY25" fmla="*/ 331771 h 643381"/>
                <a:gd name="connsiteX26" fmla="*/ 295 w 354751"/>
                <a:gd name="connsiteY26" fmla="*/ 322259 h 643381"/>
                <a:gd name="connsiteX27" fmla="*/ 26078 w 354751"/>
                <a:gd name="connsiteY27" fmla="*/ 69500 h 643381"/>
                <a:gd name="connsiteX28" fmla="*/ 26454 w 354751"/>
                <a:gd name="connsiteY28" fmla="*/ 0 h 643381"/>
                <a:gd name="connsiteX29" fmla="*/ 230174 w 354751"/>
                <a:gd name="connsiteY29" fmla="*/ 0 h 64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4751" h="643381">
                  <a:moveTo>
                    <a:pt x="230362" y="0"/>
                  </a:moveTo>
                  <a:cubicBezTo>
                    <a:pt x="247300" y="57634"/>
                    <a:pt x="301876" y="173090"/>
                    <a:pt x="311474" y="219988"/>
                  </a:cubicBezTo>
                  <a:cubicBezTo>
                    <a:pt x="314579" y="235055"/>
                    <a:pt x="315708" y="264814"/>
                    <a:pt x="321354" y="337044"/>
                  </a:cubicBezTo>
                  <a:cubicBezTo>
                    <a:pt x="321448" y="338645"/>
                    <a:pt x="321636" y="340340"/>
                    <a:pt x="321918" y="341942"/>
                  </a:cubicBezTo>
                  <a:cubicBezTo>
                    <a:pt x="333022" y="415491"/>
                    <a:pt x="356358" y="484425"/>
                    <a:pt x="354664" y="489134"/>
                  </a:cubicBezTo>
                  <a:cubicBezTo>
                    <a:pt x="352970" y="493842"/>
                    <a:pt x="323612" y="493371"/>
                    <a:pt x="306204" y="469734"/>
                  </a:cubicBezTo>
                  <a:cubicBezTo>
                    <a:pt x="288702" y="446002"/>
                    <a:pt x="260755" y="396844"/>
                    <a:pt x="256333" y="364261"/>
                  </a:cubicBezTo>
                  <a:cubicBezTo>
                    <a:pt x="251910" y="331677"/>
                    <a:pt x="248899" y="280446"/>
                    <a:pt x="245041" y="269146"/>
                  </a:cubicBezTo>
                  <a:cubicBezTo>
                    <a:pt x="233467" y="298999"/>
                    <a:pt x="224246" y="329511"/>
                    <a:pt x="219917" y="344767"/>
                  </a:cubicBezTo>
                  <a:cubicBezTo>
                    <a:pt x="218035" y="351359"/>
                    <a:pt x="217659" y="357951"/>
                    <a:pt x="218976" y="364637"/>
                  </a:cubicBezTo>
                  <a:cubicBezTo>
                    <a:pt x="226504" y="404660"/>
                    <a:pt x="238831" y="451370"/>
                    <a:pt x="245794" y="482918"/>
                  </a:cubicBezTo>
                  <a:cubicBezTo>
                    <a:pt x="247017" y="488569"/>
                    <a:pt x="249276" y="493748"/>
                    <a:pt x="252757" y="498363"/>
                  </a:cubicBezTo>
                  <a:cubicBezTo>
                    <a:pt x="264613" y="514089"/>
                    <a:pt x="280892" y="540270"/>
                    <a:pt x="288326" y="552512"/>
                  </a:cubicBezTo>
                  <a:cubicBezTo>
                    <a:pt x="290678" y="556373"/>
                    <a:pt x="293972" y="559386"/>
                    <a:pt x="297641" y="562024"/>
                  </a:cubicBezTo>
                  <a:cubicBezTo>
                    <a:pt x="309309" y="570499"/>
                    <a:pt x="339514" y="605626"/>
                    <a:pt x="337350" y="610051"/>
                  </a:cubicBezTo>
                  <a:cubicBezTo>
                    <a:pt x="335186" y="614478"/>
                    <a:pt x="299053" y="624742"/>
                    <a:pt x="299053" y="624742"/>
                  </a:cubicBezTo>
                  <a:cubicBezTo>
                    <a:pt x="303475" y="630487"/>
                    <a:pt x="308651" y="641411"/>
                    <a:pt x="303946" y="643106"/>
                  </a:cubicBezTo>
                  <a:cubicBezTo>
                    <a:pt x="299241" y="644801"/>
                    <a:pt x="248335" y="638115"/>
                    <a:pt x="248335" y="638115"/>
                  </a:cubicBezTo>
                  <a:cubicBezTo>
                    <a:pt x="243818" y="637738"/>
                    <a:pt x="239490" y="636326"/>
                    <a:pt x="235632" y="634160"/>
                  </a:cubicBezTo>
                  <a:lnTo>
                    <a:pt x="193006" y="610051"/>
                  </a:lnTo>
                  <a:cubicBezTo>
                    <a:pt x="189430" y="608074"/>
                    <a:pt x="185478" y="606944"/>
                    <a:pt x="181432" y="606756"/>
                  </a:cubicBezTo>
                  <a:cubicBezTo>
                    <a:pt x="181432" y="606756"/>
                    <a:pt x="167317" y="608168"/>
                    <a:pt x="161389" y="605908"/>
                  </a:cubicBezTo>
                  <a:cubicBezTo>
                    <a:pt x="155555" y="603648"/>
                    <a:pt x="60235" y="525014"/>
                    <a:pt x="60235" y="525014"/>
                  </a:cubicBezTo>
                  <a:lnTo>
                    <a:pt x="26454" y="491865"/>
                  </a:lnTo>
                  <a:cubicBezTo>
                    <a:pt x="18174" y="483672"/>
                    <a:pt x="12998" y="472842"/>
                    <a:pt x="11963" y="461258"/>
                  </a:cubicBezTo>
                  <a:lnTo>
                    <a:pt x="201" y="331771"/>
                  </a:lnTo>
                  <a:cubicBezTo>
                    <a:pt x="-81" y="328569"/>
                    <a:pt x="-81" y="325461"/>
                    <a:pt x="295" y="322259"/>
                  </a:cubicBezTo>
                  <a:cubicBezTo>
                    <a:pt x="4059" y="290052"/>
                    <a:pt x="25890" y="99917"/>
                    <a:pt x="26078" y="69500"/>
                  </a:cubicBezTo>
                  <a:cubicBezTo>
                    <a:pt x="26078" y="61118"/>
                    <a:pt x="26266" y="35126"/>
                    <a:pt x="26454" y="0"/>
                  </a:cubicBezTo>
                  <a:lnTo>
                    <a:pt x="230174" y="0"/>
                  </a:lnTo>
                  <a:close/>
                </a:path>
              </a:pathLst>
            </a:custGeom>
            <a:solidFill>
              <a:srgbClr val="D3B6A4"/>
            </a:solidFill>
            <a:ln w="9410" cap="flat">
              <a:noFill/>
              <a:prstDash val="solid"/>
              <a:miter/>
            </a:ln>
          </p:spPr>
          <p:txBody>
            <a:bodyPr rtlCol="0" anchor="ctr"/>
            <a:lstStyle/>
            <a:p>
              <a:endParaRPr lang="nl-NL"/>
            </a:p>
          </p:txBody>
        </p:sp>
        <p:sp>
          <p:nvSpPr>
            <p:cNvPr id="544" name="Vrije vorm 543">
              <a:extLst>
                <a:ext uri="{FF2B5EF4-FFF2-40B4-BE49-F238E27FC236}">
                  <a16:creationId xmlns:a16="http://schemas.microsoft.com/office/drawing/2014/main" id="{7714C984-DBF7-D9DD-B654-7D186C9C18D3}"/>
                </a:ext>
              </a:extLst>
            </p:cNvPr>
            <p:cNvSpPr/>
            <p:nvPr/>
          </p:nvSpPr>
          <p:spPr>
            <a:xfrm>
              <a:off x="2575277" y="2279603"/>
              <a:ext cx="1665607" cy="2314669"/>
            </a:xfrm>
            <a:custGeom>
              <a:avLst/>
              <a:gdLst>
                <a:gd name="connsiteX0" fmla="*/ 1613479 w 1665607"/>
                <a:gd name="connsiteY0" fmla="*/ 2314670 h 2314669"/>
                <a:gd name="connsiteX1" fmla="*/ 172950 w 1665607"/>
                <a:gd name="connsiteY1" fmla="*/ 2314670 h 2314669"/>
                <a:gd name="connsiteX2" fmla="*/ 148203 w 1665607"/>
                <a:gd name="connsiteY2" fmla="*/ 1355048 h 2314669"/>
                <a:gd name="connsiteX3" fmla="*/ 0 w 1665607"/>
                <a:gd name="connsiteY3" fmla="*/ 209812 h 2314669"/>
                <a:gd name="connsiteX4" fmla="*/ 619910 w 1665607"/>
                <a:gd name="connsiteY4" fmla="*/ 18830 h 2314669"/>
                <a:gd name="connsiteX5" fmla="*/ 895708 w 1665607"/>
                <a:gd name="connsiteY5" fmla="*/ 2820 h 2314669"/>
                <a:gd name="connsiteX6" fmla="*/ 1177904 w 1665607"/>
                <a:gd name="connsiteY6" fmla="*/ 22973 h 2314669"/>
                <a:gd name="connsiteX7" fmla="*/ 1632392 w 1665607"/>
                <a:gd name="connsiteY7" fmla="*/ 238723 h 2314669"/>
                <a:gd name="connsiteX8" fmla="*/ 1627876 w 1665607"/>
                <a:gd name="connsiteY8" fmla="*/ 1369928 h 2314669"/>
                <a:gd name="connsiteX9" fmla="*/ 1613573 w 1665607"/>
                <a:gd name="connsiteY9" fmla="*/ 2314670 h 231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5607" h="2314669">
                  <a:moveTo>
                    <a:pt x="1613479" y="2314670"/>
                  </a:moveTo>
                  <a:lnTo>
                    <a:pt x="172950" y="2314670"/>
                  </a:lnTo>
                  <a:lnTo>
                    <a:pt x="148203" y="1355048"/>
                  </a:lnTo>
                  <a:lnTo>
                    <a:pt x="0" y="209812"/>
                  </a:lnTo>
                  <a:cubicBezTo>
                    <a:pt x="176338" y="111496"/>
                    <a:pt x="385891" y="46893"/>
                    <a:pt x="619910" y="18830"/>
                  </a:cubicBezTo>
                  <a:cubicBezTo>
                    <a:pt x="708549" y="8188"/>
                    <a:pt x="800576" y="2820"/>
                    <a:pt x="895708" y="2820"/>
                  </a:cubicBezTo>
                  <a:cubicBezTo>
                    <a:pt x="1021610" y="2820"/>
                    <a:pt x="1067341" y="-11117"/>
                    <a:pt x="1177904" y="22973"/>
                  </a:cubicBezTo>
                  <a:cubicBezTo>
                    <a:pt x="1374661" y="83621"/>
                    <a:pt x="1455772" y="103115"/>
                    <a:pt x="1632392" y="238723"/>
                  </a:cubicBezTo>
                  <a:cubicBezTo>
                    <a:pt x="1691861" y="715709"/>
                    <a:pt x="1659492" y="1025538"/>
                    <a:pt x="1627876" y="1369928"/>
                  </a:cubicBezTo>
                  <a:cubicBezTo>
                    <a:pt x="1598988" y="1684559"/>
                    <a:pt x="1642461" y="2000133"/>
                    <a:pt x="1613573" y="2314670"/>
                  </a:cubicBezTo>
                  <a:close/>
                </a:path>
              </a:pathLst>
            </a:custGeom>
            <a:solidFill>
              <a:srgbClr val="4792CD"/>
            </a:solidFill>
            <a:ln w="9410" cap="flat">
              <a:noFill/>
              <a:prstDash val="solid"/>
              <a:miter/>
            </a:ln>
          </p:spPr>
          <p:txBody>
            <a:bodyPr rtlCol="0" anchor="ctr"/>
            <a:lstStyle/>
            <a:p>
              <a:endParaRPr lang="nl-NL"/>
            </a:p>
          </p:txBody>
        </p:sp>
        <p:sp>
          <p:nvSpPr>
            <p:cNvPr id="545" name="Vrije vorm 544">
              <a:extLst>
                <a:ext uri="{FF2B5EF4-FFF2-40B4-BE49-F238E27FC236}">
                  <a16:creationId xmlns:a16="http://schemas.microsoft.com/office/drawing/2014/main" id="{6168C419-9330-A664-6EBE-F8CD7723B5B4}"/>
                </a:ext>
              </a:extLst>
            </p:cNvPr>
            <p:cNvSpPr/>
            <p:nvPr/>
          </p:nvSpPr>
          <p:spPr>
            <a:xfrm>
              <a:off x="2604635" y="4680912"/>
              <a:ext cx="1803083" cy="2177747"/>
            </a:xfrm>
            <a:custGeom>
              <a:avLst/>
              <a:gdLst>
                <a:gd name="connsiteX0" fmla="*/ 813561 w 1803083"/>
                <a:gd name="connsiteY0" fmla="*/ 2177747 h 2177747"/>
                <a:gd name="connsiteX1" fmla="*/ 850165 w 1803083"/>
                <a:gd name="connsiteY1" fmla="*/ 1597077 h 2177747"/>
                <a:gd name="connsiteX2" fmla="*/ 988393 w 1803083"/>
                <a:gd name="connsiteY2" fmla="*/ 2177747 h 2177747"/>
                <a:gd name="connsiteX3" fmla="*/ 1803084 w 1803083"/>
                <a:gd name="connsiteY3" fmla="*/ 2177747 h 2177747"/>
                <a:gd name="connsiteX4" fmla="*/ 1584121 w 1803083"/>
                <a:gd name="connsiteY4" fmla="*/ 0 h 2177747"/>
                <a:gd name="connsiteX5" fmla="*/ 786367 w 1803083"/>
                <a:gd name="connsiteY5" fmla="*/ 0 h 2177747"/>
                <a:gd name="connsiteX6" fmla="*/ 786367 w 1803083"/>
                <a:gd name="connsiteY6" fmla="*/ 283 h 2177747"/>
                <a:gd name="connsiteX7" fmla="*/ 138699 w 1803083"/>
                <a:gd name="connsiteY7" fmla="*/ 0 h 2177747"/>
                <a:gd name="connsiteX8" fmla="*/ 0 w 1803083"/>
                <a:gd name="connsiteY8" fmla="*/ 2177747 h 2177747"/>
                <a:gd name="connsiteX9" fmla="*/ 813561 w 1803083"/>
                <a:gd name="connsiteY9" fmla="*/ 2177747 h 217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3083" h="2177747">
                  <a:moveTo>
                    <a:pt x="813561" y="2177747"/>
                  </a:moveTo>
                  <a:cubicBezTo>
                    <a:pt x="826547" y="1986859"/>
                    <a:pt x="838873" y="1793522"/>
                    <a:pt x="850165" y="1597077"/>
                  </a:cubicBezTo>
                  <a:cubicBezTo>
                    <a:pt x="889592" y="1789096"/>
                    <a:pt x="935793" y="1980361"/>
                    <a:pt x="988393" y="2177747"/>
                  </a:cubicBezTo>
                  <a:lnTo>
                    <a:pt x="1803084" y="2177747"/>
                  </a:lnTo>
                  <a:cubicBezTo>
                    <a:pt x="1751989" y="1464859"/>
                    <a:pt x="1673324" y="724942"/>
                    <a:pt x="1584121" y="0"/>
                  </a:cubicBezTo>
                  <a:lnTo>
                    <a:pt x="786367" y="0"/>
                  </a:lnTo>
                  <a:lnTo>
                    <a:pt x="786367" y="283"/>
                  </a:lnTo>
                  <a:lnTo>
                    <a:pt x="138699" y="0"/>
                  </a:lnTo>
                  <a:cubicBezTo>
                    <a:pt x="56646" y="727485"/>
                    <a:pt x="14303" y="1460621"/>
                    <a:pt x="0" y="2177747"/>
                  </a:cubicBezTo>
                  <a:lnTo>
                    <a:pt x="813561" y="2177747"/>
                  </a:lnTo>
                  <a:close/>
                </a:path>
              </a:pathLst>
            </a:custGeom>
            <a:solidFill>
              <a:srgbClr val="A7C9E6"/>
            </a:solidFill>
            <a:ln w="9410" cap="flat">
              <a:noFill/>
              <a:prstDash val="solid"/>
              <a:miter/>
            </a:ln>
          </p:spPr>
          <p:txBody>
            <a:bodyPr rtlCol="0" anchor="ctr"/>
            <a:lstStyle/>
            <a:p>
              <a:endParaRPr lang="nl-NL"/>
            </a:p>
          </p:txBody>
        </p:sp>
        <p:sp>
          <p:nvSpPr>
            <p:cNvPr id="546" name="Vrije vorm 545">
              <a:extLst>
                <a:ext uri="{FF2B5EF4-FFF2-40B4-BE49-F238E27FC236}">
                  <a16:creationId xmlns:a16="http://schemas.microsoft.com/office/drawing/2014/main" id="{FC05D9BF-E9B0-76ED-2486-6258C395526B}"/>
                </a:ext>
              </a:extLst>
            </p:cNvPr>
            <p:cNvSpPr/>
            <p:nvPr/>
          </p:nvSpPr>
          <p:spPr>
            <a:xfrm>
              <a:off x="2743239" y="4594273"/>
              <a:ext cx="1445515" cy="86544"/>
            </a:xfrm>
            <a:custGeom>
              <a:avLst/>
              <a:gdLst>
                <a:gd name="connsiteX0" fmla="*/ 0 w 1445515"/>
                <a:gd name="connsiteY0" fmla="*/ 0 h 86544"/>
                <a:gd name="connsiteX1" fmla="*/ 1445516 w 1445515"/>
                <a:gd name="connsiteY1" fmla="*/ 0 h 86544"/>
                <a:gd name="connsiteX2" fmla="*/ 1445516 w 1445515"/>
                <a:gd name="connsiteY2" fmla="*/ 86545 h 86544"/>
                <a:gd name="connsiteX3" fmla="*/ 0 w 1445515"/>
                <a:gd name="connsiteY3" fmla="*/ 86545 h 86544"/>
              </a:gdLst>
              <a:ahLst/>
              <a:cxnLst>
                <a:cxn ang="0">
                  <a:pos x="connsiteX0" y="connsiteY0"/>
                </a:cxn>
                <a:cxn ang="0">
                  <a:pos x="connsiteX1" y="connsiteY1"/>
                </a:cxn>
                <a:cxn ang="0">
                  <a:pos x="connsiteX2" y="connsiteY2"/>
                </a:cxn>
                <a:cxn ang="0">
                  <a:pos x="connsiteX3" y="connsiteY3"/>
                </a:cxn>
              </a:cxnLst>
              <a:rect l="l" t="t" r="r" b="b"/>
              <a:pathLst>
                <a:path w="1445515" h="86544">
                  <a:moveTo>
                    <a:pt x="0" y="0"/>
                  </a:moveTo>
                  <a:lnTo>
                    <a:pt x="1445516" y="0"/>
                  </a:lnTo>
                  <a:lnTo>
                    <a:pt x="1445516" y="86545"/>
                  </a:lnTo>
                  <a:lnTo>
                    <a:pt x="0" y="86545"/>
                  </a:lnTo>
                  <a:close/>
                </a:path>
              </a:pathLst>
            </a:custGeom>
            <a:solidFill>
              <a:srgbClr val="162F33"/>
            </a:solidFill>
            <a:ln w="9410" cap="flat">
              <a:noFill/>
              <a:prstDash val="solid"/>
              <a:miter/>
            </a:ln>
          </p:spPr>
          <p:txBody>
            <a:bodyPr rtlCol="0" anchor="ctr"/>
            <a:lstStyle/>
            <a:p>
              <a:endParaRPr lang="nl-NL"/>
            </a:p>
          </p:txBody>
        </p:sp>
        <p:sp>
          <p:nvSpPr>
            <p:cNvPr id="547" name="Vrije vorm 546">
              <a:extLst>
                <a:ext uri="{FF2B5EF4-FFF2-40B4-BE49-F238E27FC236}">
                  <a16:creationId xmlns:a16="http://schemas.microsoft.com/office/drawing/2014/main" id="{040E08BB-3FA5-5CE3-E120-BF1627E7AB4F}"/>
                </a:ext>
              </a:extLst>
            </p:cNvPr>
            <p:cNvSpPr/>
            <p:nvPr/>
          </p:nvSpPr>
          <p:spPr>
            <a:xfrm>
              <a:off x="3060910" y="2280728"/>
              <a:ext cx="829651" cy="387181"/>
            </a:xfrm>
            <a:custGeom>
              <a:avLst/>
              <a:gdLst>
                <a:gd name="connsiteX0" fmla="*/ 0 w 829651"/>
                <a:gd name="connsiteY0" fmla="*/ 30700 h 387181"/>
                <a:gd name="connsiteX1" fmla="*/ 829652 w 829651"/>
                <a:gd name="connsiteY1" fmla="*/ 54432 h 387181"/>
                <a:gd name="connsiteX2" fmla="*/ 670911 w 829651"/>
                <a:gd name="connsiteY2" fmla="*/ 0 h 387181"/>
                <a:gd name="connsiteX3" fmla="*/ 188006 w 829651"/>
                <a:gd name="connsiteY3" fmla="*/ 0 h 387181"/>
                <a:gd name="connsiteX4" fmla="*/ 0 w 829651"/>
                <a:gd name="connsiteY4" fmla="*/ 30700 h 387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651" h="387181">
                  <a:moveTo>
                    <a:pt x="0" y="30700"/>
                  </a:moveTo>
                  <a:cubicBezTo>
                    <a:pt x="327833" y="524825"/>
                    <a:pt x="604290" y="479152"/>
                    <a:pt x="829652" y="54432"/>
                  </a:cubicBezTo>
                  <a:lnTo>
                    <a:pt x="670911" y="0"/>
                  </a:lnTo>
                  <a:lnTo>
                    <a:pt x="188006" y="0"/>
                  </a:lnTo>
                  <a:cubicBezTo>
                    <a:pt x="124867" y="12902"/>
                    <a:pt x="56929" y="13090"/>
                    <a:pt x="0" y="30700"/>
                  </a:cubicBezTo>
                  <a:close/>
                </a:path>
              </a:pathLst>
            </a:custGeom>
            <a:solidFill>
              <a:srgbClr val="FFFFFF"/>
            </a:solidFill>
            <a:ln w="9410" cap="flat">
              <a:noFill/>
              <a:prstDash val="solid"/>
              <a:miter/>
            </a:ln>
          </p:spPr>
          <p:txBody>
            <a:bodyPr rtlCol="0" anchor="ctr"/>
            <a:lstStyle/>
            <a:p>
              <a:endParaRPr lang="nl-NL"/>
            </a:p>
          </p:txBody>
        </p:sp>
        <p:sp>
          <p:nvSpPr>
            <p:cNvPr id="548" name="Vrije vorm 547">
              <a:extLst>
                <a:ext uri="{FF2B5EF4-FFF2-40B4-BE49-F238E27FC236}">
                  <a16:creationId xmlns:a16="http://schemas.microsoft.com/office/drawing/2014/main" id="{BD3B95AC-C39D-282E-B9BC-ADB561837FDB}"/>
                </a:ext>
              </a:extLst>
            </p:cNvPr>
            <p:cNvSpPr/>
            <p:nvPr/>
          </p:nvSpPr>
          <p:spPr>
            <a:xfrm>
              <a:off x="3973179" y="2363129"/>
              <a:ext cx="533623" cy="4495529"/>
            </a:xfrm>
            <a:custGeom>
              <a:avLst/>
              <a:gdLst>
                <a:gd name="connsiteX0" fmla="*/ 157142 w 533623"/>
                <a:gd name="connsiteY0" fmla="*/ 4495530 h 4495529"/>
                <a:gd name="connsiteX1" fmla="*/ 533623 w 533623"/>
                <a:gd name="connsiteY1" fmla="*/ 4495530 h 4495529"/>
                <a:gd name="connsiteX2" fmla="*/ 251333 w 533623"/>
                <a:gd name="connsiteY2" fmla="*/ 1338950 h 4495529"/>
                <a:gd name="connsiteX3" fmla="*/ 250298 w 533623"/>
                <a:gd name="connsiteY3" fmla="*/ 141448 h 4495529"/>
                <a:gd name="connsiteX4" fmla="*/ 247475 w 533623"/>
                <a:gd name="connsiteY4" fmla="*/ 137398 h 4495529"/>
                <a:gd name="connsiteX5" fmla="*/ 30958 w 533623"/>
                <a:gd name="connsiteY5" fmla="*/ 0 h 4495529"/>
                <a:gd name="connsiteX6" fmla="*/ 143027 w 533623"/>
                <a:gd name="connsiteY6" fmla="*/ 261424 h 4495529"/>
                <a:gd name="connsiteX7" fmla="*/ 70385 w 533623"/>
                <a:gd name="connsiteY7" fmla="*/ 460976 h 4495529"/>
                <a:gd name="connsiteX8" fmla="*/ 172856 w 533623"/>
                <a:gd name="connsiteY8" fmla="*/ 573607 h 4495529"/>
                <a:gd name="connsiteX9" fmla="*/ 0 w 533623"/>
                <a:gd name="connsiteY9" fmla="*/ 1310133 h 4495529"/>
                <a:gd name="connsiteX10" fmla="*/ 157142 w 533623"/>
                <a:gd name="connsiteY10" fmla="*/ 4495530 h 449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623" h="4495529">
                  <a:moveTo>
                    <a:pt x="157142" y="4495530"/>
                  </a:moveTo>
                  <a:lnTo>
                    <a:pt x="533623" y="4495530"/>
                  </a:lnTo>
                  <a:lnTo>
                    <a:pt x="251333" y="1338950"/>
                  </a:lnTo>
                  <a:cubicBezTo>
                    <a:pt x="253873" y="1296007"/>
                    <a:pt x="313437" y="288452"/>
                    <a:pt x="250298" y="141448"/>
                  </a:cubicBezTo>
                  <a:lnTo>
                    <a:pt x="247475" y="137398"/>
                  </a:lnTo>
                  <a:cubicBezTo>
                    <a:pt x="178784" y="78069"/>
                    <a:pt x="107365" y="32301"/>
                    <a:pt x="30958" y="0"/>
                  </a:cubicBezTo>
                  <a:lnTo>
                    <a:pt x="143027" y="261424"/>
                  </a:lnTo>
                  <a:lnTo>
                    <a:pt x="70385" y="460976"/>
                  </a:lnTo>
                  <a:lnTo>
                    <a:pt x="172856" y="573607"/>
                  </a:lnTo>
                  <a:lnTo>
                    <a:pt x="0" y="1310133"/>
                  </a:lnTo>
                  <a:cubicBezTo>
                    <a:pt x="25500" y="1791921"/>
                    <a:pt x="124302" y="3701370"/>
                    <a:pt x="157142" y="4495530"/>
                  </a:cubicBezTo>
                  <a:close/>
                </a:path>
              </a:pathLst>
            </a:custGeom>
            <a:solidFill>
              <a:srgbClr val="E6F5FE"/>
            </a:solidFill>
            <a:ln w="9410" cap="flat">
              <a:noFill/>
              <a:prstDash val="solid"/>
              <a:miter/>
            </a:ln>
          </p:spPr>
          <p:txBody>
            <a:bodyPr rtlCol="0" anchor="ctr"/>
            <a:lstStyle/>
            <a:p>
              <a:endParaRPr lang="nl-NL"/>
            </a:p>
          </p:txBody>
        </p:sp>
        <p:sp>
          <p:nvSpPr>
            <p:cNvPr id="549" name="Vrije vorm 548">
              <a:extLst>
                <a:ext uri="{FF2B5EF4-FFF2-40B4-BE49-F238E27FC236}">
                  <a16:creationId xmlns:a16="http://schemas.microsoft.com/office/drawing/2014/main" id="{0A4E0A67-A2A0-284F-EE98-05035E858594}"/>
                </a:ext>
              </a:extLst>
            </p:cNvPr>
            <p:cNvSpPr/>
            <p:nvPr/>
          </p:nvSpPr>
          <p:spPr>
            <a:xfrm>
              <a:off x="2503575" y="2311994"/>
              <a:ext cx="592723" cy="4546665"/>
            </a:xfrm>
            <a:custGeom>
              <a:avLst/>
              <a:gdLst>
                <a:gd name="connsiteX0" fmla="*/ 0 w 592723"/>
                <a:gd name="connsiteY0" fmla="*/ 4546666 h 4546665"/>
                <a:gd name="connsiteX1" fmla="*/ 578319 w 592723"/>
                <a:gd name="connsiteY1" fmla="*/ 4546666 h 4546665"/>
                <a:gd name="connsiteX2" fmla="*/ 586506 w 592723"/>
                <a:gd name="connsiteY2" fmla="*/ 1168779 h 4546665"/>
                <a:gd name="connsiteX3" fmla="*/ 563076 w 592723"/>
                <a:gd name="connsiteY3" fmla="*/ 1180174 h 4546665"/>
                <a:gd name="connsiteX4" fmla="*/ 329621 w 592723"/>
                <a:gd name="connsiteY4" fmla="*/ 587827 h 4546665"/>
                <a:gd name="connsiteX5" fmla="*/ 421272 w 592723"/>
                <a:gd name="connsiteY5" fmla="*/ 464837 h 4546665"/>
                <a:gd name="connsiteX6" fmla="*/ 328398 w 592723"/>
                <a:gd name="connsiteY6" fmla="*/ 270559 h 4546665"/>
                <a:gd name="connsiteX7" fmla="*/ 468979 w 592723"/>
                <a:gd name="connsiteY7" fmla="*/ 0 h 4546665"/>
                <a:gd name="connsiteX8" fmla="*/ 65397 w 592723"/>
                <a:gd name="connsiteY8" fmla="*/ 168758 h 4546665"/>
                <a:gd name="connsiteX9" fmla="*/ 60316 w 592723"/>
                <a:gd name="connsiteY9" fmla="*/ 172525 h 4546665"/>
                <a:gd name="connsiteX10" fmla="*/ 209271 w 592723"/>
                <a:gd name="connsiteY10" fmla="*/ 1321810 h 4546665"/>
                <a:gd name="connsiteX11" fmla="*/ 94 w 592723"/>
                <a:gd name="connsiteY11" fmla="*/ 4546571 h 454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2723" h="4546665">
                  <a:moveTo>
                    <a:pt x="0" y="4546666"/>
                  </a:moveTo>
                  <a:lnTo>
                    <a:pt x="578319" y="4546666"/>
                  </a:lnTo>
                  <a:cubicBezTo>
                    <a:pt x="598456" y="3565008"/>
                    <a:pt x="593751" y="2159384"/>
                    <a:pt x="586506" y="1168779"/>
                  </a:cubicBezTo>
                  <a:lnTo>
                    <a:pt x="563076" y="1180174"/>
                  </a:lnTo>
                  <a:lnTo>
                    <a:pt x="329621" y="587827"/>
                  </a:lnTo>
                  <a:lnTo>
                    <a:pt x="421272" y="464837"/>
                  </a:lnTo>
                  <a:lnTo>
                    <a:pt x="328398" y="270559"/>
                  </a:lnTo>
                  <a:lnTo>
                    <a:pt x="468979" y="0"/>
                  </a:lnTo>
                  <a:cubicBezTo>
                    <a:pt x="202685" y="71477"/>
                    <a:pt x="66903" y="167439"/>
                    <a:pt x="65397" y="168758"/>
                  </a:cubicBezTo>
                  <a:lnTo>
                    <a:pt x="60316" y="172525"/>
                  </a:lnTo>
                  <a:lnTo>
                    <a:pt x="209271" y="1321810"/>
                  </a:lnTo>
                  <a:lnTo>
                    <a:pt x="94" y="4546571"/>
                  </a:lnTo>
                  <a:close/>
                </a:path>
              </a:pathLst>
            </a:custGeom>
            <a:solidFill>
              <a:srgbClr val="E6F5FE"/>
            </a:solidFill>
            <a:ln w="9410" cap="flat">
              <a:noFill/>
              <a:prstDash val="solid"/>
              <a:miter/>
            </a:ln>
          </p:spPr>
          <p:txBody>
            <a:bodyPr rtlCol="0" anchor="ctr"/>
            <a:lstStyle/>
            <a:p>
              <a:endParaRPr lang="nl-NL"/>
            </a:p>
          </p:txBody>
        </p:sp>
        <p:sp>
          <p:nvSpPr>
            <p:cNvPr id="550" name="Vrije vorm 549">
              <a:extLst>
                <a:ext uri="{FF2B5EF4-FFF2-40B4-BE49-F238E27FC236}">
                  <a16:creationId xmlns:a16="http://schemas.microsoft.com/office/drawing/2014/main" id="{10FA83BB-7F75-E9FB-A278-A85DC9130491}"/>
                </a:ext>
              </a:extLst>
            </p:cNvPr>
            <p:cNvSpPr/>
            <p:nvPr/>
          </p:nvSpPr>
          <p:spPr>
            <a:xfrm>
              <a:off x="3629256" y="1863354"/>
              <a:ext cx="157141" cy="24018"/>
            </a:xfrm>
            <a:custGeom>
              <a:avLst/>
              <a:gdLst>
                <a:gd name="connsiteX0" fmla="*/ 0 w 157141"/>
                <a:gd name="connsiteY0" fmla="*/ 8287 h 24018"/>
                <a:gd name="connsiteX1" fmla="*/ 157142 w 157141"/>
                <a:gd name="connsiteY1" fmla="*/ 0 h 24018"/>
              </a:gdLst>
              <a:ahLst/>
              <a:cxnLst>
                <a:cxn ang="0">
                  <a:pos x="connsiteX0" y="connsiteY0"/>
                </a:cxn>
                <a:cxn ang="0">
                  <a:pos x="connsiteX1" y="connsiteY1"/>
                </a:cxn>
              </a:cxnLst>
              <a:rect l="l" t="t" r="r" b="b"/>
              <a:pathLst>
                <a:path w="157141" h="24018">
                  <a:moveTo>
                    <a:pt x="0" y="8287"/>
                  </a:moveTo>
                  <a:cubicBezTo>
                    <a:pt x="0" y="8287"/>
                    <a:pt x="63703" y="48687"/>
                    <a:pt x="157142" y="0"/>
                  </a:cubicBezTo>
                </a:path>
              </a:pathLst>
            </a:custGeom>
            <a:noFill/>
            <a:ln w="25218" cap="rnd">
              <a:solidFill>
                <a:srgbClr val="B09384"/>
              </a:solidFill>
              <a:prstDash val="solid"/>
              <a:round/>
            </a:ln>
          </p:spPr>
          <p:txBody>
            <a:bodyPr rtlCol="0" anchor="ctr"/>
            <a:lstStyle/>
            <a:p>
              <a:endParaRPr lang="nl-NL"/>
            </a:p>
          </p:txBody>
        </p:sp>
        <p:sp>
          <p:nvSpPr>
            <p:cNvPr id="551" name="Vrije vorm 550">
              <a:extLst>
                <a:ext uri="{FF2B5EF4-FFF2-40B4-BE49-F238E27FC236}">
                  <a16:creationId xmlns:a16="http://schemas.microsoft.com/office/drawing/2014/main" id="{FE017D98-35FF-DF55-9C51-F14FF6DD1D7D}"/>
                </a:ext>
              </a:extLst>
            </p:cNvPr>
            <p:cNvSpPr/>
            <p:nvPr/>
          </p:nvSpPr>
          <p:spPr>
            <a:xfrm>
              <a:off x="3189259" y="1700341"/>
              <a:ext cx="559593" cy="814735"/>
            </a:xfrm>
            <a:custGeom>
              <a:avLst/>
              <a:gdLst>
                <a:gd name="connsiteX0" fmla="*/ 559594 w 559593"/>
                <a:gd name="connsiteY0" fmla="*/ 634537 h 814735"/>
                <a:gd name="connsiteX1" fmla="*/ 383821 w 559593"/>
                <a:gd name="connsiteY1" fmla="*/ 787097 h 814735"/>
                <a:gd name="connsiteX2" fmla="*/ 238253 w 559593"/>
                <a:gd name="connsiteY2" fmla="*/ 789168 h 814735"/>
                <a:gd name="connsiteX3" fmla="*/ 847 w 559593"/>
                <a:gd name="connsiteY3" fmla="*/ 594796 h 814735"/>
                <a:gd name="connsiteX4" fmla="*/ 0 w 559593"/>
                <a:gd name="connsiteY4" fmla="*/ 0 h 814735"/>
                <a:gd name="connsiteX5" fmla="*/ 517345 w 559593"/>
                <a:gd name="connsiteY5" fmla="*/ 72984 h 814735"/>
                <a:gd name="connsiteX6" fmla="*/ 559500 w 559593"/>
                <a:gd name="connsiteY6" fmla="*/ 634537 h 81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593" h="814735">
                  <a:moveTo>
                    <a:pt x="559594" y="634537"/>
                  </a:moveTo>
                  <a:lnTo>
                    <a:pt x="383821" y="787097"/>
                  </a:lnTo>
                  <a:cubicBezTo>
                    <a:pt x="342230" y="823165"/>
                    <a:pt x="280785" y="824013"/>
                    <a:pt x="238253" y="789168"/>
                  </a:cubicBezTo>
                  <a:lnTo>
                    <a:pt x="847" y="594796"/>
                  </a:lnTo>
                  <a:lnTo>
                    <a:pt x="0" y="0"/>
                  </a:lnTo>
                  <a:lnTo>
                    <a:pt x="517345" y="72984"/>
                  </a:lnTo>
                  <a:lnTo>
                    <a:pt x="559500" y="634537"/>
                  </a:lnTo>
                  <a:close/>
                </a:path>
              </a:pathLst>
            </a:custGeom>
            <a:solidFill>
              <a:srgbClr val="D3B6A4"/>
            </a:solidFill>
            <a:ln w="9410" cap="flat">
              <a:noFill/>
              <a:prstDash val="solid"/>
              <a:miter/>
            </a:ln>
          </p:spPr>
          <p:txBody>
            <a:bodyPr rtlCol="0" anchor="ctr"/>
            <a:lstStyle/>
            <a:p>
              <a:endParaRPr lang="nl-NL"/>
            </a:p>
          </p:txBody>
        </p:sp>
        <p:sp>
          <p:nvSpPr>
            <p:cNvPr id="552" name="Vrije vorm 551">
              <a:extLst>
                <a:ext uri="{FF2B5EF4-FFF2-40B4-BE49-F238E27FC236}">
                  <a16:creationId xmlns:a16="http://schemas.microsoft.com/office/drawing/2014/main" id="{30199E14-083D-D84B-64DD-88FDD8B94735}"/>
                </a:ext>
              </a:extLst>
            </p:cNvPr>
            <p:cNvSpPr/>
            <p:nvPr/>
          </p:nvSpPr>
          <p:spPr>
            <a:xfrm>
              <a:off x="3125691" y="921620"/>
              <a:ext cx="811665" cy="1162474"/>
            </a:xfrm>
            <a:custGeom>
              <a:avLst/>
              <a:gdLst>
                <a:gd name="connsiteX0" fmla="*/ 394601 w 811665"/>
                <a:gd name="connsiteY0" fmla="*/ 5 h 1162474"/>
                <a:gd name="connsiteX1" fmla="*/ 53 w 811665"/>
                <a:gd name="connsiteY1" fmla="*/ 412200 h 1162474"/>
                <a:gd name="connsiteX2" fmla="*/ 116074 w 811665"/>
                <a:gd name="connsiteY2" fmla="*/ 984111 h 1162474"/>
                <a:gd name="connsiteX3" fmla="*/ 520220 w 811665"/>
                <a:gd name="connsiteY3" fmla="*/ 1162475 h 1162474"/>
                <a:gd name="connsiteX4" fmla="*/ 724598 w 811665"/>
                <a:gd name="connsiteY4" fmla="*/ 982228 h 1162474"/>
                <a:gd name="connsiteX5" fmla="*/ 809474 w 811665"/>
                <a:gd name="connsiteY5" fmla="*/ 391670 h 1162474"/>
                <a:gd name="connsiteX6" fmla="*/ 394601 w 811665"/>
                <a:gd name="connsiteY6" fmla="*/ 5 h 116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665" h="1162474">
                  <a:moveTo>
                    <a:pt x="394601" y="5"/>
                  </a:moveTo>
                  <a:cubicBezTo>
                    <a:pt x="295140" y="4902"/>
                    <a:pt x="-4558" y="23172"/>
                    <a:pt x="53" y="412200"/>
                  </a:cubicBezTo>
                  <a:cubicBezTo>
                    <a:pt x="4663" y="801228"/>
                    <a:pt x="67332" y="927231"/>
                    <a:pt x="116074" y="984111"/>
                  </a:cubicBezTo>
                  <a:cubicBezTo>
                    <a:pt x="178366" y="1056907"/>
                    <a:pt x="277921" y="1136671"/>
                    <a:pt x="520220" y="1162475"/>
                  </a:cubicBezTo>
                  <a:cubicBezTo>
                    <a:pt x="661083" y="1151080"/>
                    <a:pt x="682349" y="1066230"/>
                    <a:pt x="724598" y="982228"/>
                  </a:cubicBezTo>
                  <a:cubicBezTo>
                    <a:pt x="758285" y="915271"/>
                    <a:pt x="824529" y="780415"/>
                    <a:pt x="809474" y="391670"/>
                  </a:cubicBezTo>
                  <a:cubicBezTo>
                    <a:pt x="794418" y="2830"/>
                    <a:pt x="494249" y="-183"/>
                    <a:pt x="394601" y="5"/>
                  </a:cubicBezTo>
                  <a:close/>
                </a:path>
              </a:pathLst>
            </a:custGeom>
            <a:solidFill>
              <a:srgbClr val="D3B6A4"/>
            </a:solidFill>
            <a:ln w="9410" cap="flat">
              <a:noFill/>
              <a:prstDash val="solid"/>
              <a:miter/>
            </a:ln>
          </p:spPr>
          <p:txBody>
            <a:bodyPr rtlCol="0" anchor="ctr"/>
            <a:lstStyle/>
            <a:p>
              <a:endParaRPr lang="nl-NL"/>
            </a:p>
          </p:txBody>
        </p:sp>
        <p:sp>
          <p:nvSpPr>
            <p:cNvPr id="553" name="Vrije vorm 552">
              <a:extLst>
                <a:ext uri="{FF2B5EF4-FFF2-40B4-BE49-F238E27FC236}">
                  <a16:creationId xmlns:a16="http://schemas.microsoft.com/office/drawing/2014/main" id="{ED5ABE30-E56C-6600-7656-9CA058E69560}"/>
                </a:ext>
              </a:extLst>
            </p:cNvPr>
            <p:cNvSpPr/>
            <p:nvPr/>
          </p:nvSpPr>
          <p:spPr>
            <a:xfrm>
              <a:off x="2994441" y="814486"/>
              <a:ext cx="1043979" cy="729716"/>
            </a:xfrm>
            <a:custGeom>
              <a:avLst/>
              <a:gdLst>
                <a:gd name="connsiteX0" fmla="*/ 115588 w 1043979"/>
                <a:gd name="connsiteY0" fmla="*/ 729622 h 729716"/>
                <a:gd name="connsiteX1" fmla="*/ 113236 w 1043979"/>
                <a:gd name="connsiteY1" fmla="*/ 185962 h 729716"/>
                <a:gd name="connsiteX2" fmla="*/ 346220 w 1043979"/>
                <a:gd name="connsiteY2" fmla="*/ 2137 h 729716"/>
                <a:gd name="connsiteX3" fmla="*/ 661915 w 1043979"/>
                <a:gd name="connsiteY3" fmla="*/ 83031 h 729716"/>
                <a:gd name="connsiteX4" fmla="*/ 850579 w 1043979"/>
                <a:gd name="connsiteY4" fmla="*/ 59865 h 729716"/>
                <a:gd name="connsiteX5" fmla="*/ 896310 w 1043979"/>
                <a:gd name="connsiteY5" fmla="*/ 151683 h 729716"/>
                <a:gd name="connsiteX6" fmla="*/ 1039055 w 1043979"/>
                <a:gd name="connsiteY6" fmla="*/ 193025 h 729716"/>
                <a:gd name="connsiteX7" fmla="*/ 702753 w 1043979"/>
                <a:gd name="connsiteY7" fmla="*/ 388245 h 729716"/>
                <a:gd name="connsiteX8" fmla="*/ 237632 w 1043979"/>
                <a:gd name="connsiteY8" fmla="*/ 296898 h 729716"/>
                <a:gd name="connsiteX9" fmla="*/ 235185 w 1043979"/>
                <a:gd name="connsiteY9" fmla="*/ 587421 h 729716"/>
                <a:gd name="connsiteX10" fmla="*/ 115682 w 1043979"/>
                <a:gd name="connsiteY10" fmla="*/ 729716 h 72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979" h="729716">
                  <a:moveTo>
                    <a:pt x="115588" y="729622"/>
                  </a:moveTo>
                  <a:cubicBezTo>
                    <a:pt x="81337" y="544572"/>
                    <a:pt x="-125017" y="207057"/>
                    <a:pt x="113236" y="185962"/>
                  </a:cubicBezTo>
                  <a:cubicBezTo>
                    <a:pt x="132902" y="8352"/>
                    <a:pt x="310369" y="-7375"/>
                    <a:pt x="346220" y="2137"/>
                  </a:cubicBezTo>
                  <a:cubicBezTo>
                    <a:pt x="469204" y="34815"/>
                    <a:pt x="586825" y="79264"/>
                    <a:pt x="661915" y="83031"/>
                  </a:cubicBezTo>
                  <a:cubicBezTo>
                    <a:pt x="739451" y="86987"/>
                    <a:pt x="806636" y="69565"/>
                    <a:pt x="850579" y="59865"/>
                  </a:cubicBezTo>
                  <a:cubicBezTo>
                    <a:pt x="912212" y="46210"/>
                    <a:pt x="954556" y="112036"/>
                    <a:pt x="896310" y="151683"/>
                  </a:cubicBezTo>
                  <a:cubicBezTo>
                    <a:pt x="923598" y="147163"/>
                    <a:pt x="1004051" y="111095"/>
                    <a:pt x="1039055" y="193025"/>
                  </a:cubicBezTo>
                  <a:cubicBezTo>
                    <a:pt x="1081116" y="291247"/>
                    <a:pt x="843898" y="392954"/>
                    <a:pt x="702753" y="388245"/>
                  </a:cubicBezTo>
                  <a:cubicBezTo>
                    <a:pt x="463088" y="380241"/>
                    <a:pt x="402301" y="339746"/>
                    <a:pt x="237632" y="296898"/>
                  </a:cubicBezTo>
                  <a:cubicBezTo>
                    <a:pt x="203381" y="302642"/>
                    <a:pt x="338033" y="547398"/>
                    <a:pt x="235185" y="587421"/>
                  </a:cubicBezTo>
                  <a:cubicBezTo>
                    <a:pt x="132338" y="627445"/>
                    <a:pt x="121422" y="729716"/>
                    <a:pt x="115682" y="729716"/>
                  </a:cubicBezTo>
                  <a:close/>
                </a:path>
              </a:pathLst>
            </a:custGeom>
            <a:solidFill>
              <a:srgbClr val="162F33"/>
            </a:solidFill>
            <a:ln w="9410" cap="flat">
              <a:noFill/>
              <a:prstDash val="solid"/>
              <a:miter/>
            </a:ln>
          </p:spPr>
          <p:txBody>
            <a:bodyPr rtlCol="0" anchor="ctr"/>
            <a:lstStyle/>
            <a:p>
              <a:endParaRPr lang="nl-NL"/>
            </a:p>
          </p:txBody>
        </p:sp>
        <p:sp>
          <p:nvSpPr>
            <p:cNvPr id="554" name="Vrije vorm 553">
              <a:extLst>
                <a:ext uri="{FF2B5EF4-FFF2-40B4-BE49-F238E27FC236}">
                  <a16:creationId xmlns:a16="http://schemas.microsoft.com/office/drawing/2014/main" id="{E62AC7F5-8E41-7D6F-1080-1D4E9B00F3A7}"/>
                </a:ext>
              </a:extLst>
            </p:cNvPr>
            <p:cNvSpPr/>
            <p:nvPr/>
          </p:nvSpPr>
          <p:spPr>
            <a:xfrm>
              <a:off x="3107669" y="1229398"/>
              <a:ext cx="813944" cy="916945"/>
            </a:xfrm>
            <a:custGeom>
              <a:avLst/>
              <a:gdLst>
                <a:gd name="connsiteX0" fmla="*/ 626504 w 813944"/>
                <a:gd name="connsiteY0" fmla="*/ 509083 h 916945"/>
                <a:gd name="connsiteX1" fmla="*/ 382605 w 813944"/>
                <a:gd name="connsiteY1" fmla="*/ 582726 h 916945"/>
                <a:gd name="connsiteX2" fmla="*/ 86859 w 813944"/>
                <a:gd name="connsiteY2" fmla="*/ 172697 h 916945"/>
                <a:gd name="connsiteX3" fmla="*/ 666 w 813944"/>
                <a:gd name="connsiteY3" fmla="*/ 214322 h 916945"/>
                <a:gd name="connsiteX4" fmla="*/ 97303 w 813944"/>
                <a:gd name="connsiteY4" fmla="*/ 660984 h 916945"/>
                <a:gd name="connsiteX5" fmla="*/ 535324 w 813944"/>
                <a:gd name="connsiteY5" fmla="*/ 916945 h 916945"/>
                <a:gd name="connsiteX6" fmla="*/ 813945 w 813944"/>
                <a:gd name="connsiteY6" fmla="*/ 436381 h 916945"/>
                <a:gd name="connsiteX7" fmla="*/ 751371 w 813944"/>
                <a:gd name="connsiteY7" fmla="*/ 567187 h 916945"/>
                <a:gd name="connsiteX8" fmla="*/ 626598 w 813944"/>
                <a:gd name="connsiteY8" fmla="*/ 508989 h 916945"/>
                <a:gd name="connsiteX9" fmla="*/ 626598 w 813944"/>
                <a:gd name="connsiteY9" fmla="*/ 508989 h 916945"/>
                <a:gd name="connsiteX10" fmla="*/ 480089 w 813944"/>
                <a:gd name="connsiteY10" fmla="*/ 599395 h 916945"/>
                <a:gd name="connsiteX11" fmla="*/ 723047 w 813944"/>
                <a:gd name="connsiteY11" fmla="*/ 601090 h 916945"/>
                <a:gd name="connsiteX12" fmla="*/ 594229 w 813944"/>
                <a:gd name="connsiteY12" fmla="*/ 725398 h 916945"/>
                <a:gd name="connsiteX13" fmla="*/ 480089 w 813944"/>
                <a:gd name="connsiteY13" fmla="*/ 599300 h 9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944" h="916945">
                  <a:moveTo>
                    <a:pt x="626504" y="509083"/>
                  </a:moveTo>
                  <a:cubicBezTo>
                    <a:pt x="525256" y="509083"/>
                    <a:pt x="442451" y="518312"/>
                    <a:pt x="382605" y="582726"/>
                  </a:cubicBezTo>
                  <a:cubicBezTo>
                    <a:pt x="322759" y="647234"/>
                    <a:pt x="94574" y="512756"/>
                    <a:pt x="86859" y="172697"/>
                  </a:cubicBezTo>
                  <a:cubicBezTo>
                    <a:pt x="79143" y="-167361"/>
                    <a:pt x="-8462" y="76170"/>
                    <a:pt x="666" y="214322"/>
                  </a:cubicBezTo>
                  <a:cubicBezTo>
                    <a:pt x="9887" y="352473"/>
                    <a:pt x="9887" y="513603"/>
                    <a:pt x="97303" y="660984"/>
                  </a:cubicBezTo>
                  <a:cubicBezTo>
                    <a:pt x="184719" y="808364"/>
                    <a:pt x="365009" y="916945"/>
                    <a:pt x="535324" y="916945"/>
                  </a:cubicBezTo>
                  <a:cubicBezTo>
                    <a:pt x="734809" y="916945"/>
                    <a:pt x="810369" y="705339"/>
                    <a:pt x="813945" y="436381"/>
                  </a:cubicBezTo>
                  <a:cubicBezTo>
                    <a:pt x="793902" y="471225"/>
                    <a:pt x="770002" y="599771"/>
                    <a:pt x="751371" y="567187"/>
                  </a:cubicBezTo>
                  <a:cubicBezTo>
                    <a:pt x="726811" y="524339"/>
                    <a:pt x="671294" y="505975"/>
                    <a:pt x="626598" y="508989"/>
                  </a:cubicBezTo>
                  <a:lnTo>
                    <a:pt x="626598" y="508989"/>
                  </a:lnTo>
                  <a:close/>
                  <a:moveTo>
                    <a:pt x="480089" y="599395"/>
                  </a:moveTo>
                  <a:cubicBezTo>
                    <a:pt x="496086" y="553156"/>
                    <a:pt x="709215" y="555039"/>
                    <a:pt x="723047" y="601090"/>
                  </a:cubicBezTo>
                  <a:cubicBezTo>
                    <a:pt x="736880" y="647140"/>
                    <a:pt x="658591" y="734627"/>
                    <a:pt x="594229" y="725398"/>
                  </a:cubicBezTo>
                  <a:cubicBezTo>
                    <a:pt x="529772" y="716169"/>
                    <a:pt x="455906" y="668894"/>
                    <a:pt x="480089" y="599300"/>
                  </a:cubicBezTo>
                  <a:close/>
                </a:path>
              </a:pathLst>
            </a:custGeom>
            <a:solidFill>
              <a:srgbClr val="162F33"/>
            </a:solidFill>
            <a:ln w="9410" cap="flat">
              <a:noFill/>
              <a:prstDash val="solid"/>
              <a:miter/>
            </a:ln>
          </p:spPr>
          <p:txBody>
            <a:bodyPr rtlCol="0" anchor="ctr"/>
            <a:lstStyle/>
            <a:p>
              <a:endParaRPr lang="nl-NL"/>
            </a:p>
          </p:txBody>
        </p:sp>
        <p:sp>
          <p:nvSpPr>
            <p:cNvPr id="555" name="Vrije vorm 554">
              <a:extLst>
                <a:ext uri="{FF2B5EF4-FFF2-40B4-BE49-F238E27FC236}">
                  <a16:creationId xmlns:a16="http://schemas.microsoft.com/office/drawing/2014/main" id="{A1CECC20-9A0E-AB1B-C6E2-B9EC60B55321}"/>
                </a:ext>
              </a:extLst>
            </p:cNvPr>
            <p:cNvSpPr/>
            <p:nvPr/>
          </p:nvSpPr>
          <p:spPr>
            <a:xfrm>
              <a:off x="3017182" y="1453191"/>
              <a:ext cx="149248" cy="247410"/>
            </a:xfrm>
            <a:custGeom>
              <a:avLst/>
              <a:gdLst>
                <a:gd name="connsiteX0" fmla="*/ 143001 w 149248"/>
                <a:gd name="connsiteY0" fmla="*/ 48257 h 247410"/>
                <a:gd name="connsiteX1" fmla="*/ 83343 w 149248"/>
                <a:gd name="connsiteY1" fmla="*/ 982 h 247410"/>
                <a:gd name="connsiteX2" fmla="*/ 68 w 149248"/>
                <a:gd name="connsiteY2" fmla="*/ 98733 h 247410"/>
                <a:gd name="connsiteX3" fmla="*/ 121547 w 149248"/>
                <a:gd name="connsiteY3" fmla="*/ 246208 h 247410"/>
                <a:gd name="connsiteX4" fmla="*/ 142907 w 149248"/>
                <a:gd name="connsiteY4" fmla="*/ 48257 h 247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48" h="247410">
                  <a:moveTo>
                    <a:pt x="143001" y="48257"/>
                  </a:moveTo>
                  <a:cubicBezTo>
                    <a:pt x="129827" y="25279"/>
                    <a:pt x="114019" y="6632"/>
                    <a:pt x="83343" y="982"/>
                  </a:cubicBezTo>
                  <a:cubicBezTo>
                    <a:pt x="52668" y="-4668"/>
                    <a:pt x="-2191" y="12283"/>
                    <a:pt x="68" y="98733"/>
                  </a:cubicBezTo>
                  <a:cubicBezTo>
                    <a:pt x="2326" y="185184"/>
                    <a:pt x="76286" y="257697"/>
                    <a:pt x="121547" y="246208"/>
                  </a:cubicBezTo>
                  <a:cubicBezTo>
                    <a:pt x="166901" y="234719"/>
                    <a:pt x="142907" y="48257"/>
                    <a:pt x="142907" y="48257"/>
                  </a:cubicBezTo>
                  <a:close/>
                </a:path>
              </a:pathLst>
            </a:custGeom>
            <a:solidFill>
              <a:srgbClr val="D3B6A4"/>
            </a:solidFill>
            <a:ln w="9410" cap="flat">
              <a:noFill/>
              <a:prstDash val="solid"/>
              <a:miter/>
            </a:ln>
          </p:spPr>
          <p:txBody>
            <a:bodyPr rtlCol="0" anchor="ctr"/>
            <a:lstStyle/>
            <a:p>
              <a:endParaRPr lang="nl-NL"/>
            </a:p>
          </p:txBody>
        </p:sp>
        <p:sp>
          <p:nvSpPr>
            <p:cNvPr id="556" name="Vrije vorm 555">
              <a:extLst>
                <a:ext uri="{FF2B5EF4-FFF2-40B4-BE49-F238E27FC236}">
                  <a16:creationId xmlns:a16="http://schemas.microsoft.com/office/drawing/2014/main" id="{7276868E-F89C-437B-02D5-31BF3F99D059}"/>
                </a:ext>
              </a:extLst>
            </p:cNvPr>
            <p:cNvSpPr/>
            <p:nvPr/>
          </p:nvSpPr>
          <p:spPr>
            <a:xfrm>
              <a:off x="3484250" y="1494655"/>
              <a:ext cx="380154" cy="84969"/>
            </a:xfrm>
            <a:custGeom>
              <a:avLst/>
              <a:gdLst>
                <a:gd name="connsiteX0" fmla="*/ 32089 w 380154"/>
                <a:gd name="connsiteY0" fmla="*/ 13 h 84969"/>
                <a:gd name="connsiteX1" fmla="*/ 69163 w 380154"/>
                <a:gd name="connsiteY1" fmla="*/ 41731 h 84969"/>
                <a:gd name="connsiteX2" fmla="*/ 37170 w 380154"/>
                <a:gd name="connsiteY2" fmla="*/ 84674 h 84969"/>
                <a:gd name="connsiteX3" fmla="*/ 96 w 380154"/>
                <a:gd name="connsiteY3" fmla="*/ 42955 h 84969"/>
                <a:gd name="connsiteX4" fmla="*/ 32089 w 380154"/>
                <a:gd name="connsiteY4" fmla="*/ 13 h 84969"/>
                <a:gd name="connsiteX5" fmla="*/ 346090 w 380154"/>
                <a:gd name="connsiteY5" fmla="*/ 13 h 84969"/>
                <a:gd name="connsiteX6" fmla="*/ 311180 w 380154"/>
                <a:gd name="connsiteY6" fmla="*/ 43615 h 84969"/>
                <a:gd name="connsiteX7" fmla="*/ 345243 w 380154"/>
                <a:gd name="connsiteY7" fmla="*/ 84957 h 84969"/>
                <a:gd name="connsiteX8" fmla="*/ 380153 w 380154"/>
                <a:gd name="connsiteY8" fmla="*/ 41355 h 84969"/>
                <a:gd name="connsiteX9" fmla="*/ 346090 w 380154"/>
                <a:gd name="connsiteY9" fmla="*/ 13 h 84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154" h="84969">
                  <a:moveTo>
                    <a:pt x="32089" y="13"/>
                  </a:moveTo>
                  <a:cubicBezTo>
                    <a:pt x="51097" y="-364"/>
                    <a:pt x="67752" y="18376"/>
                    <a:pt x="69163" y="41731"/>
                  </a:cubicBezTo>
                  <a:cubicBezTo>
                    <a:pt x="70575" y="65086"/>
                    <a:pt x="56272" y="84392"/>
                    <a:pt x="37170" y="84674"/>
                  </a:cubicBezTo>
                  <a:cubicBezTo>
                    <a:pt x="18163" y="85051"/>
                    <a:pt x="1602" y="66310"/>
                    <a:pt x="96" y="42955"/>
                  </a:cubicBezTo>
                  <a:cubicBezTo>
                    <a:pt x="-1315" y="19601"/>
                    <a:pt x="12987" y="295"/>
                    <a:pt x="32089" y="13"/>
                  </a:cubicBezTo>
                  <a:close/>
                  <a:moveTo>
                    <a:pt x="346090" y="13"/>
                  </a:moveTo>
                  <a:cubicBezTo>
                    <a:pt x="327083" y="672"/>
                    <a:pt x="311463" y="20166"/>
                    <a:pt x="311180" y="43615"/>
                  </a:cubicBezTo>
                  <a:cubicBezTo>
                    <a:pt x="310992" y="67064"/>
                    <a:pt x="326142" y="85522"/>
                    <a:pt x="345243" y="84957"/>
                  </a:cubicBezTo>
                  <a:cubicBezTo>
                    <a:pt x="364251" y="84297"/>
                    <a:pt x="379965" y="64804"/>
                    <a:pt x="380153" y="41355"/>
                  </a:cubicBezTo>
                  <a:cubicBezTo>
                    <a:pt x="380342" y="17905"/>
                    <a:pt x="365098" y="-552"/>
                    <a:pt x="346090" y="13"/>
                  </a:cubicBezTo>
                  <a:close/>
                </a:path>
              </a:pathLst>
            </a:custGeom>
            <a:solidFill>
              <a:srgbClr val="162F33"/>
            </a:solidFill>
            <a:ln w="9410" cap="flat">
              <a:noFill/>
              <a:prstDash val="solid"/>
              <a:miter/>
            </a:ln>
          </p:spPr>
          <p:txBody>
            <a:bodyPr rtlCol="0" anchor="ctr"/>
            <a:lstStyle/>
            <a:p>
              <a:endParaRPr lang="nl-NL"/>
            </a:p>
          </p:txBody>
        </p:sp>
        <p:sp>
          <p:nvSpPr>
            <p:cNvPr id="557" name="Vrije vorm 556">
              <a:extLst>
                <a:ext uri="{FF2B5EF4-FFF2-40B4-BE49-F238E27FC236}">
                  <a16:creationId xmlns:a16="http://schemas.microsoft.com/office/drawing/2014/main" id="{3F0E351C-1488-C5D1-3896-B0D7BDAC03E2}"/>
                </a:ext>
              </a:extLst>
            </p:cNvPr>
            <p:cNvSpPr/>
            <p:nvPr/>
          </p:nvSpPr>
          <p:spPr>
            <a:xfrm>
              <a:off x="3439723" y="1396343"/>
              <a:ext cx="484077" cy="333850"/>
            </a:xfrm>
            <a:custGeom>
              <a:avLst/>
              <a:gdLst>
                <a:gd name="connsiteX0" fmla="*/ 471447 w 484077"/>
                <a:gd name="connsiteY0" fmla="*/ 37206 h 333850"/>
                <a:gd name="connsiteX1" fmla="*/ 466083 w 484077"/>
                <a:gd name="connsiteY1" fmla="*/ 35982 h 333850"/>
                <a:gd name="connsiteX2" fmla="*/ 348086 w 484077"/>
                <a:gd name="connsiteY2" fmla="*/ 27601 h 333850"/>
                <a:gd name="connsiteX3" fmla="*/ 334159 w 484077"/>
                <a:gd name="connsiteY3" fmla="*/ 16488 h 333850"/>
                <a:gd name="connsiteX4" fmla="*/ 345263 w 484077"/>
                <a:gd name="connsiteY4" fmla="*/ 2551 h 333850"/>
                <a:gd name="connsiteX5" fmla="*/ 476904 w 484077"/>
                <a:gd name="connsiteY5" fmla="*/ 13192 h 333850"/>
                <a:gd name="connsiteX6" fmla="*/ 482833 w 484077"/>
                <a:gd name="connsiteY6" fmla="*/ 30049 h 333850"/>
                <a:gd name="connsiteX7" fmla="*/ 471447 w 484077"/>
                <a:gd name="connsiteY7" fmla="*/ 37206 h 333850"/>
                <a:gd name="connsiteX8" fmla="*/ 17994 w 484077"/>
                <a:gd name="connsiteY8" fmla="*/ 35888 h 333850"/>
                <a:gd name="connsiteX9" fmla="*/ 135992 w 484077"/>
                <a:gd name="connsiteY9" fmla="*/ 27506 h 333850"/>
                <a:gd name="connsiteX10" fmla="*/ 149918 w 484077"/>
                <a:gd name="connsiteY10" fmla="*/ 16394 h 333850"/>
                <a:gd name="connsiteX11" fmla="*/ 138814 w 484077"/>
                <a:gd name="connsiteY11" fmla="*/ 2457 h 333850"/>
                <a:gd name="connsiteX12" fmla="*/ 7173 w 484077"/>
                <a:gd name="connsiteY12" fmla="*/ 13098 h 333850"/>
                <a:gd name="connsiteX13" fmla="*/ 1245 w 484077"/>
                <a:gd name="connsiteY13" fmla="*/ 29955 h 333850"/>
                <a:gd name="connsiteX14" fmla="*/ 12631 w 484077"/>
                <a:gd name="connsiteY14" fmla="*/ 37112 h 333850"/>
                <a:gd name="connsiteX15" fmla="*/ 17994 w 484077"/>
                <a:gd name="connsiteY15" fmla="*/ 35888 h 333850"/>
                <a:gd name="connsiteX16" fmla="*/ 331243 w 484077"/>
                <a:gd name="connsiteY16" fmla="*/ 317559 h 333850"/>
                <a:gd name="connsiteX17" fmla="*/ 333030 w 484077"/>
                <a:gd name="connsiteY17" fmla="*/ 288742 h 333850"/>
                <a:gd name="connsiteX18" fmla="*/ 305178 w 484077"/>
                <a:gd name="connsiteY18" fmla="*/ 90414 h 333850"/>
                <a:gd name="connsiteX19" fmla="*/ 292663 w 484077"/>
                <a:gd name="connsiteY19" fmla="*/ 77701 h 333850"/>
                <a:gd name="connsiteX20" fmla="*/ 292569 w 484077"/>
                <a:gd name="connsiteY20" fmla="*/ 77701 h 333850"/>
                <a:gd name="connsiteX21" fmla="*/ 279960 w 484077"/>
                <a:gd name="connsiteY21" fmla="*/ 90226 h 333850"/>
                <a:gd name="connsiteX22" fmla="*/ 310918 w 484077"/>
                <a:gd name="connsiteY22" fmla="*/ 302774 h 333850"/>
                <a:gd name="connsiteX23" fmla="*/ 244297 w 484077"/>
                <a:gd name="connsiteY23" fmla="*/ 304940 h 333850"/>
                <a:gd name="connsiteX24" fmla="*/ 229900 w 484077"/>
                <a:gd name="connsiteY24" fmla="*/ 315487 h 333850"/>
                <a:gd name="connsiteX25" fmla="*/ 240439 w 484077"/>
                <a:gd name="connsiteY25" fmla="*/ 329896 h 333850"/>
                <a:gd name="connsiteX26" fmla="*/ 283535 w 484077"/>
                <a:gd name="connsiteY26" fmla="*/ 333851 h 333850"/>
                <a:gd name="connsiteX27" fmla="*/ 331337 w 484077"/>
                <a:gd name="connsiteY27" fmla="*/ 317653 h 3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4077" h="333850">
                  <a:moveTo>
                    <a:pt x="471447" y="37206"/>
                  </a:moveTo>
                  <a:cubicBezTo>
                    <a:pt x="469659" y="37206"/>
                    <a:pt x="467777" y="36830"/>
                    <a:pt x="466083" y="35982"/>
                  </a:cubicBezTo>
                  <a:cubicBezTo>
                    <a:pt x="436066" y="21668"/>
                    <a:pt x="370669" y="25058"/>
                    <a:pt x="348086" y="27601"/>
                  </a:cubicBezTo>
                  <a:cubicBezTo>
                    <a:pt x="341123" y="28260"/>
                    <a:pt x="334912" y="23363"/>
                    <a:pt x="334159" y="16488"/>
                  </a:cubicBezTo>
                  <a:cubicBezTo>
                    <a:pt x="333407" y="9520"/>
                    <a:pt x="338394" y="3304"/>
                    <a:pt x="345263" y="2551"/>
                  </a:cubicBezTo>
                  <a:cubicBezTo>
                    <a:pt x="348933" y="2174"/>
                    <a:pt x="434279" y="-7149"/>
                    <a:pt x="476904" y="13192"/>
                  </a:cubicBezTo>
                  <a:cubicBezTo>
                    <a:pt x="483209" y="16206"/>
                    <a:pt x="485844" y="23740"/>
                    <a:pt x="482833" y="30049"/>
                  </a:cubicBezTo>
                  <a:cubicBezTo>
                    <a:pt x="480668" y="34569"/>
                    <a:pt x="476152" y="37206"/>
                    <a:pt x="471447" y="37206"/>
                  </a:cubicBezTo>
                  <a:close/>
                  <a:moveTo>
                    <a:pt x="17994" y="35888"/>
                  </a:moveTo>
                  <a:cubicBezTo>
                    <a:pt x="48011" y="21668"/>
                    <a:pt x="113408" y="25058"/>
                    <a:pt x="135992" y="27506"/>
                  </a:cubicBezTo>
                  <a:cubicBezTo>
                    <a:pt x="143049" y="28166"/>
                    <a:pt x="149165" y="23269"/>
                    <a:pt x="149918" y="16394"/>
                  </a:cubicBezTo>
                  <a:cubicBezTo>
                    <a:pt x="150671" y="9425"/>
                    <a:pt x="145683" y="3210"/>
                    <a:pt x="138814" y="2457"/>
                  </a:cubicBezTo>
                  <a:cubicBezTo>
                    <a:pt x="135145" y="2080"/>
                    <a:pt x="49799" y="-7243"/>
                    <a:pt x="7173" y="13098"/>
                  </a:cubicBezTo>
                  <a:cubicBezTo>
                    <a:pt x="868" y="16112"/>
                    <a:pt x="-1766" y="23645"/>
                    <a:pt x="1245" y="29955"/>
                  </a:cubicBezTo>
                  <a:cubicBezTo>
                    <a:pt x="3409" y="34475"/>
                    <a:pt x="7926" y="37112"/>
                    <a:pt x="12631" y="37112"/>
                  </a:cubicBezTo>
                  <a:cubicBezTo>
                    <a:pt x="14418" y="37112"/>
                    <a:pt x="16300" y="36735"/>
                    <a:pt x="17994" y="35888"/>
                  </a:cubicBezTo>
                  <a:close/>
                  <a:moveTo>
                    <a:pt x="331243" y="317559"/>
                  </a:moveTo>
                  <a:cubicBezTo>
                    <a:pt x="338864" y="307106"/>
                    <a:pt x="336230" y="295052"/>
                    <a:pt x="333030" y="288742"/>
                  </a:cubicBezTo>
                  <a:cubicBezTo>
                    <a:pt x="309036" y="249095"/>
                    <a:pt x="304801" y="132133"/>
                    <a:pt x="305178" y="90414"/>
                  </a:cubicBezTo>
                  <a:cubicBezTo>
                    <a:pt x="305178" y="83445"/>
                    <a:pt x="299626" y="77701"/>
                    <a:pt x="292663" y="77701"/>
                  </a:cubicBezTo>
                  <a:lnTo>
                    <a:pt x="292569" y="77701"/>
                  </a:lnTo>
                  <a:cubicBezTo>
                    <a:pt x="285700" y="77701"/>
                    <a:pt x="280054" y="83257"/>
                    <a:pt x="279960" y="90226"/>
                  </a:cubicBezTo>
                  <a:cubicBezTo>
                    <a:pt x="279960" y="96629"/>
                    <a:pt x="278830" y="248059"/>
                    <a:pt x="310918" y="302774"/>
                  </a:cubicBezTo>
                  <a:cubicBezTo>
                    <a:pt x="310541" y="303245"/>
                    <a:pt x="302072" y="313980"/>
                    <a:pt x="244297" y="304940"/>
                  </a:cubicBezTo>
                  <a:cubicBezTo>
                    <a:pt x="237428" y="303810"/>
                    <a:pt x="230935" y="308612"/>
                    <a:pt x="229900" y="315487"/>
                  </a:cubicBezTo>
                  <a:cubicBezTo>
                    <a:pt x="228865" y="322362"/>
                    <a:pt x="233570" y="328860"/>
                    <a:pt x="240439" y="329896"/>
                  </a:cubicBezTo>
                  <a:cubicBezTo>
                    <a:pt x="257094" y="332532"/>
                    <a:pt x="271397" y="333851"/>
                    <a:pt x="283535" y="333851"/>
                  </a:cubicBezTo>
                  <a:cubicBezTo>
                    <a:pt x="307907" y="333851"/>
                    <a:pt x="323432" y="328483"/>
                    <a:pt x="331337" y="317653"/>
                  </a:cubicBezTo>
                  <a:close/>
                </a:path>
              </a:pathLst>
            </a:custGeom>
            <a:solidFill>
              <a:srgbClr val="B09384"/>
            </a:solidFill>
            <a:ln w="9410" cap="flat">
              <a:noFill/>
              <a:prstDash val="solid"/>
              <a:miter/>
            </a:ln>
          </p:spPr>
          <p:txBody>
            <a:bodyPr rtlCol="0" anchor="ctr"/>
            <a:lstStyle/>
            <a:p>
              <a:endParaRPr lang="nl-NL"/>
            </a:p>
          </p:txBody>
        </p:sp>
        <p:sp>
          <p:nvSpPr>
            <p:cNvPr id="558" name="Vrije vorm 557">
              <a:extLst>
                <a:ext uri="{FF2B5EF4-FFF2-40B4-BE49-F238E27FC236}">
                  <a16:creationId xmlns:a16="http://schemas.microsoft.com/office/drawing/2014/main" id="{DF66062F-E023-38A1-742E-3D7137110580}"/>
                </a:ext>
              </a:extLst>
            </p:cNvPr>
            <p:cNvSpPr/>
            <p:nvPr/>
          </p:nvSpPr>
          <p:spPr>
            <a:xfrm>
              <a:off x="3362267" y="1464835"/>
              <a:ext cx="619946" cy="192993"/>
            </a:xfrm>
            <a:custGeom>
              <a:avLst/>
              <a:gdLst>
                <a:gd name="connsiteX0" fmla="*/ 333327 w 619946"/>
                <a:gd name="connsiteY0" fmla="*/ 17401 h 192993"/>
                <a:gd name="connsiteX1" fmla="*/ 5587 w 619946"/>
                <a:gd name="connsiteY1" fmla="*/ 15329 h 192993"/>
                <a:gd name="connsiteX2" fmla="*/ 50754 w 619946"/>
                <a:gd name="connsiteY2" fmla="*/ 182392 h 192993"/>
                <a:gd name="connsiteX3" fmla="*/ 271881 w 619946"/>
                <a:gd name="connsiteY3" fmla="*/ 190114 h 192993"/>
                <a:gd name="connsiteX4" fmla="*/ 326834 w 619946"/>
                <a:gd name="connsiteY4" fmla="*/ 56012 h 192993"/>
                <a:gd name="connsiteX5" fmla="*/ 330410 w 619946"/>
                <a:gd name="connsiteY5" fmla="*/ 41886 h 192993"/>
                <a:gd name="connsiteX6" fmla="*/ 386491 w 619946"/>
                <a:gd name="connsiteY6" fmla="*/ 41698 h 192993"/>
                <a:gd name="connsiteX7" fmla="*/ 390067 w 619946"/>
                <a:gd name="connsiteY7" fmla="*/ 56012 h 192993"/>
                <a:gd name="connsiteX8" fmla="*/ 445020 w 619946"/>
                <a:gd name="connsiteY8" fmla="*/ 190114 h 192993"/>
                <a:gd name="connsiteX9" fmla="*/ 569133 w 619946"/>
                <a:gd name="connsiteY9" fmla="*/ 182392 h 192993"/>
                <a:gd name="connsiteX10" fmla="*/ 614394 w 619946"/>
                <a:gd name="connsiteY10" fmla="*/ 15329 h 192993"/>
                <a:gd name="connsiteX11" fmla="*/ 385268 w 619946"/>
                <a:gd name="connsiteY11" fmla="*/ 17118 h 192993"/>
                <a:gd name="connsiteX12" fmla="*/ 333327 w 619946"/>
                <a:gd name="connsiteY12" fmla="*/ 17401 h 192993"/>
                <a:gd name="connsiteX13" fmla="*/ 333327 w 619946"/>
                <a:gd name="connsiteY13" fmla="*/ 17401 h 192993"/>
                <a:gd name="connsiteX14" fmla="*/ 413309 w 619946"/>
                <a:gd name="connsiteY14" fmla="*/ 31998 h 192993"/>
                <a:gd name="connsiteX15" fmla="*/ 584753 w 619946"/>
                <a:gd name="connsiteY15" fmla="*/ 30208 h 192993"/>
                <a:gd name="connsiteX16" fmla="*/ 547773 w 619946"/>
                <a:gd name="connsiteY16" fmla="*/ 166665 h 192993"/>
                <a:gd name="connsiteX17" fmla="*/ 464215 w 619946"/>
                <a:gd name="connsiteY17" fmla="*/ 172975 h 192993"/>
                <a:gd name="connsiteX18" fmla="*/ 419331 w 619946"/>
                <a:gd name="connsiteY18" fmla="*/ 63452 h 192993"/>
                <a:gd name="connsiteX19" fmla="*/ 413309 w 619946"/>
                <a:gd name="connsiteY19" fmla="*/ 31998 h 192993"/>
                <a:gd name="connsiteX20" fmla="*/ 413309 w 619946"/>
                <a:gd name="connsiteY20" fmla="*/ 31998 h 192993"/>
                <a:gd name="connsiteX21" fmla="*/ 303498 w 619946"/>
                <a:gd name="connsiteY21" fmla="*/ 31998 h 192993"/>
                <a:gd name="connsiteX22" fmla="*/ 297476 w 619946"/>
                <a:gd name="connsiteY22" fmla="*/ 63452 h 192993"/>
                <a:gd name="connsiteX23" fmla="*/ 252592 w 619946"/>
                <a:gd name="connsiteY23" fmla="*/ 172975 h 192993"/>
                <a:gd name="connsiteX24" fmla="*/ 72020 w 619946"/>
                <a:gd name="connsiteY24" fmla="*/ 166665 h 192993"/>
                <a:gd name="connsiteX25" fmla="*/ 35134 w 619946"/>
                <a:gd name="connsiteY25" fmla="*/ 30208 h 192993"/>
                <a:gd name="connsiteX26" fmla="*/ 303498 w 619946"/>
                <a:gd name="connsiteY26" fmla="*/ 31998 h 19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9946" h="192993">
                  <a:moveTo>
                    <a:pt x="333327" y="17401"/>
                  </a:moveTo>
                  <a:cubicBezTo>
                    <a:pt x="306415" y="13446"/>
                    <a:pt x="107024" y="-18385"/>
                    <a:pt x="5587" y="15329"/>
                  </a:cubicBezTo>
                  <a:cubicBezTo>
                    <a:pt x="-16431" y="68066"/>
                    <a:pt x="32499" y="171468"/>
                    <a:pt x="50754" y="182392"/>
                  </a:cubicBezTo>
                  <a:cubicBezTo>
                    <a:pt x="69103" y="193410"/>
                    <a:pt x="238853" y="195576"/>
                    <a:pt x="271881" y="190114"/>
                  </a:cubicBezTo>
                  <a:cubicBezTo>
                    <a:pt x="304909" y="188984"/>
                    <a:pt x="321941" y="71362"/>
                    <a:pt x="326834" y="56012"/>
                  </a:cubicBezTo>
                  <a:cubicBezTo>
                    <a:pt x="328151" y="51680"/>
                    <a:pt x="329374" y="46783"/>
                    <a:pt x="330410" y="41886"/>
                  </a:cubicBezTo>
                  <a:cubicBezTo>
                    <a:pt x="356192" y="35953"/>
                    <a:pt x="360803" y="34164"/>
                    <a:pt x="386491" y="41698"/>
                  </a:cubicBezTo>
                  <a:cubicBezTo>
                    <a:pt x="387526" y="46595"/>
                    <a:pt x="388656" y="51586"/>
                    <a:pt x="390067" y="56012"/>
                  </a:cubicBezTo>
                  <a:cubicBezTo>
                    <a:pt x="394960" y="71362"/>
                    <a:pt x="412086" y="189078"/>
                    <a:pt x="445020" y="190114"/>
                  </a:cubicBezTo>
                  <a:cubicBezTo>
                    <a:pt x="478048" y="195576"/>
                    <a:pt x="550784" y="193410"/>
                    <a:pt x="569133" y="182392"/>
                  </a:cubicBezTo>
                  <a:cubicBezTo>
                    <a:pt x="587482" y="171374"/>
                    <a:pt x="636319" y="68066"/>
                    <a:pt x="614394" y="15329"/>
                  </a:cubicBezTo>
                  <a:cubicBezTo>
                    <a:pt x="514839" y="-17725"/>
                    <a:pt x="417826" y="12316"/>
                    <a:pt x="385268" y="17118"/>
                  </a:cubicBezTo>
                  <a:cubicBezTo>
                    <a:pt x="358168" y="11468"/>
                    <a:pt x="360521" y="12692"/>
                    <a:pt x="333327" y="17401"/>
                  </a:cubicBezTo>
                  <a:lnTo>
                    <a:pt x="333327" y="17401"/>
                  </a:lnTo>
                  <a:close/>
                  <a:moveTo>
                    <a:pt x="413309" y="31998"/>
                  </a:moveTo>
                  <a:cubicBezTo>
                    <a:pt x="432222" y="29361"/>
                    <a:pt x="500913" y="2428"/>
                    <a:pt x="584753" y="30208"/>
                  </a:cubicBezTo>
                  <a:cubicBezTo>
                    <a:pt x="602726" y="73340"/>
                    <a:pt x="562735" y="157719"/>
                    <a:pt x="547773" y="166665"/>
                  </a:cubicBezTo>
                  <a:cubicBezTo>
                    <a:pt x="532812" y="175611"/>
                    <a:pt x="491127" y="177495"/>
                    <a:pt x="464215" y="172975"/>
                  </a:cubicBezTo>
                  <a:cubicBezTo>
                    <a:pt x="437304" y="172033"/>
                    <a:pt x="423283" y="76071"/>
                    <a:pt x="419331" y="63452"/>
                  </a:cubicBezTo>
                  <a:cubicBezTo>
                    <a:pt x="415285" y="50832"/>
                    <a:pt x="413309" y="31998"/>
                    <a:pt x="413309" y="31998"/>
                  </a:cubicBezTo>
                  <a:lnTo>
                    <a:pt x="413309" y="31998"/>
                  </a:lnTo>
                  <a:close/>
                  <a:moveTo>
                    <a:pt x="303498" y="31998"/>
                  </a:moveTo>
                  <a:cubicBezTo>
                    <a:pt x="303498" y="31998"/>
                    <a:pt x="301522" y="50832"/>
                    <a:pt x="297476" y="63452"/>
                  </a:cubicBezTo>
                  <a:cubicBezTo>
                    <a:pt x="293524" y="75977"/>
                    <a:pt x="279503" y="172033"/>
                    <a:pt x="252592" y="172975"/>
                  </a:cubicBezTo>
                  <a:cubicBezTo>
                    <a:pt x="225586" y="177495"/>
                    <a:pt x="86981" y="175706"/>
                    <a:pt x="72020" y="166665"/>
                  </a:cubicBezTo>
                  <a:cubicBezTo>
                    <a:pt x="57058" y="157719"/>
                    <a:pt x="17161" y="73340"/>
                    <a:pt x="35134" y="30208"/>
                  </a:cubicBezTo>
                  <a:cubicBezTo>
                    <a:pt x="118880" y="2428"/>
                    <a:pt x="284584" y="29361"/>
                    <a:pt x="303498" y="31998"/>
                  </a:cubicBezTo>
                  <a:close/>
                </a:path>
              </a:pathLst>
            </a:custGeom>
            <a:solidFill>
              <a:srgbClr val="162F33"/>
            </a:solidFill>
            <a:ln w="9410" cap="flat">
              <a:noFill/>
              <a:prstDash val="solid"/>
              <a:miter/>
            </a:ln>
          </p:spPr>
          <p:txBody>
            <a:bodyPr rtlCol="0" anchor="ctr"/>
            <a:lstStyle/>
            <a:p>
              <a:endParaRPr lang="nl-NL"/>
            </a:p>
          </p:txBody>
        </p:sp>
        <p:sp>
          <p:nvSpPr>
            <p:cNvPr id="559" name="Vrije vorm 558">
              <a:extLst>
                <a:ext uri="{FF2B5EF4-FFF2-40B4-BE49-F238E27FC236}">
                  <a16:creationId xmlns:a16="http://schemas.microsoft.com/office/drawing/2014/main" id="{DDB56046-6B39-F088-7F5C-87D5A75276E1}"/>
                </a:ext>
              </a:extLst>
            </p:cNvPr>
            <p:cNvSpPr/>
            <p:nvPr/>
          </p:nvSpPr>
          <p:spPr>
            <a:xfrm>
              <a:off x="2175647" y="2474630"/>
              <a:ext cx="552537" cy="2056923"/>
            </a:xfrm>
            <a:custGeom>
              <a:avLst/>
              <a:gdLst>
                <a:gd name="connsiteX0" fmla="*/ 466909 w 552537"/>
                <a:gd name="connsiteY0" fmla="*/ 2056923 h 2056923"/>
                <a:gd name="connsiteX1" fmla="*/ 552537 w 552537"/>
                <a:gd name="connsiteY1" fmla="*/ 1114818 h 2056923"/>
                <a:gd name="connsiteX2" fmla="*/ 409321 w 552537"/>
                <a:gd name="connsiteY2" fmla="*/ 10453 h 2056923"/>
                <a:gd name="connsiteX3" fmla="*/ 404616 w 552537"/>
                <a:gd name="connsiteY3" fmla="*/ 0 h 2056923"/>
                <a:gd name="connsiteX4" fmla="*/ 394548 w 552537"/>
                <a:gd name="connsiteY4" fmla="*/ 5368 h 2056923"/>
                <a:gd name="connsiteX5" fmla="*/ 0 w 552537"/>
                <a:gd name="connsiteY5" fmla="*/ 1969531 h 2056923"/>
                <a:gd name="connsiteX6" fmla="*/ 466909 w 552537"/>
                <a:gd name="connsiteY6" fmla="*/ 2056829 h 205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537" h="2056923">
                  <a:moveTo>
                    <a:pt x="466909" y="2056923"/>
                  </a:moveTo>
                  <a:cubicBezTo>
                    <a:pt x="497866" y="1747001"/>
                    <a:pt x="527883" y="1431522"/>
                    <a:pt x="552537" y="1114818"/>
                  </a:cubicBezTo>
                  <a:cubicBezTo>
                    <a:pt x="552537" y="1107096"/>
                    <a:pt x="554136" y="336668"/>
                    <a:pt x="409321" y="10453"/>
                  </a:cubicBezTo>
                  <a:lnTo>
                    <a:pt x="404616" y="0"/>
                  </a:lnTo>
                  <a:lnTo>
                    <a:pt x="394548" y="5368"/>
                  </a:lnTo>
                  <a:cubicBezTo>
                    <a:pt x="184618" y="117622"/>
                    <a:pt x="63327" y="1078750"/>
                    <a:pt x="0" y="1969531"/>
                  </a:cubicBezTo>
                  <a:lnTo>
                    <a:pt x="466909" y="2056829"/>
                  </a:lnTo>
                  <a:close/>
                </a:path>
              </a:pathLst>
            </a:custGeom>
            <a:solidFill>
              <a:srgbClr val="E6F5FE"/>
            </a:solidFill>
            <a:ln w="9410" cap="flat">
              <a:noFill/>
              <a:prstDash val="solid"/>
              <a:miter/>
            </a:ln>
          </p:spPr>
          <p:txBody>
            <a:bodyPr rtlCol="0" anchor="ctr"/>
            <a:lstStyle/>
            <a:p>
              <a:endParaRPr lang="nl-NL"/>
            </a:p>
          </p:txBody>
        </p:sp>
        <p:sp>
          <p:nvSpPr>
            <p:cNvPr id="560" name="Vrije vorm 559">
              <a:extLst>
                <a:ext uri="{FF2B5EF4-FFF2-40B4-BE49-F238E27FC236}">
                  <a16:creationId xmlns:a16="http://schemas.microsoft.com/office/drawing/2014/main" id="{C8FE7603-8EE6-BDAB-40AC-C0D9A1D70DC3}"/>
                </a:ext>
              </a:extLst>
            </p:cNvPr>
            <p:cNvSpPr/>
            <p:nvPr/>
          </p:nvSpPr>
          <p:spPr>
            <a:xfrm>
              <a:off x="4148200" y="4418169"/>
              <a:ext cx="469337" cy="1450920"/>
            </a:xfrm>
            <a:custGeom>
              <a:avLst/>
              <a:gdLst>
                <a:gd name="connsiteX0" fmla="*/ 447431 w 469337"/>
                <a:gd name="connsiteY0" fmla="*/ 0 h 1450920"/>
                <a:gd name="connsiteX1" fmla="*/ 450630 w 469337"/>
                <a:gd name="connsiteY1" fmla="*/ 1288944 h 1450920"/>
                <a:gd name="connsiteX2" fmla="*/ 449218 w 469337"/>
                <a:gd name="connsiteY2" fmla="*/ 1450921 h 1450920"/>
                <a:gd name="connsiteX3" fmla="*/ 242958 w 469337"/>
                <a:gd name="connsiteY3" fmla="*/ 1423328 h 1450920"/>
                <a:gd name="connsiteX4" fmla="*/ 242111 w 469337"/>
                <a:gd name="connsiteY4" fmla="*/ 1414005 h 1450920"/>
                <a:gd name="connsiteX5" fmla="*/ 81958 w 469337"/>
                <a:gd name="connsiteY5" fmla="*/ 484048 h 1450920"/>
                <a:gd name="connsiteX6" fmla="*/ 0 w 469337"/>
                <a:gd name="connsiteY6" fmla="*/ 103967 h 1450920"/>
                <a:gd name="connsiteX7" fmla="*/ 447336 w 469337"/>
                <a:gd name="connsiteY7" fmla="*/ 0 h 145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9337" h="1450920">
                  <a:moveTo>
                    <a:pt x="447431" y="0"/>
                  </a:moveTo>
                  <a:cubicBezTo>
                    <a:pt x="493068" y="641505"/>
                    <a:pt x="453735" y="1063777"/>
                    <a:pt x="450630" y="1288944"/>
                  </a:cubicBezTo>
                  <a:lnTo>
                    <a:pt x="449218" y="1450921"/>
                  </a:lnTo>
                  <a:lnTo>
                    <a:pt x="242958" y="1423328"/>
                  </a:lnTo>
                  <a:lnTo>
                    <a:pt x="242111" y="1414005"/>
                  </a:lnTo>
                  <a:cubicBezTo>
                    <a:pt x="212659" y="1079974"/>
                    <a:pt x="136534" y="805743"/>
                    <a:pt x="81958" y="484048"/>
                  </a:cubicBezTo>
                  <a:cubicBezTo>
                    <a:pt x="67373" y="397786"/>
                    <a:pt x="25312" y="235715"/>
                    <a:pt x="0" y="103967"/>
                  </a:cubicBezTo>
                  <a:lnTo>
                    <a:pt x="447336" y="0"/>
                  </a:lnTo>
                  <a:close/>
                </a:path>
              </a:pathLst>
            </a:custGeom>
            <a:solidFill>
              <a:srgbClr val="D3B6A4"/>
            </a:solidFill>
            <a:ln w="9410" cap="flat">
              <a:noFill/>
              <a:prstDash val="solid"/>
              <a:miter/>
            </a:ln>
          </p:spPr>
          <p:txBody>
            <a:bodyPr rtlCol="0" anchor="ctr"/>
            <a:lstStyle/>
            <a:p>
              <a:endParaRPr lang="nl-NL"/>
            </a:p>
          </p:txBody>
        </p:sp>
        <p:sp>
          <p:nvSpPr>
            <p:cNvPr id="561" name="Vrije vorm 560">
              <a:extLst>
                <a:ext uri="{FF2B5EF4-FFF2-40B4-BE49-F238E27FC236}">
                  <a16:creationId xmlns:a16="http://schemas.microsoft.com/office/drawing/2014/main" id="{25478C07-C51E-2045-B664-5E6EDFDBA132}"/>
                </a:ext>
              </a:extLst>
            </p:cNvPr>
            <p:cNvSpPr/>
            <p:nvPr/>
          </p:nvSpPr>
          <p:spPr>
            <a:xfrm>
              <a:off x="4270156" y="5832175"/>
              <a:ext cx="354751" cy="643381"/>
            </a:xfrm>
            <a:custGeom>
              <a:avLst/>
              <a:gdLst>
                <a:gd name="connsiteX0" fmla="*/ 124389 w 354751"/>
                <a:gd name="connsiteY0" fmla="*/ 0 h 643381"/>
                <a:gd name="connsiteX1" fmla="*/ 43278 w 354751"/>
                <a:gd name="connsiteY1" fmla="*/ 219988 h 643381"/>
                <a:gd name="connsiteX2" fmla="*/ 33398 w 354751"/>
                <a:gd name="connsiteY2" fmla="*/ 337044 h 643381"/>
                <a:gd name="connsiteX3" fmla="*/ 32833 w 354751"/>
                <a:gd name="connsiteY3" fmla="*/ 341942 h 643381"/>
                <a:gd name="connsiteX4" fmla="*/ 87 w 354751"/>
                <a:gd name="connsiteY4" fmla="*/ 489134 h 643381"/>
                <a:gd name="connsiteX5" fmla="*/ 48547 w 354751"/>
                <a:gd name="connsiteY5" fmla="*/ 469734 h 643381"/>
                <a:gd name="connsiteX6" fmla="*/ 98419 w 354751"/>
                <a:gd name="connsiteY6" fmla="*/ 364261 h 643381"/>
                <a:gd name="connsiteX7" fmla="*/ 109710 w 354751"/>
                <a:gd name="connsiteY7" fmla="*/ 269146 h 643381"/>
                <a:gd name="connsiteX8" fmla="*/ 134834 w 354751"/>
                <a:gd name="connsiteY8" fmla="*/ 344767 h 643381"/>
                <a:gd name="connsiteX9" fmla="*/ 135775 w 354751"/>
                <a:gd name="connsiteY9" fmla="*/ 364637 h 643381"/>
                <a:gd name="connsiteX10" fmla="*/ 108957 w 354751"/>
                <a:gd name="connsiteY10" fmla="*/ 482918 h 643381"/>
                <a:gd name="connsiteX11" fmla="*/ 101994 w 354751"/>
                <a:gd name="connsiteY11" fmla="*/ 498363 h 643381"/>
                <a:gd name="connsiteX12" fmla="*/ 66426 w 354751"/>
                <a:gd name="connsiteY12" fmla="*/ 552512 h 643381"/>
                <a:gd name="connsiteX13" fmla="*/ 57110 w 354751"/>
                <a:gd name="connsiteY13" fmla="*/ 562024 h 643381"/>
                <a:gd name="connsiteX14" fmla="*/ 17401 w 354751"/>
                <a:gd name="connsiteY14" fmla="*/ 610051 h 643381"/>
                <a:gd name="connsiteX15" fmla="*/ 55699 w 354751"/>
                <a:gd name="connsiteY15" fmla="*/ 624742 h 643381"/>
                <a:gd name="connsiteX16" fmla="*/ 50806 w 354751"/>
                <a:gd name="connsiteY16" fmla="*/ 643106 h 643381"/>
                <a:gd name="connsiteX17" fmla="*/ 106417 w 354751"/>
                <a:gd name="connsiteY17" fmla="*/ 638115 h 643381"/>
                <a:gd name="connsiteX18" fmla="*/ 119120 w 354751"/>
                <a:gd name="connsiteY18" fmla="*/ 634160 h 643381"/>
                <a:gd name="connsiteX19" fmla="*/ 161746 w 354751"/>
                <a:gd name="connsiteY19" fmla="*/ 610051 h 643381"/>
                <a:gd name="connsiteX20" fmla="*/ 173320 w 354751"/>
                <a:gd name="connsiteY20" fmla="*/ 606756 h 643381"/>
                <a:gd name="connsiteX21" fmla="*/ 193362 w 354751"/>
                <a:gd name="connsiteY21" fmla="*/ 605908 h 643381"/>
                <a:gd name="connsiteX22" fmla="*/ 294516 w 354751"/>
                <a:gd name="connsiteY22" fmla="*/ 525014 h 643381"/>
                <a:gd name="connsiteX23" fmla="*/ 328297 w 354751"/>
                <a:gd name="connsiteY23" fmla="*/ 491865 h 643381"/>
                <a:gd name="connsiteX24" fmla="*/ 342788 w 354751"/>
                <a:gd name="connsiteY24" fmla="*/ 461258 h 643381"/>
                <a:gd name="connsiteX25" fmla="*/ 354550 w 354751"/>
                <a:gd name="connsiteY25" fmla="*/ 331771 h 643381"/>
                <a:gd name="connsiteX26" fmla="*/ 354456 w 354751"/>
                <a:gd name="connsiteY26" fmla="*/ 322259 h 643381"/>
                <a:gd name="connsiteX27" fmla="*/ 328674 w 354751"/>
                <a:gd name="connsiteY27" fmla="*/ 69500 h 643381"/>
                <a:gd name="connsiteX28" fmla="*/ 328297 w 354751"/>
                <a:gd name="connsiteY28" fmla="*/ 0 h 643381"/>
                <a:gd name="connsiteX29" fmla="*/ 124578 w 354751"/>
                <a:gd name="connsiteY29" fmla="*/ 0 h 64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4751" h="643381">
                  <a:moveTo>
                    <a:pt x="124389" y="0"/>
                  </a:moveTo>
                  <a:cubicBezTo>
                    <a:pt x="107452" y="57634"/>
                    <a:pt x="52876" y="173090"/>
                    <a:pt x="43278" y="219988"/>
                  </a:cubicBezTo>
                  <a:cubicBezTo>
                    <a:pt x="40173" y="235056"/>
                    <a:pt x="39044" y="264814"/>
                    <a:pt x="33398" y="337044"/>
                  </a:cubicBezTo>
                  <a:cubicBezTo>
                    <a:pt x="33304" y="338646"/>
                    <a:pt x="33115" y="340341"/>
                    <a:pt x="32833" y="341942"/>
                  </a:cubicBezTo>
                  <a:cubicBezTo>
                    <a:pt x="21730" y="415491"/>
                    <a:pt x="-1606" y="484425"/>
                    <a:pt x="87" y="489134"/>
                  </a:cubicBezTo>
                  <a:cubicBezTo>
                    <a:pt x="1781" y="493842"/>
                    <a:pt x="31139" y="493372"/>
                    <a:pt x="48547" y="469734"/>
                  </a:cubicBezTo>
                  <a:cubicBezTo>
                    <a:pt x="66049" y="446002"/>
                    <a:pt x="93996" y="396845"/>
                    <a:pt x="98419" y="364261"/>
                  </a:cubicBezTo>
                  <a:cubicBezTo>
                    <a:pt x="102841" y="331677"/>
                    <a:pt x="105852" y="280446"/>
                    <a:pt x="109710" y="269146"/>
                  </a:cubicBezTo>
                  <a:cubicBezTo>
                    <a:pt x="121284" y="298999"/>
                    <a:pt x="130506" y="329511"/>
                    <a:pt x="134834" y="344767"/>
                  </a:cubicBezTo>
                  <a:cubicBezTo>
                    <a:pt x="136716" y="351359"/>
                    <a:pt x="137092" y="357951"/>
                    <a:pt x="135775" y="364637"/>
                  </a:cubicBezTo>
                  <a:cubicBezTo>
                    <a:pt x="128247" y="404660"/>
                    <a:pt x="115921" y="451370"/>
                    <a:pt x="108957" y="482918"/>
                  </a:cubicBezTo>
                  <a:cubicBezTo>
                    <a:pt x="107734" y="488569"/>
                    <a:pt x="105476" y="493748"/>
                    <a:pt x="101994" y="498363"/>
                  </a:cubicBezTo>
                  <a:cubicBezTo>
                    <a:pt x="90138" y="514089"/>
                    <a:pt x="73859" y="540270"/>
                    <a:pt x="66426" y="552512"/>
                  </a:cubicBezTo>
                  <a:cubicBezTo>
                    <a:pt x="64073" y="556373"/>
                    <a:pt x="60780" y="559386"/>
                    <a:pt x="57110" y="562024"/>
                  </a:cubicBezTo>
                  <a:cubicBezTo>
                    <a:pt x="45442" y="570499"/>
                    <a:pt x="15237" y="605626"/>
                    <a:pt x="17401" y="610051"/>
                  </a:cubicBezTo>
                  <a:cubicBezTo>
                    <a:pt x="19565" y="614478"/>
                    <a:pt x="55699" y="624742"/>
                    <a:pt x="55699" y="624742"/>
                  </a:cubicBezTo>
                  <a:cubicBezTo>
                    <a:pt x="51276" y="630487"/>
                    <a:pt x="46101" y="641411"/>
                    <a:pt x="50806" y="643106"/>
                  </a:cubicBezTo>
                  <a:cubicBezTo>
                    <a:pt x="55511" y="644801"/>
                    <a:pt x="106417" y="638115"/>
                    <a:pt x="106417" y="638115"/>
                  </a:cubicBezTo>
                  <a:cubicBezTo>
                    <a:pt x="110934" y="637738"/>
                    <a:pt x="115262" y="636326"/>
                    <a:pt x="119120" y="634160"/>
                  </a:cubicBezTo>
                  <a:lnTo>
                    <a:pt x="161746" y="610051"/>
                  </a:lnTo>
                  <a:cubicBezTo>
                    <a:pt x="165322" y="608074"/>
                    <a:pt x="169274" y="606944"/>
                    <a:pt x="173320" y="606756"/>
                  </a:cubicBezTo>
                  <a:cubicBezTo>
                    <a:pt x="173320" y="606756"/>
                    <a:pt x="187434" y="608168"/>
                    <a:pt x="193362" y="605908"/>
                  </a:cubicBezTo>
                  <a:cubicBezTo>
                    <a:pt x="199290" y="603648"/>
                    <a:pt x="294516" y="525014"/>
                    <a:pt x="294516" y="525014"/>
                  </a:cubicBezTo>
                  <a:lnTo>
                    <a:pt x="328297" y="491865"/>
                  </a:lnTo>
                  <a:cubicBezTo>
                    <a:pt x="336578" y="483672"/>
                    <a:pt x="341753" y="472842"/>
                    <a:pt x="342788" y="461258"/>
                  </a:cubicBezTo>
                  <a:lnTo>
                    <a:pt x="354550" y="331771"/>
                  </a:lnTo>
                  <a:cubicBezTo>
                    <a:pt x="354833" y="328569"/>
                    <a:pt x="354833" y="325461"/>
                    <a:pt x="354456" y="322259"/>
                  </a:cubicBezTo>
                  <a:cubicBezTo>
                    <a:pt x="350692" y="290052"/>
                    <a:pt x="328862" y="99917"/>
                    <a:pt x="328674" y="69500"/>
                  </a:cubicBezTo>
                  <a:cubicBezTo>
                    <a:pt x="328674" y="61118"/>
                    <a:pt x="328486" y="35126"/>
                    <a:pt x="328297" y="0"/>
                  </a:cubicBezTo>
                  <a:lnTo>
                    <a:pt x="124578" y="0"/>
                  </a:lnTo>
                  <a:close/>
                </a:path>
              </a:pathLst>
            </a:custGeom>
            <a:solidFill>
              <a:srgbClr val="D3B6A4"/>
            </a:solidFill>
            <a:ln w="9410" cap="flat">
              <a:noFill/>
              <a:prstDash val="solid"/>
              <a:miter/>
            </a:ln>
          </p:spPr>
          <p:txBody>
            <a:bodyPr rtlCol="0" anchor="ctr"/>
            <a:lstStyle/>
            <a:p>
              <a:endParaRPr lang="nl-NL"/>
            </a:p>
          </p:txBody>
        </p:sp>
        <p:sp>
          <p:nvSpPr>
            <p:cNvPr id="562" name="Vrije vorm 561">
              <a:extLst>
                <a:ext uri="{FF2B5EF4-FFF2-40B4-BE49-F238E27FC236}">
                  <a16:creationId xmlns:a16="http://schemas.microsoft.com/office/drawing/2014/main" id="{478EEB3C-CDE5-7B93-890E-08C293FA9187}"/>
                </a:ext>
              </a:extLst>
            </p:cNvPr>
            <p:cNvSpPr/>
            <p:nvPr/>
          </p:nvSpPr>
          <p:spPr>
            <a:xfrm>
              <a:off x="4062665" y="2491016"/>
              <a:ext cx="552537" cy="2056923"/>
            </a:xfrm>
            <a:custGeom>
              <a:avLst/>
              <a:gdLst>
                <a:gd name="connsiteX0" fmla="*/ 85629 w 552537"/>
                <a:gd name="connsiteY0" fmla="*/ 2056924 h 2056923"/>
                <a:gd name="connsiteX1" fmla="*/ 1 w 552537"/>
                <a:gd name="connsiteY1" fmla="*/ 1114818 h 2056923"/>
                <a:gd name="connsiteX2" fmla="*/ 143216 w 552537"/>
                <a:gd name="connsiteY2" fmla="*/ 10453 h 2056923"/>
                <a:gd name="connsiteX3" fmla="*/ 147921 w 552537"/>
                <a:gd name="connsiteY3" fmla="*/ 0 h 2056923"/>
                <a:gd name="connsiteX4" fmla="*/ 157989 w 552537"/>
                <a:gd name="connsiteY4" fmla="*/ 5368 h 2056923"/>
                <a:gd name="connsiteX5" fmla="*/ 552537 w 552537"/>
                <a:gd name="connsiteY5" fmla="*/ 1969531 h 2056923"/>
                <a:gd name="connsiteX6" fmla="*/ 85629 w 552537"/>
                <a:gd name="connsiteY6" fmla="*/ 2056829 h 205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537" h="2056923">
                  <a:moveTo>
                    <a:pt x="85629" y="2056924"/>
                  </a:moveTo>
                  <a:cubicBezTo>
                    <a:pt x="54671" y="1747001"/>
                    <a:pt x="24654" y="1431522"/>
                    <a:pt x="1" y="1114818"/>
                  </a:cubicBezTo>
                  <a:cubicBezTo>
                    <a:pt x="1" y="1107096"/>
                    <a:pt x="-1599" y="336668"/>
                    <a:pt x="143216" y="10453"/>
                  </a:cubicBezTo>
                  <a:lnTo>
                    <a:pt x="147921" y="0"/>
                  </a:lnTo>
                  <a:lnTo>
                    <a:pt x="157989" y="5368"/>
                  </a:lnTo>
                  <a:cubicBezTo>
                    <a:pt x="367919" y="117622"/>
                    <a:pt x="489210" y="1078750"/>
                    <a:pt x="552537" y="1969531"/>
                  </a:cubicBezTo>
                  <a:lnTo>
                    <a:pt x="85629" y="2056829"/>
                  </a:lnTo>
                  <a:close/>
                </a:path>
              </a:pathLst>
            </a:custGeom>
            <a:solidFill>
              <a:srgbClr val="E6F5FE"/>
            </a:solidFill>
            <a:ln w="9410" cap="flat">
              <a:noFill/>
              <a:prstDash val="solid"/>
              <a:miter/>
            </a:ln>
          </p:spPr>
          <p:txBody>
            <a:bodyPr rtlCol="0" anchor="ctr"/>
            <a:lstStyle/>
            <a:p>
              <a:endParaRPr lang="nl-NL"/>
            </a:p>
          </p:txBody>
        </p:sp>
        <p:sp>
          <p:nvSpPr>
            <p:cNvPr id="563" name="Vrije vorm 562">
              <a:extLst>
                <a:ext uri="{FF2B5EF4-FFF2-40B4-BE49-F238E27FC236}">
                  <a16:creationId xmlns:a16="http://schemas.microsoft.com/office/drawing/2014/main" id="{20ADED52-1BB2-4E90-E2A8-BA0B51EDCE02}"/>
                </a:ext>
              </a:extLst>
            </p:cNvPr>
            <p:cNvSpPr/>
            <p:nvPr/>
          </p:nvSpPr>
          <p:spPr>
            <a:xfrm>
              <a:off x="2831879" y="2286378"/>
              <a:ext cx="1314250" cy="1386883"/>
            </a:xfrm>
            <a:custGeom>
              <a:avLst/>
              <a:gdLst>
                <a:gd name="connsiteX0" fmla="*/ 1314157 w 1314250"/>
                <a:gd name="connsiteY0" fmla="*/ 650358 h 1386883"/>
                <a:gd name="connsiteX1" fmla="*/ 1141301 w 1314250"/>
                <a:gd name="connsiteY1" fmla="*/ 1386884 h 1386883"/>
                <a:gd name="connsiteX2" fmla="*/ 1071857 w 1314250"/>
                <a:gd name="connsiteY2" fmla="*/ 124685 h 1386883"/>
                <a:gd name="connsiteX3" fmla="*/ 1071105 w 1314250"/>
                <a:gd name="connsiteY3" fmla="*/ 111312 h 1386883"/>
                <a:gd name="connsiteX4" fmla="*/ 1069881 w 1314250"/>
                <a:gd name="connsiteY4" fmla="*/ 88805 h 1386883"/>
                <a:gd name="connsiteX5" fmla="*/ 1069411 w 1314250"/>
                <a:gd name="connsiteY5" fmla="*/ 79482 h 1386883"/>
                <a:gd name="connsiteX6" fmla="*/ 1068658 w 1314250"/>
                <a:gd name="connsiteY6" fmla="*/ 65356 h 1386883"/>
                <a:gd name="connsiteX7" fmla="*/ 1067435 w 1314250"/>
                <a:gd name="connsiteY7" fmla="*/ 40588 h 1386883"/>
                <a:gd name="connsiteX8" fmla="*/ 1074963 w 1314250"/>
                <a:gd name="connsiteY8" fmla="*/ 42849 h 1386883"/>
                <a:gd name="connsiteX9" fmla="*/ 1086536 w 1314250"/>
                <a:gd name="connsiteY9" fmla="*/ 46145 h 1386883"/>
                <a:gd name="connsiteX10" fmla="*/ 1127939 w 1314250"/>
                <a:gd name="connsiteY10" fmla="*/ 59235 h 1386883"/>
                <a:gd name="connsiteX11" fmla="*/ 1136784 w 1314250"/>
                <a:gd name="connsiteY11" fmla="*/ 62248 h 1386883"/>
                <a:gd name="connsiteX12" fmla="*/ 1172353 w 1314250"/>
                <a:gd name="connsiteY12" fmla="*/ 76374 h 1386883"/>
                <a:gd name="connsiteX13" fmla="*/ 1172353 w 1314250"/>
                <a:gd name="connsiteY13" fmla="*/ 76657 h 1386883"/>
                <a:gd name="connsiteX14" fmla="*/ 1284422 w 1314250"/>
                <a:gd name="connsiteY14" fmla="*/ 338080 h 1386883"/>
                <a:gd name="connsiteX15" fmla="*/ 1211779 w 1314250"/>
                <a:gd name="connsiteY15" fmla="*/ 537633 h 1386883"/>
                <a:gd name="connsiteX16" fmla="*/ 1314251 w 1314250"/>
                <a:gd name="connsiteY16" fmla="*/ 650264 h 1386883"/>
                <a:gd name="connsiteX17" fmla="*/ 257637 w 1314250"/>
                <a:gd name="connsiteY17" fmla="*/ 1131769 h 1386883"/>
                <a:gd name="connsiteX18" fmla="*/ 247757 w 1314250"/>
                <a:gd name="connsiteY18" fmla="*/ 97375 h 1386883"/>
                <a:gd name="connsiteX19" fmla="*/ 247287 w 1314250"/>
                <a:gd name="connsiteY19" fmla="*/ 52925 h 1386883"/>
                <a:gd name="connsiteX20" fmla="*/ 246816 w 1314250"/>
                <a:gd name="connsiteY20" fmla="*/ 18552 h 1386883"/>
                <a:gd name="connsiteX21" fmla="*/ 246816 w 1314250"/>
                <a:gd name="connsiteY21" fmla="*/ 13090 h 1386883"/>
                <a:gd name="connsiteX22" fmla="*/ 246816 w 1314250"/>
                <a:gd name="connsiteY22" fmla="*/ 0 h 1386883"/>
                <a:gd name="connsiteX23" fmla="*/ 233925 w 1314250"/>
                <a:gd name="connsiteY23" fmla="*/ 3013 h 1386883"/>
                <a:gd name="connsiteX24" fmla="*/ 140581 w 1314250"/>
                <a:gd name="connsiteY24" fmla="*/ 25709 h 1386883"/>
                <a:gd name="connsiteX25" fmla="*/ 0 w 1314250"/>
                <a:gd name="connsiteY25" fmla="*/ 296268 h 1386883"/>
                <a:gd name="connsiteX26" fmla="*/ 92874 w 1314250"/>
                <a:gd name="connsiteY26" fmla="*/ 490546 h 1386883"/>
                <a:gd name="connsiteX27" fmla="*/ 1223 w 1314250"/>
                <a:gd name="connsiteY27" fmla="*/ 613536 h 1386883"/>
                <a:gd name="connsiteX28" fmla="*/ 258108 w 1314250"/>
                <a:gd name="connsiteY28" fmla="*/ 1265401 h 1386883"/>
                <a:gd name="connsiteX29" fmla="*/ 258108 w 1314250"/>
                <a:gd name="connsiteY29" fmla="*/ 1194489 h 1386883"/>
                <a:gd name="connsiteX30" fmla="*/ 257637 w 1314250"/>
                <a:gd name="connsiteY30" fmla="*/ 1131863 h 138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14250" h="1386883">
                  <a:moveTo>
                    <a:pt x="1314157" y="650358"/>
                  </a:moveTo>
                  <a:lnTo>
                    <a:pt x="1141301" y="1386884"/>
                  </a:lnTo>
                  <a:lnTo>
                    <a:pt x="1071857" y="124685"/>
                  </a:lnTo>
                  <a:lnTo>
                    <a:pt x="1071105" y="111312"/>
                  </a:lnTo>
                  <a:lnTo>
                    <a:pt x="1069881" y="88805"/>
                  </a:lnTo>
                  <a:lnTo>
                    <a:pt x="1069411" y="79482"/>
                  </a:lnTo>
                  <a:lnTo>
                    <a:pt x="1068658" y="65356"/>
                  </a:lnTo>
                  <a:lnTo>
                    <a:pt x="1067435" y="40588"/>
                  </a:lnTo>
                  <a:cubicBezTo>
                    <a:pt x="1067435" y="40588"/>
                    <a:pt x="1070258" y="41342"/>
                    <a:pt x="1074963" y="42849"/>
                  </a:cubicBezTo>
                  <a:cubicBezTo>
                    <a:pt x="1077974" y="43602"/>
                    <a:pt x="1082020" y="44826"/>
                    <a:pt x="1086536" y="46145"/>
                  </a:cubicBezTo>
                  <a:cubicBezTo>
                    <a:pt x="1098110" y="49723"/>
                    <a:pt x="1113260" y="54432"/>
                    <a:pt x="1127939" y="59235"/>
                  </a:cubicBezTo>
                  <a:cubicBezTo>
                    <a:pt x="1130950" y="60271"/>
                    <a:pt x="1133961" y="61212"/>
                    <a:pt x="1136784" y="62248"/>
                  </a:cubicBezTo>
                  <a:cubicBezTo>
                    <a:pt x="1151181" y="67334"/>
                    <a:pt x="1164543" y="72325"/>
                    <a:pt x="1172353" y="76374"/>
                  </a:cubicBezTo>
                  <a:lnTo>
                    <a:pt x="1172353" y="76657"/>
                  </a:lnTo>
                  <a:lnTo>
                    <a:pt x="1284422" y="338080"/>
                  </a:lnTo>
                  <a:lnTo>
                    <a:pt x="1211779" y="537633"/>
                  </a:lnTo>
                  <a:lnTo>
                    <a:pt x="1314251" y="650264"/>
                  </a:lnTo>
                  <a:close/>
                  <a:moveTo>
                    <a:pt x="257637" y="1131769"/>
                  </a:moveTo>
                  <a:lnTo>
                    <a:pt x="247757" y="97375"/>
                  </a:lnTo>
                  <a:lnTo>
                    <a:pt x="247287" y="52925"/>
                  </a:lnTo>
                  <a:cubicBezTo>
                    <a:pt x="247098" y="36162"/>
                    <a:pt x="246910" y="24767"/>
                    <a:pt x="246816" y="18552"/>
                  </a:cubicBezTo>
                  <a:lnTo>
                    <a:pt x="246816" y="13090"/>
                  </a:lnTo>
                  <a:cubicBezTo>
                    <a:pt x="246816" y="13090"/>
                    <a:pt x="246816" y="0"/>
                    <a:pt x="246816" y="0"/>
                  </a:cubicBezTo>
                  <a:lnTo>
                    <a:pt x="233925" y="3013"/>
                  </a:lnTo>
                  <a:lnTo>
                    <a:pt x="140581" y="25709"/>
                  </a:lnTo>
                  <a:lnTo>
                    <a:pt x="0" y="296268"/>
                  </a:lnTo>
                  <a:lnTo>
                    <a:pt x="92874" y="490546"/>
                  </a:lnTo>
                  <a:lnTo>
                    <a:pt x="1223" y="613536"/>
                  </a:lnTo>
                  <a:lnTo>
                    <a:pt x="258108" y="1265401"/>
                  </a:lnTo>
                  <a:lnTo>
                    <a:pt x="258108" y="1194489"/>
                  </a:lnTo>
                  <a:lnTo>
                    <a:pt x="257637" y="1131863"/>
                  </a:lnTo>
                  <a:close/>
                </a:path>
              </a:pathLst>
            </a:custGeom>
            <a:solidFill>
              <a:srgbClr val="D1E3F3"/>
            </a:solidFill>
            <a:ln w="9410" cap="flat">
              <a:noFill/>
              <a:prstDash val="solid"/>
              <a:miter/>
            </a:ln>
          </p:spPr>
          <p:txBody>
            <a:bodyPr rtlCol="0" anchor="ctr"/>
            <a:lstStyle/>
            <a:p>
              <a:endParaRPr lang="nl-NL"/>
            </a:p>
          </p:txBody>
        </p:sp>
      </p:grpSp>
      <p:sp>
        <p:nvSpPr>
          <p:cNvPr id="589" name="Tekstvak 588">
            <a:extLst>
              <a:ext uri="{FF2B5EF4-FFF2-40B4-BE49-F238E27FC236}">
                <a16:creationId xmlns:a16="http://schemas.microsoft.com/office/drawing/2014/main" id="{DD50E9E0-BEF9-2547-0078-11DCB4E2047E}"/>
              </a:ext>
            </a:extLst>
          </p:cNvPr>
          <p:cNvSpPr txBox="1"/>
          <p:nvPr/>
        </p:nvSpPr>
        <p:spPr>
          <a:xfrm>
            <a:off x="616022" y="1981703"/>
            <a:ext cx="5120641" cy="1846659"/>
          </a:xfrm>
          <a:prstGeom prst="rect">
            <a:avLst/>
          </a:prstGeom>
          <a:noFill/>
        </p:spPr>
        <p:txBody>
          <a:bodyPr wrap="square" lIns="0" tIns="0" rIns="0" bIns="0" rtlCol="0">
            <a:spAutoFit/>
          </a:bodyPr>
          <a:lstStyle/>
          <a:p>
            <a:pPr algn="l"/>
            <a:r>
              <a:rPr lang="nl-NL" sz="4000" b="1">
                <a:solidFill>
                  <a:schemeClr val="tx2"/>
                </a:solidFill>
              </a:rPr>
              <a:t>Altijd een actueel </a:t>
            </a:r>
          </a:p>
          <a:p>
            <a:pPr algn="l"/>
            <a:r>
              <a:rPr lang="nl-NL" sz="4000" b="1">
                <a:solidFill>
                  <a:schemeClr val="tx2"/>
                </a:solidFill>
              </a:rPr>
              <a:t>en compleet medicatieoverzicht </a:t>
            </a:r>
          </a:p>
        </p:txBody>
      </p:sp>
      <p:grpSp>
        <p:nvGrpSpPr>
          <p:cNvPr id="596" name="Graphic 591">
            <a:extLst>
              <a:ext uri="{FF2B5EF4-FFF2-40B4-BE49-F238E27FC236}">
                <a16:creationId xmlns:a16="http://schemas.microsoft.com/office/drawing/2014/main" id="{AEA9A619-7CF8-8F52-C5A4-1104FFB79CA0}"/>
              </a:ext>
            </a:extLst>
          </p:cNvPr>
          <p:cNvGrpSpPr/>
          <p:nvPr/>
        </p:nvGrpSpPr>
        <p:grpSpPr>
          <a:xfrm flipH="1">
            <a:off x="3000815" y="4010408"/>
            <a:ext cx="1965650" cy="1365817"/>
            <a:chOff x="2987385" y="3964596"/>
            <a:chExt cx="1965650" cy="1365817"/>
          </a:xfrm>
        </p:grpSpPr>
        <p:sp>
          <p:nvSpPr>
            <p:cNvPr id="597" name="Vrije vorm 596">
              <a:extLst>
                <a:ext uri="{FF2B5EF4-FFF2-40B4-BE49-F238E27FC236}">
                  <a16:creationId xmlns:a16="http://schemas.microsoft.com/office/drawing/2014/main" id="{B8177F1F-B0F7-B683-A2DC-EE2E394F1440}"/>
                </a:ext>
              </a:extLst>
            </p:cNvPr>
            <p:cNvSpPr/>
            <p:nvPr/>
          </p:nvSpPr>
          <p:spPr>
            <a:xfrm>
              <a:off x="4523553" y="5014156"/>
              <a:ext cx="429482" cy="316257"/>
            </a:xfrm>
            <a:custGeom>
              <a:avLst/>
              <a:gdLst>
                <a:gd name="connsiteX0" fmla="*/ 45330 w 429482"/>
                <a:gd name="connsiteY0" fmla="*/ 270825 h 316257"/>
                <a:gd name="connsiteX1" fmla="*/ 237406 w 429482"/>
                <a:gd name="connsiteY1" fmla="*/ 293541 h 316257"/>
                <a:gd name="connsiteX2" fmla="*/ 429483 w 429482"/>
                <a:gd name="connsiteY2" fmla="*/ 316257 h 316257"/>
                <a:gd name="connsiteX3" fmla="*/ 317782 w 429482"/>
                <a:gd name="connsiteY3" fmla="*/ 158129 h 316257"/>
                <a:gd name="connsiteX4" fmla="*/ 206051 w 429482"/>
                <a:gd name="connsiteY4" fmla="*/ 0 h 316257"/>
                <a:gd name="connsiteX5" fmla="*/ 149270 w 429482"/>
                <a:gd name="connsiteY5" fmla="*/ 95699 h 316257"/>
                <a:gd name="connsiteX6" fmla="*/ 47159 w 429482"/>
                <a:gd name="connsiteY6" fmla="*/ 34880 h 316257"/>
                <a:gd name="connsiteX7" fmla="*/ 0 w 429482"/>
                <a:gd name="connsiteY7" fmla="*/ 114339 h 316257"/>
                <a:gd name="connsiteX8" fmla="*/ 102110 w 429482"/>
                <a:gd name="connsiteY8" fmla="*/ 175158 h 316257"/>
                <a:gd name="connsiteX9" fmla="*/ 45330 w 429482"/>
                <a:gd name="connsiteY9" fmla="*/ 270825 h 31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482" h="316257">
                  <a:moveTo>
                    <a:pt x="45330" y="270825"/>
                  </a:moveTo>
                  <a:lnTo>
                    <a:pt x="237406" y="293541"/>
                  </a:lnTo>
                  <a:lnTo>
                    <a:pt x="429483" y="316257"/>
                  </a:lnTo>
                  <a:lnTo>
                    <a:pt x="317782" y="158129"/>
                  </a:lnTo>
                  <a:lnTo>
                    <a:pt x="206051" y="0"/>
                  </a:lnTo>
                  <a:lnTo>
                    <a:pt x="149270" y="95699"/>
                  </a:lnTo>
                  <a:lnTo>
                    <a:pt x="47159" y="34880"/>
                  </a:lnTo>
                  <a:lnTo>
                    <a:pt x="0" y="114339"/>
                  </a:lnTo>
                  <a:lnTo>
                    <a:pt x="102110" y="175158"/>
                  </a:lnTo>
                  <a:lnTo>
                    <a:pt x="45330" y="270825"/>
                  </a:lnTo>
                  <a:close/>
                </a:path>
              </a:pathLst>
            </a:custGeom>
            <a:solidFill>
              <a:srgbClr val="EE7D06"/>
            </a:solidFill>
            <a:ln w="3150" cap="flat">
              <a:noFill/>
              <a:prstDash val="solid"/>
              <a:miter/>
            </a:ln>
          </p:spPr>
          <p:txBody>
            <a:bodyPr rtlCol="0" anchor="ctr"/>
            <a:lstStyle/>
            <a:p>
              <a:endParaRPr lang="nl-NL"/>
            </a:p>
          </p:txBody>
        </p:sp>
        <p:sp>
          <p:nvSpPr>
            <p:cNvPr id="598" name="Vrije vorm 597">
              <a:extLst>
                <a:ext uri="{FF2B5EF4-FFF2-40B4-BE49-F238E27FC236}">
                  <a16:creationId xmlns:a16="http://schemas.microsoft.com/office/drawing/2014/main" id="{D808A6FB-E947-C7BD-3F6F-A5D6C52F9ADE}"/>
                </a:ext>
              </a:extLst>
            </p:cNvPr>
            <p:cNvSpPr/>
            <p:nvPr/>
          </p:nvSpPr>
          <p:spPr>
            <a:xfrm rot="-2162401">
              <a:off x="4793139" y="5082411"/>
              <a:ext cx="11324" cy="206151"/>
            </a:xfrm>
            <a:custGeom>
              <a:avLst/>
              <a:gdLst>
                <a:gd name="connsiteX0" fmla="*/ 0 w 11324"/>
                <a:gd name="connsiteY0" fmla="*/ 0 h 206151"/>
                <a:gd name="connsiteX1" fmla="*/ 11325 w 11324"/>
                <a:gd name="connsiteY1" fmla="*/ 0 h 206151"/>
                <a:gd name="connsiteX2" fmla="*/ 11325 w 11324"/>
                <a:gd name="connsiteY2" fmla="*/ 206151 h 206151"/>
                <a:gd name="connsiteX3" fmla="*/ 0 w 11324"/>
                <a:gd name="connsiteY3" fmla="*/ 206151 h 206151"/>
              </a:gdLst>
              <a:ahLst/>
              <a:cxnLst>
                <a:cxn ang="0">
                  <a:pos x="connsiteX0" y="connsiteY0"/>
                </a:cxn>
                <a:cxn ang="0">
                  <a:pos x="connsiteX1" y="connsiteY1"/>
                </a:cxn>
                <a:cxn ang="0">
                  <a:pos x="connsiteX2" y="connsiteY2"/>
                </a:cxn>
                <a:cxn ang="0">
                  <a:pos x="connsiteX3" y="connsiteY3"/>
                </a:cxn>
              </a:cxnLst>
              <a:rect l="l" t="t" r="r" b="b"/>
              <a:pathLst>
                <a:path w="11324" h="206151">
                  <a:moveTo>
                    <a:pt x="0" y="0"/>
                  </a:moveTo>
                  <a:lnTo>
                    <a:pt x="11325" y="0"/>
                  </a:lnTo>
                  <a:lnTo>
                    <a:pt x="11325" y="206151"/>
                  </a:lnTo>
                  <a:lnTo>
                    <a:pt x="0" y="206151"/>
                  </a:lnTo>
                  <a:close/>
                </a:path>
              </a:pathLst>
            </a:custGeom>
            <a:solidFill>
              <a:srgbClr val="FFFFFF"/>
            </a:solidFill>
            <a:ln w="3150" cap="flat">
              <a:noFill/>
              <a:prstDash val="solid"/>
              <a:miter/>
            </a:ln>
          </p:spPr>
          <p:txBody>
            <a:bodyPr rtlCol="0" anchor="ctr"/>
            <a:lstStyle/>
            <a:p>
              <a:endParaRPr lang="nl-NL"/>
            </a:p>
          </p:txBody>
        </p:sp>
        <p:sp>
          <p:nvSpPr>
            <p:cNvPr id="599" name="Vrije vorm 598">
              <a:extLst>
                <a:ext uri="{FF2B5EF4-FFF2-40B4-BE49-F238E27FC236}">
                  <a16:creationId xmlns:a16="http://schemas.microsoft.com/office/drawing/2014/main" id="{104FDEDE-D726-CF01-AE60-D4B30AC143ED}"/>
                </a:ext>
              </a:extLst>
            </p:cNvPr>
            <p:cNvSpPr/>
            <p:nvPr/>
          </p:nvSpPr>
          <p:spPr>
            <a:xfrm rot="372979">
              <a:off x="2987385" y="3964596"/>
              <a:ext cx="1537933" cy="1022503"/>
            </a:xfrm>
            <a:custGeom>
              <a:avLst/>
              <a:gdLst>
                <a:gd name="connsiteX0" fmla="*/ 1533573 w 1537933"/>
                <a:gd name="connsiteY0" fmla="*/ 991164 h 1022503"/>
                <a:gd name="connsiteX1" fmla="*/ 1233739 w 1537933"/>
                <a:gd name="connsiteY1" fmla="*/ 903932 h 1022503"/>
                <a:gd name="connsiteX2" fmla="*/ 972832 w 1537933"/>
                <a:gd name="connsiteY2" fmla="*/ 941340 h 1022503"/>
                <a:gd name="connsiteX3" fmla="*/ 884286 w 1537933"/>
                <a:gd name="connsiteY3" fmla="*/ 976472 h 1022503"/>
                <a:gd name="connsiteX4" fmla="*/ 779305 w 1537933"/>
                <a:gd name="connsiteY4" fmla="*/ 1001937 h 1022503"/>
                <a:gd name="connsiteX5" fmla="*/ 574958 w 1537933"/>
                <a:gd name="connsiteY5" fmla="*/ 989805 h 1022503"/>
                <a:gd name="connsiteX6" fmla="*/ 415846 w 1537933"/>
                <a:gd name="connsiteY6" fmla="*/ 935779 h 1022503"/>
                <a:gd name="connsiteX7" fmla="*/ 265314 w 1537933"/>
                <a:gd name="connsiteY7" fmla="*/ 842355 h 1022503"/>
                <a:gd name="connsiteX8" fmla="*/ 139261 w 1537933"/>
                <a:gd name="connsiteY8" fmla="*/ 710229 h 1022503"/>
                <a:gd name="connsiteX9" fmla="*/ 51661 w 1537933"/>
                <a:gd name="connsiteY9" fmla="*/ 538957 h 1022503"/>
                <a:gd name="connsiteX10" fmla="*/ 17088 w 1537933"/>
                <a:gd name="connsiteY10" fmla="*/ 328382 h 1022503"/>
                <a:gd name="connsiteX11" fmla="*/ 50178 w 1537933"/>
                <a:gd name="connsiteY11" fmla="*/ 78252 h 1022503"/>
                <a:gd name="connsiteX12" fmla="*/ 70430 w 1537933"/>
                <a:gd name="connsiteY12" fmla="*/ 10451 h 1022503"/>
                <a:gd name="connsiteX13" fmla="*/ 53995 w 1537933"/>
                <a:gd name="connsiteY13" fmla="*/ 5901 h 1022503"/>
                <a:gd name="connsiteX14" fmla="*/ 1473 w 1537933"/>
                <a:gd name="connsiteY14" fmla="*/ 268196 h 1022503"/>
                <a:gd name="connsiteX15" fmla="*/ 20337 w 1537933"/>
                <a:gd name="connsiteY15" fmla="*/ 491598 h 1022503"/>
                <a:gd name="connsiteX16" fmla="*/ 96644 w 1537933"/>
                <a:gd name="connsiteY16" fmla="*/ 676581 h 1022503"/>
                <a:gd name="connsiteX17" fmla="*/ 215315 w 1537933"/>
                <a:gd name="connsiteY17" fmla="*/ 821598 h 1022503"/>
                <a:gd name="connsiteX18" fmla="*/ 362125 w 1537933"/>
                <a:gd name="connsiteY18" fmla="*/ 927438 h 1022503"/>
                <a:gd name="connsiteX19" fmla="*/ 522719 w 1537933"/>
                <a:gd name="connsiteY19" fmla="*/ 994102 h 1022503"/>
                <a:gd name="connsiteX20" fmla="*/ 696216 w 1537933"/>
                <a:gd name="connsiteY20" fmla="*/ 1022157 h 1022503"/>
                <a:gd name="connsiteX21" fmla="*/ 825360 w 1537933"/>
                <a:gd name="connsiteY21" fmla="*/ 1011321 h 1022503"/>
                <a:gd name="connsiteX22" fmla="*/ 922613 w 1537933"/>
                <a:gd name="connsiteY22" fmla="*/ 979948 h 1022503"/>
                <a:gd name="connsiteX23" fmla="*/ 1012358 w 1537933"/>
                <a:gd name="connsiteY23" fmla="*/ 945131 h 1022503"/>
                <a:gd name="connsiteX24" fmla="*/ 1145761 w 1537933"/>
                <a:gd name="connsiteY24" fmla="*/ 920172 h 1022503"/>
                <a:gd name="connsiteX25" fmla="*/ 1451966 w 1537933"/>
                <a:gd name="connsiteY25" fmla="*/ 973976 h 1022503"/>
                <a:gd name="connsiteX26" fmla="*/ 1524992 w 1537933"/>
                <a:gd name="connsiteY26" fmla="*/ 1005886 h 1022503"/>
                <a:gd name="connsiteX27" fmla="*/ 1533573 w 1537933"/>
                <a:gd name="connsiteY27" fmla="*/ 991195 h 1022503"/>
                <a:gd name="connsiteX28" fmla="*/ 1533573 w 1537933"/>
                <a:gd name="connsiteY28" fmla="*/ 991195 h 102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37933" h="1022503">
                  <a:moveTo>
                    <a:pt x="1533573" y="991164"/>
                  </a:moveTo>
                  <a:cubicBezTo>
                    <a:pt x="1439159" y="945984"/>
                    <a:pt x="1338531" y="912305"/>
                    <a:pt x="1233739" y="903932"/>
                  </a:cubicBezTo>
                  <a:cubicBezTo>
                    <a:pt x="1144909" y="896824"/>
                    <a:pt x="1055890" y="909051"/>
                    <a:pt x="972832" y="941340"/>
                  </a:cubicBezTo>
                  <a:cubicBezTo>
                    <a:pt x="943243" y="952840"/>
                    <a:pt x="914190" y="965793"/>
                    <a:pt x="884286" y="976472"/>
                  </a:cubicBezTo>
                  <a:cubicBezTo>
                    <a:pt x="850281" y="988636"/>
                    <a:pt x="815203" y="997672"/>
                    <a:pt x="779305" y="1001937"/>
                  </a:cubicBezTo>
                  <a:cubicBezTo>
                    <a:pt x="711357" y="1010025"/>
                    <a:pt x="641675" y="1004433"/>
                    <a:pt x="574958" y="989805"/>
                  </a:cubicBezTo>
                  <a:cubicBezTo>
                    <a:pt x="520164" y="977799"/>
                    <a:pt x="466633" y="959601"/>
                    <a:pt x="415846" y="935779"/>
                  </a:cubicBezTo>
                  <a:cubicBezTo>
                    <a:pt x="362314" y="910662"/>
                    <a:pt x="311401" y="879447"/>
                    <a:pt x="265314" y="842355"/>
                  </a:cubicBezTo>
                  <a:cubicBezTo>
                    <a:pt x="217776" y="804126"/>
                    <a:pt x="174906" y="759800"/>
                    <a:pt x="139261" y="710229"/>
                  </a:cubicBezTo>
                  <a:cubicBezTo>
                    <a:pt x="101659" y="657940"/>
                    <a:pt x="71944" y="600092"/>
                    <a:pt x="51661" y="538957"/>
                  </a:cubicBezTo>
                  <a:cubicBezTo>
                    <a:pt x="29106" y="471061"/>
                    <a:pt x="18066" y="399848"/>
                    <a:pt x="17088" y="328382"/>
                  </a:cubicBezTo>
                  <a:cubicBezTo>
                    <a:pt x="15920" y="243900"/>
                    <a:pt x="28475" y="159765"/>
                    <a:pt x="50178" y="78252"/>
                  </a:cubicBezTo>
                  <a:cubicBezTo>
                    <a:pt x="56235" y="55441"/>
                    <a:pt x="63048" y="32851"/>
                    <a:pt x="70430" y="10451"/>
                  </a:cubicBezTo>
                  <a:cubicBezTo>
                    <a:pt x="73805" y="-7"/>
                    <a:pt x="57402" y="-4493"/>
                    <a:pt x="53995" y="5901"/>
                  </a:cubicBezTo>
                  <a:cubicBezTo>
                    <a:pt x="26015" y="90763"/>
                    <a:pt x="6836" y="178847"/>
                    <a:pt x="1473" y="268196"/>
                  </a:cubicBezTo>
                  <a:cubicBezTo>
                    <a:pt x="-3006" y="343042"/>
                    <a:pt x="2577" y="418678"/>
                    <a:pt x="20337" y="491598"/>
                  </a:cubicBezTo>
                  <a:cubicBezTo>
                    <a:pt x="36204" y="556650"/>
                    <a:pt x="61913" y="619364"/>
                    <a:pt x="96644" y="676581"/>
                  </a:cubicBezTo>
                  <a:cubicBezTo>
                    <a:pt x="129135" y="730165"/>
                    <a:pt x="169386" y="779009"/>
                    <a:pt x="215315" y="821598"/>
                  </a:cubicBezTo>
                  <a:cubicBezTo>
                    <a:pt x="259667" y="862734"/>
                    <a:pt x="309224" y="898245"/>
                    <a:pt x="362125" y="927438"/>
                  </a:cubicBezTo>
                  <a:cubicBezTo>
                    <a:pt x="412943" y="955494"/>
                    <a:pt x="466980" y="977957"/>
                    <a:pt x="522719" y="994102"/>
                  </a:cubicBezTo>
                  <a:cubicBezTo>
                    <a:pt x="579121" y="1010436"/>
                    <a:pt x="637511" y="1020167"/>
                    <a:pt x="696216" y="1022157"/>
                  </a:cubicBezTo>
                  <a:cubicBezTo>
                    <a:pt x="739495" y="1023611"/>
                    <a:pt x="782996" y="1020578"/>
                    <a:pt x="825360" y="1011321"/>
                  </a:cubicBezTo>
                  <a:cubicBezTo>
                    <a:pt x="858766" y="1004022"/>
                    <a:pt x="890973" y="992680"/>
                    <a:pt x="922613" y="979948"/>
                  </a:cubicBezTo>
                  <a:cubicBezTo>
                    <a:pt x="952391" y="967974"/>
                    <a:pt x="981822" y="955115"/>
                    <a:pt x="1012358" y="945131"/>
                  </a:cubicBezTo>
                  <a:cubicBezTo>
                    <a:pt x="1055480" y="931008"/>
                    <a:pt x="1100526" y="923047"/>
                    <a:pt x="1145761" y="920172"/>
                  </a:cubicBezTo>
                  <a:cubicBezTo>
                    <a:pt x="1250647" y="913505"/>
                    <a:pt x="1354619" y="935842"/>
                    <a:pt x="1451966" y="973976"/>
                  </a:cubicBezTo>
                  <a:cubicBezTo>
                    <a:pt x="1476697" y="983676"/>
                    <a:pt x="1501018" y="994418"/>
                    <a:pt x="1524992" y="1005886"/>
                  </a:cubicBezTo>
                  <a:cubicBezTo>
                    <a:pt x="1534803" y="1010594"/>
                    <a:pt x="1543446" y="995903"/>
                    <a:pt x="1533573" y="991195"/>
                  </a:cubicBezTo>
                  <a:lnTo>
                    <a:pt x="1533573" y="991195"/>
                  </a:lnTo>
                  <a:close/>
                </a:path>
              </a:pathLst>
            </a:custGeom>
            <a:solidFill>
              <a:srgbClr val="83CCD5"/>
            </a:solidFill>
            <a:ln w="3150" cap="flat">
              <a:noFill/>
              <a:prstDash val="solid"/>
              <a:miter/>
            </a:ln>
          </p:spPr>
          <p:txBody>
            <a:bodyPr rtlCol="0" anchor="ctr"/>
            <a:lstStyle/>
            <a:p>
              <a:endParaRPr lang="nl-NL"/>
            </a:p>
          </p:txBody>
        </p:sp>
      </p:grpSp>
      <p:pic>
        <p:nvPicPr>
          <p:cNvPr id="590" name="Afbeelding 589">
            <a:extLst>
              <a:ext uri="{FF2B5EF4-FFF2-40B4-BE49-F238E27FC236}">
                <a16:creationId xmlns:a16="http://schemas.microsoft.com/office/drawing/2014/main" id="{1A7501C9-BE1E-ED1F-2ED6-F9078929020D}"/>
              </a:ext>
            </a:extLst>
          </p:cNvPr>
          <p:cNvPicPr>
            <a:picLocks noChangeAspect="1"/>
          </p:cNvPicPr>
          <p:nvPr/>
        </p:nvPicPr>
        <p:blipFill>
          <a:blip r:embed="rId3"/>
          <a:srcRect/>
          <a:stretch/>
        </p:blipFill>
        <p:spPr>
          <a:xfrm>
            <a:off x="0" y="6451600"/>
            <a:ext cx="12193588" cy="406400"/>
          </a:xfrm>
          <a:prstGeom prst="rect">
            <a:avLst/>
          </a:prstGeom>
        </p:spPr>
      </p:pic>
      <p:grpSp>
        <p:nvGrpSpPr>
          <p:cNvPr id="6" name="Groep 5">
            <a:extLst>
              <a:ext uri="{FF2B5EF4-FFF2-40B4-BE49-F238E27FC236}">
                <a16:creationId xmlns:a16="http://schemas.microsoft.com/office/drawing/2014/main" id="{97583EED-FAED-1842-664B-333040E68906}"/>
              </a:ext>
            </a:extLst>
          </p:cNvPr>
          <p:cNvGrpSpPr/>
          <p:nvPr/>
        </p:nvGrpSpPr>
        <p:grpSpPr>
          <a:xfrm>
            <a:off x="7657779" y="1954645"/>
            <a:ext cx="2116617" cy="4797987"/>
            <a:chOff x="7657779" y="1954645"/>
            <a:chExt cx="2116617" cy="4797987"/>
          </a:xfrm>
        </p:grpSpPr>
        <p:grpSp>
          <p:nvGrpSpPr>
            <p:cNvPr id="3" name="Graphic 6">
              <a:extLst>
                <a:ext uri="{FF2B5EF4-FFF2-40B4-BE49-F238E27FC236}">
                  <a16:creationId xmlns:a16="http://schemas.microsoft.com/office/drawing/2014/main" id="{C0B58A6E-B10D-5757-9996-B022B1D9E044}"/>
                </a:ext>
              </a:extLst>
            </p:cNvPr>
            <p:cNvGrpSpPr/>
            <p:nvPr/>
          </p:nvGrpSpPr>
          <p:grpSpPr>
            <a:xfrm>
              <a:off x="7657779" y="1954645"/>
              <a:ext cx="2116617" cy="4797987"/>
              <a:chOff x="5492307" y="2319300"/>
              <a:chExt cx="1067559" cy="2419963"/>
            </a:xfrm>
          </p:grpSpPr>
          <p:sp>
            <p:nvSpPr>
              <p:cNvPr id="13" name="Vrije vorm 12">
                <a:extLst>
                  <a:ext uri="{FF2B5EF4-FFF2-40B4-BE49-F238E27FC236}">
                    <a16:creationId xmlns:a16="http://schemas.microsoft.com/office/drawing/2014/main" id="{5831700D-86DE-451A-6AB4-96F02A93FED6}"/>
                  </a:ext>
                </a:extLst>
              </p:cNvPr>
              <p:cNvSpPr/>
              <p:nvPr/>
            </p:nvSpPr>
            <p:spPr>
              <a:xfrm>
                <a:off x="5714147" y="4078443"/>
                <a:ext cx="665344" cy="660820"/>
              </a:xfrm>
              <a:custGeom>
                <a:avLst/>
                <a:gdLst>
                  <a:gd name="connsiteX0" fmla="*/ 657980 w 658292"/>
                  <a:gd name="connsiteY0" fmla="*/ 799325 h 1939281"/>
                  <a:gd name="connsiteX1" fmla="*/ 604108 w 658292"/>
                  <a:gd name="connsiteY1" fmla="*/ 1939282 h 1939281"/>
                  <a:gd name="connsiteX2" fmla="*/ 593792 w 658292"/>
                  <a:gd name="connsiteY2" fmla="*/ 1936260 h 1939281"/>
                  <a:gd name="connsiteX3" fmla="*/ 435824 w 658292"/>
                  <a:gd name="connsiteY3" fmla="*/ 1890725 h 1939281"/>
                  <a:gd name="connsiteX4" fmla="*/ 419047 w 658292"/>
                  <a:gd name="connsiteY4" fmla="*/ 1885827 h 1939281"/>
                  <a:gd name="connsiteX5" fmla="*/ 334957 w 658292"/>
                  <a:gd name="connsiteY5" fmla="*/ 833398 h 1939281"/>
                  <a:gd name="connsiteX6" fmla="*/ 334853 w 658292"/>
                  <a:gd name="connsiteY6" fmla="*/ 833086 h 1939281"/>
                  <a:gd name="connsiteX7" fmla="*/ 330581 w 658292"/>
                  <a:gd name="connsiteY7" fmla="*/ 803493 h 1939281"/>
                  <a:gd name="connsiteX8" fmla="*/ 265560 w 658292"/>
                  <a:gd name="connsiteY8" fmla="*/ 1904478 h 1939281"/>
                  <a:gd name="connsiteX9" fmla="*/ 263163 w 658292"/>
                  <a:gd name="connsiteY9" fmla="*/ 1904166 h 1939281"/>
                  <a:gd name="connsiteX10" fmla="*/ 91127 w 658292"/>
                  <a:gd name="connsiteY10" fmla="*/ 1884993 h 1939281"/>
                  <a:gd name="connsiteX11" fmla="*/ 85605 w 658292"/>
                  <a:gd name="connsiteY11" fmla="*/ 1884368 h 1939281"/>
                  <a:gd name="connsiteX12" fmla="*/ 14540 w 658292"/>
                  <a:gd name="connsiteY12" fmla="*/ 753059 h 1939281"/>
                  <a:gd name="connsiteX13" fmla="*/ 3703 w 658292"/>
                  <a:gd name="connsiteY13" fmla="*/ 0 h 1939281"/>
                  <a:gd name="connsiteX14" fmla="*/ 658293 w 658292"/>
                  <a:gd name="connsiteY14" fmla="*/ 0 h 1939281"/>
                  <a:gd name="connsiteX15" fmla="*/ 657980 w 658292"/>
                  <a:gd name="connsiteY15" fmla="*/ 799324 h 1939281"/>
                  <a:gd name="connsiteX0" fmla="*/ 657980 w 658293"/>
                  <a:gd name="connsiteY0" fmla="*/ 799325 h 1939282"/>
                  <a:gd name="connsiteX1" fmla="*/ 604108 w 658293"/>
                  <a:gd name="connsiteY1" fmla="*/ 1939282 h 1939282"/>
                  <a:gd name="connsiteX2" fmla="*/ 593792 w 658293"/>
                  <a:gd name="connsiteY2" fmla="*/ 1936260 h 1939282"/>
                  <a:gd name="connsiteX3" fmla="*/ 435824 w 658293"/>
                  <a:gd name="connsiteY3" fmla="*/ 1890725 h 1939282"/>
                  <a:gd name="connsiteX4" fmla="*/ 419047 w 658293"/>
                  <a:gd name="connsiteY4" fmla="*/ 1885827 h 1939282"/>
                  <a:gd name="connsiteX5" fmla="*/ 334957 w 658293"/>
                  <a:gd name="connsiteY5" fmla="*/ 833398 h 1939282"/>
                  <a:gd name="connsiteX6" fmla="*/ 334853 w 658293"/>
                  <a:gd name="connsiteY6" fmla="*/ 833086 h 1939282"/>
                  <a:gd name="connsiteX7" fmla="*/ 330581 w 658293"/>
                  <a:gd name="connsiteY7" fmla="*/ 803493 h 1939282"/>
                  <a:gd name="connsiteX8" fmla="*/ 265560 w 658293"/>
                  <a:gd name="connsiteY8" fmla="*/ 1904478 h 1939282"/>
                  <a:gd name="connsiteX9" fmla="*/ 263163 w 658293"/>
                  <a:gd name="connsiteY9" fmla="*/ 1904166 h 1939282"/>
                  <a:gd name="connsiteX10" fmla="*/ 91127 w 658293"/>
                  <a:gd name="connsiteY10" fmla="*/ 1884993 h 1939282"/>
                  <a:gd name="connsiteX11" fmla="*/ 14540 w 658293"/>
                  <a:gd name="connsiteY11" fmla="*/ 753059 h 1939282"/>
                  <a:gd name="connsiteX12" fmla="*/ 3703 w 658293"/>
                  <a:gd name="connsiteY12" fmla="*/ 0 h 1939282"/>
                  <a:gd name="connsiteX13" fmla="*/ 658293 w 658293"/>
                  <a:gd name="connsiteY13" fmla="*/ 0 h 1939282"/>
                  <a:gd name="connsiteX14" fmla="*/ 657980 w 658293"/>
                  <a:gd name="connsiteY14" fmla="*/ 799324 h 1939282"/>
                  <a:gd name="connsiteX15" fmla="*/ 657980 w 658293"/>
                  <a:gd name="connsiteY15" fmla="*/ 799325 h 1939282"/>
                  <a:gd name="connsiteX0" fmla="*/ 657980 w 658293"/>
                  <a:gd name="connsiteY0" fmla="*/ 799325 h 1939282"/>
                  <a:gd name="connsiteX1" fmla="*/ 604108 w 658293"/>
                  <a:gd name="connsiteY1" fmla="*/ 1939282 h 1939282"/>
                  <a:gd name="connsiteX2" fmla="*/ 593792 w 658293"/>
                  <a:gd name="connsiteY2" fmla="*/ 1936260 h 1939282"/>
                  <a:gd name="connsiteX3" fmla="*/ 435824 w 658293"/>
                  <a:gd name="connsiteY3" fmla="*/ 1890725 h 1939282"/>
                  <a:gd name="connsiteX4" fmla="*/ 419047 w 658293"/>
                  <a:gd name="connsiteY4" fmla="*/ 1885827 h 1939282"/>
                  <a:gd name="connsiteX5" fmla="*/ 334957 w 658293"/>
                  <a:gd name="connsiteY5" fmla="*/ 833398 h 1939282"/>
                  <a:gd name="connsiteX6" fmla="*/ 334853 w 658293"/>
                  <a:gd name="connsiteY6" fmla="*/ 833086 h 1939282"/>
                  <a:gd name="connsiteX7" fmla="*/ 330581 w 658293"/>
                  <a:gd name="connsiteY7" fmla="*/ 803493 h 1939282"/>
                  <a:gd name="connsiteX8" fmla="*/ 265560 w 658293"/>
                  <a:gd name="connsiteY8" fmla="*/ 1904478 h 1939282"/>
                  <a:gd name="connsiteX9" fmla="*/ 91127 w 658293"/>
                  <a:gd name="connsiteY9" fmla="*/ 1884993 h 1939282"/>
                  <a:gd name="connsiteX10" fmla="*/ 14540 w 658293"/>
                  <a:gd name="connsiteY10" fmla="*/ 753059 h 1939282"/>
                  <a:gd name="connsiteX11" fmla="*/ 3703 w 658293"/>
                  <a:gd name="connsiteY11" fmla="*/ 0 h 1939282"/>
                  <a:gd name="connsiteX12" fmla="*/ 658293 w 658293"/>
                  <a:gd name="connsiteY12" fmla="*/ 0 h 1939282"/>
                  <a:gd name="connsiteX13" fmla="*/ 657980 w 658293"/>
                  <a:gd name="connsiteY13" fmla="*/ 799324 h 1939282"/>
                  <a:gd name="connsiteX14" fmla="*/ 657980 w 658293"/>
                  <a:gd name="connsiteY14" fmla="*/ 799325 h 1939282"/>
                  <a:gd name="connsiteX0" fmla="*/ 657980 w 658293"/>
                  <a:gd name="connsiteY0" fmla="*/ 799325 h 1939282"/>
                  <a:gd name="connsiteX1" fmla="*/ 604108 w 658293"/>
                  <a:gd name="connsiteY1" fmla="*/ 1939282 h 1939282"/>
                  <a:gd name="connsiteX2" fmla="*/ 593792 w 658293"/>
                  <a:gd name="connsiteY2" fmla="*/ 1936260 h 1939282"/>
                  <a:gd name="connsiteX3" fmla="*/ 435824 w 658293"/>
                  <a:gd name="connsiteY3" fmla="*/ 1890725 h 1939282"/>
                  <a:gd name="connsiteX4" fmla="*/ 419047 w 658293"/>
                  <a:gd name="connsiteY4" fmla="*/ 1885827 h 1939282"/>
                  <a:gd name="connsiteX5" fmla="*/ 334957 w 658293"/>
                  <a:gd name="connsiteY5" fmla="*/ 833398 h 1939282"/>
                  <a:gd name="connsiteX6" fmla="*/ 334853 w 658293"/>
                  <a:gd name="connsiteY6" fmla="*/ 833086 h 1939282"/>
                  <a:gd name="connsiteX7" fmla="*/ 330581 w 658293"/>
                  <a:gd name="connsiteY7" fmla="*/ 803493 h 1939282"/>
                  <a:gd name="connsiteX8" fmla="*/ 265560 w 658293"/>
                  <a:gd name="connsiteY8" fmla="*/ 1904478 h 1939282"/>
                  <a:gd name="connsiteX9" fmla="*/ 14540 w 658293"/>
                  <a:gd name="connsiteY9" fmla="*/ 753059 h 1939282"/>
                  <a:gd name="connsiteX10" fmla="*/ 3703 w 658293"/>
                  <a:gd name="connsiteY10" fmla="*/ 0 h 1939282"/>
                  <a:gd name="connsiteX11" fmla="*/ 658293 w 658293"/>
                  <a:gd name="connsiteY11" fmla="*/ 0 h 1939282"/>
                  <a:gd name="connsiteX12" fmla="*/ 657980 w 658293"/>
                  <a:gd name="connsiteY12" fmla="*/ 799324 h 1939282"/>
                  <a:gd name="connsiteX13" fmla="*/ 657980 w 658293"/>
                  <a:gd name="connsiteY13" fmla="*/ 799325 h 1939282"/>
                  <a:gd name="connsiteX0" fmla="*/ 657980 w 658293"/>
                  <a:gd name="connsiteY0" fmla="*/ 799325 h 1939282"/>
                  <a:gd name="connsiteX1" fmla="*/ 604108 w 658293"/>
                  <a:gd name="connsiteY1" fmla="*/ 1939282 h 1939282"/>
                  <a:gd name="connsiteX2" fmla="*/ 593792 w 658293"/>
                  <a:gd name="connsiteY2" fmla="*/ 1936260 h 1939282"/>
                  <a:gd name="connsiteX3" fmla="*/ 435824 w 658293"/>
                  <a:gd name="connsiteY3" fmla="*/ 1890725 h 1939282"/>
                  <a:gd name="connsiteX4" fmla="*/ 419047 w 658293"/>
                  <a:gd name="connsiteY4" fmla="*/ 1885827 h 1939282"/>
                  <a:gd name="connsiteX5" fmla="*/ 334957 w 658293"/>
                  <a:gd name="connsiteY5" fmla="*/ 833398 h 1939282"/>
                  <a:gd name="connsiteX6" fmla="*/ 334853 w 658293"/>
                  <a:gd name="connsiteY6" fmla="*/ 833086 h 1939282"/>
                  <a:gd name="connsiteX7" fmla="*/ 330581 w 658293"/>
                  <a:gd name="connsiteY7" fmla="*/ 803493 h 1939282"/>
                  <a:gd name="connsiteX8" fmla="*/ 14540 w 658293"/>
                  <a:gd name="connsiteY8" fmla="*/ 753059 h 1939282"/>
                  <a:gd name="connsiteX9" fmla="*/ 3703 w 658293"/>
                  <a:gd name="connsiteY9" fmla="*/ 0 h 1939282"/>
                  <a:gd name="connsiteX10" fmla="*/ 658293 w 658293"/>
                  <a:gd name="connsiteY10" fmla="*/ 0 h 1939282"/>
                  <a:gd name="connsiteX11" fmla="*/ 657980 w 658293"/>
                  <a:gd name="connsiteY11" fmla="*/ 799324 h 1939282"/>
                  <a:gd name="connsiteX12" fmla="*/ 657980 w 658293"/>
                  <a:gd name="connsiteY12" fmla="*/ 799325 h 1939282"/>
                  <a:gd name="connsiteX0" fmla="*/ 657980 w 658293"/>
                  <a:gd name="connsiteY0" fmla="*/ 799325 h 1939282"/>
                  <a:gd name="connsiteX1" fmla="*/ 604108 w 658293"/>
                  <a:gd name="connsiteY1" fmla="*/ 1939282 h 1939282"/>
                  <a:gd name="connsiteX2" fmla="*/ 593792 w 658293"/>
                  <a:gd name="connsiteY2" fmla="*/ 1936260 h 1939282"/>
                  <a:gd name="connsiteX3" fmla="*/ 435824 w 658293"/>
                  <a:gd name="connsiteY3" fmla="*/ 1890725 h 1939282"/>
                  <a:gd name="connsiteX4" fmla="*/ 334957 w 658293"/>
                  <a:gd name="connsiteY4" fmla="*/ 833398 h 1939282"/>
                  <a:gd name="connsiteX5" fmla="*/ 334853 w 658293"/>
                  <a:gd name="connsiteY5" fmla="*/ 833086 h 1939282"/>
                  <a:gd name="connsiteX6" fmla="*/ 330581 w 658293"/>
                  <a:gd name="connsiteY6" fmla="*/ 803493 h 1939282"/>
                  <a:gd name="connsiteX7" fmla="*/ 14540 w 658293"/>
                  <a:gd name="connsiteY7" fmla="*/ 753059 h 1939282"/>
                  <a:gd name="connsiteX8" fmla="*/ 3703 w 658293"/>
                  <a:gd name="connsiteY8" fmla="*/ 0 h 1939282"/>
                  <a:gd name="connsiteX9" fmla="*/ 658293 w 658293"/>
                  <a:gd name="connsiteY9" fmla="*/ 0 h 1939282"/>
                  <a:gd name="connsiteX10" fmla="*/ 657980 w 658293"/>
                  <a:gd name="connsiteY10" fmla="*/ 799324 h 1939282"/>
                  <a:gd name="connsiteX11" fmla="*/ 657980 w 658293"/>
                  <a:gd name="connsiteY11" fmla="*/ 799325 h 1939282"/>
                  <a:gd name="connsiteX0" fmla="*/ 657980 w 658293"/>
                  <a:gd name="connsiteY0" fmla="*/ 799325 h 1939282"/>
                  <a:gd name="connsiteX1" fmla="*/ 604108 w 658293"/>
                  <a:gd name="connsiteY1" fmla="*/ 1939282 h 1939282"/>
                  <a:gd name="connsiteX2" fmla="*/ 593792 w 658293"/>
                  <a:gd name="connsiteY2" fmla="*/ 1936260 h 1939282"/>
                  <a:gd name="connsiteX3" fmla="*/ 334957 w 658293"/>
                  <a:gd name="connsiteY3" fmla="*/ 833398 h 1939282"/>
                  <a:gd name="connsiteX4" fmla="*/ 334853 w 658293"/>
                  <a:gd name="connsiteY4" fmla="*/ 833086 h 1939282"/>
                  <a:gd name="connsiteX5" fmla="*/ 330581 w 658293"/>
                  <a:gd name="connsiteY5" fmla="*/ 803493 h 1939282"/>
                  <a:gd name="connsiteX6" fmla="*/ 14540 w 658293"/>
                  <a:gd name="connsiteY6" fmla="*/ 753059 h 1939282"/>
                  <a:gd name="connsiteX7" fmla="*/ 3703 w 658293"/>
                  <a:gd name="connsiteY7" fmla="*/ 0 h 1939282"/>
                  <a:gd name="connsiteX8" fmla="*/ 658293 w 658293"/>
                  <a:gd name="connsiteY8" fmla="*/ 0 h 1939282"/>
                  <a:gd name="connsiteX9" fmla="*/ 657980 w 658293"/>
                  <a:gd name="connsiteY9" fmla="*/ 799324 h 1939282"/>
                  <a:gd name="connsiteX10" fmla="*/ 657980 w 658293"/>
                  <a:gd name="connsiteY10" fmla="*/ 799325 h 1939282"/>
                  <a:gd name="connsiteX0" fmla="*/ 657980 w 658293"/>
                  <a:gd name="connsiteY0" fmla="*/ 799325 h 1939282"/>
                  <a:gd name="connsiteX1" fmla="*/ 604108 w 658293"/>
                  <a:gd name="connsiteY1" fmla="*/ 1939282 h 1939282"/>
                  <a:gd name="connsiteX2" fmla="*/ 334957 w 658293"/>
                  <a:gd name="connsiteY2" fmla="*/ 833398 h 1939282"/>
                  <a:gd name="connsiteX3" fmla="*/ 334853 w 658293"/>
                  <a:gd name="connsiteY3" fmla="*/ 833086 h 1939282"/>
                  <a:gd name="connsiteX4" fmla="*/ 330581 w 658293"/>
                  <a:gd name="connsiteY4" fmla="*/ 803493 h 1939282"/>
                  <a:gd name="connsiteX5" fmla="*/ 14540 w 658293"/>
                  <a:gd name="connsiteY5" fmla="*/ 753059 h 1939282"/>
                  <a:gd name="connsiteX6" fmla="*/ 3703 w 658293"/>
                  <a:gd name="connsiteY6" fmla="*/ 0 h 1939282"/>
                  <a:gd name="connsiteX7" fmla="*/ 658293 w 658293"/>
                  <a:gd name="connsiteY7" fmla="*/ 0 h 1939282"/>
                  <a:gd name="connsiteX8" fmla="*/ 657980 w 658293"/>
                  <a:gd name="connsiteY8" fmla="*/ 799324 h 1939282"/>
                  <a:gd name="connsiteX9" fmla="*/ 657980 w 658293"/>
                  <a:gd name="connsiteY9" fmla="*/ 799325 h 1939282"/>
                  <a:gd name="connsiteX0" fmla="*/ 657980 w 658293"/>
                  <a:gd name="connsiteY0" fmla="*/ 799325 h 833398"/>
                  <a:gd name="connsiteX1" fmla="*/ 334957 w 658293"/>
                  <a:gd name="connsiteY1" fmla="*/ 833398 h 833398"/>
                  <a:gd name="connsiteX2" fmla="*/ 334853 w 658293"/>
                  <a:gd name="connsiteY2" fmla="*/ 833086 h 833398"/>
                  <a:gd name="connsiteX3" fmla="*/ 330581 w 658293"/>
                  <a:gd name="connsiteY3" fmla="*/ 803493 h 833398"/>
                  <a:gd name="connsiteX4" fmla="*/ 14540 w 658293"/>
                  <a:gd name="connsiteY4" fmla="*/ 753059 h 833398"/>
                  <a:gd name="connsiteX5" fmla="*/ 3703 w 658293"/>
                  <a:gd name="connsiteY5" fmla="*/ 0 h 833398"/>
                  <a:gd name="connsiteX6" fmla="*/ 658293 w 658293"/>
                  <a:gd name="connsiteY6" fmla="*/ 0 h 833398"/>
                  <a:gd name="connsiteX7" fmla="*/ 657980 w 658293"/>
                  <a:gd name="connsiteY7" fmla="*/ 799324 h 833398"/>
                  <a:gd name="connsiteX8" fmla="*/ 657980 w 658293"/>
                  <a:gd name="connsiteY8" fmla="*/ 799325 h 833398"/>
                  <a:gd name="connsiteX0" fmla="*/ 663104 w 663104"/>
                  <a:gd name="connsiteY0" fmla="*/ 655842 h 833398"/>
                  <a:gd name="connsiteX1" fmla="*/ 334957 w 663104"/>
                  <a:gd name="connsiteY1" fmla="*/ 833398 h 833398"/>
                  <a:gd name="connsiteX2" fmla="*/ 334853 w 663104"/>
                  <a:gd name="connsiteY2" fmla="*/ 833086 h 833398"/>
                  <a:gd name="connsiteX3" fmla="*/ 330581 w 663104"/>
                  <a:gd name="connsiteY3" fmla="*/ 803493 h 833398"/>
                  <a:gd name="connsiteX4" fmla="*/ 14540 w 663104"/>
                  <a:gd name="connsiteY4" fmla="*/ 753059 h 833398"/>
                  <a:gd name="connsiteX5" fmla="*/ 3703 w 663104"/>
                  <a:gd name="connsiteY5" fmla="*/ 0 h 833398"/>
                  <a:gd name="connsiteX6" fmla="*/ 658293 w 663104"/>
                  <a:gd name="connsiteY6" fmla="*/ 0 h 833398"/>
                  <a:gd name="connsiteX7" fmla="*/ 657980 w 663104"/>
                  <a:gd name="connsiteY7" fmla="*/ 799324 h 833398"/>
                  <a:gd name="connsiteX8" fmla="*/ 663104 w 663104"/>
                  <a:gd name="connsiteY8" fmla="*/ 655842 h 833398"/>
                  <a:gd name="connsiteX0" fmla="*/ 663104 w 663104"/>
                  <a:gd name="connsiteY0" fmla="*/ 655842 h 841091"/>
                  <a:gd name="connsiteX1" fmla="*/ 334957 w 663104"/>
                  <a:gd name="connsiteY1" fmla="*/ 833398 h 841091"/>
                  <a:gd name="connsiteX2" fmla="*/ 330581 w 663104"/>
                  <a:gd name="connsiteY2" fmla="*/ 803493 h 841091"/>
                  <a:gd name="connsiteX3" fmla="*/ 14540 w 663104"/>
                  <a:gd name="connsiteY3" fmla="*/ 753059 h 841091"/>
                  <a:gd name="connsiteX4" fmla="*/ 3703 w 663104"/>
                  <a:gd name="connsiteY4" fmla="*/ 0 h 841091"/>
                  <a:gd name="connsiteX5" fmla="*/ 658293 w 663104"/>
                  <a:gd name="connsiteY5" fmla="*/ 0 h 841091"/>
                  <a:gd name="connsiteX6" fmla="*/ 657980 w 663104"/>
                  <a:gd name="connsiteY6" fmla="*/ 799324 h 841091"/>
                  <a:gd name="connsiteX7" fmla="*/ 663104 w 663104"/>
                  <a:gd name="connsiteY7" fmla="*/ 655842 h 841091"/>
                  <a:gd name="connsiteX0" fmla="*/ 663104 w 663104"/>
                  <a:gd name="connsiteY0" fmla="*/ 655842 h 852318"/>
                  <a:gd name="connsiteX1" fmla="*/ 334957 w 663104"/>
                  <a:gd name="connsiteY1" fmla="*/ 833398 h 852318"/>
                  <a:gd name="connsiteX2" fmla="*/ 14540 w 663104"/>
                  <a:gd name="connsiteY2" fmla="*/ 753059 h 852318"/>
                  <a:gd name="connsiteX3" fmla="*/ 3703 w 663104"/>
                  <a:gd name="connsiteY3" fmla="*/ 0 h 852318"/>
                  <a:gd name="connsiteX4" fmla="*/ 658293 w 663104"/>
                  <a:gd name="connsiteY4" fmla="*/ 0 h 852318"/>
                  <a:gd name="connsiteX5" fmla="*/ 657980 w 663104"/>
                  <a:gd name="connsiteY5" fmla="*/ 799324 h 852318"/>
                  <a:gd name="connsiteX6" fmla="*/ 663104 w 663104"/>
                  <a:gd name="connsiteY6" fmla="*/ 655842 h 852318"/>
                  <a:gd name="connsiteX0" fmla="*/ 663104 w 663104"/>
                  <a:gd name="connsiteY0" fmla="*/ 655842 h 799324"/>
                  <a:gd name="connsiteX1" fmla="*/ 14540 w 663104"/>
                  <a:gd name="connsiteY1" fmla="*/ 753059 h 799324"/>
                  <a:gd name="connsiteX2" fmla="*/ 3703 w 663104"/>
                  <a:gd name="connsiteY2" fmla="*/ 0 h 799324"/>
                  <a:gd name="connsiteX3" fmla="*/ 658293 w 663104"/>
                  <a:gd name="connsiteY3" fmla="*/ 0 h 799324"/>
                  <a:gd name="connsiteX4" fmla="*/ 657980 w 663104"/>
                  <a:gd name="connsiteY4" fmla="*/ 799324 h 799324"/>
                  <a:gd name="connsiteX5" fmla="*/ 663104 w 663104"/>
                  <a:gd name="connsiteY5" fmla="*/ 655842 h 799324"/>
                  <a:gd name="connsiteX0" fmla="*/ 665344 w 665344"/>
                  <a:gd name="connsiteY0" fmla="*/ 655842 h 799324"/>
                  <a:gd name="connsiteX1" fmla="*/ 11656 w 665344"/>
                  <a:gd name="connsiteY1" fmla="*/ 660820 h 799324"/>
                  <a:gd name="connsiteX2" fmla="*/ 5943 w 665344"/>
                  <a:gd name="connsiteY2" fmla="*/ 0 h 799324"/>
                  <a:gd name="connsiteX3" fmla="*/ 660533 w 665344"/>
                  <a:gd name="connsiteY3" fmla="*/ 0 h 799324"/>
                  <a:gd name="connsiteX4" fmla="*/ 660220 w 665344"/>
                  <a:gd name="connsiteY4" fmla="*/ 799324 h 799324"/>
                  <a:gd name="connsiteX5" fmla="*/ 665344 w 665344"/>
                  <a:gd name="connsiteY5" fmla="*/ 655842 h 799324"/>
                  <a:gd name="connsiteX0" fmla="*/ 665344 w 665344"/>
                  <a:gd name="connsiteY0" fmla="*/ 655842 h 660820"/>
                  <a:gd name="connsiteX1" fmla="*/ 11656 w 665344"/>
                  <a:gd name="connsiteY1" fmla="*/ 660820 h 660820"/>
                  <a:gd name="connsiteX2" fmla="*/ 5943 w 665344"/>
                  <a:gd name="connsiteY2" fmla="*/ 0 h 660820"/>
                  <a:gd name="connsiteX3" fmla="*/ 660533 w 665344"/>
                  <a:gd name="connsiteY3" fmla="*/ 0 h 660820"/>
                  <a:gd name="connsiteX4" fmla="*/ 660220 w 665344"/>
                  <a:gd name="connsiteY4" fmla="*/ 609721 h 660820"/>
                  <a:gd name="connsiteX5" fmla="*/ 665344 w 665344"/>
                  <a:gd name="connsiteY5" fmla="*/ 655842 h 6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344" h="660820">
                    <a:moveTo>
                      <a:pt x="665344" y="655842"/>
                    </a:moveTo>
                    <a:lnTo>
                      <a:pt x="11656" y="660820"/>
                    </a:lnTo>
                    <a:cubicBezTo>
                      <a:pt x="-6475" y="450231"/>
                      <a:pt x="629" y="233409"/>
                      <a:pt x="5943" y="0"/>
                    </a:cubicBezTo>
                    <a:lnTo>
                      <a:pt x="660533" y="0"/>
                    </a:lnTo>
                    <a:cubicBezTo>
                      <a:pt x="660429" y="266441"/>
                      <a:pt x="660324" y="343280"/>
                      <a:pt x="660220" y="609721"/>
                    </a:cubicBezTo>
                    <a:lnTo>
                      <a:pt x="665344" y="655842"/>
                    </a:lnTo>
                    <a:close/>
                  </a:path>
                </a:pathLst>
              </a:custGeom>
              <a:solidFill>
                <a:srgbClr val="303B39"/>
              </a:solidFill>
              <a:ln w="10416" cap="flat">
                <a:noFill/>
                <a:prstDash val="solid"/>
                <a:miter/>
              </a:ln>
            </p:spPr>
            <p:txBody>
              <a:bodyPr rtlCol="0" anchor="ctr"/>
              <a:lstStyle/>
              <a:p>
                <a:endParaRPr lang="nl-NL"/>
              </a:p>
            </p:txBody>
          </p:sp>
          <p:sp>
            <p:nvSpPr>
              <p:cNvPr id="14" name="Vrije vorm 13">
                <a:extLst>
                  <a:ext uri="{FF2B5EF4-FFF2-40B4-BE49-F238E27FC236}">
                    <a16:creationId xmlns:a16="http://schemas.microsoft.com/office/drawing/2014/main" id="{8D8019D3-1E73-9280-051E-1B4A8A995051}"/>
                  </a:ext>
                </a:extLst>
              </p:cNvPr>
              <p:cNvSpPr/>
              <p:nvPr/>
            </p:nvSpPr>
            <p:spPr>
              <a:xfrm>
                <a:off x="5581424" y="4176499"/>
                <a:ext cx="172380" cy="312287"/>
              </a:xfrm>
              <a:custGeom>
                <a:avLst/>
                <a:gdLst>
                  <a:gd name="connsiteX0" fmla="*/ 105920 w 172380"/>
                  <a:gd name="connsiteY0" fmla="*/ 0 h 312287"/>
                  <a:gd name="connsiteX1" fmla="*/ 111034 w 172380"/>
                  <a:gd name="connsiteY1" fmla="*/ 3645 h 312287"/>
                  <a:gd name="connsiteX2" fmla="*/ 150186 w 172380"/>
                  <a:gd name="connsiteY2" fmla="*/ 106015 h 312287"/>
                  <a:gd name="connsiteX3" fmla="*/ 155602 w 172380"/>
                  <a:gd name="connsiteY3" fmla="*/ 163572 h 312287"/>
                  <a:gd name="connsiteX4" fmla="*/ 155660 w 172380"/>
                  <a:gd name="connsiteY4" fmla="*/ 164044 h 312287"/>
                  <a:gd name="connsiteX5" fmla="*/ 172380 w 172380"/>
                  <a:gd name="connsiteY5" fmla="*/ 236049 h 312287"/>
                  <a:gd name="connsiteX6" fmla="*/ 148832 w 172380"/>
                  <a:gd name="connsiteY6" fmla="*/ 226884 h 312287"/>
                  <a:gd name="connsiteX7" fmla="*/ 124179 w 172380"/>
                  <a:gd name="connsiteY7" fmla="*/ 176067 h 312287"/>
                  <a:gd name="connsiteX8" fmla="*/ 118251 w 172380"/>
                  <a:gd name="connsiteY8" fmla="*/ 130113 h 312287"/>
                  <a:gd name="connsiteX9" fmla="*/ 105432 w 172380"/>
                  <a:gd name="connsiteY9" fmla="*/ 170498 h 312287"/>
                  <a:gd name="connsiteX10" fmla="*/ 105348 w 172380"/>
                  <a:gd name="connsiteY10" fmla="*/ 172747 h 312287"/>
                  <a:gd name="connsiteX11" fmla="*/ 120355 w 172380"/>
                  <a:gd name="connsiteY11" fmla="*/ 236925 h 312287"/>
                  <a:gd name="connsiteX12" fmla="*/ 121239 w 172380"/>
                  <a:gd name="connsiteY12" fmla="*/ 238720 h 312287"/>
                  <a:gd name="connsiteX13" fmla="*/ 141716 w 172380"/>
                  <a:gd name="connsiteY13" fmla="*/ 268927 h 312287"/>
                  <a:gd name="connsiteX14" fmla="*/ 143428 w 172380"/>
                  <a:gd name="connsiteY14" fmla="*/ 270578 h 312287"/>
                  <a:gd name="connsiteX15" fmla="*/ 161941 w 172380"/>
                  <a:gd name="connsiteY15" fmla="*/ 289562 h 312287"/>
                  <a:gd name="connsiteX16" fmla="*/ 159894 w 172380"/>
                  <a:gd name="connsiteY16" fmla="*/ 297292 h 312287"/>
                  <a:gd name="connsiteX17" fmla="*/ 146092 w 172380"/>
                  <a:gd name="connsiteY17" fmla="*/ 301971 h 312287"/>
                  <a:gd name="connsiteX18" fmla="*/ 148544 w 172380"/>
                  <a:gd name="connsiteY18" fmla="*/ 310810 h 312287"/>
                  <a:gd name="connsiteX19" fmla="*/ 119455 w 172380"/>
                  <a:gd name="connsiteY19" fmla="*/ 308468 h 312287"/>
                  <a:gd name="connsiteX20" fmla="*/ 117287 w 172380"/>
                  <a:gd name="connsiteY20" fmla="*/ 307814 h 312287"/>
                  <a:gd name="connsiteX21" fmla="*/ 93161 w 172380"/>
                  <a:gd name="connsiteY21" fmla="*/ 294470 h 312287"/>
                  <a:gd name="connsiteX22" fmla="*/ 90743 w 172380"/>
                  <a:gd name="connsiteY22" fmla="*/ 293802 h 312287"/>
                  <a:gd name="connsiteX23" fmla="*/ 88302 w 172380"/>
                  <a:gd name="connsiteY23" fmla="*/ 293720 h 312287"/>
                  <a:gd name="connsiteX24" fmla="*/ 72260 w 172380"/>
                  <a:gd name="connsiteY24" fmla="*/ 287878 h 312287"/>
                  <a:gd name="connsiteX25" fmla="*/ 30191 w 172380"/>
                  <a:gd name="connsiteY25" fmla="*/ 254897 h 312287"/>
                  <a:gd name="connsiteX26" fmla="*/ 29778 w 172380"/>
                  <a:gd name="connsiteY26" fmla="*/ 254538 h 312287"/>
                  <a:gd name="connsiteX27" fmla="*/ 13455 w 172380"/>
                  <a:gd name="connsiteY27" fmla="*/ 238814 h 312287"/>
                  <a:gd name="connsiteX28" fmla="*/ 6334 w 172380"/>
                  <a:gd name="connsiteY28" fmla="*/ 224150 h 312287"/>
                  <a:gd name="connsiteX29" fmla="*/ 180 w 172380"/>
                  <a:gd name="connsiteY29" fmla="*/ 162826 h 312287"/>
                  <a:gd name="connsiteX30" fmla="*/ 193 w 172380"/>
                  <a:gd name="connsiteY30" fmla="*/ 155630 h 312287"/>
                  <a:gd name="connsiteX31" fmla="*/ 11338 w 172380"/>
                  <a:gd name="connsiteY31" fmla="*/ 34543 h 312287"/>
                  <a:gd name="connsiteX32" fmla="*/ 11222 w 172380"/>
                  <a:gd name="connsiteY32" fmla="*/ 6279 h 312287"/>
                  <a:gd name="connsiteX33" fmla="*/ 16567 w 172380"/>
                  <a:gd name="connsiteY33" fmla="*/ 842 h 312287"/>
                  <a:gd name="connsiteX34" fmla="*/ 105920 w 172380"/>
                  <a:gd name="connsiteY34" fmla="*/ 0 h 31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2380" h="312287">
                    <a:moveTo>
                      <a:pt x="105920" y="0"/>
                    </a:moveTo>
                    <a:cubicBezTo>
                      <a:pt x="108265" y="-22"/>
                      <a:pt x="110296" y="1419"/>
                      <a:pt x="111034" y="3645"/>
                    </a:cubicBezTo>
                    <a:cubicBezTo>
                      <a:pt x="120577" y="32414"/>
                      <a:pt x="145506" y="84344"/>
                      <a:pt x="150186" y="106015"/>
                    </a:cubicBezTo>
                    <a:cubicBezTo>
                      <a:pt x="151781" y="113372"/>
                      <a:pt x="152476" y="127961"/>
                      <a:pt x="155602" y="163572"/>
                    </a:cubicBezTo>
                    <a:cubicBezTo>
                      <a:pt x="155616" y="163727"/>
                      <a:pt x="155636" y="163891"/>
                      <a:pt x="155660" y="164044"/>
                    </a:cubicBezTo>
                    <a:cubicBezTo>
                      <a:pt x="161363" y="199906"/>
                      <a:pt x="172412" y="232364"/>
                      <a:pt x="172380" y="236049"/>
                    </a:cubicBezTo>
                    <a:cubicBezTo>
                      <a:pt x="172327" y="242366"/>
                      <a:pt x="157392" y="238265"/>
                      <a:pt x="148832" y="226884"/>
                    </a:cubicBezTo>
                    <a:cubicBezTo>
                      <a:pt x="140250" y="215503"/>
                      <a:pt x="126503" y="191822"/>
                      <a:pt x="124179" y="176067"/>
                    </a:cubicBezTo>
                    <a:cubicBezTo>
                      <a:pt x="121861" y="160320"/>
                      <a:pt x="120197" y="135569"/>
                      <a:pt x="118251" y="130113"/>
                    </a:cubicBezTo>
                    <a:cubicBezTo>
                      <a:pt x="111574" y="147795"/>
                      <a:pt x="106650" y="165893"/>
                      <a:pt x="105432" y="170498"/>
                    </a:cubicBezTo>
                    <a:cubicBezTo>
                      <a:pt x="105234" y="171247"/>
                      <a:pt x="105206" y="171985"/>
                      <a:pt x="105348" y="172747"/>
                    </a:cubicBezTo>
                    <a:cubicBezTo>
                      <a:pt x="109343" y="194267"/>
                      <a:pt x="116851" y="220854"/>
                      <a:pt x="120355" y="236925"/>
                    </a:cubicBezTo>
                    <a:cubicBezTo>
                      <a:pt x="120508" y="237628"/>
                      <a:pt x="120778" y="238168"/>
                      <a:pt x="121239" y="238720"/>
                    </a:cubicBezTo>
                    <a:cubicBezTo>
                      <a:pt x="127738" y="246508"/>
                      <a:pt x="138601" y="263886"/>
                      <a:pt x="141716" y="268927"/>
                    </a:cubicBezTo>
                    <a:cubicBezTo>
                      <a:pt x="142149" y="269627"/>
                      <a:pt x="142684" y="270228"/>
                      <a:pt x="143428" y="270578"/>
                    </a:cubicBezTo>
                    <a:cubicBezTo>
                      <a:pt x="147029" y="272271"/>
                      <a:pt x="156991" y="282045"/>
                      <a:pt x="161941" y="289562"/>
                    </a:cubicBezTo>
                    <a:cubicBezTo>
                      <a:pt x="163702" y="292237"/>
                      <a:pt x="162764" y="295868"/>
                      <a:pt x="159894" y="297292"/>
                    </a:cubicBezTo>
                    <a:cubicBezTo>
                      <a:pt x="152495" y="300963"/>
                      <a:pt x="146092" y="301971"/>
                      <a:pt x="146092" y="301971"/>
                    </a:cubicBezTo>
                    <a:cubicBezTo>
                      <a:pt x="148263" y="304717"/>
                      <a:pt x="150837" y="309095"/>
                      <a:pt x="148544" y="310810"/>
                    </a:cubicBezTo>
                    <a:cubicBezTo>
                      <a:pt x="142701" y="315179"/>
                      <a:pt x="119455" y="308468"/>
                      <a:pt x="119455" y="308468"/>
                    </a:cubicBezTo>
                    <a:cubicBezTo>
                      <a:pt x="118693" y="308406"/>
                      <a:pt x="117954" y="308183"/>
                      <a:pt x="117287" y="307814"/>
                    </a:cubicBezTo>
                    <a:lnTo>
                      <a:pt x="93161" y="294470"/>
                    </a:lnTo>
                    <a:cubicBezTo>
                      <a:pt x="92420" y="294059"/>
                      <a:pt x="91591" y="293831"/>
                      <a:pt x="90743" y="293802"/>
                    </a:cubicBezTo>
                    <a:lnTo>
                      <a:pt x="88302" y="293720"/>
                    </a:lnTo>
                    <a:cubicBezTo>
                      <a:pt x="82470" y="293523"/>
                      <a:pt x="76852" y="291477"/>
                      <a:pt x="72260" y="287878"/>
                    </a:cubicBezTo>
                    <a:lnTo>
                      <a:pt x="30191" y="254897"/>
                    </a:lnTo>
                    <a:cubicBezTo>
                      <a:pt x="30047" y="254784"/>
                      <a:pt x="29910" y="254665"/>
                      <a:pt x="29778" y="254538"/>
                    </a:cubicBezTo>
                    <a:lnTo>
                      <a:pt x="13455" y="238814"/>
                    </a:lnTo>
                    <a:cubicBezTo>
                      <a:pt x="9418" y="234925"/>
                      <a:pt x="6894" y="229728"/>
                      <a:pt x="6334" y="224150"/>
                    </a:cubicBezTo>
                    <a:lnTo>
                      <a:pt x="180" y="162826"/>
                    </a:lnTo>
                    <a:cubicBezTo>
                      <a:pt x="-62" y="160412"/>
                      <a:pt x="-62" y="158043"/>
                      <a:pt x="193" y="155630"/>
                    </a:cubicBezTo>
                    <a:cubicBezTo>
                      <a:pt x="2187" y="136775"/>
                      <a:pt x="11398" y="48879"/>
                      <a:pt x="11338" y="34543"/>
                    </a:cubicBezTo>
                    <a:cubicBezTo>
                      <a:pt x="11319" y="30924"/>
                      <a:pt x="11269" y="20531"/>
                      <a:pt x="11222" y="6279"/>
                    </a:cubicBezTo>
                    <a:cubicBezTo>
                      <a:pt x="11212" y="3330"/>
                      <a:pt x="13618" y="869"/>
                      <a:pt x="16567" y="842"/>
                    </a:cubicBezTo>
                    <a:lnTo>
                      <a:pt x="105920" y="0"/>
                    </a:lnTo>
                    <a:close/>
                  </a:path>
                </a:pathLst>
              </a:custGeom>
              <a:solidFill>
                <a:srgbClr val="E5B6AE"/>
              </a:solidFill>
              <a:ln w="10416" cap="flat">
                <a:noFill/>
                <a:prstDash val="solid"/>
                <a:miter/>
              </a:ln>
            </p:spPr>
            <p:txBody>
              <a:bodyPr rtlCol="0" anchor="ctr"/>
              <a:lstStyle/>
              <a:p>
                <a:endParaRPr lang="nl-NL"/>
              </a:p>
            </p:txBody>
          </p:sp>
          <p:sp>
            <p:nvSpPr>
              <p:cNvPr id="17" name="Vrije vorm 16">
                <a:extLst>
                  <a:ext uri="{FF2B5EF4-FFF2-40B4-BE49-F238E27FC236}">
                    <a16:creationId xmlns:a16="http://schemas.microsoft.com/office/drawing/2014/main" id="{D96EF04E-5F05-BA92-87FE-3838680B66AC}"/>
                  </a:ext>
                </a:extLst>
              </p:cNvPr>
              <p:cNvSpPr/>
              <p:nvPr/>
            </p:nvSpPr>
            <p:spPr>
              <a:xfrm>
                <a:off x="6294125" y="4203908"/>
                <a:ext cx="175017" cy="310850"/>
              </a:xfrm>
              <a:custGeom>
                <a:avLst/>
                <a:gdLst>
                  <a:gd name="connsiteX0" fmla="*/ 74807 w 175017"/>
                  <a:gd name="connsiteY0" fmla="*/ 6 h 310850"/>
                  <a:gd name="connsiteX1" fmla="*/ 69567 w 175017"/>
                  <a:gd name="connsiteY1" fmla="*/ 3466 h 310850"/>
                  <a:gd name="connsiteX2" fmla="*/ 26811 w 175017"/>
                  <a:gd name="connsiteY2" fmla="*/ 104385 h 310850"/>
                  <a:gd name="connsiteX3" fmla="*/ 19359 w 175017"/>
                  <a:gd name="connsiteY3" fmla="*/ 161714 h 310850"/>
                  <a:gd name="connsiteX4" fmla="*/ 19285 w 175017"/>
                  <a:gd name="connsiteY4" fmla="*/ 162184 h 310850"/>
                  <a:gd name="connsiteX5" fmla="*/ 24 w 175017"/>
                  <a:gd name="connsiteY5" fmla="*/ 233552 h 310850"/>
                  <a:gd name="connsiteX6" fmla="*/ 23882 w 175017"/>
                  <a:gd name="connsiteY6" fmla="*/ 225227 h 310850"/>
                  <a:gd name="connsiteX7" fmla="*/ 50320 w 175017"/>
                  <a:gd name="connsiteY7" fmla="*/ 175314 h 310850"/>
                  <a:gd name="connsiteX8" fmla="*/ 57873 w 175017"/>
                  <a:gd name="connsiteY8" fmla="*/ 129600 h 310850"/>
                  <a:gd name="connsiteX9" fmla="*/ 69253 w 175017"/>
                  <a:gd name="connsiteY9" fmla="*/ 170414 h 310850"/>
                  <a:gd name="connsiteX10" fmla="*/ 69258 w 175017"/>
                  <a:gd name="connsiteY10" fmla="*/ 172664 h 310850"/>
                  <a:gd name="connsiteX11" fmla="*/ 51985 w 175017"/>
                  <a:gd name="connsiteY11" fmla="*/ 236270 h 310850"/>
                  <a:gd name="connsiteX12" fmla="*/ 51038 w 175017"/>
                  <a:gd name="connsiteY12" fmla="*/ 238033 h 310850"/>
                  <a:gd name="connsiteX13" fmla="*/ 29503 w 175017"/>
                  <a:gd name="connsiteY13" fmla="*/ 267495 h 310850"/>
                  <a:gd name="connsiteX14" fmla="*/ 27734 w 175017"/>
                  <a:gd name="connsiteY14" fmla="*/ 269084 h 310850"/>
                  <a:gd name="connsiteX15" fmla="*/ 8560 w 175017"/>
                  <a:gd name="connsiteY15" fmla="*/ 287400 h 310850"/>
                  <a:gd name="connsiteX16" fmla="*/ 10331 w 175017"/>
                  <a:gd name="connsiteY16" fmla="*/ 295198 h 310850"/>
                  <a:gd name="connsiteX17" fmla="*/ 23959 w 175017"/>
                  <a:gd name="connsiteY17" fmla="*/ 300363 h 310850"/>
                  <a:gd name="connsiteX18" fmla="*/ 21196 w 175017"/>
                  <a:gd name="connsiteY18" fmla="*/ 309110 h 310850"/>
                  <a:gd name="connsiteX19" fmla="*/ 50350 w 175017"/>
                  <a:gd name="connsiteY19" fmla="*/ 307800 h 310850"/>
                  <a:gd name="connsiteX20" fmla="*/ 52539 w 175017"/>
                  <a:gd name="connsiteY20" fmla="*/ 307223 h 310850"/>
                  <a:gd name="connsiteX21" fmla="*/ 77122 w 175017"/>
                  <a:gd name="connsiteY21" fmla="*/ 294743 h 310850"/>
                  <a:gd name="connsiteX22" fmla="*/ 79563 w 175017"/>
                  <a:gd name="connsiteY22" fmla="*/ 294161 h 310850"/>
                  <a:gd name="connsiteX23" fmla="*/ 82562 w 175017"/>
                  <a:gd name="connsiteY23" fmla="*/ 294166 h 310850"/>
                  <a:gd name="connsiteX24" fmla="*/ 97793 w 175017"/>
                  <a:gd name="connsiteY24" fmla="*/ 289223 h 310850"/>
                  <a:gd name="connsiteX25" fmla="*/ 141456 w 175017"/>
                  <a:gd name="connsiteY25" fmla="*/ 257426 h 310850"/>
                  <a:gd name="connsiteX26" fmla="*/ 141881 w 175017"/>
                  <a:gd name="connsiteY26" fmla="*/ 257082 h 310850"/>
                  <a:gd name="connsiteX27" fmla="*/ 157025 w 175017"/>
                  <a:gd name="connsiteY27" fmla="*/ 243494 h 310850"/>
                  <a:gd name="connsiteX28" fmla="*/ 166700 w 175017"/>
                  <a:gd name="connsiteY28" fmla="*/ 225247 h 310850"/>
                  <a:gd name="connsiteX29" fmla="*/ 174653 w 175017"/>
                  <a:gd name="connsiteY29" fmla="*/ 166898 h 310850"/>
                  <a:gd name="connsiteX30" fmla="*/ 174922 w 175017"/>
                  <a:gd name="connsiteY30" fmla="*/ 158852 h 310850"/>
                  <a:gd name="connsiteX31" fmla="*/ 168105 w 175017"/>
                  <a:gd name="connsiteY31" fmla="*/ 37879 h 310850"/>
                  <a:gd name="connsiteX32" fmla="*/ 169222 w 175017"/>
                  <a:gd name="connsiteY32" fmla="*/ 9636 h 310850"/>
                  <a:gd name="connsiteX33" fmla="*/ 164073 w 175017"/>
                  <a:gd name="connsiteY33" fmla="*/ 4013 h 310850"/>
                  <a:gd name="connsiteX34" fmla="*/ 74807 w 175017"/>
                  <a:gd name="connsiteY34" fmla="*/ 6 h 31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5017" h="310850">
                    <a:moveTo>
                      <a:pt x="74807" y="6"/>
                    </a:moveTo>
                    <a:cubicBezTo>
                      <a:pt x="72464" y="-100"/>
                      <a:pt x="70383" y="1268"/>
                      <a:pt x="69567" y="3466"/>
                    </a:cubicBezTo>
                    <a:cubicBezTo>
                      <a:pt x="59010" y="31880"/>
                      <a:pt x="32256" y="82894"/>
                      <a:pt x="26811" y="104385"/>
                    </a:cubicBezTo>
                    <a:cubicBezTo>
                      <a:pt x="24957" y="111681"/>
                      <a:pt x="23745" y="126237"/>
                      <a:pt x="19359" y="161714"/>
                    </a:cubicBezTo>
                    <a:cubicBezTo>
                      <a:pt x="19340" y="161868"/>
                      <a:pt x="19315" y="162032"/>
                      <a:pt x="19285" y="162184"/>
                    </a:cubicBezTo>
                    <a:cubicBezTo>
                      <a:pt x="12315" y="197821"/>
                      <a:pt x="-627" y="232329"/>
                      <a:pt x="24" y="233552"/>
                    </a:cubicBezTo>
                    <a:cubicBezTo>
                      <a:pt x="2991" y="239128"/>
                      <a:pt x="14924" y="236297"/>
                      <a:pt x="23882" y="225227"/>
                    </a:cubicBezTo>
                    <a:cubicBezTo>
                      <a:pt x="32862" y="214156"/>
                      <a:pt x="47439" y="190977"/>
                      <a:pt x="50320" y="175314"/>
                    </a:cubicBezTo>
                    <a:cubicBezTo>
                      <a:pt x="53194" y="159660"/>
                      <a:pt x="55734" y="134984"/>
                      <a:pt x="57873" y="129600"/>
                    </a:cubicBezTo>
                    <a:cubicBezTo>
                      <a:pt x="63919" y="147507"/>
                      <a:pt x="68198" y="165769"/>
                      <a:pt x="69253" y="170414"/>
                    </a:cubicBezTo>
                    <a:cubicBezTo>
                      <a:pt x="69424" y="171169"/>
                      <a:pt x="69426" y="171907"/>
                      <a:pt x="69258" y="172664"/>
                    </a:cubicBezTo>
                    <a:cubicBezTo>
                      <a:pt x="64502" y="194029"/>
                      <a:pt x="56056" y="220333"/>
                      <a:pt x="51985" y="236270"/>
                    </a:cubicBezTo>
                    <a:cubicBezTo>
                      <a:pt x="51807" y="236967"/>
                      <a:pt x="51519" y="237497"/>
                      <a:pt x="51038" y="238033"/>
                    </a:cubicBezTo>
                    <a:cubicBezTo>
                      <a:pt x="44267" y="245586"/>
                      <a:pt x="32795" y="262567"/>
                      <a:pt x="29503" y="267495"/>
                    </a:cubicBezTo>
                    <a:cubicBezTo>
                      <a:pt x="29046" y="268179"/>
                      <a:pt x="28490" y="268761"/>
                      <a:pt x="27734" y="269084"/>
                    </a:cubicBezTo>
                    <a:cubicBezTo>
                      <a:pt x="24075" y="270649"/>
                      <a:pt x="13773" y="280063"/>
                      <a:pt x="8560" y="287400"/>
                    </a:cubicBezTo>
                    <a:cubicBezTo>
                      <a:pt x="6705" y="290011"/>
                      <a:pt x="7514" y="293673"/>
                      <a:pt x="10331" y="295198"/>
                    </a:cubicBezTo>
                    <a:cubicBezTo>
                      <a:pt x="17596" y="299129"/>
                      <a:pt x="23959" y="300363"/>
                      <a:pt x="23959" y="300363"/>
                    </a:cubicBezTo>
                    <a:cubicBezTo>
                      <a:pt x="21692" y="303031"/>
                      <a:pt x="18964" y="307314"/>
                      <a:pt x="21196" y="309110"/>
                    </a:cubicBezTo>
                    <a:cubicBezTo>
                      <a:pt x="26880" y="313683"/>
                      <a:pt x="50350" y="307800"/>
                      <a:pt x="50350" y="307800"/>
                    </a:cubicBezTo>
                    <a:cubicBezTo>
                      <a:pt x="51112" y="307765"/>
                      <a:pt x="51859" y="307569"/>
                      <a:pt x="52539" y="307223"/>
                    </a:cubicBezTo>
                    <a:lnTo>
                      <a:pt x="77122" y="294743"/>
                    </a:lnTo>
                    <a:cubicBezTo>
                      <a:pt x="77878" y="294358"/>
                      <a:pt x="78714" y="294159"/>
                      <a:pt x="79563" y="294161"/>
                    </a:cubicBezTo>
                    <a:lnTo>
                      <a:pt x="82562" y="294166"/>
                    </a:lnTo>
                    <a:cubicBezTo>
                      <a:pt x="88035" y="294176"/>
                      <a:pt x="93369" y="292445"/>
                      <a:pt x="97793" y="289223"/>
                    </a:cubicBezTo>
                    <a:lnTo>
                      <a:pt x="141456" y="257426"/>
                    </a:lnTo>
                    <a:cubicBezTo>
                      <a:pt x="141603" y="257319"/>
                      <a:pt x="141745" y="257204"/>
                      <a:pt x="141881" y="257082"/>
                    </a:cubicBezTo>
                    <a:lnTo>
                      <a:pt x="157025" y="243494"/>
                    </a:lnTo>
                    <a:cubicBezTo>
                      <a:pt x="162311" y="238751"/>
                      <a:pt x="165741" y="232284"/>
                      <a:pt x="166700" y="225247"/>
                    </a:cubicBezTo>
                    <a:lnTo>
                      <a:pt x="174653" y="166898"/>
                    </a:lnTo>
                    <a:cubicBezTo>
                      <a:pt x="175019" y="164214"/>
                      <a:pt x="175111" y="161554"/>
                      <a:pt x="174922" y="158852"/>
                    </a:cubicBezTo>
                    <a:cubicBezTo>
                      <a:pt x="173537" y="139066"/>
                      <a:pt x="167541" y="52097"/>
                      <a:pt x="168105" y="37879"/>
                    </a:cubicBezTo>
                    <a:cubicBezTo>
                      <a:pt x="168252" y="34262"/>
                      <a:pt x="168671" y="23878"/>
                      <a:pt x="169222" y="9636"/>
                    </a:cubicBezTo>
                    <a:cubicBezTo>
                      <a:pt x="169337" y="6690"/>
                      <a:pt x="167020" y="4145"/>
                      <a:pt x="164073" y="4013"/>
                    </a:cubicBezTo>
                    <a:lnTo>
                      <a:pt x="74807" y="6"/>
                    </a:lnTo>
                    <a:close/>
                  </a:path>
                </a:pathLst>
              </a:custGeom>
              <a:solidFill>
                <a:srgbClr val="E5B6AE"/>
              </a:solidFill>
              <a:ln w="10416" cap="flat">
                <a:noFill/>
                <a:prstDash val="solid"/>
                <a:miter/>
              </a:ln>
            </p:spPr>
            <p:txBody>
              <a:bodyPr rtlCol="0" anchor="ctr"/>
              <a:lstStyle/>
              <a:p>
                <a:endParaRPr lang="nl-NL"/>
              </a:p>
            </p:txBody>
          </p:sp>
          <p:sp>
            <p:nvSpPr>
              <p:cNvPr id="31" name="Vrije vorm 30">
                <a:extLst>
                  <a:ext uri="{FF2B5EF4-FFF2-40B4-BE49-F238E27FC236}">
                    <a16:creationId xmlns:a16="http://schemas.microsoft.com/office/drawing/2014/main" id="{F9D9B823-BDB7-B868-35E1-58C956DFCA21}"/>
                  </a:ext>
                </a:extLst>
              </p:cNvPr>
              <p:cNvSpPr/>
              <p:nvPr/>
            </p:nvSpPr>
            <p:spPr>
              <a:xfrm>
                <a:off x="5578898" y="2928899"/>
                <a:ext cx="893730" cy="1291986"/>
              </a:xfrm>
              <a:custGeom>
                <a:avLst/>
                <a:gdLst>
                  <a:gd name="connsiteX0" fmla="*/ 130668 w 893730"/>
                  <a:gd name="connsiteY0" fmla="*/ 1265206 h 1291986"/>
                  <a:gd name="connsiteX1" fmla="*/ 4273 w 893730"/>
                  <a:gd name="connsiteY1" fmla="*/ 1265832 h 1291986"/>
                  <a:gd name="connsiteX2" fmla="*/ 0 w 893730"/>
                  <a:gd name="connsiteY2" fmla="*/ 1234676 h 1291986"/>
                  <a:gd name="connsiteX3" fmla="*/ 128793 w 893730"/>
                  <a:gd name="connsiteY3" fmla="*/ 1243532 h 1291986"/>
                  <a:gd name="connsiteX4" fmla="*/ 130668 w 893730"/>
                  <a:gd name="connsiteY4" fmla="*/ 1265206 h 1291986"/>
                  <a:gd name="connsiteX5" fmla="*/ 567061 w 893730"/>
                  <a:gd name="connsiteY5" fmla="*/ 417 h 1291986"/>
                  <a:gd name="connsiteX6" fmla="*/ 567061 w 893730"/>
                  <a:gd name="connsiteY6" fmla="*/ 8336 h 1291986"/>
                  <a:gd name="connsiteX7" fmla="*/ 423890 w 893730"/>
                  <a:gd name="connsiteY7" fmla="*/ 125562 h 1291986"/>
                  <a:gd name="connsiteX8" fmla="*/ 309790 w 893730"/>
                  <a:gd name="connsiteY8" fmla="*/ 26676 h 1291986"/>
                  <a:gd name="connsiteX9" fmla="*/ 311248 w 893730"/>
                  <a:gd name="connsiteY9" fmla="*/ 7919 h 1291986"/>
                  <a:gd name="connsiteX10" fmla="*/ 311769 w 893730"/>
                  <a:gd name="connsiteY10" fmla="*/ 0 h 1291986"/>
                  <a:gd name="connsiteX11" fmla="*/ 309790 w 893730"/>
                  <a:gd name="connsiteY11" fmla="*/ 625 h 1291986"/>
                  <a:gd name="connsiteX12" fmla="*/ 240704 w 893730"/>
                  <a:gd name="connsiteY12" fmla="*/ 22403 h 1291986"/>
                  <a:gd name="connsiteX13" fmla="*/ 240079 w 893730"/>
                  <a:gd name="connsiteY13" fmla="*/ 54393 h 1291986"/>
                  <a:gd name="connsiteX14" fmla="*/ 231326 w 893730"/>
                  <a:gd name="connsiteY14" fmla="*/ 504958 h 1291986"/>
                  <a:gd name="connsiteX15" fmla="*/ 218405 w 893730"/>
                  <a:gd name="connsiteY15" fmla="*/ 1149544 h 1291986"/>
                  <a:gd name="connsiteX16" fmla="*/ 545804 w 893730"/>
                  <a:gd name="connsiteY16" fmla="*/ 1149544 h 1291986"/>
                  <a:gd name="connsiteX17" fmla="*/ 605094 w 893730"/>
                  <a:gd name="connsiteY17" fmla="*/ 35845 h 1291986"/>
                  <a:gd name="connsiteX18" fmla="*/ 608117 w 893730"/>
                  <a:gd name="connsiteY18" fmla="*/ 12921 h 1291986"/>
                  <a:gd name="connsiteX19" fmla="*/ 608846 w 893730"/>
                  <a:gd name="connsiteY19" fmla="*/ 7086 h 1291986"/>
                  <a:gd name="connsiteX20" fmla="*/ 567061 w 893730"/>
                  <a:gd name="connsiteY20" fmla="*/ 417 h 1291986"/>
                  <a:gd name="connsiteX21" fmla="*/ 768585 w 893730"/>
                  <a:gd name="connsiteY21" fmla="*/ 1275626 h 1291986"/>
                  <a:gd name="connsiteX22" fmla="*/ 768169 w 893730"/>
                  <a:gd name="connsiteY22" fmla="*/ 1288547 h 1291986"/>
                  <a:gd name="connsiteX23" fmla="*/ 892376 w 893730"/>
                  <a:gd name="connsiteY23" fmla="*/ 1291986 h 1291986"/>
                  <a:gd name="connsiteX24" fmla="*/ 893731 w 893730"/>
                  <a:gd name="connsiteY24" fmla="*/ 1268229 h 1291986"/>
                  <a:gd name="connsiteX25" fmla="*/ 768585 w 893730"/>
                  <a:gd name="connsiteY25" fmla="*/ 1275626 h 129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3730" h="1291986">
                    <a:moveTo>
                      <a:pt x="130668" y="1265206"/>
                    </a:moveTo>
                    <a:lnTo>
                      <a:pt x="4273" y="1265832"/>
                    </a:lnTo>
                    <a:lnTo>
                      <a:pt x="0" y="1234676"/>
                    </a:lnTo>
                    <a:cubicBezTo>
                      <a:pt x="50642" y="1236655"/>
                      <a:pt x="76379" y="1237072"/>
                      <a:pt x="128793" y="1243532"/>
                    </a:cubicBezTo>
                    <a:lnTo>
                      <a:pt x="130668" y="1265206"/>
                    </a:lnTo>
                    <a:close/>
                    <a:moveTo>
                      <a:pt x="567061" y="417"/>
                    </a:moveTo>
                    <a:lnTo>
                      <a:pt x="567061" y="8336"/>
                    </a:lnTo>
                    <a:lnTo>
                      <a:pt x="423890" y="125562"/>
                    </a:lnTo>
                    <a:lnTo>
                      <a:pt x="309790" y="26676"/>
                    </a:lnTo>
                    <a:lnTo>
                      <a:pt x="311248" y="7919"/>
                    </a:lnTo>
                    <a:lnTo>
                      <a:pt x="311769" y="0"/>
                    </a:lnTo>
                    <a:cubicBezTo>
                      <a:pt x="311144" y="209"/>
                      <a:pt x="310415" y="417"/>
                      <a:pt x="309790" y="625"/>
                    </a:cubicBezTo>
                    <a:cubicBezTo>
                      <a:pt x="282697" y="8961"/>
                      <a:pt x="260711" y="15526"/>
                      <a:pt x="240704" y="22403"/>
                    </a:cubicBezTo>
                    <a:cubicBezTo>
                      <a:pt x="240600" y="28239"/>
                      <a:pt x="240391" y="39075"/>
                      <a:pt x="240079" y="54393"/>
                    </a:cubicBezTo>
                    <a:cubicBezTo>
                      <a:pt x="238620" y="128688"/>
                      <a:pt x="235181" y="306559"/>
                      <a:pt x="231326" y="504958"/>
                    </a:cubicBezTo>
                    <a:cubicBezTo>
                      <a:pt x="226741" y="735450"/>
                      <a:pt x="221635" y="993555"/>
                      <a:pt x="218405" y="1149544"/>
                    </a:cubicBezTo>
                    <a:lnTo>
                      <a:pt x="545804" y="1149544"/>
                    </a:lnTo>
                    <a:cubicBezTo>
                      <a:pt x="537364" y="621037"/>
                      <a:pt x="588839" y="164950"/>
                      <a:pt x="605094" y="35845"/>
                    </a:cubicBezTo>
                    <a:cubicBezTo>
                      <a:pt x="606241" y="26467"/>
                      <a:pt x="607283" y="18756"/>
                      <a:pt x="608117" y="12921"/>
                    </a:cubicBezTo>
                    <a:cubicBezTo>
                      <a:pt x="608325" y="10733"/>
                      <a:pt x="608637" y="8753"/>
                      <a:pt x="608846" y="7086"/>
                    </a:cubicBezTo>
                    <a:cubicBezTo>
                      <a:pt x="595091" y="4481"/>
                      <a:pt x="581233" y="2292"/>
                      <a:pt x="567061" y="417"/>
                    </a:cubicBezTo>
                    <a:close/>
                    <a:moveTo>
                      <a:pt x="768585" y="1275626"/>
                    </a:moveTo>
                    <a:lnTo>
                      <a:pt x="768169" y="1288547"/>
                    </a:lnTo>
                    <a:lnTo>
                      <a:pt x="892376" y="1291986"/>
                    </a:lnTo>
                    <a:lnTo>
                      <a:pt x="893731" y="1268229"/>
                    </a:lnTo>
                    <a:cubicBezTo>
                      <a:pt x="842360" y="1271042"/>
                      <a:pt x="821936" y="1269583"/>
                      <a:pt x="768585" y="1275626"/>
                    </a:cubicBezTo>
                    <a:close/>
                  </a:path>
                </a:pathLst>
              </a:custGeom>
              <a:solidFill>
                <a:srgbClr val="FFFFFF"/>
              </a:solidFill>
              <a:ln w="10416" cap="flat">
                <a:noFill/>
                <a:prstDash val="solid"/>
                <a:miter/>
              </a:ln>
            </p:spPr>
            <p:txBody>
              <a:bodyPr rtlCol="0" anchor="ctr"/>
              <a:lstStyle/>
              <a:p>
                <a:endParaRPr lang="nl-NL"/>
              </a:p>
            </p:txBody>
          </p:sp>
          <p:sp>
            <p:nvSpPr>
              <p:cNvPr id="32" name="Vrije vorm 31">
                <a:extLst>
                  <a:ext uri="{FF2B5EF4-FFF2-40B4-BE49-F238E27FC236}">
                    <a16:creationId xmlns:a16="http://schemas.microsoft.com/office/drawing/2014/main" id="{64C30EFA-4880-5D9B-5BC9-3B9C7A2D2E18}"/>
                  </a:ext>
                </a:extLst>
              </p:cNvPr>
              <p:cNvSpPr/>
              <p:nvPr/>
            </p:nvSpPr>
            <p:spPr>
              <a:xfrm>
                <a:off x="5492307" y="2928273"/>
                <a:ext cx="1067559" cy="1278335"/>
              </a:xfrm>
              <a:custGeom>
                <a:avLst/>
                <a:gdLst>
                  <a:gd name="connsiteX0" fmla="*/ 1048990 w 1067559"/>
                  <a:gd name="connsiteY0" fmla="*/ 432016 h 1278335"/>
                  <a:gd name="connsiteX1" fmla="*/ 912383 w 1067559"/>
                  <a:gd name="connsiteY1" fmla="*/ 83048 h 1278335"/>
                  <a:gd name="connsiteX2" fmla="*/ 912175 w 1067559"/>
                  <a:gd name="connsiteY2" fmla="*/ 82943 h 1278335"/>
                  <a:gd name="connsiteX3" fmla="*/ 911549 w 1067559"/>
                  <a:gd name="connsiteY3" fmla="*/ 82527 h 1278335"/>
                  <a:gd name="connsiteX4" fmla="*/ 696479 w 1067559"/>
                  <a:gd name="connsiteY4" fmla="*/ 0 h 1278335"/>
                  <a:gd name="connsiteX5" fmla="*/ 695437 w 1067559"/>
                  <a:gd name="connsiteY5" fmla="*/ 7711 h 1278335"/>
                  <a:gd name="connsiteX6" fmla="*/ 694707 w 1067559"/>
                  <a:gd name="connsiteY6" fmla="*/ 13546 h 1278335"/>
                  <a:gd name="connsiteX7" fmla="*/ 691685 w 1067559"/>
                  <a:gd name="connsiteY7" fmla="*/ 36470 h 1278335"/>
                  <a:gd name="connsiteX8" fmla="*/ 632395 w 1067559"/>
                  <a:gd name="connsiteY8" fmla="*/ 1150169 h 1278335"/>
                  <a:gd name="connsiteX9" fmla="*/ 635417 w 1067559"/>
                  <a:gd name="connsiteY9" fmla="*/ 1274585 h 1278335"/>
                  <a:gd name="connsiteX10" fmla="*/ 837150 w 1067559"/>
                  <a:gd name="connsiteY10" fmla="*/ 1237594 h 1278335"/>
                  <a:gd name="connsiteX11" fmla="*/ 837671 w 1067559"/>
                  <a:gd name="connsiteY11" fmla="*/ 1278336 h 1278335"/>
                  <a:gd name="connsiteX12" fmla="*/ 855176 w 1067559"/>
                  <a:gd name="connsiteY12" fmla="*/ 1276252 h 1278335"/>
                  <a:gd name="connsiteX13" fmla="*/ 980322 w 1067559"/>
                  <a:gd name="connsiteY13" fmla="*/ 1268854 h 1278335"/>
                  <a:gd name="connsiteX14" fmla="*/ 990325 w 1067559"/>
                  <a:gd name="connsiteY14" fmla="*/ 1268332 h 1278335"/>
                  <a:gd name="connsiteX15" fmla="*/ 1062015 w 1067559"/>
                  <a:gd name="connsiteY15" fmla="*/ 745036 h 1278335"/>
                  <a:gd name="connsiteX16" fmla="*/ 1064725 w 1067559"/>
                  <a:gd name="connsiteY16" fmla="*/ 701376 h 1278335"/>
                  <a:gd name="connsiteX17" fmla="*/ 1048990 w 1067559"/>
                  <a:gd name="connsiteY17" fmla="*/ 432016 h 1278335"/>
                  <a:gd name="connsiteX18" fmla="*/ 859136 w 1067559"/>
                  <a:gd name="connsiteY18" fmla="*/ 793593 h 1278335"/>
                  <a:gd name="connsiteX19" fmla="*/ 857365 w 1067559"/>
                  <a:gd name="connsiteY19" fmla="*/ 789842 h 1278335"/>
                  <a:gd name="connsiteX20" fmla="*/ 858824 w 1067559"/>
                  <a:gd name="connsiteY20" fmla="*/ 788279 h 1278335"/>
                  <a:gd name="connsiteX21" fmla="*/ 859136 w 1067559"/>
                  <a:gd name="connsiteY21" fmla="*/ 793593 h 1278335"/>
                  <a:gd name="connsiteX22" fmla="*/ 327399 w 1067559"/>
                  <a:gd name="connsiteY22" fmla="*/ 18235 h 1278335"/>
                  <a:gd name="connsiteX23" fmla="*/ 327295 w 1067559"/>
                  <a:gd name="connsiteY23" fmla="*/ 23028 h 1278335"/>
                  <a:gd name="connsiteX24" fmla="*/ 326670 w 1067559"/>
                  <a:gd name="connsiteY24" fmla="*/ 55018 h 1278335"/>
                  <a:gd name="connsiteX25" fmla="*/ 317917 w 1067559"/>
                  <a:gd name="connsiteY25" fmla="*/ 505583 h 1278335"/>
                  <a:gd name="connsiteX26" fmla="*/ 304996 w 1067559"/>
                  <a:gd name="connsiteY26" fmla="*/ 1150169 h 1278335"/>
                  <a:gd name="connsiteX27" fmla="*/ 302704 w 1067559"/>
                  <a:gd name="connsiteY27" fmla="*/ 1257496 h 1278335"/>
                  <a:gd name="connsiteX28" fmla="*/ 232785 w 1067559"/>
                  <a:gd name="connsiteY28" fmla="*/ 1231133 h 1278335"/>
                  <a:gd name="connsiteX29" fmla="*/ 232785 w 1067559"/>
                  <a:gd name="connsiteY29" fmla="*/ 1246450 h 1278335"/>
                  <a:gd name="connsiteX30" fmla="*/ 215384 w 1067559"/>
                  <a:gd name="connsiteY30" fmla="*/ 1244158 h 1278335"/>
                  <a:gd name="connsiteX31" fmla="*/ 86591 w 1067559"/>
                  <a:gd name="connsiteY31" fmla="*/ 1235301 h 1278335"/>
                  <a:gd name="connsiteX32" fmla="*/ 74400 w 1067559"/>
                  <a:gd name="connsiteY32" fmla="*/ 1234780 h 1278335"/>
                  <a:gd name="connsiteX33" fmla="*/ 0 w 1067559"/>
                  <a:gd name="connsiteY33" fmla="*/ 725342 h 1278335"/>
                  <a:gd name="connsiteX34" fmla="*/ 1042 w 1067559"/>
                  <a:gd name="connsiteY34" fmla="*/ 664906 h 1278335"/>
                  <a:gd name="connsiteX35" fmla="*/ 1042 w 1067559"/>
                  <a:gd name="connsiteY35" fmla="*/ 664072 h 1278335"/>
                  <a:gd name="connsiteX36" fmla="*/ 67210 w 1067559"/>
                  <a:gd name="connsiteY36" fmla="*/ 381375 h 1278335"/>
                  <a:gd name="connsiteX37" fmla="*/ 223615 w 1067559"/>
                  <a:gd name="connsiteY37" fmla="*/ 68564 h 1278335"/>
                  <a:gd name="connsiteX38" fmla="*/ 327399 w 1067559"/>
                  <a:gd name="connsiteY38" fmla="*/ 18235 h 127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67559" h="1278335">
                    <a:moveTo>
                      <a:pt x="1048990" y="432016"/>
                    </a:moveTo>
                    <a:cubicBezTo>
                      <a:pt x="1009706" y="189646"/>
                      <a:pt x="1010540" y="122332"/>
                      <a:pt x="912383" y="83048"/>
                    </a:cubicBezTo>
                    <a:cubicBezTo>
                      <a:pt x="912383" y="83048"/>
                      <a:pt x="912279" y="83048"/>
                      <a:pt x="912175" y="82943"/>
                    </a:cubicBezTo>
                    <a:cubicBezTo>
                      <a:pt x="912070" y="82840"/>
                      <a:pt x="911862" y="82735"/>
                      <a:pt x="911549" y="82527"/>
                    </a:cubicBezTo>
                    <a:cubicBezTo>
                      <a:pt x="903213" y="76796"/>
                      <a:pt x="831940" y="29697"/>
                      <a:pt x="696479" y="0"/>
                    </a:cubicBezTo>
                    <a:cubicBezTo>
                      <a:pt x="696479" y="0"/>
                      <a:pt x="696062" y="2605"/>
                      <a:pt x="695437" y="7711"/>
                    </a:cubicBezTo>
                    <a:cubicBezTo>
                      <a:pt x="695228" y="9378"/>
                      <a:pt x="694915" y="11358"/>
                      <a:pt x="694707" y="13546"/>
                    </a:cubicBezTo>
                    <a:cubicBezTo>
                      <a:pt x="693874" y="19381"/>
                      <a:pt x="692832" y="27092"/>
                      <a:pt x="691685" y="36470"/>
                    </a:cubicBezTo>
                    <a:cubicBezTo>
                      <a:pt x="675430" y="165575"/>
                      <a:pt x="623955" y="621662"/>
                      <a:pt x="632395" y="1150169"/>
                    </a:cubicBezTo>
                    <a:cubicBezTo>
                      <a:pt x="633020" y="1191224"/>
                      <a:pt x="633958" y="1232800"/>
                      <a:pt x="635417" y="1274585"/>
                    </a:cubicBezTo>
                    <a:cubicBezTo>
                      <a:pt x="716902" y="1261560"/>
                      <a:pt x="791510" y="1246971"/>
                      <a:pt x="837150" y="1237594"/>
                    </a:cubicBezTo>
                    <a:lnTo>
                      <a:pt x="837671" y="1278336"/>
                    </a:lnTo>
                    <a:cubicBezTo>
                      <a:pt x="843923" y="1277502"/>
                      <a:pt x="849758" y="1276877"/>
                      <a:pt x="855176" y="1276252"/>
                    </a:cubicBezTo>
                    <a:cubicBezTo>
                      <a:pt x="908527" y="1270208"/>
                      <a:pt x="928951" y="1271667"/>
                      <a:pt x="980322" y="1268854"/>
                    </a:cubicBezTo>
                    <a:cubicBezTo>
                      <a:pt x="983552" y="1268750"/>
                      <a:pt x="986886" y="1268541"/>
                      <a:pt x="990325" y="1268332"/>
                    </a:cubicBezTo>
                    <a:cubicBezTo>
                      <a:pt x="1013978" y="1104320"/>
                      <a:pt x="1038362" y="909152"/>
                      <a:pt x="1062015" y="745036"/>
                    </a:cubicBezTo>
                    <a:cubicBezTo>
                      <a:pt x="1063177" y="733716"/>
                      <a:pt x="1063546" y="723231"/>
                      <a:pt x="1064725" y="701376"/>
                    </a:cubicBezTo>
                    <a:cubicBezTo>
                      <a:pt x="1066844" y="662065"/>
                      <a:pt x="1074832" y="591652"/>
                      <a:pt x="1048990" y="432016"/>
                    </a:cubicBezTo>
                    <a:close/>
                    <a:moveTo>
                      <a:pt x="859136" y="793593"/>
                    </a:moveTo>
                    <a:cubicBezTo>
                      <a:pt x="858511" y="792343"/>
                      <a:pt x="857886" y="791093"/>
                      <a:pt x="857365" y="789842"/>
                    </a:cubicBezTo>
                    <a:lnTo>
                      <a:pt x="858824" y="788279"/>
                    </a:lnTo>
                    <a:lnTo>
                      <a:pt x="859136" y="793593"/>
                    </a:lnTo>
                    <a:close/>
                    <a:moveTo>
                      <a:pt x="327399" y="18235"/>
                    </a:moveTo>
                    <a:cubicBezTo>
                      <a:pt x="327399" y="18235"/>
                      <a:pt x="327399" y="19902"/>
                      <a:pt x="327295" y="23028"/>
                    </a:cubicBezTo>
                    <a:cubicBezTo>
                      <a:pt x="327191" y="28864"/>
                      <a:pt x="326982" y="39700"/>
                      <a:pt x="326670" y="55018"/>
                    </a:cubicBezTo>
                    <a:cubicBezTo>
                      <a:pt x="325211" y="129313"/>
                      <a:pt x="321772" y="307184"/>
                      <a:pt x="317917" y="505583"/>
                    </a:cubicBezTo>
                    <a:cubicBezTo>
                      <a:pt x="313332" y="736075"/>
                      <a:pt x="308226" y="994180"/>
                      <a:pt x="304996" y="1150169"/>
                    </a:cubicBezTo>
                    <a:cubicBezTo>
                      <a:pt x="304059" y="1195809"/>
                      <a:pt x="303225" y="1232696"/>
                      <a:pt x="302704" y="1257496"/>
                    </a:cubicBezTo>
                    <a:cubicBezTo>
                      <a:pt x="278529" y="1250619"/>
                      <a:pt x="254563" y="1241032"/>
                      <a:pt x="232785" y="1231133"/>
                    </a:cubicBezTo>
                    <a:lnTo>
                      <a:pt x="232785" y="1246450"/>
                    </a:lnTo>
                    <a:cubicBezTo>
                      <a:pt x="226637" y="1245617"/>
                      <a:pt x="220906" y="1244887"/>
                      <a:pt x="215384" y="1244158"/>
                    </a:cubicBezTo>
                    <a:cubicBezTo>
                      <a:pt x="162970" y="1237697"/>
                      <a:pt x="137233" y="1237281"/>
                      <a:pt x="86591" y="1235301"/>
                    </a:cubicBezTo>
                    <a:cubicBezTo>
                      <a:pt x="82735" y="1235092"/>
                      <a:pt x="78672" y="1234989"/>
                      <a:pt x="74400" y="1234780"/>
                    </a:cubicBezTo>
                    <a:cubicBezTo>
                      <a:pt x="48141" y="1071080"/>
                      <a:pt x="26259" y="889042"/>
                      <a:pt x="0" y="725342"/>
                    </a:cubicBezTo>
                    <a:cubicBezTo>
                      <a:pt x="313" y="703877"/>
                      <a:pt x="-417" y="683141"/>
                      <a:pt x="1042" y="664906"/>
                    </a:cubicBezTo>
                    <a:lnTo>
                      <a:pt x="1042" y="664072"/>
                    </a:lnTo>
                    <a:cubicBezTo>
                      <a:pt x="2605" y="606136"/>
                      <a:pt x="17298" y="529965"/>
                      <a:pt x="67210" y="381375"/>
                    </a:cubicBezTo>
                    <a:cubicBezTo>
                      <a:pt x="127229" y="202775"/>
                      <a:pt x="154321" y="106181"/>
                      <a:pt x="223615" y="68564"/>
                    </a:cubicBezTo>
                    <a:cubicBezTo>
                      <a:pt x="260086" y="42306"/>
                      <a:pt x="294993" y="27301"/>
                      <a:pt x="327399" y="18235"/>
                    </a:cubicBezTo>
                    <a:close/>
                  </a:path>
                </a:pathLst>
              </a:custGeom>
              <a:solidFill>
                <a:srgbClr val="A1ADAA"/>
              </a:solidFill>
              <a:ln w="10416" cap="flat">
                <a:noFill/>
                <a:prstDash val="solid"/>
                <a:miter/>
              </a:ln>
            </p:spPr>
            <p:txBody>
              <a:bodyPr rtlCol="0" anchor="ctr"/>
              <a:lstStyle/>
              <a:p>
                <a:endParaRPr lang="nl-NL"/>
              </a:p>
            </p:txBody>
          </p:sp>
          <p:sp>
            <p:nvSpPr>
              <p:cNvPr id="35" name="Vrije vorm 34">
                <a:extLst>
                  <a:ext uri="{FF2B5EF4-FFF2-40B4-BE49-F238E27FC236}">
                    <a16:creationId xmlns:a16="http://schemas.microsoft.com/office/drawing/2014/main" id="{0417278E-5175-12BC-B8C8-C0F3858166D3}"/>
                  </a:ext>
                </a:extLst>
              </p:cNvPr>
              <p:cNvSpPr/>
              <p:nvPr/>
            </p:nvSpPr>
            <p:spPr>
              <a:xfrm>
                <a:off x="6260230" y="3179142"/>
                <a:ext cx="81513" cy="1027589"/>
              </a:xfrm>
              <a:custGeom>
                <a:avLst/>
                <a:gdLst>
                  <a:gd name="connsiteX0" fmla="*/ 73646 w 81513"/>
                  <a:gd name="connsiteY0" fmla="*/ 1027589 h 1027589"/>
                  <a:gd name="connsiteX1" fmla="*/ 65831 w 81513"/>
                  <a:gd name="connsiteY1" fmla="*/ 1027264 h 1027589"/>
                  <a:gd name="connsiteX2" fmla="*/ 65862 w 81513"/>
                  <a:gd name="connsiteY2" fmla="*/ 456886 h 1027589"/>
                  <a:gd name="connsiteX3" fmla="*/ 35100 w 81513"/>
                  <a:gd name="connsiteY3" fmla="*/ 268119 h 1027589"/>
                  <a:gd name="connsiteX4" fmla="*/ 54 w 81513"/>
                  <a:gd name="connsiteY4" fmla="*/ 0 h 1027589"/>
                  <a:gd name="connsiteX5" fmla="*/ 7869 w 81513"/>
                  <a:gd name="connsiteY5" fmla="*/ 132 h 1027589"/>
                  <a:gd name="connsiteX6" fmla="*/ 42793 w 81513"/>
                  <a:gd name="connsiteY6" fmla="*/ 266715 h 1027589"/>
                  <a:gd name="connsiteX7" fmla="*/ 73616 w 81513"/>
                  <a:gd name="connsiteY7" fmla="*/ 455960 h 1027589"/>
                  <a:gd name="connsiteX8" fmla="*/ 73646 w 81513"/>
                  <a:gd name="connsiteY8" fmla="*/ 1027589 h 102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513" h="1027589">
                    <a:moveTo>
                      <a:pt x="73646" y="1027589"/>
                    </a:moveTo>
                    <a:lnTo>
                      <a:pt x="65831" y="1027264"/>
                    </a:lnTo>
                    <a:cubicBezTo>
                      <a:pt x="66014" y="1023061"/>
                      <a:pt x="83446" y="605036"/>
                      <a:pt x="65862" y="456886"/>
                    </a:cubicBezTo>
                    <a:cubicBezTo>
                      <a:pt x="58861" y="397958"/>
                      <a:pt x="46783" y="331952"/>
                      <a:pt x="35100" y="268119"/>
                    </a:cubicBezTo>
                    <a:cubicBezTo>
                      <a:pt x="16478" y="166355"/>
                      <a:pt x="-1106" y="70234"/>
                      <a:pt x="54" y="0"/>
                    </a:cubicBezTo>
                    <a:lnTo>
                      <a:pt x="7869" y="132"/>
                    </a:lnTo>
                    <a:cubicBezTo>
                      <a:pt x="6720" y="69593"/>
                      <a:pt x="24242" y="165343"/>
                      <a:pt x="42793" y="266715"/>
                    </a:cubicBezTo>
                    <a:cubicBezTo>
                      <a:pt x="54495" y="330665"/>
                      <a:pt x="66594" y="396793"/>
                      <a:pt x="73616" y="455960"/>
                    </a:cubicBezTo>
                    <a:cubicBezTo>
                      <a:pt x="91281" y="604736"/>
                      <a:pt x="73819" y="1023376"/>
                      <a:pt x="73646" y="1027589"/>
                    </a:cubicBezTo>
                    <a:close/>
                  </a:path>
                </a:pathLst>
              </a:custGeom>
              <a:solidFill>
                <a:srgbClr val="80928E"/>
              </a:solidFill>
              <a:ln w="10416" cap="flat">
                <a:noFill/>
                <a:prstDash val="solid"/>
                <a:miter/>
              </a:ln>
            </p:spPr>
            <p:txBody>
              <a:bodyPr rtlCol="0" anchor="ctr"/>
              <a:lstStyle/>
              <a:p>
                <a:endParaRPr lang="nl-NL"/>
              </a:p>
            </p:txBody>
          </p:sp>
          <p:grpSp>
            <p:nvGrpSpPr>
              <p:cNvPr id="36" name="Graphic 6">
                <a:extLst>
                  <a:ext uri="{FF2B5EF4-FFF2-40B4-BE49-F238E27FC236}">
                    <a16:creationId xmlns:a16="http://schemas.microsoft.com/office/drawing/2014/main" id="{C9CFCBA8-73FE-5191-D59D-7B46F01E2123}"/>
                  </a:ext>
                </a:extLst>
              </p:cNvPr>
              <p:cNvGrpSpPr/>
              <p:nvPr/>
            </p:nvGrpSpPr>
            <p:grpSpPr>
              <a:xfrm>
                <a:off x="5783569" y="2319300"/>
                <a:ext cx="442529" cy="735160"/>
                <a:chOff x="5783569" y="2319300"/>
                <a:chExt cx="442529" cy="735160"/>
              </a:xfrm>
            </p:grpSpPr>
            <p:sp>
              <p:nvSpPr>
                <p:cNvPr id="37" name="Vrije vorm 36">
                  <a:extLst>
                    <a:ext uri="{FF2B5EF4-FFF2-40B4-BE49-F238E27FC236}">
                      <a16:creationId xmlns:a16="http://schemas.microsoft.com/office/drawing/2014/main" id="{49DF1B07-F9C7-3CFB-CAF8-C7F555E7B18D}"/>
                    </a:ext>
                  </a:extLst>
                </p:cNvPr>
                <p:cNvSpPr/>
                <p:nvPr/>
              </p:nvSpPr>
              <p:spPr>
                <a:xfrm>
                  <a:off x="5888687" y="2663603"/>
                  <a:ext cx="257584" cy="390857"/>
                </a:xfrm>
                <a:custGeom>
                  <a:avLst/>
                  <a:gdLst>
                    <a:gd name="connsiteX0" fmla="*/ 257584 w 257584"/>
                    <a:gd name="connsiteY0" fmla="*/ 0 h 390857"/>
                    <a:gd name="connsiteX1" fmla="*/ 257480 w 257584"/>
                    <a:gd name="connsiteY1" fmla="*/ 57519 h 390857"/>
                    <a:gd name="connsiteX2" fmla="*/ 257480 w 257584"/>
                    <a:gd name="connsiteY2" fmla="*/ 58040 h 390857"/>
                    <a:gd name="connsiteX3" fmla="*/ 257272 w 257584"/>
                    <a:gd name="connsiteY3" fmla="*/ 265712 h 390857"/>
                    <a:gd name="connsiteX4" fmla="*/ 257272 w 257584"/>
                    <a:gd name="connsiteY4" fmla="*/ 273632 h 390857"/>
                    <a:gd name="connsiteX5" fmla="*/ 114100 w 257584"/>
                    <a:gd name="connsiteY5" fmla="*/ 390857 h 390857"/>
                    <a:gd name="connsiteX6" fmla="*/ 0 w 257584"/>
                    <a:gd name="connsiteY6" fmla="*/ 291971 h 390857"/>
                    <a:gd name="connsiteX7" fmla="*/ 1459 w 257584"/>
                    <a:gd name="connsiteY7" fmla="*/ 273215 h 390857"/>
                    <a:gd name="connsiteX8" fmla="*/ 1980 w 257584"/>
                    <a:gd name="connsiteY8" fmla="*/ 265296 h 390857"/>
                    <a:gd name="connsiteX9" fmla="*/ 6773 w 257584"/>
                    <a:gd name="connsiteY9" fmla="*/ 201837 h 390857"/>
                    <a:gd name="connsiteX10" fmla="*/ 8336 w 257584"/>
                    <a:gd name="connsiteY10" fmla="*/ 181831 h 390857"/>
                    <a:gd name="connsiteX11" fmla="*/ 8336 w 257584"/>
                    <a:gd name="connsiteY11" fmla="*/ 181726 h 390857"/>
                    <a:gd name="connsiteX12" fmla="*/ 11879 w 257584"/>
                    <a:gd name="connsiteY12" fmla="*/ 134419 h 390857"/>
                    <a:gd name="connsiteX13" fmla="*/ 14588 w 257584"/>
                    <a:gd name="connsiteY13" fmla="*/ 98886 h 390857"/>
                    <a:gd name="connsiteX14" fmla="*/ 19486 w 257584"/>
                    <a:gd name="connsiteY14" fmla="*/ 33553 h 390857"/>
                    <a:gd name="connsiteX15" fmla="*/ 257584 w 257584"/>
                    <a:gd name="connsiteY15" fmla="*/ 0 h 39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584" h="390857">
                      <a:moveTo>
                        <a:pt x="257584" y="0"/>
                      </a:moveTo>
                      <a:lnTo>
                        <a:pt x="257480" y="57519"/>
                      </a:lnTo>
                      <a:lnTo>
                        <a:pt x="257480" y="58040"/>
                      </a:lnTo>
                      <a:lnTo>
                        <a:pt x="257272" y="265712"/>
                      </a:lnTo>
                      <a:lnTo>
                        <a:pt x="257272" y="273632"/>
                      </a:lnTo>
                      <a:lnTo>
                        <a:pt x="114100" y="390857"/>
                      </a:lnTo>
                      <a:lnTo>
                        <a:pt x="0" y="291971"/>
                      </a:lnTo>
                      <a:lnTo>
                        <a:pt x="1459" y="273215"/>
                      </a:lnTo>
                      <a:lnTo>
                        <a:pt x="1980" y="265296"/>
                      </a:lnTo>
                      <a:lnTo>
                        <a:pt x="6773" y="201837"/>
                      </a:lnTo>
                      <a:lnTo>
                        <a:pt x="8336" y="181831"/>
                      </a:lnTo>
                      <a:lnTo>
                        <a:pt x="8336" y="181726"/>
                      </a:lnTo>
                      <a:lnTo>
                        <a:pt x="11879" y="134419"/>
                      </a:lnTo>
                      <a:lnTo>
                        <a:pt x="14588" y="98886"/>
                      </a:lnTo>
                      <a:lnTo>
                        <a:pt x="19486" y="33553"/>
                      </a:lnTo>
                      <a:lnTo>
                        <a:pt x="257584" y="0"/>
                      </a:lnTo>
                      <a:close/>
                    </a:path>
                  </a:pathLst>
                </a:custGeom>
                <a:solidFill>
                  <a:srgbClr val="E5B6AE"/>
                </a:solidFill>
                <a:ln w="10416" cap="flat">
                  <a:noFill/>
                  <a:prstDash val="solid"/>
                  <a:miter/>
                </a:ln>
              </p:spPr>
              <p:txBody>
                <a:bodyPr rtlCol="0" anchor="ctr"/>
                <a:lstStyle/>
                <a:p>
                  <a:endParaRPr lang="nl-NL"/>
                </a:p>
              </p:txBody>
            </p:sp>
            <p:sp>
              <p:nvSpPr>
                <p:cNvPr id="38" name="Vrije vorm 37">
                  <a:extLst>
                    <a:ext uri="{FF2B5EF4-FFF2-40B4-BE49-F238E27FC236}">
                      <a16:creationId xmlns:a16="http://schemas.microsoft.com/office/drawing/2014/main" id="{533BB4B3-3FB0-9FD8-1A2F-A2A688B59573}"/>
                    </a:ext>
                  </a:extLst>
                </p:cNvPr>
                <p:cNvSpPr/>
                <p:nvPr/>
              </p:nvSpPr>
              <p:spPr>
                <a:xfrm>
                  <a:off x="5895487" y="2721160"/>
                  <a:ext cx="250828" cy="183348"/>
                </a:xfrm>
                <a:custGeom>
                  <a:avLst/>
                  <a:gdLst>
                    <a:gd name="connsiteX0" fmla="*/ 250829 w 250828"/>
                    <a:gd name="connsiteY0" fmla="*/ 0 h 183348"/>
                    <a:gd name="connsiteX1" fmla="*/ 0 w 250828"/>
                    <a:gd name="connsiteY1" fmla="*/ 144249 h 183348"/>
                    <a:gd name="connsiteX2" fmla="*/ 5062 w 250828"/>
                    <a:gd name="connsiteY2" fmla="*/ 76825 h 183348"/>
                    <a:gd name="connsiteX3" fmla="*/ 250828 w 250828"/>
                    <a:gd name="connsiteY3" fmla="*/ 0 h 183348"/>
                  </a:gdLst>
                  <a:ahLst/>
                  <a:cxnLst>
                    <a:cxn ang="0">
                      <a:pos x="connsiteX0" y="connsiteY0"/>
                    </a:cxn>
                    <a:cxn ang="0">
                      <a:pos x="connsiteX1" y="connsiteY1"/>
                    </a:cxn>
                    <a:cxn ang="0">
                      <a:pos x="connsiteX2" y="connsiteY2"/>
                    </a:cxn>
                    <a:cxn ang="0">
                      <a:pos x="connsiteX3" y="connsiteY3"/>
                    </a:cxn>
                  </a:cxnLst>
                  <a:rect l="l" t="t" r="r" b="b"/>
                  <a:pathLst>
                    <a:path w="250828" h="183348">
                      <a:moveTo>
                        <a:pt x="250829" y="0"/>
                      </a:moveTo>
                      <a:cubicBezTo>
                        <a:pt x="209157" y="131978"/>
                        <a:pt x="92806" y="245945"/>
                        <a:pt x="0" y="144249"/>
                      </a:cubicBezTo>
                      <a:lnTo>
                        <a:pt x="5062" y="76825"/>
                      </a:lnTo>
                      <a:lnTo>
                        <a:pt x="250828" y="0"/>
                      </a:lnTo>
                      <a:close/>
                    </a:path>
                  </a:pathLst>
                </a:custGeom>
                <a:solidFill>
                  <a:srgbClr val="C4918C"/>
                </a:solidFill>
                <a:ln w="10416" cap="flat">
                  <a:noFill/>
                  <a:prstDash val="solid"/>
                  <a:miter/>
                </a:ln>
              </p:spPr>
              <p:txBody>
                <a:bodyPr rtlCol="0" anchor="ctr"/>
                <a:lstStyle/>
                <a:p>
                  <a:endParaRPr lang="nl-NL"/>
                </a:p>
              </p:txBody>
            </p:sp>
            <p:sp>
              <p:nvSpPr>
                <p:cNvPr id="39" name="Vrije vorm 38">
                  <a:extLst>
                    <a:ext uri="{FF2B5EF4-FFF2-40B4-BE49-F238E27FC236}">
                      <a16:creationId xmlns:a16="http://schemas.microsoft.com/office/drawing/2014/main" id="{5EC0E1CB-959C-B5A6-BBCB-0F305D34C44F}"/>
                    </a:ext>
                  </a:extLst>
                </p:cNvPr>
                <p:cNvSpPr/>
                <p:nvPr/>
              </p:nvSpPr>
              <p:spPr>
                <a:xfrm>
                  <a:off x="5804911" y="2319300"/>
                  <a:ext cx="421187" cy="530405"/>
                </a:xfrm>
                <a:custGeom>
                  <a:avLst/>
                  <a:gdLst>
                    <a:gd name="connsiteX0" fmla="*/ 420762 w 421187"/>
                    <a:gd name="connsiteY0" fmla="*/ 307520 h 530405"/>
                    <a:gd name="connsiteX1" fmla="*/ 360013 w 421187"/>
                    <a:gd name="connsiteY1" fmla="*/ 371083 h 530405"/>
                    <a:gd name="connsiteX2" fmla="*/ 353448 w 421187"/>
                    <a:gd name="connsiteY2" fmla="*/ 363789 h 530405"/>
                    <a:gd name="connsiteX3" fmla="*/ 305724 w 421187"/>
                    <a:gd name="connsiteY3" fmla="*/ 462258 h 530405"/>
                    <a:gd name="connsiteX4" fmla="*/ 114099 w 421187"/>
                    <a:gd name="connsiteY4" fmla="*/ 530406 h 530405"/>
                    <a:gd name="connsiteX5" fmla="*/ 26362 w 421187"/>
                    <a:gd name="connsiteY5" fmla="*/ 440793 h 530405"/>
                    <a:gd name="connsiteX6" fmla="*/ 7397 w 421187"/>
                    <a:gd name="connsiteY6" fmla="*/ 166954 h 530405"/>
                    <a:gd name="connsiteX7" fmla="*/ 211110 w 421187"/>
                    <a:gd name="connsiteY7" fmla="*/ 1274 h 530405"/>
                    <a:gd name="connsiteX8" fmla="*/ 378248 w 421187"/>
                    <a:gd name="connsiteY8" fmla="*/ 203736 h 530405"/>
                    <a:gd name="connsiteX9" fmla="*/ 371892 w 421187"/>
                    <a:gd name="connsiteY9" fmla="*/ 264277 h 530405"/>
                    <a:gd name="connsiteX10" fmla="*/ 385855 w 421187"/>
                    <a:gd name="connsiteY10" fmla="*/ 259901 h 530405"/>
                    <a:gd name="connsiteX11" fmla="*/ 420762 w 421187"/>
                    <a:gd name="connsiteY11" fmla="*/ 307520 h 53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1187" h="530405">
                      <a:moveTo>
                        <a:pt x="420762" y="307520"/>
                      </a:moveTo>
                      <a:cubicBezTo>
                        <a:pt x="416802" y="347117"/>
                        <a:pt x="380436" y="377856"/>
                        <a:pt x="360013" y="371083"/>
                      </a:cubicBezTo>
                      <a:cubicBezTo>
                        <a:pt x="357095" y="370145"/>
                        <a:pt x="354907" y="367540"/>
                        <a:pt x="353448" y="363789"/>
                      </a:cubicBezTo>
                      <a:cubicBezTo>
                        <a:pt x="338235" y="421412"/>
                        <a:pt x="320416" y="447462"/>
                        <a:pt x="305724" y="462258"/>
                      </a:cubicBezTo>
                      <a:cubicBezTo>
                        <a:pt x="274568" y="493623"/>
                        <a:pt x="226219" y="526759"/>
                        <a:pt x="114099" y="530406"/>
                      </a:cubicBezTo>
                      <a:cubicBezTo>
                        <a:pt x="45118" y="522174"/>
                        <a:pt x="42826" y="480702"/>
                        <a:pt x="26362" y="440793"/>
                      </a:cubicBezTo>
                      <a:cubicBezTo>
                        <a:pt x="13128" y="408908"/>
                        <a:pt x="-12713" y="344824"/>
                        <a:pt x="7397" y="166954"/>
                      </a:cubicBezTo>
                      <a:cubicBezTo>
                        <a:pt x="27404" y="-10917"/>
                        <a:pt x="165365" y="-2165"/>
                        <a:pt x="211110" y="1274"/>
                      </a:cubicBezTo>
                      <a:cubicBezTo>
                        <a:pt x="324376" y="9610"/>
                        <a:pt x="393565" y="25449"/>
                        <a:pt x="378248" y="203736"/>
                      </a:cubicBezTo>
                      <a:cubicBezTo>
                        <a:pt x="376372" y="225722"/>
                        <a:pt x="374184" y="245833"/>
                        <a:pt x="371892" y="264277"/>
                      </a:cubicBezTo>
                      <a:cubicBezTo>
                        <a:pt x="375747" y="261985"/>
                        <a:pt x="380332" y="260421"/>
                        <a:pt x="385855" y="259901"/>
                      </a:cubicBezTo>
                      <a:cubicBezTo>
                        <a:pt x="400130" y="258337"/>
                        <a:pt x="424721" y="267924"/>
                        <a:pt x="420762" y="307520"/>
                      </a:cubicBezTo>
                      <a:close/>
                    </a:path>
                  </a:pathLst>
                </a:custGeom>
                <a:solidFill>
                  <a:srgbClr val="E5B6AE"/>
                </a:solidFill>
                <a:ln w="10416" cap="flat">
                  <a:noFill/>
                  <a:prstDash val="solid"/>
                  <a:miter/>
                </a:ln>
              </p:spPr>
              <p:txBody>
                <a:bodyPr rtlCol="0" anchor="ctr"/>
                <a:lstStyle/>
                <a:p>
                  <a:endParaRPr lang="nl-NL"/>
                </a:p>
              </p:txBody>
            </p:sp>
            <p:sp>
              <p:nvSpPr>
                <p:cNvPr id="40" name="Vrije vorm 39">
                  <a:extLst>
                    <a:ext uri="{FF2B5EF4-FFF2-40B4-BE49-F238E27FC236}">
                      <a16:creationId xmlns:a16="http://schemas.microsoft.com/office/drawing/2014/main" id="{77813EEA-9480-D3F8-69FE-F560690B2EE2}"/>
                    </a:ext>
                  </a:extLst>
                </p:cNvPr>
                <p:cNvSpPr/>
                <p:nvPr/>
              </p:nvSpPr>
              <p:spPr>
                <a:xfrm>
                  <a:off x="5836969" y="2568875"/>
                  <a:ext cx="174711" cy="49457"/>
                </a:xfrm>
                <a:custGeom>
                  <a:avLst/>
                  <a:gdLst>
                    <a:gd name="connsiteX0" fmla="*/ 174497 w 174711"/>
                    <a:gd name="connsiteY0" fmla="*/ 31504 h 49457"/>
                    <a:gd name="connsiteX1" fmla="*/ 156071 w 174711"/>
                    <a:gd name="connsiteY1" fmla="*/ 49403 h 49457"/>
                    <a:gd name="connsiteX2" fmla="*/ 142864 w 174711"/>
                    <a:gd name="connsiteY2" fmla="*/ 28610 h 49457"/>
                    <a:gd name="connsiteX3" fmla="*/ 161284 w 174711"/>
                    <a:gd name="connsiteY3" fmla="*/ 10711 h 49457"/>
                    <a:gd name="connsiteX4" fmla="*/ 174497 w 174711"/>
                    <a:gd name="connsiteY4" fmla="*/ 31504 h 49457"/>
                    <a:gd name="connsiteX5" fmla="*/ 50 w 174711"/>
                    <a:gd name="connsiteY5" fmla="*/ 17866 h 49457"/>
                    <a:gd name="connsiteX6" fmla="*/ 14595 w 174711"/>
                    <a:gd name="connsiteY6" fmla="*/ 39039 h 49457"/>
                    <a:gd name="connsiteX7" fmla="*/ 31634 w 174711"/>
                    <a:gd name="connsiteY7" fmla="*/ 21248 h 49457"/>
                    <a:gd name="connsiteX8" fmla="*/ 17091 w 174711"/>
                    <a:gd name="connsiteY8" fmla="*/ 75 h 49457"/>
                    <a:gd name="connsiteX9" fmla="*/ 50 w 174711"/>
                    <a:gd name="connsiteY9" fmla="*/ 17866 h 4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711" h="49457">
                      <a:moveTo>
                        <a:pt x="174497" y="31504"/>
                      </a:moveTo>
                      <a:cubicBezTo>
                        <a:pt x="173059" y="42187"/>
                        <a:pt x="164811" y="50201"/>
                        <a:pt x="156071" y="49403"/>
                      </a:cubicBezTo>
                      <a:cubicBezTo>
                        <a:pt x="147335" y="48606"/>
                        <a:pt x="141424" y="39295"/>
                        <a:pt x="142864" y="28610"/>
                      </a:cubicBezTo>
                      <a:cubicBezTo>
                        <a:pt x="144296" y="17927"/>
                        <a:pt x="152550" y="9908"/>
                        <a:pt x="161284" y="10711"/>
                      </a:cubicBezTo>
                      <a:cubicBezTo>
                        <a:pt x="170020" y="11509"/>
                        <a:pt x="175932" y="20816"/>
                        <a:pt x="174497" y="31504"/>
                      </a:cubicBezTo>
                      <a:close/>
                      <a:moveTo>
                        <a:pt x="50" y="17866"/>
                      </a:moveTo>
                      <a:cubicBezTo>
                        <a:pt x="-642" y="28623"/>
                        <a:pt x="5870" y="38103"/>
                        <a:pt x="14595" y="39039"/>
                      </a:cubicBezTo>
                      <a:cubicBezTo>
                        <a:pt x="23315" y="39974"/>
                        <a:pt x="30947" y="32006"/>
                        <a:pt x="31634" y="21248"/>
                      </a:cubicBezTo>
                      <a:cubicBezTo>
                        <a:pt x="32328" y="10491"/>
                        <a:pt x="25817" y="1005"/>
                        <a:pt x="17091" y="75"/>
                      </a:cubicBezTo>
                      <a:cubicBezTo>
                        <a:pt x="8371" y="-861"/>
                        <a:pt x="739" y="7107"/>
                        <a:pt x="50" y="17866"/>
                      </a:cubicBezTo>
                      <a:close/>
                    </a:path>
                  </a:pathLst>
                </a:custGeom>
                <a:solidFill>
                  <a:srgbClr val="303B39"/>
                </a:solidFill>
                <a:ln w="10416" cap="flat">
                  <a:noFill/>
                  <a:prstDash val="solid"/>
                  <a:miter/>
                </a:ln>
              </p:spPr>
              <p:txBody>
                <a:bodyPr rtlCol="0" anchor="ctr"/>
                <a:lstStyle/>
                <a:p>
                  <a:endParaRPr lang="nl-NL"/>
                </a:p>
              </p:txBody>
            </p:sp>
            <p:sp>
              <p:nvSpPr>
                <p:cNvPr id="41" name="Vrije vorm 40">
                  <a:extLst>
                    <a:ext uri="{FF2B5EF4-FFF2-40B4-BE49-F238E27FC236}">
                      <a16:creationId xmlns:a16="http://schemas.microsoft.com/office/drawing/2014/main" id="{0CE8C752-D8AD-B48B-EAEF-025EDC7B4075}"/>
                    </a:ext>
                  </a:extLst>
                </p:cNvPr>
                <p:cNvSpPr/>
                <p:nvPr/>
              </p:nvSpPr>
              <p:spPr>
                <a:xfrm>
                  <a:off x="5806925" y="2329110"/>
                  <a:ext cx="388335" cy="303280"/>
                </a:xfrm>
                <a:custGeom>
                  <a:avLst/>
                  <a:gdLst>
                    <a:gd name="connsiteX0" fmla="*/ 333577 w 388335"/>
                    <a:gd name="connsiteY0" fmla="*/ 303156 h 303280"/>
                    <a:gd name="connsiteX1" fmla="*/ 309559 w 388335"/>
                    <a:gd name="connsiteY1" fmla="*/ 145685 h 303280"/>
                    <a:gd name="connsiteX2" fmla="*/ 308510 w 388335"/>
                    <a:gd name="connsiteY2" fmla="*/ 95018 h 303280"/>
                    <a:gd name="connsiteX3" fmla="*/ 326025 w 388335"/>
                    <a:gd name="connsiteY3" fmla="*/ 69799 h 303280"/>
                    <a:gd name="connsiteX4" fmla="*/ 282714 w 388335"/>
                    <a:gd name="connsiteY4" fmla="*/ 2354 h 303280"/>
                    <a:gd name="connsiteX5" fmla="*/ 388332 w 388335"/>
                    <a:gd name="connsiteY5" fmla="*/ 123244 h 303280"/>
                    <a:gd name="connsiteX6" fmla="*/ 371473 w 388335"/>
                    <a:gd name="connsiteY6" fmla="*/ 253932 h 303280"/>
                    <a:gd name="connsiteX7" fmla="*/ 347926 w 388335"/>
                    <a:gd name="connsiteY7" fmla="*/ 282700 h 303280"/>
                    <a:gd name="connsiteX8" fmla="*/ 333577 w 388335"/>
                    <a:gd name="connsiteY8" fmla="*/ 303156 h 303280"/>
                    <a:gd name="connsiteX9" fmla="*/ 220 w 388335"/>
                    <a:gd name="connsiteY9" fmla="*/ 213116 h 303280"/>
                    <a:gd name="connsiteX10" fmla="*/ 16705 w 388335"/>
                    <a:gd name="connsiteY10" fmla="*/ 137619 h 303280"/>
                    <a:gd name="connsiteX11" fmla="*/ 115474 w 388335"/>
                    <a:gd name="connsiteY11" fmla="*/ 0 h 303280"/>
                    <a:gd name="connsiteX12" fmla="*/ 27027 w 388335"/>
                    <a:gd name="connsiteY12" fmla="*/ 62907 h 303280"/>
                    <a:gd name="connsiteX13" fmla="*/ 220 w 388335"/>
                    <a:gd name="connsiteY13" fmla="*/ 213117 h 30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8335" h="303280">
                      <a:moveTo>
                        <a:pt x="333577" y="303156"/>
                      </a:moveTo>
                      <a:cubicBezTo>
                        <a:pt x="333577" y="303156"/>
                        <a:pt x="334027" y="193997"/>
                        <a:pt x="309559" y="145685"/>
                      </a:cubicBezTo>
                      <a:cubicBezTo>
                        <a:pt x="296231" y="119370"/>
                        <a:pt x="301553" y="101432"/>
                        <a:pt x="308510" y="95018"/>
                      </a:cubicBezTo>
                      <a:cubicBezTo>
                        <a:pt x="308510" y="95018"/>
                        <a:pt x="321569" y="87484"/>
                        <a:pt x="326025" y="69799"/>
                      </a:cubicBezTo>
                      <a:cubicBezTo>
                        <a:pt x="333576" y="39839"/>
                        <a:pt x="295463" y="12242"/>
                        <a:pt x="282714" y="2354"/>
                      </a:cubicBezTo>
                      <a:cubicBezTo>
                        <a:pt x="282714" y="2354"/>
                        <a:pt x="387982" y="17543"/>
                        <a:pt x="388332" y="123244"/>
                      </a:cubicBezTo>
                      <a:cubicBezTo>
                        <a:pt x="388591" y="201618"/>
                        <a:pt x="371473" y="253932"/>
                        <a:pt x="371473" y="253932"/>
                      </a:cubicBezTo>
                      <a:cubicBezTo>
                        <a:pt x="371473" y="253932"/>
                        <a:pt x="352764" y="259244"/>
                        <a:pt x="347926" y="282700"/>
                      </a:cubicBezTo>
                      <a:cubicBezTo>
                        <a:pt x="343088" y="306156"/>
                        <a:pt x="333577" y="303156"/>
                        <a:pt x="333577" y="303156"/>
                      </a:cubicBezTo>
                      <a:close/>
                      <a:moveTo>
                        <a:pt x="220" y="213116"/>
                      </a:moveTo>
                      <a:cubicBezTo>
                        <a:pt x="220" y="213116"/>
                        <a:pt x="10815" y="159540"/>
                        <a:pt x="16705" y="137619"/>
                      </a:cubicBezTo>
                      <a:cubicBezTo>
                        <a:pt x="38943" y="54858"/>
                        <a:pt x="81073" y="40004"/>
                        <a:pt x="115474" y="0"/>
                      </a:cubicBezTo>
                      <a:cubicBezTo>
                        <a:pt x="115474" y="0"/>
                        <a:pt x="57696" y="7783"/>
                        <a:pt x="27027" y="62907"/>
                      </a:cubicBezTo>
                      <a:cubicBezTo>
                        <a:pt x="-4245" y="119113"/>
                        <a:pt x="220" y="213117"/>
                        <a:pt x="220" y="213117"/>
                      </a:cubicBezTo>
                      <a:close/>
                    </a:path>
                  </a:pathLst>
                </a:custGeom>
                <a:solidFill>
                  <a:srgbClr val="A1ADAA"/>
                </a:solidFill>
                <a:ln w="10416" cap="flat">
                  <a:noFill/>
                  <a:prstDash val="solid"/>
                  <a:miter/>
                </a:ln>
              </p:spPr>
              <p:txBody>
                <a:bodyPr rtlCol="0" anchor="ctr"/>
                <a:lstStyle/>
                <a:p>
                  <a:endParaRPr lang="nl-NL"/>
                </a:p>
              </p:txBody>
            </p:sp>
            <p:sp>
              <p:nvSpPr>
                <p:cNvPr id="42" name="Vrije vorm 41">
                  <a:extLst>
                    <a:ext uri="{FF2B5EF4-FFF2-40B4-BE49-F238E27FC236}">
                      <a16:creationId xmlns:a16="http://schemas.microsoft.com/office/drawing/2014/main" id="{86855ECF-836E-9C4F-9BC9-1C71FC566A55}"/>
                    </a:ext>
                  </a:extLst>
                </p:cNvPr>
                <p:cNvSpPr/>
                <p:nvPr/>
              </p:nvSpPr>
              <p:spPr>
                <a:xfrm>
                  <a:off x="5821835" y="2535535"/>
                  <a:ext cx="215362" cy="13384"/>
                </a:xfrm>
                <a:custGeom>
                  <a:avLst/>
                  <a:gdLst>
                    <a:gd name="connsiteX0" fmla="*/ 148920 w 215362"/>
                    <a:gd name="connsiteY0" fmla="*/ 8603 h 13384"/>
                    <a:gd name="connsiteX1" fmla="*/ 215363 w 215362"/>
                    <a:gd name="connsiteY1" fmla="*/ 13384 h 13384"/>
                    <a:gd name="connsiteX2" fmla="*/ 66443 w 215362"/>
                    <a:gd name="connsiteY2" fmla="*/ 6692 h 13384"/>
                    <a:gd name="connsiteX3" fmla="*/ 0 w 215362"/>
                    <a:gd name="connsiteY3" fmla="*/ 1911 h 13384"/>
                  </a:gdLst>
                  <a:ahLst/>
                  <a:cxnLst>
                    <a:cxn ang="0">
                      <a:pos x="connsiteX0" y="connsiteY0"/>
                    </a:cxn>
                    <a:cxn ang="0">
                      <a:pos x="connsiteX1" y="connsiteY1"/>
                    </a:cxn>
                    <a:cxn ang="0">
                      <a:pos x="connsiteX2" y="connsiteY2"/>
                    </a:cxn>
                    <a:cxn ang="0">
                      <a:pos x="connsiteX3" y="connsiteY3"/>
                    </a:cxn>
                  </a:cxnLst>
                  <a:rect l="l" t="t" r="r" b="b"/>
                  <a:pathLst>
                    <a:path w="215362" h="13384">
                      <a:moveTo>
                        <a:pt x="148920" y="8603"/>
                      </a:moveTo>
                      <a:cubicBezTo>
                        <a:pt x="148920" y="8603"/>
                        <a:pt x="189251" y="1984"/>
                        <a:pt x="215363" y="13384"/>
                      </a:cubicBezTo>
                      <a:moveTo>
                        <a:pt x="66443" y="6692"/>
                      </a:moveTo>
                      <a:cubicBezTo>
                        <a:pt x="40331" y="-4709"/>
                        <a:pt x="0" y="1911"/>
                        <a:pt x="0" y="1911"/>
                      </a:cubicBezTo>
                    </a:path>
                  </a:pathLst>
                </a:custGeom>
                <a:noFill/>
                <a:ln w="15624" cap="rnd">
                  <a:solidFill>
                    <a:srgbClr val="A1ADAA"/>
                  </a:solidFill>
                  <a:prstDash val="solid"/>
                  <a:round/>
                </a:ln>
              </p:spPr>
              <p:txBody>
                <a:bodyPr rtlCol="0" anchor="ctr"/>
                <a:lstStyle/>
                <a:p>
                  <a:endParaRPr lang="nl-NL"/>
                </a:p>
              </p:txBody>
            </p:sp>
            <p:sp>
              <p:nvSpPr>
                <p:cNvPr id="43" name="Vrije vorm 42">
                  <a:extLst>
                    <a:ext uri="{FF2B5EF4-FFF2-40B4-BE49-F238E27FC236}">
                      <a16:creationId xmlns:a16="http://schemas.microsoft.com/office/drawing/2014/main" id="{2D21916D-DFE2-188D-451D-4A1AE77D9F8F}"/>
                    </a:ext>
                  </a:extLst>
                </p:cNvPr>
                <p:cNvSpPr/>
                <p:nvPr/>
              </p:nvSpPr>
              <p:spPr>
                <a:xfrm>
                  <a:off x="5868513" y="2575032"/>
                  <a:ext cx="66360" cy="123039"/>
                </a:xfrm>
                <a:custGeom>
                  <a:avLst/>
                  <a:gdLst>
                    <a:gd name="connsiteX0" fmla="*/ 66360 w 82852"/>
                    <a:gd name="connsiteY0" fmla="*/ 114454 h 188495"/>
                    <a:gd name="connsiteX1" fmla="*/ 1433 w 82852"/>
                    <a:gd name="connsiteY1" fmla="*/ 108847 h 188495"/>
                    <a:gd name="connsiteX2" fmla="*/ 3898 w 82852"/>
                    <a:gd name="connsiteY2" fmla="*/ 87028 h 188495"/>
                    <a:gd name="connsiteX3" fmla="*/ 41399 w 82852"/>
                    <a:gd name="connsiteY3" fmla="*/ 0 h 188495"/>
                    <a:gd name="connsiteX4" fmla="*/ 16048 w 82852"/>
                    <a:gd name="connsiteY4" fmla="*/ 182881 h 188495"/>
                    <a:gd name="connsiteX5" fmla="*/ 82852 w 82852"/>
                    <a:gd name="connsiteY5" fmla="*/ 182881 h 188495"/>
                    <a:gd name="connsiteX0" fmla="*/ 66360 w 66360"/>
                    <a:gd name="connsiteY0" fmla="*/ 114454 h 123039"/>
                    <a:gd name="connsiteX1" fmla="*/ 1433 w 66360"/>
                    <a:gd name="connsiteY1" fmla="*/ 108847 h 123039"/>
                    <a:gd name="connsiteX2" fmla="*/ 3898 w 66360"/>
                    <a:gd name="connsiteY2" fmla="*/ 87028 h 123039"/>
                    <a:gd name="connsiteX3" fmla="*/ 41399 w 66360"/>
                    <a:gd name="connsiteY3" fmla="*/ 0 h 123039"/>
                  </a:gdLst>
                  <a:ahLst/>
                  <a:cxnLst>
                    <a:cxn ang="0">
                      <a:pos x="connsiteX0" y="connsiteY0"/>
                    </a:cxn>
                    <a:cxn ang="0">
                      <a:pos x="connsiteX1" y="connsiteY1"/>
                    </a:cxn>
                    <a:cxn ang="0">
                      <a:pos x="connsiteX2" y="connsiteY2"/>
                    </a:cxn>
                    <a:cxn ang="0">
                      <a:pos x="connsiteX3" y="connsiteY3"/>
                    </a:cxn>
                  </a:cxnLst>
                  <a:rect l="l" t="t" r="r" b="b"/>
                  <a:pathLst>
                    <a:path w="66360" h="123039">
                      <a:moveTo>
                        <a:pt x="66360" y="114454"/>
                      </a:moveTo>
                      <a:cubicBezTo>
                        <a:pt x="20491" y="131177"/>
                        <a:pt x="5826" y="120258"/>
                        <a:pt x="1433" y="108847"/>
                      </a:cubicBezTo>
                      <a:cubicBezTo>
                        <a:pt x="-1315" y="101708"/>
                        <a:pt x="97" y="93666"/>
                        <a:pt x="3898" y="87028"/>
                      </a:cubicBezTo>
                      <a:cubicBezTo>
                        <a:pt x="27642" y="45558"/>
                        <a:pt x="41399" y="0"/>
                        <a:pt x="41399" y="0"/>
                      </a:cubicBezTo>
                    </a:path>
                  </a:pathLst>
                </a:custGeom>
                <a:noFill/>
                <a:ln w="10416" cap="rnd">
                  <a:solidFill>
                    <a:srgbClr val="C4918C"/>
                  </a:solidFill>
                  <a:prstDash val="solid"/>
                  <a:round/>
                </a:ln>
              </p:spPr>
              <p:txBody>
                <a:bodyPr rtlCol="0" anchor="ctr"/>
                <a:lstStyle/>
                <a:p>
                  <a:endParaRPr lang="nl-NL"/>
                </a:p>
              </p:txBody>
            </p:sp>
            <p:sp>
              <p:nvSpPr>
                <p:cNvPr id="44" name="Vrije vorm 43">
                  <a:extLst>
                    <a:ext uri="{FF2B5EF4-FFF2-40B4-BE49-F238E27FC236}">
                      <a16:creationId xmlns:a16="http://schemas.microsoft.com/office/drawing/2014/main" id="{3C7E875B-F79A-6914-21EC-23ACE5B5C9CD}"/>
                    </a:ext>
                  </a:extLst>
                </p:cNvPr>
                <p:cNvSpPr/>
                <p:nvPr/>
              </p:nvSpPr>
              <p:spPr>
                <a:xfrm>
                  <a:off x="5783569" y="2553264"/>
                  <a:ext cx="284962" cy="101647"/>
                </a:xfrm>
                <a:custGeom>
                  <a:avLst/>
                  <a:gdLst>
                    <a:gd name="connsiteX0" fmla="*/ 132779 w 284962"/>
                    <a:gd name="connsiteY0" fmla="*/ 14567 h 101647"/>
                    <a:gd name="connsiteX1" fmla="*/ 108960 w 284962"/>
                    <a:gd name="connsiteY1" fmla="*/ 12700 h 101647"/>
                    <a:gd name="connsiteX2" fmla="*/ 3814 w 284962"/>
                    <a:gd name="connsiteY2" fmla="*/ 4102 h 101647"/>
                    <a:gd name="connsiteX3" fmla="*/ 18920 w 284962"/>
                    <a:gd name="connsiteY3" fmla="*/ 82303 h 101647"/>
                    <a:gd name="connsiteX4" fmla="*/ 75657 w 284962"/>
                    <a:gd name="connsiteY4" fmla="*/ 90040 h 101647"/>
                    <a:gd name="connsiteX5" fmla="*/ 105446 w 284962"/>
                    <a:gd name="connsiteY5" fmla="*/ 30366 h 101647"/>
                    <a:gd name="connsiteX6" fmla="*/ 107577 w 284962"/>
                    <a:gd name="connsiteY6" fmla="*/ 23929 h 101647"/>
                    <a:gd name="connsiteX7" fmla="*/ 133289 w 284962"/>
                    <a:gd name="connsiteY7" fmla="*/ 25907 h 101647"/>
                    <a:gd name="connsiteX8" fmla="*/ 134437 w 284962"/>
                    <a:gd name="connsiteY8" fmla="*/ 32504 h 101647"/>
                    <a:gd name="connsiteX9" fmla="*/ 155139 w 284962"/>
                    <a:gd name="connsiteY9" fmla="*/ 95903 h 101647"/>
                    <a:gd name="connsiteX10" fmla="*/ 256934 w 284962"/>
                    <a:gd name="connsiteY10" fmla="*/ 99861 h 101647"/>
                    <a:gd name="connsiteX11" fmla="*/ 283344 w 284962"/>
                    <a:gd name="connsiteY11" fmla="*/ 24722 h 101647"/>
                    <a:gd name="connsiteX12" fmla="*/ 132780 w 284962"/>
                    <a:gd name="connsiteY12" fmla="*/ 14567 h 101647"/>
                    <a:gd name="connsiteX13" fmla="*/ 132780 w 284962"/>
                    <a:gd name="connsiteY13" fmla="*/ 14567 h 101647"/>
                    <a:gd name="connsiteX14" fmla="*/ 95552 w 284962"/>
                    <a:gd name="connsiteY14" fmla="*/ 18563 h 101647"/>
                    <a:gd name="connsiteX15" fmla="*/ 91737 w 284962"/>
                    <a:gd name="connsiteY15" fmla="*/ 32779 h 101647"/>
                    <a:gd name="connsiteX16" fmla="*/ 67419 w 284962"/>
                    <a:gd name="connsiteY16" fmla="*/ 81512 h 101647"/>
                    <a:gd name="connsiteX17" fmla="*/ 29248 w 284962"/>
                    <a:gd name="connsiteY17" fmla="*/ 75793 h 101647"/>
                    <a:gd name="connsiteX18" fmla="*/ 16905 w 284962"/>
                    <a:gd name="connsiteY18" fmla="*/ 11934 h 101647"/>
                    <a:gd name="connsiteX19" fmla="*/ 95552 w 284962"/>
                    <a:gd name="connsiteY19" fmla="*/ 18563 h 101647"/>
                    <a:gd name="connsiteX20" fmla="*/ 95552 w 284962"/>
                    <a:gd name="connsiteY20" fmla="*/ 18563 h 101647"/>
                    <a:gd name="connsiteX21" fmla="*/ 269243 w 284962"/>
                    <a:gd name="connsiteY21" fmla="*/ 30548 h 101647"/>
                    <a:gd name="connsiteX22" fmla="*/ 247679 w 284962"/>
                    <a:gd name="connsiteY22" fmla="*/ 91906 h 101647"/>
                    <a:gd name="connsiteX23" fmla="*/ 164544 w 284962"/>
                    <a:gd name="connsiteY23" fmla="*/ 88677 h 101647"/>
                    <a:gd name="connsiteX24" fmla="*/ 147635 w 284962"/>
                    <a:gd name="connsiteY24" fmla="*/ 36902 h 101647"/>
                    <a:gd name="connsiteX25" fmla="*/ 145947 w 284962"/>
                    <a:gd name="connsiteY25" fmla="*/ 22280 h 101647"/>
                    <a:gd name="connsiteX26" fmla="*/ 269243 w 284962"/>
                    <a:gd name="connsiteY26" fmla="*/ 30548 h 10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4962" h="101647">
                      <a:moveTo>
                        <a:pt x="132779" y="14567"/>
                      </a:moveTo>
                      <a:cubicBezTo>
                        <a:pt x="120493" y="11522"/>
                        <a:pt x="121578" y="11005"/>
                        <a:pt x="108960" y="12700"/>
                      </a:cubicBezTo>
                      <a:cubicBezTo>
                        <a:pt x="94147" y="9383"/>
                        <a:pt x="50661" y="-7700"/>
                        <a:pt x="3814" y="4102"/>
                      </a:cubicBezTo>
                      <a:cubicBezTo>
                        <a:pt x="-8067" y="27566"/>
                        <a:pt x="10875" y="76634"/>
                        <a:pt x="18920" y="82303"/>
                      </a:cubicBezTo>
                      <a:cubicBezTo>
                        <a:pt x="26962" y="87969"/>
                        <a:pt x="60323" y="91444"/>
                        <a:pt x="75657" y="90040"/>
                      </a:cubicBezTo>
                      <a:cubicBezTo>
                        <a:pt x="90843" y="90652"/>
                        <a:pt x="102681" y="37257"/>
                        <a:pt x="105446" y="30366"/>
                      </a:cubicBezTo>
                      <a:cubicBezTo>
                        <a:pt x="106227" y="28404"/>
                        <a:pt x="106948" y="26150"/>
                        <a:pt x="107577" y="23929"/>
                      </a:cubicBezTo>
                      <a:cubicBezTo>
                        <a:pt x="119595" y="21303"/>
                        <a:pt x="121665" y="22332"/>
                        <a:pt x="133289" y="25907"/>
                      </a:cubicBezTo>
                      <a:cubicBezTo>
                        <a:pt x="133576" y="28167"/>
                        <a:pt x="133951" y="30468"/>
                        <a:pt x="134437" y="32504"/>
                      </a:cubicBezTo>
                      <a:cubicBezTo>
                        <a:pt x="136158" y="39727"/>
                        <a:pt x="140033" y="94280"/>
                        <a:pt x="155139" y="95903"/>
                      </a:cubicBezTo>
                      <a:cubicBezTo>
                        <a:pt x="170101" y="99542"/>
                        <a:pt x="248148" y="104285"/>
                        <a:pt x="256934" y="99861"/>
                      </a:cubicBezTo>
                      <a:cubicBezTo>
                        <a:pt x="265721" y="95433"/>
                        <a:pt x="291651" y="49675"/>
                        <a:pt x="283344" y="24722"/>
                      </a:cubicBezTo>
                      <a:cubicBezTo>
                        <a:pt x="237900" y="5829"/>
                        <a:pt x="145300" y="13688"/>
                        <a:pt x="132780" y="14567"/>
                      </a:cubicBezTo>
                      <a:lnTo>
                        <a:pt x="132780" y="14567"/>
                      </a:lnTo>
                      <a:close/>
                      <a:moveTo>
                        <a:pt x="95552" y="18563"/>
                      </a:moveTo>
                      <a:cubicBezTo>
                        <a:pt x="95552" y="18563"/>
                        <a:pt x="93999" y="27148"/>
                        <a:pt x="91737" y="32779"/>
                      </a:cubicBezTo>
                      <a:cubicBezTo>
                        <a:pt x="89480" y="38412"/>
                        <a:pt x="79814" y="82015"/>
                        <a:pt x="67419" y="81512"/>
                      </a:cubicBezTo>
                      <a:cubicBezTo>
                        <a:pt x="54894" y="82656"/>
                        <a:pt x="35815" y="80420"/>
                        <a:pt x="29248" y="75793"/>
                      </a:cubicBezTo>
                      <a:cubicBezTo>
                        <a:pt x="22680" y="71170"/>
                        <a:pt x="7205" y="31099"/>
                        <a:pt x="16905" y="11934"/>
                      </a:cubicBezTo>
                      <a:cubicBezTo>
                        <a:pt x="56332" y="2000"/>
                        <a:pt x="86934" y="16688"/>
                        <a:pt x="95552" y="18563"/>
                      </a:cubicBezTo>
                      <a:lnTo>
                        <a:pt x="95552" y="18563"/>
                      </a:lnTo>
                      <a:close/>
                      <a:moveTo>
                        <a:pt x="269243" y="30548"/>
                      </a:moveTo>
                      <a:cubicBezTo>
                        <a:pt x="276033" y="50930"/>
                        <a:pt x="254850" y="88296"/>
                        <a:pt x="247679" y="91906"/>
                      </a:cubicBezTo>
                      <a:cubicBezTo>
                        <a:pt x="240498" y="95519"/>
                        <a:pt x="176765" y="91646"/>
                        <a:pt x="164544" y="88677"/>
                      </a:cubicBezTo>
                      <a:cubicBezTo>
                        <a:pt x="152209" y="87355"/>
                        <a:pt x="149046" y="42806"/>
                        <a:pt x="147635" y="36902"/>
                      </a:cubicBezTo>
                      <a:cubicBezTo>
                        <a:pt x="146232" y="31001"/>
                        <a:pt x="145947" y="22280"/>
                        <a:pt x="145947" y="22280"/>
                      </a:cubicBezTo>
                      <a:cubicBezTo>
                        <a:pt x="154737" y="21690"/>
                        <a:pt x="231701" y="14937"/>
                        <a:pt x="269243" y="30548"/>
                      </a:cubicBezTo>
                      <a:close/>
                    </a:path>
                  </a:pathLst>
                </a:custGeom>
                <a:solidFill>
                  <a:srgbClr val="303B39"/>
                </a:solidFill>
                <a:ln w="10416" cap="flat">
                  <a:noFill/>
                  <a:prstDash val="solid"/>
                  <a:miter/>
                </a:ln>
              </p:spPr>
              <p:txBody>
                <a:bodyPr rtlCol="0" anchor="ctr"/>
                <a:lstStyle/>
                <a:p>
                  <a:endParaRPr lang="nl-NL"/>
                </a:p>
              </p:txBody>
            </p:sp>
          </p:grpSp>
        </p:grpSp>
        <p:sp>
          <p:nvSpPr>
            <p:cNvPr id="5" name="Vrije vorm 4">
              <a:extLst>
                <a:ext uri="{FF2B5EF4-FFF2-40B4-BE49-F238E27FC236}">
                  <a16:creationId xmlns:a16="http://schemas.microsoft.com/office/drawing/2014/main" id="{36F8E0BD-2A82-1F37-6885-5631A051BFE2}"/>
                </a:ext>
              </a:extLst>
            </p:cNvPr>
            <p:cNvSpPr>
              <a:spLocks noChangeAspect="1"/>
            </p:cNvSpPr>
            <p:nvPr/>
          </p:nvSpPr>
          <p:spPr>
            <a:xfrm>
              <a:off x="8431339" y="2809260"/>
              <a:ext cx="133364" cy="36000"/>
            </a:xfrm>
            <a:custGeom>
              <a:avLst/>
              <a:gdLst>
                <a:gd name="connsiteX0" fmla="*/ 28737 w 66522"/>
                <a:gd name="connsiteY0" fmla="*/ 17715 h 17957"/>
                <a:gd name="connsiteX1" fmla="*/ 0 w 66522"/>
                <a:gd name="connsiteY1" fmla="*/ 12439 h 17957"/>
                <a:gd name="connsiteX2" fmla="*/ 4099 w 66522"/>
                <a:gd name="connsiteY2" fmla="*/ 0 h 17957"/>
                <a:gd name="connsiteX3" fmla="*/ 61084 w 66522"/>
                <a:gd name="connsiteY3" fmla="*/ 105 h 17957"/>
                <a:gd name="connsiteX4" fmla="*/ 66523 w 66522"/>
                <a:gd name="connsiteY4" fmla="*/ 12027 h 17957"/>
                <a:gd name="connsiteX5" fmla="*/ 28737 w 66522"/>
                <a:gd name="connsiteY5" fmla="*/ 17715 h 1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22" h="17957">
                  <a:moveTo>
                    <a:pt x="28737" y="17715"/>
                  </a:moveTo>
                  <a:cubicBezTo>
                    <a:pt x="13148" y="16690"/>
                    <a:pt x="891" y="12736"/>
                    <a:pt x="0" y="12439"/>
                  </a:cubicBezTo>
                  <a:lnTo>
                    <a:pt x="4099" y="0"/>
                  </a:lnTo>
                  <a:cubicBezTo>
                    <a:pt x="4434" y="105"/>
                    <a:pt x="37710" y="10782"/>
                    <a:pt x="61084" y="105"/>
                  </a:cubicBezTo>
                  <a:lnTo>
                    <a:pt x="66523" y="12027"/>
                  </a:lnTo>
                  <a:cubicBezTo>
                    <a:pt x="54381" y="17571"/>
                    <a:pt x="40591" y="18500"/>
                    <a:pt x="28737" y="17715"/>
                  </a:cubicBezTo>
                  <a:close/>
                </a:path>
              </a:pathLst>
            </a:custGeom>
            <a:solidFill>
              <a:srgbClr val="303B39"/>
            </a:solidFill>
            <a:ln w="9575" cap="flat">
              <a:noFill/>
              <a:prstDash val="solid"/>
              <a:miter/>
            </a:ln>
          </p:spPr>
          <p:txBody>
            <a:bodyPr rtlCol="0" anchor="ctr"/>
            <a:lstStyle/>
            <a:p>
              <a:endParaRPr lang="nl-NL"/>
            </a:p>
          </p:txBody>
        </p:sp>
      </p:grpSp>
    </p:spTree>
    <p:extLst>
      <p:ext uri="{BB962C8B-B14F-4D97-AF65-F5344CB8AC3E}">
        <p14:creationId xmlns:p14="http://schemas.microsoft.com/office/powerpoint/2010/main" val="1961047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98764207-AE83-EAFD-8327-A55C9969FF1B}"/>
              </a:ext>
            </a:extLst>
          </p:cNvPr>
          <p:cNvSpPr/>
          <p:nvPr/>
        </p:nvSpPr>
        <p:spPr>
          <a:xfrm>
            <a:off x="-5811" y="1693873"/>
            <a:ext cx="12192000" cy="4194083"/>
          </a:xfrm>
          <a:prstGeom prst="rect">
            <a:avLst/>
          </a:prstGeom>
          <a:solidFill>
            <a:srgbClr val="EFF8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4000" b="1">
              <a:solidFill>
                <a:schemeClr val="tx2"/>
              </a:solidFill>
            </a:endParaRPr>
          </a:p>
        </p:txBody>
      </p:sp>
      <p:sp>
        <p:nvSpPr>
          <p:cNvPr id="5" name="Rechthoek 4">
            <a:extLst>
              <a:ext uri="{FF2B5EF4-FFF2-40B4-BE49-F238E27FC236}">
                <a16:creationId xmlns:a16="http://schemas.microsoft.com/office/drawing/2014/main" id="{0D6DD324-DE8E-2585-5E5C-34DBB202CE47}"/>
              </a:ext>
            </a:extLst>
          </p:cNvPr>
          <p:cNvSpPr/>
          <p:nvPr/>
        </p:nvSpPr>
        <p:spPr>
          <a:xfrm>
            <a:off x="3617773" y="3110466"/>
            <a:ext cx="3286332" cy="13609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998" b="1">
                <a:solidFill>
                  <a:schemeClr val="accent2"/>
                </a:solidFill>
              </a:rPr>
              <a:t>75</a:t>
            </a:r>
          </a:p>
        </p:txBody>
      </p:sp>
      <p:sp>
        <p:nvSpPr>
          <p:cNvPr id="7" name="Tekstvak 6">
            <a:extLst>
              <a:ext uri="{FF2B5EF4-FFF2-40B4-BE49-F238E27FC236}">
                <a16:creationId xmlns:a16="http://schemas.microsoft.com/office/drawing/2014/main" id="{818CA122-C4F4-1EA0-B3E6-BD592B0D4D98}"/>
              </a:ext>
            </a:extLst>
          </p:cNvPr>
          <p:cNvSpPr txBox="1"/>
          <p:nvPr/>
        </p:nvSpPr>
        <p:spPr>
          <a:xfrm>
            <a:off x="6155961" y="3279286"/>
            <a:ext cx="6095207" cy="1200329"/>
          </a:xfrm>
          <a:prstGeom prst="rect">
            <a:avLst/>
          </a:prstGeom>
          <a:noFill/>
        </p:spPr>
        <p:txBody>
          <a:bodyPr wrap="square">
            <a:spAutoFit/>
          </a:bodyPr>
          <a:lstStyle/>
          <a:p>
            <a:pPr>
              <a:lnSpc>
                <a:spcPct val="90000"/>
              </a:lnSpc>
            </a:pPr>
            <a:r>
              <a:rPr lang="nl-NL" sz="4000" b="1">
                <a:solidFill>
                  <a:schemeClr val="tx2"/>
                </a:solidFill>
              </a:rPr>
              <a:t>vermijdbare ziekenhuis-opnames per dag</a:t>
            </a:r>
            <a:endParaRPr lang="nl-NL" sz="4000"/>
          </a:p>
        </p:txBody>
      </p:sp>
      <p:sp>
        <p:nvSpPr>
          <p:cNvPr id="69" name="Titel 68">
            <a:extLst>
              <a:ext uri="{FF2B5EF4-FFF2-40B4-BE49-F238E27FC236}">
                <a16:creationId xmlns:a16="http://schemas.microsoft.com/office/drawing/2014/main" id="{EE39D8A6-383A-20ED-C046-73C13078D8AF}"/>
              </a:ext>
            </a:extLst>
          </p:cNvPr>
          <p:cNvSpPr>
            <a:spLocks noGrp="1"/>
          </p:cNvSpPr>
          <p:nvPr>
            <p:ph type="title"/>
          </p:nvPr>
        </p:nvSpPr>
        <p:spPr/>
        <p:txBody>
          <a:bodyPr/>
          <a:lstStyle/>
          <a:p>
            <a:r>
              <a:rPr lang="nl-NL"/>
              <a:t>Medicatie-incidenten</a:t>
            </a:r>
          </a:p>
        </p:txBody>
      </p:sp>
      <p:grpSp>
        <p:nvGrpSpPr>
          <p:cNvPr id="10" name="Groep 9">
            <a:extLst>
              <a:ext uri="{FF2B5EF4-FFF2-40B4-BE49-F238E27FC236}">
                <a16:creationId xmlns:a16="http://schemas.microsoft.com/office/drawing/2014/main" id="{D25882E2-9771-81A0-7E48-D888E6FE134D}"/>
              </a:ext>
            </a:extLst>
          </p:cNvPr>
          <p:cNvGrpSpPr/>
          <p:nvPr/>
        </p:nvGrpSpPr>
        <p:grpSpPr>
          <a:xfrm>
            <a:off x="389513" y="2661737"/>
            <a:ext cx="3846949" cy="2670715"/>
            <a:chOff x="388769" y="2661637"/>
            <a:chExt cx="3847450" cy="2671063"/>
          </a:xfrm>
        </p:grpSpPr>
        <p:grpSp>
          <p:nvGrpSpPr>
            <p:cNvPr id="8" name="Groep 7">
              <a:extLst>
                <a:ext uri="{FF2B5EF4-FFF2-40B4-BE49-F238E27FC236}">
                  <a16:creationId xmlns:a16="http://schemas.microsoft.com/office/drawing/2014/main" id="{DCCA3ABE-80A7-A05A-5E3A-2EC75959181F}"/>
                </a:ext>
              </a:extLst>
            </p:cNvPr>
            <p:cNvGrpSpPr/>
            <p:nvPr/>
          </p:nvGrpSpPr>
          <p:grpSpPr>
            <a:xfrm>
              <a:off x="388769" y="2661637"/>
              <a:ext cx="3847450" cy="2671063"/>
              <a:chOff x="388769" y="2661637"/>
              <a:chExt cx="3847450" cy="2671063"/>
            </a:xfrm>
          </p:grpSpPr>
          <p:grpSp>
            <p:nvGrpSpPr>
              <p:cNvPr id="63" name="Groep 62">
                <a:extLst>
                  <a:ext uri="{FF2B5EF4-FFF2-40B4-BE49-F238E27FC236}">
                    <a16:creationId xmlns:a16="http://schemas.microsoft.com/office/drawing/2014/main" id="{A3B5AABD-99CB-AD6F-9F60-628DBADBAD31}"/>
                  </a:ext>
                </a:extLst>
              </p:cNvPr>
              <p:cNvGrpSpPr/>
              <p:nvPr/>
            </p:nvGrpSpPr>
            <p:grpSpPr>
              <a:xfrm>
                <a:off x="388769" y="2661637"/>
                <a:ext cx="3374476" cy="2635683"/>
                <a:chOff x="388769" y="2661637"/>
                <a:chExt cx="3374476" cy="2635683"/>
              </a:xfrm>
            </p:grpSpPr>
            <p:grpSp>
              <p:nvGrpSpPr>
                <p:cNvPr id="129" name="Groep 128">
                  <a:extLst>
                    <a:ext uri="{FF2B5EF4-FFF2-40B4-BE49-F238E27FC236}">
                      <a16:creationId xmlns:a16="http://schemas.microsoft.com/office/drawing/2014/main" id="{1CB3E03F-7676-8CBA-F41E-6C1FB6C6F171}"/>
                    </a:ext>
                  </a:extLst>
                </p:cNvPr>
                <p:cNvGrpSpPr/>
                <p:nvPr/>
              </p:nvGrpSpPr>
              <p:grpSpPr>
                <a:xfrm>
                  <a:off x="897462" y="2661637"/>
                  <a:ext cx="2590799" cy="2182653"/>
                  <a:chOff x="1016000" y="2661637"/>
                  <a:chExt cx="2590799" cy="2182653"/>
                </a:xfrm>
              </p:grpSpPr>
              <p:sp>
                <p:nvSpPr>
                  <p:cNvPr id="138" name="Rechthoek met aan één zijde afgeronde hoeken 137">
                    <a:extLst>
                      <a:ext uri="{FF2B5EF4-FFF2-40B4-BE49-F238E27FC236}">
                        <a16:creationId xmlns:a16="http://schemas.microsoft.com/office/drawing/2014/main" id="{A6799F34-C1AE-EC9D-2D4B-B7FB98598643}"/>
                      </a:ext>
                    </a:extLst>
                  </p:cNvPr>
                  <p:cNvSpPr/>
                  <p:nvPr/>
                </p:nvSpPr>
                <p:spPr>
                  <a:xfrm>
                    <a:off x="1016000" y="2813370"/>
                    <a:ext cx="2590799" cy="384629"/>
                  </a:xfrm>
                  <a:prstGeom prst="round2SameRect">
                    <a:avLst/>
                  </a:prstGeom>
                  <a:solidFill>
                    <a:srgbClr val="82CC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39" name="Rechthoek met aan één zijde afgeronde hoeken 138">
                    <a:extLst>
                      <a:ext uri="{FF2B5EF4-FFF2-40B4-BE49-F238E27FC236}">
                        <a16:creationId xmlns:a16="http://schemas.microsoft.com/office/drawing/2014/main" id="{5AE5B6B6-5FDC-93C1-5D22-C0457E52AF92}"/>
                      </a:ext>
                    </a:extLst>
                  </p:cNvPr>
                  <p:cNvSpPr/>
                  <p:nvPr/>
                </p:nvSpPr>
                <p:spPr>
                  <a:xfrm>
                    <a:off x="1016000" y="3197999"/>
                    <a:ext cx="2590799" cy="1646291"/>
                  </a:xfrm>
                  <a:prstGeom prst="round2SameRect">
                    <a:avLst>
                      <a:gd name="adj1" fmla="val 0"/>
                      <a:gd name="adj2" fmla="val 3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40" name="Rechthoek 139">
                    <a:extLst>
                      <a:ext uri="{FF2B5EF4-FFF2-40B4-BE49-F238E27FC236}">
                        <a16:creationId xmlns:a16="http://schemas.microsoft.com/office/drawing/2014/main" id="{784C7568-13C5-5587-DDC3-803867F642D2}"/>
                      </a:ext>
                    </a:extLst>
                  </p:cNvPr>
                  <p:cNvSpPr/>
                  <p:nvPr/>
                </p:nvSpPr>
                <p:spPr>
                  <a:xfrm>
                    <a:off x="1241594" y="3465001"/>
                    <a:ext cx="195388" cy="195388"/>
                  </a:xfrm>
                  <a:prstGeom prst="rect">
                    <a:avLst/>
                  </a:prstGeom>
                  <a:solidFill>
                    <a:srgbClr val="D8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41" name="Rechthoek 140">
                    <a:extLst>
                      <a:ext uri="{FF2B5EF4-FFF2-40B4-BE49-F238E27FC236}">
                        <a16:creationId xmlns:a16="http://schemas.microsoft.com/office/drawing/2014/main" id="{202471CD-5D04-AC48-9DB5-055043A9C343}"/>
                      </a:ext>
                    </a:extLst>
                  </p:cNvPr>
                  <p:cNvSpPr/>
                  <p:nvPr/>
                </p:nvSpPr>
                <p:spPr>
                  <a:xfrm>
                    <a:off x="1565631" y="3465001"/>
                    <a:ext cx="195388" cy="195388"/>
                  </a:xfrm>
                  <a:prstGeom prst="rect">
                    <a:avLst/>
                  </a:prstGeom>
                  <a:solidFill>
                    <a:srgbClr val="D8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42" name="Rechthoek 141">
                    <a:extLst>
                      <a:ext uri="{FF2B5EF4-FFF2-40B4-BE49-F238E27FC236}">
                        <a16:creationId xmlns:a16="http://schemas.microsoft.com/office/drawing/2014/main" id="{8476BA2D-F148-916C-1959-9E7EA5779EBA}"/>
                      </a:ext>
                    </a:extLst>
                  </p:cNvPr>
                  <p:cNvSpPr/>
                  <p:nvPr/>
                </p:nvSpPr>
                <p:spPr>
                  <a:xfrm>
                    <a:off x="1889668" y="3465001"/>
                    <a:ext cx="195388" cy="195388"/>
                  </a:xfrm>
                  <a:prstGeom prst="rect">
                    <a:avLst/>
                  </a:prstGeom>
                  <a:solidFill>
                    <a:srgbClr val="D8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43" name="Rechthoek 142">
                    <a:extLst>
                      <a:ext uri="{FF2B5EF4-FFF2-40B4-BE49-F238E27FC236}">
                        <a16:creationId xmlns:a16="http://schemas.microsoft.com/office/drawing/2014/main" id="{4DFCD400-E919-2391-EDA1-20A409486B85}"/>
                      </a:ext>
                    </a:extLst>
                  </p:cNvPr>
                  <p:cNvSpPr/>
                  <p:nvPr/>
                </p:nvSpPr>
                <p:spPr>
                  <a:xfrm>
                    <a:off x="2213704" y="3464452"/>
                    <a:ext cx="195388" cy="195388"/>
                  </a:xfrm>
                  <a:prstGeom prst="rect">
                    <a:avLst/>
                  </a:prstGeom>
                  <a:solidFill>
                    <a:srgbClr val="D8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44" name="Rechthoek 143">
                    <a:extLst>
                      <a:ext uri="{FF2B5EF4-FFF2-40B4-BE49-F238E27FC236}">
                        <a16:creationId xmlns:a16="http://schemas.microsoft.com/office/drawing/2014/main" id="{109758F7-1248-4EF4-4CB5-A36625AF18C5}"/>
                      </a:ext>
                    </a:extLst>
                  </p:cNvPr>
                  <p:cNvSpPr/>
                  <p:nvPr/>
                </p:nvSpPr>
                <p:spPr>
                  <a:xfrm>
                    <a:off x="2537741" y="3468635"/>
                    <a:ext cx="195388" cy="195388"/>
                  </a:xfrm>
                  <a:prstGeom prst="rect">
                    <a:avLst/>
                  </a:prstGeom>
                  <a:solidFill>
                    <a:srgbClr val="D8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45" name="Rechthoek 144">
                    <a:extLst>
                      <a:ext uri="{FF2B5EF4-FFF2-40B4-BE49-F238E27FC236}">
                        <a16:creationId xmlns:a16="http://schemas.microsoft.com/office/drawing/2014/main" id="{5A475CE6-8329-2B1D-42A5-239786E68A98}"/>
                      </a:ext>
                    </a:extLst>
                  </p:cNvPr>
                  <p:cNvSpPr/>
                  <p:nvPr/>
                </p:nvSpPr>
                <p:spPr>
                  <a:xfrm>
                    <a:off x="2861778" y="3468635"/>
                    <a:ext cx="195388" cy="195388"/>
                  </a:xfrm>
                  <a:prstGeom prst="rect">
                    <a:avLst/>
                  </a:prstGeom>
                  <a:solidFill>
                    <a:srgbClr val="86C2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46" name="Rechthoek 145">
                    <a:extLst>
                      <a:ext uri="{FF2B5EF4-FFF2-40B4-BE49-F238E27FC236}">
                        <a16:creationId xmlns:a16="http://schemas.microsoft.com/office/drawing/2014/main" id="{06FBA3FB-4004-3CC0-D3E7-F5664D0A8AF6}"/>
                      </a:ext>
                    </a:extLst>
                  </p:cNvPr>
                  <p:cNvSpPr/>
                  <p:nvPr/>
                </p:nvSpPr>
                <p:spPr>
                  <a:xfrm>
                    <a:off x="3185816" y="3468086"/>
                    <a:ext cx="195388" cy="195388"/>
                  </a:xfrm>
                  <a:prstGeom prst="rect">
                    <a:avLst/>
                  </a:prstGeom>
                  <a:solidFill>
                    <a:srgbClr val="86C2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47" name="Rechthoek 146">
                    <a:extLst>
                      <a:ext uri="{FF2B5EF4-FFF2-40B4-BE49-F238E27FC236}">
                        <a16:creationId xmlns:a16="http://schemas.microsoft.com/office/drawing/2014/main" id="{D8535179-668F-02A6-3F0A-9318399E6181}"/>
                      </a:ext>
                    </a:extLst>
                  </p:cNvPr>
                  <p:cNvSpPr/>
                  <p:nvPr/>
                </p:nvSpPr>
                <p:spPr>
                  <a:xfrm>
                    <a:off x="1241594" y="3769606"/>
                    <a:ext cx="195388" cy="195388"/>
                  </a:xfrm>
                  <a:prstGeom prst="rect">
                    <a:avLst/>
                  </a:prstGeom>
                  <a:solidFill>
                    <a:srgbClr val="D8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48" name="Rechthoek 147">
                    <a:extLst>
                      <a:ext uri="{FF2B5EF4-FFF2-40B4-BE49-F238E27FC236}">
                        <a16:creationId xmlns:a16="http://schemas.microsoft.com/office/drawing/2014/main" id="{703F0743-E957-B4AA-6FC3-36A7125B015F}"/>
                      </a:ext>
                    </a:extLst>
                  </p:cNvPr>
                  <p:cNvSpPr/>
                  <p:nvPr/>
                </p:nvSpPr>
                <p:spPr>
                  <a:xfrm>
                    <a:off x="1565631" y="3769606"/>
                    <a:ext cx="195388" cy="195388"/>
                  </a:xfrm>
                  <a:prstGeom prst="rect">
                    <a:avLst/>
                  </a:prstGeom>
                  <a:solidFill>
                    <a:srgbClr val="D8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49" name="Rechthoek 148">
                    <a:extLst>
                      <a:ext uri="{FF2B5EF4-FFF2-40B4-BE49-F238E27FC236}">
                        <a16:creationId xmlns:a16="http://schemas.microsoft.com/office/drawing/2014/main" id="{6E6C2D22-F73F-BD72-B516-DCC4460ACCB1}"/>
                      </a:ext>
                    </a:extLst>
                  </p:cNvPr>
                  <p:cNvSpPr/>
                  <p:nvPr/>
                </p:nvSpPr>
                <p:spPr>
                  <a:xfrm>
                    <a:off x="1889668" y="3769606"/>
                    <a:ext cx="195388" cy="195388"/>
                  </a:xfrm>
                  <a:prstGeom prst="rect">
                    <a:avLst/>
                  </a:prstGeom>
                  <a:solidFill>
                    <a:srgbClr val="D8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50" name="Rechthoek 149">
                    <a:extLst>
                      <a:ext uri="{FF2B5EF4-FFF2-40B4-BE49-F238E27FC236}">
                        <a16:creationId xmlns:a16="http://schemas.microsoft.com/office/drawing/2014/main" id="{947A27B6-F19E-BAA1-09CF-5B0B0260B638}"/>
                      </a:ext>
                    </a:extLst>
                  </p:cNvPr>
                  <p:cNvSpPr/>
                  <p:nvPr/>
                </p:nvSpPr>
                <p:spPr>
                  <a:xfrm>
                    <a:off x="2213704" y="3769057"/>
                    <a:ext cx="195388" cy="195388"/>
                  </a:xfrm>
                  <a:prstGeom prst="rect">
                    <a:avLst/>
                  </a:prstGeom>
                  <a:solidFill>
                    <a:srgbClr val="D8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51" name="Rechthoek 150">
                    <a:extLst>
                      <a:ext uri="{FF2B5EF4-FFF2-40B4-BE49-F238E27FC236}">
                        <a16:creationId xmlns:a16="http://schemas.microsoft.com/office/drawing/2014/main" id="{1305C810-824C-BCE4-EBA8-5AD5373C56AC}"/>
                      </a:ext>
                    </a:extLst>
                  </p:cNvPr>
                  <p:cNvSpPr/>
                  <p:nvPr/>
                </p:nvSpPr>
                <p:spPr>
                  <a:xfrm>
                    <a:off x="2537741" y="3773240"/>
                    <a:ext cx="195388" cy="195388"/>
                  </a:xfrm>
                  <a:prstGeom prst="rect">
                    <a:avLst/>
                  </a:prstGeom>
                  <a:solidFill>
                    <a:srgbClr val="D8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52" name="Rechthoek 151">
                    <a:extLst>
                      <a:ext uri="{FF2B5EF4-FFF2-40B4-BE49-F238E27FC236}">
                        <a16:creationId xmlns:a16="http://schemas.microsoft.com/office/drawing/2014/main" id="{2669D808-E5E1-BF73-478F-6118BB251E2B}"/>
                      </a:ext>
                    </a:extLst>
                  </p:cNvPr>
                  <p:cNvSpPr/>
                  <p:nvPr/>
                </p:nvSpPr>
                <p:spPr>
                  <a:xfrm>
                    <a:off x="2861778" y="3773240"/>
                    <a:ext cx="195388" cy="195388"/>
                  </a:xfrm>
                  <a:prstGeom prst="rect">
                    <a:avLst/>
                  </a:prstGeom>
                  <a:solidFill>
                    <a:srgbClr val="86C2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53" name="Rechthoek 152">
                    <a:extLst>
                      <a:ext uri="{FF2B5EF4-FFF2-40B4-BE49-F238E27FC236}">
                        <a16:creationId xmlns:a16="http://schemas.microsoft.com/office/drawing/2014/main" id="{1A3781E6-9A36-5575-893E-9F7ADA93AD3B}"/>
                      </a:ext>
                    </a:extLst>
                  </p:cNvPr>
                  <p:cNvSpPr/>
                  <p:nvPr/>
                </p:nvSpPr>
                <p:spPr>
                  <a:xfrm>
                    <a:off x="3185816" y="3772691"/>
                    <a:ext cx="195388" cy="195388"/>
                  </a:xfrm>
                  <a:prstGeom prst="rect">
                    <a:avLst/>
                  </a:prstGeom>
                  <a:solidFill>
                    <a:srgbClr val="86C2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54" name="Rechthoek 153">
                    <a:extLst>
                      <a:ext uri="{FF2B5EF4-FFF2-40B4-BE49-F238E27FC236}">
                        <a16:creationId xmlns:a16="http://schemas.microsoft.com/office/drawing/2014/main" id="{A9F0FF7C-DDBB-C258-03BA-FC69036BF77A}"/>
                      </a:ext>
                    </a:extLst>
                  </p:cNvPr>
                  <p:cNvSpPr/>
                  <p:nvPr/>
                </p:nvSpPr>
                <p:spPr>
                  <a:xfrm>
                    <a:off x="1241594" y="4074211"/>
                    <a:ext cx="195388" cy="195388"/>
                  </a:xfrm>
                  <a:prstGeom prst="rect">
                    <a:avLst/>
                  </a:prstGeom>
                  <a:solidFill>
                    <a:srgbClr val="D8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55" name="Rechthoek 154">
                    <a:extLst>
                      <a:ext uri="{FF2B5EF4-FFF2-40B4-BE49-F238E27FC236}">
                        <a16:creationId xmlns:a16="http://schemas.microsoft.com/office/drawing/2014/main" id="{9452EE40-3DB9-13F0-FBB6-40EBA6617B80}"/>
                      </a:ext>
                    </a:extLst>
                  </p:cNvPr>
                  <p:cNvSpPr/>
                  <p:nvPr/>
                </p:nvSpPr>
                <p:spPr>
                  <a:xfrm>
                    <a:off x="1565631" y="4074211"/>
                    <a:ext cx="195388" cy="195388"/>
                  </a:xfrm>
                  <a:prstGeom prst="rect">
                    <a:avLst/>
                  </a:prstGeom>
                  <a:solidFill>
                    <a:srgbClr val="D8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56" name="Rechthoek 155">
                    <a:extLst>
                      <a:ext uri="{FF2B5EF4-FFF2-40B4-BE49-F238E27FC236}">
                        <a16:creationId xmlns:a16="http://schemas.microsoft.com/office/drawing/2014/main" id="{21D05951-64F4-C1B0-61CF-E5D943187418}"/>
                      </a:ext>
                    </a:extLst>
                  </p:cNvPr>
                  <p:cNvSpPr/>
                  <p:nvPr/>
                </p:nvSpPr>
                <p:spPr>
                  <a:xfrm>
                    <a:off x="1889668" y="4074211"/>
                    <a:ext cx="195388" cy="195388"/>
                  </a:xfrm>
                  <a:prstGeom prst="rect">
                    <a:avLst/>
                  </a:prstGeom>
                  <a:solidFill>
                    <a:srgbClr val="D8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57" name="Rechthoek 156">
                    <a:extLst>
                      <a:ext uri="{FF2B5EF4-FFF2-40B4-BE49-F238E27FC236}">
                        <a16:creationId xmlns:a16="http://schemas.microsoft.com/office/drawing/2014/main" id="{872378A1-9ED9-6639-45F7-FB7CBAC7AA5D}"/>
                      </a:ext>
                    </a:extLst>
                  </p:cNvPr>
                  <p:cNvSpPr/>
                  <p:nvPr/>
                </p:nvSpPr>
                <p:spPr>
                  <a:xfrm>
                    <a:off x="2213704" y="4073662"/>
                    <a:ext cx="195388" cy="195388"/>
                  </a:xfrm>
                  <a:prstGeom prst="rect">
                    <a:avLst/>
                  </a:prstGeom>
                  <a:solidFill>
                    <a:srgbClr val="D8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58" name="Rechthoek 157">
                    <a:extLst>
                      <a:ext uri="{FF2B5EF4-FFF2-40B4-BE49-F238E27FC236}">
                        <a16:creationId xmlns:a16="http://schemas.microsoft.com/office/drawing/2014/main" id="{9E8E97B4-5D32-9675-B6F3-C827BB941FBD}"/>
                      </a:ext>
                    </a:extLst>
                  </p:cNvPr>
                  <p:cNvSpPr/>
                  <p:nvPr/>
                </p:nvSpPr>
                <p:spPr>
                  <a:xfrm>
                    <a:off x="2537741" y="4077845"/>
                    <a:ext cx="195388" cy="195388"/>
                  </a:xfrm>
                  <a:prstGeom prst="rect">
                    <a:avLst/>
                  </a:prstGeom>
                  <a:solidFill>
                    <a:srgbClr val="D8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59" name="Rechthoek 158">
                    <a:extLst>
                      <a:ext uri="{FF2B5EF4-FFF2-40B4-BE49-F238E27FC236}">
                        <a16:creationId xmlns:a16="http://schemas.microsoft.com/office/drawing/2014/main" id="{908CBD63-EF5F-ED59-D024-A411AA1DC87D}"/>
                      </a:ext>
                    </a:extLst>
                  </p:cNvPr>
                  <p:cNvSpPr/>
                  <p:nvPr/>
                </p:nvSpPr>
                <p:spPr>
                  <a:xfrm>
                    <a:off x="2861778" y="4077845"/>
                    <a:ext cx="195388" cy="195388"/>
                  </a:xfrm>
                  <a:prstGeom prst="rect">
                    <a:avLst/>
                  </a:prstGeom>
                  <a:solidFill>
                    <a:srgbClr val="86C2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60" name="Rechthoek 159">
                    <a:extLst>
                      <a:ext uri="{FF2B5EF4-FFF2-40B4-BE49-F238E27FC236}">
                        <a16:creationId xmlns:a16="http://schemas.microsoft.com/office/drawing/2014/main" id="{465A4F4B-7A88-E29C-16F8-693FA69408A5}"/>
                      </a:ext>
                    </a:extLst>
                  </p:cNvPr>
                  <p:cNvSpPr/>
                  <p:nvPr/>
                </p:nvSpPr>
                <p:spPr>
                  <a:xfrm>
                    <a:off x="3185816" y="4077296"/>
                    <a:ext cx="195388" cy="195388"/>
                  </a:xfrm>
                  <a:prstGeom prst="rect">
                    <a:avLst/>
                  </a:prstGeom>
                  <a:solidFill>
                    <a:srgbClr val="86C2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61" name="Rechthoek 160">
                    <a:extLst>
                      <a:ext uri="{FF2B5EF4-FFF2-40B4-BE49-F238E27FC236}">
                        <a16:creationId xmlns:a16="http://schemas.microsoft.com/office/drawing/2014/main" id="{1790545E-3022-4C7A-6B3F-6FBEC6DBEE85}"/>
                      </a:ext>
                    </a:extLst>
                  </p:cNvPr>
                  <p:cNvSpPr/>
                  <p:nvPr/>
                </p:nvSpPr>
                <p:spPr>
                  <a:xfrm>
                    <a:off x="1241594" y="4378815"/>
                    <a:ext cx="195388" cy="195388"/>
                  </a:xfrm>
                  <a:prstGeom prst="rect">
                    <a:avLst/>
                  </a:prstGeom>
                  <a:solidFill>
                    <a:srgbClr val="D8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62" name="Rechthoek 161">
                    <a:extLst>
                      <a:ext uri="{FF2B5EF4-FFF2-40B4-BE49-F238E27FC236}">
                        <a16:creationId xmlns:a16="http://schemas.microsoft.com/office/drawing/2014/main" id="{56E8D9C1-C109-1925-E91D-94254974ED01}"/>
                      </a:ext>
                    </a:extLst>
                  </p:cNvPr>
                  <p:cNvSpPr/>
                  <p:nvPr/>
                </p:nvSpPr>
                <p:spPr>
                  <a:xfrm>
                    <a:off x="1565631" y="4378815"/>
                    <a:ext cx="195388" cy="195388"/>
                  </a:xfrm>
                  <a:prstGeom prst="rect">
                    <a:avLst/>
                  </a:prstGeom>
                  <a:solidFill>
                    <a:srgbClr val="D8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63" name="Rechthoek 162">
                    <a:extLst>
                      <a:ext uri="{FF2B5EF4-FFF2-40B4-BE49-F238E27FC236}">
                        <a16:creationId xmlns:a16="http://schemas.microsoft.com/office/drawing/2014/main" id="{E14EAD16-A1E1-6198-45B7-4A604DC9C732}"/>
                      </a:ext>
                    </a:extLst>
                  </p:cNvPr>
                  <p:cNvSpPr/>
                  <p:nvPr/>
                </p:nvSpPr>
                <p:spPr>
                  <a:xfrm>
                    <a:off x="1889668" y="4378815"/>
                    <a:ext cx="195388" cy="195388"/>
                  </a:xfrm>
                  <a:prstGeom prst="rect">
                    <a:avLst/>
                  </a:prstGeom>
                  <a:solidFill>
                    <a:srgbClr val="D8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64" name="Rechthoek 163">
                    <a:extLst>
                      <a:ext uri="{FF2B5EF4-FFF2-40B4-BE49-F238E27FC236}">
                        <a16:creationId xmlns:a16="http://schemas.microsoft.com/office/drawing/2014/main" id="{B81F48CA-9AE8-DACB-D0F0-5D1977FC5297}"/>
                      </a:ext>
                    </a:extLst>
                  </p:cNvPr>
                  <p:cNvSpPr/>
                  <p:nvPr/>
                </p:nvSpPr>
                <p:spPr>
                  <a:xfrm>
                    <a:off x="2213704" y="4378266"/>
                    <a:ext cx="195388" cy="195388"/>
                  </a:xfrm>
                  <a:prstGeom prst="rect">
                    <a:avLst/>
                  </a:prstGeom>
                  <a:solidFill>
                    <a:srgbClr val="D8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65" name="Rechthoek 164">
                    <a:extLst>
                      <a:ext uri="{FF2B5EF4-FFF2-40B4-BE49-F238E27FC236}">
                        <a16:creationId xmlns:a16="http://schemas.microsoft.com/office/drawing/2014/main" id="{459F7476-A5BC-0505-8366-2F0C182E0656}"/>
                      </a:ext>
                    </a:extLst>
                  </p:cNvPr>
                  <p:cNvSpPr/>
                  <p:nvPr/>
                </p:nvSpPr>
                <p:spPr>
                  <a:xfrm>
                    <a:off x="2537741" y="4382449"/>
                    <a:ext cx="195388" cy="195388"/>
                  </a:xfrm>
                  <a:prstGeom prst="rect">
                    <a:avLst/>
                  </a:prstGeom>
                  <a:solidFill>
                    <a:srgbClr val="D8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66" name="Rechthoek 165">
                    <a:extLst>
                      <a:ext uri="{FF2B5EF4-FFF2-40B4-BE49-F238E27FC236}">
                        <a16:creationId xmlns:a16="http://schemas.microsoft.com/office/drawing/2014/main" id="{8251D472-112C-8D94-28B2-1EAE5C99462E}"/>
                      </a:ext>
                    </a:extLst>
                  </p:cNvPr>
                  <p:cNvSpPr/>
                  <p:nvPr/>
                </p:nvSpPr>
                <p:spPr>
                  <a:xfrm>
                    <a:off x="2861778" y="4382449"/>
                    <a:ext cx="195388" cy="195388"/>
                  </a:xfrm>
                  <a:prstGeom prst="rect">
                    <a:avLst/>
                  </a:prstGeom>
                  <a:solidFill>
                    <a:srgbClr val="86C2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67" name="Rechthoek 166">
                    <a:extLst>
                      <a:ext uri="{FF2B5EF4-FFF2-40B4-BE49-F238E27FC236}">
                        <a16:creationId xmlns:a16="http://schemas.microsoft.com/office/drawing/2014/main" id="{F283697B-DA05-A485-9784-794AE904B6DC}"/>
                      </a:ext>
                    </a:extLst>
                  </p:cNvPr>
                  <p:cNvSpPr/>
                  <p:nvPr/>
                </p:nvSpPr>
                <p:spPr>
                  <a:xfrm>
                    <a:off x="3185816" y="4381900"/>
                    <a:ext cx="195388" cy="195388"/>
                  </a:xfrm>
                  <a:prstGeom prst="rect">
                    <a:avLst/>
                  </a:prstGeom>
                  <a:solidFill>
                    <a:srgbClr val="86C2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grpSp>
                <p:nvGrpSpPr>
                  <p:cNvPr id="168" name="Groep 167">
                    <a:extLst>
                      <a:ext uri="{FF2B5EF4-FFF2-40B4-BE49-F238E27FC236}">
                        <a16:creationId xmlns:a16="http://schemas.microsoft.com/office/drawing/2014/main" id="{B3CA244C-519F-C646-1385-C48C86299408}"/>
                      </a:ext>
                    </a:extLst>
                  </p:cNvPr>
                  <p:cNvGrpSpPr/>
                  <p:nvPr/>
                </p:nvGrpSpPr>
                <p:grpSpPr>
                  <a:xfrm>
                    <a:off x="1353814" y="2661637"/>
                    <a:ext cx="1915171" cy="337170"/>
                    <a:chOff x="1310986" y="2555181"/>
                    <a:chExt cx="1915171" cy="337170"/>
                  </a:xfrm>
                </p:grpSpPr>
                <p:grpSp>
                  <p:nvGrpSpPr>
                    <p:cNvPr id="169" name="Groep 168">
                      <a:extLst>
                        <a:ext uri="{FF2B5EF4-FFF2-40B4-BE49-F238E27FC236}">
                          <a16:creationId xmlns:a16="http://schemas.microsoft.com/office/drawing/2014/main" id="{20DB57E9-8E0D-F8BE-C5C4-3BE654B875DE}"/>
                        </a:ext>
                      </a:extLst>
                    </p:cNvPr>
                    <p:cNvGrpSpPr/>
                    <p:nvPr/>
                  </p:nvGrpSpPr>
                  <p:grpSpPr>
                    <a:xfrm>
                      <a:off x="1310986" y="2555181"/>
                      <a:ext cx="165460" cy="334523"/>
                      <a:chOff x="1310986" y="2555181"/>
                      <a:chExt cx="165460" cy="334523"/>
                    </a:xfrm>
                  </p:grpSpPr>
                  <p:sp>
                    <p:nvSpPr>
                      <p:cNvPr id="173" name="Ovaal 172">
                        <a:extLst>
                          <a:ext uri="{FF2B5EF4-FFF2-40B4-BE49-F238E27FC236}">
                            <a16:creationId xmlns:a16="http://schemas.microsoft.com/office/drawing/2014/main" id="{29B1290F-92A5-3A28-EADB-F01EE279260F}"/>
                          </a:ext>
                        </a:extLst>
                      </p:cNvPr>
                      <p:cNvSpPr/>
                      <p:nvPr/>
                    </p:nvSpPr>
                    <p:spPr>
                      <a:xfrm>
                        <a:off x="1310986" y="2724244"/>
                        <a:ext cx="165460" cy="16546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74" name="Afgeronde rechthoek 173">
                        <a:extLst>
                          <a:ext uri="{FF2B5EF4-FFF2-40B4-BE49-F238E27FC236}">
                            <a16:creationId xmlns:a16="http://schemas.microsoft.com/office/drawing/2014/main" id="{4FD4F765-23C5-1435-5CA1-CAAED9EB7C36}"/>
                          </a:ext>
                        </a:extLst>
                      </p:cNvPr>
                      <p:cNvSpPr/>
                      <p:nvPr/>
                    </p:nvSpPr>
                    <p:spPr>
                      <a:xfrm>
                        <a:off x="1339288" y="2555181"/>
                        <a:ext cx="108857" cy="306855"/>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grpSp>
                <p:grpSp>
                  <p:nvGrpSpPr>
                    <p:cNvPr id="170" name="Groep 169">
                      <a:extLst>
                        <a:ext uri="{FF2B5EF4-FFF2-40B4-BE49-F238E27FC236}">
                          <a16:creationId xmlns:a16="http://schemas.microsoft.com/office/drawing/2014/main" id="{3F2F8569-9BE6-01CF-1246-2285860325E8}"/>
                        </a:ext>
                      </a:extLst>
                    </p:cNvPr>
                    <p:cNvGrpSpPr/>
                    <p:nvPr/>
                  </p:nvGrpSpPr>
                  <p:grpSpPr>
                    <a:xfrm>
                      <a:off x="3060697" y="2557828"/>
                      <a:ext cx="165460" cy="334523"/>
                      <a:chOff x="1310986" y="2555181"/>
                      <a:chExt cx="165460" cy="334523"/>
                    </a:xfrm>
                  </p:grpSpPr>
                  <p:sp>
                    <p:nvSpPr>
                      <p:cNvPr id="171" name="Ovaal 170">
                        <a:extLst>
                          <a:ext uri="{FF2B5EF4-FFF2-40B4-BE49-F238E27FC236}">
                            <a16:creationId xmlns:a16="http://schemas.microsoft.com/office/drawing/2014/main" id="{4EA5E8E2-0253-0FDB-2826-BABF45BDA1F4}"/>
                          </a:ext>
                        </a:extLst>
                      </p:cNvPr>
                      <p:cNvSpPr/>
                      <p:nvPr/>
                    </p:nvSpPr>
                    <p:spPr>
                      <a:xfrm>
                        <a:off x="1310986" y="2724244"/>
                        <a:ext cx="165460" cy="16546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72" name="Afgeronde rechthoek 171">
                        <a:extLst>
                          <a:ext uri="{FF2B5EF4-FFF2-40B4-BE49-F238E27FC236}">
                            <a16:creationId xmlns:a16="http://schemas.microsoft.com/office/drawing/2014/main" id="{FCFCF49D-1CB4-E566-4E51-2023B8F609E9}"/>
                          </a:ext>
                        </a:extLst>
                      </p:cNvPr>
                      <p:cNvSpPr/>
                      <p:nvPr/>
                    </p:nvSpPr>
                    <p:spPr>
                      <a:xfrm>
                        <a:off x="1339288" y="2555181"/>
                        <a:ext cx="108857" cy="306855"/>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grpSp>
              </p:grpSp>
            </p:grpSp>
            <p:grpSp>
              <p:nvGrpSpPr>
                <p:cNvPr id="130" name="Groep 129">
                  <a:extLst>
                    <a:ext uri="{FF2B5EF4-FFF2-40B4-BE49-F238E27FC236}">
                      <a16:creationId xmlns:a16="http://schemas.microsoft.com/office/drawing/2014/main" id="{92875DBF-CAB2-ED63-00D0-8799CAABFC55}"/>
                    </a:ext>
                  </a:extLst>
                </p:cNvPr>
                <p:cNvGrpSpPr/>
                <p:nvPr/>
              </p:nvGrpSpPr>
              <p:grpSpPr>
                <a:xfrm rot="20583139">
                  <a:off x="2273164" y="3347363"/>
                  <a:ext cx="1490081" cy="404483"/>
                  <a:chOff x="2471702" y="3622198"/>
                  <a:chExt cx="1064314" cy="288907"/>
                </a:xfrm>
              </p:grpSpPr>
              <p:sp>
                <p:nvSpPr>
                  <p:cNvPr id="132" name="Vrije vorm 131">
                    <a:extLst>
                      <a:ext uri="{FF2B5EF4-FFF2-40B4-BE49-F238E27FC236}">
                        <a16:creationId xmlns:a16="http://schemas.microsoft.com/office/drawing/2014/main" id="{B90D4848-6D29-1038-667F-FA995AA247C2}"/>
                      </a:ext>
                    </a:extLst>
                  </p:cNvPr>
                  <p:cNvSpPr/>
                  <p:nvPr/>
                </p:nvSpPr>
                <p:spPr>
                  <a:xfrm rot="16200000">
                    <a:off x="2946095" y="3321184"/>
                    <a:ext cx="138843" cy="1040999"/>
                  </a:xfrm>
                  <a:custGeom>
                    <a:avLst/>
                    <a:gdLst>
                      <a:gd name="connsiteX0" fmla="*/ 138843 w 138843"/>
                      <a:gd name="connsiteY0" fmla="*/ 1037992 h 1061133"/>
                      <a:gd name="connsiteX1" fmla="*/ 115702 w 138843"/>
                      <a:gd name="connsiteY1" fmla="*/ 1061133 h 1061133"/>
                      <a:gd name="connsiteX2" fmla="*/ 23141 w 138843"/>
                      <a:gd name="connsiteY2" fmla="*/ 1061133 h 1061133"/>
                      <a:gd name="connsiteX3" fmla="*/ 0 w 138843"/>
                      <a:gd name="connsiteY3" fmla="*/ 1037992 h 1061133"/>
                      <a:gd name="connsiteX4" fmla="*/ 0 w 138843"/>
                      <a:gd name="connsiteY4" fmla="*/ 161244 h 1061133"/>
                      <a:gd name="connsiteX5" fmla="*/ 1615 w 138843"/>
                      <a:gd name="connsiteY5" fmla="*/ 157345 h 1061133"/>
                      <a:gd name="connsiteX6" fmla="*/ 7 w 138843"/>
                      <a:gd name="connsiteY6" fmla="*/ 157345 h 1061133"/>
                      <a:gd name="connsiteX7" fmla="*/ 69421 w 138843"/>
                      <a:gd name="connsiteY7" fmla="*/ 0 h 1061133"/>
                      <a:gd name="connsiteX8" fmla="*/ 138834 w 138843"/>
                      <a:gd name="connsiteY8" fmla="*/ 157345 h 1061133"/>
                      <a:gd name="connsiteX9" fmla="*/ 137227 w 138843"/>
                      <a:gd name="connsiteY9" fmla="*/ 157345 h 1061133"/>
                      <a:gd name="connsiteX10" fmla="*/ 138843 w 138843"/>
                      <a:gd name="connsiteY10" fmla="*/ 161245 h 106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843" h="1061133">
                        <a:moveTo>
                          <a:pt x="138843" y="1037992"/>
                        </a:moveTo>
                        <a:cubicBezTo>
                          <a:pt x="138843" y="1050772"/>
                          <a:pt x="128482" y="1061133"/>
                          <a:pt x="115702" y="1061133"/>
                        </a:cubicBezTo>
                        <a:lnTo>
                          <a:pt x="23141" y="1061133"/>
                        </a:lnTo>
                        <a:cubicBezTo>
                          <a:pt x="10361" y="1061133"/>
                          <a:pt x="0" y="1050771"/>
                          <a:pt x="0" y="1037992"/>
                        </a:cubicBezTo>
                        <a:lnTo>
                          <a:pt x="0" y="161244"/>
                        </a:lnTo>
                        <a:lnTo>
                          <a:pt x="1615" y="157345"/>
                        </a:lnTo>
                        <a:lnTo>
                          <a:pt x="7" y="157345"/>
                        </a:lnTo>
                        <a:lnTo>
                          <a:pt x="69421" y="0"/>
                        </a:lnTo>
                        <a:lnTo>
                          <a:pt x="138834" y="157345"/>
                        </a:lnTo>
                        <a:lnTo>
                          <a:pt x="137227" y="157345"/>
                        </a:lnTo>
                        <a:lnTo>
                          <a:pt x="138843" y="161245"/>
                        </a:lnTo>
                        <a:close/>
                      </a:path>
                    </a:pathLst>
                  </a:custGeom>
                  <a:solidFill>
                    <a:schemeClr val="tx1">
                      <a:alpha val="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1349"/>
                  </a:p>
                </p:txBody>
              </p:sp>
              <p:grpSp>
                <p:nvGrpSpPr>
                  <p:cNvPr id="133" name="Groep 132">
                    <a:extLst>
                      <a:ext uri="{FF2B5EF4-FFF2-40B4-BE49-F238E27FC236}">
                        <a16:creationId xmlns:a16="http://schemas.microsoft.com/office/drawing/2014/main" id="{5023A848-3622-7042-FA27-DC0A43261900}"/>
                      </a:ext>
                    </a:extLst>
                  </p:cNvPr>
                  <p:cNvGrpSpPr/>
                  <p:nvPr/>
                </p:nvGrpSpPr>
                <p:grpSpPr>
                  <a:xfrm rot="15205786">
                    <a:off x="2932847" y="3161053"/>
                    <a:ext cx="138843" cy="1061133"/>
                    <a:chOff x="2622405" y="3782743"/>
                    <a:chExt cx="138843" cy="1061133"/>
                  </a:xfrm>
                </p:grpSpPr>
                <p:sp>
                  <p:nvSpPr>
                    <p:cNvPr id="134" name="Afgeronde rechthoek 133">
                      <a:extLst>
                        <a:ext uri="{FF2B5EF4-FFF2-40B4-BE49-F238E27FC236}">
                          <a16:creationId xmlns:a16="http://schemas.microsoft.com/office/drawing/2014/main" id="{D4E012F1-CDAA-0B05-A8EF-3A998B5C6CF2}"/>
                        </a:ext>
                      </a:extLst>
                    </p:cNvPr>
                    <p:cNvSpPr/>
                    <p:nvPr/>
                  </p:nvSpPr>
                  <p:spPr>
                    <a:xfrm>
                      <a:off x="2622405" y="3920847"/>
                      <a:ext cx="138843" cy="923029"/>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grpSp>
                  <p:nvGrpSpPr>
                    <p:cNvPr id="135" name="Groep 134">
                      <a:extLst>
                        <a:ext uri="{FF2B5EF4-FFF2-40B4-BE49-F238E27FC236}">
                          <a16:creationId xmlns:a16="http://schemas.microsoft.com/office/drawing/2014/main" id="{07713DF4-062F-1ADA-BDB0-432390F79C30}"/>
                        </a:ext>
                      </a:extLst>
                    </p:cNvPr>
                    <p:cNvGrpSpPr/>
                    <p:nvPr/>
                  </p:nvGrpSpPr>
                  <p:grpSpPr>
                    <a:xfrm>
                      <a:off x="2622413" y="3782743"/>
                      <a:ext cx="138827" cy="157345"/>
                      <a:chOff x="2453939" y="3750359"/>
                      <a:chExt cx="182520" cy="157345"/>
                    </a:xfrm>
                  </p:grpSpPr>
                  <p:sp>
                    <p:nvSpPr>
                      <p:cNvPr id="136" name="Driehoek 135">
                        <a:extLst>
                          <a:ext uri="{FF2B5EF4-FFF2-40B4-BE49-F238E27FC236}">
                            <a16:creationId xmlns:a16="http://schemas.microsoft.com/office/drawing/2014/main" id="{ABECAF75-3AA9-A8F3-E1AE-9AAABC5522D6}"/>
                          </a:ext>
                        </a:extLst>
                      </p:cNvPr>
                      <p:cNvSpPr/>
                      <p:nvPr/>
                    </p:nvSpPr>
                    <p:spPr>
                      <a:xfrm>
                        <a:off x="2453939" y="3750359"/>
                        <a:ext cx="182520" cy="157345"/>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37" name="Driehoek 136">
                        <a:extLst>
                          <a:ext uri="{FF2B5EF4-FFF2-40B4-BE49-F238E27FC236}">
                            <a16:creationId xmlns:a16="http://schemas.microsoft.com/office/drawing/2014/main" id="{049E944E-FD7B-30B6-0A02-83F7269E0FB9}"/>
                          </a:ext>
                        </a:extLst>
                      </p:cNvPr>
                      <p:cNvSpPr/>
                      <p:nvPr/>
                    </p:nvSpPr>
                    <p:spPr>
                      <a:xfrm>
                        <a:off x="2505075" y="3752965"/>
                        <a:ext cx="82550" cy="71164"/>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grpSp>
              </p:grpSp>
            </p:grpSp>
            <p:grpSp>
              <p:nvGrpSpPr>
                <p:cNvPr id="62" name="Groep 61">
                  <a:extLst>
                    <a:ext uri="{FF2B5EF4-FFF2-40B4-BE49-F238E27FC236}">
                      <a16:creationId xmlns:a16="http://schemas.microsoft.com/office/drawing/2014/main" id="{AA815EA1-7ACF-0575-1442-7A5C25218676}"/>
                    </a:ext>
                  </a:extLst>
                </p:cNvPr>
                <p:cNvGrpSpPr/>
                <p:nvPr/>
              </p:nvGrpSpPr>
              <p:grpSpPr>
                <a:xfrm>
                  <a:off x="388769" y="4014546"/>
                  <a:ext cx="1319076" cy="1282774"/>
                  <a:chOff x="388769" y="4014546"/>
                  <a:chExt cx="1319076" cy="1282774"/>
                </a:xfrm>
              </p:grpSpPr>
              <p:grpSp>
                <p:nvGrpSpPr>
                  <p:cNvPr id="86" name="Graphic 2">
                    <a:extLst>
                      <a:ext uri="{FF2B5EF4-FFF2-40B4-BE49-F238E27FC236}">
                        <a16:creationId xmlns:a16="http://schemas.microsoft.com/office/drawing/2014/main" id="{E8391640-6735-740C-7649-E8A7235F1D70}"/>
                      </a:ext>
                    </a:extLst>
                  </p:cNvPr>
                  <p:cNvGrpSpPr/>
                  <p:nvPr/>
                </p:nvGrpSpPr>
                <p:grpSpPr>
                  <a:xfrm flipH="1">
                    <a:off x="488635" y="4014546"/>
                    <a:ext cx="573926" cy="936770"/>
                    <a:chOff x="6039215" y="1646148"/>
                    <a:chExt cx="844358" cy="1573506"/>
                  </a:xfrm>
                </p:grpSpPr>
                <p:sp>
                  <p:nvSpPr>
                    <p:cNvPr id="125" name="Vrije vorm 124">
                      <a:extLst>
                        <a:ext uri="{FF2B5EF4-FFF2-40B4-BE49-F238E27FC236}">
                          <a16:creationId xmlns:a16="http://schemas.microsoft.com/office/drawing/2014/main" id="{E517A17A-C5FA-86A4-6540-76B836D9B677}"/>
                        </a:ext>
                      </a:extLst>
                    </p:cNvPr>
                    <p:cNvSpPr/>
                    <p:nvPr/>
                  </p:nvSpPr>
                  <p:spPr>
                    <a:xfrm>
                      <a:off x="6039215" y="1646148"/>
                      <a:ext cx="844358" cy="1573506"/>
                    </a:xfrm>
                    <a:custGeom>
                      <a:avLst/>
                      <a:gdLst>
                        <a:gd name="connsiteX0" fmla="*/ 834481 w 844358"/>
                        <a:gd name="connsiteY0" fmla="*/ 301585 h 1573506"/>
                        <a:gd name="connsiteX1" fmla="*/ 718299 w 844358"/>
                        <a:gd name="connsiteY1" fmla="*/ 224509 h 1573506"/>
                        <a:gd name="connsiteX2" fmla="*/ 537915 w 844358"/>
                        <a:gd name="connsiteY2" fmla="*/ 224509 h 1573506"/>
                        <a:gd name="connsiteX3" fmla="*/ 537915 w 844358"/>
                        <a:gd name="connsiteY3" fmla="*/ 203216 h 1573506"/>
                        <a:gd name="connsiteX4" fmla="*/ 464239 w 844358"/>
                        <a:gd name="connsiteY4" fmla="*/ 106304 h 1573506"/>
                        <a:gd name="connsiteX5" fmla="*/ 464239 w 844358"/>
                        <a:gd name="connsiteY5" fmla="*/ 0 h 1573506"/>
                        <a:gd name="connsiteX6" fmla="*/ 410237 w 844358"/>
                        <a:gd name="connsiteY6" fmla="*/ 0 h 1573506"/>
                        <a:gd name="connsiteX7" fmla="*/ 410237 w 844358"/>
                        <a:gd name="connsiteY7" fmla="*/ 106223 h 1573506"/>
                        <a:gd name="connsiteX8" fmla="*/ 336561 w 844358"/>
                        <a:gd name="connsiteY8" fmla="*/ 203216 h 1573506"/>
                        <a:gd name="connsiteX9" fmla="*/ 336561 w 844358"/>
                        <a:gd name="connsiteY9" fmla="*/ 224509 h 1573506"/>
                        <a:gd name="connsiteX10" fmla="*/ 126140 w 844358"/>
                        <a:gd name="connsiteY10" fmla="*/ 224509 h 1573506"/>
                        <a:gd name="connsiteX11" fmla="*/ 9878 w 844358"/>
                        <a:gd name="connsiteY11" fmla="*/ 301586 h 1573506"/>
                        <a:gd name="connsiteX12" fmla="*/ 0 w 844358"/>
                        <a:gd name="connsiteY12" fmla="*/ 350649 h 1573506"/>
                        <a:gd name="connsiteX13" fmla="*/ 0 w 844358"/>
                        <a:gd name="connsiteY13" fmla="*/ 1148777 h 1573506"/>
                        <a:gd name="connsiteX14" fmla="*/ 9878 w 844358"/>
                        <a:gd name="connsiteY14" fmla="*/ 1197921 h 1573506"/>
                        <a:gd name="connsiteX15" fmla="*/ 126140 w 844358"/>
                        <a:gd name="connsiteY15" fmla="*/ 1274916 h 1573506"/>
                        <a:gd name="connsiteX16" fmla="*/ 306362 w 844358"/>
                        <a:gd name="connsiteY16" fmla="*/ 1274916 h 1573506"/>
                        <a:gd name="connsiteX17" fmla="*/ 306362 w 844358"/>
                        <a:gd name="connsiteY17" fmla="*/ 1344840 h 1573506"/>
                        <a:gd name="connsiteX18" fmla="*/ 308657 w 844358"/>
                        <a:gd name="connsiteY18" fmla="*/ 1347135 h 1573506"/>
                        <a:gd name="connsiteX19" fmla="*/ 348192 w 844358"/>
                        <a:gd name="connsiteY19" fmla="*/ 1347135 h 1573506"/>
                        <a:gd name="connsiteX20" fmla="*/ 350487 w 844358"/>
                        <a:gd name="connsiteY20" fmla="*/ 1349430 h 1573506"/>
                        <a:gd name="connsiteX21" fmla="*/ 350487 w 844358"/>
                        <a:gd name="connsiteY21" fmla="*/ 1401109 h 1573506"/>
                        <a:gd name="connsiteX22" fmla="*/ 352782 w 844358"/>
                        <a:gd name="connsiteY22" fmla="*/ 1403404 h 1573506"/>
                        <a:gd name="connsiteX23" fmla="*/ 399279 w 844358"/>
                        <a:gd name="connsiteY23" fmla="*/ 1403404 h 1573506"/>
                        <a:gd name="connsiteX24" fmla="*/ 401574 w 844358"/>
                        <a:gd name="connsiteY24" fmla="*/ 1405699 h 1573506"/>
                        <a:gd name="connsiteX25" fmla="*/ 401574 w 844358"/>
                        <a:gd name="connsiteY25" fmla="*/ 1573506 h 1573506"/>
                        <a:gd name="connsiteX26" fmla="*/ 442784 w 844358"/>
                        <a:gd name="connsiteY26" fmla="*/ 1573506 h 1573506"/>
                        <a:gd name="connsiteX27" fmla="*/ 442784 w 844358"/>
                        <a:gd name="connsiteY27" fmla="*/ 1405699 h 1573506"/>
                        <a:gd name="connsiteX28" fmla="*/ 445079 w 844358"/>
                        <a:gd name="connsiteY28" fmla="*/ 1403404 h 1573506"/>
                        <a:gd name="connsiteX29" fmla="*/ 491576 w 844358"/>
                        <a:gd name="connsiteY29" fmla="*/ 1403404 h 1573506"/>
                        <a:gd name="connsiteX30" fmla="*/ 493871 w 844358"/>
                        <a:gd name="connsiteY30" fmla="*/ 1401109 h 1573506"/>
                        <a:gd name="connsiteX31" fmla="*/ 493871 w 844358"/>
                        <a:gd name="connsiteY31" fmla="*/ 1349430 h 1573506"/>
                        <a:gd name="connsiteX32" fmla="*/ 496166 w 844358"/>
                        <a:gd name="connsiteY32" fmla="*/ 1347135 h 1573506"/>
                        <a:gd name="connsiteX33" fmla="*/ 535701 w 844358"/>
                        <a:gd name="connsiteY33" fmla="*/ 1347135 h 1573506"/>
                        <a:gd name="connsiteX34" fmla="*/ 537996 w 844358"/>
                        <a:gd name="connsiteY34" fmla="*/ 1344840 h 1573506"/>
                        <a:gd name="connsiteX35" fmla="*/ 537996 w 844358"/>
                        <a:gd name="connsiteY35" fmla="*/ 1274916 h 1573506"/>
                        <a:gd name="connsiteX36" fmla="*/ 718300 w 844358"/>
                        <a:gd name="connsiteY36" fmla="*/ 1274916 h 1573506"/>
                        <a:gd name="connsiteX37" fmla="*/ 834480 w 844358"/>
                        <a:gd name="connsiteY37" fmla="*/ 1197921 h 1573506"/>
                        <a:gd name="connsiteX38" fmla="*/ 844358 w 844358"/>
                        <a:gd name="connsiteY38" fmla="*/ 1148777 h 1573506"/>
                        <a:gd name="connsiteX39" fmla="*/ 844358 w 844358"/>
                        <a:gd name="connsiteY39" fmla="*/ 350649 h 1573506"/>
                        <a:gd name="connsiteX40" fmla="*/ 834481 w 844358"/>
                        <a:gd name="connsiteY40" fmla="*/ 301585 h 1573506"/>
                        <a:gd name="connsiteX41" fmla="*/ 390482 w 844358"/>
                        <a:gd name="connsiteY41" fmla="*/ 224509 h 1573506"/>
                        <a:gd name="connsiteX42" fmla="*/ 390482 w 844358"/>
                        <a:gd name="connsiteY42" fmla="*/ 203216 h 1573506"/>
                        <a:gd name="connsiteX43" fmla="*/ 436874 w 844358"/>
                        <a:gd name="connsiteY43" fmla="*/ 156743 h 1573506"/>
                        <a:gd name="connsiteX44" fmla="*/ 483346 w 844358"/>
                        <a:gd name="connsiteY44" fmla="*/ 203216 h 1573506"/>
                        <a:gd name="connsiteX45" fmla="*/ 483346 w 844358"/>
                        <a:gd name="connsiteY45" fmla="*/ 224509 h 1573506"/>
                        <a:gd name="connsiteX46" fmla="*/ 390482 w 844358"/>
                        <a:gd name="connsiteY46" fmla="*/ 224509 h 157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44358" h="1573506">
                          <a:moveTo>
                            <a:pt x="834481" y="301585"/>
                          </a:moveTo>
                          <a:cubicBezTo>
                            <a:pt x="815176" y="255497"/>
                            <a:pt x="768683" y="224249"/>
                            <a:pt x="718299" y="224509"/>
                          </a:cubicBezTo>
                          <a:cubicBezTo>
                            <a:pt x="718300" y="224509"/>
                            <a:pt x="537915" y="224509"/>
                            <a:pt x="537915" y="224509"/>
                          </a:cubicBezTo>
                          <a:cubicBezTo>
                            <a:pt x="537915" y="224509"/>
                            <a:pt x="537915" y="203216"/>
                            <a:pt x="537915" y="203216"/>
                          </a:cubicBezTo>
                          <a:cubicBezTo>
                            <a:pt x="538523" y="158575"/>
                            <a:pt x="507040" y="117901"/>
                            <a:pt x="464239" y="106304"/>
                          </a:cubicBezTo>
                          <a:lnTo>
                            <a:pt x="464239" y="0"/>
                          </a:lnTo>
                          <a:lnTo>
                            <a:pt x="410237" y="0"/>
                          </a:lnTo>
                          <a:lnTo>
                            <a:pt x="410237" y="106223"/>
                          </a:lnTo>
                          <a:cubicBezTo>
                            <a:pt x="367409" y="117682"/>
                            <a:pt x="335968" y="158611"/>
                            <a:pt x="336561" y="203216"/>
                          </a:cubicBezTo>
                          <a:cubicBezTo>
                            <a:pt x="336561" y="203216"/>
                            <a:pt x="336561" y="224509"/>
                            <a:pt x="336561" y="224509"/>
                          </a:cubicBezTo>
                          <a:lnTo>
                            <a:pt x="126140" y="224509"/>
                          </a:lnTo>
                          <a:cubicBezTo>
                            <a:pt x="75775" y="224218"/>
                            <a:pt x="29166" y="255474"/>
                            <a:pt x="9878" y="301586"/>
                          </a:cubicBezTo>
                          <a:cubicBezTo>
                            <a:pt x="3481" y="316644"/>
                            <a:pt x="0" y="333241"/>
                            <a:pt x="0" y="350649"/>
                          </a:cubicBezTo>
                          <a:lnTo>
                            <a:pt x="0" y="1148777"/>
                          </a:lnTo>
                          <a:cubicBezTo>
                            <a:pt x="0" y="1166184"/>
                            <a:pt x="3481" y="1182781"/>
                            <a:pt x="9878" y="1197921"/>
                          </a:cubicBezTo>
                          <a:cubicBezTo>
                            <a:pt x="29174" y="1244007"/>
                            <a:pt x="75739" y="1275272"/>
                            <a:pt x="126140" y="1274916"/>
                          </a:cubicBezTo>
                          <a:cubicBezTo>
                            <a:pt x="126140" y="1274916"/>
                            <a:pt x="306362" y="1274916"/>
                            <a:pt x="306362" y="1274916"/>
                          </a:cubicBezTo>
                          <a:lnTo>
                            <a:pt x="306362" y="1344840"/>
                          </a:lnTo>
                          <a:cubicBezTo>
                            <a:pt x="306362" y="1346107"/>
                            <a:pt x="307390" y="1347135"/>
                            <a:pt x="308657" y="1347135"/>
                          </a:cubicBezTo>
                          <a:lnTo>
                            <a:pt x="348192" y="1347135"/>
                          </a:lnTo>
                          <a:cubicBezTo>
                            <a:pt x="349459" y="1347135"/>
                            <a:pt x="350487" y="1348162"/>
                            <a:pt x="350487" y="1349430"/>
                          </a:cubicBezTo>
                          <a:lnTo>
                            <a:pt x="350487" y="1401109"/>
                          </a:lnTo>
                          <a:cubicBezTo>
                            <a:pt x="350487" y="1402376"/>
                            <a:pt x="351514" y="1403404"/>
                            <a:pt x="352782" y="1403404"/>
                          </a:cubicBezTo>
                          <a:lnTo>
                            <a:pt x="399279" y="1403404"/>
                          </a:lnTo>
                          <a:cubicBezTo>
                            <a:pt x="400546" y="1403404"/>
                            <a:pt x="401574" y="1404432"/>
                            <a:pt x="401574" y="1405699"/>
                          </a:cubicBezTo>
                          <a:lnTo>
                            <a:pt x="401574" y="1573506"/>
                          </a:lnTo>
                          <a:lnTo>
                            <a:pt x="442784" y="1573506"/>
                          </a:lnTo>
                          <a:lnTo>
                            <a:pt x="442784" y="1405699"/>
                          </a:lnTo>
                          <a:cubicBezTo>
                            <a:pt x="442784" y="1404432"/>
                            <a:pt x="443811" y="1403404"/>
                            <a:pt x="445079" y="1403404"/>
                          </a:cubicBezTo>
                          <a:lnTo>
                            <a:pt x="491576" y="1403404"/>
                          </a:lnTo>
                          <a:cubicBezTo>
                            <a:pt x="492843" y="1403404"/>
                            <a:pt x="493871" y="1402376"/>
                            <a:pt x="493871" y="1401109"/>
                          </a:cubicBezTo>
                          <a:lnTo>
                            <a:pt x="493871" y="1349430"/>
                          </a:lnTo>
                          <a:cubicBezTo>
                            <a:pt x="493871" y="1348162"/>
                            <a:pt x="494899" y="1347135"/>
                            <a:pt x="496166" y="1347135"/>
                          </a:cubicBezTo>
                          <a:lnTo>
                            <a:pt x="535701" y="1347135"/>
                          </a:lnTo>
                          <a:cubicBezTo>
                            <a:pt x="536968" y="1347135"/>
                            <a:pt x="537996" y="1346107"/>
                            <a:pt x="537996" y="1344840"/>
                          </a:cubicBezTo>
                          <a:lnTo>
                            <a:pt x="537996" y="1274916"/>
                          </a:lnTo>
                          <a:lnTo>
                            <a:pt x="718300" y="1274916"/>
                          </a:lnTo>
                          <a:cubicBezTo>
                            <a:pt x="768713" y="1275247"/>
                            <a:pt x="815174" y="1243987"/>
                            <a:pt x="834480" y="1197921"/>
                          </a:cubicBezTo>
                          <a:cubicBezTo>
                            <a:pt x="840876" y="1182781"/>
                            <a:pt x="844358" y="1166184"/>
                            <a:pt x="844358" y="1148777"/>
                          </a:cubicBezTo>
                          <a:lnTo>
                            <a:pt x="844358" y="350649"/>
                          </a:lnTo>
                          <a:cubicBezTo>
                            <a:pt x="844358" y="333241"/>
                            <a:pt x="840876" y="316644"/>
                            <a:pt x="834481" y="301585"/>
                          </a:cubicBezTo>
                          <a:close/>
                          <a:moveTo>
                            <a:pt x="390482" y="224509"/>
                          </a:moveTo>
                          <a:lnTo>
                            <a:pt x="390482" y="203216"/>
                          </a:lnTo>
                          <a:cubicBezTo>
                            <a:pt x="390179" y="178376"/>
                            <a:pt x="411991" y="156474"/>
                            <a:pt x="436874" y="156743"/>
                          </a:cubicBezTo>
                          <a:cubicBezTo>
                            <a:pt x="462031" y="156329"/>
                            <a:pt x="483693" y="178187"/>
                            <a:pt x="483346" y="203216"/>
                          </a:cubicBezTo>
                          <a:cubicBezTo>
                            <a:pt x="483346" y="203216"/>
                            <a:pt x="483346" y="224509"/>
                            <a:pt x="483346" y="224509"/>
                          </a:cubicBezTo>
                          <a:lnTo>
                            <a:pt x="390482" y="224509"/>
                          </a:lnTo>
                          <a:close/>
                        </a:path>
                      </a:pathLst>
                    </a:custGeom>
                    <a:solidFill>
                      <a:srgbClr val="BEE1FE"/>
                    </a:solidFill>
                    <a:ln w="8096" cap="flat">
                      <a:noFill/>
                      <a:prstDash val="solid"/>
                      <a:miter/>
                    </a:ln>
                  </p:spPr>
                  <p:txBody>
                    <a:bodyPr rtlCol="0" anchor="ctr"/>
                    <a:lstStyle/>
                    <a:p>
                      <a:endParaRPr lang="nl-NL" sz="1349"/>
                    </a:p>
                  </p:txBody>
                </p:sp>
                <p:sp>
                  <p:nvSpPr>
                    <p:cNvPr id="126" name="Vrije vorm 125">
                      <a:extLst>
                        <a:ext uri="{FF2B5EF4-FFF2-40B4-BE49-F238E27FC236}">
                          <a16:creationId xmlns:a16="http://schemas.microsoft.com/office/drawing/2014/main" id="{CCF20DE8-DD9D-15AB-AA41-EBBCC54CC8DD}"/>
                        </a:ext>
                      </a:extLst>
                    </p:cNvPr>
                    <p:cNvSpPr/>
                    <p:nvPr/>
                  </p:nvSpPr>
                  <p:spPr>
                    <a:xfrm>
                      <a:off x="6152444" y="2134737"/>
                      <a:ext cx="617922" cy="673110"/>
                    </a:xfrm>
                    <a:custGeom>
                      <a:avLst/>
                      <a:gdLst>
                        <a:gd name="connsiteX0" fmla="*/ 560335 w 617922"/>
                        <a:gd name="connsiteY0" fmla="*/ 14352 h 673110"/>
                        <a:gd name="connsiteX1" fmla="*/ 538181 w 617922"/>
                        <a:gd name="connsiteY1" fmla="*/ 3588 h 673110"/>
                        <a:gd name="connsiteX2" fmla="*/ 514930 w 617922"/>
                        <a:gd name="connsiteY2" fmla="*/ 0 h 673110"/>
                        <a:gd name="connsiteX3" fmla="*/ 491679 w 617922"/>
                        <a:gd name="connsiteY3" fmla="*/ 3588 h 673110"/>
                        <a:gd name="connsiteX4" fmla="*/ 469524 w 617922"/>
                        <a:gd name="connsiteY4" fmla="*/ 14352 h 673110"/>
                        <a:gd name="connsiteX5" fmla="*/ 456594 w 617922"/>
                        <a:gd name="connsiteY5" fmla="*/ 21778 h 673110"/>
                        <a:gd name="connsiteX6" fmla="*/ 442569 w 617922"/>
                        <a:gd name="connsiteY6" fmla="*/ 27299 h 673110"/>
                        <a:gd name="connsiteX7" fmla="*/ 427628 w 617922"/>
                        <a:gd name="connsiteY7" fmla="*/ 30741 h 673110"/>
                        <a:gd name="connsiteX8" fmla="*/ 411944 w 617922"/>
                        <a:gd name="connsiteY8" fmla="*/ 31927 h 673110"/>
                        <a:gd name="connsiteX9" fmla="*/ 396261 w 617922"/>
                        <a:gd name="connsiteY9" fmla="*/ 30741 h 673110"/>
                        <a:gd name="connsiteX10" fmla="*/ 381320 w 617922"/>
                        <a:gd name="connsiteY10" fmla="*/ 27299 h 673110"/>
                        <a:gd name="connsiteX11" fmla="*/ 367296 w 617922"/>
                        <a:gd name="connsiteY11" fmla="*/ 21778 h 673110"/>
                        <a:gd name="connsiteX12" fmla="*/ 354363 w 617922"/>
                        <a:gd name="connsiteY12" fmla="*/ 14352 h 673110"/>
                        <a:gd name="connsiteX13" fmla="*/ 332210 w 617922"/>
                        <a:gd name="connsiteY13" fmla="*/ 3588 h 673110"/>
                        <a:gd name="connsiteX14" fmla="*/ 308961 w 617922"/>
                        <a:gd name="connsiteY14" fmla="*/ 0 h 673110"/>
                        <a:gd name="connsiteX15" fmla="*/ 285713 w 617922"/>
                        <a:gd name="connsiteY15" fmla="*/ 3588 h 673110"/>
                        <a:gd name="connsiteX16" fmla="*/ 263560 w 617922"/>
                        <a:gd name="connsiteY16" fmla="*/ 14352 h 673110"/>
                        <a:gd name="connsiteX17" fmla="*/ 250625 w 617922"/>
                        <a:gd name="connsiteY17" fmla="*/ 21778 h 673110"/>
                        <a:gd name="connsiteX18" fmla="*/ 236598 w 617922"/>
                        <a:gd name="connsiteY18" fmla="*/ 27299 h 673110"/>
                        <a:gd name="connsiteX19" fmla="*/ 221656 w 617922"/>
                        <a:gd name="connsiteY19" fmla="*/ 30741 h 673110"/>
                        <a:gd name="connsiteX20" fmla="*/ 205972 w 617922"/>
                        <a:gd name="connsiteY20" fmla="*/ 31927 h 673110"/>
                        <a:gd name="connsiteX21" fmla="*/ 190289 w 617922"/>
                        <a:gd name="connsiteY21" fmla="*/ 30741 h 673110"/>
                        <a:gd name="connsiteX22" fmla="*/ 175348 w 617922"/>
                        <a:gd name="connsiteY22" fmla="*/ 27299 h 673110"/>
                        <a:gd name="connsiteX23" fmla="*/ 161324 w 617922"/>
                        <a:gd name="connsiteY23" fmla="*/ 21778 h 673110"/>
                        <a:gd name="connsiteX24" fmla="*/ 148391 w 617922"/>
                        <a:gd name="connsiteY24" fmla="*/ 14352 h 673110"/>
                        <a:gd name="connsiteX25" fmla="*/ 126240 w 617922"/>
                        <a:gd name="connsiteY25" fmla="*/ 3588 h 673110"/>
                        <a:gd name="connsiteX26" fmla="*/ 102991 w 617922"/>
                        <a:gd name="connsiteY26" fmla="*/ 0 h 673110"/>
                        <a:gd name="connsiteX27" fmla="*/ 79741 w 617922"/>
                        <a:gd name="connsiteY27" fmla="*/ 3588 h 673110"/>
                        <a:gd name="connsiteX28" fmla="*/ 57587 w 617922"/>
                        <a:gd name="connsiteY28" fmla="*/ 14352 h 673110"/>
                        <a:gd name="connsiteX29" fmla="*/ 44654 w 617922"/>
                        <a:gd name="connsiteY29" fmla="*/ 21778 h 673110"/>
                        <a:gd name="connsiteX30" fmla="*/ 30629 w 617922"/>
                        <a:gd name="connsiteY30" fmla="*/ 27299 h 673110"/>
                        <a:gd name="connsiteX31" fmla="*/ 15686 w 617922"/>
                        <a:gd name="connsiteY31" fmla="*/ 30741 h 673110"/>
                        <a:gd name="connsiteX32" fmla="*/ 0 w 617922"/>
                        <a:gd name="connsiteY32" fmla="*/ 31927 h 673110"/>
                        <a:gd name="connsiteX33" fmla="*/ 0 w 617922"/>
                        <a:gd name="connsiteY33" fmla="*/ 192223 h 673110"/>
                        <a:gd name="connsiteX34" fmla="*/ 0 w 617922"/>
                        <a:gd name="connsiteY34" fmla="*/ 352519 h 673110"/>
                        <a:gd name="connsiteX35" fmla="*/ 0 w 617922"/>
                        <a:gd name="connsiteY35" fmla="*/ 512815 h 673110"/>
                        <a:gd name="connsiteX36" fmla="*/ 0 w 617922"/>
                        <a:gd name="connsiteY36" fmla="*/ 673110 h 673110"/>
                        <a:gd name="connsiteX37" fmla="*/ 154481 w 617922"/>
                        <a:gd name="connsiteY37" fmla="*/ 673110 h 673110"/>
                        <a:gd name="connsiteX38" fmla="*/ 308961 w 617922"/>
                        <a:gd name="connsiteY38" fmla="*/ 673110 h 673110"/>
                        <a:gd name="connsiteX39" fmla="*/ 463442 w 617922"/>
                        <a:gd name="connsiteY39" fmla="*/ 673110 h 673110"/>
                        <a:gd name="connsiteX40" fmla="*/ 617922 w 617922"/>
                        <a:gd name="connsiteY40" fmla="*/ 673110 h 673110"/>
                        <a:gd name="connsiteX41" fmla="*/ 617922 w 617922"/>
                        <a:gd name="connsiteY41" fmla="*/ 512815 h 673110"/>
                        <a:gd name="connsiteX42" fmla="*/ 617922 w 617922"/>
                        <a:gd name="connsiteY42" fmla="*/ 352519 h 673110"/>
                        <a:gd name="connsiteX43" fmla="*/ 617922 w 617922"/>
                        <a:gd name="connsiteY43" fmla="*/ 192223 h 673110"/>
                        <a:gd name="connsiteX44" fmla="*/ 617922 w 617922"/>
                        <a:gd name="connsiteY44" fmla="*/ 31927 h 673110"/>
                        <a:gd name="connsiteX45" fmla="*/ 602236 w 617922"/>
                        <a:gd name="connsiteY45" fmla="*/ 30741 h 673110"/>
                        <a:gd name="connsiteX46" fmla="*/ 587293 w 617922"/>
                        <a:gd name="connsiteY46" fmla="*/ 27299 h 673110"/>
                        <a:gd name="connsiteX47" fmla="*/ 573268 w 617922"/>
                        <a:gd name="connsiteY47" fmla="*/ 21778 h 673110"/>
                        <a:gd name="connsiteX48" fmla="*/ 560335 w 617922"/>
                        <a:gd name="connsiteY48" fmla="*/ 14352 h 67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17922" h="673110">
                          <a:moveTo>
                            <a:pt x="560335" y="14352"/>
                          </a:moveTo>
                          <a:cubicBezTo>
                            <a:pt x="553254" y="9568"/>
                            <a:pt x="545809" y="5980"/>
                            <a:pt x="538181" y="3588"/>
                          </a:cubicBezTo>
                          <a:cubicBezTo>
                            <a:pt x="530552" y="1196"/>
                            <a:pt x="522741" y="0"/>
                            <a:pt x="514930" y="0"/>
                          </a:cubicBezTo>
                          <a:cubicBezTo>
                            <a:pt x="507119" y="0"/>
                            <a:pt x="499307" y="1196"/>
                            <a:pt x="491679" y="3588"/>
                          </a:cubicBezTo>
                          <a:cubicBezTo>
                            <a:pt x="484050" y="5980"/>
                            <a:pt x="476604" y="9568"/>
                            <a:pt x="469524" y="14352"/>
                          </a:cubicBezTo>
                          <a:cubicBezTo>
                            <a:pt x="465416" y="17125"/>
                            <a:pt x="461096" y="19610"/>
                            <a:pt x="456594" y="21778"/>
                          </a:cubicBezTo>
                          <a:cubicBezTo>
                            <a:pt x="452092" y="23945"/>
                            <a:pt x="447407" y="25796"/>
                            <a:pt x="442569" y="27299"/>
                          </a:cubicBezTo>
                          <a:cubicBezTo>
                            <a:pt x="437732" y="28803"/>
                            <a:pt x="432742" y="29960"/>
                            <a:pt x="427628" y="30741"/>
                          </a:cubicBezTo>
                          <a:cubicBezTo>
                            <a:pt x="422514" y="31522"/>
                            <a:pt x="417276" y="31927"/>
                            <a:pt x="411944" y="31927"/>
                          </a:cubicBezTo>
                          <a:cubicBezTo>
                            <a:pt x="406612" y="31927"/>
                            <a:pt x="401375" y="31522"/>
                            <a:pt x="396261" y="30741"/>
                          </a:cubicBezTo>
                          <a:cubicBezTo>
                            <a:pt x="391148" y="29960"/>
                            <a:pt x="386158" y="28803"/>
                            <a:pt x="381320" y="27299"/>
                          </a:cubicBezTo>
                          <a:cubicBezTo>
                            <a:pt x="376483" y="25796"/>
                            <a:pt x="371799" y="23945"/>
                            <a:pt x="367296" y="21778"/>
                          </a:cubicBezTo>
                          <a:cubicBezTo>
                            <a:pt x="362794" y="19610"/>
                            <a:pt x="358473" y="17125"/>
                            <a:pt x="354363" y="14352"/>
                          </a:cubicBezTo>
                          <a:cubicBezTo>
                            <a:pt x="347283" y="9568"/>
                            <a:pt x="339837" y="5980"/>
                            <a:pt x="332210" y="3588"/>
                          </a:cubicBezTo>
                          <a:cubicBezTo>
                            <a:pt x="324582" y="1196"/>
                            <a:pt x="316771" y="0"/>
                            <a:pt x="308961" y="0"/>
                          </a:cubicBezTo>
                          <a:cubicBezTo>
                            <a:pt x="301151" y="0"/>
                            <a:pt x="293340" y="1196"/>
                            <a:pt x="285713" y="3588"/>
                          </a:cubicBezTo>
                          <a:cubicBezTo>
                            <a:pt x="278085" y="5980"/>
                            <a:pt x="270640" y="9568"/>
                            <a:pt x="263560" y="14352"/>
                          </a:cubicBezTo>
                          <a:cubicBezTo>
                            <a:pt x="259449" y="17125"/>
                            <a:pt x="255128" y="19610"/>
                            <a:pt x="250625" y="21778"/>
                          </a:cubicBezTo>
                          <a:cubicBezTo>
                            <a:pt x="246122" y="23945"/>
                            <a:pt x="241437" y="25796"/>
                            <a:pt x="236598" y="27299"/>
                          </a:cubicBezTo>
                          <a:cubicBezTo>
                            <a:pt x="231761" y="28803"/>
                            <a:pt x="226770" y="29960"/>
                            <a:pt x="221656" y="30741"/>
                          </a:cubicBezTo>
                          <a:cubicBezTo>
                            <a:pt x="216542" y="31522"/>
                            <a:pt x="211304" y="31927"/>
                            <a:pt x="205972" y="31927"/>
                          </a:cubicBezTo>
                          <a:cubicBezTo>
                            <a:pt x="200640" y="31927"/>
                            <a:pt x="195403" y="31522"/>
                            <a:pt x="190289" y="30741"/>
                          </a:cubicBezTo>
                          <a:cubicBezTo>
                            <a:pt x="185176" y="29960"/>
                            <a:pt x="180186" y="28803"/>
                            <a:pt x="175348" y="27299"/>
                          </a:cubicBezTo>
                          <a:cubicBezTo>
                            <a:pt x="170511" y="25796"/>
                            <a:pt x="165827" y="23945"/>
                            <a:pt x="161324" y="21778"/>
                          </a:cubicBezTo>
                          <a:cubicBezTo>
                            <a:pt x="156822" y="19610"/>
                            <a:pt x="152501" y="17125"/>
                            <a:pt x="148391" y="14352"/>
                          </a:cubicBezTo>
                          <a:cubicBezTo>
                            <a:pt x="141312" y="9568"/>
                            <a:pt x="133868" y="5980"/>
                            <a:pt x="126240" y="3588"/>
                          </a:cubicBezTo>
                          <a:cubicBezTo>
                            <a:pt x="118613" y="1196"/>
                            <a:pt x="110802" y="0"/>
                            <a:pt x="102991" y="0"/>
                          </a:cubicBezTo>
                          <a:cubicBezTo>
                            <a:pt x="95181" y="0"/>
                            <a:pt x="87370" y="1196"/>
                            <a:pt x="79741" y="3588"/>
                          </a:cubicBezTo>
                          <a:cubicBezTo>
                            <a:pt x="72113" y="5980"/>
                            <a:pt x="64668" y="9568"/>
                            <a:pt x="57587" y="14352"/>
                          </a:cubicBezTo>
                          <a:cubicBezTo>
                            <a:pt x="53478" y="17125"/>
                            <a:pt x="49157" y="19610"/>
                            <a:pt x="44654" y="21778"/>
                          </a:cubicBezTo>
                          <a:cubicBezTo>
                            <a:pt x="40151" y="23945"/>
                            <a:pt x="35467" y="25796"/>
                            <a:pt x="30629" y="27299"/>
                          </a:cubicBezTo>
                          <a:cubicBezTo>
                            <a:pt x="25791" y="28803"/>
                            <a:pt x="20801" y="29960"/>
                            <a:pt x="15686" y="30741"/>
                          </a:cubicBezTo>
                          <a:cubicBezTo>
                            <a:pt x="10572" y="31522"/>
                            <a:pt x="5333" y="31927"/>
                            <a:pt x="0" y="31927"/>
                          </a:cubicBezTo>
                          <a:lnTo>
                            <a:pt x="0" y="192223"/>
                          </a:lnTo>
                          <a:lnTo>
                            <a:pt x="0" y="352519"/>
                          </a:lnTo>
                          <a:lnTo>
                            <a:pt x="0" y="512815"/>
                          </a:lnTo>
                          <a:lnTo>
                            <a:pt x="0" y="673110"/>
                          </a:lnTo>
                          <a:lnTo>
                            <a:pt x="154481" y="673110"/>
                          </a:lnTo>
                          <a:lnTo>
                            <a:pt x="308961" y="673110"/>
                          </a:lnTo>
                          <a:lnTo>
                            <a:pt x="463442" y="673110"/>
                          </a:lnTo>
                          <a:lnTo>
                            <a:pt x="617922" y="673110"/>
                          </a:lnTo>
                          <a:lnTo>
                            <a:pt x="617922" y="512815"/>
                          </a:lnTo>
                          <a:lnTo>
                            <a:pt x="617922" y="352519"/>
                          </a:lnTo>
                          <a:lnTo>
                            <a:pt x="617922" y="192223"/>
                          </a:lnTo>
                          <a:lnTo>
                            <a:pt x="617922" y="31927"/>
                          </a:lnTo>
                          <a:cubicBezTo>
                            <a:pt x="612589" y="31927"/>
                            <a:pt x="607350" y="31522"/>
                            <a:pt x="602236" y="30741"/>
                          </a:cubicBezTo>
                          <a:cubicBezTo>
                            <a:pt x="597121" y="29960"/>
                            <a:pt x="592131" y="28803"/>
                            <a:pt x="587293" y="27299"/>
                          </a:cubicBezTo>
                          <a:cubicBezTo>
                            <a:pt x="582456" y="25796"/>
                            <a:pt x="577771" y="23945"/>
                            <a:pt x="573268" y="21778"/>
                          </a:cubicBezTo>
                          <a:cubicBezTo>
                            <a:pt x="568766" y="19610"/>
                            <a:pt x="564445" y="17125"/>
                            <a:pt x="560335" y="14352"/>
                          </a:cubicBezTo>
                          <a:close/>
                        </a:path>
                      </a:pathLst>
                    </a:custGeom>
                    <a:solidFill>
                      <a:srgbClr val="86C2EB"/>
                    </a:solidFill>
                    <a:ln w="8096" cap="flat">
                      <a:noFill/>
                      <a:prstDash val="solid"/>
                      <a:miter/>
                    </a:ln>
                  </p:spPr>
                  <p:txBody>
                    <a:bodyPr rtlCol="0" anchor="ctr"/>
                    <a:lstStyle/>
                    <a:p>
                      <a:endParaRPr lang="nl-NL" sz="1349"/>
                    </a:p>
                  </p:txBody>
                </p:sp>
                <p:sp>
                  <p:nvSpPr>
                    <p:cNvPr id="127" name="Vrije vorm 126">
                      <a:extLst>
                        <a:ext uri="{FF2B5EF4-FFF2-40B4-BE49-F238E27FC236}">
                          <a16:creationId xmlns:a16="http://schemas.microsoft.com/office/drawing/2014/main" id="{00CF9F97-F024-8306-5BD1-6E7048F48F6B}"/>
                        </a:ext>
                      </a:extLst>
                    </p:cNvPr>
                    <p:cNvSpPr/>
                    <p:nvPr/>
                  </p:nvSpPr>
                  <p:spPr>
                    <a:xfrm>
                      <a:off x="6348459" y="2231969"/>
                      <a:ext cx="225884" cy="327828"/>
                    </a:xfrm>
                    <a:custGeom>
                      <a:avLst/>
                      <a:gdLst>
                        <a:gd name="connsiteX0" fmla="*/ 112942 w 225884"/>
                        <a:gd name="connsiteY0" fmla="*/ 0 h 327828"/>
                        <a:gd name="connsiteX1" fmla="*/ 95295 w 225884"/>
                        <a:gd name="connsiteY1" fmla="*/ 24803 h 327828"/>
                        <a:gd name="connsiteX2" fmla="*/ 56471 w 225884"/>
                        <a:gd name="connsiteY2" fmla="*/ 84050 h 327828"/>
                        <a:gd name="connsiteX3" fmla="*/ 17647 w 225884"/>
                        <a:gd name="connsiteY3" fmla="*/ 154995 h 327828"/>
                        <a:gd name="connsiteX4" fmla="*/ 0 w 225884"/>
                        <a:gd name="connsiteY4" fmla="*/ 214892 h 327828"/>
                        <a:gd name="connsiteX5" fmla="*/ 8876 w 225884"/>
                        <a:gd name="connsiteY5" fmla="*/ 258851 h 327828"/>
                        <a:gd name="connsiteX6" fmla="*/ 33080 w 225884"/>
                        <a:gd name="connsiteY6" fmla="*/ 294749 h 327828"/>
                        <a:gd name="connsiteX7" fmla="*/ 68980 w 225884"/>
                        <a:gd name="connsiteY7" fmla="*/ 318953 h 327828"/>
                        <a:gd name="connsiteX8" fmla="*/ 112942 w 225884"/>
                        <a:gd name="connsiteY8" fmla="*/ 327828 h 327828"/>
                        <a:gd name="connsiteX9" fmla="*/ 156904 w 225884"/>
                        <a:gd name="connsiteY9" fmla="*/ 318953 h 327828"/>
                        <a:gd name="connsiteX10" fmla="*/ 192805 w 225884"/>
                        <a:gd name="connsiteY10" fmla="*/ 294749 h 327828"/>
                        <a:gd name="connsiteX11" fmla="*/ 217009 w 225884"/>
                        <a:gd name="connsiteY11" fmla="*/ 258851 h 327828"/>
                        <a:gd name="connsiteX12" fmla="*/ 225885 w 225884"/>
                        <a:gd name="connsiteY12" fmla="*/ 214892 h 327828"/>
                        <a:gd name="connsiteX13" fmla="*/ 208237 w 225884"/>
                        <a:gd name="connsiteY13" fmla="*/ 154995 h 327828"/>
                        <a:gd name="connsiteX14" fmla="*/ 169413 w 225884"/>
                        <a:gd name="connsiteY14" fmla="*/ 84050 h 327828"/>
                        <a:gd name="connsiteX15" fmla="*/ 130589 w 225884"/>
                        <a:gd name="connsiteY15" fmla="*/ 24803 h 327828"/>
                        <a:gd name="connsiteX16" fmla="*/ 112942 w 225884"/>
                        <a:gd name="connsiteY16" fmla="*/ 0 h 32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884" h="327828">
                          <a:moveTo>
                            <a:pt x="112942" y="0"/>
                          </a:moveTo>
                          <a:cubicBezTo>
                            <a:pt x="112942" y="0"/>
                            <a:pt x="105884" y="9531"/>
                            <a:pt x="95295" y="24803"/>
                          </a:cubicBezTo>
                          <a:cubicBezTo>
                            <a:pt x="84707" y="40075"/>
                            <a:pt x="70589" y="61088"/>
                            <a:pt x="56471" y="84050"/>
                          </a:cubicBezTo>
                          <a:cubicBezTo>
                            <a:pt x="42353" y="107012"/>
                            <a:pt x="28236" y="131924"/>
                            <a:pt x="17647" y="154995"/>
                          </a:cubicBezTo>
                          <a:cubicBezTo>
                            <a:pt x="7059" y="178066"/>
                            <a:pt x="0" y="199295"/>
                            <a:pt x="0" y="214892"/>
                          </a:cubicBezTo>
                          <a:cubicBezTo>
                            <a:pt x="0" y="230485"/>
                            <a:pt x="3160" y="245340"/>
                            <a:pt x="8876" y="258851"/>
                          </a:cubicBezTo>
                          <a:cubicBezTo>
                            <a:pt x="14591" y="272362"/>
                            <a:pt x="22861" y="284530"/>
                            <a:pt x="33080" y="294749"/>
                          </a:cubicBezTo>
                          <a:cubicBezTo>
                            <a:pt x="43299" y="304968"/>
                            <a:pt x="55468" y="313238"/>
                            <a:pt x="68980" y="318953"/>
                          </a:cubicBezTo>
                          <a:cubicBezTo>
                            <a:pt x="82492" y="324668"/>
                            <a:pt x="97348" y="327828"/>
                            <a:pt x="112942" y="327828"/>
                          </a:cubicBezTo>
                          <a:cubicBezTo>
                            <a:pt x="128536" y="327828"/>
                            <a:pt x="143392" y="324668"/>
                            <a:pt x="156904" y="318953"/>
                          </a:cubicBezTo>
                          <a:cubicBezTo>
                            <a:pt x="170417" y="313238"/>
                            <a:pt x="182586" y="304968"/>
                            <a:pt x="192805" y="294749"/>
                          </a:cubicBezTo>
                          <a:cubicBezTo>
                            <a:pt x="203024" y="284530"/>
                            <a:pt x="211294" y="272362"/>
                            <a:pt x="217009" y="258851"/>
                          </a:cubicBezTo>
                          <a:cubicBezTo>
                            <a:pt x="222724" y="245340"/>
                            <a:pt x="225885" y="230485"/>
                            <a:pt x="225885" y="214892"/>
                          </a:cubicBezTo>
                          <a:cubicBezTo>
                            <a:pt x="225885" y="199295"/>
                            <a:pt x="218826" y="178066"/>
                            <a:pt x="208237" y="154995"/>
                          </a:cubicBezTo>
                          <a:cubicBezTo>
                            <a:pt x="197649" y="131924"/>
                            <a:pt x="183531" y="107012"/>
                            <a:pt x="169413" y="84050"/>
                          </a:cubicBezTo>
                          <a:cubicBezTo>
                            <a:pt x="155295" y="61088"/>
                            <a:pt x="141177" y="40075"/>
                            <a:pt x="130589" y="24803"/>
                          </a:cubicBezTo>
                          <a:cubicBezTo>
                            <a:pt x="120001" y="9532"/>
                            <a:pt x="112942" y="0"/>
                            <a:pt x="112942" y="0"/>
                          </a:cubicBezTo>
                          <a:close/>
                        </a:path>
                      </a:pathLst>
                    </a:custGeom>
                    <a:solidFill>
                      <a:schemeClr val="bg1">
                        <a:alpha val="85199"/>
                      </a:schemeClr>
                    </a:solidFill>
                    <a:ln w="8096" cap="flat">
                      <a:noFill/>
                      <a:prstDash val="solid"/>
                      <a:miter/>
                    </a:ln>
                  </p:spPr>
                  <p:txBody>
                    <a:bodyPr rtlCol="0" anchor="ctr"/>
                    <a:lstStyle/>
                    <a:p>
                      <a:endParaRPr lang="nl-NL" sz="1349"/>
                    </a:p>
                  </p:txBody>
                </p:sp>
                <p:sp>
                  <p:nvSpPr>
                    <p:cNvPr id="128" name="Vrije vorm 127">
                      <a:extLst>
                        <a:ext uri="{FF2B5EF4-FFF2-40B4-BE49-F238E27FC236}">
                          <a16:creationId xmlns:a16="http://schemas.microsoft.com/office/drawing/2014/main" id="{E65681E4-DA14-89FA-2EAA-F7369D5AD4B9}"/>
                        </a:ext>
                      </a:extLst>
                    </p:cNvPr>
                    <p:cNvSpPr/>
                    <p:nvPr/>
                  </p:nvSpPr>
                  <p:spPr>
                    <a:xfrm>
                      <a:off x="6152444" y="2061107"/>
                      <a:ext cx="94426" cy="669479"/>
                    </a:xfrm>
                    <a:custGeom>
                      <a:avLst/>
                      <a:gdLst>
                        <a:gd name="connsiteX0" fmla="*/ 80337 w 94426"/>
                        <a:gd name="connsiteY0" fmla="*/ 1898 h 669479"/>
                        <a:gd name="connsiteX1" fmla="*/ 94424 w 94426"/>
                        <a:gd name="connsiteY1" fmla="*/ 23141 h 669479"/>
                        <a:gd name="connsiteX2" fmla="*/ 94424 w 94426"/>
                        <a:gd name="connsiteY2" fmla="*/ 23141 h 669479"/>
                        <a:gd name="connsiteX3" fmla="*/ 94424 w 94426"/>
                        <a:gd name="connsiteY3" fmla="*/ 23141 h 669479"/>
                        <a:gd name="connsiteX4" fmla="*/ 94424 w 94426"/>
                        <a:gd name="connsiteY4" fmla="*/ 23141 h 669479"/>
                        <a:gd name="connsiteX5" fmla="*/ 94424 w 94426"/>
                        <a:gd name="connsiteY5" fmla="*/ 23141 h 669479"/>
                        <a:gd name="connsiteX6" fmla="*/ 71363 w 94426"/>
                        <a:gd name="connsiteY6" fmla="*/ 46196 h 669479"/>
                        <a:gd name="connsiteX7" fmla="*/ 53522 w 94426"/>
                        <a:gd name="connsiteY7" fmla="*/ 46196 h 669479"/>
                        <a:gd name="connsiteX8" fmla="*/ 0 w 94426"/>
                        <a:gd name="connsiteY8" fmla="*/ 46196 h 669479"/>
                        <a:gd name="connsiteX9" fmla="*/ 0 w 94426"/>
                        <a:gd name="connsiteY9" fmla="*/ 86 h 669479"/>
                        <a:gd name="connsiteX10" fmla="*/ 53522 w 94426"/>
                        <a:gd name="connsiteY10" fmla="*/ 86 h 669479"/>
                        <a:gd name="connsiteX11" fmla="*/ 80337 w 94426"/>
                        <a:gd name="connsiteY11" fmla="*/ 1898 h 669479"/>
                        <a:gd name="connsiteX12" fmla="*/ 71363 w 94426"/>
                        <a:gd name="connsiteY12" fmla="*/ 124732 h 669479"/>
                        <a:gd name="connsiteX13" fmla="*/ 0 w 94426"/>
                        <a:gd name="connsiteY13" fmla="*/ 124732 h 669479"/>
                        <a:gd name="connsiteX14" fmla="*/ 0 w 94426"/>
                        <a:gd name="connsiteY14" fmla="*/ 170862 h 669479"/>
                        <a:gd name="connsiteX15" fmla="*/ 71363 w 94426"/>
                        <a:gd name="connsiteY15" fmla="*/ 170862 h 669479"/>
                        <a:gd name="connsiteX16" fmla="*/ 71363 w 94426"/>
                        <a:gd name="connsiteY16" fmla="*/ 124732 h 669479"/>
                        <a:gd name="connsiteX17" fmla="*/ 71363 w 94426"/>
                        <a:gd name="connsiteY17" fmla="*/ 249378 h 669479"/>
                        <a:gd name="connsiteX18" fmla="*/ 0 w 94426"/>
                        <a:gd name="connsiteY18" fmla="*/ 249378 h 669479"/>
                        <a:gd name="connsiteX19" fmla="*/ 0 w 94426"/>
                        <a:gd name="connsiteY19" fmla="*/ 295508 h 669479"/>
                        <a:gd name="connsiteX20" fmla="*/ 71363 w 94426"/>
                        <a:gd name="connsiteY20" fmla="*/ 295508 h 669479"/>
                        <a:gd name="connsiteX21" fmla="*/ 71363 w 94426"/>
                        <a:gd name="connsiteY21" fmla="*/ 249378 h 669479"/>
                        <a:gd name="connsiteX22" fmla="*/ 71363 w 94426"/>
                        <a:gd name="connsiteY22" fmla="*/ 374037 h 669479"/>
                        <a:gd name="connsiteX23" fmla="*/ 0 w 94426"/>
                        <a:gd name="connsiteY23" fmla="*/ 374037 h 669479"/>
                        <a:gd name="connsiteX24" fmla="*/ 0 w 94426"/>
                        <a:gd name="connsiteY24" fmla="*/ 420167 h 669479"/>
                        <a:gd name="connsiteX25" fmla="*/ 71363 w 94426"/>
                        <a:gd name="connsiteY25" fmla="*/ 420167 h 669479"/>
                        <a:gd name="connsiteX26" fmla="*/ 71363 w 94426"/>
                        <a:gd name="connsiteY26" fmla="*/ 374037 h 669479"/>
                        <a:gd name="connsiteX27" fmla="*/ 71363 w 94426"/>
                        <a:gd name="connsiteY27" fmla="*/ 498690 h 669479"/>
                        <a:gd name="connsiteX28" fmla="*/ 0 w 94426"/>
                        <a:gd name="connsiteY28" fmla="*/ 498690 h 669479"/>
                        <a:gd name="connsiteX29" fmla="*/ 0 w 94426"/>
                        <a:gd name="connsiteY29" fmla="*/ 544820 h 669479"/>
                        <a:gd name="connsiteX30" fmla="*/ 71363 w 94426"/>
                        <a:gd name="connsiteY30" fmla="*/ 544820 h 669479"/>
                        <a:gd name="connsiteX31" fmla="*/ 71363 w 94426"/>
                        <a:gd name="connsiteY31" fmla="*/ 498690 h 669479"/>
                        <a:gd name="connsiteX32" fmla="*/ 71363 w 94426"/>
                        <a:gd name="connsiteY32" fmla="*/ 623349 h 669479"/>
                        <a:gd name="connsiteX33" fmla="*/ 0 w 94426"/>
                        <a:gd name="connsiteY33" fmla="*/ 623349 h 669479"/>
                        <a:gd name="connsiteX34" fmla="*/ 0 w 94426"/>
                        <a:gd name="connsiteY34" fmla="*/ 669479 h 669479"/>
                        <a:gd name="connsiteX35" fmla="*/ 71363 w 94426"/>
                        <a:gd name="connsiteY35" fmla="*/ 669479 h 669479"/>
                        <a:gd name="connsiteX36" fmla="*/ 71363 w 94426"/>
                        <a:gd name="connsiteY36" fmla="*/ 623349 h 669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426" h="669479">
                          <a:moveTo>
                            <a:pt x="80337" y="1898"/>
                          </a:moveTo>
                          <a:cubicBezTo>
                            <a:pt x="88766" y="5420"/>
                            <a:pt x="94483" y="13926"/>
                            <a:pt x="94424" y="23141"/>
                          </a:cubicBezTo>
                          <a:lnTo>
                            <a:pt x="94424" y="23141"/>
                          </a:lnTo>
                          <a:lnTo>
                            <a:pt x="94424" y="23141"/>
                          </a:lnTo>
                          <a:lnTo>
                            <a:pt x="94424" y="23141"/>
                          </a:lnTo>
                          <a:lnTo>
                            <a:pt x="94424" y="23141"/>
                          </a:lnTo>
                          <a:cubicBezTo>
                            <a:pt x="94612" y="35623"/>
                            <a:pt x="83841" y="46384"/>
                            <a:pt x="71363" y="46196"/>
                          </a:cubicBezTo>
                          <a:cubicBezTo>
                            <a:pt x="71363" y="46196"/>
                            <a:pt x="53522" y="46196"/>
                            <a:pt x="53522" y="46196"/>
                          </a:cubicBezTo>
                          <a:cubicBezTo>
                            <a:pt x="37636" y="46195"/>
                            <a:pt x="15887" y="46196"/>
                            <a:pt x="0" y="46196"/>
                          </a:cubicBezTo>
                          <a:cubicBezTo>
                            <a:pt x="0" y="31750"/>
                            <a:pt x="0" y="14531"/>
                            <a:pt x="0" y="86"/>
                          </a:cubicBezTo>
                          <a:cubicBezTo>
                            <a:pt x="15897" y="86"/>
                            <a:pt x="37628" y="86"/>
                            <a:pt x="53522" y="86"/>
                          </a:cubicBezTo>
                          <a:cubicBezTo>
                            <a:pt x="59732" y="417"/>
                            <a:pt x="74739" y="-1067"/>
                            <a:pt x="80337" y="1898"/>
                          </a:cubicBezTo>
                          <a:close/>
                          <a:moveTo>
                            <a:pt x="71363" y="124732"/>
                          </a:moveTo>
                          <a:cubicBezTo>
                            <a:pt x="49004" y="124732"/>
                            <a:pt x="22357" y="124732"/>
                            <a:pt x="0" y="124732"/>
                          </a:cubicBezTo>
                          <a:cubicBezTo>
                            <a:pt x="0" y="139184"/>
                            <a:pt x="0" y="156410"/>
                            <a:pt x="0" y="170862"/>
                          </a:cubicBezTo>
                          <a:cubicBezTo>
                            <a:pt x="22362" y="170860"/>
                            <a:pt x="49003" y="170863"/>
                            <a:pt x="71363" y="170862"/>
                          </a:cubicBezTo>
                          <a:cubicBezTo>
                            <a:pt x="101771" y="170099"/>
                            <a:pt x="101770" y="125491"/>
                            <a:pt x="71363" y="124732"/>
                          </a:cubicBezTo>
                          <a:close/>
                          <a:moveTo>
                            <a:pt x="71363" y="249378"/>
                          </a:moveTo>
                          <a:cubicBezTo>
                            <a:pt x="49004" y="249378"/>
                            <a:pt x="22357" y="249378"/>
                            <a:pt x="0" y="249378"/>
                          </a:cubicBezTo>
                          <a:cubicBezTo>
                            <a:pt x="0" y="263830"/>
                            <a:pt x="0" y="281056"/>
                            <a:pt x="0" y="295508"/>
                          </a:cubicBezTo>
                          <a:cubicBezTo>
                            <a:pt x="22362" y="295506"/>
                            <a:pt x="49003" y="295509"/>
                            <a:pt x="71363" y="295508"/>
                          </a:cubicBezTo>
                          <a:cubicBezTo>
                            <a:pt x="101776" y="294743"/>
                            <a:pt x="101763" y="250147"/>
                            <a:pt x="71363" y="249378"/>
                          </a:cubicBezTo>
                          <a:close/>
                          <a:moveTo>
                            <a:pt x="71363" y="374037"/>
                          </a:moveTo>
                          <a:cubicBezTo>
                            <a:pt x="49004" y="374037"/>
                            <a:pt x="22357" y="374037"/>
                            <a:pt x="0" y="374037"/>
                          </a:cubicBezTo>
                          <a:cubicBezTo>
                            <a:pt x="0" y="388490"/>
                            <a:pt x="0" y="405716"/>
                            <a:pt x="0" y="420167"/>
                          </a:cubicBezTo>
                          <a:cubicBezTo>
                            <a:pt x="22362" y="420165"/>
                            <a:pt x="49003" y="420168"/>
                            <a:pt x="71363" y="420167"/>
                          </a:cubicBezTo>
                          <a:cubicBezTo>
                            <a:pt x="101772" y="419406"/>
                            <a:pt x="101770" y="374798"/>
                            <a:pt x="71363" y="374037"/>
                          </a:cubicBezTo>
                          <a:close/>
                          <a:moveTo>
                            <a:pt x="71363" y="498690"/>
                          </a:moveTo>
                          <a:cubicBezTo>
                            <a:pt x="49004" y="498690"/>
                            <a:pt x="22357" y="498690"/>
                            <a:pt x="0" y="498690"/>
                          </a:cubicBezTo>
                          <a:cubicBezTo>
                            <a:pt x="0" y="513142"/>
                            <a:pt x="0" y="530368"/>
                            <a:pt x="0" y="544820"/>
                          </a:cubicBezTo>
                          <a:cubicBezTo>
                            <a:pt x="22362" y="544818"/>
                            <a:pt x="49003" y="544821"/>
                            <a:pt x="71363" y="544820"/>
                          </a:cubicBezTo>
                          <a:cubicBezTo>
                            <a:pt x="101771" y="544057"/>
                            <a:pt x="101770" y="499448"/>
                            <a:pt x="71363" y="498690"/>
                          </a:cubicBezTo>
                          <a:close/>
                          <a:moveTo>
                            <a:pt x="71363" y="623349"/>
                          </a:moveTo>
                          <a:cubicBezTo>
                            <a:pt x="49004" y="623349"/>
                            <a:pt x="22357" y="623349"/>
                            <a:pt x="0" y="623349"/>
                          </a:cubicBezTo>
                          <a:cubicBezTo>
                            <a:pt x="0" y="637801"/>
                            <a:pt x="0" y="655027"/>
                            <a:pt x="0" y="669479"/>
                          </a:cubicBezTo>
                          <a:cubicBezTo>
                            <a:pt x="22362" y="669477"/>
                            <a:pt x="49003" y="669480"/>
                            <a:pt x="71363" y="669479"/>
                          </a:cubicBezTo>
                          <a:cubicBezTo>
                            <a:pt x="101768" y="668714"/>
                            <a:pt x="101772" y="624109"/>
                            <a:pt x="71363" y="623349"/>
                          </a:cubicBezTo>
                          <a:close/>
                        </a:path>
                      </a:pathLst>
                    </a:custGeom>
                    <a:solidFill>
                      <a:srgbClr val="7CB5DE"/>
                    </a:solidFill>
                    <a:ln w="8096" cap="flat">
                      <a:noFill/>
                      <a:prstDash val="solid"/>
                      <a:miter/>
                    </a:ln>
                  </p:spPr>
                  <p:txBody>
                    <a:bodyPr rtlCol="0" anchor="ctr"/>
                    <a:lstStyle/>
                    <a:p>
                      <a:endParaRPr lang="nl-NL" sz="1349"/>
                    </a:p>
                  </p:txBody>
                </p:sp>
              </p:grpSp>
              <p:grpSp>
                <p:nvGrpSpPr>
                  <p:cNvPr id="87" name="Graphic 2">
                    <a:extLst>
                      <a:ext uri="{FF2B5EF4-FFF2-40B4-BE49-F238E27FC236}">
                        <a16:creationId xmlns:a16="http://schemas.microsoft.com/office/drawing/2014/main" id="{7D851AEB-CD34-BAF6-24F7-CF1422C19BE6}"/>
                      </a:ext>
                    </a:extLst>
                  </p:cNvPr>
                  <p:cNvGrpSpPr/>
                  <p:nvPr/>
                </p:nvGrpSpPr>
                <p:grpSpPr>
                  <a:xfrm rot="1679451" flipH="1">
                    <a:off x="766296" y="4614780"/>
                    <a:ext cx="617976" cy="541265"/>
                    <a:chOff x="3386859" y="2310486"/>
                    <a:chExt cx="909166" cy="909168"/>
                  </a:xfrm>
                </p:grpSpPr>
                <p:sp>
                  <p:nvSpPr>
                    <p:cNvPr id="122" name="Vrije vorm 121">
                      <a:extLst>
                        <a:ext uri="{FF2B5EF4-FFF2-40B4-BE49-F238E27FC236}">
                          <a16:creationId xmlns:a16="http://schemas.microsoft.com/office/drawing/2014/main" id="{7DC8B1C9-BC06-DBEA-14A5-06EAF86C4E6F}"/>
                        </a:ext>
                      </a:extLst>
                    </p:cNvPr>
                    <p:cNvSpPr/>
                    <p:nvPr/>
                  </p:nvSpPr>
                  <p:spPr>
                    <a:xfrm>
                      <a:off x="3386859" y="2310486"/>
                      <a:ext cx="909166" cy="909168"/>
                    </a:xfrm>
                    <a:custGeom>
                      <a:avLst/>
                      <a:gdLst>
                        <a:gd name="connsiteX0" fmla="*/ 814462 w 909166"/>
                        <a:gd name="connsiteY0" fmla="*/ 909169 h 909168"/>
                        <a:gd name="connsiteX1" fmla="*/ 909167 w 909166"/>
                        <a:gd name="connsiteY1" fmla="*/ 814464 h 909168"/>
                        <a:gd name="connsiteX2" fmla="*/ 909167 w 909166"/>
                        <a:gd name="connsiteY2" fmla="*/ 94705 h 909168"/>
                        <a:gd name="connsiteX3" fmla="*/ 881429 w 909166"/>
                        <a:gd name="connsiteY3" fmla="*/ 27736 h 909168"/>
                        <a:gd name="connsiteX4" fmla="*/ 814462 w 909166"/>
                        <a:gd name="connsiteY4" fmla="*/ 0 h 909168"/>
                        <a:gd name="connsiteX5" fmla="*/ 94705 w 909166"/>
                        <a:gd name="connsiteY5" fmla="*/ 0 h 909168"/>
                        <a:gd name="connsiteX6" fmla="*/ 0 w 909166"/>
                        <a:gd name="connsiteY6" fmla="*/ 94705 h 909168"/>
                        <a:gd name="connsiteX7" fmla="*/ 0 w 909166"/>
                        <a:gd name="connsiteY7" fmla="*/ 814464 h 909168"/>
                        <a:gd name="connsiteX8" fmla="*/ 27739 w 909166"/>
                        <a:gd name="connsiteY8" fmla="*/ 881429 h 909168"/>
                        <a:gd name="connsiteX9" fmla="*/ 94705 w 909166"/>
                        <a:gd name="connsiteY9" fmla="*/ 909169 h 909168"/>
                        <a:gd name="connsiteX10" fmla="*/ 814462 w 909166"/>
                        <a:gd name="connsiteY10" fmla="*/ 909169 h 90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9166" h="909168">
                          <a:moveTo>
                            <a:pt x="814462" y="909169"/>
                          </a:moveTo>
                          <a:cubicBezTo>
                            <a:pt x="866765" y="909169"/>
                            <a:pt x="909166" y="866765"/>
                            <a:pt x="909167" y="814464"/>
                          </a:cubicBezTo>
                          <a:cubicBezTo>
                            <a:pt x="909167" y="814464"/>
                            <a:pt x="909167" y="94705"/>
                            <a:pt x="909167" y="94705"/>
                          </a:cubicBezTo>
                          <a:cubicBezTo>
                            <a:pt x="909167" y="68550"/>
                            <a:pt x="898567" y="44874"/>
                            <a:pt x="881429" y="27736"/>
                          </a:cubicBezTo>
                          <a:cubicBezTo>
                            <a:pt x="864291" y="10599"/>
                            <a:pt x="840614" y="0"/>
                            <a:pt x="814462" y="0"/>
                          </a:cubicBezTo>
                          <a:lnTo>
                            <a:pt x="94705" y="0"/>
                          </a:lnTo>
                          <a:cubicBezTo>
                            <a:pt x="42399" y="0"/>
                            <a:pt x="0" y="42397"/>
                            <a:pt x="0" y="94705"/>
                          </a:cubicBezTo>
                          <a:cubicBezTo>
                            <a:pt x="0" y="94705"/>
                            <a:pt x="0" y="814464"/>
                            <a:pt x="0" y="814464"/>
                          </a:cubicBezTo>
                          <a:cubicBezTo>
                            <a:pt x="0" y="840614"/>
                            <a:pt x="10600" y="864290"/>
                            <a:pt x="27739" y="881429"/>
                          </a:cubicBezTo>
                          <a:cubicBezTo>
                            <a:pt x="44877" y="898567"/>
                            <a:pt x="68553" y="909169"/>
                            <a:pt x="94705" y="909169"/>
                          </a:cubicBezTo>
                          <a:lnTo>
                            <a:pt x="814462" y="909169"/>
                          </a:lnTo>
                          <a:close/>
                        </a:path>
                      </a:pathLst>
                    </a:custGeom>
                    <a:solidFill>
                      <a:srgbClr val="86C2EB"/>
                    </a:solidFill>
                    <a:ln w="8096" cap="flat">
                      <a:noFill/>
                      <a:prstDash val="solid"/>
                      <a:miter/>
                    </a:ln>
                  </p:spPr>
                  <p:txBody>
                    <a:bodyPr rtlCol="0" anchor="ctr"/>
                    <a:lstStyle/>
                    <a:p>
                      <a:endParaRPr lang="nl-NL" sz="1349"/>
                    </a:p>
                  </p:txBody>
                </p:sp>
                <p:sp>
                  <p:nvSpPr>
                    <p:cNvPr id="123" name="Vrije vorm 122">
                      <a:extLst>
                        <a:ext uri="{FF2B5EF4-FFF2-40B4-BE49-F238E27FC236}">
                          <a16:creationId xmlns:a16="http://schemas.microsoft.com/office/drawing/2014/main" id="{5BFCAB2A-2372-0F64-0D75-A15BB48E697A}"/>
                        </a:ext>
                      </a:extLst>
                    </p:cNvPr>
                    <p:cNvSpPr/>
                    <p:nvPr/>
                  </p:nvSpPr>
                  <p:spPr>
                    <a:xfrm>
                      <a:off x="3469275" y="2400897"/>
                      <a:ext cx="744299" cy="728444"/>
                    </a:xfrm>
                    <a:custGeom>
                      <a:avLst/>
                      <a:gdLst>
                        <a:gd name="connsiteX0" fmla="*/ 599842 w 744299"/>
                        <a:gd name="connsiteY0" fmla="*/ 308379 h 728444"/>
                        <a:gd name="connsiteX1" fmla="*/ 496634 w 744299"/>
                        <a:gd name="connsiteY1" fmla="*/ 277243 h 728444"/>
                        <a:gd name="connsiteX2" fmla="*/ 712828 w 744299"/>
                        <a:gd name="connsiteY2" fmla="*/ 61122 h 728444"/>
                        <a:gd name="connsiteX3" fmla="*/ 599842 w 744299"/>
                        <a:gd name="connsiteY3" fmla="*/ 308379 h 728444"/>
                        <a:gd name="connsiteX4" fmla="*/ 480679 w 744299"/>
                        <a:gd name="connsiteY4" fmla="*/ 45136 h 728444"/>
                        <a:gd name="connsiteX5" fmla="*/ 466953 w 744299"/>
                        <a:gd name="connsiteY5" fmla="*/ 247559 h 728444"/>
                        <a:gd name="connsiteX6" fmla="*/ 683149 w 744299"/>
                        <a:gd name="connsiteY6" fmla="*/ 31438 h 728444"/>
                        <a:gd name="connsiteX7" fmla="*/ 480679 w 744299"/>
                        <a:gd name="connsiteY7" fmla="*/ 45136 h 728444"/>
                        <a:gd name="connsiteX8" fmla="*/ 270397 w 744299"/>
                        <a:gd name="connsiteY8" fmla="*/ 256228 h 728444"/>
                        <a:gd name="connsiteX9" fmla="*/ 175403 w 744299"/>
                        <a:gd name="connsiteY9" fmla="*/ 307195 h 728444"/>
                        <a:gd name="connsiteX10" fmla="*/ 175451 w 744299"/>
                        <a:gd name="connsiteY10" fmla="*/ 1492 h 728444"/>
                        <a:gd name="connsiteX11" fmla="*/ 270397 w 744299"/>
                        <a:gd name="connsiteY11" fmla="*/ 256228 h 728444"/>
                        <a:gd name="connsiteX12" fmla="*/ 0 w 744299"/>
                        <a:gd name="connsiteY12" fmla="*/ 154354 h 728444"/>
                        <a:gd name="connsiteX13" fmla="*/ 133430 w 744299"/>
                        <a:gd name="connsiteY13" fmla="*/ 307195 h 728444"/>
                        <a:gd name="connsiteX14" fmla="*/ 133475 w 744299"/>
                        <a:gd name="connsiteY14" fmla="*/ 1492 h 728444"/>
                        <a:gd name="connsiteX15" fmla="*/ 0 w 744299"/>
                        <a:gd name="connsiteY15" fmla="*/ 154354 h 728444"/>
                        <a:gd name="connsiteX16" fmla="*/ 705849 w 744299"/>
                        <a:gd name="connsiteY16" fmla="*/ 675887 h 728444"/>
                        <a:gd name="connsiteX17" fmla="*/ 610855 w 744299"/>
                        <a:gd name="connsiteY17" fmla="*/ 726854 h 728444"/>
                        <a:gd name="connsiteX18" fmla="*/ 610901 w 744299"/>
                        <a:gd name="connsiteY18" fmla="*/ 421151 h 728444"/>
                        <a:gd name="connsiteX19" fmla="*/ 705849 w 744299"/>
                        <a:gd name="connsiteY19" fmla="*/ 675887 h 728444"/>
                        <a:gd name="connsiteX20" fmla="*/ 435452 w 744299"/>
                        <a:gd name="connsiteY20" fmla="*/ 574011 h 728444"/>
                        <a:gd name="connsiteX21" fmla="*/ 568880 w 744299"/>
                        <a:gd name="connsiteY21" fmla="*/ 726854 h 728444"/>
                        <a:gd name="connsiteX22" fmla="*/ 568928 w 744299"/>
                        <a:gd name="connsiteY22" fmla="*/ 421151 h 728444"/>
                        <a:gd name="connsiteX23" fmla="*/ 435452 w 744299"/>
                        <a:gd name="connsiteY23" fmla="*/ 574011 h 728444"/>
                        <a:gd name="connsiteX24" fmla="*/ 154453 w 744299"/>
                        <a:gd name="connsiteY24" fmla="*/ 728444 h 728444"/>
                        <a:gd name="connsiteX25" fmla="*/ 307295 w 744299"/>
                        <a:gd name="connsiteY25" fmla="*/ 595011 h 728444"/>
                        <a:gd name="connsiteX26" fmla="*/ 1593 w 744299"/>
                        <a:gd name="connsiteY26" fmla="*/ 594965 h 728444"/>
                        <a:gd name="connsiteX27" fmla="*/ 154453 w 744299"/>
                        <a:gd name="connsiteY27" fmla="*/ 728444 h 728444"/>
                        <a:gd name="connsiteX28" fmla="*/ 154436 w 744299"/>
                        <a:gd name="connsiteY28" fmla="*/ 419562 h 728444"/>
                        <a:gd name="connsiteX29" fmla="*/ 1593 w 744299"/>
                        <a:gd name="connsiteY29" fmla="*/ 552990 h 728444"/>
                        <a:gd name="connsiteX30" fmla="*/ 307295 w 744299"/>
                        <a:gd name="connsiteY30" fmla="*/ 553037 h 728444"/>
                        <a:gd name="connsiteX31" fmla="*/ 154436 w 744299"/>
                        <a:gd name="connsiteY31" fmla="*/ 419562 h 72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4299" h="728444">
                          <a:moveTo>
                            <a:pt x="599842" y="308379"/>
                          </a:moveTo>
                          <a:cubicBezTo>
                            <a:pt x="563700" y="310649"/>
                            <a:pt x="526899" y="300257"/>
                            <a:pt x="496634" y="277243"/>
                          </a:cubicBezTo>
                          <a:cubicBezTo>
                            <a:pt x="550519" y="223376"/>
                            <a:pt x="658956" y="114976"/>
                            <a:pt x="712828" y="61122"/>
                          </a:cubicBezTo>
                          <a:cubicBezTo>
                            <a:pt x="787314" y="158798"/>
                            <a:pt x="721535" y="301181"/>
                            <a:pt x="599842" y="308379"/>
                          </a:cubicBezTo>
                          <a:close/>
                          <a:moveTo>
                            <a:pt x="480679" y="45136"/>
                          </a:moveTo>
                          <a:cubicBezTo>
                            <a:pt x="425877" y="99846"/>
                            <a:pt x="420553" y="186432"/>
                            <a:pt x="466953" y="247559"/>
                          </a:cubicBezTo>
                          <a:cubicBezTo>
                            <a:pt x="520839" y="193691"/>
                            <a:pt x="629277" y="85292"/>
                            <a:pt x="683149" y="31438"/>
                          </a:cubicBezTo>
                          <a:cubicBezTo>
                            <a:pt x="622010" y="-14969"/>
                            <a:pt x="535410" y="-9664"/>
                            <a:pt x="480679" y="45136"/>
                          </a:cubicBezTo>
                          <a:close/>
                          <a:moveTo>
                            <a:pt x="270397" y="256228"/>
                          </a:moveTo>
                          <a:cubicBezTo>
                            <a:pt x="246446" y="283391"/>
                            <a:pt x="213077" y="302066"/>
                            <a:pt x="175403" y="307195"/>
                          </a:cubicBezTo>
                          <a:cubicBezTo>
                            <a:pt x="175415" y="230999"/>
                            <a:pt x="175439" y="77668"/>
                            <a:pt x="175451" y="1492"/>
                          </a:cubicBezTo>
                          <a:cubicBezTo>
                            <a:pt x="297188" y="17891"/>
                            <a:pt x="351350" y="165086"/>
                            <a:pt x="270397" y="256228"/>
                          </a:cubicBezTo>
                          <a:close/>
                          <a:moveTo>
                            <a:pt x="0" y="154354"/>
                          </a:moveTo>
                          <a:cubicBezTo>
                            <a:pt x="-62" y="231795"/>
                            <a:pt x="57394" y="296777"/>
                            <a:pt x="133430" y="307195"/>
                          </a:cubicBezTo>
                          <a:cubicBezTo>
                            <a:pt x="133441" y="230999"/>
                            <a:pt x="133464" y="77668"/>
                            <a:pt x="133475" y="1492"/>
                          </a:cubicBezTo>
                          <a:cubicBezTo>
                            <a:pt x="57428" y="11910"/>
                            <a:pt x="-51" y="76903"/>
                            <a:pt x="0" y="154354"/>
                          </a:cubicBezTo>
                          <a:close/>
                          <a:moveTo>
                            <a:pt x="705849" y="675887"/>
                          </a:moveTo>
                          <a:cubicBezTo>
                            <a:pt x="681898" y="703050"/>
                            <a:pt x="648529" y="721725"/>
                            <a:pt x="610855" y="726854"/>
                          </a:cubicBezTo>
                          <a:cubicBezTo>
                            <a:pt x="610867" y="650658"/>
                            <a:pt x="610889" y="497327"/>
                            <a:pt x="610901" y="421151"/>
                          </a:cubicBezTo>
                          <a:cubicBezTo>
                            <a:pt x="732639" y="437548"/>
                            <a:pt x="786803" y="584745"/>
                            <a:pt x="705849" y="675887"/>
                          </a:cubicBezTo>
                          <a:close/>
                          <a:moveTo>
                            <a:pt x="435452" y="574011"/>
                          </a:moveTo>
                          <a:cubicBezTo>
                            <a:pt x="435390" y="651452"/>
                            <a:pt x="492845" y="716436"/>
                            <a:pt x="568880" y="726854"/>
                          </a:cubicBezTo>
                          <a:cubicBezTo>
                            <a:pt x="568892" y="650658"/>
                            <a:pt x="568916" y="497327"/>
                            <a:pt x="568928" y="421151"/>
                          </a:cubicBezTo>
                          <a:cubicBezTo>
                            <a:pt x="492880" y="431569"/>
                            <a:pt x="435400" y="496561"/>
                            <a:pt x="435452" y="574011"/>
                          </a:cubicBezTo>
                          <a:close/>
                          <a:moveTo>
                            <a:pt x="154453" y="728444"/>
                          </a:moveTo>
                          <a:cubicBezTo>
                            <a:pt x="231894" y="728509"/>
                            <a:pt x="296887" y="671050"/>
                            <a:pt x="307295" y="595011"/>
                          </a:cubicBezTo>
                          <a:cubicBezTo>
                            <a:pt x="231100" y="594999"/>
                            <a:pt x="77769" y="594977"/>
                            <a:pt x="1593" y="594965"/>
                          </a:cubicBezTo>
                          <a:cubicBezTo>
                            <a:pt x="12002" y="671013"/>
                            <a:pt x="77005" y="728497"/>
                            <a:pt x="154453" y="728444"/>
                          </a:cubicBezTo>
                          <a:close/>
                          <a:moveTo>
                            <a:pt x="154436" y="419562"/>
                          </a:moveTo>
                          <a:cubicBezTo>
                            <a:pt x="76994" y="419498"/>
                            <a:pt x="12010" y="476955"/>
                            <a:pt x="1593" y="552990"/>
                          </a:cubicBezTo>
                          <a:cubicBezTo>
                            <a:pt x="77788" y="553002"/>
                            <a:pt x="231119" y="553026"/>
                            <a:pt x="307295" y="553037"/>
                          </a:cubicBezTo>
                          <a:cubicBezTo>
                            <a:pt x="296878" y="476990"/>
                            <a:pt x="231886" y="419510"/>
                            <a:pt x="154436" y="419562"/>
                          </a:cubicBezTo>
                          <a:close/>
                        </a:path>
                      </a:pathLst>
                    </a:custGeom>
                    <a:solidFill>
                      <a:srgbClr val="FFFFFF"/>
                    </a:solidFill>
                    <a:ln w="8096" cap="flat">
                      <a:noFill/>
                      <a:prstDash val="solid"/>
                      <a:miter/>
                    </a:ln>
                  </p:spPr>
                  <p:txBody>
                    <a:bodyPr rtlCol="0" anchor="ctr"/>
                    <a:lstStyle/>
                    <a:p>
                      <a:endParaRPr lang="nl-NL" sz="1349"/>
                    </a:p>
                  </p:txBody>
                </p:sp>
                <p:sp>
                  <p:nvSpPr>
                    <p:cNvPr id="124" name="Vrije vorm 123">
                      <a:extLst>
                        <a:ext uri="{FF2B5EF4-FFF2-40B4-BE49-F238E27FC236}">
                          <a16:creationId xmlns:a16="http://schemas.microsoft.com/office/drawing/2014/main" id="{E1629E82-BAD6-2AFA-D9B7-CB4E156363A3}"/>
                        </a:ext>
                      </a:extLst>
                    </p:cNvPr>
                    <p:cNvSpPr/>
                    <p:nvPr/>
                  </p:nvSpPr>
                  <p:spPr>
                    <a:xfrm>
                      <a:off x="3469318" y="2400800"/>
                      <a:ext cx="712785" cy="728500"/>
                    </a:xfrm>
                    <a:custGeom>
                      <a:avLst/>
                      <a:gdLst>
                        <a:gd name="connsiteX0" fmla="*/ 706239 w 712785"/>
                        <a:gd name="connsiteY0" fmla="*/ 53051 h 728500"/>
                        <a:gd name="connsiteX1" fmla="*/ 712785 w 712785"/>
                        <a:gd name="connsiteY1" fmla="*/ 61219 h 728500"/>
                        <a:gd name="connsiteX2" fmla="*/ 496591 w 712785"/>
                        <a:gd name="connsiteY2" fmla="*/ 277340 h 728500"/>
                        <a:gd name="connsiteX3" fmla="*/ 466910 w 712785"/>
                        <a:gd name="connsiteY3" fmla="*/ 247657 h 728500"/>
                        <a:gd name="connsiteX4" fmla="*/ 683105 w 712785"/>
                        <a:gd name="connsiteY4" fmla="*/ 31537 h 728500"/>
                        <a:gd name="connsiteX5" fmla="*/ 706239 w 712785"/>
                        <a:gd name="connsiteY5" fmla="*/ 53051 h 728500"/>
                        <a:gd name="connsiteX6" fmla="*/ 154408 w 712785"/>
                        <a:gd name="connsiteY6" fmla="*/ 0 h 728500"/>
                        <a:gd name="connsiteX7" fmla="*/ 133433 w 712785"/>
                        <a:gd name="connsiteY7" fmla="*/ 1589 h 728500"/>
                        <a:gd name="connsiteX8" fmla="*/ 133387 w 712785"/>
                        <a:gd name="connsiteY8" fmla="*/ 307291 h 728500"/>
                        <a:gd name="connsiteX9" fmla="*/ 175361 w 712785"/>
                        <a:gd name="connsiteY9" fmla="*/ 307291 h 728500"/>
                        <a:gd name="connsiteX10" fmla="*/ 175408 w 712785"/>
                        <a:gd name="connsiteY10" fmla="*/ 1589 h 728500"/>
                        <a:gd name="connsiteX11" fmla="*/ 154408 w 712785"/>
                        <a:gd name="connsiteY11" fmla="*/ 0 h 728500"/>
                        <a:gd name="connsiteX12" fmla="*/ 589860 w 712785"/>
                        <a:gd name="connsiteY12" fmla="*/ 419657 h 728500"/>
                        <a:gd name="connsiteX13" fmla="*/ 568885 w 712785"/>
                        <a:gd name="connsiteY13" fmla="*/ 421248 h 728500"/>
                        <a:gd name="connsiteX14" fmla="*/ 568838 w 712785"/>
                        <a:gd name="connsiteY14" fmla="*/ 726950 h 728500"/>
                        <a:gd name="connsiteX15" fmla="*/ 610813 w 712785"/>
                        <a:gd name="connsiteY15" fmla="*/ 726950 h 728500"/>
                        <a:gd name="connsiteX16" fmla="*/ 610858 w 712785"/>
                        <a:gd name="connsiteY16" fmla="*/ 421248 h 728500"/>
                        <a:gd name="connsiteX17" fmla="*/ 589860 w 712785"/>
                        <a:gd name="connsiteY17" fmla="*/ 419657 h 728500"/>
                        <a:gd name="connsiteX18" fmla="*/ 308844 w 712785"/>
                        <a:gd name="connsiteY18" fmla="*/ 574110 h 728500"/>
                        <a:gd name="connsiteX19" fmla="*/ 307253 w 712785"/>
                        <a:gd name="connsiteY19" fmla="*/ 553134 h 728500"/>
                        <a:gd name="connsiteX20" fmla="*/ 1550 w 712785"/>
                        <a:gd name="connsiteY20" fmla="*/ 553087 h 728500"/>
                        <a:gd name="connsiteX21" fmla="*/ 1550 w 712785"/>
                        <a:gd name="connsiteY21" fmla="*/ 595062 h 728500"/>
                        <a:gd name="connsiteX22" fmla="*/ 307253 w 712785"/>
                        <a:gd name="connsiteY22" fmla="*/ 595108 h 728500"/>
                        <a:gd name="connsiteX23" fmla="*/ 308844 w 712785"/>
                        <a:gd name="connsiteY23" fmla="*/ 574110 h 72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2785" h="728500">
                          <a:moveTo>
                            <a:pt x="706239" y="53051"/>
                          </a:moveTo>
                          <a:cubicBezTo>
                            <a:pt x="708512" y="55723"/>
                            <a:pt x="710681" y="58454"/>
                            <a:pt x="712785" y="61219"/>
                          </a:cubicBezTo>
                          <a:cubicBezTo>
                            <a:pt x="658900" y="115087"/>
                            <a:pt x="550463" y="223486"/>
                            <a:pt x="496591" y="277340"/>
                          </a:cubicBezTo>
                          <a:cubicBezTo>
                            <a:pt x="485327" y="269001"/>
                            <a:pt x="475251" y="258919"/>
                            <a:pt x="466910" y="247657"/>
                          </a:cubicBezTo>
                          <a:cubicBezTo>
                            <a:pt x="520796" y="193790"/>
                            <a:pt x="629233" y="85391"/>
                            <a:pt x="683105" y="31537"/>
                          </a:cubicBezTo>
                          <a:cubicBezTo>
                            <a:pt x="691484" y="37852"/>
                            <a:pt x="699481" y="44987"/>
                            <a:pt x="706239" y="53051"/>
                          </a:cubicBezTo>
                          <a:close/>
                          <a:moveTo>
                            <a:pt x="154408" y="0"/>
                          </a:moveTo>
                          <a:cubicBezTo>
                            <a:pt x="147346" y="-1"/>
                            <a:pt x="140379" y="645"/>
                            <a:pt x="133433" y="1589"/>
                          </a:cubicBezTo>
                          <a:cubicBezTo>
                            <a:pt x="133421" y="77784"/>
                            <a:pt x="133399" y="231115"/>
                            <a:pt x="133387" y="307291"/>
                          </a:cubicBezTo>
                          <a:cubicBezTo>
                            <a:pt x="147247" y="309357"/>
                            <a:pt x="161501" y="309361"/>
                            <a:pt x="175361" y="307291"/>
                          </a:cubicBezTo>
                          <a:cubicBezTo>
                            <a:pt x="175373" y="231096"/>
                            <a:pt x="175396" y="77765"/>
                            <a:pt x="175408" y="1589"/>
                          </a:cubicBezTo>
                          <a:cubicBezTo>
                            <a:pt x="168452" y="645"/>
                            <a:pt x="161479" y="-1"/>
                            <a:pt x="154408" y="0"/>
                          </a:cubicBezTo>
                          <a:close/>
                          <a:moveTo>
                            <a:pt x="589860" y="419657"/>
                          </a:moveTo>
                          <a:cubicBezTo>
                            <a:pt x="582798" y="419656"/>
                            <a:pt x="575831" y="420304"/>
                            <a:pt x="568885" y="421248"/>
                          </a:cubicBezTo>
                          <a:cubicBezTo>
                            <a:pt x="568873" y="497443"/>
                            <a:pt x="568849" y="650774"/>
                            <a:pt x="568838" y="726950"/>
                          </a:cubicBezTo>
                          <a:cubicBezTo>
                            <a:pt x="582698" y="729015"/>
                            <a:pt x="596952" y="729020"/>
                            <a:pt x="610813" y="726950"/>
                          </a:cubicBezTo>
                          <a:cubicBezTo>
                            <a:pt x="610824" y="650755"/>
                            <a:pt x="610847" y="497424"/>
                            <a:pt x="610858" y="421248"/>
                          </a:cubicBezTo>
                          <a:cubicBezTo>
                            <a:pt x="603904" y="420304"/>
                            <a:pt x="596930" y="419656"/>
                            <a:pt x="589860" y="419657"/>
                          </a:cubicBezTo>
                          <a:close/>
                          <a:moveTo>
                            <a:pt x="308844" y="574110"/>
                          </a:moveTo>
                          <a:cubicBezTo>
                            <a:pt x="308845" y="567048"/>
                            <a:pt x="308197" y="560080"/>
                            <a:pt x="307253" y="553134"/>
                          </a:cubicBezTo>
                          <a:cubicBezTo>
                            <a:pt x="231058" y="553123"/>
                            <a:pt x="77727" y="553099"/>
                            <a:pt x="1550" y="553087"/>
                          </a:cubicBezTo>
                          <a:cubicBezTo>
                            <a:pt x="-515" y="566947"/>
                            <a:pt x="-519" y="581202"/>
                            <a:pt x="1550" y="595062"/>
                          </a:cubicBezTo>
                          <a:cubicBezTo>
                            <a:pt x="77746" y="595074"/>
                            <a:pt x="231076" y="595096"/>
                            <a:pt x="307253" y="595108"/>
                          </a:cubicBezTo>
                          <a:cubicBezTo>
                            <a:pt x="308196" y="588154"/>
                            <a:pt x="308844" y="581179"/>
                            <a:pt x="308844" y="574110"/>
                          </a:cubicBezTo>
                          <a:close/>
                        </a:path>
                      </a:pathLst>
                    </a:custGeom>
                    <a:solidFill>
                      <a:srgbClr val="B9DAF4"/>
                    </a:solidFill>
                    <a:ln w="8096" cap="flat">
                      <a:noFill/>
                      <a:prstDash val="solid"/>
                      <a:miter/>
                    </a:ln>
                  </p:spPr>
                  <p:txBody>
                    <a:bodyPr rtlCol="0" anchor="ctr"/>
                    <a:lstStyle/>
                    <a:p>
                      <a:endParaRPr lang="nl-NL" sz="1349"/>
                    </a:p>
                  </p:txBody>
                </p:sp>
              </p:grpSp>
              <p:grpSp>
                <p:nvGrpSpPr>
                  <p:cNvPr id="103" name="Graphic 2">
                    <a:extLst>
                      <a:ext uri="{FF2B5EF4-FFF2-40B4-BE49-F238E27FC236}">
                        <a16:creationId xmlns:a16="http://schemas.microsoft.com/office/drawing/2014/main" id="{487B71B7-5754-0DEC-4783-9D8D300E14FB}"/>
                      </a:ext>
                    </a:extLst>
                  </p:cNvPr>
                  <p:cNvGrpSpPr/>
                  <p:nvPr/>
                </p:nvGrpSpPr>
                <p:grpSpPr>
                  <a:xfrm flipH="1">
                    <a:off x="388769" y="4507702"/>
                    <a:ext cx="424930" cy="774042"/>
                    <a:chOff x="5181108" y="1919324"/>
                    <a:chExt cx="625155" cy="1300168"/>
                  </a:xfrm>
                </p:grpSpPr>
                <p:sp>
                  <p:nvSpPr>
                    <p:cNvPr id="116" name="Vrije vorm 115">
                      <a:extLst>
                        <a:ext uri="{FF2B5EF4-FFF2-40B4-BE49-F238E27FC236}">
                          <a16:creationId xmlns:a16="http://schemas.microsoft.com/office/drawing/2014/main" id="{16DD074D-6750-301C-7A9C-547A2E5B70A1}"/>
                        </a:ext>
                      </a:extLst>
                    </p:cNvPr>
                    <p:cNvSpPr/>
                    <p:nvPr/>
                  </p:nvSpPr>
                  <p:spPr>
                    <a:xfrm>
                      <a:off x="5181136" y="2089985"/>
                      <a:ext cx="625111" cy="1129507"/>
                    </a:xfrm>
                    <a:custGeom>
                      <a:avLst/>
                      <a:gdLst>
                        <a:gd name="connsiteX0" fmla="*/ 625111 w 625111"/>
                        <a:gd name="connsiteY0" fmla="*/ 189128 h 1129507"/>
                        <a:gd name="connsiteX1" fmla="*/ 625111 w 625111"/>
                        <a:gd name="connsiteY1" fmla="*/ 1059394 h 1129507"/>
                        <a:gd name="connsiteX2" fmla="*/ 554998 w 625111"/>
                        <a:gd name="connsiteY2" fmla="*/ 1129507 h 1129507"/>
                        <a:gd name="connsiteX3" fmla="*/ 70113 w 625111"/>
                        <a:gd name="connsiteY3" fmla="*/ 1129507 h 1129507"/>
                        <a:gd name="connsiteX4" fmla="*/ 0 w 625111"/>
                        <a:gd name="connsiteY4" fmla="*/ 1059394 h 1129507"/>
                        <a:gd name="connsiteX5" fmla="*/ 0 w 625111"/>
                        <a:gd name="connsiteY5" fmla="*/ 189128 h 1129507"/>
                        <a:gd name="connsiteX6" fmla="*/ 113671 w 625111"/>
                        <a:gd name="connsiteY6" fmla="*/ 47606 h 1129507"/>
                        <a:gd name="connsiteX7" fmla="*/ 113671 w 625111"/>
                        <a:gd name="connsiteY7" fmla="*/ 0 h 1129507"/>
                        <a:gd name="connsiteX8" fmla="*/ 511440 w 625111"/>
                        <a:gd name="connsiteY8" fmla="*/ 0 h 1129507"/>
                        <a:gd name="connsiteX9" fmla="*/ 511440 w 625111"/>
                        <a:gd name="connsiteY9" fmla="*/ 47606 h 1129507"/>
                        <a:gd name="connsiteX10" fmla="*/ 546011 w 625111"/>
                        <a:gd name="connsiteY10" fmla="*/ 59183 h 1129507"/>
                        <a:gd name="connsiteX11" fmla="*/ 625111 w 625111"/>
                        <a:gd name="connsiteY11" fmla="*/ 189128 h 112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5111" h="1129507">
                          <a:moveTo>
                            <a:pt x="625111" y="189128"/>
                          </a:moveTo>
                          <a:lnTo>
                            <a:pt x="625111" y="1059394"/>
                          </a:lnTo>
                          <a:cubicBezTo>
                            <a:pt x="625111" y="1098094"/>
                            <a:pt x="593698" y="1129507"/>
                            <a:pt x="554998" y="1129507"/>
                          </a:cubicBezTo>
                          <a:lnTo>
                            <a:pt x="70113" y="1129507"/>
                          </a:lnTo>
                          <a:cubicBezTo>
                            <a:pt x="31332" y="1129507"/>
                            <a:pt x="0" y="1098094"/>
                            <a:pt x="0" y="1059394"/>
                          </a:cubicBezTo>
                          <a:lnTo>
                            <a:pt x="0" y="189128"/>
                          </a:lnTo>
                          <a:cubicBezTo>
                            <a:pt x="0" y="118934"/>
                            <a:pt x="57807" y="55135"/>
                            <a:pt x="113671" y="47606"/>
                          </a:cubicBezTo>
                          <a:lnTo>
                            <a:pt x="113671" y="0"/>
                          </a:lnTo>
                          <a:lnTo>
                            <a:pt x="511440" y="0"/>
                          </a:lnTo>
                          <a:lnTo>
                            <a:pt x="511440" y="47606"/>
                          </a:lnTo>
                          <a:cubicBezTo>
                            <a:pt x="523018" y="49144"/>
                            <a:pt x="534757" y="53111"/>
                            <a:pt x="546011" y="59183"/>
                          </a:cubicBezTo>
                          <a:cubicBezTo>
                            <a:pt x="588840" y="81934"/>
                            <a:pt x="625111" y="133507"/>
                            <a:pt x="625111" y="189128"/>
                          </a:cubicBezTo>
                          <a:close/>
                        </a:path>
                      </a:pathLst>
                    </a:custGeom>
                    <a:solidFill>
                      <a:srgbClr val="B9DAF4"/>
                    </a:solidFill>
                    <a:ln w="8096" cap="flat">
                      <a:noFill/>
                      <a:prstDash val="solid"/>
                      <a:miter/>
                    </a:ln>
                  </p:spPr>
                  <p:txBody>
                    <a:bodyPr rtlCol="0" anchor="ctr"/>
                    <a:lstStyle/>
                    <a:p>
                      <a:endParaRPr lang="nl-NL" sz="1349"/>
                    </a:p>
                  </p:txBody>
                </p:sp>
                <p:sp>
                  <p:nvSpPr>
                    <p:cNvPr id="117" name="Vrije vorm 116">
                      <a:extLst>
                        <a:ext uri="{FF2B5EF4-FFF2-40B4-BE49-F238E27FC236}">
                          <a16:creationId xmlns:a16="http://schemas.microsoft.com/office/drawing/2014/main" id="{06900921-ABFE-F739-A6AD-F0E59BE154FA}"/>
                        </a:ext>
                      </a:extLst>
                    </p:cNvPr>
                    <p:cNvSpPr/>
                    <p:nvPr/>
                  </p:nvSpPr>
                  <p:spPr>
                    <a:xfrm>
                      <a:off x="5181108" y="2413918"/>
                      <a:ext cx="625155" cy="437404"/>
                    </a:xfrm>
                    <a:custGeom>
                      <a:avLst/>
                      <a:gdLst>
                        <a:gd name="connsiteX0" fmla="*/ 0 w 625155"/>
                        <a:gd name="connsiteY0" fmla="*/ 0 h 437404"/>
                        <a:gd name="connsiteX1" fmla="*/ 625156 w 625155"/>
                        <a:gd name="connsiteY1" fmla="*/ 0 h 437404"/>
                        <a:gd name="connsiteX2" fmla="*/ 625156 w 625155"/>
                        <a:gd name="connsiteY2" fmla="*/ 437404 h 437404"/>
                        <a:gd name="connsiteX3" fmla="*/ 0 w 625155"/>
                        <a:gd name="connsiteY3" fmla="*/ 437404 h 437404"/>
                      </a:gdLst>
                      <a:ahLst/>
                      <a:cxnLst>
                        <a:cxn ang="0">
                          <a:pos x="connsiteX0" y="connsiteY0"/>
                        </a:cxn>
                        <a:cxn ang="0">
                          <a:pos x="connsiteX1" y="connsiteY1"/>
                        </a:cxn>
                        <a:cxn ang="0">
                          <a:pos x="connsiteX2" y="connsiteY2"/>
                        </a:cxn>
                        <a:cxn ang="0">
                          <a:pos x="connsiteX3" y="connsiteY3"/>
                        </a:cxn>
                      </a:cxnLst>
                      <a:rect l="l" t="t" r="r" b="b"/>
                      <a:pathLst>
                        <a:path w="625155" h="437404">
                          <a:moveTo>
                            <a:pt x="0" y="0"/>
                          </a:moveTo>
                          <a:lnTo>
                            <a:pt x="625156" y="0"/>
                          </a:lnTo>
                          <a:lnTo>
                            <a:pt x="625156" y="437404"/>
                          </a:lnTo>
                          <a:lnTo>
                            <a:pt x="0" y="437404"/>
                          </a:lnTo>
                          <a:close/>
                        </a:path>
                      </a:pathLst>
                    </a:custGeom>
                    <a:solidFill>
                      <a:srgbClr val="86C2EB"/>
                    </a:solidFill>
                    <a:ln w="8096" cap="flat">
                      <a:noFill/>
                      <a:prstDash val="solid"/>
                      <a:miter/>
                    </a:ln>
                  </p:spPr>
                  <p:txBody>
                    <a:bodyPr rtlCol="0" anchor="ctr"/>
                    <a:lstStyle/>
                    <a:p>
                      <a:endParaRPr lang="nl-NL" sz="1349"/>
                    </a:p>
                  </p:txBody>
                </p:sp>
                <p:sp>
                  <p:nvSpPr>
                    <p:cNvPr id="119" name="Vrije vorm 118">
                      <a:extLst>
                        <a:ext uri="{FF2B5EF4-FFF2-40B4-BE49-F238E27FC236}">
                          <a16:creationId xmlns:a16="http://schemas.microsoft.com/office/drawing/2014/main" id="{D92A5DA7-8773-F5DC-B702-6EEFF2265418}"/>
                        </a:ext>
                      </a:extLst>
                    </p:cNvPr>
                    <p:cNvSpPr/>
                    <p:nvPr/>
                  </p:nvSpPr>
                  <p:spPr>
                    <a:xfrm>
                      <a:off x="5264968" y="1919324"/>
                      <a:ext cx="457420" cy="170649"/>
                    </a:xfrm>
                    <a:custGeom>
                      <a:avLst/>
                      <a:gdLst>
                        <a:gd name="connsiteX0" fmla="*/ 457421 w 457420"/>
                        <a:gd name="connsiteY0" fmla="*/ 105873 h 170649"/>
                        <a:gd name="connsiteX1" fmla="*/ 457421 w 457420"/>
                        <a:gd name="connsiteY1" fmla="*/ 169236 h 170649"/>
                        <a:gd name="connsiteX2" fmla="*/ 456007 w 457420"/>
                        <a:gd name="connsiteY2" fmla="*/ 170649 h 170649"/>
                        <a:gd name="connsiteX3" fmla="*/ 1414 w 457420"/>
                        <a:gd name="connsiteY3" fmla="*/ 170649 h 170649"/>
                        <a:gd name="connsiteX4" fmla="*/ 0 w 457420"/>
                        <a:gd name="connsiteY4" fmla="*/ 169236 h 170649"/>
                        <a:gd name="connsiteX5" fmla="*/ 0 w 457420"/>
                        <a:gd name="connsiteY5" fmla="*/ 105873 h 170649"/>
                        <a:gd name="connsiteX6" fmla="*/ 1414 w 457420"/>
                        <a:gd name="connsiteY6" fmla="*/ 104459 h 170649"/>
                        <a:gd name="connsiteX7" fmla="*/ 17721 w 457420"/>
                        <a:gd name="connsiteY7" fmla="*/ 104459 h 170649"/>
                        <a:gd name="connsiteX8" fmla="*/ 17721 w 457420"/>
                        <a:gd name="connsiteY8" fmla="*/ 7119 h 170649"/>
                        <a:gd name="connsiteX9" fmla="*/ 24890 w 457420"/>
                        <a:gd name="connsiteY9" fmla="*/ 0 h 170649"/>
                        <a:gd name="connsiteX10" fmla="*/ 432530 w 457420"/>
                        <a:gd name="connsiteY10" fmla="*/ 0 h 170649"/>
                        <a:gd name="connsiteX11" fmla="*/ 439699 w 457420"/>
                        <a:gd name="connsiteY11" fmla="*/ 7119 h 170649"/>
                        <a:gd name="connsiteX12" fmla="*/ 439699 w 457420"/>
                        <a:gd name="connsiteY12" fmla="*/ 104459 h 170649"/>
                        <a:gd name="connsiteX13" fmla="*/ 456007 w 457420"/>
                        <a:gd name="connsiteY13" fmla="*/ 104459 h 170649"/>
                        <a:gd name="connsiteX14" fmla="*/ 457421 w 457420"/>
                        <a:gd name="connsiteY14" fmla="*/ 105873 h 170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420" h="170649">
                          <a:moveTo>
                            <a:pt x="457421" y="105873"/>
                          </a:moveTo>
                          <a:lnTo>
                            <a:pt x="457421" y="169236"/>
                          </a:lnTo>
                          <a:cubicBezTo>
                            <a:pt x="457421" y="169993"/>
                            <a:pt x="456764" y="170649"/>
                            <a:pt x="456007" y="170649"/>
                          </a:cubicBezTo>
                          <a:lnTo>
                            <a:pt x="1414" y="170649"/>
                          </a:lnTo>
                          <a:cubicBezTo>
                            <a:pt x="656" y="170649"/>
                            <a:pt x="0" y="169993"/>
                            <a:pt x="0" y="169236"/>
                          </a:cubicBezTo>
                          <a:lnTo>
                            <a:pt x="0" y="105873"/>
                          </a:lnTo>
                          <a:cubicBezTo>
                            <a:pt x="0" y="105116"/>
                            <a:pt x="656" y="104459"/>
                            <a:pt x="1414" y="104459"/>
                          </a:cubicBezTo>
                          <a:lnTo>
                            <a:pt x="17721" y="104459"/>
                          </a:lnTo>
                          <a:lnTo>
                            <a:pt x="17721" y="7119"/>
                          </a:lnTo>
                          <a:cubicBezTo>
                            <a:pt x="17721" y="3181"/>
                            <a:pt x="20952" y="0"/>
                            <a:pt x="24890" y="0"/>
                          </a:cubicBezTo>
                          <a:lnTo>
                            <a:pt x="432530" y="0"/>
                          </a:lnTo>
                          <a:cubicBezTo>
                            <a:pt x="436468" y="0"/>
                            <a:pt x="439699" y="3181"/>
                            <a:pt x="439699" y="7119"/>
                          </a:cubicBezTo>
                          <a:lnTo>
                            <a:pt x="439699" y="104459"/>
                          </a:lnTo>
                          <a:lnTo>
                            <a:pt x="456007" y="104459"/>
                          </a:lnTo>
                          <a:cubicBezTo>
                            <a:pt x="456764" y="104459"/>
                            <a:pt x="457421" y="105116"/>
                            <a:pt x="457421" y="105873"/>
                          </a:cubicBezTo>
                          <a:close/>
                        </a:path>
                      </a:pathLst>
                    </a:custGeom>
                    <a:solidFill>
                      <a:srgbClr val="7CB5DE"/>
                    </a:solidFill>
                    <a:ln w="8096" cap="flat">
                      <a:noFill/>
                      <a:prstDash val="solid"/>
                      <a:miter/>
                    </a:ln>
                  </p:spPr>
                  <p:txBody>
                    <a:bodyPr rtlCol="0" anchor="ctr"/>
                    <a:lstStyle/>
                    <a:p>
                      <a:endParaRPr lang="nl-NL" sz="1349"/>
                    </a:p>
                  </p:txBody>
                </p:sp>
                <p:sp>
                  <p:nvSpPr>
                    <p:cNvPr id="121" name="Vrije vorm 120">
                      <a:extLst>
                        <a:ext uri="{FF2B5EF4-FFF2-40B4-BE49-F238E27FC236}">
                          <a16:creationId xmlns:a16="http://schemas.microsoft.com/office/drawing/2014/main" id="{ADC29B61-BF8A-44CD-4217-803281A81E28}"/>
                        </a:ext>
                      </a:extLst>
                    </p:cNvPr>
                    <p:cNvSpPr/>
                    <p:nvPr/>
                  </p:nvSpPr>
                  <p:spPr>
                    <a:xfrm>
                      <a:off x="5294807" y="2089985"/>
                      <a:ext cx="432340" cy="59183"/>
                    </a:xfrm>
                    <a:custGeom>
                      <a:avLst/>
                      <a:gdLst>
                        <a:gd name="connsiteX0" fmla="*/ 432340 w 432340"/>
                        <a:gd name="connsiteY0" fmla="*/ 59183 h 59183"/>
                        <a:gd name="connsiteX1" fmla="*/ 0 w 432340"/>
                        <a:gd name="connsiteY1" fmla="*/ 31818 h 59183"/>
                        <a:gd name="connsiteX2" fmla="*/ 0 w 432340"/>
                        <a:gd name="connsiteY2" fmla="*/ 243 h 59183"/>
                        <a:gd name="connsiteX3" fmla="*/ 397769 w 432340"/>
                        <a:gd name="connsiteY3" fmla="*/ 0 h 59183"/>
                        <a:gd name="connsiteX4" fmla="*/ 397769 w 432340"/>
                        <a:gd name="connsiteY4" fmla="*/ 47606 h 59183"/>
                        <a:gd name="connsiteX5" fmla="*/ 432340 w 432340"/>
                        <a:gd name="connsiteY5" fmla="*/ 59183 h 5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340" h="59183">
                          <a:moveTo>
                            <a:pt x="432340" y="59183"/>
                          </a:moveTo>
                          <a:lnTo>
                            <a:pt x="0" y="31818"/>
                          </a:lnTo>
                          <a:lnTo>
                            <a:pt x="0" y="243"/>
                          </a:lnTo>
                          <a:lnTo>
                            <a:pt x="397769" y="0"/>
                          </a:lnTo>
                          <a:lnTo>
                            <a:pt x="397769" y="47606"/>
                          </a:lnTo>
                          <a:cubicBezTo>
                            <a:pt x="409347" y="49144"/>
                            <a:pt x="421086" y="53111"/>
                            <a:pt x="432340" y="59183"/>
                          </a:cubicBezTo>
                          <a:close/>
                        </a:path>
                      </a:pathLst>
                    </a:custGeom>
                    <a:solidFill>
                      <a:srgbClr val="86C2EB"/>
                    </a:solidFill>
                    <a:ln w="8096" cap="flat">
                      <a:noFill/>
                      <a:prstDash val="solid"/>
                      <a:miter/>
                    </a:ln>
                  </p:spPr>
                  <p:txBody>
                    <a:bodyPr rtlCol="0" anchor="ctr"/>
                    <a:lstStyle/>
                    <a:p>
                      <a:endParaRPr lang="nl-NL" sz="1349"/>
                    </a:p>
                  </p:txBody>
                </p:sp>
              </p:grpSp>
              <p:grpSp>
                <p:nvGrpSpPr>
                  <p:cNvPr id="104" name="Graphic 2">
                    <a:extLst>
                      <a:ext uri="{FF2B5EF4-FFF2-40B4-BE49-F238E27FC236}">
                        <a16:creationId xmlns:a16="http://schemas.microsoft.com/office/drawing/2014/main" id="{E7EA4EC4-F3D4-1F50-FBC8-9A27F4636E8E}"/>
                      </a:ext>
                    </a:extLst>
                  </p:cNvPr>
                  <p:cNvGrpSpPr/>
                  <p:nvPr/>
                </p:nvGrpSpPr>
                <p:grpSpPr>
                  <a:xfrm rot="16200000" flipH="1">
                    <a:off x="1079707" y="4669182"/>
                    <a:ext cx="233124" cy="1023152"/>
                    <a:chOff x="7116541" y="1919313"/>
                    <a:chExt cx="259469" cy="1300178"/>
                  </a:xfrm>
                </p:grpSpPr>
                <p:sp>
                  <p:nvSpPr>
                    <p:cNvPr id="105" name="Vrije vorm 104">
                      <a:extLst>
                        <a:ext uri="{FF2B5EF4-FFF2-40B4-BE49-F238E27FC236}">
                          <a16:creationId xmlns:a16="http://schemas.microsoft.com/office/drawing/2014/main" id="{F703E030-C977-56EC-646C-968BB88BA632}"/>
                        </a:ext>
                      </a:extLst>
                    </p:cNvPr>
                    <p:cNvSpPr/>
                    <p:nvPr/>
                  </p:nvSpPr>
                  <p:spPr>
                    <a:xfrm>
                      <a:off x="7235404" y="3010042"/>
                      <a:ext cx="21646" cy="209449"/>
                    </a:xfrm>
                    <a:custGeom>
                      <a:avLst/>
                      <a:gdLst>
                        <a:gd name="connsiteX0" fmla="*/ 21647 w 21646"/>
                        <a:gd name="connsiteY0" fmla="*/ 8987 h 209449"/>
                        <a:gd name="connsiteX1" fmla="*/ 21647 w 21646"/>
                        <a:gd name="connsiteY1" fmla="*/ 185728 h 209449"/>
                        <a:gd name="connsiteX2" fmla="*/ 0 w 21646"/>
                        <a:gd name="connsiteY2" fmla="*/ 209450 h 209449"/>
                        <a:gd name="connsiteX3" fmla="*/ 97 w 21646"/>
                        <a:gd name="connsiteY3" fmla="*/ 8987 h 209449"/>
                        <a:gd name="connsiteX4" fmla="*/ 10823 w 21646"/>
                        <a:gd name="connsiteY4" fmla="*/ 0 h 209449"/>
                        <a:gd name="connsiteX5" fmla="*/ 21647 w 21646"/>
                        <a:gd name="connsiteY5" fmla="*/ 8987 h 20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09449">
                          <a:moveTo>
                            <a:pt x="21647" y="8987"/>
                          </a:moveTo>
                          <a:lnTo>
                            <a:pt x="21647" y="185728"/>
                          </a:lnTo>
                          <a:lnTo>
                            <a:pt x="0" y="209450"/>
                          </a:lnTo>
                          <a:lnTo>
                            <a:pt x="97" y="8987"/>
                          </a:lnTo>
                          <a:cubicBezTo>
                            <a:pt x="0" y="4048"/>
                            <a:pt x="4875" y="0"/>
                            <a:pt x="10823" y="0"/>
                          </a:cubicBezTo>
                          <a:cubicBezTo>
                            <a:pt x="16869" y="0"/>
                            <a:pt x="21647" y="4048"/>
                            <a:pt x="21647" y="8987"/>
                          </a:cubicBezTo>
                          <a:close/>
                        </a:path>
                      </a:pathLst>
                    </a:custGeom>
                    <a:solidFill>
                      <a:srgbClr val="B9DAF4"/>
                    </a:solidFill>
                    <a:ln w="8096" cap="flat">
                      <a:noFill/>
                      <a:prstDash val="solid"/>
                      <a:miter/>
                    </a:ln>
                  </p:spPr>
                  <p:txBody>
                    <a:bodyPr rtlCol="0" anchor="ctr"/>
                    <a:lstStyle/>
                    <a:p>
                      <a:endParaRPr lang="nl-NL" sz="1349"/>
                    </a:p>
                  </p:txBody>
                </p:sp>
                <p:sp>
                  <p:nvSpPr>
                    <p:cNvPr id="106" name="Vrije vorm 105">
                      <a:extLst>
                        <a:ext uri="{FF2B5EF4-FFF2-40B4-BE49-F238E27FC236}">
                          <a16:creationId xmlns:a16="http://schemas.microsoft.com/office/drawing/2014/main" id="{0095DE74-D988-B415-04D9-F06FD390B312}"/>
                        </a:ext>
                      </a:extLst>
                    </p:cNvPr>
                    <p:cNvSpPr/>
                    <p:nvPr/>
                  </p:nvSpPr>
                  <p:spPr>
                    <a:xfrm>
                      <a:off x="7138188" y="1919313"/>
                      <a:ext cx="216175" cy="220058"/>
                    </a:xfrm>
                    <a:custGeom>
                      <a:avLst/>
                      <a:gdLst>
                        <a:gd name="connsiteX0" fmla="*/ 216175 w 216175"/>
                        <a:gd name="connsiteY0" fmla="*/ 17976 h 220058"/>
                        <a:gd name="connsiteX1" fmla="*/ 194626 w 216175"/>
                        <a:gd name="connsiteY1" fmla="*/ 35869 h 220058"/>
                        <a:gd name="connsiteX2" fmla="*/ 151332 w 216175"/>
                        <a:gd name="connsiteY2" fmla="*/ 35869 h 220058"/>
                        <a:gd name="connsiteX3" fmla="*/ 151332 w 216175"/>
                        <a:gd name="connsiteY3" fmla="*/ 219896 h 220058"/>
                        <a:gd name="connsiteX4" fmla="*/ 64843 w 216175"/>
                        <a:gd name="connsiteY4" fmla="*/ 220058 h 220058"/>
                        <a:gd name="connsiteX5" fmla="*/ 64843 w 216175"/>
                        <a:gd name="connsiteY5" fmla="*/ 35950 h 220058"/>
                        <a:gd name="connsiteX6" fmla="*/ 21646 w 216175"/>
                        <a:gd name="connsiteY6" fmla="*/ 35950 h 220058"/>
                        <a:gd name="connsiteX7" fmla="*/ 0 w 216175"/>
                        <a:gd name="connsiteY7" fmla="*/ 17976 h 220058"/>
                        <a:gd name="connsiteX8" fmla="*/ 21549 w 216175"/>
                        <a:gd name="connsiteY8" fmla="*/ 2 h 220058"/>
                        <a:gd name="connsiteX9" fmla="*/ 194626 w 216175"/>
                        <a:gd name="connsiteY9" fmla="*/ 2 h 220058"/>
                        <a:gd name="connsiteX10" fmla="*/ 216175 w 216175"/>
                        <a:gd name="connsiteY10" fmla="*/ 17976 h 22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175" h="220058">
                          <a:moveTo>
                            <a:pt x="216175" y="17976"/>
                          </a:moveTo>
                          <a:cubicBezTo>
                            <a:pt x="216175" y="27854"/>
                            <a:pt x="206522" y="35950"/>
                            <a:pt x="194626" y="35869"/>
                          </a:cubicBezTo>
                          <a:lnTo>
                            <a:pt x="151332" y="35869"/>
                          </a:lnTo>
                          <a:lnTo>
                            <a:pt x="151332" y="219896"/>
                          </a:lnTo>
                          <a:lnTo>
                            <a:pt x="64843" y="220058"/>
                          </a:lnTo>
                          <a:lnTo>
                            <a:pt x="64843" y="35950"/>
                          </a:lnTo>
                          <a:lnTo>
                            <a:pt x="21646" y="35950"/>
                          </a:lnTo>
                          <a:cubicBezTo>
                            <a:pt x="9751" y="35869"/>
                            <a:pt x="0" y="27854"/>
                            <a:pt x="0" y="17976"/>
                          </a:cubicBezTo>
                          <a:cubicBezTo>
                            <a:pt x="0" y="7856"/>
                            <a:pt x="9751" y="-160"/>
                            <a:pt x="21549" y="2"/>
                          </a:cubicBezTo>
                          <a:lnTo>
                            <a:pt x="194626" y="2"/>
                          </a:lnTo>
                          <a:cubicBezTo>
                            <a:pt x="206522" y="2"/>
                            <a:pt x="216175" y="7856"/>
                            <a:pt x="216175" y="17976"/>
                          </a:cubicBezTo>
                          <a:close/>
                        </a:path>
                      </a:pathLst>
                    </a:custGeom>
                    <a:solidFill>
                      <a:srgbClr val="7CB5DE"/>
                    </a:solidFill>
                    <a:ln w="8096" cap="flat">
                      <a:noFill/>
                      <a:prstDash val="solid"/>
                      <a:miter/>
                    </a:ln>
                  </p:spPr>
                  <p:txBody>
                    <a:bodyPr rtlCol="0" anchor="ctr"/>
                    <a:lstStyle/>
                    <a:p>
                      <a:endParaRPr lang="nl-NL" sz="1349"/>
                    </a:p>
                  </p:txBody>
                </p:sp>
                <p:sp>
                  <p:nvSpPr>
                    <p:cNvPr id="110" name="Vrije vorm 109">
                      <a:extLst>
                        <a:ext uri="{FF2B5EF4-FFF2-40B4-BE49-F238E27FC236}">
                          <a16:creationId xmlns:a16="http://schemas.microsoft.com/office/drawing/2014/main" id="{D05844B4-3C5B-3CD8-3702-765949BC1654}"/>
                        </a:ext>
                      </a:extLst>
                    </p:cNvPr>
                    <p:cNvSpPr/>
                    <p:nvPr/>
                  </p:nvSpPr>
                  <p:spPr>
                    <a:xfrm>
                      <a:off x="7159797" y="2175076"/>
                      <a:ext cx="173016" cy="323364"/>
                    </a:xfrm>
                    <a:custGeom>
                      <a:avLst/>
                      <a:gdLst>
                        <a:gd name="connsiteX0" fmla="*/ 173017 w 173016"/>
                        <a:gd name="connsiteY0" fmla="*/ 323364 h 323364"/>
                        <a:gd name="connsiteX1" fmla="*/ 38 w 173016"/>
                        <a:gd name="connsiteY1" fmla="*/ 323364 h 323364"/>
                        <a:gd name="connsiteX2" fmla="*/ 0 w 173016"/>
                        <a:gd name="connsiteY2" fmla="*/ 162 h 323364"/>
                        <a:gd name="connsiteX3" fmla="*/ 172989 w 173016"/>
                        <a:gd name="connsiteY3" fmla="*/ 0 h 323364"/>
                      </a:gdLst>
                      <a:ahLst/>
                      <a:cxnLst>
                        <a:cxn ang="0">
                          <a:pos x="connsiteX0" y="connsiteY0"/>
                        </a:cxn>
                        <a:cxn ang="0">
                          <a:pos x="connsiteX1" y="connsiteY1"/>
                        </a:cxn>
                        <a:cxn ang="0">
                          <a:pos x="connsiteX2" y="connsiteY2"/>
                        </a:cxn>
                        <a:cxn ang="0">
                          <a:pos x="connsiteX3" y="connsiteY3"/>
                        </a:cxn>
                      </a:cxnLst>
                      <a:rect l="l" t="t" r="r" b="b"/>
                      <a:pathLst>
                        <a:path w="173016" h="323364">
                          <a:moveTo>
                            <a:pt x="173017" y="323364"/>
                          </a:moveTo>
                          <a:lnTo>
                            <a:pt x="38" y="323364"/>
                          </a:lnTo>
                          <a:lnTo>
                            <a:pt x="0" y="162"/>
                          </a:lnTo>
                          <a:lnTo>
                            <a:pt x="172989" y="0"/>
                          </a:lnTo>
                          <a:close/>
                        </a:path>
                      </a:pathLst>
                    </a:custGeom>
                    <a:solidFill>
                      <a:srgbClr val="86C2EB"/>
                    </a:solidFill>
                    <a:ln w="8096" cap="flat">
                      <a:noFill/>
                      <a:prstDash val="solid"/>
                      <a:miter/>
                    </a:ln>
                  </p:spPr>
                  <p:txBody>
                    <a:bodyPr rtlCol="0" anchor="ctr"/>
                    <a:lstStyle/>
                    <a:p>
                      <a:endParaRPr lang="nl-NL" sz="1349"/>
                    </a:p>
                  </p:txBody>
                </p:sp>
                <p:sp>
                  <p:nvSpPr>
                    <p:cNvPr id="111" name="Vrije vorm 110">
                      <a:extLst>
                        <a:ext uri="{FF2B5EF4-FFF2-40B4-BE49-F238E27FC236}">
                          <a16:creationId xmlns:a16="http://schemas.microsoft.com/office/drawing/2014/main" id="{BEDAAF68-ECFD-BB19-C8B5-A3F65B7EB113}"/>
                        </a:ext>
                      </a:extLst>
                    </p:cNvPr>
                    <p:cNvSpPr/>
                    <p:nvPr/>
                  </p:nvSpPr>
                  <p:spPr>
                    <a:xfrm>
                      <a:off x="7116541" y="2139128"/>
                      <a:ext cx="259469" cy="323364"/>
                    </a:xfrm>
                    <a:custGeom>
                      <a:avLst/>
                      <a:gdLst>
                        <a:gd name="connsiteX0" fmla="*/ 259469 w 259469"/>
                        <a:gd name="connsiteY0" fmla="*/ 18217 h 323364"/>
                        <a:gd name="connsiteX1" fmla="*/ 237823 w 259469"/>
                        <a:gd name="connsiteY1" fmla="*/ 35947 h 323364"/>
                        <a:gd name="connsiteX2" fmla="*/ 216273 w 259469"/>
                        <a:gd name="connsiteY2" fmla="*/ 35947 h 323364"/>
                        <a:gd name="connsiteX3" fmla="*/ 216273 w 259469"/>
                        <a:gd name="connsiteY3" fmla="*/ 323364 h 323364"/>
                        <a:gd name="connsiteX4" fmla="*/ 172980 w 259469"/>
                        <a:gd name="connsiteY4" fmla="*/ 323364 h 323364"/>
                        <a:gd name="connsiteX5" fmla="*/ 172980 w 259469"/>
                        <a:gd name="connsiteY5" fmla="*/ 35947 h 323364"/>
                        <a:gd name="connsiteX6" fmla="*/ 86490 w 259469"/>
                        <a:gd name="connsiteY6" fmla="*/ 36109 h 323364"/>
                        <a:gd name="connsiteX7" fmla="*/ 86490 w 259469"/>
                        <a:gd name="connsiteY7" fmla="*/ 323364 h 323364"/>
                        <a:gd name="connsiteX8" fmla="*/ 43294 w 259469"/>
                        <a:gd name="connsiteY8" fmla="*/ 323364 h 323364"/>
                        <a:gd name="connsiteX9" fmla="*/ 43294 w 259469"/>
                        <a:gd name="connsiteY9" fmla="*/ 36109 h 323364"/>
                        <a:gd name="connsiteX10" fmla="*/ 21647 w 259469"/>
                        <a:gd name="connsiteY10" fmla="*/ 36109 h 323364"/>
                        <a:gd name="connsiteX11" fmla="*/ 0 w 259469"/>
                        <a:gd name="connsiteY11" fmla="*/ 18136 h 323364"/>
                        <a:gd name="connsiteX12" fmla="*/ 21647 w 259469"/>
                        <a:gd name="connsiteY12" fmla="*/ 243 h 323364"/>
                        <a:gd name="connsiteX13" fmla="*/ 86490 w 259469"/>
                        <a:gd name="connsiteY13" fmla="*/ 243 h 323364"/>
                        <a:gd name="connsiteX14" fmla="*/ 172980 w 259469"/>
                        <a:gd name="connsiteY14" fmla="*/ 81 h 323364"/>
                        <a:gd name="connsiteX15" fmla="*/ 237823 w 259469"/>
                        <a:gd name="connsiteY15" fmla="*/ 0 h 323364"/>
                        <a:gd name="connsiteX16" fmla="*/ 259469 w 259469"/>
                        <a:gd name="connsiteY16" fmla="*/ 18217 h 32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9469" h="323364">
                          <a:moveTo>
                            <a:pt x="259469" y="18217"/>
                          </a:moveTo>
                          <a:cubicBezTo>
                            <a:pt x="259469" y="28013"/>
                            <a:pt x="249718" y="35947"/>
                            <a:pt x="237823" y="35947"/>
                          </a:cubicBezTo>
                          <a:lnTo>
                            <a:pt x="216273" y="35947"/>
                          </a:lnTo>
                          <a:lnTo>
                            <a:pt x="216273" y="323364"/>
                          </a:lnTo>
                          <a:lnTo>
                            <a:pt x="172980" y="323364"/>
                          </a:lnTo>
                          <a:lnTo>
                            <a:pt x="172980" y="35947"/>
                          </a:lnTo>
                          <a:lnTo>
                            <a:pt x="86490" y="36109"/>
                          </a:lnTo>
                          <a:lnTo>
                            <a:pt x="86490" y="323364"/>
                          </a:lnTo>
                          <a:lnTo>
                            <a:pt x="43294" y="323364"/>
                          </a:lnTo>
                          <a:lnTo>
                            <a:pt x="43294" y="36109"/>
                          </a:lnTo>
                          <a:lnTo>
                            <a:pt x="21647" y="36109"/>
                          </a:lnTo>
                          <a:cubicBezTo>
                            <a:pt x="9751" y="36109"/>
                            <a:pt x="0" y="28013"/>
                            <a:pt x="0" y="18136"/>
                          </a:cubicBezTo>
                          <a:cubicBezTo>
                            <a:pt x="0" y="8096"/>
                            <a:pt x="9751" y="0"/>
                            <a:pt x="21647" y="243"/>
                          </a:cubicBezTo>
                          <a:lnTo>
                            <a:pt x="86490" y="243"/>
                          </a:lnTo>
                          <a:lnTo>
                            <a:pt x="172980" y="81"/>
                          </a:lnTo>
                          <a:lnTo>
                            <a:pt x="237823" y="0"/>
                          </a:lnTo>
                          <a:cubicBezTo>
                            <a:pt x="249913" y="243"/>
                            <a:pt x="259469" y="8096"/>
                            <a:pt x="259469" y="18217"/>
                          </a:cubicBezTo>
                          <a:close/>
                        </a:path>
                      </a:pathLst>
                    </a:custGeom>
                    <a:solidFill>
                      <a:srgbClr val="B9DAF4"/>
                    </a:solidFill>
                    <a:ln w="8096" cap="flat">
                      <a:noFill/>
                      <a:prstDash val="solid"/>
                      <a:miter/>
                    </a:ln>
                  </p:spPr>
                  <p:txBody>
                    <a:bodyPr rtlCol="0" anchor="ctr"/>
                    <a:lstStyle/>
                    <a:p>
                      <a:endParaRPr lang="nl-NL" sz="1349"/>
                    </a:p>
                  </p:txBody>
                </p:sp>
                <p:sp>
                  <p:nvSpPr>
                    <p:cNvPr id="112" name="Vrije vorm 111">
                      <a:extLst>
                        <a:ext uri="{FF2B5EF4-FFF2-40B4-BE49-F238E27FC236}">
                          <a16:creationId xmlns:a16="http://schemas.microsoft.com/office/drawing/2014/main" id="{97F69F40-8161-3805-9C4E-0E00855A372D}"/>
                        </a:ext>
                      </a:extLst>
                    </p:cNvPr>
                    <p:cNvSpPr/>
                    <p:nvPr/>
                  </p:nvSpPr>
                  <p:spPr>
                    <a:xfrm>
                      <a:off x="7159782" y="2498414"/>
                      <a:ext cx="172990" cy="359079"/>
                    </a:xfrm>
                    <a:custGeom>
                      <a:avLst/>
                      <a:gdLst>
                        <a:gd name="connsiteX0" fmla="*/ 129736 w 172990"/>
                        <a:gd name="connsiteY0" fmla="*/ 359078 h 359079"/>
                        <a:gd name="connsiteX1" fmla="*/ 43255 w 172990"/>
                        <a:gd name="connsiteY1" fmla="*/ 359079 h 359079"/>
                        <a:gd name="connsiteX2" fmla="*/ 43255 w 172990"/>
                        <a:gd name="connsiteY2" fmla="*/ 305225 h 359079"/>
                        <a:gd name="connsiteX3" fmla="*/ 0 w 172990"/>
                        <a:gd name="connsiteY3" fmla="*/ 251334 h 359079"/>
                        <a:gd name="connsiteX4" fmla="*/ 15 w 172990"/>
                        <a:gd name="connsiteY4" fmla="*/ 0 h 359079"/>
                        <a:gd name="connsiteX5" fmla="*/ 172991 w 172990"/>
                        <a:gd name="connsiteY5" fmla="*/ 14 h 359079"/>
                        <a:gd name="connsiteX6" fmla="*/ 172991 w 172990"/>
                        <a:gd name="connsiteY6" fmla="*/ 251332 h 359079"/>
                        <a:gd name="connsiteX7" fmla="*/ 129736 w 172990"/>
                        <a:gd name="connsiteY7" fmla="*/ 305224 h 359079"/>
                        <a:gd name="connsiteX8" fmla="*/ 129736 w 172990"/>
                        <a:gd name="connsiteY8" fmla="*/ 359078 h 35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0" h="359079">
                          <a:moveTo>
                            <a:pt x="129736" y="359078"/>
                          </a:moveTo>
                          <a:lnTo>
                            <a:pt x="43255" y="359079"/>
                          </a:lnTo>
                          <a:lnTo>
                            <a:pt x="43255" y="305225"/>
                          </a:lnTo>
                          <a:lnTo>
                            <a:pt x="0" y="251334"/>
                          </a:lnTo>
                          <a:lnTo>
                            <a:pt x="15" y="0"/>
                          </a:lnTo>
                          <a:lnTo>
                            <a:pt x="172991" y="14"/>
                          </a:lnTo>
                          <a:lnTo>
                            <a:pt x="172991" y="251332"/>
                          </a:lnTo>
                          <a:lnTo>
                            <a:pt x="129736" y="305224"/>
                          </a:lnTo>
                          <a:lnTo>
                            <a:pt x="129736" y="359078"/>
                          </a:lnTo>
                          <a:close/>
                        </a:path>
                      </a:pathLst>
                    </a:custGeom>
                    <a:solidFill>
                      <a:srgbClr val="86C2EB"/>
                    </a:solidFill>
                    <a:ln w="8096" cap="flat">
                      <a:noFill/>
                      <a:prstDash val="solid"/>
                      <a:miter/>
                    </a:ln>
                  </p:spPr>
                  <p:txBody>
                    <a:bodyPr rtlCol="0" anchor="ctr"/>
                    <a:lstStyle/>
                    <a:p>
                      <a:endParaRPr lang="nl-NL" sz="1349"/>
                    </a:p>
                  </p:txBody>
                </p:sp>
                <p:sp>
                  <p:nvSpPr>
                    <p:cNvPr id="114" name="Vrije vorm 113">
                      <a:extLst>
                        <a:ext uri="{FF2B5EF4-FFF2-40B4-BE49-F238E27FC236}">
                          <a16:creationId xmlns:a16="http://schemas.microsoft.com/office/drawing/2014/main" id="{31FFAFB0-D4F4-9225-3D31-1B4CFFA17EF3}"/>
                        </a:ext>
                      </a:extLst>
                    </p:cNvPr>
                    <p:cNvSpPr/>
                    <p:nvPr/>
                  </p:nvSpPr>
                  <p:spPr>
                    <a:xfrm>
                      <a:off x="7192208" y="2848441"/>
                      <a:ext cx="108040" cy="170588"/>
                    </a:xfrm>
                    <a:custGeom>
                      <a:avLst/>
                      <a:gdLst>
                        <a:gd name="connsiteX0" fmla="*/ 108039 w 108040"/>
                        <a:gd name="connsiteY0" fmla="*/ 8987 h 170588"/>
                        <a:gd name="connsiteX1" fmla="*/ 97216 w 108040"/>
                        <a:gd name="connsiteY1" fmla="*/ 17973 h 170588"/>
                        <a:gd name="connsiteX2" fmla="*/ 96143 w 108040"/>
                        <a:gd name="connsiteY2" fmla="*/ 17973 h 170588"/>
                        <a:gd name="connsiteX3" fmla="*/ 75959 w 108040"/>
                        <a:gd name="connsiteY3" fmla="*/ 168564 h 170588"/>
                        <a:gd name="connsiteX4" fmla="*/ 73229 w 108040"/>
                        <a:gd name="connsiteY4" fmla="*/ 170588 h 170588"/>
                        <a:gd name="connsiteX5" fmla="*/ 34908 w 108040"/>
                        <a:gd name="connsiteY5" fmla="*/ 170588 h 170588"/>
                        <a:gd name="connsiteX6" fmla="*/ 32177 w 108040"/>
                        <a:gd name="connsiteY6" fmla="*/ 168564 h 170588"/>
                        <a:gd name="connsiteX7" fmla="*/ 11993 w 108040"/>
                        <a:gd name="connsiteY7" fmla="*/ 17973 h 170588"/>
                        <a:gd name="connsiteX8" fmla="*/ 10823 w 108040"/>
                        <a:gd name="connsiteY8" fmla="*/ 17973 h 170588"/>
                        <a:gd name="connsiteX9" fmla="*/ 0 w 108040"/>
                        <a:gd name="connsiteY9" fmla="*/ 8987 h 170588"/>
                        <a:gd name="connsiteX10" fmla="*/ 10823 w 108040"/>
                        <a:gd name="connsiteY10" fmla="*/ 0 h 170588"/>
                        <a:gd name="connsiteX11" fmla="*/ 97216 w 108040"/>
                        <a:gd name="connsiteY11" fmla="*/ 0 h 170588"/>
                        <a:gd name="connsiteX12" fmla="*/ 108039 w 108040"/>
                        <a:gd name="connsiteY12" fmla="*/ 8987 h 17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40" h="170588">
                          <a:moveTo>
                            <a:pt x="108039" y="8987"/>
                          </a:moveTo>
                          <a:cubicBezTo>
                            <a:pt x="108137" y="13925"/>
                            <a:pt x="103261" y="17973"/>
                            <a:pt x="97216" y="17973"/>
                          </a:cubicBezTo>
                          <a:lnTo>
                            <a:pt x="96143" y="17973"/>
                          </a:lnTo>
                          <a:lnTo>
                            <a:pt x="75959" y="168564"/>
                          </a:lnTo>
                          <a:cubicBezTo>
                            <a:pt x="75862" y="169778"/>
                            <a:pt x="74594" y="170588"/>
                            <a:pt x="73229" y="170588"/>
                          </a:cubicBezTo>
                          <a:lnTo>
                            <a:pt x="34908" y="170588"/>
                          </a:lnTo>
                          <a:cubicBezTo>
                            <a:pt x="33543" y="170588"/>
                            <a:pt x="32373" y="169778"/>
                            <a:pt x="32177" y="168564"/>
                          </a:cubicBezTo>
                          <a:lnTo>
                            <a:pt x="11993" y="17973"/>
                          </a:lnTo>
                          <a:lnTo>
                            <a:pt x="10823" y="17973"/>
                          </a:lnTo>
                          <a:cubicBezTo>
                            <a:pt x="4875" y="17973"/>
                            <a:pt x="0" y="13925"/>
                            <a:pt x="0" y="8987"/>
                          </a:cubicBezTo>
                          <a:cubicBezTo>
                            <a:pt x="0" y="4048"/>
                            <a:pt x="4875" y="0"/>
                            <a:pt x="10823" y="0"/>
                          </a:cubicBezTo>
                          <a:lnTo>
                            <a:pt x="97216" y="0"/>
                          </a:lnTo>
                          <a:cubicBezTo>
                            <a:pt x="103261" y="0"/>
                            <a:pt x="108039" y="3967"/>
                            <a:pt x="108039" y="8987"/>
                          </a:cubicBezTo>
                          <a:close/>
                        </a:path>
                      </a:pathLst>
                    </a:custGeom>
                    <a:solidFill>
                      <a:srgbClr val="7CB5DE"/>
                    </a:solidFill>
                    <a:ln w="8096" cap="flat">
                      <a:noFill/>
                      <a:prstDash val="solid"/>
                      <a:miter/>
                    </a:ln>
                  </p:spPr>
                  <p:txBody>
                    <a:bodyPr rtlCol="0" anchor="ctr"/>
                    <a:lstStyle/>
                    <a:p>
                      <a:endParaRPr lang="nl-NL" sz="1349"/>
                    </a:p>
                  </p:txBody>
                </p:sp>
                <p:sp>
                  <p:nvSpPr>
                    <p:cNvPr id="115" name="Vrije vorm 114">
                      <a:extLst>
                        <a:ext uri="{FF2B5EF4-FFF2-40B4-BE49-F238E27FC236}">
                          <a16:creationId xmlns:a16="http://schemas.microsoft.com/office/drawing/2014/main" id="{BCF58F5B-CDD3-EA33-83F0-4DD43955B25F}"/>
                        </a:ext>
                      </a:extLst>
                    </p:cNvPr>
                    <p:cNvSpPr/>
                    <p:nvPr/>
                  </p:nvSpPr>
                  <p:spPr>
                    <a:xfrm>
                      <a:off x="7224671" y="2660002"/>
                      <a:ext cx="76284" cy="62781"/>
                    </a:xfrm>
                    <a:custGeom>
                      <a:avLst/>
                      <a:gdLst>
                        <a:gd name="connsiteX0" fmla="*/ 65473 w 76284"/>
                        <a:gd name="connsiteY0" fmla="*/ 62782 h 62781"/>
                        <a:gd name="connsiteX1" fmla="*/ 54543 w 76284"/>
                        <a:gd name="connsiteY1" fmla="*/ 53805 h 62781"/>
                        <a:gd name="connsiteX2" fmla="*/ 65250 w 76284"/>
                        <a:gd name="connsiteY2" fmla="*/ 44841 h 62781"/>
                        <a:gd name="connsiteX3" fmla="*/ 65473 w 76284"/>
                        <a:gd name="connsiteY3" fmla="*/ 44828 h 62781"/>
                        <a:gd name="connsiteX4" fmla="*/ 76284 w 76284"/>
                        <a:gd name="connsiteY4" fmla="*/ 53805 h 62781"/>
                        <a:gd name="connsiteX5" fmla="*/ 65473 w 76284"/>
                        <a:gd name="connsiteY5" fmla="*/ 62782 h 62781"/>
                        <a:gd name="connsiteX6" fmla="*/ 0 w 76284"/>
                        <a:gd name="connsiteY6" fmla="*/ 17939 h 62781"/>
                        <a:gd name="connsiteX7" fmla="*/ 21621 w 76284"/>
                        <a:gd name="connsiteY7" fmla="*/ 35891 h 62781"/>
                        <a:gd name="connsiteX8" fmla="*/ 43241 w 76284"/>
                        <a:gd name="connsiteY8" fmla="*/ 17939 h 62781"/>
                        <a:gd name="connsiteX9" fmla="*/ 21636 w 76284"/>
                        <a:gd name="connsiteY9" fmla="*/ 0 h 62781"/>
                        <a:gd name="connsiteX10" fmla="*/ 0 w 76284"/>
                        <a:gd name="connsiteY10" fmla="*/ 17939 h 6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284" h="62781">
                          <a:moveTo>
                            <a:pt x="65473" y="62782"/>
                          </a:moveTo>
                          <a:cubicBezTo>
                            <a:pt x="59500" y="62780"/>
                            <a:pt x="54543" y="58764"/>
                            <a:pt x="54543" y="53805"/>
                          </a:cubicBezTo>
                          <a:cubicBezTo>
                            <a:pt x="54543" y="48846"/>
                            <a:pt x="59261" y="44830"/>
                            <a:pt x="65250" y="44841"/>
                          </a:cubicBezTo>
                          <a:lnTo>
                            <a:pt x="65473" y="44828"/>
                          </a:lnTo>
                          <a:cubicBezTo>
                            <a:pt x="71446" y="44828"/>
                            <a:pt x="76283" y="48845"/>
                            <a:pt x="76284" y="53805"/>
                          </a:cubicBezTo>
                          <a:cubicBezTo>
                            <a:pt x="76284" y="58764"/>
                            <a:pt x="71447" y="62780"/>
                            <a:pt x="65473" y="62782"/>
                          </a:cubicBezTo>
                          <a:close/>
                          <a:moveTo>
                            <a:pt x="0" y="17939"/>
                          </a:moveTo>
                          <a:cubicBezTo>
                            <a:pt x="2" y="27807"/>
                            <a:pt x="9736" y="35890"/>
                            <a:pt x="21621" y="35891"/>
                          </a:cubicBezTo>
                          <a:cubicBezTo>
                            <a:pt x="33730" y="35904"/>
                            <a:pt x="43241" y="27808"/>
                            <a:pt x="43241" y="17939"/>
                          </a:cubicBezTo>
                          <a:cubicBezTo>
                            <a:pt x="43241" y="7872"/>
                            <a:pt x="33730" y="0"/>
                            <a:pt x="21636" y="0"/>
                          </a:cubicBezTo>
                          <a:cubicBezTo>
                            <a:pt x="9750" y="0"/>
                            <a:pt x="0" y="7872"/>
                            <a:pt x="0" y="17939"/>
                          </a:cubicBezTo>
                          <a:close/>
                        </a:path>
                      </a:pathLst>
                    </a:custGeom>
                    <a:solidFill>
                      <a:srgbClr val="7CB5DE"/>
                    </a:solidFill>
                    <a:ln w="8096" cap="flat">
                      <a:noFill/>
                      <a:prstDash val="solid"/>
                      <a:miter/>
                    </a:ln>
                  </p:spPr>
                  <p:txBody>
                    <a:bodyPr rtlCol="0" anchor="ctr"/>
                    <a:lstStyle/>
                    <a:p>
                      <a:endParaRPr lang="nl-NL" sz="1349"/>
                    </a:p>
                  </p:txBody>
                </p:sp>
              </p:grpSp>
            </p:grpSp>
            <p:sp>
              <p:nvSpPr>
                <p:cNvPr id="83" name="Ovaal 53">
                  <a:extLst>
                    <a:ext uri="{FF2B5EF4-FFF2-40B4-BE49-F238E27FC236}">
                      <a16:creationId xmlns:a16="http://schemas.microsoft.com/office/drawing/2014/main" id="{275950FD-7C69-E18D-929E-E9B6D2BC8169}"/>
                    </a:ext>
                  </a:extLst>
                </p:cNvPr>
                <p:cNvSpPr/>
                <p:nvPr/>
              </p:nvSpPr>
              <p:spPr>
                <a:xfrm rot="2614659">
                  <a:off x="2025581" y="3679761"/>
                  <a:ext cx="336067" cy="359321"/>
                </a:xfrm>
                <a:custGeom>
                  <a:avLst/>
                  <a:gdLst>
                    <a:gd name="connsiteX0" fmla="*/ 0 w 462580"/>
                    <a:gd name="connsiteY0" fmla="*/ 214735 h 429470"/>
                    <a:gd name="connsiteX1" fmla="*/ 231290 w 462580"/>
                    <a:gd name="connsiteY1" fmla="*/ 0 h 429470"/>
                    <a:gd name="connsiteX2" fmla="*/ 462580 w 462580"/>
                    <a:gd name="connsiteY2" fmla="*/ 214735 h 429470"/>
                    <a:gd name="connsiteX3" fmla="*/ 231290 w 462580"/>
                    <a:gd name="connsiteY3" fmla="*/ 429470 h 429470"/>
                    <a:gd name="connsiteX4" fmla="*/ 0 w 462580"/>
                    <a:gd name="connsiteY4" fmla="*/ 214735 h 429470"/>
                    <a:gd name="connsiteX0" fmla="*/ 0 w 479855"/>
                    <a:gd name="connsiteY0" fmla="*/ 216207 h 430942"/>
                    <a:gd name="connsiteX1" fmla="*/ 231290 w 479855"/>
                    <a:gd name="connsiteY1" fmla="*/ 1472 h 430942"/>
                    <a:gd name="connsiteX2" fmla="*/ 437180 w 479855"/>
                    <a:gd name="connsiteY2" fmla="*/ 126141 h 430942"/>
                    <a:gd name="connsiteX3" fmla="*/ 462580 w 479855"/>
                    <a:gd name="connsiteY3" fmla="*/ 216207 h 430942"/>
                    <a:gd name="connsiteX4" fmla="*/ 231290 w 479855"/>
                    <a:gd name="connsiteY4" fmla="*/ 430942 h 430942"/>
                    <a:gd name="connsiteX5" fmla="*/ 0 w 479855"/>
                    <a:gd name="connsiteY5" fmla="*/ 216207 h 430942"/>
                    <a:gd name="connsiteX0" fmla="*/ 437180 w 528620"/>
                    <a:gd name="connsiteY0" fmla="*/ 126116 h 430917"/>
                    <a:gd name="connsiteX1" fmla="*/ 462580 w 528620"/>
                    <a:gd name="connsiteY1" fmla="*/ 216182 h 430917"/>
                    <a:gd name="connsiteX2" fmla="*/ 231290 w 528620"/>
                    <a:gd name="connsiteY2" fmla="*/ 430917 h 430917"/>
                    <a:gd name="connsiteX3" fmla="*/ 0 w 528620"/>
                    <a:gd name="connsiteY3" fmla="*/ 216182 h 430917"/>
                    <a:gd name="connsiteX4" fmla="*/ 231290 w 528620"/>
                    <a:gd name="connsiteY4" fmla="*/ 1447 h 430917"/>
                    <a:gd name="connsiteX5" fmla="*/ 528620 w 528620"/>
                    <a:gd name="connsiteY5" fmla="*/ 217556 h 430917"/>
                    <a:gd name="connsiteX0" fmla="*/ 437180 w 479855"/>
                    <a:gd name="connsiteY0" fmla="*/ 124669 h 429470"/>
                    <a:gd name="connsiteX1" fmla="*/ 462580 w 479855"/>
                    <a:gd name="connsiteY1" fmla="*/ 214735 h 429470"/>
                    <a:gd name="connsiteX2" fmla="*/ 231290 w 479855"/>
                    <a:gd name="connsiteY2" fmla="*/ 429470 h 429470"/>
                    <a:gd name="connsiteX3" fmla="*/ 0 w 479855"/>
                    <a:gd name="connsiteY3" fmla="*/ 214735 h 429470"/>
                    <a:gd name="connsiteX4" fmla="*/ 231290 w 479855"/>
                    <a:gd name="connsiteY4" fmla="*/ 0 h 429470"/>
                    <a:gd name="connsiteX0" fmla="*/ 462580 w 462580"/>
                    <a:gd name="connsiteY0" fmla="*/ 214735 h 429470"/>
                    <a:gd name="connsiteX1" fmla="*/ 231290 w 462580"/>
                    <a:gd name="connsiteY1" fmla="*/ 429470 h 429470"/>
                    <a:gd name="connsiteX2" fmla="*/ 0 w 462580"/>
                    <a:gd name="connsiteY2" fmla="*/ 214735 h 429470"/>
                    <a:gd name="connsiteX3" fmla="*/ 231290 w 462580"/>
                    <a:gd name="connsiteY3" fmla="*/ 0 h 429470"/>
                    <a:gd name="connsiteX0" fmla="*/ 374691 w 374691"/>
                    <a:gd name="connsiteY0" fmla="*/ 50594 h 433315"/>
                    <a:gd name="connsiteX1" fmla="*/ 231290 w 374691"/>
                    <a:gd name="connsiteY1" fmla="*/ 429470 h 433315"/>
                    <a:gd name="connsiteX2" fmla="*/ 0 w 374691"/>
                    <a:gd name="connsiteY2" fmla="*/ 214735 h 433315"/>
                    <a:gd name="connsiteX3" fmla="*/ 231290 w 374691"/>
                    <a:gd name="connsiteY3" fmla="*/ 0 h 433315"/>
                    <a:gd name="connsiteX0" fmla="*/ 374691 w 430899"/>
                    <a:gd name="connsiteY0" fmla="*/ 50594 h 433315"/>
                    <a:gd name="connsiteX1" fmla="*/ 231290 w 430899"/>
                    <a:gd name="connsiteY1" fmla="*/ 429470 h 433315"/>
                    <a:gd name="connsiteX2" fmla="*/ 0 w 430899"/>
                    <a:gd name="connsiteY2" fmla="*/ 214735 h 433315"/>
                    <a:gd name="connsiteX3" fmla="*/ 231290 w 430899"/>
                    <a:gd name="connsiteY3" fmla="*/ 0 h 433315"/>
                    <a:gd name="connsiteX0" fmla="*/ 374691 w 433696"/>
                    <a:gd name="connsiteY0" fmla="*/ 50594 h 429608"/>
                    <a:gd name="connsiteX1" fmla="*/ 231290 w 433696"/>
                    <a:gd name="connsiteY1" fmla="*/ 429470 h 429608"/>
                    <a:gd name="connsiteX2" fmla="*/ 0 w 433696"/>
                    <a:gd name="connsiteY2" fmla="*/ 214735 h 429608"/>
                    <a:gd name="connsiteX3" fmla="*/ 231290 w 433696"/>
                    <a:gd name="connsiteY3" fmla="*/ 0 h 429608"/>
                    <a:gd name="connsiteX0" fmla="*/ 374691 w 435790"/>
                    <a:gd name="connsiteY0" fmla="*/ 50594 h 429907"/>
                    <a:gd name="connsiteX1" fmla="*/ 231290 w 435790"/>
                    <a:gd name="connsiteY1" fmla="*/ 429470 h 429907"/>
                    <a:gd name="connsiteX2" fmla="*/ 0 w 435790"/>
                    <a:gd name="connsiteY2" fmla="*/ 214735 h 429907"/>
                    <a:gd name="connsiteX3" fmla="*/ 231290 w 435790"/>
                    <a:gd name="connsiteY3" fmla="*/ 0 h 429907"/>
                    <a:gd name="connsiteX0" fmla="*/ 375395 w 427956"/>
                    <a:gd name="connsiteY0" fmla="*/ 50594 h 418201"/>
                    <a:gd name="connsiteX1" fmla="*/ 175116 w 427956"/>
                    <a:gd name="connsiteY1" fmla="*/ 417725 h 418201"/>
                    <a:gd name="connsiteX2" fmla="*/ 704 w 427956"/>
                    <a:gd name="connsiteY2" fmla="*/ 214735 h 418201"/>
                    <a:gd name="connsiteX3" fmla="*/ 231994 w 427956"/>
                    <a:gd name="connsiteY3" fmla="*/ 0 h 418201"/>
                  </a:gdLst>
                  <a:ahLst/>
                  <a:cxnLst>
                    <a:cxn ang="0">
                      <a:pos x="connsiteX0" y="connsiteY0"/>
                    </a:cxn>
                    <a:cxn ang="0">
                      <a:pos x="connsiteX1" y="connsiteY1"/>
                    </a:cxn>
                    <a:cxn ang="0">
                      <a:pos x="connsiteX2" y="connsiteY2"/>
                    </a:cxn>
                    <a:cxn ang="0">
                      <a:pos x="connsiteX3" y="connsiteY3"/>
                    </a:cxn>
                  </a:cxnLst>
                  <a:rect l="l" t="t" r="r" b="b"/>
                  <a:pathLst>
                    <a:path w="427956" h="418201">
                      <a:moveTo>
                        <a:pt x="375395" y="50594"/>
                      </a:moveTo>
                      <a:cubicBezTo>
                        <a:pt x="540855" y="308528"/>
                        <a:pt x="271413" y="426719"/>
                        <a:pt x="175116" y="417725"/>
                      </a:cubicBezTo>
                      <a:cubicBezTo>
                        <a:pt x="78819" y="408731"/>
                        <a:pt x="-8776" y="284356"/>
                        <a:pt x="704" y="214735"/>
                      </a:cubicBezTo>
                      <a:cubicBezTo>
                        <a:pt x="10184" y="145114"/>
                        <a:pt x="104256" y="0"/>
                        <a:pt x="231994" y="0"/>
                      </a:cubicBezTo>
                    </a:path>
                  </a:pathLst>
                </a:custGeom>
                <a:noFill/>
                <a:ln w="22225" cap="rnd">
                  <a:solidFill>
                    <a:schemeClr val="accent3"/>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grpSp>
          <p:grpSp>
            <p:nvGrpSpPr>
              <p:cNvPr id="184" name="Groep 183">
                <a:extLst>
                  <a:ext uri="{FF2B5EF4-FFF2-40B4-BE49-F238E27FC236}">
                    <a16:creationId xmlns:a16="http://schemas.microsoft.com/office/drawing/2014/main" id="{B6EBA1E1-3473-F235-AAED-E8E1FD10A330}"/>
                  </a:ext>
                </a:extLst>
              </p:cNvPr>
              <p:cNvGrpSpPr/>
              <p:nvPr/>
            </p:nvGrpSpPr>
            <p:grpSpPr>
              <a:xfrm>
                <a:off x="2470338" y="3956374"/>
                <a:ext cx="1765881" cy="1376326"/>
                <a:chOff x="2555347" y="3976152"/>
                <a:chExt cx="1628362" cy="1269144"/>
              </a:xfrm>
            </p:grpSpPr>
            <p:grpSp>
              <p:nvGrpSpPr>
                <p:cNvPr id="64" name="Groep 63">
                  <a:extLst>
                    <a:ext uri="{FF2B5EF4-FFF2-40B4-BE49-F238E27FC236}">
                      <a16:creationId xmlns:a16="http://schemas.microsoft.com/office/drawing/2014/main" id="{1861A746-E3D5-3311-ECE2-B77ABBEF5940}"/>
                    </a:ext>
                  </a:extLst>
                </p:cNvPr>
                <p:cNvGrpSpPr/>
                <p:nvPr/>
              </p:nvGrpSpPr>
              <p:grpSpPr>
                <a:xfrm>
                  <a:off x="3353943" y="3976152"/>
                  <a:ext cx="314983" cy="1267559"/>
                  <a:chOff x="3353943" y="4014546"/>
                  <a:chExt cx="314983" cy="1267559"/>
                </a:xfrm>
              </p:grpSpPr>
              <p:sp>
                <p:nvSpPr>
                  <p:cNvPr id="15" name="Vrije vorm 14">
                    <a:extLst>
                      <a:ext uri="{FF2B5EF4-FFF2-40B4-BE49-F238E27FC236}">
                        <a16:creationId xmlns:a16="http://schemas.microsoft.com/office/drawing/2014/main" id="{9AE167D3-04EF-D78D-DCD2-61C1B439782A}"/>
                      </a:ext>
                    </a:extLst>
                  </p:cNvPr>
                  <p:cNvSpPr/>
                  <p:nvPr/>
                </p:nvSpPr>
                <p:spPr>
                  <a:xfrm>
                    <a:off x="3476668" y="4077732"/>
                    <a:ext cx="22143" cy="15498"/>
                  </a:xfrm>
                  <a:custGeom>
                    <a:avLst/>
                    <a:gdLst>
                      <a:gd name="connsiteX0" fmla="*/ 0 w 22143"/>
                      <a:gd name="connsiteY0" fmla="*/ 0 h 15498"/>
                      <a:gd name="connsiteX1" fmla="*/ 22143 w 22143"/>
                      <a:gd name="connsiteY1" fmla="*/ 0 h 15498"/>
                      <a:gd name="connsiteX2" fmla="*/ 22143 w 22143"/>
                      <a:gd name="connsiteY2" fmla="*/ 15499 h 15498"/>
                      <a:gd name="connsiteX3" fmla="*/ 0 w 22143"/>
                      <a:gd name="connsiteY3" fmla="*/ 15499 h 15498"/>
                    </a:gdLst>
                    <a:ahLst/>
                    <a:cxnLst>
                      <a:cxn ang="0">
                        <a:pos x="connsiteX0" y="connsiteY0"/>
                      </a:cxn>
                      <a:cxn ang="0">
                        <a:pos x="connsiteX1" y="connsiteY1"/>
                      </a:cxn>
                      <a:cxn ang="0">
                        <a:pos x="connsiteX2" y="connsiteY2"/>
                      </a:cxn>
                      <a:cxn ang="0">
                        <a:pos x="connsiteX3" y="connsiteY3"/>
                      </a:cxn>
                    </a:cxnLst>
                    <a:rect l="l" t="t" r="r" b="b"/>
                    <a:pathLst>
                      <a:path w="22143" h="15498">
                        <a:moveTo>
                          <a:pt x="0" y="0"/>
                        </a:moveTo>
                        <a:lnTo>
                          <a:pt x="22143" y="0"/>
                        </a:lnTo>
                        <a:lnTo>
                          <a:pt x="22143" y="15499"/>
                        </a:lnTo>
                        <a:lnTo>
                          <a:pt x="0" y="15499"/>
                        </a:lnTo>
                        <a:close/>
                      </a:path>
                    </a:pathLst>
                  </a:custGeom>
                  <a:solidFill>
                    <a:srgbClr val="77ADDA"/>
                  </a:solidFill>
                  <a:ln w="0" cap="flat">
                    <a:noFill/>
                    <a:prstDash val="solid"/>
                    <a:miter/>
                  </a:ln>
                </p:spPr>
                <p:txBody>
                  <a:bodyPr rtlCol="0" anchor="ctr"/>
                  <a:lstStyle/>
                  <a:p>
                    <a:endParaRPr lang="nl-NL" sz="1349"/>
                  </a:p>
                </p:txBody>
              </p:sp>
              <p:sp>
                <p:nvSpPr>
                  <p:cNvPr id="16" name="Vrije vorm 15">
                    <a:extLst>
                      <a:ext uri="{FF2B5EF4-FFF2-40B4-BE49-F238E27FC236}">
                        <a16:creationId xmlns:a16="http://schemas.microsoft.com/office/drawing/2014/main" id="{50B87D33-2036-2640-0348-334705179764}"/>
                      </a:ext>
                    </a:extLst>
                  </p:cNvPr>
                  <p:cNvSpPr/>
                  <p:nvPr/>
                </p:nvSpPr>
                <p:spPr>
                  <a:xfrm>
                    <a:off x="3476668" y="4093231"/>
                    <a:ext cx="22143" cy="1090533"/>
                  </a:xfrm>
                  <a:custGeom>
                    <a:avLst/>
                    <a:gdLst>
                      <a:gd name="connsiteX0" fmla="*/ 0 w 22143"/>
                      <a:gd name="connsiteY0" fmla="*/ 0 h 1090533"/>
                      <a:gd name="connsiteX1" fmla="*/ 22143 w 22143"/>
                      <a:gd name="connsiteY1" fmla="*/ 0 h 1090533"/>
                      <a:gd name="connsiteX2" fmla="*/ 22143 w 22143"/>
                      <a:gd name="connsiteY2" fmla="*/ 1090533 h 1090533"/>
                      <a:gd name="connsiteX3" fmla="*/ 0 w 22143"/>
                      <a:gd name="connsiteY3" fmla="*/ 1090533 h 1090533"/>
                    </a:gdLst>
                    <a:ahLst/>
                    <a:cxnLst>
                      <a:cxn ang="0">
                        <a:pos x="connsiteX0" y="connsiteY0"/>
                      </a:cxn>
                      <a:cxn ang="0">
                        <a:pos x="connsiteX1" y="connsiteY1"/>
                      </a:cxn>
                      <a:cxn ang="0">
                        <a:pos x="connsiteX2" y="connsiteY2"/>
                      </a:cxn>
                      <a:cxn ang="0">
                        <a:pos x="connsiteX3" y="connsiteY3"/>
                      </a:cxn>
                    </a:cxnLst>
                    <a:rect l="l" t="t" r="r" b="b"/>
                    <a:pathLst>
                      <a:path w="22143" h="1090533">
                        <a:moveTo>
                          <a:pt x="0" y="0"/>
                        </a:moveTo>
                        <a:lnTo>
                          <a:pt x="22143" y="0"/>
                        </a:lnTo>
                        <a:lnTo>
                          <a:pt x="22143" y="1090533"/>
                        </a:lnTo>
                        <a:lnTo>
                          <a:pt x="0" y="1090533"/>
                        </a:lnTo>
                        <a:close/>
                      </a:path>
                    </a:pathLst>
                  </a:custGeom>
                  <a:solidFill>
                    <a:srgbClr val="BEE2FF"/>
                  </a:solidFill>
                  <a:ln w="0" cap="flat">
                    <a:noFill/>
                    <a:prstDash val="solid"/>
                    <a:miter/>
                  </a:ln>
                </p:spPr>
                <p:txBody>
                  <a:bodyPr rtlCol="0" anchor="ctr"/>
                  <a:lstStyle/>
                  <a:p>
                    <a:endParaRPr lang="nl-NL" sz="1349"/>
                  </a:p>
                </p:txBody>
              </p:sp>
              <p:sp>
                <p:nvSpPr>
                  <p:cNvPr id="17" name="Vrije vorm 16">
                    <a:extLst>
                      <a:ext uri="{FF2B5EF4-FFF2-40B4-BE49-F238E27FC236}">
                        <a16:creationId xmlns:a16="http://schemas.microsoft.com/office/drawing/2014/main" id="{AA004FA9-84A0-57E6-DB45-C44F5773AFD7}"/>
                      </a:ext>
                    </a:extLst>
                  </p:cNvPr>
                  <p:cNvSpPr/>
                  <p:nvPr/>
                </p:nvSpPr>
                <p:spPr>
                  <a:xfrm>
                    <a:off x="3363110" y="4014546"/>
                    <a:ext cx="249259" cy="63186"/>
                  </a:xfrm>
                  <a:custGeom>
                    <a:avLst/>
                    <a:gdLst>
                      <a:gd name="connsiteX0" fmla="*/ 244528 w 249259"/>
                      <a:gd name="connsiteY0" fmla="*/ 0 h 63186"/>
                      <a:gd name="connsiteX1" fmla="*/ 4737 w 249259"/>
                      <a:gd name="connsiteY1" fmla="*/ 0 h 63186"/>
                      <a:gd name="connsiteX2" fmla="*/ 0 w 249259"/>
                      <a:gd name="connsiteY2" fmla="*/ 4719 h 63186"/>
                      <a:gd name="connsiteX3" fmla="*/ 0 w 249259"/>
                      <a:gd name="connsiteY3" fmla="*/ 54491 h 63186"/>
                      <a:gd name="connsiteX4" fmla="*/ 4737 w 249259"/>
                      <a:gd name="connsiteY4" fmla="*/ 59210 h 63186"/>
                      <a:gd name="connsiteX5" fmla="*/ 56609 w 249259"/>
                      <a:gd name="connsiteY5" fmla="*/ 59210 h 63186"/>
                      <a:gd name="connsiteX6" fmla="*/ 61340 w 249259"/>
                      <a:gd name="connsiteY6" fmla="*/ 54491 h 63186"/>
                      <a:gd name="connsiteX7" fmla="*/ 61340 w 249259"/>
                      <a:gd name="connsiteY7" fmla="*/ 41315 h 63186"/>
                      <a:gd name="connsiteX8" fmla="*/ 56609 w 249259"/>
                      <a:gd name="connsiteY8" fmla="*/ 36596 h 63186"/>
                      <a:gd name="connsiteX9" fmla="*/ 51877 w 249259"/>
                      <a:gd name="connsiteY9" fmla="*/ 41315 h 63186"/>
                      <a:gd name="connsiteX10" fmla="*/ 51877 w 249259"/>
                      <a:gd name="connsiteY10" fmla="*/ 49772 h 63186"/>
                      <a:gd name="connsiteX11" fmla="*/ 9468 w 249259"/>
                      <a:gd name="connsiteY11" fmla="*/ 49772 h 63186"/>
                      <a:gd name="connsiteX12" fmla="*/ 9468 w 249259"/>
                      <a:gd name="connsiteY12" fmla="*/ 9438 h 63186"/>
                      <a:gd name="connsiteX13" fmla="*/ 109086 w 249259"/>
                      <a:gd name="connsiteY13" fmla="*/ 9438 h 63186"/>
                      <a:gd name="connsiteX14" fmla="*/ 109086 w 249259"/>
                      <a:gd name="connsiteY14" fmla="*/ 63187 h 63186"/>
                      <a:gd name="connsiteX15" fmla="*/ 140173 w 249259"/>
                      <a:gd name="connsiteY15" fmla="*/ 63187 h 63186"/>
                      <a:gd name="connsiteX16" fmla="*/ 140173 w 249259"/>
                      <a:gd name="connsiteY16" fmla="*/ 9438 h 63186"/>
                      <a:gd name="connsiteX17" fmla="*/ 239791 w 249259"/>
                      <a:gd name="connsiteY17" fmla="*/ 9438 h 63186"/>
                      <a:gd name="connsiteX18" fmla="*/ 239791 w 249259"/>
                      <a:gd name="connsiteY18" fmla="*/ 49772 h 63186"/>
                      <a:gd name="connsiteX19" fmla="*/ 197382 w 249259"/>
                      <a:gd name="connsiteY19" fmla="*/ 49772 h 63186"/>
                      <a:gd name="connsiteX20" fmla="*/ 197382 w 249259"/>
                      <a:gd name="connsiteY20" fmla="*/ 41315 h 63186"/>
                      <a:gd name="connsiteX21" fmla="*/ 192650 w 249259"/>
                      <a:gd name="connsiteY21" fmla="*/ 36596 h 63186"/>
                      <a:gd name="connsiteX22" fmla="*/ 187919 w 249259"/>
                      <a:gd name="connsiteY22" fmla="*/ 41315 h 63186"/>
                      <a:gd name="connsiteX23" fmla="*/ 187919 w 249259"/>
                      <a:gd name="connsiteY23" fmla="*/ 54491 h 63186"/>
                      <a:gd name="connsiteX24" fmla="*/ 192650 w 249259"/>
                      <a:gd name="connsiteY24" fmla="*/ 59210 h 63186"/>
                      <a:gd name="connsiteX25" fmla="*/ 244528 w 249259"/>
                      <a:gd name="connsiteY25" fmla="*/ 59210 h 63186"/>
                      <a:gd name="connsiteX26" fmla="*/ 249259 w 249259"/>
                      <a:gd name="connsiteY26" fmla="*/ 54491 h 63186"/>
                      <a:gd name="connsiteX27" fmla="*/ 249259 w 249259"/>
                      <a:gd name="connsiteY27" fmla="*/ 4719 h 63186"/>
                      <a:gd name="connsiteX28" fmla="*/ 244528 w 249259"/>
                      <a:gd name="connsiteY28" fmla="*/ 0 h 6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9259" h="63186">
                        <a:moveTo>
                          <a:pt x="244528" y="0"/>
                        </a:moveTo>
                        <a:lnTo>
                          <a:pt x="4737" y="0"/>
                        </a:lnTo>
                        <a:cubicBezTo>
                          <a:pt x="2120" y="0"/>
                          <a:pt x="0" y="2111"/>
                          <a:pt x="0" y="4719"/>
                        </a:cubicBezTo>
                        <a:lnTo>
                          <a:pt x="0" y="54491"/>
                        </a:lnTo>
                        <a:cubicBezTo>
                          <a:pt x="0" y="57099"/>
                          <a:pt x="2120" y="59210"/>
                          <a:pt x="4737" y="59210"/>
                        </a:cubicBezTo>
                        <a:lnTo>
                          <a:pt x="56609" y="59210"/>
                        </a:lnTo>
                        <a:cubicBezTo>
                          <a:pt x="59226" y="59210"/>
                          <a:pt x="61340" y="57099"/>
                          <a:pt x="61340" y="54491"/>
                        </a:cubicBezTo>
                        <a:lnTo>
                          <a:pt x="61340" y="41315"/>
                        </a:lnTo>
                        <a:cubicBezTo>
                          <a:pt x="61340" y="38707"/>
                          <a:pt x="59226" y="36596"/>
                          <a:pt x="56609" y="36596"/>
                        </a:cubicBezTo>
                        <a:cubicBezTo>
                          <a:pt x="53992" y="36596"/>
                          <a:pt x="51877" y="38707"/>
                          <a:pt x="51877" y="41315"/>
                        </a:cubicBezTo>
                        <a:lnTo>
                          <a:pt x="51877" y="49772"/>
                        </a:lnTo>
                        <a:lnTo>
                          <a:pt x="9468" y="49772"/>
                        </a:lnTo>
                        <a:lnTo>
                          <a:pt x="9468" y="9438"/>
                        </a:lnTo>
                        <a:lnTo>
                          <a:pt x="109086" y="9438"/>
                        </a:lnTo>
                        <a:lnTo>
                          <a:pt x="109086" y="63187"/>
                        </a:lnTo>
                        <a:lnTo>
                          <a:pt x="140173" y="63187"/>
                        </a:lnTo>
                        <a:lnTo>
                          <a:pt x="140173" y="9438"/>
                        </a:lnTo>
                        <a:lnTo>
                          <a:pt x="239791" y="9438"/>
                        </a:lnTo>
                        <a:lnTo>
                          <a:pt x="239791" y="49772"/>
                        </a:lnTo>
                        <a:lnTo>
                          <a:pt x="197382" y="49772"/>
                        </a:lnTo>
                        <a:lnTo>
                          <a:pt x="197382" y="41315"/>
                        </a:lnTo>
                        <a:cubicBezTo>
                          <a:pt x="197382" y="38707"/>
                          <a:pt x="195268" y="36596"/>
                          <a:pt x="192650" y="36596"/>
                        </a:cubicBezTo>
                        <a:cubicBezTo>
                          <a:pt x="190033" y="36596"/>
                          <a:pt x="187919" y="38707"/>
                          <a:pt x="187919" y="41315"/>
                        </a:cubicBezTo>
                        <a:lnTo>
                          <a:pt x="187919" y="54491"/>
                        </a:lnTo>
                        <a:cubicBezTo>
                          <a:pt x="187919" y="57099"/>
                          <a:pt x="190033" y="59210"/>
                          <a:pt x="192650" y="59210"/>
                        </a:cubicBezTo>
                        <a:lnTo>
                          <a:pt x="244528" y="59210"/>
                        </a:lnTo>
                        <a:cubicBezTo>
                          <a:pt x="247140" y="59210"/>
                          <a:pt x="249259" y="57099"/>
                          <a:pt x="249259" y="54491"/>
                        </a:cubicBezTo>
                        <a:lnTo>
                          <a:pt x="249259" y="4719"/>
                        </a:lnTo>
                        <a:cubicBezTo>
                          <a:pt x="249259" y="2111"/>
                          <a:pt x="247140" y="0"/>
                          <a:pt x="244528" y="0"/>
                        </a:cubicBezTo>
                        <a:close/>
                      </a:path>
                    </a:pathLst>
                  </a:custGeom>
                  <a:solidFill>
                    <a:srgbClr val="77ADDA"/>
                  </a:solidFill>
                  <a:ln w="0" cap="flat">
                    <a:noFill/>
                    <a:prstDash val="solid"/>
                    <a:miter/>
                  </a:ln>
                </p:spPr>
                <p:txBody>
                  <a:bodyPr rtlCol="0" anchor="ctr"/>
                  <a:lstStyle/>
                  <a:p>
                    <a:endParaRPr lang="nl-NL" sz="1349"/>
                  </a:p>
                </p:txBody>
              </p:sp>
              <p:sp>
                <p:nvSpPr>
                  <p:cNvPr id="20" name="Vrije vorm 19">
                    <a:extLst>
                      <a:ext uri="{FF2B5EF4-FFF2-40B4-BE49-F238E27FC236}">
                        <a16:creationId xmlns:a16="http://schemas.microsoft.com/office/drawing/2014/main" id="{12E22505-E691-4E0B-B186-0054BA6E3C11}"/>
                      </a:ext>
                    </a:extLst>
                  </p:cNvPr>
                  <p:cNvSpPr/>
                  <p:nvPr/>
                </p:nvSpPr>
                <p:spPr>
                  <a:xfrm>
                    <a:off x="3559703" y="4064317"/>
                    <a:ext cx="53353" cy="11850"/>
                  </a:xfrm>
                  <a:custGeom>
                    <a:avLst/>
                    <a:gdLst>
                      <a:gd name="connsiteX0" fmla="*/ 26674 w 53353"/>
                      <a:gd name="connsiteY0" fmla="*/ 0 h 11850"/>
                      <a:gd name="connsiteX1" fmla="*/ 25631 w 53353"/>
                      <a:gd name="connsiteY1" fmla="*/ 3938 h 11850"/>
                      <a:gd name="connsiteX2" fmla="*/ 0 w 53353"/>
                      <a:gd name="connsiteY2" fmla="*/ 11850 h 11850"/>
                      <a:gd name="connsiteX3" fmla="*/ 53354 w 53353"/>
                      <a:gd name="connsiteY3" fmla="*/ 11850 h 11850"/>
                      <a:gd name="connsiteX4" fmla="*/ 26674 w 53353"/>
                      <a:gd name="connsiteY4" fmla="*/ 0 h 11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 h="11850">
                        <a:moveTo>
                          <a:pt x="26674" y="0"/>
                        </a:moveTo>
                        <a:lnTo>
                          <a:pt x="25631" y="3938"/>
                        </a:lnTo>
                        <a:lnTo>
                          <a:pt x="0" y="11850"/>
                        </a:lnTo>
                        <a:lnTo>
                          <a:pt x="53354" y="11850"/>
                        </a:lnTo>
                        <a:lnTo>
                          <a:pt x="26674" y="0"/>
                        </a:lnTo>
                        <a:close/>
                      </a:path>
                    </a:pathLst>
                  </a:custGeom>
                  <a:noFill/>
                  <a:ln w="0" cap="flat">
                    <a:noFill/>
                    <a:prstDash val="solid"/>
                    <a:miter/>
                  </a:ln>
                </p:spPr>
                <p:txBody>
                  <a:bodyPr rtlCol="0" anchor="ctr"/>
                  <a:lstStyle/>
                  <a:p>
                    <a:endParaRPr lang="nl-NL" sz="1349"/>
                  </a:p>
                </p:txBody>
              </p:sp>
              <p:sp>
                <p:nvSpPr>
                  <p:cNvPr id="26" name="Vrije vorm 25">
                    <a:extLst>
                      <a:ext uri="{FF2B5EF4-FFF2-40B4-BE49-F238E27FC236}">
                        <a16:creationId xmlns:a16="http://schemas.microsoft.com/office/drawing/2014/main" id="{3562746E-070E-CD4E-7DE6-A50A9DB33CB9}"/>
                      </a:ext>
                    </a:extLst>
                  </p:cNvPr>
                  <p:cNvSpPr/>
                  <p:nvPr/>
                </p:nvSpPr>
                <p:spPr>
                  <a:xfrm>
                    <a:off x="3368658" y="5183762"/>
                    <a:ext cx="238168" cy="24565"/>
                  </a:xfrm>
                  <a:custGeom>
                    <a:avLst/>
                    <a:gdLst>
                      <a:gd name="connsiteX0" fmla="*/ 219492 w 238168"/>
                      <a:gd name="connsiteY0" fmla="*/ 0 h 24565"/>
                      <a:gd name="connsiteX1" fmla="*/ 18677 w 238168"/>
                      <a:gd name="connsiteY1" fmla="*/ 0 h 24565"/>
                      <a:gd name="connsiteX2" fmla="*/ 0 w 238168"/>
                      <a:gd name="connsiteY2" fmla="*/ 18618 h 24565"/>
                      <a:gd name="connsiteX3" fmla="*/ 5959 w 238168"/>
                      <a:gd name="connsiteY3" fmla="*/ 24565 h 24565"/>
                      <a:gd name="connsiteX4" fmla="*/ 232205 w 238168"/>
                      <a:gd name="connsiteY4" fmla="*/ 24565 h 24565"/>
                      <a:gd name="connsiteX5" fmla="*/ 238169 w 238168"/>
                      <a:gd name="connsiteY5" fmla="*/ 18618 h 24565"/>
                      <a:gd name="connsiteX6" fmla="*/ 219492 w 238168"/>
                      <a:gd name="connsiteY6" fmla="*/ 0 h 2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68" h="24565">
                        <a:moveTo>
                          <a:pt x="219492" y="0"/>
                        </a:moveTo>
                        <a:lnTo>
                          <a:pt x="18677" y="0"/>
                        </a:lnTo>
                        <a:cubicBezTo>
                          <a:pt x="8360" y="0"/>
                          <a:pt x="0" y="8336"/>
                          <a:pt x="0" y="18618"/>
                        </a:cubicBezTo>
                        <a:cubicBezTo>
                          <a:pt x="0" y="21902"/>
                          <a:pt x="2666" y="24565"/>
                          <a:pt x="5959" y="24565"/>
                        </a:cubicBezTo>
                        <a:lnTo>
                          <a:pt x="232205" y="24565"/>
                        </a:lnTo>
                        <a:cubicBezTo>
                          <a:pt x="235498" y="24565"/>
                          <a:pt x="238169" y="21902"/>
                          <a:pt x="238169" y="18618"/>
                        </a:cubicBezTo>
                        <a:cubicBezTo>
                          <a:pt x="238169" y="8336"/>
                          <a:pt x="229804" y="0"/>
                          <a:pt x="219492" y="0"/>
                        </a:cubicBezTo>
                        <a:close/>
                      </a:path>
                    </a:pathLst>
                  </a:custGeom>
                  <a:solidFill>
                    <a:srgbClr val="BEE2FF"/>
                  </a:solidFill>
                  <a:ln w="0" cap="flat">
                    <a:noFill/>
                    <a:prstDash val="solid"/>
                    <a:miter/>
                  </a:ln>
                </p:spPr>
                <p:txBody>
                  <a:bodyPr rtlCol="0" anchor="ctr"/>
                  <a:lstStyle/>
                  <a:p>
                    <a:endParaRPr lang="nl-NL" sz="1349"/>
                  </a:p>
                </p:txBody>
              </p:sp>
              <p:grpSp>
                <p:nvGrpSpPr>
                  <p:cNvPr id="27" name="Graphic 8">
                    <a:extLst>
                      <a:ext uri="{FF2B5EF4-FFF2-40B4-BE49-F238E27FC236}">
                        <a16:creationId xmlns:a16="http://schemas.microsoft.com/office/drawing/2014/main" id="{0F1A4AF3-D669-083D-1B6A-236856C24FC7}"/>
                      </a:ext>
                    </a:extLst>
                  </p:cNvPr>
                  <p:cNvGrpSpPr/>
                  <p:nvPr/>
                </p:nvGrpSpPr>
                <p:grpSpPr>
                  <a:xfrm>
                    <a:off x="3353943" y="5203265"/>
                    <a:ext cx="267590" cy="78840"/>
                    <a:chOff x="3504133" y="5192779"/>
                    <a:chExt cx="267590" cy="78840"/>
                  </a:xfrm>
                </p:grpSpPr>
                <p:grpSp>
                  <p:nvGrpSpPr>
                    <p:cNvPr id="28" name="Graphic 8">
                      <a:extLst>
                        <a:ext uri="{FF2B5EF4-FFF2-40B4-BE49-F238E27FC236}">
                          <a16:creationId xmlns:a16="http://schemas.microsoft.com/office/drawing/2014/main" id="{84A21740-EEB7-AD13-FCA8-C8D4F3F56598}"/>
                        </a:ext>
                      </a:extLst>
                    </p:cNvPr>
                    <p:cNvGrpSpPr/>
                    <p:nvPr/>
                  </p:nvGrpSpPr>
                  <p:grpSpPr>
                    <a:xfrm>
                      <a:off x="3504133" y="5192783"/>
                      <a:ext cx="79062" cy="78836"/>
                      <a:chOff x="3504133" y="5192783"/>
                      <a:chExt cx="79062" cy="78836"/>
                    </a:xfrm>
                  </p:grpSpPr>
                  <p:sp>
                    <p:nvSpPr>
                      <p:cNvPr id="29" name="Vrije vorm 28">
                        <a:extLst>
                          <a:ext uri="{FF2B5EF4-FFF2-40B4-BE49-F238E27FC236}">
                            <a16:creationId xmlns:a16="http://schemas.microsoft.com/office/drawing/2014/main" id="{64C59608-CB28-380C-F47E-85C376E43A1F}"/>
                          </a:ext>
                        </a:extLst>
                      </p:cNvPr>
                      <p:cNvSpPr/>
                      <p:nvPr/>
                    </p:nvSpPr>
                    <p:spPr>
                      <a:xfrm rot="-4846952">
                        <a:off x="3509208" y="5197843"/>
                        <a:ext cx="68913" cy="68716"/>
                      </a:xfrm>
                      <a:custGeom>
                        <a:avLst/>
                        <a:gdLst>
                          <a:gd name="connsiteX0" fmla="*/ 68913 w 68913"/>
                          <a:gd name="connsiteY0" fmla="*/ 34358 h 68716"/>
                          <a:gd name="connsiteX1" fmla="*/ 34457 w 68913"/>
                          <a:gd name="connsiteY1" fmla="*/ 68717 h 68716"/>
                          <a:gd name="connsiteX2" fmla="*/ 0 w 68913"/>
                          <a:gd name="connsiteY2" fmla="*/ 34358 h 68716"/>
                          <a:gd name="connsiteX3" fmla="*/ 34457 w 68913"/>
                          <a:gd name="connsiteY3" fmla="*/ 0 h 68716"/>
                          <a:gd name="connsiteX4" fmla="*/ 68913 w 68913"/>
                          <a:gd name="connsiteY4" fmla="*/ 34358 h 68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13" h="68716">
                            <a:moveTo>
                              <a:pt x="68913" y="34358"/>
                            </a:moveTo>
                            <a:cubicBezTo>
                              <a:pt x="68913" y="53334"/>
                              <a:pt x="53486" y="68717"/>
                              <a:pt x="34457" y="68717"/>
                            </a:cubicBezTo>
                            <a:cubicBezTo>
                              <a:pt x="15427" y="68717"/>
                              <a:pt x="0" y="53334"/>
                              <a:pt x="0" y="34358"/>
                            </a:cubicBezTo>
                            <a:cubicBezTo>
                              <a:pt x="0" y="15383"/>
                              <a:pt x="15427" y="0"/>
                              <a:pt x="34457" y="0"/>
                            </a:cubicBezTo>
                            <a:cubicBezTo>
                              <a:pt x="53486" y="0"/>
                              <a:pt x="68913" y="15383"/>
                              <a:pt x="68913" y="34358"/>
                            </a:cubicBezTo>
                            <a:close/>
                          </a:path>
                        </a:pathLst>
                      </a:custGeom>
                      <a:solidFill>
                        <a:srgbClr val="77ADDA"/>
                      </a:solidFill>
                      <a:ln w="0" cap="flat">
                        <a:noFill/>
                        <a:prstDash val="solid"/>
                        <a:miter/>
                      </a:ln>
                    </p:spPr>
                    <p:txBody>
                      <a:bodyPr rtlCol="0" anchor="ctr"/>
                      <a:lstStyle/>
                      <a:p>
                        <a:endParaRPr lang="nl-NL" sz="1349"/>
                      </a:p>
                    </p:txBody>
                  </p:sp>
                  <p:sp>
                    <p:nvSpPr>
                      <p:cNvPr id="30" name="Vrije vorm 29">
                        <a:extLst>
                          <a:ext uri="{FF2B5EF4-FFF2-40B4-BE49-F238E27FC236}">
                            <a16:creationId xmlns:a16="http://schemas.microsoft.com/office/drawing/2014/main" id="{25B713D9-5CB8-575E-9F9D-B8103D53085E}"/>
                          </a:ext>
                        </a:extLst>
                      </p:cNvPr>
                      <p:cNvSpPr/>
                      <p:nvPr/>
                    </p:nvSpPr>
                    <p:spPr>
                      <a:xfrm rot="-4603048">
                        <a:off x="3523155" y="5211746"/>
                        <a:ext cx="41019" cy="40902"/>
                      </a:xfrm>
                      <a:custGeom>
                        <a:avLst/>
                        <a:gdLst>
                          <a:gd name="connsiteX0" fmla="*/ 41020 w 41019"/>
                          <a:gd name="connsiteY0" fmla="*/ 20451 h 40902"/>
                          <a:gd name="connsiteX1" fmla="*/ 20510 w 41019"/>
                          <a:gd name="connsiteY1" fmla="*/ 40903 h 40902"/>
                          <a:gd name="connsiteX2" fmla="*/ 0 w 41019"/>
                          <a:gd name="connsiteY2" fmla="*/ 20451 h 40902"/>
                          <a:gd name="connsiteX3" fmla="*/ 20510 w 41019"/>
                          <a:gd name="connsiteY3" fmla="*/ 0 h 40902"/>
                          <a:gd name="connsiteX4" fmla="*/ 41020 w 41019"/>
                          <a:gd name="connsiteY4" fmla="*/ 20451 h 40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9" h="40902">
                            <a:moveTo>
                              <a:pt x="41020" y="20451"/>
                            </a:moveTo>
                            <a:cubicBezTo>
                              <a:pt x="41020" y="31747"/>
                              <a:pt x="31837" y="40903"/>
                              <a:pt x="20510" y="40903"/>
                            </a:cubicBezTo>
                            <a:cubicBezTo>
                              <a:pt x="9183" y="40903"/>
                              <a:pt x="0" y="31746"/>
                              <a:pt x="0" y="20451"/>
                            </a:cubicBezTo>
                            <a:cubicBezTo>
                              <a:pt x="0" y="9156"/>
                              <a:pt x="9183" y="0"/>
                              <a:pt x="20510" y="0"/>
                            </a:cubicBezTo>
                            <a:cubicBezTo>
                              <a:pt x="31837" y="0"/>
                              <a:pt x="41020" y="9156"/>
                              <a:pt x="41020" y="20451"/>
                            </a:cubicBezTo>
                            <a:close/>
                          </a:path>
                        </a:pathLst>
                      </a:custGeom>
                      <a:solidFill>
                        <a:srgbClr val="E7F3FB"/>
                      </a:solidFill>
                      <a:ln w="0" cap="flat">
                        <a:noFill/>
                        <a:prstDash val="solid"/>
                        <a:miter/>
                      </a:ln>
                    </p:spPr>
                    <p:txBody>
                      <a:bodyPr rtlCol="0" anchor="ctr"/>
                      <a:lstStyle/>
                      <a:p>
                        <a:endParaRPr lang="nl-NL" sz="1349"/>
                      </a:p>
                    </p:txBody>
                  </p:sp>
                </p:grpSp>
                <p:grpSp>
                  <p:nvGrpSpPr>
                    <p:cNvPr id="31" name="Graphic 8">
                      <a:extLst>
                        <a:ext uri="{FF2B5EF4-FFF2-40B4-BE49-F238E27FC236}">
                          <a16:creationId xmlns:a16="http://schemas.microsoft.com/office/drawing/2014/main" id="{EB3CF8EA-7166-2E3F-DB57-E3667BDF02DB}"/>
                        </a:ext>
                      </a:extLst>
                    </p:cNvPr>
                    <p:cNvGrpSpPr/>
                    <p:nvPr/>
                  </p:nvGrpSpPr>
                  <p:grpSpPr>
                    <a:xfrm>
                      <a:off x="3692662" y="5192779"/>
                      <a:ext cx="79062" cy="78836"/>
                      <a:chOff x="3692662" y="5192779"/>
                      <a:chExt cx="79062" cy="78836"/>
                    </a:xfrm>
                  </p:grpSpPr>
                  <p:sp>
                    <p:nvSpPr>
                      <p:cNvPr id="32" name="Vrije vorm 31">
                        <a:extLst>
                          <a:ext uri="{FF2B5EF4-FFF2-40B4-BE49-F238E27FC236}">
                            <a16:creationId xmlns:a16="http://schemas.microsoft.com/office/drawing/2014/main" id="{31923087-F7CF-6081-AAE7-E9421EB08220}"/>
                          </a:ext>
                        </a:extLst>
                      </p:cNvPr>
                      <p:cNvSpPr/>
                      <p:nvPr/>
                    </p:nvSpPr>
                    <p:spPr>
                      <a:xfrm rot="-4846952">
                        <a:off x="3697736" y="5197839"/>
                        <a:ext cx="68913" cy="68716"/>
                      </a:xfrm>
                      <a:custGeom>
                        <a:avLst/>
                        <a:gdLst>
                          <a:gd name="connsiteX0" fmla="*/ 68913 w 68913"/>
                          <a:gd name="connsiteY0" fmla="*/ 34358 h 68716"/>
                          <a:gd name="connsiteX1" fmla="*/ 34457 w 68913"/>
                          <a:gd name="connsiteY1" fmla="*/ 68717 h 68716"/>
                          <a:gd name="connsiteX2" fmla="*/ 0 w 68913"/>
                          <a:gd name="connsiteY2" fmla="*/ 34358 h 68716"/>
                          <a:gd name="connsiteX3" fmla="*/ 34457 w 68913"/>
                          <a:gd name="connsiteY3" fmla="*/ 0 h 68716"/>
                          <a:gd name="connsiteX4" fmla="*/ 68913 w 68913"/>
                          <a:gd name="connsiteY4" fmla="*/ 34358 h 68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13" h="68716">
                            <a:moveTo>
                              <a:pt x="68913" y="34358"/>
                            </a:moveTo>
                            <a:cubicBezTo>
                              <a:pt x="68913" y="53334"/>
                              <a:pt x="53486" y="68717"/>
                              <a:pt x="34457" y="68717"/>
                            </a:cubicBezTo>
                            <a:cubicBezTo>
                              <a:pt x="15427" y="68717"/>
                              <a:pt x="0" y="53334"/>
                              <a:pt x="0" y="34358"/>
                            </a:cubicBezTo>
                            <a:cubicBezTo>
                              <a:pt x="0" y="15383"/>
                              <a:pt x="15427" y="0"/>
                              <a:pt x="34457" y="0"/>
                            </a:cubicBezTo>
                            <a:cubicBezTo>
                              <a:pt x="53486" y="0"/>
                              <a:pt x="68913" y="15383"/>
                              <a:pt x="68913" y="34358"/>
                            </a:cubicBezTo>
                            <a:close/>
                          </a:path>
                        </a:pathLst>
                      </a:custGeom>
                      <a:solidFill>
                        <a:srgbClr val="77ADDA"/>
                      </a:solidFill>
                      <a:ln w="0" cap="flat">
                        <a:noFill/>
                        <a:prstDash val="solid"/>
                        <a:miter/>
                      </a:ln>
                    </p:spPr>
                    <p:txBody>
                      <a:bodyPr rtlCol="0" anchor="ctr"/>
                      <a:lstStyle/>
                      <a:p>
                        <a:endParaRPr lang="nl-NL" sz="1349"/>
                      </a:p>
                    </p:txBody>
                  </p:sp>
                  <p:sp>
                    <p:nvSpPr>
                      <p:cNvPr id="33" name="Vrije vorm 32">
                        <a:extLst>
                          <a:ext uri="{FF2B5EF4-FFF2-40B4-BE49-F238E27FC236}">
                            <a16:creationId xmlns:a16="http://schemas.microsoft.com/office/drawing/2014/main" id="{2A7785C5-AC01-AF75-F1B8-14160EABEF75}"/>
                          </a:ext>
                        </a:extLst>
                      </p:cNvPr>
                      <p:cNvSpPr/>
                      <p:nvPr/>
                    </p:nvSpPr>
                    <p:spPr>
                      <a:xfrm rot="-4846949">
                        <a:off x="3711684" y="5211747"/>
                        <a:ext cx="41019" cy="40902"/>
                      </a:xfrm>
                      <a:custGeom>
                        <a:avLst/>
                        <a:gdLst>
                          <a:gd name="connsiteX0" fmla="*/ 41020 w 41019"/>
                          <a:gd name="connsiteY0" fmla="*/ 20451 h 40902"/>
                          <a:gd name="connsiteX1" fmla="*/ 20510 w 41019"/>
                          <a:gd name="connsiteY1" fmla="*/ 40903 h 40902"/>
                          <a:gd name="connsiteX2" fmla="*/ 0 w 41019"/>
                          <a:gd name="connsiteY2" fmla="*/ 20451 h 40902"/>
                          <a:gd name="connsiteX3" fmla="*/ 20510 w 41019"/>
                          <a:gd name="connsiteY3" fmla="*/ 0 h 40902"/>
                          <a:gd name="connsiteX4" fmla="*/ 41020 w 41019"/>
                          <a:gd name="connsiteY4" fmla="*/ 20451 h 40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9" h="40902">
                            <a:moveTo>
                              <a:pt x="41020" y="20451"/>
                            </a:moveTo>
                            <a:cubicBezTo>
                              <a:pt x="41020" y="31747"/>
                              <a:pt x="31837" y="40903"/>
                              <a:pt x="20510" y="40903"/>
                            </a:cubicBezTo>
                            <a:cubicBezTo>
                              <a:pt x="9183" y="40903"/>
                              <a:pt x="0" y="31746"/>
                              <a:pt x="0" y="20451"/>
                            </a:cubicBezTo>
                            <a:cubicBezTo>
                              <a:pt x="0" y="9156"/>
                              <a:pt x="9183" y="0"/>
                              <a:pt x="20510" y="0"/>
                            </a:cubicBezTo>
                            <a:cubicBezTo>
                              <a:pt x="31837" y="0"/>
                              <a:pt x="41020" y="9156"/>
                              <a:pt x="41020" y="20451"/>
                            </a:cubicBezTo>
                            <a:close/>
                          </a:path>
                        </a:pathLst>
                      </a:custGeom>
                      <a:solidFill>
                        <a:srgbClr val="E7F3FB"/>
                      </a:solidFill>
                      <a:ln w="0" cap="flat">
                        <a:noFill/>
                        <a:prstDash val="solid"/>
                        <a:miter/>
                      </a:ln>
                    </p:spPr>
                    <p:txBody>
                      <a:bodyPr rtlCol="0" anchor="ctr"/>
                      <a:lstStyle/>
                      <a:p>
                        <a:endParaRPr lang="nl-NL" sz="1349"/>
                      </a:p>
                    </p:txBody>
                  </p:sp>
                </p:grpSp>
              </p:grpSp>
              <p:sp>
                <p:nvSpPr>
                  <p:cNvPr id="34" name="Vrije vorm 33">
                    <a:extLst>
                      <a:ext uri="{FF2B5EF4-FFF2-40B4-BE49-F238E27FC236}">
                        <a16:creationId xmlns:a16="http://schemas.microsoft.com/office/drawing/2014/main" id="{F5AE71F2-C4E2-719C-FE3C-D9472FE530D2}"/>
                      </a:ext>
                    </a:extLst>
                  </p:cNvPr>
                  <p:cNvSpPr/>
                  <p:nvPr/>
                </p:nvSpPr>
                <p:spPr>
                  <a:xfrm>
                    <a:off x="3468460" y="5208327"/>
                    <a:ext cx="38565" cy="68717"/>
                  </a:xfrm>
                  <a:custGeom>
                    <a:avLst/>
                    <a:gdLst>
                      <a:gd name="connsiteX0" fmla="*/ 25818 w 38565"/>
                      <a:gd name="connsiteY0" fmla="*/ 0 h 68717"/>
                      <a:gd name="connsiteX1" fmla="*/ 38565 w 38565"/>
                      <a:gd name="connsiteY1" fmla="*/ 12711 h 68717"/>
                      <a:gd name="connsiteX2" fmla="*/ 38565 w 38565"/>
                      <a:gd name="connsiteY2" fmla="*/ 56007 h 68717"/>
                      <a:gd name="connsiteX3" fmla="*/ 25818 w 38565"/>
                      <a:gd name="connsiteY3" fmla="*/ 68717 h 68717"/>
                      <a:gd name="connsiteX4" fmla="*/ 12747 w 38565"/>
                      <a:gd name="connsiteY4" fmla="*/ 68717 h 68717"/>
                      <a:gd name="connsiteX5" fmla="*/ 0 w 38565"/>
                      <a:gd name="connsiteY5" fmla="*/ 56007 h 68717"/>
                      <a:gd name="connsiteX6" fmla="*/ 0 w 38565"/>
                      <a:gd name="connsiteY6" fmla="*/ 12711 h 68717"/>
                      <a:gd name="connsiteX7" fmla="*/ 12747 w 38565"/>
                      <a:gd name="connsiteY7" fmla="*/ 0 h 6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65" h="68717">
                        <a:moveTo>
                          <a:pt x="25818" y="0"/>
                        </a:moveTo>
                        <a:cubicBezTo>
                          <a:pt x="32858" y="0"/>
                          <a:pt x="38565" y="5691"/>
                          <a:pt x="38565" y="12711"/>
                        </a:cubicBezTo>
                        <a:lnTo>
                          <a:pt x="38565" y="56007"/>
                        </a:lnTo>
                        <a:cubicBezTo>
                          <a:pt x="38565" y="63027"/>
                          <a:pt x="32858" y="68717"/>
                          <a:pt x="25818" y="68717"/>
                        </a:cubicBezTo>
                        <a:lnTo>
                          <a:pt x="12747" y="68717"/>
                        </a:lnTo>
                        <a:cubicBezTo>
                          <a:pt x="5707" y="68717"/>
                          <a:pt x="0" y="63027"/>
                          <a:pt x="0" y="56007"/>
                        </a:cubicBezTo>
                        <a:lnTo>
                          <a:pt x="0" y="12711"/>
                        </a:lnTo>
                        <a:cubicBezTo>
                          <a:pt x="0" y="5691"/>
                          <a:pt x="5707" y="0"/>
                          <a:pt x="12747" y="0"/>
                        </a:cubicBezTo>
                        <a:close/>
                      </a:path>
                    </a:pathLst>
                  </a:custGeom>
                  <a:solidFill>
                    <a:srgbClr val="77ADDA"/>
                  </a:solidFill>
                  <a:ln w="0" cap="flat">
                    <a:noFill/>
                    <a:prstDash val="solid"/>
                    <a:miter/>
                  </a:ln>
                </p:spPr>
                <p:txBody>
                  <a:bodyPr rtlCol="0" anchor="ctr"/>
                  <a:lstStyle/>
                  <a:p>
                    <a:endParaRPr lang="nl-NL" sz="1349"/>
                  </a:p>
                </p:txBody>
              </p:sp>
              <p:grpSp>
                <p:nvGrpSpPr>
                  <p:cNvPr id="2" name="Graphic 2">
                    <a:extLst>
                      <a:ext uri="{FF2B5EF4-FFF2-40B4-BE49-F238E27FC236}">
                        <a16:creationId xmlns:a16="http://schemas.microsoft.com/office/drawing/2014/main" id="{36848658-B44C-F2F6-87E5-4211899815AA}"/>
                      </a:ext>
                    </a:extLst>
                  </p:cNvPr>
                  <p:cNvGrpSpPr/>
                  <p:nvPr/>
                </p:nvGrpSpPr>
                <p:grpSpPr>
                  <a:xfrm flipH="1">
                    <a:off x="3508483" y="4062359"/>
                    <a:ext cx="160443" cy="261878"/>
                    <a:chOff x="6039215" y="1646148"/>
                    <a:chExt cx="844358" cy="1573506"/>
                  </a:xfrm>
                </p:grpSpPr>
                <p:sp>
                  <p:nvSpPr>
                    <p:cNvPr id="4" name="Vrije vorm 3">
                      <a:extLst>
                        <a:ext uri="{FF2B5EF4-FFF2-40B4-BE49-F238E27FC236}">
                          <a16:creationId xmlns:a16="http://schemas.microsoft.com/office/drawing/2014/main" id="{3C2F779B-A730-7E9A-A4CF-B9593A88A92B}"/>
                        </a:ext>
                      </a:extLst>
                    </p:cNvPr>
                    <p:cNvSpPr/>
                    <p:nvPr/>
                  </p:nvSpPr>
                  <p:spPr>
                    <a:xfrm>
                      <a:off x="6039215" y="1646148"/>
                      <a:ext cx="844358" cy="1573506"/>
                    </a:xfrm>
                    <a:custGeom>
                      <a:avLst/>
                      <a:gdLst>
                        <a:gd name="connsiteX0" fmla="*/ 834481 w 844358"/>
                        <a:gd name="connsiteY0" fmla="*/ 301585 h 1573506"/>
                        <a:gd name="connsiteX1" fmla="*/ 718299 w 844358"/>
                        <a:gd name="connsiteY1" fmla="*/ 224509 h 1573506"/>
                        <a:gd name="connsiteX2" fmla="*/ 537915 w 844358"/>
                        <a:gd name="connsiteY2" fmla="*/ 224509 h 1573506"/>
                        <a:gd name="connsiteX3" fmla="*/ 537915 w 844358"/>
                        <a:gd name="connsiteY3" fmla="*/ 203216 h 1573506"/>
                        <a:gd name="connsiteX4" fmla="*/ 464239 w 844358"/>
                        <a:gd name="connsiteY4" fmla="*/ 106304 h 1573506"/>
                        <a:gd name="connsiteX5" fmla="*/ 464239 w 844358"/>
                        <a:gd name="connsiteY5" fmla="*/ 0 h 1573506"/>
                        <a:gd name="connsiteX6" fmla="*/ 410237 w 844358"/>
                        <a:gd name="connsiteY6" fmla="*/ 0 h 1573506"/>
                        <a:gd name="connsiteX7" fmla="*/ 410237 w 844358"/>
                        <a:gd name="connsiteY7" fmla="*/ 106223 h 1573506"/>
                        <a:gd name="connsiteX8" fmla="*/ 336561 w 844358"/>
                        <a:gd name="connsiteY8" fmla="*/ 203216 h 1573506"/>
                        <a:gd name="connsiteX9" fmla="*/ 336561 w 844358"/>
                        <a:gd name="connsiteY9" fmla="*/ 224509 h 1573506"/>
                        <a:gd name="connsiteX10" fmla="*/ 126140 w 844358"/>
                        <a:gd name="connsiteY10" fmla="*/ 224509 h 1573506"/>
                        <a:gd name="connsiteX11" fmla="*/ 9878 w 844358"/>
                        <a:gd name="connsiteY11" fmla="*/ 301586 h 1573506"/>
                        <a:gd name="connsiteX12" fmla="*/ 0 w 844358"/>
                        <a:gd name="connsiteY12" fmla="*/ 350649 h 1573506"/>
                        <a:gd name="connsiteX13" fmla="*/ 0 w 844358"/>
                        <a:gd name="connsiteY13" fmla="*/ 1148777 h 1573506"/>
                        <a:gd name="connsiteX14" fmla="*/ 9878 w 844358"/>
                        <a:gd name="connsiteY14" fmla="*/ 1197921 h 1573506"/>
                        <a:gd name="connsiteX15" fmla="*/ 126140 w 844358"/>
                        <a:gd name="connsiteY15" fmla="*/ 1274916 h 1573506"/>
                        <a:gd name="connsiteX16" fmla="*/ 306362 w 844358"/>
                        <a:gd name="connsiteY16" fmla="*/ 1274916 h 1573506"/>
                        <a:gd name="connsiteX17" fmla="*/ 306362 w 844358"/>
                        <a:gd name="connsiteY17" fmla="*/ 1344840 h 1573506"/>
                        <a:gd name="connsiteX18" fmla="*/ 308657 w 844358"/>
                        <a:gd name="connsiteY18" fmla="*/ 1347135 h 1573506"/>
                        <a:gd name="connsiteX19" fmla="*/ 348192 w 844358"/>
                        <a:gd name="connsiteY19" fmla="*/ 1347135 h 1573506"/>
                        <a:gd name="connsiteX20" fmla="*/ 350487 w 844358"/>
                        <a:gd name="connsiteY20" fmla="*/ 1349430 h 1573506"/>
                        <a:gd name="connsiteX21" fmla="*/ 350487 w 844358"/>
                        <a:gd name="connsiteY21" fmla="*/ 1401109 h 1573506"/>
                        <a:gd name="connsiteX22" fmla="*/ 352782 w 844358"/>
                        <a:gd name="connsiteY22" fmla="*/ 1403404 h 1573506"/>
                        <a:gd name="connsiteX23" fmla="*/ 399279 w 844358"/>
                        <a:gd name="connsiteY23" fmla="*/ 1403404 h 1573506"/>
                        <a:gd name="connsiteX24" fmla="*/ 401574 w 844358"/>
                        <a:gd name="connsiteY24" fmla="*/ 1405699 h 1573506"/>
                        <a:gd name="connsiteX25" fmla="*/ 401574 w 844358"/>
                        <a:gd name="connsiteY25" fmla="*/ 1573506 h 1573506"/>
                        <a:gd name="connsiteX26" fmla="*/ 442784 w 844358"/>
                        <a:gd name="connsiteY26" fmla="*/ 1573506 h 1573506"/>
                        <a:gd name="connsiteX27" fmla="*/ 442784 w 844358"/>
                        <a:gd name="connsiteY27" fmla="*/ 1405699 h 1573506"/>
                        <a:gd name="connsiteX28" fmla="*/ 445079 w 844358"/>
                        <a:gd name="connsiteY28" fmla="*/ 1403404 h 1573506"/>
                        <a:gd name="connsiteX29" fmla="*/ 491576 w 844358"/>
                        <a:gd name="connsiteY29" fmla="*/ 1403404 h 1573506"/>
                        <a:gd name="connsiteX30" fmla="*/ 493871 w 844358"/>
                        <a:gd name="connsiteY30" fmla="*/ 1401109 h 1573506"/>
                        <a:gd name="connsiteX31" fmla="*/ 493871 w 844358"/>
                        <a:gd name="connsiteY31" fmla="*/ 1349430 h 1573506"/>
                        <a:gd name="connsiteX32" fmla="*/ 496166 w 844358"/>
                        <a:gd name="connsiteY32" fmla="*/ 1347135 h 1573506"/>
                        <a:gd name="connsiteX33" fmla="*/ 535701 w 844358"/>
                        <a:gd name="connsiteY33" fmla="*/ 1347135 h 1573506"/>
                        <a:gd name="connsiteX34" fmla="*/ 537996 w 844358"/>
                        <a:gd name="connsiteY34" fmla="*/ 1344840 h 1573506"/>
                        <a:gd name="connsiteX35" fmla="*/ 537996 w 844358"/>
                        <a:gd name="connsiteY35" fmla="*/ 1274916 h 1573506"/>
                        <a:gd name="connsiteX36" fmla="*/ 718300 w 844358"/>
                        <a:gd name="connsiteY36" fmla="*/ 1274916 h 1573506"/>
                        <a:gd name="connsiteX37" fmla="*/ 834480 w 844358"/>
                        <a:gd name="connsiteY37" fmla="*/ 1197921 h 1573506"/>
                        <a:gd name="connsiteX38" fmla="*/ 844358 w 844358"/>
                        <a:gd name="connsiteY38" fmla="*/ 1148777 h 1573506"/>
                        <a:gd name="connsiteX39" fmla="*/ 844358 w 844358"/>
                        <a:gd name="connsiteY39" fmla="*/ 350649 h 1573506"/>
                        <a:gd name="connsiteX40" fmla="*/ 834481 w 844358"/>
                        <a:gd name="connsiteY40" fmla="*/ 301585 h 1573506"/>
                        <a:gd name="connsiteX41" fmla="*/ 390482 w 844358"/>
                        <a:gd name="connsiteY41" fmla="*/ 224509 h 1573506"/>
                        <a:gd name="connsiteX42" fmla="*/ 390482 w 844358"/>
                        <a:gd name="connsiteY42" fmla="*/ 203216 h 1573506"/>
                        <a:gd name="connsiteX43" fmla="*/ 436874 w 844358"/>
                        <a:gd name="connsiteY43" fmla="*/ 156743 h 1573506"/>
                        <a:gd name="connsiteX44" fmla="*/ 483346 w 844358"/>
                        <a:gd name="connsiteY44" fmla="*/ 203216 h 1573506"/>
                        <a:gd name="connsiteX45" fmla="*/ 483346 w 844358"/>
                        <a:gd name="connsiteY45" fmla="*/ 224509 h 1573506"/>
                        <a:gd name="connsiteX46" fmla="*/ 390482 w 844358"/>
                        <a:gd name="connsiteY46" fmla="*/ 224509 h 157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44358" h="1573506">
                          <a:moveTo>
                            <a:pt x="834481" y="301585"/>
                          </a:moveTo>
                          <a:cubicBezTo>
                            <a:pt x="815176" y="255497"/>
                            <a:pt x="768683" y="224249"/>
                            <a:pt x="718299" y="224509"/>
                          </a:cubicBezTo>
                          <a:cubicBezTo>
                            <a:pt x="718300" y="224509"/>
                            <a:pt x="537915" y="224509"/>
                            <a:pt x="537915" y="224509"/>
                          </a:cubicBezTo>
                          <a:cubicBezTo>
                            <a:pt x="537915" y="224509"/>
                            <a:pt x="537915" y="203216"/>
                            <a:pt x="537915" y="203216"/>
                          </a:cubicBezTo>
                          <a:cubicBezTo>
                            <a:pt x="538523" y="158575"/>
                            <a:pt x="507040" y="117901"/>
                            <a:pt x="464239" y="106304"/>
                          </a:cubicBezTo>
                          <a:lnTo>
                            <a:pt x="464239" y="0"/>
                          </a:lnTo>
                          <a:lnTo>
                            <a:pt x="410237" y="0"/>
                          </a:lnTo>
                          <a:lnTo>
                            <a:pt x="410237" y="106223"/>
                          </a:lnTo>
                          <a:cubicBezTo>
                            <a:pt x="367409" y="117682"/>
                            <a:pt x="335968" y="158611"/>
                            <a:pt x="336561" y="203216"/>
                          </a:cubicBezTo>
                          <a:cubicBezTo>
                            <a:pt x="336561" y="203216"/>
                            <a:pt x="336561" y="224509"/>
                            <a:pt x="336561" y="224509"/>
                          </a:cubicBezTo>
                          <a:lnTo>
                            <a:pt x="126140" y="224509"/>
                          </a:lnTo>
                          <a:cubicBezTo>
                            <a:pt x="75775" y="224218"/>
                            <a:pt x="29166" y="255474"/>
                            <a:pt x="9878" y="301586"/>
                          </a:cubicBezTo>
                          <a:cubicBezTo>
                            <a:pt x="3481" y="316644"/>
                            <a:pt x="0" y="333241"/>
                            <a:pt x="0" y="350649"/>
                          </a:cubicBezTo>
                          <a:lnTo>
                            <a:pt x="0" y="1148777"/>
                          </a:lnTo>
                          <a:cubicBezTo>
                            <a:pt x="0" y="1166184"/>
                            <a:pt x="3481" y="1182781"/>
                            <a:pt x="9878" y="1197921"/>
                          </a:cubicBezTo>
                          <a:cubicBezTo>
                            <a:pt x="29174" y="1244007"/>
                            <a:pt x="75739" y="1275272"/>
                            <a:pt x="126140" y="1274916"/>
                          </a:cubicBezTo>
                          <a:cubicBezTo>
                            <a:pt x="126140" y="1274916"/>
                            <a:pt x="306362" y="1274916"/>
                            <a:pt x="306362" y="1274916"/>
                          </a:cubicBezTo>
                          <a:lnTo>
                            <a:pt x="306362" y="1344840"/>
                          </a:lnTo>
                          <a:cubicBezTo>
                            <a:pt x="306362" y="1346107"/>
                            <a:pt x="307390" y="1347135"/>
                            <a:pt x="308657" y="1347135"/>
                          </a:cubicBezTo>
                          <a:lnTo>
                            <a:pt x="348192" y="1347135"/>
                          </a:lnTo>
                          <a:cubicBezTo>
                            <a:pt x="349459" y="1347135"/>
                            <a:pt x="350487" y="1348162"/>
                            <a:pt x="350487" y="1349430"/>
                          </a:cubicBezTo>
                          <a:lnTo>
                            <a:pt x="350487" y="1401109"/>
                          </a:lnTo>
                          <a:cubicBezTo>
                            <a:pt x="350487" y="1402376"/>
                            <a:pt x="351514" y="1403404"/>
                            <a:pt x="352782" y="1403404"/>
                          </a:cubicBezTo>
                          <a:lnTo>
                            <a:pt x="399279" y="1403404"/>
                          </a:lnTo>
                          <a:cubicBezTo>
                            <a:pt x="400546" y="1403404"/>
                            <a:pt x="401574" y="1404432"/>
                            <a:pt x="401574" y="1405699"/>
                          </a:cubicBezTo>
                          <a:lnTo>
                            <a:pt x="401574" y="1573506"/>
                          </a:lnTo>
                          <a:lnTo>
                            <a:pt x="442784" y="1573506"/>
                          </a:lnTo>
                          <a:lnTo>
                            <a:pt x="442784" y="1405699"/>
                          </a:lnTo>
                          <a:cubicBezTo>
                            <a:pt x="442784" y="1404432"/>
                            <a:pt x="443811" y="1403404"/>
                            <a:pt x="445079" y="1403404"/>
                          </a:cubicBezTo>
                          <a:lnTo>
                            <a:pt x="491576" y="1403404"/>
                          </a:lnTo>
                          <a:cubicBezTo>
                            <a:pt x="492843" y="1403404"/>
                            <a:pt x="493871" y="1402376"/>
                            <a:pt x="493871" y="1401109"/>
                          </a:cubicBezTo>
                          <a:lnTo>
                            <a:pt x="493871" y="1349430"/>
                          </a:lnTo>
                          <a:cubicBezTo>
                            <a:pt x="493871" y="1348162"/>
                            <a:pt x="494899" y="1347135"/>
                            <a:pt x="496166" y="1347135"/>
                          </a:cubicBezTo>
                          <a:lnTo>
                            <a:pt x="535701" y="1347135"/>
                          </a:lnTo>
                          <a:cubicBezTo>
                            <a:pt x="536968" y="1347135"/>
                            <a:pt x="537996" y="1346107"/>
                            <a:pt x="537996" y="1344840"/>
                          </a:cubicBezTo>
                          <a:lnTo>
                            <a:pt x="537996" y="1274916"/>
                          </a:lnTo>
                          <a:lnTo>
                            <a:pt x="718300" y="1274916"/>
                          </a:lnTo>
                          <a:cubicBezTo>
                            <a:pt x="768713" y="1275247"/>
                            <a:pt x="815174" y="1243987"/>
                            <a:pt x="834480" y="1197921"/>
                          </a:cubicBezTo>
                          <a:cubicBezTo>
                            <a:pt x="840876" y="1182781"/>
                            <a:pt x="844358" y="1166184"/>
                            <a:pt x="844358" y="1148777"/>
                          </a:cubicBezTo>
                          <a:lnTo>
                            <a:pt x="844358" y="350649"/>
                          </a:lnTo>
                          <a:cubicBezTo>
                            <a:pt x="844358" y="333241"/>
                            <a:pt x="840876" y="316644"/>
                            <a:pt x="834481" y="301585"/>
                          </a:cubicBezTo>
                          <a:close/>
                          <a:moveTo>
                            <a:pt x="390482" y="224509"/>
                          </a:moveTo>
                          <a:lnTo>
                            <a:pt x="390482" y="203216"/>
                          </a:lnTo>
                          <a:cubicBezTo>
                            <a:pt x="390179" y="178376"/>
                            <a:pt x="411991" y="156474"/>
                            <a:pt x="436874" y="156743"/>
                          </a:cubicBezTo>
                          <a:cubicBezTo>
                            <a:pt x="462031" y="156329"/>
                            <a:pt x="483693" y="178187"/>
                            <a:pt x="483346" y="203216"/>
                          </a:cubicBezTo>
                          <a:cubicBezTo>
                            <a:pt x="483346" y="203216"/>
                            <a:pt x="483346" y="224509"/>
                            <a:pt x="483346" y="224509"/>
                          </a:cubicBezTo>
                          <a:lnTo>
                            <a:pt x="390482" y="224509"/>
                          </a:lnTo>
                          <a:close/>
                        </a:path>
                      </a:pathLst>
                    </a:custGeom>
                    <a:solidFill>
                      <a:srgbClr val="BEE1FE"/>
                    </a:solidFill>
                    <a:ln w="8096" cap="flat">
                      <a:noFill/>
                      <a:prstDash val="solid"/>
                      <a:miter/>
                    </a:ln>
                  </p:spPr>
                  <p:txBody>
                    <a:bodyPr rtlCol="0" anchor="ctr"/>
                    <a:lstStyle/>
                    <a:p>
                      <a:endParaRPr lang="nl-NL" sz="1349"/>
                    </a:p>
                  </p:txBody>
                </p:sp>
                <p:sp>
                  <p:nvSpPr>
                    <p:cNvPr id="9" name="Vrije vorm 8">
                      <a:extLst>
                        <a:ext uri="{FF2B5EF4-FFF2-40B4-BE49-F238E27FC236}">
                          <a16:creationId xmlns:a16="http://schemas.microsoft.com/office/drawing/2014/main" id="{91EACBA3-040C-09DD-9581-F63B5AC36D40}"/>
                        </a:ext>
                      </a:extLst>
                    </p:cNvPr>
                    <p:cNvSpPr/>
                    <p:nvPr/>
                  </p:nvSpPr>
                  <p:spPr>
                    <a:xfrm>
                      <a:off x="6152444" y="2134737"/>
                      <a:ext cx="617922" cy="673110"/>
                    </a:xfrm>
                    <a:custGeom>
                      <a:avLst/>
                      <a:gdLst>
                        <a:gd name="connsiteX0" fmla="*/ 560335 w 617922"/>
                        <a:gd name="connsiteY0" fmla="*/ 14352 h 673110"/>
                        <a:gd name="connsiteX1" fmla="*/ 538181 w 617922"/>
                        <a:gd name="connsiteY1" fmla="*/ 3588 h 673110"/>
                        <a:gd name="connsiteX2" fmla="*/ 514930 w 617922"/>
                        <a:gd name="connsiteY2" fmla="*/ 0 h 673110"/>
                        <a:gd name="connsiteX3" fmla="*/ 491679 w 617922"/>
                        <a:gd name="connsiteY3" fmla="*/ 3588 h 673110"/>
                        <a:gd name="connsiteX4" fmla="*/ 469524 w 617922"/>
                        <a:gd name="connsiteY4" fmla="*/ 14352 h 673110"/>
                        <a:gd name="connsiteX5" fmla="*/ 456594 w 617922"/>
                        <a:gd name="connsiteY5" fmla="*/ 21778 h 673110"/>
                        <a:gd name="connsiteX6" fmla="*/ 442569 w 617922"/>
                        <a:gd name="connsiteY6" fmla="*/ 27299 h 673110"/>
                        <a:gd name="connsiteX7" fmla="*/ 427628 w 617922"/>
                        <a:gd name="connsiteY7" fmla="*/ 30741 h 673110"/>
                        <a:gd name="connsiteX8" fmla="*/ 411944 w 617922"/>
                        <a:gd name="connsiteY8" fmla="*/ 31927 h 673110"/>
                        <a:gd name="connsiteX9" fmla="*/ 396261 w 617922"/>
                        <a:gd name="connsiteY9" fmla="*/ 30741 h 673110"/>
                        <a:gd name="connsiteX10" fmla="*/ 381320 w 617922"/>
                        <a:gd name="connsiteY10" fmla="*/ 27299 h 673110"/>
                        <a:gd name="connsiteX11" fmla="*/ 367296 w 617922"/>
                        <a:gd name="connsiteY11" fmla="*/ 21778 h 673110"/>
                        <a:gd name="connsiteX12" fmla="*/ 354363 w 617922"/>
                        <a:gd name="connsiteY12" fmla="*/ 14352 h 673110"/>
                        <a:gd name="connsiteX13" fmla="*/ 332210 w 617922"/>
                        <a:gd name="connsiteY13" fmla="*/ 3588 h 673110"/>
                        <a:gd name="connsiteX14" fmla="*/ 308961 w 617922"/>
                        <a:gd name="connsiteY14" fmla="*/ 0 h 673110"/>
                        <a:gd name="connsiteX15" fmla="*/ 285713 w 617922"/>
                        <a:gd name="connsiteY15" fmla="*/ 3588 h 673110"/>
                        <a:gd name="connsiteX16" fmla="*/ 263560 w 617922"/>
                        <a:gd name="connsiteY16" fmla="*/ 14352 h 673110"/>
                        <a:gd name="connsiteX17" fmla="*/ 250625 w 617922"/>
                        <a:gd name="connsiteY17" fmla="*/ 21778 h 673110"/>
                        <a:gd name="connsiteX18" fmla="*/ 236598 w 617922"/>
                        <a:gd name="connsiteY18" fmla="*/ 27299 h 673110"/>
                        <a:gd name="connsiteX19" fmla="*/ 221656 w 617922"/>
                        <a:gd name="connsiteY19" fmla="*/ 30741 h 673110"/>
                        <a:gd name="connsiteX20" fmla="*/ 205972 w 617922"/>
                        <a:gd name="connsiteY20" fmla="*/ 31927 h 673110"/>
                        <a:gd name="connsiteX21" fmla="*/ 190289 w 617922"/>
                        <a:gd name="connsiteY21" fmla="*/ 30741 h 673110"/>
                        <a:gd name="connsiteX22" fmla="*/ 175348 w 617922"/>
                        <a:gd name="connsiteY22" fmla="*/ 27299 h 673110"/>
                        <a:gd name="connsiteX23" fmla="*/ 161324 w 617922"/>
                        <a:gd name="connsiteY23" fmla="*/ 21778 h 673110"/>
                        <a:gd name="connsiteX24" fmla="*/ 148391 w 617922"/>
                        <a:gd name="connsiteY24" fmla="*/ 14352 h 673110"/>
                        <a:gd name="connsiteX25" fmla="*/ 126240 w 617922"/>
                        <a:gd name="connsiteY25" fmla="*/ 3588 h 673110"/>
                        <a:gd name="connsiteX26" fmla="*/ 102991 w 617922"/>
                        <a:gd name="connsiteY26" fmla="*/ 0 h 673110"/>
                        <a:gd name="connsiteX27" fmla="*/ 79741 w 617922"/>
                        <a:gd name="connsiteY27" fmla="*/ 3588 h 673110"/>
                        <a:gd name="connsiteX28" fmla="*/ 57587 w 617922"/>
                        <a:gd name="connsiteY28" fmla="*/ 14352 h 673110"/>
                        <a:gd name="connsiteX29" fmla="*/ 44654 w 617922"/>
                        <a:gd name="connsiteY29" fmla="*/ 21778 h 673110"/>
                        <a:gd name="connsiteX30" fmla="*/ 30629 w 617922"/>
                        <a:gd name="connsiteY30" fmla="*/ 27299 h 673110"/>
                        <a:gd name="connsiteX31" fmla="*/ 15686 w 617922"/>
                        <a:gd name="connsiteY31" fmla="*/ 30741 h 673110"/>
                        <a:gd name="connsiteX32" fmla="*/ 0 w 617922"/>
                        <a:gd name="connsiteY32" fmla="*/ 31927 h 673110"/>
                        <a:gd name="connsiteX33" fmla="*/ 0 w 617922"/>
                        <a:gd name="connsiteY33" fmla="*/ 192223 h 673110"/>
                        <a:gd name="connsiteX34" fmla="*/ 0 w 617922"/>
                        <a:gd name="connsiteY34" fmla="*/ 352519 h 673110"/>
                        <a:gd name="connsiteX35" fmla="*/ 0 w 617922"/>
                        <a:gd name="connsiteY35" fmla="*/ 512815 h 673110"/>
                        <a:gd name="connsiteX36" fmla="*/ 0 w 617922"/>
                        <a:gd name="connsiteY36" fmla="*/ 673110 h 673110"/>
                        <a:gd name="connsiteX37" fmla="*/ 154481 w 617922"/>
                        <a:gd name="connsiteY37" fmla="*/ 673110 h 673110"/>
                        <a:gd name="connsiteX38" fmla="*/ 308961 w 617922"/>
                        <a:gd name="connsiteY38" fmla="*/ 673110 h 673110"/>
                        <a:gd name="connsiteX39" fmla="*/ 463442 w 617922"/>
                        <a:gd name="connsiteY39" fmla="*/ 673110 h 673110"/>
                        <a:gd name="connsiteX40" fmla="*/ 617922 w 617922"/>
                        <a:gd name="connsiteY40" fmla="*/ 673110 h 673110"/>
                        <a:gd name="connsiteX41" fmla="*/ 617922 w 617922"/>
                        <a:gd name="connsiteY41" fmla="*/ 512815 h 673110"/>
                        <a:gd name="connsiteX42" fmla="*/ 617922 w 617922"/>
                        <a:gd name="connsiteY42" fmla="*/ 352519 h 673110"/>
                        <a:gd name="connsiteX43" fmla="*/ 617922 w 617922"/>
                        <a:gd name="connsiteY43" fmla="*/ 192223 h 673110"/>
                        <a:gd name="connsiteX44" fmla="*/ 617922 w 617922"/>
                        <a:gd name="connsiteY44" fmla="*/ 31927 h 673110"/>
                        <a:gd name="connsiteX45" fmla="*/ 602236 w 617922"/>
                        <a:gd name="connsiteY45" fmla="*/ 30741 h 673110"/>
                        <a:gd name="connsiteX46" fmla="*/ 587293 w 617922"/>
                        <a:gd name="connsiteY46" fmla="*/ 27299 h 673110"/>
                        <a:gd name="connsiteX47" fmla="*/ 573268 w 617922"/>
                        <a:gd name="connsiteY47" fmla="*/ 21778 h 673110"/>
                        <a:gd name="connsiteX48" fmla="*/ 560335 w 617922"/>
                        <a:gd name="connsiteY48" fmla="*/ 14352 h 67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17922" h="673110">
                          <a:moveTo>
                            <a:pt x="560335" y="14352"/>
                          </a:moveTo>
                          <a:cubicBezTo>
                            <a:pt x="553254" y="9568"/>
                            <a:pt x="545809" y="5980"/>
                            <a:pt x="538181" y="3588"/>
                          </a:cubicBezTo>
                          <a:cubicBezTo>
                            <a:pt x="530552" y="1196"/>
                            <a:pt x="522741" y="0"/>
                            <a:pt x="514930" y="0"/>
                          </a:cubicBezTo>
                          <a:cubicBezTo>
                            <a:pt x="507119" y="0"/>
                            <a:pt x="499307" y="1196"/>
                            <a:pt x="491679" y="3588"/>
                          </a:cubicBezTo>
                          <a:cubicBezTo>
                            <a:pt x="484050" y="5980"/>
                            <a:pt x="476604" y="9568"/>
                            <a:pt x="469524" y="14352"/>
                          </a:cubicBezTo>
                          <a:cubicBezTo>
                            <a:pt x="465416" y="17125"/>
                            <a:pt x="461096" y="19610"/>
                            <a:pt x="456594" y="21778"/>
                          </a:cubicBezTo>
                          <a:cubicBezTo>
                            <a:pt x="452092" y="23945"/>
                            <a:pt x="447407" y="25796"/>
                            <a:pt x="442569" y="27299"/>
                          </a:cubicBezTo>
                          <a:cubicBezTo>
                            <a:pt x="437732" y="28803"/>
                            <a:pt x="432742" y="29960"/>
                            <a:pt x="427628" y="30741"/>
                          </a:cubicBezTo>
                          <a:cubicBezTo>
                            <a:pt x="422514" y="31522"/>
                            <a:pt x="417276" y="31927"/>
                            <a:pt x="411944" y="31927"/>
                          </a:cubicBezTo>
                          <a:cubicBezTo>
                            <a:pt x="406612" y="31927"/>
                            <a:pt x="401375" y="31522"/>
                            <a:pt x="396261" y="30741"/>
                          </a:cubicBezTo>
                          <a:cubicBezTo>
                            <a:pt x="391148" y="29960"/>
                            <a:pt x="386158" y="28803"/>
                            <a:pt x="381320" y="27299"/>
                          </a:cubicBezTo>
                          <a:cubicBezTo>
                            <a:pt x="376483" y="25796"/>
                            <a:pt x="371799" y="23945"/>
                            <a:pt x="367296" y="21778"/>
                          </a:cubicBezTo>
                          <a:cubicBezTo>
                            <a:pt x="362794" y="19610"/>
                            <a:pt x="358473" y="17125"/>
                            <a:pt x="354363" y="14352"/>
                          </a:cubicBezTo>
                          <a:cubicBezTo>
                            <a:pt x="347283" y="9568"/>
                            <a:pt x="339837" y="5980"/>
                            <a:pt x="332210" y="3588"/>
                          </a:cubicBezTo>
                          <a:cubicBezTo>
                            <a:pt x="324582" y="1196"/>
                            <a:pt x="316771" y="0"/>
                            <a:pt x="308961" y="0"/>
                          </a:cubicBezTo>
                          <a:cubicBezTo>
                            <a:pt x="301151" y="0"/>
                            <a:pt x="293340" y="1196"/>
                            <a:pt x="285713" y="3588"/>
                          </a:cubicBezTo>
                          <a:cubicBezTo>
                            <a:pt x="278085" y="5980"/>
                            <a:pt x="270640" y="9568"/>
                            <a:pt x="263560" y="14352"/>
                          </a:cubicBezTo>
                          <a:cubicBezTo>
                            <a:pt x="259449" y="17125"/>
                            <a:pt x="255128" y="19610"/>
                            <a:pt x="250625" y="21778"/>
                          </a:cubicBezTo>
                          <a:cubicBezTo>
                            <a:pt x="246122" y="23945"/>
                            <a:pt x="241437" y="25796"/>
                            <a:pt x="236598" y="27299"/>
                          </a:cubicBezTo>
                          <a:cubicBezTo>
                            <a:pt x="231761" y="28803"/>
                            <a:pt x="226770" y="29960"/>
                            <a:pt x="221656" y="30741"/>
                          </a:cubicBezTo>
                          <a:cubicBezTo>
                            <a:pt x="216542" y="31522"/>
                            <a:pt x="211304" y="31927"/>
                            <a:pt x="205972" y="31927"/>
                          </a:cubicBezTo>
                          <a:cubicBezTo>
                            <a:pt x="200640" y="31927"/>
                            <a:pt x="195403" y="31522"/>
                            <a:pt x="190289" y="30741"/>
                          </a:cubicBezTo>
                          <a:cubicBezTo>
                            <a:pt x="185176" y="29960"/>
                            <a:pt x="180186" y="28803"/>
                            <a:pt x="175348" y="27299"/>
                          </a:cubicBezTo>
                          <a:cubicBezTo>
                            <a:pt x="170511" y="25796"/>
                            <a:pt x="165827" y="23945"/>
                            <a:pt x="161324" y="21778"/>
                          </a:cubicBezTo>
                          <a:cubicBezTo>
                            <a:pt x="156822" y="19610"/>
                            <a:pt x="152501" y="17125"/>
                            <a:pt x="148391" y="14352"/>
                          </a:cubicBezTo>
                          <a:cubicBezTo>
                            <a:pt x="141312" y="9568"/>
                            <a:pt x="133868" y="5980"/>
                            <a:pt x="126240" y="3588"/>
                          </a:cubicBezTo>
                          <a:cubicBezTo>
                            <a:pt x="118613" y="1196"/>
                            <a:pt x="110802" y="0"/>
                            <a:pt x="102991" y="0"/>
                          </a:cubicBezTo>
                          <a:cubicBezTo>
                            <a:pt x="95181" y="0"/>
                            <a:pt x="87370" y="1196"/>
                            <a:pt x="79741" y="3588"/>
                          </a:cubicBezTo>
                          <a:cubicBezTo>
                            <a:pt x="72113" y="5980"/>
                            <a:pt x="64668" y="9568"/>
                            <a:pt x="57587" y="14352"/>
                          </a:cubicBezTo>
                          <a:cubicBezTo>
                            <a:pt x="53478" y="17125"/>
                            <a:pt x="49157" y="19610"/>
                            <a:pt x="44654" y="21778"/>
                          </a:cubicBezTo>
                          <a:cubicBezTo>
                            <a:pt x="40151" y="23945"/>
                            <a:pt x="35467" y="25796"/>
                            <a:pt x="30629" y="27299"/>
                          </a:cubicBezTo>
                          <a:cubicBezTo>
                            <a:pt x="25791" y="28803"/>
                            <a:pt x="20801" y="29960"/>
                            <a:pt x="15686" y="30741"/>
                          </a:cubicBezTo>
                          <a:cubicBezTo>
                            <a:pt x="10572" y="31522"/>
                            <a:pt x="5333" y="31927"/>
                            <a:pt x="0" y="31927"/>
                          </a:cubicBezTo>
                          <a:lnTo>
                            <a:pt x="0" y="192223"/>
                          </a:lnTo>
                          <a:lnTo>
                            <a:pt x="0" y="352519"/>
                          </a:lnTo>
                          <a:lnTo>
                            <a:pt x="0" y="512815"/>
                          </a:lnTo>
                          <a:lnTo>
                            <a:pt x="0" y="673110"/>
                          </a:lnTo>
                          <a:lnTo>
                            <a:pt x="154481" y="673110"/>
                          </a:lnTo>
                          <a:lnTo>
                            <a:pt x="308961" y="673110"/>
                          </a:lnTo>
                          <a:lnTo>
                            <a:pt x="463442" y="673110"/>
                          </a:lnTo>
                          <a:lnTo>
                            <a:pt x="617922" y="673110"/>
                          </a:lnTo>
                          <a:lnTo>
                            <a:pt x="617922" y="512815"/>
                          </a:lnTo>
                          <a:lnTo>
                            <a:pt x="617922" y="352519"/>
                          </a:lnTo>
                          <a:lnTo>
                            <a:pt x="617922" y="192223"/>
                          </a:lnTo>
                          <a:lnTo>
                            <a:pt x="617922" y="31927"/>
                          </a:lnTo>
                          <a:cubicBezTo>
                            <a:pt x="612589" y="31927"/>
                            <a:pt x="607350" y="31522"/>
                            <a:pt x="602236" y="30741"/>
                          </a:cubicBezTo>
                          <a:cubicBezTo>
                            <a:pt x="597121" y="29960"/>
                            <a:pt x="592131" y="28803"/>
                            <a:pt x="587293" y="27299"/>
                          </a:cubicBezTo>
                          <a:cubicBezTo>
                            <a:pt x="582456" y="25796"/>
                            <a:pt x="577771" y="23945"/>
                            <a:pt x="573268" y="21778"/>
                          </a:cubicBezTo>
                          <a:cubicBezTo>
                            <a:pt x="568766" y="19610"/>
                            <a:pt x="564445" y="17125"/>
                            <a:pt x="560335" y="14352"/>
                          </a:cubicBezTo>
                          <a:close/>
                        </a:path>
                      </a:pathLst>
                    </a:custGeom>
                    <a:solidFill>
                      <a:srgbClr val="86C2EB"/>
                    </a:solidFill>
                    <a:ln w="8096" cap="flat">
                      <a:noFill/>
                      <a:prstDash val="solid"/>
                      <a:miter/>
                    </a:ln>
                  </p:spPr>
                  <p:txBody>
                    <a:bodyPr rtlCol="0" anchor="ctr"/>
                    <a:lstStyle/>
                    <a:p>
                      <a:endParaRPr lang="nl-NL" sz="1349"/>
                    </a:p>
                  </p:txBody>
                </p:sp>
                <p:sp>
                  <p:nvSpPr>
                    <p:cNvPr id="60" name="Vrije vorm 59">
                      <a:extLst>
                        <a:ext uri="{FF2B5EF4-FFF2-40B4-BE49-F238E27FC236}">
                          <a16:creationId xmlns:a16="http://schemas.microsoft.com/office/drawing/2014/main" id="{61662ACE-80A9-2040-AF0D-E1937C26F6F2}"/>
                        </a:ext>
                      </a:extLst>
                    </p:cNvPr>
                    <p:cNvSpPr/>
                    <p:nvPr/>
                  </p:nvSpPr>
                  <p:spPr>
                    <a:xfrm>
                      <a:off x="6348459" y="2231969"/>
                      <a:ext cx="225884" cy="327828"/>
                    </a:xfrm>
                    <a:custGeom>
                      <a:avLst/>
                      <a:gdLst>
                        <a:gd name="connsiteX0" fmla="*/ 112942 w 225884"/>
                        <a:gd name="connsiteY0" fmla="*/ 0 h 327828"/>
                        <a:gd name="connsiteX1" fmla="*/ 95295 w 225884"/>
                        <a:gd name="connsiteY1" fmla="*/ 24803 h 327828"/>
                        <a:gd name="connsiteX2" fmla="*/ 56471 w 225884"/>
                        <a:gd name="connsiteY2" fmla="*/ 84050 h 327828"/>
                        <a:gd name="connsiteX3" fmla="*/ 17647 w 225884"/>
                        <a:gd name="connsiteY3" fmla="*/ 154995 h 327828"/>
                        <a:gd name="connsiteX4" fmla="*/ 0 w 225884"/>
                        <a:gd name="connsiteY4" fmla="*/ 214892 h 327828"/>
                        <a:gd name="connsiteX5" fmla="*/ 8876 w 225884"/>
                        <a:gd name="connsiteY5" fmla="*/ 258851 h 327828"/>
                        <a:gd name="connsiteX6" fmla="*/ 33080 w 225884"/>
                        <a:gd name="connsiteY6" fmla="*/ 294749 h 327828"/>
                        <a:gd name="connsiteX7" fmla="*/ 68980 w 225884"/>
                        <a:gd name="connsiteY7" fmla="*/ 318953 h 327828"/>
                        <a:gd name="connsiteX8" fmla="*/ 112942 w 225884"/>
                        <a:gd name="connsiteY8" fmla="*/ 327828 h 327828"/>
                        <a:gd name="connsiteX9" fmla="*/ 156904 w 225884"/>
                        <a:gd name="connsiteY9" fmla="*/ 318953 h 327828"/>
                        <a:gd name="connsiteX10" fmla="*/ 192805 w 225884"/>
                        <a:gd name="connsiteY10" fmla="*/ 294749 h 327828"/>
                        <a:gd name="connsiteX11" fmla="*/ 217009 w 225884"/>
                        <a:gd name="connsiteY11" fmla="*/ 258851 h 327828"/>
                        <a:gd name="connsiteX12" fmla="*/ 225885 w 225884"/>
                        <a:gd name="connsiteY12" fmla="*/ 214892 h 327828"/>
                        <a:gd name="connsiteX13" fmla="*/ 208237 w 225884"/>
                        <a:gd name="connsiteY13" fmla="*/ 154995 h 327828"/>
                        <a:gd name="connsiteX14" fmla="*/ 169413 w 225884"/>
                        <a:gd name="connsiteY14" fmla="*/ 84050 h 327828"/>
                        <a:gd name="connsiteX15" fmla="*/ 130589 w 225884"/>
                        <a:gd name="connsiteY15" fmla="*/ 24803 h 327828"/>
                        <a:gd name="connsiteX16" fmla="*/ 112942 w 225884"/>
                        <a:gd name="connsiteY16" fmla="*/ 0 h 32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884" h="327828">
                          <a:moveTo>
                            <a:pt x="112942" y="0"/>
                          </a:moveTo>
                          <a:cubicBezTo>
                            <a:pt x="112942" y="0"/>
                            <a:pt x="105884" y="9531"/>
                            <a:pt x="95295" y="24803"/>
                          </a:cubicBezTo>
                          <a:cubicBezTo>
                            <a:pt x="84707" y="40075"/>
                            <a:pt x="70589" y="61088"/>
                            <a:pt x="56471" y="84050"/>
                          </a:cubicBezTo>
                          <a:cubicBezTo>
                            <a:pt x="42353" y="107012"/>
                            <a:pt x="28236" y="131924"/>
                            <a:pt x="17647" y="154995"/>
                          </a:cubicBezTo>
                          <a:cubicBezTo>
                            <a:pt x="7059" y="178066"/>
                            <a:pt x="0" y="199295"/>
                            <a:pt x="0" y="214892"/>
                          </a:cubicBezTo>
                          <a:cubicBezTo>
                            <a:pt x="0" y="230485"/>
                            <a:pt x="3160" y="245340"/>
                            <a:pt x="8876" y="258851"/>
                          </a:cubicBezTo>
                          <a:cubicBezTo>
                            <a:pt x="14591" y="272362"/>
                            <a:pt x="22861" y="284530"/>
                            <a:pt x="33080" y="294749"/>
                          </a:cubicBezTo>
                          <a:cubicBezTo>
                            <a:pt x="43299" y="304968"/>
                            <a:pt x="55468" y="313238"/>
                            <a:pt x="68980" y="318953"/>
                          </a:cubicBezTo>
                          <a:cubicBezTo>
                            <a:pt x="82492" y="324668"/>
                            <a:pt x="97348" y="327828"/>
                            <a:pt x="112942" y="327828"/>
                          </a:cubicBezTo>
                          <a:cubicBezTo>
                            <a:pt x="128536" y="327828"/>
                            <a:pt x="143392" y="324668"/>
                            <a:pt x="156904" y="318953"/>
                          </a:cubicBezTo>
                          <a:cubicBezTo>
                            <a:pt x="170417" y="313238"/>
                            <a:pt x="182586" y="304968"/>
                            <a:pt x="192805" y="294749"/>
                          </a:cubicBezTo>
                          <a:cubicBezTo>
                            <a:pt x="203024" y="284530"/>
                            <a:pt x="211294" y="272362"/>
                            <a:pt x="217009" y="258851"/>
                          </a:cubicBezTo>
                          <a:cubicBezTo>
                            <a:pt x="222724" y="245340"/>
                            <a:pt x="225885" y="230485"/>
                            <a:pt x="225885" y="214892"/>
                          </a:cubicBezTo>
                          <a:cubicBezTo>
                            <a:pt x="225885" y="199295"/>
                            <a:pt x="218826" y="178066"/>
                            <a:pt x="208237" y="154995"/>
                          </a:cubicBezTo>
                          <a:cubicBezTo>
                            <a:pt x="197649" y="131924"/>
                            <a:pt x="183531" y="107012"/>
                            <a:pt x="169413" y="84050"/>
                          </a:cubicBezTo>
                          <a:cubicBezTo>
                            <a:pt x="155295" y="61088"/>
                            <a:pt x="141177" y="40075"/>
                            <a:pt x="130589" y="24803"/>
                          </a:cubicBezTo>
                          <a:cubicBezTo>
                            <a:pt x="120001" y="9532"/>
                            <a:pt x="112942" y="0"/>
                            <a:pt x="112942" y="0"/>
                          </a:cubicBezTo>
                          <a:close/>
                        </a:path>
                      </a:pathLst>
                    </a:custGeom>
                    <a:solidFill>
                      <a:schemeClr val="bg1">
                        <a:alpha val="85199"/>
                      </a:schemeClr>
                    </a:solidFill>
                    <a:ln w="8096" cap="flat">
                      <a:noFill/>
                      <a:prstDash val="solid"/>
                      <a:miter/>
                    </a:ln>
                  </p:spPr>
                  <p:txBody>
                    <a:bodyPr rtlCol="0" anchor="ctr"/>
                    <a:lstStyle/>
                    <a:p>
                      <a:endParaRPr lang="nl-NL" sz="1349"/>
                    </a:p>
                  </p:txBody>
                </p:sp>
                <p:sp>
                  <p:nvSpPr>
                    <p:cNvPr id="61" name="Vrije vorm 60">
                      <a:extLst>
                        <a:ext uri="{FF2B5EF4-FFF2-40B4-BE49-F238E27FC236}">
                          <a16:creationId xmlns:a16="http://schemas.microsoft.com/office/drawing/2014/main" id="{FBE53225-9A1A-75BF-4E86-1A9EC6A2B300}"/>
                        </a:ext>
                      </a:extLst>
                    </p:cNvPr>
                    <p:cNvSpPr/>
                    <p:nvPr/>
                  </p:nvSpPr>
                  <p:spPr>
                    <a:xfrm>
                      <a:off x="6152444" y="2061107"/>
                      <a:ext cx="94426" cy="669479"/>
                    </a:xfrm>
                    <a:custGeom>
                      <a:avLst/>
                      <a:gdLst>
                        <a:gd name="connsiteX0" fmla="*/ 80337 w 94426"/>
                        <a:gd name="connsiteY0" fmla="*/ 1898 h 669479"/>
                        <a:gd name="connsiteX1" fmla="*/ 94424 w 94426"/>
                        <a:gd name="connsiteY1" fmla="*/ 23141 h 669479"/>
                        <a:gd name="connsiteX2" fmla="*/ 94424 w 94426"/>
                        <a:gd name="connsiteY2" fmla="*/ 23141 h 669479"/>
                        <a:gd name="connsiteX3" fmla="*/ 94424 w 94426"/>
                        <a:gd name="connsiteY3" fmla="*/ 23141 h 669479"/>
                        <a:gd name="connsiteX4" fmla="*/ 94424 w 94426"/>
                        <a:gd name="connsiteY4" fmla="*/ 23141 h 669479"/>
                        <a:gd name="connsiteX5" fmla="*/ 94424 w 94426"/>
                        <a:gd name="connsiteY5" fmla="*/ 23141 h 669479"/>
                        <a:gd name="connsiteX6" fmla="*/ 71363 w 94426"/>
                        <a:gd name="connsiteY6" fmla="*/ 46196 h 669479"/>
                        <a:gd name="connsiteX7" fmla="*/ 53522 w 94426"/>
                        <a:gd name="connsiteY7" fmla="*/ 46196 h 669479"/>
                        <a:gd name="connsiteX8" fmla="*/ 0 w 94426"/>
                        <a:gd name="connsiteY8" fmla="*/ 46196 h 669479"/>
                        <a:gd name="connsiteX9" fmla="*/ 0 w 94426"/>
                        <a:gd name="connsiteY9" fmla="*/ 86 h 669479"/>
                        <a:gd name="connsiteX10" fmla="*/ 53522 w 94426"/>
                        <a:gd name="connsiteY10" fmla="*/ 86 h 669479"/>
                        <a:gd name="connsiteX11" fmla="*/ 80337 w 94426"/>
                        <a:gd name="connsiteY11" fmla="*/ 1898 h 669479"/>
                        <a:gd name="connsiteX12" fmla="*/ 71363 w 94426"/>
                        <a:gd name="connsiteY12" fmla="*/ 124732 h 669479"/>
                        <a:gd name="connsiteX13" fmla="*/ 0 w 94426"/>
                        <a:gd name="connsiteY13" fmla="*/ 124732 h 669479"/>
                        <a:gd name="connsiteX14" fmla="*/ 0 w 94426"/>
                        <a:gd name="connsiteY14" fmla="*/ 170862 h 669479"/>
                        <a:gd name="connsiteX15" fmla="*/ 71363 w 94426"/>
                        <a:gd name="connsiteY15" fmla="*/ 170862 h 669479"/>
                        <a:gd name="connsiteX16" fmla="*/ 71363 w 94426"/>
                        <a:gd name="connsiteY16" fmla="*/ 124732 h 669479"/>
                        <a:gd name="connsiteX17" fmla="*/ 71363 w 94426"/>
                        <a:gd name="connsiteY17" fmla="*/ 249378 h 669479"/>
                        <a:gd name="connsiteX18" fmla="*/ 0 w 94426"/>
                        <a:gd name="connsiteY18" fmla="*/ 249378 h 669479"/>
                        <a:gd name="connsiteX19" fmla="*/ 0 w 94426"/>
                        <a:gd name="connsiteY19" fmla="*/ 295508 h 669479"/>
                        <a:gd name="connsiteX20" fmla="*/ 71363 w 94426"/>
                        <a:gd name="connsiteY20" fmla="*/ 295508 h 669479"/>
                        <a:gd name="connsiteX21" fmla="*/ 71363 w 94426"/>
                        <a:gd name="connsiteY21" fmla="*/ 249378 h 669479"/>
                        <a:gd name="connsiteX22" fmla="*/ 71363 w 94426"/>
                        <a:gd name="connsiteY22" fmla="*/ 374037 h 669479"/>
                        <a:gd name="connsiteX23" fmla="*/ 0 w 94426"/>
                        <a:gd name="connsiteY23" fmla="*/ 374037 h 669479"/>
                        <a:gd name="connsiteX24" fmla="*/ 0 w 94426"/>
                        <a:gd name="connsiteY24" fmla="*/ 420167 h 669479"/>
                        <a:gd name="connsiteX25" fmla="*/ 71363 w 94426"/>
                        <a:gd name="connsiteY25" fmla="*/ 420167 h 669479"/>
                        <a:gd name="connsiteX26" fmla="*/ 71363 w 94426"/>
                        <a:gd name="connsiteY26" fmla="*/ 374037 h 669479"/>
                        <a:gd name="connsiteX27" fmla="*/ 71363 w 94426"/>
                        <a:gd name="connsiteY27" fmla="*/ 498690 h 669479"/>
                        <a:gd name="connsiteX28" fmla="*/ 0 w 94426"/>
                        <a:gd name="connsiteY28" fmla="*/ 498690 h 669479"/>
                        <a:gd name="connsiteX29" fmla="*/ 0 w 94426"/>
                        <a:gd name="connsiteY29" fmla="*/ 544820 h 669479"/>
                        <a:gd name="connsiteX30" fmla="*/ 71363 w 94426"/>
                        <a:gd name="connsiteY30" fmla="*/ 544820 h 669479"/>
                        <a:gd name="connsiteX31" fmla="*/ 71363 w 94426"/>
                        <a:gd name="connsiteY31" fmla="*/ 498690 h 669479"/>
                        <a:gd name="connsiteX32" fmla="*/ 71363 w 94426"/>
                        <a:gd name="connsiteY32" fmla="*/ 623349 h 669479"/>
                        <a:gd name="connsiteX33" fmla="*/ 0 w 94426"/>
                        <a:gd name="connsiteY33" fmla="*/ 623349 h 669479"/>
                        <a:gd name="connsiteX34" fmla="*/ 0 w 94426"/>
                        <a:gd name="connsiteY34" fmla="*/ 669479 h 669479"/>
                        <a:gd name="connsiteX35" fmla="*/ 71363 w 94426"/>
                        <a:gd name="connsiteY35" fmla="*/ 669479 h 669479"/>
                        <a:gd name="connsiteX36" fmla="*/ 71363 w 94426"/>
                        <a:gd name="connsiteY36" fmla="*/ 623349 h 669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426" h="669479">
                          <a:moveTo>
                            <a:pt x="80337" y="1898"/>
                          </a:moveTo>
                          <a:cubicBezTo>
                            <a:pt x="88766" y="5420"/>
                            <a:pt x="94483" y="13926"/>
                            <a:pt x="94424" y="23141"/>
                          </a:cubicBezTo>
                          <a:lnTo>
                            <a:pt x="94424" y="23141"/>
                          </a:lnTo>
                          <a:lnTo>
                            <a:pt x="94424" y="23141"/>
                          </a:lnTo>
                          <a:lnTo>
                            <a:pt x="94424" y="23141"/>
                          </a:lnTo>
                          <a:lnTo>
                            <a:pt x="94424" y="23141"/>
                          </a:lnTo>
                          <a:cubicBezTo>
                            <a:pt x="94612" y="35623"/>
                            <a:pt x="83841" y="46384"/>
                            <a:pt x="71363" y="46196"/>
                          </a:cubicBezTo>
                          <a:cubicBezTo>
                            <a:pt x="71363" y="46196"/>
                            <a:pt x="53522" y="46196"/>
                            <a:pt x="53522" y="46196"/>
                          </a:cubicBezTo>
                          <a:cubicBezTo>
                            <a:pt x="37636" y="46195"/>
                            <a:pt x="15887" y="46196"/>
                            <a:pt x="0" y="46196"/>
                          </a:cubicBezTo>
                          <a:cubicBezTo>
                            <a:pt x="0" y="31750"/>
                            <a:pt x="0" y="14531"/>
                            <a:pt x="0" y="86"/>
                          </a:cubicBezTo>
                          <a:cubicBezTo>
                            <a:pt x="15897" y="86"/>
                            <a:pt x="37628" y="86"/>
                            <a:pt x="53522" y="86"/>
                          </a:cubicBezTo>
                          <a:cubicBezTo>
                            <a:pt x="59732" y="417"/>
                            <a:pt x="74739" y="-1067"/>
                            <a:pt x="80337" y="1898"/>
                          </a:cubicBezTo>
                          <a:close/>
                          <a:moveTo>
                            <a:pt x="71363" y="124732"/>
                          </a:moveTo>
                          <a:cubicBezTo>
                            <a:pt x="49004" y="124732"/>
                            <a:pt x="22357" y="124732"/>
                            <a:pt x="0" y="124732"/>
                          </a:cubicBezTo>
                          <a:cubicBezTo>
                            <a:pt x="0" y="139184"/>
                            <a:pt x="0" y="156410"/>
                            <a:pt x="0" y="170862"/>
                          </a:cubicBezTo>
                          <a:cubicBezTo>
                            <a:pt x="22362" y="170860"/>
                            <a:pt x="49003" y="170863"/>
                            <a:pt x="71363" y="170862"/>
                          </a:cubicBezTo>
                          <a:cubicBezTo>
                            <a:pt x="101771" y="170099"/>
                            <a:pt x="101770" y="125491"/>
                            <a:pt x="71363" y="124732"/>
                          </a:cubicBezTo>
                          <a:close/>
                          <a:moveTo>
                            <a:pt x="71363" y="249378"/>
                          </a:moveTo>
                          <a:cubicBezTo>
                            <a:pt x="49004" y="249378"/>
                            <a:pt x="22357" y="249378"/>
                            <a:pt x="0" y="249378"/>
                          </a:cubicBezTo>
                          <a:cubicBezTo>
                            <a:pt x="0" y="263830"/>
                            <a:pt x="0" y="281056"/>
                            <a:pt x="0" y="295508"/>
                          </a:cubicBezTo>
                          <a:cubicBezTo>
                            <a:pt x="22362" y="295506"/>
                            <a:pt x="49003" y="295509"/>
                            <a:pt x="71363" y="295508"/>
                          </a:cubicBezTo>
                          <a:cubicBezTo>
                            <a:pt x="101776" y="294743"/>
                            <a:pt x="101763" y="250147"/>
                            <a:pt x="71363" y="249378"/>
                          </a:cubicBezTo>
                          <a:close/>
                          <a:moveTo>
                            <a:pt x="71363" y="374037"/>
                          </a:moveTo>
                          <a:cubicBezTo>
                            <a:pt x="49004" y="374037"/>
                            <a:pt x="22357" y="374037"/>
                            <a:pt x="0" y="374037"/>
                          </a:cubicBezTo>
                          <a:cubicBezTo>
                            <a:pt x="0" y="388490"/>
                            <a:pt x="0" y="405716"/>
                            <a:pt x="0" y="420167"/>
                          </a:cubicBezTo>
                          <a:cubicBezTo>
                            <a:pt x="22362" y="420165"/>
                            <a:pt x="49003" y="420168"/>
                            <a:pt x="71363" y="420167"/>
                          </a:cubicBezTo>
                          <a:cubicBezTo>
                            <a:pt x="101772" y="419406"/>
                            <a:pt x="101770" y="374798"/>
                            <a:pt x="71363" y="374037"/>
                          </a:cubicBezTo>
                          <a:close/>
                          <a:moveTo>
                            <a:pt x="71363" y="498690"/>
                          </a:moveTo>
                          <a:cubicBezTo>
                            <a:pt x="49004" y="498690"/>
                            <a:pt x="22357" y="498690"/>
                            <a:pt x="0" y="498690"/>
                          </a:cubicBezTo>
                          <a:cubicBezTo>
                            <a:pt x="0" y="513142"/>
                            <a:pt x="0" y="530368"/>
                            <a:pt x="0" y="544820"/>
                          </a:cubicBezTo>
                          <a:cubicBezTo>
                            <a:pt x="22362" y="544818"/>
                            <a:pt x="49003" y="544821"/>
                            <a:pt x="71363" y="544820"/>
                          </a:cubicBezTo>
                          <a:cubicBezTo>
                            <a:pt x="101771" y="544057"/>
                            <a:pt x="101770" y="499448"/>
                            <a:pt x="71363" y="498690"/>
                          </a:cubicBezTo>
                          <a:close/>
                          <a:moveTo>
                            <a:pt x="71363" y="623349"/>
                          </a:moveTo>
                          <a:cubicBezTo>
                            <a:pt x="49004" y="623349"/>
                            <a:pt x="22357" y="623349"/>
                            <a:pt x="0" y="623349"/>
                          </a:cubicBezTo>
                          <a:cubicBezTo>
                            <a:pt x="0" y="637801"/>
                            <a:pt x="0" y="655027"/>
                            <a:pt x="0" y="669479"/>
                          </a:cubicBezTo>
                          <a:cubicBezTo>
                            <a:pt x="22362" y="669477"/>
                            <a:pt x="49003" y="669480"/>
                            <a:pt x="71363" y="669479"/>
                          </a:cubicBezTo>
                          <a:cubicBezTo>
                            <a:pt x="101768" y="668714"/>
                            <a:pt x="101772" y="624109"/>
                            <a:pt x="71363" y="623349"/>
                          </a:cubicBezTo>
                          <a:close/>
                        </a:path>
                      </a:pathLst>
                    </a:custGeom>
                    <a:solidFill>
                      <a:srgbClr val="7CB5DE"/>
                    </a:solidFill>
                    <a:ln w="8096" cap="flat">
                      <a:noFill/>
                      <a:prstDash val="solid"/>
                      <a:miter/>
                    </a:ln>
                  </p:spPr>
                  <p:txBody>
                    <a:bodyPr rtlCol="0" anchor="ctr"/>
                    <a:lstStyle/>
                    <a:p>
                      <a:endParaRPr lang="nl-NL" sz="1349"/>
                    </a:p>
                  </p:txBody>
                </p:sp>
              </p:grpSp>
            </p:grpSp>
            <p:sp>
              <p:nvSpPr>
                <p:cNvPr id="39" name="Vrije vorm 38">
                  <a:extLst>
                    <a:ext uri="{FF2B5EF4-FFF2-40B4-BE49-F238E27FC236}">
                      <a16:creationId xmlns:a16="http://schemas.microsoft.com/office/drawing/2014/main" id="{CA79CC7C-CF77-9C6A-20E4-3D532A2D153F}"/>
                    </a:ext>
                  </a:extLst>
                </p:cNvPr>
                <p:cNvSpPr/>
                <p:nvPr/>
              </p:nvSpPr>
              <p:spPr>
                <a:xfrm>
                  <a:off x="2647233" y="4508721"/>
                  <a:ext cx="1425354" cy="382347"/>
                </a:xfrm>
                <a:custGeom>
                  <a:avLst/>
                  <a:gdLst>
                    <a:gd name="connsiteX0" fmla="*/ 1424144 w 1425354"/>
                    <a:gd name="connsiteY0" fmla="*/ 64561 h 382347"/>
                    <a:gd name="connsiteX1" fmla="*/ 1399157 w 1425354"/>
                    <a:gd name="connsiteY1" fmla="*/ 28789 h 382347"/>
                    <a:gd name="connsiteX2" fmla="*/ 1324380 w 1425354"/>
                    <a:gd name="connsiteY2" fmla="*/ 11766 h 382347"/>
                    <a:gd name="connsiteX3" fmla="*/ 1077338 w 1425354"/>
                    <a:gd name="connsiteY3" fmla="*/ 258108 h 382347"/>
                    <a:gd name="connsiteX4" fmla="*/ 32981 w 1425354"/>
                    <a:gd name="connsiteY4" fmla="*/ 258108 h 382347"/>
                    <a:gd name="connsiteX5" fmla="*/ 8 w 1425354"/>
                    <a:gd name="connsiteY5" fmla="*/ 320228 h 382347"/>
                    <a:gd name="connsiteX6" fmla="*/ 5237 w 1425354"/>
                    <a:gd name="connsiteY6" fmla="*/ 368054 h 382347"/>
                    <a:gd name="connsiteX7" fmla="*/ 32981 w 1425354"/>
                    <a:gd name="connsiteY7" fmla="*/ 382347 h 382347"/>
                    <a:gd name="connsiteX8" fmla="*/ 1128945 w 1425354"/>
                    <a:gd name="connsiteY8" fmla="*/ 382347 h 382347"/>
                    <a:gd name="connsiteX9" fmla="*/ 1412481 w 1425354"/>
                    <a:gd name="connsiteY9" fmla="*/ 99614 h 382347"/>
                    <a:gd name="connsiteX10" fmla="*/ 1424144 w 1425354"/>
                    <a:gd name="connsiteY10" fmla="*/ 64561 h 38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5354" h="382347">
                      <a:moveTo>
                        <a:pt x="1424144" y="64561"/>
                      </a:moveTo>
                      <a:cubicBezTo>
                        <a:pt x="1420911" y="52802"/>
                        <a:pt x="1411448" y="41044"/>
                        <a:pt x="1399157" y="28789"/>
                      </a:cubicBezTo>
                      <a:cubicBezTo>
                        <a:pt x="1374824" y="4531"/>
                        <a:pt x="1348718" y="-12493"/>
                        <a:pt x="1324380" y="11766"/>
                      </a:cubicBezTo>
                      <a:lnTo>
                        <a:pt x="1077338" y="258108"/>
                      </a:lnTo>
                      <a:lnTo>
                        <a:pt x="32981" y="258108"/>
                      </a:lnTo>
                      <a:cubicBezTo>
                        <a:pt x="-1423" y="258108"/>
                        <a:pt x="8" y="285919"/>
                        <a:pt x="8" y="320228"/>
                      </a:cubicBezTo>
                      <a:cubicBezTo>
                        <a:pt x="8" y="339466"/>
                        <a:pt x="-438" y="356660"/>
                        <a:pt x="5237" y="368054"/>
                      </a:cubicBezTo>
                      <a:cubicBezTo>
                        <a:pt x="9682" y="376977"/>
                        <a:pt x="17874" y="382347"/>
                        <a:pt x="32981" y="382347"/>
                      </a:cubicBezTo>
                      <a:lnTo>
                        <a:pt x="1128945" y="382347"/>
                      </a:lnTo>
                      <a:lnTo>
                        <a:pt x="1412481" y="99614"/>
                      </a:lnTo>
                      <a:cubicBezTo>
                        <a:pt x="1424523" y="87611"/>
                        <a:pt x="1427318" y="76084"/>
                        <a:pt x="1424144" y="64561"/>
                      </a:cubicBezTo>
                      <a:close/>
                    </a:path>
                  </a:pathLst>
                </a:custGeom>
                <a:solidFill>
                  <a:srgbClr val="BEE2FF"/>
                </a:solidFill>
                <a:ln w="0" cap="flat">
                  <a:noFill/>
                  <a:prstDash val="solid"/>
                  <a:miter/>
                </a:ln>
              </p:spPr>
              <p:txBody>
                <a:bodyPr rtlCol="0" anchor="ctr"/>
                <a:lstStyle/>
                <a:p>
                  <a:endParaRPr lang="nl-NL" sz="1349"/>
                </a:p>
              </p:txBody>
            </p:sp>
            <p:sp>
              <p:nvSpPr>
                <p:cNvPr id="40" name="Vrije vorm 39">
                  <a:extLst>
                    <a:ext uri="{FF2B5EF4-FFF2-40B4-BE49-F238E27FC236}">
                      <a16:creationId xmlns:a16="http://schemas.microsoft.com/office/drawing/2014/main" id="{3ED44AF1-E1AD-8218-15CF-D0C4F9812CB8}"/>
                    </a:ext>
                  </a:extLst>
                </p:cNvPr>
                <p:cNvSpPr/>
                <p:nvPr/>
              </p:nvSpPr>
              <p:spPr>
                <a:xfrm>
                  <a:off x="2555347" y="4612250"/>
                  <a:ext cx="1506647" cy="336442"/>
                </a:xfrm>
                <a:custGeom>
                  <a:avLst/>
                  <a:gdLst>
                    <a:gd name="connsiteX0" fmla="*/ 1499005 w 1506647"/>
                    <a:gd name="connsiteY0" fmla="*/ 22829 h 336442"/>
                    <a:gd name="connsiteX1" fmla="*/ 1476922 w 1506647"/>
                    <a:gd name="connsiteY1" fmla="*/ 0 h 336442"/>
                    <a:gd name="connsiteX2" fmla="*/ 1193386 w 1506647"/>
                    <a:gd name="connsiteY2" fmla="*/ 282728 h 336442"/>
                    <a:gd name="connsiteX3" fmla="*/ 64441 w 1506647"/>
                    <a:gd name="connsiteY3" fmla="*/ 282728 h 336442"/>
                    <a:gd name="connsiteX4" fmla="*/ 64441 w 1506647"/>
                    <a:gd name="connsiteY4" fmla="*/ 79503 h 336442"/>
                    <a:gd name="connsiteX5" fmla="*/ 48445 w 1506647"/>
                    <a:gd name="connsiteY5" fmla="*/ 63554 h 336442"/>
                    <a:gd name="connsiteX6" fmla="*/ 15997 w 1506647"/>
                    <a:gd name="connsiteY6" fmla="*/ 63554 h 336442"/>
                    <a:gd name="connsiteX7" fmla="*/ 0 w 1506647"/>
                    <a:gd name="connsiteY7" fmla="*/ 79503 h 336442"/>
                    <a:gd name="connsiteX8" fmla="*/ 0 w 1506647"/>
                    <a:gd name="connsiteY8" fmla="*/ 302441 h 336442"/>
                    <a:gd name="connsiteX9" fmla="*/ 34096 w 1506647"/>
                    <a:gd name="connsiteY9" fmla="*/ 336442 h 336442"/>
                    <a:gd name="connsiteX10" fmla="*/ 1223602 w 1506647"/>
                    <a:gd name="connsiteY10" fmla="*/ 336442 h 336442"/>
                    <a:gd name="connsiteX11" fmla="*/ 1498703 w 1506647"/>
                    <a:gd name="connsiteY11" fmla="*/ 60901 h 336442"/>
                    <a:gd name="connsiteX12" fmla="*/ 1499005 w 1506647"/>
                    <a:gd name="connsiteY12" fmla="*/ 22829 h 33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6647" h="336442">
                      <a:moveTo>
                        <a:pt x="1499005" y="22829"/>
                      </a:moveTo>
                      <a:lnTo>
                        <a:pt x="1476922" y="0"/>
                      </a:lnTo>
                      <a:lnTo>
                        <a:pt x="1193386" y="282728"/>
                      </a:lnTo>
                      <a:lnTo>
                        <a:pt x="64441" y="282728"/>
                      </a:lnTo>
                      <a:lnTo>
                        <a:pt x="64441" y="79503"/>
                      </a:lnTo>
                      <a:cubicBezTo>
                        <a:pt x="64441" y="70698"/>
                        <a:pt x="57278" y="63554"/>
                        <a:pt x="48445" y="63554"/>
                      </a:cubicBezTo>
                      <a:lnTo>
                        <a:pt x="15997" y="63554"/>
                      </a:lnTo>
                      <a:cubicBezTo>
                        <a:pt x="7161" y="63554"/>
                        <a:pt x="0" y="70698"/>
                        <a:pt x="0" y="79503"/>
                      </a:cubicBezTo>
                      <a:lnTo>
                        <a:pt x="0" y="302441"/>
                      </a:lnTo>
                      <a:cubicBezTo>
                        <a:pt x="0" y="321221"/>
                        <a:pt x="15267" y="336442"/>
                        <a:pt x="34096" y="336442"/>
                      </a:cubicBezTo>
                      <a:lnTo>
                        <a:pt x="1223602" y="336442"/>
                      </a:lnTo>
                      <a:lnTo>
                        <a:pt x="1498703" y="60901"/>
                      </a:lnTo>
                      <a:cubicBezTo>
                        <a:pt x="1509177" y="50409"/>
                        <a:pt x="1509312" y="33489"/>
                        <a:pt x="1499005" y="22829"/>
                      </a:cubicBezTo>
                      <a:close/>
                    </a:path>
                  </a:pathLst>
                </a:custGeom>
                <a:solidFill>
                  <a:srgbClr val="86C2EB"/>
                </a:solidFill>
                <a:ln w="0" cap="flat">
                  <a:noFill/>
                  <a:prstDash val="solid"/>
                  <a:miter/>
                </a:ln>
              </p:spPr>
              <p:txBody>
                <a:bodyPr rtlCol="0" anchor="ctr"/>
                <a:lstStyle/>
                <a:p>
                  <a:endParaRPr lang="nl-NL" sz="1349"/>
                </a:p>
              </p:txBody>
            </p:sp>
            <p:sp>
              <p:nvSpPr>
                <p:cNvPr id="65" name="Vrije vorm 64">
                  <a:extLst>
                    <a:ext uri="{FF2B5EF4-FFF2-40B4-BE49-F238E27FC236}">
                      <a16:creationId xmlns:a16="http://schemas.microsoft.com/office/drawing/2014/main" id="{C7BE16B0-458C-858A-7F54-F651C5D58F4A}"/>
                    </a:ext>
                  </a:extLst>
                </p:cNvPr>
                <p:cNvSpPr/>
                <p:nvPr/>
              </p:nvSpPr>
              <p:spPr>
                <a:xfrm rot="10800000">
                  <a:off x="2680214" y="4720593"/>
                  <a:ext cx="992970" cy="46235"/>
                </a:xfrm>
                <a:custGeom>
                  <a:avLst/>
                  <a:gdLst>
                    <a:gd name="connsiteX0" fmla="*/ 988899 w 992970"/>
                    <a:gd name="connsiteY0" fmla="*/ 46235 h 46235"/>
                    <a:gd name="connsiteX1" fmla="*/ 218081 w 992970"/>
                    <a:gd name="connsiteY1" fmla="*/ 46235 h 46235"/>
                    <a:gd name="connsiteX2" fmla="*/ 218080 w 992970"/>
                    <a:gd name="connsiteY2" fmla="*/ 46235 h 46235"/>
                    <a:gd name="connsiteX3" fmla="*/ 2741 w 992970"/>
                    <a:gd name="connsiteY3" fmla="*/ 46235 h 46235"/>
                    <a:gd name="connsiteX4" fmla="*/ 0 w 992970"/>
                    <a:gd name="connsiteY4" fmla="*/ 43507 h 46235"/>
                    <a:gd name="connsiteX5" fmla="*/ 0 w 992970"/>
                    <a:gd name="connsiteY5" fmla="*/ 0 h 46235"/>
                    <a:gd name="connsiteX6" fmla="*/ 218080 w 992970"/>
                    <a:gd name="connsiteY6" fmla="*/ 0 h 46235"/>
                    <a:gd name="connsiteX7" fmla="*/ 218081 w 992970"/>
                    <a:gd name="connsiteY7" fmla="*/ 0 h 46235"/>
                    <a:gd name="connsiteX8" fmla="*/ 992970 w 992970"/>
                    <a:gd name="connsiteY8" fmla="*/ 0 h 46235"/>
                    <a:gd name="connsiteX9" fmla="*/ 992970 w 992970"/>
                    <a:gd name="connsiteY9" fmla="*/ 42175 h 46235"/>
                    <a:gd name="connsiteX10" fmla="*/ 988899 w 992970"/>
                    <a:gd name="connsiteY10" fmla="*/ 46235 h 4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2970" h="46235">
                      <a:moveTo>
                        <a:pt x="988899" y="46235"/>
                      </a:moveTo>
                      <a:lnTo>
                        <a:pt x="218081" y="46235"/>
                      </a:lnTo>
                      <a:lnTo>
                        <a:pt x="218080" y="46235"/>
                      </a:lnTo>
                      <a:lnTo>
                        <a:pt x="2741" y="46235"/>
                      </a:lnTo>
                      <a:cubicBezTo>
                        <a:pt x="1227" y="46235"/>
                        <a:pt x="0" y="45011"/>
                        <a:pt x="0" y="43507"/>
                      </a:cubicBezTo>
                      <a:lnTo>
                        <a:pt x="0" y="0"/>
                      </a:lnTo>
                      <a:lnTo>
                        <a:pt x="218080" y="0"/>
                      </a:lnTo>
                      <a:lnTo>
                        <a:pt x="218081" y="0"/>
                      </a:lnTo>
                      <a:lnTo>
                        <a:pt x="992970" y="0"/>
                      </a:lnTo>
                      <a:lnTo>
                        <a:pt x="992970" y="42175"/>
                      </a:lnTo>
                      <a:cubicBezTo>
                        <a:pt x="992970" y="44418"/>
                        <a:pt x="991146" y="46235"/>
                        <a:pt x="988899" y="46235"/>
                      </a:cubicBezTo>
                      <a:close/>
                    </a:path>
                  </a:pathLst>
                </a:custGeom>
                <a:solidFill>
                  <a:srgbClr val="86C2EB"/>
                </a:solidFill>
                <a:ln w="0" cap="flat">
                  <a:noFill/>
                  <a:prstDash val="solid"/>
                  <a:miter/>
                </a:ln>
              </p:spPr>
              <p:txBody>
                <a:bodyPr wrap="square" rtlCol="0" anchor="ctr">
                  <a:noAutofit/>
                </a:bodyPr>
                <a:lstStyle/>
                <a:p>
                  <a:endParaRPr lang="nl-NL" sz="1349"/>
                </a:p>
              </p:txBody>
            </p:sp>
            <p:sp>
              <p:nvSpPr>
                <p:cNvPr id="43" name="Vrije vorm 42">
                  <a:extLst>
                    <a:ext uri="{FF2B5EF4-FFF2-40B4-BE49-F238E27FC236}">
                      <a16:creationId xmlns:a16="http://schemas.microsoft.com/office/drawing/2014/main" id="{11CBF430-2FB8-E3C5-EBC6-E8889E23C0A3}"/>
                    </a:ext>
                  </a:extLst>
                </p:cNvPr>
                <p:cNvSpPr/>
                <p:nvPr/>
              </p:nvSpPr>
              <p:spPr>
                <a:xfrm>
                  <a:off x="3673185" y="4563572"/>
                  <a:ext cx="240256" cy="203256"/>
                </a:xfrm>
                <a:custGeom>
                  <a:avLst/>
                  <a:gdLst>
                    <a:gd name="connsiteX0" fmla="*/ 51385 w 240256"/>
                    <a:gd name="connsiteY0" fmla="*/ 203257 h 203256"/>
                    <a:gd name="connsiteX1" fmla="*/ 0 w 240256"/>
                    <a:gd name="connsiteY1" fmla="*/ 203257 h 203256"/>
                    <a:gd name="connsiteX2" fmla="*/ 0 w 240256"/>
                    <a:gd name="connsiteY2" fmla="*/ 174114 h 203256"/>
                    <a:gd name="connsiteX3" fmla="*/ 199345 w 240256"/>
                    <a:gd name="connsiteY3" fmla="*/ 16531 h 203256"/>
                    <a:gd name="connsiteX4" fmla="*/ 240256 w 240256"/>
                    <a:gd name="connsiteY4" fmla="*/ 14924 h 203256"/>
                    <a:gd name="connsiteX5" fmla="*/ 51385 w 240256"/>
                    <a:gd name="connsiteY5" fmla="*/ 203257 h 203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256" h="203256">
                      <a:moveTo>
                        <a:pt x="51385" y="203257"/>
                      </a:moveTo>
                      <a:lnTo>
                        <a:pt x="0" y="203257"/>
                      </a:lnTo>
                      <a:lnTo>
                        <a:pt x="0" y="174114"/>
                      </a:lnTo>
                      <a:cubicBezTo>
                        <a:pt x="0" y="174114"/>
                        <a:pt x="28480" y="26247"/>
                        <a:pt x="199345" y="16531"/>
                      </a:cubicBezTo>
                      <a:cubicBezTo>
                        <a:pt x="199345" y="16531"/>
                        <a:pt x="203422" y="-19568"/>
                        <a:pt x="240256" y="14924"/>
                      </a:cubicBezTo>
                      <a:lnTo>
                        <a:pt x="51385" y="203257"/>
                      </a:lnTo>
                      <a:close/>
                    </a:path>
                  </a:pathLst>
                </a:custGeom>
                <a:solidFill>
                  <a:srgbClr val="86C2EB"/>
                </a:solidFill>
                <a:ln w="0" cap="flat">
                  <a:noFill/>
                  <a:prstDash val="solid"/>
                  <a:miter/>
                </a:ln>
              </p:spPr>
              <p:txBody>
                <a:bodyPr rtlCol="0" anchor="ctr"/>
                <a:lstStyle/>
                <a:p>
                  <a:endParaRPr lang="nl-NL" sz="1349"/>
                </a:p>
              </p:txBody>
            </p:sp>
            <p:sp>
              <p:nvSpPr>
                <p:cNvPr id="47" name="Vrije vorm 46">
                  <a:extLst>
                    <a:ext uri="{FF2B5EF4-FFF2-40B4-BE49-F238E27FC236}">
                      <a16:creationId xmlns:a16="http://schemas.microsoft.com/office/drawing/2014/main" id="{24DDE12E-29A6-BB7A-99A4-D7BF5F68AE42}"/>
                    </a:ext>
                  </a:extLst>
                </p:cNvPr>
                <p:cNvSpPr/>
                <p:nvPr/>
              </p:nvSpPr>
              <p:spPr>
                <a:xfrm>
                  <a:off x="2636552" y="4952246"/>
                  <a:ext cx="1547157" cy="73233"/>
                </a:xfrm>
                <a:custGeom>
                  <a:avLst/>
                  <a:gdLst>
                    <a:gd name="connsiteX0" fmla="*/ 1525799 w 1547157"/>
                    <a:gd name="connsiteY0" fmla="*/ 0 h 73233"/>
                    <a:gd name="connsiteX1" fmla="*/ 1547157 w 1547157"/>
                    <a:gd name="connsiteY1" fmla="*/ 21298 h 73233"/>
                    <a:gd name="connsiteX2" fmla="*/ 1547157 w 1547157"/>
                    <a:gd name="connsiteY2" fmla="*/ 51936 h 73233"/>
                    <a:gd name="connsiteX3" fmla="*/ 1525799 w 1547157"/>
                    <a:gd name="connsiteY3" fmla="*/ 73233 h 73233"/>
                    <a:gd name="connsiteX4" fmla="*/ 21358 w 1547157"/>
                    <a:gd name="connsiteY4" fmla="*/ 73233 h 73233"/>
                    <a:gd name="connsiteX5" fmla="*/ 0 w 1547157"/>
                    <a:gd name="connsiteY5" fmla="*/ 51936 h 73233"/>
                    <a:gd name="connsiteX6" fmla="*/ 0 w 1547157"/>
                    <a:gd name="connsiteY6" fmla="*/ 21298 h 73233"/>
                    <a:gd name="connsiteX7" fmla="*/ 21358 w 1547157"/>
                    <a:gd name="connsiteY7" fmla="*/ 0 h 7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7157" h="73233">
                      <a:moveTo>
                        <a:pt x="1525799" y="0"/>
                      </a:moveTo>
                      <a:cubicBezTo>
                        <a:pt x="1537595" y="0"/>
                        <a:pt x="1547157" y="9535"/>
                        <a:pt x="1547157" y="21298"/>
                      </a:cubicBezTo>
                      <a:lnTo>
                        <a:pt x="1547157" y="51936"/>
                      </a:lnTo>
                      <a:cubicBezTo>
                        <a:pt x="1547157" y="63698"/>
                        <a:pt x="1537595" y="73233"/>
                        <a:pt x="1525799" y="73233"/>
                      </a:cubicBezTo>
                      <a:lnTo>
                        <a:pt x="21358" y="73233"/>
                      </a:lnTo>
                      <a:cubicBezTo>
                        <a:pt x="9562" y="73233"/>
                        <a:pt x="0" y="63698"/>
                        <a:pt x="0" y="51936"/>
                      </a:cubicBezTo>
                      <a:lnTo>
                        <a:pt x="0" y="21298"/>
                      </a:lnTo>
                      <a:cubicBezTo>
                        <a:pt x="0" y="9535"/>
                        <a:pt x="9562" y="0"/>
                        <a:pt x="21358" y="0"/>
                      </a:cubicBezTo>
                      <a:close/>
                    </a:path>
                  </a:pathLst>
                </a:custGeom>
                <a:solidFill>
                  <a:srgbClr val="86C2EB"/>
                </a:solidFill>
                <a:ln w="0" cap="flat">
                  <a:noFill/>
                  <a:prstDash val="solid"/>
                  <a:miter/>
                </a:ln>
              </p:spPr>
              <p:txBody>
                <a:bodyPr rtlCol="0" anchor="ctr"/>
                <a:lstStyle/>
                <a:p>
                  <a:endParaRPr lang="nl-NL" sz="1349"/>
                </a:p>
              </p:txBody>
            </p:sp>
            <p:sp>
              <p:nvSpPr>
                <p:cNvPr id="48" name="Vrije vorm 47">
                  <a:extLst>
                    <a:ext uri="{FF2B5EF4-FFF2-40B4-BE49-F238E27FC236}">
                      <a16:creationId xmlns:a16="http://schemas.microsoft.com/office/drawing/2014/main" id="{8D3B436C-FE91-0B8E-796B-D6C8DE914526}"/>
                    </a:ext>
                  </a:extLst>
                </p:cNvPr>
                <p:cNvSpPr/>
                <p:nvPr/>
              </p:nvSpPr>
              <p:spPr>
                <a:xfrm>
                  <a:off x="2654349" y="4988862"/>
                  <a:ext cx="1511557" cy="18871"/>
                </a:xfrm>
                <a:custGeom>
                  <a:avLst/>
                  <a:gdLst>
                    <a:gd name="connsiteX0" fmla="*/ 3557 w 1511557"/>
                    <a:gd name="connsiteY0" fmla="*/ 0 h 18871"/>
                    <a:gd name="connsiteX1" fmla="*/ 1508000 w 1511557"/>
                    <a:gd name="connsiteY1" fmla="*/ 0 h 18871"/>
                    <a:gd name="connsiteX2" fmla="*/ 1511558 w 1511557"/>
                    <a:gd name="connsiteY2" fmla="*/ 3548 h 18871"/>
                    <a:gd name="connsiteX3" fmla="*/ 1511558 w 1511557"/>
                    <a:gd name="connsiteY3" fmla="*/ 15318 h 18871"/>
                    <a:gd name="connsiteX4" fmla="*/ 1508000 w 1511557"/>
                    <a:gd name="connsiteY4" fmla="*/ 18872 h 18871"/>
                    <a:gd name="connsiteX5" fmla="*/ 3560 w 1511557"/>
                    <a:gd name="connsiteY5" fmla="*/ 18872 h 18871"/>
                    <a:gd name="connsiteX6" fmla="*/ 0 w 1511557"/>
                    <a:gd name="connsiteY6" fmla="*/ 15318 h 18871"/>
                    <a:gd name="connsiteX7" fmla="*/ 0 w 1511557"/>
                    <a:gd name="connsiteY7" fmla="*/ 3548 h 18871"/>
                    <a:gd name="connsiteX8" fmla="*/ 3557 w 1511557"/>
                    <a:gd name="connsiteY8" fmla="*/ 0 h 1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557" h="18871">
                      <a:moveTo>
                        <a:pt x="3557" y="0"/>
                      </a:moveTo>
                      <a:lnTo>
                        <a:pt x="1508000" y="0"/>
                      </a:lnTo>
                      <a:cubicBezTo>
                        <a:pt x="1509963" y="0"/>
                        <a:pt x="1511558" y="1591"/>
                        <a:pt x="1511558" y="3548"/>
                      </a:cubicBezTo>
                      <a:lnTo>
                        <a:pt x="1511558" y="15318"/>
                      </a:lnTo>
                      <a:cubicBezTo>
                        <a:pt x="1511558" y="17281"/>
                        <a:pt x="1509963" y="18872"/>
                        <a:pt x="1508000" y="18872"/>
                      </a:cubicBezTo>
                      <a:lnTo>
                        <a:pt x="3560" y="18872"/>
                      </a:lnTo>
                      <a:cubicBezTo>
                        <a:pt x="1595" y="18872"/>
                        <a:pt x="0" y="17281"/>
                        <a:pt x="0" y="15318"/>
                      </a:cubicBezTo>
                      <a:lnTo>
                        <a:pt x="0" y="3548"/>
                      </a:lnTo>
                      <a:cubicBezTo>
                        <a:pt x="0" y="1591"/>
                        <a:pt x="1594" y="0"/>
                        <a:pt x="3557" y="0"/>
                      </a:cubicBezTo>
                      <a:close/>
                    </a:path>
                  </a:pathLst>
                </a:custGeom>
                <a:solidFill>
                  <a:srgbClr val="BEE2FF"/>
                </a:solidFill>
                <a:ln w="0" cap="flat">
                  <a:noFill/>
                  <a:prstDash val="solid"/>
                  <a:miter/>
                </a:ln>
              </p:spPr>
              <p:txBody>
                <a:bodyPr rtlCol="0" anchor="ctr"/>
                <a:lstStyle/>
                <a:p>
                  <a:endParaRPr lang="nl-NL" sz="1349"/>
                </a:p>
              </p:txBody>
            </p:sp>
            <p:grpSp>
              <p:nvGrpSpPr>
                <p:cNvPr id="49" name="Graphic 8">
                  <a:extLst>
                    <a:ext uri="{FF2B5EF4-FFF2-40B4-BE49-F238E27FC236}">
                      <a16:creationId xmlns:a16="http://schemas.microsoft.com/office/drawing/2014/main" id="{D41CAE70-2C58-1ADD-0DC0-E9145ABE2B17}"/>
                    </a:ext>
                  </a:extLst>
                </p:cNvPr>
                <p:cNvGrpSpPr/>
                <p:nvPr/>
              </p:nvGrpSpPr>
              <p:grpSpPr>
                <a:xfrm>
                  <a:off x="2770756" y="5056042"/>
                  <a:ext cx="1166417" cy="189254"/>
                  <a:chOff x="2920946" y="5077306"/>
                  <a:chExt cx="1166417" cy="189254"/>
                </a:xfrm>
              </p:grpSpPr>
              <p:grpSp>
                <p:nvGrpSpPr>
                  <p:cNvPr id="50" name="Graphic 8">
                    <a:extLst>
                      <a:ext uri="{FF2B5EF4-FFF2-40B4-BE49-F238E27FC236}">
                        <a16:creationId xmlns:a16="http://schemas.microsoft.com/office/drawing/2014/main" id="{89FE185D-DD8B-CD8A-4620-EE69A86B2F34}"/>
                      </a:ext>
                    </a:extLst>
                  </p:cNvPr>
                  <p:cNvGrpSpPr/>
                  <p:nvPr/>
                </p:nvGrpSpPr>
                <p:grpSpPr>
                  <a:xfrm>
                    <a:off x="2920946" y="5077306"/>
                    <a:ext cx="109226" cy="189254"/>
                    <a:chOff x="2920946" y="5077306"/>
                    <a:chExt cx="109226" cy="189254"/>
                  </a:xfrm>
                </p:grpSpPr>
                <p:sp>
                  <p:nvSpPr>
                    <p:cNvPr id="51" name="Vrije vorm 50">
                      <a:extLst>
                        <a:ext uri="{FF2B5EF4-FFF2-40B4-BE49-F238E27FC236}">
                          <a16:creationId xmlns:a16="http://schemas.microsoft.com/office/drawing/2014/main" id="{EF0D8050-AFFC-DAAF-482E-9BA9BEFC8BC6}"/>
                        </a:ext>
                      </a:extLst>
                    </p:cNvPr>
                    <p:cNvSpPr/>
                    <p:nvPr/>
                  </p:nvSpPr>
                  <p:spPr>
                    <a:xfrm>
                      <a:off x="2953826" y="5077306"/>
                      <a:ext cx="43468" cy="155992"/>
                    </a:xfrm>
                    <a:custGeom>
                      <a:avLst/>
                      <a:gdLst>
                        <a:gd name="connsiteX0" fmla="*/ 0 w 43468"/>
                        <a:gd name="connsiteY0" fmla="*/ 0 h 155992"/>
                        <a:gd name="connsiteX1" fmla="*/ 0 w 43468"/>
                        <a:gd name="connsiteY1" fmla="*/ 134322 h 155992"/>
                        <a:gd name="connsiteX2" fmla="*/ 21732 w 43468"/>
                        <a:gd name="connsiteY2" fmla="*/ 155992 h 155992"/>
                        <a:gd name="connsiteX3" fmla="*/ 43468 w 43468"/>
                        <a:gd name="connsiteY3" fmla="*/ 134322 h 155992"/>
                        <a:gd name="connsiteX4" fmla="*/ 43468 w 43468"/>
                        <a:gd name="connsiteY4" fmla="*/ 0 h 155992"/>
                        <a:gd name="connsiteX5" fmla="*/ 0 w 43468"/>
                        <a:gd name="connsiteY5" fmla="*/ 0 h 15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68" h="155992">
                          <a:moveTo>
                            <a:pt x="0" y="0"/>
                          </a:moveTo>
                          <a:lnTo>
                            <a:pt x="0" y="134322"/>
                          </a:lnTo>
                          <a:cubicBezTo>
                            <a:pt x="0" y="146292"/>
                            <a:pt x="9731" y="155992"/>
                            <a:pt x="21732" y="155992"/>
                          </a:cubicBezTo>
                          <a:cubicBezTo>
                            <a:pt x="33737" y="155992"/>
                            <a:pt x="43468" y="146292"/>
                            <a:pt x="43468" y="134322"/>
                          </a:cubicBezTo>
                          <a:lnTo>
                            <a:pt x="43468" y="0"/>
                          </a:lnTo>
                          <a:lnTo>
                            <a:pt x="0" y="0"/>
                          </a:lnTo>
                          <a:close/>
                        </a:path>
                      </a:pathLst>
                    </a:custGeom>
                    <a:solidFill>
                      <a:srgbClr val="86C2EB"/>
                    </a:solidFill>
                    <a:ln w="0" cap="flat">
                      <a:noFill/>
                      <a:prstDash val="solid"/>
                      <a:miter/>
                    </a:ln>
                  </p:spPr>
                  <p:txBody>
                    <a:bodyPr rtlCol="0" anchor="ctr"/>
                    <a:lstStyle/>
                    <a:p>
                      <a:endParaRPr lang="nl-NL" sz="1349"/>
                    </a:p>
                  </p:txBody>
                </p:sp>
                <p:sp>
                  <p:nvSpPr>
                    <p:cNvPr id="52" name="Vrije vorm 51">
                      <a:extLst>
                        <a:ext uri="{FF2B5EF4-FFF2-40B4-BE49-F238E27FC236}">
                          <a16:creationId xmlns:a16="http://schemas.microsoft.com/office/drawing/2014/main" id="{F319726A-5DD2-D732-66E6-C47A0223839E}"/>
                        </a:ext>
                      </a:extLst>
                    </p:cNvPr>
                    <p:cNvSpPr/>
                    <p:nvPr/>
                  </p:nvSpPr>
                  <p:spPr>
                    <a:xfrm>
                      <a:off x="2920946" y="5157645"/>
                      <a:ext cx="109226" cy="108915"/>
                    </a:xfrm>
                    <a:custGeom>
                      <a:avLst/>
                      <a:gdLst>
                        <a:gd name="connsiteX0" fmla="*/ 109227 w 109226"/>
                        <a:gd name="connsiteY0" fmla="*/ 54458 h 108915"/>
                        <a:gd name="connsiteX1" fmla="*/ 54614 w 109226"/>
                        <a:gd name="connsiteY1" fmla="*/ 108916 h 108915"/>
                        <a:gd name="connsiteX2" fmla="*/ 0 w 109226"/>
                        <a:gd name="connsiteY2" fmla="*/ 54458 h 108915"/>
                        <a:gd name="connsiteX3" fmla="*/ 54614 w 109226"/>
                        <a:gd name="connsiteY3" fmla="*/ 0 h 108915"/>
                        <a:gd name="connsiteX4" fmla="*/ 109227 w 109226"/>
                        <a:gd name="connsiteY4" fmla="*/ 54458 h 108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26" h="108915">
                          <a:moveTo>
                            <a:pt x="109227" y="54458"/>
                          </a:moveTo>
                          <a:cubicBezTo>
                            <a:pt x="109227" y="84534"/>
                            <a:pt x="84776" y="108916"/>
                            <a:pt x="54614" y="108916"/>
                          </a:cubicBezTo>
                          <a:cubicBezTo>
                            <a:pt x="24451" y="108916"/>
                            <a:pt x="0" y="84534"/>
                            <a:pt x="0" y="54458"/>
                          </a:cubicBezTo>
                          <a:cubicBezTo>
                            <a:pt x="0" y="24382"/>
                            <a:pt x="24451" y="0"/>
                            <a:pt x="54614" y="0"/>
                          </a:cubicBezTo>
                          <a:cubicBezTo>
                            <a:pt x="84776" y="0"/>
                            <a:pt x="109227" y="24382"/>
                            <a:pt x="109227" y="54458"/>
                          </a:cubicBezTo>
                          <a:close/>
                        </a:path>
                      </a:pathLst>
                    </a:custGeom>
                    <a:solidFill>
                      <a:srgbClr val="77ADDA"/>
                    </a:solidFill>
                    <a:ln w="0" cap="flat">
                      <a:noFill/>
                      <a:prstDash val="solid"/>
                      <a:miter/>
                    </a:ln>
                  </p:spPr>
                  <p:txBody>
                    <a:bodyPr rtlCol="0" anchor="ctr"/>
                    <a:lstStyle/>
                    <a:p>
                      <a:endParaRPr lang="nl-NL" sz="1349"/>
                    </a:p>
                  </p:txBody>
                </p:sp>
                <p:sp>
                  <p:nvSpPr>
                    <p:cNvPr id="53" name="Vrije vorm 52">
                      <a:extLst>
                        <a:ext uri="{FF2B5EF4-FFF2-40B4-BE49-F238E27FC236}">
                          <a16:creationId xmlns:a16="http://schemas.microsoft.com/office/drawing/2014/main" id="{675167BE-E74B-FA49-86CB-DC07D31D6A90}"/>
                        </a:ext>
                      </a:extLst>
                    </p:cNvPr>
                    <p:cNvSpPr/>
                    <p:nvPr/>
                  </p:nvSpPr>
                  <p:spPr>
                    <a:xfrm>
                      <a:off x="2943052" y="5179688"/>
                      <a:ext cx="65015" cy="64830"/>
                    </a:xfrm>
                    <a:custGeom>
                      <a:avLst/>
                      <a:gdLst>
                        <a:gd name="connsiteX0" fmla="*/ 65016 w 65015"/>
                        <a:gd name="connsiteY0" fmla="*/ 32415 h 64830"/>
                        <a:gd name="connsiteX1" fmla="*/ 32508 w 65015"/>
                        <a:gd name="connsiteY1" fmla="*/ 64831 h 64830"/>
                        <a:gd name="connsiteX2" fmla="*/ 0 w 65015"/>
                        <a:gd name="connsiteY2" fmla="*/ 32415 h 64830"/>
                        <a:gd name="connsiteX3" fmla="*/ 32508 w 65015"/>
                        <a:gd name="connsiteY3" fmla="*/ 0 h 64830"/>
                        <a:gd name="connsiteX4" fmla="*/ 65016 w 65015"/>
                        <a:gd name="connsiteY4" fmla="*/ 32415 h 64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15" h="64830">
                          <a:moveTo>
                            <a:pt x="65016" y="32415"/>
                          </a:moveTo>
                          <a:cubicBezTo>
                            <a:pt x="65016" y="50318"/>
                            <a:pt x="50462" y="64831"/>
                            <a:pt x="32508" y="64831"/>
                          </a:cubicBezTo>
                          <a:cubicBezTo>
                            <a:pt x="14554" y="64831"/>
                            <a:pt x="0" y="50318"/>
                            <a:pt x="0" y="32415"/>
                          </a:cubicBezTo>
                          <a:cubicBezTo>
                            <a:pt x="0" y="14513"/>
                            <a:pt x="14554" y="0"/>
                            <a:pt x="32508" y="0"/>
                          </a:cubicBezTo>
                          <a:cubicBezTo>
                            <a:pt x="50462" y="0"/>
                            <a:pt x="65016" y="14513"/>
                            <a:pt x="65016" y="32415"/>
                          </a:cubicBezTo>
                          <a:close/>
                        </a:path>
                      </a:pathLst>
                    </a:custGeom>
                    <a:solidFill>
                      <a:srgbClr val="E7F3FB"/>
                    </a:solidFill>
                    <a:ln w="0" cap="flat">
                      <a:noFill/>
                      <a:prstDash val="solid"/>
                      <a:miter/>
                    </a:ln>
                  </p:spPr>
                  <p:txBody>
                    <a:bodyPr rtlCol="0" anchor="ctr"/>
                    <a:lstStyle/>
                    <a:p>
                      <a:endParaRPr lang="nl-NL" sz="1349"/>
                    </a:p>
                  </p:txBody>
                </p:sp>
              </p:grpSp>
              <p:grpSp>
                <p:nvGrpSpPr>
                  <p:cNvPr id="54" name="Graphic 8">
                    <a:extLst>
                      <a:ext uri="{FF2B5EF4-FFF2-40B4-BE49-F238E27FC236}">
                        <a16:creationId xmlns:a16="http://schemas.microsoft.com/office/drawing/2014/main" id="{FDCA7659-852C-56DD-C93F-04BD4E740873}"/>
                      </a:ext>
                    </a:extLst>
                  </p:cNvPr>
                  <p:cNvGrpSpPr/>
                  <p:nvPr/>
                </p:nvGrpSpPr>
                <p:grpSpPr>
                  <a:xfrm>
                    <a:off x="3978137" y="5077306"/>
                    <a:ext cx="109226" cy="189254"/>
                    <a:chOff x="3978137" y="5077306"/>
                    <a:chExt cx="109226" cy="189254"/>
                  </a:xfrm>
                </p:grpSpPr>
                <p:sp>
                  <p:nvSpPr>
                    <p:cNvPr id="55" name="Vrije vorm 54">
                      <a:extLst>
                        <a:ext uri="{FF2B5EF4-FFF2-40B4-BE49-F238E27FC236}">
                          <a16:creationId xmlns:a16="http://schemas.microsoft.com/office/drawing/2014/main" id="{A455305A-3720-50AD-410B-4784A7A3C150}"/>
                        </a:ext>
                      </a:extLst>
                    </p:cNvPr>
                    <p:cNvSpPr/>
                    <p:nvPr/>
                  </p:nvSpPr>
                  <p:spPr>
                    <a:xfrm>
                      <a:off x="4011018" y="5077306"/>
                      <a:ext cx="43463" cy="155992"/>
                    </a:xfrm>
                    <a:custGeom>
                      <a:avLst/>
                      <a:gdLst>
                        <a:gd name="connsiteX0" fmla="*/ 0 w 43463"/>
                        <a:gd name="connsiteY0" fmla="*/ 0 h 155992"/>
                        <a:gd name="connsiteX1" fmla="*/ 0 w 43463"/>
                        <a:gd name="connsiteY1" fmla="*/ 134322 h 155992"/>
                        <a:gd name="connsiteX2" fmla="*/ 21732 w 43463"/>
                        <a:gd name="connsiteY2" fmla="*/ 155992 h 155992"/>
                        <a:gd name="connsiteX3" fmla="*/ 43464 w 43463"/>
                        <a:gd name="connsiteY3" fmla="*/ 134322 h 155992"/>
                        <a:gd name="connsiteX4" fmla="*/ 43464 w 43463"/>
                        <a:gd name="connsiteY4" fmla="*/ 0 h 155992"/>
                        <a:gd name="connsiteX5" fmla="*/ 0 w 43463"/>
                        <a:gd name="connsiteY5" fmla="*/ 0 h 15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63" h="155992">
                          <a:moveTo>
                            <a:pt x="0" y="0"/>
                          </a:moveTo>
                          <a:lnTo>
                            <a:pt x="0" y="134322"/>
                          </a:lnTo>
                          <a:cubicBezTo>
                            <a:pt x="0" y="146292"/>
                            <a:pt x="9728" y="155992"/>
                            <a:pt x="21732" y="155992"/>
                          </a:cubicBezTo>
                          <a:cubicBezTo>
                            <a:pt x="33736" y="155992"/>
                            <a:pt x="43464" y="146292"/>
                            <a:pt x="43464" y="134322"/>
                          </a:cubicBezTo>
                          <a:lnTo>
                            <a:pt x="43464" y="0"/>
                          </a:lnTo>
                          <a:lnTo>
                            <a:pt x="0" y="0"/>
                          </a:lnTo>
                          <a:close/>
                        </a:path>
                      </a:pathLst>
                    </a:custGeom>
                    <a:solidFill>
                      <a:srgbClr val="86C2EB"/>
                    </a:solidFill>
                    <a:ln w="0" cap="flat">
                      <a:noFill/>
                      <a:prstDash val="solid"/>
                      <a:miter/>
                    </a:ln>
                  </p:spPr>
                  <p:txBody>
                    <a:bodyPr rtlCol="0" anchor="ctr"/>
                    <a:lstStyle/>
                    <a:p>
                      <a:endParaRPr lang="nl-NL" sz="1349"/>
                    </a:p>
                  </p:txBody>
                </p:sp>
                <p:sp>
                  <p:nvSpPr>
                    <p:cNvPr id="56" name="Vrije vorm 55">
                      <a:extLst>
                        <a:ext uri="{FF2B5EF4-FFF2-40B4-BE49-F238E27FC236}">
                          <a16:creationId xmlns:a16="http://schemas.microsoft.com/office/drawing/2014/main" id="{7B8C3F1F-40DC-4EB8-9B8E-9C36091804DB}"/>
                        </a:ext>
                      </a:extLst>
                    </p:cNvPr>
                    <p:cNvSpPr/>
                    <p:nvPr/>
                  </p:nvSpPr>
                  <p:spPr>
                    <a:xfrm>
                      <a:off x="3978137" y="5157645"/>
                      <a:ext cx="109226" cy="108915"/>
                    </a:xfrm>
                    <a:custGeom>
                      <a:avLst/>
                      <a:gdLst>
                        <a:gd name="connsiteX0" fmla="*/ 109227 w 109226"/>
                        <a:gd name="connsiteY0" fmla="*/ 54458 h 108915"/>
                        <a:gd name="connsiteX1" fmla="*/ 54613 w 109226"/>
                        <a:gd name="connsiteY1" fmla="*/ 108916 h 108915"/>
                        <a:gd name="connsiteX2" fmla="*/ 0 w 109226"/>
                        <a:gd name="connsiteY2" fmla="*/ 54458 h 108915"/>
                        <a:gd name="connsiteX3" fmla="*/ 54613 w 109226"/>
                        <a:gd name="connsiteY3" fmla="*/ 0 h 108915"/>
                        <a:gd name="connsiteX4" fmla="*/ 109227 w 109226"/>
                        <a:gd name="connsiteY4" fmla="*/ 54458 h 108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26" h="108915">
                          <a:moveTo>
                            <a:pt x="109227" y="54458"/>
                          </a:moveTo>
                          <a:cubicBezTo>
                            <a:pt x="109227" y="84534"/>
                            <a:pt x="84776" y="108916"/>
                            <a:pt x="54613" y="108916"/>
                          </a:cubicBezTo>
                          <a:cubicBezTo>
                            <a:pt x="24451" y="108916"/>
                            <a:pt x="0" y="84534"/>
                            <a:pt x="0" y="54458"/>
                          </a:cubicBezTo>
                          <a:cubicBezTo>
                            <a:pt x="0" y="24382"/>
                            <a:pt x="24451" y="0"/>
                            <a:pt x="54613" y="0"/>
                          </a:cubicBezTo>
                          <a:cubicBezTo>
                            <a:pt x="84776" y="0"/>
                            <a:pt x="109227" y="24382"/>
                            <a:pt x="109227" y="54458"/>
                          </a:cubicBezTo>
                          <a:close/>
                        </a:path>
                      </a:pathLst>
                    </a:custGeom>
                    <a:solidFill>
                      <a:srgbClr val="77ADDA"/>
                    </a:solidFill>
                    <a:ln w="0" cap="flat">
                      <a:noFill/>
                      <a:prstDash val="solid"/>
                      <a:miter/>
                    </a:ln>
                  </p:spPr>
                  <p:txBody>
                    <a:bodyPr rtlCol="0" anchor="ctr"/>
                    <a:lstStyle/>
                    <a:p>
                      <a:endParaRPr lang="nl-NL" sz="1349"/>
                    </a:p>
                  </p:txBody>
                </p:sp>
                <p:sp>
                  <p:nvSpPr>
                    <p:cNvPr id="57" name="Vrije vorm 56">
                      <a:extLst>
                        <a:ext uri="{FF2B5EF4-FFF2-40B4-BE49-F238E27FC236}">
                          <a16:creationId xmlns:a16="http://schemas.microsoft.com/office/drawing/2014/main" id="{E4D954D6-35FC-3E62-8C71-5BCE62F62728}"/>
                        </a:ext>
                      </a:extLst>
                    </p:cNvPr>
                    <p:cNvSpPr/>
                    <p:nvPr/>
                  </p:nvSpPr>
                  <p:spPr>
                    <a:xfrm>
                      <a:off x="4000242" y="5179688"/>
                      <a:ext cx="65016" cy="64830"/>
                    </a:xfrm>
                    <a:custGeom>
                      <a:avLst/>
                      <a:gdLst>
                        <a:gd name="connsiteX0" fmla="*/ 65016 w 65016"/>
                        <a:gd name="connsiteY0" fmla="*/ 32415 h 64830"/>
                        <a:gd name="connsiteX1" fmla="*/ 32508 w 65016"/>
                        <a:gd name="connsiteY1" fmla="*/ 64831 h 64830"/>
                        <a:gd name="connsiteX2" fmla="*/ 0 w 65016"/>
                        <a:gd name="connsiteY2" fmla="*/ 32415 h 64830"/>
                        <a:gd name="connsiteX3" fmla="*/ 32508 w 65016"/>
                        <a:gd name="connsiteY3" fmla="*/ 0 h 64830"/>
                        <a:gd name="connsiteX4" fmla="*/ 65016 w 65016"/>
                        <a:gd name="connsiteY4" fmla="*/ 32415 h 64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16" h="64830">
                          <a:moveTo>
                            <a:pt x="65016" y="32415"/>
                          </a:moveTo>
                          <a:cubicBezTo>
                            <a:pt x="65016" y="50318"/>
                            <a:pt x="50462" y="64831"/>
                            <a:pt x="32508" y="64831"/>
                          </a:cubicBezTo>
                          <a:cubicBezTo>
                            <a:pt x="14554" y="64831"/>
                            <a:pt x="0" y="50318"/>
                            <a:pt x="0" y="32415"/>
                          </a:cubicBezTo>
                          <a:cubicBezTo>
                            <a:pt x="0" y="14513"/>
                            <a:pt x="14554" y="0"/>
                            <a:pt x="32508" y="0"/>
                          </a:cubicBezTo>
                          <a:cubicBezTo>
                            <a:pt x="50462" y="0"/>
                            <a:pt x="65016" y="14513"/>
                            <a:pt x="65016" y="32415"/>
                          </a:cubicBezTo>
                          <a:close/>
                        </a:path>
                      </a:pathLst>
                    </a:custGeom>
                    <a:solidFill>
                      <a:srgbClr val="E7F3FB"/>
                    </a:solidFill>
                    <a:ln w="0" cap="flat">
                      <a:noFill/>
                      <a:prstDash val="solid"/>
                      <a:miter/>
                    </a:ln>
                  </p:spPr>
                  <p:txBody>
                    <a:bodyPr rtlCol="0" anchor="ctr"/>
                    <a:lstStyle/>
                    <a:p>
                      <a:endParaRPr lang="nl-NL" sz="1349"/>
                    </a:p>
                  </p:txBody>
                </p:sp>
              </p:grpSp>
            </p:grpSp>
            <p:sp>
              <p:nvSpPr>
                <p:cNvPr id="58" name="Vrije vorm 57">
                  <a:extLst>
                    <a:ext uri="{FF2B5EF4-FFF2-40B4-BE49-F238E27FC236}">
                      <a16:creationId xmlns:a16="http://schemas.microsoft.com/office/drawing/2014/main" id="{AB41F3C6-01FF-75EE-88C8-416E96DBC34C}"/>
                    </a:ext>
                  </a:extLst>
                </p:cNvPr>
                <p:cNvSpPr/>
                <p:nvPr/>
              </p:nvSpPr>
              <p:spPr>
                <a:xfrm>
                  <a:off x="4138011" y="4706360"/>
                  <a:ext cx="45696" cy="319117"/>
                </a:xfrm>
                <a:custGeom>
                  <a:avLst/>
                  <a:gdLst>
                    <a:gd name="connsiteX0" fmla="*/ 35818 w 45696"/>
                    <a:gd name="connsiteY0" fmla="*/ 0 h 319117"/>
                    <a:gd name="connsiteX1" fmla="*/ 9879 w 45696"/>
                    <a:gd name="connsiteY1" fmla="*/ 0 h 319117"/>
                    <a:gd name="connsiteX2" fmla="*/ 0 w 45696"/>
                    <a:gd name="connsiteY2" fmla="*/ 9851 h 319117"/>
                    <a:gd name="connsiteX3" fmla="*/ 0 w 45696"/>
                    <a:gd name="connsiteY3" fmla="*/ 319118 h 319117"/>
                    <a:gd name="connsiteX4" fmla="*/ 45697 w 45696"/>
                    <a:gd name="connsiteY4" fmla="*/ 319118 h 319117"/>
                    <a:gd name="connsiteX5" fmla="*/ 45697 w 45696"/>
                    <a:gd name="connsiteY5" fmla="*/ 9851 h 319117"/>
                    <a:gd name="connsiteX6" fmla="*/ 35818 w 45696"/>
                    <a:gd name="connsiteY6" fmla="*/ 0 h 31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696" h="319117">
                      <a:moveTo>
                        <a:pt x="35818" y="0"/>
                      </a:moveTo>
                      <a:lnTo>
                        <a:pt x="9879" y="0"/>
                      </a:lnTo>
                      <a:cubicBezTo>
                        <a:pt x="4423" y="0"/>
                        <a:pt x="0" y="4411"/>
                        <a:pt x="0" y="9851"/>
                      </a:cubicBezTo>
                      <a:lnTo>
                        <a:pt x="0" y="319118"/>
                      </a:lnTo>
                      <a:lnTo>
                        <a:pt x="45697" y="319118"/>
                      </a:lnTo>
                      <a:lnTo>
                        <a:pt x="45697" y="9851"/>
                      </a:lnTo>
                      <a:cubicBezTo>
                        <a:pt x="45697" y="4411"/>
                        <a:pt x="41274" y="0"/>
                        <a:pt x="35818" y="0"/>
                      </a:cubicBezTo>
                      <a:close/>
                    </a:path>
                  </a:pathLst>
                </a:custGeom>
                <a:solidFill>
                  <a:srgbClr val="BEE2FF"/>
                </a:solidFill>
                <a:ln w="0" cap="flat">
                  <a:noFill/>
                  <a:prstDash val="solid"/>
                  <a:miter/>
                </a:ln>
              </p:spPr>
              <p:txBody>
                <a:bodyPr rtlCol="0" anchor="ctr"/>
                <a:lstStyle/>
                <a:p>
                  <a:endParaRPr lang="nl-NL" sz="1349"/>
                </a:p>
              </p:txBody>
            </p:sp>
            <p:sp>
              <p:nvSpPr>
                <p:cNvPr id="108" name="Vrije vorm 107">
                  <a:extLst>
                    <a:ext uri="{FF2B5EF4-FFF2-40B4-BE49-F238E27FC236}">
                      <a16:creationId xmlns:a16="http://schemas.microsoft.com/office/drawing/2014/main" id="{73E74F9B-2782-D1BD-7A8B-63CF9B1B4125}"/>
                    </a:ext>
                  </a:extLst>
                </p:cNvPr>
                <p:cNvSpPr/>
                <p:nvPr/>
              </p:nvSpPr>
              <p:spPr>
                <a:xfrm>
                  <a:off x="2790716" y="4680883"/>
                  <a:ext cx="626324" cy="231203"/>
                </a:xfrm>
                <a:custGeom>
                  <a:avLst/>
                  <a:gdLst>
                    <a:gd name="connsiteX0" fmla="*/ 1040985 w 1103279"/>
                    <a:gd name="connsiteY0" fmla="*/ 0 h 407267"/>
                    <a:gd name="connsiteX1" fmla="*/ 62292 w 1103279"/>
                    <a:gd name="connsiteY1" fmla="*/ 0 h 407267"/>
                    <a:gd name="connsiteX2" fmla="*/ 0 w 1103279"/>
                    <a:gd name="connsiteY2" fmla="*/ 62117 h 407267"/>
                    <a:gd name="connsiteX3" fmla="*/ 0 w 1103279"/>
                    <a:gd name="connsiteY3" fmla="*/ 391597 h 407267"/>
                    <a:gd name="connsiteX4" fmla="*/ 15620 w 1103279"/>
                    <a:gd name="connsiteY4" fmla="*/ 407267 h 407267"/>
                    <a:gd name="connsiteX5" fmla="*/ 31335 w 1103279"/>
                    <a:gd name="connsiteY5" fmla="*/ 391597 h 407267"/>
                    <a:gd name="connsiteX6" fmla="*/ 31335 w 1103279"/>
                    <a:gd name="connsiteY6" fmla="*/ 231084 h 407267"/>
                    <a:gd name="connsiteX7" fmla="*/ 1071848 w 1103279"/>
                    <a:gd name="connsiteY7" fmla="*/ 231084 h 407267"/>
                    <a:gd name="connsiteX8" fmla="*/ 1071848 w 1103279"/>
                    <a:gd name="connsiteY8" fmla="*/ 391597 h 407267"/>
                    <a:gd name="connsiteX9" fmla="*/ 1087564 w 1103279"/>
                    <a:gd name="connsiteY9" fmla="*/ 407267 h 407267"/>
                    <a:gd name="connsiteX10" fmla="*/ 1103279 w 1103279"/>
                    <a:gd name="connsiteY10" fmla="*/ 391597 h 407267"/>
                    <a:gd name="connsiteX11" fmla="*/ 1103279 w 1103279"/>
                    <a:gd name="connsiteY11" fmla="*/ 62117 h 407267"/>
                    <a:gd name="connsiteX12" fmla="*/ 1040985 w 1103279"/>
                    <a:gd name="connsiteY12" fmla="*/ 0 h 407267"/>
                    <a:gd name="connsiteX13" fmla="*/ 1071848 w 1103279"/>
                    <a:gd name="connsiteY13" fmla="*/ 199836 h 407267"/>
                    <a:gd name="connsiteX14" fmla="*/ 31335 w 1103279"/>
                    <a:gd name="connsiteY14" fmla="*/ 199836 h 407267"/>
                    <a:gd name="connsiteX15" fmla="*/ 31335 w 1103279"/>
                    <a:gd name="connsiteY15" fmla="*/ 62117 h 407267"/>
                    <a:gd name="connsiteX16" fmla="*/ 62292 w 1103279"/>
                    <a:gd name="connsiteY16" fmla="*/ 31248 h 407267"/>
                    <a:gd name="connsiteX17" fmla="*/ 1040985 w 1103279"/>
                    <a:gd name="connsiteY17" fmla="*/ 31248 h 407267"/>
                    <a:gd name="connsiteX18" fmla="*/ 1071848 w 1103279"/>
                    <a:gd name="connsiteY18" fmla="*/ 62117 h 407267"/>
                    <a:gd name="connsiteX19" fmla="*/ 1071848 w 1103279"/>
                    <a:gd name="connsiteY19" fmla="*/ 199836 h 40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3279" h="407267">
                      <a:moveTo>
                        <a:pt x="1040985" y="0"/>
                      </a:moveTo>
                      <a:lnTo>
                        <a:pt x="62292" y="0"/>
                      </a:lnTo>
                      <a:cubicBezTo>
                        <a:pt x="27908" y="0"/>
                        <a:pt x="0" y="27923"/>
                        <a:pt x="0" y="62117"/>
                      </a:cubicBezTo>
                      <a:lnTo>
                        <a:pt x="0" y="391597"/>
                      </a:lnTo>
                      <a:cubicBezTo>
                        <a:pt x="0" y="400241"/>
                        <a:pt x="6953" y="407267"/>
                        <a:pt x="15620" y="407267"/>
                      </a:cubicBezTo>
                      <a:cubicBezTo>
                        <a:pt x="24289" y="407267"/>
                        <a:pt x="31335" y="400241"/>
                        <a:pt x="31335" y="391597"/>
                      </a:cubicBezTo>
                      <a:lnTo>
                        <a:pt x="31335" y="231084"/>
                      </a:lnTo>
                      <a:lnTo>
                        <a:pt x="1071848" y="231084"/>
                      </a:lnTo>
                      <a:lnTo>
                        <a:pt x="1071848" y="391597"/>
                      </a:lnTo>
                      <a:cubicBezTo>
                        <a:pt x="1071848" y="400241"/>
                        <a:pt x="1078897" y="407267"/>
                        <a:pt x="1087564" y="407267"/>
                      </a:cubicBezTo>
                      <a:cubicBezTo>
                        <a:pt x="1096231" y="407267"/>
                        <a:pt x="1103279" y="400241"/>
                        <a:pt x="1103279" y="391597"/>
                      </a:cubicBezTo>
                      <a:lnTo>
                        <a:pt x="1103279" y="62117"/>
                      </a:lnTo>
                      <a:cubicBezTo>
                        <a:pt x="1103279" y="27923"/>
                        <a:pt x="1075276" y="0"/>
                        <a:pt x="1040985" y="0"/>
                      </a:cubicBezTo>
                      <a:close/>
                      <a:moveTo>
                        <a:pt x="1071848" y="199836"/>
                      </a:moveTo>
                      <a:lnTo>
                        <a:pt x="31335" y="199836"/>
                      </a:lnTo>
                      <a:lnTo>
                        <a:pt x="31335" y="62117"/>
                      </a:lnTo>
                      <a:cubicBezTo>
                        <a:pt x="31335" y="45115"/>
                        <a:pt x="45244" y="31248"/>
                        <a:pt x="62292" y="31248"/>
                      </a:cubicBezTo>
                      <a:lnTo>
                        <a:pt x="1040985" y="31248"/>
                      </a:lnTo>
                      <a:cubicBezTo>
                        <a:pt x="1058036" y="31248"/>
                        <a:pt x="1071848" y="45115"/>
                        <a:pt x="1071848" y="62117"/>
                      </a:cubicBezTo>
                      <a:lnTo>
                        <a:pt x="1071848" y="199836"/>
                      </a:lnTo>
                      <a:close/>
                    </a:path>
                  </a:pathLst>
                </a:custGeom>
                <a:solidFill>
                  <a:srgbClr val="77ADDA"/>
                </a:solidFill>
                <a:ln w="0" cap="flat">
                  <a:noFill/>
                  <a:prstDash val="solid"/>
                  <a:miter/>
                </a:ln>
              </p:spPr>
              <p:txBody>
                <a:bodyPr rtlCol="0" anchor="ctr"/>
                <a:lstStyle/>
                <a:p>
                  <a:endParaRPr lang="nl-NL" sz="1349"/>
                </a:p>
              </p:txBody>
            </p:sp>
            <p:sp>
              <p:nvSpPr>
                <p:cNvPr id="59" name="Vrije vorm 58">
                  <a:extLst>
                    <a:ext uri="{FF2B5EF4-FFF2-40B4-BE49-F238E27FC236}">
                      <a16:creationId xmlns:a16="http://schemas.microsoft.com/office/drawing/2014/main" id="{C5C42BBC-B9AA-6DB1-B851-270EE2BC2134}"/>
                    </a:ext>
                  </a:extLst>
                </p:cNvPr>
                <p:cNvSpPr/>
                <p:nvPr/>
              </p:nvSpPr>
              <p:spPr>
                <a:xfrm>
                  <a:off x="2636552" y="5024645"/>
                  <a:ext cx="1434825" cy="31396"/>
                </a:xfrm>
                <a:custGeom>
                  <a:avLst/>
                  <a:gdLst>
                    <a:gd name="connsiteX0" fmla="*/ 1419085 w 1434825"/>
                    <a:gd name="connsiteY0" fmla="*/ 0 h 31396"/>
                    <a:gd name="connsiteX1" fmla="*/ 15745 w 1434825"/>
                    <a:gd name="connsiteY1" fmla="*/ 0 h 31396"/>
                    <a:gd name="connsiteX2" fmla="*/ 0 w 1434825"/>
                    <a:gd name="connsiteY2" fmla="*/ 15701 h 31396"/>
                    <a:gd name="connsiteX3" fmla="*/ 15745 w 1434825"/>
                    <a:gd name="connsiteY3" fmla="*/ 31397 h 31396"/>
                    <a:gd name="connsiteX4" fmla="*/ 1419085 w 1434825"/>
                    <a:gd name="connsiteY4" fmla="*/ 31397 h 31396"/>
                    <a:gd name="connsiteX5" fmla="*/ 1434826 w 1434825"/>
                    <a:gd name="connsiteY5" fmla="*/ 15701 h 31396"/>
                    <a:gd name="connsiteX6" fmla="*/ 1419085 w 1434825"/>
                    <a:gd name="connsiteY6" fmla="*/ 0 h 3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4825" h="31396">
                      <a:moveTo>
                        <a:pt x="1419085" y="0"/>
                      </a:moveTo>
                      <a:lnTo>
                        <a:pt x="15745" y="0"/>
                      </a:lnTo>
                      <a:cubicBezTo>
                        <a:pt x="7048" y="0"/>
                        <a:pt x="0" y="7031"/>
                        <a:pt x="0" y="15701"/>
                      </a:cubicBezTo>
                      <a:cubicBezTo>
                        <a:pt x="0" y="24371"/>
                        <a:pt x="7048" y="31397"/>
                        <a:pt x="15745" y="31397"/>
                      </a:cubicBezTo>
                      <a:lnTo>
                        <a:pt x="1419085" y="31397"/>
                      </a:lnTo>
                      <a:cubicBezTo>
                        <a:pt x="1427780" y="31397"/>
                        <a:pt x="1434826" y="24371"/>
                        <a:pt x="1434826" y="15701"/>
                      </a:cubicBezTo>
                      <a:cubicBezTo>
                        <a:pt x="1434826" y="7026"/>
                        <a:pt x="1427780" y="0"/>
                        <a:pt x="1419085" y="0"/>
                      </a:cubicBezTo>
                      <a:close/>
                    </a:path>
                  </a:pathLst>
                </a:custGeom>
                <a:solidFill>
                  <a:srgbClr val="86C2EB"/>
                </a:solidFill>
                <a:ln w="0" cap="flat">
                  <a:noFill/>
                  <a:prstDash val="solid"/>
                  <a:miter/>
                </a:ln>
              </p:spPr>
              <p:txBody>
                <a:bodyPr rtlCol="0" anchor="ctr"/>
                <a:lstStyle/>
                <a:p>
                  <a:endParaRPr lang="nl-NL" sz="1349"/>
                </a:p>
              </p:txBody>
            </p:sp>
          </p:grpSp>
        </p:grpSp>
        <p:sp>
          <p:nvSpPr>
            <p:cNvPr id="131" name="Tekstvak 130">
              <a:extLst>
                <a:ext uri="{FF2B5EF4-FFF2-40B4-BE49-F238E27FC236}">
                  <a16:creationId xmlns:a16="http://schemas.microsoft.com/office/drawing/2014/main" id="{7CD3B140-B751-9D4D-3623-86BC7BAD49CE}"/>
                </a:ext>
              </a:extLst>
            </p:cNvPr>
            <p:cNvSpPr txBox="1"/>
            <p:nvPr/>
          </p:nvSpPr>
          <p:spPr>
            <a:xfrm>
              <a:off x="2077786" y="3763722"/>
              <a:ext cx="602342" cy="184690"/>
            </a:xfrm>
            <a:prstGeom prst="rect">
              <a:avLst/>
            </a:prstGeom>
            <a:noFill/>
          </p:spPr>
          <p:txBody>
            <a:bodyPr wrap="square" lIns="0" tIns="0" rIns="0" bIns="0" rtlCol="0">
              <a:spAutoFit/>
            </a:bodyPr>
            <a:lstStyle/>
            <a:p>
              <a:pPr algn="l"/>
              <a:r>
                <a:rPr lang="nl-NL" sz="1200" b="1">
                  <a:solidFill>
                    <a:schemeClr val="accent3"/>
                  </a:solidFill>
                </a:rPr>
                <a:t>dag</a:t>
              </a:r>
            </a:p>
          </p:txBody>
        </p:sp>
      </p:grpSp>
    </p:spTree>
    <p:extLst>
      <p:ext uri="{BB962C8B-B14F-4D97-AF65-F5344CB8AC3E}">
        <p14:creationId xmlns:p14="http://schemas.microsoft.com/office/powerpoint/2010/main" val="89342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ep 23">
            <a:extLst>
              <a:ext uri="{FF2B5EF4-FFF2-40B4-BE49-F238E27FC236}">
                <a16:creationId xmlns:a16="http://schemas.microsoft.com/office/drawing/2014/main" id="{B773453C-9BEB-4514-782D-6278565C7D1D}"/>
              </a:ext>
            </a:extLst>
          </p:cNvPr>
          <p:cNvGrpSpPr/>
          <p:nvPr/>
        </p:nvGrpSpPr>
        <p:grpSpPr>
          <a:xfrm>
            <a:off x="3692310" y="3207138"/>
            <a:ext cx="1555929" cy="1591669"/>
            <a:chOff x="3692310" y="3207138"/>
            <a:chExt cx="1555929" cy="1591669"/>
          </a:xfrm>
        </p:grpSpPr>
        <p:grpSp>
          <p:nvGrpSpPr>
            <p:cNvPr id="1814" name="Graphic 1812">
              <a:extLst>
                <a:ext uri="{FF2B5EF4-FFF2-40B4-BE49-F238E27FC236}">
                  <a16:creationId xmlns:a16="http://schemas.microsoft.com/office/drawing/2014/main" id="{EBFEC77A-5BE5-EDD1-B6DA-A5753D90DEC8}"/>
                </a:ext>
              </a:extLst>
            </p:cNvPr>
            <p:cNvGrpSpPr/>
            <p:nvPr/>
          </p:nvGrpSpPr>
          <p:grpSpPr>
            <a:xfrm flipH="1">
              <a:off x="3692310" y="3207138"/>
              <a:ext cx="1555929" cy="1555929"/>
              <a:chOff x="3729063" y="2795134"/>
              <a:chExt cx="1785885" cy="1785885"/>
            </a:xfrm>
          </p:grpSpPr>
          <p:sp>
            <p:nvSpPr>
              <p:cNvPr id="1815" name="Vrije vorm 1814">
                <a:extLst>
                  <a:ext uri="{FF2B5EF4-FFF2-40B4-BE49-F238E27FC236}">
                    <a16:creationId xmlns:a16="http://schemas.microsoft.com/office/drawing/2014/main" id="{D4880991-3FBC-E8D2-E247-01562D471BA6}"/>
                  </a:ext>
                </a:extLst>
              </p:cNvPr>
              <p:cNvSpPr/>
              <p:nvPr/>
            </p:nvSpPr>
            <p:spPr>
              <a:xfrm>
                <a:off x="3729063" y="2795134"/>
                <a:ext cx="1785885" cy="1785885"/>
              </a:xfrm>
              <a:custGeom>
                <a:avLst/>
                <a:gdLst>
                  <a:gd name="connsiteX0" fmla="*/ 1785886 w 1785885"/>
                  <a:gd name="connsiteY0" fmla="*/ 892973 h 1785885"/>
                  <a:gd name="connsiteX1" fmla="*/ 1460678 w 1785885"/>
                  <a:gd name="connsiteY1" fmla="*/ 1582141 h 1785885"/>
                  <a:gd name="connsiteX2" fmla="*/ 1311972 w 1785885"/>
                  <a:gd name="connsiteY2" fmla="*/ 1681625 h 1785885"/>
                  <a:gd name="connsiteX3" fmla="*/ 1306217 w 1785885"/>
                  <a:gd name="connsiteY3" fmla="*/ 1684686 h 1785885"/>
                  <a:gd name="connsiteX4" fmla="*/ 1300217 w 1785885"/>
                  <a:gd name="connsiteY4" fmla="*/ 1687809 h 1785885"/>
                  <a:gd name="connsiteX5" fmla="*/ 892912 w 1785885"/>
                  <a:gd name="connsiteY5" fmla="*/ 1785885 h 1785885"/>
                  <a:gd name="connsiteX6" fmla="*/ 555093 w 1785885"/>
                  <a:gd name="connsiteY6" fmla="*/ 1719766 h 1785885"/>
                  <a:gd name="connsiteX7" fmla="*/ 316943 w 1785885"/>
                  <a:gd name="connsiteY7" fmla="*/ 1575283 h 1785885"/>
                  <a:gd name="connsiteX8" fmla="*/ 272618 w 1785885"/>
                  <a:gd name="connsiteY8" fmla="*/ 1535244 h 1785885"/>
                  <a:gd name="connsiteX9" fmla="*/ 270170 w 1785885"/>
                  <a:gd name="connsiteY9" fmla="*/ 1532919 h 1785885"/>
                  <a:gd name="connsiteX10" fmla="*/ 264170 w 1785885"/>
                  <a:gd name="connsiteY10" fmla="*/ 1526919 h 1785885"/>
                  <a:gd name="connsiteX11" fmla="*/ 0 w 1785885"/>
                  <a:gd name="connsiteY11" fmla="*/ 892973 h 1785885"/>
                  <a:gd name="connsiteX12" fmla="*/ 892912 w 1785885"/>
                  <a:gd name="connsiteY12" fmla="*/ 0 h 1785885"/>
                  <a:gd name="connsiteX13" fmla="*/ 1785886 w 1785885"/>
                  <a:gd name="connsiteY13" fmla="*/ 892973 h 1785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5885" h="1785885">
                    <a:moveTo>
                      <a:pt x="1785886" y="892973"/>
                    </a:moveTo>
                    <a:cubicBezTo>
                      <a:pt x="1785886" y="1170489"/>
                      <a:pt x="1659280" y="1418435"/>
                      <a:pt x="1460678" y="1582141"/>
                    </a:cubicBezTo>
                    <a:cubicBezTo>
                      <a:pt x="1414762" y="1620098"/>
                      <a:pt x="1364990" y="1653463"/>
                      <a:pt x="1311972" y="1681625"/>
                    </a:cubicBezTo>
                    <a:cubicBezTo>
                      <a:pt x="1310074" y="1682666"/>
                      <a:pt x="1308115" y="1683646"/>
                      <a:pt x="1306217" y="1684686"/>
                    </a:cubicBezTo>
                    <a:cubicBezTo>
                      <a:pt x="1304196" y="1685727"/>
                      <a:pt x="1302238" y="1686767"/>
                      <a:pt x="1300217" y="1687809"/>
                    </a:cubicBezTo>
                    <a:cubicBezTo>
                      <a:pt x="1178142" y="1750499"/>
                      <a:pt x="1039660" y="1785885"/>
                      <a:pt x="892912" y="1785885"/>
                    </a:cubicBezTo>
                    <a:cubicBezTo>
                      <a:pt x="773408" y="1785885"/>
                      <a:pt x="659292" y="1762376"/>
                      <a:pt x="555093" y="1719766"/>
                    </a:cubicBezTo>
                    <a:cubicBezTo>
                      <a:pt x="467975" y="1684135"/>
                      <a:pt x="387776" y="1635097"/>
                      <a:pt x="316943" y="1575283"/>
                    </a:cubicBezTo>
                    <a:cubicBezTo>
                      <a:pt x="301760" y="1562428"/>
                      <a:pt x="286944" y="1549082"/>
                      <a:pt x="272618" y="1535244"/>
                    </a:cubicBezTo>
                    <a:cubicBezTo>
                      <a:pt x="271823" y="1534449"/>
                      <a:pt x="271027" y="1533654"/>
                      <a:pt x="270170" y="1532919"/>
                    </a:cubicBezTo>
                    <a:cubicBezTo>
                      <a:pt x="268149" y="1530898"/>
                      <a:pt x="266190" y="1528940"/>
                      <a:pt x="264170" y="1526919"/>
                    </a:cubicBezTo>
                    <a:cubicBezTo>
                      <a:pt x="101015" y="1365173"/>
                      <a:pt x="0" y="1140857"/>
                      <a:pt x="0" y="892973"/>
                    </a:cubicBezTo>
                    <a:cubicBezTo>
                      <a:pt x="0" y="399775"/>
                      <a:pt x="399775" y="0"/>
                      <a:pt x="892912" y="0"/>
                    </a:cubicBezTo>
                    <a:cubicBezTo>
                      <a:pt x="1386111" y="0"/>
                      <a:pt x="1785886" y="399775"/>
                      <a:pt x="1785886" y="892973"/>
                    </a:cubicBezTo>
                    <a:close/>
                  </a:path>
                </a:pathLst>
              </a:custGeom>
              <a:solidFill>
                <a:srgbClr val="D8EFF3"/>
              </a:solidFill>
              <a:ln w="0" cap="flat">
                <a:noFill/>
                <a:prstDash val="solid"/>
                <a:miter/>
              </a:ln>
            </p:spPr>
            <p:txBody>
              <a:bodyPr rtlCol="0" anchor="ctr"/>
              <a:lstStyle/>
              <a:p>
                <a:endParaRPr lang="nl-NL"/>
              </a:p>
            </p:txBody>
          </p:sp>
          <p:sp>
            <p:nvSpPr>
              <p:cNvPr id="1816" name="Vrije vorm 1815">
                <a:extLst>
                  <a:ext uri="{FF2B5EF4-FFF2-40B4-BE49-F238E27FC236}">
                    <a16:creationId xmlns:a16="http://schemas.microsoft.com/office/drawing/2014/main" id="{365FE08E-8D0D-71CA-22EA-C8BDB778F6A5}"/>
                  </a:ext>
                </a:extLst>
              </p:cNvPr>
              <p:cNvSpPr/>
              <p:nvPr/>
            </p:nvSpPr>
            <p:spPr>
              <a:xfrm>
                <a:off x="3999205" y="3795051"/>
                <a:ext cx="1190536" cy="785967"/>
              </a:xfrm>
              <a:custGeom>
                <a:avLst/>
                <a:gdLst>
                  <a:gd name="connsiteX0" fmla="*/ 1190536 w 1190536"/>
                  <a:gd name="connsiteY0" fmla="*/ 582223 h 785967"/>
                  <a:gd name="connsiteX1" fmla="*/ 1041829 w 1190536"/>
                  <a:gd name="connsiteY1" fmla="*/ 681707 h 785967"/>
                  <a:gd name="connsiteX2" fmla="*/ 1036075 w 1190536"/>
                  <a:gd name="connsiteY2" fmla="*/ 684768 h 785967"/>
                  <a:gd name="connsiteX3" fmla="*/ 1030075 w 1190536"/>
                  <a:gd name="connsiteY3" fmla="*/ 687891 h 785967"/>
                  <a:gd name="connsiteX4" fmla="*/ 622770 w 1190536"/>
                  <a:gd name="connsiteY4" fmla="*/ 785967 h 785967"/>
                  <a:gd name="connsiteX5" fmla="*/ 284951 w 1190536"/>
                  <a:gd name="connsiteY5" fmla="*/ 719848 h 785967"/>
                  <a:gd name="connsiteX6" fmla="*/ 46800 w 1190536"/>
                  <a:gd name="connsiteY6" fmla="*/ 575365 h 785967"/>
                  <a:gd name="connsiteX7" fmla="*/ 2476 w 1190536"/>
                  <a:gd name="connsiteY7" fmla="*/ 535326 h 785967"/>
                  <a:gd name="connsiteX8" fmla="*/ 27 w 1190536"/>
                  <a:gd name="connsiteY8" fmla="*/ 533981 h 785967"/>
                  <a:gd name="connsiteX9" fmla="*/ 27 w 1190536"/>
                  <a:gd name="connsiteY9" fmla="*/ 533001 h 785967"/>
                  <a:gd name="connsiteX10" fmla="*/ 172671 w 1190536"/>
                  <a:gd name="connsiteY10" fmla="*/ 97717 h 785967"/>
                  <a:gd name="connsiteX11" fmla="*/ 306317 w 1190536"/>
                  <a:gd name="connsiteY11" fmla="*/ 45556 h 785967"/>
                  <a:gd name="connsiteX12" fmla="*/ 310786 w 1190536"/>
                  <a:gd name="connsiteY12" fmla="*/ 44211 h 785967"/>
                  <a:gd name="connsiteX13" fmla="*/ 477063 w 1190536"/>
                  <a:gd name="connsiteY13" fmla="*/ 8641 h 785967"/>
                  <a:gd name="connsiteX14" fmla="*/ 477920 w 1190536"/>
                  <a:gd name="connsiteY14" fmla="*/ 8518 h 785967"/>
                  <a:gd name="connsiteX15" fmla="*/ 626137 w 1190536"/>
                  <a:gd name="connsiteY15" fmla="*/ 8 h 785967"/>
                  <a:gd name="connsiteX16" fmla="*/ 857064 w 1190536"/>
                  <a:gd name="connsiteY16" fmla="*/ 15374 h 785967"/>
                  <a:gd name="connsiteX17" fmla="*/ 1038768 w 1190536"/>
                  <a:gd name="connsiteY17" fmla="*/ 105798 h 785967"/>
                  <a:gd name="connsiteX18" fmla="*/ 1190536 w 1190536"/>
                  <a:gd name="connsiteY18" fmla="*/ 582223 h 785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90536" h="785967">
                    <a:moveTo>
                      <a:pt x="1190536" y="582223"/>
                    </a:moveTo>
                    <a:cubicBezTo>
                      <a:pt x="1144620" y="620180"/>
                      <a:pt x="1094847" y="653545"/>
                      <a:pt x="1041829" y="681707"/>
                    </a:cubicBezTo>
                    <a:cubicBezTo>
                      <a:pt x="1039932" y="682748"/>
                      <a:pt x="1037972" y="683728"/>
                      <a:pt x="1036075" y="684768"/>
                    </a:cubicBezTo>
                    <a:cubicBezTo>
                      <a:pt x="1034054" y="685809"/>
                      <a:pt x="1032095" y="686849"/>
                      <a:pt x="1030075" y="687891"/>
                    </a:cubicBezTo>
                    <a:cubicBezTo>
                      <a:pt x="908000" y="750581"/>
                      <a:pt x="769517" y="785967"/>
                      <a:pt x="622770" y="785967"/>
                    </a:cubicBezTo>
                    <a:cubicBezTo>
                      <a:pt x="503266" y="785967"/>
                      <a:pt x="389150" y="762458"/>
                      <a:pt x="284951" y="719848"/>
                    </a:cubicBezTo>
                    <a:cubicBezTo>
                      <a:pt x="197833" y="684217"/>
                      <a:pt x="117633" y="635179"/>
                      <a:pt x="46800" y="575365"/>
                    </a:cubicBezTo>
                    <a:cubicBezTo>
                      <a:pt x="31617" y="562510"/>
                      <a:pt x="16802" y="549164"/>
                      <a:pt x="2476" y="535326"/>
                    </a:cubicBezTo>
                    <a:lnTo>
                      <a:pt x="27" y="533981"/>
                    </a:lnTo>
                    <a:cubicBezTo>
                      <a:pt x="-34" y="533675"/>
                      <a:pt x="27" y="533368"/>
                      <a:pt x="27" y="533001"/>
                    </a:cubicBezTo>
                    <a:cubicBezTo>
                      <a:pt x="5415" y="412395"/>
                      <a:pt x="86410" y="207181"/>
                      <a:pt x="172671" y="97717"/>
                    </a:cubicBezTo>
                    <a:cubicBezTo>
                      <a:pt x="213628" y="78065"/>
                      <a:pt x="258871" y="60250"/>
                      <a:pt x="306317" y="45556"/>
                    </a:cubicBezTo>
                    <a:cubicBezTo>
                      <a:pt x="307787" y="45067"/>
                      <a:pt x="309256" y="44638"/>
                      <a:pt x="310786" y="44211"/>
                    </a:cubicBezTo>
                    <a:cubicBezTo>
                      <a:pt x="364416" y="27803"/>
                      <a:pt x="420801" y="15374"/>
                      <a:pt x="477063" y="8641"/>
                    </a:cubicBezTo>
                    <a:cubicBezTo>
                      <a:pt x="477369" y="8580"/>
                      <a:pt x="477614" y="8580"/>
                      <a:pt x="477920" y="8518"/>
                    </a:cubicBezTo>
                    <a:cubicBezTo>
                      <a:pt x="525550" y="2887"/>
                      <a:pt x="575017" y="8"/>
                      <a:pt x="626137" y="8"/>
                    </a:cubicBezTo>
                    <a:cubicBezTo>
                      <a:pt x="694215" y="8"/>
                      <a:pt x="796700" y="-849"/>
                      <a:pt x="857064" y="15374"/>
                    </a:cubicBezTo>
                    <a:cubicBezTo>
                      <a:pt x="918958" y="32026"/>
                      <a:pt x="994995" y="59699"/>
                      <a:pt x="1038768" y="105798"/>
                    </a:cubicBezTo>
                    <a:cubicBezTo>
                      <a:pt x="1106785" y="184407"/>
                      <a:pt x="1190720" y="519165"/>
                      <a:pt x="1190536" y="582223"/>
                    </a:cubicBezTo>
                    <a:close/>
                  </a:path>
                </a:pathLst>
              </a:custGeom>
              <a:solidFill>
                <a:srgbClr val="FFFFFF"/>
              </a:solidFill>
              <a:ln w="0" cap="flat">
                <a:noFill/>
                <a:prstDash val="solid"/>
                <a:miter/>
              </a:ln>
            </p:spPr>
            <p:txBody>
              <a:bodyPr rtlCol="0" anchor="ctr"/>
              <a:lstStyle/>
              <a:p>
                <a:endParaRPr lang="nl-NL"/>
              </a:p>
            </p:txBody>
          </p:sp>
          <p:sp>
            <p:nvSpPr>
              <p:cNvPr id="1817" name="Vrije vorm 1816">
                <a:extLst>
                  <a:ext uri="{FF2B5EF4-FFF2-40B4-BE49-F238E27FC236}">
                    <a16:creationId xmlns:a16="http://schemas.microsoft.com/office/drawing/2014/main" id="{E968A826-F199-406E-8C80-344B3F275AEA}"/>
                  </a:ext>
                </a:extLst>
              </p:cNvPr>
              <p:cNvSpPr/>
              <p:nvPr/>
            </p:nvSpPr>
            <p:spPr>
              <a:xfrm>
                <a:off x="4477017" y="3467624"/>
                <a:ext cx="304914" cy="456146"/>
              </a:xfrm>
              <a:custGeom>
                <a:avLst/>
                <a:gdLst>
                  <a:gd name="connsiteX0" fmla="*/ 304914 w 304914"/>
                  <a:gd name="connsiteY0" fmla="*/ 328406 h 456146"/>
                  <a:gd name="connsiteX1" fmla="*/ 170811 w 304914"/>
                  <a:gd name="connsiteY1" fmla="*/ 456146 h 456146"/>
                  <a:gd name="connsiteX2" fmla="*/ 490 w 304914"/>
                  <a:gd name="connsiteY2" fmla="*/ 320576 h 456146"/>
                  <a:gd name="connsiteX3" fmla="*/ 0 w 304914"/>
                  <a:gd name="connsiteY3" fmla="*/ 0 h 456146"/>
                  <a:gd name="connsiteX4" fmla="*/ 279953 w 304914"/>
                  <a:gd name="connsiteY4" fmla="*/ 39154 h 456146"/>
                  <a:gd name="connsiteX5" fmla="*/ 304914 w 304914"/>
                  <a:gd name="connsiteY5" fmla="*/ 328406 h 45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914" h="456146">
                    <a:moveTo>
                      <a:pt x="304914" y="328406"/>
                    </a:moveTo>
                    <a:lnTo>
                      <a:pt x="170811" y="456146"/>
                    </a:lnTo>
                    <a:lnTo>
                      <a:pt x="490" y="320576"/>
                    </a:lnTo>
                    <a:lnTo>
                      <a:pt x="0" y="0"/>
                    </a:lnTo>
                    <a:lnTo>
                      <a:pt x="279953" y="39154"/>
                    </a:lnTo>
                    <a:lnTo>
                      <a:pt x="304914" y="328406"/>
                    </a:lnTo>
                    <a:close/>
                  </a:path>
                </a:pathLst>
              </a:custGeom>
              <a:solidFill>
                <a:srgbClr val="D3B6A3"/>
              </a:solidFill>
              <a:ln w="0" cap="flat">
                <a:noFill/>
                <a:prstDash val="solid"/>
                <a:miter/>
              </a:ln>
            </p:spPr>
            <p:txBody>
              <a:bodyPr rtlCol="0" anchor="ctr"/>
              <a:lstStyle/>
              <a:p>
                <a:endParaRPr lang="nl-NL"/>
              </a:p>
            </p:txBody>
          </p:sp>
          <p:sp>
            <p:nvSpPr>
              <p:cNvPr id="1818" name="Vrije vorm 1817">
                <a:extLst>
                  <a:ext uri="{FF2B5EF4-FFF2-40B4-BE49-F238E27FC236}">
                    <a16:creationId xmlns:a16="http://schemas.microsoft.com/office/drawing/2014/main" id="{B6E6251E-1AA3-0471-16C4-A53736C3EC1B}"/>
                  </a:ext>
                </a:extLst>
              </p:cNvPr>
              <p:cNvSpPr/>
              <p:nvPr/>
            </p:nvSpPr>
            <p:spPr>
              <a:xfrm>
                <a:off x="4493786" y="3590612"/>
                <a:ext cx="282473" cy="193646"/>
              </a:xfrm>
              <a:custGeom>
                <a:avLst/>
                <a:gdLst>
                  <a:gd name="connsiteX0" fmla="*/ 0 w 282473"/>
                  <a:gd name="connsiteY0" fmla="*/ 0 h 193646"/>
                  <a:gd name="connsiteX1" fmla="*/ 282473 w 282473"/>
                  <a:gd name="connsiteY1" fmla="*/ 139096 h 193646"/>
                  <a:gd name="connsiteX2" fmla="*/ 276341 w 282473"/>
                  <a:gd name="connsiteY2" fmla="*/ 57411 h 193646"/>
                  <a:gd name="connsiteX3" fmla="*/ 0 w 282473"/>
                  <a:gd name="connsiteY3" fmla="*/ 0 h 193646"/>
                </a:gdLst>
                <a:ahLst/>
                <a:cxnLst>
                  <a:cxn ang="0">
                    <a:pos x="connsiteX0" y="connsiteY0"/>
                  </a:cxn>
                  <a:cxn ang="0">
                    <a:pos x="connsiteX1" y="connsiteY1"/>
                  </a:cxn>
                  <a:cxn ang="0">
                    <a:pos x="connsiteX2" y="connsiteY2"/>
                  </a:cxn>
                  <a:cxn ang="0">
                    <a:pos x="connsiteX3" y="connsiteY3"/>
                  </a:cxn>
                </a:cxnLst>
                <a:rect l="l" t="t" r="r" b="b"/>
                <a:pathLst>
                  <a:path w="282473" h="193646">
                    <a:moveTo>
                      <a:pt x="0" y="0"/>
                    </a:moveTo>
                    <a:cubicBezTo>
                      <a:pt x="50489" y="159895"/>
                      <a:pt x="170037" y="262310"/>
                      <a:pt x="282473" y="139096"/>
                    </a:cubicBezTo>
                    <a:lnTo>
                      <a:pt x="276341" y="57411"/>
                    </a:lnTo>
                    <a:lnTo>
                      <a:pt x="0" y="0"/>
                    </a:lnTo>
                    <a:close/>
                  </a:path>
                </a:pathLst>
              </a:custGeom>
              <a:solidFill>
                <a:srgbClr val="AF9282"/>
              </a:solidFill>
              <a:ln w="0" cap="flat">
                <a:noFill/>
                <a:prstDash val="solid"/>
                <a:miter/>
              </a:ln>
            </p:spPr>
            <p:txBody>
              <a:bodyPr rtlCol="0" anchor="ctr"/>
              <a:lstStyle/>
              <a:p>
                <a:endParaRPr lang="nl-NL"/>
              </a:p>
            </p:txBody>
          </p:sp>
          <p:sp>
            <p:nvSpPr>
              <p:cNvPr id="1819" name="Vrije vorm 1818">
                <a:extLst>
                  <a:ext uri="{FF2B5EF4-FFF2-40B4-BE49-F238E27FC236}">
                    <a16:creationId xmlns:a16="http://schemas.microsoft.com/office/drawing/2014/main" id="{B8EDD7DC-24C3-844B-74DD-6738CF86B03F}"/>
                  </a:ext>
                </a:extLst>
              </p:cNvPr>
              <p:cNvSpPr/>
              <p:nvPr/>
            </p:nvSpPr>
            <p:spPr>
              <a:xfrm>
                <a:off x="4436926" y="3051222"/>
                <a:ext cx="452715" cy="647941"/>
              </a:xfrm>
              <a:custGeom>
                <a:avLst/>
                <a:gdLst>
                  <a:gd name="connsiteX0" fmla="*/ 220091 w 452715"/>
                  <a:gd name="connsiteY0" fmla="*/ 1 h 647941"/>
                  <a:gd name="connsiteX1" fmla="*/ 29 w 452715"/>
                  <a:gd name="connsiteY1" fmla="*/ 229759 h 647941"/>
                  <a:gd name="connsiteX2" fmla="*/ 64729 w 452715"/>
                  <a:gd name="connsiteY2" fmla="*/ 548545 h 647941"/>
                  <a:gd name="connsiteX3" fmla="*/ 290178 w 452715"/>
                  <a:gd name="connsiteY3" fmla="*/ 647941 h 647941"/>
                  <a:gd name="connsiteX4" fmla="*/ 404178 w 452715"/>
                  <a:gd name="connsiteY4" fmla="*/ 547495 h 647941"/>
                  <a:gd name="connsiteX5" fmla="*/ 451491 w 452715"/>
                  <a:gd name="connsiteY5" fmla="*/ 218319 h 647941"/>
                  <a:gd name="connsiteX6" fmla="*/ 220091 w 452715"/>
                  <a:gd name="connsiteY6" fmla="*/ 1 h 64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2715" h="647941">
                    <a:moveTo>
                      <a:pt x="220091" y="1"/>
                    </a:moveTo>
                    <a:cubicBezTo>
                      <a:pt x="164593" y="2747"/>
                      <a:pt x="-2543" y="12907"/>
                      <a:pt x="29" y="229759"/>
                    </a:cubicBezTo>
                    <a:cubicBezTo>
                      <a:pt x="2604" y="446611"/>
                      <a:pt x="37561" y="516802"/>
                      <a:pt x="64729" y="548545"/>
                    </a:cubicBezTo>
                    <a:cubicBezTo>
                      <a:pt x="99472" y="589146"/>
                      <a:pt x="155005" y="633588"/>
                      <a:pt x="290178" y="647941"/>
                    </a:cubicBezTo>
                    <a:cubicBezTo>
                      <a:pt x="368740" y="641601"/>
                      <a:pt x="380621" y="594286"/>
                      <a:pt x="404178" y="547495"/>
                    </a:cubicBezTo>
                    <a:cubicBezTo>
                      <a:pt x="422950" y="510179"/>
                      <a:pt x="459893" y="435026"/>
                      <a:pt x="451491" y="218319"/>
                    </a:cubicBezTo>
                    <a:cubicBezTo>
                      <a:pt x="443092" y="1615"/>
                      <a:pt x="275650" y="-64"/>
                      <a:pt x="220091" y="1"/>
                    </a:cubicBezTo>
                    <a:close/>
                  </a:path>
                </a:pathLst>
              </a:custGeom>
              <a:solidFill>
                <a:srgbClr val="D3B6A3"/>
              </a:solidFill>
              <a:ln w="0" cap="flat">
                <a:noFill/>
                <a:prstDash val="solid"/>
                <a:miter/>
              </a:ln>
            </p:spPr>
            <p:txBody>
              <a:bodyPr rtlCol="0" anchor="ctr"/>
              <a:lstStyle/>
              <a:p>
                <a:endParaRPr lang="nl-NL"/>
              </a:p>
            </p:txBody>
          </p:sp>
          <p:sp>
            <p:nvSpPr>
              <p:cNvPr id="1820" name="Vrije vorm 1819">
                <a:extLst>
                  <a:ext uri="{FF2B5EF4-FFF2-40B4-BE49-F238E27FC236}">
                    <a16:creationId xmlns:a16="http://schemas.microsoft.com/office/drawing/2014/main" id="{6D5BCB1C-8F30-3151-33EC-B0B00EB3CE9C}"/>
                  </a:ext>
                </a:extLst>
              </p:cNvPr>
              <p:cNvSpPr/>
              <p:nvPr/>
            </p:nvSpPr>
            <p:spPr>
              <a:xfrm>
                <a:off x="4618385" y="3309224"/>
                <a:ext cx="258830" cy="103828"/>
              </a:xfrm>
              <a:custGeom>
                <a:avLst/>
                <a:gdLst>
                  <a:gd name="connsiteX0" fmla="*/ 37004 w 258830"/>
                  <a:gd name="connsiteY0" fmla="*/ 56515 h 103828"/>
                  <a:gd name="connsiteX1" fmla="*/ 57665 w 258830"/>
                  <a:gd name="connsiteY1" fmla="*/ 79789 h 103828"/>
                  <a:gd name="connsiteX2" fmla="*/ 39853 w 258830"/>
                  <a:gd name="connsiteY2" fmla="*/ 103733 h 103828"/>
                  <a:gd name="connsiteX3" fmla="*/ 19188 w 258830"/>
                  <a:gd name="connsiteY3" fmla="*/ 80465 h 103828"/>
                  <a:gd name="connsiteX4" fmla="*/ 37004 w 258830"/>
                  <a:gd name="connsiteY4" fmla="*/ 56515 h 103828"/>
                  <a:gd name="connsiteX5" fmla="*/ 212166 w 258830"/>
                  <a:gd name="connsiteY5" fmla="*/ 56515 h 103828"/>
                  <a:gd name="connsiteX6" fmla="*/ 192712 w 258830"/>
                  <a:gd name="connsiteY6" fmla="*/ 80805 h 103828"/>
                  <a:gd name="connsiteX7" fmla="*/ 211716 w 258830"/>
                  <a:gd name="connsiteY7" fmla="*/ 103820 h 103828"/>
                  <a:gd name="connsiteX8" fmla="*/ 231176 w 258830"/>
                  <a:gd name="connsiteY8" fmla="*/ 79531 h 103828"/>
                  <a:gd name="connsiteX9" fmla="*/ 212166 w 258830"/>
                  <a:gd name="connsiteY9" fmla="*/ 56515 h 103828"/>
                  <a:gd name="connsiteX10" fmla="*/ 76484 w 258830"/>
                  <a:gd name="connsiteY10" fmla="*/ 5495 h 103828"/>
                  <a:gd name="connsiteX11" fmla="*/ 0 w 258830"/>
                  <a:gd name="connsiteY11" fmla="*/ 4382 h 103828"/>
                  <a:gd name="connsiteX12" fmla="*/ 4174 w 258830"/>
                  <a:gd name="connsiteY12" fmla="*/ 15155 h 103828"/>
                  <a:gd name="connsiteX13" fmla="*/ 73980 w 258830"/>
                  <a:gd name="connsiteY13" fmla="*/ 16745 h 103828"/>
                  <a:gd name="connsiteX14" fmla="*/ 76485 w 258830"/>
                  <a:gd name="connsiteY14" fmla="*/ 5495 h 103828"/>
                  <a:gd name="connsiteX15" fmla="*/ 258831 w 258830"/>
                  <a:gd name="connsiteY15" fmla="*/ 5873 h 103828"/>
                  <a:gd name="connsiteX16" fmla="*/ 182446 w 258830"/>
                  <a:gd name="connsiteY16" fmla="*/ 2056 h 103828"/>
                  <a:gd name="connsiteX17" fmla="*/ 184195 w 258830"/>
                  <a:gd name="connsiteY17" fmla="*/ 13465 h 103828"/>
                  <a:gd name="connsiteX18" fmla="*/ 253981 w 258830"/>
                  <a:gd name="connsiteY18" fmla="*/ 16367 h 103828"/>
                  <a:gd name="connsiteX19" fmla="*/ 258831 w 258830"/>
                  <a:gd name="connsiteY19" fmla="*/ 5873 h 10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8830" h="103828">
                    <a:moveTo>
                      <a:pt x="37004" y="56515"/>
                    </a:moveTo>
                    <a:cubicBezTo>
                      <a:pt x="47632" y="56332"/>
                      <a:pt x="56885" y="66751"/>
                      <a:pt x="57665" y="79789"/>
                    </a:cubicBezTo>
                    <a:cubicBezTo>
                      <a:pt x="58454" y="92823"/>
                      <a:pt x="50482" y="103544"/>
                      <a:pt x="39853" y="103733"/>
                    </a:cubicBezTo>
                    <a:cubicBezTo>
                      <a:pt x="29227" y="103918"/>
                      <a:pt x="19972" y="93499"/>
                      <a:pt x="19188" y="80465"/>
                    </a:cubicBezTo>
                    <a:cubicBezTo>
                      <a:pt x="18403" y="67426"/>
                      <a:pt x="26377" y="56700"/>
                      <a:pt x="37004" y="56515"/>
                    </a:cubicBezTo>
                    <a:close/>
                    <a:moveTo>
                      <a:pt x="212166" y="56515"/>
                    </a:moveTo>
                    <a:cubicBezTo>
                      <a:pt x="201543" y="56867"/>
                      <a:pt x="192832" y="67744"/>
                      <a:pt x="192712" y="80805"/>
                    </a:cubicBezTo>
                    <a:cubicBezTo>
                      <a:pt x="192584" y="93861"/>
                      <a:pt x="201087" y="104166"/>
                      <a:pt x="211716" y="103820"/>
                    </a:cubicBezTo>
                    <a:cubicBezTo>
                      <a:pt x="222336" y="103462"/>
                      <a:pt x="231049" y="92591"/>
                      <a:pt x="231176" y="79531"/>
                    </a:cubicBezTo>
                    <a:cubicBezTo>
                      <a:pt x="231298" y="66468"/>
                      <a:pt x="222792" y="56165"/>
                      <a:pt x="212166" y="56515"/>
                    </a:cubicBezTo>
                    <a:close/>
                    <a:moveTo>
                      <a:pt x="76484" y="5495"/>
                    </a:moveTo>
                    <a:cubicBezTo>
                      <a:pt x="53150" y="327"/>
                      <a:pt x="14669" y="-1283"/>
                      <a:pt x="0" y="4382"/>
                    </a:cubicBezTo>
                    <a:lnTo>
                      <a:pt x="4174" y="15155"/>
                    </a:lnTo>
                    <a:cubicBezTo>
                      <a:pt x="15205" y="10842"/>
                      <a:pt x="51102" y="11716"/>
                      <a:pt x="73980" y="16745"/>
                    </a:cubicBezTo>
                    <a:lnTo>
                      <a:pt x="76485" y="5495"/>
                    </a:lnTo>
                    <a:close/>
                    <a:moveTo>
                      <a:pt x="258831" y="5873"/>
                    </a:moveTo>
                    <a:cubicBezTo>
                      <a:pt x="244778" y="-607"/>
                      <a:pt x="205542" y="-1482"/>
                      <a:pt x="182446" y="2056"/>
                    </a:cubicBezTo>
                    <a:lnTo>
                      <a:pt x="184195" y="13465"/>
                    </a:lnTo>
                    <a:cubicBezTo>
                      <a:pt x="207291" y="9868"/>
                      <a:pt x="243188" y="11378"/>
                      <a:pt x="253981" y="16367"/>
                    </a:cubicBezTo>
                    <a:lnTo>
                      <a:pt x="258831" y="5873"/>
                    </a:lnTo>
                    <a:close/>
                  </a:path>
                </a:pathLst>
              </a:custGeom>
              <a:solidFill>
                <a:srgbClr val="152F32"/>
              </a:solidFill>
              <a:ln w="0" cap="flat">
                <a:noFill/>
                <a:prstDash val="solid"/>
                <a:miter/>
              </a:ln>
            </p:spPr>
            <p:txBody>
              <a:bodyPr rtlCol="0" anchor="ctr"/>
              <a:lstStyle/>
              <a:p>
                <a:endParaRPr lang="nl-NL"/>
              </a:p>
            </p:txBody>
          </p:sp>
          <p:sp>
            <p:nvSpPr>
              <p:cNvPr id="1821" name="Vrije vorm 1820">
                <a:extLst>
                  <a:ext uri="{FF2B5EF4-FFF2-40B4-BE49-F238E27FC236}">
                    <a16:creationId xmlns:a16="http://schemas.microsoft.com/office/drawing/2014/main" id="{D4BFE3BF-C1FF-CC6C-405F-246CD8ED40B1}"/>
                  </a:ext>
                </a:extLst>
              </p:cNvPr>
              <p:cNvSpPr/>
              <p:nvPr/>
            </p:nvSpPr>
            <p:spPr>
              <a:xfrm>
                <a:off x="4376354" y="3347510"/>
                <a:ext cx="83282" cy="137897"/>
              </a:xfrm>
              <a:custGeom>
                <a:avLst/>
                <a:gdLst>
                  <a:gd name="connsiteX0" fmla="*/ 79768 w 83282"/>
                  <a:gd name="connsiteY0" fmla="*/ 26896 h 137897"/>
                  <a:gd name="connsiteX1" fmla="*/ 46490 w 83282"/>
                  <a:gd name="connsiteY1" fmla="*/ 546 h 137897"/>
                  <a:gd name="connsiteX2" fmla="*/ 39 w 83282"/>
                  <a:gd name="connsiteY2" fmla="*/ 55028 h 137897"/>
                  <a:gd name="connsiteX3" fmla="*/ 67831 w 83282"/>
                  <a:gd name="connsiteY3" fmla="*/ 137232 h 137897"/>
                  <a:gd name="connsiteX4" fmla="*/ 79768 w 83282"/>
                  <a:gd name="connsiteY4" fmla="*/ 26896 h 13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82" h="137897">
                    <a:moveTo>
                      <a:pt x="79768" y="26896"/>
                    </a:moveTo>
                    <a:cubicBezTo>
                      <a:pt x="72418" y="14059"/>
                      <a:pt x="63573" y="3691"/>
                      <a:pt x="46490" y="546"/>
                    </a:cubicBezTo>
                    <a:cubicBezTo>
                      <a:pt x="29401" y="-2599"/>
                      <a:pt x="-1247" y="6847"/>
                      <a:pt x="39" y="55028"/>
                    </a:cubicBezTo>
                    <a:cubicBezTo>
                      <a:pt x="1332" y="103209"/>
                      <a:pt x="42562" y="143613"/>
                      <a:pt x="67831" y="137232"/>
                    </a:cubicBezTo>
                    <a:cubicBezTo>
                      <a:pt x="93101" y="130845"/>
                      <a:pt x="79768" y="26896"/>
                      <a:pt x="79768" y="26896"/>
                    </a:cubicBezTo>
                    <a:close/>
                  </a:path>
                </a:pathLst>
              </a:custGeom>
              <a:solidFill>
                <a:srgbClr val="D3B6A3"/>
              </a:solidFill>
              <a:ln w="0" cap="flat">
                <a:noFill/>
                <a:prstDash val="solid"/>
                <a:miter/>
              </a:ln>
            </p:spPr>
            <p:txBody>
              <a:bodyPr rtlCol="0" anchor="ctr"/>
              <a:lstStyle/>
              <a:p>
                <a:endParaRPr lang="nl-NL"/>
              </a:p>
            </p:txBody>
          </p:sp>
          <p:sp>
            <p:nvSpPr>
              <p:cNvPr id="1822" name="Vrije vorm 1821">
                <a:extLst>
                  <a:ext uri="{FF2B5EF4-FFF2-40B4-BE49-F238E27FC236}">
                    <a16:creationId xmlns:a16="http://schemas.microsoft.com/office/drawing/2014/main" id="{57740BFD-EDEC-5A09-E663-3C22191F017C}"/>
                  </a:ext>
                </a:extLst>
              </p:cNvPr>
              <p:cNvSpPr/>
              <p:nvPr/>
            </p:nvSpPr>
            <p:spPr>
              <a:xfrm>
                <a:off x="4434645" y="3039104"/>
                <a:ext cx="443013" cy="375972"/>
              </a:xfrm>
              <a:custGeom>
                <a:avLst/>
                <a:gdLst>
                  <a:gd name="connsiteX0" fmla="*/ 7976 w 443013"/>
                  <a:gd name="connsiteY0" fmla="*/ 318052 h 375972"/>
                  <a:gd name="connsiteX1" fmla="*/ 35631 w 443013"/>
                  <a:gd name="connsiteY1" fmla="*/ 373912 h 375972"/>
                  <a:gd name="connsiteX2" fmla="*/ 174427 w 443013"/>
                  <a:gd name="connsiteY2" fmla="*/ 97431 h 375972"/>
                  <a:gd name="connsiteX3" fmla="*/ 341268 w 443013"/>
                  <a:gd name="connsiteY3" fmla="*/ 130186 h 375972"/>
                  <a:gd name="connsiteX4" fmla="*/ 396298 w 443013"/>
                  <a:gd name="connsiteY4" fmla="*/ 103818 h 375972"/>
                  <a:gd name="connsiteX5" fmla="*/ 443013 w 443013"/>
                  <a:gd name="connsiteY5" fmla="*/ 156297 h 375972"/>
                  <a:gd name="connsiteX6" fmla="*/ 213907 w 443013"/>
                  <a:gd name="connsiteY6" fmla="*/ 1544 h 375972"/>
                  <a:gd name="connsiteX7" fmla="*/ 7976 w 443013"/>
                  <a:gd name="connsiteY7" fmla="*/ 318052 h 37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013" h="375972">
                    <a:moveTo>
                      <a:pt x="7976" y="318052"/>
                    </a:moveTo>
                    <a:cubicBezTo>
                      <a:pt x="9875" y="306726"/>
                      <a:pt x="29578" y="389951"/>
                      <a:pt x="35631" y="373912"/>
                    </a:cubicBezTo>
                    <a:cubicBezTo>
                      <a:pt x="34216" y="237837"/>
                      <a:pt x="92690" y="127127"/>
                      <a:pt x="174427" y="97431"/>
                    </a:cubicBezTo>
                    <a:cubicBezTo>
                      <a:pt x="215107" y="82662"/>
                      <a:pt x="293497" y="122101"/>
                      <a:pt x="341268" y="130186"/>
                    </a:cubicBezTo>
                    <a:cubicBezTo>
                      <a:pt x="361548" y="133613"/>
                      <a:pt x="376364" y="98788"/>
                      <a:pt x="396298" y="103818"/>
                    </a:cubicBezTo>
                    <a:cubicBezTo>
                      <a:pt x="413843" y="108245"/>
                      <a:pt x="423881" y="129705"/>
                      <a:pt x="443013" y="156297"/>
                    </a:cubicBezTo>
                    <a:cubicBezTo>
                      <a:pt x="442095" y="74366"/>
                      <a:pt x="351596" y="-12714"/>
                      <a:pt x="213907" y="1544"/>
                    </a:cubicBezTo>
                    <a:cubicBezTo>
                      <a:pt x="32156" y="20352"/>
                      <a:pt x="-22556" y="68798"/>
                      <a:pt x="7976" y="318052"/>
                    </a:cubicBezTo>
                    <a:close/>
                  </a:path>
                </a:pathLst>
              </a:custGeom>
              <a:solidFill>
                <a:srgbClr val="152F32"/>
              </a:solidFill>
              <a:ln w="0" cap="flat">
                <a:noFill/>
                <a:prstDash val="solid"/>
                <a:miter/>
              </a:ln>
            </p:spPr>
            <p:txBody>
              <a:bodyPr rtlCol="0" anchor="ctr"/>
              <a:lstStyle/>
              <a:p>
                <a:endParaRPr lang="nl-NL"/>
              </a:p>
            </p:txBody>
          </p:sp>
          <p:sp>
            <p:nvSpPr>
              <p:cNvPr id="1823" name="Vrije vorm 1822">
                <a:extLst>
                  <a:ext uri="{FF2B5EF4-FFF2-40B4-BE49-F238E27FC236}">
                    <a16:creationId xmlns:a16="http://schemas.microsoft.com/office/drawing/2014/main" id="{C6640D60-BC42-4998-D9D7-65D02F1353F4}"/>
                  </a:ext>
                </a:extLst>
              </p:cNvPr>
              <p:cNvSpPr/>
              <p:nvPr/>
            </p:nvSpPr>
            <p:spPr>
              <a:xfrm>
                <a:off x="3993232" y="3835160"/>
                <a:ext cx="317003" cy="497606"/>
              </a:xfrm>
              <a:custGeom>
                <a:avLst/>
                <a:gdLst>
                  <a:gd name="connsiteX0" fmla="*/ 317004 w 317003"/>
                  <a:gd name="connsiteY0" fmla="*/ 0 h 497606"/>
                  <a:gd name="connsiteX1" fmla="*/ 316759 w 317003"/>
                  <a:gd name="connsiteY1" fmla="*/ 4103 h 497606"/>
                  <a:gd name="connsiteX2" fmla="*/ 316453 w 317003"/>
                  <a:gd name="connsiteY2" fmla="*/ 9796 h 497606"/>
                  <a:gd name="connsiteX3" fmla="*/ 309045 w 317003"/>
                  <a:gd name="connsiteY3" fmla="*/ 12060 h 497606"/>
                  <a:gd name="connsiteX4" fmla="*/ 180419 w 317003"/>
                  <a:gd name="connsiteY4" fmla="*/ 59936 h 497606"/>
                  <a:gd name="connsiteX5" fmla="*/ 10958 w 317003"/>
                  <a:gd name="connsiteY5" fmla="*/ 497607 h 497606"/>
                  <a:gd name="connsiteX6" fmla="*/ 8448 w 317003"/>
                  <a:gd name="connsiteY6" fmla="*/ 495218 h 497606"/>
                  <a:gd name="connsiteX7" fmla="*/ 6000 w 317003"/>
                  <a:gd name="connsiteY7" fmla="*/ 492892 h 497606"/>
                  <a:gd name="connsiteX8" fmla="*/ 0 w 317003"/>
                  <a:gd name="connsiteY8" fmla="*/ 486893 h 497606"/>
                  <a:gd name="connsiteX9" fmla="*/ 173195 w 317003"/>
                  <a:gd name="connsiteY9" fmla="*/ 50324 h 497606"/>
                  <a:gd name="connsiteX10" fmla="*/ 314738 w 317003"/>
                  <a:gd name="connsiteY10" fmla="*/ 552 h 497606"/>
                  <a:gd name="connsiteX11" fmla="*/ 317004 w 317003"/>
                  <a:gd name="connsiteY11" fmla="*/ 0 h 49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003" h="497606">
                    <a:moveTo>
                      <a:pt x="317004" y="0"/>
                    </a:moveTo>
                    <a:lnTo>
                      <a:pt x="316759" y="4103"/>
                    </a:lnTo>
                    <a:lnTo>
                      <a:pt x="316453" y="9796"/>
                    </a:lnTo>
                    <a:cubicBezTo>
                      <a:pt x="316269" y="9857"/>
                      <a:pt x="313636" y="10652"/>
                      <a:pt x="309045" y="12060"/>
                    </a:cubicBezTo>
                    <a:cubicBezTo>
                      <a:pt x="288658" y="18428"/>
                      <a:pt x="230008" y="37407"/>
                      <a:pt x="180419" y="59936"/>
                    </a:cubicBezTo>
                    <a:cubicBezTo>
                      <a:pt x="150849" y="96362"/>
                      <a:pt x="39794" y="275007"/>
                      <a:pt x="10958" y="497607"/>
                    </a:cubicBezTo>
                    <a:cubicBezTo>
                      <a:pt x="10101" y="496811"/>
                      <a:pt x="9305" y="496015"/>
                      <a:pt x="8448" y="495218"/>
                    </a:cubicBezTo>
                    <a:cubicBezTo>
                      <a:pt x="7653" y="494423"/>
                      <a:pt x="6857" y="493628"/>
                      <a:pt x="6000" y="492892"/>
                    </a:cubicBezTo>
                    <a:cubicBezTo>
                      <a:pt x="3979" y="490872"/>
                      <a:pt x="2020" y="488914"/>
                      <a:pt x="0" y="486893"/>
                    </a:cubicBezTo>
                    <a:cubicBezTo>
                      <a:pt x="30059" y="257007"/>
                      <a:pt x="144849" y="83323"/>
                      <a:pt x="173195" y="50324"/>
                    </a:cubicBezTo>
                    <a:cubicBezTo>
                      <a:pt x="232886" y="22958"/>
                      <a:pt x="282413" y="8143"/>
                      <a:pt x="314738" y="552"/>
                    </a:cubicBezTo>
                    <a:cubicBezTo>
                      <a:pt x="315473" y="368"/>
                      <a:pt x="316269" y="184"/>
                      <a:pt x="317004" y="0"/>
                    </a:cubicBezTo>
                    <a:close/>
                  </a:path>
                </a:pathLst>
              </a:custGeom>
              <a:solidFill>
                <a:srgbClr val="82CCD5"/>
              </a:solidFill>
              <a:ln w="0" cap="flat">
                <a:noFill/>
                <a:prstDash val="solid"/>
                <a:miter/>
              </a:ln>
            </p:spPr>
            <p:txBody>
              <a:bodyPr rtlCol="0" anchor="ctr"/>
              <a:lstStyle/>
              <a:p>
                <a:endParaRPr lang="nl-NL"/>
              </a:p>
            </p:txBody>
          </p:sp>
          <p:sp>
            <p:nvSpPr>
              <p:cNvPr id="1824" name="Vrije vorm 1823">
                <a:extLst>
                  <a:ext uri="{FF2B5EF4-FFF2-40B4-BE49-F238E27FC236}">
                    <a16:creationId xmlns:a16="http://schemas.microsoft.com/office/drawing/2014/main" id="{8FE58B73-EBB8-9E89-E186-8BFEE7E50309}"/>
                  </a:ext>
                </a:extLst>
              </p:cNvPr>
              <p:cNvSpPr/>
              <p:nvPr/>
            </p:nvSpPr>
            <p:spPr>
              <a:xfrm>
                <a:off x="4684593" y="3365124"/>
                <a:ext cx="126132" cy="256228"/>
              </a:xfrm>
              <a:custGeom>
                <a:avLst/>
                <a:gdLst>
                  <a:gd name="connsiteX0" fmla="*/ 26058 w 126132"/>
                  <a:gd name="connsiteY0" fmla="*/ 210751 h 256228"/>
                  <a:gd name="connsiteX1" fmla="*/ 92485 w 126132"/>
                  <a:gd name="connsiteY1" fmla="*/ 211189 h 256228"/>
                  <a:gd name="connsiteX2" fmla="*/ 93837 w 126132"/>
                  <a:gd name="connsiteY2" fmla="*/ 222638 h 256228"/>
                  <a:gd name="connsiteX3" fmla="*/ 56429 w 126132"/>
                  <a:gd name="connsiteY3" fmla="*/ 224844 h 256228"/>
                  <a:gd name="connsiteX4" fmla="*/ 8527 w 126132"/>
                  <a:gd name="connsiteY4" fmla="*/ 216158 h 256228"/>
                  <a:gd name="connsiteX5" fmla="*/ 0 w 126132"/>
                  <a:gd name="connsiteY5" fmla="*/ 210433 h 256228"/>
                  <a:gd name="connsiteX6" fmla="*/ 9342 w 126132"/>
                  <a:gd name="connsiteY6" fmla="*/ 206120 h 256228"/>
                  <a:gd name="connsiteX7" fmla="*/ 26058 w 126132"/>
                  <a:gd name="connsiteY7" fmla="*/ 210751 h 256228"/>
                  <a:gd name="connsiteX8" fmla="*/ 87834 w 126132"/>
                  <a:gd name="connsiteY8" fmla="*/ 251796 h 256228"/>
                  <a:gd name="connsiteX9" fmla="*/ 82467 w 126132"/>
                  <a:gd name="connsiteY9" fmla="*/ 241560 h 256228"/>
                  <a:gd name="connsiteX10" fmla="*/ 27529 w 126132"/>
                  <a:gd name="connsiteY10" fmla="*/ 231582 h 256228"/>
                  <a:gd name="connsiteX11" fmla="*/ 21129 w 126132"/>
                  <a:gd name="connsiteY11" fmla="*/ 241162 h 256228"/>
                  <a:gd name="connsiteX12" fmla="*/ 66010 w 126132"/>
                  <a:gd name="connsiteY12" fmla="*/ 256229 h 256228"/>
                  <a:gd name="connsiteX13" fmla="*/ 87834 w 126132"/>
                  <a:gd name="connsiteY13" fmla="*/ 251796 h 256228"/>
                  <a:gd name="connsiteX14" fmla="*/ 109757 w 126132"/>
                  <a:gd name="connsiteY14" fmla="*/ 77560 h 256228"/>
                  <a:gd name="connsiteX15" fmla="*/ 84296 w 126132"/>
                  <a:gd name="connsiteY15" fmla="*/ 1393 h 256228"/>
                  <a:gd name="connsiteX16" fmla="*/ 84503 w 126132"/>
                  <a:gd name="connsiteY16" fmla="*/ 0 h 256228"/>
                  <a:gd name="connsiteX17" fmla="*/ 73054 w 126132"/>
                  <a:gd name="connsiteY17" fmla="*/ 0 h 256228"/>
                  <a:gd name="connsiteX18" fmla="*/ 72769 w 126132"/>
                  <a:gd name="connsiteY18" fmla="*/ 1909 h 256228"/>
                  <a:gd name="connsiteX19" fmla="*/ 99423 w 126132"/>
                  <a:gd name="connsiteY19" fmla="*/ 82728 h 256228"/>
                  <a:gd name="connsiteX20" fmla="*/ 114290 w 126132"/>
                  <a:gd name="connsiteY20" fmla="*/ 126097 h 256228"/>
                  <a:gd name="connsiteX21" fmla="*/ 79148 w 126132"/>
                  <a:gd name="connsiteY21" fmla="*/ 145139 h 256228"/>
                  <a:gd name="connsiteX22" fmla="*/ 43769 w 126132"/>
                  <a:gd name="connsiteY22" fmla="*/ 134247 h 256228"/>
                  <a:gd name="connsiteX23" fmla="*/ 33034 w 126132"/>
                  <a:gd name="connsiteY23" fmla="*/ 138540 h 256228"/>
                  <a:gd name="connsiteX24" fmla="*/ 72769 w 126132"/>
                  <a:gd name="connsiteY24" fmla="*/ 156946 h 256228"/>
                  <a:gd name="connsiteX25" fmla="*/ 80162 w 126132"/>
                  <a:gd name="connsiteY25" fmla="*/ 156627 h 256228"/>
                  <a:gd name="connsiteX26" fmla="*/ 125579 w 126132"/>
                  <a:gd name="connsiteY26" fmla="*/ 128443 h 256228"/>
                  <a:gd name="connsiteX27" fmla="*/ 109757 w 126132"/>
                  <a:gd name="connsiteY27" fmla="*/ 77560 h 25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132" h="256228">
                    <a:moveTo>
                      <a:pt x="26058" y="210751"/>
                    </a:moveTo>
                    <a:cubicBezTo>
                      <a:pt x="45755" y="215085"/>
                      <a:pt x="78909" y="212779"/>
                      <a:pt x="92485" y="211189"/>
                    </a:cubicBezTo>
                    <a:lnTo>
                      <a:pt x="93837" y="222638"/>
                    </a:lnTo>
                    <a:cubicBezTo>
                      <a:pt x="90557" y="223035"/>
                      <a:pt x="74358" y="224844"/>
                      <a:pt x="56429" y="224844"/>
                    </a:cubicBezTo>
                    <a:cubicBezTo>
                      <a:pt x="38461" y="224844"/>
                      <a:pt x="18724" y="223015"/>
                      <a:pt x="8527" y="216158"/>
                    </a:cubicBezTo>
                    <a:lnTo>
                      <a:pt x="0" y="210433"/>
                    </a:lnTo>
                    <a:lnTo>
                      <a:pt x="9342" y="206120"/>
                    </a:lnTo>
                    <a:cubicBezTo>
                      <a:pt x="9342" y="206120"/>
                      <a:pt x="7215" y="201947"/>
                      <a:pt x="26058" y="210751"/>
                    </a:cubicBezTo>
                    <a:close/>
                    <a:moveTo>
                      <a:pt x="87834" y="251796"/>
                    </a:moveTo>
                    <a:lnTo>
                      <a:pt x="82467" y="241560"/>
                    </a:lnTo>
                    <a:cubicBezTo>
                      <a:pt x="81573" y="242037"/>
                      <a:pt x="59450" y="252850"/>
                      <a:pt x="27529" y="231582"/>
                    </a:cubicBezTo>
                    <a:lnTo>
                      <a:pt x="21129" y="241162"/>
                    </a:lnTo>
                    <a:cubicBezTo>
                      <a:pt x="38898" y="253029"/>
                      <a:pt x="54422" y="256229"/>
                      <a:pt x="66010" y="256229"/>
                    </a:cubicBezTo>
                    <a:cubicBezTo>
                      <a:pt x="79128" y="256229"/>
                      <a:pt x="87218" y="252114"/>
                      <a:pt x="87834" y="251796"/>
                    </a:cubicBezTo>
                    <a:close/>
                    <a:moveTo>
                      <a:pt x="109757" y="77560"/>
                    </a:moveTo>
                    <a:cubicBezTo>
                      <a:pt x="98389" y="54821"/>
                      <a:pt x="85529" y="29020"/>
                      <a:pt x="84296" y="1393"/>
                    </a:cubicBezTo>
                    <a:cubicBezTo>
                      <a:pt x="84274" y="902"/>
                      <a:pt x="84490" y="484"/>
                      <a:pt x="84503" y="0"/>
                    </a:cubicBezTo>
                    <a:lnTo>
                      <a:pt x="73054" y="0"/>
                    </a:lnTo>
                    <a:cubicBezTo>
                      <a:pt x="73039" y="654"/>
                      <a:pt x="72740" y="1250"/>
                      <a:pt x="72769" y="1909"/>
                    </a:cubicBezTo>
                    <a:cubicBezTo>
                      <a:pt x="74120" y="31982"/>
                      <a:pt x="88152" y="60107"/>
                      <a:pt x="99423" y="82728"/>
                    </a:cubicBezTo>
                    <a:cubicBezTo>
                      <a:pt x="108465" y="100855"/>
                      <a:pt x="116278" y="116496"/>
                      <a:pt x="114290" y="126097"/>
                    </a:cubicBezTo>
                    <a:cubicBezTo>
                      <a:pt x="112303" y="135658"/>
                      <a:pt x="97852" y="143489"/>
                      <a:pt x="79148" y="145139"/>
                    </a:cubicBezTo>
                    <a:cubicBezTo>
                      <a:pt x="61915" y="146610"/>
                      <a:pt x="46909" y="142077"/>
                      <a:pt x="43769" y="134247"/>
                    </a:cubicBezTo>
                    <a:lnTo>
                      <a:pt x="33034" y="138540"/>
                    </a:lnTo>
                    <a:cubicBezTo>
                      <a:pt x="38521" y="152255"/>
                      <a:pt x="56509" y="156946"/>
                      <a:pt x="72769" y="156946"/>
                    </a:cubicBezTo>
                    <a:cubicBezTo>
                      <a:pt x="75292" y="156946"/>
                      <a:pt x="77777" y="156826"/>
                      <a:pt x="80162" y="156627"/>
                    </a:cubicBezTo>
                    <a:cubicBezTo>
                      <a:pt x="98746" y="154998"/>
                      <a:pt x="121804" y="146630"/>
                      <a:pt x="125579" y="128443"/>
                    </a:cubicBezTo>
                    <a:cubicBezTo>
                      <a:pt x="128382" y="114928"/>
                      <a:pt x="120153" y="98450"/>
                      <a:pt x="109757" y="77560"/>
                    </a:cubicBezTo>
                    <a:close/>
                  </a:path>
                </a:pathLst>
              </a:custGeom>
              <a:solidFill>
                <a:srgbClr val="AF9282"/>
              </a:solidFill>
              <a:ln w="0" cap="flat">
                <a:noFill/>
                <a:prstDash val="solid"/>
                <a:miter/>
              </a:ln>
            </p:spPr>
            <p:txBody>
              <a:bodyPr rtlCol="0" anchor="ctr"/>
              <a:lstStyle/>
              <a:p>
                <a:endParaRPr lang="nl-NL"/>
              </a:p>
            </p:txBody>
          </p:sp>
          <p:sp>
            <p:nvSpPr>
              <p:cNvPr id="1825" name="Vrije vorm 1824">
                <a:extLst>
                  <a:ext uri="{FF2B5EF4-FFF2-40B4-BE49-F238E27FC236}">
                    <a16:creationId xmlns:a16="http://schemas.microsoft.com/office/drawing/2014/main" id="{21E1AAE0-4B6C-6D0F-E66B-264B1FBD1042}"/>
                  </a:ext>
                </a:extLst>
              </p:cNvPr>
              <p:cNvSpPr/>
              <p:nvPr/>
            </p:nvSpPr>
            <p:spPr>
              <a:xfrm>
                <a:off x="4569464" y="3349153"/>
                <a:ext cx="345791" cy="107575"/>
              </a:xfrm>
              <a:custGeom>
                <a:avLst/>
                <a:gdLst>
                  <a:gd name="connsiteX0" fmla="*/ 185927 w 345791"/>
                  <a:gd name="connsiteY0" fmla="*/ 9687 h 107575"/>
                  <a:gd name="connsiteX1" fmla="*/ 3111 w 345791"/>
                  <a:gd name="connsiteY1" fmla="*/ 8533 h 107575"/>
                  <a:gd name="connsiteX2" fmla="*/ 28322 w 345791"/>
                  <a:gd name="connsiteY2" fmla="*/ 101670 h 107575"/>
                  <a:gd name="connsiteX3" fmla="*/ 151669 w 345791"/>
                  <a:gd name="connsiteY3" fmla="*/ 105963 h 107575"/>
                  <a:gd name="connsiteX4" fmla="*/ 182327 w 345791"/>
                  <a:gd name="connsiteY4" fmla="*/ 31212 h 107575"/>
                  <a:gd name="connsiteX5" fmla="*/ 184307 w 345791"/>
                  <a:gd name="connsiteY5" fmla="*/ 23338 h 107575"/>
                  <a:gd name="connsiteX6" fmla="*/ 215548 w 345791"/>
                  <a:gd name="connsiteY6" fmla="*/ 23240 h 107575"/>
                  <a:gd name="connsiteX7" fmla="*/ 217545 w 345791"/>
                  <a:gd name="connsiteY7" fmla="*/ 31212 h 107575"/>
                  <a:gd name="connsiteX8" fmla="*/ 248221 w 345791"/>
                  <a:gd name="connsiteY8" fmla="*/ 105963 h 107575"/>
                  <a:gd name="connsiteX9" fmla="*/ 317460 w 345791"/>
                  <a:gd name="connsiteY9" fmla="*/ 101670 h 107575"/>
                  <a:gd name="connsiteX10" fmla="*/ 342680 w 345791"/>
                  <a:gd name="connsiteY10" fmla="*/ 8533 h 107575"/>
                  <a:gd name="connsiteX11" fmla="*/ 214878 w 345791"/>
                  <a:gd name="connsiteY11" fmla="*/ 9554 h 107575"/>
                  <a:gd name="connsiteX12" fmla="*/ 185927 w 345791"/>
                  <a:gd name="connsiteY12" fmla="*/ 9687 h 107575"/>
                  <a:gd name="connsiteX13" fmla="*/ 185927 w 345791"/>
                  <a:gd name="connsiteY13" fmla="*/ 9687 h 107575"/>
                  <a:gd name="connsiteX14" fmla="*/ 230554 w 345791"/>
                  <a:gd name="connsiteY14" fmla="*/ 17834 h 107575"/>
                  <a:gd name="connsiteX15" fmla="*/ 326167 w 345791"/>
                  <a:gd name="connsiteY15" fmla="*/ 16831 h 107575"/>
                  <a:gd name="connsiteX16" fmla="*/ 305563 w 345791"/>
                  <a:gd name="connsiteY16" fmla="*/ 92890 h 107575"/>
                  <a:gd name="connsiteX17" fmla="*/ 258935 w 345791"/>
                  <a:gd name="connsiteY17" fmla="*/ 96396 h 107575"/>
                  <a:gd name="connsiteX18" fmla="*/ 233894 w 345791"/>
                  <a:gd name="connsiteY18" fmla="*/ 35350 h 107575"/>
                  <a:gd name="connsiteX19" fmla="*/ 230554 w 345791"/>
                  <a:gd name="connsiteY19" fmla="*/ 17834 h 107575"/>
                  <a:gd name="connsiteX20" fmla="*/ 230554 w 345791"/>
                  <a:gd name="connsiteY20" fmla="*/ 17834 h 107575"/>
                  <a:gd name="connsiteX21" fmla="*/ 169329 w 345791"/>
                  <a:gd name="connsiteY21" fmla="*/ 17834 h 107575"/>
                  <a:gd name="connsiteX22" fmla="*/ 165989 w 345791"/>
                  <a:gd name="connsiteY22" fmla="*/ 35350 h 107575"/>
                  <a:gd name="connsiteX23" fmla="*/ 140942 w 345791"/>
                  <a:gd name="connsiteY23" fmla="*/ 96396 h 107575"/>
                  <a:gd name="connsiteX24" fmla="*/ 40219 w 345791"/>
                  <a:gd name="connsiteY24" fmla="*/ 92890 h 107575"/>
                  <a:gd name="connsiteX25" fmla="*/ 19628 w 345791"/>
                  <a:gd name="connsiteY25" fmla="*/ 16831 h 107575"/>
                  <a:gd name="connsiteX26" fmla="*/ 169329 w 345791"/>
                  <a:gd name="connsiteY26" fmla="*/ 17834 h 10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5791" h="107575">
                    <a:moveTo>
                      <a:pt x="185927" y="9687"/>
                    </a:moveTo>
                    <a:cubicBezTo>
                      <a:pt x="170880" y="7501"/>
                      <a:pt x="59697" y="-10241"/>
                      <a:pt x="3111" y="8533"/>
                    </a:cubicBezTo>
                    <a:cubicBezTo>
                      <a:pt x="-9150" y="37939"/>
                      <a:pt x="18099" y="95544"/>
                      <a:pt x="28322" y="101670"/>
                    </a:cubicBezTo>
                    <a:cubicBezTo>
                      <a:pt x="38540" y="107796"/>
                      <a:pt x="133263" y="109026"/>
                      <a:pt x="151669" y="105963"/>
                    </a:cubicBezTo>
                    <a:cubicBezTo>
                      <a:pt x="170062" y="105350"/>
                      <a:pt x="179604" y="39787"/>
                      <a:pt x="182327" y="31212"/>
                    </a:cubicBezTo>
                    <a:cubicBezTo>
                      <a:pt x="183094" y="28790"/>
                      <a:pt x="183758" y="26049"/>
                      <a:pt x="184307" y="23338"/>
                    </a:cubicBezTo>
                    <a:cubicBezTo>
                      <a:pt x="198667" y="20061"/>
                      <a:pt x="201264" y="19004"/>
                      <a:pt x="215548" y="23240"/>
                    </a:cubicBezTo>
                    <a:cubicBezTo>
                      <a:pt x="216108" y="25980"/>
                      <a:pt x="216777" y="28766"/>
                      <a:pt x="217545" y="31212"/>
                    </a:cubicBezTo>
                    <a:cubicBezTo>
                      <a:pt x="220280" y="39787"/>
                      <a:pt x="229816" y="105350"/>
                      <a:pt x="248221" y="105963"/>
                    </a:cubicBezTo>
                    <a:cubicBezTo>
                      <a:pt x="266619" y="109026"/>
                      <a:pt x="307242" y="107796"/>
                      <a:pt x="317460" y="101670"/>
                    </a:cubicBezTo>
                    <a:cubicBezTo>
                      <a:pt x="327689" y="95544"/>
                      <a:pt x="354945" y="37939"/>
                      <a:pt x="342680" y="8533"/>
                    </a:cubicBezTo>
                    <a:cubicBezTo>
                      <a:pt x="287135" y="-9899"/>
                      <a:pt x="233070" y="6865"/>
                      <a:pt x="214878" y="9554"/>
                    </a:cubicBezTo>
                    <a:cubicBezTo>
                      <a:pt x="199786" y="6381"/>
                      <a:pt x="201050" y="7102"/>
                      <a:pt x="185927" y="9687"/>
                    </a:cubicBezTo>
                    <a:lnTo>
                      <a:pt x="185927" y="9687"/>
                    </a:lnTo>
                    <a:close/>
                    <a:moveTo>
                      <a:pt x="230554" y="17834"/>
                    </a:moveTo>
                    <a:cubicBezTo>
                      <a:pt x="241130" y="16334"/>
                      <a:pt x="279417" y="1315"/>
                      <a:pt x="326167" y="16831"/>
                    </a:cubicBezTo>
                    <a:cubicBezTo>
                      <a:pt x="336183" y="40848"/>
                      <a:pt x="313918" y="87887"/>
                      <a:pt x="305563" y="92890"/>
                    </a:cubicBezTo>
                    <a:cubicBezTo>
                      <a:pt x="297216" y="97890"/>
                      <a:pt x="273964" y="98896"/>
                      <a:pt x="258935" y="96396"/>
                    </a:cubicBezTo>
                    <a:cubicBezTo>
                      <a:pt x="243910" y="95894"/>
                      <a:pt x="236117" y="42354"/>
                      <a:pt x="233894" y="35350"/>
                    </a:cubicBezTo>
                    <a:cubicBezTo>
                      <a:pt x="231662" y="28341"/>
                      <a:pt x="230554" y="17834"/>
                      <a:pt x="230554" y="17834"/>
                    </a:cubicBezTo>
                    <a:lnTo>
                      <a:pt x="230554" y="17834"/>
                    </a:lnTo>
                    <a:close/>
                    <a:moveTo>
                      <a:pt x="169329" y="17834"/>
                    </a:moveTo>
                    <a:cubicBezTo>
                      <a:pt x="169329" y="17834"/>
                      <a:pt x="168210" y="28340"/>
                      <a:pt x="165989" y="35350"/>
                    </a:cubicBezTo>
                    <a:cubicBezTo>
                      <a:pt x="163760" y="42354"/>
                      <a:pt x="155967" y="95894"/>
                      <a:pt x="140942" y="96396"/>
                    </a:cubicBezTo>
                    <a:cubicBezTo>
                      <a:pt x="125919" y="98896"/>
                      <a:pt x="48568" y="97890"/>
                      <a:pt x="40219" y="92890"/>
                    </a:cubicBezTo>
                    <a:cubicBezTo>
                      <a:pt x="31876" y="87887"/>
                      <a:pt x="9611" y="40848"/>
                      <a:pt x="19628" y="16831"/>
                    </a:cubicBezTo>
                    <a:cubicBezTo>
                      <a:pt x="66373" y="1315"/>
                      <a:pt x="158760" y="16334"/>
                      <a:pt x="169329" y="17834"/>
                    </a:cubicBezTo>
                    <a:close/>
                  </a:path>
                </a:pathLst>
              </a:custGeom>
              <a:solidFill>
                <a:srgbClr val="80928E"/>
              </a:solidFill>
              <a:ln w="0" cap="flat">
                <a:noFill/>
                <a:prstDash val="solid"/>
                <a:miter/>
              </a:ln>
            </p:spPr>
            <p:txBody>
              <a:bodyPr rtlCol="0" anchor="ctr"/>
              <a:lstStyle/>
              <a:p>
                <a:endParaRPr lang="nl-NL"/>
              </a:p>
            </p:txBody>
          </p:sp>
          <p:sp>
            <p:nvSpPr>
              <p:cNvPr id="1826" name="Vrije vorm 1825">
                <a:extLst>
                  <a:ext uri="{FF2B5EF4-FFF2-40B4-BE49-F238E27FC236}">
                    <a16:creationId xmlns:a16="http://schemas.microsoft.com/office/drawing/2014/main" id="{C259D88F-DC40-D173-BA7A-01A48C8F0AA1}"/>
                  </a:ext>
                </a:extLst>
              </p:cNvPr>
              <p:cNvSpPr/>
              <p:nvPr/>
            </p:nvSpPr>
            <p:spPr>
              <a:xfrm>
                <a:off x="4417273" y="3784595"/>
                <a:ext cx="438981" cy="425652"/>
              </a:xfrm>
              <a:custGeom>
                <a:avLst/>
                <a:gdLst>
                  <a:gd name="connsiteX0" fmla="*/ 363667 w 438981"/>
                  <a:gd name="connsiteY0" fmla="*/ 0 h 425652"/>
                  <a:gd name="connsiteX1" fmla="*/ 364659 w 438981"/>
                  <a:gd name="connsiteY1" fmla="*/ 11435 h 425652"/>
                  <a:gd name="connsiteX2" fmla="*/ 230556 w 438981"/>
                  <a:gd name="connsiteY2" fmla="*/ 139176 h 425652"/>
                  <a:gd name="connsiteX3" fmla="*/ 60235 w 438981"/>
                  <a:gd name="connsiteY3" fmla="*/ 3606 h 425652"/>
                  <a:gd name="connsiteX4" fmla="*/ 60235 w 438981"/>
                  <a:gd name="connsiteY4" fmla="*/ 1781 h 425652"/>
                  <a:gd name="connsiteX5" fmla="*/ 0 w 438981"/>
                  <a:gd name="connsiteY5" fmla="*/ 24929 h 425652"/>
                  <a:gd name="connsiteX6" fmla="*/ 170703 w 438981"/>
                  <a:gd name="connsiteY6" fmla="*/ 299465 h 425652"/>
                  <a:gd name="connsiteX7" fmla="*/ 248490 w 438981"/>
                  <a:gd name="connsiteY7" fmla="*/ 425652 h 425652"/>
                  <a:gd name="connsiteX8" fmla="*/ 321091 w 438981"/>
                  <a:gd name="connsiteY8" fmla="*/ 273536 h 425652"/>
                  <a:gd name="connsiteX9" fmla="*/ 438982 w 438981"/>
                  <a:gd name="connsiteY9" fmla="*/ 25822 h 425652"/>
                  <a:gd name="connsiteX10" fmla="*/ 363667 w 438981"/>
                  <a:gd name="connsiteY10" fmla="*/ 0 h 42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8981" h="425652">
                    <a:moveTo>
                      <a:pt x="363667" y="0"/>
                    </a:moveTo>
                    <a:lnTo>
                      <a:pt x="364659" y="11435"/>
                    </a:lnTo>
                    <a:lnTo>
                      <a:pt x="230556" y="139176"/>
                    </a:lnTo>
                    <a:lnTo>
                      <a:pt x="60235" y="3606"/>
                    </a:lnTo>
                    <a:lnTo>
                      <a:pt x="60235" y="1781"/>
                    </a:lnTo>
                    <a:lnTo>
                      <a:pt x="0" y="24929"/>
                    </a:lnTo>
                    <a:lnTo>
                      <a:pt x="170703" y="299465"/>
                    </a:lnTo>
                    <a:lnTo>
                      <a:pt x="248490" y="425652"/>
                    </a:lnTo>
                    <a:lnTo>
                      <a:pt x="321091" y="273536"/>
                    </a:lnTo>
                    <a:lnTo>
                      <a:pt x="438982" y="25822"/>
                    </a:lnTo>
                    <a:lnTo>
                      <a:pt x="363667" y="0"/>
                    </a:lnTo>
                    <a:close/>
                  </a:path>
                </a:pathLst>
              </a:custGeom>
              <a:solidFill>
                <a:srgbClr val="82CCD5"/>
              </a:solidFill>
              <a:ln w="0" cap="flat">
                <a:noFill/>
                <a:prstDash val="solid"/>
                <a:miter/>
              </a:ln>
            </p:spPr>
            <p:txBody>
              <a:bodyPr rtlCol="0" anchor="ctr"/>
              <a:lstStyle/>
              <a:p>
                <a:endParaRPr lang="nl-NL"/>
              </a:p>
            </p:txBody>
          </p:sp>
          <p:sp>
            <p:nvSpPr>
              <p:cNvPr id="1827" name="Vrije vorm 1826">
                <a:extLst>
                  <a:ext uri="{FF2B5EF4-FFF2-40B4-BE49-F238E27FC236}">
                    <a16:creationId xmlns:a16="http://schemas.microsoft.com/office/drawing/2014/main" id="{521BD6CF-136C-6BDA-2681-7CF852BFE180}"/>
                  </a:ext>
                </a:extLst>
              </p:cNvPr>
              <p:cNvSpPr/>
              <p:nvPr/>
            </p:nvSpPr>
            <p:spPr>
              <a:xfrm rot="8490200">
                <a:off x="4400104" y="3345608"/>
                <a:ext cx="165203" cy="328477"/>
              </a:xfrm>
              <a:custGeom>
                <a:avLst/>
                <a:gdLst>
                  <a:gd name="connsiteX0" fmla="*/ 141463 w 165203"/>
                  <a:gd name="connsiteY0" fmla="*/ 0 h 328477"/>
                  <a:gd name="connsiteX1" fmla="*/ 165204 w 165203"/>
                  <a:gd name="connsiteY1" fmla="*/ 23740 h 328477"/>
                  <a:gd name="connsiteX2" fmla="*/ 165204 w 165203"/>
                  <a:gd name="connsiteY2" fmla="*/ 304737 h 328477"/>
                  <a:gd name="connsiteX3" fmla="*/ 141463 w 165203"/>
                  <a:gd name="connsiteY3" fmla="*/ 328477 h 328477"/>
                  <a:gd name="connsiteX4" fmla="*/ 23740 w 165203"/>
                  <a:gd name="connsiteY4" fmla="*/ 328477 h 328477"/>
                  <a:gd name="connsiteX5" fmla="*/ 0 w 165203"/>
                  <a:gd name="connsiteY5" fmla="*/ 304737 h 328477"/>
                  <a:gd name="connsiteX6" fmla="*/ 0 w 165203"/>
                  <a:gd name="connsiteY6" fmla="*/ 23740 h 328477"/>
                  <a:gd name="connsiteX7" fmla="*/ 23740 w 165203"/>
                  <a:gd name="connsiteY7" fmla="*/ 0 h 32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203" h="328477">
                    <a:moveTo>
                      <a:pt x="141463" y="0"/>
                    </a:moveTo>
                    <a:cubicBezTo>
                      <a:pt x="154575" y="0"/>
                      <a:pt x="165204" y="10629"/>
                      <a:pt x="165204" y="23740"/>
                    </a:cubicBezTo>
                    <a:lnTo>
                      <a:pt x="165204" y="304737"/>
                    </a:lnTo>
                    <a:cubicBezTo>
                      <a:pt x="165204" y="317848"/>
                      <a:pt x="154575" y="328477"/>
                      <a:pt x="141463" y="328477"/>
                    </a:cubicBezTo>
                    <a:lnTo>
                      <a:pt x="23740" y="328477"/>
                    </a:lnTo>
                    <a:cubicBezTo>
                      <a:pt x="10629" y="328477"/>
                      <a:pt x="0" y="317848"/>
                      <a:pt x="0" y="304737"/>
                    </a:cubicBezTo>
                    <a:lnTo>
                      <a:pt x="0" y="23740"/>
                    </a:lnTo>
                    <a:cubicBezTo>
                      <a:pt x="0" y="10629"/>
                      <a:pt x="10629" y="0"/>
                      <a:pt x="23740" y="0"/>
                    </a:cubicBezTo>
                    <a:close/>
                  </a:path>
                </a:pathLst>
              </a:custGeom>
              <a:solidFill>
                <a:srgbClr val="A1ADAA"/>
              </a:solidFill>
              <a:ln w="0" cap="flat">
                <a:noFill/>
                <a:prstDash val="solid"/>
                <a:miter/>
              </a:ln>
            </p:spPr>
            <p:txBody>
              <a:bodyPr rtlCol="0" anchor="ctr"/>
              <a:lstStyle/>
              <a:p>
                <a:endParaRPr lang="nl-NL"/>
              </a:p>
            </p:txBody>
          </p:sp>
          <p:sp>
            <p:nvSpPr>
              <p:cNvPr id="1828" name="Vrije vorm 1827">
                <a:extLst>
                  <a:ext uri="{FF2B5EF4-FFF2-40B4-BE49-F238E27FC236}">
                    <a16:creationId xmlns:a16="http://schemas.microsoft.com/office/drawing/2014/main" id="{9E2F1101-4756-F120-B7D9-0FE89F22779C}"/>
                  </a:ext>
                </a:extLst>
              </p:cNvPr>
              <p:cNvSpPr/>
              <p:nvPr/>
            </p:nvSpPr>
            <p:spPr>
              <a:xfrm>
                <a:off x="4379661" y="3410315"/>
                <a:ext cx="218739" cy="341446"/>
              </a:xfrm>
              <a:custGeom>
                <a:avLst/>
                <a:gdLst>
                  <a:gd name="connsiteX0" fmla="*/ 21627 w 218739"/>
                  <a:gd name="connsiteY0" fmla="*/ 276743 h 341446"/>
                  <a:gd name="connsiteX1" fmla="*/ 10103 w 218739"/>
                  <a:gd name="connsiteY1" fmla="*/ 261762 h 341446"/>
                  <a:gd name="connsiteX2" fmla="*/ 338 w 218739"/>
                  <a:gd name="connsiteY2" fmla="*/ 117244 h 341446"/>
                  <a:gd name="connsiteX3" fmla="*/ 52818 w 218739"/>
                  <a:gd name="connsiteY3" fmla="*/ 45941 h 341446"/>
                  <a:gd name="connsiteX4" fmla="*/ 67696 w 218739"/>
                  <a:gd name="connsiteY4" fmla="*/ 34004 h 341446"/>
                  <a:gd name="connsiteX5" fmla="*/ 138898 w 218739"/>
                  <a:gd name="connsiteY5" fmla="*/ 1858 h 341446"/>
                  <a:gd name="connsiteX6" fmla="*/ 153864 w 218739"/>
                  <a:gd name="connsiteY6" fmla="*/ 8235 h 341446"/>
                  <a:gd name="connsiteX7" fmla="*/ 139378 w 218739"/>
                  <a:gd name="connsiteY7" fmla="*/ 31392 h 341446"/>
                  <a:gd name="connsiteX8" fmla="*/ 101217 w 218739"/>
                  <a:gd name="connsiteY8" fmla="*/ 53060 h 341446"/>
                  <a:gd name="connsiteX9" fmla="*/ 101194 w 218739"/>
                  <a:gd name="connsiteY9" fmla="*/ 53081 h 341446"/>
                  <a:gd name="connsiteX10" fmla="*/ 65842 w 218739"/>
                  <a:gd name="connsiteY10" fmla="*/ 87758 h 341446"/>
                  <a:gd name="connsiteX11" fmla="*/ 106616 w 218739"/>
                  <a:gd name="connsiteY11" fmla="*/ 54042 h 341446"/>
                  <a:gd name="connsiteX12" fmla="*/ 190532 w 218739"/>
                  <a:gd name="connsiteY12" fmla="*/ 30342 h 341446"/>
                  <a:gd name="connsiteX13" fmla="*/ 176624 w 218739"/>
                  <a:gd name="connsiteY13" fmla="*/ 58076 h 341446"/>
                  <a:gd name="connsiteX14" fmla="*/ 132257 w 218739"/>
                  <a:gd name="connsiteY14" fmla="*/ 83717 h 341446"/>
                  <a:gd name="connsiteX15" fmla="*/ 143781 w 218739"/>
                  <a:gd name="connsiteY15" fmla="*/ 79107 h 341446"/>
                  <a:gd name="connsiteX16" fmla="*/ 201977 w 218739"/>
                  <a:gd name="connsiteY16" fmla="*/ 60669 h 341446"/>
                  <a:gd name="connsiteX17" fmla="*/ 217534 w 218739"/>
                  <a:gd name="connsiteY17" fmla="*/ 69888 h 341446"/>
                  <a:gd name="connsiteX18" fmla="*/ 180369 w 218739"/>
                  <a:gd name="connsiteY18" fmla="*/ 95817 h 341446"/>
                  <a:gd name="connsiteX19" fmla="*/ 210646 w 218739"/>
                  <a:gd name="connsiteY19" fmla="*/ 92806 h 341446"/>
                  <a:gd name="connsiteX20" fmla="*/ 218687 w 218739"/>
                  <a:gd name="connsiteY20" fmla="*/ 101867 h 341446"/>
                  <a:gd name="connsiteX21" fmla="*/ 201113 w 218739"/>
                  <a:gd name="connsiteY21" fmla="*/ 119153 h 341446"/>
                  <a:gd name="connsiteX22" fmla="*/ 165210 w 218739"/>
                  <a:gd name="connsiteY22" fmla="*/ 150319 h 341446"/>
                  <a:gd name="connsiteX23" fmla="*/ 165201 w 218739"/>
                  <a:gd name="connsiteY23" fmla="*/ 150330 h 341446"/>
                  <a:gd name="connsiteX24" fmla="*/ 156142 w 218739"/>
                  <a:gd name="connsiteY24" fmla="*/ 194352 h 341446"/>
                  <a:gd name="connsiteX25" fmla="*/ 142571 w 218739"/>
                  <a:gd name="connsiteY25" fmla="*/ 252674 h 341446"/>
                  <a:gd name="connsiteX26" fmla="*/ 115251 w 218739"/>
                  <a:gd name="connsiteY26" fmla="*/ 326364 h 341446"/>
                  <a:gd name="connsiteX27" fmla="*/ 86009 w 218739"/>
                  <a:gd name="connsiteY27" fmla="*/ 341440 h 341446"/>
                  <a:gd name="connsiteX28" fmla="*/ 85887 w 218739"/>
                  <a:gd name="connsiteY28" fmla="*/ 341375 h 341446"/>
                  <a:gd name="connsiteX29" fmla="*/ 21627 w 218739"/>
                  <a:gd name="connsiteY29" fmla="*/ 276743 h 3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8739" h="341446">
                    <a:moveTo>
                      <a:pt x="21627" y="276743"/>
                    </a:moveTo>
                    <a:cubicBezTo>
                      <a:pt x="21608" y="276720"/>
                      <a:pt x="10104" y="261792"/>
                      <a:pt x="10103" y="261762"/>
                    </a:cubicBezTo>
                    <a:cubicBezTo>
                      <a:pt x="9189" y="235076"/>
                      <a:pt x="-2073" y="147475"/>
                      <a:pt x="338" y="117244"/>
                    </a:cubicBezTo>
                    <a:cubicBezTo>
                      <a:pt x="2140" y="94644"/>
                      <a:pt x="37914" y="64999"/>
                      <a:pt x="52818" y="45941"/>
                    </a:cubicBezTo>
                    <a:cubicBezTo>
                      <a:pt x="56798" y="40852"/>
                      <a:pt x="61807" y="36662"/>
                      <a:pt x="67696" y="34004"/>
                    </a:cubicBezTo>
                    <a:lnTo>
                      <a:pt x="138898" y="1858"/>
                    </a:lnTo>
                    <a:cubicBezTo>
                      <a:pt x="150030" y="-3169"/>
                      <a:pt x="155373" y="3038"/>
                      <a:pt x="153864" y="8235"/>
                    </a:cubicBezTo>
                    <a:cubicBezTo>
                      <a:pt x="151271" y="17166"/>
                      <a:pt x="143580" y="26900"/>
                      <a:pt x="139378" y="31392"/>
                    </a:cubicBezTo>
                    <a:cubicBezTo>
                      <a:pt x="131710" y="39597"/>
                      <a:pt x="101613" y="52886"/>
                      <a:pt x="101217" y="53060"/>
                    </a:cubicBezTo>
                    <a:lnTo>
                      <a:pt x="101194" y="53081"/>
                    </a:lnTo>
                    <a:lnTo>
                      <a:pt x="65842" y="87758"/>
                    </a:lnTo>
                    <a:cubicBezTo>
                      <a:pt x="65842" y="87758"/>
                      <a:pt x="106614" y="54044"/>
                      <a:pt x="106616" y="54042"/>
                    </a:cubicBezTo>
                    <a:cubicBezTo>
                      <a:pt x="106713" y="53991"/>
                      <a:pt x="185062" y="27876"/>
                      <a:pt x="190532" y="30342"/>
                    </a:cubicBezTo>
                    <a:cubicBezTo>
                      <a:pt x="200890" y="35010"/>
                      <a:pt x="188158" y="46709"/>
                      <a:pt x="176624" y="58076"/>
                    </a:cubicBezTo>
                    <a:cubicBezTo>
                      <a:pt x="166245" y="68295"/>
                      <a:pt x="124223" y="85056"/>
                      <a:pt x="132257" y="83717"/>
                    </a:cubicBezTo>
                    <a:cubicBezTo>
                      <a:pt x="139171" y="82564"/>
                      <a:pt x="143696" y="79139"/>
                      <a:pt x="143781" y="79107"/>
                    </a:cubicBezTo>
                    <a:cubicBezTo>
                      <a:pt x="150637" y="76555"/>
                      <a:pt x="182688" y="64238"/>
                      <a:pt x="201977" y="60669"/>
                    </a:cubicBezTo>
                    <a:cubicBezTo>
                      <a:pt x="208758" y="59414"/>
                      <a:pt x="219250" y="63208"/>
                      <a:pt x="217534" y="69888"/>
                    </a:cubicBezTo>
                    <a:cubicBezTo>
                      <a:pt x="214324" y="82381"/>
                      <a:pt x="183372" y="92741"/>
                      <a:pt x="180369" y="95817"/>
                    </a:cubicBezTo>
                    <a:lnTo>
                      <a:pt x="210646" y="92806"/>
                    </a:lnTo>
                    <a:cubicBezTo>
                      <a:pt x="217822" y="94376"/>
                      <a:pt x="219033" y="99069"/>
                      <a:pt x="218687" y="101867"/>
                    </a:cubicBezTo>
                    <a:cubicBezTo>
                      <a:pt x="217772" y="109250"/>
                      <a:pt x="213945" y="111137"/>
                      <a:pt x="201113" y="119153"/>
                    </a:cubicBezTo>
                    <a:cubicBezTo>
                      <a:pt x="192181" y="124732"/>
                      <a:pt x="167405" y="130965"/>
                      <a:pt x="165210" y="150319"/>
                    </a:cubicBezTo>
                    <a:cubicBezTo>
                      <a:pt x="165108" y="151218"/>
                      <a:pt x="165205" y="150305"/>
                      <a:pt x="165201" y="150330"/>
                    </a:cubicBezTo>
                    <a:cubicBezTo>
                      <a:pt x="165106" y="150982"/>
                      <a:pt x="166469" y="177189"/>
                      <a:pt x="156142" y="194352"/>
                    </a:cubicBezTo>
                    <a:cubicBezTo>
                      <a:pt x="144357" y="213938"/>
                      <a:pt x="144878" y="237229"/>
                      <a:pt x="142571" y="252674"/>
                    </a:cubicBezTo>
                    <a:cubicBezTo>
                      <a:pt x="140271" y="268128"/>
                      <a:pt x="123324" y="319348"/>
                      <a:pt x="115251" y="326364"/>
                    </a:cubicBezTo>
                    <a:cubicBezTo>
                      <a:pt x="107412" y="333171"/>
                      <a:pt x="87199" y="340983"/>
                      <a:pt x="86009" y="341440"/>
                    </a:cubicBezTo>
                    <a:cubicBezTo>
                      <a:pt x="85949" y="341463"/>
                      <a:pt x="85927" y="341426"/>
                      <a:pt x="85887" y="341375"/>
                    </a:cubicBezTo>
                    <a:lnTo>
                      <a:pt x="21627" y="276743"/>
                    </a:lnTo>
                    <a:close/>
                  </a:path>
                </a:pathLst>
              </a:custGeom>
              <a:solidFill>
                <a:srgbClr val="D3B6A3"/>
              </a:solidFill>
              <a:ln w="0" cap="flat">
                <a:noFill/>
                <a:prstDash val="solid"/>
                <a:miter/>
              </a:ln>
            </p:spPr>
            <p:txBody>
              <a:bodyPr rtlCol="0" anchor="ctr"/>
              <a:lstStyle/>
              <a:p>
                <a:endParaRPr lang="nl-NL"/>
              </a:p>
            </p:txBody>
          </p:sp>
          <p:sp>
            <p:nvSpPr>
              <p:cNvPr id="1829" name="Vrije vorm 1828">
                <a:extLst>
                  <a:ext uri="{FF2B5EF4-FFF2-40B4-BE49-F238E27FC236}">
                    <a16:creationId xmlns:a16="http://schemas.microsoft.com/office/drawing/2014/main" id="{AEA3114C-E7EE-F4A0-A014-B0EDBE01FA8F}"/>
                  </a:ext>
                </a:extLst>
              </p:cNvPr>
              <p:cNvSpPr/>
              <p:nvPr/>
            </p:nvSpPr>
            <p:spPr>
              <a:xfrm>
                <a:off x="4046005" y="3669188"/>
                <a:ext cx="440486" cy="845711"/>
              </a:xfrm>
              <a:custGeom>
                <a:avLst/>
                <a:gdLst>
                  <a:gd name="connsiteX0" fmla="*/ 440487 w 440486"/>
                  <a:gd name="connsiteY0" fmla="*/ 45734 h 845711"/>
                  <a:gd name="connsiteX1" fmla="*/ 431120 w 440486"/>
                  <a:gd name="connsiteY1" fmla="*/ 134382 h 845711"/>
                  <a:gd name="connsiteX2" fmla="*/ 238151 w 440486"/>
                  <a:gd name="connsiteY2" fmla="*/ 845711 h 845711"/>
                  <a:gd name="connsiteX3" fmla="*/ 0 w 440486"/>
                  <a:gd name="connsiteY3" fmla="*/ 701229 h 845711"/>
                  <a:gd name="connsiteX4" fmla="*/ 256272 w 440486"/>
                  <a:gd name="connsiteY4" fmla="*/ 178032 h 845711"/>
                  <a:gd name="connsiteX5" fmla="*/ 259517 w 440486"/>
                  <a:gd name="connsiteY5" fmla="*/ 171420 h 845711"/>
                  <a:gd name="connsiteX6" fmla="*/ 261966 w 440486"/>
                  <a:gd name="connsiteY6" fmla="*/ 166523 h 845711"/>
                  <a:gd name="connsiteX7" fmla="*/ 344920 w 440486"/>
                  <a:gd name="connsiteY7" fmla="*/ 0 h 845711"/>
                  <a:gd name="connsiteX8" fmla="*/ 440487 w 440486"/>
                  <a:gd name="connsiteY8" fmla="*/ 45734 h 84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486" h="845711">
                    <a:moveTo>
                      <a:pt x="440487" y="45734"/>
                    </a:moveTo>
                    <a:cubicBezTo>
                      <a:pt x="440487" y="45734"/>
                      <a:pt x="437793" y="79467"/>
                      <a:pt x="431120" y="134382"/>
                    </a:cubicBezTo>
                    <a:cubicBezTo>
                      <a:pt x="411713" y="294352"/>
                      <a:pt x="358389" y="634130"/>
                      <a:pt x="238151" y="845711"/>
                    </a:cubicBezTo>
                    <a:cubicBezTo>
                      <a:pt x="151033" y="810080"/>
                      <a:pt x="70833" y="761042"/>
                      <a:pt x="0" y="701229"/>
                    </a:cubicBezTo>
                    <a:cubicBezTo>
                      <a:pt x="57303" y="579644"/>
                      <a:pt x="174481" y="342657"/>
                      <a:pt x="256272" y="178032"/>
                    </a:cubicBezTo>
                    <a:cubicBezTo>
                      <a:pt x="257374" y="175829"/>
                      <a:pt x="258415" y="173624"/>
                      <a:pt x="259517" y="171420"/>
                    </a:cubicBezTo>
                    <a:cubicBezTo>
                      <a:pt x="260374" y="169768"/>
                      <a:pt x="261170" y="168176"/>
                      <a:pt x="261966" y="166523"/>
                    </a:cubicBezTo>
                    <a:cubicBezTo>
                      <a:pt x="310269" y="69303"/>
                      <a:pt x="344920" y="0"/>
                      <a:pt x="344920" y="0"/>
                    </a:cubicBezTo>
                    <a:lnTo>
                      <a:pt x="440487" y="45734"/>
                    </a:lnTo>
                    <a:close/>
                  </a:path>
                </a:pathLst>
              </a:custGeom>
              <a:solidFill>
                <a:srgbClr val="D3B6A3"/>
              </a:solidFill>
              <a:ln w="0" cap="flat">
                <a:noFill/>
                <a:prstDash val="solid"/>
                <a:miter/>
              </a:ln>
            </p:spPr>
            <p:txBody>
              <a:bodyPr rtlCol="0" anchor="ctr"/>
              <a:lstStyle/>
              <a:p>
                <a:endParaRPr lang="nl-NL"/>
              </a:p>
            </p:txBody>
          </p:sp>
          <p:sp>
            <p:nvSpPr>
              <p:cNvPr id="1830" name="Vrije vorm 1829">
                <a:extLst>
                  <a:ext uri="{FF2B5EF4-FFF2-40B4-BE49-F238E27FC236}">
                    <a16:creationId xmlns:a16="http://schemas.microsoft.com/office/drawing/2014/main" id="{CE445406-22B2-7CC0-0EFD-BD08963D29C7}"/>
                  </a:ext>
                </a:extLst>
              </p:cNvPr>
              <p:cNvSpPr/>
              <p:nvPr/>
            </p:nvSpPr>
            <p:spPr>
              <a:xfrm rot="8470780">
                <a:off x="4422186" y="3362464"/>
                <a:ext cx="40018" cy="41631"/>
              </a:xfrm>
              <a:custGeom>
                <a:avLst/>
                <a:gdLst>
                  <a:gd name="connsiteX0" fmla="*/ 35429 w 40018"/>
                  <a:gd name="connsiteY0" fmla="*/ 0 h 41631"/>
                  <a:gd name="connsiteX1" fmla="*/ 40019 w 40018"/>
                  <a:gd name="connsiteY1" fmla="*/ 4589 h 41631"/>
                  <a:gd name="connsiteX2" fmla="*/ 40019 w 40018"/>
                  <a:gd name="connsiteY2" fmla="*/ 37042 h 41631"/>
                  <a:gd name="connsiteX3" fmla="*/ 35429 w 40018"/>
                  <a:gd name="connsiteY3" fmla="*/ 41632 h 41631"/>
                  <a:gd name="connsiteX4" fmla="*/ 4589 w 40018"/>
                  <a:gd name="connsiteY4" fmla="*/ 41632 h 41631"/>
                  <a:gd name="connsiteX5" fmla="*/ 0 w 40018"/>
                  <a:gd name="connsiteY5" fmla="*/ 37042 h 41631"/>
                  <a:gd name="connsiteX6" fmla="*/ 0 w 40018"/>
                  <a:gd name="connsiteY6" fmla="*/ 4589 h 41631"/>
                  <a:gd name="connsiteX7" fmla="*/ 4589 w 40018"/>
                  <a:gd name="connsiteY7" fmla="*/ 0 h 4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18" h="41631">
                    <a:moveTo>
                      <a:pt x="35429" y="0"/>
                    </a:moveTo>
                    <a:cubicBezTo>
                      <a:pt x="37964" y="0"/>
                      <a:pt x="40019" y="2055"/>
                      <a:pt x="40019" y="4589"/>
                    </a:cubicBezTo>
                    <a:lnTo>
                      <a:pt x="40019" y="37042"/>
                    </a:lnTo>
                    <a:cubicBezTo>
                      <a:pt x="40019" y="39577"/>
                      <a:pt x="37964" y="41632"/>
                      <a:pt x="35429" y="41632"/>
                    </a:cubicBezTo>
                    <a:lnTo>
                      <a:pt x="4589" y="41632"/>
                    </a:lnTo>
                    <a:cubicBezTo>
                      <a:pt x="2055" y="41632"/>
                      <a:pt x="0" y="39577"/>
                      <a:pt x="0" y="37042"/>
                    </a:cubicBezTo>
                    <a:lnTo>
                      <a:pt x="0" y="4589"/>
                    </a:lnTo>
                    <a:cubicBezTo>
                      <a:pt x="0" y="2055"/>
                      <a:pt x="2055" y="0"/>
                      <a:pt x="4589" y="0"/>
                    </a:cubicBezTo>
                    <a:close/>
                  </a:path>
                </a:pathLst>
              </a:custGeom>
              <a:solidFill>
                <a:srgbClr val="80928E"/>
              </a:solidFill>
              <a:ln w="0" cap="flat">
                <a:noFill/>
                <a:prstDash val="solid"/>
                <a:miter/>
              </a:ln>
            </p:spPr>
            <p:txBody>
              <a:bodyPr rtlCol="0" anchor="ctr"/>
              <a:lstStyle/>
              <a:p>
                <a:endParaRPr lang="nl-NL"/>
              </a:p>
            </p:txBody>
          </p:sp>
          <p:sp>
            <p:nvSpPr>
              <p:cNvPr id="1831" name="Vrije vorm 1830">
                <a:extLst>
                  <a:ext uri="{FF2B5EF4-FFF2-40B4-BE49-F238E27FC236}">
                    <a16:creationId xmlns:a16="http://schemas.microsoft.com/office/drawing/2014/main" id="{B4B5B406-39CC-8F5E-5C71-1A7B2A9CD78D}"/>
                  </a:ext>
                </a:extLst>
              </p:cNvPr>
              <p:cNvSpPr/>
              <p:nvPr/>
            </p:nvSpPr>
            <p:spPr>
              <a:xfrm>
                <a:off x="5001975" y="4302094"/>
                <a:ext cx="39059" cy="180847"/>
              </a:xfrm>
              <a:custGeom>
                <a:avLst/>
                <a:gdLst>
                  <a:gd name="connsiteX0" fmla="*/ 39059 w 39059"/>
                  <a:gd name="connsiteY0" fmla="*/ 174664 h 180847"/>
                  <a:gd name="connsiteX1" fmla="*/ 33304 w 39059"/>
                  <a:gd name="connsiteY1" fmla="*/ 177726 h 180847"/>
                  <a:gd name="connsiteX2" fmla="*/ 27305 w 39059"/>
                  <a:gd name="connsiteY2" fmla="*/ 180848 h 180847"/>
                  <a:gd name="connsiteX3" fmla="*/ 0 w 39059"/>
                  <a:gd name="connsiteY3" fmla="*/ 1837 h 180847"/>
                  <a:gd name="connsiteX4" fmla="*/ 12122 w 39059"/>
                  <a:gd name="connsiteY4" fmla="*/ 0 h 180847"/>
                  <a:gd name="connsiteX5" fmla="*/ 39059 w 39059"/>
                  <a:gd name="connsiteY5" fmla="*/ 174664 h 180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59" h="180847">
                    <a:moveTo>
                      <a:pt x="39059" y="174664"/>
                    </a:moveTo>
                    <a:cubicBezTo>
                      <a:pt x="37161" y="175705"/>
                      <a:pt x="35202" y="176685"/>
                      <a:pt x="33304" y="177726"/>
                    </a:cubicBezTo>
                    <a:cubicBezTo>
                      <a:pt x="31284" y="178766"/>
                      <a:pt x="29325" y="179806"/>
                      <a:pt x="27305" y="180848"/>
                    </a:cubicBezTo>
                    <a:lnTo>
                      <a:pt x="0" y="1837"/>
                    </a:lnTo>
                    <a:lnTo>
                      <a:pt x="12122" y="0"/>
                    </a:lnTo>
                    <a:lnTo>
                      <a:pt x="39059" y="174664"/>
                    </a:lnTo>
                    <a:close/>
                  </a:path>
                </a:pathLst>
              </a:custGeom>
              <a:solidFill>
                <a:srgbClr val="82CCD5"/>
              </a:solidFill>
              <a:ln w="0" cap="flat">
                <a:noFill/>
                <a:prstDash val="solid"/>
                <a:miter/>
              </a:ln>
            </p:spPr>
            <p:txBody>
              <a:bodyPr rtlCol="0" anchor="ctr"/>
              <a:lstStyle/>
              <a:p>
                <a:endParaRPr lang="nl-NL"/>
              </a:p>
            </p:txBody>
          </p:sp>
        </p:grpSp>
        <p:sp>
          <p:nvSpPr>
            <p:cNvPr id="22" name="Afgeronde rechthoek 21">
              <a:extLst>
                <a:ext uri="{FF2B5EF4-FFF2-40B4-BE49-F238E27FC236}">
                  <a16:creationId xmlns:a16="http://schemas.microsoft.com/office/drawing/2014/main" id="{E16315EB-7080-7DB5-6E5D-6A3E69F676EB}"/>
                </a:ext>
              </a:extLst>
            </p:cNvPr>
            <p:cNvSpPr/>
            <p:nvPr/>
          </p:nvSpPr>
          <p:spPr>
            <a:xfrm>
              <a:off x="3883087" y="4525106"/>
              <a:ext cx="1253914" cy="273701"/>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a:solidFill>
                    <a:schemeClr val="bg1"/>
                  </a:solidFill>
                </a:rPr>
                <a:t>Zorgverlener</a:t>
              </a:r>
            </a:p>
          </p:txBody>
        </p:sp>
      </p:grpSp>
      <p:grpSp>
        <p:nvGrpSpPr>
          <p:cNvPr id="1602" name="Groep 1601">
            <a:extLst>
              <a:ext uri="{FF2B5EF4-FFF2-40B4-BE49-F238E27FC236}">
                <a16:creationId xmlns:a16="http://schemas.microsoft.com/office/drawing/2014/main" id="{3BD8D422-2900-CCA6-3B65-6F14D735F09B}"/>
              </a:ext>
            </a:extLst>
          </p:cNvPr>
          <p:cNvGrpSpPr/>
          <p:nvPr/>
        </p:nvGrpSpPr>
        <p:grpSpPr>
          <a:xfrm>
            <a:off x="-3726" y="3567931"/>
            <a:ext cx="3421584" cy="3092505"/>
            <a:chOff x="0" y="3774631"/>
            <a:chExt cx="3421584" cy="3092505"/>
          </a:xfrm>
        </p:grpSpPr>
        <p:sp>
          <p:nvSpPr>
            <p:cNvPr id="220" name="Vrije vorm 219">
              <a:extLst>
                <a:ext uri="{FF2B5EF4-FFF2-40B4-BE49-F238E27FC236}">
                  <a16:creationId xmlns:a16="http://schemas.microsoft.com/office/drawing/2014/main" id="{17235D76-2667-BF08-8287-517D63A6B7D0}"/>
                </a:ext>
              </a:extLst>
            </p:cNvPr>
            <p:cNvSpPr/>
            <p:nvPr/>
          </p:nvSpPr>
          <p:spPr>
            <a:xfrm>
              <a:off x="0" y="3774631"/>
              <a:ext cx="3421584" cy="3092505"/>
            </a:xfrm>
            <a:custGeom>
              <a:avLst/>
              <a:gdLst>
                <a:gd name="connsiteX0" fmla="*/ 0 w 3421584"/>
                <a:gd name="connsiteY0" fmla="*/ 0 h 3092505"/>
                <a:gd name="connsiteX1" fmla="*/ 127034 w 3421584"/>
                <a:gd name="connsiteY1" fmla="*/ 53902 h 3092505"/>
                <a:gd name="connsiteX2" fmla="*/ 128823 w 3421584"/>
                <a:gd name="connsiteY2" fmla="*/ 54646 h 3092505"/>
                <a:gd name="connsiteX3" fmla="*/ 139402 w 3421584"/>
                <a:gd name="connsiteY3" fmla="*/ 58669 h 3092505"/>
                <a:gd name="connsiteX4" fmla="*/ 141189 w 3421584"/>
                <a:gd name="connsiteY4" fmla="*/ 59266 h 3092505"/>
                <a:gd name="connsiteX5" fmla="*/ 179190 w 3421584"/>
                <a:gd name="connsiteY5" fmla="*/ 73423 h 3092505"/>
                <a:gd name="connsiteX6" fmla="*/ 192898 w 3421584"/>
                <a:gd name="connsiteY6" fmla="*/ 78340 h 3092505"/>
                <a:gd name="connsiteX7" fmla="*/ 214357 w 3421584"/>
                <a:gd name="connsiteY7" fmla="*/ 85792 h 3092505"/>
                <a:gd name="connsiteX8" fmla="*/ 228515 w 3421584"/>
                <a:gd name="connsiteY8" fmla="*/ 90559 h 3092505"/>
                <a:gd name="connsiteX9" fmla="*/ 521035 w 3421584"/>
                <a:gd name="connsiteY9" fmla="*/ 161789 h 3092505"/>
                <a:gd name="connsiteX10" fmla="*/ 1183265 w 3421584"/>
                <a:gd name="connsiteY10" fmla="*/ 220652 h 3092505"/>
                <a:gd name="connsiteX11" fmla="*/ 1185054 w 3421584"/>
                <a:gd name="connsiteY11" fmla="*/ 220801 h 3092505"/>
                <a:gd name="connsiteX12" fmla="*/ 1195634 w 3421584"/>
                <a:gd name="connsiteY12" fmla="*/ 221396 h 3092505"/>
                <a:gd name="connsiteX13" fmla="*/ 1197423 w 3421584"/>
                <a:gd name="connsiteY13" fmla="*/ 221545 h 3092505"/>
                <a:gd name="connsiteX14" fmla="*/ 2055462 w 3421584"/>
                <a:gd name="connsiteY14" fmla="*/ 355065 h 3092505"/>
                <a:gd name="connsiteX15" fmla="*/ 2060231 w 3421584"/>
                <a:gd name="connsiteY15" fmla="*/ 356852 h 3092505"/>
                <a:gd name="connsiteX16" fmla="*/ 2239496 w 3421584"/>
                <a:gd name="connsiteY16" fmla="*/ 439111 h 3092505"/>
                <a:gd name="connsiteX17" fmla="*/ 2241285 w 3421584"/>
                <a:gd name="connsiteY17" fmla="*/ 440004 h 3092505"/>
                <a:gd name="connsiteX18" fmla="*/ 2251865 w 3421584"/>
                <a:gd name="connsiteY18" fmla="*/ 445816 h 3092505"/>
                <a:gd name="connsiteX19" fmla="*/ 2253654 w 3421584"/>
                <a:gd name="connsiteY19" fmla="*/ 446860 h 3092505"/>
                <a:gd name="connsiteX20" fmla="*/ 2285842 w 3421584"/>
                <a:gd name="connsiteY20" fmla="*/ 465486 h 3092505"/>
                <a:gd name="connsiteX21" fmla="*/ 2287631 w 3421584"/>
                <a:gd name="connsiteY21" fmla="*/ 466530 h 3092505"/>
                <a:gd name="connsiteX22" fmla="*/ 2298211 w 3421584"/>
                <a:gd name="connsiteY22" fmla="*/ 472937 h 3092505"/>
                <a:gd name="connsiteX23" fmla="*/ 2299998 w 3421584"/>
                <a:gd name="connsiteY23" fmla="*/ 473981 h 3092505"/>
                <a:gd name="connsiteX24" fmla="*/ 2965955 w 3421584"/>
                <a:gd name="connsiteY24" fmla="*/ 1166611 h 3092505"/>
                <a:gd name="connsiteX25" fmla="*/ 3176069 w 3421584"/>
                <a:gd name="connsiteY25" fmla="*/ 1532893 h 3092505"/>
                <a:gd name="connsiteX26" fmla="*/ 3178453 w 3421584"/>
                <a:gd name="connsiteY26" fmla="*/ 1537811 h 3092505"/>
                <a:gd name="connsiteX27" fmla="*/ 3182029 w 3421584"/>
                <a:gd name="connsiteY27" fmla="*/ 1545262 h 3092505"/>
                <a:gd name="connsiteX28" fmla="*/ 3184265 w 3421584"/>
                <a:gd name="connsiteY28" fmla="*/ 1550031 h 3092505"/>
                <a:gd name="connsiteX29" fmla="*/ 3293792 w 3421584"/>
                <a:gd name="connsiteY29" fmla="*/ 1814535 h 3092505"/>
                <a:gd name="connsiteX30" fmla="*/ 3295581 w 3421584"/>
                <a:gd name="connsiteY30" fmla="*/ 1819304 h 3092505"/>
                <a:gd name="connsiteX31" fmla="*/ 3298113 w 3421584"/>
                <a:gd name="connsiteY31" fmla="*/ 1826755 h 3092505"/>
                <a:gd name="connsiteX32" fmla="*/ 3299753 w 3421584"/>
                <a:gd name="connsiteY32" fmla="*/ 1831673 h 3092505"/>
                <a:gd name="connsiteX33" fmla="*/ 3309438 w 3421584"/>
                <a:gd name="connsiteY33" fmla="*/ 1860433 h 3092505"/>
                <a:gd name="connsiteX34" fmla="*/ 3311078 w 3421584"/>
                <a:gd name="connsiteY34" fmla="*/ 1865202 h 3092505"/>
                <a:gd name="connsiteX35" fmla="*/ 3313611 w 3421584"/>
                <a:gd name="connsiteY35" fmla="*/ 1872653 h 3092505"/>
                <a:gd name="connsiteX36" fmla="*/ 3315102 w 3421584"/>
                <a:gd name="connsiteY36" fmla="*/ 1877571 h 3092505"/>
                <a:gd name="connsiteX37" fmla="*/ 3400935 w 3421584"/>
                <a:gd name="connsiteY37" fmla="*/ 2246089 h 3092505"/>
                <a:gd name="connsiteX38" fmla="*/ 3401680 w 3421584"/>
                <a:gd name="connsiteY38" fmla="*/ 2250858 h 3092505"/>
                <a:gd name="connsiteX39" fmla="*/ 3402575 w 3421584"/>
                <a:gd name="connsiteY39" fmla="*/ 2258458 h 3092505"/>
                <a:gd name="connsiteX40" fmla="*/ 3403320 w 3421584"/>
                <a:gd name="connsiteY40" fmla="*/ 2263227 h 3092505"/>
                <a:gd name="connsiteX41" fmla="*/ 3371876 w 3421584"/>
                <a:gd name="connsiteY41" fmla="*/ 2959285 h 3092505"/>
                <a:gd name="connsiteX42" fmla="*/ 3370685 w 3421584"/>
                <a:gd name="connsiteY42" fmla="*/ 2964052 h 3092505"/>
                <a:gd name="connsiteX43" fmla="*/ 3368898 w 3421584"/>
                <a:gd name="connsiteY43" fmla="*/ 2971502 h 3092505"/>
                <a:gd name="connsiteX44" fmla="*/ 3367705 w 3421584"/>
                <a:gd name="connsiteY44" fmla="*/ 2976420 h 3092505"/>
                <a:gd name="connsiteX45" fmla="*/ 3334623 w 3421584"/>
                <a:gd name="connsiteY45" fmla="*/ 3092505 h 3092505"/>
                <a:gd name="connsiteX46" fmla="*/ 0 w 3421584"/>
                <a:gd name="connsiteY46" fmla="*/ 3092505 h 3092505"/>
                <a:gd name="connsiteX47" fmla="*/ 0 w 3421584"/>
                <a:gd name="connsiteY47" fmla="*/ 0 h 309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421584" h="3092505">
                  <a:moveTo>
                    <a:pt x="0" y="0"/>
                  </a:moveTo>
                  <a:lnTo>
                    <a:pt x="127034" y="53902"/>
                  </a:lnTo>
                  <a:cubicBezTo>
                    <a:pt x="127630" y="54201"/>
                    <a:pt x="128226" y="54348"/>
                    <a:pt x="128823" y="54646"/>
                  </a:cubicBezTo>
                  <a:cubicBezTo>
                    <a:pt x="132399" y="55988"/>
                    <a:pt x="135826" y="57329"/>
                    <a:pt x="139402" y="58669"/>
                  </a:cubicBezTo>
                  <a:cubicBezTo>
                    <a:pt x="139999" y="58968"/>
                    <a:pt x="140595" y="59117"/>
                    <a:pt x="141189" y="59266"/>
                  </a:cubicBezTo>
                  <a:cubicBezTo>
                    <a:pt x="153856" y="64184"/>
                    <a:pt x="166523" y="68953"/>
                    <a:pt x="179190" y="73423"/>
                  </a:cubicBezTo>
                  <a:cubicBezTo>
                    <a:pt x="183660" y="75211"/>
                    <a:pt x="188280" y="76851"/>
                    <a:pt x="192898" y="78340"/>
                  </a:cubicBezTo>
                  <a:cubicBezTo>
                    <a:pt x="200053" y="81023"/>
                    <a:pt x="207205" y="83407"/>
                    <a:pt x="214357" y="85792"/>
                  </a:cubicBezTo>
                  <a:cubicBezTo>
                    <a:pt x="219126" y="87579"/>
                    <a:pt x="223746" y="89070"/>
                    <a:pt x="228515" y="90559"/>
                  </a:cubicBezTo>
                  <a:cubicBezTo>
                    <a:pt x="325226" y="123045"/>
                    <a:pt x="422684" y="147633"/>
                    <a:pt x="521035" y="161789"/>
                  </a:cubicBezTo>
                  <a:cubicBezTo>
                    <a:pt x="762143" y="196660"/>
                    <a:pt x="980751" y="209176"/>
                    <a:pt x="1183265" y="220652"/>
                  </a:cubicBezTo>
                  <a:cubicBezTo>
                    <a:pt x="1183861" y="220801"/>
                    <a:pt x="1184458" y="220801"/>
                    <a:pt x="1185054" y="220801"/>
                  </a:cubicBezTo>
                  <a:cubicBezTo>
                    <a:pt x="1188630" y="221099"/>
                    <a:pt x="1192207" y="221249"/>
                    <a:pt x="1195634" y="221396"/>
                  </a:cubicBezTo>
                  <a:cubicBezTo>
                    <a:pt x="1196230" y="221545"/>
                    <a:pt x="1196826" y="221545"/>
                    <a:pt x="1197423" y="221545"/>
                  </a:cubicBezTo>
                  <a:cubicBezTo>
                    <a:pt x="1514083" y="239726"/>
                    <a:pt x="1791552" y="256714"/>
                    <a:pt x="2055462" y="355065"/>
                  </a:cubicBezTo>
                  <a:cubicBezTo>
                    <a:pt x="2056951" y="355661"/>
                    <a:pt x="2058591" y="356258"/>
                    <a:pt x="2060231" y="356852"/>
                  </a:cubicBezTo>
                  <a:cubicBezTo>
                    <a:pt x="2120583" y="379653"/>
                    <a:pt x="2180190" y="406625"/>
                    <a:pt x="2239496" y="439111"/>
                  </a:cubicBezTo>
                  <a:cubicBezTo>
                    <a:pt x="2240095" y="439409"/>
                    <a:pt x="2240689" y="439705"/>
                    <a:pt x="2241285" y="440004"/>
                  </a:cubicBezTo>
                  <a:cubicBezTo>
                    <a:pt x="2244862" y="441942"/>
                    <a:pt x="2248289" y="443878"/>
                    <a:pt x="2251865" y="445816"/>
                  </a:cubicBezTo>
                  <a:cubicBezTo>
                    <a:pt x="2252461" y="446114"/>
                    <a:pt x="2253058" y="446562"/>
                    <a:pt x="2253654" y="446860"/>
                  </a:cubicBezTo>
                  <a:cubicBezTo>
                    <a:pt x="2264383" y="452820"/>
                    <a:pt x="2275113" y="459079"/>
                    <a:pt x="2285842" y="465486"/>
                  </a:cubicBezTo>
                  <a:cubicBezTo>
                    <a:pt x="2286438" y="465784"/>
                    <a:pt x="2287035" y="466232"/>
                    <a:pt x="2287631" y="466530"/>
                  </a:cubicBezTo>
                  <a:cubicBezTo>
                    <a:pt x="2291207" y="468615"/>
                    <a:pt x="2294634" y="470702"/>
                    <a:pt x="2298211" y="472937"/>
                  </a:cubicBezTo>
                  <a:cubicBezTo>
                    <a:pt x="2298807" y="473235"/>
                    <a:pt x="2299403" y="473533"/>
                    <a:pt x="2299998" y="473981"/>
                  </a:cubicBezTo>
                  <a:cubicBezTo>
                    <a:pt x="2520842" y="608841"/>
                    <a:pt x="2737512" y="822381"/>
                    <a:pt x="2965955" y="1166611"/>
                  </a:cubicBezTo>
                  <a:cubicBezTo>
                    <a:pt x="3047616" y="1289699"/>
                    <a:pt x="3117504" y="1411893"/>
                    <a:pt x="3176069" y="1532893"/>
                  </a:cubicBezTo>
                  <a:cubicBezTo>
                    <a:pt x="3176964" y="1534533"/>
                    <a:pt x="3177858" y="1536173"/>
                    <a:pt x="3178453" y="1537811"/>
                  </a:cubicBezTo>
                  <a:cubicBezTo>
                    <a:pt x="3179794" y="1540346"/>
                    <a:pt x="3180987" y="1542729"/>
                    <a:pt x="3182029" y="1545262"/>
                  </a:cubicBezTo>
                  <a:cubicBezTo>
                    <a:pt x="3182923" y="1546902"/>
                    <a:pt x="3183669" y="1548393"/>
                    <a:pt x="3184265" y="1550031"/>
                  </a:cubicBezTo>
                  <a:cubicBezTo>
                    <a:pt x="3226883" y="1638995"/>
                    <a:pt x="3263393" y="1727213"/>
                    <a:pt x="3293792" y="1814535"/>
                  </a:cubicBezTo>
                  <a:cubicBezTo>
                    <a:pt x="3294537" y="1816175"/>
                    <a:pt x="3295133" y="1817666"/>
                    <a:pt x="3295581" y="1819304"/>
                  </a:cubicBezTo>
                  <a:cubicBezTo>
                    <a:pt x="3296473" y="1821839"/>
                    <a:pt x="3297368" y="1824222"/>
                    <a:pt x="3298113" y="1826755"/>
                  </a:cubicBezTo>
                  <a:cubicBezTo>
                    <a:pt x="3298859" y="1828395"/>
                    <a:pt x="3299306" y="1830035"/>
                    <a:pt x="3299753" y="1831673"/>
                  </a:cubicBezTo>
                  <a:cubicBezTo>
                    <a:pt x="3303180" y="1841210"/>
                    <a:pt x="3306458" y="1850896"/>
                    <a:pt x="3309438" y="1860433"/>
                  </a:cubicBezTo>
                  <a:cubicBezTo>
                    <a:pt x="3310184" y="1862073"/>
                    <a:pt x="3310631" y="1863562"/>
                    <a:pt x="3311078" y="1865202"/>
                  </a:cubicBezTo>
                  <a:cubicBezTo>
                    <a:pt x="3311973" y="1867735"/>
                    <a:pt x="3312867" y="1870269"/>
                    <a:pt x="3313611" y="1872653"/>
                  </a:cubicBezTo>
                  <a:cubicBezTo>
                    <a:pt x="3314058" y="1874293"/>
                    <a:pt x="3314655" y="1875931"/>
                    <a:pt x="3315102" y="1877571"/>
                  </a:cubicBezTo>
                  <a:cubicBezTo>
                    <a:pt x="3355337" y="2002744"/>
                    <a:pt x="3383650" y="2125683"/>
                    <a:pt x="3400935" y="2246089"/>
                  </a:cubicBezTo>
                  <a:cubicBezTo>
                    <a:pt x="3401233" y="2247729"/>
                    <a:pt x="3401382" y="2249367"/>
                    <a:pt x="3401680" y="2250858"/>
                  </a:cubicBezTo>
                  <a:cubicBezTo>
                    <a:pt x="3401978" y="2253391"/>
                    <a:pt x="3402426" y="2255923"/>
                    <a:pt x="3402575" y="2258458"/>
                  </a:cubicBezTo>
                  <a:cubicBezTo>
                    <a:pt x="3402873" y="2260098"/>
                    <a:pt x="3403171" y="2261736"/>
                    <a:pt x="3403320" y="2263227"/>
                  </a:cubicBezTo>
                  <a:cubicBezTo>
                    <a:pt x="3436401" y="2508210"/>
                    <a:pt x="3423736" y="2742017"/>
                    <a:pt x="3371876" y="2959285"/>
                  </a:cubicBezTo>
                  <a:cubicBezTo>
                    <a:pt x="3371580" y="2960923"/>
                    <a:pt x="3371132" y="2962414"/>
                    <a:pt x="3370685" y="2964052"/>
                  </a:cubicBezTo>
                  <a:cubicBezTo>
                    <a:pt x="3370238" y="2966586"/>
                    <a:pt x="3369641" y="2968970"/>
                    <a:pt x="3368898" y="2971502"/>
                  </a:cubicBezTo>
                  <a:cubicBezTo>
                    <a:pt x="3368600" y="2973142"/>
                    <a:pt x="3368151" y="2974782"/>
                    <a:pt x="3367705" y="2976420"/>
                  </a:cubicBezTo>
                  <a:cubicBezTo>
                    <a:pt x="3358018" y="3015612"/>
                    <a:pt x="3346842" y="3054357"/>
                    <a:pt x="3334623" y="3092505"/>
                  </a:cubicBezTo>
                  <a:lnTo>
                    <a:pt x="0" y="3092505"/>
                  </a:lnTo>
                  <a:lnTo>
                    <a:pt x="0" y="0"/>
                  </a:lnTo>
                  <a:close/>
                </a:path>
              </a:pathLst>
            </a:custGeom>
            <a:solidFill>
              <a:srgbClr val="D7EFF2"/>
            </a:solidFill>
            <a:ln w="8096" cap="flat">
              <a:noFill/>
              <a:prstDash val="solid"/>
              <a:miter/>
            </a:ln>
          </p:spPr>
          <p:txBody>
            <a:bodyPr wrap="square" rtlCol="0" anchor="ctr">
              <a:noAutofit/>
            </a:bodyPr>
            <a:lstStyle/>
            <a:p>
              <a:endParaRPr lang="nl-NL"/>
            </a:p>
          </p:txBody>
        </p:sp>
        <p:sp>
          <p:nvSpPr>
            <p:cNvPr id="1601" name="Vrije vorm 1600">
              <a:extLst>
                <a:ext uri="{FF2B5EF4-FFF2-40B4-BE49-F238E27FC236}">
                  <a16:creationId xmlns:a16="http://schemas.microsoft.com/office/drawing/2014/main" id="{D1BE1DA6-DAAE-BA0D-D5E3-7C80B57E0ABA}"/>
                </a:ext>
              </a:extLst>
            </p:cNvPr>
            <p:cNvSpPr/>
            <p:nvPr/>
          </p:nvSpPr>
          <p:spPr>
            <a:xfrm>
              <a:off x="6" y="3819369"/>
              <a:ext cx="3402569" cy="3038603"/>
            </a:xfrm>
            <a:custGeom>
              <a:avLst/>
              <a:gdLst>
                <a:gd name="connsiteX0" fmla="*/ 684935 w 3402569"/>
                <a:gd name="connsiteY0" fmla="*/ 2511844 h 3038603"/>
                <a:gd name="connsiteX1" fmla="*/ 684954 w 3402569"/>
                <a:gd name="connsiteY1" fmla="*/ 2511859 h 3038603"/>
                <a:gd name="connsiteX2" fmla="*/ 701197 w 3402569"/>
                <a:gd name="connsiteY2" fmla="*/ 2517222 h 3038603"/>
                <a:gd name="connsiteX3" fmla="*/ 701201 w 3402569"/>
                <a:gd name="connsiteY3" fmla="*/ 2517222 h 3038603"/>
                <a:gd name="connsiteX4" fmla="*/ 684958 w 3402569"/>
                <a:gd name="connsiteY4" fmla="*/ 2511859 h 3038603"/>
                <a:gd name="connsiteX5" fmla="*/ 684939 w 3402569"/>
                <a:gd name="connsiteY5" fmla="*/ 2511844 h 3038603"/>
                <a:gd name="connsiteX6" fmla="*/ 1699901 w 3402569"/>
                <a:gd name="connsiteY6" fmla="*/ 2506941 h 3038603"/>
                <a:gd name="connsiteX7" fmla="*/ 1685449 w 3402569"/>
                <a:gd name="connsiteY7" fmla="*/ 2510219 h 3038603"/>
                <a:gd name="connsiteX8" fmla="*/ 1685450 w 3402569"/>
                <a:gd name="connsiteY8" fmla="*/ 2510219 h 3038603"/>
                <a:gd name="connsiteX9" fmla="*/ 1699901 w 3402569"/>
                <a:gd name="connsiteY9" fmla="*/ 2506941 h 3038603"/>
                <a:gd name="connsiteX10" fmla="*/ 1472657 w 3402569"/>
                <a:gd name="connsiteY10" fmla="*/ 2506926 h 3038603"/>
                <a:gd name="connsiteX11" fmla="*/ 1472657 w 3402569"/>
                <a:gd name="connsiteY11" fmla="*/ 2510815 h 3038603"/>
                <a:gd name="connsiteX12" fmla="*/ 1472658 w 3402569"/>
                <a:gd name="connsiteY12" fmla="*/ 2510815 h 3038603"/>
                <a:gd name="connsiteX13" fmla="*/ 1472658 w 3402569"/>
                <a:gd name="connsiteY13" fmla="*/ 2506926 h 3038603"/>
                <a:gd name="connsiteX14" fmla="*/ 1526488 w 3402569"/>
                <a:gd name="connsiteY14" fmla="*/ 2505978 h 3038603"/>
                <a:gd name="connsiteX15" fmla="*/ 1525556 w 3402569"/>
                <a:gd name="connsiteY15" fmla="*/ 2506911 h 3038603"/>
                <a:gd name="connsiteX16" fmla="*/ 1528468 w 3402569"/>
                <a:gd name="connsiteY16" fmla="*/ 2506911 h 3038603"/>
                <a:gd name="connsiteX17" fmla="*/ 1526509 w 3402569"/>
                <a:gd name="connsiteY17" fmla="*/ 2505957 h 3038603"/>
                <a:gd name="connsiteX18" fmla="*/ 1526498 w 3402569"/>
                <a:gd name="connsiteY18" fmla="*/ 2505968 h 3038603"/>
                <a:gd name="connsiteX19" fmla="*/ 1528499 w 3402569"/>
                <a:gd name="connsiteY19" fmla="*/ 2506911 h 3038603"/>
                <a:gd name="connsiteX20" fmla="*/ 1528473 w 3402569"/>
                <a:gd name="connsiteY20" fmla="*/ 2506911 h 3038603"/>
                <a:gd name="connsiteX21" fmla="*/ 1528504 w 3402569"/>
                <a:gd name="connsiteY21" fmla="*/ 2506926 h 3038603"/>
                <a:gd name="connsiteX22" fmla="*/ 1528506 w 3402569"/>
                <a:gd name="connsiteY22" fmla="*/ 2506926 h 3038603"/>
                <a:gd name="connsiteX23" fmla="*/ 1528536 w 3402569"/>
                <a:gd name="connsiteY23" fmla="*/ 2506926 h 3038603"/>
                <a:gd name="connsiteX24" fmla="*/ 1528504 w 3402569"/>
                <a:gd name="connsiteY24" fmla="*/ 2506911 h 3038603"/>
                <a:gd name="connsiteX25" fmla="*/ 1528536 w 3402569"/>
                <a:gd name="connsiteY25" fmla="*/ 2506911 h 3038603"/>
                <a:gd name="connsiteX26" fmla="*/ 1358210 w 3402569"/>
                <a:gd name="connsiteY26" fmla="*/ 2498283 h 3038603"/>
                <a:gd name="connsiteX27" fmla="*/ 1358210 w 3402569"/>
                <a:gd name="connsiteY27" fmla="*/ 2498297 h 3038603"/>
                <a:gd name="connsiteX28" fmla="*/ 1460140 w 3402569"/>
                <a:gd name="connsiteY28" fmla="*/ 2498297 h 3038603"/>
                <a:gd name="connsiteX29" fmla="*/ 1460140 w 3402569"/>
                <a:gd name="connsiteY29" fmla="*/ 2498283 h 3038603"/>
                <a:gd name="connsiteX30" fmla="*/ 1270293 w 3402569"/>
                <a:gd name="connsiteY30" fmla="*/ 2498283 h 3038603"/>
                <a:gd name="connsiteX31" fmla="*/ 1270293 w 3402569"/>
                <a:gd name="connsiteY31" fmla="*/ 2498297 h 3038603"/>
                <a:gd name="connsiteX32" fmla="*/ 1270293 w 3402569"/>
                <a:gd name="connsiteY32" fmla="*/ 2498297 h 3038603"/>
                <a:gd name="connsiteX33" fmla="*/ 1270293 w 3402569"/>
                <a:gd name="connsiteY33" fmla="*/ 2498283 h 3038603"/>
                <a:gd name="connsiteX34" fmla="*/ 1536896 w 3402569"/>
                <a:gd name="connsiteY34" fmla="*/ 2495569 h 3038603"/>
                <a:gd name="connsiteX35" fmla="*/ 1542993 w 3402569"/>
                <a:gd name="connsiteY35" fmla="*/ 2497552 h 3038603"/>
                <a:gd name="connsiteX36" fmla="*/ 1542993 w 3402569"/>
                <a:gd name="connsiteY36" fmla="*/ 2497552 h 3038603"/>
                <a:gd name="connsiteX37" fmla="*/ 1536896 w 3402569"/>
                <a:gd name="connsiteY37" fmla="*/ 2495569 h 3038603"/>
                <a:gd name="connsiteX38" fmla="*/ 1882446 w 3402569"/>
                <a:gd name="connsiteY38" fmla="*/ 2490087 h 3038603"/>
                <a:gd name="connsiteX39" fmla="*/ 1882446 w 3402569"/>
                <a:gd name="connsiteY39" fmla="*/ 2490101 h 3038603"/>
                <a:gd name="connsiteX40" fmla="*/ 1874978 w 3402569"/>
                <a:gd name="connsiteY40" fmla="*/ 2501818 h 3038603"/>
                <a:gd name="connsiteX41" fmla="*/ 1861586 w 3402569"/>
                <a:gd name="connsiteY41" fmla="*/ 2506494 h 3038603"/>
                <a:gd name="connsiteX42" fmla="*/ 1785976 w 3402569"/>
                <a:gd name="connsiteY42" fmla="*/ 2506494 h 3038603"/>
                <a:gd name="connsiteX43" fmla="*/ 1785856 w 3402569"/>
                <a:gd name="connsiteY43" fmla="*/ 2506479 h 3038603"/>
                <a:gd name="connsiteX44" fmla="*/ 1861586 w 3402569"/>
                <a:gd name="connsiteY44" fmla="*/ 2506479 h 3038603"/>
                <a:gd name="connsiteX45" fmla="*/ 1882446 w 3402569"/>
                <a:gd name="connsiteY45" fmla="*/ 2490087 h 3038603"/>
                <a:gd name="connsiteX46" fmla="*/ 1087300 w 3402569"/>
                <a:gd name="connsiteY46" fmla="*/ 2489490 h 3038603"/>
                <a:gd name="connsiteX47" fmla="*/ 1084318 w 3402569"/>
                <a:gd name="connsiteY47" fmla="*/ 2498581 h 3038603"/>
                <a:gd name="connsiteX48" fmla="*/ 1071949 w 3402569"/>
                <a:gd name="connsiteY48" fmla="*/ 2504839 h 3038603"/>
                <a:gd name="connsiteX49" fmla="*/ 1071951 w 3402569"/>
                <a:gd name="connsiteY49" fmla="*/ 2504839 h 3038603"/>
                <a:gd name="connsiteX50" fmla="*/ 1084320 w 3402569"/>
                <a:gd name="connsiteY50" fmla="*/ 2498581 h 3038603"/>
                <a:gd name="connsiteX51" fmla="*/ 1087300 w 3402569"/>
                <a:gd name="connsiteY51" fmla="*/ 2489496 h 3038603"/>
                <a:gd name="connsiteX52" fmla="*/ 911758 w 3402569"/>
                <a:gd name="connsiteY52" fmla="*/ 2489490 h 3038603"/>
                <a:gd name="connsiteX53" fmla="*/ 908776 w 3402569"/>
                <a:gd name="connsiteY53" fmla="*/ 2498581 h 3038603"/>
                <a:gd name="connsiteX54" fmla="*/ 896409 w 3402569"/>
                <a:gd name="connsiteY54" fmla="*/ 2504839 h 3038603"/>
                <a:gd name="connsiteX55" fmla="*/ 896416 w 3402569"/>
                <a:gd name="connsiteY55" fmla="*/ 2504839 h 3038603"/>
                <a:gd name="connsiteX56" fmla="*/ 908780 w 3402569"/>
                <a:gd name="connsiteY56" fmla="*/ 2498583 h 3038603"/>
                <a:gd name="connsiteX57" fmla="*/ 911758 w 3402569"/>
                <a:gd name="connsiteY57" fmla="*/ 2489505 h 3038603"/>
                <a:gd name="connsiteX58" fmla="*/ 685995 w 3402569"/>
                <a:gd name="connsiteY58" fmla="*/ 2489490 h 3038603"/>
                <a:gd name="connsiteX59" fmla="*/ 685995 w 3402569"/>
                <a:gd name="connsiteY59" fmla="*/ 2489505 h 3038603"/>
                <a:gd name="connsiteX60" fmla="*/ 701196 w 3402569"/>
                <a:gd name="connsiteY60" fmla="*/ 2504854 h 3038603"/>
                <a:gd name="connsiteX61" fmla="*/ 701202 w 3402569"/>
                <a:gd name="connsiteY61" fmla="*/ 2504854 h 3038603"/>
                <a:gd name="connsiteX62" fmla="*/ 686000 w 3402569"/>
                <a:gd name="connsiteY62" fmla="*/ 2489505 h 3038603"/>
                <a:gd name="connsiteX63" fmla="*/ 686000 w 3402569"/>
                <a:gd name="connsiteY63" fmla="*/ 2489503 h 3038603"/>
                <a:gd name="connsiteX64" fmla="*/ 2719774 w 3402569"/>
                <a:gd name="connsiteY64" fmla="*/ 2486034 h 3038603"/>
                <a:gd name="connsiteX65" fmla="*/ 2719774 w 3402569"/>
                <a:gd name="connsiteY65" fmla="*/ 2519711 h 3038603"/>
                <a:gd name="connsiteX66" fmla="*/ 3380364 w 3402569"/>
                <a:gd name="connsiteY66" fmla="*/ 2519711 h 3038603"/>
                <a:gd name="connsiteX67" fmla="*/ 3380364 w 3402569"/>
                <a:gd name="connsiteY67" fmla="*/ 2486034 h 3038603"/>
                <a:gd name="connsiteX68" fmla="*/ 2012092 w 3402569"/>
                <a:gd name="connsiteY68" fmla="*/ 2484871 h 3038603"/>
                <a:gd name="connsiteX69" fmla="*/ 2012092 w 3402569"/>
                <a:gd name="connsiteY69" fmla="*/ 2484887 h 3038603"/>
                <a:gd name="connsiteX70" fmla="*/ 1990633 w 3402569"/>
                <a:gd name="connsiteY70" fmla="*/ 2506494 h 3038603"/>
                <a:gd name="connsiteX71" fmla="*/ 1989384 w 3402569"/>
                <a:gd name="connsiteY71" fmla="*/ 2506494 h 3038603"/>
                <a:gd name="connsiteX72" fmla="*/ 1989264 w 3402569"/>
                <a:gd name="connsiteY72" fmla="*/ 2506479 h 3038603"/>
                <a:gd name="connsiteX73" fmla="*/ 1990633 w 3402569"/>
                <a:gd name="connsiteY73" fmla="*/ 2506479 h 3038603"/>
                <a:gd name="connsiteX74" fmla="*/ 2012092 w 3402569"/>
                <a:gd name="connsiteY74" fmla="*/ 2484871 h 3038603"/>
                <a:gd name="connsiteX75" fmla="*/ 2146207 w 3402569"/>
                <a:gd name="connsiteY75" fmla="*/ 2484856 h 3038603"/>
                <a:gd name="connsiteX76" fmla="*/ 2146207 w 3402569"/>
                <a:gd name="connsiteY76" fmla="*/ 2484871 h 3038603"/>
                <a:gd name="connsiteX77" fmla="*/ 2146207 w 3402569"/>
                <a:gd name="connsiteY77" fmla="*/ 2484887 h 3038603"/>
                <a:gd name="connsiteX78" fmla="*/ 2139800 w 3402569"/>
                <a:gd name="connsiteY78" fmla="*/ 2500161 h 3038603"/>
                <a:gd name="connsiteX79" fmla="*/ 2124452 w 3402569"/>
                <a:gd name="connsiteY79" fmla="*/ 2506494 h 3038603"/>
                <a:gd name="connsiteX80" fmla="*/ 2045620 w 3402569"/>
                <a:gd name="connsiteY80" fmla="*/ 2506494 h 3038603"/>
                <a:gd name="connsiteX81" fmla="*/ 2044131 w 3402569"/>
                <a:gd name="connsiteY81" fmla="*/ 2506344 h 3038603"/>
                <a:gd name="connsiteX82" fmla="*/ 2026994 w 3402569"/>
                <a:gd name="connsiteY82" fmla="*/ 2495914 h 3038603"/>
                <a:gd name="connsiteX83" fmla="*/ 2026994 w 3402569"/>
                <a:gd name="connsiteY83" fmla="*/ 2495899 h 3038603"/>
                <a:gd name="connsiteX84" fmla="*/ 2026994 w 3402569"/>
                <a:gd name="connsiteY84" fmla="*/ 2495884 h 3038603"/>
                <a:gd name="connsiteX85" fmla="*/ 2044131 w 3402569"/>
                <a:gd name="connsiteY85" fmla="*/ 2506315 h 3038603"/>
                <a:gd name="connsiteX86" fmla="*/ 2045620 w 3402569"/>
                <a:gd name="connsiteY86" fmla="*/ 2506464 h 3038603"/>
                <a:gd name="connsiteX87" fmla="*/ 2124452 w 3402569"/>
                <a:gd name="connsiteY87" fmla="*/ 2506464 h 3038603"/>
                <a:gd name="connsiteX88" fmla="*/ 2139800 w 3402569"/>
                <a:gd name="connsiteY88" fmla="*/ 2500130 h 3038603"/>
                <a:gd name="connsiteX89" fmla="*/ 2146207 w 3402569"/>
                <a:gd name="connsiteY89" fmla="*/ 2484856 h 3038603"/>
                <a:gd name="connsiteX90" fmla="*/ 1890048 w 3402569"/>
                <a:gd name="connsiteY90" fmla="*/ 2484856 h 3038603"/>
                <a:gd name="connsiteX91" fmla="*/ 1893326 w 3402569"/>
                <a:gd name="connsiteY91" fmla="*/ 2496034 h 3038603"/>
                <a:gd name="connsiteX92" fmla="*/ 1893326 w 3402569"/>
                <a:gd name="connsiteY92" fmla="*/ 2496048 h 3038603"/>
                <a:gd name="connsiteX93" fmla="*/ 1890048 w 3402569"/>
                <a:gd name="connsiteY93" fmla="*/ 2484871 h 3038603"/>
                <a:gd name="connsiteX94" fmla="*/ 1752802 w 3402569"/>
                <a:gd name="connsiteY94" fmla="*/ 2482785 h 3038603"/>
                <a:gd name="connsiteX95" fmla="*/ 1754293 w 3402569"/>
                <a:gd name="connsiteY95" fmla="*/ 2493067 h 3038603"/>
                <a:gd name="connsiteX96" fmla="*/ 1759060 w 3402569"/>
                <a:gd name="connsiteY96" fmla="*/ 2503201 h 3038603"/>
                <a:gd name="connsiteX97" fmla="*/ 1759508 w 3402569"/>
                <a:gd name="connsiteY97" fmla="*/ 2503797 h 3038603"/>
                <a:gd name="connsiteX98" fmla="*/ 1762030 w 3402569"/>
                <a:gd name="connsiteY98" fmla="*/ 2506911 h 3038603"/>
                <a:gd name="connsiteX99" fmla="*/ 1762018 w 3402569"/>
                <a:gd name="connsiteY99" fmla="*/ 2506911 h 3038603"/>
                <a:gd name="connsiteX100" fmla="*/ 1759508 w 3402569"/>
                <a:gd name="connsiteY100" fmla="*/ 2503812 h 3038603"/>
                <a:gd name="connsiteX101" fmla="*/ 1759060 w 3402569"/>
                <a:gd name="connsiteY101" fmla="*/ 2503215 h 3038603"/>
                <a:gd name="connsiteX102" fmla="*/ 1754293 w 3402569"/>
                <a:gd name="connsiteY102" fmla="*/ 2493083 h 3038603"/>
                <a:gd name="connsiteX103" fmla="*/ 1752802 w 3402569"/>
                <a:gd name="connsiteY103" fmla="*/ 2482800 h 3038603"/>
                <a:gd name="connsiteX104" fmla="*/ 1719720 w 3402569"/>
                <a:gd name="connsiteY104" fmla="*/ 2476080 h 3038603"/>
                <a:gd name="connsiteX105" fmla="*/ 1719720 w 3402569"/>
                <a:gd name="connsiteY105" fmla="*/ 2476095 h 3038603"/>
                <a:gd name="connsiteX106" fmla="*/ 1714225 w 3402569"/>
                <a:gd name="connsiteY106" fmla="*/ 2494647 h 3038603"/>
                <a:gd name="connsiteX107" fmla="*/ 1699937 w 3402569"/>
                <a:gd name="connsiteY107" fmla="*/ 2506911 h 3038603"/>
                <a:gd name="connsiteX108" fmla="*/ 1699919 w 3402569"/>
                <a:gd name="connsiteY108" fmla="*/ 2506911 h 3038603"/>
                <a:gd name="connsiteX109" fmla="*/ 1714225 w 3402569"/>
                <a:gd name="connsiteY109" fmla="*/ 2494632 h 3038603"/>
                <a:gd name="connsiteX110" fmla="*/ 1719720 w 3402569"/>
                <a:gd name="connsiteY110" fmla="*/ 2476080 h 3038603"/>
                <a:gd name="connsiteX111" fmla="*/ 1706906 w 3402569"/>
                <a:gd name="connsiteY111" fmla="*/ 2476080 h 3038603"/>
                <a:gd name="connsiteX112" fmla="*/ 1699008 w 3402569"/>
                <a:gd name="connsiteY112" fmla="*/ 2492621 h 3038603"/>
                <a:gd name="connsiteX113" fmla="*/ 1685449 w 3402569"/>
                <a:gd name="connsiteY113" fmla="*/ 2497537 h 3038603"/>
                <a:gd name="connsiteX114" fmla="*/ 1685450 w 3402569"/>
                <a:gd name="connsiteY114" fmla="*/ 2497537 h 3038603"/>
                <a:gd name="connsiteX115" fmla="*/ 1699009 w 3402569"/>
                <a:gd name="connsiteY115" fmla="*/ 2492621 h 3038603"/>
                <a:gd name="connsiteX116" fmla="*/ 1706906 w 3402569"/>
                <a:gd name="connsiteY116" fmla="*/ 2476080 h 3038603"/>
                <a:gd name="connsiteX117" fmla="*/ 1521533 w 3402569"/>
                <a:gd name="connsiteY117" fmla="*/ 2476080 h 3038603"/>
                <a:gd name="connsiteX118" fmla="*/ 1521533 w 3402569"/>
                <a:gd name="connsiteY118" fmla="*/ 2476095 h 3038603"/>
                <a:gd name="connsiteX119" fmla="*/ 1527492 w 3402569"/>
                <a:gd name="connsiteY119" fmla="*/ 2487524 h 3038603"/>
                <a:gd name="connsiteX120" fmla="*/ 1527493 w 3402569"/>
                <a:gd name="connsiteY120" fmla="*/ 2487523 h 3038603"/>
                <a:gd name="connsiteX121" fmla="*/ 1521534 w 3402569"/>
                <a:gd name="connsiteY121" fmla="*/ 2476095 h 3038603"/>
                <a:gd name="connsiteX122" fmla="*/ 1521534 w 3402569"/>
                <a:gd name="connsiteY122" fmla="*/ 2476082 h 3038603"/>
                <a:gd name="connsiteX123" fmla="*/ 2707405 w 3402569"/>
                <a:gd name="connsiteY123" fmla="*/ 2473665 h 3038603"/>
                <a:gd name="connsiteX124" fmla="*/ 3392733 w 3402569"/>
                <a:gd name="connsiteY124" fmla="*/ 2473665 h 3038603"/>
                <a:gd name="connsiteX125" fmla="*/ 3392733 w 3402569"/>
                <a:gd name="connsiteY125" fmla="*/ 2531930 h 3038603"/>
                <a:gd name="connsiteX126" fmla="*/ 2707405 w 3402569"/>
                <a:gd name="connsiteY126" fmla="*/ 2531930 h 3038603"/>
                <a:gd name="connsiteX127" fmla="*/ 924275 w 3402569"/>
                <a:gd name="connsiteY127" fmla="*/ 2447170 h 3038603"/>
                <a:gd name="connsiteX128" fmla="*/ 924275 w 3402569"/>
                <a:gd name="connsiteY128" fmla="*/ 2447185 h 3038603"/>
                <a:gd name="connsiteX129" fmla="*/ 1053769 w 3402569"/>
                <a:gd name="connsiteY129" fmla="*/ 2447185 h 3038603"/>
                <a:gd name="connsiteX130" fmla="*/ 1053769 w 3402569"/>
                <a:gd name="connsiteY130" fmla="*/ 2447170 h 3038603"/>
                <a:gd name="connsiteX131" fmla="*/ 716540 w 3402569"/>
                <a:gd name="connsiteY131" fmla="*/ 2447155 h 3038603"/>
                <a:gd name="connsiteX132" fmla="*/ 716540 w 3402569"/>
                <a:gd name="connsiteY132" fmla="*/ 2447170 h 3038603"/>
                <a:gd name="connsiteX133" fmla="*/ 716540 w 3402569"/>
                <a:gd name="connsiteY133" fmla="*/ 2447185 h 3038603"/>
                <a:gd name="connsiteX134" fmla="*/ 878223 w 3402569"/>
                <a:gd name="connsiteY134" fmla="*/ 2447185 h 3038603"/>
                <a:gd name="connsiteX135" fmla="*/ 878223 w 3402569"/>
                <a:gd name="connsiteY135" fmla="*/ 2447170 h 3038603"/>
                <a:gd name="connsiteX136" fmla="*/ 878223 w 3402569"/>
                <a:gd name="connsiteY136" fmla="*/ 2447155 h 3038603"/>
                <a:gd name="connsiteX137" fmla="*/ 1263992 w 3402569"/>
                <a:gd name="connsiteY137" fmla="*/ 2442620 h 3038603"/>
                <a:gd name="connsiteX138" fmla="*/ 1263993 w 3402569"/>
                <a:gd name="connsiteY138" fmla="*/ 2442625 h 3038603"/>
                <a:gd name="connsiteX139" fmla="*/ 1263996 w 3402569"/>
                <a:gd name="connsiteY139" fmla="*/ 2442640 h 3038603"/>
                <a:gd name="connsiteX140" fmla="*/ 1270142 w 3402569"/>
                <a:gd name="connsiteY140" fmla="*/ 2493678 h 3038603"/>
                <a:gd name="connsiteX141" fmla="*/ 1270292 w 3402569"/>
                <a:gd name="connsiteY141" fmla="*/ 2498268 h 3038603"/>
                <a:gd name="connsiteX142" fmla="*/ 1270293 w 3402569"/>
                <a:gd name="connsiteY142" fmla="*/ 2498268 h 3038603"/>
                <a:gd name="connsiteX143" fmla="*/ 1270142 w 3402569"/>
                <a:gd name="connsiteY143" fmla="*/ 2493678 h 3038603"/>
                <a:gd name="connsiteX144" fmla="*/ 1263997 w 3402569"/>
                <a:gd name="connsiteY144" fmla="*/ 2442640 h 3038603"/>
                <a:gd name="connsiteX145" fmla="*/ 1785885 w 3402569"/>
                <a:gd name="connsiteY145" fmla="*/ 2434056 h 3038603"/>
                <a:gd name="connsiteX146" fmla="*/ 1785885 w 3402569"/>
                <a:gd name="connsiteY146" fmla="*/ 2434071 h 3038603"/>
                <a:gd name="connsiteX147" fmla="*/ 1849068 w 3402569"/>
                <a:gd name="connsiteY147" fmla="*/ 2434071 h 3038603"/>
                <a:gd name="connsiteX148" fmla="*/ 1849068 w 3402569"/>
                <a:gd name="connsiteY148" fmla="*/ 2434056 h 3038603"/>
                <a:gd name="connsiteX149" fmla="*/ 2048751 w 3402569"/>
                <a:gd name="connsiteY149" fmla="*/ 2434041 h 3038603"/>
                <a:gd name="connsiteX150" fmla="*/ 2048751 w 3402569"/>
                <a:gd name="connsiteY150" fmla="*/ 2434056 h 3038603"/>
                <a:gd name="connsiteX151" fmla="*/ 2048751 w 3402569"/>
                <a:gd name="connsiteY151" fmla="*/ 2434071 h 3038603"/>
                <a:gd name="connsiteX152" fmla="*/ 2111934 w 3402569"/>
                <a:gd name="connsiteY152" fmla="*/ 2434071 h 3038603"/>
                <a:gd name="connsiteX153" fmla="*/ 2111934 w 3402569"/>
                <a:gd name="connsiteY153" fmla="*/ 2434056 h 3038603"/>
                <a:gd name="connsiteX154" fmla="*/ 2111934 w 3402569"/>
                <a:gd name="connsiteY154" fmla="*/ 2434041 h 3038603"/>
                <a:gd name="connsiteX155" fmla="*/ 1627896 w 3402569"/>
                <a:gd name="connsiteY155" fmla="*/ 2404567 h 3038603"/>
                <a:gd name="connsiteX156" fmla="*/ 1536918 w 3402569"/>
                <a:gd name="connsiteY156" fmla="*/ 2495547 h 3038603"/>
                <a:gd name="connsiteX157" fmla="*/ 1542993 w 3402569"/>
                <a:gd name="connsiteY157" fmla="*/ 2497523 h 3038603"/>
                <a:gd name="connsiteX158" fmla="*/ 1685449 w 3402569"/>
                <a:gd name="connsiteY158" fmla="*/ 2497523 h 3038603"/>
                <a:gd name="connsiteX159" fmla="*/ 1699008 w 3402569"/>
                <a:gd name="connsiteY159" fmla="*/ 2492605 h 3038603"/>
                <a:gd name="connsiteX160" fmla="*/ 1706906 w 3402569"/>
                <a:gd name="connsiteY160" fmla="*/ 2476063 h 3038603"/>
                <a:gd name="connsiteX161" fmla="*/ 1706906 w 3402569"/>
                <a:gd name="connsiteY161" fmla="*/ 2404567 h 3038603"/>
                <a:gd name="connsiteX162" fmla="*/ 1521533 w 3402569"/>
                <a:gd name="connsiteY162" fmla="*/ 2404567 h 3038603"/>
                <a:gd name="connsiteX163" fmla="*/ 1521533 w 3402569"/>
                <a:gd name="connsiteY163" fmla="*/ 2476063 h 3038603"/>
                <a:gd name="connsiteX164" fmla="*/ 1527503 w 3402569"/>
                <a:gd name="connsiteY164" fmla="*/ 2487513 h 3038603"/>
                <a:gd name="connsiteX165" fmla="*/ 1610448 w 3402569"/>
                <a:gd name="connsiteY165" fmla="*/ 2404567 h 3038603"/>
                <a:gd name="connsiteX166" fmla="*/ 1627927 w 3402569"/>
                <a:gd name="connsiteY166" fmla="*/ 2404537 h 3038603"/>
                <a:gd name="connsiteX167" fmla="*/ 1627911 w 3402569"/>
                <a:gd name="connsiteY167" fmla="*/ 2404552 h 3038603"/>
                <a:gd name="connsiteX168" fmla="*/ 1706906 w 3402569"/>
                <a:gd name="connsiteY168" fmla="*/ 2404552 h 3038603"/>
                <a:gd name="connsiteX169" fmla="*/ 1706906 w 3402569"/>
                <a:gd name="connsiteY169" fmla="*/ 2404537 h 3038603"/>
                <a:gd name="connsiteX170" fmla="*/ 1521533 w 3402569"/>
                <a:gd name="connsiteY170" fmla="*/ 2404537 h 3038603"/>
                <a:gd name="connsiteX171" fmla="*/ 1521533 w 3402569"/>
                <a:gd name="connsiteY171" fmla="*/ 2404552 h 3038603"/>
                <a:gd name="connsiteX172" fmla="*/ 1610463 w 3402569"/>
                <a:gd name="connsiteY172" fmla="*/ 2404552 h 3038603"/>
                <a:gd name="connsiteX173" fmla="*/ 1610478 w 3402569"/>
                <a:gd name="connsiteY173" fmla="*/ 2404537 h 3038603"/>
                <a:gd name="connsiteX174" fmla="*/ 1640727 w 3402569"/>
                <a:gd name="connsiteY174" fmla="*/ 2391736 h 3038603"/>
                <a:gd name="connsiteX175" fmla="*/ 1640712 w 3402569"/>
                <a:gd name="connsiteY175" fmla="*/ 2391751 h 3038603"/>
                <a:gd name="connsiteX176" fmla="*/ 1706906 w 3402569"/>
                <a:gd name="connsiteY176" fmla="*/ 2391751 h 3038603"/>
                <a:gd name="connsiteX177" fmla="*/ 1706906 w 3402569"/>
                <a:gd name="connsiteY177" fmla="*/ 2391736 h 3038603"/>
                <a:gd name="connsiteX178" fmla="*/ 1521533 w 3402569"/>
                <a:gd name="connsiteY178" fmla="*/ 2391736 h 3038603"/>
                <a:gd name="connsiteX179" fmla="*/ 1521533 w 3402569"/>
                <a:gd name="connsiteY179" fmla="*/ 2391751 h 3038603"/>
                <a:gd name="connsiteX180" fmla="*/ 1623263 w 3402569"/>
                <a:gd name="connsiteY180" fmla="*/ 2391751 h 3038603"/>
                <a:gd name="connsiteX181" fmla="*/ 1623279 w 3402569"/>
                <a:gd name="connsiteY181" fmla="*/ 2391736 h 3038603"/>
                <a:gd name="connsiteX182" fmla="*/ 1251413 w 3402569"/>
                <a:gd name="connsiteY182" fmla="*/ 2386422 h 3038603"/>
                <a:gd name="connsiteX183" fmla="*/ 1263997 w 3402569"/>
                <a:gd name="connsiteY183" fmla="*/ 2442625 h 3038603"/>
                <a:gd name="connsiteX184" fmla="*/ 1270142 w 3402569"/>
                <a:gd name="connsiteY184" fmla="*/ 2493663 h 3038603"/>
                <a:gd name="connsiteX185" fmla="*/ 1270293 w 3402569"/>
                <a:gd name="connsiteY185" fmla="*/ 2498268 h 3038603"/>
                <a:gd name="connsiteX186" fmla="*/ 1270293 w 3402569"/>
                <a:gd name="connsiteY186" fmla="*/ 2498268 h 3038603"/>
                <a:gd name="connsiteX187" fmla="*/ 1270142 w 3402569"/>
                <a:gd name="connsiteY187" fmla="*/ 2493648 h 3038603"/>
                <a:gd name="connsiteX188" fmla="*/ 1263997 w 3402569"/>
                <a:gd name="connsiteY188" fmla="*/ 2442610 h 3038603"/>
                <a:gd name="connsiteX189" fmla="*/ 1251431 w 3402569"/>
                <a:gd name="connsiteY189" fmla="*/ 2386489 h 3038603"/>
                <a:gd name="connsiteX190" fmla="*/ 2048751 w 3402569"/>
                <a:gd name="connsiteY190" fmla="*/ 2369548 h 3038603"/>
                <a:gd name="connsiteX191" fmla="*/ 2048751 w 3402569"/>
                <a:gd name="connsiteY191" fmla="*/ 2434027 h 3038603"/>
                <a:gd name="connsiteX192" fmla="*/ 2111934 w 3402569"/>
                <a:gd name="connsiteY192" fmla="*/ 2434027 h 3038603"/>
                <a:gd name="connsiteX193" fmla="*/ 2111934 w 3402569"/>
                <a:gd name="connsiteY193" fmla="*/ 2369548 h 3038603"/>
                <a:gd name="connsiteX194" fmla="*/ 1785885 w 3402569"/>
                <a:gd name="connsiteY194" fmla="*/ 2369548 h 3038603"/>
                <a:gd name="connsiteX195" fmla="*/ 1785885 w 3402569"/>
                <a:gd name="connsiteY195" fmla="*/ 2434041 h 3038603"/>
                <a:gd name="connsiteX196" fmla="*/ 1849068 w 3402569"/>
                <a:gd name="connsiteY196" fmla="*/ 2434041 h 3038603"/>
                <a:gd name="connsiteX197" fmla="*/ 1849068 w 3402569"/>
                <a:gd name="connsiteY197" fmla="*/ 2369548 h 3038603"/>
                <a:gd name="connsiteX198" fmla="*/ 1785885 w 3402569"/>
                <a:gd name="connsiteY198" fmla="*/ 2369517 h 3038603"/>
                <a:gd name="connsiteX199" fmla="*/ 1785885 w 3402569"/>
                <a:gd name="connsiteY199" fmla="*/ 2369531 h 3038603"/>
                <a:gd name="connsiteX200" fmla="*/ 1849068 w 3402569"/>
                <a:gd name="connsiteY200" fmla="*/ 2369531 h 3038603"/>
                <a:gd name="connsiteX201" fmla="*/ 1849068 w 3402569"/>
                <a:gd name="connsiteY201" fmla="*/ 2369517 h 3038603"/>
                <a:gd name="connsiteX202" fmla="*/ 2048751 w 3402569"/>
                <a:gd name="connsiteY202" fmla="*/ 2369502 h 3038603"/>
                <a:gd name="connsiteX203" fmla="*/ 2048751 w 3402569"/>
                <a:gd name="connsiteY203" fmla="*/ 2369517 h 3038603"/>
                <a:gd name="connsiteX204" fmla="*/ 2111934 w 3402569"/>
                <a:gd name="connsiteY204" fmla="*/ 2369517 h 3038603"/>
                <a:gd name="connsiteX205" fmla="*/ 2111934 w 3402569"/>
                <a:gd name="connsiteY205" fmla="*/ 2369502 h 3038603"/>
                <a:gd name="connsiteX206" fmla="*/ 2036531 w 3402569"/>
                <a:gd name="connsiteY206" fmla="*/ 2357030 h 3038603"/>
                <a:gd name="connsiteX207" fmla="*/ 2124452 w 3402569"/>
                <a:gd name="connsiteY207" fmla="*/ 2357030 h 3038603"/>
                <a:gd name="connsiteX208" fmla="*/ 2124452 w 3402569"/>
                <a:gd name="connsiteY208" fmla="*/ 2446395 h 3038603"/>
                <a:gd name="connsiteX209" fmla="*/ 2036531 w 3402569"/>
                <a:gd name="connsiteY209" fmla="*/ 2446395 h 3038603"/>
                <a:gd name="connsiteX210" fmla="*/ 1773516 w 3402569"/>
                <a:gd name="connsiteY210" fmla="*/ 2357030 h 3038603"/>
                <a:gd name="connsiteX211" fmla="*/ 1861586 w 3402569"/>
                <a:gd name="connsiteY211" fmla="*/ 2357030 h 3038603"/>
                <a:gd name="connsiteX212" fmla="*/ 1861586 w 3402569"/>
                <a:gd name="connsiteY212" fmla="*/ 2446410 h 3038603"/>
                <a:gd name="connsiteX213" fmla="*/ 1773516 w 3402569"/>
                <a:gd name="connsiteY213" fmla="*/ 2446410 h 3038603"/>
                <a:gd name="connsiteX214" fmla="*/ 924275 w 3402569"/>
                <a:gd name="connsiteY214" fmla="*/ 2348089 h 3038603"/>
                <a:gd name="connsiteX215" fmla="*/ 924275 w 3402569"/>
                <a:gd name="connsiteY215" fmla="*/ 2447155 h 3038603"/>
                <a:gd name="connsiteX216" fmla="*/ 1053769 w 3402569"/>
                <a:gd name="connsiteY216" fmla="*/ 2447155 h 3038603"/>
                <a:gd name="connsiteX217" fmla="*/ 1053769 w 3402569"/>
                <a:gd name="connsiteY217" fmla="*/ 2348089 h 3038603"/>
                <a:gd name="connsiteX218" fmla="*/ 716540 w 3402569"/>
                <a:gd name="connsiteY218" fmla="*/ 2348089 h 3038603"/>
                <a:gd name="connsiteX219" fmla="*/ 716540 w 3402569"/>
                <a:gd name="connsiteY219" fmla="*/ 2447141 h 3038603"/>
                <a:gd name="connsiteX220" fmla="*/ 878223 w 3402569"/>
                <a:gd name="connsiteY220" fmla="*/ 2447141 h 3038603"/>
                <a:gd name="connsiteX221" fmla="*/ 878223 w 3402569"/>
                <a:gd name="connsiteY221" fmla="*/ 2348089 h 3038603"/>
                <a:gd name="connsiteX222" fmla="*/ 924275 w 3402569"/>
                <a:gd name="connsiteY222" fmla="*/ 2348059 h 3038603"/>
                <a:gd name="connsiteX223" fmla="*/ 924275 w 3402569"/>
                <a:gd name="connsiteY223" fmla="*/ 2348074 h 3038603"/>
                <a:gd name="connsiteX224" fmla="*/ 1053769 w 3402569"/>
                <a:gd name="connsiteY224" fmla="*/ 2348074 h 3038603"/>
                <a:gd name="connsiteX225" fmla="*/ 1053769 w 3402569"/>
                <a:gd name="connsiteY225" fmla="*/ 2348059 h 3038603"/>
                <a:gd name="connsiteX226" fmla="*/ 716540 w 3402569"/>
                <a:gd name="connsiteY226" fmla="*/ 2348045 h 3038603"/>
                <a:gd name="connsiteX227" fmla="*/ 716540 w 3402569"/>
                <a:gd name="connsiteY227" fmla="*/ 2348059 h 3038603"/>
                <a:gd name="connsiteX228" fmla="*/ 878223 w 3402569"/>
                <a:gd name="connsiteY228" fmla="*/ 2348059 h 3038603"/>
                <a:gd name="connsiteX229" fmla="*/ 878223 w 3402569"/>
                <a:gd name="connsiteY229" fmla="*/ 2348045 h 3038603"/>
                <a:gd name="connsiteX230" fmla="*/ 704023 w 3402569"/>
                <a:gd name="connsiteY230" fmla="*/ 2335422 h 3038603"/>
                <a:gd name="connsiteX231" fmla="*/ 890741 w 3402569"/>
                <a:gd name="connsiteY231" fmla="*/ 2335422 h 3038603"/>
                <a:gd name="connsiteX232" fmla="*/ 890741 w 3402569"/>
                <a:gd name="connsiteY232" fmla="*/ 2459658 h 3038603"/>
                <a:gd name="connsiteX233" fmla="*/ 704023 w 3402569"/>
                <a:gd name="connsiteY233" fmla="*/ 2459658 h 3038603"/>
                <a:gd name="connsiteX234" fmla="*/ 1706906 w 3402569"/>
                <a:gd name="connsiteY234" fmla="*/ 2325553 h 3038603"/>
                <a:gd name="connsiteX235" fmla="*/ 1640743 w 3402569"/>
                <a:gd name="connsiteY235" fmla="*/ 2391721 h 3038603"/>
                <a:gd name="connsiteX236" fmla="*/ 1706906 w 3402569"/>
                <a:gd name="connsiteY236" fmla="*/ 2391721 h 3038603"/>
                <a:gd name="connsiteX237" fmla="*/ 1521533 w 3402569"/>
                <a:gd name="connsiteY237" fmla="*/ 2322161 h 3038603"/>
                <a:gd name="connsiteX238" fmla="*/ 1521533 w 3402569"/>
                <a:gd name="connsiteY238" fmla="*/ 2391721 h 3038603"/>
                <a:gd name="connsiteX239" fmla="*/ 1623294 w 3402569"/>
                <a:gd name="connsiteY239" fmla="*/ 2391721 h 3038603"/>
                <a:gd name="connsiteX240" fmla="*/ 1692850 w 3402569"/>
                <a:gd name="connsiteY240" fmla="*/ 2322161 h 3038603"/>
                <a:gd name="connsiteX241" fmla="*/ 1521533 w 3402569"/>
                <a:gd name="connsiteY241" fmla="*/ 2322129 h 3038603"/>
                <a:gd name="connsiteX242" fmla="*/ 1521533 w 3402569"/>
                <a:gd name="connsiteY242" fmla="*/ 2322144 h 3038603"/>
                <a:gd name="connsiteX243" fmla="*/ 1692867 w 3402569"/>
                <a:gd name="connsiteY243" fmla="*/ 2322144 h 3038603"/>
                <a:gd name="connsiteX244" fmla="*/ 1692882 w 3402569"/>
                <a:gd name="connsiteY244" fmla="*/ 2322129 h 3038603"/>
                <a:gd name="connsiteX245" fmla="*/ 2066483 w 3402569"/>
                <a:gd name="connsiteY245" fmla="*/ 2315603 h 3038603"/>
                <a:gd name="connsiteX246" fmla="*/ 2055903 w 3402569"/>
                <a:gd name="connsiteY246" fmla="*/ 2326630 h 3038603"/>
                <a:gd name="connsiteX247" fmla="*/ 2054114 w 3402569"/>
                <a:gd name="connsiteY247" fmla="*/ 2327375 h 3038603"/>
                <a:gd name="connsiteX248" fmla="*/ 2041467 w 3402569"/>
                <a:gd name="connsiteY248" fmla="*/ 2336260 h 3038603"/>
                <a:gd name="connsiteX249" fmla="*/ 2036531 w 3402569"/>
                <a:gd name="connsiteY249" fmla="*/ 2351069 h 3038603"/>
                <a:gd name="connsiteX250" fmla="*/ 2036531 w 3402569"/>
                <a:gd name="connsiteY250" fmla="*/ 2356984 h 3038603"/>
                <a:gd name="connsiteX251" fmla="*/ 2124452 w 3402569"/>
                <a:gd name="connsiteY251" fmla="*/ 2356984 h 3038603"/>
                <a:gd name="connsiteX252" fmla="*/ 2124452 w 3402569"/>
                <a:gd name="connsiteY252" fmla="*/ 2356999 h 3038603"/>
                <a:gd name="connsiteX253" fmla="*/ 2036531 w 3402569"/>
                <a:gd name="connsiteY253" fmla="*/ 2356999 h 3038603"/>
                <a:gd name="connsiteX254" fmla="*/ 2036531 w 3402569"/>
                <a:gd name="connsiteY254" fmla="*/ 2357016 h 3038603"/>
                <a:gd name="connsiteX255" fmla="*/ 2036531 w 3402569"/>
                <a:gd name="connsiteY255" fmla="*/ 2357030 h 3038603"/>
                <a:gd name="connsiteX256" fmla="*/ 2036231 w 3402569"/>
                <a:gd name="connsiteY256" fmla="*/ 2357030 h 3038603"/>
                <a:gd name="connsiteX257" fmla="*/ 2036231 w 3402569"/>
                <a:gd name="connsiteY257" fmla="*/ 2446440 h 3038603"/>
                <a:gd name="connsiteX258" fmla="*/ 2036531 w 3402569"/>
                <a:gd name="connsiteY258" fmla="*/ 2446440 h 3038603"/>
                <a:gd name="connsiteX259" fmla="*/ 2036531 w 3402569"/>
                <a:gd name="connsiteY259" fmla="*/ 2484841 h 3038603"/>
                <a:gd name="connsiteX260" fmla="*/ 2042938 w 3402569"/>
                <a:gd name="connsiteY260" fmla="*/ 2493633 h 3038603"/>
                <a:gd name="connsiteX261" fmla="*/ 2045620 w 3402569"/>
                <a:gd name="connsiteY261" fmla="*/ 2494081 h 3038603"/>
                <a:gd name="connsiteX262" fmla="*/ 2124452 w 3402569"/>
                <a:gd name="connsiteY262" fmla="*/ 2494081 h 3038603"/>
                <a:gd name="connsiteX263" fmla="*/ 2129517 w 3402569"/>
                <a:gd name="connsiteY263" fmla="*/ 2492441 h 3038603"/>
                <a:gd name="connsiteX264" fmla="*/ 2133540 w 3402569"/>
                <a:gd name="connsiteY264" fmla="*/ 2484841 h 3038603"/>
                <a:gd name="connsiteX265" fmla="*/ 2133540 w 3402569"/>
                <a:gd name="connsiteY265" fmla="*/ 2351069 h 3038603"/>
                <a:gd name="connsiteX266" fmla="*/ 2128177 w 3402569"/>
                <a:gd name="connsiteY266" fmla="*/ 2336018 h 3038603"/>
                <a:gd name="connsiteX267" fmla="*/ 2127581 w 3402569"/>
                <a:gd name="connsiteY267" fmla="*/ 2335124 h 3038603"/>
                <a:gd name="connsiteX268" fmla="*/ 2115957 w 3402569"/>
                <a:gd name="connsiteY268" fmla="*/ 2327375 h 3038603"/>
                <a:gd name="connsiteX269" fmla="*/ 2114168 w 3402569"/>
                <a:gd name="connsiteY269" fmla="*/ 2326630 h 3038603"/>
                <a:gd name="connsiteX270" fmla="*/ 2104781 w 3402569"/>
                <a:gd name="connsiteY270" fmla="*/ 2316945 h 3038603"/>
                <a:gd name="connsiteX271" fmla="*/ 2104631 w 3402569"/>
                <a:gd name="connsiteY271" fmla="*/ 2316646 h 3038603"/>
                <a:gd name="connsiteX272" fmla="*/ 2104481 w 3402569"/>
                <a:gd name="connsiteY272" fmla="*/ 2316497 h 3038603"/>
                <a:gd name="connsiteX273" fmla="*/ 2104332 w 3402569"/>
                <a:gd name="connsiteY273" fmla="*/ 2316348 h 3038603"/>
                <a:gd name="connsiteX274" fmla="*/ 2104183 w 3402569"/>
                <a:gd name="connsiteY274" fmla="*/ 2316199 h 3038603"/>
                <a:gd name="connsiteX275" fmla="*/ 2103738 w 3402569"/>
                <a:gd name="connsiteY275" fmla="*/ 2315603 h 3038603"/>
                <a:gd name="connsiteX276" fmla="*/ 1803468 w 3402569"/>
                <a:gd name="connsiteY276" fmla="*/ 2315603 h 3038603"/>
                <a:gd name="connsiteX277" fmla="*/ 1793037 w 3402569"/>
                <a:gd name="connsiteY277" fmla="*/ 2326630 h 3038603"/>
                <a:gd name="connsiteX278" fmla="*/ 1791397 w 3402569"/>
                <a:gd name="connsiteY278" fmla="*/ 2327375 h 3038603"/>
                <a:gd name="connsiteX279" fmla="*/ 1778489 w 3402569"/>
                <a:gd name="connsiteY279" fmla="*/ 2336260 h 3038603"/>
                <a:gd name="connsiteX280" fmla="*/ 1773516 w 3402569"/>
                <a:gd name="connsiteY280" fmla="*/ 2351069 h 3038603"/>
                <a:gd name="connsiteX281" fmla="*/ 1773516 w 3402569"/>
                <a:gd name="connsiteY281" fmla="*/ 2356999 h 3038603"/>
                <a:gd name="connsiteX282" fmla="*/ 1861586 w 3402569"/>
                <a:gd name="connsiteY282" fmla="*/ 2356999 h 3038603"/>
                <a:gd name="connsiteX283" fmla="*/ 1861586 w 3402569"/>
                <a:gd name="connsiteY283" fmla="*/ 2357016 h 3038603"/>
                <a:gd name="connsiteX284" fmla="*/ 1773516 w 3402569"/>
                <a:gd name="connsiteY284" fmla="*/ 2357016 h 3038603"/>
                <a:gd name="connsiteX285" fmla="*/ 1773516 w 3402569"/>
                <a:gd name="connsiteY285" fmla="*/ 2357030 h 3038603"/>
                <a:gd name="connsiteX286" fmla="*/ 1773367 w 3402569"/>
                <a:gd name="connsiteY286" fmla="*/ 2357030 h 3038603"/>
                <a:gd name="connsiteX287" fmla="*/ 1773367 w 3402569"/>
                <a:gd name="connsiteY287" fmla="*/ 2446440 h 3038603"/>
                <a:gd name="connsiteX288" fmla="*/ 1773516 w 3402569"/>
                <a:gd name="connsiteY288" fmla="*/ 2446440 h 3038603"/>
                <a:gd name="connsiteX289" fmla="*/ 1773516 w 3402569"/>
                <a:gd name="connsiteY289" fmla="*/ 2484856 h 3038603"/>
                <a:gd name="connsiteX290" fmla="*/ 1780072 w 3402569"/>
                <a:gd name="connsiteY290" fmla="*/ 2493648 h 3038603"/>
                <a:gd name="connsiteX291" fmla="*/ 1782754 w 3402569"/>
                <a:gd name="connsiteY291" fmla="*/ 2494095 h 3038603"/>
                <a:gd name="connsiteX292" fmla="*/ 1861586 w 3402569"/>
                <a:gd name="connsiteY292" fmla="*/ 2494095 h 3038603"/>
                <a:gd name="connsiteX293" fmla="*/ 1866354 w 3402569"/>
                <a:gd name="connsiteY293" fmla="*/ 2492754 h 3038603"/>
                <a:gd name="connsiteX294" fmla="*/ 1870823 w 3402569"/>
                <a:gd name="connsiteY294" fmla="*/ 2484856 h 3038603"/>
                <a:gd name="connsiteX295" fmla="*/ 1870823 w 3402569"/>
                <a:gd name="connsiteY295" fmla="*/ 2351069 h 3038603"/>
                <a:gd name="connsiteX296" fmla="*/ 1863522 w 3402569"/>
                <a:gd name="connsiteY296" fmla="*/ 2333635 h 3038603"/>
                <a:gd name="connsiteX297" fmla="*/ 1863224 w 3402569"/>
                <a:gd name="connsiteY297" fmla="*/ 2333337 h 3038603"/>
                <a:gd name="connsiteX298" fmla="*/ 1852942 w 3402569"/>
                <a:gd name="connsiteY298" fmla="*/ 2327375 h 3038603"/>
                <a:gd name="connsiteX299" fmla="*/ 1851302 w 3402569"/>
                <a:gd name="connsiteY299" fmla="*/ 2326630 h 3038603"/>
                <a:gd name="connsiteX300" fmla="*/ 1841766 w 3402569"/>
                <a:gd name="connsiteY300" fmla="*/ 2317094 h 3038603"/>
                <a:gd name="connsiteX301" fmla="*/ 1841766 w 3402569"/>
                <a:gd name="connsiteY301" fmla="*/ 2317079 h 3038603"/>
                <a:gd name="connsiteX302" fmla="*/ 1851302 w 3402569"/>
                <a:gd name="connsiteY302" fmla="*/ 2326615 h 3038603"/>
                <a:gd name="connsiteX303" fmla="*/ 1852942 w 3402569"/>
                <a:gd name="connsiteY303" fmla="*/ 2327360 h 3038603"/>
                <a:gd name="connsiteX304" fmla="*/ 1863224 w 3402569"/>
                <a:gd name="connsiteY304" fmla="*/ 2333322 h 3038603"/>
                <a:gd name="connsiteX305" fmla="*/ 1863522 w 3402569"/>
                <a:gd name="connsiteY305" fmla="*/ 2333618 h 3038603"/>
                <a:gd name="connsiteX306" fmla="*/ 1870823 w 3402569"/>
                <a:gd name="connsiteY306" fmla="*/ 2351054 h 3038603"/>
                <a:gd name="connsiteX307" fmla="*/ 1870823 w 3402569"/>
                <a:gd name="connsiteY307" fmla="*/ 2351039 h 3038603"/>
                <a:gd name="connsiteX308" fmla="*/ 1863522 w 3402569"/>
                <a:gd name="connsiteY308" fmla="*/ 2333604 h 3038603"/>
                <a:gd name="connsiteX309" fmla="*/ 1863224 w 3402569"/>
                <a:gd name="connsiteY309" fmla="*/ 2333305 h 3038603"/>
                <a:gd name="connsiteX310" fmla="*/ 1852942 w 3402569"/>
                <a:gd name="connsiteY310" fmla="*/ 2327346 h 3038603"/>
                <a:gd name="connsiteX311" fmla="*/ 1851302 w 3402569"/>
                <a:gd name="connsiteY311" fmla="*/ 2326600 h 3038603"/>
                <a:gd name="connsiteX312" fmla="*/ 1841766 w 3402569"/>
                <a:gd name="connsiteY312" fmla="*/ 2317064 h 3038603"/>
                <a:gd name="connsiteX313" fmla="*/ 1841766 w 3402569"/>
                <a:gd name="connsiteY313" fmla="*/ 2316945 h 3038603"/>
                <a:gd name="connsiteX314" fmla="*/ 1841319 w 3402569"/>
                <a:gd name="connsiteY314" fmla="*/ 2316348 h 3038603"/>
                <a:gd name="connsiteX315" fmla="*/ 1840872 w 3402569"/>
                <a:gd name="connsiteY315" fmla="*/ 2315603 h 3038603"/>
                <a:gd name="connsiteX316" fmla="*/ 2050809 w 3402569"/>
                <a:gd name="connsiteY316" fmla="*/ 2314542 h 3038603"/>
                <a:gd name="connsiteX317" fmla="*/ 2050818 w 3402569"/>
                <a:gd name="connsiteY317" fmla="*/ 2314548 h 3038603"/>
                <a:gd name="connsiteX318" fmla="*/ 2050091 w 3402569"/>
                <a:gd name="connsiteY318" fmla="*/ 2315275 h 3038603"/>
                <a:gd name="connsiteX319" fmla="*/ 2049644 w 3402569"/>
                <a:gd name="connsiteY319" fmla="*/ 2315573 h 3038603"/>
                <a:gd name="connsiteX320" fmla="*/ 2032061 w 3402569"/>
                <a:gd name="connsiteY320" fmla="*/ 2327793 h 3038603"/>
                <a:gd name="connsiteX321" fmla="*/ 2031912 w 3402569"/>
                <a:gd name="connsiteY321" fmla="*/ 2327942 h 3038603"/>
                <a:gd name="connsiteX322" fmla="*/ 2031613 w 3402569"/>
                <a:gd name="connsiteY322" fmla="*/ 2328240 h 3038603"/>
                <a:gd name="connsiteX323" fmla="*/ 2023865 w 3402569"/>
                <a:gd name="connsiteY323" fmla="*/ 2351039 h 3038603"/>
                <a:gd name="connsiteX324" fmla="*/ 2023865 w 3402569"/>
                <a:gd name="connsiteY324" fmla="*/ 2351025 h 3038603"/>
                <a:gd name="connsiteX325" fmla="*/ 2031613 w 3402569"/>
                <a:gd name="connsiteY325" fmla="*/ 2328225 h 3038603"/>
                <a:gd name="connsiteX326" fmla="*/ 2031912 w 3402569"/>
                <a:gd name="connsiteY326" fmla="*/ 2327927 h 3038603"/>
                <a:gd name="connsiteX327" fmla="*/ 2032061 w 3402569"/>
                <a:gd name="connsiteY327" fmla="*/ 2327778 h 3038603"/>
                <a:gd name="connsiteX328" fmla="*/ 2049644 w 3402569"/>
                <a:gd name="connsiteY328" fmla="*/ 2315559 h 3038603"/>
                <a:gd name="connsiteX329" fmla="*/ 2050091 w 3402569"/>
                <a:gd name="connsiteY329" fmla="*/ 2315260 h 3038603"/>
                <a:gd name="connsiteX330" fmla="*/ 1856233 w 3402569"/>
                <a:gd name="connsiteY330" fmla="*/ 2314541 h 3038603"/>
                <a:gd name="connsiteX331" fmla="*/ 1857562 w 3402569"/>
                <a:gd name="connsiteY331" fmla="*/ 2315573 h 3038603"/>
                <a:gd name="connsiteX332" fmla="*/ 1873785 w 3402569"/>
                <a:gd name="connsiteY332" fmla="*/ 2326284 h 3038603"/>
                <a:gd name="connsiteX333" fmla="*/ 1882297 w 3402569"/>
                <a:gd name="connsiteY333" fmla="*/ 2343589 h 3038603"/>
                <a:gd name="connsiteX334" fmla="*/ 1882297 w 3402569"/>
                <a:gd name="connsiteY334" fmla="*/ 2343603 h 3038603"/>
                <a:gd name="connsiteX335" fmla="*/ 1857562 w 3402569"/>
                <a:gd name="connsiteY335" fmla="*/ 2315588 h 3038603"/>
                <a:gd name="connsiteX336" fmla="*/ 1856227 w 3402569"/>
                <a:gd name="connsiteY336" fmla="*/ 2314550 h 3038603"/>
                <a:gd name="connsiteX337" fmla="*/ 1917011 w 3402569"/>
                <a:gd name="connsiteY337" fmla="*/ 2314539 h 3038603"/>
                <a:gd name="connsiteX338" fmla="*/ 1917020 w 3402569"/>
                <a:gd name="connsiteY338" fmla="*/ 2314544 h 3038603"/>
                <a:gd name="connsiteX339" fmla="*/ 1917011 w 3402569"/>
                <a:gd name="connsiteY339" fmla="*/ 2314554 h 3038603"/>
                <a:gd name="connsiteX340" fmla="*/ 1916871 w 3402569"/>
                <a:gd name="connsiteY340" fmla="*/ 2314694 h 3038603"/>
                <a:gd name="connsiteX341" fmla="*/ 1916125 w 3402569"/>
                <a:gd name="connsiteY341" fmla="*/ 2315290 h 3038603"/>
                <a:gd name="connsiteX342" fmla="*/ 1915827 w 3402569"/>
                <a:gd name="connsiteY342" fmla="*/ 2315588 h 3038603"/>
                <a:gd name="connsiteX343" fmla="*/ 1899286 w 3402569"/>
                <a:gd name="connsiteY343" fmla="*/ 2326764 h 3038603"/>
                <a:gd name="connsiteX344" fmla="*/ 1898988 w 3402569"/>
                <a:gd name="connsiteY344" fmla="*/ 2327062 h 3038603"/>
                <a:gd name="connsiteX345" fmla="*/ 1890048 w 3402569"/>
                <a:gd name="connsiteY345" fmla="*/ 2351054 h 3038603"/>
                <a:gd name="connsiteX346" fmla="*/ 1890048 w 3402569"/>
                <a:gd name="connsiteY346" fmla="*/ 2351039 h 3038603"/>
                <a:gd name="connsiteX347" fmla="*/ 1898988 w 3402569"/>
                <a:gd name="connsiteY347" fmla="*/ 2327047 h 3038603"/>
                <a:gd name="connsiteX348" fmla="*/ 1899286 w 3402569"/>
                <a:gd name="connsiteY348" fmla="*/ 2326749 h 3038603"/>
                <a:gd name="connsiteX349" fmla="*/ 1915827 w 3402569"/>
                <a:gd name="connsiteY349" fmla="*/ 2315573 h 3038603"/>
                <a:gd name="connsiteX350" fmla="*/ 1916125 w 3402569"/>
                <a:gd name="connsiteY350" fmla="*/ 2315275 h 3038603"/>
                <a:gd name="connsiteX351" fmla="*/ 1916871 w 3402569"/>
                <a:gd name="connsiteY351" fmla="*/ 2314679 h 3038603"/>
                <a:gd name="connsiteX352" fmla="*/ 1917002 w 3402569"/>
                <a:gd name="connsiteY352" fmla="*/ 2314548 h 3038603"/>
                <a:gd name="connsiteX353" fmla="*/ 1985128 w 3402569"/>
                <a:gd name="connsiteY353" fmla="*/ 2314535 h 3038603"/>
                <a:gd name="connsiteX354" fmla="*/ 1985134 w 3402569"/>
                <a:gd name="connsiteY354" fmla="*/ 2314541 h 3038603"/>
                <a:gd name="connsiteX355" fmla="*/ 1986461 w 3402569"/>
                <a:gd name="connsiteY355" fmla="*/ 2315573 h 3038603"/>
                <a:gd name="connsiteX356" fmla="*/ 2012092 w 3402569"/>
                <a:gd name="connsiteY356" fmla="*/ 2351039 h 3038603"/>
                <a:gd name="connsiteX357" fmla="*/ 2012092 w 3402569"/>
                <a:gd name="connsiteY357" fmla="*/ 2351054 h 3038603"/>
                <a:gd name="connsiteX358" fmla="*/ 1986461 w 3402569"/>
                <a:gd name="connsiteY358" fmla="*/ 2315588 h 3038603"/>
                <a:gd name="connsiteX359" fmla="*/ 1985128 w 3402569"/>
                <a:gd name="connsiteY359" fmla="*/ 2314550 h 3038603"/>
                <a:gd name="connsiteX360" fmla="*/ 1985121 w 3402569"/>
                <a:gd name="connsiteY360" fmla="*/ 2314544 h 3038603"/>
                <a:gd name="connsiteX361" fmla="*/ 2119106 w 3402569"/>
                <a:gd name="connsiteY361" fmla="*/ 2314531 h 3038603"/>
                <a:gd name="connsiteX362" fmla="*/ 2120426 w 3402569"/>
                <a:gd name="connsiteY362" fmla="*/ 2315559 h 3038603"/>
                <a:gd name="connsiteX363" fmla="*/ 2146207 w 3402569"/>
                <a:gd name="connsiteY363" fmla="*/ 2351025 h 3038603"/>
                <a:gd name="connsiteX364" fmla="*/ 2146207 w 3402569"/>
                <a:gd name="connsiteY364" fmla="*/ 2351039 h 3038603"/>
                <a:gd name="connsiteX365" fmla="*/ 2139017 w 3402569"/>
                <a:gd name="connsiteY365" fmla="*/ 2329115 h 3038603"/>
                <a:gd name="connsiteX366" fmla="*/ 2120426 w 3402569"/>
                <a:gd name="connsiteY366" fmla="*/ 2315573 h 3038603"/>
                <a:gd name="connsiteX367" fmla="*/ 2119099 w 3402569"/>
                <a:gd name="connsiteY367" fmla="*/ 2314541 h 3038603"/>
                <a:gd name="connsiteX368" fmla="*/ 1228567 w 3402569"/>
                <a:gd name="connsiteY368" fmla="*/ 2311877 h 3038603"/>
                <a:gd name="connsiteX369" fmla="*/ 1232052 w 3402569"/>
                <a:gd name="connsiteY369" fmla="*/ 2323306 h 3038603"/>
                <a:gd name="connsiteX370" fmla="*/ 1236611 w 3402569"/>
                <a:gd name="connsiteY370" fmla="*/ 2338251 h 3038603"/>
                <a:gd name="connsiteX371" fmla="*/ 1521533 w 3402569"/>
                <a:gd name="connsiteY371" fmla="*/ 2309330 h 3038603"/>
                <a:gd name="connsiteX372" fmla="*/ 1521533 w 3402569"/>
                <a:gd name="connsiteY372" fmla="*/ 2309345 h 3038603"/>
                <a:gd name="connsiteX373" fmla="*/ 1705665 w 3402569"/>
                <a:gd name="connsiteY373" fmla="*/ 2309345 h 3038603"/>
                <a:gd name="connsiteX374" fmla="*/ 1705680 w 3402569"/>
                <a:gd name="connsiteY374" fmla="*/ 2309330 h 3038603"/>
                <a:gd name="connsiteX375" fmla="*/ 1779327 w 3402569"/>
                <a:gd name="connsiteY375" fmla="*/ 2307094 h 3038603"/>
                <a:gd name="connsiteX376" fmla="*/ 1779625 w 3402569"/>
                <a:gd name="connsiteY376" fmla="*/ 2307243 h 3038603"/>
                <a:gd name="connsiteX377" fmla="*/ 1782607 w 3402569"/>
                <a:gd name="connsiteY377" fmla="*/ 2311117 h 3038603"/>
                <a:gd name="connsiteX378" fmla="*/ 1787962 w 3402569"/>
                <a:gd name="connsiteY378" fmla="*/ 2314539 h 3038603"/>
                <a:gd name="connsiteX379" fmla="*/ 1787952 w 3402569"/>
                <a:gd name="connsiteY379" fmla="*/ 2314548 h 3038603"/>
                <a:gd name="connsiteX380" fmla="*/ 1782607 w 3402569"/>
                <a:gd name="connsiteY380" fmla="*/ 2311132 h 3038603"/>
                <a:gd name="connsiteX381" fmla="*/ 1779625 w 3402569"/>
                <a:gd name="connsiteY381" fmla="*/ 2307258 h 3038603"/>
                <a:gd name="connsiteX382" fmla="*/ 1779327 w 3402569"/>
                <a:gd name="connsiteY382" fmla="*/ 2307109 h 3038603"/>
                <a:gd name="connsiteX383" fmla="*/ 1867098 w 3402569"/>
                <a:gd name="connsiteY383" fmla="*/ 2299196 h 3038603"/>
                <a:gd name="connsiteX384" fmla="*/ 1867098 w 3402569"/>
                <a:gd name="connsiteY384" fmla="*/ 2299211 h 3038603"/>
                <a:gd name="connsiteX385" fmla="*/ 1856233 w 3402569"/>
                <a:gd name="connsiteY385" fmla="*/ 2314541 h 3038603"/>
                <a:gd name="connsiteX386" fmla="*/ 1856226 w 3402569"/>
                <a:gd name="connsiteY386" fmla="*/ 2314535 h 3038603"/>
                <a:gd name="connsiteX387" fmla="*/ 2129964 w 3402569"/>
                <a:gd name="connsiteY387" fmla="*/ 2299181 h 3038603"/>
                <a:gd name="connsiteX388" fmla="*/ 2129964 w 3402569"/>
                <a:gd name="connsiteY388" fmla="*/ 2299196 h 3038603"/>
                <a:gd name="connsiteX389" fmla="*/ 2129964 w 3402569"/>
                <a:gd name="connsiteY389" fmla="*/ 2299211 h 3038603"/>
                <a:gd name="connsiteX390" fmla="*/ 2119106 w 3402569"/>
                <a:gd name="connsiteY390" fmla="*/ 2314531 h 3038603"/>
                <a:gd name="connsiteX391" fmla="*/ 2119099 w 3402569"/>
                <a:gd name="connsiteY391" fmla="*/ 2314526 h 3038603"/>
                <a:gd name="connsiteX392" fmla="*/ 2119093 w 3402569"/>
                <a:gd name="connsiteY392" fmla="*/ 2314521 h 3038603"/>
                <a:gd name="connsiteX393" fmla="*/ 2040108 w 3402569"/>
                <a:gd name="connsiteY393" fmla="*/ 2299181 h 3038603"/>
                <a:gd name="connsiteX394" fmla="*/ 2041895 w 3402569"/>
                <a:gd name="connsiteY394" fmla="*/ 2306632 h 3038603"/>
                <a:gd name="connsiteX395" fmla="*/ 2045620 w 3402569"/>
                <a:gd name="connsiteY395" fmla="*/ 2311252 h 3038603"/>
                <a:gd name="connsiteX396" fmla="*/ 2050827 w 3402569"/>
                <a:gd name="connsiteY396" fmla="*/ 2314524 h 3038603"/>
                <a:gd name="connsiteX397" fmla="*/ 2050818 w 3402569"/>
                <a:gd name="connsiteY397" fmla="*/ 2314533 h 3038603"/>
                <a:gd name="connsiteX398" fmla="*/ 2050809 w 3402569"/>
                <a:gd name="connsiteY398" fmla="*/ 2314542 h 3038603"/>
                <a:gd name="connsiteX399" fmla="*/ 2045620 w 3402569"/>
                <a:gd name="connsiteY399" fmla="*/ 2311281 h 3038603"/>
                <a:gd name="connsiteX400" fmla="*/ 2041895 w 3402569"/>
                <a:gd name="connsiteY400" fmla="*/ 2306661 h 3038603"/>
                <a:gd name="connsiteX401" fmla="*/ 2040108 w 3402569"/>
                <a:gd name="connsiteY401" fmla="*/ 2299211 h 3038603"/>
                <a:gd name="connsiteX402" fmla="*/ 2040108 w 3402569"/>
                <a:gd name="connsiteY402" fmla="*/ 2299196 h 3038603"/>
                <a:gd name="connsiteX403" fmla="*/ 1996148 w 3402569"/>
                <a:gd name="connsiteY403" fmla="*/ 2299181 h 3038603"/>
                <a:gd name="connsiteX404" fmla="*/ 1996148 w 3402569"/>
                <a:gd name="connsiteY404" fmla="*/ 2299196 h 3038603"/>
                <a:gd name="connsiteX405" fmla="*/ 1985128 w 3402569"/>
                <a:gd name="connsiteY405" fmla="*/ 2314535 h 3038603"/>
                <a:gd name="connsiteX406" fmla="*/ 1985121 w 3402569"/>
                <a:gd name="connsiteY406" fmla="*/ 2314530 h 3038603"/>
                <a:gd name="connsiteX407" fmla="*/ 1996148 w 3402569"/>
                <a:gd name="connsiteY407" fmla="*/ 2299181 h 3038603"/>
                <a:gd name="connsiteX408" fmla="*/ 1906140 w 3402569"/>
                <a:gd name="connsiteY408" fmla="*/ 2299181 h 3038603"/>
                <a:gd name="connsiteX409" fmla="*/ 1907929 w 3402569"/>
                <a:gd name="connsiteY409" fmla="*/ 2306632 h 3038603"/>
                <a:gd name="connsiteX410" fmla="*/ 1911654 w 3402569"/>
                <a:gd name="connsiteY410" fmla="*/ 2311252 h 3038603"/>
                <a:gd name="connsiteX411" fmla="*/ 1917020 w 3402569"/>
                <a:gd name="connsiteY411" fmla="*/ 2314530 h 3038603"/>
                <a:gd name="connsiteX412" fmla="*/ 1917011 w 3402569"/>
                <a:gd name="connsiteY412" fmla="*/ 2314539 h 3038603"/>
                <a:gd name="connsiteX413" fmla="*/ 1911654 w 3402569"/>
                <a:gd name="connsiteY413" fmla="*/ 2311266 h 3038603"/>
                <a:gd name="connsiteX414" fmla="*/ 1907929 w 3402569"/>
                <a:gd name="connsiteY414" fmla="*/ 2306647 h 3038603"/>
                <a:gd name="connsiteX415" fmla="*/ 1906140 w 3402569"/>
                <a:gd name="connsiteY415" fmla="*/ 2299196 h 3038603"/>
                <a:gd name="connsiteX416" fmla="*/ 1521533 w 3402569"/>
                <a:gd name="connsiteY416" fmla="*/ 2283564 h 3038603"/>
                <a:gd name="connsiteX417" fmla="*/ 1521533 w 3402569"/>
                <a:gd name="connsiteY417" fmla="*/ 2309315 h 3038603"/>
                <a:gd name="connsiteX418" fmla="*/ 1705695 w 3402569"/>
                <a:gd name="connsiteY418" fmla="*/ 2309315 h 3038603"/>
                <a:gd name="connsiteX419" fmla="*/ 1706906 w 3402569"/>
                <a:gd name="connsiteY419" fmla="*/ 2308104 h 3038603"/>
                <a:gd name="connsiteX420" fmla="*/ 1706906 w 3402569"/>
                <a:gd name="connsiteY420" fmla="*/ 2283564 h 3038603"/>
                <a:gd name="connsiteX421" fmla="*/ 1521533 w 3402569"/>
                <a:gd name="connsiteY421" fmla="*/ 2283535 h 3038603"/>
                <a:gd name="connsiteX422" fmla="*/ 1521533 w 3402569"/>
                <a:gd name="connsiteY422" fmla="*/ 2283549 h 3038603"/>
                <a:gd name="connsiteX423" fmla="*/ 1706906 w 3402569"/>
                <a:gd name="connsiteY423" fmla="*/ 2283549 h 3038603"/>
                <a:gd name="connsiteX424" fmla="*/ 1706906 w 3402569"/>
                <a:gd name="connsiteY424" fmla="*/ 2283535 h 3038603"/>
                <a:gd name="connsiteX425" fmla="*/ 675710 w 3402569"/>
                <a:gd name="connsiteY425" fmla="*/ 2283400 h 3038603"/>
                <a:gd name="connsiteX426" fmla="*/ 673476 w 3402569"/>
                <a:gd name="connsiteY426" fmla="*/ 2294278 h 3038603"/>
                <a:gd name="connsiteX427" fmla="*/ 673476 w 3402569"/>
                <a:gd name="connsiteY427" fmla="*/ 2294263 h 3038603"/>
                <a:gd name="connsiteX428" fmla="*/ 675710 w 3402569"/>
                <a:gd name="connsiteY428" fmla="*/ 2283400 h 3038603"/>
                <a:gd name="connsiteX429" fmla="*/ 1752802 w 3402569"/>
                <a:gd name="connsiteY429" fmla="*/ 2279657 h 3038603"/>
                <a:gd name="connsiteX430" fmla="*/ 1719720 w 3402569"/>
                <a:gd name="connsiteY430" fmla="*/ 2312739 h 3038603"/>
                <a:gd name="connsiteX431" fmla="*/ 1719720 w 3402569"/>
                <a:gd name="connsiteY431" fmla="*/ 2476063 h 3038603"/>
                <a:gd name="connsiteX432" fmla="*/ 1714225 w 3402569"/>
                <a:gd name="connsiteY432" fmla="*/ 2494617 h 3038603"/>
                <a:gd name="connsiteX433" fmla="*/ 1699901 w 3402569"/>
                <a:gd name="connsiteY433" fmla="*/ 2506911 h 3038603"/>
                <a:gd name="connsiteX434" fmla="*/ 1699919 w 3402569"/>
                <a:gd name="connsiteY434" fmla="*/ 2506911 h 3038603"/>
                <a:gd name="connsiteX435" fmla="*/ 1699901 w 3402569"/>
                <a:gd name="connsiteY435" fmla="*/ 2506926 h 3038603"/>
                <a:gd name="connsiteX436" fmla="*/ 1699919 w 3402569"/>
                <a:gd name="connsiteY436" fmla="*/ 2506926 h 3038603"/>
                <a:gd name="connsiteX437" fmla="*/ 1762030 w 3402569"/>
                <a:gd name="connsiteY437" fmla="*/ 2506926 h 3038603"/>
                <a:gd name="connsiteX438" fmla="*/ 1762042 w 3402569"/>
                <a:gd name="connsiteY438" fmla="*/ 2506926 h 3038603"/>
                <a:gd name="connsiteX439" fmla="*/ 1762030 w 3402569"/>
                <a:gd name="connsiteY439" fmla="*/ 2506911 h 3038603"/>
                <a:gd name="connsiteX440" fmla="*/ 1762042 w 3402569"/>
                <a:gd name="connsiteY440" fmla="*/ 2506911 h 3038603"/>
                <a:gd name="connsiteX441" fmla="*/ 1759508 w 3402569"/>
                <a:gd name="connsiteY441" fmla="*/ 2503782 h 3038603"/>
                <a:gd name="connsiteX442" fmla="*/ 1759060 w 3402569"/>
                <a:gd name="connsiteY442" fmla="*/ 2503186 h 3038603"/>
                <a:gd name="connsiteX443" fmla="*/ 1754293 w 3402569"/>
                <a:gd name="connsiteY443" fmla="*/ 2493052 h 3038603"/>
                <a:gd name="connsiteX444" fmla="*/ 1752802 w 3402569"/>
                <a:gd name="connsiteY444" fmla="*/ 2482770 h 3038603"/>
                <a:gd name="connsiteX445" fmla="*/ 1521533 w 3402569"/>
                <a:gd name="connsiteY445" fmla="*/ 2270733 h 3038603"/>
                <a:gd name="connsiteX446" fmla="*/ 1521533 w 3402569"/>
                <a:gd name="connsiteY446" fmla="*/ 2270748 h 3038603"/>
                <a:gd name="connsiteX447" fmla="*/ 1706906 w 3402569"/>
                <a:gd name="connsiteY447" fmla="*/ 2270748 h 3038603"/>
                <a:gd name="connsiteX448" fmla="*/ 1706906 w 3402569"/>
                <a:gd name="connsiteY448" fmla="*/ 2270733 h 3038603"/>
                <a:gd name="connsiteX449" fmla="*/ 935451 w 3402569"/>
                <a:gd name="connsiteY449" fmla="*/ 2268066 h 3038603"/>
                <a:gd name="connsiteX450" fmla="*/ 935451 w 3402569"/>
                <a:gd name="connsiteY450" fmla="*/ 2278915 h 3038603"/>
                <a:gd name="connsiteX451" fmla="*/ 919656 w 3402569"/>
                <a:gd name="connsiteY451" fmla="*/ 2278915 h 3038603"/>
                <a:gd name="connsiteX452" fmla="*/ 919664 w 3402569"/>
                <a:gd name="connsiteY452" fmla="*/ 2278930 h 3038603"/>
                <a:gd name="connsiteX453" fmla="*/ 919656 w 3402569"/>
                <a:gd name="connsiteY453" fmla="*/ 2278930 h 3038603"/>
                <a:gd name="connsiteX454" fmla="*/ 919664 w 3402569"/>
                <a:gd name="connsiteY454" fmla="*/ 2278944 h 3038603"/>
                <a:gd name="connsiteX455" fmla="*/ 919668 w 3402569"/>
                <a:gd name="connsiteY455" fmla="*/ 2278944 h 3038603"/>
                <a:gd name="connsiteX456" fmla="*/ 920546 w 3402569"/>
                <a:gd name="connsiteY456" fmla="*/ 2280555 h 3038603"/>
                <a:gd name="connsiteX457" fmla="*/ 924271 w 3402569"/>
                <a:gd name="connsiteY457" fmla="*/ 2294263 h 3038603"/>
                <a:gd name="connsiteX458" fmla="*/ 924271 w 3402569"/>
                <a:gd name="connsiteY458" fmla="*/ 2294278 h 3038603"/>
                <a:gd name="connsiteX459" fmla="*/ 920546 w 3402569"/>
                <a:gd name="connsiteY459" fmla="*/ 2280569 h 3038603"/>
                <a:gd name="connsiteX460" fmla="*/ 919660 w 3402569"/>
                <a:gd name="connsiteY460" fmla="*/ 2278944 h 3038603"/>
                <a:gd name="connsiteX461" fmla="*/ 919656 w 3402569"/>
                <a:gd name="connsiteY461" fmla="*/ 2278944 h 3038603"/>
                <a:gd name="connsiteX462" fmla="*/ 920550 w 3402569"/>
                <a:gd name="connsiteY462" fmla="*/ 2280584 h 3038603"/>
                <a:gd name="connsiteX463" fmla="*/ 924275 w 3402569"/>
                <a:gd name="connsiteY463" fmla="*/ 2294293 h 3038603"/>
                <a:gd name="connsiteX464" fmla="*/ 924275 w 3402569"/>
                <a:gd name="connsiteY464" fmla="*/ 2335393 h 3038603"/>
                <a:gd name="connsiteX465" fmla="*/ 1066287 w 3402569"/>
                <a:gd name="connsiteY465" fmla="*/ 2335393 h 3038603"/>
                <a:gd name="connsiteX466" fmla="*/ 1066287 w 3402569"/>
                <a:gd name="connsiteY466" fmla="*/ 2335407 h 3038603"/>
                <a:gd name="connsiteX467" fmla="*/ 924275 w 3402569"/>
                <a:gd name="connsiteY467" fmla="*/ 2335407 h 3038603"/>
                <a:gd name="connsiteX468" fmla="*/ 924275 w 3402569"/>
                <a:gd name="connsiteY468" fmla="*/ 2335422 h 3038603"/>
                <a:gd name="connsiteX469" fmla="*/ 1066287 w 3402569"/>
                <a:gd name="connsiteY469" fmla="*/ 2335422 h 3038603"/>
                <a:gd name="connsiteX470" fmla="*/ 1066287 w 3402569"/>
                <a:gd name="connsiteY470" fmla="*/ 2459673 h 3038603"/>
                <a:gd name="connsiteX471" fmla="*/ 924275 w 3402569"/>
                <a:gd name="connsiteY471" fmla="*/ 2459673 h 3038603"/>
                <a:gd name="connsiteX472" fmla="*/ 924275 w 3402569"/>
                <a:gd name="connsiteY472" fmla="*/ 2459688 h 3038603"/>
                <a:gd name="connsiteX473" fmla="*/ 1066287 w 3402569"/>
                <a:gd name="connsiteY473" fmla="*/ 2459688 h 3038603"/>
                <a:gd name="connsiteX474" fmla="*/ 1066287 w 3402569"/>
                <a:gd name="connsiteY474" fmla="*/ 2459703 h 3038603"/>
                <a:gd name="connsiteX475" fmla="*/ 924275 w 3402569"/>
                <a:gd name="connsiteY475" fmla="*/ 2459703 h 3038603"/>
                <a:gd name="connsiteX476" fmla="*/ 924275 w 3402569"/>
                <a:gd name="connsiteY476" fmla="*/ 2489476 h 3038603"/>
                <a:gd name="connsiteX477" fmla="*/ 924269 w 3402569"/>
                <a:gd name="connsiteY477" fmla="*/ 2489494 h 3038603"/>
                <a:gd name="connsiteX478" fmla="*/ 924269 w 3402569"/>
                <a:gd name="connsiteY478" fmla="*/ 2489505 h 3038603"/>
                <a:gd name="connsiteX479" fmla="*/ 919659 w 3402569"/>
                <a:gd name="connsiteY479" fmla="*/ 2504824 h 3038603"/>
                <a:gd name="connsiteX480" fmla="*/ 919661 w 3402569"/>
                <a:gd name="connsiteY480" fmla="*/ 2504824 h 3038603"/>
                <a:gd name="connsiteX481" fmla="*/ 919656 w 3402569"/>
                <a:gd name="connsiteY481" fmla="*/ 2504839 h 3038603"/>
                <a:gd name="connsiteX482" fmla="*/ 919661 w 3402569"/>
                <a:gd name="connsiteY482" fmla="*/ 2504839 h 3038603"/>
                <a:gd name="connsiteX483" fmla="*/ 919656 w 3402569"/>
                <a:gd name="connsiteY483" fmla="*/ 2504854 h 3038603"/>
                <a:gd name="connsiteX484" fmla="*/ 919663 w 3402569"/>
                <a:gd name="connsiteY484" fmla="*/ 2504854 h 3038603"/>
                <a:gd name="connsiteX485" fmla="*/ 919668 w 3402569"/>
                <a:gd name="connsiteY485" fmla="*/ 2504839 h 3038603"/>
                <a:gd name="connsiteX486" fmla="*/ 919661 w 3402569"/>
                <a:gd name="connsiteY486" fmla="*/ 2504839 h 3038603"/>
                <a:gd name="connsiteX487" fmla="*/ 919665 w 3402569"/>
                <a:gd name="connsiteY487" fmla="*/ 2504824 h 3038603"/>
                <a:gd name="connsiteX488" fmla="*/ 1071949 w 3402569"/>
                <a:gd name="connsiteY488" fmla="*/ 2504824 h 3038603"/>
                <a:gd name="connsiteX489" fmla="*/ 1084318 w 3402569"/>
                <a:gd name="connsiteY489" fmla="*/ 2498566 h 3038603"/>
                <a:gd name="connsiteX490" fmla="*/ 1087300 w 3402569"/>
                <a:gd name="connsiteY490" fmla="*/ 2489476 h 3038603"/>
                <a:gd name="connsiteX491" fmla="*/ 1087300 w 3402569"/>
                <a:gd name="connsiteY491" fmla="*/ 2294293 h 3038603"/>
                <a:gd name="connsiteX492" fmla="*/ 1079846 w 3402569"/>
                <a:gd name="connsiteY492" fmla="*/ 2281181 h 3038603"/>
                <a:gd name="connsiteX493" fmla="*/ 1071949 w 3402569"/>
                <a:gd name="connsiteY493" fmla="*/ 2278944 h 3038603"/>
                <a:gd name="connsiteX494" fmla="*/ 1013236 w 3402569"/>
                <a:gd name="connsiteY494" fmla="*/ 2278944 h 3038603"/>
                <a:gd name="connsiteX495" fmla="*/ 1013236 w 3402569"/>
                <a:gd name="connsiteY495" fmla="*/ 2278930 h 3038603"/>
                <a:gd name="connsiteX496" fmla="*/ 1071949 w 3402569"/>
                <a:gd name="connsiteY496" fmla="*/ 2278930 h 3038603"/>
                <a:gd name="connsiteX497" fmla="*/ 1079846 w 3402569"/>
                <a:gd name="connsiteY497" fmla="*/ 2281166 h 3038603"/>
                <a:gd name="connsiteX498" fmla="*/ 1087300 w 3402569"/>
                <a:gd name="connsiteY498" fmla="*/ 2294278 h 3038603"/>
                <a:gd name="connsiteX499" fmla="*/ 1087300 w 3402569"/>
                <a:gd name="connsiteY499" fmla="*/ 2294263 h 3038603"/>
                <a:gd name="connsiteX500" fmla="*/ 1079846 w 3402569"/>
                <a:gd name="connsiteY500" fmla="*/ 2281151 h 3038603"/>
                <a:gd name="connsiteX501" fmla="*/ 1071949 w 3402569"/>
                <a:gd name="connsiteY501" fmla="*/ 2278915 h 3038603"/>
                <a:gd name="connsiteX502" fmla="*/ 1013236 w 3402569"/>
                <a:gd name="connsiteY502" fmla="*/ 2278915 h 3038603"/>
                <a:gd name="connsiteX503" fmla="*/ 1013236 w 3402569"/>
                <a:gd name="connsiteY503" fmla="*/ 2268066 h 3038603"/>
                <a:gd name="connsiteX504" fmla="*/ 760057 w 3402569"/>
                <a:gd name="connsiteY504" fmla="*/ 2268066 h 3038603"/>
                <a:gd name="connsiteX505" fmla="*/ 760057 w 3402569"/>
                <a:gd name="connsiteY505" fmla="*/ 2278915 h 3038603"/>
                <a:gd name="connsiteX506" fmla="*/ 701196 w 3402569"/>
                <a:gd name="connsiteY506" fmla="*/ 2278915 h 3038603"/>
                <a:gd name="connsiteX507" fmla="*/ 694489 w 3402569"/>
                <a:gd name="connsiteY507" fmla="*/ 2280555 h 3038603"/>
                <a:gd name="connsiteX508" fmla="*/ 685995 w 3402569"/>
                <a:gd name="connsiteY508" fmla="*/ 2294263 h 3038603"/>
                <a:gd name="connsiteX509" fmla="*/ 685995 w 3402569"/>
                <a:gd name="connsiteY509" fmla="*/ 2294278 h 3038603"/>
                <a:gd name="connsiteX510" fmla="*/ 694489 w 3402569"/>
                <a:gd name="connsiteY510" fmla="*/ 2280569 h 3038603"/>
                <a:gd name="connsiteX511" fmla="*/ 701196 w 3402569"/>
                <a:gd name="connsiteY511" fmla="*/ 2278930 h 3038603"/>
                <a:gd name="connsiteX512" fmla="*/ 760057 w 3402569"/>
                <a:gd name="connsiteY512" fmla="*/ 2278930 h 3038603"/>
                <a:gd name="connsiteX513" fmla="*/ 760057 w 3402569"/>
                <a:gd name="connsiteY513" fmla="*/ 2278944 h 3038603"/>
                <a:gd name="connsiteX514" fmla="*/ 701196 w 3402569"/>
                <a:gd name="connsiteY514" fmla="*/ 2278944 h 3038603"/>
                <a:gd name="connsiteX515" fmla="*/ 694489 w 3402569"/>
                <a:gd name="connsiteY515" fmla="*/ 2280584 h 3038603"/>
                <a:gd name="connsiteX516" fmla="*/ 685995 w 3402569"/>
                <a:gd name="connsiteY516" fmla="*/ 2294293 h 3038603"/>
                <a:gd name="connsiteX517" fmla="*/ 685995 w 3402569"/>
                <a:gd name="connsiteY517" fmla="*/ 2489476 h 3038603"/>
                <a:gd name="connsiteX518" fmla="*/ 690466 w 3402569"/>
                <a:gd name="connsiteY518" fmla="*/ 2500335 h 3038603"/>
                <a:gd name="connsiteX519" fmla="*/ 701196 w 3402569"/>
                <a:gd name="connsiteY519" fmla="*/ 2504824 h 3038603"/>
                <a:gd name="connsiteX520" fmla="*/ 896409 w 3402569"/>
                <a:gd name="connsiteY520" fmla="*/ 2504824 h 3038603"/>
                <a:gd name="connsiteX521" fmla="*/ 908776 w 3402569"/>
                <a:gd name="connsiteY521" fmla="*/ 2498566 h 3038603"/>
                <a:gd name="connsiteX522" fmla="*/ 911758 w 3402569"/>
                <a:gd name="connsiteY522" fmla="*/ 2489476 h 3038603"/>
                <a:gd name="connsiteX523" fmla="*/ 911758 w 3402569"/>
                <a:gd name="connsiteY523" fmla="*/ 2294293 h 3038603"/>
                <a:gd name="connsiteX524" fmla="*/ 904307 w 3402569"/>
                <a:gd name="connsiteY524" fmla="*/ 2281181 h 3038603"/>
                <a:gd name="connsiteX525" fmla="*/ 903114 w 3402569"/>
                <a:gd name="connsiteY525" fmla="*/ 2280584 h 3038603"/>
                <a:gd name="connsiteX526" fmla="*/ 896409 w 3402569"/>
                <a:gd name="connsiteY526" fmla="*/ 2278944 h 3038603"/>
                <a:gd name="connsiteX527" fmla="*/ 837694 w 3402569"/>
                <a:gd name="connsiteY527" fmla="*/ 2278944 h 3038603"/>
                <a:gd name="connsiteX528" fmla="*/ 837694 w 3402569"/>
                <a:gd name="connsiteY528" fmla="*/ 2278930 h 3038603"/>
                <a:gd name="connsiteX529" fmla="*/ 896409 w 3402569"/>
                <a:gd name="connsiteY529" fmla="*/ 2278930 h 3038603"/>
                <a:gd name="connsiteX530" fmla="*/ 903114 w 3402569"/>
                <a:gd name="connsiteY530" fmla="*/ 2280569 h 3038603"/>
                <a:gd name="connsiteX531" fmla="*/ 904307 w 3402569"/>
                <a:gd name="connsiteY531" fmla="*/ 2281166 h 3038603"/>
                <a:gd name="connsiteX532" fmla="*/ 911758 w 3402569"/>
                <a:gd name="connsiteY532" fmla="*/ 2294278 h 3038603"/>
                <a:gd name="connsiteX533" fmla="*/ 911758 w 3402569"/>
                <a:gd name="connsiteY533" fmla="*/ 2294263 h 3038603"/>
                <a:gd name="connsiteX534" fmla="*/ 904307 w 3402569"/>
                <a:gd name="connsiteY534" fmla="*/ 2281151 h 3038603"/>
                <a:gd name="connsiteX535" fmla="*/ 903114 w 3402569"/>
                <a:gd name="connsiteY535" fmla="*/ 2280555 h 3038603"/>
                <a:gd name="connsiteX536" fmla="*/ 896409 w 3402569"/>
                <a:gd name="connsiteY536" fmla="*/ 2278915 h 3038603"/>
                <a:gd name="connsiteX537" fmla="*/ 837694 w 3402569"/>
                <a:gd name="connsiteY537" fmla="*/ 2278915 h 3038603"/>
                <a:gd name="connsiteX538" fmla="*/ 837694 w 3402569"/>
                <a:gd name="connsiteY538" fmla="*/ 2268066 h 3038603"/>
                <a:gd name="connsiteX539" fmla="*/ 935451 w 3402569"/>
                <a:gd name="connsiteY539" fmla="*/ 2268037 h 3038603"/>
                <a:gd name="connsiteX540" fmla="*/ 935451 w 3402569"/>
                <a:gd name="connsiteY540" fmla="*/ 2268052 h 3038603"/>
                <a:gd name="connsiteX541" fmla="*/ 1013236 w 3402569"/>
                <a:gd name="connsiteY541" fmla="*/ 2268052 h 3038603"/>
                <a:gd name="connsiteX542" fmla="*/ 1013236 w 3402569"/>
                <a:gd name="connsiteY542" fmla="*/ 2268037 h 3038603"/>
                <a:gd name="connsiteX543" fmla="*/ 760057 w 3402569"/>
                <a:gd name="connsiteY543" fmla="*/ 2268037 h 3038603"/>
                <a:gd name="connsiteX544" fmla="*/ 760057 w 3402569"/>
                <a:gd name="connsiteY544" fmla="*/ 2268052 h 3038603"/>
                <a:gd name="connsiteX545" fmla="*/ 837694 w 3402569"/>
                <a:gd name="connsiteY545" fmla="*/ 2268052 h 3038603"/>
                <a:gd name="connsiteX546" fmla="*/ 837694 w 3402569"/>
                <a:gd name="connsiteY546" fmla="*/ 2268037 h 3038603"/>
                <a:gd name="connsiteX547" fmla="*/ 1031574 w 3402569"/>
                <a:gd name="connsiteY547" fmla="*/ 2266397 h 3038603"/>
                <a:gd name="connsiteX548" fmla="*/ 1031565 w 3402569"/>
                <a:gd name="connsiteY548" fmla="*/ 2266412 h 3038603"/>
                <a:gd name="connsiteX549" fmla="*/ 1031571 w 3402569"/>
                <a:gd name="connsiteY549" fmla="*/ 2266412 h 3038603"/>
                <a:gd name="connsiteX550" fmla="*/ 1031581 w 3402569"/>
                <a:gd name="connsiteY550" fmla="*/ 2266397 h 3038603"/>
                <a:gd name="connsiteX551" fmla="*/ 701193 w 3402569"/>
                <a:gd name="connsiteY551" fmla="*/ 2266397 h 3038603"/>
                <a:gd name="connsiteX552" fmla="*/ 741673 w 3402569"/>
                <a:gd name="connsiteY552" fmla="*/ 2266397 h 3038603"/>
                <a:gd name="connsiteX553" fmla="*/ 741699 w 3402569"/>
                <a:gd name="connsiteY553" fmla="*/ 2266412 h 3038603"/>
                <a:gd name="connsiteX554" fmla="*/ 701193 w 3402569"/>
                <a:gd name="connsiteY554" fmla="*/ 2266412 h 3038603"/>
                <a:gd name="connsiteX555" fmla="*/ 691804 w 3402569"/>
                <a:gd name="connsiteY555" fmla="*/ 2268201 h 3038603"/>
                <a:gd name="connsiteX556" fmla="*/ 675859 w 3402569"/>
                <a:gd name="connsiteY556" fmla="*/ 2283102 h 3038603"/>
                <a:gd name="connsiteX557" fmla="*/ 675710 w 3402569"/>
                <a:gd name="connsiteY557" fmla="*/ 2283400 h 3038603"/>
                <a:gd name="connsiteX558" fmla="*/ 675859 w 3402569"/>
                <a:gd name="connsiteY558" fmla="*/ 2283087 h 3038603"/>
                <a:gd name="connsiteX559" fmla="*/ 691804 w 3402569"/>
                <a:gd name="connsiteY559" fmla="*/ 2268186 h 3038603"/>
                <a:gd name="connsiteX560" fmla="*/ 701193 w 3402569"/>
                <a:gd name="connsiteY560" fmla="*/ 2266397 h 3038603"/>
                <a:gd name="connsiteX561" fmla="*/ 1218308 w 3402569"/>
                <a:gd name="connsiteY561" fmla="*/ 2264216 h 3038603"/>
                <a:gd name="connsiteX562" fmla="*/ 1228565 w 3402569"/>
                <a:gd name="connsiteY562" fmla="*/ 2311855 h 3038603"/>
                <a:gd name="connsiteX563" fmla="*/ 1234730 w 3402569"/>
                <a:gd name="connsiteY563" fmla="*/ 2332067 h 3038603"/>
                <a:gd name="connsiteX564" fmla="*/ 1241385 w 3402569"/>
                <a:gd name="connsiteY564" fmla="*/ 2353885 h 3038603"/>
                <a:gd name="connsiteX565" fmla="*/ 1251268 w 3402569"/>
                <a:gd name="connsiteY565" fmla="*/ 2385898 h 3038603"/>
                <a:gd name="connsiteX566" fmla="*/ 1251229 w 3402569"/>
                <a:gd name="connsiteY566" fmla="*/ 2385758 h 3038603"/>
                <a:gd name="connsiteX567" fmla="*/ 1241385 w 3402569"/>
                <a:gd name="connsiteY567" fmla="*/ 2353870 h 3038603"/>
                <a:gd name="connsiteX568" fmla="*/ 1228567 w 3402569"/>
                <a:gd name="connsiteY568" fmla="*/ 2311848 h 3038603"/>
                <a:gd name="connsiteX569" fmla="*/ 1218369 w 3402569"/>
                <a:gd name="connsiteY569" fmla="*/ 2264484 h 3038603"/>
                <a:gd name="connsiteX570" fmla="*/ 1218139 w 3402569"/>
                <a:gd name="connsiteY570" fmla="*/ 2263432 h 3038603"/>
                <a:gd name="connsiteX571" fmla="*/ 1218201 w 3402569"/>
                <a:gd name="connsiteY571" fmla="*/ 2263705 h 3038603"/>
                <a:gd name="connsiteX572" fmla="*/ 1218263 w 3402569"/>
                <a:gd name="connsiteY572" fmla="*/ 2263993 h 3038603"/>
                <a:gd name="connsiteX573" fmla="*/ 1218201 w 3402569"/>
                <a:gd name="connsiteY573" fmla="*/ 2263720 h 3038603"/>
                <a:gd name="connsiteX574" fmla="*/ 1218133 w 3402569"/>
                <a:gd name="connsiteY574" fmla="*/ 2263384 h 3038603"/>
                <a:gd name="connsiteX575" fmla="*/ 1218133 w 3402569"/>
                <a:gd name="connsiteY575" fmla="*/ 2263384 h 3038603"/>
                <a:gd name="connsiteX576" fmla="*/ 1218133 w 3402569"/>
                <a:gd name="connsiteY576" fmla="*/ 2263386 h 3038603"/>
                <a:gd name="connsiteX577" fmla="*/ 1521533 w 3402569"/>
                <a:gd name="connsiteY577" fmla="*/ 2262554 h 3038603"/>
                <a:gd name="connsiteX578" fmla="*/ 1521533 w 3402569"/>
                <a:gd name="connsiteY578" fmla="*/ 2270719 h 3038603"/>
                <a:gd name="connsiteX579" fmla="*/ 1706906 w 3402569"/>
                <a:gd name="connsiteY579" fmla="*/ 2270719 h 3038603"/>
                <a:gd name="connsiteX580" fmla="*/ 1706906 w 3402569"/>
                <a:gd name="connsiteY580" fmla="*/ 2262554 h 3038603"/>
                <a:gd name="connsiteX581" fmla="*/ 1521533 w 3402569"/>
                <a:gd name="connsiteY581" fmla="*/ 2262523 h 3038603"/>
                <a:gd name="connsiteX582" fmla="*/ 1521533 w 3402569"/>
                <a:gd name="connsiteY582" fmla="*/ 2262537 h 3038603"/>
                <a:gd name="connsiteX583" fmla="*/ 1706906 w 3402569"/>
                <a:gd name="connsiteY583" fmla="*/ 2262537 h 3038603"/>
                <a:gd name="connsiteX584" fmla="*/ 1706906 w 3402569"/>
                <a:gd name="connsiteY584" fmla="*/ 2262523 h 3038603"/>
                <a:gd name="connsiteX585" fmla="*/ 1777242 w 3402569"/>
                <a:gd name="connsiteY585" fmla="*/ 2255217 h 3038603"/>
                <a:gd name="connsiteX586" fmla="*/ 1765171 w 3402569"/>
                <a:gd name="connsiteY586" fmla="*/ 2267288 h 3038603"/>
                <a:gd name="connsiteX587" fmla="*/ 1765171 w 3402569"/>
                <a:gd name="connsiteY587" fmla="*/ 2334051 h 3038603"/>
                <a:gd name="connsiteX588" fmla="*/ 1769045 w 3402569"/>
                <a:gd name="connsiteY588" fmla="*/ 2327942 h 3038603"/>
                <a:gd name="connsiteX589" fmla="*/ 1769344 w 3402569"/>
                <a:gd name="connsiteY589" fmla="*/ 2327644 h 3038603"/>
                <a:gd name="connsiteX590" fmla="*/ 1769493 w 3402569"/>
                <a:gd name="connsiteY590" fmla="*/ 2327495 h 3038603"/>
                <a:gd name="connsiteX591" fmla="*/ 1786779 w 3402569"/>
                <a:gd name="connsiteY591" fmla="*/ 2315573 h 3038603"/>
                <a:gd name="connsiteX592" fmla="*/ 1787225 w 3402569"/>
                <a:gd name="connsiteY592" fmla="*/ 2315275 h 3038603"/>
                <a:gd name="connsiteX593" fmla="*/ 1787374 w 3402569"/>
                <a:gd name="connsiteY593" fmla="*/ 2315275 h 3038603"/>
                <a:gd name="connsiteX594" fmla="*/ 1787672 w 3402569"/>
                <a:gd name="connsiteY594" fmla="*/ 2314828 h 3038603"/>
                <a:gd name="connsiteX595" fmla="*/ 1787952 w 3402569"/>
                <a:gd name="connsiteY595" fmla="*/ 2314548 h 3038603"/>
                <a:gd name="connsiteX596" fmla="*/ 1787961 w 3402569"/>
                <a:gd name="connsiteY596" fmla="*/ 2314553 h 3038603"/>
                <a:gd name="connsiteX597" fmla="*/ 1787970 w 3402569"/>
                <a:gd name="connsiteY597" fmla="*/ 2314544 h 3038603"/>
                <a:gd name="connsiteX598" fmla="*/ 1787962 w 3402569"/>
                <a:gd name="connsiteY598" fmla="*/ 2314539 h 3038603"/>
                <a:gd name="connsiteX599" fmla="*/ 1787970 w 3402569"/>
                <a:gd name="connsiteY599" fmla="*/ 2314530 h 3038603"/>
                <a:gd name="connsiteX600" fmla="*/ 1782607 w 3402569"/>
                <a:gd name="connsiteY600" fmla="*/ 2311103 h 3038603"/>
                <a:gd name="connsiteX601" fmla="*/ 1779625 w 3402569"/>
                <a:gd name="connsiteY601" fmla="*/ 2307228 h 3038603"/>
                <a:gd name="connsiteX602" fmla="*/ 1779327 w 3402569"/>
                <a:gd name="connsiteY602" fmla="*/ 2307079 h 3038603"/>
                <a:gd name="connsiteX603" fmla="*/ 1779327 w 3402569"/>
                <a:gd name="connsiteY603" fmla="*/ 2306960 h 3038603"/>
                <a:gd name="connsiteX604" fmla="*/ 1777242 w 3402569"/>
                <a:gd name="connsiteY604" fmla="*/ 2299211 h 3038603"/>
                <a:gd name="connsiteX605" fmla="*/ 1777242 w 3402569"/>
                <a:gd name="connsiteY605" fmla="*/ 2299196 h 3038603"/>
                <a:gd name="connsiteX606" fmla="*/ 1779327 w 3402569"/>
                <a:gd name="connsiteY606" fmla="*/ 2306945 h 3038603"/>
                <a:gd name="connsiteX607" fmla="*/ 1779327 w 3402569"/>
                <a:gd name="connsiteY607" fmla="*/ 2306930 h 3038603"/>
                <a:gd name="connsiteX608" fmla="*/ 1777242 w 3402569"/>
                <a:gd name="connsiteY608" fmla="*/ 2299181 h 3038603"/>
                <a:gd name="connsiteX609" fmla="*/ 495828 w 3402569"/>
                <a:gd name="connsiteY609" fmla="*/ 2254803 h 3038603"/>
                <a:gd name="connsiteX610" fmla="*/ 494357 w 3402569"/>
                <a:gd name="connsiteY610" fmla="*/ 2254938 h 3038603"/>
                <a:gd name="connsiteX611" fmla="*/ 494454 w 3402569"/>
                <a:gd name="connsiteY611" fmla="*/ 2254930 h 3038603"/>
                <a:gd name="connsiteX612" fmla="*/ 495836 w 3402569"/>
                <a:gd name="connsiteY612" fmla="*/ 2254803 h 3038603"/>
                <a:gd name="connsiteX613" fmla="*/ 406580 w 3402569"/>
                <a:gd name="connsiteY613" fmla="*/ 2254803 h 3038603"/>
                <a:gd name="connsiteX614" fmla="*/ 403606 w 3402569"/>
                <a:gd name="connsiteY614" fmla="*/ 2255087 h 3038603"/>
                <a:gd name="connsiteX615" fmla="*/ 403791 w 3402569"/>
                <a:gd name="connsiteY615" fmla="*/ 2255070 h 3038603"/>
                <a:gd name="connsiteX616" fmla="*/ 406589 w 3402569"/>
                <a:gd name="connsiteY616" fmla="*/ 2254803 h 3038603"/>
                <a:gd name="connsiteX617" fmla="*/ 256823 w 3402569"/>
                <a:gd name="connsiteY617" fmla="*/ 2254803 h 3038603"/>
                <a:gd name="connsiteX618" fmla="*/ 256977 w 3402569"/>
                <a:gd name="connsiteY618" fmla="*/ 2254803 h 3038603"/>
                <a:gd name="connsiteX619" fmla="*/ 258463 w 3402569"/>
                <a:gd name="connsiteY619" fmla="*/ 2254938 h 3038603"/>
                <a:gd name="connsiteX620" fmla="*/ 258371 w 3402569"/>
                <a:gd name="connsiteY620" fmla="*/ 2254929 h 3038603"/>
                <a:gd name="connsiteX621" fmla="*/ 256986 w 3402569"/>
                <a:gd name="connsiteY621" fmla="*/ 2254803 h 3038603"/>
                <a:gd name="connsiteX622" fmla="*/ 257113 w 3402569"/>
                <a:gd name="connsiteY622" fmla="*/ 2254803 h 3038603"/>
                <a:gd name="connsiteX623" fmla="*/ 257122 w 3402569"/>
                <a:gd name="connsiteY623" fmla="*/ 2254803 h 3038603"/>
                <a:gd name="connsiteX624" fmla="*/ 257142 w 3402569"/>
                <a:gd name="connsiteY624" fmla="*/ 2254803 h 3038603"/>
                <a:gd name="connsiteX625" fmla="*/ 314145 w 3402569"/>
                <a:gd name="connsiteY625" fmla="*/ 2254803 h 3038603"/>
                <a:gd name="connsiteX626" fmla="*/ 314177 w 3402569"/>
                <a:gd name="connsiteY626" fmla="*/ 2254803 h 3038603"/>
                <a:gd name="connsiteX627" fmla="*/ 312704 w 3402569"/>
                <a:gd name="connsiteY627" fmla="*/ 2254938 h 3038603"/>
                <a:gd name="connsiteX628" fmla="*/ 312803 w 3402569"/>
                <a:gd name="connsiteY628" fmla="*/ 2254930 h 3038603"/>
                <a:gd name="connsiteX629" fmla="*/ 314186 w 3402569"/>
                <a:gd name="connsiteY629" fmla="*/ 2254803 h 3038603"/>
                <a:gd name="connsiteX630" fmla="*/ 314325 w 3402569"/>
                <a:gd name="connsiteY630" fmla="*/ 2254803 h 3038603"/>
                <a:gd name="connsiteX631" fmla="*/ 314334 w 3402569"/>
                <a:gd name="connsiteY631" fmla="*/ 2254803 h 3038603"/>
                <a:gd name="connsiteX632" fmla="*/ 314493 w 3402569"/>
                <a:gd name="connsiteY632" fmla="*/ 2254803 h 3038603"/>
                <a:gd name="connsiteX633" fmla="*/ 312704 w 3402569"/>
                <a:gd name="connsiteY633" fmla="*/ 2254952 h 3038603"/>
                <a:gd name="connsiteX634" fmla="*/ 258463 w 3402569"/>
                <a:gd name="connsiteY634" fmla="*/ 2254952 h 3038603"/>
                <a:gd name="connsiteX635" fmla="*/ 256823 w 3402569"/>
                <a:gd name="connsiteY635" fmla="*/ 2254803 h 3038603"/>
                <a:gd name="connsiteX636" fmla="*/ 526269 w 3402569"/>
                <a:gd name="connsiteY636" fmla="*/ 2254331 h 3038603"/>
                <a:gd name="connsiteX637" fmla="*/ 526266 w 3402569"/>
                <a:gd name="connsiteY637" fmla="*/ 2254334 h 3038603"/>
                <a:gd name="connsiteX638" fmla="*/ 527287 w 3402569"/>
                <a:gd name="connsiteY638" fmla="*/ 2254674 h 3038603"/>
                <a:gd name="connsiteX639" fmla="*/ 527592 w 3402569"/>
                <a:gd name="connsiteY639" fmla="*/ 2254773 h 3038603"/>
                <a:gd name="connsiteX640" fmla="*/ 1028287 w 3402569"/>
                <a:gd name="connsiteY640" fmla="*/ 2251958 h 3038603"/>
                <a:gd name="connsiteX641" fmla="*/ 1026499 w 3402569"/>
                <a:gd name="connsiteY641" fmla="*/ 2254938 h 3038603"/>
                <a:gd name="connsiteX642" fmla="*/ 1025754 w 3402569"/>
                <a:gd name="connsiteY642" fmla="*/ 2255236 h 3038603"/>
                <a:gd name="connsiteX643" fmla="*/ 1024561 w 3402569"/>
                <a:gd name="connsiteY643" fmla="*/ 2255534 h 3038603"/>
                <a:gd name="connsiteX644" fmla="*/ 1024570 w 3402569"/>
                <a:gd name="connsiteY644" fmla="*/ 2255534 h 3038603"/>
                <a:gd name="connsiteX645" fmla="*/ 1025763 w 3402569"/>
                <a:gd name="connsiteY645" fmla="*/ 2255236 h 3038603"/>
                <a:gd name="connsiteX646" fmla="*/ 1026507 w 3402569"/>
                <a:gd name="connsiteY646" fmla="*/ 2254938 h 3038603"/>
                <a:gd name="connsiteX647" fmla="*/ 1027607 w 3402569"/>
                <a:gd name="connsiteY647" fmla="*/ 2253107 h 3038603"/>
                <a:gd name="connsiteX648" fmla="*/ 1028287 w 3402569"/>
                <a:gd name="connsiteY648" fmla="*/ 2251973 h 3038603"/>
                <a:gd name="connsiteX649" fmla="*/ 920550 w 3402569"/>
                <a:gd name="connsiteY649" fmla="*/ 2251958 h 3038603"/>
                <a:gd name="connsiteX650" fmla="*/ 920550 w 3402569"/>
                <a:gd name="connsiteY650" fmla="*/ 2251973 h 3038603"/>
                <a:gd name="connsiteX651" fmla="*/ 922934 w 3402569"/>
                <a:gd name="connsiteY651" fmla="*/ 2255251 h 3038603"/>
                <a:gd name="connsiteX652" fmla="*/ 924126 w 3402569"/>
                <a:gd name="connsiteY652" fmla="*/ 2255549 h 3038603"/>
                <a:gd name="connsiteX653" fmla="*/ 924134 w 3402569"/>
                <a:gd name="connsiteY653" fmla="*/ 2255549 h 3038603"/>
                <a:gd name="connsiteX654" fmla="*/ 922942 w 3402569"/>
                <a:gd name="connsiteY654" fmla="*/ 2255251 h 3038603"/>
                <a:gd name="connsiteX655" fmla="*/ 920558 w 3402569"/>
                <a:gd name="connsiteY655" fmla="*/ 2251973 h 3038603"/>
                <a:gd name="connsiteX656" fmla="*/ 920558 w 3402569"/>
                <a:gd name="connsiteY656" fmla="*/ 2251970 h 3038603"/>
                <a:gd name="connsiteX657" fmla="*/ 908029 w 3402569"/>
                <a:gd name="connsiteY657" fmla="*/ 2251958 h 3038603"/>
                <a:gd name="connsiteX658" fmla="*/ 911755 w 3402569"/>
                <a:gd name="connsiteY658" fmla="*/ 2262239 h 3038603"/>
                <a:gd name="connsiteX659" fmla="*/ 911904 w 3402569"/>
                <a:gd name="connsiteY659" fmla="*/ 2262388 h 3038603"/>
                <a:gd name="connsiteX660" fmla="*/ 915033 w 3402569"/>
                <a:gd name="connsiteY660" fmla="*/ 2265221 h 3038603"/>
                <a:gd name="connsiteX661" fmla="*/ 917239 w 3402569"/>
                <a:gd name="connsiteY661" fmla="*/ 2266397 h 3038603"/>
                <a:gd name="connsiteX662" fmla="*/ 917211 w 3402569"/>
                <a:gd name="connsiteY662" fmla="*/ 2266397 h 3038603"/>
                <a:gd name="connsiteX663" fmla="*/ 915033 w 3402569"/>
                <a:gd name="connsiteY663" fmla="*/ 2265236 h 3038603"/>
                <a:gd name="connsiteX664" fmla="*/ 911904 w 3402569"/>
                <a:gd name="connsiteY664" fmla="*/ 2262405 h 3038603"/>
                <a:gd name="connsiteX665" fmla="*/ 911755 w 3402569"/>
                <a:gd name="connsiteY665" fmla="*/ 2262256 h 3038603"/>
                <a:gd name="connsiteX666" fmla="*/ 908029 w 3402569"/>
                <a:gd name="connsiteY666" fmla="*/ 2251973 h 3038603"/>
                <a:gd name="connsiteX667" fmla="*/ 852598 w 3402569"/>
                <a:gd name="connsiteY667" fmla="*/ 2251958 h 3038603"/>
                <a:gd name="connsiteX668" fmla="*/ 850809 w 3402569"/>
                <a:gd name="connsiteY668" fmla="*/ 2254938 h 3038603"/>
                <a:gd name="connsiteX669" fmla="*/ 850213 w 3402569"/>
                <a:gd name="connsiteY669" fmla="*/ 2255236 h 3038603"/>
                <a:gd name="connsiteX670" fmla="*/ 849020 w 3402569"/>
                <a:gd name="connsiteY670" fmla="*/ 2255534 h 3038603"/>
                <a:gd name="connsiteX671" fmla="*/ 849027 w 3402569"/>
                <a:gd name="connsiteY671" fmla="*/ 2255534 h 3038603"/>
                <a:gd name="connsiteX672" fmla="*/ 850220 w 3402569"/>
                <a:gd name="connsiteY672" fmla="*/ 2255236 h 3038603"/>
                <a:gd name="connsiteX673" fmla="*/ 850816 w 3402569"/>
                <a:gd name="connsiteY673" fmla="*/ 2254938 h 3038603"/>
                <a:gd name="connsiteX674" fmla="*/ 852598 w 3402569"/>
                <a:gd name="connsiteY674" fmla="*/ 2251971 h 3038603"/>
                <a:gd name="connsiteX675" fmla="*/ 745007 w 3402569"/>
                <a:gd name="connsiteY675" fmla="*/ 2251958 h 3038603"/>
                <a:gd name="connsiteX676" fmla="*/ 745007 w 3402569"/>
                <a:gd name="connsiteY676" fmla="*/ 2251973 h 3038603"/>
                <a:gd name="connsiteX677" fmla="*/ 747390 w 3402569"/>
                <a:gd name="connsiteY677" fmla="*/ 2255251 h 3038603"/>
                <a:gd name="connsiteX678" fmla="*/ 748583 w 3402569"/>
                <a:gd name="connsiteY678" fmla="*/ 2255549 h 3038603"/>
                <a:gd name="connsiteX679" fmla="*/ 748590 w 3402569"/>
                <a:gd name="connsiteY679" fmla="*/ 2255549 h 3038603"/>
                <a:gd name="connsiteX680" fmla="*/ 747397 w 3402569"/>
                <a:gd name="connsiteY680" fmla="*/ 2255251 h 3038603"/>
                <a:gd name="connsiteX681" fmla="*/ 745014 w 3402569"/>
                <a:gd name="connsiteY681" fmla="*/ 2251973 h 3038603"/>
                <a:gd name="connsiteX682" fmla="*/ 745014 w 3402569"/>
                <a:gd name="connsiteY682" fmla="*/ 2251968 h 3038603"/>
                <a:gd name="connsiteX683" fmla="*/ 732487 w 3402569"/>
                <a:gd name="connsiteY683" fmla="*/ 2251958 h 3038603"/>
                <a:gd name="connsiteX684" fmla="*/ 736361 w 3402569"/>
                <a:gd name="connsiteY684" fmla="*/ 2262388 h 3038603"/>
                <a:gd name="connsiteX685" fmla="*/ 739341 w 3402569"/>
                <a:gd name="connsiteY685" fmla="*/ 2265072 h 3038603"/>
                <a:gd name="connsiteX686" fmla="*/ 741700 w 3402569"/>
                <a:gd name="connsiteY686" fmla="*/ 2266397 h 3038603"/>
                <a:gd name="connsiteX687" fmla="*/ 741674 w 3402569"/>
                <a:gd name="connsiteY687" fmla="*/ 2266397 h 3038603"/>
                <a:gd name="connsiteX688" fmla="*/ 739341 w 3402569"/>
                <a:gd name="connsiteY688" fmla="*/ 2265087 h 3038603"/>
                <a:gd name="connsiteX689" fmla="*/ 736361 w 3402569"/>
                <a:gd name="connsiteY689" fmla="*/ 2262405 h 3038603"/>
                <a:gd name="connsiteX690" fmla="*/ 732487 w 3402569"/>
                <a:gd name="connsiteY690" fmla="*/ 2251973 h 3038603"/>
                <a:gd name="connsiteX691" fmla="*/ 528930 w 3402569"/>
                <a:gd name="connsiteY691" fmla="*/ 2251660 h 3038603"/>
                <a:gd name="connsiteX692" fmla="*/ 526262 w 3402569"/>
                <a:gd name="connsiteY692" fmla="*/ 2254329 h 3038603"/>
                <a:gd name="connsiteX693" fmla="*/ 526268 w 3402569"/>
                <a:gd name="connsiteY693" fmla="*/ 2254331 h 3038603"/>
                <a:gd name="connsiteX694" fmla="*/ 528939 w 3402569"/>
                <a:gd name="connsiteY694" fmla="*/ 2251660 h 3038603"/>
                <a:gd name="connsiteX695" fmla="*/ 508571 w 3402569"/>
                <a:gd name="connsiteY695" fmla="*/ 2251645 h 3038603"/>
                <a:gd name="connsiteX696" fmla="*/ 508541 w 3402569"/>
                <a:gd name="connsiteY696" fmla="*/ 2251660 h 3038603"/>
                <a:gd name="connsiteX697" fmla="*/ 508513 w 3402569"/>
                <a:gd name="connsiteY697" fmla="*/ 2251674 h 3038603"/>
                <a:gd name="connsiteX698" fmla="*/ 506279 w 3402569"/>
                <a:gd name="connsiteY698" fmla="*/ 2251823 h 3038603"/>
                <a:gd name="connsiteX699" fmla="*/ 506288 w 3402569"/>
                <a:gd name="connsiteY699" fmla="*/ 2251823 h 3038603"/>
                <a:gd name="connsiteX700" fmla="*/ 508522 w 3402569"/>
                <a:gd name="connsiteY700" fmla="*/ 2251674 h 3038603"/>
                <a:gd name="connsiteX701" fmla="*/ 508550 w 3402569"/>
                <a:gd name="connsiteY701" fmla="*/ 2251660 h 3038603"/>
                <a:gd name="connsiteX702" fmla="*/ 508580 w 3402569"/>
                <a:gd name="connsiteY702" fmla="*/ 2251645 h 3038603"/>
                <a:gd name="connsiteX703" fmla="*/ 508571 w 3402569"/>
                <a:gd name="connsiteY703" fmla="*/ 2251645 h 3038603"/>
                <a:gd name="connsiteX704" fmla="*/ 1521533 w 3402569"/>
                <a:gd name="connsiteY704" fmla="*/ 2249574 h 3038603"/>
                <a:gd name="connsiteX705" fmla="*/ 1521533 w 3402569"/>
                <a:gd name="connsiteY705" fmla="*/ 2249589 h 3038603"/>
                <a:gd name="connsiteX706" fmla="*/ 1706906 w 3402569"/>
                <a:gd name="connsiteY706" fmla="*/ 2249589 h 3038603"/>
                <a:gd name="connsiteX707" fmla="*/ 1706906 w 3402569"/>
                <a:gd name="connsiteY707" fmla="*/ 2249574 h 3038603"/>
                <a:gd name="connsiteX708" fmla="*/ 2056649 w 3402569"/>
                <a:gd name="connsiteY708" fmla="*/ 2248247 h 3038603"/>
                <a:gd name="connsiteX709" fmla="*/ 2052625 w 3402569"/>
                <a:gd name="connsiteY709" fmla="*/ 2252122 h 3038603"/>
                <a:gd name="connsiteX710" fmla="*/ 2052625 w 3402569"/>
                <a:gd name="connsiteY710" fmla="*/ 2299167 h 3038603"/>
                <a:gd name="connsiteX711" fmla="*/ 2054562 w 3402569"/>
                <a:gd name="connsiteY711" fmla="*/ 2302594 h 3038603"/>
                <a:gd name="connsiteX712" fmla="*/ 2056052 w 3402569"/>
                <a:gd name="connsiteY712" fmla="*/ 2303041 h 3038603"/>
                <a:gd name="connsiteX713" fmla="*/ 2056202 w 3402569"/>
                <a:gd name="connsiteY713" fmla="*/ 2303041 h 3038603"/>
                <a:gd name="connsiteX714" fmla="*/ 2056649 w 3402569"/>
                <a:gd name="connsiteY714" fmla="*/ 2303190 h 3038603"/>
                <a:gd name="connsiteX715" fmla="*/ 2113423 w 3402569"/>
                <a:gd name="connsiteY715" fmla="*/ 2303190 h 3038603"/>
                <a:gd name="connsiteX716" fmla="*/ 2114616 w 3402569"/>
                <a:gd name="connsiteY716" fmla="*/ 2303041 h 3038603"/>
                <a:gd name="connsiteX717" fmla="*/ 2117446 w 3402569"/>
                <a:gd name="connsiteY717" fmla="*/ 2299167 h 3038603"/>
                <a:gd name="connsiteX718" fmla="*/ 2117446 w 3402569"/>
                <a:gd name="connsiteY718" fmla="*/ 2252122 h 3038603"/>
                <a:gd name="connsiteX719" fmla="*/ 2115063 w 3402569"/>
                <a:gd name="connsiteY719" fmla="*/ 2248545 h 3038603"/>
                <a:gd name="connsiteX720" fmla="*/ 2113423 w 3402569"/>
                <a:gd name="connsiteY720" fmla="*/ 2248247 h 3038603"/>
                <a:gd name="connsiteX721" fmla="*/ 1793634 w 3402569"/>
                <a:gd name="connsiteY721" fmla="*/ 2248247 h 3038603"/>
                <a:gd name="connsiteX722" fmla="*/ 1789759 w 3402569"/>
                <a:gd name="connsiteY722" fmla="*/ 2252122 h 3038603"/>
                <a:gd name="connsiteX723" fmla="*/ 1789759 w 3402569"/>
                <a:gd name="connsiteY723" fmla="*/ 2299181 h 3038603"/>
                <a:gd name="connsiteX724" fmla="*/ 1791695 w 3402569"/>
                <a:gd name="connsiteY724" fmla="*/ 2302608 h 3038603"/>
                <a:gd name="connsiteX725" fmla="*/ 1793037 w 3402569"/>
                <a:gd name="connsiteY725" fmla="*/ 2303056 h 3038603"/>
                <a:gd name="connsiteX726" fmla="*/ 1793186 w 3402569"/>
                <a:gd name="connsiteY726" fmla="*/ 2303056 h 3038603"/>
                <a:gd name="connsiteX727" fmla="*/ 1793634 w 3402569"/>
                <a:gd name="connsiteY727" fmla="*/ 2303205 h 3038603"/>
                <a:gd name="connsiteX728" fmla="*/ 1850706 w 3402569"/>
                <a:gd name="connsiteY728" fmla="*/ 2303205 h 3038603"/>
                <a:gd name="connsiteX729" fmla="*/ 1851600 w 3402569"/>
                <a:gd name="connsiteY729" fmla="*/ 2303056 h 3038603"/>
                <a:gd name="connsiteX730" fmla="*/ 1854580 w 3402569"/>
                <a:gd name="connsiteY730" fmla="*/ 2299181 h 3038603"/>
                <a:gd name="connsiteX731" fmla="*/ 1854580 w 3402569"/>
                <a:gd name="connsiteY731" fmla="*/ 2252122 h 3038603"/>
                <a:gd name="connsiteX732" fmla="*/ 1852048 w 3402569"/>
                <a:gd name="connsiteY732" fmla="*/ 2248545 h 3038603"/>
                <a:gd name="connsiteX733" fmla="*/ 1850706 w 3402569"/>
                <a:gd name="connsiteY733" fmla="*/ 2248247 h 3038603"/>
                <a:gd name="connsiteX734" fmla="*/ 534295 w 3402569"/>
                <a:gd name="connsiteY734" fmla="*/ 2246296 h 3038603"/>
                <a:gd name="connsiteX735" fmla="*/ 529681 w 3402569"/>
                <a:gd name="connsiteY735" fmla="*/ 2250908 h 3038603"/>
                <a:gd name="connsiteX736" fmla="*/ 529675 w 3402569"/>
                <a:gd name="connsiteY736" fmla="*/ 2250914 h 3038603"/>
                <a:gd name="connsiteX737" fmla="*/ 530259 w 3402569"/>
                <a:gd name="connsiteY737" fmla="*/ 2251645 h 3038603"/>
                <a:gd name="connsiteX738" fmla="*/ 530271 w 3402569"/>
                <a:gd name="connsiteY738" fmla="*/ 2251660 h 3038603"/>
                <a:gd name="connsiteX739" fmla="*/ 530280 w 3402569"/>
                <a:gd name="connsiteY739" fmla="*/ 2251660 h 3038603"/>
                <a:gd name="connsiteX740" fmla="*/ 530268 w 3402569"/>
                <a:gd name="connsiteY740" fmla="*/ 2251645 h 3038603"/>
                <a:gd name="connsiteX741" fmla="*/ 529684 w 3402569"/>
                <a:gd name="connsiteY741" fmla="*/ 2250914 h 3038603"/>
                <a:gd name="connsiteX742" fmla="*/ 529690 w 3402569"/>
                <a:gd name="connsiteY742" fmla="*/ 2250908 h 3038603"/>
                <a:gd name="connsiteX743" fmla="*/ 534298 w 3402569"/>
                <a:gd name="connsiteY743" fmla="*/ 2246302 h 3038603"/>
                <a:gd name="connsiteX744" fmla="*/ 535187 w 3402569"/>
                <a:gd name="connsiteY744" fmla="*/ 2245387 h 3038603"/>
                <a:gd name="connsiteX745" fmla="*/ 534295 w 3402569"/>
                <a:gd name="connsiteY745" fmla="*/ 2246280 h 3038603"/>
                <a:gd name="connsiteX746" fmla="*/ 534301 w 3402569"/>
                <a:gd name="connsiteY746" fmla="*/ 2246290 h 3038603"/>
                <a:gd name="connsiteX747" fmla="*/ 534695 w 3402569"/>
                <a:gd name="connsiteY747" fmla="*/ 2246949 h 3038603"/>
                <a:gd name="connsiteX748" fmla="*/ 535188 w 3402569"/>
                <a:gd name="connsiteY748" fmla="*/ 2247772 h 3038603"/>
                <a:gd name="connsiteX749" fmla="*/ 537573 w 3402569"/>
                <a:gd name="connsiteY749" fmla="*/ 2250005 h 3038603"/>
                <a:gd name="connsiteX750" fmla="*/ 537722 w 3402569"/>
                <a:gd name="connsiteY750" fmla="*/ 2250156 h 3038603"/>
                <a:gd name="connsiteX751" fmla="*/ 541298 w 3402569"/>
                <a:gd name="connsiteY751" fmla="*/ 2251645 h 3038603"/>
                <a:gd name="connsiteX752" fmla="*/ 541308 w 3402569"/>
                <a:gd name="connsiteY752" fmla="*/ 2251645 h 3038603"/>
                <a:gd name="connsiteX753" fmla="*/ 537731 w 3402569"/>
                <a:gd name="connsiteY753" fmla="*/ 2250156 h 3038603"/>
                <a:gd name="connsiteX754" fmla="*/ 537582 w 3402569"/>
                <a:gd name="connsiteY754" fmla="*/ 2250005 h 3038603"/>
                <a:gd name="connsiteX755" fmla="*/ 535197 w 3402569"/>
                <a:gd name="connsiteY755" fmla="*/ 2247771 h 3038603"/>
                <a:gd name="connsiteX756" fmla="*/ 534310 w 3402569"/>
                <a:gd name="connsiteY756" fmla="*/ 2246290 h 3038603"/>
                <a:gd name="connsiteX757" fmla="*/ 534304 w 3402569"/>
                <a:gd name="connsiteY757" fmla="*/ 2246280 h 3038603"/>
                <a:gd name="connsiteX758" fmla="*/ 535197 w 3402569"/>
                <a:gd name="connsiteY758" fmla="*/ 2245387 h 3038603"/>
                <a:gd name="connsiteX759" fmla="*/ 539381 w 3402569"/>
                <a:gd name="connsiteY759" fmla="*/ 2242733 h 3038603"/>
                <a:gd name="connsiteX760" fmla="*/ 540404 w 3402569"/>
                <a:gd name="connsiteY760" fmla="*/ 2244194 h 3038603"/>
                <a:gd name="connsiteX761" fmla="*/ 540851 w 3402569"/>
                <a:gd name="connsiteY761" fmla="*/ 2244642 h 3038603"/>
                <a:gd name="connsiteX762" fmla="*/ 541447 w 3402569"/>
                <a:gd name="connsiteY762" fmla="*/ 2244940 h 3038603"/>
                <a:gd name="connsiteX763" fmla="*/ 541596 w 3402569"/>
                <a:gd name="connsiteY763" fmla="*/ 2245089 h 3038603"/>
                <a:gd name="connsiteX764" fmla="*/ 542638 w 3402569"/>
                <a:gd name="connsiteY764" fmla="*/ 2245387 h 3038603"/>
                <a:gd name="connsiteX765" fmla="*/ 542647 w 3402569"/>
                <a:gd name="connsiteY765" fmla="*/ 2245387 h 3038603"/>
                <a:gd name="connsiteX766" fmla="*/ 541606 w 3402569"/>
                <a:gd name="connsiteY766" fmla="*/ 2245089 h 3038603"/>
                <a:gd name="connsiteX767" fmla="*/ 541456 w 3402569"/>
                <a:gd name="connsiteY767" fmla="*/ 2244940 h 3038603"/>
                <a:gd name="connsiteX768" fmla="*/ 540861 w 3402569"/>
                <a:gd name="connsiteY768" fmla="*/ 2244642 h 3038603"/>
                <a:gd name="connsiteX769" fmla="*/ 540414 w 3402569"/>
                <a:gd name="connsiteY769" fmla="*/ 2244194 h 3038603"/>
                <a:gd name="connsiteX770" fmla="*/ 539390 w 3402569"/>
                <a:gd name="connsiteY770" fmla="*/ 2242733 h 3038603"/>
                <a:gd name="connsiteX771" fmla="*/ 586896 w 3402569"/>
                <a:gd name="connsiteY771" fmla="*/ 2242437 h 3038603"/>
                <a:gd name="connsiteX772" fmla="*/ 585258 w 3402569"/>
                <a:gd name="connsiteY772" fmla="*/ 2242733 h 3038603"/>
                <a:gd name="connsiteX773" fmla="*/ 585267 w 3402569"/>
                <a:gd name="connsiteY773" fmla="*/ 2242733 h 3038603"/>
                <a:gd name="connsiteX774" fmla="*/ 586906 w 3402569"/>
                <a:gd name="connsiteY774" fmla="*/ 2242437 h 3038603"/>
                <a:gd name="connsiteX775" fmla="*/ 586897 w 3402569"/>
                <a:gd name="connsiteY775" fmla="*/ 2242437 h 3038603"/>
                <a:gd name="connsiteX776" fmla="*/ 405245 w 3402569"/>
                <a:gd name="connsiteY776" fmla="*/ 2242437 h 3038603"/>
                <a:gd name="connsiteX777" fmla="*/ 403607 w 3402569"/>
                <a:gd name="connsiteY777" fmla="*/ 2242733 h 3038603"/>
                <a:gd name="connsiteX778" fmla="*/ 403615 w 3402569"/>
                <a:gd name="connsiteY778" fmla="*/ 2242733 h 3038603"/>
                <a:gd name="connsiteX779" fmla="*/ 405253 w 3402569"/>
                <a:gd name="connsiteY779" fmla="*/ 2242437 h 3038603"/>
                <a:gd name="connsiteX780" fmla="*/ 405247 w 3402569"/>
                <a:gd name="connsiteY780" fmla="*/ 2242437 h 3038603"/>
                <a:gd name="connsiteX781" fmla="*/ 494375 w 3402569"/>
                <a:gd name="connsiteY781" fmla="*/ 2242405 h 3038603"/>
                <a:gd name="connsiteX782" fmla="*/ 494360 w 3402569"/>
                <a:gd name="connsiteY782" fmla="*/ 2242420 h 3038603"/>
                <a:gd name="connsiteX783" fmla="*/ 494366 w 3402569"/>
                <a:gd name="connsiteY783" fmla="*/ 2242420 h 3038603"/>
                <a:gd name="connsiteX784" fmla="*/ 494381 w 3402569"/>
                <a:gd name="connsiteY784" fmla="*/ 2242405 h 3038603"/>
                <a:gd name="connsiteX785" fmla="*/ 510750 w 3402569"/>
                <a:gd name="connsiteY785" fmla="*/ 2241065 h 3038603"/>
                <a:gd name="connsiteX786" fmla="*/ 510455 w 3402569"/>
                <a:gd name="connsiteY786" fmla="*/ 2242405 h 3038603"/>
                <a:gd name="connsiteX787" fmla="*/ 510452 w 3402569"/>
                <a:gd name="connsiteY787" fmla="*/ 2242405 h 3038603"/>
                <a:gd name="connsiteX788" fmla="*/ 510750 w 3402569"/>
                <a:gd name="connsiteY788" fmla="*/ 2241065 h 3038603"/>
                <a:gd name="connsiteX789" fmla="*/ 589581 w 3402569"/>
                <a:gd name="connsiteY789" fmla="*/ 2238249 h 3038603"/>
                <a:gd name="connsiteX790" fmla="*/ 586907 w 3402569"/>
                <a:gd name="connsiteY790" fmla="*/ 2242405 h 3038603"/>
                <a:gd name="connsiteX791" fmla="*/ 586897 w 3402569"/>
                <a:gd name="connsiteY791" fmla="*/ 2242420 h 3038603"/>
                <a:gd name="connsiteX792" fmla="*/ 586906 w 3402569"/>
                <a:gd name="connsiteY792" fmla="*/ 2242420 h 3038603"/>
                <a:gd name="connsiteX793" fmla="*/ 586915 w 3402569"/>
                <a:gd name="connsiteY793" fmla="*/ 2242405 h 3038603"/>
                <a:gd name="connsiteX794" fmla="*/ 589581 w 3402569"/>
                <a:gd name="connsiteY794" fmla="*/ 2238262 h 3038603"/>
                <a:gd name="connsiteX795" fmla="*/ 514177 w 3402569"/>
                <a:gd name="connsiteY795" fmla="*/ 2238249 h 3038603"/>
                <a:gd name="connsiteX796" fmla="*/ 514772 w 3402569"/>
                <a:gd name="connsiteY796" fmla="*/ 2242405 h 3038603"/>
                <a:gd name="connsiteX797" fmla="*/ 514769 w 3402569"/>
                <a:gd name="connsiteY797" fmla="*/ 2242405 h 3038603"/>
                <a:gd name="connsiteX798" fmla="*/ 514177 w 3402569"/>
                <a:gd name="connsiteY798" fmla="*/ 2238264 h 3038603"/>
                <a:gd name="connsiteX799" fmla="*/ 407931 w 3402569"/>
                <a:gd name="connsiteY799" fmla="*/ 2238249 h 3038603"/>
                <a:gd name="connsiteX800" fmla="*/ 405247 w 3402569"/>
                <a:gd name="connsiteY800" fmla="*/ 2242420 h 3038603"/>
                <a:gd name="connsiteX801" fmla="*/ 405253 w 3402569"/>
                <a:gd name="connsiteY801" fmla="*/ 2242420 h 3038603"/>
                <a:gd name="connsiteX802" fmla="*/ 407931 w 3402569"/>
                <a:gd name="connsiteY802" fmla="*/ 2238260 h 3038603"/>
                <a:gd name="connsiteX803" fmla="*/ 344895 w 3402569"/>
                <a:gd name="connsiteY803" fmla="*/ 2238249 h 3038603"/>
                <a:gd name="connsiteX804" fmla="*/ 344895 w 3402569"/>
                <a:gd name="connsiteY804" fmla="*/ 2238264 h 3038603"/>
                <a:gd name="connsiteX805" fmla="*/ 347579 w 3402569"/>
                <a:gd name="connsiteY805" fmla="*/ 2242437 h 3038603"/>
                <a:gd name="connsiteX806" fmla="*/ 347585 w 3402569"/>
                <a:gd name="connsiteY806" fmla="*/ 2242437 h 3038603"/>
                <a:gd name="connsiteX807" fmla="*/ 344901 w 3402569"/>
                <a:gd name="connsiteY807" fmla="*/ 2238264 h 3038603"/>
                <a:gd name="connsiteX808" fmla="*/ 344901 w 3402569"/>
                <a:gd name="connsiteY808" fmla="*/ 2238260 h 3038603"/>
                <a:gd name="connsiteX809" fmla="*/ 514177 w 3402569"/>
                <a:gd name="connsiteY809" fmla="*/ 2238233 h 3038603"/>
                <a:gd name="connsiteX810" fmla="*/ 514774 w 3402569"/>
                <a:gd name="connsiteY810" fmla="*/ 2242405 h 3038603"/>
                <a:gd name="connsiteX811" fmla="*/ 514772 w 3402569"/>
                <a:gd name="connsiteY811" fmla="*/ 2242405 h 3038603"/>
                <a:gd name="connsiteX812" fmla="*/ 511047 w 3402569"/>
                <a:gd name="connsiteY812" fmla="*/ 2238098 h 3038603"/>
                <a:gd name="connsiteX813" fmla="*/ 511047 w 3402569"/>
                <a:gd name="connsiteY813" fmla="*/ 2238115 h 3038603"/>
                <a:gd name="connsiteX814" fmla="*/ 510750 w 3402569"/>
                <a:gd name="connsiteY814" fmla="*/ 2241095 h 3038603"/>
                <a:gd name="connsiteX815" fmla="*/ 510459 w 3402569"/>
                <a:gd name="connsiteY815" fmla="*/ 2242405 h 3038603"/>
                <a:gd name="connsiteX816" fmla="*/ 510455 w 3402569"/>
                <a:gd name="connsiteY816" fmla="*/ 2242405 h 3038603"/>
                <a:gd name="connsiteX817" fmla="*/ 510750 w 3402569"/>
                <a:gd name="connsiteY817" fmla="*/ 2241080 h 3038603"/>
                <a:gd name="connsiteX818" fmla="*/ 511047 w 3402569"/>
                <a:gd name="connsiteY818" fmla="*/ 2238098 h 3038603"/>
                <a:gd name="connsiteX819" fmla="*/ 435646 w 3402569"/>
                <a:gd name="connsiteY819" fmla="*/ 2238098 h 3038603"/>
                <a:gd name="connsiteX820" fmla="*/ 435646 w 3402569"/>
                <a:gd name="connsiteY820" fmla="*/ 2238115 h 3038603"/>
                <a:gd name="connsiteX821" fmla="*/ 440117 w 3402569"/>
                <a:gd name="connsiteY821" fmla="*/ 2242437 h 3038603"/>
                <a:gd name="connsiteX822" fmla="*/ 440123 w 3402569"/>
                <a:gd name="connsiteY822" fmla="*/ 2242437 h 3038603"/>
                <a:gd name="connsiteX823" fmla="*/ 435652 w 3402569"/>
                <a:gd name="connsiteY823" fmla="*/ 2238115 h 3038603"/>
                <a:gd name="connsiteX824" fmla="*/ 435652 w 3402569"/>
                <a:gd name="connsiteY824" fmla="*/ 2238105 h 3038603"/>
                <a:gd name="connsiteX825" fmla="*/ 498680 w 3402569"/>
                <a:gd name="connsiteY825" fmla="*/ 2238069 h 3038603"/>
                <a:gd name="connsiteX826" fmla="*/ 498680 w 3402569"/>
                <a:gd name="connsiteY826" fmla="*/ 2238085 h 3038603"/>
                <a:gd name="connsiteX827" fmla="*/ 494358 w 3402569"/>
                <a:gd name="connsiteY827" fmla="*/ 2242405 h 3038603"/>
                <a:gd name="connsiteX828" fmla="*/ 498680 w 3402569"/>
                <a:gd name="connsiteY828" fmla="*/ 2238069 h 3038603"/>
                <a:gd name="connsiteX829" fmla="*/ 2056649 w 3402569"/>
                <a:gd name="connsiteY829" fmla="*/ 2235730 h 3038603"/>
                <a:gd name="connsiteX830" fmla="*/ 2113423 w 3402569"/>
                <a:gd name="connsiteY830" fmla="*/ 2235730 h 3038603"/>
                <a:gd name="connsiteX831" fmla="*/ 2125102 w 3402569"/>
                <a:gd name="connsiteY831" fmla="*/ 2240573 h 3038603"/>
                <a:gd name="connsiteX832" fmla="*/ 2129964 w 3402569"/>
                <a:gd name="connsiteY832" fmla="*/ 2252122 h 3038603"/>
                <a:gd name="connsiteX833" fmla="*/ 2129964 w 3402569"/>
                <a:gd name="connsiteY833" fmla="*/ 2299167 h 3038603"/>
                <a:gd name="connsiteX834" fmla="*/ 2119086 w 3402569"/>
                <a:gd name="connsiteY834" fmla="*/ 2314515 h 3038603"/>
                <a:gd name="connsiteX835" fmla="*/ 2119093 w 3402569"/>
                <a:gd name="connsiteY835" fmla="*/ 2314521 h 3038603"/>
                <a:gd name="connsiteX836" fmla="*/ 2119086 w 3402569"/>
                <a:gd name="connsiteY836" fmla="*/ 2314530 h 3038603"/>
                <a:gd name="connsiteX837" fmla="*/ 2119093 w 3402569"/>
                <a:gd name="connsiteY837" fmla="*/ 2314535 h 3038603"/>
                <a:gd name="connsiteX838" fmla="*/ 2119099 w 3402569"/>
                <a:gd name="connsiteY838" fmla="*/ 2314541 h 3038603"/>
                <a:gd name="connsiteX839" fmla="*/ 2119093 w 3402569"/>
                <a:gd name="connsiteY839" fmla="*/ 2314550 h 3038603"/>
                <a:gd name="connsiteX840" fmla="*/ 2119086 w 3402569"/>
                <a:gd name="connsiteY840" fmla="*/ 2314559 h 3038603"/>
                <a:gd name="connsiteX841" fmla="*/ 2120426 w 3402569"/>
                <a:gd name="connsiteY841" fmla="*/ 2315603 h 3038603"/>
                <a:gd name="connsiteX842" fmla="*/ 2139017 w 3402569"/>
                <a:gd name="connsiteY842" fmla="*/ 2329145 h 3038603"/>
                <a:gd name="connsiteX843" fmla="*/ 2146207 w 3402569"/>
                <a:gd name="connsiteY843" fmla="*/ 2351069 h 3038603"/>
                <a:gd name="connsiteX844" fmla="*/ 2146207 w 3402569"/>
                <a:gd name="connsiteY844" fmla="*/ 2484841 h 3038603"/>
                <a:gd name="connsiteX845" fmla="*/ 2124452 w 3402569"/>
                <a:gd name="connsiteY845" fmla="*/ 2506449 h 3038603"/>
                <a:gd name="connsiteX846" fmla="*/ 2045620 w 3402569"/>
                <a:gd name="connsiteY846" fmla="*/ 2506449 h 3038603"/>
                <a:gd name="connsiteX847" fmla="*/ 2044131 w 3402569"/>
                <a:gd name="connsiteY847" fmla="*/ 2506300 h 3038603"/>
                <a:gd name="connsiteX848" fmla="*/ 2026994 w 3402569"/>
                <a:gd name="connsiteY848" fmla="*/ 2495868 h 3038603"/>
                <a:gd name="connsiteX849" fmla="*/ 2026994 w 3402569"/>
                <a:gd name="connsiteY849" fmla="*/ 2495765 h 3038603"/>
                <a:gd name="connsiteX850" fmla="*/ 2023865 w 3402569"/>
                <a:gd name="connsiteY850" fmla="*/ 2484887 h 3038603"/>
                <a:gd name="connsiteX851" fmla="*/ 2023865 w 3402569"/>
                <a:gd name="connsiteY851" fmla="*/ 2484871 h 3038603"/>
                <a:gd name="connsiteX852" fmla="*/ 2023865 w 3402569"/>
                <a:gd name="connsiteY852" fmla="*/ 2484856 h 3038603"/>
                <a:gd name="connsiteX853" fmla="*/ 2026994 w 3402569"/>
                <a:gd name="connsiteY853" fmla="*/ 2495735 h 3038603"/>
                <a:gd name="connsiteX854" fmla="*/ 2026994 w 3402569"/>
                <a:gd name="connsiteY854" fmla="*/ 2495719 h 3038603"/>
                <a:gd name="connsiteX855" fmla="*/ 2023865 w 3402569"/>
                <a:gd name="connsiteY855" fmla="*/ 2484841 h 3038603"/>
                <a:gd name="connsiteX856" fmla="*/ 2023865 w 3402569"/>
                <a:gd name="connsiteY856" fmla="*/ 2351069 h 3038603"/>
                <a:gd name="connsiteX857" fmla="*/ 2031613 w 3402569"/>
                <a:gd name="connsiteY857" fmla="*/ 2328270 h 3038603"/>
                <a:gd name="connsiteX858" fmla="*/ 2031912 w 3402569"/>
                <a:gd name="connsiteY858" fmla="*/ 2327971 h 3038603"/>
                <a:gd name="connsiteX859" fmla="*/ 2032061 w 3402569"/>
                <a:gd name="connsiteY859" fmla="*/ 2327822 h 3038603"/>
                <a:gd name="connsiteX860" fmla="*/ 2049644 w 3402569"/>
                <a:gd name="connsiteY860" fmla="*/ 2315603 h 3038603"/>
                <a:gd name="connsiteX861" fmla="*/ 2050091 w 3402569"/>
                <a:gd name="connsiteY861" fmla="*/ 2315305 h 3038603"/>
                <a:gd name="connsiteX862" fmla="*/ 2050836 w 3402569"/>
                <a:gd name="connsiteY862" fmla="*/ 2314559 h 3038603"/>
                <a:gd name="connsiteX863" fmla="*/ 2050827 w 3402569"/>
                <a:gd name="connsiteY863" fmla="*/ 2314553 h 3038603"/>
                <a:gd name="connsiteX864" fmla="*/ 2050818 w 3402569"/>
                <a:gd name="connsiteY864" fmla="*/ 2314548 h 3038603"/>
                <a:gd name="connsiteX865" fmla="*/ 2050827 w 3402569"/>
                <a:gd name="connsiteY865" fmla="*/ 2314539 h 3038603"/>
                <a:gd name="connsiteX866" fmla="*/ 2050836 w 3402569"/>
                <a:gd name="connsiteY866" fmla="*/ 2314530 h 3038603"/>
                <a:gd name="connsiteX867" fmla="*/ 2050827 w 3402569"/>
                <a:gd name="connsiteY867" fmla="*/ 2314524 h 3038603"/>
                <a:gd name="connsiteX868" fmla="*/ 2050836 w 3402569"/>
                <a:gd name="connsiteY868" fmla="*/ 2314515 h 3038603"/>
                <a:gd name="connsiteX869" fmla="*/ 2045620 w 3402569"/>
                <a:gd name="connsiteY869" fmla="*/ 2311237 h 3038603"/>
                <a:gd name="connsiteX870" fmla="*/ 2041895 w 3402569"/>
                <a:gd name="connsiteY870" fmla="*/ 2306617 h 3038603"/>
                <a:gd name="connsiteX871" fmla="*/ 2040108 w 3402569"/>
                <a:gd name="connsiteY871" fmla="*/ 2299167 h 3038603"/>
                <a:gd name="connsiteX872" fmla="*/ 2040108 w 3402569"/>
                <a:gd name="connsiteY872" fmla="*/ 2252122 h 3038603"/>
                <a:gd name="connsiteX873" fmla="*/ 2042938 w 3402569"/>
                <a:gd name="connsiteY873" fmla="*/ 2243031 h 3038603"/>
                <a:gd name="connsiteX874" fmla="*/ 2056649 w 3402569"/>
                <a:gd name="connsiteY874" fmla="*/ 2235730 h 3038603"/>
                <a:gd name="connsiteX875" fmla="*/ 2056649 w 3402569"/>
                <a:gd name="connsiteY875" fmla="*/ 2235685 h 3038603"/>
                <a:gd name="connsiteX876" fmla="*/ 2113423 w 3402569"/>
                <a:gd name="connsiteY876" fmla="*/ 2235685 h 3038603"/>
                <a:gd name="connsiteX877" fmla="*/ 2129964 w 3402569"/>
                <a:gd name="connsiteY877" fmla="*/ 2252077 h 3038603"/>
                <a:gd name="connsiteX878" fmla="*/ 2129964 w 3402569"/>
                <a:gd name="connsiteY878" fmla="*/ 2252092 h 3038603"/>
                <a:gd name="connsiteX879" fmla="*/ 2125102 w 3402569"/>
                <a:gd name="connsiteY879" fmla="*/ 2240543 h 3038603"/>
                <a:gd name="connsiteX880" fmla="*/ 2113423 w 3402569"/>
                <a:gd name="connsiteY880" fmla="*/ 2235700 h 3038603"/>
                <a:gd name="connsiteX881" fmla="*/ 2056649 w 3402569"/>
                <a:gd name="connsiteY881" fmla="*/ 2235700 h 3038603"/>
                <a:gd name="connsiteX882" fmla="*/ 2042938 w 3402569"/>
                <a:gd name="connsiteY882" fmla="*/ 2243002 h 3038603"/>
                <a:gd name="connsiteX883" fmla="*/ 2040108 w 3402569"/>
                <a:gd name="connsiteY883" fmla="*/ 2252092 h 3038603"/>
                <a:gd name="connsiteX884" fmla="*/ 2040108 w 3402569"/>
                <a:gd name="connsiteY884" fmla="*/ 2252077 h 3038603"/>
                <a:gd name="connsiteX885" fmla="*/ 2042938 w 3402569"/>
                <a:gd name="connsiteY885" fmla="*/ 2242987 h 3038603"/>
                <a:gd name="connsiteX886" fmla="*/ 2056649 w 3402569"/>
                <a:gd name="connsiteY886" fmla="*/ 2235685 h 3038603"/>
                <a:gd name="connsiteX887" fmla="*/ 1215910 w 3402569"/>
                <a:gd name="connsiteY887" fmla="*/ 2225069 h 3038603"/>
                <a:gd name="connsiteX888" fmla="*/ 1215902 w 3402569"/>
                <a:gd name="connsiteY888" fmla="*/ 2225135 h 3038603"/>
                <a:gd name="connsiteX889" fmla="*/ 1215902 w 3402569"/>
                <a:gd name="connsiteY889" fmla="*/ 2225121 h 3038603"/>
                <a:gd name="connsiteX890" fmla="*/ 852596 w 3402569"/>
                <a:gd name="connsiteY890" fmla="*/ 2212021 h 3038603"/>
                <a:gd name="connsiteX891" fmla="*/ 853928 w 3402569"/>
                <a:gd name="connsiteY891" fmla="*/ 2214688 h 3038603"/>
                <a:gd name="connsiteX892" fmla="*/ 853921 w 3402569"/>
                <a:gd name="connsiteY892" fmla="*/ 2214688 h 3038603"/>
                <a:gd name="connsiteX893" fmla="*/ 852596 w 3402569"/>
                <a:gd name="connsiteY893" fmla="*/ 2212036 h 3038603"/>
                <a:gd name="connsiteX894" fmla="*/ 924126 w 3402569"/>
                <a:gd name="connsiteY894" fmla="*/ 2202649 h 3038603"/>
                <a:gd name="connsiteX895" fmla="*/ 921298 w 3402569"/>
                <a:gd name="connsiteY895" fmla="*/ 2204136 h 3038603"/>
                <a:gd name="connsiteX896" fmla="*/ 920559 w 3402569"/>
                <a:gd name="connsiteY896" fmla="*/ 2206211 h 3038603"/>
                <a:gd name="connsiteX897" fmla="*/ 920559 w 3402569"/>
                <a:gd name="connsiteY897" fmla="*/ 2206200 h 3038603"/>
                <a:gd name="connsiteX898" fmla="*/ 920550 w 3402569"/>
                <a:gd name="connsiteY898" fmla="*/ 2206225 h 3038603"/>
                <a:gd name="connsiteX899" fmla="*/ 920550 w 3402569"/>
                <a:gd name="connsiteY899" fmla="*/ 2212036 h 3038603"/>
                <a:gd name="connsiteX900" fmla="*/ 919357 w 3402569"/>
                <a:gd name="connsiteY900" fmla="*/ 2214718 h 3038603"/>
                <a:gd name="connsiteX901" fmla="*/ 920550 w 3402569"/>
                <a:gd name="connsiteY901" fmla="*/ 2214718 h 3038603"/>
                <a:gd name="connsiteX902" fmla="*/ 920550 w 3402569"/>
                <a:gd name="connsiteY902" fmla="*/ 2251943 h 3038603"/>
                <a:gd name="connsiteX903" fmla="*/ 922934 w 3402569"/>
                <a:gd name="connsiteY903" fmla="*/ 2255221 h 3038603"/>
                <a:gd name="connsiteX904" fmla="*/ 924126 w 3402569"/>
                <a:gd name="connsiteY904" fmla="*/ 2255519 h 3038603"/>
                <a:gd name="connsiteX905" fmla="*/ 1024561 w 3402569"/>
                <a:gd name="connsiteY905" fmla="*/ 2255519 h 3038603"/>
                <a:gd name="connsiteX906" fmla="*/ 1025754 w 3402569"/>
                <a:gd name="connsiteY906" fmla="*/ 2255221 h 3038603"/>
                <a:gd name="connsiteX907" fmla="*/ 1026499 w 3402569"/>
                <a:gd name="connsiteY907" fmla="*/ 2254923 h 3038603"/>
                <a:gd name="connsiteX908" fmla="*/ 1028287 w 3402569"/>
                <a:gd name="connsiteY908" fmla="*/ 2251943 h 3038603"/>
                <a:gd name="connsiteX909" fmla="*/ 1028287 w 3402569"/>
                <a:gd name="connsiteY909" fmla="*/ 2214718 h 3038603"/>
                <a:gd name="connsiteX910" fmla="*/ 1028287 w 3402569"/>
                <a:gd name="connsiteY910" fmla="*/ 2212036 h 3038603"/>
                <a:gd name="connsiteX911" fmla="*/ 1028287 w 3402569"/>
                <a:gd name="connsiteY911" fmla="*/ 2206225 h 3038603"/>
                <a:gd name="connsiteX912" fmla="*/ 1025307 w 3402569"/>
                <a:gd name="connsiteY912" fmla="*/ 2202798 h 3038603"/>
                <a:gd name="connsiteX913" fmla="*/ 1024561 w 3402569"/>
                <a:gd name="connsiteY913" fmla="*/ 2202649 h 3038603"/>
                <a:gd name="connsiteX914" fmla="*/ 748583 w 3402569"/>
                <a:gd name="connsiteY914" fmla="*/ 2202649 h 3038603"/>
                <a:gd name="connsiteX915" fmla="*/ 745752 w 3402569"/>
                <a:gd name="connsiteY915" fmla="*/ 2204137 h 3038603"/>
                <a:gd name="connsiteX916" fmla="*/ 745014 w 3402569"/>
                <a:gd name="connsiteY916" fmla="*/ 2206211 h 3038603"/>
                <a:gd name="connsiteX917" fmla="*/ 745014 w 3402569"/>
                <a:gd name="connsiteY917" fmla="*/ 2206204 h 3038603"/>
                <a:gd name="connsiteX918" fmla="*/ 745007 w 3402569"/>
                <a:gd name="connsiteY918" fmla="*/ 2206225 h 3038603"/>
                <a:gd name="connsiteX919" fmla="*/ 745007 w 3402569"/>
                <a:gd name="connsiteY919" fmla="*/ 2212006 h 3038603"/>
                <a:gd name="connsiteX920" fmla="*/ 743665 w 3402569"/>
                <a:gd name="connsiteY920" fmla="*/ 2214688 h 3038603"/>
                <a:gd name="connsiteX921" fmla="*/ 743673 w 3402569"/>
                <a:gd name="connsiteY921" fmla="*/ 2214688 h 3038603"/>
                <a:gd name="connsiteX922" fmla="*/ 745006 w 3402569"/>
                <a:gd name="connsiteY922" fmla="*/ 2212021 h 3038603"/>
                <a:gd name="connsiteX923" fmla="*/ 745006 w 3402569"/>
                <a:gd name="connsiteY923" fmla="*/ 2212036 h 3038603"/>
                <a:gd name="connsiteX924" fmla="*/ 743679 w 3402569"/>
                <a:gd name="connsiteY924" fmla="*/ 2214688 h 3038603"/>
                <a:gd name="connsiteX925" fmla="*/ 743674 w 3402569"/>
                <a:gd name="connsiteY925" fmla="*/ 2214688 h 3038603"/>
                <a:gd name="connsiteX926" fmla="*/ 743665 w 3402569"/>
                <a:gd name="connsiteY926" fmla="*/ 2214705 h 3038603"/>
                <a:gd name="connsiteX927" fmla="*/ 743672 w 3402569"/>
                <a:gd name="connsiteY927" fmla="*/ 2214705 h 3038603"/>
                <a:gd name="connsiteX928" fmla="*/ 743665 w 3402569"/>
                <a:gd name="connsiteY928" fmla="*/ 2214718 h 3038603"/>
                <a:gd name="connsiteX929" fmla="*/ 745007 w 3402569"/>
                <a:gd name="connsiteY929" fmla="*/ 2214718 h 3038603"/>
                <a:gd name="connsiteX930" fmla="*/ 745007 w 3402569"/>
                <a:gd name="connsiteY930" fmla="*/ 2251943 h 3038603"/>
                <a:gd name="connsiteX931" fmla="*/ 747390 w 3402569"/>
                <a:gd name="connsiteY931" fmla="*/ 2255221 h 3038603"/>
                <a:gd name="connsiteX932" fmla="*/ 748583 w 3402569"/>
                <a:gd name="connsiteY932" fmla="*/ 2255519 h 3038603"/>
                <a:gd name="connsiteX933" fmla="*/ 849020 w 3402569"/>
                <a:gd name="connsiteY933" fmla="*/ 2255519 h 3038603"/>
                <a:gd name="connsiteX934" fmla="*/ 850213 w 3402569"/>
                <a:gd name="connsiteY934" fmla="*/ 2255221 h 3038603"/>
                <a:gd name="connsiteX935" fmla="*/ 850809 w 3402569"/>
                <a:gd name="connsiteY935" fmla="*/ 2254923 h 3038603"/>
                <a:gd name="connsiteX936" fmla="*/ 852598 w 3402569"/>
                <a:gd name="connsiteY936" fmla="*/ 2251943 h 3038603"/>
                <a:gd name="connsiteX937" fmla="*/ 852598 w 3402569"/>
                <a:gd name="connsiteY937" fmla="*/ 2214718 h 3038603"/>
                <a:gd name="connsiteX938" fmla="*/ 853938 w 3402569"/>
                <a:gd name="connsiteY938" fmla="*/ 2214718 h 3038603"/>
                <a:gd name="connsiteX939" fmla="*/ 853932 w 3402569"/>
                <a:gd name="connsiteY939" fmla="*/ 2214705 h 3038603"/>
                <a:gd name="connsiteX940" fmla="*/ 853938 w 3402569"/>
                <a:gd name="connsiteY940" fmla="*/ 2214705 h 3038603"/>
                <a:gd name="connsiteX941" fmla="*/ 853930 w 3402569"/>
                <a:gd name="connsiteY941" fmla="*/ 2214688 h 3038603"/>
                <a:gd name="connsiteX942" fmla="*/ 853938 w 3402569"/>
                <a:gd name="connsiteY942" fmla="*/ 2214688 h 3038603"/>
                <a:gd name="connsiteX943" fmla="*/ 852598 w 3402569"/>
                <a:gd name="connsiteY943" fmla="*/ 2212006 h 3038603"/>
                <a:gd name="connsiteX944" fmla="*/ 852598 w 3402569"/>
                <a:gd name="connsiteY944" fmla="*/ 2206225 h 3038603"/>
                <a:gd name="connsiteX945" fmla="*/ 849616 w 3402569"/>
                <a:gd name="connsiteY945" fmla="*/ 2202798 h 3038603"/>
                <a:gd name="connsiteX946" fmla="*/ 849020 w 3402569"/>
                <a:gd name="connsiteY946" fmla="*/ 2202649 h 3038603"/>
                <a:gd name="connsiteX947" fmla="*/ 1024561 w 3402569"/>
                <a:gd name="connsiteY947" fmla="*/ 2202632 h 3038603"/>
                <a:gd name="connsiteX948" fmla="*/ 1025307 w 3402569"/>
                <a:gd name="connsiteY948" fmla="*/ 2202782 h 3038603"/>
                <a:gd name="connsiteX949" fmla="*/ 1028287 w 3402569"/>
                <a:gd name="connsiteY949" fmla="*/ 2206211 h 3038603"/>
                <a:gd name="connsiteX950" fmla="*/ 1028287 w 3402569"/>
                <a:gd name="connsiteY950" fmla="*/ 2206200 h 3038603"/>
                <a:gd name="connsiteX951" fmla="*/ 1025317 w 3402569"/>
                <a:gd name="connsiteY951" fmla="*/ 2202782 h 3038603"/>
                <a:gd name="connsiteX952" fmla="*/ 1024570 w 3402569"/>
                <a:gd name="connsiteY952" fmla="*/ 2202632 h 3038603"/>
                <a:gd name="connsiteX953" fmla="*/ 849020 w 3402569"/>
                <a:gd name="connsiteY953" fmla="*/ 2202632 h 3038603"/>
                <a:gd name="connsiteX954" fmla="*/ 849616 w 3402569"/>
                <a:gd name="connsiteY954" fmla="*/ 2202782 h 3038603"/>
                <a:gd name="connsiteX955" fmla="*/ 852598 w 3402569"/>
                <a:gd name="connsiteY955" fmla="*/ 2206211 h 3038603"/>
                <a:gd name="connsiteX956" fmla="*/ 852598 w 3402569"/>
                <a:gd name="connsiteY956" fmla="*/ 2206202 h 3038603"/>
                <a:gd name="connsiteX957" fmla="*/ 849624 w 3402569"/>
                <a:gd name="connsiteY957" fmla="*/ 2202782 h 3038603"/>
                <a:gd name="connsiteX958" fmla="*/ 849028 w 3402569"/>
                <a:gd name="connsiteY958" fmla="*/ 2202632 h 3038603"/>
                <a:gd name="connsiteX959" fmla="*/ 924126 w 3402569"/>
                <a:gd name="connsiteY959" fmla="*/ 2202618 h 3038603"/>
                <a:gd name="connsiteX960" fmla="*/ 921294 w 3402569"/>
                <a:gd name="connsiteY960" fmla="*/ 2204109 h 3038603"/>
                <a:gd name="connsiteX961" fmla="*/ 920550 w 3402569"/>
                <a:gd name="connsiteY961" fmla="*/ 2206194 h 3038603"/>
                <a:gd name="connsiteX962" fmla="*/ 920550 w 3402569"/>
                <a:gd name="connsiteY962" fmla="*/ 2206211 h 3038603"/>
                <a:gd name="connsiteX963" fmla="*/ 921294 w 3402569"/>
                <a:gd name="connsiteY963" fmla="*/ 2204123 h 3038603"/>
                <a:gd name="connsiteX964" fmla="*/ 921299 w 3402569"/>
                <a:gd name="connsiteY964" fmla="*/ 2204121 h 3038603"/>
                <a:gd name="connsiteX965" fmla="*/ 921303 w 3402569"/>
                <a:gd name="connsiteY965" fmla="*/ 2204109 h 3038603"/>
                <a:gd name="connsiteX966" fmla="*/ 924135 w 3402569"/>
                <a:gd name="connsiteY966" fmla="*/ 2202618 h 3038603"/>
                <a:gd name="connsiteX967" fmla="*/ 748583 w 3402569"/>
                <a:gd name="connsiteY967" fmla="*/ 2202618 h 3038603"/>
                <a:gd name="connsiteX968" fmla="*/ 745750 w 3402569"/>
                <a:gd name="connsiteY968" fmla="*/ 2204109 h 3038603"/>
                <a:gd name="connsiteX969" fmla="*/ 745007 w 3402569"/>
                <a:gd name="connsiteY969" fmla="*/ 2206194 h 3038603"/>
                <a:gd name="connsiteX970" fmla="*/ 745007 w 3402569"/>
                <a:gd name="connsiteY970" fmla="*/ 2206211 h 3038603"/>
                <a:gd name="connsiteX971" fmla="*/ 745750 w 3402569"/>
                <a:gd name="connsiteY971" fmla="*/ 2204123 h 3038603"/>
                <a:gd name="connsiteX972" fmla="*/ 745753 w 3402569"/>
                <a:gd name="connsiteY972" fmla="*/ 2204122 h 3038603"/>
                <a:gd name="connsiteX973" fmla="*/ 745757 w 3402569"/>
                <a:gd name="connsiteY973" fmla="*/ 2204109 h 3038603"/>
                <a:gd name="connsiteX974" fmla="*/ 748590 w 3402569"/>
                <a:gd name="connsiteY974" fmla="*/ 2202618 h 3038603"/>
                <a:gd name="connsiteX975" fmla="*/ 1587994 w 3402569"/>
                <a:gd name="connsiteY975" fmla="*/ 2196971 h 3038603"/>
                <a:gd name="connsiteX976" fmla="*/ 1587994 w 3402569"/>
                <a:gd name="connsiteY976" fmla="*/ 2196986 h 3038603"/>
                <a:gd name="connsiteX977" fmla="*/ 1640298 w 3402569"/>
                <a:gd name="connsiteY977" fmla="*/ 2196986 h 3038603"/>
                <a:gd name="connsiteX978" fmla="*/ 1640298 w 3402569"/>
                <a:gd name="connsiteY978" fmla="*/ 2196971 h 3038603"/>
                <a:gd name="connsiteX979" fmla="*/ 1961867 w 3402569"/>
                <a:gd name="connsiteY979" fmla="*/ 2192056 h 3038603"/>
                <a:gd name="connsiteX980" fmla="*/ 1961870 w 3402569"/>
                <a:gd name="connsiteY980" fmla="*/ 2192062 h 3038603"/>
                <a:gd name="connsiteX981" fmla="*/ 1961427 w 3402569"/>
                <a:gd name="connsiteY981" fmla="*/ 2193097 h 3038603"/>
                <a:gd name="connsiteX982" fmla="*/ 1958296 w 3402569"/>
                <a:gd name="connsiteY982" fmla="*/ 2202185 h 3038603"/>
                <a:gd name="connsiteX983" fmla="*/ 1956062 w 3402569"/>
                <a:gd name="connsiteY983" fmla="*/ 2218726 h 3038603"/>
                <a:gd name="connsiteX984" fmla="*/ 1956062 w 3402569"/>
                <a:gd name="connsiteY984" fmla="*/ 2218712 h 3038603"/>
                <a:gd name="connsiteX985" fmla="*/ 1958296 w 3402569"/>
                <a:gd name="connsiteY985" fmla="*/ 2202172 h 3038603"/>
                <a:gd name="connsiteX986" fmla="*/ 1961427 w 3402569"/>
                <a:gd name="connsiteY986" fmla="*/ 2193082 h 3038603"/>
                <a:gd name="connsiteX987" fmla="*/ 1960980 w 3402569"/>
                <a:gd name="connsiteY987" fmla="*/ 2190562 h 3038603"/>
                <a:gd name="connsiteX988" fmla="*/ 1961870 w 3402569"/>
                <a:gd name="connsiteY988" fmla="*/ 2192047 h 3038603"/>
                <a:gd name="connsiteX989" fmla="*/ 1961867 w 3402569"/>
                <a:gd name="connsiteY989" fmla="*/ 2192056 h 3038603"/>
                <a:gd name="connsiteX990" fmla="*/ 1960980 w 3402569"/>
                <a:gd name="connsiteY990" fmla="*/ 2190579 h 3038603"/>
                <a:gd name="connsiteX991" fmla="*/ 1557446 w 3402569"/>
                <a:gd name="connsiteY991" fmla="*/ 2186673 h 3038603"/>
                <a:gd name="connsiteX992" fmla="*/ 1531723 w 3402569"/>
                <a:gd name="connsiteY992" fmla="*/ 2203978 h 3038603"/>
                <a:gd name="connsiteX993" fmla="*/ 1521533 w 3402569"/>
                <a:gd name="connsiteY993" fmla="*/ 2233911 h 3038603"/>
                <a:gd name="connsiteX994" fmla="*/ 1521533 w 3402569"/>
                <a:gd name="connsiteY994" fmla="*/ 2233928 h 3038603"/>
                <a:gd name="connsiteX995" fmla="*/ 1521534 w 3402569"/>
                <a:gd name="connsiteY995" fmla="*/ 2233926 h 3038603"/>
                <a:gd name="connsiteX996" fmla="*/ 1521534 w 3402569"/>
                <a:gd name="connsiteY996" fmla="*/ 2233911 h 3038603"/>
                <a:gd name="connsiteX997" fmla="*/ 1531724 w 3402569"/>
                <a:gd name="connsiteY997" fmla="*/ 2203978 h 3038603"/>
                <a:gd name="connsiteX998" fmla="*/ 1557447 w 3402569"/>
                <a:gd name="connsiteY998" fmla="*/ 2186673 h 3038603"/>
                <a:gd name="connsiteX999" fmla="*/ 1570113 w 3402569"/>
                <a:gd name="connsiteY999" fmla="*/ 2184766 h 3038603"/>
                <a:gd name="connsiteX1000" fmla="*/ 1563707 w 3402569"/>
                <a:gd name="connsiteY1000" fmla="*/ 2185362 h 3038603"/>
                <a:gd name="connsiteX1001" fmla="*/ 1558491 w 3402569"/>
                <a:gd name="connsiteY1001" fmla="*/ 2186555 h 3038603"/>
                <a:gd name="connsiteX1002" fmla="*/ 1558191 w 3402569"/>
                <a:gd name="connsiteY1002" fmla="*/ 2186702 h 3038603"/>
                <a:gd name="connsiteX1003" fmla="*/ 1557893 w 3402569"/>
                <a:gd name="connsiteY1003" fmla="*/ 2186702 h 3038603"/>
                <a:gd name="connsiteX1004" fmla="*/ 1557446 w 3402569"/>
                <a:gd name="connsiteY1004" fmla="*/ 2186702 h 3038603"/>
                <a:gd name="connsiteX1005" fmla="*/ 1521533 w 3402569"/>
                <a:gd name="connsiteY1005" fmla="*/ 2233942 h 3038603"/>
                <a:gd name="connsiteX1006" fmla="*/ 1521533 w 3402569"/>
                <a:gd name="connsiteY1006" fmla="*/ 2249560 h 3038603"/>
                <a:gd name="connsiteX1007" fmla="*/ 1706906 w 3402569"/>
                <a:gd name="connsiteY1007" fmla="*/ 2249560 h 3038603"/>
                <a:gd name="connsiteX1008" fmla="*/ 1706906 w 3402569"/>
                <a:gd name="connsiteY1008" fmla="*/ 2233942 h 3038603"/>
                <a:gd name="connsiteX1009" fmla="*/ 1698412 w 3402569"/>
                <a:gd name="connsiteY1009" fmla="*/ 2206523 h 3038603"/>
                <a:gd name="connsiteX1010" fmla="*/ 1669505 w 3402569"/>
                <a:gd name="connsiteY1010" fmla="*/ 2186257 h 3038603"/>
                <a:gd name="connsiteX1011" fmla="*/ 1669356 w 3402569"/>
                <a:gd name="connsiteY1011" fmla="*/ 2186257 h 3038603"/>
                <a:gd name="connsiteX1012" fmla="*/ 1657584 w 3402569"/>
                <a:gd name="connsiteY1012" fmla="*/ 2184766 h 3038603"/>
                <a:gd name="connsiteX1013" fmla="*/ 1653114 w 3402569"/>
                <a:gd name="connsiteY1013" fmla="*/ 2184766 h 3038603"/>
                <a:gd name="connsiteX1014" fmla="*/ 1653114 w 3402569"/>
                <a:gd name="connsiteY1014" fmla="*/ 2209770 h 3038603"/>
                <a:gd name="connsiteX1015" fmla="*/ 1575180 w 3402569"/>
                <a:gd name="connsiteY1015" fmla="*/ 2209770 h 3038603"/>
                <a:gd name="connsiteX1016" fmla="*/ 1575180 w 3402569"/>
                <a:gd name="connsiteY1016" fmla="*/ 2184766 h 3038603"/>
                <a:gd name="connsiteX1017" fmla="*/ 1657584 w 3402569"/>
                <a:gd name="connsiteY1017" fmla="*/ 2184751 h 3038603"/>
                <a:gd name="connsiteX1018" fmla="*/ 1669356 w 3402569"/>
                <a:gd name="connsiteY1018" fmla="*/ 2186242 h 3038603"/>
                <a:gd name="connsiteX1019" fmla="*/ 1669357 w 3402569"/>
                <a:gd name="connsiteY1019" fmla="*/ 2186242 h 3038603"/>
                <a:gd name="connsiteX1020" fmla="*/ 1657585 w 3402569"/>
                <a:gd name="connsiteY1020" fmla="*/ 2184751 h 3038603"/>
                <a:gd name="connsiteX1021" fmla="*/ 1653114 w 3402569"/>
                <a:gd name="connsiteY1021" fmla="*/ 2184737 h 3038603"/>
                <a:gd name="connsiteX1022" fmla="*/ 1653114 w 3402569"/>
                <a:gd name="connsiteY1022" fmla="*/ 2184751 h 3038603"/>
                <a:gd name="connsiteX1023" fmla="*/ 1653115 w 3402569"/>
                <a:gd name="connsiteY1023" fmla="*/ 2184751 h 3038603"/>
                <a:gd name="connsiteX1024" fmla="*/ 1653115 w 3402569"/>
                <a:gd name="connsiteY1024" fmla="*/ 2184737 h 3038603"/>
                <a:gd name="connsiteX1025" fmla="*/ 1570113 w 3402569"/>
                <a:gd name="connsiteY1025" fmla="*/ 2184737 h 3038603"/>
                <a:gd name="connsiteX1026" fmla="*/ 1563707 w 3402569"/>
                <a:gd name="connsiteY1026" fmla="*/ 2185333 h 3038603"/>
                <a:gd name="connsiteX1027" fmla="*/ 1558491 w 3402569"/>
                <a:gd name="connsiteY1027" fmla="*/ 2186524 h 3038603"/>
                <a:gd name="connsiteX1028" fmla="*/ 1558191 w 3402569"/>
                <a:gd name="connsiteY1028" fmla="*/ 2186673 h 3038603"/>
                <a:gd name="connsiteX1029" fmla="*/ 1558192 w 3402569"/>
                <a:gd name="connsiteY1029" fmla="*/ 2186673 h 3038603"/>
                <a:gd name="connsiteX1030" fmla="*/ 1558491 w 3402569"/>
                <a:gd name="connsiteY1030" fmla="*/ 2186524 h 3038603"/>
                <a:gd name="connsiteX1031" fmla="*/ 1563708 w 3402569"/>
                <a:gd name="connsiteY1031" fmla="*/ 2185333 h 3038603"/>
                <a:gd name="connsiteX1032" fmla="*/ 1570114 w 3402569"/>
                <a:gd name="connsiteY1032" fmla="*/ 2184737 h 3038603"/>
                <a:gd name="connsiteX1033" fmla="*/ 1222938 w 3402569"/>
                <a:gd name="connsiteY1033" fmla="*/ 2175532 h 3038603"/>
                <a:gd name="connsiteX1034" fmla="*/ 1215910 w 3402569"/>
                <a:gd name="connsiteY1034" fmla="*/ 2225069 h 3038603"/>
                <a:gd name="connsiteX1035" fmla="*/ 1220582 w 3402569"/>
                <a:gd name="connsiteY1035" fmla="*/ 2183291 h 3038603"/>
                <a:gd name="connsiteX1036" fmla="*/ 1570113 w 3402569"/>
                <a:gd name="connsiteY1036" fmla="*/ 2171936 h 3038603"/>
                <a:gd name="connsiteX1037" fmla="*/ 1563707 w 3402569"/>
                <a:gd name="connsiteY1037" fmla="*/ 2172383 h 3038603"/>
                <a:gd name="connsiteX1038" fmla="*/ 1554764 w 3402569"/>
                <a:gd name="connsiteY1038" fmla="*/ 2174172 h 3038603"/>
                <a:gd name="connsiteX1039" fmla="*/ 1554466 w 3402569"/>
                <a:gd name="connsiteY1039" fmla="*/ 2174321 h 3038603"/>
                <a:gd name="connsiteX1040" fmla="*/ 1554168 w 3402569"/>
                <a:gd name="connsiteY1040" fmla="*/ 2174321 h 3038603"/>
                <a:gd name="connsiteX1041" fmla="*/ 1543857 w 3402569"/>
                <a:gd name="connsiteY1041" fmla="*/ 2180950 h 3038603"/>
                <a:gd name="connsiteX1042" fmla="*/ 1543815 w 3402569"/>
                <a:gd name="connsiteY1042" fmla="*/ 2180992 h 3038603"/>
                <a:gd name="connsiteX1043" fmla="*/ 1554168 w 3402569"/>
                <a:gd name="connsiteY1043" fmla="*/ 2174336 h 3038603"/>
                <a:gd name="connsiteX1044" fmla="*/ 1554466 w 3402569"/>
                <a:gd name="connsiteY1044" fmla="*/ 2174336 h 3038603"/>
                <a:gd name="connsiteX1045" fmla="*/ 1554764 w 3402569"/>
                <a:gd name="connsiteY1045" fmla="*/ 2174187 h 3038603"/>
                <a:gd name="connsiteX1046" fmla="*/ 1563707 w 3402569"/>
                <a:gd name="connsiteY1046" fmla="*/ 2172398 h 3038603"/>
                <a:gd name="connsiteX1047" fmla="*/ 1570113 w 3402569"/>
                <a:gd name="connsiteY1047" fmla="*/ 2171950 h 3038603"/>
                <a:gd name="connsiteX1048" fmla="*/ 1575180 w 3402569"/>
                <a:gd name="connsiteY1048" fmla="*/ 2171950 h 3038603"/>
                <a:gd name="connsiteX1049" fmla="*/ 1575180 w 3402569"/>
                <a:gd name="connsiteY1049" fmla="*/ 2171936 h 3038603"/>
                <a:gd name="connsiteX1050" fmla="*/ 1587994 w 3402569"/>
                <a:gd name="connsiteY1050" fmla="*/ 2166438 h 3038603"/>
                <a:gd name="connsiteX1051" fmla="*/ 1587994 w 3402569"/>
                <a:gd name="connsiteY1051" fmla="*/ 2196956 h 3038603"/>
                <a:gd name="connsiteX1052" fmla="*/ 1640298 w 3402569"/>
                <a:gd name="connsiteY1052" fmla="*/ 2196956 h 3038603"/>
                <a:gd name="connsiteX1053" fmla="*/ 1640298 w 3402569"/>
                <a:gd name="connsiteY1053" fmla="*/ 2166438 h 3038603"/>
                <a:gd name="connsiteX1054" fmla="*/ 1587994 w 3402569"/>
                <a:gd name="connsiteY1054" fmla="*/ 2166406 h 3038603"/>
                <a:gd name="connsiteX1055" fmla="*/ 1587994 w 3402569"/>
                <a:gd name="connsiteY1055" fmla="*/ 2166423 h 3038603"/>
                <a:gd name="connsiteX1056" fmla="*/ 1640298 w 3402569"/>
                <a:gd name="connsiteY1056" fmla="*/ 2166423 h 3038603"/>
                <a:gd name="connsiteX1057" fmla="*/ 1640298 w 3402569"/>
                <a:gd name="connsiteY1057" fmla="*/ 2166406 h 3038603"/>
                <a:gd name="connsiteX1058" fmla="*/ 1568126 w 3402569"/>
                <a:gd name="connsiteY1058" fmla="*/ 2156681 h 3038603"/>
                <a:gd name="connsiteX1059" fmla="*/ 1543904 w 3402569"/>
                <a:gd name="connsiteY1059" fmla="*/ 2180903 h 3038603"/>
                <a:gd name="connsiteX1060" fmla="*/ 1554168 w 3402569"/>
                <a:gd name="connsiteY1060" fmla="*/ 2174304 h 3038603"/>
                <a:gd name="connsiteX1061" fmla="*/ 1554466 w 3402569"/>
                <a:gd name="connsiteY1061" fmla="*/ 2174304 h 3038603"/>
                <a:gd name="connsiteX1062" fmla="*/ 1554764 w 3402569"/>
                <a:gd name="connsiteY1062" fmla="*/ 2174157 h 3038603"/>
                <a:gd name="connsiteX1063" fmla="*/ 1563707 w 3402569"/>
                <a:gd name="connsiteY1063" fmla="*/ 2172368 h 3038603"/>
                <a:gd name="connsiteX1064" fmla="*/ 1570113 w 3402569"/>
                <a:gd name="connsiteY1064" fmla="*/ 2171921 h 3038603"/>
                <a:gd name="connsiteX1065" fmla="*/ 1575180 w 3402569"/>
                <a:gd name="connsiteY1065" fmla="*/ 2171921 h 3038603"/>
                <a:gd name="connsiteX1066" fmla="*/ 1575180 w 3402569"/>
                <a:gd name="connsiteY1066" fmla="*/ 2164798 h 3038603"/>
                <a:gd name="connsiteX1067" fmla="*/ 1571007 w 3402569"/>
                <a:gd name="connsiteY1067" fmla="*/ 2162265 h 3038603"/>
                <a:gd name="connsiteX1068" fmla="*/ 1570113 w 3402569"/>
                <a:gd name="connsiteY1068" fmla="*/ 2161371 h 3038603"/>
                <a:gd name="connsiteX1069" fmla="*/ 1568135 w 3402569"/>
                <a:gd name="connsiteY1069" fmla="*/ 2156672 h 3038603"/>
                <a:gd name="connsiteX1070" fmla="*/ 1568131 w 3402569"/>
                <a:gd name="connsiteY1070" fmla="*/ 2156676 h 3038603"/>
                <a:gd name="connsiteX1071" fmla="*/ 1570113 w 3402569"/>
                <a:gd name="connsiteY1071" fmla="*/ 2161356 h 3038603"/>
                <a:gd name="connsiteX1072" fmla="*/ 1571007 w 3402569"/>
                <a:gd name="connsiteY1072" fmla="*/ 2162250 h 3038603"/>
                <a:gd name="connsiteX1073" fmla="*/ 1575180 w 3402569"/>
                <a:gd name="connsiteY1073" fmla="*/ 2164783 h 3038603"/>
                <a:gd name="connsiteX1074" fmla="*/ 1575180 w 3402569"/>
                <a:gd name="connsiteY1074" fmla="*/ 2164768 h 3038603"/>
                <a:gd name="connsiteX1075" fmla="*/ 1571007 w 3402569"/>
                <a:gd name="connsiteY1075" fmla="*/ 2162234 h 3038603"/>
                <a:gd name="connsiteX1076" fmla="*/ 1570113 w 3402569"/>
                <a:gd name="connsiteY1076" fmla="*/ 2161341 h 3038603"/>
                <a:gd name="connsiteX1077" fmla="*/ 1650880 w 3402569"/>
                <a:gd name="connsiteY1077" fmla="*/ 2148689 h 3038603"/>
                <a:gd name="connsiteX1078" fmla="*/ 1650580 w 3402569"/>
                <a:gd name="connsiteY1078" fmla="*/ 2150031 h 3038603"/>
                <a:gd name="connsiteX1079" fmla="*/ 1645962 w 3402569"/>
                <a:gd name="connsiteY1079" fmla="*/ 2153607 h 3038603"/>
                <a:gd name="connsiteX1080" fmla="*/ 1650582 w 3402569"/>
                <a:gd name="connsiteY1080" fmla="*/ 2150031 h 3038603"/>
                <a:gd name="connsiteX1081" fmla="*/ 1650880 w 3402569"/>
                <a:gd name="connsiteY1081" fmla="*/ 2148692 h 3038603"/>
                <a:gd name="connsiteX1082" fmla="*/ 1577563 w 3402569"/>
                <a:gd name="connsiteY1082" fmla="*/ 2148689 h 3038603"/>
                <a:gd name="connsiteX1083" fmla="*/ 1577563 w 3402569"/>
                <a:gd name="connsiteY1083" fmla="*/ 2148704 h 3038603"/>
                <a:gd name="connsiteX1084" fmla="*/ 1578608 w 3402569"/>
                <a:gd name="connsiteY1084" fmla="*/ 2151833 h 3038603"/>
                <a:gd name="connsiteX1085" fmla="*/ 1582332 w 3402569"/>
                <a:gd name="connsiteY1085" fmla="*/ 2153622 h 3038603"/>
                <a:gd name="connsiteX1086" fmla="*/ 1582333 w 3402569"/>
                <a:gd name="connsiteY1086" fmla="*/ 2153622 h 3038603"/>
                <a:gd name="connsiteX1087" fmla="*/ 1578608 w 3402569"/>
                <a:gd name="connsiteY1087" fmla="*/ 2151833 h 3038603"/>
                <a:gd name="connsiteX1088" fmla="*/ 1577564 w 3402569"/>
                <a:gd name="connsiteY1088" fmla="*/ 2148704 h 3038603"/>
                <a:gd name="connsiteX1089" fmla="*/ 1577564 w 3402569"/>
                <a:gd name="connsiteY1089" fmla="*/ 2148692 h 3038603"/>
                <a:gd name="connsiteX1090" fmla="*/ 2125510 w 3402569"/>
                <a:gd name="connsiteY1090" fmla="*/ 2143042 h 3038603"/>
                <a:gd name="connsiteX1091" fmla="*/ 2125525 w 3402569"/>
                <a:gd name="connsiteY1091" fmla="*/ 2143042 h 3038603"/>
                <a:gd name="connsiteX1092" fmla="*/ 2137415 w 3402569"/>
                <a:gd name="connsiteY1092" fmla="*/ 2154636 h 3038603"/>
                <a:gd name="connsiteX1093" fmla="*/ 2184802 w 3402569"/>
                <a:gd name="connsiteY1093" fmla="*/ 2218712 h 3038603"/>
                <a:gd name="connsiteX1094" fmla="*/ 2184802 w 3402569"/>
                <a:gd name="connsiteY1094" fmla="*/ 2218726 h 3038603"/>
                <a:gd name="connsiteX1095" fmla="*/ 2137415 w 3402569"/>
                <a:gd name="connsiteY1095" fmla="*/ 2154649 h 3038603"/>
                <a:gd name="connsiteX1096" fmla="*/ 1812083 w 3402569"/>
                <a:gd name="connsiteY1096" fmla="*/ 2143042 h 3038603"/>
                <a:gd name="connsiteX1097" fmla="*/ 1812096 w 3402569"/>
                <a:gd name="connsiteY1097" fmla="*/ 2143042 h 3038603"/>
                <a:gd name="connsiteX1098" fmla="*/ 1805704 w 3402569"/>
                <a:gd name="connsiteY1098" fmla="*/ 2150031 h 3038603"/>
                <a:gd name="connsiteX1099" fmla="*/ 1800041 w 3402569"/>
                <a:gd name="connsiteY1099" fmla="*/ 2154649 h 3038603"/>
                <a:gd name="connsiteX1100" fmla="*/ 1773069 w 3402569"/>
                <a:gd name="connsiteY1100" fmla="*/ 2171041 h 3038603"/>
                <a:gd name="connsiteX1101" fmla="*/ 1771280 w 3402569"/>
                <a:gd name="connsiteY1101" fmla="*/ 2172681 h 3038603"/>
                <a:gd name="connsiteX1102" fmla="*/ 1752802 w 3402569"/>
                <a:gd name="connsiteY1102" fmla="*/ 2218726 h 3038603"/>
                <a:gd name="connsiteX1103" fmla="*/ 1752802 w 3402569"/>
                <a:gd name="connsiteY1103" fmla="*/ 2218712 h 3038603"/>
                <a:gd name="connsiteX1104" fmla="*/ 1757682 w 3402569"/>
                <a:gd name="connsiteY1104" fmla="*/ 2193622 h 3038603"/>
                <a:gd name="connsiteX1105" fmla="*/ 1771280 w 3402569"/>
                <a:gd name="connsiteY1105" fmla="*/ 2172666 h 3038603"/>
                <a:gd name="connsiteX1106" fmla="*/ 1773069 w 3402569"/>
                <a:gd name="connsiteY1106" fmla="*/ 2171026 h 3038603"/>
                <a:gd name="connsiteX1107" fmla="*/ 1800041 w 3402569"/>
                <a:gd name="connsiteY1107" fmla="*/ 2154636 h 3038603"/>
                <a:gd name="connsiteX1108" fmla="*/ 1805704 w 3402569"/>
                <a:gd name="connsiteY1108" fmla="*/ 2150016 h 3038603"/>
                <a:gd name="connsiteX1109" fmla="*/ 1235873 w 3402569"/>
                <a:gd name="connsiteY1109" fmla="*/ 2139844 h 3038603"/>
                <a:gd name="connsiteX1110" fmla="*/ 1226941 w 3402569"/>
                <a:gd name="connsiteY1110" fmla="*/ 2162352 h 3038603"/>
                <a:gd name="connsiteX1111" fmla="*/ 1231399 w 3402569"/>
                <a:gd name="connsiteY1111" fmla="*/ 2147689 h 3038603"/>
                <a:gd name="connsiteX1112" fmla="*/ 601055 w 3402569"/>
                <a:gd name="connsiteY1112" fmla="*/ 2139748 h 3038603"/>
                <a:gd name="connsiteX1113" fmla="*/ 601949 w 3402569"/>
                <a:gd name="connsiteY1113" fmla="*/ 2146306 h 3038603"/>
                <a:gd name="connsiteX1114" fmla="*/ 601949 w 3402569"/>
                <a:gd name="connsiteY1114" fmla="*/ 2146320 h 3038603"/>
                <a:gd name="connsiteX1115" fmla="*/ 601055 w 3402569"/>
                <a:gd name="connsiteY1115" fmla="*/ 2139762 h 3038603"/>
                <a:gd name="connsiteX1116" fmla="*/ 259808 w 3402569"/>
                <a:gd name="connsiteY1116" fmla="*/ 2134235 h 3038603"/>
                <a:gd name="connsiteX1117" fmla="*/ 253995 w 3402569"/>
                <a:gd name="connsiteY1117" fmla="*/ 2145993 h 3038603"/>
                <a:gd name="connsiteX1118" fmla="*/ 253995 w 3402569"/>
                <a:gd name="connsiteY1118" fmla="*/ 2146007 h 3038603"/>
                <a:gd name="connsiteX1119" fmla="*/ 259808 w 3402569"/>
                <a:gd name="connsiteY1119" fmla="*/ 2134235 h 3038603"/>
                <a:gd name="connsiteX1120" fmla="*/ 1990335 w 3402569"/>
                <a:gd name="connsiteY1120" fmla="*/ 2133192 h 3038603"/>
                <a:gd name="connsiteX1121" fmla="*/ 2003002 w 3402569"/>
                <a:gd name="connsiteY1121" fmla="*/ 2142578 h 3038603"/>
                <a:gd name="connsiteX1122" fmla="*/ 2006727 w 3402569"/>
                <a:gd name="connsiteY1122" fmla="*/ 2143026 h 3038603"/>
                <a:gd name="connsiteX1123" fmla="*/ 2015357 w 3402569"/>
                <a:gd name="connsiteY1123" fmla="*/ 2143026 h 3038603"/>
                <a:gd name="connsiteX1124" fmla="*/ 2015343 w 3402569"/>
                <a:gd name="connsiteY1124" fmla="*/ 2143042 h 3038603"/>
                <a:gd name="connsiteX1125" fmla="*/ 2006727 w 3402569"/>
                <a:gd name="connsiteY1125" fmla="*/ 2143042 h 3038603"/>
                <a:gd name="connsiteX1126" fmla="*/ 2003002 w 3402569"/>
                <a:gd name="connsiteY1126" fmla="*/ 2142595 h 3038603"/>
                <a:gd name="connsiteX1127" fmla="*/ 1990335 w 3402569"/>
                <a:gd name="connsiteY1127" fmla="*/ 2133206 h 3038603"/>
                <a:gd name="connsiteX1128" fmla="*/ 306300 w 3402569"/>
                <a:gd name="connsiteY1128" fmla="*/ 2131552 h 3038603"/>
                <a:gd name="connsiteX1129" fmla="*/ 317029 w 3402569"/>
                <a:gd name="connsiteY1129" fmla="*/ 2146007 h 3038603"/>
                <a:gd name="connsiteX1130" fmla="*/ 317029 w 3402569"/>
                <a:gd name="connsiteY1130" fmla="*/ 2145998 h 3038603"/>
                <a:gd name="connsiteX1131" fmla="*/ 313547 w 3402569"/>
                <a:gd name="connsiteY1131" fmla="*/ 2141307 h 3038603"/>
                <a:gd name="connsiteX1132" fmla="*/ 577064 w 3402569"/>
                <a:gd name="connsiteY1132" fmla="*/ 2131090 h 3038603"/>
                <a:gd name="connsiteX1133" fmla="*/ 578704 w 3402569"/>
                <a:gd name="connsiteY1133" fmla="*/ 2131820 h 3038603"/>
                <a:gd name="connsiteX1134" fmla="*/ 589581 w 3402569"/>
                <a:gd name="connsiteY1134" fmla="*/ 2146291 h 3038603"/>
                <a:gd name="connsiteX1135" fmla="*/ 578704 w 3402569"/>
                <a:gd name="connsiteY1135" fmla="*/ 2131835 h 3038603"/>
                <a:gd name="connsiteX1136" fmla="*/ 539064 w 3402569"/>
                <a:gd name="connsiteY1136" fmla="*/ 2131090 h 3038603"/>
                <a:gd name="connsiteX1137" fmla="*/ 537426 w 3402569"/>
                <a:gd name="connsiteY1137" fmla="*/ 2131835 h 3038603"/>
                <a:gd name="connsiteX1138" fmla="*/ 526695 w 3402569"/>
                <a:gd name="connsiteY1138" fmla="*/ 2143756 h 3038603"/>
                <a:gd name="connsiteX1139" fmla="*/ 537426 w 3402569"/>
                <a:gd name="connsiteY1139" fmla="*/ 2131820 h 3038603"/>
                <a:gd name="connsiteX1140" fmla="*/ 447866 w 3402569"/>
                <a:gd name="connsiteY1140" fmla="*/ 2130942 h 3038603"/>
                <a:gd name="connsiteX1141" fmla="*/ 446675 w 3402569"/>
                <a:gd name="connsiteY1141" fmla="*/ 2131552 h 3038603"/>
                <a:gd name="connsiteX1142" fmla="*/ 435646 w 3402569"/>
                <a:gd name="connsiteY1142" fmla="*/ 2145993 h 3038603"/>
                <a:gd name="connsiteX1143" fmla="*/ 435646 w 3402569"/>
                <a:gd name="connsiteY1143" fmla="*/ 2146007 h 3038603"/>
                <a:gd name="connsiteX1144" fmla="*/ 435653 w 3402569"/>
                <a:gd name="connsiteY1144" fmla="*/ 2145998 h 3038603"/>
                <a:gd name="connsiteX1145" fmla="*/ 435653 w 3402569"/>
                <a:gd name="connsiteY1145" fmla="*/ 2145993 h 3038603"/>
                <a:gd name="connsiteX1146" fmla="*/ 439435 w 3402569"/>
                <a:gd name="connsiteY1146" fmla="*/ 2141041 h 3038603"/>
                <a:gd name="connsiteX1147" fmla="*/ 446675 w 3402569"/>
                <a:gd name="connsiteY1147" fmla="*/ 2131552 h 3038603"/>
                <a:gd name="connsiteX1148" fmla="*/ 447007 w 3402569"/>
                <a:gd name="connsiteY1148" fmla="*/ 2131386 h 3038603"/>
                <a:gd name="connsiteX1149" fmla="*/ 447873 w 3402569"/>
                <a:gd name="connsiteY1149" fmla="*/ 2130942 h 3038603"/>
                <a:gd name="connsiteX1150" fmla="*/ 448313 w 3402569"/>
                <a:gd name="connsiteY1150" fmla="*/ 2130808 h 3038603"/>
                <a:gd name="connsiteX1151" fmla="*/ 448015 w 3402569"/>
                <a:gd name="connsiteY1151" fmla="*/ 2130942 h 3038603"/>
                <a:gd name="connsiteX1152" fmla="*/ 448022 w 3402569"/>
                <a:gd name="connsiteY1152" fmla="*/ 2130942 h 3038603"/>
                <a:gd name="connsiteX1153" fmla="*/ 448239 w 3402569"/>
                <a:gd name="connsiteY1153" fmla="*/ 2130844 h 3038603"/>
                <a:gd name="connsiteX1154" fmla="*/ 1901854 w 3402569"/>
                <a:gd name="connsiteY1154" fmla="*/ 2130605 h 3038603"/>
                <a:gd name="connsiteX1155" fmla="*/ 1796759 w 3402569"/>
                <a:gd name="connsiteY1155" fmla="*/ 2235700 h 3038603"/>
                <a:gd name="connsiteX1156" fmla="*/ 1850706 w 3402569"/>
                <a:gd name="connsiteY1156" fmla="*/ 2235700 h 3038603"/>
                <a:gd name="connsiteX1157" fmla="*/ 1862311 w 3402569"/>
                <a:gd name="connsiteY1157" fmla="*/ 2240543 h 3038603"/>
                <a:gd name="connsiteX1158" fmla="*/ 1867098 w 3402569"/>
                <a:gd name="connsiteY1158" fmla="*/ 2252092 h 3038603"/>
                <a:gd name="connsiteX1159" fmla="*/ 1867098 w 3402569"/>
                <a:gd name="connsiteY1159" fmla="*/ 2252107 h 3038603"/>
                <a:gd name="connsiteX1160" fmla="*/ 1850706 w 3402569"/>
                <a:gd name="connsiteY1160" fmla="*/ 2235715 h 3038603"/>
                <a:gd name="connsiteX1161" fmla="*/ 1796744 w 3402569"/>
                <a:gd name="connsiteY1161" fmla="*/ 2235715 h 3038603"/>
                <a:gd name="connsiteX1162" fmla="*/ 1796729 w 3402569"/>
                <a:gd name="connsiteY1162" fmla="*/ 2235730 h 3038603"/>
                <a:gd name="connsiteX1163" fmla="*/ 1850706 w 3402569"/>
                <a:gd name="connsiteY1163" fmla="*/ 2235730 h 3038603"/>
                <a:gd name="connsiteX1164" fmla="*/ 1862311 w 3402569"/>
                <a:gd name="connsiteY1164" fmla="*/ 2240573 h 3038603"/>
                <a:gd name="connsiteX1165" fmla="*/ 1867098 w 3402569"/>
                <a:gd name="connsiteY1165" fmla="*/ 2252122 h 3038603"/>
                <a:gd name="connsiteX1166" fmla="*/ 1867098 w 3402569"/>
                <a:gd name="connsiteY1166" fmla="*/ 2299181 h 3038603"/>
                <a:gd name="connsiteX1167" fmla="*/ 1856220 w 3402569"/>
                <a:gd name="connsiteY1167" fmla="*/ 2314530 h 3038603"/>
                <a:gd name="connsiteX1168" fmla="*/ 1856226 w 3402569"/>
                <a:gd name="connsiteY1168" fmla="*/ 2314535 h 3038603"/>
                <a:gd name="connsiteX1169" fmla="*/ 1856220 w 3402569"/>
                <a:gd name="connsiteY1169" fmla="*/ 2314544 h 3038603"/>
                <a:gd name="connsiteX1170" fmla="*/ 1856227 w 3402569"/>
                <a:gd name="connsiteY1170" fmla="*/ 2314550 h 3038603"/>
                <a:gd name="connsiteX1171" fmla="*/ 1856220 w 3402569"/>
                <a:gd name="connsiteY1171" fmla="*/ 2314559 h 3038603"/>
                <a:gd name="connsiteX1172" fmla="*/ 1857562 w 3402569"/>
                <a:gd name="connsiteY1172" fmla="*/ 2315603 h 3038603"/>
                <a:gd name="connsiteX1173" fmla="*/ 1882297 w 3402569"/>
                <a:gd name="connsiteY1173" fmla="*/ 2343618 h 3038603"/>
                <a:gd name="connsiteX1174" fmla="*/ 1882297 w 3402569"/>
                <a:gd name="connsiteY1174" fmla="*/ 2343887 h 3038603"/>
                <a:gd name="connsiteX1175" fmla="*/ 1883192 w 3402569"/>
                <a:gd name="connsiteY1175" fmla="*/ 2351039 h 3038603"/>
                <a:gd name="connsiteX1176" fmla="*/ 1883192 w 3402569"/>
                <a:gd name="connsiteY1176" fmla="*/ 2351054 h 3038603"/>
                <a:gd name="connsiteX1177" fmla="*/ 1882297 w 3402569"/>
                <a:gd name="connsiteY1177" fmla="*/ 2343902 h 3038603"/>
                <a:gd name="connsiteX1178" fmla="*/ 1882297 w 3402569"/>
                <a:gd name="connsiteY1178" fmla="*/ 2343916 h 3038603"/>
                <a:gd name="connsiteX1179" fmla="*/ 1883192 w 3402569"/>
                <a:gd name="connsiteY1179" fmla="*/ 2351069 h 3038603"/>
                <a:gd name="connsiteX1180" fmla="*/ 1883192 w 3402569"/>
                <a:gd name="connsiteY1180" fmla="*/ 2484856 h 3038603"/>
                <a:gd name="connsiteX1181" fmla="*/ 1882446 w 3402569"/>
                <a:gd name="connsiteY1181" fmla="*/ 2489923 h 3038603"/>
                <a:gd name="connsiteX1182" fmla="*/ 1882446 w 3402569"/>
                <a:gd name="connsiteY1182" fmla="*/ 2489938 h 3038603"/>
                <a:gd name="connsiteX1183" fmla="*/ 1883192 w 3402569"/>
                <a:gd name="connsiteY1183" fmla="*/ 2484871 h 3038603"/>
                <a:gd name="connsiteX1184" fmla="*/ 1883192 w 3402569"/>
                <a:gd name="connsiteY1184" fmla="*/ 2484887 h 3038603"/>
                <a:gd name="connsiteX1185" fmla="*/ 1882446 w 3402569"/>
                <a:gd name="connsiteY1185" fmla="*/ 2489952 h 3038603"/>
                <a:gd name="connsiteX1186" fmla="*/ 1882446 w 3402569"/>
                <a:gd name="connsiteY1186" fmla="*/ 2490072 h 3038603"/>
                <a:gd name="connsiteX1187" fmla="*/ 1874978 w 3402569"/>
                <a:gd name="connsiteY1187" fmla="*/ 2501789 h 3038603"/>
                <a:gd name="connsiteX1188" fmla="*/ 1861586 w 3402569"/>
                <a:gd name="connsiteY1188" fmla="*/ 2506464 h 3038603"/>
                <a:gd name="connsiteX1189" fmla="*/ 1785736 w 3402569"/>
                <a:gd name="connsiteY1189" fmla="*/ 2506464 h 3038603"/>
                <a:gd name="connsiteX1190" fmla="*/ 1785856 w 3402569"/>
                <a:gd name="connsiteY1190" fmla="*/ 2506479 h 3038603"/>
                <a:gd name="connsiteX1191" fmla="*/ 1785736 w 3402569"/>
                <a:gd name="connsiteY1191" fmla="*/ 2506479 h 3038603"/>
                <a:gd name="connsiteX1192" fmla="*/ 1785856 w 3402569"/>
                <a:gd name="connsiteY1192" fmla="*/ 2506494 h 3038603"/>
                <a:gd name="connsiteX1193" fmla="*/ 1785976 w 3402569"/>
                <a:gd name="connsiteY1193" fmla="*/ 2506494 h 3038603"/>
                <a:gd name="connsiteX1194" fmla="*/ 1789312 w 3402569"/>
                <a:gd name="connsiteY1194" fmla="*/ 2506911 h 3038603"/>
                <a:gd name="connsiteX1195" fmla="*/ 1944737 w 3402569"/>
                <a:gd name="connsiteY1195" fmla="*/ 2506911 h 3038603"/>
                <a:gd name="connsiteX1196" fmla="*/ 1948212 w 3402569"/>
                <a:gd name="connsiteY1196" fmla="*/ 2506494 h 3038603"/>
                <a:gd name="connsiteX1197" fmla="*/ 1948337 w 3402569"/>
                <a:gd name="connsiteY1197" fmla="*/ 2506494 h 3038603"/>
                <a:gd name="connsiteX1198" fmla="*/ 1948462 w 3402569"/>
                <a:gd name="connsiteY1198" fmla="*/ 2506479 h 3038603"/>
                <a:gd name="connsiteX1199" fmla="*/ 1948337 w 3402569"/>
                <a:gd name="connsiteY1199" fmla="*/ 2506479 h 3038603"/>
                <a:gd name="connsiteX1200" fmla="*/ 1948212 w 3402569"/>
                <a:gd name="connsiteY1200" fmla="*/ 2506494 h 3038603"/>
                <a:gd name="connsiteX1201" fmla="*/ 1911654 w 3402569"/>
                <a:gd name="connsiteY1201" fmla="*/ 2506494 h 3038603"/>
                <a:gd name="connsiteX1202" fmla="*/ 1910165 w 3402569"/>
                <a:gd name="connsiteY1202" fmla="*/ 2506344 h 3038603"/>
                <a:gd name="connsiteX1203" fmla="*/ 1910305 w 3402569"/>
                <a:gd name="connsiteY1203" fmla="*/ 2506344 h 3038603"/>
                <a:gd name="connsiteX1204" fmla="*/ 1910165 w 3402569"/>
                <a:gd name="connsiteY1204" fmla="*/ 2506330 h 3038603"/>
                <a:gd name="connsiteX1205" fmla="*/ 1893326 w 3402569"/>
                <a:gd name="connsiteY1205" fmla="*/ 2496197 h 3038603"/>
                <a:gd name="connsiteX1206" fmla="*/ 1893326 w 3402569"/>
                <a:gd name="connsiteY1206" fmla="*/ 2496181 h 3038603"/>
                <a:gd name="connsiteX1207" fmla="*/ 1910165 w 3402569"/>
                <a:gd name="connsiteY1207" fmla="*/ 2506315 h 3038603"/>
                <a:gd name="connsiteX1208" fmla="*/ 1910455 w 3402569"/>
                <a:gd name="connsiteY1208" fmla="*/ 2506344 h 3038603"/>
                <a:gd name="connsiteX1209" fmla="*/ 1938179 w 3402569"/>
                <a:gd name="connsiteY1209" fmla="*/ 2506344 h 3038603"/>
                <a:gd name="connsiteX1210" fmla="*/ 1942202 w 3402569"/>
                <a:gd name="connsiteY1210" fmla="*/ 2505748 h 3038603"/>
                <a:gd name="connsiteX1211" fmla="*/ 1949355 w 3402569"/>
                <a:gd name="connsiteY1211" fmla="*/ 2502619 h 3038603"/>
                <a:gd name="connsiteX1212" fmla="*/ 1951442 w 3402569"/>
                <a:gd name="connsiteY1212" fmla="*/ 2501128 h 3038603"/>
                <a:gd name="connsiteX1213" fmla="*/ 1952187 w 3402569"/>
                <a:gd name="connsiteY1213" fmla="*/ 2500534 h 3038603"/>
                <a:gd name="connsiteX1214" fmla="*/ 1952486 w 3402569"/>
                <a:gd name="connsiteY1214" fmla="*/ 2500236 h 3038603"/>
                <a:gd name="connsiteX1215" fmla="*/ 1952486 w 3402569"/>
                <a:gd name="connsiteY1215" fmla="*/ 2500206 h 3038603"/>
                <a:gd name="connsiteX1216" fmla="*/ 1952486 w 3402569"/>
                <a:gd name="connsiteY1216" fmla="*/ 2500087 h 3038603"/>
                <a:gd name="connsiteX1217" fmla="*/ 1949802 w 3402569"/>
                <a:gd name="connsiteY1217" fmla="*/ 2494125 h 3038603"/>
                <a:gd name="connsiteX1218" fmla="*/ 1949816 w 3402569"/>
                <a:gd name="connsiteY1218" fmla="*/ 2494125 h 3038603"/>
                <a:gd name="connsiteX1219" fmla="*/ 1990633 w 3402569"/>
                <a:gd name="connsiteY1219" fmla="*/ 2494125 h 3038603"/>
                <a:gd name="connsiteX1220" fmla="*/ 1995402 w 3402569"/>
                <a:gd name="connsiteY1220" fmla="*/ 2492634 h 3038603"/>
                <a:gd name="connsiteX1221" fmla="*/ 1999724 w 3402569"/>
                <a:gd name="connsiteY1221" fmla="*/ 2484887 h 3038603"/>
                <a:gd name="connsiteX1222" fmla="*/ 1999724 w 3402569"/>
                <a:gd name="connsiteY1222" fmla="*/ 2484871 h 3038603"/>
                <a:gd name="connsiteX1223" fmla="*/ 1995402 w 3402569"/>
                <a:gd name="connsiteY1223" fmla="*/ 2492621 h 3038603"/>
                <a:gd name="connsiteX1224" fmla="*/ 1990633 w 3402569"/>
                <a:gd name="connsiteY1224" fmla="*/ 2494110 h 3038603"/>
                <a:gd name="connsiteX1225" fmla="*/ 1949809 w 3402569"/>
                <a:gd name="connsiteY1225" fmla="*/ 2494110 h 3038603"/>
                <a:gd name="connsiteX1226" fmla="*/ 1911654 w 3402569"/>
                <a:gd name="connsiteY1226" fmla="*/ 2494110 h 3038603"/>
                <a:gd name="connsiteX1227" fmla="*/ 1908973 w 3402569"/>
                <a:gd name="connsiteY1227" fmla="*/ 2493663 h 3038603"/>
                <a:gd name="connsiteX1228" fmla="*/ 1902564 w 3402569"/>
                <a:gd name="connsiteY1228" fmla="*/ 2484871 h 3038603"/>
                <a:gd name="connsiteX1229" fmla="*/ 1902564 w 3402569"/>
                <a:gd name="connsiteY1229" fmla="*/ 2484856 h 3038603"/>
                <a:gd name="connsiteX1230" fmla="*/ 1908973 w 3402569"/>
                <a:gd name="connsiteY1230" fmla="*/ 2493648 h 3038603"/>
                <a:gd name="connsiteX1231" fmla="*/ 1911654 w 3402569"/>
                <a:gd name="connsiteY1231" fmla="*/ 2494095 h 3038603"/>
                <a:gd name="connsiteX1232" fmla="*/ 1949802 w 3402569"/>
                <a:gd name="connsiteY1232" fmla="*/ 2494095 h 3038603"/>
                <a:gd name="connsiteX1233" fmla="*/ 1990633 w 3402569"/>
                <a:gd name="connsiteY1233" fmla="*/ 2494095 h 3038603"/>
                <a:gd name="connsiteX1234" fmla="*/ 1995402 w 3402569"/>
                <a:gd name="connsiteY1234" fmla="*/ 2492605 h 3038603"/>
                <a:gd name="connsiteX1235" fmla="*/ 1999724 w 3402569"/>
                <a:gd name="connsiteY1235" fmla="*/ 2484856 h 3038603"/>
                <a:gd name="connsiteX1236" fmla="*/ 1999724 w 3402569"/>
                <a:gd name="connsiteY1236" fmla="*/ 2446440 h 3038603"/>
                <a:gd name="connsiteX1237" fmla="*/ 1999724 w 3402569"/>
                <a:gd name="connsiteY1237" fmla="*/ 2446425 h 3038603"/>
                <a:gd name="connsiteX1238" fmla="*/ 1960383 w 3402569"/>
                <a:gd name="connsiteY1238" fmla="*/ 2446425 h 3038603"/>
                <a:gd name="connsiteX1239" fmla="*/ 1947866 w 3402569"/>
                <a:gd name="connsiteY1239" fmla="*/ 2446425 h 3038603"/>
                <a:gd name="connsiteX1240" fmla="*/ 1947866 w 3402569"/>
                <a:gd name="connsiteY1240" fmla="*/ 2446410 h 3038603"/>
                <a:gd name="connsiteX1241" fmla="*/ 1947866 w 3402569"/>
                <a:gd name="connsiteY1241" fmla="*/ 2434071 h 3038603"/>
                <a:gd name="connsiteX1242" fmla="*/ 1960383 w 3402569"/>
                <a:gd name="connsiteY1242" fmla="*/ 2434071 h 3038603"/>
                <a:gd name="connsiteX1243" fmla="*/ 1987355 w 3402569"/>
                <a:gd name="connsiteY1243" fmla="*/ 2434071 h 3038603"/>
                <a:gd name="connsiteX1244" fmla="*/ 1987355 w 3402569"/>
                <a:gd name="connsiteY1244" fmla="*/ 2434056 h 3038603"/>
                <a:gd name="connsiteX1245" fmla="*/ 1960383 w 3402569"/>
                <a:gd name="connsiteY1245" fmla="*/ 2434056 h 3038603"/>
                <a:gd name="connsiteX1246" fmla="*/ 1924321 w 3402569"/>
                <a:gd name="connsiteY1246" fmla="*/ 2434056 h 3038603"/>
                <a:gd name="connsiteX1247" fmla="*/ 1924321 w 3402569"/>
                <a:gd name="connsiteY1247" fmla="*/ 2434041 h 3038603"/>
                <a:gd name="connsiteX1248" fmla="*/ 1960383 w 3402569"/>
                <a:gd name="connsiteY1248" fmla="*/ 2434041 h 3038603"/>
                <a:gd name="connsiteX1249" fmla="*/ 1987355 w 3402569"/>
                <a:gd name="connsiteY1249" fmla="*/ 2434041 h 3038603"/>
                <a:gd name="connsiteX1250" fmla="*/ 1987355 w 3402569"/>
                <a:gd name="connsiteY1250" fmla="*/ 2369548 h 3038603"/>
                <a:gd name="connsiteX1251" fmla="*/ 1960383 w 3402569"/>
                <a:gd name="connsiteY1251" fmla="*/ 2369548 h 3038603"/>
                <a:gd name="connsiteX1252" fmla="*/ 1960383 w 3402569"/>
                <a:gd name="connsiteY1252" fmla="*/ 2369531 h 3038603"/>
                <a:gd name="connsiteX1253" fmla="*/ 1987355 w 3402569"/>
                <a:gd name="connsiteY1253" fmla="*/ 2369531 h 3038603"/>
                <a:gd name="connsiteX1254" fmla="*/ 1987355 w 3402569"/>
                <a:gd name="connsiteY1254" fmla="*/ 2369517 h 3038603"/>
                <a:gd name="connsiteX1255" fmla="*/ 1960383 w 3402569"/>
                <a:gd name="connsiteY1255" fmla="*/ 2369517 h 3038603"/>
                <a:gd name="connsiteX1256" fmla="*/ 1960383 w 3402569"/>
                <a:gd name="connsiteY1256" fmla="*/ 2369101 h 3038603"/>
                <a:gd name="connsiteX1257" fmla="*/ 1954124 w 3402569"/>
                <a:gd name="connsiteY1257" fmla="*/ 2369101 h 3038603"/>
                <a:gd name="connsiteX1258" fmla="*/ 1954124 w 3402569"/>
                <a:gd name="connsiteY1258" fmla="*/ 2357030 h 3038603"/>
                <a:gd name="connsiteX1259" fmla="*/ 1999724 w 3402569"/>
                <a:gd name="connsiteY1259" fmla="*/ 2357030 h 3038603"/>
                <a:gd name="connsiteX1260" fmla="*/ 1999724 w 3402569"/>
                <a:gd name="connsiteY1260" fmla="*/ 2357016 h 3038603"/>
                <a:gd name="connsiteX1261" fmla="*/ 1947866 w 3402569"/>
                <a:gd name="connsiteY1261" fmla="*/ 2357016 h 3038603"/>
                <a:gd name="connsiteX1262" fmla="*/ 1911654 w 3402569"/>
                <a:gd name="connsiteY1262" fmla="*/ 2357016 h 3038603"/>
                <a:gd name="connsiteX1263" fmla="*/ 1911654 w 3402569"/>
                <a:gd name="connsiteY1263" fmla="*/ 2356999 h 3038603"/>
                <a:gd name="connsiteX1264" fmla="*/ 1947866 w 3402569"/>
                <a:gd name="connsiteY1264" fmla="*/ 2356999 h 3038603"/>
                <a:gd name="connsiteX1265" fmla="*/ 1999724 w 3402569"/>
                <a:gd name="connsiteY1265" fmla="*/ 2356999 h 3038603"/>
                <a:gd name="connsiteX1266" fmla="*/ 1999724 w 3402569"/>
                <a:gd name="connsiteY1266" fmla="*/ 2351069 h 3038603"/>
                <a:gd name="connsiteX1267" fmla="*/ 1993166 w 3402569"/>
                <a:gd name="connsiteY1267" fmla="*/ 2334528 h 3038603"/>
                <a:gd name="connsiteX1268" fmla="*/ 1992869 w 3402569"/>
                <a:gd name="connsiteY1268" fmla="*/ 2334231 h 3038603"/>
                <a:gd name="connsiteX1269" fmla="*/ 1981841 w 3402569"/>
                <a:gd name="connsiteY1269" fmla="*/ 2327375 h 3038603"/>
                <a:gd name="connsiteX1270" fmla="*/ 1981395 w 3402569"/>
                <a:gd name="connsiteY1270" fmla="*/ 2327226 h 3038603"/>
                <a:gd name="connsiteX1271" fmla="*/ 1980203 w 3402569"/>
                <a:gd name="connsiteY1271" fmla="*/ 2326630 h 3038603"/>
                <a:gd name="connsiteX1272" fmla="*/ 1973199 w 3402569"/>
                <a:gd name="connsiteY1272" fmla="*/ 2320372 h 3038603"/>
                <a:gd name="connsiteX1273" fmla="*/ 1970665 w 3402569"/>
                <a:gd name="connsiteY1273" fmla="*/ 2316795 h 3038603"/>
                <a:gd name="connsiteX1274" fmla="*/ 1969919 w 3402569"/>
                <a:gd name="connsiteY1274" fmla="*/ 2315603 h 3038603"/>
                <a:gd name="connsiteX1275" fmla="*/ 1960383 w 3402569"/>
                <a:gd name="connsiteY1275" fmla="*/ 2315603 h 3038603"/>
                <a:gd name="connsiteX1276" fmla="*/ 1960383 w 3402569"/>
                <a:gd name="connsiteY1276" fmla="*/ 2315588 h 3038603"/>
                <a:gd name="connsiteX1277" fmla="*/ 1932517 w 3402569"/>
                <a:gd name="connsiteY1277" fmla="*/ 2315588 h 3038603"/>
                <a:gd name="connsiteX1278" fmla="*/ 1921936 w 3402569"/>
                <a:gd name="connsiteY1278" fmla="*/ 2326615 h 3038603"/>
                <a:gd name="connsiteX1279" fmla="*/ 1920298 w 3402569"/>
                <a:gd name="connsiteY1279" fmla="*/ 2327360 h 3038603"/>
                <a:gd name="connsiteX1280" fmla="*/ 1902564 w 3402569"/>
                <a:gd name="connsiteY1280" fmla="*/ 2351054 h 3038603"/>
                <a:gd name="connsiteX1281" fmla="*/ 1902564 w 3402569"/>
                <a:gd name="connsiteY1281" fmla="*/ 2351039 h 3038603"/>
                <a:gd name="connsiteX1282" fmla="*/ 1907464 w 3402569"/>
                <a:gd name="connsiteY1282" fmla="*/ 2336231 h 3038603"/>
                <a:gd name="connsiteX1283" fmla="*/ 1920298 w 3402569"/>
                <a:gd name="connsiteY1283" fmla="*/ 2327346 h 3038603"/>
                <a:gd name="connsiteX1284" fmla="*/ 1921936 w 3402569"/>
                <a:gd name="connsiteY1284" fmla="*/ 2326600 h 3038603"/>
                <a:gd name="connsiteX1285" fmla="*/ 1932517 w 3402569"/>
                <a:gd name="connsiteY1285" fmla="*/ 2315573 h 3038603"/>
                <a:gd name="connsiteX1286" fmla="*/ 1960383 w 3402569"/>
                <a:gd name="connsiteY1286" fmla="*/ 2315573 h 3038603"/>
                <a:gd name="connsiteX1287" fmla="*/ 1960383 w 3402569"/>
                <a:gd name="connsiteY1287" fmla="*/ 2315305 h 3038603"/>
                <a:gd name="connsiteX1288" fmla="*/ 1954124 w 3402569"/>
                <a:gd name="connsiteY1288" fmla="*/ 2315305 h 3038603"/>
                <a:gd name="connsiteX1289" fmla="*/ 1954124 w 3402569"/>
                <a:gd name="connsiteY1289" fmla="*/ 2315275 h 3038603"/>
                <a:gd name="connsiteX1290" fmla="*/ 1954124 w 3402569"/>
                <a:gd name="connsiteY1290" fmla="*/ 2303234 h 3038603"/>
                <a:gd name="connsiteX1291" fmla="*/ 1979606 w 3402569"/>
                <a:gd name="connsiteY1291" fmla="*/ 2303234 h 3038603"/>
                <a:gd name="connsiteX1292" fmla="*/ 1980650 w 3402569"/>
                <a:gd name="connsiteY1292" fmla="*/ 2302936 h 3038603"/>
                <a:gd name="connsiteX1293" fmla="*/ 1981395 w 3402569"/>
                <a:gd name="connsiteY1293" fmla="*/ 2302787 h 3038603"/>
                <a:gd name="connsiteX1294" fmla="*/ 1981395 w 3402569"/>
                <a:gd name="connsiteY1294" fmla="*/ 2302772 h 3038603"/>
                <a:gd name="connsiteX1295" fmla="*/ 1980650 w 3402569"/>
                <a:gd name="connsiteY1295" fmla="*/ 2302921 h 3038603"/>
                <a:gd name="connsiteX1296" fmla="*/ 1979606 w 3402569"/>
                <a:gd name="connsiteY1296" fmla="*/ 2303219 h 3038603"/>
                <a:gd name="connsiteX1297" fmla="*/ 1954124 w 3402569"/>
                <a:gd name="connsiteY1297" fmla="*/ 2303219 h 3038603"/>
                <a:gd name="connsiteX1298" fmla="*/ 1922681 w 3402569"/>
                <a:gd name="connsiteY1298" fmla="*/ 2303219 h 3038603"/>
                <a:gd name="connsiteX1299" fmla="*/ 1922234 w 3402569"/>
                <a:gd name="connsiteY1299" fmla="*/ 2303070 h 3038603"/>
                <a:gd name="connsiteX1300" fmla="*/ 1922085 w 3402569"/>
                <a:gd name="connsiteY1300" fmla="*/ 2303070 h 3038603"/>
                <a:gd name="connsiteX1301" fmla="*/ 1922082 w 3402569"/>
                <a:gd name="connsiteY1301" fmla="*/ 2303069 h 3038603"/>
                <a:gd name="connsiteX1302" fmla="*/ 1920596 w 3402569"/>
                <a:gd name="connsiteY1302" fmla="*/ 2302623 h 3038603"/>
                <a:gd name="connsiteX1303" fmla="*/ 1918658 w 3402569"/>
                <a:gd name="connsiteY1303" fmla="*/ 2299196 h 3038603"/>
                <a:gd name="connsiteX1304" fmla="*/ 1918658 w 3402569"/>
                <a:gd name="connsiteY1304" fmla="*/ 2299181 h 3038603"/>
                <a:gd name="connsiteX1305" fmla="*/ 1920596 w 3402569"/>
                <a:gd name="connsiteY1305" fmla="*/ 2302608 h 3038603"/>
                <a:gd name="connsiteX1306" fmla="*/ 1922085 w 3402569"/>
                <a:gd name="connsiteY1306" fmla="*/ 2303056 h 3038603"/>
                <a:gd name="connsiteX1307" fmla="*/ 1922234 w 3402569"/>
                <a:gd name="connsiteY1307" fmla="*/ 2303056 h 3038603"/>
                <a:gd name="connsiteX1308" fmla="*/ 1922681 w 3402569"/>
                <a:gd name="connsiteY1308" fmla="*/ 2303205 h 3038603"/>
                <a:gd name="connsiteX1309" fmla="*/ 1954124 w 3402569"/>
                <a:gd name="connsiteY1309" fmla="*/ 2303205 h 3038603"/>
                <a:gd name="connsiteX1310" fmla="*/ 1979606 w 3402569"/>
                <a:gd name="connsiteY1310" fmla="*/ 2303205 h 3038603"/>
                <a:gd name="connsiteX1311" fmla="*/ 1980650 w 3402569"/>
                <a:gd name="connsiteY1311" fmla="*/ 2302907 h 3038603"/>
                <a:gd name="connsiteX1312" fmla="*/ 1981395 w 3402569"/>
                <a:gd name="connsiteY1312" fmla="*/ 2302757 h 3038603"/>
                <a:gd name="connsiteX1313" fmla="*/ 1981395 w 3402569"/>
                <a:gd name="connsiteY1313" fmla="*/ 2248545 h 3038603"/>
                <a:gd name="connsiteX1314" fmla="*/ 1981097 w 3402569"/>
                <a:gd name="connsiteY1314" fmla="*/ 2248545 h 3038603"/>
                <a:gd name="connsiteX1315" fmla="*/ 1979606 w 3402569"/>
                <a:gd name="connsiteY1315" fmla="*/ 2248247 h 3038603"/>
                <a:gd name="connsiteX1316" fmla="*/ 1947866 w 3402569"/>
                <a:gd name="connsiteY1316" fmla="*/ 2248247 h 3038603"/>
                <a:gd name="connsiteX1317" fmla="*/ 1947866 w 3402569"/>
                <a:gd name="connsiteY1317" fmla="*/ 2248233 h 3038603"/>
                <a:gd name="connsiteX1318" fmla="*/ 1922681 w 3402569"/>
                <a:gd name="connsiteY1318" fmla="*/ 2248233 h 3038603"/>
                <a:gd name="connsiteX1319" fmla="*/ 1918658 w 3402569"/>
                <a:gd name="connsiteY1319" fmla="*/ 2252107 h 3038603"/>
                <a:gd name="connsiteX1320" fmla="*/ 1918658 w 3402569"/>
                <a:gd name="connsiteY1320" fmla="*/ 2252092 h 3038603"/>
                <a:gd name="connsiteX1321" fmla="*/ 1922681 w 3402569"/>
                <a:gd name="connsiteY1321" fmla="*/ 2248218 h 3038603"/>
                <a:gd name="connsiteX1322" fmla="*/ 1947866 w 3402569"/>
                <a:gd name="connsiteY1322" fmla="*/ 2248218 h 3038603"/>
                <a:gd name="connsiteX1323" fmla="*/ 1947866 w 3402569"/>
                <a:gd name="connsiteY1323" fmla="*/ 2235730 h 3038603"/>
                <a:gd name="connsiteX1324" fmla="*/ 1956062 w 3402569"/>
                <a:gd name="connsiteY1324" fmla="*/ 2235730 h 3038603"/>
                <a:gd name="connsiteX1325" fmla="*/ 1956062 w 3402569"/>
                <a:gd name="connsiteY1325" fmla="*/ 2235715 h 3038603"/>
                <a:gd name="connsiteX1326" fmla="*/ 1922681 w 3402569"/>
                <a:gd name="connsiteY1326" fmla="*/ 2235715 h 3038603"/>
                <a:gd name="connsiteX1327" fmla="*/ 1908973 w 3402569"/>
                <a:gd name="connsiteY1327" fmla="*/ 2243016 h 3038603"/>
                <a:gd name="connsiteX1328" fmla="*/ 1906140 w 3402569"/>
                <a:gd name="connsiteY1328" fmla="*/ 2252107 h 3038603"/>
                <a:gd name="connsiteX1329" fmla="*/ 1906140 w 3402569"/>
                <a:gd name="connsiteY1329" fmla="*/ 2252092 h 3038603"/>
                <a:gd name="connsiteX1330" fmla="*/ 1908973 w 3402569"/>
                <a:gd name="connsiteY1330" fmla="*/ 2243002 h 3038603"/>
                <a:gd name="connsiteX1331" fmla="*/ 1922681 w 3402569"/>
                <a:gd name="connsiteY1331" fmla="*/ 2235700 h 3038603"/>
                <a:gd name="connsiteX1332" fmla="*/ 1956062 w 3402569"/>
                <a:gd name="connsiteY1332" fmla="*/ 2235700 h 3038603"/>
                <a:gd name="connsiteX1333" fmla="*/ 1956062 w 3402569"/>
                <a:gd name="connsiteY1333" fmla="*/ 2218743 h 3038603"/>
                <a:gd name="connsiteX1334" fmla="*/ 1958296 w 3402569"/>
                <a:gd name="connsiteY1334" fmla="*/ 2202202 h 3038603"/>
                <a:gd name="connsiteX1335" fmla="*/ 1961427 w 3402569"/>
                <a:gd name="connsiteY1335" fmla="*/ 2193111 h 3038603"/>
                <a:gd name="connsiteX1336" fmla="*/ 1961874 w 3402569"/>
                <a:gd name="connsiteY1336" fmla="*/ 2192068 h 3038603"/>
                <a:gd name="connsiteX1337" fmla="*/ 1961870 w 3402569"/>
                <a:gd name="connsiteY1337" fmla="*/ 2192062 h 3038603"/>
                <a:gd name="connsiteX1338" fmla="*/ 1961874 w 3402569"/>
                <a:gd name="connsiteY1338" fmla="*/ 2192053 h 3038603"/>
                <a:gd name="connsiteX1339" fmla="*/ 1961870 w 3402569"/>
                <a:gd name="connsiteY1339" fmla="*/ 2192047 h 3038603"/>
                <a:gd name="connsiteX1340" fmla="*/ 1961874 w 3402569"/>
                <a:gd name="connsiteY1340" fmla="*/ 2192038 h 3038603"/>
                <a:gd name="connsiteX1341" fmla="*/ 1960980 w 3402569"/>
                <a:gd name="connsiteY1341" fmla="*/ 2190549 h 3038603"/>
                <a:gd name="connsiteX1342" fmla="*/ 1960980 w 3402569"/>
                <a:gd name="connsiteY1342" fmla="*/ 2190430 h 3038603"/>
                <a:gd name="connsiteX1343" fmla="*/ 1957253 w 3402569"/>
                <a:gd name="connsiteY1343" fmla="*/ 2185362 h 3038603"/>
                <a:gd name="connsiteX1344" fmla="*/ 1956956 w 3402569"/>
                <a:gd name="connsiteY1344" fmla="*/ 2184766 h 3038603"/>
                <a:gd name="connsiteX1345" fmla="*/ 1956807 w 3402569"/>
                <a:gd name="connsiteY1345" fmla="*/ 2184766 h 3038603"/>
                <a:gd name="connsiteX1346" fmla="*/ 1955764 w 3402569"/>
                <a:gd name="connsiteY1346" fmla="*/ 2183275 h 3038603"/>
                <a:gd name="connsiteX1347" fmla="*/ 1929537 w 3402569"/>
                <a:gd name="connsiteY1347" fmla="*/ 2166289 h 3038603"/>
                <a:gd name="connsiteX1348" fmla="*/ 1927897 w 3402569"/>
                <a:gd name="connsiteY1348" fmla="*/ 2165543 h 3038603"/>
                <a:gd name="connsiteX1349" fmla="*/ 1911654 w 3402569"/>
                <a:gd name="connsiteY1349" fmla="*/ 2149897 h 3038603"/>
                <a:gd name="connsiteX1350" fmla="*/ 1905546 w 3402569"/>
                <a:gd name="connsiteY1350" fmla="*/ 2139315 h 3038603"/>
                <a:gd name="connsiteX1351" fmla="*/ 1904204 w 3402569"/>
                <a:gd name="connsiteY1351" fmla="*/ 2136186 h 3038603"/>
                <a:gd name="connsiteX1352" fmla="*/ 974352 w 3402569"/>
                <a:gd name="connsiteY1352" fmla="*/ 2129470 h 3038603"/>
                <a:gd name="connsiteX1353" fmla="*/ 974348 w 3402569"/>
                <a:gd name="connsiteY1353" fmla="*/ 2129477 h 3038603"/>
                <a:gd name="connsiteX1354" fmla="*/ 1003693 w 3402569"/>
                <a:gd name="connsiteY1354" fmla="*/ 2190102 h 3038603"/>
                <a:gd name="connsiteX1355" fmla="*/ 1003686 w 3402569"/>
                <a:gd name="connsiteY1355" fmla="*/ 2190102 h 3038603"/>
                <a:gd name="connsiteX1356" fmla="*/ 974344 w 3402569"/>
                <a:gd name="connsiteY1356" fmla="*/ 2129484 h 3038603"/>
                <a:gd name="connsiteX1357" fmla="*/ 973459 w 3402569"/>
                <a:gd name="connsiteY1357" fmla="*/ 2131104 h 3038603"/>
                <a:gd name="connsiteX1358" fmla="*/ 970032 w 3402569"/>
                <a:gd name="connsiteY1358" fmla="*/ 2138408 h 3038603"/>
                <a:gd name="connsiteX1359" fmla="*/ 945152 w 3402569"/>
                <a:gd name="connsiteY1359" fmla="*/ 2190102 h 3038603"/>
                <a:gd name="connsiteX1360" fmla="*/ 945149 w 3402569"/>
                <a:gd name="connsiteY1360" fmla="*/ 2190102 h 3038603"/>
                <a:gd name="connsiteX1361" fmla="*/ 945146 w 3402569"/>
                <a:gd name="connsiteY1361" fmla="*/ 2190102 h 3038603"/>
                <a:gd name="connsiteX1362" fmla="*/ 945143 w 3402569"/>
                <a:gd name="connsiteY1362" fmla="*/ 2190102 h 3038603"/>
                <a:gd name="connsiteX1363" fmla="*/ 945136 w 3402569"/>
                <a:gd name="connsiteY1363" fmla="*/ 2190117 h 3038603"/>
                <a:gd name="connsiteX1364" fmla="*/ 945143 w 3402569"/>
                <a:gd name="connsiteY1364" fmla="*/ 2190117 h 3038603"/>
                <a:gd name="connsiteX1365" fmla="*/ 945136 w 3402569"/>
                <a:gd name="connsiteY1365" fmla="*/ 2190131 h 3038603"/>
                <a:gd name="connsiteX1366" fmla="*/ 1003700 w 3402569"/>
                <a:gd name="connsiteY1366" fmla="*/ 2190131 h 3038603"/>
                <a:gd name="connsiteX1367" fmla="*/ 1003693 w 3402569"/>
                <a:gd name="connsiteY1367" fmla="*/ 2190117 h 3038603"/>
                <a:gd name="connsiteX1368" fmla="*/ 1003700 w 3402569"/>
                <a:gd name="connsiteY1368" fmla="*/ 2190117 h 3038603"/>
                <a:gd name="connsiteX1369" fmla="*/ 1003693 w 3402569"/>
                <a:gd name="connsiteY1369" fmla="*/ 2190102 h 3038603"/>
                <a:gd name="connsiteX1370" fmla="*/ 1003700 w 3402569"/>
                <a:gd name="connsiteY1370" fmla="*/ 2190102 h 3038603"/>
                <a:gd name="connsiteX1371" fmla="*/ 798809 w 3402569"/>
                <a:gd name="connsiteY1371" fmla="*/ 2129468 h 3038603"/>
                <a:gd name="connsiteX1372" fmla="*/ 798805 w 3402569"/>
                <a:gd name="connsiteY1372" fmla="*/ 2129475 h 3038603"/>
                <a:gd name="connsiteX1373" fmla="*/ 828151 w 3402569"/>
                <a:gd name="connsiteY1373" fmla="*/ 2190102 h 3038603"/>
                <a:gd name="connsiteX1374" fmla="*/ 828144 w 3402569"/>
                <a:gd name="connsiteY1374" fmla="*/ 2190102 h 3038603"/>
                <a:gd name="connsiteX1375" fmla="*/ 798801 w 3402569"/>
                <a:gd name="connsiteY1375" fmla="*/ 2129482 h 3038603"/>
                <a:gd name="connsiteX1376" fmla="*/ 798509 w 3402569"/>
                <a:gd name="connsiteY1376" fmla="*/ 2130017 h 3038603"/>
                <a:gd name="connsiteX1377" fmla="*/ 797907 w 3402569"/>
                <a:gd name="connsiteY1377" fmla="*/ 2131121 h 3038603"/>
                <a:gd name="connsiteX1378" fmla="*/ 797907 w 3402569"/>
                <a:gd name="connsiteY1378" fmla="*/ 2131239 h 3038603"/>
                <a:gd name="connsiteX1379" fmla="*/ 794479 w 3402569"/>
                <a:gd name="connsiteY1379" fmla="*/ 2138393 h 3038603"/>
                <a:gd name="connsiteX1380" fmla="*/ 769593 w 3402569"/>
                <a:gd name="connsiteY1380" fmla="*/ 2190102 h 3038603"/>
                <a:gd name="connsiteX1381" fmla="*/ 769599 w 3402569"/>
                <a:gd name="connsiteY1381" fmla="*/ 2190102 h 3038603"/>
                <a:gd name="connsiteX1382" fmla="*/ 794479 w 3402569"/>
                <a:gd name="connsiteY1382" fmla="*/ 2138408 h 3038603"/>
                <a:gd name="connsiteX1383" fmla="*/ 797907 w 3402569"/>
                <a:gd name="connsiteY1383" fmla="*/ 2131253 h 3038603"/>
                <a:gd name="connsiteX1384" fmla="*/ 797907 w 3402569"/>
                <a:gd name="connsiteY1384" fmla="*/ 2131268 h 3038603"/>
                <a:gd name="connsiteX1385" fmla="*/ 794479 w 3402569"/>
                <a:gd name="connsiteY1385" fmla="*/ 2138422 h 3038603"/>
                <a:gd name="connsiteX1386" fmla="*/ 769606 w 3402569"/>
                <a:gd name="connsiteY1386" fmla="*/ 2190102 h 3038603"/>
                <a:gd name="connsiteX1387" fmla="*/ 769600 w 3402569"/>
                <a:gd name="connsiteY1387" fmla="*/ 2190102 h 3038603"/>
                <a:gd name="connsiteX1388" fmla="*/ 769593 w 3402569"/>
                <a:gd name="connsiteY1388" fmla="*/ 2190117 h 3038603"/>
                <a:gd name="connsiteX1389" fmla="*/ 769600 w 3402569"/>
                <a:gd name="connsiteY1389" fmla="*/ 2190117 h 3038603"/>
                <a:gd name="connsiteX1390" fmla="*/ 769593 w 3402569"/>
                <a:gd name="connsiteY1390" fmla="*/ 2190131 h 3038603"/>
                <a:gd name="connsiteX1391" fmla="*/ 828158 w 3402569"/>
                <a:gd name="connsiteY1391" fmla="*/ 2190131 h 3038603"/>
                <a:gd name="connsiteX1392" fmla="*/ 828151 w 3402569"/>
                <a:gd name="connsiteY1392" fmla="*/ 2190117 h 3038603"/>
                <a:gd name="connsiteX1393" fmla="*/ 828158 w 3402569"/>
                <a:gd name="connsiteY1393" fmla="*/ 2190117 h 3038603"/>
                <a:gd name="connsiteX1394" fmla="*/ 828151 w 3402569"/>
                <a:gd name="connsiteY1394" fmla="*/ 2190102 h 3038603"/>
                <a:gd name="connsiteX1395" fmla="*/ 828158 w 3402569"/>
                <a:gd name="connsiteY1395" fmla="*/ 2190102 h 3038603"/>
                <a:gd name="connsiteX1396" fmla="*/ 974343 w 3402569"/>
                <a:gd name="connsiteY1396" fmla="*/ 2129452 h 3038603"/>
                <a:gd name="connsiteX1397" fmla="*/ 973450 w 3402569"/>
                <a:gd name="connsiteY1397" fmla="*/ 2131090 h 3038603"/>
                <a:gd name="connsiteX1398" fmla="*/ 970022 w 3402569"/>
                <a:gd name="connsiteY1398" fmla="*/ 2138393 h 3038603"/>
                <a:gd name="connsiteX1399" fmla="*/ 945136 w 3402569"/>
                <a:gd name="connsiteY1399" fmla="*/ 2190102 h 3038603"/>
                <a:gd name="connsiteX1400" fmla="*/ 945142 w 3402569"/>
                <a:gd name="connsiteY1400" fmla="*/ 2190102 h 3038603"/>
                <a:gd name="connsiteX1401" fmla="*/ 970022 w 3402569"/>
                <a:gd name="connsiteY1401" fmla="*/ 2138408 h 3038603"/>
                <a:gd name="connsiteX1402" fmla="*/ 973449 w 3402569"/>
                <a:gd name="connsiteY1402" fmla="*/ 2131104 h 3038603"/>
                <a:gd name="connsiteX1403" fmla="*/ 974343 w 3402569"/>
                <a:gd name="connsiteY1403" fmla="*/ 2129466 h 3038603"/>
                <a:gd name="connsiteX1404" fmla="*/ 974344 w 3402569"/>
                <a:gd name="connsiteY1404" fmla="*/ 2129469 h 3038603"/>
                <a:gd name="connsiteX1405" fmla="*/ 974348 w 3402569"/>
                <a:gd name="connsiteY1405" fmla="*/ 2129462 h 3038603"/>
                <a:gd name="connsiteX1406" fmla="*/ 798801 w 3402569"/>
                <a:gd name="connsiteY1406" fmla="*/ 2129452 h 3038603"/>
                <a:gd name="connsiteX1407" fmla="*/ 797907 w 3402569"/>
                <a:gd name="connsiteY1407" fmla="*/ 2131090 h 3038603"/>
                <a:gd name="connsiteX1408" fmla="*/ 797907 w 3402569"/>
                <a:gd name="connsiteY1408" fmla="*/ 2131104 h 3038603"/>
                <a:gd name="connsiteX1409" fmla="*/ 798801 w 3402569"/>
                <a:gd name="connsiteY1409" fmla="*/ 2129466 h 3038603"/>
                <a:gd name="connsiteX1410" fmla="*/ 798802 w 3402569"/>
                <a:gd name="connsiteY1410" fmla="*/ 2129467 h 3038603"/>
                <a:gd name="connsiteX1411" fmla="*/ 798805 w 3402569"/>
                <a:gd name="connsiteY1411" fmla="*/ 2129461 h 3038603"/>
                <a:gd name="connsiteX1412" fmla="*/ 2152763 w 3402569"/>
                <a:gd name="connsiteY1412" fmla="*/ 2124399 h 3038603"/>
                <a:gd name="connsiteX1413" fmla="*/ 2152763 w 3402569"/>
                <a:gd name="connsiteY1413" fmla="*/ 2124414 h 3038603"/>
                <a:gd name="connsiteX1414" fmla="*/ 2134137 w 3402569"/>
                <a:gd name="connsiteY1414" fmla="*/ 2143042 h 3038603"/>
                <a:gd name="connsiteX1415" fmla="*/ 2125525 w 3402569"/>
                <a:gd name="connsiteY1415" fmla="*/ 2143042 h 3038603"/>
                <a:gd name="connsiteX1416" fmla="*/ 2125509 w 3402569"/>
                <a:gd name="connsiteY1416" fmla="*/ 2143026 h 3038603"/>
                <a:gd name="connsiteX1417" fmla="*/ 2134137 w 3402569"/>
                <a:gd name="connsiteY1417" fmla="*/ 2143026 h 3038603"/>
                <a:gd name="connsiteX1418" fmla="*/ 2152763 w 3402569"/>
                <a:gd name="connsiteY1418" fmla="*/ 2124399 h 3038603"/>
                <a:gd name="connsiteX1419" fmla="*/ 1949504 w 3402569"/>
                <a:gd name="connsiteY1419" fmla="*/ 2124399 h 3038603"/>
                <a:gd name="connsiteX1420" fmla="*/ 1949504 w 3402569"/>
                <a:gd name="connsiteY1420" fmla="*/ 2124414 h 3038603"/>
                <a:gd name="connsiteX1421" fmla="*/ 1930728 w 3402569"/>
                <a:gd name="connsiteY1421" fmla="*/ 2143042 h 3038603"/>
                <a:gd name="connsiteX1422" fmla="*/ 1922117 w 3402569"/>
                <a:gd name="connsiteY1422" fmla="*/ 2143042 h 3038603"/>
                <a:gd name="connsiteX1423" fmla="*/ 1922100 w 3402569"/>
                <a:gd name="connsiteY1423" fmla="*/ 2143026 h 3038603"/>
                <a:gd name="connsiteX1424" fmla="*/ 1930728 w 3402569"/>
                <a:gd name="connsiteY1424" fmla="*/ 2143026 h 3038603"/>
                <a:gd name="connsiteX1425" fmla="*/ 1949504 w 3402569"/>
                <a:gd name="connsiteY1425" fmla="*/ 2124399 h 3038603"/>
                <a:gd name="connsiteX1426" fmla="*/ 1784543 w 3402569"/>
                <a:gd name="connsiteY1426" fmla="*/ 2124399 h 3038603"/>
                <a:gd name="connsiteX1427" fmla="*/ 1786927 w 3402569"/>
                <a:gd name="connsiteY1427" fmla="*/ 2133192 h 3038603"/>
                <a:gd name="connsiteX1428" fmla="*/ 1799593 w 3402569"/>
                <a:gd name="connsiteY1428" fmla="*/ 2142578 h 3038603"/>
                <a:gd name="connsiteX1429" fmla="*/ 1803319 w 3402569"/>
                <a:gd name="connsiteY1429" fmla="*/ 2143026 h 3038603"/>
                <a:gd name="connsiteX1430" fmla="*/ 1812097 w 3402569"/>
                <a:gd name="connsiteY1430" fmla="*/ 2143026 h 3038603"/>
                <a:gd name="connsiteX1431" fmla="*/ 1812083 w 3402569"/>
                <a:gd name="connsiteY1431" fmla="*/ 2143042 h 3038603"/>
                <a:gd name="connsiteX1432" fmla="*/ 1803319 w 3402569"/>
                <a:gd name="connsiteY1432" fmla="*/ 2143042 h 3038603"/>
                <a:gd name="connsiteX1433" fmla="*/ 1799593 w 3402569"/>
                <a:gd name="connsiteY1433" fmla="*/ 2142595 h 3038603"/>
                <a:gd name="connsiteX1434" fmla="*/ 1786927 w 3402569"/>
                <a:gd name="connsiteY1434" fmla="*/ 2133206 h 3038603"/>
                <a:gd name="connsiteX1435" fmla="*/ 1784543 w 3402569"/>
                <a:gd name="connsiteY1435" fmla="*/ 2124414 h 3038603"/>
                <a:gd name="connsiteX1436" fmla="*/ 364714 w 3402569"/>
                <a:gd name="connsiteY1436" fmla="*/ 2123818 h 3038603"/>
                <a:gd name="connsiteX1437" fmla="*/ 364120 w 3402569"/>
                <a:gd name="connsiteY1437" fmla="*/ 2124563 h 3038603"/>
                <a:gd name="connsiteX1438" fmla="*/ 361884 w 3402569"/>
                <a:gd name="connsiteY1438" fmla="*/ 2127096 h 3038603"/>
                <a:gd name="connsiteX1439" fmla="*/ 361884 w 3402569"/>
                <a:gd name="connsiteY1439" fmla="*/ 2127201 h 3038603"/>
                <a:gd name="connsiteX1440" fmla="*/ 357413 w 3402569"/>
                <a:gd name="connsiteY1440" fmla="*/ 2131090 h 3038603"/>
                <a:gd name="connsiteX1441" fmla="*/ 355775 w 3402569"/>
                <a:gd name="connsiteY1441" fmla="*/ 2131820 h 3038603"/>
                <a:gd name="connsiteX1442" fmla="*/ 353687 w 3402569"/>
                <a:gd name="connsiteY1442" fmla="*/ 2132730 h 3038603"/>
                <a:gd name="connsiteX1443" fmla="*/ 353538 w 3402569"/>
                <a:gd name="connsiteY1443" fmla="*/ 2132730 h 3038603"/>
                <a:gd name="connsiteX1444" fmla="*/ 344895 w 3402569"/>
                <a:gd name="connsiteY1444" fmla="*/ 2145396 h 3038603"/>
                <a:gd name="connsiteX1445" fmla="*/ 344895 w 3402569"/>
                <a:gd name="connsiteY1445" fmla="*/ 2145411 h 3038603"/>
                <a:gd name="connsiteX1446" fmla="*/ 353538 w 3402569"/>
                <a:gd name="connsiteY1446" fmla="*/ 2132744 h 3038603"/>
                <a:gd name="connsiteX1447" fmla="*/ 353687 w 3402569"/>
                <a:gd name="connsiteY1447" fmla="*/ 2132744 h 3038603"/>
                <a:gd name="connsiteX1448" fmla="*/ 355775 w 3402569"/>
                <a:gd name="connsiteY1448" fmla="*/ 2131850 h 3038603"/>
                <a:gd name="connsiteX1449" fmla="*/ 357413 w 3402569"/>
                <a:gd name="connsiteY1449" fmla="*/ 2131104 h 3038603"/>
                <a:gd name="connsiteX1450" fmla="*/ 361884 w 3402569"/>
                <a:gd name="connsiteY1450" fmla="*/ 2127230 h 3038603"/>
                <a:gd name="connsiteX1451" fmla="*/ 361884 w 3402569"/>
                <a:gd name="connsiteY1451" fmla="*/ 2127247 h 3038603"/>
                <a:gd name="connsiteX1452" fmla="*/ 357413 w 3402569"/>
                <a:gd name="connsiteY1452" fmla="*/ 2131121 h 3038603"/>
                <a:gd name="connsiteX1453" fmla="*/ 355775 w 3402569"/>
                <a:gd name="connsiteY1453" fmla="*/ 2131865 h 3038603"/>
                <a:gd name="connsiteX1454" fmla="*/ 353687 w 3402569"/>
                <a:gd name="connsiteY1454" fmla="*/ 2132759 h 3038603"/>
                <a:gd name="connsiteX1455" fmla="*/ 353538 w 3402569"/>
                <a:gd name="connsiteY1455" fmla="*/ 2132759 h 3038603"/>
                <a:gd name="connsiteX1456" fmla="*/ 344895 w 3402569"/>
                <a:gd name="connsiteY1456" fmla="*/ 2145426 h 3038603"/>
                <a:gd name="connsiteX1457" fmla="*/ 344895 w 3402569"/>
                <a:gd name="connsiteY1457" fmla="*/ 2238233 h 3038603"/>
                <a:gd name="connsiteX1458" fmla="*/ 347579 w 3402569"/>
                <a:gd name="connsiteY1458" fmla="*/ 2242405 h 3038603"/>
                <a:gd name="connsiteX1459" fmla="*/ 405247 w 3402569"/>
                <a:gd name="connsiteY1459" fmla="*/ 2242405 h 3038603"/>
                <a:gd name="connsiteX1460" fmla="*/ 407931 w 3402569"/>
                <a:gd name="connsiteY1460" fmla="*/ 2238233 h 3038603"/>
                <a:gd name="connsiteX1461" fmla="*/ 407931 w 3402569"/>
                <a:gd name="connsiteY1461" fmla="*/ 2146320 h 3038603"/>
                <a:gd name="connsiteX1462" fmla="*/ 397051 w 3402569"/>
                <a:gd name="connsiteY1462" fmla="*/ 2131865 h 3038603"/>
                <a:gd name="connsiteX1463" fmla="*/ 395411 w 3402569"/>
                <a:gd name="connsiteY1463" fmla="*/ 2131121 h 3038603"/>
                <a:gd name="connsiteX1464" fmla="*/ 388706 w 3402569"/>
                <a:gd name="connsiteY1464" fmla="*/ 2124563 h 3038603"/>
                <a:gd name="connsiteX1465" fmla="*/ 388110 w 3402569"/>
                <a:gd name="connsiteY1465" fmla="*/ 2123818 h 3038603"/>
                <a:gd name="connsiteX1466" fmla="*/ 546367 w 3402569"/>
                <a:gd name="connsiteY1466" fmla="*/ 2123803 h 3038603"/>
                <a:gd name="connsiteX1467" fmla="*/ 569764 w 3402569"/>
                <a:gd name="connsiteY1467" fmla="*/ 2123803 h 3038603"/>
                <a:gd name="connsiteX1468" fmla="*/ 570359 w 3402569"/>
                <a:gd name="connsiteY1468" fmla="*/ 2124548 h 3038603"/>
                <a:gd name="connsiteX1469" fmla="*/ 577064 w 3402569"/>
                <a:gd name="connsiteY1469" fmla="*/ 2131104 h 3038603"/>
                <a:gd name="connsiteX1470" fmla="*/ 578704 w 3402569"/>
                <a:gd name="connsiteY1470" fmla="*/ 2131850 h 3038603"/>
                <a:gd name="connsiteX1471" fmla="*/ 589581 w 3402569"/>
                <a:gd name="connsiteY1471" fmla="*/ 2146306 h 3038603"/>
                <a:gd name="connsiteX1472" fmla="*/ 589581 w 3402569"/>
                <a:gd name="connsiteY1472" fmla="*/ 2146320 h 3038603"/>
                <a:gd name="connsiteX1473" fmla="*/ 578704 w 3402569"/>
                <a:gd name="connsiteY1473" fmla="*/ 2131865 h 3038603"/>
                <a:gd name="connsiteX1474" fmla="*/ 577064 w 3402569"/>
                <a:gd name="connsiteY1474" fmla="*/ 2131121 h 3038603"/>
                <a:gd name="connsiteX1475" fmla="*/ 570359 w 3402569"/>
                <a:gd name="connsiteY1475" fmla="*/ 2124563 h 3038603"/>
                <a:gd name="connsiteX1476" fmla="*/ 569764 w 3402569"/>
                <a:gd name="connsiteY1476" fmla="*/ 2123818 h 3038603"/>
                <a:gd name="connsiteX1477" fmla="*/ 546367 w 3402569"/>
                <a:gd name="connsiteY1477" fmla="*/ 2123818 h 3038603"/>
                <a:gd name="connsiteX1478" fmla="*/ 545771 w 3402569"/>
                <a:gd name="connsiteY1478" fmla="*/ 2124414 h 3038603"/>
                <a:gd name="connsiteX1479" fmla="*/ 539064 w 3402569"/>
                <a:gd name="connsiteY1479" fmla="*/ 2131121 h 3038603"/>
                <a:gd name="connsiteX1480" fmla="*/ 537426 w 3402569"/>
                <a:gd name="connsiteY1480" fmla="*/ 2131865 h 3038603"/>
                <a:gd name="connsiteX1481" fmla="*/ 526695 w 3402569"/>
                <a:gd name="connsiteY1481" fmla="*/ 2143786 h 3038603"/>
                <a:gd name="connsiteX1482" fmla="*/ 526548 w 3402569"/>
                <a:gd name="connsiteY1482" fmla="*/ 2146320 h 3038603"/>
                <a:gd name="connsiteX1483" fmla="*/ 526548 w 3402569"/>
                <a:gd name="connsiteY1483" fmla="*/ 2146306 h 3038603"/>
                <a:gd name="connsiteX1484" fmla="*/ 526695 w 3402569"/>
                <a:gd name="connsiteY1484" fmla="*/ 2143771 h 3038603"/>
                <a:gd name="connsiteX1485" fmla="*/ 537426 w 3402569"/>
                <a:gd name="connsiteY1485" fmla="*/ 2131850 h 3038603"/>
                <a:gd name="connsiteX1486" fmla="*/ 539064 w 3402569"/>
                <a:gd name="connsiteY1486" fmla="*/ 2131104 h 3038603"/>
                <a:gd name="connsiteX1487" fmla="*/ 545771 w 3402569"/>
                <a:gd name="connsiteY1487" fmla="*/ 2124399 h 3038603"/>
                <a:gd name="connsiteX1488" fmla="*/ 546367 w 3402569"/>
                <a:gd name="connsiteY1488" fmla="*/ 2123803 h 3038603"/>
                <a:gd name="connsiteX1489" fmla="*/ 388110 w 3402569"/>
                <a:gd name="connsiteY1489" fmla="*/ 2123803 h 3038603"/>
                <a:gd name="connsiteX1490" fmla="*/ 388706 w 3402569"/>
                <a:gd name="connsiteY1490" fmla="*/ 2124548 h 3038603"/>
                <a:gd name="connsiteX1491" fmla="*/ 395411 w 3402569"/>
                <a:gd name="connsiteY1491" fmla="*/ 2131104 h 3038603"/>
                <a:gd name="connsiteX1492" fmla="*/ 397051 w 3402569"/>
                <a:gd name="connsiteY1492" fmla="*/ 2131850 h 3038603"/>
                <a:gd name="connsiteX1493" fmla="*/ 407931 w 3402569"/>
                <a:gd name="connsiteY1493" fmla="*/ 2146306 h 3038603"/>
                <a:gd name="connsiteX1494" fmla="*/ 407931 w 3402569"/>
                <a:gd name="connsiteY1494" fmla="*/ 2146296 h 3038603"/>
                <a:gd name="connsiteX1495" fmla="*/ 397058 w 3402569"/>
                <a:gd name="connsiteY1495" fmla="*/ 2131850 h 3038603"/>
                <a:gd name="connsiteX1496" fmla="*/ 395418 w 3402569"/>
                <a:gd name="connsiteY1496" fmla="*/ 2131104 h 3038603"/>
                <a:gd name="connsiteX1497" fmla="*/ 388713 w 3402569"/>
                <a:gd name="connsiteY1497" fmla="*/ 2124548 h 3038603"/>
                <a:gd name="connsiteX1498" fmla="*/ 388117 w 3402569"/>
                <a:gd name="connsiteY1498" fmla="*/ 2123803 h 3038603"/>
                <a:gd name="connsiteX1499" fmla="*/ 546367 w 3402569"/>
                <a:gd name="connsiteY1499" fmla="*/ 2123788 h 3038603"/>
                <a:gd name="connsiteX1500" fmla="*/ 545771 w 3402569"/>
                <a:gd name="connsiteY1500" fmla="*/ 2124384 h 3038603"/>
                <a:gd name="connsiteX1501" fmla="*/ 539064 w 3402569"/>
                <a:gd name="connsiteY1501" fmla="*/ 2131090 h 3038603"/>
                <a:gd name="connsiteX1502" fmla="*/ 545771 w 3402569"/>
                <a:gd name="connsiteY1502" fmla="*/ 2124370 h 3038603"/>
                <a:gd name="connsiteX1503" fmla="*/ 546367 w 3402569"/>
                <a:gd name="connsiteY1503" fmla="*/ 2123788 h 3038603"/>
                <a:gd name="connsiteX1504" fmla="*/ 364714 w 3402569"/>
                <a:gd name="connsiteY1504" fmla="*/ 2123788 h 3038603"/>
                <a:gd name="connsiteX1505" fmla="*/ 364120 w 3402569"/>
                <a:gd name="connsiteY1505" fmla="*/ 2124534 h 3038603"/>
                <a:gd name="connsiteX1506" fmla="*/ 361884 w 3402569"/>
                <a:gd name="connsiteY1506" fmla="*/ 2127066 h 3038603"/>
                <a:gd name="connsiteX1507" fmla="*/ 361884 w 3402569"/>
                <a:gd name="connsiteY1507" fmla="*/ 2127083 h 3038603"/>
                <a:gd name="connsiteX1508" fmla="*/ 361891 w 3402569"/>
                <a:gd name="connsiteY1508" fmla="*/ 2127075 h 3038603"/>
                <a:gd name="connsiteX1509" fmla="*/ 361891 w 3402569"/>
                <a:gd name="connsiteY1509" fmla="*/ 2127066 h 3038603"/>
                <a:gd name="connsiteX1510" fmla="*/ 364127 w 3402569"/>
                <a:gd name="connsiteY1510" fmla="*/ 2124534 h 3038603"/>
                <a:gd name="connsiteX1511" fmla="*/ 364721 w 3402569"/>
                <a:gd name="connsiteY1511" fmla="*/ 2123788 h 3038603"/>
                <a:gd name="connsiteX1512" fmla="*/ 297359 w 3402569"/>
                <a:gd name="connsiteY1512" fmla="*/ 2123654 h 3038603"/>
                <a:gd name="connsiteX1513" fmla="*/ 298104 w 3402569"/>
                <a:gd name="connsiteY1513" fmla="*/ 2124548 h 3038603"/>
                <a:gd name="connsiteX1514" fmla="*/ 304660 w 3402569"/>
                <a:gd name="connsiteY1514" fmla="*/ 2130808 h 3038603"/>
                <a:gd name="connsiteX1515" fmla="*/ 301336 w 3402569"/>
                <a:gd name="connsiteY1515" fmla="*/ 2127627 h 3038603"/>
                <a:gd name="connsiteX1516" fmla="*/ 298111 w 3402569"/>
                <a:gd name="connsiteY1516" fmla="*/ 2124548 h 3038603"/>
                <a:gd name="connsiteX1517" fmla="*/ 297366 w 3402569"/>
                <a:gd name="connsiteY1517" fmla="*/ 2123654 h 3038603"/>
                <a:gd name="connsiteX1518" fmla="*/ 273963 w 3402569"/>
                <a:gd name="connsiteY1518" fmla="*/ 2123639 h 3038603"/>
                <a:gd name="connsiteX1519" fmla="*/ 273218 w 3402569"/>
                <a:gd name="connsiteY1519" fmla="*/ 2124534 h 3038603"/>
                <a:gd name="connsiteX1520" fmla="*/ 272472 w 3402569"/>
                <a:gd name="connsiteY1520" fmla="*/ 2125428 h 3038603"/>
                <a:gd name="connsiteX1521" fmla="*/ 266662 w 3402569"/>
                <a:gd name="connsiteY1521" fmla="*/ 2130808 h 3038603"/>
                <a:gd name="connsiteX1522" fmla="*/ 269384 w 3402569"/>
                <a:gd name="connsiteY1522" fmla="*/ 2128295 h 3038603"/>
                <a:gd name="connsiteX1523" fmla="*/ 272480 w 3402569"/>
                <a:gd name="connsiteY1523" fmla="*/ 2125428 h 3038603"/>
                <a:gd name="connsiteX1524" fmla="*/ 273226 w 3402569"/>
                <a:gd name="connsiteY1524" fmla="*/ 2124534 h 3038603"/>
                <a:gd name="connsiteX1525" fmla="*/ 273971 w 3402569"/>
                <a:gd name="connsiteY1525" fmla="*/ 2123639 h 3038603"/>
                <a:gd name="connsiteX1526" fmla="*/ 587355 w 3402569"/>
                <a:gd name="connsiteY1526" fmla="*/ 2122022 h 3038603"/>
                <a:gd name="connsiteX1527" fmla="*/ 591220 w 3402569"/>
                <a:gd name="connsiteY1527" fmla="*/ 2124548 h 3038603"/>
                <a:gd name="connsiteX1528" fmla="*/ 591368 w 3402569"/>
                <a:gd name="connsiteY1528" fmla="*/ 2124548 h 3038603"/>
                <a:gd name="connsiteX1529" fmla="*/ 591518 w 3402569"/>
                <a:gd name="connsiteY1529" fmla="*/ 2124697 h 3038603"/>
                <a:gd name="connsiteX1530" fmla="*/ 601055 w 3402569"/>
                <a:gd name="connsiteY1530" fmla="*/ 2139599 h 3038603"/>
                <a:gd name="connsiteX1531" fmla="*/ 601055 w 3402569"/>
                <a:gd name="connsiteY1531" fmla="*/ 2139615 h 3038603"/>
                <a:gd name="connsiteX1532" fmla="*/ 591518 w 3402569"/>
                <a:gd name="connsiteY1532" fmla="*/ 2124712 h 3038603"/>
                <a:gd name="connsiteX1533" fmla="*/ 591368 w 3402569"/>
                <a:gd name="connsiteY1533" fmla="*/ 2124563 h 3038603"/>
                <a:gd name="connsiteX1534" fmla="*/ 591220 w 3402569"/>
                <a:gd name="connsiteY1534" fmla="*/ 2124563 h 3038603"/>
                <a:gd name="connsiteX1535" fmla="*/ 587346 w 3402569"/>
                <a:gd name="connsiteY1535" fmla="*/ 2122030 h 3038603"/>
                <a:gd name="connsiteX1536" fmla="*/ 528777 w 3402569"/>
                <a:gd name="connsiteY1536" fmla="*/ 2122021 h 3038603"/>
                <a:gd name="connsiteX1537" fmla="*/ 528782 w 3402569"/>
                <a:gd name="connsiteY1537" fmla="*/ 2122030 h 3038603"/>
                <a:gd name="connsiteX1538" fmla="*/ 518351 w 3402569"/>
                <a:gd name="connsiteY1538" fmla="*/ 2131865 h 3038603"/>
                <a:gd name="connsiteX1539" fmla="*/ 515220 w 3402569"/>
                <a:gd name="connsiteY1539" fmla="*/ 2138870 h 3038603"/>
                <a:gd name="connsiteX1540" fmla="*/ 514178 w 3402569"/>
                <a:gd name="connsiteY1540" fmla="*/ 2146320 h 3038603"/>
                <a:gd name="connsiteX1541" fmla="*/ 514178 w 3402569"/>
                <a:gd name="connsiteY1541" fmla="*/ 2146306 h 3038603"/>
                <a:gd name="connsiteX1542" fmla="*/ 515220 w 3402569"/>
                <a:gd name="connsiteY1542" fmla="*/ 2138853 h 3038603"/>
                <a:gd name="connsiteX1543" fmla="*/ 518351 w 3402569"/>
                <a:gd name="connsiteY1543" fmla="*/ 2131850 h 3038603"/>
                <a:gd name="connsiteX1544" fmla="*/ 496601 w 3402569"/>
                <a:gd name="connsiteY1544" fmla="*/ 2121872 h 3038603"/>
                <a:gd name="connsiteX1545" fmla="*/ 500617 w 3402569"/>
                <a:gd name="connsiteY1545" fmla="*/ 2124548 h 3038603"/>
                <a:gd name="connsiteX1546" fmla="*/ 503597 w 3402569"/>
                <a:gd name="connsiteY1546" fmla="*/ 2127379 h 3038603"/>
                <a:gd name="connsiteX1547" fmla="*/ 511048 w 3402569"/>
                <a:gd name="connsiteY1547" fmla="*/ 2146007 h 3038603"/>
                <a:gd name="connsiteX1548" fmla="*/ 511048 w 3402569"/>
                <a:gd name="connsiteY1548" fmla="*/ 2146022 h 3038603"/>
                <a:gd name="connsiteX1549" fmla="*/ 503597 w 3402569"/>
                <a:gd name="connsiteY1549" fmla="*/ 2127396 h 3038603"/>
                <a:gd name="connsiteX1550" fmla="*/ 500617 w 3402569"/>
                <a:gd name="connsiteY1550" fmla="*/ 2124563 h 3038603"/>
                <a:gd name="connsiteX1551" fmla="*/ 496594 w 3402569"/>
                <a:gd name="connsiteY1551" fmla="*/ 2121881 h 3038603"/>
                <a:gd name="connsiteX1552" fmla="*/ 966596 w 3402569"/>
                <a:gd name="connsiteY1552" fmla="*/ 2116785 h 3038603"/>
                <a:gd name="connsiteX1553" fmla="*/ 982242 w 3402569"/>
                <a:gd name="connsiteY1553" fmla="*/ 2116785 h 3038603"/>
                <a:gd name="connsiteX1554" fmla="*/ 1017707 w 3402569"/>
                <a:gd name="connsiteY1554" fmla="*/ 2190102 h 3038603"/>
                <a:gd name="connsiteX1555" fmla="*/ 1024561 w 3402569"/>
                <a:gd name="connsiteY1555" fmla="*/ 2190102 h 3038603"/>
                <a:gd name="connsiteX1556" fmla="*/ 1040655 w 3402569"/>
                <a:gd name="connsiteY1556" fmla="*/ 2206194 h 3038603"/>
                <a:gd name="connsiteX1557" fmla="*/ 1040655 w 3402569"/>
                <a:gd name="connsiteY1557" fmla="*/ 2206211 h 3038603"/>
                <a:gd name="connsiteX1558" fmla="*/ 1024561 w 3402569"/>
                <a:gd name="connsiteY1558" fmla="*/ 2190117 h 3038603"/>
                <a:gd name="connsiteX1559" fmla="*/ 1017707 w 3402569"/>
                <a:gd name="connsiteY1559" fmla="*/ 2190117 h 3038603"/>
                <a:gd name="connsiteX1560" fmla="*/ 982242 w 3402569"/>
                <a:gd name="connsiteY1560" fmla="*/ 2116799 h 3038603"/>
                <a:gd name="connsiteX1561" fmla="*/ 966596 w 3402569"/>
                <a:gd name="connsiteY1561" fmla="*/ 2116799 h 3038603"/>
                <a:gd name="connsiteX1562" fmla="*/ 965850 w 3402569"/>
                <a:gd name="connsiteY1562" fmla="*/ 2118290 h 3038603"/>
                <a:gd name="connsiteX1563" fmla="*/ 962870 w 3402569"/>
                <a:gd name="connsiteY1563" fmla="*/ 2124548 h 3038603"/>
                <a:gd name="connsiteX1564" fmla="*/ 931130 w 3402569"/>
                <a:gd name="connsiteY1564" fmla="*/ 2190117 h 3038603"/>
                <a:gd name="connsiteX1565" fmla="*/ 923828 w 3402569"/>
                <a:gd name="connsiteY1565" fmla="*/ 2190117 h 3038603"/>
                <a:gd name="connsiteX1566" fmla="*/ 917568 w 3402569"/>
                <a:gd name="connsiteY1566" fmla="*/ 2191606 h 3038603"/>
                <a:gd name="connsiteX1567" fmla="*/ 909223 w 3402569"/>
                <a:gd name="connsiteY1567" fmla="*/ 2200696 h 3038603"/>
                <a:gd name="connsiteX1568" fmla="*/ 909074 w 3402569"/>
                <a:gd name="connsiteY1568" fmla="*/ 2200845 h 3038603"/>
                <a:gd name="connsiteX1569" fmla="*/ 908032 w 3402569"/>
                <a:gd name="connsiteY1569" fmla="*/ 2206211 h 3038603"/>
                <a:gd name="connsiteX1570" fmla="*/ 908032 w 3402569"/>
                <a:gd name="connsiteY1570" fmla="*/ 2206194 h 3038603"/>
                <a:gd name="connsiteX1571" fmla="*/ 909074 w 3402569"/>
                <a:gd name="connsiteY1571" fmla="*/ 2200831 h 3038603"/>
                <a:gd name="connsiteX1572" fmla="*/ 909223 w 3402569"/>
                <a:gd name="connsiteY1572" fmla="*/ 2200681 h 3038603"/>
                <a:gd name="connsiteX1573" fmla="*/ 917568 w 3402569"/>
                <a:gd name="connsiteY1573" fmla="*/ 2191591 h 3038603"/>
                <a:gd name="connsiteX1574" fmla="*/ 923828 w 3402569"/>
                <a:gd name="connsiteY1574" fmla="*/ 2190102 h 3038603"/>
                <a:gd name="connsiteX1575" fmla="*/ 931130 w 3402569"/>
                <a:gd name="connsiteY1575" fmla="*/ 2190102 h 3038603"/>
                <a:gd name="connsiteX1576" fmla="*/ 962870 w 3402569"/>
                <a:gd name="connsiteY1576" fmla="*/ 2124534 h 3038603"/>
                <a:gd name="connsiteX1577" fmla="*/ 965850 w 3402569"/>
                <a:gd name="connsiteY1577" fmla="*/ 2118276 h 3038603"/>
                <a:gd name="connsiteX1578" fmla="*/ 791052 w 3402569"/>
                <a:gd name="connsiteY1578" fmla="*/ 2116785 h 3038603"/>
                <a:gd name="connsiteX1579" fmla="*/ 806699 w 3402569"/>
                <a:gd name="connsiteY1579" fmla="*/ 2116785 h 3038603"/>
                <a:gd name="connsiteX1580" fmla="*/ 842166 w 3402569"/>
                <a:gd name="connsiteY1580" fmla="*/ 2190102 h 3038603"/>
                <a:gd name="connsiteX1581" fmla="*/ 849020 w 3402569"/>
                <a:gd name="connsiteY1581" fmla="*/ 2190102 h 3038603"/>
                <a:gd name="connsiteX1582" fmla="*/ 860495 w 3402569"/>
                <a:gd name="connsiteY1582" fmla="*/ 2194851 h 3038603"/>
                <a:gd name="connsiteX1583" fmla="*/ 865263 w 3402569"/>
                <a:gd name="connsiteY1583" fmla="*/ 2206194 h 3038603"/>
                <a:gd name="connsiteX1584" fmla="*/ 865263 w 3402569"/>
                <a:gd name="connsiteY1584" fmla="*/ 2206211 h 3038603"/>
                <a:gd name="connsiteX1585" fmla="*/ 849020 w 3402569"/>
                <a:gd name="connsiteY1585" fmla="*/ 2190117 h 3038603"/>
                <a:gd name="connsiteX1586" fmla="*/ 842166 w 3402569"/>
                <a:gd name="connsiteY1586" fmla="*/ 2190117 h 3038603"/>
                <a:gd name="connsiteX1587" fmla="*/ 806699 w 3402569"/>
                <a:gd name="connsiteY1587" fmla="*/ 2116799 h 3038603"/>
                <a:gd name="connsiteX1588" fmla="*/ 791052 w 3402569"/>
                <a:gd name="connsiteY1588" fmla="*/ 2116799 h 3038603"/>
                <a:gd name="connsiteX1589" fmla="*/ 790307 w 3402569"/>
                <a:gd name="connsiteY1589" fmla="*/ 2118290 h 3038603"/>
                <a:gd name="connsiteX1590" fmla="*/ 787327 w 3402569"/>
                <a:gd name="connsiteY1590" fmla="*/ 2124548 h 3038603"/>
                <a:gd name="connsiteX1591" fmla="*/ 755586 w 3402569"/>
                <a:gd name="connsiteY1591" fmla="*/ 2190117 h 3038603"/>
                <a:gd name="connsiteX1592" fmla="*/ 748285 w 3402569"/>
                <a:gd name="connsiteY1592" fmla="*/ 2190117 h 3038603"/>
                <a:gd name="connsiteX1593" fmla="*/ 742025 w 3402569"/>
                <a:gd name="connsiteY1593" fmla="*/ 2191606 h 3038603"/>
                <a:gd name="connsiteX1594" fmla="*/ 733680 w 3402569"/>
                <a:gd name="connsiteY1594" fmla="*/ 2200696 h 3038603"/>
                <a:gd name="connsiteX1595" fmla="*/ 733531 w 3402569"/>
                <a:gd name="connsiteY1595" fmla="*/ 2200845 h 3038603"/>
                <a:gd name="connsiteX1596" fmla="*/ 732489 w 3402569"/>
                <a:gd name="connsiteY1596" fmla="*/ 2206211 h 3038603"/>
                <a:gd name="connsiteX1597" fmla="*/ 732489 w 3402569"/>
                <a:gd name="connsiteY1597" fmla="*/ 2206194 h 3038603"/>
                <a:gd name="connsiteX1598" fmla="*/ 733531 w 3402569"/>
                <a:gd name="connsiteY1598" fmla="*/ 2200831 h 3038603"/>
                <a:gd name="connsiteX1599" fmla="*/ 733680 w 3402569"/>
                <a:gd name="connsiteY1599" fmla="*/ 2200681 h 3038603"/>
                <a:gd name="connsiteX1600" fmla="*/ 742025 w 3402569"/>
                <a:gd name="connsiteY1600" fmla="*/ 2191591 h 3038603"/>
                <a:gd name="connsiteX1601" fmla="*/ 748285 w 3402569"/>
                <a:gd name="connsiteY1601" fmla="*/ 2190102 h 3038603"/>
                <a:gd name="connsiteX1602" fmla="*/ 755586 w 3402569"/>
                <a:gd name="connsiteY1602" fmla="*/ 2190102 h 3038603"/>
                <a:gd name="connsiteX1603" fmla="*/ 787327 w 3402569"/>
                <a:gd name="connsiteY1603" fmla="*/ 2124534 h 3038603"/>
                <a:gd name="connsiteX1604" fmla="*/ 790307 w 3402569"/>
                <a:gd name="connsiteY1604" fmla="*/ 2118276 h 3038603"/>
                <a:gd name="connsiteX1605" fmla="*/ 500021 w 3402569"/>
                <a:gd name="connsiteY1605" fmla="*/ 2115443 h 3038603"/>
                <a:gd name="connsiteX1606" fmla="*/ 500021 w 3402569"/>
                <a:gd name="connsiteY1606" fmla="*/ 2115458 h 3038603"/>
                <a:gd name="connsiteX1607" fmla="*/ 500021 w 3402569"/>
                <a:gd name="connsiteY1607" fmla="*/ 2115458 h 3038603"/>
                <a:gd name="connsiteX1608" fmla="*/ 500021 w 3402569"/>
                <a:gd name="connsiteY1608" fmla="*/ 2115472 h 3038603"/>
                <a:gd name="connsiteX1609" fmla="*/ 499275 w 3402569"/>
                <a:gd name="connsiteY1609" fmla="*/ 2118305 h 3038603"/>
                <a:gd name="connsiteX1610" fmla="*/ 496609 w 3402569"/>
                <a:gd name="connsiteY1610" fmla="*/ 2121862 h 3038603"/>
                <a:gd name="connsiteX1611" fmla="*/ 496601 w 3402569"/>
                <a:gd name="connsiteY1611" fmla="*/ 2121872 h 3038603"/>
                <a:gd name="connsiteX1612" fmla="*/ 496594 w 3402569"/>
                <a:gd name="connsiteY1612" fmla="*/ 2121867 h 3038603"/>
                <a:gd name="connsiteX1613" fmla="*/ 496602 w 3402569"/>
                <a:gd name="connsiteY1613" fmla="*/ 2121857 h 3038603"/>
                <a:gd name="connsiteX1614" fmla="*/ 499275 w 3402569"/>
                <a:gd name="connsiteY1614" fmla="*/ 2118290 h 3038603"/>
                <a:gd name="connsiteX1615" fmla="*/ 500011 w 3402569"/>
                <a:gd name="connsiteY1615" fmla="*/ 2115497 h 3038603"/>
                <a:gd name="connsiteX1616" fmla="*/ 499275 w 3402569"/>
                <a:gd name="connsiteY1616" fmla="*/ 2118276 h 3038603"/>
                <a:gd name="connsiteX1617" fmla="*/ 500021 w 3402569"/>
                <a:gd name="connsiteY1617" fmla="*/ 2115443 h 3038603"/>
                <a:gd name="connsiteX1618" fmla="*/ 525355 w 3402569"/>
                <a:gd name="connsiteY1618" fmla="*/ 2115012 h 3038603"/>
                <a:gd name="connsiteX1619" fmla="*/ 528777 w 3402569"/>
                <a:gd name="connsiteY1619" fmla="*/ 2122006 h 3038603"/>
                <a:gd name="connsiteX1620" fmla="*/ 528782 w 3402569"/>
                <a:gd name="connsiteY1620" fmla="*/ 2122016 h 3038603"/>
                <a:gd name="connsiteX1621" fmla="*/ 528777 w 3402569"/>
                <a:gd name="connsiteY1621" fmla="*/ 2122021 h 3038603"/>
                <a:gd name="connsiteX1622" fmla="*/ 528772 w 3402569"/>
                <a:gd name="connsiteY1622" fmla="*/ 2122010 h 3038603"/>
                <a:gd name="connsiteX1623" fmla="*/ 525355 w 3402569"/>
                <a:gd name="connsiteY1623" fmla="*/ 2115027 h 3038603"/>
                <a:gd name="connsiteX1624" fmla="*/ 590773 w 3402569"/>
                <a:gd name="connsiteY1624" fmla="*/ 2114996 h 3038603"/>
                <a:gd name="connsiteX1625" fmla="*/ 590773 w 3402569"/>
                <a:gd name="connsiteY1625" fmla="*/ 2115012 h 3038603"/>
                <a:gd name="connsiteX1626" fmla="*/ 590773 w 3402569"/>
                <a:gd name="connsiteY1626" fmla="*/ 2115013 h 3038603"/>
                <a:gd name="connsiteX1627" fmla="*/ 590773 w 3402569"/>
                <a:gd name="connsiteY1627" fmla="*/ 2115027 h 3038603"/>
                <a:gd name="connsiteX1628" fmla="*/ 590178 w 3402569"/>
                <a:gd name="connsiteY1628" fmla="*/ 2118305 h 3038603"/>
                <a:gd name="connsiteX1629" fmla="*/ 588389 w 3402569"/>
                <a:gd name="connsiteY1629" fmla="*/ 2121136 h 3038603"/>
                <a:gd name="connsiteX1630" fmla="*/ 587365 w 3402569"/>
                <a:gd name="connsiteY1630" fmla="*/ 2122014 h 3038603"/>
                <a:gd name="connsiteX1631" fmla="*/ 587355 w 3402569"/>
                <a:gd name="connsiteY1631" fmla="*/ 2122022 h 3038603"/>
                <a:gd name="connsiteX1632" fmla="*/ 587346 w 3402569"/>
                <a:gd name="connsiteY1632" fmla="*/ 2122016 h 3038603"/>
                <a:gd name="connsiteX1633" fmla="*/ 587356 w 3402569"/>
                <a:gd name="connsiteY1633" fmla="*/ 2122008 h 3038603"/>
                <a:gd name="connsiteX1634" fmla="*/ 588389 w 3402569"/>
                <a:gd name="connsiteY1634" fmla="*/ 2121121 h 3038603"/>
                <a:gd name="connsiteX1635" fmla="*/ 590178 w 3402569"/>
                <a:gd name="connsiteY1635" fmla="*/ 2118290 h 3038603"/>
                <a:gd name="connsiteX1636" fmla="*/ 590749 w 3402569"/>
                <a:gd name="connsiteY1636" fmla="*/ 2115145 h 3038603"/>
                <a:gd name="connsiteX1637" fmla="*/ 590178 w 3402569"/>
                <a:gd name="connsiteY1637" fmla="*/ 2118276 h 3038603"/>
                <a:gd name="connsiteX1638" fmla="*/ 590773 w 3402569"/>
                <a:gd name="connsiteY1638" fmla="*/ 2114996 h 3038603"/>
                <a:gd name="connsiteX1639" fmla="*/ 525356 w 3402569"/>
                <a:gd name="connsiteY1639" fmla="*/ 2114996 h 3038603"/>
                <a:gd name="connsiteX1640" fmla="*/ 528782 w 3402569"/>
                <a:gd name="connsiteY1640" fmla="*/ 2122001 h 3038603"/>
                <a:gd name="connsiteX1641" fmla="*/ 525356 w 3402569"/>
                <a:gd name="connsiteY1641" fmla="*/ 2115012 h 3038603"/>
                <a:gd name="connsiteX1642" fmla="*/ 355922 w 3402569"/>
                <a:gd name="connsiteY1642" fmla="*/ 2111583 h 3038603"/>
                <a:gd name="connsiteX1643" fmla="*/ 355922 w 3402569"/>
                <a:gd name="connsiteY1643" fmla="*/ 2111600 h 3038603"/>
                <a:gd name="connsiteX1644" fmla="*/ 396753 w 3402569"/>
                <a:gd name="connsiteY1644" fmla="*/ 2111600 h 3038603"/>
                <a:gd name="connsiteX1645" fmla="*/ 396753 w 3402569"/>
                <a:gd name="connsiteY1645" fmla="*/ 2111583 h 3038603"/>
                <a:gd name="connsiteX1646" fmla="*/ 355922 w 3402569"/>
                <a:gd name="connsiteY1646" fmla="*/ 2105936 h 3038603"/>
                <a:gd name="connsiteX1647" fmla="*/ 355922 w 3402569"/>
                <a:gd name="connsiteY1647" fmla="*/ 2111569 h 3038603"/>
                <a:gd name="connsiteX1648" fmla="*/ 355929 w 3402569"/>
                <a:gd name="connsiteY1648" fmla="*/ 2111569 h 3038603"/>
                <a:gd name="connsiteX1649" fmla="*/ 355929 w 3402569"/>
                <a:gd name="connsiteY1649" fmla="*/ 2105936 h 3038603"/>
                <a:gd name="connsiteX1650" fmla="*/ 355922 w 3402569"/>
                <a:gd name="connsiteY1650" fmla="*/ 2105907 h 3038603"/>
                <a:gd name="connsiteX1651" fmla="*/ 355922 w 3402569"/>
                <a:gd name="connsiteY1651" fmla="*/ 2105922 h 3038603"/>
                <a:gd name="connsiteX1652" fmla="*/ 396753 w 3402569"/>
                <a:gd name="connsiteY1652" fmla="*/ 2105922 h 3038603"/>
                <a:gd name="connsiteX1653" fmla="*/ 396753 w 3402569"/>
                <a:gd name="connsiteY1653" fmla="*/ 2105907 h 3038603"/>
                <a:gd name="connsiteX1654" fmla="*/ 265171 w 3402569"/>
                <a:gd name="connsiteY1654" fmla="*/ 2105638 h 3038603"/>
                <a:gd name="connsiteX1655" fmla="*/ 265171 w 3402569"/>
                <a:gd name="connsiteY1655" fmla="*/ 2111270 h 3038603"/>
                <a:gd name="connsiteX1656" fmla="*/ 265171 w 3402569"/>
                <a:gd name="connsiteY1656" fmla="*/ 2111287 h 3038603"/>
                <a:gd name="connsiteX1657" fmla="*/ 265171 w 3402569"/>
                <a:gd name="connsiteY1657" fmla="*/ 2111300 h 3038603"/>
                <a:gd name="connsiteX1658" fmla="*/ 306002 w 3402569"/>
                <a:gd name="connsiteY1658" fmla="*/ 2111300 h 3038603"/>
                <a:gd name="connsiteX1659" fmla="*/ 306002 w 3402569"/>
                <a:gd name="connsiteY1659" fmla="*/ 2111287 h 3038603"/>
                <a:gd name="connsiteX1660" fmla="*/ 306002 w 3402569"/>
                <a:gd name="connsiteY1660" fmla="*/ 2111270 h 3038603"/>
                <a:gd name="connsiteX1661" fmla="*/ 306002 w 3402569"/>
                <a:gd name="connsiteY1661" fmla="*/ 2105638 h 3038603"/>
                <a:gd name="connsiteX1662" fmla="*/ 1358210 w 3402569"/>
                <a:gd name="connsiteY1662" fmla="*/ 2099677 h 3038603"/>
                <a:gd name="connsiteX1663" fmla="*/ 1358210 w 3402569"/>
                <a:gd name="connsiteY1663" fmla="*/ 2498268 h 3038603"/>
                <a:gd name="connsiteX1664" fmla="*/ 1460140 w 3402569"/>
                <a:gd name="connsiteY1664" fmla="*/ 2498268 h 3038603"/>
                <a:gd name="connsiteX1665" fmla="*/ 1460140 w 3402569"/>
                <a:gd name="connsiteY1665" fmla="*/ 2099677 h 3038603"/>
                <a:gd name="connsiteX1666" fmla="*/ 1358210 w 3402569"/>
                <a:gd name="connsiteY1666" fmla="*/ 2099647 h 3038603"/>
                <a:gd name="connsiteX1667" fmla="*/ 1358210 w 3402569"/>
                <a:gd name="connsiteY1667" fmla="*/ 2099662 h 3038603"/>
                <a:gd name="connsiteX1668" fmla="*/ 1460140 w 3402569"/>
                <a:gd name="connsiteY1668" fmla="*/ 2099662 h 3038603"/>
                <a:gd name="connsiteX1669" fmla="*/ 1460140 w 3402569"/>
                <a:gd name="connsiteY1669" fmla="*/ 2099647 h 3038603"/>
                <a:gd name="connsiteX1670" fmla="*/ 1936988 w 3402569"/>
                <a:gd name="connsiteY1670" fmla="*/ 2095471 h 3038603"/>
                <a:gd name="connsiteX1671" fmla="*/ 1901964 w 3402569"/>
                <a:gd name="connsiteY1671" fmla="*/ 2130495 h 3038603"/>
                <a:gd name="connsiteX1672" fmla="*/ 1930728 w 3402569"/>
                <a:gd name="connsiteY1672" fmla="*/ 2130495 h 3038603"/>
                <a:gd name="connsiteX1673" fmla="*/ 1933263 w 3402569"/>
                <a:gd name="connsiteY1673" fmla="*/ 2129899 h 3038603"/>
                <a:gd name="connsiteX1674" fmla="*/ 1933412 w 3402569"/>
                <a:gd name="connsiteY1674" fmla="*/ 2129899 h 3038603"/>
                <a:gd name="connsiteX1675" fmla="*/ 1936988 w 3402569"/>
                <a:gd name="connsiteY1675" fmla="*/ 2124384 h 3038603"/>
                <a:gd name="connsiteX1676" fmla="*/ 581983 w 3402569"/>
                <a:gd name="connsiteY1676" fmla="*/ 2093553 h 3038603"/>
                <a:gd name="connsiteX1677" fmla="*/ 583770 w 3402569"/>
                <a:gd name="connsiteY1677" fmla="*/ 2093702 h 3038603"/>
                <a:gd name="connsiteX1678" fmla="*/ 590434 w 3402569"/>
                <a:gd name="connsiteY1678" fmla="*/ 2099921 h 3038603"/>
                <a:gd name="connsiteX1679" fmla="*/ 587474 w 3402569"/>
                <a:gd name="connsiteY1679" fmla="*/ 2097152 h 3038603"/>
                <a:gd name="connsiteX1680" fmla="*/ 583777 w 3402569"/>
                <a:gd name="connsiteY1680" fmla="*/ 2093702 h 3038603"/>
                <a:gd name="connsiteX1681" fmla="*/ 582056 w 3402569"/>
                <a:gd name="connsiteY1681" fmla="*/ 2093559 h 3038603"/>
                <a:gd name="connsiteX1682" fmla="*/ 534298 w 3402569"/>
                <a:gd name="connsiteY1682" fmla="*/ 2093538 h 3038603"/>
                <a:gd name="connsiteX1683" fmla="*/ 581983 w 3402569"/>
                <a:gd name="connsiteY1683" fmla="*/ 2093538 h 3038603"/>
                <a:gd name="connsiteX1684" fmla="*/ 583704 w 3402569"/>
                <a:gd name="connsiteY1684" fmla="*/ 2093682 h 3038603"/>
                <a:gd name="connsiteX1685" fmla="*/ 583777 w 3402569"/>
                <a:gd name="connsiteY1685" fmla="*/ 2093687 h 3038603"/>
                <a:gd name="connsiteX1686" fmla="*/ 586807 w 3402569"/>
                <a:gd name="connsiteY1686" fmla="*/ 2096521 h 3038603"/>
                <a:gd name="connsiteX1687" fmla="*/ 590476 w 3402569"/>
                <a:gd name="connsiteY1687" fmla="*/ 2099945 h 3038603"/>
                <a:gd name="connsiteX1688" fmla="*/ 590477 w 3402569"/>
                <a:gd name="connsiteY1688" fmla="*/ 2099955 h 3038603"/>
                <a:gd name="connsiteX1689" fmla="*/ 590773 w 3402569"/>
                <a:gd name="connsiteY1689" fmla="*/ 2102331 h 3038603"/>
                <a:gd name="connsiteX1690" fmla="*/ 590492 w 3402569"/>
                <a:gd name="connsiteY1690" fmla="*/ 2100089 h 3038603"/>
                <a:gd name="connsiteX1691" fmla="*/ 590773 w 3402569"/>
                <a:gd name="connsiteY1691" fmla="*/ 2102346 h 3038603"/>
                <a:gd name="connsiteX1692" fmla="*/ 590773 w 3402569"/>
                <a:gd name="connsiteY1692" fmla="*/ 2102360 h 3038603"/>
                <a:gd name="connsiteX1693" fmla="*/ 590476 w 3402569"/>
                <a:gd name="connsiteY1693" fmla="*/ 2099975 h 3038603"/>
                <a:gd name="connsiteX1694" fmla="*/ 583770 w 3402569"/>
                <a:gd name="connsiteY1694" fmla="*/ 2093717 h 3038603"/>
                <a:gd name="connsiteX1695" fmla="*/ 581983 w 3402569"/>
                <a:gd name="connsiteY1695" fmla="*/ 2093568 h 3038603"/>
                <a:gd name="connsiteX1696" fmla="*/ 534298 w 3402569"/>
                <a:gd name="connsiteY1696" fmla="*/ 2093568 h 3038603"/>
                <a:gd name="connsiteX1697" fmla="*/ 525356 w 3402569"/>
                <a:gd name="connsiteY1697" fmla="*/ 2102360 h 3038603"/>
                <a:gd name="connsiteX1698" fmla="*/ 525356 w 3402569"/>
                <a:gd name="connsiteY1698" fmla="*/ 2102346 h 3038603"/>
                <a:gd name="connsiteX1699" fmla="*/ 534298 w 3402569"/>
                <a:gd name="connsiteY1699" fmla="*/ 2093553 h 3038603"/>
                <a:gd name="connsiteX1700" fmla="*/ 525356 w 3402569"/>
                <a:gd name="connsiteY1700" fmla="*/ 2102331 h 3038603"/>
                <a:gd name="connsiteX1701" fmla="*/ 534298 w 3402569"/>
                <a:gd name="connsiteY1701" fmla="*/ 2093538 h 3038603"/>
                <a:gd name="connsiteX1702" fmla="*/ 480948 w 3402569"/>
                <a:gd name="connsiteY1702" fmla="*/ 2093240 h 3038603"/>
                <a:gd name="connsiteX1703" fmla="*/ 491082 w 3402569"/>
                <a:gd name="connsiteY1703" fmla="*/ 2093240 h 3038603"/>
                <a:gd name="connsiteX1704" fmla="*/ 493764 w 3402569"/>
                <a:gd name="connsiteY1704" fmla="*/ 2093687 h 3038603"/>
                <a:gd name="connsiteX1705" fmla="*/ 499724 w 3402569"/>
                <a:gd name="connsiteY1705" fmla="*/ 2099945 h 3038603"/>
                <a:gd name="connsiteX1706" fmla="*/ 500022 w 3402569"/>
                <a:gd name="connsiteY1706" fmla="*/ 2102182 h 3038603"/>
                <a:gd name="connsiteX1707" fmla="*/ 500022 w 3402569"/>
                <a:gd name="connsiteY1707" fmla="*/ 2102196 h 3038603"/>
                <a:gd name="connsiteX1708" fmla="*/ 500022 w 3402569"/>
                <a:gd name="connsiteY1708" fmla="*/ 2102211 h 3038603"/>
                <a:gd name="connsiteX1709" fmla="*/ 499724 w 3402569"/>
                <a:gd name="connsiteY1709" fmla="*/ 2099975 h 3038603"/>
                <a:gd name="connsiteX1710" fmla="*/ 493764 w 3402569"/>
                <a:gd name="connsiteY1710" fmla="*/ 2093717 h 3038603"/>
                <a:gd name="connsiteX1711" fmla="*/ 491082 w 3402569"/>
                <a:gd name="connsiteY1711" fmla="*/ 2093270 h 3038603"/>
                <a:gd name="connsiteX1712" fmla="*/ 480933 w 3402569"/>
                <a:gd name="connsiteY1712" fmla="*/ 2093270 h 3038603"/>
                <a:gd name="connsiteX1713" fmla="*/ 480918 w 3402569"/>
                <a:gd name="connsiteY1713" fmla="*/ 2093270 h 3038603"/>
                <a:gd name="connsiteX1714" fmla="*/ 480933 w 3402569"/>
                <a:gd name="connsiteY1714" fmla="*/ 2093255 h 3038603"/>
                <a:gd name="connsiteX1715" fmla="*/ 1632879 w 3402569"/>
                <a:gd name="connsiteY1715" fmla="*/ 2091928 h 3038603"/>
                <a:gd name="connsiteX1716" fmla="*/ 1577563 w 3402569"/>
                <a:gd name="connsiteY1716" fmla="*/ 2147244 h 3038603"/>
                <a:gd name="connsiteX1717" fmla="*/ 1577563 w 3402569"/>
                <a:gd name="connsiteY1717" fmla="*/ 2148674 h 3038603"/>
                <a:gd name="connsiteX1718" fmla="*/ 1578608 w 3402569"/>
                <a:gd name="connsiteY1718" fmla="*/ 2151803 h 3038603"/>
                <a:gd name="connsiteX1719" fmla="*/ 1582332 w 3402569"/>
                <a:gd name="connsiteY1719" fmla="*/ 2153592 h 3038603"/>
                <a:gd name="connsiteX1720" fmla="*/ 1645962 w 3402569"/>
                <a:gd name="connsiteY1720" fmla="*/ 2153592 h 3038603"/>
                <a:gd name="connsiteX1721" fmla="*/ 1650580 w 3402569"/>
                <a:gd name="connsiteY1721" fmla="*/ 2150016 h 3038603"/>
                <a:gd name="connsiteX1722" fmla="*/ 1650880 w 3402569"/>
                <a:gd name="connsiteY1722" fmla="*/ 2148674 h 3038603"/>
                <a:gd name="connsiteX1723" fmla="*/ 1650880 w 3402569"/>
                <a:gd name="connsiteY1723" fmla="*/ 2096846 h 3038603"/>
                <a:gd name="connsiteX1724" fmla="*/ 1649240 w 3402569"/>
                <a:gd name="connsiteY1724" fmla="*/ 2093419 h 3038603"/>
                <a:gd name="connsiteX1725" fmla="*/ 1648941 w 3402569"/>
                <a:gd name="connsiteY1725" fmla="*/ 2092972 h 3038603"/>
                <a:gd name="connsiteX1726" fmla="*/ 1645962 w 3402569"/>
                <a:gd name="connsiteY1726" fmla="*/ 2091928 h 3038603"/>
                <a:gd name="connsiteX1727" fmla="*/ 1582332 w 3402569"/>
                <a:gd name="connsiteY1727" fmla="*/ 2091928 h 3038603"/>
                <a:gd name="connsiteX1728" fmla="*/ 1577862 w 3402569"/>
                <a:gd name="connsiteY1728" fmla="*/ 2095357 h 3038603"/>
                <a:gd name="connsiteX1729" fmla="*/ 1577563 w 3402569"/>
                <a:gd name="connsiteY1729" fmla="*/ 2096846 h 3038603"/>
                <a:gd name="connsiteX1730" fmla="*/ 1577563 w 3402569"/>
                <a:gd name="connsiteY1730" fmla="*/ 2129778 h 3038603"/>
                <a:gd name="connsiteX1731" fmla="*/ 1615414 w 3402569"/>
                <a:gd name="connsiteY1731" fmla="*/ 2091928 h 3038603"/>
                <a:gd name="connsiteX1732" fmla="*/ 1645962 w 3402569"/>
                <a:gd name="connsiteY1732" fmla="*/ 2091913 h 3038603"/>
                <a:gd name="connsiteX1733" fmla="*/ 1648941 w 3402569"/>
                <a:gd name="connsiteY1733" fmla="*/ 2092957 h 3038603"/>
                <a:gd name="connsiteX1734" fmla="*/ 1649240 w 3402569"/>
                <a:gd name="connsiteY1734" fmla="*/ 2093404 h 3038603"/>
                <a:gd name="connsiteX1735" fmla="*/ 1650880 w 3402569"/>
                <a:gd name="connsiteY1735" fmla="*/ 2096831 h 3038603"/>
                <a:gd name="connsiteX1736" fmla="*/ 1650880 w 3402569"/>
                <a:gd name="connsiteY1736" fmla="*/ 2096830 h 3038603"/>
                <a:gd name="connsiteX1737" fmla="*/ 1649241 w 3402569"/>
                <a:gd name="connsiteY1737" fmla="*/ 2093404 h 3038603"/>
                <a:gd name="connsiteX1738" fmla="*/ 1648942 w 3402569"/>
                <a:gd name="connsiteY1738" fmla="*/ 2092957 h 3038603"/>
                <a:gd name="connsiteX1739" fmla="*/ 1645962 w 3402569"/>
                <a:gd name="connsiteY1739" fmla="*/ 2091913 h 3038603"/>
                <a:gd name="connsiteX1740" fmla="*/ 1582332 w 3402569"/>
                <a:gd name="connsiteY1740" fmla="*/ 2091898 h 3038603"/>
                <a:gd name="connsiteX1741" fmla="*/ 1577862 w 3402569"/>
                <a:gd name="connsiteY1741" fmla="*/ 2095326 h 3038603"/>
                <a:gd name="connsiteX1742" fmla="*/ 1577563 w 3402569"/>
                <a:gd name="connsiteY1742" fmla="*/ 2096816 h 3038603"/>
                <a:gd name="connsiteX1743" fmla="*/ 1577563 w 3402569"/>
                <a:gd name="connsiteY1743" fmla="*/ 2096831 h 3038603"/>
                <a:gd name="connsiteX1744" fmla="*/ 1577564 w 3402569"/>
                <a:gd name="connsiteY1744" fmla="*/ 2096826 h 3038603"/>
                <a:gd name="connsiteX1745" fmla="*/ 1577564 w 3402569"/>
                <a:gd name="connsiteY1745" fmla="*/ 2096816 h 3038603"/>
                <a:gd name="connsiteX1746" fmla="*/ 1577863 w 3402569"/>
                <a:gd name="connsiteY1746" fmla="*/ 2095326 h 3038603"/>
                <a:gd name="connsiteX1747" fmla="*/ 1582333 w 3402569"/>
                <a:gd name="connsiteY1747" fmla="*/ 2091898 h 3038603"/>
                <a:gd name="connsiteX1748" fmla="*/ 173973 w 3402569"/>
                <a:gd name="connsiteY1748" fmla="*/ 2090573 h 3038603"/>
                <a:gd name="connsiteX1749" fmla="*/ 174718 w 3402569"/>
                <a:gd name="connsiteY1749" fmla="*/ 2090870 h 3038603"/>
                <a:gd name="connsiteX1750" fmla="*/ 175464 w 3402569"/>
                <a:gd name="connsiteY1750" fmla="*/ 2092062 h 3038603"/>
                <a:gd name="connsiteX1751" fmla="*/ 175464 w 3402569"/>
                <a:gd name="connsiteY1751" fmla="*/ 2092050 h 3038603"/>
                <a:gd name="connsiteX1752" fmla="*/ 174726 w 3402569"/>
                <a:gd name="connsiteY1752" fmla="*/ 2090870 h 3038603"/>
                <a:gd name="connsiteX1753" fmla="*/ 174152 w 3402569"/>
                <a:gd name="connsiteY1753" fmla="*/ 2090641 h 3038603"/>
                <a:gd name="connsiteX1754" fmla="*/ 1298453 w 3402569"/>
                <a:gd name="connsiteY1754" fmla="*/ 2069129 h 3038603"/>
                <a:gd name="connsiteX1755" fmla="*/ 1291897 w 3402569"/>
                <a:gd name="connsiteY1755" fmla="*/ 2077027 h 3038603"/>
                <a:gd name="connsiteX1756" fmla="*/ 1287278 w 3402569"/>
                <a:gd name="connsiteY1756" fmla="*/ 2082392 h 3038603"/>
                <a:gd name="connsiteX1757" fmla="*/ 1282062 w 3402569"/>
                <a:gd name="connsiteY1757" fmla="*/ 2088650 h 3038603"/>
                <a:gd name="connsiteX1758" fmla="*/ 1281468 w 3402569"/>
                <a:gd name="connsiteY1758" fmla="*/ 2089395 h 3038603"/>
                <a:gd name="connsiteX1759" fmla="*/ 1275209 w 3402569"/>
                <a:gd name="connsiteY1759" fmla="*/ 2097442 h 3038603"/>
                <a:gd name="connsiteX1760" fmla="*/ 1234939 w 3402569"/>
                <a:gd name="connsiteY1760" fmla="*/ 2177967 h 3038603"/>
                <a:gd name="connsiteX1761" fmla="*/ 1228521 w 3402569"/>
                <a:gd name="connsiteY1761" fmla="*/ 2236422 h 3038603"/>
                <a:gd name="connsiteX1762" fmla="*/ 1228521 w 3402569"/>
                <a:gd name="connsiteY1762" fmla="*/ 2236416 h 3038603"/>
                <a:gd name="connsiteX1763" fmla="*/ 1228521 w 3402569"/>
                <a:gd name="connsiteY1763" fmla="*/ 2236425 h 3038603"/>
                <a:gd name="connsiteX1764" fmla="*/ 1228521 w 3402569"/>
                <a:gd name="connsiteY1764" fmla="*/ 2236431 h 3038603"/>
                <a:gd name="connsiteX1765" fmla="*/ 1228521 w 3402569"/>
                <a:gd name="connsiteY1765" fmla="*/ 2236440 h 3038603"/>
                <a:gd name="connsiteX1766" fmla="*/ 1240489 w 3402569"/>
                <a:gd name="connsiteY1766" fmla="*/ 2308450 h 3038603"/>
                <a:gd name="connsiteX1767" fmla="*/ 1253305 w 3402569"/>
                <a:gd name="connsiteY1767" fmla="*/ 2350174 h 3038603"/>
                <a:gd name="connsiteX1768" fmla="*/ 1275209 w 3402569"/>
                <a:gd name="connsiteY1768" fmla="*/ 2423939 h 3038603"/>
                <a:gd name="connsiteX1769" fmla="*/ 1281468 w 3402569"/>
                <a:gd name="connsiteY1769" fmla="*/ 2450463 h 3038603"/>
                <a:gd name="connsiteX1770" fmla="*/ 1287427 w 3402569"/>
                <a:gd name="connsiteY1770" fmla="*/ 2493678 h 3038603"/>
                <a:gd name="connsiteX1771" fmla="*/ 1287726 w 3402569"/>
                <a:gd name="connsiteY1771" fmla="*/ 2498297 h 3038603"/>
                <a:gd name="connsiteX1772" fmla="*/ 1287726 w 3402569"/>
                <a:gd name="connsiteY1772" fmla="*/ 2498297 h 3038603"/>
                <a:gd name="connsiteX1773" fmla="*/ 1287427 w 3402569"/>
                <a:gd name="connsiteY1773" fmla="*/ 2493678 h 3038603"/>
                <a:gd name="connsiteX1774" fmla="*/ 1281469 w 3402569"/>
                <a:gd name="connsiteY1774" fmla="*/ 2450463 h 3038603"/>
                <a:gd name="connsiteX1775" fmla="*/ 1275209 w 3402569"/>
                <a:gd name="connsiteY1775" fmla="*/ 2423939 h 3038603"/>
                <a:gd name="connsiteX1776" fmla="*/ 1253306 w 3402569"/>
                <a:gd name="connsiteY1776" fmla="*/ 2350174 h 3038603"/>
                <a:gd name="connsiteX1777" fmla="*/ 1240490 w 3402569"/>
                <a:gd name="connsiteY1777" fmla="*/ 2308450 h 3038603"/>
                <a:gd name="connsiteX1778" fmla="*/ 1228521 w 3402569"/>
                <a:gd name="connsiteY1778" fmla="*/ 2236440 h 3038603"/>
                <a:gd name="connsiteX1779" fmla="*/ 1228521 w 3402569"/>
                <a:gd name="connsiteY1779" fmla="*/ 2236434 h 3038603"/>
                <a:gd name="connsiteX1780" fmla="*/ 1228521 w 3402569"/>
                <a:gd name="connsiteY1780" fmla="*/ 2236431 h 3038603"/>
                <a:gd name="connsiteX1781" fmla="*/ 1228521 w 3402569"/>
                <a:gd name="connsiteY1781" fmla="*/ 2236422 h 3038603"/>
                <a:gd name="connsiteX1782" fmla="*/ 1240489 w 3402569"/>
                <a:gd name="connsiteY1782" fmla="*/ 2308421 h 3038603"/>
                <a:gd name="connsiteX1783" fmla="*/ 1253305 w 3402569"/>
                <a:gd name="connsiteY1783" fmla="*/ 2350145 h 3038603"/>
                <a:gd name="connsiteX1784" fmla="*/ 1275209 w 3402569"/>
                <a:gd name="connsiteY1784" fmla="*/ 2423909 h 3038603"/>
                <a:gd name="connsiteX1785" fmla="*/ 1281468 w 3402569"/>
                <a:gd name="connsiteY1785" fmla="*/ 2450434 h 3038603"/>
                <a:gd name="connsiteX1786" fmla="*/ 1287427 w 3402569"/>
                <a:gd name="connsiteY1786" fmla="*/ 2493648 h 3038603"/>
                <a:gd name="connsiteX1787" fmla="*/ 1287726 w 3402569"/>
                <a:gd name="connsiteY1787" fmla="*/ 2498268 h 3038603"/>
                <a:gd name="connsiteX1788" fmla="*/ 1344800 w 3402569"/>
                <a:gd name="connsiteY1788" fmla="*/ 2498268 h 3038603"/>
                <a:gd name="connsiteX1789" fmla="*/ 1344800 w 3402569"/>
                <a:gd name="connsiteY1789" fmla="*/ 2069129 h 3038603"/>
                <a:gd name="connsiteX1790" fmla="*/ 1238834 w 3402569"/>
                <a:gd name="connsiteY1790" fmla="*/ 2069129 h 3038603"/>
                <a:gd name="connsiteX1791" fmla="*/ 1238842 w 3402569"/>
                <a:gd name="connsiteY1791" fmla="*/ 2069129 h 3038603"/>
                <a:gd name="connsiteX1792" fmla="*/ 1235124 w 3402569"/>
                <a:gd name="connsiteY1792" fmla="*/ 2075968 h 3038603"/>
                <a:gd name="connsiteX1793" fmla="*/ 1199063 w 3402569"/>
                <a:gd name="connsiteY1793" fmla="*/ 2185348 h 3038603"/>
                <a:gd name="connsiteX1794" fmla="*/ 1198914 w 3402569"/>
                <a:gd name="connsiteY1794" fmla="*/ 2186540 h 3038603"/>
                <a:gd name="connsiteX1795" fmla="*/ 1198765 w 3402569"/>
                <a:gd name="connsiteY1795" fmla="*/ 2195319 h 3038603"/>
                <a:gd name="connsiteX1796" fmla="*/ 1198765 w 3402569"/>
                <a:gd name="connsiteY1796" fmla="*/ 2195316 h 3038603"/>
                <a:gd name="connsiteX1797" fmla="*/ 1198914 w 3402569"/>
                <a:gd name="connsiteY1797" fmla="*/ 2186524 h 3038603"/>
                <a:gd name="connsiteX1798" fmla="*/ 1199063 w 3402569"/>
                <a:gd name="connsiteY1798" fmla="*/ 2185333 h 3038603"/>
                <a:gd name="connsiteX1799" fmla="*/ 1212234 w 3402569"/>
                <a:gd name="connsiteY1799" fmla="*/ 2123267 h 3038603"/>
                <a:gd name="connsiteX1800" fmla="*/ 1235124 w 3402569"/>
                <a:gd name="connsiteY1800" fmla="*/ 2075954 h 3038603"/>
                <a:gd name="connsiteX1801" fmla="*/ 1282050 w 3402569"/>
                <a:gd name="connsiteY1801" fmla="*/ 2069114 h 3038603"/>
                <a:gd name="connsiteX1802" fmla="*/ 1282038 w 3402569"/>
                <a:gd name="connsiteY1802" fmla="*/ 2069129 h 3038603"/>
                <a:gd name="connsiteX1803" fmla="*/ 1253007 w 3402569"/>
                <a:gd name="connsiteY1803" fmla="*/ 2069129 h 3038603"/>
                <a:gd name="connsiteX1804" fmla="*/ 1246153 w 3402569"/>
                <a:gd name="connsiteY1804" fmla="*/ 2081945 h 3038603"/>
                <a:gd name="connsiteX1805" fmla="*/ 1211285 w 3402569"/>
                <a:gd name="connsiteY1805" fmla="*/ 2198178 h 3038603"/>
                <a:gd name="connsiteX1806" fmla="*/ 1211285 w 3402569"/>
                <a:gd name="connsiteY1806" fmla="*/ 2198447 h 3038603"/>
                <a:gd name="connsiteX1807" fmla="*/ 1218122 w 3402569"/>
                <a:gd name="connsiteY1807" fmla="*/ 2263251 h 3038603"/>
                <a:gd name="connsiteX1808" fmla="*/ 1216048 w 3402569"/>
                <a:gd name="connsiteY1808" fmla="*/ 2234241 h 3038603"/>
                <a:gd name="connsiteX1809" fmla="*/ 1215899 w 3402569"/>
                <a:gd name="connsiteY1809" fmla="*/ 2227981 h 3038603"/>
                <a:gd name="connsiteX1810" fmla="*/ 1215899 w 3402569"/>
                <a:gd name="connsiteY1810" fmla="*/ 2227966 h 3038603"/>
                <a:gd name="connsiteX1811" fmla="*/ 1216048 w 3402569"/>
                <a:gd name="connsiteY1811" fmla="*/ 2234226 h 3038603"/>
                <a:gd name="connsiteX1812" fmla="*/ 1218127 w 3402569"/>
                <a:gd name="connsiteY1812" fmla="*/ 2263302 h 3038603"/>
                <a:gd name="connsiteX1813" fmla="*/ 1218132 w 3402569"/>
                <a:gd name="connsiteY1813" fmla="*/ 2263354 h 3038603"/>
                <a:gd name="connsiteX1814" fmla="*/ 1218133 w 3402569"/>
                <a:gd name="connsiteY1814" fmla="*/ 2263369 h 3038603"/>
                <a:gd name="connsiteX1815" fmla="*/ 1218136 w 3402569"/>
                <a:gd name="connsiteY1815" fmla="*/ 2263401 h 3038603"/>
                <a:gd name="connsiteX1816" fmla="*/ 1218139 w 3402569"/>
                <a:gd name="connsiteY1816" fmla="*/ 2263447 h 3038603"/>
                <a:gd name="connsiteX1817" fmla="*/ 1218133 w 3402569"/>
                <a:gd name="connsiteY1817" fmla="*/ 2263384 h 3038603"/>
                <a:gd name="connsiteX1818" fmla="*/ 1218132 w 3402569"/>
                <a:gd name="connsiteY1818" fmla="*/ 2263377 h 3038603"/>
                <a:gd name="connsiteX1819" fmla="*/ 1218133 w 3402569"/>
                <a:gd name="connsiteY1819" fmla="*/ 2263384 h 3038603"/>
                <a:gd name="connsiteX1820" fmla="*/ 1218129 w 3402569"/>
                <a:gd name="connsiteY1820" fmla="*/ 2263354 h 3038603"/>
                <a:gd name="connsiteX1821" fmla="*/ 1218127 w 3402569"/>
                <a:gd name="connsiteY1821" fmla="*/ 2263327 h 3038603"/>
                <a:gd name="connsiteX1822" fmla="*/ 1211285 w 3402569"/>
                <a:gd name="connsiteY1822" fmla="*/ 2198476 h 3038603"/>
                <a:gd name="connsiteX1823" fmla="*/ 1211285 w 3402569"/>
                <a:gd name="connsiteY1823" fmla="*/ 2198467 h 3038603"/>
                <a:gd name="connsiteX1824" fmla="*/ 1211285 w 3402569"/>
                <a:gd name="connsiteY1824" fmla="*/ 2198460 h 3038603"/>
                <a:gd name="connsiteX1825" fmla="*/ 1211285 w 3402569"/>
                <a:gd name="connsiteY1825" fmla="*/ 2198476 h 3038603"/>
                <a:gd name="connsiteX1826" fmla="*/ 1218138 w 3402569"/>
                <a:gd name="connsiteY1826" fmla="*/ 2263447 h 3038603"/>
                <a:gd name="connsiteX1827" fmla="*/ 1218228 w 3402569"/>
                <a:gd name="connsiteY1827" fmla="*/ 2263860 h 3038603"/>
                <a:gd name="connsiteX1828" fmla="*/ 1218250 w 3402569"/>
                <a:gd name="connsiteY1828" fmla="*/ 2263958 h 3038603"/>
                <a:gd name="connsiteX1829" fmla="*/ 1218139 w 3402569"/>
                <a:gd name="connsiteY1829" fmla="*/ 2263447 h 3038603"/>
                <a:gd name="connsiteX1830" fmla="*/ 1218201 w 3402569"/>
                <a:gd name="connsiteY1830" fmla="*/ 2263720 h 3038603"/>
                <a:gd name="connsiteX1831" fmla="*/ 1218246 w 3402569"/>
                <a:gd name="connsiteY1831" fmla="*/ 2263928 h 3038603"/>
                <a:gd name="connsiteX1832" fmla="*/ 1218307 w 3402569"/>
                <a:gd name="connsiteY1832" fmla="*/ 2264195 h 3038603"/>
                <a:gd name="connsiteX1833" fmla="*/ 1218263 w 3402569"/>
                <a:gd name="connsiteY1833" fmla="*/ 2263993 h 3038603"/>
                <a:gd name="connsiteX1834" fmla="*/ 1224097 w 3402569"/>
                <a:gd name="connsiteY1834" fmla="*/ 2289675 h 3038603"/>
                <a:gd name="connsiteX1835" fmla="*/ 1224545 w 3402569"/>
                <a:gd name="connsiteY1835" fmla="*/ 2291164 h 3038603"/>
                <a:gd name="connsiteX1836" fmla="*/ 1229464 w 3402569"/>
                <a:gd name="connsiteY1836" fmla="*/ 2308450 h 3038603"/>
                <a:gd name="connsiteX1837" fmla="*/ 1231201 w 3402569"/>
                <a:gd name="connsiteY1837" fmla="*/ 2314310 h 3038603"/>
                <a:gd name="connsiteX1838" fmla="*/ 1232289 w 3402569"/>
                <a:gd name="connsiteY1838" fmla="*/ 2317972 h 3038603"/>
                <a:gd name="connsiteX1839" fmla="*/ 1232734 w 3402569"/>
                <a:gd name="connsiteY1839" fmla="*/ 2319531 h 3038603"/>
                <a:gd name="connsiteX1840" fmla="*/ 1232891 w 3402569"/>
                <a:gd name="connsiteY1840" fmla="*/ 2320074 h 3038603"/>
                <a:gd name="connsiteX1841" fmla="*/ 1251283 w 3402569"/>
                <a:gd name="connsiteY1841" fmla="*/ 2385932 h 3038603"/>
                <a:gd name="connsiteX1842" fmla="*/ 1251269 w 3402569"/>
                <a:gd name="connsiteY1842" fmla="*/ 2385888 h 3038603"/>
                <a:gd name="connsiteX1843" fmla="*/ 1251308 w 3402569"/>
                <a:gd name="connsiteY1843" fmla="*/ 2386028 h 3038603"/>
                <a:gd name="connsiteX1844" fmla="*/ 1251327 w 3402569"/>
                <a:gd name="connsiteY1844" fmla="*/ 2386089 h 3038603"/>
                <a:gd name="connsiteX1845" fmla="*/ 1251368 w 3402569"/>
                <a:gd name="connsiteY1845" fmla="*/ 2386236 h 3038603"/>
                <a:gd name="connsiteX1846" fmla="*/ 1251312 w 3402569"/>
                <a:gd name="connsiteY1846" fmla="*/ 2386056 h 3038603"/>
                <a:gd name="connsiteX1847" fmla="*/ 1251319 w 3402569"/>
                <a:gd name="connsiteY1847" fmla="*/ 2386081 h 3038603"/>
                <a:gd name="connsiteX1848" fmla="*/ 1251367 w 3402569"/>
                <a:gd name="connsiteY1848" fmla="*/ 2386236 h 3038603"/>
                <a:gd name="connsiteX1849" fmla="*/ 1251392 w 3402569"/>
                <a:gd name="connsiteY1849" fmla="*/ 2386347 h 3038603"/>
                <a:gd name="connsiteX1850" fmla="*/ 1251396 w 3402569"/>
                <a:gd name="connsiteY1850" fmla="*/ 2386362 h 3038603"/>
                <a:gd name="connsiteX1851" fmla="*/ 1251384 w 3402569"/>
                <a:gd name="connsiteY1851" fmla="*/ 2386309 h 3038603"/>
                <a:gd name="connsiteX1852" fmla="*/ 1251379 w 3402569"/>
                <a:gd name="connsiteY1852" fmla="*/ 2386287 h 3038603"/>
                <a:gd name="connsiteX1853" fmla="*/ 1251379 w 3402569"/>
                <a:gd name="connsiteY1853" fmla="*/ 2386288 h 3038603"/>
                <a:gd name="connsiteX1854" fmla="*/ 1251368 w 3402569"/>
                <a:gd name="connsiteY1854" fmla="*/ 2386236 h 3038603"/>
                <a:gd name="connsiteX1855" fmla="*/ 1251385 w 3402569"/>
                <a:gd name="connsiteY1855" fmla="*/ 2386297 h 3038603"/>
                <a:gd name="connsiteX1856" fmla="*/ 1251397 w 3402569"/>
                <a:gd name="connsiteY1856" fmla="*/ 2386351 h 3038603"/>
                <a:gd name="connsiteX1857" fmla="*/ 1251415 w 3402569"/>
                <a:gd name="connsiteY1857" fmla="*/ 2386418 h 3038603"/>
                <a:gd name="connsiteX1858" fmla="*/ 1251403 w 3402569"/>
                <a:gd name="connsiteY1858" fmla="*/ 2386362 h 3038603"/>
                <a:gd name="connsiteX1859" fmla="*/ 1266940 w 3402569"/>
                <a:gd name="connsiteY1859" fmla="*/ 2442752 h 3038603"/>
                <a:gd name="connsiteX1860" fmla="*/ 1274911 w 3402569"/>
                <a:gd name="connsiteY1860" fmla="*/ 2493678 h 3038603"/>
                <a:gd name="connsiteX1861" fmla="*/ 1275207 w 3402569"/>
                <a:gd name="connsiteY1861" fmla="*/ 2498268 h 3038603"/>
                <a:gd name="connsiteX1862" fmla="*/ 1275203 w 3402569"/>
                <a:gd name="connsiteY1862" fmla="*/ 2498268 h 3038603"/>
                <a:gd name="connsiteX1863" fmla="*/ 1275202 w 3402569"/>
                <a:gd name="connsiteY1863" fmla="*/ 2498268 h 3038603"/>
                <a:gd name="connsiteX1864" fmla="*/ 1275203 w 3402569"/>
                <a:gd name="connsiteY1864" fmla="*/ 2498283 h 3038603"/>
                <a:gd name="connsiteX1865" fmla="*/ 1275207 w 3402569"/>
                <a:gd name="connsiteY1865" fmla="*/ 2498283 h 3038603"/>
                <a:gd name="connsiteX1866" fmla="*/ 1275208 w 3402569"/>
                <a:gd name="connsiteY1866" fmla="*/ 2498283 h 3038603"/>
                <a:gd name="connsiteX1867" fmla="*/ 1275209 w 3402569"/>
                <a:gd name="connsiteY1867" fmla="*/ 2498283 h 3038603"/>
                <a:gd name="connsiteX1868" fmla="*/ 1275207 w 3402569"/>
                <a:gd name="connsiteY1868" fmla="*/ 2498268 h 3038603"/>
                <a:gd name="connsiteX1869" fmla="*/ 1275208 w 3402569"/>
                <a:gd name="connsiteY1869" fmla="*/ 2498268 h 3038603"/>
                <a:gd name="connsiteX1870" fmla="*/ 1274911 w 3402569"/>
                <a:gd name="connsiteY1870" fmla="*/ 2493663 h 3038603"/>
                <a:gd name="connsiteX1871" fmla="*/ 1266940 w 3402569"/>
                <a:gd name="connsiteY1871" fmla="*/ 2442736 h 3038603"/>
                <a:gd name="connsiteX1872" fmla="*/ 1251386 w 3402569"/>
                <a:gd name="connsiteY1872" fmla="*/ 2386287 h 3038603"/>
                <a:gd name="connsiteX1873" fmla="*/ 1251372 w 3402569"/>
                <a:gd name="connsiteY1873" fmla="*/ 2386224 h 3038603"/>
                <a:gd name="connsiteX1874" fmla="*/ 1251367 w 3402569"/>
                <a:gd name="connsiteY1874" fmla="*/ 2386207 h 3038603"/>
                <a:gd name="connsiteX1875" fmla="*/ 1251359 w 3402569"/>
                <a:gd name="connsiteY1875" fmla="*/ 2386179 h 3038603"/>
                <a:gd name="connsiteX1876" fmla="*/ 1251324 w 3402569"/>
                <a:gd name="connsiteY1876" fmla="*/ 2386065 h 3038603"/>
                <a:gd name="connsiteX1877" fmla="*/ 1232891 w 3402569"/>
                <a:gd name="connsiteY1877" fmla="*/ 2320059 h 3038603"/>
                <a:gd name="connsiteX1878" fmla="*/ 1232292 w 3402569"/>
                <a:gd name="connsiteY1878" fmla="*/ 2317972 h 3038603"/>
                <a:gd name="connsiteX1879" fmla="*/ 1229464 w 3402569"/>
                <a:gd name="connsiteY1879" fmla="*/ 2308436 h 3038603"/>
                <a:gd name="connsiteX1880" fmla="*/ 1224545 w 3402569"/>
                <a:gd name="connsiteY1880" fmla="*/ 2291149 h 3038603"/>
                <a:gd name="connsiteX1881" fmla="*/ 1224097 w 3402569"/>
                <a:gd name="connsiteY1881" fmla="*/ 2289660 h 3038603"/>
                <a:gd name="connsiteX1882" fmla="*/ 1218201 w 3402569"/>
                <a:gd name="connsiteY1882" fmla="*/ 2263705 h 3038603"/>
                <a:gd name="connsiteX1883" fmla="*/ 1218151 w 3402569"/>
                <a:gd name="connsiteY1883" fmla="*/ 2263473 h 3038603"/>
                <a:gd name="connsiteX1884" fmla="*/ 1218138 w 3402569"/>
                <a:gd name="connsiteY1884" fmla="*/ 2263417 h 3038603"/>
                <a:gd name="connsiteX1885" fmla="*/ 1216051 w 3402569"/>
                <a:gd name="connsiteY1885" fmla="*/ 2234209 h 3038603"/>
                <a:gd name="connsiteX1886" fmla="*/ 1215902 w 3402569"/>
                <a:gd name="connsiteY1886" fmla="*/ 2227951 h 3038603"/>
                <a:gd name="connsiteX1887" fmla="*/ 1215902 w 3402569"/>
                <a:gd name="connsiteY1887" fmla="*/ 2225150 h 3038603"/>
                <a:gd name="connsiteX1888" fmla="*/ 1222946 w 3402569"/>
                <a:gd name="connsiteY1888" fmla="*/ 2175506 h 3038603"/>
                <a:gd name="connsiteX1889" fmla="*/ 1222938 w 3402569"/>
                <a:gd name="connsiteY1889" fmla="*/ 2175532 h 3038603"/>
                <a:gd name="connsiteX1890" fmla="*/ 1223618 w 3402569"/>
                <a:gd name="connsiteY1890" fmla="*/ 2170734 h 3038603"/>
                <a:gd name="connsiteX1891" fmla="*/ 1226941 w 3402569"/>
                <a:gd name="connsiteY1891" fmla="*/ 2162352 h 3038603"/>
                <a:gd name="connsiteX1892" fmla="*/ 1226905 w 3402569"/>
                <a:gd name="connsiteY1892" fmla="*/ 2162479 h 3038603"/>
                <a:gd name="connsiteX1893" fmla="*/ 1235912 w 3402569"/>
                <a:gd name="connsiteY1893" fmla="*/ 2139775 h 3038603"/>
                <a:gd name="connsiteX1894" fmla="*/ 1235873 w 3402569"/>
                <a:gd name="connsiteY1894" fmla="*/ 2139844 h 3038603"/>
                <a:gd name="connsiteX1895" fmla="*/ 1240881 w 3402569"/>
                <a:gd name="connsiteY1895" fmla="*/ 2127216 h 3038603"/>
                <a:gd name="connsiteX1896" fmla="*/ 1262191 w 3402569"/>
                <a:gd name="connsiteY1896" fmla="*/ 2093645 h 3038603"/>
                <a:gd name="connsiteX1897" fmla="*/ 1282038 w 3402569"/>
                <a:gd name="connsiteY1897" fmla="*/ 2069129 h 3038603"/>
                <a:gd name="connsiteX1898" fmla="*/ 1282050 w 3402569"/>
                <a:gd name="connsiteY1898" fmla="*/ 2069129 h 3038603"/>
                <a:gd name="connsiteX1899" fmla="*/ 1262191 w 3402569"/>
                <a:gd name="connsiteY1899" fmla="*/ 2093660 h 3038603"/>
                <a:gd name="connsiteX1900" fmla="*/ 1262111 w 3402569"/>
                <a:gd name="connsiteY1900" fmla="*/ 2093800 h 3038603"/>
                <a:gd name="connsiteX1901" fmla="*/ 1262191 w 3402569"/>
                <a:gd name="connsiteY1901" fmla="*/ 2093675 h 3038603"/>
                <a:gd name="connsiteX1902" fmla="*/ 1282062 w 3402569"/>
                <a:gd name="connsiteY1902" fmla="*/ 2069129 h 3038603"/>
                <a:gd name="connsiteX1903" fmla="*/ 1282050 w 3402569"/>
                <a:gd name="connsiteY1903" fmla="*/ 2069129 h 3038603"/>
                <a:gd name="connsiteX1904" fmla="*/ 1282062 w 3402569"/>
                <a:gd name="connsiteY1904" fmla="*/ 2069114 h 3038603"/>
                <a:gd name="connsiteX1905" fmla="*/ 1282050 w 3402569"/>
                <a:gd name="connsiteY1905" fmla="*/ 2069114 h 3038603"/>
                <a:gd name="connsiteX1906" fmla="*/ 1298453 w 3402569"/>
                <a:gd name="connsiteY1906" fmla="*/ 2069099 h 3038603"/>
                <a:gd name="connsiteX1907" fmla="*/ 1291897 w 3402569"/>
                <a:gd name="connsiteY1907" fmla="*/ 2076997 h 3038603"/>
                <a:gd name="connsiteX1908" fmla="*/ 1287278 w 3402569"/>
                <a:gd name="connsiteY1908" fmla="*/ 2082362 h 3038603"/>
                <a:gd name="connsiteX1909" fmla="*/ 1282062 w 3402569"/>
                <a:gd name="connsiteY1909" fmla="*/ 2088620 h 3038603"/>
                <a:gd name="connsiteX1910" fmla="*/ 1281468 w 3402569"/>
                <a:gd name="connsiteY1910" fmla="*/ 2089366 h 3038603"/>
                <a:gd name="connsiteX1911" fmla="*/ 1275209 w 3402569"/>
                <a:gd name="connsiteY1911" fmla="*/ 2097413 h 3038603"/>
                <a:gd name="connsiteX1912" fmla="*/ 1252811 w 3402569"/>
                <a:gd name="connsiteY1912" fmla="*/ 2131954 h 3038603"/>
                <a:gd name="connsiteX1913" fmla="*/ 1234939 w 3402569"/>
                <a:gd name="connsiteY1913" fmla="*/ 2177938 h 3038603"/>
                <a:gd name="connsiteX1914" fmla="*/ 1228521 w 3402569"/>
                <a:gd name="connsiteY1914" fmla="*/ 2236410 h 3038603"/>
                <a:gd name="connsiteX1915" fmla="*/ 1234940 w 3402569"/>
                <a:gd name="connsiteY1915" fmla="*/ 2177938 h 3038603"/>
                <a:gd name="connsiteX1916" fmla="*/ 1252811 w 3402569"/>
                <a:gd name="connsiteY1916" fmla="*/ 2131954 h 3038603"/>
                <a:gd name="connsiteX1917" fmla="*/ 1275209 w 3402569"/>
                <a:gd name="connsiteY1917" fmla="*/ 2097413 h 3038603"/>
                <a:gd name="connsiteX1918" fmla="*/ 1281469 w 3402569"/>
                <a:gd name="connsiteY1918" fmla="*/ 2089366 h 3038603"/>
                <a:gd name="connsiteX1919" fmla="*/ 1282063 w 3402569"/>
                <a:gd name="connsiteY1919" fmla="*/ 2088620 h 3038603"/>
                <a:gd name="connsiteX1920" fmla="*/ 1287278 w 3402569"/>
                <a:gd name="connsiteY1920" fmla="*/ 2082362 h 3038603"/>
                <a:gd name="connsiteX1921" fmla="*/ 1291898 w 3402569"/>
                <a:gd name="connsiteY1921" fmla="*/ 2076997 h 3038603"/>
                <a:gd name="connsiteX1922" fmla="*/ 1298453 w 3402569"/>
                <a:gd name="connsiteY1922" fmla="*/ 2069099 h 3038603"/>
                <a:gd name="connsiteX1923" fmla="*/ 1253007 w 3402569"/>
                <a:gd name="connsiteY1923" fmla="*/ 2069099 h 3038603"/>
                <a:gd name="connsiteX1924" fmla="*/ 1246153 w 3402569"/>
                <a:gd name="connsiteY1924" fmla="*/ 2081915 h 3038603"/>
                <a:gd name="connsiteX1925" fmla="*/ 1222681 w 3402569"/>
                <a:gd name="connsiteY1925" fmla="*/ 2131258 h 3038603"/>
                <a:gd name="connsiteX1926" fmla="*/ 1214595 w 3402569"/>
                <a:gd name="connsiteY1926" fmla="*/ 2161650 h 3038603"/>
                <a:gd name="connsiteX1927" fmla="*/ 1211285 w 3402569"/>
                <a:gd name="connsiteY1927" fmla="*/ 2198147 h 3038603"/>
                <a:gd name="connsiteX1928" fmla="*/ 1211285 w 3402569"/>
                <a:gd name="connsiteY1928" fmla="*/ 2198164 h 3038603"/>
                <a:gd name="connsiteX1929" fmla="*/ 1211285 w 3402569"/>
                <a:gd name="connsiteY1929" fmla="*/ 2198156 h 3038603"/>
                <a:gd name="connsiteX1930" fmla="*/ 1211285 w 3402569"/>
                <a:gd name="connsiteY1930" fmla="*/ 2198147 h 3038603"/>
                <a:gd name="connsiteX1931" fmla="*/ 1214596 w 3402569"/>
                <a:gd name="connsiteY1931" fmla="*/ 2161650 h 3038603"/>
                <a:gd name="connsiteX1932" fmla="*/ 1222682 w 3402569"/>
                <a:gd name="connsiteY1932" fmla="*/ 2131258 h 3038603"/>
                <a:gd name="connsiteX1933" fmla="*/ 1246154 w 3402569"/>
                <a:gd name="connsiteY1933" fmla="*/ 2081915 h 3038603"/>
                <a:gd name="connsiteX1934" fmla="*/ 1253008 w 3402569"/>
                <a:gd name="connsiteY1934" fmla="*/ 2069099 h 3038603"/>
                <a:gd name="connsiteX1935" fmla="*/ 1156738 w 3402569"/>
                <a:gd name="connsiteY1935" fmla="*/ 2069099 h 3038603"/>
                <a:gd name="connsiteX1936" fmla="*/ 1156738 w 3402569"/>
                <a:gd name="connsiteY1936" fmla="*/ 2069114 h 3038603"/>
                <a:gd name="connsiteX1937" fmla="*/ 1238842 w 3402569"/>
                <a:gd name="connsiteY1937" fmla="*/ 2069114 h 3038603"/>
                <a:gd name="connsiteX1938" fmla="*/ 1238834 w 3402569"/>
                <a:gd name="connsiteY1938" fmla="*/ 2069129 h 3038603"/>
                <a:gd name="connsiteX1939" fmla="*/ 1156738 w 3402569"/>
                <a:gd name="connsiteY1939" fmla="*/ 2069129 h 3038603"/>
                <a:gd name="connsiteX1940" fmla="*/ 1156738 w 3402569"/>
                <a:gd name="connsiteY1940" fmla="*/ 2498268 h 3038603"/>
                <a:gd name="connsiteX1941" fmla="*/ 1257772 w 3402569"/>
                <a:gd name="connsiteY1941" fmla="*/ 2498268 h 3038603"/>
                <a:gd name="connsiteX1942" fmla="*/ 1257624 w 3402569"/>
                <a:gd name="connsiteY1942" fmla="*/ 2493678 h 3038603"/>
                <a:gd name="connsiteX1943" fmla="*/ 1217390 w 3402569"/>
                <a:gd name="connsiteY1943" fmla="*/ 2311877 h 3038603"/>
                <a:gd name="connsiteX1944" fmla="*/ 1198762 w 3402569"/>
                <a:gd name="connsiteY1944" fmla="*/ 2195346 h 3038603"/>
                <a:gd name="connsiteX1945" fmla="*/ 1198762 w 3402569"/>
                <a:gd name="connsiteY1945" fmla="*/ 2195334 h 3038603"/>
                <a:gd name="connsiteX1946" fmla="*/ 1202432 w 3402569"/>
                <a:gd name="connsiteY1946" fmla="*/ 2247339 h 3038603"/>
                <a:gd name="connsiteX1947" fmla="*/ 1217390 w 3402569"/>
                <a:gd name="connsiteY1947" fmla="*/ 2311863 h 3038603"/>
                <a:gd name="connsiteX1948" fmla="*/ 1257624 w 3402569"/>
                <a:gd name="connsiteY1948" fmla="*/ 2493663 h 3038603"/>
                <a:gd name="connsiteX1949" fmla="*/ 1257773 w 3402569"/>
                <a:gd name="connsiteY1949" fmla="*/ 2498268 h 3038603"/>
                <a:gd name="connsiteX1950" fmla="*/ 1257775 w 3402569"/>
                <a:gd name="connsiteY1950" fmla="*/ 2498268 h 3038603"/>
                <a:gd name="connsiteX1951" fmla="*/ 1257776 w 3402569"/>
                <a:gd name="connsiteY1951" fmla="*/ 2498283 h 3038603"/>
                <a:gd name="connsiteX1952" fmla="*/ 1156738 w 3402569"/>
                <a:gd name="connsiteY1952" fmla="*/ 2498283 h 3038603"/>
                <a:gd name="connsiteX1953" fmla="*/ 1156738 w 3402569"/>
                <a:gd name="connsiteY1953" fmla="*/ 2498297 h 3038603"/>
                <a:gd name="connsiteX1954" fmla="*/ 1257776 w 3402569"/>
                <a:gd name="connsiteY1954" fmla="*/ 2498297 h 3038603"/>
                <a:gd name="connsiteX1955" fmla="*/ 1257776 w 3402569"/>
                <a:gd name="connsiteY1955" fmla="*/ 2498283 h 3038603"/>
                <a:gd name="connsiteX1956" fmla="*/ 1257776 w 3402569"/>
                <a:gd name="connsiteY1956" fmla="*/ 2498268 h 3038603"/>
                <a:gd name="connsiteX1957" fmla="*/ 1257627 w 3402569"/>
                <a:gd name="connsiteY1957" fmla="*/ 2493659 h 3038603"/>
                <a:gd name="connsiteX1958" fmla="*/ 1244161 w 3402569"/>
                <a:gd name="connsiteY1958" fmla="*/ 2408686 h 3038603"/>
                <a:gd name="connsiteX1959" fmla="*/ 1217393 w 3402569"/>
                <a:gd name="connsiteY1959" fmla="*/ 2311863 h 3038603"/>
                <a:gd name="connsiteX1960" fmla="*/ 1202436 w 3402569"/>
                <a:gd name="connsiteY1960" fmla="*/ 2247339 h 3038603"/>
                <a:gd name="connsiteX1961" fmla="*/ 1199649 w 3402569"/>
                <a:gd name="connsiteY1961" fmla="*/ 2207854 h 3038603"/>
                <a:gd name="connsiteX1962" fmla="*/ 1198765 w 3402569"/>
                <a:gd name="connsiteY1962" fmla="*/ 2195322 h 3038603"/>
                <a:gd name="connsiteX1963" fmla="*/ 1198914 w 3402569"/>
                <a:gd name="connsiteY1963" fmla="*/ 2186555 h 3038603"/>
                <a:gd name="connsiteX1964" fmla="*/ 1198914 w 3402569"/>
                <a:gd name="connsiteY1964" fmla="*/ 2186551 h 3038603"/>
                <a:gd name="connsiteX1965" fmla="*/ 1198915 w 3402569"/>
                <a:gd name="connsiteY1965" fmla="*/ 2186540 h 3038603"/>
                <a:gd name="connsiteX1966" fmla="*/ 1199064 w 3402569"/>
                <a:gd name="connsiteY1966" fmla="*/ 2185348 h 3038603"/>
                <a:gd name="connsiteX1967" fmla="*/ 1235125 w 3402569"/>
                <a:gd name="connsiteY1967" fmla="*/ 2075968 h 3038603"/>
                <a:gd name="connsiteX1968" fmla="*/ 1238843 w 3402569"/>
                <a:gd name="connsiteY1968" fmla="*/ 2069129 h 3038603"/>
                <a:gd name="connsiteX1969" fmla="*/ 1238842 w 3402569"/>
                <a:gd name="connsiteY1969" fmla="*/ 2069129 h 3038603"/>
                <a:gd name="connsiteX1970" fmla="*/ 1238850 w 3402569"/>
                <a:gd name="connsiteY1970" fmla="*/ 2069114 h 3038603"/>
                <a:gd name="connsiteX1971" fmla="*/ 1238842 w 3402569"/>
                <a:gd name="connsiteY1971" fmla="*/ 2069114 h 3038603"/>
                <a:gd name="connsiteX1972" fmla="*/ 1238850 w 3402569"/>
                <a:gd name="connsiteY1972" fmla="*/ 2069099 h 3038603"/>
                <a:gd name="connsiteX1973" fmla="*/ 2006727 w 3402569"/>
                <a:gd name="connsiteY1973" fmla="*/ 2060187 h 3038603"/>
                <a:gd name="connsiteX1974" fmla="*/ 2000469 w 3402569"/>
                <a:gd name="connsiteY1974" fmla="*/ 2066447 h 3038603"/>
                <a:gd name="connsiteX1975" fmla="*/ 2000469 w 3402569"/>
                <a:gd name="connsiteY1975" fmla="*/ 2124384 h 3038603"/>
                <a:gd name="connsiteX1976" fmla="*/ 2004045 w 3402569"/>
                <a:gd name="connsiteY1976" fmla="*/ 2129899 h 3038603"/>
                <a:gd name="connsiteX1977" fmla="*/ 2006727 w 3402569"/>
                <a:gd name="connsiteY1977" fmla="*/ 2130495 h 3038603"/>
                <a:gd name="connsiteX1978" fmla="*/ 2035637 w 3402569"/>
                <a:gd name="connsiteY1978" fmla="*/ 2130495 h 3038603"/>
                <a:gd name="connsiteX1979" fmla="*/ 2035630 w 3402569"/>
                <a:gd name="connsiteY1979" fmla="*/ 2130510 h 3038603"/>
                <a:gd name="connsiteX1980" fmla="*/ 2035624 w 3402569"/>
                <a:gd name="connsiteY1980" fmla="*/ 2130525 h 3038603"/>
                <a:gd name="connsiteX1981" fmla="*/ 2035630 w 3402569"/>
                <a:gd name="connsiteY1981" fmla="*/ 2130525 h 3038603"/>
                <a:gd name="connsiteX1982" fmla="*/ 2035637 w 3402569"/>
                <a:gd name="connsiteY1982" fmla="*/ 2130525 h 3038603"/>
                <a:gd name="connsiteX1983" fmla="*/ 2031762 w 3402569"/>
                <a:gd name="connsiteY1983" fmla="*/ 2139315 h 3038603"/>
                <a:gd name="connsiteX1984" fmla="*/ 2009558 w 3402569"/>
                <a:gd name="connsiteY1984" fmla="*/ 2165543 h 3038603"/>
                <a:gd name="connsiteX1985" fmla="*/ 2007920 w 3402569"/>
                <a:gd name="connsiteY1985" fmla="*/ 2166289 h 3038603"/>
                <a:gd name="connsiteX1986" fmla="*/ 1975732 w 3402569"/>
                <a:gd name="connsiteY1986" fmla="*/ 2192068 h 3038603"/>
                <a:gd name="connsiteX1987" fmla="*/ 1971261 w 3402569"/>
                <a:gd name="connsiteY1987" fmla="*/ 2202053 h 3038603"/>
                <a:gd name="connsiteX1988" fmla="*/ 1968729 w 3402569"/>
                <a:gd name="connsiteY1988" fmla="*/ 2215463 h 3038603"/>
                <a:gd name="connsiteX1989" fmla="*/ 1968580 w 3402569"/>
                <a:gd name="connsiteY1989" fmla="*/ 2218743 h 3038603"/>
                <a:gd name="connsiteX1990" fmla="*/ 1968580 w 3402569"/>
                <a:gd name="connsiteY1990" fmla="*/ 2235700 h 3038603"/>
                <a:gd name="connsiteX1991" fmla="*/ 1979606 w 3402569"/>
                <a:gd name="connsiteY1991" fmla="*/ 2235700 h 3038603"/>
                <a:gd name="connsiteX1992" fmla="*/ 1981395 w 3402569"/>
                <a:gd name="connsiteY1992" fmla="*/ 2235849 h 3038603"/>
                <a:gd name="connsiteX1993" fmla="*/ 1996148 w 3402569"/>
                <a:gd name="connsiteY1993" fmla="*/ 2252092 h 3038603"/>
                <a:gd name="connsiteX1994" fmla="*/ 1996148 w 3402569"/>
                <a:gd name="connsiteY1994" fmla="*/ 2252107 h 3038603"/>
                <a:gd name="connsiteX1995" fmla="*/ 1981395 w 3402569"/>
                <a:gd name="connsiteY1995" fmla="*/ 2235864 h 3038603"/>
                <a:gd name="connsiteX1996" fmla="*/ 1979606 w 3402569"/>
                <a:gd name="connsiteY1996" fmla="*/ 2235715 h 3038603"/>
                <a:gd name="connsiteX1997" fmla="*/ 1968580 w 3402569"/>
                <a:gd name="connsiteY1997" fmla="*/ 2235715 h 3038603"/>
                <a:gd name="connsiteX1998" fmla="*/ 1968580 w 3402569"/>
                <a:gd name="connsiteY1998" fmla="*/ 2235730 h 3038603"/>
                <a:gd name="connsiteX1999" fmla="*/ 1975583 w 3402569"/>
                <a:gd name="connsiteY1999" fmla="*/ 2235730 h 3038603"/>
                <a:gd name="connsiteX2000" fmla="*/ 1979755 w 3402569"/>
                <a:gd name="connsiteY2000" fmla="*/ 2237519 h 3038603"/>
                <a:gd name="connsiteX2001" fmla="*/ 1981097 w 3402569"/>
                <a:gd name="connsiteY2001" fmla="*/ 2238411 h 3038603"/>
                <a:gd name="connsiteX2002" fmla="*/ 1981395 w 3402569"/>
                <a:gd name="connsiteY2002" fmla="*/ 2238562 h 3038603"/>
                <a:gd name="connsiteX2003" fmla="*/ 1981543 w 3402569"/>
                <a:gd name="connsiteY2003" fmla="*/ 2238711 h 3038603"/>
                <a:gd name="connsiteX2004" fmla="*/ 1981692 w 3402569"/>
                <a:gd name="connsiteY2004" fmla="*/ 2238859 h 3038603"/>
                <a:gd name="connsiteX2005" fmla="*/ 1981841 w 3402569"/>
                <a:gd name="connsiteY2005" fmla="*/ 2239008 h 3038603"/>
                <a:gd name="connsiteX2006" fmla="*/ 1982586 w 3402569"/>
                <a:gd name="connsiteY2006" fmla="*/ 2239753 h 3038603"/>
                <a:gd name="connsiteX2007" fmla="*/ 1983183 w 3402569"/>
                <a:gd name="connsiteY2007" fmla="*/ 2240349 h 3038603"/>
                <a:gd name="connsiteX2008" fmla="*/ 1984375 w 3402569"/>
                <a:gd name="connsiteY2008" fmla="*/ 2241691 h 3038603"/>
                <a:gd name="connsiteX2009" fmla="*/ 1985121 w 3402569"/>
                <a:gd name="connsiteY2009" fmla="*/ 2242733 h 3038603"/>
                <a:gd name="connsiteX2010" fmla="*/ 1986461 w 3402569"/>
                <a:gd name="connsiteY2010" fmla="*/ 2245267 h 3038603"/>
                <a:gd name="connsiteX2011" fmla="*/ 1987206 w 3402569"/>
                <a:gd name="connsiteY2011" fmla="*/ 2247502 h 3038603"/>
                <a:gd name="connsiteX2012" fmla="*/ 1987504 w 3402569"/>
                <a:gd name="connsiteY2012" fmla="*/ 2248844 h 3038603"/>
                <a:gd name="connsiteX2013" fmla="*/ 1987802 w 3402569"/>
                <a:gd name="connsiteY2013" fmla="*/ 2251674 h 3038603"/>
                <a:gd name="connsiteX2014" fmla="*/ 1987802 w 3402569"/>
                <a:gd name="connsiteY2014" fmla="*/ 2298763 h 3038603"/>
                <a:gd name="connsiteX2015" fmla="*/ 1987355 w 3402569"/>
                <a:gd name="connsiteY2015" fmla="*/ 2302489 h 3038603"/>
                <a:gd name="connsiteX2016" fmla="*/ 1986461 w 3402569"/>
                <a:gd name="connsiteY2016" fmla="*/ 2305172 h 3038603"/>
                <a:gd name="connsiteX2017" fmla="*/ 1985417 w 3402569"/>
                <a:gd name="connsiteY2017" fmla="*/ 2307109 h 3038603"/>
                <a:gd name="connsiteX2018" fmla="*/ 1984375 w 3402569"/>
                <a:gd name="connsiteY2018" fmla="*/ 2308749 h 3038603"/>
                <a:gd name="connsiteX2019" fmla="*/ 1981990 w 3402569"/>
                <a:gd name="connsiteY2019" fmla="*/ 2311281 h 3038603"/>
                <a:gd name="connsiteX2020" fmla="*/ 1981395 w 3402569"/>
                <a:gd name="connsiteY2020" fmla="*/ 2310538 h 3038603"/>
                <a:gd name="connsiteX2021" fmla="*/ 1981395 w 3402569"/>
                <a:gd name="connsiteY2021" fmla="*/ 2315454 h 3038603"/>
                <a:gd name="connsiteX2022" fmla="*/ 1985121 w 3402569"/>
                <a:gd name="connsiteY2022" fmla="*/ 2314559 h 3038603"/>
                <a:gd name="connsiteX2023" fmla="*/ 1986461 w 3402569"/>
                <a:gd name="connsiteY2023" fmla="*/ 2315603 h 3038603"/>
                <a:gd name="connsiteX2024" fmla="*/ 2012092 w 3402569"/>
                <a:gd name="connsiteY2024" fmla="*/ 2351069 h 3038603"/>
                <a:gd name="connsiteX2025" fmla="*/ 2012092 w 3402569"/>
                <a:gd name="connsiteY2025" fmla="*/ 2484856 h 3038603"/>
                <a:gd name="connsiteX2026" fmla="*/ 1990633 w 3402569"/>
                <a:gd name="connsiteY2026" fmla="*/ 2506464 h 3038603"/>
                <a:gd name="connsiteX2027" fmla="*/ 1989144 w 3402569"/>
                <a:gd name="connsiteY2027" fmla="*/ 2506464 h 3038603"/>
                <a:gd name="connsiteX2028" fmla="*/ 1989264 w 3402569"/>
                <a:gd name="connsiteY2028" fmla="*/ 2506479 h 3038603"/>
                <a:gd name="connsiteX2029" fmla="*/ 1989144 w 3402569"/>
                <a:gd name="connsiteY2029" fmla="*/ 2506479 h 3038603"/>
                <a:gd name="connsiteX2030" fmla="*/ 1989264 w 3402569"/>
                <a:gd name="connsiteY2030" fmla="*/ 2506494 h 3038603"/>
                <a:gd name="connsiteX2031" fmla="*/ 1989384 w 3402569"/>
                <a:gd name="connsiteY2031" fmla="*/ 2506494 h 3038603"/>
                <a:gd name="connsiteX2032" fmla="*/ 1992720 w 3402569"/>
                <a:gd name="connsiteY2032" fmla="*/ 2506911 h 3038603"/>
                <a:gd name="connsiteX2033" fmla="*/ 2148143 w 3402569"/>
                <a:gd name="connsiteY2033" fmla="*/ 2506911 h 3038603"/>
                <a:gd name="connsiteX2034" fmla="*/ 2163939 w 3402569"/>
                <a:gd name="connsiteY2034" fmla="*/ 2500652 h 3038603"/>
                <a:gd name="connsiteX2035" fmla="*/ 2164088 w 3402569"/>
                <a:gd name="connsiteY2035" fmla="*/ 2500652 h 3038603"/>
                <a:gd name="connsiteX2036" fmla="*/ 2172137 w 3402569"/>
                <a:gd name="connsiteY2036" fmla="*/ 2482770 h 3038603"/>
                <a:gd name="connsiteX2037" fmla="*/ 2172137 w 3402569"/>
                <a:gd name="connsiteY2037" fmla="*/ 2218743 h 3038603"/>
                <a:gd name="connsiteX2038" fmla="*/ 2160661 w 3402569"/>
                <a:gd name="connsiteY2038" fmla="*/ 2185362 h 3038603"/>
                <a:gd name="connsiteX2039" fmla="*/ 2160512 w 3402569"/>
                <a:gd name="connsiteY2039" fmla="*/ 2185213 h 3038603"/>
                <a:gd name="connsiteX2040" fmla="*/ 2132946 w 3402569"/>
                <a:gd name="connsiteY2040" fmla="*/ 2166289 h 3038603"/>
                <a:gd name="connsiteX2041" fmla="*/ 2131306 w 3402569"/>
                <a:gd name="connsiteY2041" fmla="*/ 2165543 h 3038603"/>
                <a:gd name="connsiteX2042" fmla="*/ 2115063 w 3402569"/>
                <a:gd name="connsiteY2042" fmla="*/ 2149897 h 3038603"/>
                <a:gd name="connsiteX2043" fmla="*/ 2108952 w 3402569"/>
                <a:gd name="connsiteY2043" fmla="*/ 2139315 h 3038603"/>
                <a:gd name="connsiteX2044" fmla="*/ 2107612 w 3402569"/>
                <a:gd name="connsiteY2044" fmla="*/ 2136186 h 3038603"/>
                <a:gd name="connsiteX2045" fmla="*/ 2105227 w 3402569"/>
                <a:gd name="connsiteY2045" fmla="*/ 2130525 h 3038603"/>
                <a:gd name="connsiteX2046" fmla="*/ 2105233 w 3402569"/>
                <a:gd name="connsiteY2046" fmla="*/ 2130525 h 3038603"/>
                <a:gd name="connsiteX2047" fmla="*/ 2105240 w 3402569"/>
                <a:gd name="connsiteY2047" fmla="*/ 2130525 h 3038603"/>
                <a:gd name="connsiteX2048" fmla="*/ 2105233 w 3402569"/>
                <a:gd name="connsiteY2048" fmla="*/ 2130510 h 3038603"/>
                <a:gd name="connsiteX2049" fmla="*/ 2105227 w 3402569"/>
                <a:gd name="connsiteY2049" fmla="*/ 2130495 h 3038603"/>
                <a:gd name="connsiteX2050" fmla="*/ 2134137 w 3402569"/>
                <a:gd name="connsiteY2050" fmla="*/ 2130495 h 3038603"/>
                <a:gd name="connsiteX2051" fmla="*/ 2136671 w 3402569"/>
                <a:gd name="connsiteY2051" fmla="*/ 2129899 h 3038603"/>
                <a:gd name="connsiteX2052" fmla="*/ 2136818 w 3402569"/>
                <a:gd name="connsiteY2052" fmla="*/ 2129899 h 3038603"/>
                <a:gd name="connsiteX2053" fmla="*/ 2140396 w 3402569"/>
                <a:gd name="connsiteY2053" fmla="*/ 2124384 h 3038603"/>
                <a:gd name="connsiteX2054" fmla="*/ 2140396 w 3402569"/>
                <a:gd name="connsiteY2054" fmla="*/ 2066447 h 3038603"/>
                <a:gd name="connsiteX2055" fmla="*/ 2137564 w 3402569"/>
                <a:gd name="connsiteY2055" fmla="*/ 2061380 h 3038603"/>
                <a:gd name="connsiteX2056" fmla="*/ 2134137 w 3402569"/>
                <a:gd name="connsiteY2056" fmla="*/ 2060187 h 3038603"/>
                <a:gd name="connsiteX2057" fmla="*/ 1803319 w 3402569"/>
                <a:gd name="connsiteY2057" fmla="*/ 2060187 h 3038603"/>
                <a:gd name="connsiteX2058" fmla="*/ 1797210 w 3402569"/>
                <a:gd name="connsiteY2058" fmla="*/ 2066447 h 3038603"/>
                <a:gd name="connsiteX2059" fmla="*/ 1797210 w 3402569"/>
                <a:gd name="connsiteY2059" fmla="*/ 2124384 h 3038603"/>
                <a:gd name="connsiteX2060" fmla="*/ 1800786 w 3402569"/>
                <a:gd name="connsiteY2060" fmla="*/ 2129899 h 3038603"/>
                <a:gd name="connsiteX2061" fmla="*/ 1803319 w 3402569"/>
                <a:gd name="connsiteY2061" fmla="*/ 2130495 h 3038603"/>
                <a:gd name="connsiteX2062" fmla="*/ 1832378 w 3402569"/>
                <a:gd name="connsiteY2062" fmla="*/ 2130495 h 3038603"/>
                <a:gd name="connsiteX2063" fmla="*/ 1832371 w 3402569"/>
                <a:gd name="connsiteY2063" fmla="*/ 2130510 h 3038603"/>
                <a:gd name="connsiteX2064" fmla="*/ 1832365 w 3402569"/>
                <a:gd name="connsiteY2064" fmla="*/ 2130525 h 3038603"/>
                <a:gd name="connsiteX2065" fmla="*/ 1832371 w 3402569"/>
                <a:gd name="connsiteY2065" fmla="*/ 2130525 h 3038603"/>
                <a:gd name="connsiteX2066" fmla="*/ 1832378 w 3402569"/>
                <a:gd name="connsiteY2066" fmla="*/ 2130525 h 3038603"/>
                <a:gd name="connsiteX2067" fmla="*/ 1828503 w 3402569"/>
                <a:gd name="connsiteY2067" fmla="*/ 2139315 h 3038603"/>
                <a:gd name="connsiteX2068" fmla="*/ 1806300 w 3402569"/>
                <a:gd name="connsiteY2068" fmla="*/ 2165543 h 3038603"/>
                <a:gd name="connsiteX2069" fmla="*/ 1804511 w 3402569"/>
                <a:gd name="connsiteY2069" fmla="*/ 2166289 h 3038603"/>
                <a:gd name="connsiteX2070" fmla="*/ 1765171 w 3402569"/>
                <a:gd name="connsiteY2070" fmla="*/ 2218743 h 3038603"/>
                <a:gd name="connsiteX2071" fmla="*/ 1765171 w 3402569"/>
                <a:gd name="connsiteY2071" fmla="*/ 2249839 h 3038603"/>
                <a:gd name="connsiteX2072" fmla="*/ 1936988 w 3402569"/>
                <a:gd name="connsiteY2072" fmla="*/ 2078021 h 3038603"/>
                <a:gd name="connsiteX2073" fmla="*/ 1936988 w 3402569"/>
                <a:gd name="connsiteY2073" fmla="*/ 2066447 h 3038603"/>
                <a:gd name="connsiteX2074" fmla="*/ 1934155 w 3402569"/>
                <a:gd name="connsiteY2074" fmla="*/ 2061231 h 3038603"/>
                <a:gd name="connsiteX2075" fmla="*/ 1930728 w 3402569"/>
                <a:gd name="connsiteY2075" fmla="*/ 2060187 h 3038603"/>
                <a:gd name="connsiteX2076" fmla="*/ 2006727 w 3402569"/>
                <a:gd name="connsiteY2076" fmla="*/ 2047640 h 3038603"/>
                <a:gd name="connsiteX2077" fmla="*/ 2134137 w 3402569"/>
                <a:gd name="connsiteY2077" fmla="*/ 2047640 h 3038603"/>
                <a:gd name="connsiteX2078" fmla="*/ 2152763 w 3402569"/>
                <a:gd name="connsiteY2078" fmla="*/ 2066418 h 3038603"/>
                <a:gd name="connsiteX2079" fmla="*/ 2152763 w 3402569"/>
                <a:gd name="connsiteY2079" fmla="*/ 2066432 h 3038603"/>
                <a:gd name="connsiteX2080" fmla="*/ 2134137 w 3402569"/>
                <a:gd name="connsiteY2080" fmla="*/ 2047655 h 3038603"/>
                <a:gd name="connsiteX2081" fmla="*/ 2006727 w 3402569"/>
                <a:gd name="connsiteY2081" fmla="*/ 2047655 h 3038603"/>
                <a:gd name="connsiteX2082" fmla="*/ 1991826 w 3402569"/>
                <a:gd name="connsiteY2082" fmla="*/ 2055256 h 3038603"/>
                <a:gd name="connsiteX2083" fmla="*/ 1987951 w 3402569"/>
                <a:gd name="connsiteY2083" fmla="*/ 2066432 h 3038603"/>
                <a:gd name="connsiteX2084" fmla="*/ 1987951 w 3402569"/>
                <a:gd name="connsiteY2084" fmla="*/ 2066418 h 3038603"/>
                <a:gd name="connsiteX2085" fmla="*/ 1991826 w 3402569"/>
                <a:gd name="connsiteY2085" fmla="*/ 2055240 h 3038603"/>
                <a:gd name="connsiteX2086" fmla="*/ 2006727 w 3402569"/>
                <a:gd name="connsiteY2086" fmla="*/ 2047640 h 3038603"/>
                <a:gd name="connsiteX2087" fmla="*/ 656939 w 3402569"/>
                <a:gd name="connsiteY2087" fmla="*/ 1899966 h 3038603"/>
                <a:gd name="connsiteX2088" fmla="*/ 656939 w 3402569"/>
                <a:gd name="connsiteY2088" fmla="*/ 1899981 h 3038603"/>
                <a:gd name="connsiteX2089" fmla="*/ 655149 w 3402569"/>
                <a:gd name="connsiteY2089" fmla="*/ 1901768 h 3038603"/>
                <a:gd name="connsiteX2090" fmla="*/ 655149 w 3402569"/>
                <a:gd name="connsiteY2090" fmla="*/ 1901753 h 3038603"/>
                <a:gd name="connsiteX2091" fmla="*/ 667519 w 3402569"/>
                <a:gd name="connsiteY2091" fmla="*/ 1805488 h 3038603"/>
                <a:gd name="connsiteX2092" fmla="*/ 667519 w 3402569"/>
                <a:gd name="connsiteY2092" fmla="*/ 1805503 h 3038603"/>
                <a:gd name="connsiteX2093" fmla="*/ 656939 w 3402569"/>
                <a:gd name="connsiteY2093" fmla="*/ 1816084 h 3038603"/>
                <a:gd name="connsiteX2094" fmla="*/ 656939 w 3402569"/>
                <a:gd name="connsiteY2094" fmla="*/ 1816069 h 3038603"/>
                <a:gd name="connsiteX2095" fmla="*/ 2707405 w 3402569"/>
                <a:gd name="connsiteY2095" fmla="*/ 1760619 h 3038603"/>
                <a:gd name="connsiteX2096" fmla="*/ 3293786 w 3402569"/>
                <a:gd name="connsiteY2096" fmla="*/ 1760619 h 3038603"/>
                <a:gd name="connsiteX2097" fmla="*/ 3295575 w 3402569"/>
                <a:gd name="connsiteY2097" fmla="*/ 1765387 h 3038603"/>
                <a:gd name="connsiteX2098" fmla="*/ 3298108 w 3402569"/>
                <a:gd name="connsiteY2098" fmla="*/ 1772838 h 3038603"/>
                <a:gd name="connsiteX2099" fmla="*/ 2719774 w 3402569"/>
                <a:gd name="connsiteY2099" fmla="*/ 1772838 h 3038603"/>
                <a:gd name="connsiteX2100" fmla="*/ 2719774 w 3402569"/>
                <a:gd name="connsiteY2100" fmla="*/ 1806517 h 3038603"/>
                <a:gd name="connsiteX2101" fmla="*/ 3309433 w 3402569"/>
                <a:gd name="connsiteY2101" fmla="*/ 1806517 h 3038603"/>
                <a:gd name="connsiteX2102" fmla="*/ 3311073 w 3402569"/>
                <a:gd name="connsiteY2102" fmla="*/ 1811286 h 3038603"/>
                <a:gd name="connsiteX2103" fmla="*/ 3313605 w 3402569"/>
                <a:gd name="connsiteY2103" fmla="*/ 1818736 h 3038603"/>
                <a:gd name="connsiteX2104" fmla="*/ 2707405 w 3402569"/>
                <a:gd name="connsiteY2104" fmla="*/ 1818736 h 3038603"/>
                <a:gd name="connsiteX2105" fmla="*/ 2285836 w 3402569"/>
                <a:gd name="connsiteY2105" fmla="*/ 1522881 h 3038603"/>
                <a:gd name="connsiteX2106" fmla="*/ 2251859 w 3402569"/>
                <a:gd name="connsiteY2106" fmla="*/ 1556859 h 3038603"/>
                <a:gd name="connsiteX2107" fmla="*/ 2251859 w 3402569"/>
                <a:gd name="connsiteY2107" fmla="*/ 1763160 h 3038603"/>
                <a:gd name="connsiteX2108" fmla="*/ 2285836 w 3402569"/>
                <a:gd name="connsiteY2108" fmla="*/ 1729180 h 3038603"/>
                <a:gd name="connsiteX2109" fmla="*/ 667519 w 3402569"/>
                <a:gd name="connsiteY2109" fmla="*/ 1518466 h 3038603"/>
                <a:gd name="connsiteX2110" fmla="*/ 667519 w 3402569"/>
                <a:gd name="connsiteY2110" fmla="*/ 1518483 h 3038603"/>
                <a:gd name="connsiteX2111" fmla="*/ 666774 w 3402569"/>
                <a:gd name="connsiteY2111" fmla="*/ 1518630 h 3038603"/>
                <a:gd name="connsiteX2112" fmla="*/ 662600 w 3402569"/>
                <a:gd name="connsiteY2112" fmla="*/ 1519063 h 3038603"/>
                <a:gd name="connsiteX2113" fmla="*/ 666774 w 3402569"/>
                <a:gd name="connsiteY2113" fmla="*/ 1518615 h 3038603"/>
                <a:gd name="connsiteX2114" fmla="*/ 667519 w 3402569"/>
                <a:gd name="connsiteY2114" fmla="*/ 1518466 h 3038603"/>
                <a:gd name="connsiteX2115" fmla="*/ 2210651 w 3402569"/>
                <a:gd name="connsiteY2115" fmla="*/ 1514161 h 3038603"/>
                <a:gd name="connsiteX2116" fmla="*/ 1645723 w 3402569"/>
                <a:gd name="connsiteY2116" fmla="*/ 2079083 h 3038603"/>
                <a:gd name="connsiteX2117" fmla="*/ 1645962 w 3402569"/>
                <a:gd name="connsiteY2117" fmla="*/ 2079083 h 3038603"/>
                <a:gd name="connsiteX2118" fmla="*/ 1663694 w 3402569"/>
                <a:gd name="connsiteY2118" fmla="*/ 2096816 h 3038603"/>
                <a:gd name="connsiteX2119" fmla="*/ 1663694 w 3402569"/>
                <a:gd name="connsiteY2119" fmla="*/ 2096831 h 3038603"/>
                <a:gd name="connsiteX2120" fmla="*/ 1645962 w 3402569"/>
                <a:gd name="connsiteY2120" fmla="*/ 2079099 h 3038603"/>
                <a:gd name="connsiteX2121" fmla="*/ 1645707 w 3402569"/>
                <a:gd name="connsiteY2121" fmla="*/ 2079099 h 3038603"/>
                <a:gd name="connsiteX2122" fmla="*/ 1645692 w 3402569"/>
                <a:gd name="connsiteY2122" fmla="*/ 2079114 h 3038603"/>
                <a:gd name="connsiteX2123" fmla="*/ 1645962 w 3402569"/>
                <a:gd name="connsiteY2123" fmla="*/ 2079114 h 3038603"/>
                <a:gd name="connsiteX2124" fmla="*/ 1663693 w 3402569"/>
                <a:gd name="connsiteY2124" fmla="*/ 2096846 h 3038603"/>
                <a:gd name="connsiteX2125" fmla="*/ 1663693 w 3402569"/>
                <a:gd name="connsiteY2125" fmla="*/ 2148674 h 3038603"/>
                <a:gd name="connsiteX2126" fmla="*/ 1653114 w 3402569"/>
                <a:gd name="connsiteY2126" fmla="*/ 2164768 h 3038603"/>
                <a:gd name="connsiteX2127" fmla="*/ 1653114 w 3402569"/>
                <a:gd name="connsiteY2127" fmla="*/ 2164783 h 3038603"/>
                <a:gd name="connsiteX2128" fmla="*/ 1663693 w 3402569"/>
                <a:gd name="connsiteY2128" fmla="*/ 2148689 h 3038603"/>
                <a:gd name="connsiteX2129" fmla="*/ 1663693 w 3402569"/>
                <a:gd name="connsiteY2129" fmla="*/ 2148704 h 3038603"/>
                <a:gd name="connsiteX2130" fmla="*/ 1653114 w 3402569"/>
                <a:gd name="connsiteY2130" fmla="*/ 2164798 h 3038603"/>
                <a:gd name="connsiteX2131" fmla="*/ 1653114 w 3402569"/>
                <a:gd name="connsiteY2131" fmla="*/ 2171921 h 3038603"/>
                <a:gd name="connsiteX2132" fmla="*/ 1657584 w 3402569"/>
                <a:gd name="connsiteY2132" fmla="*/ 2171921 h 3038603"/>
                <a:gd name="connsiteX2133" fmla="*/ 1681751 w 3402569"/>
                <a:gd name="connsiteY2133" fmla="*/ 2176808 h 3038603"/>
                <a:gd name="connsiteX2134" fmla="*/ 1701503 w 3402569"/>
                <a:gd name="connsiteY2134" fmla="*/ 2190120 h 3038603"/>
                <a:gd name="connsiteX2135" fmla="*/ 1714830 w 3402569"/>
                <a:gd name="connsiteY2135" fmla="*/ 2209829 h 3038603"/>
                <a:gd name="connsiteX2136" fmla="*/ 1719720 w 3402569"/>
                <a:gd name="connsiteY2136" fmla="*/ 2233911 h 3038603"/>
                <a:gd name="connsiteX2137" fmla="*/ 1719720 w 3402569"/>
                <a:gd name="connsiteY2137" fmla="*/ 2233928 h 3038603"/>
                <a:gd name="connsiteX2138" fmla="*/ 1657584 w 3402569"/>
                <a:gd name="connsiteY2138" fmla="*/ 2171936 h 3038603"/>
                <a:gd name="connsiteX2139" fmla="*/ 1653114 w 3402569"/>
                <a:gd name="connsiteY2139" fmla="*/ 2171936 h 3038603"/>
                <a:gd name="connsiteX2140" fmla="*/ 1653114 w 3402569"/>
                <a:gd name="connsiteY2140" fmla="*/ 2171950 h 3038603"/>
                <a:gd name="connsiteX2141" fmla="*/ 1657584 w 3402569"/>
                <a:gd name="connsiteY2141" fmla="*/ 2171950 h 3038603"/>
                <a:gd name="connsiteX2142" fmla="*/ 1719720 w 3402569"/>
                <a:gd name="connsiteY2142" fmla="*/ 2233942 h 3038603"/>
                <a:gd name="connsiteX2143" fmla="*/ 1719720 w 3402569"/>
                <a:gd name="connsiteY2143" fmla="*/ 2295290 h 3038603"/>
                <a:gd name="connsiteX2144" fmla="*/ 1752802 w 3402569"/>
                <a:gd name="connsiteY2144" fmla="*/ 2262208 h 3038603"/>
                <a:gd name="connsiteX2145" fmla="*/ 1752802 w 3402569"/>
                <a:gd name="connsiteY2145" fmla="*/ 2218743 h 3038603"/>
                <a:gd name="connsiteX2146" fmla="*/ 1771280 w 3402569"/>
                <a:gd name="connsiteY2146" fmla="*/ 2172696 h 3038603"/>
                <a:gd name="connsiteX2147" fmla="*/ 1773069 w 3402569"/>
                <a:gd name="connsiteY2147" fmla="*/ 2171056 h 3038603"/>
                <a:gd name="connsiteX2148" fmla="*/ 1800041 w 3402569"/>
                <a:gd name="connsiteY2148" fmla="*/ 2154665 h 3038603"/>
                <a:gd name="connsiteX2149" fmla="*/ 1805704 w 3402569"/>
                <a:gd name="connsiteY2149" fmla="*/ 2150046 h 3038603"/>
                <a:gd name="connsiteX2150" fmla="*/ 1812111 w 3402569"/>
                <a:gd name="connsiteY2150" fmla="*/ 2143042 h 3038603"/>
                <a:gd name="connsiteX2151" fmla="*/ 1812096 w 3402569"/>
                <a:gd name="connsiteY2151" fmla="*/ 2143042 h 3038603"/>
                <a:gd name="connsiteX2152" fmla="*/ 1812111 w 3402569"/>
                <a:gd name="connsiteY2152" fmla="*/ 2143026 h 3038603"/>
                <a:gd name="connsiteX2153" fmla="*/ 1812097 w 3402569"/>
                <a:gd name="connsiteY2153" fmla="*/ 2143026 h 3038603"/>
                <a:gd name="connsiteX2154" fmla="*/ 1812111 w 3402569"/>
                <a:gd name="connsiteY2154" fmla="*/ 2143011 h 3038603"/>
                <a:gd name="connsiteX2155" fmla="*/ 1803319 w 3402569"/>
                <a:gd name="connsiteY2155" fmla="*/ 2143011 h 3038603"/>
                <a:gd name="connsiteX2156" fmla="*/ 1799593 w 3402569"/>
                <a:gd name="connsiteY2156" fmla="*/ 2142566 h 3038603"/>
                <a:gd name="connsiteX2157" fmla="*/ 1786927 w 3402569"/>
                <a:gd name="connsiteY2157" fmla="*/ 2133177 h 3038603"/>
                <a:gd name="connsiteX2158" fmla="*/ 1784543 w 3402569"/>
                <a:gd name="connsiteY2158" fmla="*/ 2124384 h 3038603"/>
                <a:gd name="connsiteX2159" fmla="*/ 1784543 w 3402569"/>
                <a:gd name="connsiteY2159" fmla="*/ 2066447 h 3038603"/>
                <a:gd name="connsiteX2160" fmla="*/ 1788567 w 3402569"/>
                <a:gd name="connsiteY2160" fmla="*/ 2055122 h 3038603"/>
                <a:gd name="connsiteX2161" fmla="*/ 1803319 w 3402569"/>
                <a:gd name="connsiteY2161" fmla="*/ 2047671 h 3038603"/>
                <a:gd name="connsiteX2162" fmla="*/ 1930728 w 3402569"/>
                <a:gd name="connsiteY2162" fmla="*/ 2047671 h 3038603"/>
                <a:gd name="connsiteX2163" fmla="*/ 1944028 w 3402569"/>
                <a:gd name="connsiteY2163" fmla="*/ 2053203 h 3038603"/>
                <a:gd name="connsiteX2164" fmla="*/ 1949228 w 3402569"/>
                <a:gd name="connsiteY2164" fmla="*/ 2065781 h 3038603"/>
                <a:gd name="connsiteX2165" fmla="*/ 1949233 w 3402569"/>
                <a:gd name="connsiteY2165" fmla="*/ 2065776 h 3038603"/>
                <a:gd name="connsiteX2166" fmla="*/ 1944028 w 3402569"/>
                <a:gd name="connsiteY2166" fmla="*/ 2053188 h 3038603"/>
                <a:gd name="connsiteX2167" fmla="*/ 1930728 w 3402569"/>
                <a:gd name="connsiteY2167" fmla="*/ 2047655 h 3038603"/>
                <a:gd name="connsiteX2168" fmla="*/ 1803319 w 3402569"/>
                <a:gd name="connsiteY2168" fmla="*/ 2047655 h 3038603"/>
                <a:gd name="connsiteX2169" fmla="*/ 1788567 w 3402569"/>
                <a:gd name="connsiteY2169" fmla="*/ 2055107 h 3038603"/>
                <a:gd name="connsiteX2170" fmla="*/ 1784543 w 3402569"/>
                <a:gd name="connsiteY2170" fmla="*/ 2066432 h 3038603"/>
                <a:gd name="connsiteX2171" fmla="*/ 1784543 w 3402569"/>
                <a:gd name="connsiteY2171" fmla="*/ 2066418 h 3038603"/>
                <a:gd name="connsiteX2172" fmla="*/ 1788567 w 3402569"/>
                <a:gd name="connsiteY2172" fmla="*/ 2055091 h 3038603"/>
                <a:gd name="connsiteX2173" fmla="*/ 1803319 w 3402569"/>
                <a:gd name="connsiteY2173" fmla="*/ 2047640 h 3038603"/>
                <a:gd name="connsiteX2174" fmla="*/ 1930728 w 3402569"/>
                <a:gd name="connsiteY2174" fmla="*/ 2047640 h 3038603"/>
                <a:gd name="connsiteX2175" fmla="*/ 1944028 w 3402569"/>
                <a:gd name="connsiteY2175" fmla="*/ 2053173 h 3038603"/>
                <a:gd name="connsiteX2176" fmla="*/ 1949237 w 3402569"/>
                <a:gd name="connsiteY2176" fmla="*/ 2065772 h 3038603"/>
                <a:gd name="connsiteX2177" fmla="*/ 2129647 w 3402569"/>
                <a:gd name="connsiteY2177" fmla="*/ 1885362 h 3038603"/>
                <a:gd name="connsiteX2178" fmla="*/ 2138380 w 3402569"/>
                <a:gd name="connsiteY2178" fmla="*/ 1894079 h 3038603"/>
                <a:gd name="connsiteX2179" fmla="*/ 1949504 w 3402569"/>
                <a:gd name="connsiteY2179" fmla="*/ 2082955 h 3038603"/>
                <a:gd name="connsiteX2180" fmla="*/ 1949504 w 3402569"/>
                <a:gd name="connsiteY2180" fmla="*/ 2124384 h 3038603"/>
                <a:gd name="connsiteX2181" fmla="*/ 1930728 w 3402569"/>
                <a:gd name="connsiteY2181" fmla="*/ 2143011 h 3038603"/>
                <a:gd name="connsiteX2182" fmla="*/ 1922085 w 3402569"/>
                <a:gd name="connsiteY2182" fmla="*/ 2143011 h 3038603"/>
                <a:gd name="connsiteX2183" fmla="*/ 1922100 w 3402569"/>
                <a:gd name="connsiteY2183" fmla="*/ 2143026 h 3038603"/>
                <a:gd name="connsiteX2184" fmla="*/ 1922085 w 3402569"/>
                <a:gd name="connsiteY2184" fmla="*/ 2143026 h 3038603"/>
                <a:gd name="connsiteX2185" fmla="*/ 1922101 w 3402569"/>
                <a:gd name="connsiteY2185" fmla="*/ 2143042 h 3038603"/>
                <a:gd name="connsiteX2186" fmla="*/ 1922117 w 3402569"/>
                <a:gd name="connsiteY2186" fmla="*/ 2143042 h 3038603"/>
                <a:gd name="connsiteX2187" fmla="*/ 1934006 w 3402569"/>
                <a:gd name="connsiteY2187" fmla="*/ 2154636 h 3038603"/>
                <a:gd name="connsiteX2188" fmla="*/ 1964258 w 3402569"/>
                <a:gd name="connsiteY2188" fmla="*/ 2174157 h 3038603"/>
                <a:gd name="connsiteX2189" fmla="*/ 1968430 w 3402569"/>
                <a:gd name="connsiteY2189" fmla="*/ 2179222 h 3038603"/>
                <a:gd name="connsiteX2190" fmla="*/ 1968729 w 3402569"/>
                <a:gd name="connsiteY2190" fmla="*/ 2179670 h 3038603"/>
                <a:gd name="connsiteX2191" fmla="*/ 1974092 w 3402569"/>
                <a:gd name="connsiteY2191" fmla="*/ 2173263 h 3038603"/>
                <a:gd name="connsiteX2192" fmla="*/ 1974241 w 3402569"/>
                <a:gd name="connsiteY2192" fmla="*/ 2173113 h 3038603"/>
                <a:gd name="connsiteX2193" fmla="*/ 2003449 w 3402569"/>
                <a:gd name="connsiteY2193" fmla="*/ 2154636 h 3038603"/>
                <a:gd name="connsiteX2194" fmla="*/ 2008962 w 3402569"/>
                <a:gd name="connsiteY2194" fmla="*/ 2150163 h 3038603"/>
                <a:gd name="connsiteX2195" fmla="*/ 2009262 w 3402569"/>
                <a:gd name="connsiteY2195" fmla="*/ 2150016 h 3038603"/>
                <a:gd name="connsiteX2196" fmla="*/ 2015343 w 3402569"/>
                <a:gd name="connsiteY2196" fmla="*/ 2143042 h 3038603"/>
                <a:gd name="connsiteX2197" fmla="*/ 2015356 w 3402569"/>
                <a:gd name="connsiteY2197" fmla="*/ 2143042 h 3038603"/>
                <a:gd name="connsiteX2198" fmla="*/ 2015370 w 3402569"/>
                <a:gd name="connsiteY2198" fmla="*/ 2143026 h 3038603"/>
                <a:gd name="connsiteX2199" fmla="*/ 2015357 w 3402569"/>
                <a:gd name="connsiteY2199" fmla="*/ 2143026 h 3038603"/>
                <a:gd name="connsiteX2200" fmla="*/ 2015370 w 3402569"/>
                <a:gd name="connsiteY2200" fmla="*/ 2143011 h 3038603"/>
                <a:gd name="connsiteX2201" fmla="*/ 2006876 w 3402569"/>
                <a:gd name="connsiteY2201" fmla="*/ 2143011 h 3038603"/>
                <a:gd name="connsiteX2202" fmla="*/ 2006727 w 3402569"/>
                <a:gd name="connsiteY2202" fmla="*/ 2143011 h 3038603"/>
                <a:gd name="connsiteX2203" fmla="*/ 2003002 w 3402569"/>
                <a:gd name="connsiteY2203" fmla="*/ 2142566 h 3038603"/>
                <a:gd name="connsiteX2204" fmla="*/ 1990335 w 3402569"/>
                <a:gd name="connsiteY2204" fmla="*/ 2133177 h 3038603"/>
                <a:gd name="connsiteX2205" fmla="*/ 1990335 w 3402569"/>
                <a:gd name="connsiteY2205" fmla="*/ 2133057 h 3038603"/>
                <a:gd name="connsiteX2206" fmla="*/ 1990186 w 3402569"/>
                <a:gd name="connsiteY2206" fmla="*/ 2132908 h 3038603"/>
                <a:gd name="connsiteX2207" fmla="*/ 1987951 w 3402569"/>
                <a:gd name="connsiteY2207" fmla="*/ 2124414 h 3038603"/>
                <a:gd name="connsiteX2208" fmla="*/ 1987951 w 3402569"/>
                <a:gd name="connsiteY2208" fmla="*/ 2124399 h 3038603"/>
                <a:gd name="connsiteX2209" fmla="*/ 1990186 w 3402569"/>
                <a:gd name="connsiteY2209" fmla="*/ 2132893 h 3038603"/>
                <a:gd name="connsiteX2210" fmla="*/ 1990335 w 3402569"/>
                <a:gd name="connsiteY2210" fmla="*/ 2133042 h 3038603"/>
                <a:gd name="connsiteX2211" fmla="*/ 1990335 w 3402569"/>
                <a:gd name="connsiteY2211" fmla="*/ 2133028 h 3038603"/>
                <a:gd name="connsiteX2212" fmla="*/ 1990186 w 3402569"/>
                <a:gd name="connsiteY2212" fmla="*/ 2132879 h 3038603"/>
                <a:gd name="connsiteX2213" fmla="*/ 1987951 w 3402569"/>
                <a:gd name="connsiteY2213" fmla="*/ 2124384 h 3038603"/>
                <a:gd name="connsiteX2214" fmla="*/ 1987951 w 3402569"/>
                <a:gd name="connsiteY2214" fmla="*/ 2066447 h 3038603"/>
                <a:gd name="connsiteX2215" fmla="*/ 1991826 w 3402569"/>
                <a:gd name="connsiteY2215" fmla="*/ 2055271 h 3038603"/>
                <a:gd name="connsiteX2216" fmla="*/ 2006727 w 3402569"/>
                <a:gd name="connsiteY2216" fmla="*/ 2047671 h 3038603"/>
                <a:gd name="connsiteX2217" fmla="*/ 2134137 w 3402569"/>
                <a:gd name="connsiteY2217" fmla="*/ 2047671 h 3038603"/>
                <a:gd name="connsiteX2218" fmla="*/ 2152763 w 3402569"/>
                <a:gd name="connsiteY2218" fmla="*/ 2066447 h 3038603"/>
                <a:gd name="connsiteX2219" fmla="*/ 2152763 w 3402569"/>
                <a:gd name="connsiteY2219" fmla="*/ 2124384 h 3038603"/>
                <a:gd name="connsiteX2220" fmla="*/ 2134137 w 3402569"/>
                <a:gd name="connsiteY2220" fmla="*/ 2143011 h 3038603"/>
                <a:gd name="connsiteX2221" fmla="*/ 2125493 w 3402569"/>
                <a:gd name="connsiteY2221" fmla="*/ 2143011 h 3038603"/>
                <a:gd name="connsiteX2222" fmla="*/ 2125509 w 3402569"/>
                <a:gd name="connsiteY2222" fmla="*/ 2143026 h 3038603"/>
                <a:gd name="connsiteX2223" fmla="*/ 2125493 w 3402569"/>
                <a:gd name="connsiteY2223" fmla="*/ 2143026 h 3038603"/>
                <a:gd name="connsiteX2224" fmla="*/ 2125510 w 3402569"/>
                <a:gd name="connsiteY2224" fmla="*/ 2143042 h 3038603"/>
                <a:gd name="connsiteX2225" fmla="*/ 2125493 w 3402569"/>
                <a:gd name="connsiteY2225" fmla="*/ 2143042 h 3038603"/>
                <a:gd name="connsiteX2226" fmla="*/ 2137415 w 3402569"/>
                <a:gd name="connsiteY2226" fmla="*/ 2154665 h 3038603"/>
                <a:gd name="connsiteX2227" fmla="*/ 2184802 w 3402569"/>
                <a:gd name="connsiteY2227" fmla="*/ 2218743 h 3038603"/>
                <a:gd name="connsiteX2228" fmla="*/ 2184802 w 3402569"/>
                <a:gd name="connsiteY2228" fmla="*/ 2482770 h 3038603"/>
                <a:gd name="connsiteX2229" fmla="*/ 2175564 w 3402569"/>
                <a:gd name="connsiteY2229" fmla="*/ 2506911 h 3038603"/>
                <a:gd name="connsiteX2230" fmla="*/ 2175570 w 3402569"/>
                <a:gd name="connsiteY2230" fmla="*/ 2506911 h 3038603"/>
                <a:gd name="connsiteX2231" fmla="*/ 2184802 w 3402569"/>
                <a:gd name="connsiteY2231" fmla="*/ 2482785 h 3038603"/>
                <a:gd name="connsiteX2232" fmla="*/ 2184802 w 3402569"/>
                <a:gd name="connsiteY2232" fmla="*/ 2482800 h 3038603"/>
                <a:gd name="connsiteX2233" fmla="*/ 2175576 w 3402569"/>
                <a:gd name="connsiteY2233" fmla="*/ 2506911 h 3038603"/>
                <a:gd name="connsiteX2234" fmla="*/ 2239491 w 3402569"/>
                <a:gd name="connsiteY2234" fmla="*/ 2506911 h 3038603"/>
                <a:gd name="connsiteX2235" fmla="*/ 2239491 w 3402569"/>
                <a:gd name="connsiteY2235" fmla="*/ 1792978 h 3038603"/>
                <a:gd name="connsiteX2236" fmla="*/ 2191534 w 3402569"/>
                <a:gd name="connsiteY2236" fmla="*/ 1840940 h 3038603"/>
                <a:gd name="connsiteX2237" fmla="*/ 2182802 w 3402569"/>
                <a:gd name="connsiteY2237" fmla="*/ 1832223 h 3038603"/>
                <a:gd name="connsiteX2238" fmla="*/ 2239491 w 3402569"/>
                <a:gd name="connsiteY2238" fmla="*/ 1775529 h 3038603"/>
                <a:gd name="connsiteX2239" fmla="*/ 2239491 w 3402569"/>
                <a:gd name="connsiteY2239" fmla="*/ 1569227 h 3038603"/>
                <a:gd name="connsiteX2240" fmla="*/ 1693686 w 3402569"/>
                <a:gd name="connsiteY2240" fmla="*/ 2115042 h 3038603"/>
                <a:gd name="connsiteX2241" fmla="*/ 1684953 w 3402569"/>
                <a:gd name="connsiteY2241" fmla="*/ 2106324 h 3038603"/>
                <a:gd name="connsiteX2242" fmla="*/ 2239491 w 3402569"/>
                <a:gd name="connsiteY2242" fmla="*/ 1551777 h 3038603"/>
                <a:gd name="connsiteX2243" fmla="*/ 2239491 w 3402569"/>
                <a:gd name="connsiteY2243" fmla="*/ 1514161 h 3038603"/>
                <a:gd name="connsiteX2244" fmla="*/ 459492 w 3402569"/>
                <a:gd name="connsiteY2244" fmla="*/ 1501956 h 3038603"/>
                <a:gd name="connsiteX2245" fmla="*/ 466644 w 3402569"/>
                <a:gd name="connsiteY2245" fmla="*/ 1506129 h 3038603"/>
                <a:gd name="connsiteX2246" fmla="*/ 466742 w 3402569"/>
                <a:gd name="connsiteY2246" fmla="*/ 1506144 h 3038603"/>
                <a:gd name="connsiteX2247" fmla="*/ 466749 w 3402569"/>
                <a:gd name="connsiteY2247" fmla="*/ 1506144 h 3038603"/>
                <a:gd name="connsiteX2248" fmla="*/ 466651 w 3402569"/>
                <a:gd name="connsiteY2248" fmla="*/ 1506129 h 3038603"/>
                <a:gd name="connsiteX2249" fmla="*/ 461420 w 3402569"/>
                <a:gd name="connsiteY2249" fmla="*/ 1503077 h 3038603"/>
                <a:gd name="connsiteX2250" fmla="*/ 459492 w 3402569"/>
                <a:gd name="connsiteY2250" fmla="*/ 1501942 h 3038603"/>
                <a:gd name="connsiteX2251" fmla="*/ 464598 w 3402569"/>
                <a:gd name="connsiteY2251" fmla="*/ 1504921 h 3038603"/>
                <a:gd name="connsiteX2252" fmla="*/ 466651 w 3402569"/>
                <a:gd name="connsiteY2252" fmla="*/ 1506114 h 3038603"/>
                <a:gd name="connsiteX2253" fmla="*/ 466841 w 3402569"/>
                <a:gd name="connsiteY2253" fmla="*/ 1506144 h 3038603"/>
                <a:gd name="connsiteX2254" fmla="*/ 466846 w 3402569"/>
                <a:gd name="connsiteY2254" fmla="*/ 1506144 h 3038603"/>
                <a:gd name="connsiteX2255" fmla="*/ 466651 w 3402569"/>
                <a:gd name="connsiteY2255" fmla="*/ 1506114 h 3038603"/>
                <a:gd name="connsiteX2256" fmla="*/ 459499 w 3402569"/>
                <a:gd name="connsiteY2256" fmla="*/ 1501942 h 3038603"/>
                <a:gd name="connsiteX2257" fmla="*/ 100957 w 3402569"/>
                <a:gd name="connsiteY2257" fmla="*/ 1501942 h 3038603"/>
                <a:gd name="connsiteX2258" fmla="*/ 210334 w 3402569"/>
                <a:gd name="connsiteY2258" fmla="*/ 1501942 h 3038603"/>
                <a:gd name="connsiteX2259" fmla="*/ 210334 w 3402569"/>
                <a:gd name="connsiteY2259" fmla="*/ 1501956 h 3038603"/>
                <a:gd name="connsiteX2260" fmla="*/ 210334 w 3402569"/>
                <a:gd name="connsiteY2260" fmla="*/ 1505249 h 3038603"/>
                <a:gd name="connsiteX2261" fmla="*/ 0 w 3402569"/>
                <a:gd name="connsiteY2261" fmla="*/ 1505249 h 3038603"/>
                <a:gd name="connsiteX2262" fmla="*/ 0 w 3402569"/>
                <a:gd name="connsiteY2262" fmla="*/ 1501956 h 3038603"/>
                <a:gd name="connsiteX2263" fmla="*/ 100957 w 3402569"/>
                <a:gd name="connsiteY2263" fmla="*/ 1501956 h 3038603"/>
                <a:gd name="connsiteX2264" fmla="*/ 452180 w 3402569"/>
                <a:gd name="connsiteY2264" fmla="*/ 1501927 h 3038603"/>
                <a:gd name="connsiteX2265" fmla="*/ 452188 w 3402569"/>
                <a:gd name="connsiteY2265" fmla="*/ 1501942 h 3038603"/>
                <a:gd name="connsiteX2266" fmla="*/ 452195 w 3402569"/>
                <a:gd name="connsiteY2266" fmla="*/ 1501942 h 3038603"/>
                <a:gd name="connsiteX2267" fmla="*/ 452187 w 3402569"/>
                <a:gd name="connsiteY2267" fmla="*/ 1501927 h 3038603"/>
                <a:gd name="connsiteX2268" fmla="*/ 452183 w 3402569"/>
                <a:gd name="connsiteY2268" fmla="*/ 1501927 h 3038603"/>
                <a:gd name="connsiteX2269" fmla="*/ 450702 w 3402569"/>
                <a:gd name="connsiteY2269" fmla="*/ 1498960 h 3038603"/>
                <a:gd name="connsiteX2270" fmla="*/ 451297 w 3402569"/>
                <a:gd name="connsiteY2270" fmla="*/ 1500316 h 3038603"/>
                <a:gd name="connsiteX2271" fmla="*/ 452175 w 3402569"/>
                <a:gd name="connsiteY2271" fmla="*/ 1501927 h 3038603"/>
                <a:gd name="connsiteX2272" fmla="*/ 452179 w 3402569"/>
                <a:gd name="connsiteY2272" fmla="*/ 1501927 h 3038603"/>
                <a:gd name="connsiteX2273" fmla="*/ 451301 w 3402569"/>
                <a:gd name="connsiteY2273" fmla="*/ 1500316 h 3038603"/>
                <a:gd name="connsiteX2274" fmla="*/ 451076 w 3402569"/>
                <a:gd name="connsiteY2274" fmla="*/ 1499804 h 3038603"/>
                <a:gd name="connsiteX2275" fmla="*/ 449514 w 3402569"/>
                <a:gd name="connsiteY2275" fmla="*/ 1493626 h 3038603"/>
                <a:gd name="connsiteX2276" fmla="*/ 449659 w 3402569"/>
                <a:gd name="connsiteY2276" fmla="*/ 1494193 h 3038603"/>
                <a:gd name="connsiteX2277" fmla="*/ 450255 w 3402569"/>
                <a:gd name="connsiteY2277" fmla="*/ 1497337 h 3038603"/>
                <a:gd name="connsiteX2278" fmla="*/ 450553 w 3402569"/>
                <a:gd name="connsiteY2278" fmla="*/ 1498514 h 3038603"/>
                <a:gd name="connsiteX2279" fmla="*/ 450255 w 3402569"/>
                <a:gd name="connsiteY2279" fmla="*/ 1497322 h 3038603"/>
                <a:gd name="connsiteX2280" fmla="*/ 449659 w 3402569"/>
                <a:gd name="connsiteY2280" fmla="*/ 1494193 h 3038603"/>
                <a:gd name="connsiteX2281" fmla="*/ 449517 w 3402569"/>
                <a:gd name="connsiteY2281" fmla="*/ 1493626 h 3038603"/>
                <a:gd name="connsiteX2282" fmla="*/ 449510 w 3402569"/>
                <a:gd name="connsiteY2282" fmla="*/ 1493597 h 3038603"/>
                <a:gd name="connsiteX2283" fmla="*/ 449514 w 3402569"/>
                <a:gd name="connsiteY2283" fmla="*/ 1493611 h 3038603"/>
                <a:gd name="connsiteX2284" fmla="*/ 449514 w 3402569"/>
                <a:gd name="connsiteY2284" fmla="*/ 1493611 h 3038603"/>
                <a:gd name="connsiteX2285" fmla="*/ 449518 w 3402569"/>
                <a:gd name="connsiteY2285" fmla="*/ 1493626 h 3038603"/>
                <a:gd name="connsiteX2286" fmla="*/ 449521 w 3402569"/>
                <a:gd name="connsiteY2286" fmla="*/ 1493626 h 3038603"/>
                <a:gd name="connsiteX2287" fmla="*/ 449521 w 3402569"/>
                <a:gd name="connsiteY2287" fmla="*/ 1493626 h 3038603"/>
                <a:gd name="connsiteX2288" fmla="*/ 449521 w 3402569"/>
                <a:gd name="connsiteY2288" fmla="*/ 1493626 h 3038603"/>
                <a:gd name="connsiteX2289" fmla="*/ 449518 w 3402569"/>
                <a:gd name="connsiteY2289" fmla="*/ 1493611 h 3038603"/>
                <a:gd name="connsiteX2290" fmla="*/ 449514 w 3402569"/>
                <a:gd name="connsiteY2290" fmla="*/ 1493597 h 3038603"/>
                <a:gd name="connsiteX2291" fmla="*/ 449514 w 3402569"/>
                <a:gd name="connsiteY2291" fmla="*/ 1493597 h 3038603"/>
                <a:gd name="connsiteX2292" fmla="*/ 1210316 w 3402569"/>
                <a:gd name="connsiteY2292" fmla="*/ 1490780 h 3038603"/>
                <a:gd name="connsiteX2293" fmla="*/ 1199139 w 3402569"/>
                <a:gd name="connsiteY2293" fmla="*/ 1501956 h 3038603"/>
                <a:gd name="connsiteX2294" fmla="*/ 1286980 w 3402569"/>
                <a:gd name="connsiteY2294" fmla="*/ 1501956 h 3038603"/>
                <a:gd name="connsiteX2295" fmla="*/ 1286980 w 3402569"/>
                <a:gd name="connsiteY2295" fmla="*/ 1490780 h 3038603"/>
                <a:gd name="connsiteX2296" fmla="*/ 716100 w 3402569"/>
                <a:gd name="connsiteY2296" fmla="*/ 1490764 h 3038603"/>
                <a:gd name="connsiteX2297" fmla="*/ 716100 w 3402569"/>
                <a:gd name="connsiteY2297" fmla="*/ 1490780 h 3038603"/>
                <a:gd name="connsiteX2298" fmla="*/ 1032335 w 3402569"/>
                <a:gd name="connsiteY2298" fmla="*/ 1490780 h 3038603"/>
                <a:gd name="connsiteX2299" fmla="*/ 1032351 w 3402569"/>
                <a:gd name="connsiteY2299" fmla="*/ 1490764 h 3038603"/>
                <a:gd name="connsiteX2300" fmla="*/ 655153 w 3402569"/>
                <a:gd name="connsiteY2300" fmla="*/ 1489707 h 3038603"/>
                <a:gd name="connsiteX2301" fmla="*/ 644425 w 3402569"/>
                <a:gd name="connsiteY2301" fmla="*/ 1501927 h 3038603"/>
                <a:gd name="connsiteX2302" fmla="*/ 644429 w 3402569"/>
                <a:gd name="connsiteY2302" fmla="*/ 1501927 h 3038603"/>
                <a:gd name="connsiteX2303" fmla="*/ 655153 w 3402569"/>
                <a:gd name="connsiteY2303" fmla="*/ 1489712 h 3038603"/>
                <a:gd name="connsiteX2304" fmla="*/ 1785438 w 3402569"/>
                <a:gd name="connsiteY2304" fmla="*/ 1487933 h 3038603"/>
                <a:gd name="connsiteX2305" fmla="*/ 1793634 w 3402569"/>
                <a:gd name="connsiteY2305" fmla="*/ 1496725 h 3038603"/>
                <a:gd name="connsiteX2306" fmla="*/ 1804480 w 3402569"/>
                <a:gd name="connsiteY2306" fmla="*/ 1501927 h 3038603"/>
                <a:gd name="connsiteX2307" fmla="*/ 1804451 w 3402569"/>
                <a:gd name="connsiteY2307" fmla="*/ 1501927 h 3038603"/>
                <a:gd name="connsiteX2308" fmla="*/ 1804420 w 3402569"/>
                <a:gd name="connsiteY2308" fmla="*/ 1501927 h 3038603"/>
                <a:gd name="connsiteX2309" fmla="*/ 1793634 w 3402569"/>
                <a:gd name="connsiteY2309" fmla="*/ 1496740 h 3038603"/>
                <a:gd name="connsiteX2310" fmla="*/ 1785438 w 3402569"/>
                <a:gd name="connsiteY2310" fmla="*/ 1487963 h 3038603"/>
                <a:gd name="connsiteX2311" fmla="*/ 1785438 w 3402569"/>
                <a:gd name="connsiteY2311" fmla="*/ 1487948 h 3038603"/>
                <a:gd name="connsiteX2312" fmla="*/ 2239491 w 3402569"/>
                <a:gd name="connsiteY2312" fmla="*/ 1485322 h 3038603"/>
                <a:gd name="connsiteX2313" fmla="*/ 2222871 w 3402569"/>
                <a:gd name="connsiteY2313" fmla="*/ 1501942 h 3038603"/>
                <a:gd name="connsiteX2314" fmla="*/ 2239491 w 3402569"/>
                <a:gd name="connsiteY2314" fmla="*/ 1501942 h 3038603"/>
                <a:gd name="connsiteX2315" fmla="*/ 1121868 w 3402569"/>
                <a:gd name="connsiteY2315" fmla="*/ 1484953 h 3038603"/>
                <a:gd name="connsiteX2316" fmla="*/ 1125891 w 3402569"/>
                <a:gd name="connsiteY2316" fmla="*/ 1490764 h 3038603"/>
                <a:gd name="connsiteX2317" fmla="*/ 1125881 w 3402569"/>
                <a:gd name="connsiteY2317" fmla="*/ 1490764 h 3038603"/>
                <a:gd name="connsiteX2318" fmla="*/ 1121868 w 3402569"/>
                <a:gd name="connsiteY2318" fmla="*/ 1484968 h 3038603"/>
                <a:gd name="connsiteX2319" fmla="*/ 2515769 w 3402569"/>
                <a:gd name="connsiteY2319" fmla="*/ 1478977 h 3038603"/>
                <a:gd name="connsiteX2320" fmla="*/ 3176063 w 3402569"/>
                <a:gd name="connsiteY2320" fmla="*/ 1478977 h 3038603"/>
                <a:gd name="connsiteX2321" fmla="*/ 3178447 w 3402569"/>
                <a:gd name="connsiteY2321" fmla="*/ 1483895 h 3038603"/>
                <a:gd name="connsiteX2322" fmla="*/ 3182023 w 3402569"/>
                <a:gd name="connsiteY2322" fmla="*/ 1491345 h 3038603"/>
                <a:gd name="connsiteX2323" fmla="*/ 2528138 w 3402569"/>
                <a:gd name="connsiteY2323" fmla="*/ 1491345 h 3038603"/>
                <a:gd name="connsiteX2324" fmla="*/ 2528138 w 3402569"/>
                <a:gd name="connsiteY2324" fmla="*/ 2192173 h 3038603"/>
                <a:gd name="connsiteX2325" fmla="*/ 3400929 w 3402569"/>
                <a:gd name="connsiteY2325" fmla="*/ 2192173 h 3038603"/>
                <a:gd name="connsiteX2326" fmla="*/ 3401675 w 3402569"/>
                <a:gd name="connsiteY2326" fmla="*/ 2196941 h 3038603"/>
                <a:gd name="connsiteX2327" fmla="*/ 3402569 w 3402569"/>
                <a:gd name="connsiteY2327" fmla="*/ 2204541 h 3038603"/>
                <a:gd name="connsiteX2328" fmla="*/ 2528138 w 3402569"/>
                <a:gd name="connsiteY2328" fmla="*/ 2204541 h 3038603"/>
                <a:gd name="connsiteX2329" fmla="*/ 2528138 w 3402569"/>
                <a:gd name="connsiteY2329" fmla="*/ 2905366 h 3038603"/>
                <a:gd name="connsiteX2330" fmla="*/ 2529925 w 3402569"/>
                <a:gd name="connsiteY2330" fmla="*/ 2905366 h 3038603"/>
                <a:gd name="connsiteX2331" fmla="*/ 2529925 w 3402569"/>
                <a:gd name="connsiteY2331" fmla="*/ 2910135 h 3038603"/>
                <a:gd name="connsiteX2332" fmla="*/ 2975486 w 3402569"/>
                <a:gd name="connsiteY2332" fmla="*/ 2910135 h 3038603"/>
                <a:gd name="connsiteX2333" fmla="*/ 3370679 w 3402569"/>
                <a:gd name="connsiteY2333" fmla="*/ 2910135 h 3038603"/>
                <a:gd name="connsiteX2334" fmla="*/ 3368892 w 3402569"/>
                <a:gd name="connsiteY2334" fmla="*/ 2917586 h 3038603"/>
                <a:gd name="connsiteX2335" fmla="*/ 2528138 w 3402569"/>
                <a:gd name="connsiteY2335" fmla="*/ 2917586 h 3038603"/>
                <a:gd name="connsiteX2336" fmla="*/ 2528138 w 3402569"/>
                <a:gd name="connsiteY2336" fmla="*/ 3038589 h 3038603"/>
                <a:gd name="connsiteX2337" fmla="*/ 2515769 w 3402569"/>
                <a:gd name="connsiteY2337" fmla="*/ 3038589 h 3038603"/>
                <a:gd name="connsiteX2338" fmla="*/ 645170 w 3402569"/>
                <a:gd name="connsiteY2338" fmla="*/ 1478248 h 3038603"/>
                <a:gd name="connsiteX2339" fmla="*/ 640700 w 3402569"/>
                <a:gd name="connsiteY2339" fmla="*/ 1489107 h 3038603"/>
                <a:gd name="connsiteX2340" fmla="*/ 629970 w 3402569"/>
                <a:gd name="connsiteY2340" fmla="*/ 1493597 h 3038603"/>
                <a:gd name="connsiteX2341" fmla="*/ 629974 w 3402569"/>
                <a:gd name="connsiteY2341" fmla="*/ 1493597 h 3038603"/>
                <a:gd name="connsiteX2342" fmla="*/ 640704 w 3402569"/>
                <a:gd name="connsiteY2342" fmla="*/ 1489107 h 3038603"/>
                <a:gd name="connsiteX2343" fmla="*/ 645170 w 3402569"/>
                <a:gd name="connsiteY2343" fmla="*/ 1478258 h 3038603"/>
                <a:gd name="connsiteX2344" fmla="*/ 469627 w 3402569"/>
                <a:gd name="connsiteY2344" fmla="*/ 1478248 h 3038603"/>
                <a:gd name="connsiteX2345" fmla="*/ 465528 w 3402569"/>
                <a:gd name="connsiteY2345" fmla="*/ 1488642 h 3038603"/>
                <a:gd name="connsiteX2346" fmla="*/ 455618 w 3402569"/>
                <a:gd name="connsiteY2346" fmla="*/ 1493447 h 3038603"/>
                <a:gd name="connsiteX2347" fmla="*/ 454428 w 3402569"/>
                <a:gd name="connsiteY2347" fmla="*/ 1493597 h 3038603"/>
                <a:gd name="connsiteX2348" fmla="*/ 454432 w 3402569"/>
                <a:gd name="connsiteY2348" fmla="*/ 1493597 h 3038603"/>
                <a:gd name="connsiteX2349" fmla="*/ 455623 w 3402569"/>
                <a:gd name="connsiteY2349" fmla="*/ 1493447 h 3038603"/>
                <a:gd name="connsiteX2350" fmla="*/ 465532 w 3402569"/>
                <a:gd name="connsiteY2350" fmla="*/ 1488642 h 3038603"/>
                <a:gd name="connsiteX2351" fmla="*/ 469627 w 3402569"/>
                <a:gd name="connsiteY2351" fmla="*/ 1478259 h 3038603"/>
                <a:gd name="connsiteX2352" fmla="*/ 243867 w 3402569"/>
                <a:gd name="connsiteY2352" fmla="*/ 1478248 h 3038603"/>
                <a:gd name="connsiteX2353" fmla="*/ 243867 w 3402569"/>
                <a:gd name="connsiteY2353" fmla="*/ 1478263 h 3038603"/>
                <a:gd name="connsiteX2354" fmla="*/ 243867 w 3402569"/>
                <a:gd name="connsiteY2354" fmla="*/ 1478277 h 3038603"/>
                <a:gd name="connsiteX2355" fmla="*/ 259066 w 3402569"/>
                <a:gd name="connsiteY2355" fmla="*/ 1493626 h 3038603"/>
                <a:gd name="connsiteX2356" fmla="*/ 259071 w 3402569"/>
                <a:gd name="connsiteY2356" fmla="*/ 1493626 h 3038603"/>
                <a:gd name="connsiteX2357" fmla="*/ 243872 w 3402569"/>
                <a:gd name="connsiteY2357" fmla="*/ 1478277 h 3038603"/>
                <a:gd name="connsiteX2358" fmla="*/ 243872 w 3402569"/>
                <a:gd name="connsiteY2358" fmla="*/ 1478263 h 3038603"/>
                <a:gd name="connsiteX2359" fmla="*/ 243872 w 3402569"/>
                <a:gd name="connsiteY2359" fmla="*/ 1478259 h 3038603"/>
                <a:gd name="connsiteX2360" fmla="*/ 1983630 w 3402569"/>
                <a:gd name="connsiteY2360" fmla="*/ 1470052 h 3038603"/>
                <a:gd name="connsiteX2361" fmla="*/ 1983630 w 3402569"/>
                <a:gd name="connsiteY2361" fmla="*/ 1470067 h 3038603"/>
                <a:gd name="connsiteX2362" fmla="*/ 1983630 w 3402569"/>
                <a:gd name="connsiteY2362" fmla="*/ 1470081 h 3038603"/>
                <a:gd name="connsiteX2363" fmla="*/ 1982884 w 3402569"/>
                <a:gd name="connsiteY2363" fmla="*/ 1476787 h 3038603"/>
                <a:gd name="connsiteX2364" fmla="*/ 1975881 w 3402569"/>
                <a:gd name="connsiteY2364" fmla="*/ 1491226 h 3038603"/>
                <a:gd name="connsiteX2365" fmla="*/ 1959111 w 3402569"/>
                <a:gd name="connsiteY2365" fmla="*/ 1501927 h 3038603"/>
                <a:gd name="connsiteX2366" fmla="*/ 1959088 w 3402569"/>
                <a:gd name="connsiteY2366" fmla="*/ 1501927 h 3038603"/>
                <a:gd name="connsiteX2367" fmla="*/ 1959066 w 3402569"/>
                <a:gd name="connsiteY2367" fmla="*/ 1501927 h 3038603"/>
                <a:gd name="connsiteX2368" fmla="*/ 1975881 w 3402569"/>
                <a:gd name="connsiteY2368" fmla="*/ 1491211 h 3038603"/>
                <a:gd name="connsiteX2369" fmla="*/ 1982884 w 3402569"/>
                <a:gd name="connsiteY2369" fmla="*/ 1476757 h 3038603"/>
                <a:gd name="connsiteX2370" fmla="*/ 1983630 w 3402569"/>
                <a:gd name="connsiteY2370" fmla="*/ 1470052 h 3038603"/>
                <a:gd name="connsiteX2371" fmla="*/ 1116951 w 3402569"/>
                <a:gd name="connsiteY2371" fmla="*/ 1467070 h 3038603"/>
                <a:gd name="connsiteX2372" fmla="*/ 1121719 w 3402569"/>
                <a:gd name="connsiteY2372" fmla="*/ 1484655 h 3038603"/>
                <a:gd name="connsiteX2373" fmla="*/ 1121868 w 3402569"/>
                <a:gd name="connsiteY2373" fmla="*/ 1484804 h 3038603"/>
                <a:gd name="connsiteX2374" fmla="*/ 1121868 w 3402569"/>
                <a:gd name="connsiteY2374" fmla="*/ 1484819 h 3038603"/>
                <a:gd name="connsiteX2375" fmla="*/ 1121719 w 3402569"/>
                <a:gd name="connsiteY2375" fmla="*/ 1484670 h 3038603"/>
                <a:gd name="connsiteX2376" fmla="*/ 1116951 w 3402569"/>
                <a:gd name="connsiteY2376" fmla="*/ 1467087 h 3038603"/>
                <a:gd name="connsiteX2377" fmla="*/ 482145 w 3402569"/>
                <a:gd name="connsiteY2377" fmla="*/ 1448578 h 3038603"/>
                <a:gd name="connsiteX2378" fmla="*/ 482145 w 3402569"/>
                <a:gd name="connsiteY2378" fmla="*/ 1448593 h 3038603"/>
                <a:gd name="connsiteX2379" fmla="*/ 487060 w 3402569"/>
                <a:gd name="connsiteY2379" fmla="*/ 1448593 h 3038603"/>
                <a:gd name="connsiteX2380" fmla="*/ 487060 w 3402569"/>
                <a:gd name="connsiteY2380" fmla="*/ 1448578 h 3038603"/>
                <a:gd name="connsiteX2381" fmla="*/ 1126040 w 3402569"/>
                <a:gd name="connsiteY2381" fmla="*/ 1448131 h 3038603"/>
                <a:gd name="connsiteX2382" fmla="*/ 1129169 w 3402569"/>
                <a:gd name="connsiteY2382" fmla="*/ 1448131 h 3038603"/>
                <a:gd name="connsiteX2383" fmla="*/ 1129169 w 3402569"/>
                <a:gd name="connsiteY2383" fmla="*/ 1448146 h 3038603"/>
                <a:gd name="connsiteX2384" fmla="*/ 1129169 w 3402569"/>
                <a:gd name="connsiteY2384" fmla="*/ 1448160 h 3038603"/>
                <a:gd name="connsiteX2385" fmla="*/ 1129169 w 3402569"/>
                <a:gd name="connsiteY2385" fmla="*/ 1448175 h 3038603"/>
                <a:gd name="connsiteX2386" fmla="*/ 1126040 w 3402569"/>
                <a:gd name="connsiteY2386" fmla="*/ 1448175 h 3038603"/>
                <a:gd name="connsiteX2387" fmla="*/ 1116951 w 3402569"/>
                <a:gd name="connsiteY2387" fmla="*/ 1457266 h 3038603"/>
                <a:gd name="connsiteX2388" fmla="*/ 1116951 w 3402569"/>
                <a:gd name="connsiteY2388" fmla="*/ 1457251 h 3038603"/>
                <a:gd name="connsiteX2389" fmla="*/ 1116951 w 3402569"/>
                <a:gd name="connsiteY2389" fmla="*/ 1457236 h 3038603"/>
                <a:gd name="connsiteX2390" fmla="*/ 1116951 w 3402569"/>
                <a:gd name="connsiteY2390" fmla="*/ 1457221 h 3038603"/>
                <a:gd name="connsiteX2391" fmla="*/ 2285836 w 3402569"/>
                <a:gd name="connsiteY2391" fmla="*/ 1438978 h 3038603"/>
                <a:gd name="connsiteX2392" fmla="*/ 2251859 w 3402569"/>
                <a:gd name="connsiteY2392" fmla="*/ 1472954 h 3038603"/>
                <a:gd name="connsiteX2393" fmla="*/ 2251859 w 3402569"/>
                <a:gd name="connsiteY2393" fmla="*/ 1539409 h 3038603"/>
                <a:gd name="connsiteX2394" fmla="*/ 2285836 w 3402569"/>
                <a:gd name="connsiteY2394" fmla="*/ 1505431 h 3038603"/>
                <a:gd name="connsiteX2395" fmla="*/ 487063 w 3402569"/>
                <a:gd name="connsiteY2395" fmla="*/ 1435957 h 3038603"/>
                <a:gd name="connsiteX2396" fmla="*/ 487063 w 3402569"/>
                <a:gd name="connsiteY2396" fmla="*/ 1448578 h 3038603"/>
                <a:gd name="connsiteX2397" fmla="*/ 487067 w 3402569"/>
                <a:gd name="connsiteY2397" fmla="*/ 1448578 h 3038603"/>
                <a:gd name="connsiteX2398" fmla="*/ 487067 w 3402569"/>
                <a:gd name="connsiteY2398" fmla="*/ 1435957 h 3038603"/>
                <a:gd name="connsiteX2399" fmla="*/ 482145 w 3402569"/>
                <a:gd name="connsiteY2399" fmla="*/ 1435926 h 3038603"/>
                <a:gd name="connsiteX2400" fmla="*/ 482145 w 3402569"/>
                <a:gd name="connsiteY2400" fmla="*/ 1435941 h 3038603"/>
                <a:gd name="connsiteX2401" fmla="*/ 482145 w 3402569"/>
                <a:gd name="connsiteY2401" fmla="*/ 1435957 h 3038603"/>
                <a:gd name="connsiteX2402" fmla="*/ 482149 w 3402569"/>
                <a:gd name="connsiteY2402" fmla="*/ 1435957 h 3038603"/>
                <a:gd name="connsiteX2403" fmla="*/ 482149 w 3402569"/>
                <a:gd name="connsiteY2403" fmla="*/ 1435941 h 3038603"/>
                <a:gd name="connsiteX2404" fmla="*/ 482149 w 3402569"/>
                <a:gd name="connsiteY2404" fmla="*/ 1435926 h 3038603"/>
                <a:gd name="connsiteX2405" fmla="*/ 1286980 w 3402569"/>
                <a:gd name="connsiteY2405" fmla="*/ 1414113 h 3038603"/>
                <a:gd name="connsiteX2406" fmla="*/ 1210333 w 3402569"/>
                <a:gd name="connsiteY2406" fmla="*/ 1490764 h 3038603"/>
                <a:gd name="connsiteX2407" fmla="*/ 1286980 w 3402569"/>
                <a:gd name="connsiteY2407" fmla="*/ 1490764 h 3038603"/>
                <a:gd name="connsiteX2408" fmla="*/ 2038915 w 3402569"/>
                <a:gd name="connsiteY2408" fmla="*/ 1411502 h 3038603"/>
                <a:gd name="connsiteX2409" fmla="*/ 2038915 w 3402569"/>
                <a:gd name="connsiteY2409" fmla="*/ 1411518 h 3038603"/>
                <a:gd name="connsiteX2410" fmla="*/ 2143824 w 3402569"/>
                <a:gd name="connsiteY2410" fmla="*/ 1411518 h 3038603"/>
                <a:gd name="connsiteX2411" fmla="*/ 2143824 w 3402569"/>
                <a:gd name="connsiteY2411" fmla="*/ 1411502 h 3038603"/>
                <a:gd name="connsiteX2412" fmla="*/ 1304117 w 3402569"/>
                <a:gd name="connsiteY2412" fmla="*/ 1379032 h 3038603"/>
                <a:gd name="connsiteX2413" fmla="*/ 1304117 w 3402569"/>
                <a:gd name="connsiteY2413" fmla="*/ 1379523 h 3038603"/>
                <a:gd name="connsiteX2414" fmla="*/ 1304609 w 3402569"/>
                <a:gd name="connsiteY2414" fmla="*/ 1379032 h 3038603"/>
                <a:gd name="connsiteX2415" fmla="*/ 611786 w 3402569"/>
                <a:gd name="connsiteY2415" fmla="*/ 1340137 h 3038603"/>
                <a:gd name="connsiteX2416" fmla="*/ 624155 w 3402569"/>
                <a:gd name="connsiteY2416" fmla="*/ 1340137 h 3038603"/>
                <a:gd name="connsiteX2417" fmla="*/ 624155 w 3402569"/>
                <a:gd name="connsiteY2417" fmla="*/ 1346368 h 3038603"/>
                <a:gd name="connsiteX2418" fmla="*/ 611786 w 3402569"/>
                <a:gd name="connsiteY2418" fmla="*/ 1346368 h 3038603"/>
                <a:gd name="connsiteX2419" fmla="*/ 274413 w 3402569"/>
                <a:gd name="connsiteY2419" fmla="*/ 1336859 h 3038603"/>
                <a:gd name="connsiteX2420" fmla="*/ 274413 w 3402569"/>
                <a:gd name="connsiteY2420" fmla="*/ 1435911 h 3038603"/>
                <a:gd name="connsiteX2421" fmla="*/ 274413 w 3402569"/>
                <a:gd name="connsiteY2421" fmla="*/ 1435926 h 3038603"/>
                <a:gd name="connsiteX2422" fmla="*/ 274413 w 3402569"/>
                <a:gd name="connsiteY2422" fmla="*/ 1435941 h 3038603"/>
                <a:gd name="connsiteX2423" fmla="*/ 274413 w 3402569"/>
                <a:gd name="connsiteY2423" fmla="*/ 1435957 h 3038603"/>
                <a:gd name="connsiteX2424" fmla="*/ 436094 w 3402569"/>
                <a:gd name="connsiteY2424" fmla="*/ 1435957 h 3038603"/>
                <a:gd name="connsiteX2425" fmla="*/ 436094 w 3402569"/>
                <a:gd name="connsiteY2425" fmla="*/ 1435941 h 3038603"/>
                <a:gd name="connsiteX2426" fmla="*/ 436094 w 3402569"/>
                <a:gd name="connsiteY2426" fmla="*/ 1435926 h 3038603"/>
                <a:gd name="connsiteX2427" fmla="*/ 436094 w 3402569"/>
                <a:gd name="connsiteY2427" fmla="*/ 1435911 h 3038603"/>
                <a:gd name="connsiteX2428" fmla="*/ 436094 w 3402569"/>
                <a:gd name="connsiteY2428" fmla="*/ 1336859 h 3038603"/>
                <a:gd name="connsiteX2429" fmla="*/ 1609603 w 3402569"/>
                <a:gd name="connsiteY2429" fmla="*/ 1336712 h 3038603"/>
                <a:gd name="connsiteX2430" fmla="*/ 1620928 w 3402569"/>
                <a:gd name="connsiteY2430" fmla="*/ 1336712 h 3038603"/>
                <a:gd name="connsiteX2431" fmla="*/ 1620928 w 3402569"/>
                <a:gd name="connsiteY2431" fmla="*/ 1391206 h 3038603"/>
                <a:gd name="connsiteX2432" fmla="*/ 1620928 w 3402569"/>
                <a:gd name="connsiteY2432" fmla="*/ 1391222 h 3038603"/>
                <a:gd name="connsiteX2433" fmla="*/ 1614819 w 3402569"/>
                <a:gd name="connsiteY2433" fmla="*/ 1391222 h 3038603"/>
                <a:gd name="connsiteX2434" fmla="*/ 1614819 w 3402569"/>
                <a:gd name="connsiteY2434" fmla="*/ 1391206 h 3038603"/>
                <a:gd name="connsiteX2435" fmla="*/ 1614819 w 3402569"/>
                <a:gd name="connsiteY2435" fmla="*/ 1342821 h 3038603"/>
                <a:gd name="connsiteX2436" fmla="*/ 1609603 w 3402569"/>
                <a:gd name="connsiteY2436" fmla="*/ 1342821 h 3038603"/>
                <a:gd name="connsiteX2437" fmla="*/ 1609603 w 3402569"/>
                <a:gd name="connsiteY2437" fmla="*/ 1342806 h 3038603"/>
                <a:gd name="connsiteX2438" fmla="*/ 262044 w 3402569"/>
                <a:gd name="connsiteY2438" fmla="*/ 1324342 h 3038603"/>
                <a:gd name="connsiteX2439" fmla="*/ 448612 w 3402569"/>
                <a:gd name="connsiteY2439" fmla="*/ 1324342 h 3038603"/>
                <a:gd name="connsiteX2440" fmla="*/ 448612 w 3402569"/>
                <a:gd name="connsiteY2440" fmla="*/ 1448578 h 3038603"/>
                <a:gd name="connsiteX2441" fmla="*/ 448612 w 3402569"/>
                <a:gd name="connsiteY2441" fmla="*/ 1448593 h 3038603"/>
                <a:gd name="connsiteX2442" fmla="*/ 448612 w 3402569"/>
                <a:gd name="connsiteY2442" fmla="*/ 1448608 h 3038603"/>
                <a:gd name="connsiteX2443" fmla="*/ 448612 w 3402569"/>
                <a:gd name="connsiteY2443" fmla="*/ 1448622 h 3038603"/>
                <a:gd name="connsiteX2444" fmla="*/ 262044 w 3402569"/>
                <a:gd name="connsiteY2444" fmla="*/ 1448622 h 3038603"/>
                <a:gd name="connsiteX2445" fmla="*/ 262044 w 3402569"/>
                <a:gd name="connsiteY2445" fmla="*/ 1448608 h 3038603"/>
                <a:gd name="connsiteX2446" fmla="*/ 262044 w 3402569"/>
                <a:gd name="connsiteY2446" fmla="*/ 1448593 h 3038603"/>
                <a:gd name="connsiteX2447" fmla="*/ 262044 w 3402569"/>
                <a:gd name="connsiteY2447" fmla="*/ 1448578 h 3038603"/>
                <a:gd name="connsiteX2448" fmla="*/ 2038915 w 3402569"/>
                <a:gd name="connsiteY2448" fmla="*/ 1322704 h 3038603"/>
                <a:gd name="connsiteX2449" fmla="*/ 2038915 w 3402569"/>
                <a:gd name="connsiteY2449" fmla="*/ 1411472 h 3038603"/>
                <a:gd name="connsiteX2450" fmla="*/ 2038915 w 3402569"/>
                <a:gd name="connsiteY2450" fmla="*/ 1411489 h 3038603"/>
                <a:gd name="connsiteX2451" fmla="*/ 2143824 w 3402569"/>
                <a:gd name="connsiteY2451" fmla="*/ 1411489 h 3038603"/>
                <a:gd name="connsiteX2452" fmla="*/ 2143824 w 3402569"/>
                <a:gd name="connsiteY2452" fmla="*/ 1411472 h 3038603"/>
                <a:gd name="connsiteX2453" fmla="*/ 2143824 w 3402569"/>
                <a:gd name="connsiteY2453" fmla="*/ 1322704 h 3038603"/>
                <a:gd name="connsiteX2454" fmla="*/ 2038915 w 3402569"/>
                <a:gd name="connsiteY2454" fmla="*/ 1322674 h 3038603"/>
                <a:gd name="connsiteX2455" fmla="*/ 2038915 w 3402569"/>
                <a:gd name="connsiteY2455" fmla="*/ 1322689 h 3038603"/>
                <a:gd name="connsiteX2456" fmla="*/ 2143824 w 3402569"/>
                <a:gd name="connsiteY2456" fmla="*/ 1322689 h 3038603"/>
                <a:gd name="connsiteX2457" fmla="*/ 2143824 w 3402569"/>
                <a:gd name="connsiteY2457" fmla="*/ 1322674 h 3038603"/>
                <a:gd name="connsiteX2458" fmla="*/ 2038915 w 3402569"/>
                <a:gd name="connsiteY2458" fmla="*/ 1310320 h 3038603"/>
                <a:gd name="connsiteX2459" fmla="*/ 2038915 w 3402569"/>
                <a:gd name="connsiteY2459" fmla="*/ 1310335 h 3038603"/>
                <a:gd name="connsiteX2460" fmla="*/ 2143824 w 3402569"/>
                <a:gd name="connsiteY2460" fmla="*/ 1310335 h 3038603"/>
                <a:gd name="connsiteX2461" fmla="*/ 2143824 w 3402569"/>
                <a:gd name="connsiteY2461" fmla="*/ 1310320 h 3038603"/>
                <a:gd name="connsiteX2462" fmla="*/ 2038915 w 3402569"/>
                <a:gd name="connsiteY2462" fmla="*/ 1298414 h 3038603"/>
                <a:gd name="connsiteX2463" fmla="*/ 2038915 w 3402569"/>
                <a:gd name="connsiteY2463" fmla="*/ 1310291 h 3038603"/>
                <a:gd name="connsiteX2464" fmla="*/ 2038915 w 3402569"/>
                <a:gd name="connsiteY2464" fmla="*/ 1310305 h 3038603"/>
                <a:gd name="connsiteX2465" fmla="*/ 2143824 w 3402569"/>
                <a:gd name="connsiteY2465" fmla="*/ 1310305 h 3038603"/>
                <a:gd name="connsiteX2466" fmla="*/ 2143824 w 3402569"/>
                <a:gd name="connsiteY2466" fmla="*/ 1310291 h 3038603"/>
                <a:gd name="connsiteX2467" fmla="*/ 2143824 w 3402569"/>
                <a:gd name="connsiteY2467" fmla="*/ 1298414 h 3038603"/>
                <a:gd name="connsiteX2468" fmla="*/ 1813304 w 3402569"/>
                <a:gd name="connsiteY2468" fmla="*/ 1298414 h 3038603"/>
                <a:gd name="connsiteX2469" fmla="*/ 1918211 w 3402569"/>
                <a:gd name="connsiteY2469" fmla="*/ 1298414 h 3038603"/>
                <a:gd name="connsiteX2470" fmla="*/ 1918211 w 3402569"/>
                <a:gd name="connsiteY2470" fmla="*/ 1310291 h 3038603"/>
                <a:gd name="connsiteX2471" fmla="*/ 1918211 w 3402569"/>
                <a:gd name="connsiteY2471" fmla="*/ 1310305 h 3038603"/>
                <a:gd name="connsiteX2472" fmla="*/ 1918211 w 3402569"/>
                <a:gd name="connsiteY2472" fmla="*/ 1310320 h 3038603"/>
                <a:gd name="connsiteX2473" fmla="*/ 1918211 w 3402569"/>
                <a:gd name="connsiteY2473" fmla="*/ 1310335 h 3038603"/>
                <a:gd name="connsiteX2474" fmla="*/ 1813304 w 3402569"/>
                <a:gd name="connsiteY2474" fmla="*/ 1310335 h 3038603"/>
                <a:gd name="connsiteX2475" fmla="*/ 1813304 w 3402569"/>
                <a:gd name="connsiteY2475" fmla="*/ 1310320 h 3038603"/>
                <a:gd name="connsiteX2476" fmla="*/ 1813304 w 3402569"/>
                <a:gd name="connsiteY2476" fmla="*/ 1310305 h 3038603"/>
                <a:gd name="connsiteX2477" fmla="*/ 1813304 w 3402569"/>
                <a:gd name="connsiteY2477" fmla="*/ 1310291 h 3038603"/>
                <a:gd name="connsiteX2478" fmla="*/ 2038915 w 3402569"/>
                <a:gd name="connsiteY2478" fmla="*/ 1298384 h 3038603"/>
                <a:gd name="connsiteX2479" fmla="*/ 2038915 w 3402569"/>
                <a:gd name="connsiteY2479" fmla="*/ 1298399 h 3038603"/>
                <a:gd name="connsiteX2480" fmla="*/ 2143824 w 3402569"/>
                <a:gd name="connsiteY2480" fmla="*/ 1298399 h 3038603"/>
                <a:gd name="connsiteX2481" fmla="*/ 2143824 w 3402569"/>
                <a:gd name="connsiteY2481" fmla="*/ 1298384 h 3038603"/>
                <a:gd name="connsiteX2482" fmla="*/ 1403577 w 3402569"/>
                <a:gd name="connsiteY2482" fmla="*/ 1297519 h 3038603"/>
                <a:gd name="connsiteX2483" fmla="*/ 1386319 w 3402569"/>
                <a:gd name="connsiteY2483" fmla="*/ 1314776 h 3038603"/>
                <a:gd name="connsiteX2484" fmla="*/ 1621971 w 3402569"/>
                <a:gd name="connsiteY2484" fmla="*/ 1314776 h 3038603"/>
                <a:gd name="connsiteX2485" fmla="*/ 1621971 w 3402569"/>
                <a:gd name="connsiteY2485" fmla="*/ 1314791 h 3038603"/>
                <a:gd name="connsiteX2486" fmla="*/ 1621971 w 3402569"/>
                <a:gd name="connsiteY2486" fmla="*/ 1314806 h 3038603"/>
                <a:gd name="connsiteX2487" fmla="*/ 1621971 w 3402569"/>
                <a:gd name="connsiteY2487" fmla="*/ 1330572 h 3038603"/>
                <a:gd name="connsiteX2488" fmla="*/ 1609603 w 3402569"/>
                <a:gd name="connsiteY2488" fmla="*/ 1330572 h 3038603"/>
                <a:gd name="connsiteX2489" fmla="*/ 1609603 w 3402569"/>
                <a:gd name="connsiteY2489" fmla="*/ 1327025 h 3038603"/>
                <a:gd name="connsiteX2490" fmla="*/ 1609603 w 3402569"/>
                <a:gd name="connsiteY2490" fmla="*/ 1327010 h 3038603"/>
                <a:gd name="connsiteX2491" fmla="*/ 1609603 w 3402569"/>
                <a:gd name="connsiteY2491" fmla="*/ 1326996 h 3038603"/>
                <a:gd name="connsiteX2492" fmla="*/ 1374099 w 3402569"/>
                <a:gd name="connsiteY2492" fmla="*/ 1326996 h 3038603"/>
                <a:gd name="connsiteX2493" fmla="*/ 1322091 w 3402569"/>
                <a:gd name="connsiteY2493" fmla="*/ 1379003 h 3038603"/>
                <a:gd name="connsiteX2494" fmla="*/ 1609603 w 3402569"/>
                <a:gd name="connsiteY2494" fmla="*/ 1379003 h 3038603"/>
                <a:gd name="connsiteX2495" fmla="*/ 1609603 w 3402569"/>
                <a:gd name="connsiteY2495" fmla="*/ 1379018 h 3038603"/>
                <a:gd name="connsiteX2496" fmla="*/ 1609603 w 3402569"/>
                <a:gd name="connsiteY2496" fmla="*/ 1379032 h 3038603"/>
                <a:gd name="connsiteX2497" fmla="*/ 1322062 w 3402569"/>
                <a:gd name="connsiteY2497" fmla="*/ 1379032 h 3038603"/>
                <a:gd name="connsiteX2498" fmla="*/ 1298007 w 3402569"/>
                <a:gd name="connsiteY2498" fmla="*/ 1403086 h 3038603"/>
                <a:gd name="connsiteX2499" fmla="*/ 1298007 w 3402569"/>
                <a:gd name="connsiteY2499" fmla="*/ 1501927 h 3038603"/>
                <a:gd name="connsiteX2500" fmla="*/ 1299348 w 3402569"/>
                <a:gd name="connsiteY2500" fmla="*/ 1501927 h 3038603"/>
                <a:gd name="connsiteX2501" fmla="*/ 1299348 w 3402569"/>
                <a:gd name="connsiteY2501" fmla="*/ 1501942 h 3038603"/>
                <a:gd name="connsiteX2502" fmla="*/ 1299348 w 3402569"/>
                <a:gd name="connsiteY2502" fmla="*/ 1501956 h 3038603"/>
                <a:gd name="connsiteX2503" fmla="*/ 1304117 w 3402569"/>
                <a:gd name="connsiteY2503" fmla="*/ 1501956 h 3038603"/>
                <a:gd name="connsiteX2504" fmla="*/ 1304117 w 3402569"/>
                <a:gd name="connsiteY2504" fmla="*/ 1501942 h 3038603"/>
                <a:gd name="connsiteX2505" fmla="*/ 1304117 w 3402569"/>
                <a:gd name="connsiteY2505" fmla="*/ 1501927 h 3038603"/>
                <a:gd name="connsiteX2506" fmla="*/ 1299348 w 3402569"/>
                <a:gd name="connsiteY2506" fmla="*/ 1501927 h 3038603"/>
                <a:gd name="connsiteX2507" fmla="*/ 1299348 w 3402569"/>
                <a:gd name="connsiteY2507" fmla="*/ 1490795 h 3038603"/>
                <a:gd name="connsiteX2508" fmla="*/ 1743116 w 3402569"/>
                <a:gd name="connsiteY2508" fmla="*/ 1490795 h 3038603"/>
                <a:gd name="connsiteX2509" fmla="*/ 1743116 w 3402569"/>
                <a:gd name="connsiteY2509" fmla="*/ 1490780 h 3038603"/>
                <a:gd name="connsiteX2510" fmla="*/ 1743116 w 3402569"/>
                <a:gd name="connsiteY2510" fmla="*/ 1490764 h 3038603"/>
                <a:gd name="connsiteX2511" fmla="*/ 1299348 w 3402569"/>
                <a:gd name="connsiteY2511" fmla="*/ 1490764 h 3038603"/>
                <a:gd name="connsiteX2512" fmla="*/ 1299348 w 3402569"/>
                <a:gd name="connsiteY2512" fmla="*/ 1490749 h 3038603"/>
                <a:gd name="connsiteX2513" fmla="*/ 1743116 w 3402569"/>
                <a:gd name="connsiteY2513" fmla="*/ 1490749 h 3038603"/>
                <a:gd name="connsiteX2514" fmla="*/ 1743116 w 3402569"/>
                <a:gd name="connsiteY2514" fmla="*/ 1297519 h 3038603"/>
                <a:gd name="connsiteX2515" fmla="*/ 1403620 w 3402569"/>
                <a:gd name="connsiteY2515" fmla="*/ 1297475 h 3038603"/>
                <a:gd name="connsiteX2516" fmla="*/ 1403605 w 3402569"/>
                <a:gd name="connsiteY2516" fmla="*/ 1297490 h 3038603"/>
                <a:gd name="connsiteX2517" fmla="*/ 1743116 w 3402569"/>
                <a:gd name="connsiteY2517" fmla="*/ 1297490 h 3038603"/>
                <a:gd name="connsiteX2518" fmla="*/ 1743116 w 3402569"/>
                <a:gd name="connsiteY2518" fmla="*/ 1297475 h 3038603"/>
                <a:gd name="connsiteX2519" fmla="*/ 2038915 w 3402569"/>
                <a:gd name="connsiteY2519" fmla="*/ 1286179 h 3038603"/>
                <a:gd name="connsiteX2520" fmla="*/ 2038915 w 3402569"/>
                <a:gd name="connsiteY2520" fmla="*/ 1286194 h 3038603"/>
                <a:gd name="connsiteX2521" fmla="*/ 2143824 w 3402569"/>
                <a:gd name="connsiteY2521" fmla="*/ 1286194 h 3038603"/>
                <a:gd name="connsiteX2522" fmla="*/ 2143824 w 3402569"/>
                <a:gd name="connsiteY2522" fmla="*/ 1286179 h 3038603"/>
                <a:gd name="connsiteX2523" fmla="*/ 1478767 w 3402569"/>
                <a:gd name="connsiteY2523" fmla="*/ 1285121 h 3038603"/>
                <a:gd name="connsiteX2524" fmla="*/ 1478767 w 3402569"/>
                <a:gd name="connsiteY2524" fmla="*/ 1285136 h 3038603"/>
                <a:gd name="connsiteX2525" fmla="*/ 1478767 w 3402569"/>
                <a:gd name="connsiteY2525" fmla="*/ 1285150 h 3038603"/>
                <a:gd name="connsiteX2526" fmla="*/ 1691112 w 3402569"/>
                <a:gd name="connsiteY2526" fmla="*/ 1285150 h 3038603"/>
                <a:gd name="connsiteX2527" fmla="*/ 1691112 w 3402569"/>
                <a:gd name="connsiteY2527" fmla="*/ 1285136 h 3038603"/>
                <a:gd name="connsiteX2528" fmla="*/ 1691112 w 3402569"/>
                <a:gd name="connsiteY2528" fmla="*/ 1285121 h 3038603"/>
                <a:gd name="connsiteX2529" fmla="*/ 1415975 w 3402569"/>
                <a:gd name="connsiteY2529" fmla="*/ 1285121 h 3038603"/>
                <a:gd name="connsiteX2530" fmla="*/ 1415946 w 3402569"/>
                <a:gd name="connsiteY2530" fmla="*/ 1285150 h 3038603"/>
                <a:gd name="connsiteX2531" fmla="*/ 1466548 w 3402569"/>
                <a:gd name="connsiteY2531" fmla="*/ 1285150 h 3038603"/>
                <a:gd name="connsiteX2532" fmla="*/ 1466548 w 3402569"/>
                <a:gd name="connsiteY2532" fmla="*/ 1285136 h 3038603"/>
                <a:gd name="connsiteX2533" fmla="*/ 1466548 w 3402569"/>
                <a:gd name="connsiteY2533" fmla="*/ 1285121 h 3038603"/>
                <a:gd name="connsiteX2534" fmla="*/ 477674 w 3402569"/>
                <a:gd name="connsiteY2534" fmla="*/ 1267866 h 3038603"/>
                <a:gd name="connsiteX2535" fmla="*/ 479908 w 3402569"/>
                <a:gd name="connsiteY2535" fmla="*/ 1272187 h 3038603"/>
                <a:gd name="connsiteX2536" fmla="*/ 481697 w 3402569"/>
                <a:gd name="connsiteY2536" fmla="*/ 1278445 h 3038603"/>
                <a:gd name="connsiteX2537" fmla="*/ 481849 w 3402569"/>
                <a:gd name="connsiteY2537" fmla="*/ 1280022 h 3038603"/>
                <a:gd name="connsiteX2538" fmla="*/ 481694 w 3402569"/>
                <a:gd name="connsiteY2538" fmla="*/ 1278416 h 3038603"/>
                <a:gd name="connsiteX2539" fmla="*/ 479905 w 3402569"/>
                <a:gd name="connsiteY2539" fmla="*/ 1272173 h 3038603"/>
                <a:gd name="connsiteX2540" fmla="*/ 477686 w 3402569"/>
                <a:gd name="connsiteY2540" fmla="*/ 1267866 h 3038603"/>
                <a:gd name="connsiteX2541" fmla="*/ 477682 w 3402569"/>
                <a:gd name="connsiteY2541" fmla="*/ 1267866 h 3038603"/>
                <a:gd name="connsiteX2542" fmla="*/ 2038915 w 3402569"/>
                <a:gd name="connsiteY2542" fmla="*/ 1263395 h 3038603"/>
                <a:gd name="connsiteX2543" fmla="*/ 2038915 w 3402569"/>
                <a:gd name="connsiteY2543" fmla="*/ 1286150 h 3038603"/>
                <a:gd name="connsiteX2544" fmla="*/ 2038915 w 3402569"/>
                <a:gd name="connsiteY2544" fmla="*/ 1286165 h 3038603"/>
                <a:gd name="connsiteX2545" fmla="*/ 2143824 w 3402569"/>
                <a:gd name="connsiteY2545" fmla="*/ 1286165 h 3038603"/>
                <a:gd name="connsiteX2546" fmla="*/ 2143824 w 3402569"/>
                <a:gd name="connsiteY2546" fmla="*/ 1286150 h 3038603"/>
                <a:gd name="connsiteX2547" fmla="*/ 2143824 w 3402569"/>
                <a:gd name="connsiteY2547" fmla="*/ 1263395 h 3038603"/>
                <a:gd name="connsiteX2548" fmla="*/ 2038915 w 3402569"/>
                <a:gd name="connsiteY2548" fmla="*/ 1263366 h 3038603"/>
                <a:gd name="connsiteX2549" fmla="*/ 2038915 w 3402569"/>
                <a:gd name="connsiteY2549" fmla="*/ 1263380 h 3038603"/>
                <a:gd name="connsiteX2550" fmla="*/ 2143824 w 3402569"/>
                <a:gd name="connsiteY2550" fmla="*/ 1263380 h 3038603"/>
                <a:gd name="connsiteX2551" fmla="*/ 2143824 w 3402569"/>
                <a:gd name="connsiteY2551" fmla="*/ 1263366 h 3038603"/>
                <a:gd name="connsiteX2552" fmla="*/ 317927 w 3402569"/>
                <a:gd name="connsiteY2552" fmla="*/ 1256837 h 3038603"/>
                <a:gd name="connsiteX2553" fmla="*/ 317927 w 3402569"/>
                <a:gd name="connsiteY2553" fmla="*/ 1267822 h 3038603"/>
                <a:gd name="connsiteX2554" fmla="*/ 259066 w 3402569"/>
                <a:gd name="connsiteY2554" fmla="*/ 1267822 h 3038603"/>
                <a:gd name="connsiteX2555" fmla="*/ 243867 w 3402569"/>
                <a:gd name="connsiteY2555" fmla="*/ 1283021 h 3038603"/>
                <a:gd name="connsiteX2556" fmla="*/ 243867 w 3402569"/>
                <a:gd name="connsiteY2556" fmla="*/ 1283036 h 3038603"/>
                <a:gd name="connsiteX2557" fmla="*/ 243867 w 3402569"/>
                <a:gd name="connsiteY2557" fmla="*/ 1283050 h 3038603"/>
                <a:gd name="connsiteX2558" fmla="*/ 259066 w 3402569"/>
                <a:gd name="connsiteY2558" fmla="*/ 1267836 h 3038603"/>
                <a:gd name="connsiteX2559" fmla="*/ 317927 w 3402569"/>
                <a:gd name="connsiteY2559" fmla="*/ 1267836 h 3038603"/>
                <a:gd name="connsiteX2560" fmla="*/ 317927 w 3402569"/>
                <a:gd name="connsiteY2560" fmla="*/ 1267851 h 3038603"/>
                <a:gd name="connsiteX2561" fmla="*/ 317927 w 3402569"/>
                <a:gd name="connsiteY2561" fmla="*/ 1267866 h 3038603"/>
                <a:gd name="connsiteX2562" fmla="*/ 259066 w 3402569"/>
                <a:gd name="connsiteY2562" fmla="*/ 1267866 h 3038603"/>
                <a:gd name="connsiteX2563" fmla="*/ 243867 w 3402569"/>
                <a:gd name="connsiteY2563" fmla="*/ 1283065 h 3038603"/>
                <a:gd name="connsiteX2564" fmla="*/ 243867 w 3402569"/>
                <a:gd name="connsiteY2564" fmla="*/ 1478231 h 3038603"/>
                <a:gd name="connsiteX2565" fmla="*/ 259066 w 3402569"/>
                <a:gd name="connsiteY2565" fmla="*/ 1493582 h 3038603"/>
                <a:gd name="connsiteX2566" fmla="*/ 449510 w 3402569"/>
                <a:gd name="connsiteY2566" fmla="*/ 1493582 h 3038603"/>
                <a:gd name="connsiteX2567" fmla="*/ 454428 w 3402569"/>
                <a:gd name="connsiteY2567" fmla="*/ 1493582 h 3038603"/>
                <a:gd name="connsiteX2568" fmla="*/ 455618 w 3402569"/>
                <a:gd name="connsiteY2568" fmla="*/ 1493433 h 3038603"/>
                <a:gd name="connsiteX2569" fmla="*/ 469627 w 3402569"/>
                <a:gd name="connsiteY2569" fmla="*/ 1478231 h 3038603"/>
                <a:gd name="connsiteX2570" fmla="*/ 469627 w 3402569"/>
                <a:gd name="connsiteY2570" fmla="*/ 1340125 h 3038603"/>
                <a:gd name="connsiteX2571" fmla="*/ 482145 w 3402569"/>
                <a:gd name="connsiteY2571" fmla="*/ 1340125 h 3038603"/>
                <a:gd name="connsiteX2572" fmla="*/ 482145 w 3402569"/>
                <a:gd name="connsiteY2572" fmla="*/ 1435911 h 3038603"/>
                <a:gd name="connsiteX2573" fmla="*/ 517312 w 3402569"/>
                <a:gd name="connsiteY2573" fmla="*/ 1435911 h 3038603"/>
                <a:gd name="connsiteX2574" fmla="*/ 517312 w 3402569"/>
                <a:gd name="connsiteY2574" fmla="*/ 1435926 h 3038603"/>
                <a:gd name="connsiteX2575" fmla="*/ 517316 w 3402569"/>
                <a:gd name="connsiteY2575" fmla="*/ 1435926 h 3038603"/>
                <a:gd name="connsiteX2576" fmla="*/ 611786 w 3402569"/>
                <a:gd name="connsiteY2576" fmla="*/ 1435926 h 3038603"/>
                <a:gd name="connsiteX2577" fmla="*/ 611786 w 3402569"/>
                <a:gd name="connsiteY2577" fmla="*/ 1435911 h 3038603"/>
                <a:gd name="connsiteX2578" fmla="*/ 611786 w 3402569"/>
                <a:gd name="connsiteY2578" fmla="*/ 1352508 h 3038603"/>
                <a:gd name="connsiteX2579" fmla="*/ 624155 w 3402569"/>
                <a:gd name="connsiteY2579" fmla="*/ 1352508 h 3038603"/>
                <a:gd name="connsiteX2580" fmla="*/ 624155 w 3402569"/>
                <a:gd name="connsiteY2580" fmla="*/ 1448578 h 3038603"/>
                <a:gd name="connsiteX2581" fmla="*/ 624155 w 3402569"/>
                <a:gd name="connsiteY2581" fmla="*/ 1448593 h 3038603"/>
                <a:gd name="connsiteX2582" fmla="*/ 517309 w 3402569"/>
                <a:gd name="connsiteY2582" fmla="*/ 1448593 h 3038603"/>
                <a:gd name="connsiteX2583" fmla="*/ 487063 w 3402569"/>
                <a:gd name="connsiteY2583" fmla="*/ 1448593 h 3038603"/>
                <a:gd name="connsiteX2584" fmla="*/ 487063 w 3402569"/>
                <a:gd name="connsiteY2584" fmla="*/ 1448608 h 3038603"/>
                <a:gd name="connsiteX2585" fmla="*/ 487063 w 3402569"/>
                <a:gd name="connsiteY2585" fmla="*/ 1448622 h 3038603"/>
                <a:gd name="connsiteX2586" fmla="*/ 482145 w 3402569"/>
                <a:gd name="connsiteY2586" fmla="*/ 1448622 h 3038603"/>
                <a:gd name="connsiteX2587" fmla="*/ 482145 w 3402569"/>
                <a:gd name="connsiteY2587" fmla="*/ 1478231 h 3038603"/>
                <a:gd name="connsiteX2588" fmla="*/ 477525 w 3402569"/>
                <a:gd name="connsiteY2588" fmla="*/ 1493582 h 3038603"/>
                <a:gd name="connsiteX2589" fmla="*/ 477527 w 3402569"/>
                <a:gd name="connsiteY2589" fmla="*/ 1493582 h 3038603"/>
                <a:gd name="connsiteX2590" fmla="*/ 482142 w 3402569"/>
                <a:gd name="connsiteY2590" fmla="*/ 1478248 h 3038603"/>
                <a:gd name="connsiteX2591" fmla="*/ 482142 w 3402569"/>
                <a:gd name="connsiteY2591" fmla="*/ 1478263 h 3038603"/>
                <a:gd name="connsiteX2592" fmla="*/ 482142 w 3402569"/>
                <a:gd name="connsiteY2592" fmla="*/ 1478277 h 3038603"/>
                <a:gd name="connsiteX2593" fmla="*/ 477535 w 3402569"/>
                <a:gd name="connsiteY2593" fmla="*/ 1493582 h 3038603"/>
                <a:gd name="connsiteX2594" fmla="*/ 477531 w 3402569"/>
                <a:gd name="connsiteY2594" fmla="*/ 1493582 h 3038603"/>
                <a:gd name="connsiteX2595" fmla="*/ 477530 w 3402569"/>
                <a:gd name="connsiteY2595" fmla="*/ 1493582 h 3038603"/>
                <a:gd name="connsiteX2596" fmla="*/ 477525 w 3402569"/>
                <a:gd name="connsiteY2596" fmla="*/ 1493597 h 3038603"/>
                <a:gd name="connsiteX2597" fmla="*/ 477529 w 3402569"/>
                <a:gd name="connsiteY2597" fmla="*/ 1493597 h 3038603"/>
                <a:gd name="connsiteX2598" fmla="*/ 477534 w 3402569"/>
                <a:gd name="connsiteY2598" fmla="*/ 1493597 h 3038603"/>
                <a:gd name="connsiteX2599" fmla="*/ 477530 w 3402569"/>
                <a:gd name="connsiteY2599" fmla="*/ 1493611 h 3038603"/>
                <a:gd name="connsiteX2600" fmla="*/ 477525 w 3402569"/>
                <a:gd name="connsiteY2600" fmla="*/ 1493626 h 3038603"/>
                <a:gd name="connsiteX2601" fmla="*/ 477529 w 3402569"/>
                <a:gd name="connsiteY2601" fmla="*/ 1493626 h 3038603"/>
                <a:gd name="connsiteX2602" fmla="*/ 477534 w 3402569"/>
                <a:gd name="connsiteY2602" fmla="*/ 1493611 h 3038603"/>
                <a:gd name="connsiteX2603" fmla="*/ 477538 w 3402569"/>
                <a:gd name="connsiteY2603" fmla="*/ 1493597 h 3038603"/>
                <a:gd name="connsiteX2604" fmla="*/ 477534 w 3402569"/>
                <a:gd name="connsiteY2604" fmla="*/ 1493597 h 3038603"/>
                <a:gd name="connsiteX2605" fmla="*/ 477538 w 3402569"/>
                <a:gd name="connsiteY2605" fmla="*/ 1493582 h 3038603"/>
                <a:gd name="connsiteX2606" fmla="*/ 629970 w 3402569"/>
                <a:gd name="connsiteY2606" fmla="*/ 1493582 h 3038603"/>
                <a:gd name="connsiteX2607" fmla="*/ 645170 w 3402569"/>
                <a:gd name="connsiteY2607" fmla="*/ 1478231 h 3038603"/>
                <a:gd name="connsiteX2608" fmla="*/ 645170 w 3402569"/>
                <a:gd name="connsiteY2608" fmla="*/ 1283065 h 3038603"/>
                <a:gd name="connsiteX2609" fmla="*/ 644425 w 3402569"/>
                <a:gd name="connsiteY2609" fmla="*/ 1278445 h 3038603"/>
                <a:gd name="connsiteX2610" fmla="*/ 640550 w 3402569"/>
                <a:gd name="connsiteY2610" fmla="*/ 1272187 h 3038603"/>
                <a:gd name="connsiteX2611" fmla="*/ 629970 w 3402569"/>
                <a:gd name="connsiteY2611" fmla="*/ 1267866 h 3038603"/>
                <a:gd name="connsiteX2612" fmla="*/ 571109 w 3402569"/>
                <a:gd name="connsiteY2612" fmla="*/ 1267866 h 3038603"/>
                <a:gd name="connsiteX2613" fmla="*/ 571109 w 3402569"/>
                <a:gd name="connsiteY2613" fmla="*/ 1267851 h 3038603"/>
                <a:gd name="connsiteX2614" fmla="*/ 571109 w 3402569"/>
                <a:gd name="connsiteY2614" fmla="*/ 1267836 h 3038603"/>
                <a:gd name="connsiteX2615" fmla="*/ 629970 w 3402569"/>
                <a:gd name="connsiteY2615" fmla="*/ 1267836 h 3038603"/>
                <a:gd name="connsiteX2616" fmla="*/ 640550 w 3402569"/>
                <a:gd name="connsiteY2616" fmla="*/ 1272156 h 3038603"/>
                <a:gd name="connsiteX2617" fmla="*/ 644425 w 3402569"/>
                <a:gd name="connsiteY2617" fmla="*/ 1278416 h 3038603"/>
                <a:gd name="connsiteX2618" fmla="*/ 645170 w 3402569"/>
                <a:gd name="connsiteY2618" fmla="*/ 1283036 h 3038603"/>
                <a:gd name="connsiteX2619" fmla="*/ 645170 w 3402569"/>
                <a:gd name="connsiteY2619" fmla="*/ 1283021 h 3038603"/>
                <a:gd name="connsiteX2620" fmla="*/ 644425 w 3402569"/>
                <a:gd name="connsiteY2620" fmla="*/ 1278401 h 3038603"/>
                <a:gd name="connsiteX2621" fmla="*/ 640550 w 3402569"/>
                <a:gd name="connsiteY2621" fmla="*/ 1272141 h 3038603"/>
                <a:gd name="connsiteX2622" fmla="*/ 629970 w 3402569"/>
                <a:gd name="connsiteY2622" fmla="*/ 1267822 h 3038603"/>
                <a:gd name="connsiteX2623" fmla="*/ 571109 w 3402569"/>
                <a:gd name="connsiteY2623" fmla="*/ 1267822 h 3038603"/>
                <a:gd name="connsiteX2624" fmla="*/ 571109 w 3402569"/>
                <a:gd name="connsiteY2624" fmla="*/ 1256837 h 3038603"/>
                <a:gd name="connsiteX2625" fmla="*/ 493321 w 3402569"/>
                <a:gd name="connsiteY2625" fmla="*/ 1256837 h 3038603"/>
                <a:gd name="connsiteX2626" fmla="*/ 493321 w 3402569"/>
                <a:gd name="connsiteY2626" fmla="*/ 1267822 h 3038603"/>
                <a:gd name="connsiteX2627" fmla="*/ 477674 w 3402569"/>
                <a:gd name="connsiteY2627" fmla="*/ 1267822 h 3038603"/>
                <a:gd name="connsiteX2628" fmla="*/ 477681 w 3402569"/>
                <a:gd name="connsiteY2628" fmla="*/ 1267836 h 3038603"/>
                <a:gd name="connsiteX2629" fmla="*/ 477674 w 3402569"/>
                <a:gd name="connsiteY2629" fmla="*/ 1267836 h 3038603"/>
                <a:gd name="connsiteX2630" fmla="*/ 477682 w 3402569"/>
                <a:gd name="connsiteY2630" fmla="*/ 1267851 h 3038603"/>
                <a:gd name="connsiteX2631" fmla="*/ 477689 w 3402569"/>
                <a:gd name="connsiteY2631" fmla="*/ 1267866 h 3038603"/>
                <a:gd name="connsiteX2632" fmla="*/ 477694 w 3402569"/>
                <a:gd name="connsiteY2632" fmla="*/ 1267866 h 3038603"/>
                <a:gd name="connsiteX2633" fmla="*/ 479905 w 3402569"/>
                <a:gd name="connsiteY2633" fmla="*/ 1272141 h 3038603"/>
                <a:gd name="connsiteX2634" fmla="*/ 481694 w 3402569"/>
                <a:gd name="connsiteY2634" fmla="*/ 1278401 h 3038603"/>
                <a:gd name="connsiteX2635" fmla="*/ 482142 w 3402569"/>
                <a:gd name="connsiteY2635" fmla="*/ 1283021 h 3038603"/>
                <a:gd name="connsiteX2636" fmla="*/ 482142 w 3402569"/>
                <a:gd name="connsiteY2636" fmla="*/ 1283036 h 3038603"/>
                <a:gd name="connsiteX2637" fmla="*/ 482142 w 3402569"/>
                <a:gd name="connsiteY2637" fmla="*/ 1283041 h 3038603"/>
                <a:gd name="connsiteX2638" fmla="*/ 482145 w 3402569"/>
                <a:gd name="connsiteY2638" fmla="*/ 1283065 h 3038603"/>
                <a:gd name="connsiteX2639" fmla="*/ 482145 w 3402569"/>
                <a:gd name="connsiteY2639" fmla="*/ 1324297 h 3038603"/>
                <a:gd name="connsiteX2640" fmla="*/ 511053 w 3402569"/>
                <a:gd name="connsiteY2640" fmla="*/ 1324297 h 3038603"/>
                <a:gd name="connsiteX2641" fmla="*/ 511053 w 3402569"/>
                <a:gd name="connsiteY2641" fmla="*/ 1324312 h 3038603"/>
                <a:gd name="connsiteX2642" fmla="*/ 624157 w 3402569"/>
                <a:gd name="connsiteY2642" fmla="*/ 1324312 h 3038603"/>
                <a:gd name="connsiteX2643" fmla="*/ 624157 w 3402569"/>
                <a:gd name="connsiteY2643" fmla="*/ 1324329 h 3038603"/>
                <a:gd name="connsiteX2644" fmla="*/ 511053 w 3402569"/>
                <a:gd name="connsiteY2644" fmla="*/ 1324329 h 3038603"/>
                <a:gd name="connsiteX2645" fmla="*/ 482145 w 3402569"/>
                <a:gd name="connsiteY2645" fmla="*/ 1324329 h 3038603"/>
                <a:gd name="connsiteX2646" fmla="*/ 482145 w 3402569"/>
                <a:gd name="connsiteY2646" fmla="*/ 1324342 h 3038603"/>
                <a:gd name="connsiteX2647" fmla="*/ 504944 w 3402569"/>
                <a:gd name="connsiteY2647" fmla="*/ 1324342 h 3038603"/>
                <a:gd name="connsiteX2648" fmla="*/ 504944 w 3402569"/>
                <a:gd name="connsiteY2648" fmla="*/ 1336815 h 3038603"/>
                <a:gd name="connsiteX2649" fmla="*/ 482145 w 3402569"/>
                <a:gd name="connsiteY2649" fmla="*/ 1336815 h 3038603"/>
                <a:gd name="connsiteX2650" fmla="*/ 482145 w 3402569"/>
                <a:gd name="connsiteY2650" fmla="*/ 1336830 h 3038603"/>
                <a:gd name="connsiteX2651" fmla="*/ 504944 w 3402569"/>
                <a:gd name="connsiteY2651" fmla="*/ 1336830 h 3038603"/>
                <a:gd name="connsiteX2652" fmla="*/ 504944 w 3402569"/>
                <a:gd name="connsiteY2652" fmla="*/ 1336845 h 3038603"/>
                <a:gd name="connsiteX2653" fmla="*/ 504944 w 3402569"/>
                <a:gd name="connsiteY2653" fmla="*/ 1336859 h 3038603"/>
                <a:gd name="connsiteX2654" fmla="*/ 482145 w 3402569"/>
                <a:gd name="connsiteY2654" fmla="*/ 1336859 h 3038603"/>
                <a:gd name="connsiteX2655" fmla="*/ 482145 w 3402569"/>
                <a:gd name="connsiteY2655" fmla="*/ 1340093 h 3038603"/>
                <a:gd name="connsiteX2656" fmla="*/ 482145 w 3402569"/>
                <a:gd name="connsiteY2656" fmla="*/ 1340108 h 3038603"/>
                <a:gd name="connsiteX2657" fmla="*/ 469627 w 3402569"/>
                <a:gd name="connsiteY2657" fmla="*/ 1340108 h 3038603"/>
                <a:gd name="connsiteX2658" fmla="*/ 469627 w 3402569"/>
                <a:gd name="connsiteY2658" fmla="*/ 1340093 h 3038603"/>
                <a:gd name="connsiteX2659" fmla="*/ 469627 w 3402569"/>
                <a:gd name="connsiteY2659" fmla="*/ 1283065 h 3038603"/>
                <a:gd name="connsiteX2660" fmla="*/ 468882 w 3402569"/>
                <a:gd name="connsiteY2660" fmla="*/ 1278594 h 3038603"/>
                <a:gd name="connsiteX2661" fmla="*/ 468882 w 3402569"/>
                <a:gd name="connsiteY2661" fmla="*/ 1278580 h 3038603"/>
                <a:gd name="connsiteX2662" fmla="*/ 469627 w 3402569"/>
                <a:gd name="connsiteY2662" fmla="*/ 1283050 h 3038603"/>
                <a:gd name="connsiteX2663" fmla="*/ 469627 w 3402569"/>
                <a:gd name="connsiteY2663" fmla="*/ 1283036 h 3038603"/>
                <a:gd name="connsiteX2664" fmla="*/ 469627 w 3402569"/>
                <a:gd name="connsiteY2664" fmla="*/ 1283021 h 3038603"/>
                <a:gd name="connsiteX2665" fmla="*/ 468882 w 3402569"/>
                <a:gd name="connsiteY2665" fmla="*/ 1278550 h 3038603"/>
                <a:gd name="connsiteX2666" fmla="*/ 468882 w 3402569"/>
                <a:gd name="connsiteY2666" fmla="*/ 1278445 h 3038603"/>
                <a:gd name="connsiteX2667" fmla="*/ 465454 w 3402569"/>
                <a:gd name="connsiteY2667" fmla="*/ 1272784 h 3038603"/>
                <a:gd name="connsiteX2668" fmla="*/ 465007 w 3402569"/>
                <a:gd name="connsiteY2668" fmla="*/ 1272187 h 3038603"/>
                <a:gd name="connsiteX2669" fmla="*/ 455618 w 3402569"/>
                <a:gd name="connsiteY2669" fmla="*/ 1268015 h 3038603"/>
                <a:gd name="connsiteX2670" fmla="*/ 454428 w 3402569"/>
                <a:gd name="connsiteY2670" fmla="*/ 1267866 h 3038603"/>
                <a:gd name="connsiteX2671" fmla="*/ 395566 w 3402569"/>
                <a:gd name="connsiteY2671" fmla="*/ 1267866 h 3038603"/>
                <a:gd name="connsiteX2672" fmla="*/ 395566 w 3402569"/>
                <a:gd name="connsiteY2672" fmla="*/ 1267851 h 3038603"/>
                <a:gd name="connsiteX2673" fmla="*/ 395566 w 3402569"/>
                <a:gd name="connsiteY2673" fmla="*/ 1267836 h 3038603"/>
                <a:gd name="connsiteX2674" fmla="*/ 454428 w 3402569"/>
                <a:gd name="connsiteY2674" fmla="*/ 1267836 h 3038603"/>
                <a:gd name="connsiteX2675" fmla="*/ 455618 w 3402569"/>
                <a:gd name="connsiteY2675" fmla="*/ 1267983 h 3038603"/>
                <a:gd name="connsiteX2676" fmla="*/ 465007 w 3402569"/>
                <a:gd name="connsiteY2676" fmla="*/ 1272173 h 3038603"/>
                <a:gd name="connsiteX2677" fmla="*/ 465454 w 3402569"/>
                <a:gd name="connsiteY2677" fmla="*/ 1272767 h 3038603"/>
                <a:gd name="connsiteX2678" fmla="*/ 468882 w 3402569"/>
                <a:gd name="connsiteY2678" fmla="*/ 1278416 h 3038603"/>
                <a:gd name="connsiteX2679" fmla="*/ 468882 w 3402569"/>
                <a:gd name="connsiteY2679" fmla="*/ 1278401 h 3038603"/>
                <a:gd name="connsiteX2680" fmla="*/ 465454 w 3402569"/>
                <a:gd name="connsiteY2680" fmla="*/ 1272738 h 3038603"/>
                <a:gd name="connsiteX2681" fmla="*/ 465007 w 3402569"/>
                <a:gd name="connsiteY2681" fmla="*/ 1272141 h 3038603"/>
                <a:gd name="connsiteX2682" fmla="*/ 455618 w 3402569"/>
                <a:gd name="connsiteY2682" fmla="*/ 1267969 h 3038603"/>
                <a:gd name="connsiteX2683" fmla="*/ 454428 w 3402569"/>
                <a:gd name="connsiteY2683" fmla="*/ 1267822 h 3038603"/>
                <a:gd name="connsiteX2684" fmla="*/ 395566 w 3402569"/>
                <a:gd name="connsiteY2684" fmla="*/ 1267822 h 3038603"/>
                <a:gd name="connsiteX2685" fmla="*/ 395566 w 3402569"/>
                <a:gd name="connsiteY2685" fmla="*/ 1256837 h 3038603"/>
                <a:gd name="connsiteX2686" fmla="*/ 493321 w 3402569"/>
                <a:gd name="connsiteY2686" fmla="*/ 1256793 h 3038603"/>
                <a:gd name="connsiteX2687" fmla="*/ 493321 w 3402569"/>
                <a:gd name="connsiteY2687" fmla="*/ 1256808 h 3038603"/>
                <a:gd name="connsiteX2688" fmla="*/ 507327 w 3402569"/>
                <a:gd name="connsiteY2688" fmla="*/ 1256808 h 3038603"/>
                <a:gd name="connsiteX2689" fmla="*/ 571109 w 3402569"/>
                <a:gd name="connsiteY2689" fmla="*/ 1256808 h 3038603"/>
                <a:gd name="connsiteX2690" fmla="*/ 571109 w 3402569"/>
                <a:gd name="connsiteY2690" fmla="*/ 1256793 h 3038603"/>
                <a:gd name="connsiteX2691" fmla="*/ 507327 w 3402569"/>
                <a:gd name="connsiteY2691" fmla="*/ 1256793 h 3038603"/>
                <a:gd name="connsiteX2692" fmla="*/ 317927 w 3402569"/>
                <a:gd name="connsiteY2692" fmla="*/ 1256793 h 3038603"/>
                <a:gd name="connsiteX2693" fmla="*/ 317927 w 3402569"/>
                <a:gd name="connsiteY2693" fmla="*/ 1256808 h 3038603"/>
                <a:gd name="connsiteX2694" fmla="*/ 395566 w 3402569"/>
                <a:gd name="connsiteY2694" fmla="*/ 1256808 h 3038603"/>
                <a:gd name="connsiteX2695" fmla="*/ 395566 w 3402569"/>
                <a:gd name="connsiteY2695" fmla="*/ 1256793 h 3038603"/>
                <a:gd name="connsiteX2696" fmla="*/ 589447 w 3402569"/>
                <a:gd name="connsiteY2696" fmla="*/ 1255155 h 3038603"/>
                <a:gd name="connsiteX2697" fmla="*/ 589438 w 3402569"/>
                <a:gd name="connsiteY2697" fmla="*/ 1255169 h 3038603"/>
                <a:gd name="connsiteX2698" fmla="*/ 589448 w 3402569"/>
                <a:gd name="connsiteY2698" fmla="*/ 1255169 h 3038603"/>
                <a:gd name="connsiteX2699" fmla="*/ 589454 w 3402569"/>
                <a:gd name="connsiteY2699" fmla="*/ 1255169 h 3038603"/>
                <a:gd name="connsiteX2700" fmla="*/ 589463 w 3402569"/>
                <a:gd name="connsiteY2700" fmla="*/ 1255155 h 3038603"/>
                <a:gd name="connsiteX2701" fmla="*/ 589454 w 3402569"/>
                <a:gd name="connsiteY2701" fmla="*/ 1255155 h 3038603"/>
                <a:gd name="connsiteX2702" fmla="*/ 259064 w 3402569"/>
                <a:gd name="connsiteY2702" fmla="*/ 1255155 h 3038603"/>
                <a:gd name="connsiteX2703" fmla="*/ 299569 w 3402569"/>
                <a:gd name="connsiteY2703" fmla="*/ 1255155 h 3038603"/>
                <a:gd name="connsiteX2704" fmla="*/ 299578 w 3402569"/>
                <a:gd name="connsiteY2704" fmla="*/ 1255169 h 3038603"/>
                <a:gd name="connsiteX2705" fmla="*/ 299587 w 3402569"/>
                <a:gd name="connsiteY2705" fmla="*/ 1255184 h 3038603"/>
                <a:gd name="connsiteX2706" fmla="*/ 259064 w 3402569"/>
                <a:gd name="connsiteY2706" fmla="*/ 1255184 h 3038603"/>
                <a:gd name="connsiteX2707" fmla="*/ 231347 w 3402569"/>
                <a:gd name="connsiteY2707" fmla="*/ 1283050 h 3038603"/>
                <a:gd name="connsiteX2708" fmla="*/ 231347 w 3402569"/>
                <a:gd name="connsiteY2708" fmla="*/ 1283036 h 3038603"/>
                <a:gd name="connsiteX2709" fmla="*/ 231347 w 3402569"/>
                <a:gd name="connsiteY2709" fmla="*/ 1283021 h 3038603"/>
                <a:gd name="connsiteX2710" fmla="*/ 259064 w 3402569"/>
                <a:gd name="connsiteY2710" fmla="*/ 1255155 h 3038603"/>
                <a:gd name="connsiteX2711" fmla="*/ 2026546 w 3402569"/>
                <a:gd name="connsiteY2711" fmla="*/ 1251175 h 3038603"/>
                <a:gd name="connsiteX2712" fmla="*/ 2156192 w 3402569"/>
                <a:gd name="connsiteY2712" fmla="*/ 1251175 h 3038603"/>
                <a:gd name="connsiteX2713" fmla="*/ 2156192 w 3402569"/>
                <a:gd name="connsiteY2713" fmla="*/ 1423692 h 3038603"/>
                <a:gd name="connsiteX2714" fmla="*/ 2156192 w 3402569"/>
                <a:gd name="connsiteY2714" fmla="*/ 1423706 h 3038603"/>
                <a:gd name="connsiteX2715" fmla="*/ 2026546 w 3402569"/>
                <a:gd name="connsiteY2715" fmla="*/ 1423706 h 3038603"/>
                <a:gd name="connsiteX2716" fmla="*/ 2026546 w 3402569"/>
                <a:gd name="connsiteY2716" fmla="*/ 1423692 h 3038603"/>
                <a:gd name="connsiteX2717" fmla="*/ 1021734 w 3402569"/>
                <a:gd name="connsiteY2717" fmla="*/ 1246690 h 3038603"/>
                <a:gd name="connsiteX2718" fmla="*/ 1023374 w 3402569"/>
                <a:gd name="connsiteY2718" fmla="*/ 1246839 h 3038603"/>
                <a:gd name="connsiteX2719" fmla="*/ 1023384 w 3402569"/>
                <a:gd name="connsiteY2719" fmla="*/ 1246839 h 3038603"/>
                <a:gd name="connsiteX2720" fmla="*/ 1021743 w 3402569"/>
                <a:gd name="connsiteY2720" fmla="*/ 1246690 h 3038603"/>
                <a:gd name="connsiteX2721" fmla="*/ 989823 w 3402569"/>
                <a:gd name="connsiteY2721" fmla="*/ 1246690 h 3038603"/>
                <a:gd name="connsiteX2722" fmla="*/ 986864 w 3402569"/>
                <a:gd name="connsiteY2722" fmla="*/ 1246959 h 3038603"/>
                <a:gd name="connsiteX2723" fmla="*/ 986874 w 3402569"/>
                <a:gd name="connsiteY2723" fmla="*/ 1246959 h 3038603"/>
                <a:gd name="connsiteX2724" fmla="*/ 989833 w 3402569"/>
                <a:gd name="connsiteY2724" fmla="*/ 1246690 h 3038603"/>
                <a:gd name="connsiteX2725" fmla="*/ 897404 w 3402569"/>
                <a:gd name="connsiteY2725" fmla="*/ 1246690 h 3038603"/>
                <a:gd name="connsiteX2726" fmla="*/ 895965 w 3402569"/>
                <a:gd name="connsiteY2726" fmla="*/ 1246810 h 3038603"/>
                <a:gd name="connsiteX2727" fmla="*/ 895973 w 3402569"/>
                <a:gd name="connsiteY2727" fmla="*/ 1246810 h 3038603"/>
                <a:gd name="connsiteX2728" fmla="*/ 897412 w 3402569"/>
                <a:gd name="connsiteY2728" fmla="*/ 1246690 h 3038603"/>
                <a:gd name="connsiteX2729" fmla="*/ 808158 w 3402569"/>
                <a:gd name="connsiteY2729" fmla="*/ 1246690 h 3038603"/>
                <a:gd name="connsiteX2730" fmla="*/ 805064 w 3402569"/>
                <a:gd name="connsiteY2730" fmla="*/ 1246959 h 3038603"/>
                <a:gd name="connsiteX2731" fmla="*/ 805072 w 3402569"/>
                <a:gd name="connsiteY2731" fmla="*/ 1246959 h 3038603"/>
                <a:gd name="connsiteX2732" fmla="*/ 808166 w 3402569"/>
                <a:gd name="connsiteY2732" fmla="*/ 1246690 h 3038603"/>
                <a:gd name="connsiteX2733" fmla="*/ 586160 w 3402569"/>
                <a:gd name="connsiteY2733" fmla="*/ 1240714 h 3038603"/>
                <a:gd name="connsiteX2734" fmla="*/ 583774 w 3402569"/>
                <a:gd name="connsiteY2734" fmla="*/ 1243994 h 3038603"/>
                <a:gd name="connsiteX2735" fmla="*/ 582582 w 3402569"/>
                <a:gd name="connsiteY2735" fmla="*/ 1244290 h 3038603"/>
                <a:gd name="connsiteX2736" fmla="*/ 582586 w 3402569"/>
                <a:gd name="connsiteY2736" fmla="*/ 1244290 h 3038603"/>
                <a:gd name="connsiteX2737" fmla="*/ 583778 w 3402569"/>
                <a:gd name="connsiteY2737" fmla="*/ 1243994 h 3038603"/>
                <a:gd name="connsiteX2738" fmla="*/ 586160 w 3402569"/>
                <a:gd name="connsiteY2738" fmla="*/ 1240720 h 3038603"/>
                <a:gd name="connsiteX2739" fmla="*/ 478419 w 3402569"/>
                <a:gd name="connsiteY2739" fmla="*/ 1240714 h 3038603"/>
                <a:gd name="connsiteX2740" fmla="*/ 478419 w 3402569"/>
                <a:gd name="connsiteY2740" fmla="*/ 1240728 h 3038603"/>
                <a:gd name="connsiteX2741" fmla="*/ 478419 w 3402569"/>
                <a:gd name="connsiteY2741" fmla="*/ 1240745 h 3038603"/>
                <a:gd name="connsiteX2742" fmla="*/ 480952 w 3402569"/>
                <a:gd name="connsiteY2742" fmla="*/ 1244023 h 3038603"/>
                <a:gd name="connsiteX2743" fmla="*/ 481996 w 3402569"/>
                <a:gd name="connsiteY2743" fmla="*/ 1244321 h 3038603"/>
                <a:gd name="connsiteX2744" fmla="*/ 482000 w 3402569"/>
                <a:gd name="connsiteY2744" fmla="*/ 1244321 h 3038603"/>
                <a:gd name="connsiteX2745" fmla="*/ 480956 w 3402569"/>
                <a:gd name="connsiteY2745" fmla="*/ 1244023 h 3038603"/>
                <a:gd name="connsiteX2746" fmla="*/ 478423 w 3402569"/>
                <a:gd name="connsiteY2746" fmla="*/ 1240745 h 3038603"/>
                <a:gd name="connsiteX2747" fmla="*/ 478423 w 3402569"/>
                <a:gd name="connsiteY2747" fmla="*/ 1240728 h 3038603"/>
                <a:gd name="connsiteX2748" fmla="*/ 478423 w 3402569"/>
                <a:gd name="connsiteY2748" fmla="*/ 1240720 h 3038603"/>
                <a:gd name="connsiteX2749" fmla="*/ 465900 w 3402569"/>
                <a:gd name="connsiteY2749" fmla="*/ 1240714 h 3038603"/>
                <a:gd name="connsiteX2750" fmla="*/ 475128 w 3402569"/>
                <a:gd name="connsiteY2750" fmla="*/ 1255155 h 3038603"/>
                <a:gd name="connsiteX2751" fmla="*/ 475118 w 3402569"/>
                <a:gd name="connsiteY2751" fmla="*/ 1255155 h 3038603"/>
                <a:gd name="connsiteX2752" fmla="*/ 475109 w 3402569"/>
                <a:gd name="connsiteY2752" fmla="*/ 1255155 h 3038603"/>
                <a:gd name="connsiteX2753" fmla="*/ 465900 w 3402569"/>
                <a:gd name="connsiteY2753" fmla="*/ 1240745 h 3038603"/>
                <a:gd name="connsiteX2754" fmla="*/ 465900 w 3402569"/>
                <a:gd name="connsiteY2754" fmla="*/ 1240728 h 3038603"/>
                <a:gd name="connsiteX2755" fmla="*/ 410617 w 3402569"/>
                <a:gd name="connsiteY2755" fmla="*/ 1240714 h 3038603"/>
                <a:gd name="connsiteX2756" fmla="*/ 408082 w 3402569"/>
                <a:gd name="connsiteY2756" fmla="*/ 1243994 h 3038603"/>
                <a:gd name="connsiteX2757" fmla="*/ 407040 w 3402569"/>
                <a:gd name="connsiteY2757" fmla="*/ 1244290 h 3038603"/>
                <a:gd name="connsiteX2758" fmla="*/ 407045 w 3402569"/>
                <a:gd name="connsiteY2758" fmla="*/ 1244290 h 3038603"/>
                <a:gd name="connsiteX2759" fmla="*/ 408087 w 3402569"/>
                <a:gd name="connsiteY2759" fmla="*/ 1243994 h 3038603"/>
                <a:gd name="connsiteX2760" fmla="*/ 410617 w 3402569"/>
                <a:gd name="connsiteY2760" fmla="*/ 1240721 h 3038603"/>
                <a:gd name="connsiteX2761" fmla="*/ 302877 w 3402569"/>
                <a:gd name="connsiteY2761" fmla="*/ 1240714 h 3038603"/>
                <a:gd name="connsiteX2762" fmla="*/ 302877 w 3402569"/>
                <a:gd name="connsiteY2762" fmla="*/ 1240728 h 3038603"/>
                <a:gd name="connsiteX2763" fmla="*/ 302877 w 3402569"/>
                <a:gd name="connsiteY2763" fmla="*/ 1240745 h 3038603"/>
                <a:gd name="connsiteX2764" fmla="*/ 305410 w 3402569"/>
                <a:gd name="connsiteY2764" fmla="*/ 1244023 h 3038603"/>
                <a:gd name="connsiteX2765" fmla="*/ 306453 w 3402569"/>
                <a:gd name="connsiteY2765" fmla="*/ 1244321 h 3038603"/>
                <a:gd name="connsiteX2766" fmla="*/ 306458 w 3402569"/>
                <a:gd name="connsiteY2766" fmla="*/ 1244321 h 3038603"/>
                <a:gd name="connsiteX2767" fmla="*/ 305415 w 3402569"/>
                <a:gd name="connsiteY2767" fmla="*/ 1244023 h 3038603"/>
                <a:gd name="connsiteX2768" fmla="*/ 302882 w 3402569"/>
                <a:gd name="connsiteY2768" fmla="*/ 1240745 h 3038603"/>
                <a:gd name="connsiteX2769" fmla="*/ 302882 w 3402569"/>
                <a:gd name="connsiteY2769" fmla="*/ 1240728 h 3038603"/>
                <a:gd name="connsiteX2770" fmla="*/ 302882 w 3402569"/>
                <a:gd name="connsiteY2770" fmla="*/ 1240720 h 3038603"/>
                <a:gd name="connsiteX2771" fmla="*/ 290357 w 3402569"/>
                <a:gd name="connsiteY2771" fmla="*/ 1240714 h 3038603"/>
                <a:gd name="connsiteX2772" fmla="*/ 299578 w 3402569"/>
                <a:gd name="connsiteY2772" fmla="*/ 1255155 h 3038603"/>
                <a:gd name="connsiteX2773" fmla="*/ 299569 w 3402569"/>
                <a:gd name="connsiteY2773" fmla="*/ 1255155 h 3038603"/>
                <a:gd name="connsiteX2774" fmla="*/ 290357 w 3402569"/>
                <a:gd name="connsiteY2774" fmla="*/ 1240745 h 3038603"/>
                <a:gd name="connsiteX2775" fmla="*/ 290357 w 3402569"/>
                <a:gd name="connsiteY2775" fmla="*/ 1240728 h 3038603"/>
                <a:gd name="connsiteX2776" fmla="*/ 1466548 w 3402569"/>
                <a:gd name="connsiteY2776" fmla="*/ 1234549 h 3038603"/>
                <a:gd name="connsiteX2777" fmla="*/ 1415990 w 3402569"/>
                <a:gd name="connsiteY2777" fmla="*/ 1285106 h 3038603"/>
                <a:gd name="connsiteX2778" fmla="*/ 1466548 w 3402569"/>
                <a:gd name="connsiteY2778" fmla="*/ 1285106 h 3038603"/>
                <a:gd name="connsiteX2779" fmla="*/ 988503 w 3402569"/>
                <a:gd name="connsiteY2779" fmla="*/ 1234321 h 3038603"/>
                <a:gd name="connsiteX2780" fmla="*/ 986865 w 3402569"/>
                <a:gd name="connsiteY2780" fmla="*/ 1234620 h 3038603"/>
                <a:gd name="connsiteX2781" fmla="*/ 986874 w 3402569"/>
                <a:gd name="connsiteY2781" fmla="*/ 1234620 h 3038603"/>
                <a:gd name="connsiteX2782" fmla="*/ 988512 w 3402569"/>
                <a:gd name="connsiteY2782" fmla="*/ 1234321 h 3038603"/>
                <a:gd name="connsiteX2783" fmla="*/ 988505 w 3402569"/>
                <a:gd name="connsiteY2783" fmla="*/ 1234321 h 3038603"/>
                <a:gd name="connsiteX2784" fmla="*/ 896859 w 3402569"/>
                <a:gd name="connsiteY2784" fmla="*/ 1234321 h 3038603"/>
                <a:gd name="connsiteX2785" fmla="*/ 895966 w 3402569"/>
                <a:gd name="connsiteY2785" fmla="*/ 1234470 h 3038603"/>
                <a:gd name="connsiteX2786" fmla="*/ 895974 w 3402569"/>
                <a:gd name="connsiteY2786" fmla="*/ 1234470 h 3038603"/>
                <a:gd name="connsiteX2787" fmla="*/ 896868 w 3402569"/>
                <a:gd name="connsiteY2787" fmla="*/ 1234321 h 3038603"/>
                <a:gd name="connsiteX2788" fmla="*/ 896862 w 3402569"/>
                <a:gd name="connsiteY2788" fmla="*/ 1234321 h 3038603"/>
                <a:gd name="connsiteX2789" fmla="*/ 806852 w 3402569"/>
                <a:gd name="connsiteY2789" fmla="*/ 1234321 h 3038603"/>
                <a:gd name="connsiteX2790" fmla="*/ 805065 w 3402569"/>
                <a:gd name="connsiteY2790" fmla="*/ 1234620 h 3038603"/>
                <a:gd name="connsiteX2791" fmla="*/ 805072 w 3402569"/>
                <a:gd name="connsiteY2791" fmla="*/ 1234620 h 3038603"/>
                <a:gd name="connsiteX2792" fmla="*/ 806859 w 3402569"/>
                <a:gd name="connsiteY2792" fmla="*/ 1234321 h 3038603"/>
                <a:gd name="connsiteX2793" fmla="*/ 806853 w 3402569"/>
                <a:gd name="connsiteY2793" fmla="*/ 1234321 h 3038603"/>
                <a:gd name="connsiteX2794" fmla="*/ 991189 w 3402569"/>
                <a:gd name="connsiteY2794" fmla="*/ 1230134 h 3038603"/>
                <a:gd name="connsiteX2795" fmla="*/ 988505 w 3402569"/>
                <a:gd name="connsiteY2795" fmla="*/ 1234307 h 3038603"/>
                <a:gd name="connsiteX2796" fmla="*/ 988512 w 3402569"/>
                <a:gd name="connsiteY2796" fmla="*/ 1234307 h 3038603"/>
                <a:gd name="connsiteX2797" fmla="*/ 991189 w 3402569"/>
                <a:gd name="connsiteY2797" fmla="*/ 1230145 h 3038603"/>
                <a:gd name="connsiteX2798" fmla="*/ 928153 w 3402569"/>
                <a:gd name="connsiteY2798" fmla="*/ 1230134 h 3038603"/>
                <a:gd name="connsiteX2799" fmla="*/ 928153 w 3402569"/>
                <a:gd name="connsiteY2799" fmla="*/ 1230149 h 3038603"/>
                <a:gd name="connsiteX2800" fmla="*/ 930837 w 3402569"/>
                <a:gd name="connsiteY2800" fmla="*/ 1234321 h 3038603"/>
                <a:gd name="connsiteX2801" fmla="*/ 930843 w 3402569"/>
                <a:gd name="connsiteY2801" fmla="*/ 1234321 h 3038603"/>
                <a:gd name="connsiteX2802" fmla="*/ 930843 w 3402569"/>
                <a:gd name="connsiteY2802" fmla="*/ 1234321 h 3038603"/>
                <a:gd name="connsiteX2803" fmla="*/ 928160 w 3402569"/>
                <a:gd name="connsiteY2803" fmla="*/ 1230149 h 3038603"/>
                <a:gd name="connsiteX2804" fmla="*/ 928160 w 3402569"/>
                <a:gd name="connsiteY2804" fmla="*/ 1230144 h 3038603"/>
                <a:gd name="connsiteX2805" fmla="*/ 915785 w 3402569"/>
                <a:gd name="connsiteY2805" fmla="*/ 1230134 h 3038603"/>
                <a:gd name="connsiteX2806" fmla="*/ 916380 w 3402569"/>
                <a:gd name="connsiteY2806" fmla="*/ 1234292 h 3038603"/>
                <a:gd name="connsiteX2807" fmla="*/ 916378 w 3402569"/>
                <a:gd name="connsiteY2807" fmla="*/ 1234292 h 3038603"/>
                <a:gd name="connsiteX2808" fmla="*/ 915785 w 3402569"/>
                <a:gd name="connsiteY2808" fmla="*/ 1230149 h 3038603"/>
                <a:gd name="connsiteX2809" fmla="*/ 809536 w 3402569"/>
                <a:gd name="connsiteY2809" fmla="*/ 1230134 h 3038603"/>
                <a:gd name="connsiteX2810" fmla="*/ 806853 w 3402569"/>
                <a:gd name="connsiteY2810" fmla="*/ 1234307 h 3038603"/>
                <a:gd name="connsiteX2811" fmla="*/ 806859 w 3402569"/>
                <a:gd name="connsiteY2811" fmla="*/ 1234307 h 3038603"/>
                <a:gd name="connsiteX2812" fmla="*/ 809536 w 3402569"/>
                <a:gd name="connsiteY2812" fmla="*/ 1230143 h 3038603"/>
                <a:gd name="connsiteX2813" fmla="*/ 746501 w 3402569"/>
                <a:gd name="connsiteY2813" fmla="*/ 1230134 h 3038603"/>
                <a:gd name="connsiteX2814" fmla="*/ 746501 w 3402569"/>
                <a:gd name="connsiteY2814" fmla="*/ 1230149 h 3038603"/>
                <a:gd name="connsiteX2815" fmla="*/ 749175 w 3402569"/>
                <a:gd name="connsiteY2815" fmla="*/ 1234307 h 3038603"/>
                <a:gd name="connsiteX2816" fmla="*/ 749184 w 3402569"/>
                <a:gd name="connsiteY2816" fmla="*/ 1234321 h 3038603"/>
                <a:gd name="connsiteX2817" fmla="*/ 749189 w 3402569"/>
                <a:gd name="connsiteY2817" fmla="*/ 1234321 h 3038603"/>
                <a:gd name="connsiteX2818" fmla="*/ 749189 w 3402569"/>
                <a:gd name="connsiteY2818" fmla="*/ 1234321 h 3038603"/>
                <a:gd name="connsiteX2819" fmla="*/ 749180 w 3402569"/>
                <a:gd name="connsiteY2819" fmla="*/ 1234307 h 3038603"/>
                <a:gd name="connsiteX2820" fmla="*/ 746506 w 3402569"/>
                <a:gd name="connsiteY2820" fmla="*/ 1230149 h 3038603"/>
                <a:gd name="connsiteX2821" fmla="*/ 746506 w 3402569"/>
                <a:gd name="connsiteY2821" fmla="*/ 1230142 h 3038603"/>
                <a:gd name="connsiteX2822" fmla="*/ 734130 w 3402569"/>
                <a:gd name="connsiteY2822" fmla="*/ 1230134 h 3038603"/>
                <a:gd name="connsiteX2823" fmla="*/ 734725 w 3402569"/>
                <a:gd name="connsiteY2823" fmla="*/ 1234292 h 3038603"/>
                <a:gd name="connsiteX2824" fmla="*/ 734723 w 3402569"/>
                <a:gd name="connsiteY2824" fmla="*/ 1234292 h 3038603"/>
                <a:gd name="connsiteX2825" fmla="*/ 734130 w 3402569"/>
                <a:gd name="connsiteY2825" fmla="*/ 1230149 h 3038603"/>
                <a:gd name="connsiteX2826" fmla="*/ 1094305 w 3402569"/>
                <a:gd name="connsiteY2826" fmla="*/ 1229985 h 3038603"/>
                <a:gd name="connsiteX2827" fmla="*/ 1094305 w 3402569"/>
                <a:gd name="connsiteY2827" fmla="*/ 1230000 h 3038603"/>
                <a:gd name="connsiteX2828" fmla="*/ 1093713 w 3402569"/>
                <a:gd name="connsiteY2828" fmla="*/ 1234292 h 3038603"/>
                <a:gd name="connsiteX2829" fmla="*/ 1093711 w 3402569"/>
                <a:gd name="connsiteY2829" fmla="*/ 1234292 h 3038603"/>
                <a:gd name="connsiteX2830" fmla="*/ 1006684 w 3402569"/>
                <a:gd name="connsiteY2830" fmla="*/ 1229985 h 3038603"/>
                <a:gd name="connsiteX2831" fmla="*/ 1007279 w 3402569"/>
                <a:gd name="connsiteY2831" fmla="*/ 1234292 h 3038603"/>
                <a:gd name="connsiteX2832" fmla="*/ 1007277 w 3402569"/>
                <a:gd name="connsiteY2832" fmla="*/ 1234292 h 3038603"/>
                <a:gd name="connsiteX2833" fmla="*/ 1006684 w 3402569"/>
                <a:gd name="connsiteY2833" fmla="*/ 1230000 h 3038603"/>
                <a:gd name="connsiteX2834" fmla="*/ 900439 w 3402569"/>
                <a:gd name="connsiteY2834" fmla="*/ 1229985 h 3038603"/>
                <a:gd name="connsiteX2835" fmla="*/ 896862 w 3402569"/>
                <a:gd name="connsiteY2835" fmla="*/ 1234307 h 3038603"/>
                <a:gd name="connsiteX2836" fmla="*/ 896868 w 3402569"/>
                <a:gd name="connsiteY2836" fmla="*/ 1234307 h 3038603"/>
                <a:gd name="connsiteX2837" fmla="*/ 900439 w 3402569"/>
                <a:gd name="connsiteY2837" fmla="*/ 1229993 h 3038603"/>
                <a:gd name="connsiteX2838" fmla="*/ 837402 w 3402569"/>
                <a:gd name="connsiteY2838" fmla="*/ 1229985 h 3038603"/>
                <a:gd name="connsiteX2839" fmla="*/ 837402 w 3402569"/>
                <a:gd name="connsiteY2839" fmla="*/ 1230000 h 3038603"/>
                <a:gd name="connsiteX2840" fmla="*/ 840831 w 3402569"/>
                <a:gd name="connsiteY2840" fmla="*/ 1234321 h 3038603"/>
                <a:gd name="connsiteX2841" fmla="*/ 840837 w 3402569"/>
                <a:gd name="connsiteY2841" fmla="*/ 1234321 h 3038603"/>
                <a:gd name="connsiteX2842" fmla="*/ 840837 w 3402569"/>
                <a:gd name="connsiteY2842" fmla="*/ 1234321 h 3038603"/>
                <a:gd name="connsiteX2843" fmla="*/ 837408 w 3402569"/>
                <a:gd name="connsiteY2843" fmla="*/ 1230000 h 3038603"/>
                <a:gd name="connsiteX2844" fmla="*/ 837408 w 3402569"/>
                <a:gd name="connsiteY2844" fmla="*/ 1229993 h 3038603"/>
                <a:gd name="connsiteX2845" fmla="*/ 825033 w 3402569"/>
                <a:gd name="connsiteY2845" fmla="*/ 1229985 h 3038603"/>
                <a:gd name="connsiteX2846" fmla="*/ 825626 w 3402569"/>
                <a:gd name="connsiteY2846" fmla="*/ 1234292 h 3038603"/>
                <a:gd name="connsiteX2847" fmla="*/ 825624 w 3402569"/>
                <a:gd name="connsiteY2847" fmla="*/ 1234292 h 3038603"/>
                <a:gd name="connsiteX2848" fmla="*/ 825033 w 3402569"/>
                <a:gd name="connsiteY2848" fmla="*/ 1230000 h 3038603"/>
                <a:gd name="connsiteX2849" fmla="*/ 2036084 w 3402569"/>
                <a:gd name="connsiteY2849" fmla="*/ 1200777 h 3038603"/>
                <a:gd name="connsiteX2850" fmla="*/ 2036084 w 3402569"/>
                <a:gd name="connsiteY2850" fmla="*/ 1200794 h 3038603"/>
                <a:gd name="connsiteX2851" fmla="*/ 2036084 w 3402569"/>
                <a:gd name="connsiteY2851" fmla="*/ 1200808 h 3038603"/>
                <a:gd name="connsiteX2852" fmla="*/ 2146953 w 3402569"/>
                <a:gd name="connsiteY2852" fmla="*/ 1200808 h 3038603"/>
                <a:gd name="connsiteX2853" fmla="*/ 2146953 w 3402569"/>
                <a:gd name="connsiteY2853" fmla="*/ 1200794 h 3038603"/>
                <a:gd name="connsiteX2854" fmla="*/ 2146953 w 3402569"/>
                <a:gd name="connsiteY2854" fmla="*/ 1200777 h 3038603"/>
                <a:gd name="connsiteX2855" fmla="*/ 1826416 w 3402569"/>
                <a:gd name="connsiteY2855" fmla="*/ 1200777 h 3038603"/>
                <a:gd name="connsiteX2856" fmla="*/ 1826416 w 3402569"/>
                <a:gd name="connsiteY2856" fmla="*/ 1200794 h 3038603"/>
                <a:gd name="connsiteX2857" fmla="*/ 1937286 w 3402569"/>
                <a:gd name="connsiteY2857" fmla="*/ 1200794 h 3038603"/>
                <a:gd name="connsiteX2858" fmla="*/ 1937286 w 3402569"/>
                <a:gd name="connsiteY2858" fmla="*/ 1200777 h 3038603"/>
                <a:gd name="connsiteX2859" fmla="*/ 2023865 w 3402569"/>
                <a:gd name="connsiteY2859" fmla="*/ 1196636 h 3038603"/>
                <a:gd name="connsiteX2860" fmla="*/ 2005534 w 3402569"/>
                <a:gd name="connsiteY2860" fmla="*/ 1218839 h 3038603"/>
                <a:gd name="connsiteX2861" fmla="*/ 2002107 w 3402569"/>
                <a:gd name="connsiteY2861" fmla="*/ 1236572 h 3038603"/>
                <a:gd name="connsiteX2862" fmla="*/ 2002107 w 3402569"/>
                <a:gd name="connsiteY2862" fmla="*/ 1243532 h 3038603"/>
                <a:gd name="connsiteX2863" fmla="*/ 2001660 w 3402569"/>
                <a:gd name="connsiteY2863" fmla="*/ 1246810 h 3038603"/>
                <a:gd name="connsiteX2864" fmla="*/ 2001364 w 3402569"/>
                <a:gd name="connsiteY2864" fmla="*/ 1252173 h 3038603"/>
                <a:gd name="connsiteX2865" fmla="*/ 2001364 w 3402569"/>
                <a:gd name="connsiteY2865" fmla="*/ 1252188 h 3038603"/>
                <a:gd name="connsiteX2866" fmla="*/ 2001364 w 3402569"/>
                <a:gd name="connsiteY2866" fmla="*/ 1252204 h 3038603"/>
                <a:gd name="connsiteX2867" fmla="*/ 2001660 w 3402569"/>
                <a:gd name="connsiteY2867" fmla="*/ 1246839 h 3038603"/>
                <a:gd name="connsiteX2868" fmla="*/ 2002107 w 3402569"/>
                <a:gd name="connsiteY2868" fmla="*/ 1243561 h 3038603"/>
                <a:gd name="connsiteX2869" fmla="*/ 2002107 w 3402569"/>
                <a:gd name="connsiteY2869" fmla="*/ 1470052 h 3038603"/>
                <a:gd name="connsiteX2870" fmla="*/ 2007473 w 3402569"/>
                <a:gd name="connsiteY2870" fmla="*/ 1483761 h 3038603"/>
                <a:gd name="connsiteX2871" fmla="*/ 2022821 w 3402569"/>
                <a:gd name="connsiteY2871" fmla="*/ 1490764 h 3038603"/>
                <a:gd name="connsiteX2872" fmla="*/ 2160363 w 3402569"/>
                <a:gd name="connsiteY2872" fmla="*/ 1490764 h 3038603"/>
                <a:gd name="connsiteX2873" fmla="*/ 2181077 w 3402569"/>
                <a:gd name="connsiteY2873" fmla="*/ 1470052 h 3038603"/>
                <a:gd name="connsiteX2874" fmla="*/ 2181077 w 3402569"/>
                <a:gd name="connsiteY2874" fmla="*/ 1236572 h 3038603"/>
                <a:gd name="connsiteX2875" fmla="*/ 2180333 w 3402569"/>
                <a:gd name="connsiteY2875" fmla="*/ 1228973 h 3038603"/>
                <a:gd name="connsiteX2876" fmla="*/ 2180333 w 3402569"/>
                <a:gd name="connsiteY2876" fmla="*/ 1228958 h 3038603"/>
                <a:gd name="connsiteX2877" fmla="*/ 2180335 w 3402569"/>
                <a:gd name="connsiteY2877" fmla="*/ 1228962 h 3038603"/>
                <a:gd name="connsiteX2878" fmla="*/ 2181673 w 3402569"/>
                <a:gd name="connsiteY2878" fmla="*/ 1231341 h 3038603"/>
                <a:gd name="connsiteX2879" fmla="*/ 2182866 w 3402569"/>
                <a:gd name="connsiteY2879" fmla="*/ 1233725 h 3038603"/>
                <a:gd name="connsiteX2880" fmla="*/ 2183015 w 3402569"/>
                <a:gd name="connsiteY2880" fmla="*/ 1234172 h 3038603"/>
                <a:gd name="connsiteX2881" fmla="*/ 2184802 w 3402569"/>
                <a:gd name="connsiteY2881" fmla="*/ 1239538 h 3038603"/>
                <a:gd name="connsiteX2882" fmla="*/ 2185846 w 3402569"/>
                <a:gd name="connsiteY2882" fmla="*/ 1244008 h 3038603"/>
                <a:gd name="connsiteX2883" fmla="*/ 2186144 w 3402569"/>
                <a:gd name="connsiteY2883" fmla="*/ 1246839 h 3038603"/>
                <a:gd name="connsiteX2884" fmla="*/ 2186591 w 3402569"/>
                <a:gd name="connsiteY2884" fmla="*/ 1252204 h 3038603"/>
                <a:gd name="connsiteX2885" fmla="*/ 2186591 w 3402569"/>
                <a:gd name="connsiteY2885" fmla="*/ 1252188 h 3038603"/>
                <a:gd name="connsiteX2886" fmla="*/ 2186591 w 3402569"/>
                <a:gd name="connsiteY2886" fmla="*/ 1252173 h 3038603"/>
                <a:gd name="connsiteX2887" fmla="*/ 2186144 w 3402569"/>
                <a:gd name="connsiteY2887" fmla="*/ 1246810 h 3038603"/>
                <a:gd name="connsiteX2888" fmla="*/ 2185846 w 3402569"/>
                <a:gd name="connsiteY2888" fmla="*/ 1243977 h 3038603"/>
                <a:gd name="connsiteX2889" fmla="*/ 2184802 w 3402569"/>
                <a:gd name="connsiteY2889" fmla="*/ 1239508 h 3038603"/>
                <a:gd name="connsiteX2890" fmla="*/ 2183015 w 3402569"/>
                <a:gd name="connsiteY2890" fmla="*/ 1234143 h 3038603"/>
                <a:gd name="connsiteX2891" fmla="*/ 2182866 w 3402569"/>
                <a:gd name="connsiteY2891" fmla="*/ 1233696 h 3038603"/>
                <a:gd name="connsiteX2892" fmla="*/ 2181673 w 3402569"/>
                <a:gd name="connsiteY2892" fmla="*/ 1231312 h 3038603"/>
                <a:gd name="connsiteX2893" fmla="*/ 2180333 w 3402569"/>
                <a:gd name="connsiteY2893" fmla="*/ 1228927 h 3038603"/>
                <a:gd name="connsiteX2894" fmla="*/ 2180333 w 3402569"/>
                <a:gd name="connsiteY2894" fmla="*/ 1228824 h 3038603"/>
                <a:gd name="connsiteX2895" fmla="*/ 2173924 w 3402569"/>
                <a:gd name="connsiteY2895" fmla="*/ 1211835 h 3038603"/>
                <a:gd name="connsiteX2896" fmla="*/ 2173924 w 3402569"/>
                <a:gd name="connsiteY2896" fmla="*/ 1211820 h 3038603"/>
                <a:gd name="connsiteX2897" fmla="*/ 2173924 w 3402569"/>
                <a:gd name="connsiteY2897" fmla="*/ 1211806 h 3038603"/>
                <a:gd name="connsiteX2898" fmla="*/ 2180333 w 3402569"/>
                <a:gd name="connsiteY2898" fmla="*/ 1228792 h 3038603"/>
                <a:gd name="connsiteX2899" fmla="*/ 2180333 w 3402569"/>
                <a:gd name="connsiteY2899" fmla="*/ 1228778 h 3038603"/>
                <a:gd name="connsiteX2900" fmla="*/ 2173924 w 3402569"/>
                <a:gd name="connsiteY2900" fmla="*/ 1211791 h 3038603"/>
                <a:gd name="connsiteX2901" fmla="*/ 2173924 w 3402569"/>
                <a:gd name="connsiteY2901" fmla="*/ 1211686 h 3038603"/>
                <a:gd name="connsiteX2902" fmla="*/ 2164834 w 3402569"/>
                <a:gd name="connsiteY2902" fmla="*/ 1200957 h 3038603"/>
                <a:gd name="connsiteX2903" fmla="*/ 2159321 w 3402569"/>
                <a:gd name="connsiteY2903" fmla="*/ 1196636 h 3038603"/>
                <a:gd name="connsiteX2904" fmla="*/ 2159321 w 3402569"/>
                <a:gd name="connsiteY2904" fmla="*/ 1213131 h 3038603"/>
                <a:gd name="connsiteX2905" fmla="*/ 2023865 w 3402569"/>
                <a:gd name="connsiteY2905" fmla="*/ 1213131 h 3038603"/>
                <a:gd name="connsiteX2906" fmla="*/ 1814198 w 3402569"/>
                <a:gd name="connsiteY2906" fmla="*/ 1196636 h 3038603"/>
                <a:gd name="connsiteX2907" fmla="*/ 1796017 w 3402569"/>
                <a:gd name="connsiteY2907" fmla="*/ 1218227 h 3038603"/>
                <a:gd name="connsiteX2908" fmla="*/ 1792292 w 3402569"/>
                <a:gd name="connsiteY2908" fmla="*/ 1236572 h 3038603"/>
                <a:gd name="connsiteX2909" fmla="*/ 1792292 w 3402569"/>
                <a:gd name="connsiteY2909" fmla="*/ 1470037 h 3038603"/>
                <a:gd name="connsiteX2910" fmla="*/ 1797657 w 3402569"/>
                <a:gd name="connsiteY2910" fmla="*/ 1483746 h 3038603"/>
                <a:gd name="connsiteX2911" fmla="*/ 1813006 w 3402569"/>
                <a:gd name="connsiteY2911" fmla="*/ 1490749 h 3038603"/>
                <a:gd name="connsiteX2912" fmla="*/ 1950547 w 3402569"/>
                <a:gd name="connsiteY2912" fmla="*/ 1490749 h 3038603"/>
                <a:gd name="connsiteX2913" fmla="*/ 1971261 w 3402569"/>
                <a:gd name="connsiteY2913" fmla="*/ 1470037 h 3038603"/>
                <a:gd name="connsiteX2914" fmla="*/ 1971261 w 3402569"/>
                <a:gd name="connsiteY2914" fmla="*/ 1236572 h 3038603"/>
                <a:gd name="connsiteX2915" fmla="*/ 1970516 w 3402569"/>
                <a:gd name="connsiteY2915" fmla="*/ 1229122 h 3038603"/>
                <a:gd name="connsiteX2916" fmla="*/ 1970516 w 3402569"/>
                <a:gd name="connsiteY2916" fmla="*/ 1229105 h 3038603"/>
                <a:gd name="connsiteX2917" fmla="*/ 1970516 w 3402569"/>
                <a:gd name="connsiteY2917" fmla="*/ 1229090 h 3038603"/>
                <a:gd name="connsiteX2918" fmla="*/ 1971261 w 3402569"/>
                <a:gd name="connsiteY2918" fmla="*/ 1236541 h 3038603"/>
                <a:gd name="connsiteX2919" fmla="*/ 1971261 w 3402569"/>
                <a:gd name="connsiteY2919" fmla="*/ 1236526 h 3038603"/>
                <a:gd name="connsiteX2920" fmla="*/ 1970516 w 3402569"/>
                <a:gd name="connsiteY2920" fmla="*/ 1229076 h 3038603"/>
                <a:gd name="connsiteX2921" fmla="*/ 1970516 w 3402569"/>
                <a:gd name="connsiteY2921" fmla="*/ 1228973 h 3038603"/>
                <a:gd name="connsiteX2922" fmla="*/ 1964258 w 3402569"/>
                <a:gd name="connsiteY2922" fmla="*/ 1211820 h 3038603"/>
                <a:gd name="connsiteX2923" fmla="*/ 1954869 w 3402569"/>
                <a:gd name="connsiteY2923" fmla="*/ 1200645 h 3038603"/>
                <a:gd name="connsiteX2924" fmla="*/ 1949655 w 3402569"/>
                <a:gd name="connsiteY2924" fmla="*/ 1196636 h 3038603"/>
                <a:gd name="connsiteX2925" fmla="*/ 1949655 w 3402569"/>
                <a:gd name="connsiteY2925" fmla="*/ 1213131 h 3038603"/>
                <a:gd name="connsiteX2926" fmla="*/ 1814198 w 3402569"/>
                <a:gd name="connsiteY2926" fmla="*/ 1213131 h 3038603"/>
                <a:gd name="connsiteX2927" fmla="*/ 481996 w 3402569"/>
                <a:gd name="connsiteY2927" fmla="*/ 1191420 h 3038603"/>
                <a:gd name="connsiteX2928" fmla="*/ 478419 w 3402569"/>
                <a:gd name="connsiteY2928" fmla="*/ 1195145 h 3038603"/>
                <a:gd name="connsiteX2929" fmla="*/ 478419 w 3402569"/>
                <a:gd name="connsiteY2929" fmla="*/ 1200957 h 3038603"/>
                <a:gd name="connsiteX2930" fmla="*/ 477227 w 3402569"/>
                <a:gd name="connsiteY2930" fmla="*/ 1203490 h 3038603"/>
                <a:gd name="connsiteX2931" fmla="*/ 478419 w 3402569"/>
                <a:gd name="connsiteY2931" fmla="*/ 1203490 h 3038603"/>
                <a:gd name="connsiteX2932" fmla="*/ 478419 w 3402569"/>
                <a:gd name="connsiteY2932" fmla="*/ 1240699 h 3038603"/>
                <a:gd name="connsiteX2933" fmla="*/ 480952 w 3402569"/>
                <a:gd name="connsiteY2933" fmla="*/ 1243977 h 3038603"/>
                <a:gd name="connsiteX2934" fmla="*/ 481996 w 3402569"/>
                <a:gd name="connsiteY2934" fmla="*/ 1244275 h 3038603"/>
                <a:gd name="connsiteX2935" fmla="*/ 507327 w 3402569"/>
                <a:gd name="connsiteY2935" fmla="*/ 1244275 h 3038603"/>
                <a:gd name="connsiteX2936" fmla="*/ 582582 w 3402569"/>
                <a:gd name="connsiteY2936" fmla="*/ 1244275 h 3038603"/>
                <a:gd name="connsiteX2937" fmla="*/ 583774 w 3402569"/>
                <a:gd name="connsiteY2937" fmla="*/ 1243977 h 3038603"/>
                <a:gd name="connsiteX2938" fmla="*/ 586160 w 3402569"/>
                <a:gd name="connsiteY2938" fmla="*/ 1240699 h 3038603"/>
                <a:gd name="connsiteX2939" fmla="*/ 586160 w 3402569"/>
                <a:gd name="connsiteY2939" fmla="*/ 1209420 h 3038603"/>
                <a:gd name="connsiteX2940" fmla="*/ 586160 w 3402569"/>
                <a:gd name="connsiteY2940" fmla="*/ 1203490 h 3038603"/>
                <a:gd name="connsiteX2941" fmla="*/ 586160 w 3402569"/>
                <a:gd name="connsiteY2941" fmla="*/ 1203326 h 3038603"/>
                <a:gd name="connsiteX2942" fmla="*/ 586160 w 3402569"/>
                <a:gd name="connsiteY2942" fmla="*/ 1203311 h 3038603"/>
                <a:gd name="connsiteX2943" fmla="*/ 586160 w 3402569"/>
                <a:gd name="connsiteY2943" fmla="*/ 1203297 h 3038603"/>
                <a:gd name="connsiteX2944" fmla="*/ 586160 w 3402569"/>
                <a:gd name="connsiteY2944" fmla="*/ 1200957 h 3038603"/>
                <a:gd name="connsiteX2945" fmla="*/ 586160 w 3402569"/>
                <a:gd name="connsiteY2945" fmla="*/ 1195145 h 3038603"/>
                <a:gd name="connsiteX2946" fmla="*/ 582582 w 3402569"/>
                <a:gd name="connsiteY2946" fmla="*/ 1191420 h 3038603"/>
                <a:gd name="connsiteX2947" fmla="*/ 306453 w 3402569"/>
                <a:gd name="connsiteY2947" fmla="*/ 1191420 h 3038603"/>
                <a:gd name="connsiteX2948" fmla="*/ 302877 w 3402569"/>
                <a:gd name="connsiteY2948" fmla="*/ 1195145 h 3038603"/>
                <a:gd name="connsiteX2949" fmla="*/ 302877 w 3402569"/>
                <a:gd name="connsiteY2949" fmla="*/ 1200911 h 3038603"/>
                <a:gd name="connsiteX2950" fmla="*/ 301684 w 3402569"/>
                <a:gd name="connsiteY2950" fmla="*/ 1203446 h 3038603"/>
                <a:gd name="connsiteX2951" fmla="*/ 301690 w 3402569"/>
                <a:gd name="connsiteY2951" fmla="*/ 1203446 h 3038603"/>
                <a:gd name="connsiteX2952" fmla="*/ 302876 w 3402569"/>
                <a:gd name="connsiteY2952" fmla="*/ 1200926 h 3038603"/>
                <a:gd name="connsiteX2953" fmla="*/ 302876 w 3402569"/>
                <a:gd name="connsiteY2953" fmla="*/ 1200943 h 3038603"/>
                <a:gd name="connsiteX2954" fmla="*/ 302876 w 3402569"/>
                <a:gd name="connsiteY2954" fmla="*/ 1200957 h 3038603"/>
                <a:gd name="connsiteX2955" fmla="*/ 301704 w 3402569"/>
                <a:gd name="connsiteY2955" fmla="*/ 1203446 h 3038603"/>
                <a:gd name="connsiteX2956" fmla="*/ 301697 w 3402569"/>
                <a:gd name="connsiteY2956" fmla="*/ 1203446 h 3038603"/>
                <a:gd name="connsiteX2957" fmla="*/ 301691 w 3402569"/>
                <a:gd name="connsiteY2957" fmla="*/ 1203446 h 3038603"/>
                <a:gd name="connsiteX2958" fmla="*/ 301684 w 3402569"/>
                <a:gd name="connsiteY2958" fmla="*/ 1203461 h 3038603"/>
                <a:gd name="connsiteX2959" fmla="*/ 301691 w 3402569"/>
                <a:gd name="connsiteY2959" fmla="*/ 1203461 h 3038603"/>
                <a:gd name="connsiteX2960" fmla="*/ 301698 w 3402569"/>
                <a:gd name="connsiteY2960" fmla="*/ 1203461 h 3038603"/>
                <a:gd name="connsiteX2961" fmla="*/ 301691 w 3402569"/>
                <a:gd name="connsiteY2961" fmla="*/ 1203475 h 3038603"/>
                <a:gd name="connsiteX2962" fmla="*/ 301684 w 3402569"/>
                <a:gd name="connsiteY2962" fmla="*/ 1203490 h 3038603"/>
                <a:gd name="connsiteX2963" fmla="*/ 302877 w 3402569"/>
                <a:gd name="connsiteY2963" fmla="*/ 1203490 h 3038603"/>
                <a:gd name="connsiteX2964" fmla="*/ 302877 w 3402569"/>
                <a:gd name="connsiteY2964" fmla="*/ 1240699 h 3038603"/>
                <a:gd name="connsiteX2965" fmla="*/ 305410 w 3402569"/>
                <a:gd name="connsiteY2965" fmla="*/ 1243977 h 3038603"/>
                <a:gd name="connsiteX2966" fmla="*/ 306453 w 3402569"/>
                <a:gd name="connsiteY2966" fmla="*/ 1244275 h 3038603"/>
                <a:gd name="connsiteX2967" fmla="*/ 407040 w 3402569"/>
                <a:gd name="connsiteY2967" fmla="*/ 1244275 h 3038603"/>
                <a:gd name="connsiteX2968" fmla="*/ 408082 w 3402569"/>
                <a:gd name="connsiteY2968" fmla="*/ 1243977 h 3038603"/>
                <a:gd name="connsiteX2969" fmla="*/ 410617 w 3402569"/>
                <a:gd name="connsiteY2969" fmla="*/ 1240699 h 3038603"/>
                <a:gd name="connsiteX2970" fmla="*/ 410617 w 3402569"/>
                <a:gd name="connsiteY2970" fmla="*/ 1203490 h 3038603"/>
                <a:gd name="connsiteX2971" fmla="*/ 411807 w 3402569"/>
                <a:gd name="connsiteY2971" fmla="*/ 1203490 h 3038603"/>
                <a:gd name="connsiteX2972" fmla="*/ 411807 w 3402569"/>
                <a:gd name="connsiteY2972" fmla="*/ 1203475 h 3038603"/>
                <a:gd name="connsiteX2973" fmla="*/ 411807 w 3402569"/>
                <a:gd name="connsiteY2973" fmla="*/ 1203461 h 3038603"/>
                <a:gd name="connsiteX2974" fmla="*/ 410617 w 3402569"/>
                <a:gd name="connsiteY2974" fmla="*/ 1203461 h 3038603"/>
                <a:gd name="connsiteX2975" fmla="*/ 410617 w 3402569"/>
                <a:gd name="connsiteY2975" fmla="*/ 1203446 h 3038603"/>
                <a:gd name="connsiteX2976" fmla="*/ 411807 w 3402569"/>
                <a:gd name="connsiteY2976" fmla="*/ 1203446 h 3038603"/>
                <a:gd name="connsiteX2977" fmla="*/ 411807 w 3402569"/>
                <a:gd name="connsiteY2977" fmla="*/ 1203341 h 3038603"/>
                <a:gd name="connsiteX2978" fmla="*/ 410617 w 3402569"/>
                <a:gd name="connsiteY2978" fmla="*/ 1200957 h 3038603"/>
                <a:gd name="connsiteX2979" fmla="*/ 410617 w 3402569"/>
                <a:gd name="connsiteY2979" fmla="*/ 1200943 h 3038603"/>
                <a:gd name="connsiteX2980" fmla="*/ 410617 w 3402569"/>
                <a:gd name="connsiteY2980" fmla="*/ 1200926 h 3038603"/>
                <a:gd name="connsiteX2981" fmla="*/ 411807 w 3402569"/>
                <a:gd name="connsiteY2981" fmla="*/ 1203311 h 3038603"/>
                <a:gd name="connsiteX2982" fmla="*/ 411807 w 3402569"/>
                <a:gd name="connsiteY2982" fmla="*/ 1203297 h 3038603"/>
                <a:gd name="connsiteX2983" fmla="*/ 410617 w 3402569"/>
                <a:gd name="connsiteY2983" fmla="*/ 1200911 h 3038603"/>
                <a:gd name="connsiteX2984" fmla="*/ 410617 w 3402569"/>
                <a:gd name="connsiteY2984" fmla="*/ 1195145 h 3038603"/>
                <a:gd name="connsiteX2985" fmla="*/ 407040 w 3402569"/>
                <a:gd name="connsiteY2985" fmla="*/ 1191420 h 3038603"/>
                <a:gd name="connsiteX2986" fmla="*/ 582582 w 3402569"/>
                <a:gd name="connsiteY2986" fmla="*/ 1191390 h 3038603"/>
                <a:gd name="connsiteX2987" fmla="*/ 586160 w 3402569"/>
                <a:gd name="connsiteY2987" fmla="*/ 1195115 h 3038603"/>
                <a:gd name="connsiteX2988" fmla="*/ 586160 w 3402569"/>
                <a:gd name="connsiteY2988" fmla="*/ 1195110 h 3038603"/>
                <a:gd name="connsiteX2989" fmla="*/ 582587 w 3402569"/>
                <a:gd name="connsiteY2989" fmla="*/ 1191390 h 3038603"/>
                <a:gd name="connsiteX2990" fmla="*/ 407040 w 3402569"/>
                <a:gd name="connsiteY2990" fmla="*/ 1191390 h 3038603"/>
                <a:gd name="connsiteX2991" fmla="*/ 410617 w 3402569"/>
                <a:gd name="connsiteY2991" fmla="*/ 1195115 h 3038603"/>
                <a:gd name="connsiteX2992" fmla="*/ 410617 w 3402569"/>
                <a:gd name="connsiteY2992" fmla="*/ 1195110 h 3038603"/>
                <a:gd name="connsiteX2993" fmla="*/ 407046 w 3402569"/>
                <a:gd name="connsiteY2993" fmla="*/ 1191390 h 3038603"/>
                <a:gd name="connsiteX2994" fmla="*/ 481996 w 3402569"/>
                <a:gd name="connsiteY2994" fmla="*/ 1191375 h 3038603"/>
                <a:gd name="connsiteX2995" fmla="*/ 478419 w 3402569"/>
                <a:gd name="connsiteY2995" fmla="*/ 1195101 h 3038603"/>
                <a:gd name="connsiteX2996" fmla="*/ 478419 w 3402569"/>
                <a:gd name="connsiteY2996" fmla="*/ 1195115 h 3038603"/>
                <a:gd name="connsiteX2997" fmla="*/ 478424 w 3402569"/>
                <a:gd name="connsiteY2997" fmla="*/ 1195110 h 3038603"/>
                <a:gd name="connsiteX2998" fmla="*/ 478424 w 3402569"/>
                <a:gd name="connsiteY2998" fmla="*/ 1195101 h 3038603"/>
                <a:gd name="connsiteX2999" fmla="*/ 482001 w 3402569"/>
                <a:gd name="connsiteY2999" fmla="*/ 1191375 h 3038603"/>
                <a:gd name="connsiteX3000" fmla="*/ 306453 w 3402569"/>
                <a:gd name="connsiteY3000" fmla="*/ 1191375 h 3038603"/>
                <a:gd name="connsiteX3001" fmla="*/ 302877 w 3402569"/>
                <a:gd name="connsiteY3001" fmla="*/ 1195101 h 3038603"/>
                <a:gd name="connsiteX3002" fmla="*/ 302877 w 3402569"/>
                <a:gd name="connsiteY3002" fmla="*/ 1195115 h 3038603"/>
                <a:gd name="connsiteX3003" fmla="*/ 302882 w 3402569"/>
                <a:gd name="connsiteY3003" fmla="*/ 1195110 h 3038603"/>
                <a:gd name="connsiteX3004" fmla="*/ 302882 w 3402569"/>
                <a:gd name="connsiteY3004" fmla="*/ 1195101 h 3038603"/>
                <a:gd name="connsiteX3005" fmla="*/ 306458 w 3402569"/>
                <a:gd name="connsiteY3005" fmla="*/ 1191375 h 3038603"/>
                <a:gd name="connsiteX3006" fmla="*/ 2036084 w 3402569"/>
                <a:gd name="connsiteY3006" fmla="*/ 1171302 h 3038603"/>
                <a:gd name="connsiteX3007" fmla="*/ 2036084 w 3402569"/>
                <a:gd name="connsiteY3007" fmla="*/ 1200762 h 3038603"/>
                <a:gd name="connsiteX3008" fmla="*/ 2146953 w 3402569"/>
                <a:gd name="connsiteY3008" fmla="*/ 1200762 h 3038603"/>
                <a:gd name="connsiteX3009" fmla="*/ 2146953 w 3402569"/>
                <a:gd name="connsiteY3009" fmla="*/ 1171302 h 3038603"/>
                <a:gd name="connsiteX3010" fmla="*/ 1826416 w 3402569"/>
                <a:gd name="connsiteY3010" fmla="*/ 1171302 h 3038603"/>
                <a:gd name="connsiteX3011" fmla="*/ 1826416 w 3402569"/>
                <a:gd name="connsiteY3011" fmla="*/ 1200762 h 3038603"/>
                <a:gd name="connsiteX3012" fmla="*/ 1937286 w 3402569"/>
                <a:gd name="connsiteY3012" fmla="*/ 1200762 h 3038603"/>
                <a:gd name="connsiteX3013" fmla="*/ 1937286 w 3402569"/>
                <a:gd name="connsiteY3013" fmla="*/ 1171302 h 3038603"/>
                <a:gd name="connsiteX3014" fmla="*/ 2036084 w 3402569"/>
                <a:gd name="connsiteY3014" fmla="*/ 1171258 h 3038603"/>
                <a:gd name="connsiteX3015" fmla="*/ 2036084 w 3402569"/>
                <a:gd name="connsiteY3015" fmla="*/ 1171273 h 3038603"/>
                <a:gd name="connsiteX3016" fmla="*/ 2146953 w 3402569"/>
                <a:gd name="connsiteY3016" fmla="*/ 1171273 h 3038603"/>
                <a:gd name="connsiteX3017" fmla="*/ 2146953 w 3402569"/>
                <a:gd name="connsiteY3017" fmla="*/ 1171258 h 3038603"/>
                <a:gd name="connsiteX3018" fmla="*/ 1826416 w 3402569"/>
                <a:gd name="connsiteY3018" fmla="*/ 1171258 h 3038603"/>
                <a:gd name="connsiteX3019" fmla="*/ 1826416 w 3402569"/>
                <a:gd name="connsiteY3019" fmla="*/ 1171273 h 3038603"/>
                <a:gd name="connsiteX3020" fmla="*/ 1937286 w 3402569"/>
                <a:gd name="connsiteY3020" fmla="*/ 1171273 h 3038603"/>
                <a:gd name="connsiteX3021" fmla="*/ 1937286 w 3402569"/>
                <a:gd name="connsiteY3021" fmla="*/ 1171258 h 3038603"/>
                <a:gd name="connsiteX3022" fmla="*/ 1286980 w 3402569"/>
                <a:gd name="connsiteY3022" fmla="*/ 1165595 h 3038603"/>
                <a:gd name="connsiteX3023" fmla="*/ 1291898 w 3402569"/>
                <a:gd name="connsiteY3023" fmla="*/ 1169469 h 3038603"/>
                <a:gd name="connsiteX3024" fmla="*/ 1291898 w 3402569"/>
                <a:gd name="connsiteY3024" fmla="*/ 1169498 h 3038603"/>
                <a:gd name="connsiteX3025" fmla="*/ 1291898 w 3402569"/>
                <a:gd name="connsiteY3025" fmla="*/ 1180943 h 3038603"/>
                <a:gd name="connsiteX3026" fmla="*/ 1291898 w 3402569"/>
                <a:gd name="connsiteY3026" fmla="*/ 1180958 h 3038603"/>
                <a:gd name="connsiteX3027" fmla="*/ 1291898 w 3402569"/>
                <a:gd name="connsiteY3027" fmla="*/ 1180974 h 3038603"/>
                <a:gd name="connsiteX3028" fmla="*/ 1291898 w 3402569"/>
                <a:gd name="connsiteY3028" fmla="*/ 1180989 h 3038603"/>
                <a:gd name="connsiteX3029" fmla="*/ 1286980 w 3402569"/>
                <a:gd name="connsiteY3029" fmla="*/ 1185905 h 3038603"/>
                <a:gd name="connsiteX3030" fmla="*/ 1286980 w 3402569"/>
                <a:gd name="connsiteY3030" fmla="*/ 1185891 h 3038603"/>
                <a:gd name="connsiteX3031" fmla="*/ 1286980 w 3402569"/>
                <a:gd name="connsiteY3031" fmla="*/ 1185876 h 3038603"/>
                <a:gd name="connsiteX3032" fmla="*/ 1286980 w 3402569"/>
                <a:gd name="connsiteY3032" fmla="*/ 1185861 h 3038603"/>
                <a:gd name="connsiteX3033" fmla="*/ 1286980 w 3402569"/>
                <a:gd name="connsiteY3033" fmla="*/ 1165624 h 3038603"/>
                <a:gd name="connsiteX3034" fmla="*/ 1280911 w 3402569"/>
                <a:gd name="connsiteY3034" fmla="*/ 1148787 h 3038603"/>
                <a:gd name="connsiteX3035" fmla="*/ 1286980 w 3402569"/>
                <a:gd name="connsiteY3035" fmla="*/ 1148787 h 3038603"/>
                <a:gd name="connsiteX3036" fmla="*/ 1286980 w 3402569"/>
                <a:gd name="connsiteY3036" fmla="*/ 1153822 h 3038603"/>
                <a:gd name="connsiteX3037" fmla="*/ 1562013 w 3402569"/>
                <a:gd name="connsiteY3037" fmla="*/ 1139085 h 3038603"/>
                <a:gd name="connsiteX3038" fmla="*/ 1561984 w 3402569"/>
                <a:gd name="connsiteY3038" fmla="*/ 1139114 h 3038603"/>
                <a:gd name="connsiteX3039" fmla="*/ 1676956 w 3402569"/>
                <a:gd name="connsiteY3039" fmla="*/ 1139114 h 3038603"/>
                <a:gd name="connsiteX3040" fmla="*/ 1676956 w 3402569"/>
                <a:gd name="connsiteY3040" fmla="*/ 1139100 h 3038603"/>
                <a:gd name="connsiteX3041" fmla="*/ 1676956 w 3402569"/>
                <a:gd name="connsiteY3041" fmla="*/ 1139085 h 3038603"/>
                <a:gd name="connsiteX3042" fmla="*/ 1492923 w 3402569"/>
                <a:gd name="connsiteY3042" fmla="*/ 1139085 h 3038603"/>
                <a:gd name="connsiteX3043" fmla="*/ 1492923 w 3402569"/>
                <a:gd name="connsiteY3043" fmla="*/ 1139100 h 3038603"/>
                <a:gd name="connsiteX3044" fmla="*/ 1492923 w 3402569"/>
                <a:gd name="connsiteY3044" fmla="*/ 1139114 h 3038603"/>
                <a:gd name="connsiteX3045" fmla="*/ 1544533 w 3402569"/>
                <a:gd name="connsiteY3045" fmla="*/ 1139114 h 3038603"/>
                <a:gd name="connsiteX3046" fmla="*/ 1544562 w 3402569"/>
                <a:gd name="connsiteY3046" fmla="*/ 1139085 h 3038603"/>
                <a:gd name="connsiteX3047" fmla="*/ 1283430 w 3402569"/>
                <a:gd name="connsiteY3047" fmla="*/ 1133155 h 3038603"/>
                <a:gd name="connsiteX3048" fmla="*/ 1283443 w 3402569"/>
                <a:gd name="connsiteY3048" fmla="*/ 1133155 h 3038603"/>
                <a:gd name="connsiteX3049" fmla="*/ 1286235 w 3402569"/>
                <a:gd name="connsiteY3049" fmla="*/ 1136536 h 3038603"/>
                <a:gd name="connsiteX3050" fmla="*/ 1286980 w 3402569"/>
                <a:gd name="connsiteY3050" fmla="*/ 1137281 h 3038603"/>
                <a:gd name="connsiteX3051" fmla="*/ 1286980 w 3402569"/>
                <a:gd name="connsiteY3051" fmla="*/ 1137296 h 3038603"/>
                <a:gd name="connsiteX3052" fmla="*/ 1286235 w 3402569"/>
                <a:gd name="connsiteY3052" fmla="*/ 1136552 h 3038603"/>
                <a:gd name="connsiteX3053" fmla="*/ 1283405 w 3402569"/>
                <a:gd name="connsiteY3053" fmla="*/ 1133155 h 3038603"/>
                <a:gd name="connsiteX3054" fmla="*/ 1283417 w 3402569"/>
                <a:gd name="connsiteY3054" fmla="*/ 1133155 h 3038603"/>
                <a:gd name="connsiteX3055" fmla="*/ 1286235 w 3402569"/>
                <a:gd name="connsiteY3055" fmla="*/ 1136567 h 3038603"/>
                <a:gd name="connsiteX3056" fmla="*/ 1286980 w 3402569"/>
                <a:gd name="connsiteY3056" fmla="*/ 1137311 h 3038603"/>
                <a:gd name="connsiteX3057" fmla="*/ 1286980 w 3402569"/>
                <a:gd name="connsiteY3057" fmla="*/ 1137327 h 3038603"/>
                <a:gd name="connsiteX3058" fmla="*/ 1286235 w 3402569"/>
                <a:gd name="connsiteY3058" fmla="*/ 1136582 h 3038603"/>
                <a:gd name="connsiteX3059" fmla="*/ 1283405 w 3402569"/>
                <a:gd name="connsiteY3059" fmla="*/ 1133155 h 3038603"/>
                <a:gd name="connsiteX3060" fmla="*/ 1175206 w 3402569"/>
                <a:gd name="connsiteY3060" fmla="*/ 1133155 h 3038603"/>
                <a:gd name="connsiteX3061" fmla="*/ 1175218 w 3402569"/>
                <a:gd name="connsiteY3061" fmla="*/ 1133155 h 3038603"/>
                <a:gd name="connsiteX3062" fmla="*/ 1172386 w 3402569"/>
                <a:gd name="connsiteY3062" fmla="*/ 1136582 h 3038603"/>
                <a:gd name="connsiteX3063" fmla="*/ 1166129 w 3402569"/>
                <a:gd name="connsiteY3063" fmla="*/ 1142542 h 3038603"/>
                <a:gd name="connsiteX3064" fmla="*/ 1165979 w 3402569"/>
                <a:gd name="connsiteY3064" fmla="*/ 1142542 h 3038603"/>
                <a:gd name="connsiteX3065" fmla="*/ 1163445 w 3402569"/>
                <a:gd name="connsiteY3065" fmla="*/ 1144480 h 3038603"/>
                <a:gd name="connsiteX3066" fmla="*/ 1158824 w 3402569"/>
                <a:gd name="connsiteY3066" fmla="*/ 1146118 h 3038603"/>
                <a:gd name="connsiteX3067" fmla="*/ 1116951 w 3402569"/>
                <a:gd name="connsiteY3067" fmla="*/ 1207514 h 3038603"/>
                <a:gd name="connsiteX3068" fmla="*/ 1116951 w 3402569"/>
                <a:gd name="connsiteY3068" fmla="*/ 1207499 h 3038603"/>
                <a:gd name="connsiteX3069" fmla="*/ 1128609 w 3402569"/>
                <a:gd name="connsiteY3069" fmla="*/ 1170319 h 3038603"/>
                <a:gd name="connsiteX3070" fmla="*/ 1158824 w 3402569"/>
                <a:gd name="connsiteY3070" fmla="*/ 1146103 h 3038603"/>
                <a:gd name="connsiteX3071" fmla="*/ 1163445 w 3402569"/>
                <a:gd name="connsiteY3071" fmla="*/ 1144465 h 3038603"/>
                <a:gd name="connsiteX3072" fmla="*/ 1165979 w 3402569"/>
                <a:gd name="connsiteY3072" fmla="*/ 1142527 h 3038603"/>
                <a:gd name="connsiteX3073" fmla="*/ 1166129 w 3402569"/>
                <a:gd name="connsiteY3073" fmla="*/ 1142527 h 3038603"/>
                <a:gd name="connsiteX3074" fmla="*/ 1172386 w 3402569"/>
                <a:gd name="connsiteY3074" fmla="*/ 1136567 h 3038603"/>
                <a:gd name="connsiteX3075" fmla="*/ 1175180 w 3402569"/>
                <a:gd name="connsiteY3075" fmla="*/ 1133155 h 3038603"/>
                <a:gd name="connsiteX3076" fmla="*/ 1175193 w 3402569"/>
                <a:gd name="connsiteY3076" fmla="*/ 1133155 h 3038603"/>
                <a:gd name="connsiteX3077" fmla="*/ 1172386 w 3402569"/>
                <a:gd name="connsiteY3077" fmla="*/ 1136552 h 3038603"/>
                <a:gd name="connsiteX3078" fmla="*/ 1166129 w 3402569"/>
                <a:gd name="connsiteY3078" fmla="*/ 1142512 h 3038603"/>
                <a:gd name="connsiteX3079" fmla="*/ 1165979 w 3402569"/>
                <a:gd name="connsiteY3079" fmla="*/ 1142512 h 3038603"/>
                <a:gd name="connsiteX3080" fmla="*/ 1163445 w 3402569"/>
                <a:gd name="connsiteY3080" fmla="*/ 1144450 h 3038603"/>
                <a:gd name="connsiteX3081" fmla="*/ 1158824 w 3402569"/>
                <a:gd name="connsiteY3081" fmla="*/ 1146088 h 3038603"/>
                <a:gd name="connsiteX3082" fmla="*/ 1128609 w 3402569"/>
                <a:gd name="connsiteY3082" fmla="*/ 1170304 h 3038603"/>
                <a:gd name="connsiteX3083" fmla="*/ 1116951 w 3402569"/>
                <a:gd name="connsiteY3083" fmla="*/ 1207484 h 3038603"/>
                <a:gd name="connsiteX3084" fmla="*/ 1116951 w 3402569"/>
                <a:gd name="connsiteY3084" fmla="*/ 1207469 h 3038603"/>
                <a:gd name="connsiteX3085" fmla="*/ 1158824 w 3402569"/>
                <a:gd name="connsiteY3085" fmla="*/ 1146074 h 3038603"/>
                <a:gd name="connsiteX3086" fmla="*/ 1163445 w 3402569"/>
                <a:gd name="connsiteY3086" fmla="*/ 1144434 h 3038603"/>
                <a:gd name="connsiteX3087" fmla="*/ 1165979 w 3402569"/>
                <a:gd name="connsiteY3087" fmla="*/ 1142497 h 3038603"/>
                <a:gd name="connsiteX3088" fmla="*/ 1166129 w 3402569"/>
                <a:gd name="connsiteY3088" fmla="*/ 1142497 h 3038603"/>
                <a:gd name="connsiteX3089" fmla="*/ 1172386 w 3402569"/>
                <a:gd name="connsiteY3089" fmla="*/ 1136536 h 3038603"/>
                <a:gd name="connsiteX3090" fmla="*/ 1189675 w 3402569"/>
                <a:gd name="connsiteY3090" fmla="*/ 1133140 h 3038603"/>
                <a:gd name="connsiteX3091" fmla="*/ 1269101 w 3402569"/>
                <a:gd name="connsiteY3091" fmla="*/ 1133140 h 3038603"/>
                <a:gd name="connsiteX3092" fmla="*/ 1271036 w 3402569"/>
                <a:gd name="connsiteY3092" fmla="*/ 1136567 h 3038603"/>
                <a:gd name="connsiteX3093" fmla="*/ 1275358 w 3402569"/>
                <a:gd name="connsiteY3093" fmla="*/ 1142676 h 3038603"/>
                <a:gd name="connsiteX3094" fmla="*/ 1280723 w 3402569"/>
                <a:gd name="connsiteY3094" fmla="*/ 1148637 h 3038603"/>
                <a:gd name="connsiteX3095" fmla="*/ 1280872 w 3402569"/>
                <a:gd name="connsiteY3095" fmla="*/ 1148787 h 3038603"/>
                <a:gd name="connsiteX3096" fmla="*/ 1280893 w 3402569"/>
                <a:gd name="connsiteY3096" fmla="*/ 1148787 h 3038603"/>
                <a:gd name="connsiteX3097" fmla="*/ 1286980 w 3402569"/>
                <a:gd name="connsiteY3097" fmla="*/ 1153837 h 3038603"/>
                <a:gd name="connsiteX3098" fmla="*/ 1286980 w 3402569"/>
                <a:gd name="connsiteY3098" fmla="*/ 1153852 h 3038603"/>
                <a:gd name="connsiteX3099" fmla="*/ 1286980 w 3402569"/>
                <a:gd name="connsiteY3099" fmla="*/ 1153867 h 3038603"/>
                <a:gd name="connsiteX3100" fmla="*/ 1280872 w 3402569"/>
                <a:gd name="connsiteY3100" fmla="*/ 1148801 h 3038603"/>
                <a:gd name="connsiteX3101" fmla="*/ 1280723 w 3402569"/>
                <a:gd name="connsiteY3101" fmla="*/ 1148652 h 3038603"/>
                <a:gd name="connsiteX3102" fmla="*/ 1275358 w 3402569"/>
                <a:gd name="connsiteY3102" fmla="*/ 1142691 h 3038603"/>
                <a:gd name="connsiteX3103" fmla="*/ 1271036 w 3402569"/>
                <a:gd name="connsiteY3103" fmla="*/ 1136582 h 3038603"/>
                <a:gd name="connsiteX3104" fmla="*/ 1269101 w 3402569"/>
                <a:gd name="connsiteY3104" fmla="*/ 1133155 h 3038603"/>
                <a:gd name="connsiteX3105" fmla="*/ 1189675 w 3402569"/>
                <a:gd name="connsiteY3105" fmla="*/ 1133155 h 3038603"/>
                <a:gd name="connsiteX3106" fmla="*/ 1187737 w 3402569"/>
                <a:gd name="connsiteY3106" fmla="*/ 1136582 h 3038603"/>
                <a:gd name="connsiteX3107" fmla="*/ 1184310 w 3402569"/>
                <a:gd name="connsiteY3107" fmla="*/ 1141649 h 3038603"/>
                <a:gd name="connsiteX3108" fmla="*/ 1184160 w 3402569"/>
                <a:gd name="connsiteY3108" fmla="*/ 1141945 h 3038603"/>
                <a:gd name="connsiteX3109" fmla="*/ 1183564 w 3402569"/>
                <a:gd name="connsiteY3109" fmla="*/ 1142691 h 3038603"/>
                <a:gd name="connsiteX3110" fmla="*/ 1178051 w 3402569"/>
                <a:gd name="connsiteY3110" fmla="*/ 1148801 h 3038603"/>
                <a:gd name="connsiteX3111" fmla="*/ 1169705 w 3402569"/>
                <a:gd name="connsiteY3111" fmla="*/ 1155357 h 3038603"/>
                <a:gd name="connsiteX3112" fmla="*/ 1167916 w 3402569"/>
                <a:gd name="connsiteY3112" fmla="*/ 1156103 h 3038603"/>
                <a:gd name="connsiteX3113" fmla="*/ 1134832 w 3402569"/>
                <a:gd name="connsiteY3113" fmla="*/ 1184118 h 3038603"/>
                <a:gd name="connsiteX3114" fmla="*/ 1134532 w 3402569"/>
                <a:gd name="connsiteY3114" fmla="*/ 1184565 h 3038603"/>
                <a:gd name="connsiteX3115" fmla="*/ 1129169 w 3402569"/>
                <a:gd name="connsiteY3115" fmla="*/ 1207514 h 3038603"/>
                <a:gd name="connsiteX3116" fmla="*/ 1129169 w 3402569"/>
                <a:gd name="connsiteY3116" fmla="*/ 1207499 h 3038603"/>
                <a:gd name="connsiteX3117" fmla="*/ 1134532 w 3402569"/>
                <a:gd name="connsiteY3117" fmla="*/ 1184551 h 3038603"/>
                <a:gd name="connsiteX3118" fmla="*/ 1134832 w 3402569"/>
                <a:gd name="connsiteY3118" fmla="*/ 1184103 h 3038603"/>
                <a:gd name="connsiteX3119" fmla="*/ 1148243 w 3402569"/>
                <a:gd name="connsiteY3119" fmla="*/ 1166743 h 3038603"/>
                <a:gd name="connsiteX3120" fmla="*/ 1167916 w 3402569"/>
                <a:gd name="connsiteY3120" fmla="*/ 1156088 h 3038603"/>
                <a:gd name="connsiteX3121" fmla="*/ 1169705 w 3402569"/>
                <a:gd name="connsiteY3121" fmla="*/ 1155343 h 3038603"/>
                <a:gd name="connsiteX3122" fmla="*/ 1178051 w 3402569"/>
                <a:gd name="connsiteY3122" fmla="*/ 1148787 h 3038603"/>
                <a:gd name="connsiteX3123" fmla="*/ 1183564 w 3402569"/>
                <a:gd name="connsiteY3123" fmla="*/ 1142676 h 3038603"/>
                <a:gd name="connsiteX3124" fmla="*/ 1184160 w 3402569"/>
                <a:gd name="connsiteY3124" fmla="*/ 1141930 h 3038603"/>
                <a:gd name="connsiteX3125" fmla="*/ 1184310 w 3402569"/>
                <a:gd name="connsiteY3125" fmla="*/ 1141632 h 3038603"/>
                <a:gd name="connsiteX3126" fmla="*/ 1187737 w 3402569"/>
                <a:gd name="connsiteY3126" fmla="*/ 1136567 h 3038603"/>
                <a:gd name="connsiteX3127" fmla="*/ 1189675 w 3402569"/>
                <a:gd name="connsiteY3127" fmla="*/ 1133140 h 3038603"/>
                <a:gd name="connsiteX3128" fmla="*/ 1189675 w 3402569"/>
                <a:gd name="connsiteY3128" fmla="*/ 1133109 h 3038603"/>
                <a:gd name="connsiteX3129" fmla="*/ 1269101 w 3402569"/>
                <a:gd name="connsiteY3129" fmla="*/ 1133109 h 3038603"/>
                <a:gd name="connsiteX3130" fmla="*/ 1271036 w 3402569"/>
                <a:gd name="connsiteY3130" fmla="*/ 1136536 h 3038603"/>
                <a:gd name="connsiteX3131" fmla="*/ 1275358 w 3402569"/>
                <a:gd name="connsiteY3131" fmla="*/ 1142646 h 3038603"/>
                <a:gd name="connsiteX3132" fmla="*/ 1280723 w 3402569"/>
                <a:gd name="connsiteY3132" fmla="*/ 1148608 h 3038603"/>
                <a:gd name="connsiteX3133" fmla="*/ 1280872 w 3402569"/>
                <a:gd name="connsiteY3133" fmla="*/ 1148755 h 3038603"/>
                <a:gd name="connsiteX3134" fmla="*/ 1280911 w 3402569"/>
                <a:gd name="connsiteY3134" fmla="*/ 1148787 h 3038603"/>
                <a:gd name="connsiteX3135" fmla="*/ 1280893 w 3402569"/>
                <a:gd name="connsiteY3135" fmla="*/ 1148787 h 3038603"/>
                <a:gd name="connsiteX3136" fmla="*/ 1280872 w 3402569"/>
                <a:gd name="connsiteY3136" fmla="*/ 1148770 h 3038603"/>
                <a:gd name="connsiteX3137" fmla="*/ 1280723 w 3402569"/>
                <a:gd name="connsiteY3137" fmla="*/ 1148623 h 3038603"/>
                <a:gd name="connsiteX3138" fmla="*/ 1275358 w 3402569"/>
                <a:gd name="connsiteY3138" fmla="*/ 1142661 h 3038603"/>
                <a:gd name="connsiteX3139" fmla="*/ 1271036 w 3402569"/>
                <a:gd name="connsiteY3139" fmla="*/ 1136552 h 3038603"/>
                <a:gd name="connsiteX3140" fmla="*/ 1269101 w 3402569"/>
                <a:gd name="connsiteY3140" fmla="*/ 1133125 h 3038603"/>
                <a:gd name="connsiteX3141" fmla="*/ 1189675 w 3402569"/>
                <a:gd name="connsiteY3141" fmla="*/ 1133125 h 3038603"/>
                <a:gd name="connsiteX3142" fmla="*/ 1187737 w 3402569"/>
                <a:gd name="connsiteY3142" fmla="*/ 1136552 h 3038603"/>
                <a:gd name="connsiteX3143" fmla="*/ 1184310 w 3402569"/>
                <a:gd name="connsiteY3143" fmla="*/ 1141618 h 3038603"/>
                <a:gd name="connsiteX3144" fmla="*/ 1184160 w 3402569"/>
                <a:gd name="connsiteY3144" fmla="*/ 1141916 h 3038603"/>
                <a:gd name="connsiteX3145" fmla="*/ 1183564 w 3402569"/>
                <a:gd name="connsiteY3145" fmla="*/ 1142661 h 3038603"/>
                <a:gd name="connsiteX3146" fmla="*/ 1178051 w 3402569"/>
                <a:gd name="connsiteY3146" fmla="*/ 1148770 h 3038603"/>
                <a:gd name="connsiteX3147" fmla="*/ 1169705 w 3402569"/>
                <a:gd name="connsiteY3147" fmla="*/ 1155328 h 3038603"/>
                <a:gd name="connsiteX3148" fmla="*/ 1167916 w 3402569"/>
                <a:gd name="connsiteY3148" fmla="*/ 1156073 h 3038603"/>
                <a:gd name="connsiteX3149" fmla="*/ 1148243 w 3402569"/>
                <a:gd name="connsiteY3149" fmla="*/ 1166728 h 3038603"/>
                <a:gd name="connsiteX3150" fmla="*/ 1134832 w 3402569"/>
                <a:gd name="connsiteY3150" fmla="*/ 1184089 h 3038603"/>
                <a:gd name="connsiteX3151" fmla="*/ 1134532 w 3402569"/>
                <a:gd name="connsiteY3151" fmla="*/ 1184536 h 3038603"/>
                <a:gd name="connsiteX3152" fmla="*/ 1129169 w 3402569"/>
                <a:gd name="connsiteY3152" fmla="*/ 1207484 h 3038603"/>
                <a:gd name="connsiteX3153" fmla="*/ 1129169 w 3402569"/>
                <a:gd name="connsiteY3153" fmla="*/ 1207469 h 3038603"/>
                <a:gd name="connsiteX3154" fmla="*/ 1134532 w 3402569"/>
                <a:gd name="connsiteY3154" fmla="*/ 1184519 h 3038603"/>
                <a:gd name="connsiteX3155" fmla="*/ 1134832 w 3402569"/>
                <a:gd name="connsiteY3155" fmla="*/ 1184074 h 3038603"/>
                <a:gd name="connsiteX3156" fmla="*/ 1167916 w 3402569"/>
                <a:gd name="connsiteY3156" fmla="*/ 1156059 h 3038603"/>
                <a:gd name="connsiteX3157" fmla="*/ 1169705 w 3402569"/>
                <a:gd name="connsiteY3157" fmla="*/ 1155313 h 3038603"/>
                <a:gd name="connsiteX3158" fmla="*/ 1178051 w 3402569"/>
                <a:gd name="connsiteY3158" fmla="*/ 1148755 h 3038603"/>
                <a:gd name="connsiteX3159" fmla="*/ 1183564 w 3402569"/>
                <a:gd name="connsiteY3159" fmla="*/ 1142646 h 3038603"/>
                <a:gd name="connsiteX3160" fmla="*/ 1184160 w 3402569"/>
                <a:gd name="connsiteY3160" fmla="*/ 1141901 h 3038603"/>
                <a:gd name="connsiteX3161" fmla="*/ 1184310 w 3402569"/>
                <a:gd name="connsiteY3161" fmla="*/ 1141603 h 3038603"/>
                <a:gd name="connsiteX3162" fmla="*/ 1187737 w 3402569"/>
                <a:gd name="connsiteY3162" fmla="*/ 1136536 h 3038603"/>
                <a:gd name="connsiteX3163" fmla="*/ 1189675 w 3402569"/>
                <a:gd name="connsiteY3163" fmla="*/ 1133109 h 3038603"/>
                <a:gd name="connsiteX3164" fmla="*/ 1577779 w 3402569"/>
                <a:gd name="connsiteY3164" fmla="*/ 1123319 h 3038603"/>
                <a:gd name="connsiteX3165" fmla="*/ 1562029 w 3402569"/>
                <a:gd name="connsiteY3165" fmla="*/ 1139070 h 3038603"/>
                <a:gd name="connsiteX3166" fmla="*/ 1676956 w 3402569"/>
                <a:gd name="connsiteY3166" fmla="*/ 1139070 h 3038603"/>
                <a:gd name="connsiteX3167" fmla="*/ 1676956 w 3402569"/>
                <a:gd name="connsiteY3167" fmla="*/ 1123319 h 3038603"/>
                <a:gd name="connsiteX3168" fmla="*/ 1492923 w 3402569"/>
                <a:gd name="connsiteY3168" fmla="*/ 1123319 h 3038603"/>
                <a:gd name="connsiteX3169" fmla="*/ 1492923 w 3402569"/>
                <a:gd name="connsiteY3169" fmla="*/ 1139070 h 3038603"/>
                <a:gd name="connsiteX3170" fmla="*/ 1544576 w 3402569"/>
                <a:gd name="connsiteY3170" fmla="*/ 1139070 h 3038603"/>
                <a:gd name="connsiteX3171" fmla="*/ 1560328 w 3402569"/>
                <a:gd name="connsiteY3171" fmla="*/ 1123319 h 3038603"/>
                <a:gd name="connsiteX3172" fmla="*/ 1577824 w 3402569"/>
                <a:gd name="connsiteY3172" fmla="*/ 1123274 h 3038603"/>
                <a:gd name="connsiteX3173" fmla="*/ 1577808 w 3402569"/>
                <a:gd name="connsiteY3173" fmla="*/ 1123289 h 3038603"/>
                <a:gd name="connsiteX3174" fmla="*/ 1676956 w 3402569"/>
                <a:gd name="connsiteY3174" fmla="*/ 1123289 h 3038603"/>
                <a:gd name="connsiteX3175" fmla="*/ 1676956 w 3402569"/>
                <a:gd name="connsiteY3175" fmla="*/ 1123274 h 3038603"/>
                <a:gd name="connsiteX3176" fmla="*/ 1492923 w 3402569"/>
                <a:gd name="connsiteY3176" fmla="*/ 1123274 h 3038603"/>
                <a:gd name="connsiteX3177" fmla="*/ 1492923 w 3402569"/>
                <a:gd name="connsiteY3177" fmla="*/ 1123289 h 3038603"/>
                <a:gd name="connsiteX3178" fmla="*/ 1560358 w 3402569"/>
                <a:gd name="connsiteY3178" fmla="*/ 1123289 h 3038603"/>
                <a:gd name="connsiteX3179" fmla="*/ 1560373 w 3402569"/>
                <a:gd name="connsiteY3179" fmla="*/ 1123274 h 3038603"/>
                <a:gd name="connsiteX3180" fmla="*/ 2024312 w 3402569"/>
                <a:gd name="connsiteY3180" fmla="*/ 1120488 h 3038603"/>
                <a:gd name="connsiteX3181" fmla="*/ 2022821 w 3402569"/>
                <a:gd name="connsiteY3181" fmla="*/ 1121979 h 3038603"/>
                <a:gd name="connsiteX3182" fmla="*/ 2022821 w 3402569"/>
                <a:gd name="connsiteY3182" fmla="*/ 1157399 h 3038603"/>
                <a:gd name="connsiteX3183" fmla="*/ 2023865 w 3402569"/>
                <a:gd name="connsiteY3183" fmla="*/ 1158740 h 3038603"/>
                <a:gd name="connsiteX3184" fmla="*/ 2024312 w 3402569"/>
                <a:gd name="connsiteY3184" fmla="*/ 1158889 h 3038603"/>
                <a:gd name="connsiteX3185" fmla="*/ 2158725 w 3402569"/>
                <a:gd name="connsiteY3185" fmla="*/ 1158889 h 3038603"/>
                <a:gd name="connsiteX3186" fmla="*/ 2159321 w 3402569"/>
                <a:gd name="connsiteY3186" fmla="*/ 1158740 h 3038603"/>
                <a:gd name="connsiteX3187" fmla="*/ 2160214 w 3402569"/>
                <a:gd name="connsiteY3187" fmla="*/ 1157399 h 3038603"/>
                <a:gd name="connsiteX3188" fmla="*/ 2160214 w 3402569"/>
                <a:gd name="connsiteY3188" fmla="*/ 1121979 h 3038603"/>
                <a:gd name="connsiteX3189" fmla="*/ 2158725 w 3402569"/>
                <a:gd name="connsiteY3189" fmla="*/ 1120488 h 3038603"/>
                <a:gd name="connsiteX3190" fmla="*/ 1814495 w 3402569"/>
                <a:gd name="connsiteY3190" fmla="*/ 1120473 h 3038603"/>
                <a:gd name="connsiteX3191" fmla="*/ 1813006 w 3402569"/>
                <a:gd name="connsiteY3191" fmla="*/ 1121979 h 3038603"/>
                <a:gd name="connsiteX3192" fmla="*/ 1813006 w 3402569"/>
                <a:gd name="connsiteY3192" fmla="*/ 1157399 h 3038603"/>
                <a:gd name="connsiteX3193" fmla="*/ 1814198 w 3402569"/>
                <a:gd name="connsiteY3193" fmla="*/ 1158740 h 3038603"/>
                <a:gd name="connsiteX3194" fmla="*/ 1814495 w 3402569"/>
                <a:gd name="connsiteY3194" fmla="*/ 1158889 h 3038603"/>
                <a:gd name="connsiteX3195" fmla="*/ 1949058 w 3402569"/>
                <a:gd name="connsiteY3195" fmla="*/ 1158889 h 3038603"/>
                <a:gd name="connsiteX3196" fmla="*/ 1949655 w 3402569"/>
                <a:gd name="connsiteY3196" fmla="*/ 1158740 h 3038603"/>
                <a:gd name="connsiteX3197" fmla="*/ 1950547 w 3402569"/>
                <a:gd name="connsiteY3197" fmla="*/ 1157399 h 3038603"/>
                <a:gd name="connsiteX3198" fmla="*/ 1950547 w 3402569"/>
                <a:gd name="connsiteY3198" fmla="*/ 1121979 h 3038603"/>
                <a:gd name="connsiteX3199" fmla="*/ 1949058 w 3402569"/>
                <a:gd name="connsiteY3199" fmla="*/ 1120473 h 3038603"/>
                <a:gd name="connsiteX3200" fmla="*/ 1160613 w 3402569"/>
                <a:gd name="connsiteY3200" fmla="*/ 1119430 h 3038603"/>
                <a:gd name="connsiteX3201" fmla="*/ 1162104 w 3402569"/>
                <a:gd name="connsiteY3201" fmla="*/ 1120771 h 3038603"/>
                <a:gd name="connsiteX3202" fmla="*/ 1286980 w 3402569"/>
                <a:gd name="connsiteY3202" fmla="*/ 1120771 h 3038603"/>
                <a:gd name="connsiteX3203" fmla="*/ 1286980 w 3402569"/>
                <a:gd name="connsiteY3203" fmla="*/ 1120786 h 3038603"/>
                <a:gd name="connsiteX3204" fmla="*/ 1162104 w 3402569"/>
                <a:gd name="connsiteY3204" fmla="*/ 1120786 h 3038603"/>
                <a:gd name="connsiteX3205" fmla="*/ 1160613 w 3402569"/>
                <a:gd name="connsiteY3205" fmla="*/ 1119444 h 3038603"/>
                <a:gd name="connsiteX3206" fmla="*/ 1148243 w 3402569"/>
                <a:gd name="connsiteY3206" fmla="*/ 1119430 h 3038603"/>
                <a:gd name="connsiteX3207" fmla="*/ 1153162 w 3402569"/>
                <a:gd name="connsiteY3207" fmla="*/ 1129860 h 3038603"/>
                <a:gd name="connsiteX3208" fmla="*/ 1159271 w 3402569"/>
                <a:gd name="connsiteY3208" fmla="*/ 1132842 h 3038603"/>
                <a:gd name="connsiteX3209" fmla="*/ 1162104 w 3402569"/>
                <a:gd name="connsiteY3209" fmla="*/ 1133140 h 3038603"/>
                <a:gd name="connsiteX3210" fmla="*/ 1175192 w 3402569"/>
                <a:gd name="connsiteY3210" fmla="*/ 1133140 h 3038603"/>
                <a:gd name="connsiteX3211" fmla="*/ 1175180 w 3402569"/>
                <a:gd name="connsiteY3211" fmla="*/ 1133155 h 3038603"/>
                <a:gd name="connsiteX3212" fmla="*/ 1162104 w 3402569"/>
                <a:gd name="connsiteY3212" fmla="*/ 1133155 h 3038603"/>
                <a:gd name="connsiteX3213" fmla="*/ 1159271 w 3402569"/>
                <a:gd name="connsiteY3213" fmla="*/ 1132856 h 3038603"/>
                <a:gd name="connsiteX3214" fmla="*/ 1153162 w 3402569"/>
                <a:gd name="connsiteY3214" fmla="*/ 1129877 h 3038603"/>
                <a:gd name="connsiteX3215" fmla="*/ 1148243 w 3402569"/>
                <a:gd name="connsiteY3215" fmla="*/ 1119444 h 3038603"/>
                <a:gd name="connsiteX3216" fmla="*/ 1160613 w 3402569"/>
                <a:gd name="connsiteY3216" fmla="*/ 1119400 h 3038603"/>
                <a:gd name="connsiteX3217" fmla="*/ 1162104 w 3402569"/>
                <a:gd name="connsiteY3217" fmla="*/ 1120740 h 3038603"/>
                <a:gd name="connsiteX3218" fmla="*/ 1286980 w 3402569"/>
                <a:gd name="connsiteY3218" fmla="*/ 1120740 h 3038603"/>
                <a:gd name="connsiteX3219" fmla="*/ 1286980 w 3402569"/>
                <a:gd name="connsiteY3219" fmla="*/ 1120757 h 3038603"/>
                <a:gd name="connsiteX3220" fmla="*/ 1162104 w 3402569"/>
                <a:gd name="connsiteY3220" fmla="*/ 1120757 h 3038603"/>
                <a:gd name="connsiteX3221" fmla="*/ 1160613 w 3402569"/>
                <a:gd name="connsiteY3221" fmla="*/ 1119415 h 3038603"/>
                <a:gd name="connsiteX3222" fmla="*/ 1148243 w 3402569"/>
                <a:gd name="connsiteY3222" fmla="*/ 1119400 h 3038603"/>
                <a:gd name="connsiteX3223" fmla="*/ 1153162 w 3402569"/>
                <a:gd name="connsiteY3223" fmla="*/ 1129831 h 3038603"/>
                <a:gd name="connsiteX3224" fmla="*/ 1159271 w 3402569"/>
                <a:gd name="connsiteY3224" fmla="*/ 1132810 h 3038603"/>
                <a:gd name="connsiteX3225" fmla="*/ 1162104 w 3402569"/>
                <a:gd name="connsiteY3225" fmla="*/ 1133109 h 3038603"/>
                <a:gd name="connsiteX3226" fmla="*/ 1175218 w 3402569"/>
                <a:gd name="connsiteY3226" fmla="*/ 1133109 h 3038603"/>
                <a:gd name="connsiteX3227" fmla="*/ 1175204 w 3402569"/>
                <a:gd name="connsiteY3227" fmla="*/ 1133125 h 3038603"/>
                <a:gd name="connsiteX3228" fmla="*/ 1162104 w 3402569"/>
                <a:gd name="connsiteY3228" fmla="*/ 1133125 h 3038603"/>
                <a:gd name="connsiteX3229" fmla="*/ 1159271 w 3402569"/>
                <a:gd name="connsiteY3229" fmla="*/ 1132827 h 3038603"/>
                <a:gd name="connsiteX3230" fmla="*/ 1153162 w 3402569"/>
                <a:gd name="connsiteY3230" fmla="*/ 1129845 h 3038603"/>
                <a:gd name="connsiteX3231" fmla="*/ 1148243 w 3402569"/>
                <a:gd name="connsiteY3231" fmla="*/ 1119415 h 3038603"/>
                <a:gd name="connsiteX3232" fmla="*/ 532369 w 3402569"/>
                <a:gd name="connsiteY3232" fmla="*/ 1118222 h 3038603"/>
                <a:gd name="connsiteX3233" fmla="*/ 532366 w 3402569"/>
                <a:gd name="connsiteY3233" fmla="*/ 1118228 h 3038603"/>
                <a:gd name="connsiteX3234" fmla="*/ 547116 w 3402569"/>
                <a:gd name="connsiteY3234" fmla="*/ 1149068 h 3038603"/>
                <a:gd name="connsiteX3235" fmla="*/ 550543 w 3402569"/>
                <a:gd name="connsiteY3235" fmla="*/ 1156073 h 3038603"/>
                <a:gd name="connsiteX3236" fmla="*/ 553971 w 3402569"/>
                <a:gd name="connsiteY3236" fmla="*/ 1163226 h 3038603"/>
                <a:gd name="connsiteX3237" fmla="*/ 561565 w 3402569"/>
                <a:gd name="connsiteY3237" fmla="*/ 1179007 h 3038603"/>
                <a:gd name="connsiteX3238" fmla="*/ 561558 w 3402569"/>
                <a:gd name="connsiteY3238" fmla="*/ 1179007 h 3038603"/>
                <a:gd name="connsiteX3239" fmla="*/ 561551 w 3402569"/>
                <a:gd name="connsiteY3239" fmla="*/ 1179007 h 3038603"/>
                <a:gd name="connsiteX3240" fmla="*/ 553971 w 3402569"/>
                <a:gd name="connsiteY3240" fmla="*/ 1163255 h 3038603"/>
                <a:gd name="connsiteX3241" fmla="*/ 550543 w 3402569"/>
                <a:gd name="connsiteY3241" fmla="*/ 1156103 h 3038603"/>
                <a:gd name="connsiteX3242" fmla="*/ 547116 w 3402569"/>
                <a:gd name="connsiteY3242" fmla="*/ 1149099 h 3038603"/>
                <a:gd name="connsiteX3243" fmla="*/ 532363 w 3402569"/>
                <a:gd name="connsiteY3243" fmla="*/ 1118252 h 3038603"/>
                <a:gd name="connsiteX3244" fmla="*/ 503026 w 3402569"/>
                <a:gd name="connsiteY3244" fmla="*/ 1179007 h 3038603"/>
                <a:gd name="connsiteX3245" fmla="*/ 503019 w 3402569"/>
                <a:gd name="connsiteY3245" fmla="*/ 1179007 h 3038603"/>
                <a:gd name="connsiteX3246" fmla="*/ 503018 w 3402569"/>
                <a:gd name="connsiteY3246" fmla="*/ 1179007 h 3038603"/>
                <a:gd name="connsiteX3247" fmla="*/ 503013 w 3402569"/>
                <a:gd name="connsiteY3247" fmla="*/ 1179007 h 3038603"/>
                <a:gd name="connsiteX3248" fmla="*/ 503006 w 3402569"/>
                <a:gd name="connsiteY3248" fmla="*/ 1179022 h 3038603"/>
                <a:gd name="connsiteX3249" fmla="*/ 503013 w 3402569"/>
                <a:gd name="connsiteY3249" fmla="*/ 1179022 h 3038603"/>
                <a:gd name="connsiteX3250" fmla="*/ 503020 w 3402569"/>
                <a:gd name="connsiteY3250" fmla="*/ 1179022 h 3038603"/>
                <a:gd name="connsiteX3251" fmla="*/ 503013 w 3402569"/>
                <a:gd name="connsiteY3251" fmla="*/ 1179036 h 3038603"/>
                <a:gd name="connsiteX3252" fmla="*/ 503006 w 3402569"/>
                <a:gd name="connsiteY3252" fmla="*/ 1179051 h 3038603"/>
                <a:gd name="connsiteX3253" fmla="*/ 561572 w 3402569"/>
                <a:gd name="connsiteY3253" fmla="*/ 1179051 h 3038603"/>
                <a:gd name="connsiteX3254" fmla="*/ 561565 w 3402569"/>
                <a:gd name="connsiteY3254" fmla="*/ 1179036 h 3038603"/>
                <a:gd name="connsiteX3255" fmla="*/ 561558 w 3402569"/>
                <a:gd name="connsiteY3255" fmla="*/ 1179022 h 3038603"/>
                <a:gd name="connsiteX3256" fmla="*/ 561565 w 3402569"/>
                <a:gd name="connsiteY3256" fmla="*/ 1179022 h 3038603"/>
                <a:gd name="connsiteX3257" fmla="*/ 561572 w 3402569"/>
                <a:gd name="connsiteY3257" fmla="*/ 1179022 h 3038603"/>
                <a:gd name="connsiteX3258" fmla="*/ 561565 w 3402569"/>
                <a:gd name="connsiteY3258" fmla="*/ 1179007 h 3038603"/>
                <a:gd name="connsiteX3259" fmla="*/ 561570 w 3402569"/>
                <a:gd name="connsiteY3259" fmla="*/ 1179007 h 3038603"/>
                <a:gd name="connsiteX3260" fmla="*/ 553976 w 3402569"/>
                <a:gd name="connsiteY3260" fmla="*/ 1163226 h 3038603"/>
                <a:gd name="connsiteX3261" fmla="*/ 550546 w 3402569"/>
                <a:gd name="connsiteY3261" fmla="*/ 1156073 h 3038603"/>
                <a:gd name="connsiteX3262" fmla="*/ 547122 w 3402569"/>
                <a:gd name="connsiteY3262" fmla="*/ 1149068 h 3038603"/>
                <a:gd name="connsiteX3263" fmla="*/ 356676 w 3402569"/>
                <a:gd name="connsiteY3263" fmla="*/ 1118222 h 3038603"/>
                <a:gd name="connsiteX3264" fmla="*/ 356673 w 3402569"/>
                <a:gd name="connsiteY3264" fmla="*/ 1118229 h 3038603"/>
                <a:gd name="connsiteX3265" fmla="*/ 373062 w 3402569"/>
                <a:gd name="connsiteY3265" fmla="*/ 1152199 h 3038603"/>
                <a:gd name="connsiteX3266" fmla="*/ 376490 w 3402569"/>
                <a:gd name="connsiteY3266" fmla="*/ 1159202 h 3038603"/>
                <a:gd name="connsiteX3267" fmla="*/ 379919 w 3402569"/>
                <a:gd name="connsiteY3267" fmla="*/ 1166206 h 3038603"/>
                <a:gd name="connsiteX3268" fmla="*/ 386020 w 3402569"/>
                <a:gd name="connsiteY3268" fmla="*/ 1179007 h 3038603"/>
                <a:gd name="connsiteX3269" fmla="*/ 386013 w 3402569"/>
                <a:gd name="connsiteY3269" fmla="*/ 1179007 h 3038603"/>
                <a:gd name="connsiteX3270" fmla="*/ 386006 w 3402569"/>
                <a:gd name="connsiteY3270" fmla="*/ 1179007 h 3038603"/>
                <a:gd name="connsiteX3271" fmla="*/ 379919 w 3402569"/>
                <a:gd name="connsiteY3271" fmla="*/ 1166235 h 3038603"/>
                <a:gd name="connsiteX3272" fmla="*/ 376490 w 3402569"/>
                <a:gd name="connsiteY3272" fmla="*/ 1159232 h 3038603"/>
                <a:gd name="connsiteX3273" fmla="*/ 373062 w 3402569"/>
                <a:gd name="connsiteY3273" fmla="*/ 1152228 h 3038603"/>
                <a:gd name="connsiteX3274" fmla="*/ 356670 w 3402569"/>
                <a:gd name="connsiteY3274" fmla="*/ 1118252 h 3038603"/>
                <a:gd name="connsiteX3275" fmla="*/ 327485 w 3402569"/>
                <a:gd name="connsiteY3275" fmla="*/ 1179007 h 3038603"/>
                <a:gd name="connsiteX3276" fmla="*/ 327478 w 3402569"/>
                <a:gd name="connsiteY3276" fmla="*/ 1179007 h 3038603"/>
                <a:gd name="connsiteX3277" fmla="*/ 327478 w 3402569"/>
                <a:gd name="connsiteY3277" fmla="*/ 1179007 h 3038603"/>
                <a:gd name="connsiteX3278" fmla="*/ 327472 w 3402569"/>
                <a:gd name="connsiteY3278" fmla="*/ 1179007 h 3038603"/>
                <a:gd name="connsiteX3279" fmla="*/ 327465 w 3402569"/>
                <a:gd name="connsiteY3279" fmla="*/ 1179022 h 3038603"/>
                <a:gd name="connsiteX3280" fmla="*/ 327472 w 3402569"/>
                <a:gd name="connsiteY3280" fmla="*/ 1179022 h 3038603"/>
                <a:gd name="connsiteX3281" fmla="*/ 327479 w 3402569"/>
                <a:gd name="connsiteY3281" fmla="*/ 1179022 h 3038603"/>
                <a:gd name="connsiteX3282" fmla="*/ 327472 w 3402569"/>
                <a:gd name="connsiteY3282" fmla="*/ 1179036 h 3038603"/>
                <a:gd name="connsiteX3283" fmla="*/ 327465 w 3402569"/>
                <a:gd name="connsiteY3283" fmla="*/ 1179051 h 3038603"/>
                <a:gd name="connsiteX3284" fmla="*/ 386028 w 3402569"/>
                <a:gd name="connsiteY3284" fmla="*/ 1179051 h 3038603"/>
                <a:gd name="connsiteX3285" fmla="*/ 386021 w 3402569"/>
                <a:gd name="connsiteY3285" fmla="*/ 1179036 h 3038603"/>
                <a:gd name="connsiteX3286" fmla="*/ 386014 w 3402569"/>
                <a:gd name="connsiteY3286" fmla="*/ 1179022 h 3038603"/>
                <a:gd name="connsiteX3287" fmla="*/ 386021 w 3402569"/>
                <a:gd name="connsiteY3287" fmla="*/ 1179022 h 3038603"/>
                <a:gd name="connsiteX3288" fmla="*/ 386028 w 3402569"/>
                <a:gd name="connsiteY3288" fmla="*/ 1179022 h 3038603"/>
                <a:gd name="connsiteX3289" fmla="*/ 386021 w 3402569"/>
                <a:gd name="connsiteY3289" fmla="*/ 1179007 h 3038603"/>
                <a:gd name="connsiteX3290" fmla="*/ 386026 w 3402569"/>
                <a:gd name="connsiteY3290" fmla="*/ 1179007 h 3038603"/>
                <a:gd name="connsiteX3291" fmla="*/ 379925 w 3402569"/>
                <a:gd name="connsiteY3291" fmla="*/ 1166206 h 3038603"/>
                <a:gd name="connsiteX3292" fmla="*/ 376496 w 3402569"/>
                <a:gd name="connsiteY3292" fmla="*/ 1159202 h 3038603"/>
                <a:gd name="connsiteX3293" fmla="*/ 373069 w 3402569"/>
                <a:gd name="connsiteY3293" fmla="*/ 1152199 h 3038603"/>
                <a:gd name="connsiteX3294" fmla="*/ 532364 w 3402569"/>
                <a:gd name="connsiteY3294" fmla="*/ 1118207 h 3038603"/>
                <a:gd name="connsiteX3295" fmla="*/ 503006 w 3402569"/>
                <a:gd name="connsiteY3295" fmla="*/ 1179007 h 3038603"/>
                <a:gd name="connsiteX3296" fmla="*/ 503011 w 3402569"/>
                <a:gd name="connsiteY3296" fmla="*/ 1179007 h 3038603"/>
                <a:gd name="connsiteX3297" fmla="*/ 532366 w 3402569"/>
                <a:gd name="connsiteY3297" fmla="*/ 1118212 h 3038603"/>
                <a:gd name="connsiteX3298" fmla="*/ 356671 w 3402569"/>
                <a:gd name="connsiteY3298" fmla="*/ 1118207 h 3038603"/>
                <a:gd name="connsiteX3299" fmla="*/ 327465 w 3402569"/>
                <a:gd name="connsiteY3299" fmla="*/ 1179007 h 3038603"/>
                <a:gd name="connsiteX3300" fmla="*/ 327471 w 3402569"/>
                <a:gd name="connsiteY3300" fmla="*/ 1179007 h 3038603"/>
                <a:gd name="connsiteX3301" fmla="*/ 356674 w 3402569"/>
                <a:gd name="connsiteY3301" fmla="*/ 1118213 h 3038603"/>
                <a:gd name="connsiteX3302" fmla="*/ 947975 w 3402569"/>
                <a:gd name="connsiteY3302" fmla="*/ 1115704 h 3038603"/>
                <a:gd name="connsiteX3303" fmla="*/ 945441 w 3402569"/>
                <a:gd name="connsiteY3303" fmla="*/ 1118833 h 3038603"/>
                <a:gd name="connsiteX3304" fmla="*/ 943950 w 3402569"/>
                <a:gd name="connsiteY3304" fmla="*/ 1120324 h 3038603"/>
                <a:gd name="connsiteX3305" fmla="*/ 940673 w 3402569"/>
                <a:gd name="connsiteY3305" fmla="*/ 1123006 h 3038603"/>
                <a:gd name="connsiteX3306" fmla="*/ 939034 w 3402569"/>
                <a:gd name="connsiteY3306" fmla="*/ 1123751 h 3038603"/>
                <a:gd name="connsiteX3307" fmla="*/ 938288 w 3402569"/>
                <a:gd name="connsiteY3307" fmla="*/ 1124049 h 3038603"/>
                <a:gd name="connsiteX3308" fmla="*/ 933072 w 3402569"/>
                <a:gd name="connsiteY3308" fmla="*/ 1127178 h 3038603"/>
                <a:gd name="connsiteX3309" fmla="*/ 928756 w 3402569"/>
                <a:gd name="connsiteY3309" fmla="*/ 1134022 h 3038603"/>
                <a:gd name="connsiteX3310" fmla="*/ 928161 w 3402569"/>
                <a:gd name="connsiteY3310" fmla="*/ 1138190 h 3038603"/>
                <a:gd name="connsiteX3311" fmla="*/ 928161 w 3402569"/>
                <a:gd name="connsiteY3311" fmla="*/ 1138176 h 3038603"/>
                <a:gd name="connsiteX3312" fmla="*/ 928754 w 3402569"/>
                <a:gd name="connsiteY3312" fmla="*/ 1134027 h 3038603"/>
                <a:gd name="connsiteX3313" fmla="*/ 928750 w 3402569"/>
                <a:gd name="connsiteY3313" fmla="*/ 1134033 h 3038603"/>
                <a:gd name="connsiteX3314" fmla="*/ 928153 w 3402569"/>
                <a:gd name="connsiteY3314" fmla="*/ 1138205 h 3038603"/>
                <a:gd name="connsiteX3315" fmla="*/ 928153 w 3402569"/>
                <a:gd name="connsiteY3315" fmla="*/ 1230119 h 3038603"/>
                <a:gd name="connsiteX3316" fmla="*/ 930837 w 3402569"/>
                <a:gd name="connsiteY3316" fmla="*/ 1234292 h 3038603"/>
                <a:gd name="connsiteX3317" fmla="*/ 988505 w 3402569"/>
                <a:gd name="connsiteY3317" fmla="*/ 1234292 h 3038603"/>
                <a:gd name="connsiteX3318" fmla="*/ 991189 w 3402569"/>
                <a:gd name="connsiteY3318" fmla="*/ 1230119 h 3038603"/>
                <a:gd name="connsiteX3319" fmla="*/ 991189 w 3402569"/>
                <a:gd name="connsiteY3319" fmla="*/ 1138205 h 3038603"/>
                <a:gd name="connsiteX3320" fmla="*/ 990890 w 3402569"/>
                <a:gd name="connsiteY3320" fmla="*/ 1135076 h 3038603"/>
                <a:gd name="connsiteX3321" fmla="*/ 989549 w 3402569"/>
                <a:gd name="connsiteY3321" fmla="*/ 1131053 h 3038603"/>
                <a:gd name="connsiteX3322" fmla="*/ 983440 w 3402569"/>
                <a:gd name="connsiteY3322" fmla="*/ 1125093 h 3038603"/>
                <a:gd name="connsiteX3323" fmla="*/ 980309 w 3402569"/>
                <a:gd name="connsiteY3323" fmla="*/ 1123751 h 3038603"/>
                <a:gd name="connsiteX3324" fmla="*/ 979118 w 3402569"/>
                <a:gd name="connsiteY3324" fmla="*/ 1123304 h 3038603"/>
                <a:gd name="connsiteX3325" fmla="*/ 979118 w 3402569"/>
                <a:gd name="connsiteY3325" fmla="*/ 1123289 h 3038603"/>
                <a:gd name="connsiteX3326" fmla="*/ 980309 w 3402569"/>
                <a:gd name="connsiteY3326" fmla="*/ 1123736 h 3038603"/>
                <a:gd name="connsiteX3327" fmla="*/ 983440 w 3402569"/>
                <a:gd name="connsiteY3327" fmla="*/ 1125076 h 3038603"/>
                <a:gd name="connsiteX3328" fmla="*/ 989549 w 3402569"/>
                <a:gd name="connsiteY3328" fmla="*/ 1131038 h 3038603"/>
                <a:gd name="connsiteX3329" fmla="*/ 990890 w 3402569"/>
                <a:gd name="connsiteY3329" fmla="*/ 1135061 h 3038603"/>
                <a:gd name="connsiteX3330" fmla="*/ 991189 w 3402569"/>
                <a:gd name="connsiteY3330" fmla="*/ 1138190 h 3038603"/>
                <a:gd name="connsiteX3331" fmla="*/ 991189 w 3402569"/>
                <a:gd name="connsiteY3331" fmla="*/ 1138176 h 3038603"/>
                <a:gd name="connsiteX3332" fmla="*/ 990890 w 3402569"/>
                <a:gd name="connsiteY3332" fmla="*/ 1135047 h 3038603"/>
                <a:gd name="connsiteX3333" fmla="*/ 989549 w 3402569"/>
                <a:gd name="connsiteY3333" fmla="*/ 1131023 h 3038603"/>
                <a:gd name="connsiteX3334" fmla="*/ 983440 w 3402569"/>
                <a:gd name="connsiteY3334" fmla="*/ 1125062 h 3038603"/>
                <a:gd name="connsiteX3335" fmla="*/ 980309 w 3402569"/>
                <a:gd name="connsiteY3335" fmla="*/ 1123722 h 3038603"/>
                <a:gd name="connsiteX3336" fmla="*/ 979118 w 3402569"/>
                <a:gd name="connsiteY3336" fmla="*/ 1123274 h 3038603"/>
                <a:gd name="connsiteX3337" fmla="*/ 979118 w 3402569"/>
                <a:gd name="connsiteY3337" fmla="*/ 1123155 h 3038603"/>
                <a:gd name="connsiteX3338" fmla="*/ 978671 w 3402569"/>
                <a:gd name="connsiteY3338" fmla="*/ 1123006 h 3038603"/>
                <a:gd name="connsiteX3339" fmla="*/ 974051 w 3402569"/>
                <a:gd name="connsiteY3339" fmla="*/ 1118833 h 3038603"/>
                <a:gd name="connsiteX3340" fmla="*/ 971369 w 3402569"/>
                <a:gd name="connsiteY3340" fmla="*/ 1115704 h 3038603"/>
                <a:gd name="connsiteX3341" fmla="*/ 766320 w 3402569"/>
                <a:gd name="connsiteY3341" fmla="*/ 1115704 h 3038603"/>
                <a:gd name="connsiteX3342" fmla="*/ 763787 w 3402569"/>
                <a:gd name="connsiteY3342" fmla="*/ 1118833 h 3038603"/>
                <a:gd name="connsiteX3343" fmla="*/ 762147 w 3402569"/>
                <a:gd name="connsiteY3343" fmla="*/ 1120473 h 3038603"/>
                <a:gd name="connsiteX3344" fmla="*/ 759018 w 3402569"/>
                <a:gd name="connsiteY3344" fmla="*/ 1123006 h 3038603"/>
                <a:gd name="connsiteX3345" fmla="*/ 757379 w 3402569"/>
                <a:gd name="connsiteY3345" fmla="*/ 1123751 h 3038603"/>
                <a:gd name="connsiteX3346" fmla="*/ 756635 w 3402569"/>
                <a:gd name="connsiteY3346" fmla="*/ 1124049 h 3038603"/>
                <a:gd name="connsiteX3347" fmla="*/ 751270 w 3402569"/>
                <a:gd name="connsiteY3347" fmla="*/ 1127178 h 3038603"/>
                <a:gd name="connsiteX3348" fmla="*/ 747097 w 3402569"/>
                <a:gd name="connsiteY3348" fmla="*/ 1133883 h 3038603"/>
                <a:gd name="connsiteX3349" fmla="*/ 747097 w 3402569"/>
                <a:gd name="connsiteY3349" fmla="*/ 1134003 h 3038603"/>
                <a:gd name="connsiteX3350" fmla="*/ 746501 w 3402569"/>
                <a:gd name="connsiteY3350" fmla="*/ 1138176 h 3038603"/>
                <a:gd name="connsiteX3351" fmla="*/ 746501 w 3402569"/>
                <a:gd name="connsiteY3351" fmla="*/ 1138190 h 3038603"/>
                <a:gd name="connsiteX3352" fmla="*/ 747097 w 3402569"/>
                <a:gd name="connsiteY3352" fmla="*/ 1134018 h 3038603"/>
                <a:gd name="connsiteX3353" fmla="*/ 747097 w 3402569"/>
                <a:gd name="connsiteY3353" fmla="*/ 1134033 h 3038603"/>
                <a:gd name="connsiteX3354" fmla="*/ 746501 w 3402569"/>
                <a:gd name="connsiteY3354" fmla="*/ 1138205 h 3038603"/>
                <a:gd name="connsiteX3355" fmla="*/ 746501 w 3402569"/>
                <a:gd name="connsiteY3355" fmla="*/ 1230119 h 3038603"/>
                <a:gd name="connsiteX3356" fmla="*/ 749184 w 3402569"/>
                <a:gd name="connsiteY3356" fmla="*/ 1234292 h 3038603"/>
                <a:gd name="connsiteX3357" fmla="*/ 806853 w 3402569"/>
                <a:gd name="connsiteY3357" fmla="*/ 1234292 h 3038603"/>
                <a:gd name="connsiteX3358" fmla="*/ 809536 w 3402569"/>
                <a:gd name="connsiteY3358" fmla="*/ 1230119 h 3038603"/>
                <a:gd name="connsiteX3359" fmla="*/ 809536 w 3402569"/>
                <a:gd name="connsiteY3359" fmla="*/ 1138205 h 3038603"/>
                <a:gd name="connsiteX3360" fmla="*/ 809239 w 3402569"/>
                <a:gd name="connsiteY3360" fmla="*/ 1135076 h 3038603"/>
                <a:gd name="connsiteX3361" fmla="*/ 807747 w 3402569"/>
                <a:gd name="connsiteY3361" fmla="*/ 1131053 h 3038603"/>
                <a:gd name="connsiteX3362" fmla="*/ 801786 w 3402569"/>
                <a:gd name="connsiteY3362" fmla="*/ 1125093 h 3038603"/>
                <a:gd name="connsiteX3363" fmla="*/ 798657 w 3402569"/>
                <a:gd name="connsiteY3363" fmla="*/ 1123751 h 3038603"/>
                <a:gd name="connsiteX3364" fmla="*/ 797315 w 3402569"/>
                <a:gd name="connsiteY3364" fmla="*/ 1123155 h 3038603"/>
                <a:gd name="connsiteX3365" fmla="*/ 797019 w 3402569"/>
                <a:gd name="connsiteY3365" fmla="*/ 1123006 h 3038603"/>
                <a:gd name="connsiteX3366" fmla="*/ 792399 w 3402569"/>
                <a:gd name="connsiteY3366" fmla="*/ 1118833 h 3038603"/>
                <a:gd name="connsiteX3367" fmla="*/ 789715 w 3402569"/>
                <a:gd name="connsiteY3367" fmla="*/ 1115704 h 3038603"/>
                <a:gd name="connsiteX3368" fmla="*/ 971369 w 3402569"/>
                <a:gd name="connsiteY3368" fmla="*/ 1115689 h 3038603"/>
                <a:gd name="connsiteX3369" fmla="*/ 974051 w 3402569"/>
                <a:gd name="connsiteY3369" fmla="*/ 1118818 h 3038603"/>
                <a:gd name="connsiteX3370" fmla="*/ 978671 w 3402569"/>
                <a:gd name="connsiteY3370" fmla="*/ 1122991 h 3038603"/>
                <a:gd name="connsiteX3371" fmla="*/ 979118 w 3402569"/>
                <a:gd name="connsiteY3371" fmla="*/ 1123140 h 3038603"/>
                <a:gd name="connsiteX3372" fmla="*/ 979118 w 3402569"/>
                <a:gd name="connsiteY3372" fmla="*/ 1123138 h 3038603"/>
                <a:gd name="connsiteX3373" fmla="*/ 978679 w 3402569"/>
                <a:gd name="connsiteY3373" fmla="*/ 1122991 h 3038603"/>
                <a:gd name="connsiteX3374" fmla="*/ 974059 w 3402569"/>
                <a:gd name="connsiteY3374" fmla="*/ 1118818 h 3038603"/>
                <a:gd name="connsiteX3375" fmla="*/ 971377 w 3402569"/>
                <a:gd name="connsiteY3375" fmla="*/ 1115689 h 3038603"/>
                <a:gd name="connsiteX3376" fmla="*/ 789715 w 3402569"/>
                <a:gd name="connsiteY3376" fmla="*/ 1115689 h 3038603"/>
                <a:gd name="connsiteX3377" fmla="*/ 792399 w 3402569"/>
                <a:gd name="connsiteY3377" fmla="*/ 1118818 h 3038603"/>
                <a:gd name="connsiteX3378" fmla="*/ 797019 w 3402569"/>
                <a:gd name="connsiteY3378" fmla="*/ 1122991 h 3038603"/>
                <a:gd name="connsiteX3379" fmla="*/ 797315 w 3402569"/>
                <a:gd name="connsiteY3379" fmla="*/ 1123140 h 3038603"/>
                <a:gd name="connsiteX3380" fmla="*/ 798657 w 3402569"/>
                <a:gd name="connsiteY3380" fmla="*/ 1123736 h 3038603"/>
                <a:gd name="connsiteX3381" fmla="*/ 801786 w 3402569"/>
                <a:gd name="connsiteY3381" fmla="*/ 1125076 h 3038603"/>
                <a:gd name="connsiteX3382" fmla="*/ 807747 w 3402569"/>
                <a:gd name="connsiteY3382" fmla="*/ 1131038 h 3038603"/>
                <a:gd name="connsiteX3383" fmla="*/ 809239 w 3402569"/>
                <a:gd name="connsiteY3383" fmla="*/ 1135061 h 3038603"/>
                <a:gd name="connsiteX3384" fmla="*/ 809536 w 3402569"/>
                <a:gd name="connsiteY3384" fmla="*/ 1138190 h 3038603"/>
                <a:gd name="connsiteX3385" fmla="*/ 809536 w 3402569"/>
                <a:gd name="connsiteY3385" fmla="*/ 1138176 h 3038603"/>
                <a:gd name="connsiteX3386" fmla="*/ 809239 w 3402569"/>
                <a:gd name="connsiteY3386" fmla="*/ 1135047 h 3038603"/>
                <a:gd name="connsiteX3387" fmla="*/ 807752 w 3402569"/>
                <a:gd name="connsiteY3387" fmla="*/ 1131037 h 3038603"/>
                <a:gd name="connsiteX3388" fmla="*/ 801793 w 3402569"/>
                <a:gd name="connsiteY3388" fmla="*/ 1125076 h 3038603"/>
                <a:gd name="connsiteX3389" fmla="*/ 798664 w 3402569"/>
                <a:gd name="connsiteY3389" fmla="*/ 1123736 h 3038603"/>
                <a:gd name="connsiteX3390" fmla="*/ 797322 w 3402569"/>
                <a:gd name="connsiteY3390" fmla="*/ 1123140 h 3038603"/>
                <a:gd name="connsiteX3391" fmla="*/ 797025 w 3402569"/>
                <a:gd name="connsiteY3391" fmla="*/ 1122991 h 3038603"/>
                <a:gd name="connsiteX3392" fmla="*/ 792406 w 3402569"/>
                <a:gd name="connsiteY3392" fmla="*/ 1118818 h 3038603"/>
                <a:gd name="connsiteX3393" fmla="*/ 789722 w 3402569"/>
                <a:gd name="connsiteY3393" fmla="*/ 1115689 h 3038603"/>
                <a:gd name="connsiteX3394" fmla="*/ 947975 w 3402569"/>
                <a:gd name="connsiteY3394" fmla="*/ 1115675 h 3038603"/>
                <a:gd name="connsiteX3395" fmla="*/ 945441 w 3402569"/>
                <a:gd name="connsiteY3395" fmla="*/ 1118804 h 3038603"/>
                <a:gd name="connsiteX3396" fmla="*/ 943950 w 3402569"/>
                <a:gd name="connsiteY3396" fmla="*/ 1120295 h 3038603"/>
                <a:gd name="connsiteX3397" fmla="*/ 940673 w 3402569"/>
                <a:gd name="connsiteY3397" fmla="*/ 1122976 h 3038603"/>
                <a:gd name="connsiteX3398" fmla="*/ 939034 w 3402569"/>
                <a:gd name="connsiteY3398" fmla="*/ 1123722 h 3038603"/>
                <a:gd name="connsiteX3399" fmla="*/ 938288 w 3402569"/>
                <a:gd name="connsiteY3399" fmla="*/ 1124020 h 3038603"/>
                <a:gd name="connsiteX3400" fmla="*/ 933072 w 3402569"/>
                <a:gd name="connsiteY3400" fmla="*/ 1127149 h 3038603"/>
                <a:gd name="connsiteX3401" fmla="*/ 928750 w 3402569"/>
                <a:gd name="connsiteY3401" fmla="*/ 1134003 h 3038603"/>
                <a:gd name="connsiteX3402" fmla="*/ 928153 w 3402569"/>
                <a:gd name="connsiteY3402" fmla="*/ 1138176 h 3038603"/>
                <a:gd name="connsiteX3403" fmla="*/ 928153 w 3402569"/>
                <a:gd name="connsiteY3403" fmla="*/ 1138190 h 3038603"/>
                <a:gd name="connsiteX3404" fmla="*/ 928750 w 3402569"/>
                <a:gd name="connsiteY3404" fmla="*/ 1134018 h 3038603"/>
                <a:gd name="connsiteX3405" fmla="*/ 928756 w 3402569"/>
                <a:gd name="connsiteY3405" fmla="*/ 1134007 h 3038603"/>
                <a:gd name="connsiteX3406" fmla="*/ 928757 w 3402569"/>
                <a:gd name="connsiteY3406" fmla="*/ 1134003 h 3038603"/>
                <a:gd name="connsiteX3407" fmla="*/ 933079 w 3402569"/>
                <a:gd name="connsiteY3407" fmla="*/ 1127149 h 3038603"/>
                <a:gd name="connsiteX3408" fmla="*/ 938295 w 3402569"/>
                <a:gd name="connsiteY3408" fmla="*/ 1124020 h 3038603"/>
                <a:gd name="connsiteX3409" fmla="*/ 939041 w 3402569"/>
                <a:gd name="connsiteY3409" fmla="*/ 1123722 h 3038603"/>
                <a:gd name="connsiteX3410" fmla="*/ 940680 w 3402569"/>
                <a:gd name="connsiteY3410" fmla="*/ 1122976 h 3038603"/>
                <a:gd name="connsiteX3411" fmla="*/ 943957 w 3402569"/>
                <a:gd name="connsiteY3411" fmla="*/ 1120295 h 3038603"/>
                <a:gd name="connsiteX3412" fmla="*/ 945448 w 3402569"/>
                <a:gd name="connsiteY3412" fmla="*/ 1118804 h 3038603"/>
                <a:gd name="connsiteX3413" fmla="*/ 947982 w 3402569"/>
                <a:gd name="connsiteY3413" fmla="*/ 1115675 h 3038603"/>
                <a:gd name="connsiteX3414" fmla="*/ 766320 w 3402569"/>
                <a:gd name="connsiteY3414" fmla="*/ 1115675 h 3038603"/>
                <a:gd name="connsiteX3415" fmla="*/ 763787 w 3402569"/>
                <a:gd name="connsiteY3415" fmla="*/ 1118804 h 3038603"/>
                <a:gd name="connsiteX3416" fmla="*/ 762147 w 3402569"/>
                <a:gd name="connsiteY3416" fmla="*/ 1120444 h 3038603"/>
                <a:gd name="connsiteX3417" fmla="*/ 759018 w 3402569"/>
                <a:gd name="connsiteY3417" fmla="*/ 1122976 h 3038603"/>
                <a:gd name="connsiteX3418" fmla="*/ 757379 w 3402569"/>
                <a:gd name="connsiteY3418" fmla="*/ 1123722 h 3038603"/>
                <a:gd name="connsiteX3419" fmla="*/ 756635 w 3402569"/>
                <a:gd name="connsiteY3419" fmla="*/ 1124020 h 3038603"/>
                <a:gd name="connsiteX3420" fmla="*/ 751270 w 3402569"/>
                <a:gd name="connsiteY3420" fmla="*/ 1127149 h 3038603"/>
                <a:gd name="connsiteX3421" fmla="*/ 747097 w 3402569"/>
                <a:gd name="connsiteY3421" fmla="*/ 1133854 h 3038603"/>
                <a:gd name="connsiteX3422" fmla="*/ 747097 w 3402569"/>
                <a:gd name="connsiteY3422" fmla="*/ 1133869 h 3038603"/>
                <a:gd name="connsiteX3423" fmla="*/ 747103 w 3402569"/>
                <a:gd name="connsiteY3423" fmla="*/ 1133860 h 3038603"/>
                <a:gd name="connsiteX3424" fmla="*/ 747103 w 3402569"/>
                <a:gd name="connsiteY3424" fmla="*/ 1133854 h 3038603"/>
                <a:gd name="connsiteX3425" fmla="*/ 751276 w 3402569"/>
                <a:gd name="connsiteY3425" fmla="*/ 1127149 h 3038603"/>
                <a:gd name="connsiteX3426" fmla="*/ 756641 w 3402569"/>
                <a:gd name="connsiteY3426" fmla="*/ 1124020 h 3038603"/>
                <a:gd name="connsiteX3427" fmla="*/ 757385 w 3402569"/>
                <a:gd name="connsiteY3427" fmla="*/ 1123722 h 3038603"/>
                <a:gd name="connsiteX3428" fmla="*/ 759024 w 3402569"/>
                <a:gd name="connsiteY3428" fmla="*/ 1122976 h 3038603"/>
                <a:gd name="connsiteX3429" fmla="*/ 762153 w 3402569"/>
                <a:gd name="connsiteY3429" fmla="*/ 1120444 h 3038603"/>
                <a:gd name="connsiteX3430" fmla="*/ 763793 w 3402569"/>
                <a:gd name="connsiteY3430" fmla="*/ 1118804 h 3038603"/>
                <a:gd name="connsiteX3431" fmla="*/ 766326 w 3402569"/>
                <a:gd name="connsiteY3431" fmla="*/ 1115675 h 3038603"/>
                <a:gd name="connsiteX3432" fmla="*/ 1038725 w 3402569"/>
                <a:gd name="connsiteY3432" fmla="*/ 1115555 h 3038603"/>
                <a:gd name="connsiteX3433" fmla="*/ 1036041 w 3402569"/>
                <a:gd name="connsiteY3433" fmla="*/ 1118833 h 3038603"/>
                <a:gd name="connsiteX3434" fmla="*/ 1035000 w 3402569"/>
                <a:gd name="connsiteY3434" fmla="*/ 1119877 h 3038603"/>
                <a:gd name="connsiteX3435" fmla="*/ 1031423 w 3402569"/>
                <a:gd name="connsiteY3435" fmla="*/ 1122708 h 3038603"/>
                <a:gd name="connsiteX3436" fmla="*/ 1029784 w 3402569"/>
                <a:gd name="connsiteY3436" fmla="*/ 1123453 h 3038603"/>
                <a:gd name="connsiteX3437" fmla="*/ 1029038 w 3402569"/>
                <a:gd name="connsiteY3437" fmla="*/ 1123751 h 3038603"/>
                <a:gd name="connsiteX3438" fmla="*/ 1023822 w 3402569"/>
                <a:gd name="connsiteY3438" fmla="*/ 1126880 h 3038603"/>
                <a:gd name="connsiteX3439" fmla="*/ 1019651 w 3402569"/>
                <a:gd name="connsiteY3439" fmla="*/ 1133883 h 3038603"/>
                <a:gd name="connsiteX3440" fmla="*/ 1019651 w 3402569"/>
                <a:gd name="connsiteY3440" fmla="*/ 1134003 h 3038603"/>
                <a:gd name="connsiteX3441" fmla="*/ 1019055 w 3402569"/>
                <a:gd name="connsiteY3441" fmla="*/ 1137878 h 3038603"/>
                <a:gd name="connsiteX3442" fmla="*/ 1019055 w 3402569"/>
                <a:gd name="connsiteY3442" fmla="*/ 1137892 h 3038603"/>
                <a:gd name="connsiteX3443" fmla="*/ 1019651 w 3402569"/>
                <a:gd name="connsiteY3443" fmla="*/ 1134018 h 3038603"/>
                <a:gd name="connsiteX3444" fmla="*/ 1019651 w 3402569"/>
                <a:gd name="connsiteY3444" fmla="*/ 1134033 h 3038603"/>
                <a:gd name="connsiteX3445" fmla="*/ 1019055 w 3402569"/>
                <a:gd name="connsiteY3445" fmla="*/ 1137907 h 3038603"/>
                <a:gd name="connsiteX3446" fmla="*/ 1019055 w 3402569"/>
                <a:gd name="connsiteY3446" fmla="*/ 1229970 h 3038603"/>
                <a:gd name="connsiteX3447" fmla="*/ 1022482 w 3402569"/>
                <a:gd name="connsiteY3447" fmla="*/ 1234292 h 3038603"/>
                <a:gd name="connsiteX3448" fmla="*/ 1078510 w 3402569"/>
                <a:gd name="connsiteY3448" fmla="*/ 1234292 h 3038603"/>
                <a:gd name="connsiteX3449" fmla="*/ 1082086 w 3402569"/>
                <a:gd name="connsiteY3449" fmla="*/ 1229970 h 3038603"/>
                <a:gd name="connsiteX3450" fmla="*/ 1082086 w 3402569"/>
                <a:gd name="connsiteY3450" fmla="*/ 1137907 h 3038603"/>
                <a:gd name="connsiteX3451" fmla="*/ 1081788 w 3402569"/>
                <a:gd name="connsiteY3451" fmla="*/ 1135076 h 3038603"/>
                <a:gd name="connsiteX3452" fmla="*/ 1080446 w 3402569"/>
                <a:gd name="connsiteY3452" fmla="*/ 1131053 h 3038603"/>
                <a:gd name="connsiteX3453" fmla="*/ 1074783 w 3402569"/>
                <a:gd name="connsiteY3453" fmla="*/ 1125093 h 3038603"/>
                <a:gd name="connsiteX3454" fmla="*/ 1071207 w 3402569"/>
                <a:gd name="connsiteY3454" fmla="*/ 1123453 h 3038603"/>
                <a:gd name="connsiteX3455" fmla="*/ 1069865 w 3402569"/>
                <a:gd name="connsiteY3455" fmla="*/ 1122857 h 3038603"/>
                <a:gd name="connsiteX3456" fmla="*/ 1069418 w 3402569"/>
                <a:gd name="connsiteY3456" fmla="*/ 1122708 h 3038603"/>
                <a:gd name="connsiteX3457" fmla="*/ 1064946 w 3402569"/>
                <a:gd name="connsiteY3457" fmla="*/ 1118833 h 3038603"/>
                <a:gd name="connsiteX3458" fmla="*/ 1062265 w 3402569"/>
                <a:gd name="connsiteY3458" fmla="*/ 1115704 h 3038603"/>
                <a:gd name="connsiteX3459" fmla="*/ 1062115 w 3402569"/>
                <a:gd name="connsiteY3459" fmla="*/ 1115555 h 3038603"/>
                <a:gd name="connsiteX3460" fmla="*/ 857072 w 3402569"/>
                <a:gd name="connsiteY3460" fmla="*/ 1115555 h 3038603"/>
                <a:gd name="connsiteX3461" fmla="*/ 854241 w 3402569"/>
                <a:gd name="connsiteY3461" fmla="*/ 1118833 h 3038603"/>
                <a:gd name="connsiteX3462" fmla="*/ 853198 w 3402569"/>
                <a:gd name="connsiteY3462" fmla="*/ 1119877 h 3038603"/>
                <a:gd name="connsiteX3463" fmla="*/ 849770 w 3402569"/>
                <a:gd name="connsiteY3463" fmla="*/ 1122708 h 3038603"/>
                <a:gd name="connsiteX3464" fmla="*/ 848132 w 3402569"/>
                <a:gd name="connsiteY3464" fmla="*/ 1123453 h 3038603"/>
                <a:gd name="connsiteX3465" fmla="*/ 847387 w 3402569"/>
                <a:gd name="connsiteY3465" fmla="*/ 1123751 h 3038603"/>
                <a:gd name="connsiteX3466" fmla="*/ 842022 w 3402569"/>
                <a:gd name="connsiteY3466" fmla="*/ 1127029 h 3038603"/>
                <a:gd name="connsiteX3467" fmla="*/ 837998 w 3402569"/>
                <a:gd name="connsiteY3467" fmla="*/ 1133883 h 3038603"/>
                <a:gd name="connsiteX3468" fmla="*/ 837998 w 3402569"/>
                <a:gd name="connsiteY3468" fmla="*/ 1134003 h 3038603"/>
                <a:gd name="connsiteX3469" fmla="*/ 837402 w 3402569"/>
                <a:gd name="connsiteY3469" fmla="*/ 1137878 h 3038603"/>
                <a:gd name="connsiteX3470" fmla="*/ 837402 w 3402569"/>
                <a:gd name="connsiteY3470" fmla="*/ 1137892 h 3038603"/>
                <a:gd name="connsiteX3471" fmla="*/ 837998 w 3402569"/>
                <a:gd name="connsiteY3471" fmla="*/ 1134018 h 3038603"/>
                <a:gd name="connsiteX3472" fmla="*/ 837998 w 3402569"/>
                <a:gd name="connsiteY3472" fmla="*/ 1134033 h 3038603"/>
                <a:gd name="connsiteX3473" fmla="*/ 837402 w 3402569"/>
                <a:gd name="connsiteY3473" fmla="*/ 1137907 h 3038603"/>
                <a:gd name="connsiteX3474" fmla="*/ 837402 w 3402569"/>
                <a:gd name="connsiteY3474" fmla="*/ 1229970 h 3038603"/>
                <a:gd name="connsiteX3475" fmla="*/ 840831 w 3402569"/>
                <a:gd name="connsiteY3475" fmla="*/ 1234292 h 3038603"/>
                <a:gd name="connsiteX3476" fmla="*/ 896862 w 3402569"/>
                <a:gd name="connsiteY3476" fmla="*/ 1234292 h 3038603"/>
                <a:gd name="connsiteX3477" fmla="*/ 900439 w 3402569"/>
                <a:gd name="connsiteY3477" fmla="*/ 1229970 h 3038603"/>
                <a:gd name="connsiteX3478" fmla="*/ 900439 w 3402569"/>
                <a:gd name="connsiteY3478" fmla="*/ 1137907 h 3038603"/>
                <a:gd name="connsiteX3479" fmla="*/ 900141 w 3402569"/>
                <a:gd name="connsiteY3479" fmla="*/ 1135225 h 3038603"/>
                <a:gd name="connsiteX3480" fmla="*/ 900141 w 3402569"/>
                <a:gd name="connsiteY3480" fmla="*/ 1135211 h 3038603"/>
                <a:gd name="connsiteX3481" fmla="*/ 900439 w 3402569"/>
                <a:gd name="connsiteY3481" fmla="*/ 1137892 h 3038603"/>
                <a:gd name="connsiteX3482" fmla="*/ 900439 w 3402569"/>
                <a:gd name="connsiteY3482" fmla="*/ 1137878 h 3038603"/>
                <a:gd name="connsiteX3483" fmla="*/ 900141 w 3402569"/>
                <a:gd name="connsiteY3483" fmla="*/ 1135196 h 3038603"/>
                <a:gd name="connsiteX3484" fmla="*/ 900141 w 3402569"/>
                <a:gd name="connsiteY3484" fmla="*/ 1135076 h 3038603"/>
                <a:gd name="connsiteX3485" fmla="*/ 898799 w 3402569"/>
                <a:gd name="connsiteY3485" fmla="*/ 1131053 h 3038603"/>
                <a:gd name="connsiteX3486" fmla="*/ 893135 w 3402569"/>
                <a:gd name="connsiteY3486" fmla="*/ 1125093 h 3038603"/>
                <a:gd name="connsiteX3487" fmla="*/ 889410 w 3402569"/>
                <a:gd name="connsiteY3487" fmla="*/ 1123453 h 3038603"/>
                <a:gd name="connsiteX3488" fmla="*/ 888070 w 3402569"/>
                <a:gd name="connsiteY3488" fmla="*/ 1122857 h 3038603"/>
                <a:gd name="connsiteX3489" fmla="*/ 887772 w 3402569"/>
                <a:gd name="connsiteY3489" fmla="*/ 1122708 h 3038603"/>
                <a:gd name="connsiteX3490" fmla="*/ 883301 w 3402569"/>
                <a:gd name="connsiteY3490" fmla="*/ 1118833 h 3038603"/>
                <a:gd name="connsiteX3491" fmla="*/ 880618 w 3402569"/>
                <a:gd name="connsiteY3491" fmla="*/ 1115704 h 3038603"/>
                <a:gd name="connsiteX3492" fmla="*/ 880470 w 3402569"/>
                <a:gd name="connsiteY3492" fmla="*/ 1115555 h 3038603"/>
                <a:gd name="connsiteX3493" fmla="*/ 880470 w 3402569"/>
                <a:gd name="connsiteY3493" fmla="*/ 1115540 h 3038603"/>
                <a:gd name="connsiteX3494" fmla="*/ 880618 w 3402569"/>
                <a:gd name="connsiteY3494" fmla="*/ 1115689 h 3038603"/>
                <a:gd name="connsiteX3495" fmla="*/ 883301 w 3402569"/>
                <a:gd name="connsiteY3495" fmla="*/ 1118818 h 3038603"/>
                <a:gd name="connsiteX3496" fmla="*/ 887772 w 3402569"/>
                <a:gd name="connsiteY3496" fmla="*/ 1122693 h 3038603"/>
                <a:gd name="connsiteX3497" fmla="*/ 888070 w 3402569"/>
                <a:gd name="connsiteY3497" fmla="*/ 1122842 h 3038603"/>
                <a:gd name="connsiteX3498" fmla="*/ 889410 w 3402569"/>
                <a:gd name="connsiteY3498" fmla="*/ 1123438 h 3038603"/>
                <a:gd name="connsiteX3499" fmla="*/ 893135 w 3402569"/>
                <a:gd name="connsiteY3499" fmla="*/ 1125076 h 3038603"/>
                <a:gd name="connsiteX3500" fmla="*/ 898799 w 3402569"/>
                <a:gd name="connsiteY3500" fmla="*/ 1131038 h 3038603"/>
                <a:gd name="connsiteX3501" fmla="*/ 900141 w 3402569"/>
                <a:gd name="connsiteY3501" fmla="*/ 1135061 h 3038603"/>
                <a:gd name="connsiteX3502" fmla="*/ 900141 w 3402569"/>
                <a:gd name="connsiteY3502" fmla="*/ 1135047 h 3038603"/>
                <a:gd name="connsiteX3503" fmla="*/ 898803 w 3402569"/>
                <a:gd name="connsiteY3503" fmla="*/ 1131035 h 3038603"/>
                <a:gd name="connsiteX3504" fmla="*/ 893142 w 3402569"/>
                <a:gd name="connsiteY3504" fmla="*/ 1125076 h 3038603"/>
                <a:gd name="connsiteX3505" fmla="*/ 889417 w 3402569"/>
                <a:gd name="connsiteY3505" fmla="*/ 1123438 h 3038603"/>
                <a:gd name="connsiteX3506" fmla="*/ 888077 w 3402569"/>
                <a:gd name="connsiteY3506" fmla="*/ 1122842 h 3038603"/>
                <a:gd name="connsiteX3507" fmla="*/ 887779 w 3402569"/>
                <a:gd name="connsiteY3507" fmla="*/ 1122693 h 3038603"/>
                <a:gd name="connsiteX3508" fmla="*/ 883308 w 3402569"/>
                <a:gd name="connsiteY3508" fmla="*/ 1118818 h 3038603"/>
                <a:gd name="connsiteX3509" fmla="*/ 880624 w 3402569"/>
                <a:gd name="connsiteY3509" fmla="*/ 1115689 h 3038603"/>
                <a:gd name="connsiteX3510" fmla="*/ 880476 w 3402569"/>
                <a:gd name="connsiteY3510" fmla="*/ 1115540 h 3038603"/>
                <a:gd name="connsiteX3511" fmla="*/ 1038725 w 3402569"/>
                <a:gd name="connsiteY3511" fmla="*/ 1115526 h 3038603"/>
                <a:gd name="connsiteX3512" fmla="*/ 1036041 w 3402569"/>
                <a:gd name="connsiteY3512" fmla="*/ 1118804 h 3038603"/>
                <a:gd name="connsiteX3513" fmla="*/ 1035000 w 3402569"/>
                <a:gd name="connsiteY3513" fmla="*/ 1119847 h 3038603"/>
                <a:gd name="connsiteX3514" fmla="*/ 1031423 w 3402569"/>
                <a:gd name="connsiteY3514" fmla="*/ 1122678 h 3038603"/>
                <a:gd name="connsiteX3515" fmla="*/ 1029784 w 3402569"/>
                <a:gd name="connsiteY3515" fmla="*/ 1123424 h 3038603"/>
                <a:gd name="connsiteX3516" fmla="*/ 1029038 w 3402569"/>
                <a:gd name="connsiteY3516" fmla="*/ 1123722 h 3038603"/>
                <a:gd name="connsiteX3517" fmla="*/ 1023822 w 3402569"/>
                <a:gd name="connsiteY3517" fmla="*/ 1126851 h 3038603"/>
                <a:gd name="connsiteX3518" fmla="*/ 1019651 w 3402569"/>
                <a:gd name="connsiteY3518" fmla="*/ 1133854 h 3038603"/>
                <a:gd name="connsiteX3519" fmla="*/ 1019651 w 3402569"/>
                <a:gd name="connsiteY3519" fmla="*/ 1133869 h 3038603"/>
                <a:gd name="connsiteX3520" fmla="*/ 1019659 w 3402569"/>
                <a:gd name="connsiteY3520" fmla="*/ 1133856 h 3038603"/>
                <a:gd name="connsiteX3521" fmla="*/ 1019659 w 3402569"/>
                <a:gd name="connsiteY3521" fmla="*/ 1133854 h 3038603"/>
                <a:gd name="connsiteX3522" fmla="*/ 1023830 w 3402569"/>
                <a:gd name="connsiteY3522" fmla="*/ 1126851 h 3038603"/>
                <a:gd name="connsiteX3523" fmla="*/ 1029046 w 3402569"/>
                <a:gd name="connsiteY3523" fmla="*/ 1123722 h 3038603"/>
                <a:gd name="connsiteX3524" fmla="*/ 1029792 w 3402569"/>
                <a:gd name="connsiteY3524" fmla="*/ 1123424 h 3038603"/>
                <a:gd name="connsiteX3525" fmla="*/ 1031431 w 3402569"/>
                <a:gd name="connsiteY3525" fmla="*/ 1122678 h 3038603"/>
                <a:gd name="connsiteX3526" fmla="*/ 1035008 w 3402569"/>
                <a:gd name="connsiteY3526" fmla="*/ 1119847 h 3038603"/>
                <a:gd name="connsiteX3527" fmla="*/ 1036049 w 3402569"/>
                <a:gd name="connsiteY3527" fmla="*/ 1118804 h 3038603"/>
                <a:gd name="connsiteX3528" fmla="*/ 1038733 w 3402569"/>
                <a:gd name="connsiteY3528" fmla="*/ 1115526 h 3038603"/>
                <a:gd name="connsiteX3529" fmla="*/ 857072 w 3402569"/>
                <a:gd name="connsiteY3529" fmla="*/ 1115526 h 3038603"/>
                <a:gd name="connsiteX3530" fmla="*/ 854241 w 3402569"/>
                <a:gd name="connsiteY3530" fmla="*/ 1118804 h 3038603"/>
                <a:gd name="connsiteX3531" fmla="*/ 853198 w 3402569"/>
                <a:gd name="connsiteY3531" fmla="*/ 1119847 h 3038603"/>
                <a:gd name="connsiteX3532" fmla="*/ 849770 w 3402569"/>
                <a:gd name="connsiteY3532" fmla="*/ 1122678 h 3038603"/>
                <a:gd name="connsiteX3533" fmla="*/ 848132 w 3402569"/>
                <a:gd name="connsiteY3533" fmla="*/ 1123424 h 3038603"/>
                <a:gd name="connsiteX3534" fmla="*/ 847387 w 3402569"/>
                <a:gd name="connsiteY3534" fmla="*/ 1123722 h 3038603"/>
                <a:gd name="connsiteX3535" fmla="*/ 842022 w 3402569"/>
                <a:gd name="connsiteY3535" fmla="*/ 1127000 h 3038603"/>
                <a:gd name="connsiteX3536" fmla="*/ 837998 w 3402569"/>
                <a:gd name="connsiteY3536" fmla="*/ 1133854 h 3038603"/>
                <a:gd name="connsiteX3537" fmla="*/ 837998 w 3402569"/>
                <a:gd name="connsiteY3537" fmla="*/ 1133869 h 3038603"/>
                <a:gd name="connsiteX3538" fmla="*/ 838005 w 3402569"/>
                <a:gd name="connsiteY3538" fmla="*/ 1133858 h 3038603"/>
                <a:gd name="connsiteX3539" fmla="*/ 838005 w 3402569"/>
                <a:gd name="connsiteY3539" fmla="*/ 1133854 h 3038603"/>
                <a:gd name="connsiteX3540" fmla="*/ 842029 w 3402569"/>
                <a:gd name="connsiteY3540" fmla="*/ 1127000 h 3038603"/>
                <a:gd name="connsiteX3541" fmla="*/ 847394 w 3402569"/>
                <a:gd name="connsiteY3541" fmla="*/ 1123722 h 3038603"/>
                <a:gd name="connsiteX3542" fmla="*/ 848139 w 3402569"/>
                <a:gd name="connsiteY3542" fmla="*/ 1123424 h 3038603"/>
                <a:gd name="connsiteX3543" fmla="*/ 849777 w 3402569"/>
                <a:gd name="connsiteY3543" fmla="*/ 1122678 h 3038603"/>
                <a:gd name="connsiteX3544" fmla="*/ 853205 w 3402569"/>
                <a:gd name="connsiteY3544" fmla="*/ 1119847 h 3038603"/>
                <a:gd name="connsiteX3545" fmla="*/ 854248 w 3402569"/>
                <a:gd name="connsiteY3545" fmla="*/ 1118804 h 3038603"/>
                <a:gd name="connsiteX3546" fmla="*/ 857079 w 3402569"/>
                <a:gd name="connsiteY3546" fmla="*/ 1115526 h 3038603"/>
                <a:gd name="connsiteX3547" fmla="*/ 930379 w 3402569"/>
                <a:gd name="connsiteY3547" fmla="*/ 1113895 h 3038603"/>
                <a:gd name="connsiteX3548" fmla="*/ 930384 w 3402569"/>
                <a:gd name="connsiteY3548" fmla="*/ 1113905 h 3038603"/>
                <a:gd name="connsiteX3549" fmla="*/ 919791 w 3402569"/>
                <a:gd name="connsiteY3549" fmla="*/ 1123978 h 3038603"/>
                <a:gd name="connsiteX3550" fmla="*/ 915786 w 3402569"/>
                <a:gd name="connsiteY3550" fmla="*/ 1138190 h 3038603"/>
                <a:gd name="connsiteX3551" fmla="*/ 915786 w 3402569"/>
                <a:gd name="connsiteY3551" fmla="*/ 1138176 h 3038603"/>
                <a:gd name="connsiteX3552" fmla="*/ 919791 w 3402569"/>
                <a:gd name="connsiteY3552" fmla="*/ 1123964 h 3038603"/>
                <a:gd name="connsiteX3553" fmla="*/ 748726 w 3402569"/>
                <a:gd name="connsiteY3553" fmla="*/ 1113895 h 3038603"/>
                <a:gd name="connsiteX3554" fmla="*/ 748731 w 3402569"/>
                <a:gd name="connsiteY3554" fmla="*/ 1113905 h 3038603"/>
                <a:gd name="connsiteX3555" fmla="*/ 738137 w 3402569"/>
                <a:gd name="connsiteY3555" fmla="*/ 1123978 h 3038603"/>
                <a:gd name="connsiteX3556" fmla="*/ 734131 w 3402569"/>
                <a:gd name="connsiteY3556" fmla="*/ 1138190 h 3038603"/>
                <a:gd name="connsiteX3557" fmla="*/ 734131 w 3402569"/>
                <a:gd name="connsiteY3557" fmla="*/ 1138176 h 3038603"/>
                <a:gd name="connsiteX3558" fmla="*/ 738137 w 3402569"/>
                <a:gd name="connsiteY3558" fmla="*/ 1123964 h 3038603"/>
                <a:gd name="connsiteX3559" fmla="*/ 1079716 w 3402569"/>
                <a:gd name="connsiteY3559" fmla="*/ 1113748 h 3038603"/>
                <a:gd name="connsiteX3560" fmla="*/ 1081788 w 3402569"/>
                <a:gd name="connsiteY3560" fmla="*/ 1115078 h 3038603"/>
                <a:gd name="connsiteX3561" fmla="*/ 1088046 w 3402569"/>
                <a:gd name="connsiteY3561" fmla="*/ 1120593 h 3038603"/>
                <a:gd name="connsiteX3562" fmla="*/ 1094305 w 3402569"/>
                <a:gd name="connsiteY3562" fmla="*/ 1137878 h 3038603"/>
                <a:gd name="connsiteX3563" fmla="*/ 1094305 w 3402569"/>
                <a:gd name="connsiteY3563" fmla="*/ 1137892 h 3038603"/>
                <a:gd name="connsiteX3564" fmla="*/ 1088046 w 3402569"/>
                <a:gd name="connsiteY3564" fmla="*/ 1120607 h 3038603"/>
                <a:gd name="connsiteX3565" fmla="*/ 1081788 w 3402569"/>
                <a:gd name="connsiteY3565" fmla="*/ 1115093 h 3038603"/>
                <a:gd name="connsiteX3566" fmla="*/ 1079708 w 3402569"/>
                <a:gd name="connsiteY3566" fmla="*/ 1113757 h 3038603"/>
                <a:gd name="connsiteX3567" fmla="*/ 1021278 w 3402569"/>
                <a:gd name="connsiteY3567" fmla="*/ 1113747 h 3038603"/>
                <a:gd name="connsiteX3568" fmla="*/ 1021283 w 3402569"/>
                <a:gd name="connsiteY3568" fmla="*/ 1113756 h 3038603"/>
                <a:gd name="connsiteX3569" fmla="*/ 1010690 w 3402569"/>
                <a:gd name="connsiteY3569" fmla="*/ 1123755 h 3038603"/>
                <a:gd name="connsiteX3570" fmla="*/ 1006685 w 3402569"/>
                <a:gd name="connsiteY3570" fmla="*/ 1137892 h 3038603"/>
                <a:gd name="connsiteX3571" fmla="*/ 1006685 w 3402569"/>
                <a:gd name="connsiteY3571" fmla="*/ 1137878 h 3038603"/>
                <a:gd name="connsiteX3572" fmla="*/ 1010690 w 3402569"/>
                <a:gd name="connsiteY3572" fmla="*/ 1123740 h 3038603"/>
                <a:gd name="connsiteX3573" fmla="*/ 839627 w 3402569"/>
                <a:gd name="connsiteY3573" fmla="*/ 1113747 h 3038603"/>
                <a:gd name="connsiteX3574" fmla="*/ 839632 w 3402569"/>
                <a:gd name="connsiteY3574" fmla="*/ 1113756 h 3038603"/>
                <a:gd name="connsiteX3575" fmla="*/ 829039 w 3402569"/>
                <a:gd name="connsiteY3575" fmla="*/ 1123755 h 3038603"/>
                <a:gd name="connsiteX3576" fmla="*/ 825034 w 3402569"/>
                <a:gd name="connsiteY3576" fmla="*/ 1137892 h 3038603"/>
                <a:gd name="connsiteX3577" fmla="*/ 825034 w 3402569"/>
                <a:gd name="connsiteY3577" fmla="*/ 1137878 h 3038603"/>
                <a:gd name="connsiteX3578" fmla="*/ 829039 w 3402569"/>
                <a:gd name="connsiteY3578" fmla="*/ 1123740 h 3038603"/>
                <a:gd name="connsiteX3579" fmla="*/ 1430199 w 3402569"/>
                <a:gd name="connsiteY3579" fmla="*/ 1110354 h 3038603"/>
                <a:gd name="connsiteX3580" fmla="*/ 1299348 w 3402569"/>
                <a:gd name="connsiteY3580" fmla="*/ 1241205 h 3038603"/>
                <a:gd name="connsiteX3581" fmla="*/ 1299348 w 3402569"/>
                <a:gd name="connsiteY3581" fmla="*/ 1257433 h 3038603"/>
                <a:gd name="connsiteX3582" fmla="*/ 1298007 w 3402569"/>
                <a:gd name="connsiteY3582" fmla="*/ 1258775 h 3038603"/>
                <a:gd name="connsiteX3583" fmla="*/ 1298007 w 3402569"/>
                <a:gd name="connsiteY3583" fmla="*/ 1242547 h 3038603"/>
                <a:gd name="connsiteX3584" fmla="*/ 1049811 w 3402569"/>
                <a:gd name="connsiteY3584" fmla="*/ 1490749 h 3038603"/>
                <a:gd name="connsiteX3585" fmla="*/ 1083426 w 3402569"/>
                <a:gd name="connsiteY3585" fmla="*/ 1490749 h 3038603"/>
                <a:gd name="connsiteX3586" fmla="*/ 1083410 w 3402569"/>
                <a:gd name="connsiteY3586" fmla="*/ 1490764 h 3038603"/>
                <a:gd name="connsiteX3587" fmla="*/ 1049796 w 3402569"/>
                <a:gd name="connsiteY3587" fmla="*/ 1490764 h 3038603"/>
                <a:gd name="connsiteX3588" fmla="*/ 1049780 w 3402569"/>
                <a:gd name="connsiteY3588" fmla="*/ 1490780 h 3038603"/>
                <a:gd name="connsiteX3589" fmla="*/ 1083394 w 3402569"/>
                <a:gd name="connsiteY3589" fmla="*/ 1490780 h 3038603"/>
                <a:gd name="connsiteX3590" fmla="*/ 1072249 w 3402569"/>
                <a:gd name="connsiteY3590" fmla="*/ 1501927 h 3038603"/>
                <a:gd name="connsiteX3591" fmla="*/ 1054815 w 3402569"/>
                <a:gd name="connsiteY3591" fmla="*/ 1501927 h 3038603"/>
                <a:gd name="connsiteX3592" fmla="*/ 1053593 w 3402569"/>
                <a:gd name="connsiteY3592" fmla="*/ 1503149 h 3038603"/>
                <a:gd name="connsiteX3593" fmla="*/ 1037414 w 3402569"/>
                <a:gd name="connsiteY3593" fmla="*/ 1503149 h 3038603"/>
                <a:gd name="connsiteX3594" fmla="*/ 1033869 w 3402569"/>
                <a:gd name="connsiteY3594" fmla="*/ 1506694 h 3038603"/>
                <a:gd name="connsiteX3595" fmla="*/ 1050045 w 3402569"/>
                <a:gd name="connsiteY3595" fmla="*/ 1506694 h 3038603"/>
                <a:gd name="connsiteX3596" fmla="*/ 1053593 w 3402569"/>
                <a:gd name="connsiteY3596" fmla="*/ 1503149 h 3038603"/>
                <a:gd name="connsiteX3597" fmla="*/ 1053607 w 3402569"/>
                <a:gd name="connsiteY3597" fmla="*/ 1503149 h 3038603"/>
                <a:gd name="connsiteX3598" fmla="*/ 1053621 w 3402569"/>
                <a:gd name="connsiteY3598" fmla="*/ 1503149 h 3038603"/>
                <a:gd name="connsiteX3599" fmla="*/ 1050045 w 3402569"/>
                <a:gd name="connsiteY3599" fmla="*/ 1506725 h 3038603"/>
                <a:gd name="connsiteX3600" fmla="*/ 1053621 w 3402569"/>
                <a:gd name="connsiteY3600" fmla="*/ 1503149 h 3038603"/>
                <a:gd name="connsiteX3601" fmla="*/ 1053621 w 3402569"/>
                <a:gd name="connsiteY3601" fmla="*/ 1503149 h 3038603"/>
                <a:gd name="connsiteX3602" fmla="*/ 1054815 w 3402569"/>
                <a:gd name="connsiteY3602" fmla="*/ 1501956 h 3038603"/>
                <a:gd name="connsiteX3603" fmla="*/ 1072249 w 3402569"/>
                <a:gd name="connsiteY3603" fmla="*/ 1501956 h 3038603"/>
                <a:gd name="connsiteX3604" fmla="*/ 1181684 w 3402569"/>
                <a:gd name="connsiteY3604" fmla="*/ 1501956 h 3038603"/>
                <a:gd name="connsiteX3605" fmla="*/ 1192862 w 3402569"/>
                <a:gd name="connsiteY3605" fmla="*/ 1490780 h 3038603"/>
                <a:gd name="connsiteX3606" fmla="*/ 1152863 w 3402569"/>
                <a:gd name="connsiteY3606" fmla="*/ 1490780 h 3038603"/>
                <a:gd name="connsiteX3607" fmla="*/ 1134085 w 3402569"/>
                <a:gd name="connsiteY3607" fmla="*/ 1481392 h 3038603"/>
                <a:gd name="connsiteX3608" fmla="*/ 1129169 w 3402569"/>
                <a:gd name="connsiteY3608" fmla="*/ 1467087 h 3038603"/>
                <a:gd name="connsiteX3609" fmla="*/ 1129169 w 3402569"/>
                <a:gd name="connsiteY3609" fmla="*/ 1467070 h 3038603"/>
                <a:gd name="connsiteX3610" fmla="*/ 1134085 w 3402569"/>
                <a:gd name="connsiteY3610" fmla="*/ 1481377 h 3038603"/>
                <a:gd name="connsiteX3611" fmla="*/ 1152863 w 3402569"/>
                <a:gd name="connsiteY3611" fmla="*/ 1490764 h 3038603"/>
                <a:gd name="connsiteX3612" fmla="*/ 1192878 w 3402569"/>
                <a:gd name="connsiteY3612" fmla="*/ 1490764 h 3038603"/>
                <a:gd name="connsiteX3613" fmla="*/ 1286980 w 3402569"/>
                <a:gd name="connsiteY3613" fmla="*/ 1396661 h 3038603"/>
                <a:gd name="connsiteX3614" fmla="*/ 1286980 w 3402569"/>
                <a:gd name="connsiteY3614" fmla="*/ 1287223 h 3038603"/>
                <a:gd name="connsiteX3615" fmla="*/ 1291898 w 3402569"/>
                <a:gd name="connsiteY3615" fmla="*/ 1282305 h 3038603"/>
                <a:gd name="connsiteX3616" fmla="*/ 1298007 w 3402569"/>
                <a:gd name="connsiteY3616" fmla="*/ 1276196 h 3038603"/>
                <a:gd name="connsiteX3617" fmla="*/ 1298007 w 3402569"/>
                <a:gd name="connsiteY3617" fmla="*/ 1307057 h 3038603"/>
                <a:gd name="connsiteX3618" fmla="*/ 1299348 w 3402569"/>
                <a:gd name="connsiteY3618" fmla="*/ 1307057 h 3038603"/>
                <a:gd name="connsiteX3619" fmla="*/ 1299348 w 3402569"/>
                <a:gd name="connsiteY3619" fmla="*/ 1313122 h 3038603"/>
                <a:gd name="connsiteX3620" fmla="*/ 1298007 w 3402569"/>
                <a:gd name="connsiteY3620" fmla="*/ 1313122 h 3038603"/>
                <a:gd name="connsiteX3621" fmla="*/ 1298007 w 3402569"/>
                <a:gd name="connsiteY3621" fmla="*/ 1313136 h 3038603"/>
                <a:gd name="connsiteX3622" fmla="*/ 1298007 w 3402569"/>
                <a:gd name="connsiteY3622" fmla="*/ 1313151 h 3038603"/>
                <a:gd name="connsiteX3623" fmla="*/ 1298007 w 3402569"/>
                <a:gd name="connsiteY3623" fmla="*/ 1330557 h 3038603"/>
                <a:gd name="connsiteX3624" fmla="*/ 1299348 w 3402569"/>
                <a:gd name="connsiteY3624" fmla="*/ 1330557 h 3038603"/>
                <a:gd name="connsiteX3625" fmla="*/ 1299348 w 3402569"/>
                <a:gd name="connsiteY3625" fmla="*/ 1330572 h 3038603"/>
                <a:gd name="connsiteX3626" fmla="*/ 1299348 w 3402569"/>
                <a:gd name="connsiteY3626" fmla="*/ 1330587 h 3038603"/>
                <a:gd name="connsiteX3627" fmla="*/ 1299348 w 3402569"/>
                <a:gd name="connsiteY3627" fmla="*/ 1336712 h 3038603"/>
                <a:gd name="connsiteX3628" fmla="*/ 1298007 w 3402569"/>
                <a:gd name="connsiteY3628" fmla="*/ 1336712 h 3038603"/>
                <a:gd name="connsiteX3629" fmla="*/ 1298007 w 3402569"/>
                <a:gd name="connsiteY3629" fmla="*/ 1385634 h 3038603"/>
                <a:gd name="connsiteX3630" fmla="*/ 1299348 w 3402569"/>
                <a:gd name="connsiteY3630" fmla="*/ 1384292 h 3038603"/>
                <a:gd name="connsiteX3631" fmla="*/ 1299348 w 3402569"/>
                <a:gd name="connsiteY3631" fmla="*/ 1379032 h 3038603"/>
                <a:gd name="connsiteX3632" fmla="*/ 1299348 w 3402569"/>
                <a:gd name="connsiteY3632" fmla="*/ 1379018 h 3038603"/>
                <a:gd name="connsiteX3633" fmla="*/ 1304117 w 3402569"/>
                <a:gd name="connsiteY3633" fmla="*/ 1379018 h 3038603"/>
                <a:gd name="connsiteX3634" fmla="*/ 1304117 w 3402569"/>
                <a:gd name="connsiteY3634" fmla="*/ 1379003 h 3038603"/>
                <a:gd name="connsiteX3635" fmla="*/ 1304638 w 3402569"/>
                <a:gd name="connsiteY3635" fmla="*/ 1379003 h 3038603"/>
                <a:gd name="connsiteX3636" fmla="*/ 1356647 w 3402569"/>
                <a:gd name="connsiteY3636" fmla="*/ 1326996 h 3038603"/>
                <a:gd name="connsiteX3637" fmla="*/ 1299348 w 3402569"/>
                <a:gd name="connsiteY3637" fmla="*/ 1326996 h 3038603"/>
                <a:gd name="connsiteX3638" fmla="*/ 1299348 w 3402569"/>
                <a:gd name="connsiteY3638" fmla="*/ 1326981 h 3038603"/>
                <a:gd name="connsiteX3639" fmla="*/ 1299348 w 3402569"/>
                <a:gd name="connsiteY3639" fmla="*/ 1314806 h 3038603"/>
                <a:gd name="connsiteX3640" fmla="*/ 1299348 w 3402569"/>
                <a:gd name="connsiteY3640" fmla="*/ 1314791 h 3038603"/>
                <a:gd name="connsiteX3641" fmla="*/ 1299348 w 3402569"/>
                <a:gd name="connsiteY3641" fmla="*/ 1314776 h 3038603"/>
                <a:gd name="connsiteX3642" fmla="*/ 1368867 w 3402569"/>
                <a:gd name="connsiteY3642" fmla="*/ 1314776 h 3038603"/>
                <a:gd name="connsiteX3643" fmla="*/ 1386125 w 3402569"/>
                <a:gd name="connsiteY3643" fmla="*/ 1297519 h 3038603"/>
                <a:gd name="connsiteX3644" fmla="*/ 1299348 w 3402569"/>
                <a:gd name="connsiteY3644" fmla="*/ 1297519 h 3038603"/>
                <a:gd name="connsiteX3645" fmla="*/ 1299348 w 3402569"/>
                <a:gd name="connsiteY3645" fmla="*/ 1297504 h 3038603"/>
                <a:gd name="connsiteX3646" fmla="*/ 1299348 w 3402569"/>
                <a:gd name="connsiteY3646" fmla="*/ 1297490 h 3038603"/>
                <a:gd name="connsiteX3647" fmla="*/ 1386154 w 3402569"/>
                <a:gd name="connsiteY3647" fmla="*/ 1297490 h 3038603"/>
                <a:gd name="connsiteX3648" fmla="*/ 1386169 w 3402569"/>
                <a:gd name="connsiteY3648" fmla="*/ 1297475 h 3038603"/>
                <a:gd name="connsiteX3649" fmla="*/ 1299348 w 3402569"/>
                <a:gd name="connsiteY3649" fmla="*/ 1297475 h 3038603"/>
                <a:gd name="connsiteX3650" fmla="*/ 1299348 w 3402569"/>
                <a:gd name="connsiteY3650" fmla="*/ 1285150 h 3038603"/>
                <a:gd name="connsiteX3651" fmla="*/ 1398494 w 3402569"/>
                <a:gd name="connsiteY3651" fmla="*/ 1285150 h 3038603"/>
                <a:gd name="connsiteX3652" fmla="*/ 1398523 w 3402569"/>
                <a:gd name="connsiteY3652" fmla="*/ 1285121 h 3038603"/>
                <a:gd name="connsiteX3653" fmla="*/ 1299348 w 3402569"/>
                <a:gd name="connsiteY3653" fmla="*/ 1285121 h 3038603"/>
                <a:gd name="connsiteX3654" fmla="*/ 1299348 w 3402569"/>
                <a:gd name="connsiteY3654" fmla="*/ 1285106 h 3038603"/>
                <a:gd name="connsiteX3655" fmla="*/ 1398538 w 3402569"/>
                <a:gd name="connsiteY3655" fmla="*/ 1285106 h 3038603"/>
                <a:gd name="connsiteX3656" fmla="*/ 1466548 w 3402569"/>
                <a:gd name="connsiteY3656" fmla="*/ 1217098 h 3038603"/>
                <a:gd name="connsiteX3657" fmla="*/ 1466548 w 3402569"/>
                <a:gd name="connsiteY3657" fmla="*/ 1110354 h 3038603"/>
                <a:gd name="connsiteX3658" fmla="*/ 1430244 w 3402569"/>
                <a:gd name="connsiteY3658" fmla="*/ 1110309 h 3038603"/>
                <a:gd name="connsiteX3659" fmla="*/ 1430229 w 3402569"/>
                <a:gd name="connsiteY3659" fmla="*/ 1110324 h 3038603"/>
                <a:gd name="connsiteX3660" fmla="*/ 1466548 w 3402569"/>
                <a:gd name="connsiteY3660" fmla="*/ 1110324 h 3038603"/>
                <a:gd name="connsiteX3661" fmla="*/ 1466548 w 3402569"/>
                <a:gd name="connsiteY3661" fmla="*/ 1110309 h 3038603"/>
                <a:gd name="connsiteX3662" fmla="*/ 2024312 w 3402569"/>
                <a:gd name="connsiteY3662" fmla="*/ 1108075 h 3038603"/>
                <a:gd name="connsiteX3663" fmla="*/ 2158725 w 3402569"/>
                <a:gd name="connsiteY3663" fmla="*/ 1108075 h 3038603"/>
                <a:gd name="connsiteX3664" fmla="*/ 2172582 w 3402569"/>
                <a:gd name="connsiteY3664" fmla="*/ 1121933 h 3038603"/>
                <a:gd name="connsiteX3665" fmla="*/ 2172582 w 3402569"/>
                <a:gd name="connsiteY3665" fmla="*/ 1121947 h 3038603"/>
                <a:gd name="connsiteX3666" fmla="*/ 2158725 w 3402569"/>
                <a:gd name="connsiteY3666" fmla="*/ 1108090 h 3038603"/>
                <a:gd name="connsiteX3667" fmla="*/ 2024312 w 3402569"/>
                <a:gd name="connsiteY3667" fmla="*/ 1108090 h 3038603"/>
                <a:gd name="connsiteX3668" fmla="*/ 2014531 w 3402569"/>
                <a:gd name="connsiteY3668" fmla="*/ 1112169 h 3038603"/>
                <a:gd name="connsiteX3669" fmla="*/ 2010452 w 3402569"/>
                <a:gd name="connsiteY3669" fmla="*/ 1121947 h 3038603"/>
                <a:gd name="connsiteX3670" fmla="*/ 2010452 w 3402569"/>
                <a:gd name="connsiteY3670" fmla="*/ 1121933 h 3038603"/>
                <a:gd name="connsiteX3671" fmla="*/ 2024312 w 3402569"/>
                <a:gd name="connsiteY3671" fmla="*/ 1108075 h 3038603"/>
                <a:gd name="connsiteX3672" fmla="*/ 1814495 w 3402569"/>
                <a:gd name="connsiteY3672" fmla="*/ 1108075 h 3038603"/>
                <a:gd name="connsiteX3673" fmla="*/ 1949058 w 3402569"/>
                <a:gd name="connsiteY3673" fmla="*/ 1108075 h 3038603"/>
                <a:gd name="connsiteX3674" fmla="*/ 1962916 w 3402569"/>
                <a:gd name="connsiteY3674" fmla="*/ 1121933 h 3038603"/>
                <a:gd name="connsiteX3675" fmla="*/ 1962916 w 3402569"/>
                <a:gd name="connsiteY3675" fmla="*/ 1121947 h 3038603"/>
                <a:gd name="connsiteX3676" fmla="*/ 1958837 w 3402569"/>
                <a:gd name="connsiteY3676" fmla="*/ 1112169 h 3038603"/>
                <a:gd name="connsiteX3677" fmla="*/ 1949058 w 3402569"/>
                <a:gd name="connsiteY3677" fmla="*/ 1108090 h 3038603"/>
                <a:gd name="connsiteX3678" fmla="*/ 1814495 w 3402569"/>
                <a:gd name="connsiteY3678" fmla="*/ 1108090 h 3038603"/>
                <a:gd name="connsiteX3679" fmla="*/ 1804791 w 3402569"/>
                <a:gd name="connsiteY3679" fmla="*/ 1112169 h 3038603"/>
                <a:gd name="connsiteX3680" fmla="*/ 1800786 w 3402569"/>
                <a:gd name="connsiteY3680" fmla="*/ 1121947 h 3038603"/>
                <a:gd name="connsiteX3681" fmla="*/ 1800786 w 3402569"/>
                <a:gd name="connsiteY3681" fmla="*/ 1121933 h 3038603"/>
                <a:gd name="connsiteX3682" fmla="*/ 1814495 w 3402569"/>
                <a:gd name="connsiteY3682" fmla="*/ 1108075 h 3038603"/>
                <a:gd name="connsiteX3683" fmla="*/ 926962 w 3402569"/>
                <a:gd name="connsiteY3683" fmla="*/ 1106897 h 3038603"/>
                <a:gd name="connsiteX3684" fmla="*/ 930384 w 3402569"/>
                <a:gd name="connsiteY3684" fmla="*/ 1113891 h 3038603"/>
                <a:gd name="connsiteX3685" fmla="*/ 930379 w 3402569"/>
                <a:gd name="connsiteY3685" fmla="*/ 1113895 h 3038603"/>
                <a:gd name="connsiteX3686" fmla="*/ 926962 w 3402569"/>
                <a:gd name="connsiteY3686" fmla="*/ 1106912 h 3038603"/>
                <a:gd name="connsiteX3687" fmla="*/ 745309 w 3402569"/>
                <a:gd name="connsiteY3687" fmla="*/ 1106897 h 3038603"/>
                <a:gd name="connsiteX3688" fmla="*/ 748731 w 3402569"/>
                <a:gd name="connsiteY3688" fmla="*/ 1113891 h 3038603"/>
                <a:gd name="connsiteX3689" fmla="*/ 748726 w 3402569"/>
                <a:gd name="connsiteY3689" fmla="*/ 1113895 h 3038603"/>
                <a:gd name="connsiteX3690" fmla="*/ 745309 w 3402569"/>
                <a:gd name="connsiteY3690" fmla="*/ 1106912 h 3038603"/>
                <a:gd name="connsiteX3691" fmla="*/ 1083127 w 3402569"/>
                <a:gd name="connsiteY3691" fmla="*/ 1106599 h 3038603"/>
                <a:gd name="connsiteX3692" fmla="*/ 1083127 w 3402569"/>
                <a:gd name="connsiteY3692" fmla="*/ 1106614 h 3038603"/>
                <a:gd name="connsiteX3693" fmla="*/ 1081788 w 3402569"/>
                <a:gd name="connsiteY3693" fmla="*/ 1111383 h 3038603"/>
                <a:gd name="connsiteX3694" fmla="*/ 1079716 w 3402569"/>
                <a:gd name="connsiteY3694" fmla="*/ 1113748 h 3038603"/>
                <a:gd name="connsiteX3695" fmla="*/ 1079708 w 3402569"/>
                <a:gd name="connsiteY3695" fmla="*/ 1113742 h 3038603"/>
                <a:gd name="connsiteX3696" fmla="*/ 1081788 w 3402569"/>
                <a:gd name="connsiteY3696" fmla="*/ 1111368 h 3038603"/>
                <a:gd name="connsiteX3697" fmla="*/ 1083127 w 3402569"/>
                <a:gd name="connsiteY3697" fmla="*/ 1106599 h 3038603"/>
                <a:gd name="connsiteX3698" fmla="*/ 1017713 w 3402569"/>
                <a:gd name="connsiteY3698" fmla="*/ 1106599 h 3038603"/>
                <a:gd name="connsiteX3699" fmla="*/ 1021284 w 3402569"/>
                <a:gd name="connsiteY3699" fmla="*/ 1113742 h 3038603"/>
                <a:gd name="connsiteX3700" fmla="*/ 1021279 w 3402569"/>
                <a:gd name="connsiteY3700" fmla="*/ 1113747 h 3038603"/>
                <a:gd name="connsiteX3701" fmla="*/ 1017713 w 3402569"/>
                <a:gd name="connsiteY3701" fmla="*/ 1106614 h 3038603"/>
                <a:gd name="connsiteX3702" fmla="*/ 836062 w 3402569"/>
                <a:gd name="connsiteY3702" fmla="*/ 1106599 h 3038603"/>
                <a:gd name="connsiteX3703" fmla="*/ 839633 w 3402569"/>
                <a:gd name="connsiteY3703" fmla="*/ 1113742 h 3038603"/>
                <a:gd name="connsiteX3704" fmla="*/ 839628 w 3402569"/>
                <a:gd name="connsiteY3704" fmla="*/ 1113747 h 3038603"/>
                <a:gd name="connsiteX3705" fmla="*/ 836062 w 3402569"/>
                <a:gd name="connsiteY3705" fmla="*/ 1106614 h 3038603"/>
                <a:gd name="connsiteX3706" fmla="*/ 348923 w 3402569"/>
                <a:gd name="connsiteY3706" fmla="*/ 1105736 h 3038603"/>
                <a:gd name="connsiteX3707" fmla="*/ 364569 w 3402569"/>
                <a:gd name="connsiteY3707" fmla="*/ 1105736 h 3038603"/>
                <a:gd name="connsiteX3708" fmla="*/ 380067 w 3402569"/>
                <a:gd name="connsiteY3708" fmla="*/ 1137774 h 3038603"/>
                <a:gd name="connsiteX3709" fmla="*/ 383496 w 3402569"/>
                <a:gd name="connsiteY3709" fmla="*/ 1144778 h 3038603"/>
                <a:gd name="connsiteX3710" fmla="*/ 386923 w 3402569"/>
                <a:gd name="connsiteY3710" fmla="*/ 1151781 h 3038603"/>
                <a:gd name="connsiteX3711" fmla="*/ 400035 w 3402569"/>
                <a:gd name="connsiteY3711" fmla="*/ 1179051 h 3038603"/>
                <a:gd name="connsiteX3712" fmla="*/ 407040 w 3402569"/>
                <a:gd name="connsiteY3712" fmla="*/ 1179051 h 3038603"/>
                <a:gd name="connsiteX3713" fmla="*/ 414938 w 3402569"/>
                <a:gd name="connsiteY3713" fmla="*/ 1181138 h 3038603"/>
                <a:gd name="connsiteX3714" fmla="*/ 423134 w 3402569"/>
                <a:gd name="connsiteY3714" fmla="*/ 1195145 h 3038603"/>
                <a:gd name="connsiteX3715" fmla="*/ 423134 w 3402569"/>
                <a:gd name="connsiteY3715" fmla="*/ 1240699 h 3038603"/>
                <a:gd name="connsiteX3716" fmla="*/ 413895 w 3402569"/>
                <a:gd name="connsiteY3716" fmla="*/ 1255155 h 3038603"/>
                <a:gd name="connsiteX3717" fmla="*/ 413902 w 3402569"/>
                <a:gd name="connsiteY3717" fmla="*/ 1255155 h 3038603"/>
                <a:gd name="connsiteX3718" fmla="*/ 423132 w 3402569"/>
                <a:gd name="connsiteY3718" fmla="*/ 1240714 h 3038603"/>
                <a:gd name="connsiteX3719" fmla="*/ 423132 w 3402569"/>
                <a:gd name="connsiteY3719" fmla="*/ 1240728 h 3038603"/>
                <a:gd name="connsiteX3720" fmla="*/ 423132 w 3402569"/>
                <a:gd name="connsiteY3720" fmla="*/ 1240745 h 3038603"/>
                <a:gd name="connsiteX3721" fmla="*/ 413921 w 3402569"/>
                <a:gd name="connsiteY3721" fmla="*/ 1255155 h 3038603"/>
                <a:gd name="connsiteX3722" fmla="*/ 413912 w 3402569"/>
                <a:gd name="connsiteY3722" fmla="*/ 1255155 h 3038603"/>
                <a:gd name="connsiteX3723" fmla="*/ 413904 w 3402569"/>
                <a:gd name="connsiteY3723" fmla="*/ 1255155 h 3038603"/>
                <a:gd name="connsiteX3724" fmla="*/ 413895 w 3402569"/>
                <a:gd name="connsiteY3724" fmla="*/ 1255169 h 3038603"/>
                <a:gd name="connsiteX3725" fmla="*/ 413905 w 3402569"/>
                <a:gd name="connsiteY3725" fmla="*/ 1255169 h 3038603"/>
                <a:gd name="connsiteX3726" fmla="*/ 413914 w 3402569"/>
                <a:gd name="connsiteY3726" fmla="*/ 1255169 h 3038603"/>
                <a:gd name="connsiteX3727" fmla="*/ 413905 w 3402569"/>
                <a:gd name="connsiteY3727" fmla="*/ 1255184 h 3038603"/>
                <a:gd name="connsiteX3728" fmla="*/ 413895 w 3402569"/>
                <a:gd name="connsiteY3728" fmla="*/ 1255199 h 3038603"/>
                <a:gd name="connsiteX3729" fmla="*/ 475139 w 3402569"/>
                <a:gd name="connsiteY3729" fmla="*/ 1255199 h 3038603"/>
                <a:gd name="connsiteX3730" fmla="*/ 475129 w 3402569"/>
                <a:gd name="connsiteY3730" fmla="*/ 1255184 h 3038603"/>
                <a:gd name="connsiteX3731" fmla="*/ 475120 w 3402569"/>
                <a:gd name="connsiteY3731" fmla="*/ 1255169 h 3038603"/>
                <a:gd name="connsiteX3732" fmla="*/ 475129 w 3402569"/>
                <a:gd name="connsiteY3732" fmla="*/ 1255169 h 3038603"/>
                <a:gd name="connsiteX3733" fmla="*/ 475139 w 3402569"/>
                <a:gd name="connsiteY3733" fmla="*/ 1255169 h 3038603"/>
                <a:gd name="connsiteX3734" fmla="*/ 475130 w 3402569"/>
                <a:gd name="connsiteY3734" fmla="*/ 1255155 h 3038603"/>
                <a:gd name="connsiteX3735" fmla="*/ 475139 w 3402569"/>
                <a:gd name="connsiteY3735" fmla="*/ 1255155 h 3038603"/>
                <a:gd name="connsiteX3736" fmla="*/ 465902 w 3402569"/>
                <a:gd name="connsiteY3736" fmla="*/ 1240699 h 3038603"/>
                <a:gd name="connsiteX3737" fmla="*/ 465902 w 3402569"/>
                <a:gd name="connsiteY3737" fmla="*/ 1195145 h 3038603"/>
                <a:gd name="connsiteX3738" fmla="*/ 481996 w 3402569"/>
                <a:gd name="connsiteY3738" fmla="*/ 1179051 h 3038603"/>
                <a:gd name="connsiteX3739" fmla="*/ 488999 w 3402569"/>
                <a:gd name="connsiteY3739" fmla="*/ 1179051 h 3038603"/>
                <a:gd name="connsiteX3740" fmla="*/ 524466 w 3402569"/>
                <a:gd name="connsiteY3740" fmla="*/ 1105736 h 3038603"/>
                <a:gd name="connsiteX3741" fmla="*/ 540112 w 3402569"/>
                <a:gd name="connsiteY3741" fmla="*/ 1105736 h 3038603"/>
                <a:gd name="connsiteX3742" fmla="*/ 554120 w 3402569"/>
                <a:gd name="connsiteY3742" fmla="*/ 1134644 h 3038603"/>
                <a:gd name="connsiteX3743" fmla="*/ 557548 w 3402569"/>
                <a:gd name="connsiteY3743" fmla="*/ 1141798 h 3038603"/>
                <a:gd name="connsiteX3744" fmla="*/ 560975 w 3402569"/>
                <a:gd name="connsiteY3744" fmla="*/ 1148801 h 3038603"/>
                <a:gd name="connsiteX3745" fmla="*/ 575578 w 3402569"/>
                <a:gd name="connsiteY3745" fmla="*/ 1179051 h 3038603"/>
                <a:gd name="connsiteX3746" fmla="*/ 582582 w 3402569"/>
                <a:gd name="connsiteY3746" fmla="*/ 1179051 h 3038603"/>
                <a:gd name="connsiteX3747" fmla="*/ 586903 w 3402569"/>
                <a:gd name="connsiteY3747" fmla="*/ 1179647 h 3038603"/>
                <a:gd name="connsiteX3748" fmla="*/ 598675 w 3402569"/>
                <a:gd name="connsiteY3748" fmla="*/ 1195145 h 3038603"/>
                <a:gd name="connsiteX3749" fmla="*/ 598675 w 3402569"/>
                <a:gd name="connsiteY3749" fmla="*/ 1203893 h 3038603"/>
                <a:gd name="connsiteX3750" fmla="*/ 598675 w 3402569"/>
                <a:gd name="connsiteY3750" fmla="*/ 1203908 h 3038603"/>
                <a:gd name="connsiteX3751" fmla="*/ 598675 w 3402569"/>
                <a:gd name="connsiteY3751" fmla="*/ 1203923 h 3038603"/>
                <a:gd name="connsiteX3752" fmla="*/ 598675 w 3402569"/>
                <a:gd name="connsiteY3752" fmla="*/ 1209420 h 3038603"/>
                <a:gd name="connsiteX3753" fmla="*/ 598675 w 3402569"/>
                <a:gd name="connsiteY3753" fmla="*/ 1240699 h 3038603"/>
                <a:gd name="connsiteX3754" fmla="*/ 589438 w 3402569"/>
                <a:gd name="connsiteY3754" fmla="*/ 1255155 h 3038603"/>
                <a:gd name="connsiteX3755" fmla="*/ 589445 w 3402569"/>
                <a:gd name="connsiteY3755" fmla="*/ 1255155 h 3038603"/>
                <a:gd name="connsiteX3756" fmla="*/ 598673 w 3402569"/>
                <a:gd name="connsiteY3756" fmla="*/ 1240714 h 3038603"/>
                <a:gd name="connsiteX3757" fmla="*/ 598673 w 3402569"/>
                <a:gd name="connsiteY3757" fmla="*/ 1240728 h 3038603"/>
                <a:gd name="connsiteX3758" fmla="*/ 598673 w 3402569"/>
                <a:gd name="connsiteY3758" fmla="*/ 1240745 h 3038603"/>
                <a:gd name="connsiteX3759" fmla="*/ 589464 w 3402569"/>
                <a:gd name="connsiteY3759" fmla="*/ 1255155 h 3038603"/>
                <a:gd name="connsiteX3760" fmla="*/ 629968 w 3402569"/>
                <a:gd name="connsiteY3760" fmla="*/ 1255155 h 3038603"/>
                <a:gd name="connsiteX3761" fmla="*/ 631904 w 3402569"/>
                <a:gd name="connsiteY3761" fmla="*/ 1255304 h 3038603"/>
                <a:gd name="connsiteX3762" fmla="*/ 655151 w 3402569"/>
                <a:gd name="connsiteY3762" fmla="*/ 1271547 h 3038603"/>
                <a:gd name="connsiteX3763" fmla="*/ 655151 w 3402569"/>
                <a:gd name="connsiteY3763" fmla="*/ 1271562 h 3038603"/>
                <a:gd name="connsiteX3764" fmla="*/ 645931 w 3402569"/>
                <a:gd name="connsiteY3764" fmla="*/ 1260255 h 3038603"/>
                <a:gd name="connsiteX3765" fmla="*/ 631904 w 3402569"/>
                <a:gd name="connsiteY3765" fmla="*/ 1255319 h 3038603"/>
                <a:gd name="connsiteX3766" fmla="*/ 629968 w 3402569"/>
                <a:gd name="connsiteY3766" fmla="*/ 1255169 h 3038603"/>
                <a:gd name="connsiteX3767" fmla="*/ 589456 w 3402569"/>
                <a:gd name="connsiteY3767" fmla="*/ 1255169 h 3038603"/>
                <a:gd name="connsiteX3768" fmla="*/ 589448 w 3402569"/>
                <a:gd name="connsiteY3768" fmla="*/ 1255184 h 3038603"/>
                <a:gd name="connsiteX3769" fmla="*/ 589438 w 3402569"/>
                <a:gd name="connsiteY3769" fmla="*/ 1255199 h 3038603"/>
                <a:gd name="connsiteX3770" fmla="*/ 629970 w 3402569"/>
                <a:gd name="connsiteY3770" fmla="*/ 1255199 h 3038603"/>
                <a:gd name="connsiteX3771" fmla="*/ 631907 w 3402569"/>
                <a:gd name="connsiteY3771" fmla="*/ 1255348 h 3038603"/>
                <a:gd name="connsiteX3772" fmla="*/ 655153 w 3402569"/>
                <a:gd name="connsiteY3772" fmla="*/ 1271591 h 3038603"/>
                <a:gd name="connsiteX3773" fmla="*/ 655452 w 3402569"/>
                <a:gd name="connsiteY3773" fmla="*/ 1272187 h 3038603"/>
                <a:gd name="connsiteX3774" fmla="*/ 656942 w 3402569"/>
                <a:gd name="connsiteY3774" fmla="*/ 1276954 h 3038603"/>
                <a:gd name="connsiteX3775" fmla="*/ 657240 w 3402569"/>
                <a:gd name="connsiteY3775" fmla="*/ 1278445 h 3038603"/>
                <a:gd name="connsiteX3776" fmla="*/ 657688 w 3402569"/>
                <a:gd name="connsiteY3776" fmla="*/ 1283065 h 3038603"/>
                <a:gd name="connsiteX3777" fmla="*/ 657688 w 3402569"/>
                <a:gd name="connsiteY3777" fmla="*/ 1478277 h 3038603"/>
                <a:gd name="connsiteX3778" fmla="*/ 656942 w 3402569"/>
                <a:gd name="connsiteY3778" fmla="*/ 1484386 h 3038603"/>
                <a:gd name="connsiteX3779" fmla="*/ 655153 w 3402569"/>
                <a:gd name="connsiteY3779" fmla="*/ 1489752 h 3038603"/>
                <a:gd name="connsiteX3780" fmla="*/ 644464 w 3402569"/>
                <a:gd name="connsiteY3780" fmla="*/ 1501927 h 3038603"/>
                <a:gd name="connsiteX3781" fmla="*/ 644450 w 3402569"/>
                <a:gd name="connsiteY3781" fmla="*/ 1501927 h 3038603"/>
                <a:gd name="connsiteX3782" fmla="*/ 644441 w 3402569"/>
                <a:gd name="connsiteY3782" fmla="*/ 1501927 h 3038603"/>
                <a:gd name="connsiteX3783" fmla="*/ 644438 w 3402569"/>
                <a:gd name="connsiteY3783" fmla="*/ 1501927 h 3038603"/>
                <a:gd name="connsiteX3784" fmla="*/ 644425 w 3402569"/>
                <a:gd name="connsiteY3784" fmla="*/ 1501942 h 3038603"/>
                <a:gd name="connsiteX3785" fmla="*/ 644437 w 3402569"/>
                <a:gd name="connsiteY3785" fmla="*/ 1501942 h 3038603"/>
                <a:gd name="connsiteX3786" fmla="*/ 644450 w 3402569"/>
                <a:gd name="connsiteY3786" fmla="*/ 1501942 h 3038603"/>
                <a:gd name="connsiteX3787" fmla="*/ 644438 w 3402569"/>
                <a:gd name="connsiteY3787" fmla="*/ 1501956 h 3038603"/>
                <a:gd name="connsiteX3788" fmla="*/ 644425 w 3402569"/>
                <a:gd name="connsiteY3788" fmla="*/ 1501971 h 3038603"/>
                <a:gd name="connsiteX3789" fmla="*/ 629970 w 3402569"/>
                <a:gd name="connsiteY3789" fmla="*/ 1506144 h 3038603"/>
                <a:gd name="connsiteX3790" fmla="*/ 466944 w 3402569"/>
                <a:gd name="connsiteY3790" fmla="*/ 1506144 h 3038603"/>
                <a:gd name="connsiteX3791" fmla="*/ 466940 w 3402569"/>
                <a:gd name="connsiteY3791" fmla="*/ 1506144 h 3038603"/>
                <a:gd name="connsiteX3792" fmla="*/ 466936 w 3402569"/>
                <a:gd name="connsiteY3792" fmla="*/ 1506144 h 3038603"/>
                <a:gd name="connsiteX3793" fmla="*/ 470517 w 3402569"/>
                <a:gd name="connsiteY3793" fmla="*/ 1506694 h 3038603"/>
                <a:gd name="connsiteX3794" fmla="*/ 656939 w 3402569"/>
                <a:gd name="connsiteY3794" fmla="*/ 1506694 h 3038603"/>
                <a:gd name="connsiteX3795" fmla="*/ 656939 w 3402569"/>
                <a:gd name="connsiteY3795" fmla="*/ 1506709 h 3038603"/>
                <a:gd name="connsiteX3796" fmla="*/ 470517 w 3402569"/>
                <a:gd name="connsiteY3796" fmla="*/ 1506709 h 3038603"/>
                <a:gd name="connsiteX3797" fmla="*/ 466838 w 3402569"/>
                <a:gd name="connsiteY3797" fmla="*/ 1506144 h 3038603"/>
                <a:gd name="connsiteX3798" fmla="*/ 466833 w 3402569"/>
                <a:gd name="connsiteY3798" fmla="*/ 1506144 h 3038603"/>
                <a:gd name="connsiteX3799" fmla="*/ 470517 w 3402569"/>
                <a:gd name="connsiteY3799" fmla="*/ 1506725 h 3038603"/>
                <a:gd name="connsiteX3800" fmla="*/ 466741 w 3402569"/>
                <a:gd name="connsiteY3800" fmla="*/ 1506144 h 3038603"/>
                <a:gd name="connsiteX3801" fmla="*/ 259063 w 3402569"/>
                <a:gd name="connsiteY3801" fmla="*/ 1506144 h 3038603"/>
                <a:gd name="connsiteX3802" fmla="*/ 244607 w 3402569"/>
                <a:gd name="connsiteY3802" fmla="*/ 1501971 h 3038603"/>
                <a:gd name="connsiteX3803" fmla="*/ 244592 w 3402569"/>
                <a:gd name="connsiteY3803" fmla="*/ 1501956 h 3038603"/>
                <a:gd name="connsiteX3804" fmla="*/ 244579 w 3402569"/>
                <a:gd name="connsiteY3804" fmla="*/ 1501942 h 3038603"/>
                <a:gd name="connsiteX3805" fmla="*/ 234960 w 3402569"/>
                <a:gd name="connsiteY3805" fmla="*/ 1492024 h 3038603"/>
                <a:gd name="connsiteX3806" fmla="*/ 231346 w 3402569"/>
                <a:gd name="connsiteY3806" fmla="*/ 1478277 h 3038603"/>
                <a:gd name="connsiteX3807" fmla="*/ 231346 w 3402569"/>
                <a:gd name="connsiteY3807" fmla="*/ 1478263 h 3038603"/>
                <a:gd name="connsiteX3808" fmla="*/ 231346 w 3402569"/>
                <a:gd name="connsiteY3808" fmla="*/ 1478248 h 3038603"/>
                <a:gd name="connsiteX3809" fmla="*/ 234960 w 3402569"/>
                <a:gd name="connsiteY3809" fmla="*/ 1492002 h 3038603"/>
                <a:gd name="connsiteX3810" fmla="*/ 244593 w 3402569"/>
                <a:gd name="connsiteY3810" fmla="*/ 1501942 h 3038603"/>
                <a:gd name="connsiteX3811" fmla="*/ 244607 w 3402569"/>
                <a:gd name="connsiteY3811" fmla="*/ 1501956 h 3038603"/>
                <a:gd name="connsiteX3812" fmla="*/ 452188 w 3402569"/>
                <a:gd name="connsiteY3812" fmla="*/ 1501956 h 3038603"/>
                <a:gd name="connsiteX3813" fmla="*/ 452180 w 3402569"/>
                <a:gd name="connsiteY3813" fmla="*/ 1501942 h 3038603"/>
                <a:gd name="connsiteX3814" fmla="*/ 452172 w 3402569"/>
                <a:gd name="connsiteY3814" fmla="*/ 1501927 h 3038603"/>
                <a:gd name="connsiteX3815" fmla="*/ 244610 w 3402569"/>
                <a:gd name="connsiteY3815" fmla="*/ 1501927 h 3038603"/>
                <a:gd name="connsiteX3816" fmla="*/ 231349 w 3402569"/>
                <a:gd name="connsiteY3816" fmla="*/ 1478231 h 3038603"/>
                <a:gd name="connsiteX3817" fmla="*/ 231349 w 3402569"/>
                <a:gd name="connsiteY3817" fmla="*/ 1283065 h 3038603"/>
                <a:gd name="connsiteX3818" fmla="*/ 259066 w 3402569"/>
                <a:gd name="connsiteY3818" fmla="*/ 1255199 h 3038603"/>
                <a:gd name="connsiteX3819" fmla="*/ 299599 w 3402569"/>
                <a:gd name="connsiteY3819" fmla="*/ 1255199 h 3038603"/>
                <a:gd name="connsiteX3820" fmla="*/ 299589 w 3402569"/>
                <a:gd name="connsiteY3820" fmla="*/ 1255184 h 3038603"/>
                <a:gd name="connsiteX3821" fmla="*/ 299599 w 3402569"/>
                <a:gd name="connsiteY3821" fmla="*/ 1255184 h 3038603"/>
                <a:gd name="connsiteX3822" fmla="*/ 299589 w 3402569"/>
                <a:gd name="connsiteY3822" fmla="*/ 1255169 h 3038603"/>
                <a:gd name="connsiteX3823" fmla="*/ 299580 w 3402569"/>
                <a:gd name="connsiteY3823" fmla="*/ 1255155 h 3038603"/>
                <a:gd name="connsiteX3824" fmla="*/ 299590 w 3402569"/>
                <a:gd name="connsiteY3824" fmla="*/ 1255155 h 3038603"/>
                <a:gd name="connsiteX3825" fmla="*/ 299599 w 3402569"/>
                <a:gd name="connsiteY3825" fmla="*/ 1255155 h 3038603"/>
                <a:gd name="connsiteX3826" fmla="*/ 290359 w 3402569"/>
                <a:gd name="connsiteY3826" fmla="*/ 1240699 h 3038603"/>
                <a:gd name="connsiteX3827" fmla="*/ 290359 w 3402569"/>
                <a:gd name="connsiteY3827" fmla="*/ 1195145 h 3038603"/>
                <a:gd name="connsiteX3828" fmla="*/ 306453 w 3402569"/>
                <a:gd name="connsiteY3828" fmla="*/ 1179051 h 3038603"/>
                <a:gd name="connsiteX3829" fmla="*/ 313457 w 3402569"/>
                <a:gd name="connsiteY3829" fmla="*/ 1179051 h 3038603"/>
                <a:gd name="connsiteX3830" fmla="*/ 337747 w 3402569"/>
                <a:gd name="connsiteY3830" fmla="*/ 1128833 h 3038603"/>
                <a:gd name="connsiteX3831" fmla="*/ 524466 w 3402569"/>
                <a:gd name="connsiteY3831" fmla="*/ 1105690 h 3038603"/>
                <a:gd name="connsiteX3832" fmla="*/ 540112 w 3402569"/>
                <a:gd name="connsiteY3832" fmla="*/ 1105690 h 3038603"/>
                <a:gd name="connsiteX3833" fmla="*/ 554120 w 3402569"/>
                <a:gd name="connsiteY3833" fmla="*/ 1134599 h 3038603"/>
                <a:gd name="connsiteX3834" fmla="*/ 557548 w 3402569"/>
                <a:gd name="connsiteY3834" fmla="*/ 1141752 h 3038603"/>
                <a:gd name="connsiteX3835" fmla="*/ 560975 w 3402569"/>
                <a:gd name="connsiteY3835" fmla="*/ 1148755 h 3038603"/>
                <a:gd name="connsiteX3836" fmla="*/ 575578 w 3402569"/>
                <a:gd name="connsiteY3836" fmla="*/ 1179007 h 3038603"/>
                <a:gd name="connsiteX3837" fmla="*/ 582582 w 3402569"/>
                <a:gd name="connsiteY3837" fmla="*/ 1179007 h 3038603"/>
                <a:gd name="connsiteX3838" fmla="*/ 586903 w 3402569"/>
                <a:gd name="connsiteY3838" fmla="*/ 1179603 h 3038603"/>
                <a:gd name="connsiteX3839" fmla="*/ 598675 w 3402569"/>
                <a:gd name="connsiteY3839" fmla="*/ 1195101 h 3038603"/>
                <a:gd name="connsiteX3840" fmla="*/ 598675 w 3402569"/>
                <a:gd name="connsiteY3840" fmla="*/ 1195115 h 3038603"/>
                <a:gd name="connsiteX3841" fmla="*/ 586903 w 3402569"/>
                <a:gd name="connsiteY3841" fmla="*/ 1179618 h 3038603"/>
                <a:gd name="connsiteX3842" fmla="*/ 582582 w 3402569"/>
                <a:gd name="connsiteY3842" fmla="*/ 1179022 h 3038603"/>
                <a:gd name="connsiteX3843" fmla="*/ 575578 w 3402569"/>
                <a:gd name="connsiteY3843" fmla="*/ 1179022 h 3038603"/>
                <a:gd name="connsiteX3844" fmla="*/ 560975 w 3402569"/>
                <a:gd name="connsiteY3844" fmla="*/ 1148770 h 3038603"/>
                <a:gd name="connsiteX3845" fmla="*/ 557548 w 3402569"/>
                <a:gd name="connsiteY3845" fmla="*/ 1141767 h 3038603"/>
                <a:gd name="connsiteX3846" fmla="*/ 554120 w 3402569"/>
                <a:gd name="connsiteY3846" fmla="*/ 1134614 h 3038603"/>
                <a:gd name="connsiteX3847" fmla="*/ 540112 w 3402569"/>
                <a:gd name="connsiteY3847" fmla="*/ 1105704 h 3038603"/>
                <a:gd name="connsiteX3848" fmla="*/ 524466 w 3402569"/>
                <a:gd name="connsiteY3848" fmla="*/ 1105704 h 3038603"/>
                <a:gd name="connsiteX3849" fmla="*/ 488999 w 3402569"/>
                <a:gd name="connsiteY3849" fmla="*/ 1179022 h 3038603"/>
                <a:gd name="connsiteX3850" fmla="*/ 481996 w 3402569"/>
                <a:gd name="connsiteY3850" fmla="*/ 1179022 h 3038603"/>
                <a:gd name="connsiteX3851" fmla="*/ 470652 w 3402569"/>
                <a:gd name="connsiteY3851" fmla="*/ 1183716 h 3038603"/>
                <a:gd name="connsiteX3852" fmla="*/ 465902 w 3402569"/>
                <a:gd name="connsiteY3852" fmla="*/ 1195115 h 3038603"/>
                <a:gd name="connsiteX3853" fmla="*/ 465902 w 3402569"/>
                <a:gd name="connsiteY3853" fmla="*/ 1195101 h 3038603"/>
                <a:gd name="connsiteX3854" fmla="*/ 481996 w 3402569"/>
                <a:gd name="connsiteY3854" fmla="*/ 1179007 h 3038603"/>
                <a:gd name="connsiteX3855" fmla="*/ 488999 w 3402569"/>
                <a:gd name="connsiteY3855" fmla="*/ 1179007 h 3038603"/>
                <a:gd name="connsiteX3856" fmla="*/ 348923 w 3402569"/>
                <a:gd name="connsiteY3856" fmla="*/ 1105690 h 3038603"/>
                <a:gd name="connsiteX3857" fmla="*/ 364569 w 3402569"/>
                <a:gd name="connsiteY3857" fmla="*/ 1105690 h 3038603"/>
                <a:gd name="connsiteX3858" fmla="*/ 380067 w 3402569"/>
                <a:gd name="connsiteY3858" fmla="*/ 1137728 h 3038603"/>
                <a:gd name="connsiteX3859" fmla="*/ 383496 w 3402569"/>
                <a:gd name="connsiteY3859" fmla="*/ 1144732 h 3038603"/>
                <a:gd name="connsiteX3860" fmla="*/ 386923 w 3402569"/>
                <a:gd name="connsiteY3860" fmla="*/ 1151737 h 3038603"/>
                <a:gd name="connsiteX3861" fmla="*/ 400035 w 3402569"/>
                <a:gd name="connsiteY3861" fmla="*/ 1179007 h 3038603"/>
                <a:gd name="connsiteX3862" fmla="*/ 407040 w 3402569"/>
                <a:gd name="connsiteY3862" fmla="*/ 1179007 h 3038603"/>
                <a:gd name="connsiteX3863" fmla="*/ 414938 w 3402569"/>
                <a:gd name="connsiteY3863" fmla="*/ 1181092 h 3038603"/>
                <a:gd name="connsiteX3864" fmla="*/ 423134 w 3402569"/>
                <a:gd name="connsiteY3864" fmla="*/ 1195101 h 3038603"/>
                <a:gd name="connsiteX3865" fmla="*/ 423134 w 3402569"/>
                <a:gd name="connsiteY3865" fmla="*/ 1195115 h 3038603"/>
                <a:gd name="connsiteX3866" fmla="*/ 414938 w 3402569"/>
                <a:gd name="connsiteY3866" fmla="*/ 1181107 h 3038603"/>
                <a:gd name="connsiteX3867" fmla="*/ 407040 w 3402569"/>
                <a:gd name="connsiteY3867" fmla="*/ 1179036 h 3038603"/>
                <a:gd name="connsiteX3868" fmla="*/ 400035 w 3402569"/>
                <a:gd name="connsiteY3868" fmla="*/ 1179036 h 3038603"/>
                <a:gd name="connsiteX3869" fmla="*/ 386923 w 3402569"/>
                <a:gd name="connsiteY3869" fmla="*/ 1151752 h 3038603"/>
                <a:gd name="connsiteX3870" fmla="*/ 383496 w 3402569"/>
                <a:gd name="connsiteY3870" fmla="*/ 1144748 h 3038603"/>
                <a:gd name="connsiteX3871" fmla="*/ 380067 w 3402569"/>
                <a:gd name="connsiteY3871" fmla="*/ 1137743 h 3038603"/>
                <a:gd name="connsiteX3872" fmla="*/ 364569 w 3402569"/>
                <a:gd name="connsiteY3872" fmla="*/ 1105704 h 3038603"/>
                <a:gd name="connsiteX3873" fmla="*/ 348923 w 3402569"/>
                <a:gd name="connsiteY3873" fmla="*/ 1105704 h 3038603"/>
                <a:gd name="connsiteX3874" fmla="*/ 337747 w 3402569"/>
                <a:gd name="connsiteY3874" fmla="*/ 1128804 h 3038603"/>
                <a:gd name="connsiteX3875" fmla="*/ 313457 w 3402569"/>
                <a:gd name="connsiteY3875" fmla="*/ 1179036 h 3038603"/>
                <a:gd name="connsiteX3876" fmla="*/ 306453 w 3402569"/>
                <a:gd name="connsiteY3876" fmla="*/ 1179036 h 3038603"/>
                <a:gd name="connsiteX3877" fmla="*/ 290359 w 3402569"/>
                <a:gd name="connsiteY3877" fmla="*/ 1195115 h 3038603"/>
                <a:gd name="connsiteX3878" fmla="*/ 290359 w 3402569"/>
                <a:gd name="connsiteY3878" fmla="*/ 1195101 h 3038603"/>
                <a:gd name="connsiteX3879" fmla="*/ 306453 w 3402569"/>
                <a:gd name="connsiteY3879" fmla="*/ 1179007 h 3038603"/>
                <a:gd name="connsiteX3880" fmla="*/ 313457 w 3402569"/>
                <a:gd name="connsiteY3880" fmla="*/ 1179007 h 3038603"/>
                <a:gd name="connsiteX3881" fmla="*/ 337747 w 3402569"/>
                <a:gd name="connsiteY3881" fmla="*/ 1128789 h 3038603"/>
                <a:gd name="connsiteX3882" fmla="*/ 939332 w 3402569"/>
                <a:gd name="connsiteY3882" fmla="*/ 1103470 h 3038603"/>
                <a:gd name="connsiteX3883" fmla="*/ 939332 w 3402569"/>
                <a:gd name="connsiteY3883" fmla="*/ 1103485 h 3038603"/>
                <a:gd name="connsiteX3884" fmla="*/ 980162 w 3402569"/>
                <a:gd name="connsiteY3884" fmla="*/ 1103485 h 3038603"/>
                <a:gd name="connsiteX3885" fmla="*/ 980162 w 3402569"/>
                <a:gd name="connsiteY3885" fmla="*/ 1103470 h 3038603"/>
                <a:gd name="connsiteX3886" fmla="*/ 757677 w 3402569"/>
                <a:gd name="connsiteY3886" fmla="*/ 1103470 h 3038603"/>
                <a:gd name="connsiteX3887" fmla="*/ 757677 w 3402569"/>
                <a:gd name="connsiteY3887" fmla="*/ 1103485 h 3038603"/>
                <a:gd name="connsiteX3888" fmla="*/ 798508 w 3402569"/>
                <a:gd name="connsiteY3888" fmla="*/ 1103485 h 3038603"/>
                <a:gd name="connsiteX3889" fmla="*/ 798508 w 3402569"/>
                <a:gd name="connsiteY3889" fmla="*/ 1103470 h 3038603"/>
                <a:gd name="connsiteX3890" fmla="*/ 1030082 w 3402569"/>
                <a:gd name="connsiteY3890" fmla="*/ 1103321 h 3038603"/>
                <a:gd name="connsiteX3891" fmla="*/ 1030082 w 3402569"/>
                <a:gd name="connsiteY3891" fmla="*/ 1103336 h 3038603"/>
                <a:gd name="connsiteX3892" fmla="*/ 1070909 w 3402569"/>
                <a:gd name="connsiteY3892" fmla="*/ 1103336 h 3038603"/>
                <a:gd name="connsiteX3893" fmla="*/ 1070909 w 3402569"/>
                <a:gd name="connsiteY3893" fmla="*/ 1103321 h 3038603"/>
                <a:gd name="connsiteX3894" fmla="*/ 848431 w 3402569"/>
                <a:gd name="connsiteY3894" fmla="*/ 1103321 h 3038603"/>
                <a:gd name="connsiteX3895" fmla="*/ 848431 w 3402569"/>
                <a:gd name="connsiteY3895" fmla="*/ 1103336 h 3038603"/>
                <a:gd name="connsiteX3896" fmla="*/ 889261 w 3402569"/>
                <a:gd name="connsiteY3896" fmla="*/ 1103336 h 3038603"/>
                <a:gd name="connsiteX3897" fmla="*/ 889261 w 3402569"/>
                <a:gd name="connsiteY3897" fmla="*/ 1103321 h 3038603"/>
                <a:gd name="connsiteX3898" fmla="*/ 1442448 w 3402569"/>
                <a:gd name="connsiteY3898" fmla="*/ 1098105 h 3038603"/>
                <a:gd name="connsiteX3899" fmla="*/ 1442419 w 3402569"/>
                <a:gd name="connsiteY3899" fmla="*/ 1098134 h 3038603"/>
                <a:gd name="connsiteX3900" fmla="*/ 1466548 w 3402569"/>
                <a:gd name="connsiteY3900" fmla="*/ 1098134 h 3038603"/>
                <a:gd name="connsiteX3901" fmla="*/ 1466548 w 3402569"/>
                <a:gd name="connsiteY3901" fmla="*/ 1098119 h 3038603"/>
                <a:gd name="connsiteX3902" fmla="*/ 1466548 w 3402569"/>
                <a:gd name="connsiteY3902" fmla="*/ 1098105 h 3038603"/>
                <a:gd name="connsiteX3903" fmla="*/ 939332 w 3402569"/>
                <a:gd name="connsiteY3903" fmla="*/ 1097821 h 3038603"/>
                <a:gd name="connsiteX3904" fmla="*/ 939332 w 3402569"/>
                <a:gd name="connsiteY3904" fmla="*/ 1103455 h 3038603"/>
                <a:gd name="connsiteX3905" fmla="*/ 939339 w 3402569"/>
                <a:gd name="connsiteY3905" fmla="*/ 1103455 h 3038603"/>
                <a:gd name="connsiteX3906" fmla="*/ 939339 w 3402569"/>
                <a:gd name="connsiteY3906" fmla="*/ 1097821 h 3038603"/>
                <a:gd name="connsiteX3907" fmla="*/ 757677 w 3402569"/>
                <a:gd name="connsiteY3907" fmla="*/ 1097821 h 3038603"/>
                <a:gd name="connsiteX3908" fmla="*/ 757677 w 3402569"/>
                <a:gd name="connsiteY3908" fmla="*/ 1103455 h 3038603"/>
                <a:gd name="connsiteX3909" fmla="*/ 757683 w 3402569"/>
                <a:gd name="connsiteY3909" fmla="*/ 1103455 h 3038603"/>
                <a:gd name="connsiteX3910" fmla="*/ 757683 w 3402569"/>
                <a:gd name="connsiteY3910" fmla="*/ 1097821 h 3038603"/>
                <a:gd name="connsiteX3911" fmla="*/ 939332 w 3402569"/>
                <a:gd name="connsiteY3911" fmla="*/ 1097792 h 3038603"/>
                <a:gd name="connsiteX3912" fmla="*/ 939332 w 3402569"/>
                <a:gd name="connsiteY3912" fmla="*/ 1097807 h 3038603"/>
                <a:gd name="connsiteX3913" fmla="*/ 980162 w 3402569"/>
                <a:gd name="connsiteY3913" fmla="*/ 1097807 h 3038603"/>
                <a:gd name="connsiteX3914" fmla="*/ 980162 w 3402569"/>
                <a:gd name="connsiteY3914" fmla="*/ 1097792 h 3038603"/>
                <a:gd name="connsiteX3915" fmla="*/ 757677 w 3402569"/>
                <a:gd name="connsiteY3915" fmla="*/ 1097792 h 3038603"/>
                <a:gd name="connsiteX3916" fmla="*/ 757677 w 3402569"/>
                <a:gd name="connsiteY3916" fmla="*/ 1097807 h 3038603"/>
                <a:gd name="connsiteX3917" fmla="*/ 798508 w 3402569"/>
                <a:gd name="connsiteY3917" fmla="*/ 1097807 h 3038603"/>
                <a:gd name="connsiteX3918" fmla="*/ 798508 w 3402569"/>
                <a:gd name="connsiteY3918" fmla="*/ 1097792 h 3038603"/>
                <a:gd name="connsiteX3919" fmla="*/ 1030082 w 3402569"/>
                <a:gd name="connsiteY3919" fmla="*/ 1097525 h 3038603"/>
                <a:gd name="connsiteX3920" fmla="*/ 1030082 w 3402569"/>
                <a:gd name="connsiteY3920" fmla="*/ 1103306 h 3038603"/>
                <a:gd name="connsiteX3921" fmla="*/ 1030090 w 3402569"/>
                <a:gd name="connsiteY3921" fmla="*/ 1103306 h 3038603"/>
                <a:gd name="connsiteX3922" fmla="*/ 1030090 w 3402569"/>
                <a:gd name="connsiteY3922" fmla="*/ 1097525 h 3038603"/>
                <a:gd name="connsiteX3923" fmla="*/ 848431 w 3402569"/>
                <a:gd name="connsiteY3923" fmla="*/ 1097525 h 3038603"/>
                <a:gd name="connsiteX3924" fmla="*/ 848431 w 3402569"/>
                <a:gd name="connsiteY3924" fmla="*/ 1103306 h 3038603"/>
                <a:gd name="connsiteX3925" fmla="*/ 848438 w 3402569"/>
                <a:gd name="connsiteY3925" fmla="*/ 1103306 h 3038603"/>
                <a:gd name="connsiteX3926" fmla="*/ 848438 w 3402569"/>
                <a:gd name="connsiteY3926" fmla="*/ 1097525 h 3038603"/>
                <a:gd name="connsiteX3927" fmla="*/ 1030082 w 3402569"/>
                <a:gd name="connsiteY3927" fmla="*/ 1097494 h 3038603"/>
                <a:gd name="connsiteX3928" fmla="*/ 1030082 w 3402569"/>
                <a:gd name="connsiteY3928" fmla="*/ 1097508 h 3038603"/>
                <a:gd name="connsiteX3929" fmla="*/ 1070909 w 3402569"/>
                <a:gd name="connsiteY3929" fmla="*/ 1097508 h 3038603"/>
                <a:gd name="connsiteX3930" fmla="*/ 1070909 w 3402569"/>
                <a:gd name="connsiteY3930" fmla="*/ 1097494 h 3038603"/>
                <a:gd name="connsiteX3931" fmla="*/ 848431 w 3402569"/>
                <a:gd name="connsiteY3931" fmla="*/ 1097494 h 3038603"/>
                <a:gd name="connsiteX3932" fmla="*/ 848431 w 3402569"/>
                <a:gd name="connsiteY3932" fmla="*/ 1097508 h 3038603"/>
                <a:gd name="connsiteX3933" fmla="*/ 889261 w 3402569"/>
                <a:gd name="connsiteY3933" fmla="*/ 1097508 h 3038603"/>
                <a:gd name="connsiteX3934" fmla="*/ 889261 w 3402569"/>
                <a:gd name="connsiteY3934" fmla="*/ 1097494 h 3038603"/>
                <a:gd name="connsiteX3935" fmla="*/ 935755 w 3402569"/>
                <a:gd name="connsiteY3935" fmla="*/ 1085454 h 3038603"/>
                <a:gd name="connsiteX3936" fmla="*/ 983589 w 3402569"/>
                <a:gd name="connsiteY3936" fmla="*/ 1085454 h 3038603"/>
                <a:gd name="connsiteX3937" fmla="*/ 992380 w 3402569"/>
                <a:gd name="connsiteY3937" fmla="*/ 1094245 h 3038603"/>
                <a:gd name="connsiteX3938" fmla="*/ 992380 w 3402569"/>
                <a:gd name="connsiteY3938" fmla="*/ 1106882 h 3038603"/>
                <a:gd name="connsiteX3939" fmla="*/ 990890 w 3402569"/>
                <a:gd name="connsiteY3939" fmla="*/ 1111651 h 3038603"/>
                <a:gd name="connsiteX3940" fmla="*/ 988952 w 3402569"/>
                <a:gd name="connsiteY3940" fmla="*/ 1113886 h 3038603"/>
                <a:gd name="connsiteX3941" fmla="*/ 988960 w 3402569"/>
                <a:gd name="connsiteY3941" fmla="*/ 1113891 h 3038603"/>
                <a:gd name="connsiteX3942" fmla="*/ 990890 w 3402569"/>
                <a:gd name="connsiteY3942" fmla="*/ 1111666 h 3038603"/>
                <a:gd name="connsiteX3943" fmla="*/ 992380 w 3402569"/>
                <a:gd name="connsiteY3943" fmla="*/ 1106897 h 3038603"/>
                <a:gd name="connsiteX3944" fmla="*/ 992380 w 3402569"/>
                <a:gd name="connsiteY3944" fmla="*/ 1106912 h 3038603"/>
                <a:gd name="connsiteX3945" fmla="*/ 990890 w 3402569"/>
                <a:gd name="connsiteY3945" fmla="*/ 1111681 h 3038603"/>
                <a:gd name="connsiteX3946" fmla="*/ 988968 w 3402569"/>
                <a:gd name="connsiteY3946" fmla="*/ 1113896 h 3038603"/>
                <a:gd name="connsiteX3947" fmla="*/ 988960 w 3402569"/>
                <a:gd name="connsiteY3947" fmla="*/ 1113892 h 3038603"/>
                <a:gd name="connsiteX3948" fmla="*/ 988952 w 3402569"/>
                <a:gd name="connsiteY3948" fmla="*/ 1113900 h 3038603"/>
                <a:gd name="connsiteX3949" fmla="*/ 988960 w 3402569"/>
                <a:gd name="connsiteY3949" fmla="*/ 1113905 h 3038603"/>
                <a:gd name="connsiteX3950" fmla="*/ 988967 w 3402569"/>
                <a:gd name="connsiteY3950" fmla="*/ 1113896 h 3038603"/>
                <a:gd name="connsiteX3951" fmla="*/ 990889 w 3402569"/>
                <a:gd name="connsiteY3951" fmla="*/ 1115078 h 3038603"/>
                <a:gd name="connsiteX3952" fmla="*/ 997147 w 3402569"/>
                <a:gd name="connsiteY3952" fmla="*/ 1120593 h 3038603"/>
                <a:gd name="connsiteX3953" fmla="*/ 1003554 w 3402569"/>
                <a:gd name="connsiteY3953" fmla="*/ 1138176 h 3038603"/>
                <a:gd name="connsiteX3954" fmla="*/ 1003554 w 3402569"/>
                <a:gd name="connsiteY3954" fmla="*/ 1138190 h 3038603"/>
                <a:gd name="connsiteX3955" fmla="*/ 997147 w 3402569"/>
                <a:gd name="connsiteY3955" fmla="*/ 1120607 h 3038603"/>
                <a:gd name="connsiteX3956" fmla="*/ 990889 w 3402569"/>
                <a:gd name="connsiteY3956" fmla="*/ 1115093 h 3038603"/>
                <a:gd name="connsiteX3957" fmla="*/ 988961 w 3402569"/>
                <a:gd name="connsiteY3957" fmla="*/ 1113906 h 3038603"/>
                <a:gd name="connsiteX3958" fmla="*/ 988952 w 3402569"/>
                <a:gd name="connsiteY3958" fmla="*/ 1113915 h 3038603"/>
                <a:gd name="connsiteX3959" fmla="*/ 990890 w 3402569"/>
                <a:gd name="connsiteY3959" fmla="*/ 1115108 h 3038603"/>
                <a:gd name="connsiteX3960" fmla="*/ 997148 w 3402569"/>
                <a:gd name="connsiteY3960" fmla="*/ 1120622 h 3038603"/>
                <a:gd name="connsiteX3961" fmla="*/ 1003555 w 3402569"/>
                <a:gd name="connsiteY3961" fmla="*/ 1138205 h 3038603"/>
                <a:gd name="connsiteX3962" fmla="*/ 1003555 w 3402569"/>
                <a:gd name="connsiteY3962" fmla="*/ 1230119 h 3038603"/>
                <a:gd name="connsiteX3963" fmla="*/ 1003553 w 3402569"/>
                <a:gd name="connsiteY3963" fmla="*/ 1230135 h 3038603"/>
                <a:gd name="connsiteX3964" fmla="*/ 1003553 w 3402569"/>
                <a:gd name="connsiteY3964" fmla="*/ 1230149 h 3038603"/>
                <a:gd name="connsiteX3965" fmla="*/ 1002963 w 3402569"/>
                <a:gd name="connsiteY3965" fmla="*/ 1234292 h 3038603"/>
                <a:gd name="connsiteX3966" fmla="*/ 1002963 w 3402569"/>
                <a:gd name="connsiteY3966" fmla="*/ 1234292 h 3038603"/>
                <a:gd name="connsiteX3967" fmla="*/ 1002961 w 3402569"/>
                <a:gd name="connsiteY3967" fmla="*/ 1234307 h 3038603"/>
                <a:gd name="connsiteX3968" fmla="*/ 1002963 w 3402569"/>
                <a:gd name="connsiteY3968" fmla="*/ 1234307 h 3038603"/>
                <a:gd name="connsiteX3969" fmla="*/ 1002961 w 3402569"/>
                <a:gd name="connsiteY3969" fmla="*/ 1234321 h 3038603"/>
                <a:gd name="connsiteX3970" fmla="*/ 1002968 w 3402569"/>
                <a:gd name="connsiteY3970" fmla="*/ 1234321 h 3038603"/>
                <a:gd name="connsiteX3971" fmla="*/ 1007281 w 3402569"/>
                <a:gd name="connsiteY3971" fmla="*/ 1234321 h 3038603"/>
                <a:gd name="connsiteX3972" fmla="*/ 1007286 w 3402569"/>
                <a:gd name="connsiteY3972" fmla="*/ 1234336 h 3038603"/>
                <a:gd name="connsiteX3973" fmla="*/ 1007281 w 3402569"/>
                <a:gd name="connsiteY3973" fmla="*/ 1234336 h 3038603"/>
                <a:gd name="connsiteX3974" fmla="*/ 1008175 w 3402569"/>
                <a:gd name="connsiteY3974" fmla="*/ 1236871 h 3038603"/>
                <a:gd name="connsiteX3975" fmla="*/ 1008175 w 3402569"/>
                <a:gd name="connsiteY3975" fmla="*/ 1236856 h 3038603"/>
                <a:gd name="connsiteX3976" fmla="*/ 1007286 w 3402569"/>
                <a:gd name="connsiteY3976" fmla="*/ 1234336 h 3038603"/>
                <a:gd name="connsiteX3977" fmla="*/ 1007290 w 3402569"/>
                <a:gd name="connsiteY3977" fmla="*/ 1234336 h 3038603"/>
                <a:gd name="connsiteX3978" fmla="*/ 1007291 w 3402569"/>
                <a:gd name="connsiteY3978" fmla="*/ 1234336 h 3038603"/>
                <a:gd name="connsiteX3979" fmla="*/ 1007295 w 3402569"/>
                <a:gd name="connsiteY3979" fmla="*/ 1234336 h 3038603"/>
                <a:gd name="connsiteX3980" fmla="*/ 1022570 w 3402569"/>
                <a:gd name="connsiteY3980" fmla="*/ 1234336 h 3038603"/>
                <a:gd name="connsiteX3981" fmla="*/ 1023375 w 3402569"/>
                <a:gd name="connsiteY3981" fmla="*/ 1234470 h 3038603"/>
                <a:gd name="connsiteX3982" fmla="*/ 1023384 w 3402569"/>
                <a:gd name="connsiteY3982" fmla="*/ 1234470 h 3038603"/>
                <a:gd name="connsiteX3983" fmla="*/ 1022579 w 3402569"/>
                <a:gd name="connsiteY3983" fmla="*/ 1234336 h 3038603"/>
                <a:gd name="connsiteX3984" fmla="*/ 1078420 w 3402569"/>
                <a:gd name="connsiteY3984" fmla="*/ 1234336 h 3038603"/>
                <a:gd name="connsiteX3985" fmla="*/ 1093705 w 3402569"/>
                <a:gd name="connsiteY3985" fmla="*/ 1234336 h 3038603"/>
                <a:gd name="connsiteX3986" fmla="*/ 1092965 w 3402569"/>
                <a:gd name="connsiteY3986" fmla="*/ 1236558 h 3038603"/>
                <a:gd name="connsiteX3987" fmla="*/ 1086705 w 3402569"/>
                <a:gd name="connsiteY3987" fmla="*/ 1244157 h 3038603"/>
                <a:gd name="connsiteX3988" fmla="*/ 1079488 w 3402569"/>
                <a:gd name="connsiteY3988" fmla="*/ 1246661 h 3038603"/>
                <a:gd name="connsiteX3989" fmla="*/ 1079403 w 3402569"/>
                <a:gd name="connsiteY3989" fmla="*/ 1246661 h 3038603"/>
                <a:gd name="connsiteX3990" fmla="*/ 1079056 w 3402569"/>
                <a:gd name="connsiteY3990" fmla="*/ 1246690 h 3038603"/>
                <a:gd name="connsiteX3991" fmla="*/ 1079224 w 3402569"/>
                <a:gd name="connsiteY3991" fmla="*/ 1246690 h 3038603"/>
                <a:gd name="connsiteX3992" fmla="*/ 1079403 w 3402569"/>
                <a:gd name="connsiteY3992" fmla="*/ 1246690 h 3038603"/>
                <a:gd name="connsiteX3993" fmla="*/ 1116951 w 3402569"/>
                <a:gd name="connsiteY3993" fmla="*/ 1246690 h 3038603"/>
                <a:gd name="connsiteX3994" fmla="*/ 1116951 w 3402569"/>
                <a:gd name="connsiteY3994" fmla="*/ 1246705 h 3038603"/>
                <a:gd name="connsiteX3995" fmla="*/ 1079403 w 3402569"/>
                <a:gd name="connsiteY3995" fmla="*/ 1246705 h 3038603"/>
                <a:gd name="connsiteX3996" fmla="*/ 1077615 w 3402569"/>
                <a:gd name="connsiteY3996" fmla="*/ 1246854 h 3038603"/>
                <a:gd name="connsiteX3997" fmla="*/ 1023374 w 3402569"/>
                <a:gd name="connsiteY3997" fmla="*/ 1246854 h 3038603"/>
                <a:gd name="connsiteX3998" fmla="*/ 1021734 w 3402569"/>
                <a:gd name="connsiteY3998" fmla="*/ 1246705 h 3038603"/>
                <a:gd name="connsiteX3999" fmla="*/ 1008023 w 3402569"/>
                <a:gd name="connsiteY3999" fmla="*/ 1246705 h 3038603"/>
                <a:gd name="connsiteX4000" fmla="*/ 1008026 w 3402569"/>
                <a:gd name="connsiteY4000" fmla="*/ 1246690 h 3038603"/>
                <a:gd name="connsiteX4001" fmla="*/ 1008028 w 3402569"/>
                <a:gd name="connsiteY4001" fmla="*/ 1246675 h 3038603"/>
                <a:gd name="connsiteX4002" fmla="*/ 1021734 w 3402569"/>
                <a:gd name="connsiteY4002" fmla="*/ 1246675 h 3038603"/>
                <a:gd name="connsiteX4003" fmla="*/ 1021899 w 3402569"/>
                <a:gd name="connsiteY4003" fmla="*/ 1246690 h 3038603"/>
                <a:gd name="connsiteX4004" fmla="*/ 1021908 w 3402569"/>
                <a:gd name="connsiteY4004" fmla="*/ 1246690 h 3038603"/>
                <a:gd name="connsiteX4005" fmla="*/ 1022053 w 3402569"/>
                <a:gd name="connsiteY4005" fmla="*/ 1246690 h 3038603"/>
                <a:gd name="connsiteX4006" fmla="*/ 1023374 w 3402569"/>
                <a:gd name="connsiteY4006" fmla="*/ 1246810 h 3038603"/>
                <a:gd name="connsiteX4007" fmla="*/ 1023384 w 3402569"/>
                <a:gd name="connsiteY4007" fmla="*/ 1246810 h 3038603"/>
                <a:gd name="connsiteX4008" fmla="*/ 1022062 w 3402569"/>
                <a:gd name="connsiteY4008" fmla="*/ 1246690 h 3038603"/>
                <a:gd name="connsiteX4009" fmla="*/ 1022054 w 3402569"/>
                <a:gd name="connsiteY4009" fmla="*/ 1246690 h 3038603"/>
                <a:gd name="connsiteX4010" fmla="*/ 1021734 w 3402569"/>
                <a:gd name="connsiteY4010" fmla="*/ 1246661 h 3038603"/>
                <a:gd name="connsiteX4011" fmla="*/ 1008040 w 3402569"/>
                <a:gd name="connsiteY4011" fmla="*/ 1246661 h 3038603"/>
                <a:gd name="connsiteX4012" fmla="*/ 1008038 w 3402569"/>
                <a:gd name="connsiteY4012" fmla="*/ 1246661 h 3038603"/>
                <a:gd name="connsiteX4013" fmla="*/ 1008031 w 3402569"/>
                <a:gd name="connsiteY4013" fmla="*/ 1246661 h 3038603"/>
                <a:gd name="connsiteX4014" fmla="*/ 1008175 w 3402569"/>
                <a:gd name="connsiteY4014" fmla="*/ 1245810 h 3038603"/>
                <a:gd name="connsiteX4015" fmla="*/ 1008175 w 3402569"/>
                <a:gd name="connsiteY4015" fmla="*/ 1245795 h 3038603"/>
                <a:gd name="connsiteX4016" fmla="*/ 1008029 w 3402569"/>
                <a:gd name="connsiteY4016" fmla="*/ 1246661 h 3038603"/>
                <a:gd name="connsiteX4017" fmla="*/ 1008026 w 3402569"/>
                <a:gd name="connsiteY4017" fmla="*/ 1246661 h 3038603"/>
                <a:gd name="connsiteX4018" fmla="*/ 990221 w 3402569"/>
                <a:gd name="connsiteY4018" fmla="*/ 1246661 h 3038603"/>
                <a:gd name="connsiteX4019" fmla="*/ 990212 w 3402569"/>
                <a:gd name="connsiteY4019" fmla="*/ 1246661 h 3038603"/>
                <a:gd name="connsiteX4020" fmla="*/ 990152 w 3402569"/>
                <a:gd name="connsiteY4020" fmla="*/ 1246661 h 3038603"/>
                <a:gd name="connsiteX4021" fmla="*/ 989833 w 3402569"/>
                <a:gd name="connsiteY4021" fmla="*/ 1246690 h 3038603"/>
                <a:gd name="connsiteX4022" fmla="*/ 989977 w 3402569"/>
                <a:gd name="connsiteY4022" fmla="*/ 1246690 h 3038603"/>
                <a:gd name="connsiteX4023" fmla="*/ 989987 w 3402569"/>
                <a:gd name="connsiteY4023" fmla="*/ 1246690 h 3038603"/>
                <a:gd name="connsiteX4024" fmla="*/ 990142 w 3402569"/>
                <a:gd name="connsiteY4024" fmla="*/ 1246690 h 3038603"/>
                <a:gd name="connsiteX4025" fmla="*/ 986864 w 3402569"/>
                <a:gd name="connsiteY4025" fmla="*/ 1246988 h 3038603"/>
                <a:gd name="connsiteX4026" fmla="*/ 932473 w 3402569"/>
                <a:gd name="connsiteY4026" fmla="*/ 1246988 h 3038603"/>
                <a:gd name="connsiteX4027" fmla="*/ 929195 w 3402569"/>
                <a:gd name="connsiteY4027" fmla="*/ 1246690 h 3038603"/>
                <a:gd name="connsiteX4028" fmla="*/ 929360 w 3402569"/>
                <a:gd name="connsiteY4028" fmla="*/ 1246690 h 3038603"/>
                <a:gd name="connsiteX4029" fmla="*/ 932473 w 3402569"/>
                <a:gd name="connsiteY4029" fmla="*/ 1246973 h 3038603"/>
                <a:gd name="connsiteX4030" fmla="*/ 932481 w 3402569"/>
                <a:gd name="connsiteY4030" fmla="*/ 1246973 h 3038603"/>
                <a:gd name="connsiteX4031" fmla="*/ 929369 w 3402569"/>
                <a:gd name="connsiteY4031" fmla="*/ 1246690 h 3038603"/>
                <a:gd name="connsiteX4032" fmla="*/ 929514 w 3402569"/>
                <a:gd name="connsiteY4032" fmla="*/ 1246690 h 3038603"/>
                <a:gd name="connsiteX4033" fmla="*/ 929522 w 3402569"/>
                <a:gd name="connsiteY4033" fmla="*/ 1246690 h 3038603"/>
                <a:gd name="connsiteX4034" fmla="*/ 929523 w 3402569"/>
                <a:gd name="connsiteY4034" fmla="*/ 1246690 h 3038603"/>
                <a:gd name="connsiteX4035" fmla="*/ 929204 w 3402569"/>
                <a:gd name="connsiteY4035" fmla="*/ 1246661 h 3038603"/>
                <a:gd name="connsiteX4036" fmla="*/ 917138 w 3402569"/>
                <a:gd name="connsiteY4036" fmla="*/ 1246661 h 3038603"/>
                <a:gd name="connsiteX4037" fmla="*/ 917282 w 3402569"/>
                <a:gd name="connsiteY4037" fmla="*/ 1245795 h 3038603"/>
                <a:gd name="connsiteX4038" fmla="*/ 917282 w 3402569"/>
                <a:gd name="connsiteY4038" fmla="*/ 1237003 h 3038603"/>
                <a:gd name="connsiteX4039" fmla="*/ 916390 w 3402569"/>
                <a:gd name="connsiteY4039" fmla="*/ 1234321 h 3038603"/>
                <a:gd name="connsiteX4040" fmla="*/ 916384 w 3402569"/>
                <a:gd name="connsiteY4040" fmla="*/ 1234321 h 3038603"/>
                <a:gd name="connsiteX4041" fmla="*/ 916382 w 3402569"/>
                <a:gd name="connsiteY4041" fmla="*/ 1234307 h 3038603"/>
                <a:gd name="connsiteX4042" fmla="*/ 916384 w 3402569"/>
                <a:gd name="connsiteY4042" fmla="*/ 1234307 h 3038603"/>
                <a:gd name="connsiteX4043" fmla="*/ 916382 w 3402569"/>
                <a:gd name="connsiteY4043" fmla="*/ 1234292 h 3038603"/>
                <a:gd name="connsiteX4044" fmla="*/ 916384 w 3402569"/>
                <a:gd name="connsiteY4044" fmla="*/ 1234292 h 3038603"/>
                <a:gd name="connsiteX4045" fmla="*/ 915787 w 3402569"/>
                <a:gd name="connsiteY4045" fmla="*/ 1230119 h 3038603"/>
                <a:gd name="connsiteX4046" fmla="*/ 915787 w 3402569"/>
                <a:gd name="connsiteY4046" fmla="*/ 1138205 h 3038603"/>
                <a:gd name="connsiteX4047" fmla="*/ 930390 w 3402569"/>
                <a:gd name="connsiteY4047" fmla="*/ 1113915 h 3038603"/>
                <a:gd name="connsiteX4048" fmla="*/ 930384 w 3402569"/>
                <a:gd name="connsiteY4048" fmla="*/ 1113905 h 3038603"/>
                <a:gd name="connsiteX4049" fmla="*/ 930390 w 3402569"/>
                <a:gd name="connsiteY4049" fmla="*/ 1113900 h 3038603"/>
                <a:gd name="connsiteX4050" fmla="*/ 930384 w 3402569"/>
                <a:gd name="connsiteY4050" fmla="*/ 1113891 h 3038603"/>
                <a:gd name="connsiteX4051" fmla="*/ 930390 w 3402569"/>
                <a:gd name="connsiteY4051" fmla="*/ 1113886 h 3038603"/>
                <a:gd name="connsiteX4052" fmla="*/ 926963 w 3402569"/>
                <a:gd name="connsiteY4052" fmla="*/ 1106882 h 3038603"/>
                <a:gd name="connsiteX4053" fmla="*/ 926963 w 3402569"/>
                <a:gd name="connsiteY4053" fmla="*/ 1094245 h 3038603"/>
                <a:gd name="connsiteX4054" fmla="*/ 935755 w 3402569"/>
                <a:gd name="connsiteY4054" fmla="*/ 1085454 h 3038603"/>
                <a:gd name="connsiteX4055" fmla="*/ 935755 w 3402569"/>
                <a:gd name="connsiteY4055" fmla="*/ 1085423 h 3038603"/>
                <a:gd name="connsiteX4056" fmla="*/ 983589 w 3402569"/>
                <a:gd name="connsiteY4056" fmla="*/ 1085423 h 3038603"/>
                <a:gd name="connsiteX4057" fmla="*/ 992380 w 3402569"/>
                <a:gd name="connsiteY4057" fmla="*/ 1094216 h 3038603"/>
                <a:gd name="connsiteX4058" fmla="*/ 992380 w 3402569"/>
                <a:gd name="connsiteY4058" fmla="*/ 1094230 h 3038603"/>
                <a:gd name="connsiteX4059" fmla="*/ 983589 w 3402569"/>
                <a:gd name="connsiteY4059" fmla="*/ 1085438 h 3038603"/>
                <a:gd name="connsiteX4060" fmla="*/ 935755 w 3402569"/>
                <a:gd name="connsiteY4060" fmla="*/ 1085438 h 3038603"/>
                <a:gd name="connsiteX4061" fmla="*/ 926963 w 3402569"/>
                <a:gd name="connsiteY4061" fmla="*/ 1094230 h 3038603"/>
                <a:gd name="connsiteX4062" fmla="*/ 926963 w 3402569"/>
                <a:gd name="connsiteY4062" fmla="*/ 1094216 h 3038603"/>
                <a:gd name="connsiteX4063" fmla="*/ 935755 w 3402569"/>
                <a:gd name="connsiteY4063" fmla="*/ 1085423 h 3038603"/>
                <a:gd name="connsiteX4064" fmla="*/ 754100 w 3402569"/>
                <a:gd name="connsiteY4064" fmla="*/ 1085423 h 3038603"/>
                <a:gd name="connsiteX4065" fmla="*/ 801786 w 3402569"/>
                <a:gd name="connsiteY4065" fmla="*/ 1085423 h 3038603"/>
                <a:gd name="connsiteX4066" fmla="*/ 810728 w 3402569"/>
                <a:gd name="connsiteY4066" fmla="*/ 1094216 h 3038603"/>
                <a:gd name="connsiteX4067" fmla="*/ 810728 w 3402569"/>
                <a:gd name="connsiteY4067" fmla="*/ 1094230 h 3038603"/>
                <a:gd name="connsiteX4068" fmla="*/ 801786 w 3402569"/>
                <a:gd name="connsiteY4068" fmla="*/ 1085438 h 3038603"/>
                <a:gd name="connsiteX4069" fmla="*/ 754100 w 3402569"/>
                <a:gd name="connsiteY4069" fmla="*/ 1085438 h 3038603"/>
                <a:gd name="connsiteX4070" fmla="*/ 745310 w 3402569"/>
                <a:gd name="connsiteY4070" fmla="*/ 1094230 h 3038603"/>
                <a:gd name="connsiteX4071" fmla="*/ 745310 w 3402569"/>
                <a:gd name="connsiteY4071" fmla="*/ 1094216 h 3038603"/>
                <a:gd name="connsiteX4072" fmla="*/ 754100 w 3402569"/>
                <a:gd name="connsiteY4072" fmla="*/ 1085423 h 3038603"/>
                <a:gd name="connsiteX4073" fmla="*/ 1026655 w 3402569"/>
                <a:gd name="connsiteY4073" fmla="*/ 1085156 h 3038603"/>
                <a:gd name="connsiteX4074" fmla="*/ 1074337 w 3402569"/>
                <a:gd name="connsiteY4074" fmla="*/ 1085156 h 3038603"/>
                <a:gd name="connsiteX4075" fmla="*/ 1083127 w 3402569"/>
                <a:gd name="connsiteY4075" fmla="*/ 1094096 h 3038603"/>
                <a:gd name="connsiteX4076" fmla="*/ 1083127 w 3402569"/>
                <a:gd name="connsiteY4076" fmla="*/ 1106584 h 3038603"/>
                <a:gd name="connsiteX4077" fmla="*/ 1081788 w 3402569"/>
                <a:gd name="connsiteY4077" fmla="*/ 1111353 h 3038603"/>
                <a:gd name="connsiteX4078" fmla="*/ 1079700 w 3402569"/>
                <a:gd name="connsiteY4078" fmla="*/ 1113737 h 3038603"/>
                <a:gd name="connsiteX4079" fmla="*/ 1079708 w 3402569"/>
                <a:gd name="connsiteY4079" fmla="*/ 1113742 h 3038603"/>
                <a:gd name="connsiteX4080" fmla="*/ 1079700 w 3402569"/>
                <a:gd name="connsiteY4080" fmla="*/ 1113751 h 3038603"/>
                <a:gd name="connsiteX4081" fmla="*/ 1079708 w 3402569"/>
                <a:gd name="connsiteY4081" fmla="*/ 1113757 h 3038603"/>
                <a:gd name="connsiteX4082" fmla="*/ 1079700 w 3402569"/>
                <a:gd name="connsiteY4082" fmla="*/ 1113766 h 3038603"/>
                <a:gd name="connsiteX4083" fmla="*/ 1081788 w 3402569"/>
                <a:gd name="connsiteY4083" fmla="*/ 1115108 h 3038603"/>
                <a:gd name="connsiteX4084" fmla="*/ 1088046 w 3402569"/>
                <a:gd name="connsiteY4084" fmla="*/ 1120622 h 3038603"/>
                <a:gd name="connsiteX4085" fmla="*/ 1094305 w 3402569"/>
                <a:gd name="connsiteY4085" fmla="*/ 1137907 h 3038603"/>
                <a:gd name="connsiteX4086" fmla="*/ 1094305 w 3402569"/>
                <a:gd name="connsiteY4086" fmla="*/ 1229970 h 3038603"/>
                <a:gd name="connsiteX4087" fmla="*/ 1093710 w 3402569"/>
                <a:gd name="connsiteY4087" fmla="*/ 1234292 h 3038603"/>
                <a:gd name="connsiteX4088" fmla="*/ 1093711 w 3402569"/>
                <a:gd name="connsiteY4088" fmla="*/ 1234292 h 3038603"/>
                <a:gd name="connsiteX4089" fmla="*/ 1093710 w 3402569"/>
                <a:gd name="connsiteY4089" fmla="*/ 1234307 h 3038603"/>
                <a:gd name="connsiteX4090" fmla="*/ 1093711 w 3402569"/>
                <a:gd name="connsiteY4090" fmla="*/ 1234307 h 3038603"/>
                <a:gd name="connsiteX4091" fmla="*/ 1093710 w 3402569"/>
                <a:gd name="connsiteY4091" fmla="*/ 1234321 h 3038603"/>
                <a:gd name="connsiteX4092" fmla="*/ 1078510 w 3402569"/>
                <a:gd name="connsiteY4092" fmla="*/ 1234321 h 3038603"/>
                <a:gd name="connsiteX4093" fmla="*/ 1022489 w 3402569"/>
                <a:gd name="connsiteY4093" fmla="*/ 1234321 h 3038603"/>
                <a:gd name="connsiteX4094" fmla="*/ 1022478 w 3402569"/>
                <a:gd name="connsiteY4094" fmla="*/ 1234307 h 3038603"/>
                <a:gd name="connsiteX4095" fmla="*/ 1019062 w 3402569"/>
                <a:gd name="connsiteY4095" fmla="*/ 1230000 h 3038603"/>
                <a:gd name="connsiteX4096" fmla="*/ 1019062 w 3402569"/>
                <a:gd name="connsiteY4096" fmla="*/ 1229994 h 3038603"/>
                <a:gd name="connsiteX4097" fmla="*/ 1019055 w 3402569"/>
                <a:gd name="connsiteY4097" fmla="*/ 1229985 h 3038603"/>
                <a:gd name="connsiteX4098" fmla="*/ 1019055 w 3402569"/>
                <a:gd name="connsiteY4098" fmla="*/ 1230000 h 3038603"/>
                <a:gd name="connsiteX4099" fmla="*/ 1022471 w 3402569"/>
                <a:gd name="connsiteY4099" fmla="*/ 1234307 h 3038603"/>
                <a:gd name="connsiteX4100" fmla="*/ 1022482 w 3402569"/>
                <a:gd name="connsiteY4100" fmla="*/ 1234321 h 3038603"/>
                <a:gd name="connsiteX4101" fmla="*/ 1007288 w 3402569"/>
                <a:gd name="connsiteY4101" fmla="*/ 1234321 h 3038603"/>
                <a:gd name="connsiteX4102" fmla="*/ 1007283 w 3402569"/>
                <a:gd name="connsiteY4102" fmla="*/ 1234321 h 3038603"/>
                <a:gd name="connsiteX4103" fmla="*/ 1007281 w 3402569"/>
                <a:gd name="connsiteY4103" fmla="*/ 1234307 h 3038603"/>
                <a:gd name="connsiteX4104" fmla="*/ 1007283 w 3402569"/>
                <a:gd name="connsiteY4104" fmla="*/ 1234307 h 3038603"/>
                <a:gd name="connsiteX4105" fmla="*/ 1007281 w 3402569"/>
                <a:gd name="connsiteY4105" fmla="*/ 1234292 h 3038603"/>
                <a:gd name="connsiteX4106" fmla="*/ 1007283 w 3402569"/>
                <a:gd name="connsiteY4106" fmla="*/ 1234292 h 3038603"/>
                <a:gd name="connsiteX4107" fmla="*/ 1006686 w 3402569"/>
                <a:gd name="connsiteY4107" fmla="*/ 1229970 h 3038603"/>
                <a:gd name="connsiteX4108" fmla="*/ 1006686 w 3402569"/>
                <a:gd name="connsiteY4108" fmla="*/ 1137907 h 3038603"/>
                <a:gd name="connsiteX4109" fmla="*/ 1010691 w 3402569"/>
                <a:gd name="connsiteY4109" fmla="*/ 1123770 h 3038603"/>
                <a:gd name="connsiteX4110" fmla="*/ 1021289 w 3402569"/>
                <a:gd name="connsiteY4110" fmla="*/ 1113766 h 3038603"/>
                <a:gd name="connsiteX4111" fmla="*/ 1021284 w 3402569"/>
                <a:gd name="connsiteY4111" fmla="*/ 1113756 h 3038603"/>
                <a:gd name="connsiteX4112" fmla="*/ 1021289 w 3402569"/>
                <a:gd name="connsiteY4112" fmla="*/ 1113751 h 3038603"/>
                <a:gd name="connsiteX4113" fmla="*/ 1021284 w 3402569"/>
                <a:gd name="connsiteY4113" fmla="*/ 1113742 h 3038603"/>
                <a:gd name="connsiteX4114" fmla="*/ 1021289 w 3402569"/>
                <a:gd name="connsiteY4114" fmla="*/ 1113737 h 3038603"/>
                <a:gd name="connsiteX4115" fmla="*/ 1017713 w 3402569"/>
                <a:gd name="connsiteY4115" fmla="*/ 1106584 h 3038603"/>
                <a:gd name="connsiteX4116" fmla="*/ 1017713 w 3402569"/>
                <a:gd name="connsiteY4116" fmla="*/ 1094096 h 3038603"/>
                <a:gd name="connsiteX4117" fmla="*/ 1026655 w 3402569"/>
                <a:gd name="connsiteY4117" fmla="*/ 1085156 h 3038603"/>
                <a:gd name="connsiteX4118" fmla="*/ 845002 w 3402569"/>
                <a:gd name="connsiteY4118" fmla="*/ 1085156 h 3038603"/>
                <a:gd name="connsiteX4119" fmla="*/ 892690 w 3402569"/>
                <a:gd name="connsiteY4119" fmla="*/ 1085156 h 3038603"/>
                <a:gd name="connsiteX4120" fmla="*/ 901480 w 3402569"/>
                <a:gd name="connsiteY4120" fmla="*/ 1094096 h 3038603"/>
                <a:gd name="connsiteX4121" fmla="*/ 901480 w 3402569"/>
                <a:gd name="connsiteY4121" fmla="*/ 1106584 h 3038603"/>
                <a:gd name="connsiteX4122" fmla="*/ 899991 w 3402569"/>
                <a:gd name="connsiteY4122" fmla="*/ 1111502 h 3038603"/>
                <a:gd name="connsiteX4123" fmla="*/ 898053 w 3402569"/>
                <a:gd name="connsiteY4123" fmla="*/ 1113737 h 3038603"/>
                <a:gd name="connsiteX4124" fmla="*/ 898061 w 3402569"/>
                <a:gd name="connsiteY4124" fmla="*/ 1113742 h 3038603"/>
                <a:gd name="connsiteX4125" fmla="*/ 899990 w 3402569"/>
                <a:gd name="connsiteY4125" fmla="*/ 1111517 h 3038603"/>
                <a:gd name="connsiteX4126" fmla="*/ 901479 w 3402569"/>
                <a:gd name="connsiteY4126" fmla="*/ 1106599 h 3038603"/>
                <a:gd name="connsiteX4127" fmla="*/ 901479 w 3402569"/>
                <a:gd name="connsiteY4127" fmla="*/ 1106614 h 3038603"/>
                <a:gd name="connsiteX4128" fmla="*/ 899990 w 3402569"/>
                <a:gd name="connsiteY4128" fmla="*/ 1111532 h 3038603"/>
                <a:gd name="connsiteX4129" fmla="*/ 898068 w 3402569"/>
                <a:gd name="connsiteY4129" fmla="*/ 1113747 h 3038603"/>
                <a:gd name="connsiteX4130" fmla="*/ 898061 w 3402569"/>
                <a:gd name="connsiteY4130" fmla="*/ 1113742 h 3038603"/>
                <a:gd name="connsiteX4131" fmla="*/ 898053 w 3402569"/>
                <a:gd name="connsiteY4131" fmla="*/ 1113751 h 3038603"/>
                <a:gd name="connsiteX4132" fmla="*/ 898061 w 3402569"/>
                <a:gd name="connsiteY4132" fmla="*/ 1113756 h 3038603"/>
                <a:gd name="connsiteX4133" fmla="*/ 898068 w 3402569"/>
                <a:gd name="connsiteY4133" fmla="*/ 1113747 h 3038603"/>
                <a:gd name="connsiteX4134" fmla="*/ 899990 w 3402569"/>
                <a:gd name="connsiteY4134" fmla="*/ 1114929 h 3038603"/>
                <a:gd name="connsiteX4135" fmla="*/ 906248 w 3402569"/>
                <a:gd name="connsiteY4135" fmla="*/ 1120444 h 3038603"/>
                <a:gd name="connsiteX4136" fmla="*/ 912657 w 3402569"/>
                <a:gd name="connsiteY4136" fmla="*/ 1137878 h 3038603"/>
                <a:gd name="connsiteX4137" fmla="*/ 912657 w 3402569"/>
                <a:gd name="connsiteY4137" fmla="*/ 1137892 h 3038603"/>
                <a:gd name="connsiteX4138" fmla="*/ 906248 w 3402569"/>
                <a:gd name="connsiteY4138" fmla="*/ 1120458 h 3038603"/>
                <a:gd name="connsiteX4139" fmla="*/ 899990 w 3402569"/>
                <a:gd name="connsiteY4139" fmla="*/ 1114944 h 3038603"/>
                <a:gd name="connsiteX4140" fmla="*/ 898061 w 3402569"/>
                <a:gd name="connsiteY4140" fmla="*/ 1113757 h 3038603"/>
                <a:gd name="connsiteX4141" fmla="*/ 898053 w 3402569"/>
                <a:gd name="connsiteY4141" fmla="*/ 1113766 h 3038603"/>
                <a:gd name="connsiteX4142" fmla="*/ 899991 w 3402569"/>
                <a:gd name="connsiteY4142" fmla="*/ 1114959 h 3038603"/>
                <a:gd name="connsiteX4143" fmla="*/ 906249 w 3402569"/>
                <a:gd name="connsiteY4143" fmla="*/ 1120473 h 3038603"/>
                <a:gd name="connsiteX4144" fmla="*/ 912658 w 3402569"/>
                <a:gd name="connsiteY4144" fmla="*/ 1137907 h 3038603"/>
                <a:gd name="connsiteX4145" fmla="*/ 912658 w 3402569"/>
                <a:gd name="connsiteY4145" fmla="*/ 1229970 h 3038603"/>
                <a:gd name="connsiteX4146" fmla="*/ 912062 w 3402569"/>
                <a:gd name="connsiteY4146" fmla="*/ 1234292 h 3038603"/>
                <a:gd name="connsiteX4147" fmla="*/ 912656 w 3402569"/>
                <a:gd name="connsiteY4147" fmla="*/ 1229985 h 3038603"/>
                <a:gd name="connsiteX4148" fmla="*/ 912656 w 3402569"/>
                <a:gd name="connsiteY4148" fmla="*/ 1230000 h 3038603"/>
                <a:gd name="connsiteX4149" fmla="*/ 912064 w 3402569"/>
                <a:gd name="connsiteY4149" fmla="*/ 1234292 h 3038603"/>
                <a:gd name="connsiteX4150" fmla="*/ 912064 w 3402569"/>
                <a:gd name="connsiteY4150" fmla="*/ 1234292 h 3038603"/>
                <a:gd name="connsiteX4151" fmla="*/ 912062 w 3402569"/>
                <a:gd name="connsiteY4151" fmla="*/ 1234307 h 3038603"/>
                <a:gd name="connsiteX4152" fmla="*/ 912064 w 3402569"/>
                <a:gd name="connsiteY4152" fmla="*/ 1234307 h 3038603"/>
                <a:gd name="connsiteX4153" fmla="*/ 912062 w 3402569"/>
                <a:gd name="connsiteY4153" fmla="*/ 1234321 h 3038603"/>
                <a:gd name="connsiteX4154" fmla="*/ 912068 w 3402569"/>
                <a:gd name="connsiteY4154" fmla="*/ 1234321 h 3038603"/>
                <a:gd name="connsiteX4155" fmla="*/ 916382 w 3402569"/>
                <a:gd name="connsiteY4155" fmla="*/ 1234321 h 3038603"/>
                <a:gd name="connsiteX4156" fmla="*/ 917273 w 3402569"/>
                <a:gd name="connsiteY4156" fmla="*/ 1237003 h 3038603"/>
                <a:gd name="connsiteX4157" fmla="*/ 917273 w 3402569"/>
                <a:gd name="connsiteY4157" fmla="*/ 1245795 h 3038603"/>
                <a:gd name="connsiteX4158" fmla="*/ 917129 w 3402569"/>
                <a:gd name="connsiteY4158" fmla="*/ 1246661 h 3038603"/>
                <a:gd name="connsiteX4159" fmla="*/ 897848 w 3402569"/>
                <a:gd name="connsiteY4159" fmla="*/ 1246661 h 3038603"/>
                <a:gd name="connsiteX4160" fmla="*/ 897839 w 3402569"/>
                <a:gd name="connsiteY4160" fmla="*/ 1246661 h 3038603"/>
                <a:gd name="connsiteX4161" fmla="*/ 897761 w 3402569"/>
                <a:gd name="connsiteY4161" fmla="*/ 1246661 h 3038603"/>
                <a:gd name="connsiteX4162" fmla="*/ 897413 w 3402569"/>
                <a:gd name="connsiteY4162" fmla="*/ 1246690 h 3038603"/>
                <a:gd name="connsiteX4163" fmla="*/ 897572 w 3402569"/>
                <a:gd name="connsiteY4163" fmla="*/ 1246690 h 3038603"/>
                <a:gd name="connsiteX4164" fmla="*/ 897580 w 3402569"/>
                <a:gd name="connsiteY4164" fmla="*/ 1246690 h 3038603"/>
                <a:gd name="connsiteX4165" fmla="*/ 897752 w 3402569"/>
                <a:gd name="connsiteY4165" fmla="*/ 1246690 h 3038603"/>
                <a:gd name="connsiteX4166" fmla="*/ 895965 w 3402569"/>
                <a:gd name="connsiteY4166" fmla="*/ 1246839 h 3038603"/>
                <a:gd name="connsiteX4167" fmla="*/ 841721 w 3402569"/>
                <a:gd name="connsiteY4167" fmla="*/ 1246839 h 3038603"/>
                <a:gd name="connsiteX4168" fmla="*/ 840082 w 3402569"/>
                <a:gd name="connsiteY4168" fmla="*/ 1246690 h 3038603"/>
                <a:gd name="connsiteX4169" fmla="*/ 840247 w 3402569"/>
                <a:gd name="connsiteY4169" fmla="*/ 1246690 h 3038603"/>
                <a:gd name="connsiteX4170" fmla="*/ 841721 w 3402569"/>
                <a:gd name="connsiteY4170" fmla="*/ 1246824 h 3038603"/>
                <a:gd name="connsiteX4171" fmla="*/ 841729 w 3402569"/>
                <a:gd name="connsiteY4171" fmla="*/ 1246824 h 3038603"/>
                <a:gd name="connsiteX4172" fmla="*/ 840255 w 3402569"/>
                <a:gd name="connsiteY4172" fmla="*/ 1246690 h 3038603"/>
                <a:gd name="connsiteX4173" fmla="*/ 840401 w 3402569"/>
                <a:gd name="connsiteY4173" fmla="*/ 1246690 h 3038603"/>
                <a:gd name="connsiteX4174" fmla="*/ 840409 w 3402569"/>
                <a:gd name="connsiteY4174" fmla="*/ 1246690 h 3038603"/>
                <a:gd name="connsiteX4175" fmla="*/ 840410 w 3402569"/>
                <a:gd name="connsiteY4175" fmla="*/ 1246690 h 3038603"/>
                <a:gd name="connsiteX4176" fmla="*/ 840091 w 3402569"/>
                <a:gd name="connsiteY4176" fmla="*/ 1246661 h 3038603"/>
                <a:gd name="connsiteX4177" fmla="*/ 826236 w 3402569"/>
                <a:gd name="connsiteY4177" fmla="*/ 1246661 h 3038603"/>
                <a:gd name="connsiteX4178" fmla="*/ 826380 w 3402569"/>
                <a:gd name="connsiteY4178" fmla="*/ 1245795 h 3038603"/>
                <a:gd name="connsiteX4179" fmla="*/ 826380 w 3402569"/>
                <a:gd name="connsiteY4179" fmla="*/ 1236558 h 3038603"/>
                <a:gd name="connsiteX4180" fmla="*/ 825635 w 3402569"/>
                <a:gd name="connsiteY4180" fmla="*/ 1234321 h 3038603"/>
                <a:gd name="connsiteX4181" fmla="*/ 825630 w 3402569"/>
                <a:gd name="connsiteY4181" fmla="*/ 1234321 h 3038603"/>
                <a:gd name="connsiteX4182" fmla="*/ 825628 w 3402569"/>
                <a:gd name="connsiteY4182" fmla="*/ 1234307 h 3038603"/>
                <a:gd name="connsiteX4183" fmla="*/ 825630 w 3402569"/>
                <a:gd name="connsiteY4183" fmla="*/ 1234307 h 3038603"/>
                <a:gd name="connsiteX4184" fmla="*/ 825628 w 3402569"/>
                <a:gd name="connsiteY4184" fmla="*/ 1234292 h 3038603"/>
                <a:gd name="connsiteX4185" fmla="*/ 825630 w 3402569"/>
                <a:gd name="connsiteY4185" fmla="*/ 1234292 h 3038603"/>
                <a:gd name="connsiteX4186" fmla="*/ 825035 w 3402569"/>
                <a:gd name="connsiteY4186" fmla="*/ 1229970 h 3038603"/>
                <a:gd name="connsiteX4187" fmla="*/ 825035 w 3402569"/>
                <a:gd name="connsiteY4187" fmla="*/ 1137907 h 3038603"/>
                <a:gd name="connsiteX4188" fmla="*/ 829040 w 3402569"/>
                <a:gd name="connsiteY4188" fmla="*/ 1123770 h 3038603"/>
                <a:gd name="connsiteX4189" fmla="*/ 839638 w 3402569"/>
                <a:gd name="connsiteY4189" fmla="*/ 1113766 h 3038603"/>
                <a:gd name="connsiteX4190" fmla="*/ 839633 w 3402569"/>
                <a:gd name="connsiteY4190" fmla="*/ 1113756 h 3038603"/>
                <a:gd name="connsiteX4191" fmla="*/ 839638 w 3402569"/>
                <a:gd name="connsiteY4191" fmla="*/ 1113751 h 3038603"/>
                <a:gd name="connsiteX4192" fmla="*/ 839633 w 3402569"/>
                <a:gd name="connsiteY4192" fmla="*/ 1113742 h 3038603"/>
                <a:gd name="connsiteX4193" fmla="*/ 839638 w 3402569"/>
                <a:gd name="connsiteY4193" fmla="*/ 1113737 h 3038603"/>
                <a:gd name="connsiteX4194" fmla="*/ 836062 w 3402569"/>
                <a:gd name="connsiteY4194" fmla="*/ 1106584 h 3038603"/>
                <a:gd name="connsiteX4195" fmla="*/ 836062 w 3402569"/>
                <a:gd name="connsiteY4195" fmla="*/ 1094096 h 3038603"/>
                <a:gd name="connsiteX4196" fmla="*/ 845002 w 3402569"/>
                <a:gd name="connsiteY4196" fmla="*/ 1085156 h 3038603"/>
                <a:gd name="connsiteX4197" fmla="*/ 1026655 w 3402569"/>
                <a:gd name="connsiteY4197" fmla="*/ 1085125 h 3038603"/>
                <a:gd name="connsiteX4198" fmla="*/ 1074337 w 3402569"/>
                <a:gd name="connsiteY4198" fmla="*/ 1085125 h 3038603"/>
                <a:gd name="connsiteX4199" fmla="*/ 1083127 w 3402569"/>
                <a:gd name="connsiteY4199" fmla="*/ 1094066 h 3038603"/>
                <a:gd name="connsiteX4200" fmla="*/ 1083127 w 3402569"/>
                <a:gd name="connsiteY4200" fmla="*/ 1094081 h 3038603"/>
                <a:gd name="connsiteX4201" fmla="*/ 1074337 w 3402569"/>
                <a:gd name="connsiteY4201" fmla="*/ 1085142 h 3038603"/>
                <a:gd name="connsiteX4202" fmla="*/ 1026655 w 3402569"/>
                <a:gd name="connsiteY4202" fmla="*/ 1085142 h 3038603"/>
                <a:gd name="connsiteX4203" fmla="*/ 1017713 w 3402569"/>
                <a:gd name="connsiteY4203" fmla="*/ 1094081 h 3038603"/>
                <a:gd name="connsiteX4204" fmla="*/ 1017713 w 3402569"/>
                <a:gd name="connsiteY4204" fmla="*/ 1094066 h 3038603"/>
                <a:gd name="connsiteX4205" fmla="*/ 1026655 w 3402569"/>
                <a:gd name="connsiteY4205" fmla="*/ 1085125 h 3038603"/>
                <a:gd name="connsiteX4206" fmla="*/ 845002 w 3402569"/>
                <a:gd name="connsiteY4206" fmla="*/ 1085125 h 3038603"/>
                <a:gd name="connsiteX4207" fmla="*/ 892690 w 3402569"/>
                <a:gd name="connsiteY4207" fmla="*/ 1085125 h 3038603"/>
                <a:gd name="connsiteX4208" fmla="*/ 901480 w 3402569"/>
                <a:gd name="connsiteY4208" fmla="*/ 1094066 h 3038603"/>
                <a:gd name="connsiteX4209" fmla="*/ 901480 w 3402569"/>
                <a:gd name="connsiteY4209" fmla="*/ 1094081 h 3038603"/>
                <a:gd name="connsiteX4210" fmla="*/ 892690 w 3402569"/>
                <a:gd name="connsiteY4210" fmla="*/ 1085142 h 3038603"/>
                <a:gd name="connsiteX4211" fmla="*/ 845002 w 3402569"/>
                <a:gd name="connsiteY4211" fmla="*/ 1085142 h 3038603"/>
                <a:gd name="connsiteX4212" fmla="*/ 836062 w 3402569"/>
                <a:gd name="connsiteY4212" fmla="*/ 1094081 h 3038603"/>
                <a:gd name="connsiteX4213" fmla="*/ 836062 w 3402569"/>
                <a:gd name="connsiteY4213" fmla="*/ 1094066 h 3038603"/>
                <a:gd name="connsiteX4214" fmla="*/ 845002 w 3402569"/>
                <a:gd name="connsiteY4214" fmla="*/ 1085125 h 3038603"/>
                <a:gd name="connsiteX4215" fmla="*/ 1616374 w 3402569"/>
                <a:gd name="connsiteY4215" fmla="*/ 1084724 h 3038603"/>
                <a:gd name="connsiteX4216" fmla="*/ 1590000 w 3402569"/>
                <a:gd name="connsiteY4216" fmla="*/ 1111099 h 3038603"/>
                <a:gd name="connsiteX4217" fmla="*/ 1689322 w 3402569"/>
                <a:gd name="connsiteY4217" fmla="*/ 1111099 h 3038603"/>
                <a:gd name="connsiteX4218" fmla="*/ 1689322 w 3402569"/>
                <a:gd name="connsiteY4218" fmla="*/ 1151439 h 3038603"/>
                <a:gd name="connsiteX4219" fmla="*/ 1549659 w 3402569"/>
                <a:gd name="connsiteY4219" fmla="*/ 1151439 h 3038603"/>
                <a:gd name="connsiteX4220" fmla="*/ 1478767 w 3402569"/>
                <a:gd name="connsiteY4220" fmla="*/ 1222331 h 3038603"/>
                <a:gd name="connsiteX4221" fmla="*/ 1478767 w 3402569"/>
                <a:gd name="connsiteY4221" fmla="*/ 1285106 h 3038603"/>
                <a:gd name="connsiteX4222" fmla="*/ 1691112 w 3402569"/>
                <a:gd name="connsiteY4222" fmla="*/ 1285106 h 3038603"/>
                <a:gd name="connsiteX4223" fmla="*/ 1691112 w 3402569"/>
                <a:gd name="connsiteY4223" fmla="*/ 1084724 h 3038603"/>
                <a:gd name="connsiteX4224" fmla="*/ 1478767 w 3402569"/>
                <a:gd name="connsiteY4224" fmla="*/ 1084724 h 3038603"/>
                <a:gd name="connsiteX4225" fmla="*/ 1478767 w 3402569"/>
                <a:gd name="connsiteY4225" fmla="*/ 1095452 h 3038603"/>
                <a:gd name="connsiteX4226" fmla="*/ 1477725 w 3402569"/>
                <a:gd name="connsiteY4226" fmla="*/ 1096496 h 3038603"/>
                <a:gd name="connsiteX4227" fmla="*/ 1477725 w 3402569"/>
                <a:gd name="connsiteY4227" fmla="*/ 1126000 h 3038603"/>
                <a:gd name="connsiteX4228" fmla="*/ 1478767 w 3402569"/>
                <a:gd name="connsiteY4228" fmla="*/ 1126000 h 3038603"/>
                <a:gd name="connsiteX4229" fmla="*/ 1478767 w 3402569"/>
                <a:gd name="connsiteY4229" fmla="*/ 1204880 h 3038603"/>
                <a:gd name="connsiteX4230" fmla="*/ 1532208 w 3402569"/>
                <a:gd name="connsiteY4230" fmla="*/ 1151439 h 3038603"/>
                <a:gd name="connsiteX4231" fmla="*/ 1480556 w 3402569"/>
                <a:gd name="connsiteY4231" fmla="*/ 1151439 h 3038603"/>
                <a:gd name="connsiteX4232" fmla="*/ 1480556 w 3402569"/>
                <a:gd name="connsiteY4232" fmla="*/ 1111099 h 3038603"/>
                <a:gd name="connsiteX4233" fmla="*/ 1572548 w 3402569"/>
                <a:gd name="connsiteY4233" fmla="*/ 1111099 h 3038603"/>
                <a:gd name="connsiteX4234" fmla="*/ 1598923 w 3402569"/>
                <a:gd name="connsiteY4234" fmla="*/ 1084724 h 3038603"/>
                <a:gd name="connsiteX4235" fmla="*/ 1616418 w 3402569"/>
                <a:gd name="connsiteY4235" fmla="*/ 1084680 h 3038603"/>
                <a:gd name="connsiteX4236" fmla="*/ 1616404 w 3402569"/>
                <a:gd name="connsiteY4236" fmla="*/ 1084694 h 3038603"/>
                <a:gd name="connsiteX4237" fmla="*/ 1691112 w 3402569"/>
                <a:gd name="connsiteY4237" fmla="*/ 1084694 h 3038603"/>
                <a:gd name="connsiteX4238" fmla="*/ 1691112 w 3402569"/>
                <a:gd name="connsiteY4238" fmla="*/ 1084680 h 3038603"/>
                <a:gd name="connsiteX4239" fmla="*/ 1478767 w 3402569"/>
                <a:gd name="connsiteY4239" fmla="*/ 1084680 h 3038603"/>
                <a:gd name="connsiteX4240" fmla="*/ 1478767 w 3402569"/>
                <a:gd name="connsiteY4240" fmla="*/ 1084694 h 3038603"/>
                <a:gd name="connsiteX4241" fmla="*/ 1598953 w 3402569"/>
                <a:gd name="connsiteY4241" fmla="*/ 1084694 h 3038603"/>
                <a:gd name="connsiteX4242" fmla="*/ 1598967 w 3402569"/>
                <a:gd name="connsiteY4242" fmla="*/ 1084680 h 3038603"/>
                <a:gd name="connsiteX4243" fmla="*/ 1162104 w 3402569"/>
                <a:gd name="connsiteY4243" fmla="*/ 1082473 h 3038603"/>
                <a:gd name="connsiteX4244" fmla="*/ 1286980 w 3402569"/>
                <a:gd name="connsiteY4244" fmla="*/ 1082473 h 3038603"/>
                <a:gd name="connsiteX4245" fmla="*/ 1286980 w 3402569"/>
                <a:gd name="connsiteY4245" fmla="*/ 1082487 h 3038603"/>
                <a:gd name="connsiteX4246" fmla="*/ 1162104 w 3402569"/>
                <a:gd name="connsiteY4246" fmla="*/ 1082487 h 3038603"/>
                <a:gd name="connsiteX4247" fmla="*/ 1160613 w 3402569"/>
                <a:gd name="connsiteY4247" fmla="*/ 1083978 h 3038603"/>
                <a:gd name="connsiteX4248" fmla="*/ 1160613 w 3402569"/>
                <a:gd name="connsiteY4248" fmla="*/ 1083964 h 3038603"/>
                <a:gd name="connsiteX4249" fmla="*/ 1162104 w 3402569"/>
                <a:gd name="connsiteY4249" fmla="*/ 1082473 h 3038603"/>
                <a:gd name="connsiteX4250" fmla="*/ 1162104 w 3402569"/>
                <a:gd name="connsiteY4250" fmla="*/ 1082443 h 3038603"/>
                <a:gd name="connsiteX4251" fmla="*/ 1286980 w 3402569"/>
                <a:gd name="connsiteY4251" fmla="*/ 1082443 h 3038603"/>
                <a:gd name="connsiteX4252" fmla="*/ 1286980 w 3402569"/>
                <a:gd name="connsiteY4252" fmla="*/ 1082458 h 3038603"/>
                <a:gd name="connsiteX4253" fmla="*/ 1162104 w 3402569"/>
                <a:gd name="connsiteY4253" fmla="*/ 1082458 h 3038603"/>
                <a:gd name="connsiteX4254" fmla="*/ 1160613 w 3402569"/>
                <a:gd name="connsiteY4254" fmla="*/ 1083949 h 3038603"/>
                <a:gd name="connsiteX4255" fmla="*/ 1160613 w 3402569"/>
                <a:gd name="connsiteY4255" fmla="*/ 1083934 h 3038603"/>
                <a:gd name="connsiteX4256" fmla="*/ 1162104 w 3402569"/>
                <a:gd name="connsiteY4256" fmla="*/ 1082443 h 3038603"/>
                <a:gd name="connsiteX4257" fmla="*/ 117353 w 3402569"/>
                <a:gd name="connsiteY4257" fmla="*/ 1071013 h 3038603"/>
                <a:gd name="connsiteX4258" fmla="*/ 117800 w 3402569"/>
                <a:gd name="connsiteY4258" fmla="*/ 1071908 h 3038603"/>
                <a:gd name="connsiteX4259" fmla="*/ 117806 w 3402569"/>
                <a:gd name="connsiteY4259" fmla="*/ 1071908 h 3038603"/>
                <a:gd name="connsiteX4260" fmla="*/ 117359 w 3402569"/>
                <a:gd name="connsiteY4260" fmla="*/ 1071013 h 3038603"/>
                <a:gd name="connsiteX4261" fmla="*/ 1162104 w 3402569"/>
                <a:gd name="connsiteY4261" fmla="*/ 1070104 h 3038603"/>
                <a:gd name="connsiteX4262" fmla="*/ 1299348 w 3402569"/>
                <a:gd name="connsiteY4262" fmla="*/ 1070104 h 3038603"/>
                <a:gd name="connsiteX4263" fmla="*/ 1299348 w 3402569"/>
                <a:gd name="connsiteY4263" fmla="*/ 1070119 h 3038603"/>
                <a:gd name="connsiteX4264" fmla="*/ 1162104 w 3402569"/>
                <a:gd name="connsiteY4264" fmla="*/ 1070119 h 3038603"/>
                <a:gd name="connsiteX4265" fmla="*/ 1148243 w 3402569"/>
                <a:gd name="connsiteY4265" fmla="*/ 1083978 h 3038603"/>
                <a:gd name="connsiteX4266" fmla="*/ 1148243 w 3402569"/>
                <a:gd name="connsiteY4266" fmla="*/ 1083964 h 3038603"/>
                <a:gd name="connsiteX4267" fmla="*/ 1162104 w 3402569"/>
                <a:gd name="connsiteY4267" fmla="*/ 1070104 h 3038603"/>
                <a:gd name="connsiteX4268" fmla="*/ 1162104 w 3402569"/>
                <a:gd name="connsiteY4268" fmla="*/ 1070075 h 3038603"/>
                <a:gd name="connsiteX4269" fmla="*/ 1299348 w 3402569"/>
                <a:gd name="connsiteY4269" fmla="*/ 1070075 h 3038603"/>
                <a:gd name="connsiteX4270" fmla="*/ 1299348 w 3402569"/>
                <a:gd name="connsiteY4270" fmla="*/ 1070089 h 3038603"/>
                <a:gd name="connsiteX4271" fmla="*/ 1162104 w 3402569"/>
                <a:gd name="connsiteY4271" fmla="*/ 1070089 h 3038603"/>
                <a:gd name="connsiteX4272" fmla="*/ 1152324 w 3402569"/>
                <a:gd name="connsiteY4272" fmla="*/ 1074169 h 3038603"/>
                <a:gd name="connsiteX4273" fmla="*/ 1148243 w 3402569"/>
                <a:gd name="connsiteY4273" fmla="*/ 1083949 h 3038603"/>
                <a:gd name="connsiteX4274" fmla="*/ 1148243 w 3402569"/>
                <a:gd name="connsiteY4274" fmla="*/ 1083934 h 3038603"/>
                <a:gd name="connsiteX4275" fmla="*/ 1162104 w 3402569"/>
                <a:gd name="connsiteY4275" fmla="*/ 1070075 h 3038603"/>
                <a:gd name="connsiteX4276" fmla="*/ 822 w 3402569"/>
                <a:gd name="connsiteY4276" fmla="*/ 1058645 h 3038603"/>
                <a:gd name="connsiteX4277" fmla="*/ 210338 w 3402569"/>
                <a:gd name="connsiteY4277" fmla="*/ 1058645 h 3038603"/>
                <a:gd name="connsiteX4278" fmla="*/ 210338 w 3402569"/>
                <a:gd name="connsiteY4278" fmla="*/ 1501927 h 3038603"/>
                <a:gd name="connsiteX4279" fmla="*/ 100961 w 3402569"/>
                <a:gd name="connsiteY4279" fmla="*/ 1501927 h 3038603"/>
                <a:gd name="connsiteX4280" fmla="*/ 100961 w 3402569"/>
                <a:gd name="connsiteY4280" fmla="*/ 1500316 h 3038603"/>
                <a:gd name="connsiteX4281" fmla="*/ 101110 w 3402569"/>
                <a:gd name="connsiteY4281" fmla="*/ 1494193 h 3038603"/>
                <a:gd name="connsiteX4282" fmla="*/ 100961 w 3402569"/>
                <a:gd name="connsiteY4282" fmla="*/ 1500302 h 3038603"/>
                <a:gd name="connsiteX4283" fmla="*/ 100961 w 3402569"/>
                <a:gd name="connsiteY4283" fmla="*/ 1500287 h 3038603"/>
                <a:gd name="connsiteX4284" fmla="*/ 101110 w 3402569"/>
                <a:gd name="connsiteY4284" fmla="*/ 1494176 h 3038603"/>
                <a:gd name="connsiteX4285" fmla="*/ 101110 w 3402569"/>
                <a:gd name="connsiteY4285" fmla="*/ 1492881 h 3038603"/>
                <a:gd name="connsiteX4286" fmla="*/ 197969 w 3402569"/>
                <a:gd name="connsiteY4286" fmla="*/ 1492881 h 3038603"/>
                <a:gd name="connsiteX4287" fmla="*/ 197969 w 3402569"/>
                <a:gd name="connsiteY4287" fmla="*/ 1492866 h 3038603"/>
                <a:gd name="connsiteX4288" fmla="*/ 197969 w 3402569"/>
                <a:gd name="connsiteY4288" fmla="*/ 1492851 h 3038603"/>
                <a:gd name="connsiteX4289" fmla="*/ 101110 w 3402569"/>
                <a:gd name="connsiteY4289" fmla="*/ 1492851 h 3038603"/>
                <a:gd name="connsiteX4290" fmla="*/ 101110 w 3402569"/>
                <a:gd name="connsiteY4290" fmla="*/ 1492836 h 3038603"/>
                <a:gd name="connsiteX4291" fmla="*/ 197969 w 3402569"/>
                <a:gd name="connsiteY4291" fmla="*/ 1492836 h 3038603"/>
                <a:gd name="connsiteX4292" fmla="*/ 197969 w 3402569"/>
                <a:gd name="connsiteY4292" fmla="*/ 1071013 h 3038603"/>
                <a:gd name="connsiteX4293" fmla="*/ 117375 w 3402569"/>
                <a:gd name="connsiteY4293" fmla="*/ 1071013 h 3038603"/>
                <a:gd name="connsiteX4294" fmla="*/ 117368 w 3402569"/>
                <a:gd name="connsiteY4294" fmla="*/ 1070999 h 3038603"/>
                <a:gd name="connsiteX4295" fmla="*/ 117360 w 3402569"/>
                <a:gd name="connsiteY4295" fmla="*/ 1070984 h 3038603"/>
                <a:gd name="connsiteX4296" fmla="*/ 197969 w 3402569"/>
                <a:gd name="connsiteY4296" fmla="*/ 1070984 h 3038603"/>
                <a:gd name="connsiteX4297" fmla="*/ 197969 w 3402569"/>
                <a:gd name="connsiteY4297" fmla="*/ 1070969 h 3038603"/>
                <a:gd name="connsiteX4298" fmla="*/ 117353 w 3402569"/>
                <a:gd name="connsiteY4298" fmla="*/ 1070969 h 3038603"/>
                <a:gd name="connsiteX4299" fmla="*/ 117360 w 3402569"/>
                <a:gd name="connsiteY4299" fmla="*/ 1070984 h 3038603"/>
                <a:gd name="connsiteX4300" fmla="*/ 117353 w 3402569"/>
                <a:gd name="connsiteY4300" fmla="*/ 1070984 h 3038603"/>
                <a:gd name="connsiteX4301" fmla="*/ 117361 w 3402569"/>
                <a:gd name="connsiteY4301" fmla="*/ 1070999 h 3038603"/>
                <a:gd name="connsiteX4302" fmla="*/ 117368 w 3402569"/>
                <a:gd name="connsiteY4302" fmla="*/ 1071013 h 3038603"/>
                <a:gd name="connsiteX4303" fmla="*/ 117374 w 3402569"/>
                <a:gd name="connsiteY4303" fmla="*/ 1071013 h 3038603"/>
                <a:gd name="connsiteX4304" fmla="*/ 117375 w 3402569"/>
                <a:gd name="connsiteY4304" fmla="*/ 1071013 h 3038603"/>
                <a:gd name="connsiteX4305" fmla="*/ 117800 w 3402569"/>
                <a:gd name="connsiteY4305" fmla="*/ 1071864 h 3038603"/>
                <a:gd name="connsiteX4306" fmla="*/ 117947 w 3402569"/>
                <a:gd name="connsiteY4306" fmla="*/ 1071864 h 3038603"/>
                <a:gd name="connsiteX4307" fmla="*/ 120929 w 3402569"/>
                <a:gd name="connsiteY4307" fmla="*/ 1077525 h 3038603"/>
                <a:gd name="connsiteX4308" fmla="*/ 124803 w 3402569"/>
                <a:gd name="connsiteY4308" fmla="*/ 1084531 h 3038603"/>
                <a:gd name="connsiteX4309" fmla="*/ 131508 w 3402569"/>
                <a:gd name="connsiteY4309" fmla="*/ 1097046 h 3038603"/>
                <a:gd name="connsiteX4310" fmla="*/ 148795 w 3402569"/>
                <a:gd name="connsiteY4310" fmla="*/ 1139816 h 3038603"/>
                <a:gd name="connsiteX4311" fmla="*/ 148801 w 3402569"/>
                <a:gd name="connsiteY4311" fmla="*/ 1139830 h 3038603"/>
                <a:gd name="connsiteX4312" fmla="*/ 152228 w 3402569"/>
                <a:gd name="connsiteY4312" fmla="*/ 1153837 h 3038603"/>
                <a:gd name="connsiteX4313" fmla="*/ 156846 w 3402569"/>
                <a:gd name="connsiteY4313" fmla="*/ 1190213 h 3038603"/>
                <a:gd name="connsiteX4314" fmla="*/ 156846 w 3402569"/>
                <a:gd name="connsiteY4314" fmla="*/ 1190223 h 3038603"/>
                <a:gd name="connsiteX4315" fmla="*/ 156845 w 3402569"/>
                <a:gd name="connsiteY4315" fmla="*/ 1190234 h 3038603"/>
                <a:gd name="connsiteX4316" fmla="*/ 156841 w 3402569"/>
                <a:gd name="connsiteY4316" fmla="*/ 1190204 h 3038603"/>
                <a:gd name="connsiteX4317" fmla="*/ 156840 w 3402569"/>
                <a:gd name="connsiteY4317" fmla="*/ 1190213 h 3038603"/>
                <a:gd name="connsiteX4318" fmla="*/ 152224 w 3402569"/>
                <a:gd name="connsiteY4318" fmla="*/ 1153852 h 3038603"/>
                <a:gd name="connsiteX4319" fmla="*/ 148801 w 3402569"/>
                <a:gd name="connsiteY4319" fmla="*/ 1139860 h 3038603"/>
                <a:gd name="connsiteX4320" fmla="*/ 131514 w 3402569"/>
                <a:gd name="connsiteY4320" fmla="*/ 1097092 h 3038603"/>
                <a:gd name="connsiteX4321" fmla="*/ 124809 w 3402569"/>
                <a:gd name="connsiteY4321" fmla="*/ 1084575 h 3038603"/>
                <a:gd name="connsiteX4322" fmla="*/ 120935 w 3402569"/>
                <a:gd name="connsiteY4322" fmla="*/ 1077571 h 3038603"/>
                <a:gd name="connsiteX4323" fmla="*/ 117953 w 3402569"/>
                <a:gd name="connsiteY4323" fmla="*/ 1071908 h 3038603"/>
                <a:gd name="connsiteX4324" fmla="*/ 117947 w 3402569"/>
                <a:gd name="connsiteY4324" fmla="*/ 1071908 h 3038603"/>
                <a:gd name="connsiteX4325" fmla="*/ 120929 w 3402569"/>
                <a:gd name="connsiteY4325" fmla="*/ 1077571 h 3038603"/>
                <a:gd name="connsiteX4326" fmla="*/ 124803 w 3402569"/>
                <a:gd name="connsiteY4326" fmla="*/ 1084575 h 3038603"/>
                <a:gd name="connsiteX4327" fmla="*/ 131508 w 3402569"/>
                <a:gd name="connsiteY4327" fmla="*/ 1097092 h 3038603"/>
                <a:gd name="connsiteX4328" fmla="*/ 148795 w 3402569"/>
                <a:gd name="connsiteY4328" fmla="*/ 1139860 h 3038603"/>
                <a:gd name="connsiteX4329" fmla="*/ 152222 w 3402569"/>
                <a:gd name="connsiteY4329" fmla="*/ 1153867 h 3038603"/>
                <a:gd name="connsiteX4330" fmla="*/ 156839 w 3402569"/>
                <a:gd name="connsiteY4330" fmla="*/ 1190234 h 3038603"/>
                <a:gd name="connsiteX4331" fmla="*/ 154755 w 3402569"/>
                <a:gd name="connsiteY4331" fmla="*/ 1234292 h 3038603"/>
                <a:gd name="connsiteX4332" fmla="*/ 154606 w 3402569"/>
                <a:gd name="connsiteY4332" fmla="*/ 1235037 h 3038603"/>
                <a:gd name="connsiteX4333" fmla="*/ 154606 w 3402569"/>
                <a:gd name="connsiteY4333" fmla="*/ 1235052 h 3038603"/>
                <a:gd name="connsiteX4334" fmla="*/ 154755 w 3402569"/>
                <a:gd name="connsiteY4334" fmla="*/ 1234307 h 3038603"/>
                <a:gd name="connsiteX4335" fmla="*/ 156840 w 3402569"/>
                <a:gd name="connsiteY4335" fmla="*/ 1190238 h 3038603"/>
                <a:gd name="connsiteX4336" fmla="*/ 156840 w 3402569"/>
                <a:gd name="connsiteY4336" fmla="*/ 1190242 h 3038603"/>
                <a:gd name="connsiteX4337" fmla="*/ 156841 w 3402569"/>
                <a:gd name="connsiteY4337" fmla="*/ 1190246 h 3038603"/>
                <a:gd name="connsiteX4338" fmla="*/ 154756 w 3402569"/>
                <a:gd name="connsiteY4338" fmla="*/ 1234311 h 3038603"/>
                <a:gd name="connsiteX4339" fmla="*/ 154760 w 3402569"/>
                <a:gd name="connsiteY4339" fmla="*/ 1234292 h 3038603"/>
                <a:gd name="connsiteX4340" fmla="*/ 156844 w 3402569"/>
                <a:gd name="connsiteY4340" fmla="*/ 1190234 h 3038603"/>
                <a:gd name="connsiteX4341" fmla="*/ 156845 w 3402569"/>
                <a:gd name="connsiteY4341" fmla="*/ 1190238 h 3038603"/>
                <a:gd name="connsiteX4342" fmla="*/ 154760 w 3402569"/>
                <a:gd name="connsiteY4342" fmla="*/ 1234307 h 3038603"/>
                <a:gd name="connsiteX4343" fmla="*/ 154755 w 3402569"/>
                <a:gd name="connsiteY4343" fmla="*/ 1234331 h 3038603"/>
                <a:gd name="connsiteX4344" fmla="*/ 154755 w 3402569"/>
                <a:gd name="connsiteY4344" fmla="*/ 1234336 h 3038603"/>
                <a:gd name="connsiteX4345" fmla="*/ 154606 w 3402569"/>
                <a:gd name="connsiteY4345" fmla="*/ 1235082 h 3038603"/>
                <a:gd name="connsiteX4346" fmla="*/ 154606 w 3402569"/>
                <a:gd name="connsiteY4346" fmla="*/ 1235634 h 3038603"/>
                <a:gd name="connsiteX4347" fmla="*/ 138512 w 3402569"/>
                <a:gd name="connsiteY4347" fmla="*/ 1309545 h 3038603"/>
                <a:gd name="connsiteX4348" fmla="*/ 138065 w 3402569"/>
                <a:gd name="connsiteY4348" fmla="*/ 1311034 h 3038603"/>
                <a:gd name="connsiteX4349" fmla="*/ 137480 w 3402569"/>
                <a:gd name="connsiteY4349" fmla="*/ 1311619 h 3038603"/>
                <a:gd name="connsiteX4350" fmla="*/ 138065 w 3402569"/>
                <a:gd name="connsiteY4350" fmla="*/ 1309575 h 3038603"/>
                <a:gd name="connsiteX4351" fmla="*/ 148348 w 3402569"/>
                <a:gd name="connsiteY4351" fmla="*/ 1261889 h 3038603"/>
                <a:gd name="connsiteX4352" fmla="*/ 137172 w 3402569"/>
                <a:gd name="connsiteY4352" fmla="*/ 1306148 h 3038603"/>
                <a:gd name="connsiteX4353" fmla="*/ 136287 w 3402569"/>
                <a:gd name="connsiteY4353" fmla="*/ 1308947 h 3038603"/>
                <a:gd name="connsiteX4354" fmla="*/ 146652 w 3402569"/>
                <a:gd name="connsiteY4354" fmla="*/ 1260563 h 3038603"/>
                <a:gd name="connsiteX4355" fmla="*/ 148199 w 3402569"/>
                <a:gd name="connsiteY4355" fmla="*/ 1217944 h 3038603"/>
                <a:gd name="connsiteX4356" fmla="*/ 147304 w 3402569"/>
                <a:gd name="connsiteY4356" fmla="*/ 1207663 h 3038603"/>
                <a:gd name="connsiteX4357" fmla="*/ 146112 w 3402569"/>
                <a:gd name="connsiteY4357" fmla="*/ 1198125 h 3038603"/>
                <a:gd name="connsiteX4358" fmla="*/ 144175 w 3402569"/>
                <a:gd name="connsiteY4358" fmla="*/ 1187098 h 3038603"/>
                <a:gd name="connsiteX4359" fmla="*/ 144175 w 3402569"/>
                <a:gd name="connsiteY4359" fmla="*/ 1187083 h 3038603"/>
                <a:gd name="connsiteX4360" fmla="*/ 144175 w 3402569"/>
                <a:gd name="connsiteY4360" fmla="*/ 1187068 h 3038603"/>
                <a:gd name="connsiteX4361" fmla="*/ 142386 w 3402569"/>
                <a:gd name="connsiteY4361" fmla="*/ 1233710 h 3038603"/>
                <a:gd name="connsiteX4362" fmla="*/ 142386 w 3402569"/>
                <a:gd name="connsiteY4362" fmla="*/ 1233696 h 3038603"/>
                <a:gd name="connsiteX4363" fmla="*/ 144175 w 3402569"/>
                <a:gd name="connsiteY4363" fmla="*/ 1187054 h 3038603"/>
                <a:gd name="connsiteX4364" fmla="*/ 144175 w 3402569"/>
                <a:gd name="connsiteY4364" fmla="*/ 1186800 h 3038603"/>
                <a:gd name="connsiteX4365" fmla="*/ 141641 w 3402569"/>
                <a:gd name="connsiteY4365" fmla="*/ 1164448 h 3038603"/>
                <a:gd name="connsiteX4366" fmla="*/ 138512 w 3402569"/>
                <a:gd name="connsiteY4366" fmla="*/ 1150141 h 3038603"/>
                <a:gd name="connsiteX4367" fmla="*/ 136725 w 3402569"/>
                <a:gd name="connsiteY4367" fmla="*/ 1143436 h 3038603"/>
                <a:gd name="connsiteX4368" fmla="*/ 136576 w 3402569"/>
                <a:gd name="connsiteY4368" fmla="*/ 1142691 h 3038603"/>
                <a:gd name="connsiteX4369" fmla="*/ 110198 w 3402569"/>
                <a:gd name="connsiteY4369" fmla="*/ 1083531 h 3038603"/>
                <a:gd name="connsiteX4370" fmla="*/ 103791 w 3402569"/>
                <a:gd name="connsiteY4370" fmla="*/ 1071908 h 3038603"/>
                <a:gd name="connsiteX4371" fmla="*/ 103344 w 3402569"/>
                <a:gd name="connsiteY4371" fmla="*/ 1071013 h 3038603"/>
                <a:gd name="connsiteX4372" fmla="*/ 74920 w 3402569"/>
                <a:gd name="connsiteY4372" fmla="*/ 1071013 h 3038603"/>
                <a:gd name="connsiteX4373" fmla="*/ 74908 w 3402569"/>
                <a:gd name="connsiteY4373" fmla="*/ 1070999 h 3038603"/>
                <a:gd name="connsiteX4374" fmla="*/ 74895 w 3402569"/>
                <a:gd name="connsiteY4374" fmla="*/ 1070984 h 3038603"/>
                <a:gd name="connsiteX4375" fmla="*/ 103344 w 3402569"/>
                <a:gd name="connsiteY4375" fmla="*/ 1070984 h 3038603"/>
                <a:gd name="connsiteX4376" fmla="*/ 103791 w 3402569"/>
                <a:gd name="connsiteY4376" fmla="*/ 1071878 h 3038603"/>
                <a:gd name="connsiteX4377" fmla="*/ 110198 w 3402569"/>
                <a:gd name="connsiteY4377" fmla="*/ 1083502 h 3038603"/>
                <a:gd name="connsiteX4378" fmla="*/ 136576 w 3402569"/>
                <a:gd name="connsiteY4378" fmla="*/ 1142661 h 3038603"/>
                <a:gd name="connsiteX4379" fmla="*/ 136725 w 3402569"/>
                <a:gd name="connsiteY4379" fmla="*/ 1143407 h 3038603"/>
                <a:gd name="connsiteX4380" fmla="*/ 138512 w 3402569"/>
                <a:gd name="connsiteY4380" fmla="*/ 1150112 h 3038603"/>
                <a:gd name="connsiteX4381" fmla="*/ 141641 w 3402569"/>
                <a:gd name="connsiteY4381" fmla="*/ 1164418 h 3038603"/>
                <a:gd name="connsiteX4382" fmla="*/ 144175 w 3402569"/>
                <a:gd name="connsiteY4382" fmla="*/ 1186770 h 3038603"/>
                <a:gd name="connsiteX4383" fmla="*/ 144175 w 3402569"/>
                <a:gd name="connsiteY4383" fmla="*/ 1186756 h 3038603"/>
                <a:gd name="connsiteX4384" fmla="*/ 141641 w 3402569"/>
                <a:gd name="connsiteY4384" fmla="*/ 1164404 h 3038603"/>
                <a:gd name="connsiteX4385" fmla="*/ 138512 w 3402569"/>
                <a:gd name="connsiteY4385" fmla="*/ 1150097 h 3038603"/>
                <a:gd name="connsiteX4386" fmla="*/ 136725 w 3402569"/>
                <a:gd name="connsiteY4386" fmla="*/ 1143392 h 3038603"/>
                <a:gd name="connsiteX4387" fmla="*/ 136576 w 3402569"/>
                <a:gd name="connsiteY4387" fmla="*/ 1142646 h 3038603"/>
                <a:gd name="connsiteX4388" fmla="*/ 110198 w 3402569"/>
                <a:gd name="connsiteY4388" fmla="*/ 1083487 h 3038603"/>
                <a:gd name="connsiteX4389" fmla="*/ 103791 w 3402569"/>
                <a:gd name="connsiteY4389" fmla="*/ 1071864 h 3038603"/>
                <a:gd name="connsiteX4390" fmla="*/ 103344 w 3402569"/>
                <a:gd name="connsiteY4390" fmla="*/ 1070969 h 3038603"/>
                <a:gd name="connsiteX4391" fmla="*/ 74883 w 3402569"/>
                <a:gd name="connsiteY4391" fmla="*/ 1070969 h 3038603"/>
                <a:gd name="connsiteX4392" fmla="*/ 74895 w 3402569"/>
                <a:gd name="connsiteY4392" fmla="*/ 1070984 h 3038603"/>
                <a:gd name="connsiteX4393" fmla="*/ 74883 w 3402569"/>
                <a:gd name="connsiteY4393" fmla="*/ 1070984 h 3038603"/>
                <a:gd name="connsiteX4394" fmla="*/ 74895 w 3402569"/>
                <a:gd name="connsiteY4394" fmla="*/ 1070999 h 3038603"/>
                <a:gd name="connsiteX4395" fmla="*/ 74906 w 3402569"/>
                <a:gd name="connsiteY4395" fmla="*/ 1071013 h 3038603"/>
                <a:gd name="connsiteX4396" fmla="*/ 74895 w 3402569"/>
                <a:gd name="connsiteY4396" fmla="*/ 1071013 h 3038603"/>
                <a:gd name="connsiteX4397" fmla="*/ 74883 w 3402569"/>
                <a:gd name="connsiteY4397" fmla="*/ 1071013 h 3038603"/>
                <a:gd name="connsiteX4398" fmla="*/ 75627 w 3402569"/>
                <a:gd name="connsiteY4398" fmla="*/ 1071908 h 3038603"/>
                <a:gd name="connsiteX4399" fmla="*/ 90230 w 3402569"/>
                <a:gd name="connsiteY4399" fmla="*/ 1089642 h 3038603"/>
                <a:gd name="connsiteX4400" fmla="*/ 90379 w 3402569"/>
                <a:gd name="connsiteY4400" fmla="*/ 1089940 h 3038603"/>
                <a:gd name="connsiteX4401" fmla="*/ 90379 w 3402569"/>
                <a:gd name="connsiteY4401" fmla="*/ 1092174 h 3038603"/>
                <a:gd name="connsiteX4402" fmla="*/ 90528 w 3402569"/>
                <a:gd name="connsiteY4402" fmla="*/ 1092323 h 3038603"/>
                <a:gd name="connsiteX4403" fmla="*/ 93361 w 3402569"/>
                <a:gd name="connsiteY4403" fmla="*/ 1095900 h 3038603"/>
                <a:gd name="connsiteX4404" fmla="*/ 96192 w 3402569"/>
                <a:gd name="connsiteY4404" fmla="*/ 1099625 h 3038603"/>
                <a:gd name="connsiteX4405" fmla="*/ 100662 w 3402569"/>
                <a:gd name="connsiteY4405" fmla="*/ 1105587 h 3038603"/>
                <a:gd name="connsiteX4406" fmla="*/ 101161 w 3402569"/>
                <a:gd name="connsiteY4406" fmla="*/ 1106280 h 3038603"/>
                <a:gd name="connsiteX4407" fmla="*/ 101283 w 3402569"/>
                <a:gd name="connsiteY4407" fmla="*/ 1106449 h 3038603"/>
                <a:gd name="connsiteX4408" fmla="*/ 101396 w 3402569"/>
                <a:gd name="connsiteY4408" fmla="*/ 1106606 h 3038603"/>
                <a:gd name="connsiteX4409" fmla="*/ 113870 w 3402569"/>
                <a:gd name="connsiteY4409" fmla="*/ 1125510 h 3038603"/>
                <a:gd name="connsiteX4410" fmla="*/ 114129 w 3402569"/>
                <a:gd name="connsiteY4410" fmla="*/ 1125918 h 3038603"/>
                <a:gd name="connsiteX4411" fmla="*/ 114371 w 3402569"/>
                <a:gd name="connsiteY4411" fmla="*/ 1126298 h 3038603"/>
                <a:gd name="connsiteX4412" fmla="*/ 116309 w 3402569"/>
                <a:gd name="connsiteY4412" fmla="*/ 1130024 h 3038603"/>
                <a:gd name="connsiteX4413" fmla="*/ 128827 w 3402569"/>
                <a:gd name="connsiteY4413" fmla="*/ 1159828 h 3038603"/>
                <a:gd name="connsiteX4414" fmla="*/ 132999 w 3402569"/>
                <a:gd name="connsiteY4414" fmla="*/ 1173091 h 3038603"/>
                <a:gd name="connsiteX4415" fmla="*/ 139517 w 3402569"/>
                <a:gd name="connsiteY4415" fmla="*/ 1214081 h 3038603"/>
                <a:gd name="connsiteX4416" fmla="*/ 137766 w 3402569"/>
                <a:gd name="connsiteY4416" fmla="*/ 1261860 h 3038603"/>
                <a:gd name="connsiteX4417" fmla="*/ 126590 w 3402569"/>
                <a:gd name="connsiteY4417" fmla="*/ 1306118 h 3038603"/>
                <a:gd name="connsiteX4418" fmla="*/ 119736 w 3402569"/>
                <a:gd name="connsiteY4418" fmla="*/ 1329365 h 3038603"/>
                <a:gd name="connsiteX4419" fmla="*/ 112733 w 3402569"/>
                <a:gd name="connsiteY4419" fmla="*/ 1353804 h 3038603"/>
                <a:gd name="connsiteX4420" fmla="*/ 104984 w 3402569"/>
                <a:gd name="connsiteY4420" fmla="*/ 1382713 h 3038603"/>
                <a:gd name="connsiteX4421" fmla="*/ 90379 w 3402569"/>
                <a:gd name="connsiteY4421" fmla="*/ 1435315 h 3038603"/>
                <a:gd name="connsiteX4422" fmla="*/ 90379 w 3402569"/>
                <a:gd name="connsiteY4422" fmla="*/ 1388421 h 3038603"/>
                <a:gd name="connsiteX4423" fmla="*/ 95744 w 3402569"/>
                <a:gd name="connsiteY4423" fmla="*/ 1370836 h 3038603"/>
                <a:gd name="connsiteX4424" fmla="*/ 103046 w 3402569"/>
                <a:gd name="connsiteY4424" fmla="*/ 1347143 h 3038603"/>
                <a:gd name="connsiteX4425" fmla="*/ 103493 w 3402569"/>
                <a:gd name="connsiteY4425" fmla="*/ 1345652 h 3038603"/>
                <a:gd name="connsiteX4426" fmla="*/ 115713 w 3402569"/>
                <a:gd name="connsiteY4426" fmla="*/ 1306162 h 3038603"/>
                <a:gd name="connsiteX4427" fmla="*/ 127410 w 3402569"/>
                <a:gd name="connsiteY4427" fmla="*/ 1238863 h 3038603"/>
                <a:gd name="connsiteX4428" fmla="*/ 127409 w 3402569"/>
                <a:gd name="connsiteY4428" fmla="*/ 1238853 h 3038603"/>
                <a:gd name="connsiteX4429" fmla="*/ 127408 w 3402569"/>
                <a:gd name="connsiteY4429" fmla="*/ 1238843 h 3038603"/>
                <a:gd name="connsiteX4430" fmla="*/ 127409 w 3402569"/>
                <a:gd name="connsiteY4430" fmla="*/ 1238838 h 3038603"/>
                <a:gd name="connsiteX4431" fmla="*/ 127410 w 3402569"/>
                <a:gd name="connsiteY4431" fmla="*/ 1238833 h 3038603"/>
                <a:gd name="connsiteX4432" fmla="*/ 127409 w 3402569"/>
                <a:gd name="connsiteY4432" fmla="*/ 1238823 h 3038603"/>
                <a:gd name="connsiteX4433" fmla="*/ 127410 w 3402569"/>
                <a:gd name="connsiteY4433" fmla="*/ 1238818 h 3038603"/>
                <a:gd name="connsiteX4434" fmla="*/ 122567 w 3402569"/>
                <a:gd name="connsiteY4434" fmla="*/ 1183478 h 3038603"/>
                <a:gd name="connsiteX4435" fmla="*/ 118842 w 3402569"/>
                <a:gd name="connsiteY4435" fmla="*/ 1169767 h 3038603"/>
                <a:gd name="connsiteX4436" fmla="*/ 90379 w 3402569"/>
                <a:gd name="connsiteY4436" fmla="*/ 1110608 h 3038603"/>
                <a:gd name="connsiteX4437" fmla="*/ 84121 w 3402569"/>
                <a:gd name="connsiteY4437" fmla="*/ 1101964 h 3038603"/>
                <a:gd name="connsiteX4438" fmla="*/ 79501 w 3402569"/>
                <a:gd name="connsiteY4438" fmla="*/ 1095856 h 3038603"/>
                <a:gd name="connsiteX4439" fmla="*/ 74435 w 3402569"/>
                <a:gd name="connsiteY4439" fmla="*/ 1089596 h 3038603"/>
                <a:gd name="connsiteX4440" fmla="*/ 65197 w 3402569"/>
                <a:gd name="connsiteY4440" fmla="*/ 1078569 h 3038603"/>
                <a:gd name="connsiteX4441" fmla="*/ 59534 w 3402569"/>
                <a:gd name="connsiteY4441" fmla="*/ 1071864 h 3038603"/>
                <a:gd name="connsiteX4442" fmla="*/ 58789 w 3402569"/>
                <a:gd name="connsiteY4442" fmla="*/ 1070969 h 3038603"/>
                <a:gd name="connsiteX4443" fmla="*/ 13190 w 3402569"/>
                <a:gd name="connsiteY4443" fmla="*/ 1070969 h 3038603"/>
                <a:gd name="connsiteX4444" fmla="*/ 13190 w 3402569"/>
                <a:gd name="connsiteY4444" fmla="*/ 1070984 h 3038603"/>
                <a:gd name="connsiteX4445" fmla="*/ 58789 w 3402569"/>
                <a:gd name="connsiteY4445" fmla="*/ 1070984 h 3038603"/>
                <a:gd name="connsiteX4446" fmla="*/ 59534 w 3402569"/>
                <a:gd name="connsiteY4446" fmla="*/ 1071878 h 3038603"/>
                <a:gd name="connsiteX4447" fmla="*/ 65197 w 3402569"/>
                <a:gd name="connsiteY4447" fmla="*/ 1078584 h 3038603"/>
                <a:gd name="connsiteX4448" fmla="*/ 74435 w 3402569"/>
                <a:gd name="connsiteY4448" fmla="*/ 1089610 h 3038603"/>
                <a:gd name="connsiteX4449" fmla="*/ 79501 w 3402569"/>
                <a:gd name="connsiteY4449" fmla="*/ 1095870 h 3038603"/>
                <a:gd name="connsiteX4450" fmla="*/ 84121 w 3402569"/>
                <a:gd name="connsiteY4450" fmla="*/ 1101979 h 3038603"/>
                <a:gd name="connsiteX4451" fmla="*/ 90379 w 3402569"/>
                <a:gd name="connsiteY4451" fmla="*/ 1110622 h 3038603"/>
                <a:gd name="connsiteX4452" fmla="*/ 118842 w 3402569"/>
                <a:gd name="connsiteY4452" fmla="*/ 1169782 h 3038603"/>
                <a:gd name="connsiteX4453" fmla="*/ 122567 w 3402569"/>
                <a:gd name="connsiteY4453" fmla="*/ 1183492 h 3038603"/>
                <a:gd name="connsiteX4454" fmla="*/ 127409 w 3402569"/>
                <a:gd name="connsiteY4454" fmla="*/ 1238823 h 3038603"/>
                <a:gd name="connsiteX4455" fmla="*/ 127408 w 3402569"/>
                <a:gd name="connsiteY4455" fmla="*/ 1238828 h 3038603"/>
                <a:gd name="connsiteX4456" fmla="*/ 127407 w 3402569"/>
                <a:gd name="connsiteY4456" fmla="*/ 1238833 h 3038603"/>
                <a:gd name="connsiteX4457" fmla="*/ 122567 w 3402569"/>
                <a:gd name="connsiteY4457" fmla="*/ 1183522 h 3038603"/>
                <a:gd name="connsiteX4458" fmla="*/ 118842 w 3402569"/>
                <a:gd name="connsiteY4458" fmla="*/ 1169811 h 3038603"/>
                <a:gd name="connsiteX4459" fmla="*/ 90379 w 3402569"/>
                <a:gd name="connsiteY4459" fmla="*/ 1110652 h 3038603"/>
                <a:gd name="connsiteX4460" fmla="*/ 84121 w 3402569"/>
                <a:gd name="connsiteY4460" fmla="*/ 1102009 h 3038603"/>
                <a:gd name="connsiteX4461" fmla="*/ 79501 w 3402569"/>
                <a:gd name="connsiteY4461" fmla="*/ 1095900 h 3038603"/>
                <a:gd name="connsiteX4462" fmla="*/ 74435 w 3402569"/>
                <a:gd name="connsiteY4462" fmla="*/ 1089642 h 3038603"/>
                <a:gd name="connsiteX4463" fmla="*/ 65197 w 3402569"/>
                <a:gd name="connsiteY4463" fmla="*/ 1078613 h 3038603"/>
                <a:gd name="connsiteX4464" fmla="*/ 59534 w 3402569"/>
                <a:gd name="connsiteY4464" fmla="*/ 1071908 h 3038603"/>
                <a:gd name="connsiteX4465" fmla="*/ 58789 w 3402569"/>
                <a:gd name="connsiteY4465" fmla="*/ 1071013 h 3038603"/>
                <a:gd name="connsiteX4466" fmla="*/ 13190 w 3402569"/>
                <a:gd name="connsiteY4466" fmla="*/ 1071013 h 3038603"/>
                <a:gd name="connsiteX4467" fmla="*/ 13190 w 3402569"/>
                <a:gd name="connsiteY4467" fmla="*/ 1453347 h 3038603"/>
                <a:gd name="connsiteX4468" fmla="*/ 5 w 3402569"/>
                <a:gd name="connsiteY4468" fmla="*/ 1466530 h 3038603"/>
                <a:gd name="connsiteX4469" fmla="*/ 5 w 3402569"/>
                <a:gd name="connsiteY4469" fmla="*/ 1088747 h 3038603"/>
                <a:gd name="connsiteX4470" fmla="*/ 822 w 3402569"/>
                <a:gd name="connsiteY4470" fmla="*/ 1088747 h 3038603"/>
                <a:gd name="connsiteX4471" fmla="*/ 822 w 3402569"/>
                <a:gd name="connsiteY4471" fmla="*/ 1088733 h 3038603"/>
                <a:gd name="connsiteX4472" fmla="*/ 822 w 3402569"/>
                <a:gd name="connsiteY4472" fmla="*/ 1088718 h 3038603"/>
                <a:gd name="connsiteX4473" fmla="*/ 5 w 3402569"/>
                <a:gd name="connsiteY4473" fmla="*/ 1088718 h 3038603"/>
                <a:gd name="connsiteX4474" fmla="*/ 5 w 3402569"/>
                <a:gd name="connsiteY4474" fmla="*/ 1088703 h 3038603"/>
                <a:gd name="connsiteX4475" fmla="*/ 822 w 3402569"/>
                <a:gd name="connsiteY4475" fmla="*/ 1088703 h 3038603"/>
                <a:gd name="connsiteX4476" fmla="*/ 1732964 w 3402569"/>
                <a:gd name="connsiteY4476" fmla="*/ 790117 h 3038603"/>
                <a:gd name="connsiteX4477" fmla="*/ 1741697 w 3402569"/>
                <a:gd name="connsiteY4477" fmla="*/ 798834 h 3038603"/>
                <a:gd name="connsiteX4478" fmla="*/ 1551527 w 3402569"/>
                <a:gd name="connsiteY4478" fmla="*/ 989026 h 3038603"/>
                <a:gd name="connsiteX4479" fmla="*/ 1542795 w 3402569"/>
                <a:gd name="connsiteY4479" fmla="*/ 980307 h 3038603"/>
                <a:gd name="connsiteX4480" fmla="*/ 655153 w 3402569"/>
                <a:gd name="connsiteY4480" fmla="*/ 738990 h 3038603"/>
                <a:gd name="connsiteX4481" fmla="*/ 655153 w 3402569"/>
                <a:gd name="connsiteY4481" fmla="*/ 745069 h 3038603"/>
                <a:gd name="connsiteX4482" fmla="*/ 655159 w 3402569"/>
                <a:gd name="connsiteY4482" fmla="*/ 745069 h 3038603"/>
                <a:gd name="connsiteX4483" fmla="*/ 655159 w 3402569"/>
                <a:gd name="connsiteY4483" fmla="*/ 738990 h 3038603"/>
                <a:gd name="connsiteX4484" fmla="*/ 2239491 w 3402569"/>
                <a:gd name="connsiteY4484" fmla="*/ 385209 h 3038603"/>
                <a:gd name="connsiteX4485" fmla="*/ 2241280 w 3402569"/>
                <a:gd name="connsiteY4485" fmla="*/ 386102 h 3038603"/>
                <a:gd name="connsiteX4486" fmla="*/ 2251859 w 3402569"/>
                <a:gd name="connsiteY4486" fmla="*/ 391914 h 3038603"/>
                <a:gd name="connsiteX4487" fmla="*/ 2251859 w 3402569"/>
                <a:gd name="connsiteY4487" fmla="*/ 1455501 h 3038603"/>
                <a:gd name="connsiteX4488" fmla="*/ 2285836 w 3402569"/>
                <a:gd name="connsiteY4488" fmla="*/ 1421525 h 3038603"/>
                <a:gd name="connsiteX4489" fmla="*/ 2285836 w 3402569"/>
                <a:gd name="connsiteY4489" fmla="*/ 411584 h 3038603"/>
                <a:gd name="connsiteX4490" fmla="*/ 2287625 w 3402569"/>
                <a:gd name="connsiteY4490" fmla="*/ 412628 h 3038603"/>
                <a:gd name="connsiteX4491" fmla="*/ 2298205 w 3402569"/>
                <a:gd name="connsiteY4491" fmla="*/ 419035 h 3038603"/>
                <a:gd name="connsiteX4492" fmla="*/ 2298205 w 3402569"/>
                <a:gd name="connsiteY4492" fmla="*/ 1409157 h 3038603"/>
                <a:gd name="connsiteX4493" fmla="*/ 2328227 w 3402569"/>
                <a:gd name="connsiteY4493" fmla="*/ 1379136 h 3038603"/>
                <a:gd name="connsiteX4494" fmla="*/ 2336975 w 3402569"/>
                <a:gd name="connsiteY4494" fmla="*/ 1387840 h 3038603"/>
                <a:gd name="connsiteX4495" fmla="*/ 2298205 w 3402569"/>
                <a:gd name="connsiteY4495" fmla="*/ 1426609 h 3038603"/>
                <a:gd name="connsiteX4496" fmla="*/ 2298205 w 3402569"/>
                <a:gd name="connsiteY4496" fmla="*/ 1493062 h 3038603"/>
                <a:gd name="connsiteX4497" fmla="*/ 2778527 w 3402569"/>
                <a:gd name="connsiteY4497" fmla="*/ 1012734 h 3038603"/>
                <a:gd name="connsiteX4498" fmla="*/ 2787259 w 3402569"/>
                <a:gd name="connsiteY4498" fmla="*/ 1021451 h 3038603"/>
                <a:gd name="connsiteX4499" fmla="*/ 2298205 w 3402569"/>
                <a:gd name="connsiteY4499" fmla="*/ 1510512 h 3038603"/>
                <a:gd name="connsiteX4500" fmla="*/ 2298205 w 3402569"/>
                <a:gd name="connsiteY4500" fmla="*/ 1716810 h 3038603"/>
                <a:gd name="connsiteX4501" fmla="*/ 2359000 w 3402569"/>
                <a:gd name="connsiteY4501" fmla="*/ 1656010 h 3038603"/>
                <a:gd name="connsiteX4502" fmla="*/ 2367731 w 3402569"/>
                <a:gd name="connsiteY4502" fmla="*/ 1664727 h 3038603"/>
                <a:gd name="connsiteX4503" fmla="*/ 2298205 w 3402569"/>
                <a:gd name="connsiteY4503" fmla="*/ 1734259 h 3038603"/>
                <a:gd name="connsiteX4504" fmla="*/ 2298205 w 3402569"/>
                <a:gd name="connsiteY4504" fmla="*/ 3038603 h 3038603"/>
                <a:gd name="connsiteX4505" fmla="*/ 2285836 w 3402569"/>
                <a:gd name="connsiteY4505" fmla="*/ 3038603 h 3038603"/>
                <a:gd name="connsiteX4506" fmla="*/ 2285836 w 3402569"/>
                <a:gd name="connsiteY4506" fmla="*/ 1746629 h 3038603"/>
                <a:gd name="connsiteX4507" fmla="*/ 2251859 w 3402569"/>
                <a:gd name="connsiteY4507" fmla="*/ 1780609 h 3038603"/>
                <a:gd name="connsiteX4508" fmla="*/ 2251859 w 3402569"/>
                <a:gd name="connsiteY4508" fmla="*/ 3038603 h 3038603"/>
                <a:gd name="connsiteX4509" fmla="*/ 2239491 w 3402569"/>
                <a:gd name="connsiteY4509" fmla="*/ 3038603 h 3038603"/>
                <a:gd name="connsiteX4510" fmla="*/ 2239491 w 3402569"/>
                <a:gd name="connsiteY4510" fmla="*/ 2519280 h 3038603"/>
                <a:gd name="connsiteX4511" fmla="*/ 2148229 w 3402569"/>
                <a:gd name="connsiteY4511" fmla="*/ 2519280 h 3038603"/>
                <a:gd name="connsiteX4512" fmla="*/ 1992285 w 3402569"/>
                <a:gd name="connsiteY4512" fmla="*/ 2519280 h 3038603"/>
                <a:gd name="connsiteX4513" fmla="*/ 1944832 w 3402569"/>
                <a:gd name="connsiteY4513" fmla="*/ 2519280 h 3038603"/>
                <a:gd name="connsiteX4514" fmla="*/ 1788862 w 3402569"/>
                <a:gd name="connsiteY4514" fmla="*/ 2519280 h 3038603"/>
                <a:gd name="connsiteX4515" fmla="*/ 667518 w 3402569"/>
                <a:gd name="connsiteY4515" fmla="*/ 2519280 h 3038603"/>
                <a:gd name="connsiteX4516" fmla="*/ 667518 w 3402569"/>
                <a:gd name="connsiteY4516" fmla="*/ 3038603 h 3038603"/>
                <a:gd name="connsiteX4517" fmla="*/ 655149 w 3402569"/>
                <a:gd name="connsiteY4517" fmla="*/ 3038603 h 3038603"/>
                <a:gd name="connsiteX4518" fmla="*/ 655149 w 3402569"/>
                <a:gd name="connsiteY4518" fmla="*/ 2519280 h 3038603"/>
                <a:gd name="connsiteX4519" fmla="*/ 0 w 3402569"/>
                <a:gd name="connsiteY4519" fmla="*/ 2519280 h 3038603"/>
                <a:gd name="connsiteX4520" fmla="*/ 0 w 3402569"/>
                <a:gd name="connsiteY4520" fmla="*/ 2511262 h 3038603"/>
                <a:gd name="connsiteX4521" fmla="*/ 36730 w 3402569"/>
                <a:gd name="connsiteY4521" fmla="*/ 2511262 h 3038603"/>
                <a:gd name="connsiteX4522" fmla="*/ 36730 w 3402569"/>
                <a:gd name="connsiteY4522" fmla="*/ 2506926 h 3038603"/>
                <a:gd name="connsiteX4523" fmla="*/ 49099 w 3402569"/>
                <a:gd name="connsiteY4523" fmla="*/ 2506926 h 3038603"/>
                <a:gd name="connsiteX4524" fmla="*/ 49099 w 3402569"/>
                <a:gd name="connsiteY4524" fmla="*/ 2511262 h 3038603"/>
                <a:gd name="connsiteX4525" fmla="*/ 49104 w 3402569"/>
                <a:gd name="connsiteY4525" fmla="*/ 2511262 h 3038603"/>
                <a:gd name="connsiteX4526" fmla="*/ 49104 w 3402569"/>
                <a:gd name="connsiteY4526" fmla="*/ 2506926 h 3038603"/>
                <a:gd name="connsiteX4527" fmla="*/ 49099 w 3402569"/>
                <a:gd name="connsiteY4527" fmla="*/ 2506926 h 3038603"/>
                <a:gd name="connsiteX4528" fmla="*/ 49099 w 3402569"/>
                <a:gd name="connsiteY4528" fmla="*/ 2498894 h 3038603"/>
                <a:gd name="connsiteX4529" fmla="*/ 183212 w 3402569"/>
                <a:gd name="connsiteY4529" fmla="*/ 2498894 h 3038603"/>
                <a:gd name="connsiteX4530" fmla="*/ 206906 w 3402569"/>
                <a:gd name="connsiteY4530" fmla="*/ 2475200 h 3038603"/>
                <a:gd name="connsiteX4531" fmla="*/ 206906 w 3402569"/>
                <a:gd name="connsiteY4531" fmla="*/ 2475185 h 3038603"/>
                <a:gd name="connsiteX4532" fmla="*/ 183212 w 3402569"/>
                <a:gd name="connsiteY4532" fmla="*/ 2498879 h 3038603"/>
                <a:gd name="connsiteX4533" fmla="*/ 49099 w 3402569"/>
                <a:gd name="connsiteY4533" fmla="*/ 2498879 h 3038603"/>
                <a:gd name="connsiteX4534" fmla="*/ 49099 w 3402569"/>
                <a:gd name="connsiteY4534" fmla="*/ 2498864 h 3038603"/>
                <a:gd name="connsiteX4535" fmla="*/ 183212 w 3402569"/>
                <a:gd name="connsiteY4535" fmla="*/ 2498864 h 3038603"/>
                <a:gd name="connsiteX4536" fmla="*/ 206906 w 3402569"/>
                <a:gd name="connsiteY4536" fmla="*/ 2475171 h 3038603"/>
                <a:gd name="connsiteX4537" fmla="*/ 206906 w 3402569"/>
                <a:gd name="connsiteY4537" fmla="*/ 2258067 h 3038603"/>
                <a:gd name="connsiteX4538" fmla="*/ 213611 w 3402569"/>
                <a:gd name="connsiteY4538" fmla="*/ 2258067 h 3038603"/>
                <a:gd name="connsiteX4539" fmla="*/ 213611 w 3402569"/>
                <a:gd name="connsiteY4539" fmla="*/ 2258054 h 3038603"/>
                <a:gd name="connsiteX4540" fmla="*/ 206906 w 3402569"/>
                <a:gd name="connsiteY4540" fmla="*/ 2258054 h 3038603"/>
                <a:gd name="connsiteX4541" fmla="*/ 206906 w 3402569"/>
                <a:gd name="connsiteY4541" fmla="*/ 2215612 h 3038603"/>
                <a:gd name="connsiteX4542" fmla="*/ 168162 w 3402569"/>
                <a:gd name="connsiteY4542" fmla="*/ 2164201 h 3038603"/>
                <a:gd name="connsiteX4543" fmla="*/ 166522 w 3402569"/>
                <a:gd name="connsiteY4543" fmla="*/ 2163456 h 3038603"/>
                <a:gd name="connsiteX4544" fmla="*/ 147001 w 3402569"/>
                <a:gd name="connsiteY4544" fmla="*/ 2142446 h 3038603"/>
                <a:gd name="connsiteX4545" fmla="*/ 146405 w 3402569"/>
                <a:gd name="connsiteY4545" fmla="*/ 2141253 h 3038603"/>
                <a:gd name="connsiteX4546" fmla="*/ 66980 w 3402569"/>
                <a:gd name="connsiteY4546" fmla="*/ 2141253 h 3038603"/>
                <a:gd name="connsiteX4547" fmla="*/ 66234 w 3402569"/>
                <a:gd name="connsiteY4547" fmla="*/ 2142446 h 3038603"/>
                <a:gd name="connsiteX4548" fmla="*/ 66222 w 3402569"/>
                <a:gd name="connsiteY4548" fmla="*/ 2142446 h 3038603"/>
                <a:gd name="connsiteX4549" fmla="*/ 66211 w 3402569"/>
                <a:gd name="connsiteY4549" fmla="*/ 2142446 h 3038603"/>
                <a:gd name="connsiteX4550" fmla="*/ 53122 w 3402569"/>
                <a:gd name="connsiteY4550" fmla="*/ 2142446 h 3038603"/>
                <a:gd name="connsiteX4551" fmla="*/ 53122 w 3402569"/>
                <a:gd name="connsiteY4551" fmla="*/ 2146619 h 3038603"/>
                <a:gd name="connsiteX4552" fmla="*/ 51035 w 3402569"/>
                <a:gd name="connsiteY4552" fmla="*/ 2148704 h 3038603"/>
                <a:gd name="connsiteX4553" fmla="*/ 49099 w 3402569"/>
                <a:gd name="connsiteY4553" fmla="*/ 2150493 h 3038603"/>
                <a:gd name="connsiteX4554" fmla="*/ 49099 w 3402569"/>
                <a:gd name="connsiteY4554" fmla="*/ 2158509 h 3038603"/>
                <a:gd name="connsiteX4555" fmla="*/ 47459 w 3402569"/>
                <a:gd name="connsiteY4555" fmla="*/ 2159701 h 3038603"/>
                <a:gd name="connsiteX4556" fmla="*/ 46862 w 3402569"/>
                <a:gd name="connsiteY4556" fmla="*/ 2159999 h 3038603"/>
                <a:gd name="connsiteX4557" fmla="*/ 46862 w 3402569"/>
                <a:gd name="connsiteY4557" fmla="*/ 2152280 h 3038603"/>
                <a:gd name="connsiteX4558" fmla="*/ 46862 w 3402569"/>
                <a:gd name="connsiteY4558" fmla="*/ 2147660 h 3038603"/>
                <a:gd name="connsiteX4559" fmla="*/ 49099 w 3402569"/>
                <a:gd name="connsiteY4559" fmla="*/ 2145426 h 3038603"/>
                <a:gd name="connsiteX4560" fmla="*/ 51780 w 3402569"/>
                <a:gd name="connsiteY4560" fmla="*/ 2142446 h 3038603"/>
                <a:gd name="connsiteX4561" fmla="*/ 52675 w 3402569"/>
                <a:gd name="connsiteY4561" fmla="*/ 2141253 h 3038603"/>
                <a:gd name="connsiteX4562" fmla="*/ 52664 w 3402569"/>
                <a:gd name="connsiteY4562" fmla="*/ 2141253 h 3038603"/>
                <a:gd name="connsiteX4563" fmla="*/ 52675 w 3402569"/>
                <a:gd name="connsiteY4563" fmla="*/ 2141239 h 3038603"/>
                <a:gd name="connsiteX4564" fmla="*/ 52664 w 3402569"/>
                <a:gd name="connsiteY4564" fmla="*/ 2141239 h 3038603"/>
                <a:gd name="connsiteX4565" fmla="*/ 52653 w 3402569"/>
                <a:gd name="connsiteY4565" fmla="*/ 2141239 h 3038603"/>
                <a:gd name="connsiteX4566" fmla="*/ 52664 w 3402569"/>
                <a:gd name="connsiteY4566" fmla="*/ 2141224 h 3038603"/>
                <a:gd name="connsiteX4567" fmla="*/ 52675 w 3402569"/>
                <a:gd name="connsiteY4567" fmla="*/ 2141209 h 3038603"/>
                <a:gd name="connsiteX4568" fmla="*/ 49099 w 3402569"/>
                <a:gd name="connsiteY4568" fmla="*/ 2141209 h 3038603"/>
                <a:gd name="connsiteX4569" fmla="*/ 49099 w 3402569"/>
                <a:gd name="connsiteY4569" fmla="*/ 2128885 h 3038603"/>
                <a:gd name="connsiteX4570" fmla="*/ 63403 w 3402569"/>
                <a:gd name="connsiteY4570" fmla="*/ 2128885 h 3038603"/>
                <a:gd name="connsiteX4571" fmla="*/ 63105 w 3402569"/>
                <a:gd name="connsiteY4571" fmla="*/ 2129928 h 3038603"/>
                <a:gd name="connsiteX4572" fmla="*/ 69663 w 3402569"/>
                <a:gd name="connsiteY4572" fmla="*/ 2129928 h 3038603"/>
                <a:gd name="connsiteX4573" fmla="*/ 69960 w 3402569"/>
                <a:gd name="connsiteY4573" fmla="*/ 2128885 h 3038603"/>
                <a:gd name="connsiteX4574" fmla="*/ 173973 w 3402569"/>
                <a:gd name="connsiteY4574" fmla="*/ 2128885 h 3038603"/>
                <a:gd name="connsiteX4575" fmla="*/ 175464 w 3402569"/>
                <a:gd name="connsiteY4575" fmla="*/ 2127396 h 3038603"/>
                <a:gd name="connsiteX4576" fmla="*/ 175464 w 3402569"/>
                <a:gd name="connsiteY4576" fmla="*/ 2127379 h 3038603"/>
                <a:gd name="connsiteX4577" fmla="*/ 173973 w 3402569"/>
                <a:gd name="connsiteY4577" fmla="*/ 2128870 h 3038603"/>
                <a:gd name="connsiteX4578" fmla="*/ 175464 w 3402569"/>
                <a:gd name="connsiteY4578" fmla="*/ 2127364 h 3038603"/>
                <a:gd name="connsiteX4579" fmla="*/ 175464 w 3402569"/>
                <a:gd name="connsiteY4579" fmla="*/ 2092077 h 3038603"/>
                <a:gd name="connsiteX4580" fmla="*/ 174718 w 3402569"/>
                <a:gd name="connsiteY4580" fmla="*/ 2090886 h 3038603"/>
                <a:gd name="connsiteX4581" fmla="*/ 173973 w 3402569"/>
                <a:gd name="connsiteY4581" fmla="*/ 2090588 h 3038603"/>
                <a:gd name="connsiteX4582" fmla="*/ 49099 w 3402569"/>
                <a:gd name="connsiteY4582" fmla="*/ 2090588 h 3038603"/>
                <a:gd name="connsiteX4583" fmla="*/ 49099 w 3402569"/>
                <a:gd name="connsiteY4583" fmla="*/ 2106235 h 3038603"/>
                <a:gd name="connsiteX4584" fmla="*/ 36730 w 3402569"/>
                <a:gd name="connsiteY4584" fmla="*/ 2106235 h 3038603"/>
                <a:gd name="connsiteX4585" fmla="*/ 36730 w 3402569"/>
                <a:gd name="connsiteY4585" fmla="*/ 2106220 h 3038603"/>
                <a:gd name="connsiteX4586" fmla="*/ 36730 w 3402569"/>
                <a:gd name="connsiteY4586" fmla="*/ 2106205 h 3038603"/>
                <a:gd name="connsiteX4587" fmla="*/ 36730 w 3402569"/>
                <a:gd name="connsiteY4587" fmla="*/ 2078219 h 3038603"/>
                <a:gd name="connsiteX4588" fmla="*/ 173973 w 3402569"/>
                <a:gd name="connsiteY4588" fmla="*/ 2078219 h 3038603"/>
                <a:gd name="connsiteX4589" fmla="*/ 187683 w 3402569"/>
                <a:gd name="connsiteY4589" fmla="*/ 2089992 h 3038603"/>
                <a:gd name="connsiteX4590" fmla="*/ 187683 w 3402569"/>
                <a:gd name="connsiteY4590" fmla="*/ 2090260 h 3038603"/>
                <a:gd name="connsiteX4591" fmla="*/ 187683 w 3402569"/>
                <a:gd name="connsiteY4591" fmla="*/ 2090275 h 3038603"/>
                <a:gd name="connsiteX4592" fmla="*/ 187683 w 3402569"/>
                <a:gd name="connsiteY4592" fmla="*/ 2090290 h 3038603"/>
                <a:gd name="connsiteX4593" fmla="*/ 187832 w 3402569"/>
                <a:gd name="connsiteY4593" fmla="*/ 2092077 h 3038603"/>
                <a:gd name="connsiteX4594" fmla="*/ 187832 w 3402569"/>
                <a:gd name="connsiteY4594" fmla="*/ 2127364 h 3038603"/>
                <a:gd name="connsiteX4595" fmla="*/ 187832 w 3402569"/>
                <a:gd name="connsiteY4595" fmla="*/ 2127379 h 3038603"/>
                <a:gd name="connsiteX4596" fmla="*/ 187832 w 3402569"/>
                <a:gd name="connsiteY4596" fmla="*/ 2127396 h 3038603"/>
                <a:gd name="connsiteX4597" fmla="*/ 186938 w 3402569"/>
                <a:gd name="connsiteY4597" fmla="*/ 2132163 h 3038603"/>
                <a:gd name="connsiteX4598" fmla="*/ 186639 w 3402569"/>
                <a:gd name="connsiteY4598" fmla="*/ 2132759 h 3038603"/>
                <a:gd name="connsiteX4599" fmla="*/ 173973 w 3402569"/>
                <a:gd name="connsiteY4599" fmla="*/ 2141253 h 3038603"/>
                <a:gd name="connsiteX4600" fmla="*/ 160882 w 3402569"/>
                <a:gd name="connsiteY4600" fmla="*/ 2141253 h 3038603"/>
                <a:gd name="connsiteX4601" fmla="*/ 160870 w 3402569"/>
                <a:gd name="connsiteY4601" fmla="*/ 2141253 h 3038603"/>
                <a:gd name="connsiteX4602" fmla="*/ 160860 w 3402569"/>
                <a:gd name="connsiteY4602" fmla="*/ 2141253 h 3038603"/>
                <a:gd name="connsiteX4603" fmla="*/ 161753 w 3402569"/>
                <a:gd name="connsiteY4603" fmla="*/ 2142446 h 3038603"/>
                <a:gd name="connsiteX4604" fmla="*/ 172633 w 3402569"/>
                <a:gd name="connsiteY4604" fmla="*/ 2152578 h 3038603"/>
                <a:gd name="connsiteX4605" fmla="*/ 216591 w 3402569"/>
                <a:gd name="connsiteY4605" fmla="*/ 2198327 h 3038603"/>
                <a:gd name="connsiteX4606" fmla="*/ 217635 w 3402569"/>
                <a:gd name="connsiteY4606" fmla="*/ 2202053 h 3038603"/>
                <a:gd name="connsiteX4607" fmla="*/ 219125 w 3402569"/>
                <a:gd name="connsiteY4607" fmla="*/ 2215612 h 3038603"/>
                <a:gd name="connsiteX4608" fmla="*/ 219125 w 3402569"/>
                <a:gd name="connsiteY4608" fmla="*/ 2242405 h 3038603"/>
                <a:gd name="connsiteX4609" fmla="*/ 219125 w 3402569"/>
                <a:gd name="connsiteY4609" fmla="*/ 2242420 h 3038603"/>
                <a:gd name="connsiteX4610" fmla="*/ 219125 w 3402569"/>
                <a:gd name="connsiteY4610" fmla="*/ 2242437 h 3038603"/>
                <a:gd name="connsiteX4611" fmla="*/ 242372 w 3402569"/>
                <a:gd name="connsiteY4611" fmla="*/ 2242437 h 3038603"/>
                <a:gd name="connsiteX4612" fmla="*/ 242370 w 3402569"/>
                <a:gd name="connsiteY4612" fmla="*/ 2242420 h 3038603"/>
                <a:gd name="connsiteX4613" fmla="*/ 242368 w 3402569"/>
                <a:gd name="connsiteY4613" fmla="*/ 2242405 h 3038603"/>
                <a:gd name="connsiteX4614" fmla="*/ 241775 w 3402569"/>
                <a:gd name="connsiteY4614" fmla="*/ 2238115 h 3038603"/>
                <a:gd name="connsiteX4615" fmla="*/ 241775 w 3402569"/>
                <a:gd name="connsiteY4615" fmla="*/ 2238098 h 3038603"/>
                <a:gd name="connsiteX4616" fmla="*/ 241775 w 3402569"/>
                <a:gd name="connsiteY4616" fmla="*/ 2238085 h 3038603"/>
                <a:gd name="connsiteX4617" fmla="*/ 241775 w 3402569"/>
                <a:gd name="connsiteY4617" fmla="*/ 2146022 h 3038603"/>
                <a:gd name="connsiteX4618" fmla="*/ 256380 w 3402569"/>
                <a:gd name="connsiteY4618" fmla="*/ 2121881 h 3038603"/>
                <a:gd name="connsiteX4619" fmla="*/ 256375 w 3402569"/>
                <a:gd name="connsiteY4619" fmla="*/ 2121872 h 3038603"/>
                <a:gd name="connsiteX4620" fmla="*/ 256370 w 3402569"/>
                <a:gd name="connsiteY4620" fmla="*/ 2121861 h 3038603"/>
                <a:gd name="connsiteX4621" fmla="*/ 252951 w 3402569"/>
                <a:gd name="connsiteY4621" fmla="*/ 2114729 h 3038603"/>
                <a:gd name="connsiteX4622" fmla="*/ 252951 w 3402569"/>
                <a:gd name="connsiteY4622" fmla="*/ 2114714 h 3038603"/>
                <a:gd name="connsiteX4623" fmla="*/ 252951 w 3402569"/>
                <a:gd name="connsiteY4623" fmla="*/ 2114698 h 3038603"/>
                <a:gd name="connsiteX4624" fmla="*/ 252951 w 3402569"/>
                <a:gd name="connsiteY4624" fmla="*/ 2102211 h 3038603"/>
                <a:gd name="connsiteX4625" fmla="*/ 261744 w 3402569"/>
                <a:gd name="connsiteY4625" fmla="*/ 2093270 h 3038603"/>
                <a:gd name="connsiteX4626" fmla="*/ 309429 w 3402569"/>
                <a:gd name="connsiteY4626" fmla="*/ 2093270 h 3038603"/>
                <a:gd name="connsiteX4627" fmla="*/ 312111 w 3402569"/>
                <a:gd name="connsiteY4627" fmla="*/ 2093717 h 3038603"/>
                <a:gd name="connsiteX4628" fmla="*/ 318073 w 3402569"/>
                <a:gd name="connsiteY4628" fmla="*/ 2099975 h 3038603"/>
                <a:gd name="connsiteX4629" fmla="*/ 318371 w 3402569"/>
                <a:gd name="connsiteY4629" fmla="*/ 2102211 h 3038603"/>
                <a:gd name="connsiteX4630" fmla="*/ 318371 w 3402569"/>
                <a:gd name="connsiteY4630" fmla="*/ 2114698 h 3038603"/>
                <a:gd name="connsiteX4631" fmla="*/ 318371 w 3402569"/>
                <a:gd name="connsiteY4631" fmla="*/ 2114714 h 3038603"/>
                <a:gd name="connsiteX4632" fmla="*/ 318371 w 3402569"/>
                <a:gd name="connsiteY4632" fmla="*/ 2114729 h 3038603"/>
                <a:gd name="connsiteX4633" fmla="*/ 317625 w 3402569"/>
                <a:gd name="connsiteY4633" fmla="*/ 2118305 h 3038603"/>
                <a:gd name="connsiteX4634" fmla="*/ 317178 w 3402569"/>
                <a:gd name="connsiteY4634" fmla="*/ 2119051 h 3038603"/>
                <a:gd name="connsiteX4635" fmla="*/ 314809 w 3402569"/>
                <a:gd name="connsiteY4635" fmla="*/ 2121863 h 3038603"/>
                <a:gd name="connsiteX4636" fmla="*/ 314801 w 3402569"/>
                <a:gd name="connsiteY4636" fmla="*/ 2121872 h 3038603"/>
                <a:gd name="connsiteX4637" fmla="*/ 314794 w 3402569"/>
                <a:gd name="connsiteY4637" fmla="*/ 2121881 h 3038603"/>
                <a:gd name="connsiteX4638" fmla="*/ 318669 w 3402569"/>
                <a:gd name="connsiteY4638" fmla="*/ 2124563 h 3038603"/>
                <a:gd name="connsiteX4639" fmla="*/ 324927 w 3402569"/>
                <a:gd name="connsiteY4639" fmla="*/ 2131268 h 3038603"/>
                <a:gd name="connsiteX4640" fmla="*/ 325076 w 3402569"/>
                <a:gd name="connsiteY4640" fmla="*/ 2131566 h 3038603"/>
                <a:gd name="connsiteX4641" fmla="*/ 325225 w 3402569"/>
                <a:gd name="connsiteY4641" fmla="*/ 2131717 h 3038603"/>
                <a:gd name="connsiteX4642" fmla="*/ 325374 w 3402569"/>
                <a:gd name="connsiteY4642" fmla="*/ 2131865 h 3038603"/>
                <a:gd name="connsiteX4643" fmla="*/ 329248 w 3402569"/>
                <a:gd name="connsiteY4643" fmla="*/ 2143786 h 3038603"/>
                <a:gd name="connsiteX4644" fmla="*/ 329398 w 3402569"/>
                <a:gd name="connsiteY4644" fmla="*/ 2146022 h 3038603"/>
                <a:gd name="connsiteX4645" fmla="*/ 329398 w 3402569"/>
                <a:gd name="connsiteY4645" fmla="*/ 2238085 h 3038603"/>
                <a:gd name="connsiteX4646" fmla="*/ 329398 w 3402569"/>
                <a:gd name="connsiteY4646" fmla="*/ 2238098 h 3038603"/>
                <a:gd name="connsiteX4647" fmla="*/ 329398 w 3402569"/>
                <a:gd name="connsiteY4647" fmla="*/ 2238115 h 3038603"/>
                <a:gd name="connsiteX4648" fmla="*/ 328805 w 3402569"/>
                <a:gd name="connsiteY4648" fmla="*/ 2242405 h 3038603"/>
                <a:gd name="connsiteX4649" fmla="*/ 328803 w 3402569"/>
                <a:gd name="connsiteY4649" fmla="*/ 2242420 h 3038603"/>
                <a:gd name="connsiteX4650" fmla="*/ 328801 w 3402569"/>
                <a:gd name="connsiteY4650" fmla="*/ 2242437 h 3038603"/>
                <a:gd name="connsiteX4651" fmla="*/ 333121 w 3402569"/>
                <a:gd name="connsiteY4651" fmla="*/ 2242437 h 3038603"/>
                <a:gd name="connsiteX4652" fmla="*/ 334164 w 3402569"/>
                <a:gd name="connsiteY4652" fmla="*/ 2245416 h 3038603"/>
                <a:gd name="connsiteX4653" fmla="*/ 336399 w 3402569"/>
                <a:gd name="connsiteY4653" fmla="*/ 2248993 h 3038603"/>
                <a:gd name="connsiteX4654" fmla="*/ 334612 w 3402569"/>
                <a:gd name="connsiteY4654" fmla="*/ 2251674 h 3038603"/>
                <a:gd name="connsiteX4655" fmla="*/ 331512 w 3402569"/>
                <a:gd name="connsiteY4655" fmla="*/ 2254774 h 3038603"/>
                <a:gd name="connsiteX4656" fmla="*/ 314571 w 3402569"/>
                <a:gd name="connsiteY4656" fmla="*/ 2254774 h 3038603"/>
                <a:gd name="connsiteX4657" fmla="*/ 322392 w 3402569"/>
                <a:gd name="connsiteY4657" fmla="*/ 2251823 h 3038603"/>
                <a:gd name="connsiteX4658" fmla="*/ 322541 w 3402569"/>
                <a:gd name="connsiteY4658" fmla="*/ 2251674 h 3038603"/>
                <a:gd name="connsiteX4659" fmla="*/ 327608 w 3402569"/>
                <a:gd name="connsiteY4659" fmla="*/ 2245416 h 3038603"/>
                <a:gd name="connsiteX4660" fmla="*/ 328799 w 3402569"/>
                <a:gd name="connsiteY4660" fmla="*/ 2242437 h 3038603"/>
                <a:gd name="connsiteX4661" fmla="*/ 328788 w 3402569"/>
                <a:gd name="connsiteY4661" fmla="*/ 2242437 h 3038603"/>
                <a:gd name="connsiteX4662" fmla="*/ 312707 w 3402569"/>
                <a:gd name="connsiteY4662" fmla="*/ 2242437 h 3038603"/>
                <a:gd name="connsiteX4663" fmla="*/ 312739 w 3402569"/>
                <a:gd name="connsiteY4663" fmla="*/ 2242405 h 3038603"/>
                <a:gd name="connsiteX4664" fmla="*/ 317029 w 3402569"/>
                <a:gd name="connsiteY4664" fmla="*/ 2238115 h 3038603"/>
                <a:gd name="connsiteX4665" fmla="*/ 317029 w 3402569"/>
                <a:gd name="connsiteY4665" fmla="*/ 2238098 h 3038603"/>
                <a:gd name="connsiteX4666" fmla="*/ 312722 w 3402569"/>
                <a:gd name="connsiteY4666" fmla="*/ 2242405 h 3038603"/>
                <a:gd name="connsiteX4667" fmla="*/ 317029 w 3402569"/>
                <a:gd name="connsiteY4667" fmla="*/ 2238085 h 3038603"/>
                <a:gd name="connsiteX4668" fmla="*/ 312707 w 3402569"/>
                <a:gd name="connsiteY4668" fmla="*/ 2242405 h 3038603"/>
                <a:gd name="connsiteX4669" fmla="*/ 317029 w 3402569"/>
                <a:gd name="connsiteY4669" fmla="*/ 2238069 h 3038603"/>
                <a:gd name="connsiteX4670" fmla="*/ 317029 w 3402569"/>
                <a:gd name="connsiteY4670" fmla="*/ 2146022 h 3038603"/>
                <a:gd name="connsiteX4671" fmla="*/ 306300 w 3402569"/>
                <a:gd name="connsiteY4671" fmla="*/ 2131566 h 3038603"/>
                <a:gd name="connsiteX4672" fmla="*/ 304660 w 3402569"/>
                <a:gd name="connsiteY4672" fmla="*/ 2130823 h 3038603"/>
                <a:gd name="connsiteX4673" fmla="*/ 298104 w 3402569"/>
                <a:gd name="connsiteY4673" fmla="*/ 2124563 h 3038603"/>
                <a:gd name="connsiteX4674" fmla="*/ 297359 w 3402569"/>
                <a:gd name="connsiteY4674" fmla="*/ 2123668 h 3038603"/>
                <a:gd name="connsiteX4675" fmla="*/ 273963 w 3402569"/>
                <a:gd name="connsiteY4675" fmla="*/ 2123668 h 3038603"/>
                <a:gd name="connsiteX4676" fmla="*/ 273218 w 3402569"/>
                <a:gd name="connsiteY4676" fmla="*/ 2124563 h 3038603"/>
                <a:gd name="connsiteX4677" fmla="*/ 272472 w 3402569"/>
                <a:gd name="connsiteY4677" fmla="*/ 2125458 h 3038603"/>
                <a:gd name="connsiteX4678" fmla="*/ 266662 w 3402569"/>
                <a:gd name="connsiteY4678" fmla="*/ 2130823 h 3038603"/>
                <a:gd name="connsiteX4679" fmla="*/ 265022 w 3402569"/>
                <a:gd name="connsiteY4679" fmla="*/ 2131566 h 3038603"/>
                <a:gd name="connsiteX4680" fmla="*/ 259808 w 3402569"/>
                <a:gd name="connsiteY4680" fmla="*/ 2134250 h 3038603"/>
                <a:gd name="connsiteX4681" fmla="*/ 253995 w 3402569"/>
                <a:gd name="connsiteY4681" fmla="*/ 2146022 h 3038603"/>
                <a:gd name="connsiteX4682" fmla="*/ 253995 w 3402569"/>
                <a:gd name="connsiteY4682" fmla="*/ 2238085 h 3038603"/>
                <a:gd name="connsiteX4683" fmla="*/ 255486 w 3402569"/>
                <a:gd name="connsiteY4683" fmla="*/ 2241378 h 3038603"/>
                <a:gd name="connsiteX4684" fmla="*/ 253995 w 3402569"/>
                <a:gd name="connsiteY4684" fmla="*/ 2238098 h 3038603"/>
                <a:gd name="connsiteX4685" fmla="*/ 253995 w 3402569"/>
                <a:gd name="connsiteY4685" fmla="*/ 2238115 h 3038603"/>
                <a:gd name="connsiteX4686" fmla="*/ 255486 w 3402569"/>
                <a:gd name="connsiteY4686" fmla="*/ 2241393 h 3038603"/>
                <a:gd name="connsiteX4687" fmla="*/ 258375 w 3402569"/>
                <a:gd name="connsiteY4687" fmla="*/ 2242405 h 3038603"/>
                <a:gd name="connsiteX4688" fmla="*/ 258466 w 3402569"/>
                <a:gd name="connsiteY4688" fmla="*/ 2242437 h 3038603"/>
                <a:gd name="connsiteX4689" fmla="*/ 242372 w 3402569"/>
                <a:gd name="connsiteY4689" fmla="*/ 2242437 h 3038603"/>
                <a:gd name="connsiteX4690" fmla="*/ 243565 w 3402569"/>
                <a:gd name="connsiteY4690" fmla="*/ 2245416 h 3038603"/>
                <a:gd name="connsiteX4691" fmla="*/ 248632 w 3402569"/>
                <a:gd name="connsiteY4691" fmla="*/ 2251674 h 3038603"/>
                <a:gd name="connsiteX4692" fmla="*/ 256013 w 3402569"/>
                <a:gd name="connsiteY4692" fmla="*/ 2254774 h 3038603"/>
                <a:gd name="connsiteX4693" fmla="*/ 219125 w 3402569"/>
                <a:gd name="connsiteY4693" fmla="*/ 2254774 h 3038603"/>
                <a:gd name="connsiteX4694" fmla="*/ 219125 w 3402569"/>
                <a:gd name="connsiteY4694" fmla="*/ 2254789 h 3038603"/>
                <a:gd name="connsiteX4695" fmla="*/ 256049 w 3402569"/>
                <a:gd name="connsiteY4695" fmla="*/ 2254789 h 3038603"/>
                <a:gd name="connsiteX4696" fmla="*/ 256082 w 3402569"/>
                <a:gd name="connsiteY4696" fmla="*/ 2254803 h 3038603"/>
                <a:gd name="connsiteX4697" fmla="*/ 219125 w 3402569"/>
                <a:gd name="connsiteY4697" fmla="*/ 2254803 h 3038603"/>
                <a:gd name="connsiteX4698" fmla="*/ 219125 w 3402569"/>
                <a:gd name="connsiteY4698" fmla="*/ 2313188 h 3038603"/>
                <a:gd name="connsiteX4699" fmla="*/ 219125 w 3402569"/>
                <a:gd name="connsiteY4699" fmla="*/ 2313205 h 3038603"/>
                <a:gd name="connsiteX4700" fmla="*/ 219125 w 3402569"/>
                <a:gd name="connsiteY4700" fmla="*/ 2313219 h 3038603"/>
                <a:gd name="connsiteX4701" fmla="*/ 219871 w 3402569"/>
                <a:gd name="connsiteY4701" fmla="*/ 2313219 h 3038603"/>
                <a:gd name="connsiteX4702" fmla="*/ 219871 w 3402569"/>
                <a:gd name="connsiteY4702" fmla="*/ 2317510 h 3038603"/>
                <a:gd name="connsiteX4703" fmla="*/ 213611 w 3402569"/>
                <a:gd name="connsiteY4703" fmla="*/ 2317510 h 3038603"/>
                <a:gd name="connsiteX4704" fmla="*/ 213611 w 3402569"/>
                <a:gd name="connsiteY4704" fmla="*/ 2317526 h 3038603"/>
                <a:gd name="connsiteX4705" fmla="*/ 219871 w 3402569"/>
                <a:gd name="connsiteY4705" fmla="*/ 2317526 h 3038603"/>
                <a:gd name="connsiteX4706" fmla="*/ 219871 w 3402569"/>
                <a:gd name="connsiteY4706" fmla="*/ 2325558 h 3038603"/>
                <a:gd name="connsiteX4707" fmla="*/ 219125 w 3402569"/>
                <a:gd name="connsiteY4707" fmla="*/ 2325558 h 3038603"/>
                <a:gd name="connsiteX4708" fmla="*/ 219125 w 3402569"/>
                <a:gd name="connsiteY4708" fmla="*/ 2325571 h 3038603"/>
                <a:gd name="connsiteX4709" fmla="*/ 219871 w 3402569"/>
                <a:gd name="connsiteY4709" fmla="*/ 2325571 h 3038603"/>
                <a:gd name="connsiteX4710" fmla="*/ 219871 w 3402569"/>
                <a:gd name="connsiteY4710" fmla="*/ 2325588 h 3038603"/>
                <a:gd name="connsiteX4711" fmla="*/ 219125 w 3402569"/>
                <a:gd name="connsiteY4711" fmla="*/ 2325588 h 3038603"/>
                <a:gd name="connsiteX4712" fmla="*/ 219125 w 3402569"/>
                <a:gd name="connsiteY4712" fmla="*/ 2428082 h 3038603"/>
                <a:gd name="connsiteX4713" fmla="*/ 431324 w 3402569"/>
                <a:gd name="connsiteY4713" fmla="*/ 2428082 h 3038603"/>
                <a:gd name="connsiteX4714" fmla="*/ 431324 w 3402569"/>
                <a:gd name="connsiteY4714" fmla="*/ 2428096 h 3038603"/>
                <a:gd name="connsiteX4715" fmla="*/ 219125 w 3402569"/>
                <a:gd name="connsiteY4715" fmla="*/ 2428096 h 3038603"/>
                <a:gd name="connsiteX4716" fmla="*/ 219125 w 3402569"/>
                <a:gd name="connsiteY4716" fmla="*/ 2428111 h 3038603"/>
                <a:gd name="connsiteX4717" fmla="*/ 226129 w 3402569"/>
                <a:gd name="connsiteY4717" fmla="*/ 2428111 h 3038603"/>
                <a:gd name="connsiteX4718" fmla="*/ 226129 w 3402569"/>
                <a:gd name="connsiteY4718" fmla="*/ 2440299 h 3038603"/>
                <a:gd name="connsiteX4719" fmla="*/ 219125 w 3402569"/>
                <a:gd name="connsiteY4719" fmla="*/ 2440299 h 3038603"/>
                <a:gd name="connsiteX4720" fmla="*/ 219125 w 3402569"/>
                <a:gd name="connsiteY4720" fmla="*/ 2440316 h 3038603"/>
                <a:gd name="connsiteX4721" fmla="*/ 226129 w 3402569"/>
                <a:gd name="connsiteY4721" fmla="*/ 2440316 h 3038603"/>
                <a:gd name="connsiteX4722" fmla="*/ 226129 w 3402569"/>
                <a:gd name="connsiteY4722" fmla="*/ 2440331 h 3038603"/>
                <a:gd name="connsiteX4723" fmla="*/ 219125 w 3402569"/>
                <a:gd name="connsiteY4723" fmla="*/ 2440331 h 3038603"/>
                <a:gd name="connsiteX4724" fmla="*/ 219125 w 3402569"/>
                <a:gd name="connsiteY4724" fmla="*/ 2475171 h 3038603"/>
                <a:gd name="connsiteX4725" fmla="*/ 210184 w 3402569"/>
                <a:gd name="connsiteY4725" fmla="*/ 2498864 h 3038603"/>
                <a:gd name="connsiteX4726" fmla="*/ 210186 w 3402569"/>
                <a:gd name="connsiteY4726" fmla="*/ 2498864 h 3038603"/>
                <a:gd name="connsiteX4727" fmla="*/ 219121 w 3402569"/>
                <a:gd name="connsiteY4727" fmla="*/ 2475185 h 3038603"/>
                <a:gd name="connsiteX4728" fmla="*/ 219121 w 3402569"/>
                <a:gd name="connsiteY4728" fmla="*/ 2475200 h 3038603"/>
                <a:gd name="connsiteX4729" fmla="*/ 210191 w 3402569"/>
                <a:gd name="connsiteY4729" fmla="*/ 2498864 h 3038603"/>
                <a:gd name="connsiteX4730" fmla="*/ 210190 w 3402569"/>
                <a:gd name="connsiteY4730" fmla="*/ 2498864 h 3038603"/>
                <a:gd name="connsiteX4731" fmla="*/ 210184 w 3402569"/>
                <a:gd name="connsiteY4731" fmla="*/ 2498879 h 3038603"/>
                <a:gd name="connsiteX4732" fmla="*/ 210190 w 3402569"/>
                <a:gd name="connsiteY4732" fmla="*/ 2498879 h 3038603"/>
                <a:gd name="connsiteX4733" fmla="*/ 210184 w 3402569"/>
                <a:gd name="connsiteY4733" fmla="*/ 2498894 h 3038603"/>
                <a:gd name="connsiteX4734" fmla="*/ 619981 w 3402569"/>
                <a:gd name="connsiteY4734" fmla="*/ 2498894 h 3038603"/>
                <a:gd name="connsiteX4735" fmla="*/ 619981 w 3402569"/>
                <a:gd name="connsiteY4735" fmla="*/ 2498879 h 3038603"/>
                <a:gd name="connsiteX4736" fmla="*/ 210190 w 3402569"/>
                <a:gd name="connsiteY4736" fmla="*/ 2498879 h 3038603"/>
                <a:gd name="connsiteX4737" fmla="*/ 210195 w 3402569"/>
                <a:gd name="connsiteY4737" fmla="*/ 2498864 h 3038603"/>
                <a:gd name="connsiteX4738" fmla="*/ 619981 w 3402569"/>
                <a:gd name="connsiteY4738" fmla="*/ 2498864 h 3038603"/>
                <a:gd name="connsiteX4739" fmla="*/ 619981 w 3402569"/>
                <a:gd name="connsiteY4739" fmla="*/ 2254803 h 3038603"/>
                <a:gd name="connsiteX4740" fmla="*/ 588539 w 3402569"/>
                <a:gd name="connsiteY4740" fmla="*/ 2254803 h 3038603"/>
                <a:gd name="connsiteX4741" fmla="*/ 588570 w 3402569"/>
                <a:gd name="connsiteY4741" fmla="*/ 2254789 h 3038603"/>
                <a:gd name="connsiteX4742" fmla="*/ 619981 w 3402569"/>
                <a:gd name="connsiteY4742" fmla="*/ 2254789 h 3038603"/>
                <a:gd name="connsiteX4743" fmla="*/ 619981 w 3402569"/>
                <a:gd name="connsiteY4743" fmla="*/ 2254774 h 3038603"/>
                <a:gd name="connsiteX4744" fmla="*/ 588609 w 3402569"/>
                <a:gd name="connsiteY4744" fmla="*/ 2254774 h 3038603"/>
                <a:gd name="connsiteX4745" fmla="*/ 588603 w 3402569"/>
                <a:gd name="connsiteY4745" fmla="*/ 2254774 h 3038603"/>
                <a:gd name="connsiteX4746" fmla="*/ 588545 w 3402569"/>
                <a:gd name="connsiteY4746" fmla="*/ 2254774 h 3038603"/>
                <a:gd name="connsiteX4747" fmla="*/ 588226 w 3402569"/>
                <a:gd name="connsiteY4747" fmla="*/ 2254803 h 3038603"/>
                <a:gd name="connsiteX4748" fmla="*/ 588216 w 3402569"/>
                <a:gd name="connsiteY4748" fmla="*/ 2254803 h 3038603"/>
                <a:gd name="connsiteX4749" fmla="*/ 585257 w 3402569"/>
                <a:gd name="connsiteY4749" fmla="*/ 2255072 h 3038603"/>
                <a:gd name="connsiteX4750" fmla="*/ 585267 w 3402569"/>
                <a:gd name="connsiteY4750" fmla="*/ 2255072 h 3038603"/>
                <a:gd name="connsiteX4751" fmla="*/ 588226 w 3402569"/>
                <a:gd name="connsiteY4751" fmla="*/ 2254803 h 3038603"/>
                <a:gd name="connsiteX4752" fmla="*/ 588381 w 3402569"/>
                <a:gd name="connsiteY4752" fmla="*/ 2254803 h 3038603"/>
                <a:gd name="connsiteX4753" fmla="*/ 588390 w 3402569"/>
                <a:gd name="connsiteY4753" fmla="*/ 2254803 h 3038603"/>
                <a:gd name="connsiteX4754" fmla="*/ 588535 w 3402569"/>
                <a:gd name="connsiteY4754" fmla="*/ 2254803 h 3038603"/>
                <a:gd name="connsiteX4755" fmla="*/ 585257 w 3402569"/>
                <a:gd name="connsiteY4755" fmla="*/ 2255102 h 3038603"/>
                <a:gd name="connsiteX4756" fmla="*/ 531014 w 3402569"/>
                <a:gd name="connsiteY4756" fmla="*/ 2255102 h 3038603"/>
                <a:gd name="connsiteX4757" fmla="*/ 527587 w 3402569"/>
                <a:gd name="connsiteY4757" fmla="*/ 2254803 h 3038603"/>
                <a:gd name="connsiteX4758" fmla="*/ 527748 w 3402569"/>
                <a:gd name="connsiteY4758" fmla="*/ 2254803 h 3038603"/>
                <a:gd name="connsiteX4759" fmla="*/ 531014 w 3402569"/>
                <a:gd name="connsiteY4759" fmla="*/ 2255087 h 3038603"/>
                <a:gd name="connsiteX4760" fmla="*/ 531024 w 3402569"/>
                <a:gd name="connsiteY4760" fmla="*/ 2255087 h 3038603"/>
                <a:gd name="connsiteX4761" fmla="*/ 527758 w 3402569"/>
                <a:gd name="connsiteY4761" fmla="*/ 2254803 h 3038603"/>
                <a:gd name="connsiteX4762" fmla="*/ 527921 w 3402569"/>
                <a:gd name="connsiteY4762" fmla="*/ 2254803 h 3038603"/>
                <a:gd name="connsiteX4763" fmla="*/ 527931 w 3402569"/>
                <a:gd name="connsiteY4763" fmla="*/ 2254803 h 3038603"/>
                <a:gd name="connsiteX4764" fmla="*/ 527770 w 3402569"/>
                <a:gd name="connsiteY4764" fmla="*/ 2254789 h 3038603"/>
                <a:gd name="connsiteX4765" fmla="*/ 527597 w 3402569"/>
                <a:gd name="connsiteY4765" fmla="*/ 2254774 h 3038603"/>
                <a:gd name="connsiteX4766" fmla="*/ 527587 w 3402569"/>
                <a:gd name="connsiteY4766" fmla="*/ 2254774 h 3038603"/>
                <a:gd name="connsiteX4767" fmla="*/ 527553 w 3402569"/>
                <a:gd name="connsiteY4767" fmla="*/ 2254774 h 3038603"/>
                <a:gd name="connsiteX4768" fmla="*/ 527510 w 3402569"/>
                <a:gd name="connsiteY4768" fmla="*/ 2254774 h 3038603"/>
                <a:gd name="connsiteX4769" fmla="*/ 526257 w 3402569"/>
                <a:gd name="connsiteY4769" fmla="*/ 2254358 h 3038603"/>
                <a:gd name="connsiteX4770" fmla="*/ 520891 w 3402569"/>
                <a:gd name="connsiteY4770" fmla="*/ 2251674 h 3038603"/>
                <a:gd name="connsiteX4771" fmla="*/ 520882 w 3402569"/>
                <a:gd name="connsiteY4771" fmla="*/ 2251674 h 3038603"/>
                <a:gd name="connsiteX4772" fmla="*/ 526248 w 3402569"/>
                <a:gd name="connsiteY4772" fmla="*/ 2254358 h 3038603"/>
                <a:gd name="connsiteX4773" fmla="*/ 527501 w 3402569"/>
                <a:gd name="connsiteY4773" fmla="*/ 2254774 h 3038603"/>
                <a:gd name="connsiteX4774" fmla="*/ 516449 w 3402569"/>
                <a:gd name="connsiteY4774" fmla="*/ 2254774 h 3038603"/>
                <a:gd name="connsiteX4775" fmla="*/ 516440 w 3402569"/>
                <a:gd name="connsiteY4775" fmla="*/ 2254774 h 3038603"/>
                <a:gd name="connsiteX4776" fmla="*/ 496153 w 3402569"/>
                <a:gd name="connsiteY4776" fmla="*/ 2254774 h 3038603"/>
                <a:gd name="connsiteX4777" fmla="*/ 495837 w 3402569"/>
                <a:gd name="connsiteY4777" fmla="*/ 2254803 h 3038603"/>
                <a:gd name="connsiteX4778" fmla="*/ 495976 w 3402569"/>
                <a:gd name="connsiteY4778" fmla="*/ 2254803 h 3038603"/>
                <a:gd name="connsiteX4779" fmla="*/ 495985 w 3402569"/>
                <a:gd name="connsiteY4779" fmla="*/ 2254803 h 3038603"/>
                <a:gd name="connsiteX4780" fmla="*/ 496144 w 3402569"/>
                <a:gd name="connsiteY4780" fmla="*/ 2254803 h 3038603"/>
                <a:gd name="connsiteX4781" fmla="*/ 494357 w 3402569"/>
                <a:gd name="connsiteY4781" fmla="*/ 2254952 h 3038603"/>
                <a:gd name="connsiteX4782" fmla="*/ 440114 w 3402569"/>
                <a:gd name="connsiteY4782" fmla="*/ 2254952 h 3038603"/>
                <a:gd name="connsiteX4783" fmla="*/ 438476 w 3402569"/>
                <a:gd name="connsiteY4783" fmla="*/ 2254803 h 3038603"/>
                <a:gd name="connsiteX4784" fmla="*/ 438630 w 3402569"/>
                <a:gd name="connsiteY4784" fmla="*/ 2254803 h 3038603"/>
                <a:gd name="connsiteX4785" fmla="*/ 440114 w 3402569"/>
                <a:gd name="connsiteY4785" fmla="*/ 2254938 h 3038603"/>
                <a:gd name="connsiteX4786" fmla="*/ 440025 w 3402569"/>
                <a:gd name="connsiteY4786" fmla="*/ 2254929 h 3038603"/>
                <a:gd name="connsiteX4787" fmla="*/ 438639 w 3402569"/>
                <a:gd name="connsiteY4787" fmla="*/ 2254803 h 3038603"/>
                <a:gd name="connsiteX4788" fmla="*/ 438766 w 3402569"/>
                <a:gd name="connsiteY4788" fmla="*/ 2254803 h 3038603"/>
                <a:gd name="connsiteX4789" fmla="*/ 438775 w 3402569"/>
                <a:gd name="connsiteY4789" fmla="*/ 2254803 h 3038603"/>
                <a:gd name="connsiteX4790" fmla="*/ 438775 w 3402569"/>
                <a:gd name="connsiteY4790" fmla="*/ 2254803 h 3038603"/>
                <a:gd name="connsiteX4791" fmla="*/ 438485 w 3402569"/>
                <a:gd name="connsiteY4791" fmla="*/ 2254774 h 3038603"/>
                <a:gd name="connsiteX4792" fmla="*/ 406958 w 3402569"/>
                <a:gd name="connsiteY4792" fmla="*/ 2254774 h 3038603"/>
                <a:gd name="connsiteX4793" fmla="*/ 406894 w 3402569"/>
                <a:gd name="connsiteY4793" fmla="*/ 2254774 h 3038603"/>
                <a:gd name="connsiteX4794" fmla="*/ 406590 w 3402569"/>
                <a:gd name="connsiteY4794" fmla="*/ 2254803 h 3038603"/>
                <a:gd name="connsiteX4795" fmla="*/ 406730 w 3402569"/>
                <a:gd name="connsiteY4795" fmla="*/ 2254803 h 3038603"/>
                <a:gd name="connsiteX4796" fmla="*/ 406739 w 3402569"/>
                <a:gd name="connsiteY4796" fmla="*/ 2254803 h 3038603"/>
                <a:gd name="connsiteX4797" fmla="*/ 406884 w 3402569"/>
                <a:gd name="connsiteY4797" fmla="*/ 2254803 h 3038603"/>
                <a:gd name="connsiteX4798" fmla="*/ 403606 w 3402569"/>
                <a:gd name="connsiteY4798" fmla="*/ 2255102 h 3038603"/>
                <a:gd name="connsiteX4799" fmla="*/ 348766 w 3402569"/>
                <a:gd name="connsiteY4799" fmla="*/ 2255102 h 3038603"/>
                <a:gd name="connsiteX4800" fmla="*/ 345936 w 3402569"/>
                <a:gd name="connsiteY4800" fmla="*/ 2254803 h 3038603"/>
                <a:gd name="connsiteX4801" fmla="*/ 346069 w 3402569"/>
                <a:gd name="connsiteY4801" fmla="*/ 2254803 h 3038603"/>
                <a:gd name="connsiteX4802" fmla="*/ 348766 w 3402569"/>
                <a:gd name="connsiteY4802" fmla="*/ 2255087 h 3038603"/>
                <a:gd name="connsiteX4803" fmla="*/ 348588 w 3402569"/>
                <a:gd name="connsiteY4803" fmla="*/ 2255068 h 3038603"/>
                <a:gd name="connsiteX4804" fmla="*/ 346078 w 3402569"/>
                <a:gd name="connsiteY4804" fmla="*/ 2254803 h 3038603"/>
                <a:gd name="connsiteX4805" fmla="*/ 346198 w 3402569"/>
                <a:gd name="connsiteY4805" fmla="*/ 2254803 h 3038603"/>
                <a:gd name="connsiteX4806" fmla="*/ 346207 w 3402569"/>
                <a:gd name="connsiteY4806" fmla="*/ 2254803 h 3038603"/>
                <a:gd name="connsiteX4807" fmla="*/ 346207 w 3402569"/>
                <a:gd name="connsiteY4807" fmla="*/ 2254803 h 3038603"/>
                <a:gd name="connsiteX4808" fmla="*/ 345945 w 3402569"/>
                <a:gd name="connsiteY4808" fmla="*/ 2254774 h 3038603"/>
                <a:gd name="connsiteX4809" fmla="*/ 331521 w 3402569"/>
                <a:gd name="connsiteY4809" fmla="*/ 2254774 h 3038603"/>
                <a:gd name="connsiteX4810" fmla="*/ 334621 w 3402569"/>
                <a:gd name="connsiteY4810" fmla="*/ 2251674 h 3038603"/>
                <a:gd name="connsiteX4811" fmla="*/ 336407 w 3402569"/>
                <a:gd name="connsiteY4811" fmla="*/ 2248993 h 3038603"/>
                <a:gd name="connsiteX4812" fmla="*/ 334172 w 3402569"/>
                <a:gd name="connsiteY4812" fmla="*/ 2245416 h 3038603"/>
                <a:gd name="connsiteX4813" fmla="*/ 333129 w 3402569"/>
                <a:gd name="connsiteY4813" fmla="*/ 2242437 h 3038603"/>
                <a:gd name="connsiteX4814" fmla="*/ 333123 w 3402569"/>
                <a:gd name="connsiteY4814" fmla="*/ 2242437 h 3038603"/>
                <a:gd name="connsiteX4815" fmla="*/ 333121 w 3402569"/>
                <a:gd name="connsiteY4815" fmla="*/ 2242420 h 3038603"/>
                <a:gd name="connsiteX4816" fmla="*/ 333118 w 3402569"/>
                <a:gd name="connsiteY4816" fmla="*/ 2242405 h 3038603"/>
                <a:gd name="connsiteX4817" fmla="*/ 332526 w 3402569"/>
                <a:gd name="connsiteY4817" fmla="*/ 2238264 h 3038603"/>
                <a:gd name="connsiteX4818" fmla="*/ 332526 w 3402569"/>
                <a:gd name="connsiteY4818" fmla="*/ 2238249 h 3038603"/>
                <a:gd name="connsiteX4819" fmla="*/ 332526 w 3402569"/>
                <a:gd name="connsiteY4819" fmla="*/ 2238233 h 3038603"/>
                <a:gd name="connsiteX4820" fmla="*/ 332526 w 3402569"/>
                <a:gd name="connsiteY4820" fmla="*/ 2146320 h 3038603"/>
                <a:gd name="connsiteX4821" fmla="*/ 333421 w 3402569"/>
                <a:gd name="connsiteY4821" fmla="*/ 2139615 h 3038603"/>
                <a:gd name="connsiteX4822" fmla="*/ 335210 w 3402569"/>
                <a:gd name="connsiteY4822" fmla="*/ 2134399 h 3038603"/>
                <a:gd name="connsiteX4823" fmla="*/ 347131 w 3402569"/>
                <a:gd name="connsiteY4823" fmla="*/ 2122030 h 3038603"/>
                <a:gd name="connsiteX4824" fmla="*/ 347126 w 3402569"/>
                <a:gd name="connsiteY4824" fmla="*/ 2122021 h 3038603"/>
                <a:gd name="connsiteX4825" fmla="*/ 347122 w 3402569"/>
                <a:gd name="connsiteY4825" fmla="*/ 2122011 h 3038603"/>
                <a:gd name="connsiteX4826" fmla="*/ 343702 w 3402569"/>
                <a:gd name="connsiteY4826" fmla="*/ 2115027 h 3038603"/>
                <a:gd name="connsiteX4827" fmla="*/ 343702 w 3402569"/>
                <a:gd name="connsiteY4827" fmla="*/ 2115012 h 3038603"/>
                <a:gd name="connsiteX4828" fmla="*/ 343702 w 3402569"/>
                <a:gd name="connsiteY4828" fmla="*/ 2114996 h 3038603"/>
                <a:gd name="connsiteX4829" fmla="*/ 343702 w 3402569"/>
                <a:gd name="connsiteY4829" fmla="*/ 2102360 h 3038603"/>
                <a:gd name="connsiteX4830" fmla="*/ 352644 w 3402569"/>
                <a:gd name="connsiteY4830" fmla="*/ 2093568 h 3038603"/>
                <a:gd name="connsiteX4831" fmla="*/ 400329 w 3402569"/>
                <a:gd name="connsiteY4831" fmla="*/ 2093568 h 3038603"/>
                <a:gd name="connsiteX4832" fmla="*/ 402118 w 3402569"/>
                <a:gd name="connsiteY4832" fmla="*/ 2093717 h 3038603"/>
                <a:gd name="connsiteX4833" fmla="*/ 408824 w 3402569"/>
                <a:gd name="connsiteY4833" fmla="*/ 2099975 h 3038603"/>
                <a:gd name="connsiteX4834" fmla="*/ 409122 w 3402569"/>
                <a:gd name="connsiteY4834" fmla="*/ 2102360 h 3038603"/>
                <a:gd name="connsiteX4835" fmla="*/ 409122 w 3402569"/>
                <a:gd name="connsiteY4835" fmla="*/ 2114996 h 3038603"/>
                <a:gd name="connsiteX4836" fmla="*/ 409122 w 3402569"/>
                <a:gd name="connsiteY4836" fmla="*/ 2115012 h 3038603"/>
                <a:gd name="connsiteX4837" fmla="*/ 409122 w 3402569"/>
                <a:gd name="connsiteY4837" fmla="*/ 2115027 h 3038603"/>
                <a:gd name="connsiteX4838" fmla="*/ 408674 w 3402569"/>
                <a:gd name="connsiteY4838" fmla="*/ 2117560 h 3038603"/>
                <a:gd name="connsiteX4839" fmla="*/ 408525 w 3402569"/>
                <a:gd name="connsiteY4839" fmla="*/ 2118305 h 3038603"/>
                <a:gd name="connsiteX4840" fmla="*/ 405710 w 3402569"/>
                <a:gd name="connsiteY4840" fmla="*/ 2122011 h 3038603"/>
                <a:gd name="connsiteX4841" fmla="*/ 405702 w 3402569"/>
                <a:gd name="connsiteY4841" fmla="*/ 2122021 h 3038603"/>
                <a:gd name="connsiteX4842" fmla="*/ 405695 w 3402569"/>
                <a:gd name="connsiteY4842" fmla="*/ 2122030 h 3038603"/>
                <a:gd name="connsiteX4843" fmla="*/ 409569 w 3402569"/>
                <a:gd name="connsiteY4843" fmla="*/ 2124563 h 3038603"/>
                <a:gd name="connsiteX4844" fmla="*/ 414189 w 3402569"/>
                <a:gd name="connsiteY4844" fmla="*/ 2129034 h 3038603"/>
                <a:gd name="connsiteX4845" fmla="*/ 420298 w 3402569"/>
                <a:gd name="connsiteY4845" fmla="*/ 2146320 h 3038603"/>
                <a:gd name="connsiteX4846" fmla="*/ 420298 w 3402569"/>
                <a:gd name="connsiteY4846" fmla="*/ 2238233 h 3038603"/>
                <a:gd name="connsiteX4847" fmla="*/ 420298 w 3402569"/>
                <a:gd name="connsiteY4847" fmla="*/ 2238249 h 3038603"/>
                <a:gd name="connsiteX4848" fmla="*/ 420298 w 3402569"/>
                <a:gd name="connsiteY4848" fmla="*/ 2238264 h 3038603"/>
                <a:gd name="connsiteX4849" fmla="*/ 419706 w 3402569"/>
                <a:gd name="connsiteY4849" fmla="*/ 2242405 h 3038603"/>
                <a:gd name="connsiteX4850" fmla="*/ 419703 w 3402569"/>
                <a:gd name="connsiteY4850" fmla="*/ 2242420 h 3038603"/>
                <a:gd name="connsiteX4851" fmla="*/ 419701 w 3402569"/>
                <a:gd name="connsiteY4851" fmla="*/ 2242437 h 3038603"/>
                <a:gd name="connsiteX4852" fmla="*/ 419708 w 3402569"/>
                <a:gd name="connsiteY4852" fmla="*/ 2242437 h 3038603"/>
                <a:gd name="connsiteX4853" fmla="*/ 424021 w 3402569"/>
                <a:gd name="connsiteY4853" fmla="*/ 2242437 h 3038603"/>
                <a:gd name="connsiteX4854" fmla="*/ 424319 w 3402569"/>
                <a:gd name="connsiteY4854" fmla="*/ 2243478 h 3038603"/>
                <a:gd name="connsiteX4855" fmla="*/ 423576 w 3402569"/>
                <a:gd name="connsiteY4855" fmla="*/ 2245416 h 3038603"/>
                <a:gd name="connsiteX4856" fmla="*/ 422532 w 3402569"/>
                <a:gd name="connsiteY4856" fmla="*/ 2247204 h 3038603"/>
                <a:gd name="connsiteX4857" fmla="*/ 421637 w 3402569"/>
                <a:gd name="connsiteY4857" fmla="*/ 2248396 h 3038603"/>
                <a:gd name="connsiteX4858" fmla="*/ 420296 w 3402569"/>
                <a:gd name="connsiteY4858" fmla="*/ 2249589 h 3038603"/>
                <a:gd name="connsiteX4859" fmla="*/ 418807 w 3402569"/>
                <a:gd name="connsiteY4859" fmla="*/ 2250482 h 3038603"/>
                <a:gd name="connsiteX4860" fmla="*/ 417912 w 3402569"/>
                <a:gd name="connsiteY4860" fmla="*/ 2250931 h 3038603"/>
                <a:gd name="connsiteX4861" fmla="*/ 415974 w 3402569"/>
                <a:gd name="connsiteY4861" fmla="*/ 2251674 h 3038603"/>
                <a:gd name="connsiteX4862" fmla="*/ 413740 w 3402569"/>
                <a:gd name="connsiteY4862" fmla="*/ 2251823 h 3038603"/>
                <a:gd name="connsiteX4863" fmla="*/ 413748 w 3402569"/>
                <a:gd name="connsiteY4863" fmla="*/ 2251823 h 3038603"/>
                <a:gd name="connsiteX4864" fmla="*/ 415982 w 3402569"/>
                <a:gd name="connsiteY4864" fmla="*/ 2251674 h 3038603"/>
                <a:gd name="connsiteX4865" fmla="*/ 417920 w 3402569"/>
                <a:gd name="connsiteY4865" fmla="*/ 2250931 h 3038603"/>
                <a:gd name="connsiteX4866" fmla="*/ 418816 w 3402569"/>
                <a:gd name="connsiteY4866" fmla="*/ 2250482 h 3038603"/>
                <a:gd name="connsiteX4867" fmla="*/ 420304 w 3402569"/>
                <a:gd name="connsiteY4867" fmla="*/ 2249589 h 3038603"/>
                <a:gd name="connsiteX4868" fmla="*/ 421645 w 3402569"/>
                <a:gd name="connsiteY4868" fmla="*/ 2248396 h 3038603"/>
                <a:gd name="connsiteX4869" fmla="*/ 422540 w 3402569"/>
                <a:gd name="connsiteY4869" fmla="*/ 2247204 h 3038603"/>
                <a:gd name="connsiteX4870" fmla="*/ 423584 w 3402569"/>
                <a:gd name="connsiteY4870" fmla="*/ 2245416 h 3038603"/>
                <a:gd name="connsiteX4871" fmla="*/ 424327 w 3402569"/>
                <a:gd name="connsiteY4871" fmla="*/ 2243478 h 3038603"/>
                <a:gd name="connsiteX4872" fmla="*/ 424029 w 3402569"/>
                <a:gd name="connsiteY4872" fmla="*/ 2242437 h 3038603"/>
                <a:gd name="connsiteX4873" fmla="*/ 424023 w 3402569"/>
                <a:gd name="connsiteY4873" fmla="*/ 2242437 h 3038603"/>
                <a:gd name="connsiteX4874" fmla="*/ 424021 w 3402569"/>
                <a:gd name="connsiteY4874" fmla="*/ 2242420 h 3038603"/>
                <a:gd name="connsiteX4875" fmla="*/ 424019 w 3402569"/>
                <a:gd name="connsiteY4875" fmla="*/ 2242405 h 3038603"/>
                <a:gd name="connsiteX4876" fmla="*/ 423427 w 3402569"/>
                <a:gd name="connsiteY4876" fmla="*/ 2238115 h 3038603"/>
                <a:gd name="connsiteX4877" fmla="*/ 423427 w 3402569"/>
                <a:gd name="connsiteY4877" fmla="*/ 2238098 h 3038603"/>
                <a:gd name="connsiteX4878" fmla="*/ 423427 w 3402569"/>
                <a:gd name="connsiteY4878" fmla="*/ 2238085 h 3038603"/>
                <a:gd name="connsiteX4879" fmla="*/ 423427 w 3402569"/>
                <a:gd name="connsiteY4879" fmla="*/ 2146022 h 3038603"/>
                <a:gd name="connsiteX4880" fmla="*/ 423874 w 3402569"/>
                <a:gd name="connsiteY4880" fmla="*/ 2141999 h 3038603"/>
                <a:gd name="connsiteX4881" fmla="*/ 423874 w 3402569"/>
                <a:gd name="connsiteY4881" fmla="*/ 2141984 h 3038603"/>
                <a:gd name="connsiteX4882" fmla="*/ 423874 w 3402569"/>
                <a:gd name="connsiteY4882" fmla="*/ 2141969 h 3038603"/>
                <a:gd name="connsiteX4883" fmla="*/ 423874 w 3402569"/>
                <a:gd name="connsiteY4883" fmla="*/ 2141850 h 3038603"/>
                <a:gd name="connsiteX4884" fmla="*/ 426856 w 3402569"/>
                <a:gd name="connsiteY4884" fmla="*/ 2133057 h 3038603"/>
                <a:gd name="connsiteX4885" fmla="*/ 438031 w 3402569"/>
                <a:gd name="connsiteY4885" fmla="*/ 2121881 h 3038603"/>
                <a:gd name="connsiteX4886" fmla="*/ 438026 w 3402569"/>
                <a:gd name="connsiteY4886" fmla="*/ 2121872 h 3038603"/>
                <a:gd name="connsiteX4887" fmla="*/ 438022 w 3402569"/>
                <a:gd name="connsiteY4887" fmla="*/ 2121862 h 3038603"/>
                <a:gd name="connsiteX4888" fmla="*/ 434604 w 3402569"/>
                <a:gd name="connsiteY4888" fmla="*/ 2114729 h 3038603"/>
                <a:gd name="connsiteX4889" fmla="*/ 434604 w 3402569"/>
                <a:gd name="connsiteY4889" fmla="*/ 2114714 h 3038603"/>
                <a:gd name="connsiteX4890" fmla="*/ 434604 w 3402569"/>
                <a:gd name="connsiteY4890" fmla="*/ 2114698 h 3038603"/>
                <a:gd name="connsiteX4891" fmla="*/ 434604 w 3402569"/>
                <a:gd name="connsiteY4891" fmla="*/ 2102211 h 3038603"/>
                <a:gd name="connsiteX4892" fmla="*/ 443395 w 3402569"/>
                <a:gd name="connsiteY4892" fmla="*/ 2093270 h 3038603"/>
                <a:gd name="connsiteX4893" fmla="*/ 480918 w 3402569"/>
                <a:gd name="connsiteY4893" fmla="*/ 2093270 h 3038603"/>
                <a:gd name="connsiteX4894" fmla="*/ 480501 w 3402569"/>
                <a:gd name="connsiteY4894" fmla="*/ 2093687 h 3038603"/>
                <a:gd name="connsiteX4895" fmla="*/ 474243 w 3402569"/>
                <a:gd name="connsiteY4895" fmla="*/ 2099945 h 3038603"/>
                <a:gd name="connsiteX4896" fmla="*/ 468579 w 3402569"/>
                <a:gd name="connsiteY4896" fmla="*/ 2105609 h 3038603"/>
                <a:gd name="connsiteX4897" fmla="*/ 468594 w 3402569"/>
                <a:gd name="connsiteY4897" fmla="*/ 2105609 h 3038603"/>
                <a:gd name="connsiteX4898" fmla="*/ 487653 w 3402569"/>
                <a:gd name="connsiteY4898" fmla="*/ 2105609 h 3038603"/>
                <a:gd name="connsiteX4899" fmla="*/ 487653 w 3402569"/>
                <a:gd name="connsiteY4899" fmla="*/ 2105624 h 3038603"/>
                <a:gd name="connsiteX4900" fmla="*/ 487653 w 3402569"/>
                <a:gd name="connsiteY4900" fmla="*/ 2105638 h 3038603"/>
                <a:gd name="connsiteX4901" fmla="*/ 446824 w 3402569"/>
                <a:gd name="connsiteY4901" fmla="*/ 2105638 h 3038603"/>
                <a:gd name="connsiteX4902" fmla="*/ 446824 w 3402569"/>
                <a:gd name="connsiteY4902" fmla="*/ 2111270 h 3038603"/>
                <a:gd name="connsiteX4903" fmla="*/ 446824 w 3402569"/>
                <a:gd name="connsiteY4903" fmla="*/ 2111287 h 3038603"/>
                <a:gd name="connsiteX4904" fmla="*/ 446824 w 3402569"/>
                <a:gd name="connsiteY4904" fmla="*/ 2111300 h 3038603"/>
                <a:gd name="connsiteX4905" fmla="*/ 487653 w 3402569"/>
                <a:gd name="connsiteY4905" fmla="*/ 2111300 h 3038603"/>
                <a:gd name="connsiteX4906" fmla="*/ 487653 w 3402569"/>
                <a:gd name="connsiteY4906" fmla="*/ 2111287 h 3038603"/>
                <a:gd name="connsiteX4907" fmla="*/ 487653 w 3402569"/>
                <a:gd name="connsiteY4907" fmla="*/ 2111270 h 3038603"/>
                <a:gd name="connsiteX4908" fmla="*/ 487653 w 3402569"/>
                <a:gd name="connsiteY4908" fmla="*/ 2108902 h 3038603"/>
                <a:gd name="connsiteX4909" fmla="*/ 487653 w 3402569"/>
                <a:gd name="connsiteY4909" fmla="*/ 2108887 h 3038603"/>
                <a:gd name="connsiteX4910" fmla="*/ 488995 w 3402569"/>
                <a:gd name="connsiteY4910" fmla="*/ 2109036 h 3038603"/>
                <a:gd name="connsiteX4911" fmla="*/ 491378 w 3402569"/>
                <a:gd name="connsiteY4911" fmla="*/ 2109632 h 3038603"/>
                <a:gd name="connsiteX4912" fmla="*/ 492273 w 3402569"/>
                <a:gd name="connsiteY4912" fmla="*/ 2110229 h 3038603"/>
                <a:gd name="connsiteX4913" fmla="*/ 492571 w 3402569"/>
                <a:gd name="connsiteY4913" fmla="*/ 2110674 h 3038603"/>
                <a:gd name="connsiteX4914" fmla="*/ 492720 w 3402569"/>
                <a:gd name="connsiteY4914" fmla="*/ 2111121 h 3038603"/>
                <a:gd name="connsiteX4915" fmla="*/ 492869 w 3402569"/>
                <a:gd name="connsiteY4915" fmla="*/ 2112016 h 3038603"/>
                <a:gd name="connsiteX4916" fmla="*/ 493168 w 3402569"/>
                <a:gd name="connsiteY4916" fmla="*/ 2114401 h 3038603"/>
                <a:gd name="connsiteX4917" fmla="*/ 494509 w 3402569"/>
                <a:gd name="connsiteY4917" fmla="*/ 2118276 h 3038603"/>
                <a:gd name="connsiteX4918" fmla="*/ 494504 w 3402569"/>
                <a:gd name="connsiteY4918" fmla="*/ 2118276 h 3038603"/>
                <a:gd name="connsiteX4919" fmla="*/ 487802 w 3402569"/>
                <a:gd name="connsiteY4919" fmla="*/ 2118276 h 3038603"/>
                <a:gd name="connsiteX4920" fmla="*/ 487807 w 3402569"/>
                <a:gd name="connsiteY4920" fmla="*/ 2118290 h 3038603"/>
                <a:gd name="connsiteX4921" fmla="*/ 487951 w 3402569"/>
                <a:gd name="connsiteY4921" fmla="*/ 2118723 h 3038603"/>
                <a:gd name="connsiteX4922" fmla="*/ 487951 w 3402569"/>
                <a:gd name="connsiteY4922" fmla="*/ 2118738 h 3038603"/>
                <a:gd name="connsiteX4923" fmla="*/ 487951 w 3402569"/>
                <a:gd name="connsiteY4923" fmla="*/ 2118872 h 3038603"/>
                <a:gd name="connsiteX4924" fmla="*/ 488100 w 3402569"/>
                <a:gd name="connsiteY4924" fmla="*/ 2119317 h 3038603"/>
                <a:gd name="connsiteX4925" fmla="*/ 488846 w 3402569"/>
                <a:gd name="connsiteY4925" fmla="*/ 2120957 h 3038603"/>
                <a:gd name="connsiteX4926" fmla="*/ 490635 w 3402569"/>
                <a:gd name="connsiteY4926" fmla="*/ 2124534 h 3038603"/>
                <a:gd name="connsiteX4927" fmla="*/ 490628 w 3402569"/>
                <a:gd name="connsiteY4927" fmla="*/ 2124534 h 3038603"/>
                <a:gd name="connsiteX4928" fmla="*/ 479755 w 3402569"/>
                <a:gd name="connsiteY4928" fmla="*/ 2124534 h 3038603"/>
                <a:gd name="connsiteX4929" fmla="*/ 479012 w 3402569"/>
                <a:gd name="connsiteY4929" fmla="*/ 2123639 h 3038603"/>
                <a:gd name="connsiteX4930" fmla="*/ 455614 w 3402569"/>
                <a:gd name="connsiteY4930" fmla="*/ 2123639 h 3038603"/>
                <a:gd name="connsiteX4931" fmla="*/ 454871 w 3402569"/>
                <a:gd name="connsiteY4931" fmla="*/ 2124534 h 3038603"/>
                <a:gd name="connsiteX4932" fmla="*/ 450102 w 3402569"/>
                <a:gd name="connsiteY4932" fmla="*/ 2129302 h 3038603"/>
                <a:gd name="connsiteX4933" fmla="*/ 449655 w 3402569"/>
                <a:gd name="connsiteY4933" fmla="*/ 2129615 h 3038603"/>
                <a:gd name="connsiteX4934" fmla="*/ 450102 w 3402569"/>
                <a:gd name="connsiteY4934" fmla="*/ 2129317 h 3038603"/>
                <a:gd name="connsiteX4935" fmla="*/ 454871 w 3402569"/>
                <a:gd name="connsiteY4935" fmla="*/ 2124548 h 3038603"/>
                <a:gd name="connsiteX4936" fmla="*/ 455614 w 3402569"/>
                <a:gd name="connsiteY4936" fmla="*/ 2123654 h 3038603"/>
                <a:gd name="connsiteX4937" fmla="*/ 479012 w 3402569"/>
                <a:gd name="connsiteY4937" fmla="*/ 2123654 h 3038603"/>
                <a:gd name="connsiteX4938" fmla="*/ 479755 w 3402569"/>
                <a:gd name="connsiteY4938" fmla="*/ 2124548 h 3038603"/>
                <a:gd name="connsiteX4939" fmla="*/ 486313 w 3402569"/>
                <a:gd name="connsiteY4939" fmla="*/ 2130808 h 3038603"/>
                <a:gd name="connsiteX4940" fmla="*/ 487951 w 3402569"/>
                <a:gd name="connsiteY4940" fmla="*/ 2131552 h 3038603"/>
                <a:gd name="connsiteX4941" fmla="*/ 498682 w 3402569"/>
                <a:gd name="connsiteY4941" fmla="*/ 2146007 h 3038603"/>
                <a:gd name="connsiteX4942" fmla="*/ 498682 w 3402569"/>
                <a:gd name="connsiteY4942" fmla="*/ 2146022 h 3038603"/>
                <a:gd name="connsiteX4943" fmla="*/ 487951 w 3402569"/>
                <a:gd name="connsiteY4943" fmla="*/ 2131566 h 3038603"/>
                <a:gd name="connsiteX4944" fmla="*/ 486313 w 3402569"/>
                <a:gd name="connsiteY4944" fmla="*/ 2130823 h 3038603"/>
                <a:gd name="connsiteX4945" fmla="*/ 479755 w 3402569"/>
                <a:gd name="connsiteY4945" fmla="*/ 2124563 h 3038603"/>
                <a:gd name="connsiteX4946" fmla="*/ 479012 w 3402569"/>
                <a:gd name="connsiteY4946" fmla="*/ 2123668 h 3038603"/>
                <a:gd name="connsiteX4947" fmla="*/ 455614 w 3402569"/>
                <a:gd name="connsiteY4947" fmla="*/ 2123668 h 3038603"/>
                <a:gd name="connsiteX4948" fmla="*/ 454871 w 3402569"/>
                <a:gd name="connsiteY4948" fmla="*/ 2124563 h 3038603"/>
                <a:gd name="connsiteX4949" fmla="*/ 450102 w 3402569"/>
                <a:gd name="connsiteY4949" fmla="*/ 2129332 h 3038603"/>
                <a:gd name="connsiteX4950" fmla="*/ 449655 w 3402569"/>
                <a:gd name="connsiteY4950" fmla="*/ 2129630 h 3038603"/>
                <a:gd name="connsiteX4951" fmla="*/ 448313 w 3402569"/>
                <a:gd name="connsiteY4951" fmla="*/ 2130823 h 3038603"/>
                <a:gd name="connsiteX4952" fmla="*/ 448015 w 3402569"/>
                <a:gd name="connsiteY4952" fmla="*/ 2130972 h 3038603"/>
                <a:gd name="connsiteX4953" fmla="*/ 447866 w 3402569"/>
                <a:gd name="connsiteY4953" fmla="*/ 2130972 h 3038603"/>
                <a:gd name="connsiteX4954" fmla="*/ 446675 w 3402569"/>
                <a:gd name="connsiteY4954" fmla="*/ 2131566 h 3038603"/>
                <a:gd name="connsiteX4955" fmla="*/ 435646 w 3402569"/>
                <a:gd name="connsiteY4955" fmla="*/ 2146022 h 3038603"/>
                <a:gd name="connsiteX4956" fmla="*/ 435646 w 3402569"/>
                <a:gd name="connsiteY4956" fmla="*/ 2238069 h 3038603"/>
                <a:gd name="connsiteX4957" fmla="*/ 440117 w 3402569"/>
                <a:gd name="connsiteY4957" fmla="*/ 2242405 h 3038603"/>
                <a:gd name="connsiteX4958" fmla="*/ 494358 w 3402569"/>
                <a:gd name="connsiteY4958" fmla="*/ 2242405 h 3038603"/>
                <a:gd name="connsiteX4959" fmla="*/ 494360 w 3402569"/>
                <a:gd name="connsiteY4959" fmla="*/ 2242405 h 3038603"/>
                <a:gd name="connsiteX4960" fmla="*/ 494373 w 3402569"/>
                <a:gd name="connsiteY4960" fmla="*/ 2242405 h 3038603"/>
                <a:gd name="connsiteX4961" fmla="*/ 498680 w 3402569"/>
                <a:gd name="connsiteY4961" fmla="*/ 2238098 h 3038603"/>
                <a:gd name="connsiteX4962" fmla="*/ 498680 w 3402569"/>
                <a:gd name="connsiteY4962" fmla="*/ 2238115 h 3038603"/>
                <a:gd name="connsiteX4963" fmla="*/ 494390 w 3402569"/>
                <a:gd name="connsiteY4963" fmla="*/ 2242405 h 3038603"/>
                <a:gd name="connsiteX4964" fmla="*/ 494398 w 3402569"/>
                <a:gd name="connsiteY4964" fmla="*/ 2242405 h 3038603"/>
                <a:gd name="connsiteX4965" fmla="*/ 494383 w 3402569"/>
                <a:gd name="connsiteY4965" fmla="*/ 2242420 h 3038603"/>
                <a:gd name="connsiteX4966" fmla="*/ 494366 w 3402569"/>
                <a:gd name="connsiteY4966" fmla="*/ 2242437 h 3038603"/>
                <a:gd name="connsiteX4967" fmla="*/ 510443 w 3402569"/>
                <a:gd name="connsiteY4967" fmla="*/ 2242437 h 3038603"/>
                <a:gd name="connsiteX4968" fmla="*/ 510447 w 3402569"/>
                <a:gd name="connsiteY4968" fmla="*/ 2242437 h 3038603"/>
                <a:gd name="connsiteX4969" fmla="*/ 510451 w 3402569"/>
                <a:gd name="connsiteY4969" fmla="*/ 2242437 h 3038603"/>
                <a:gd name="connsiteX4970" fmla="*/ 510452 w 3402569"/>
                <a:gd name="connsiteY4970" fmla="*/ 2242437 h 3038603"/>
                <a:gd name="connsiteX4971" fmla="*/ 510311 w 3402569"/>
                <a:gd name="connsiteY4971" fmla="*/ 2243002 h 3038603"/>
                <a:gd name="connsiteX4972" fmla="*/ 510309 w 3402569"/>
                <a:gd name="connsiteY4972" fmla="*/ 2243004 h 3038603"/>
                <a:gd name="connsiteX4973" fmla="*/ 510302 w 3402569"/>
                <a:gd name="connsiteY4973" fmla="*/ 2243031 h 3038603"/>
                <a:gd name="connsiteX4974" fmla="*/ 510153 w 3402569"/>
                <a:gd name="connsiteY4974" fmla="*/ 2243180 h 3038603"/>
                <a:gd name="connsiteX4975" fmla="*/ 509258 w 3402569"/>
                <a:gd name="connsiteY4975" fmla="*/ 2245416 h 3038603"/>
                <a:gd name="connsiteX4976" fmla="*/ 504191 w 3402569"/>
                <a:gd name="connsiteY4976" fmla="*/ 2251674 h 3038603"/>
                <a:gd name="connsiteX4977" fmla="*/ 504071 w 3402569"/>
                <a:gd name="connsiteY4977" fmla="*/ 2251794 h 3038603"/>
                <a:gd name="connsiteX4978" fmla="*/ 504080 w 3402569"/>
                <a:gd name="connsiteY4978" fmla="*/ 2251794 h 3038603"/>
                <a:gd name="connsiteX4979" fmla="*/ 504200 w 3402569"/>
                <a:gd name="connsiteY4979" fmla="*/ 2251674 h 3038603"/>
                <a:gd name="connsiteX4980" fmla="*/ 509267 w 3402569"/>
                <a:gd name="connsiteY4980" fmla="*/ 2245416 h 3038603"/>
                <a:gd name="connsiteX4981" fmla="*/ 510162 w 3402569"/>
                <a:gd name="connsiteY4981" fmla="*/ 2243180 h 3038603"/>
                <a:gd name="connsiteX4982" fmla="*/ 510311 w 3402569"/>
                <a:gd name="connsiteY4982" fmla="*/ 2243031 h 3038603"/>
                <a:gd name="connsiteX4983" fmla="*/ 510460 w 3402569"/>
                <a:gd name="connsiteY4983" fmla="*/ 2242437 h 3038603"/>
                <a:gd name="connsiteX4984" fmla="*/ 514773 w 3402569"/>
                <a:gd name="connsiteY4984" fmla="*/ 2242437 h 3038603"/>
                <a:gd name="connsiteX4985" fmla="*/ 514782 w 3402569"/>
                <a:gd name="connsiteY4985" fmla="*/ 2242437 h 3038603"/>
                <a:gd name="connsiteX4986" fmla="*/ 514784 w 3402569"/>
                <a:gd name="connsiteY4986" fmla="*/ 2242437 h 3038603"/>
                <a:gd name="connsiteX4987" fmla="*/ 529228 w 3402569"/>
                <a:gd name="connsiteY4987" fmla="*/ 2242437 h 3038603"/>
                <a:gd name="connsiteX4988" fmla="*/ 531015 w 3402569"/>
                <a:gd name="connsiteY4988" fmla="*/ 2242733 h 3038603"/>
                <a:gd name="connsiteX4989" fmla="*/ 531025 w 3402569"/>
                <a:gd name="connsiteY4989" fmla="*/ 2242733 h 3038603"/>
                <a:gd name="connsiteX4990" fmla="*/ 529237 w 3402569"/>
                <a:gd name="connsiteY4990" fmla="*/ 2242437 h 3038603"/>
                <a:gd name="connsiteX4991" fmla="*/ 529228 w 3402569"/>
                <a:gd name="connsiteY4991" fmla="*/ 2242437 h 3038603"/>
                <a:gd name="connsiteX4992" fmla="*/ 529207 w 3402569"/>
                <a:gd name="connsiteY4992" fmla="*/ 2242405 h 3038603"/>
                <a:gd name="connsiteX4993" fmla="*/ 526546 w 3402569"/>
                <a:gd name="connsiteY4993" fmla="*/ 2238264 h 3038603"/>
                <a:gd name="connsiteX4994" fmla="*/ 526546 w 3402569"/>
                <a:gd name="connsiteY4994" fmla="*/ 2238249 h 3038603"/>
                <a:gd name="connsiteX4995" fmla="*/ 529218 w 3402569"/>
                <a:gd name="connsiteY4995" fmla="*/ 2242405 h 3038603"/>
                <a:gd name="connsiteX4996" fmla="*/ 529228 w 3402569"/>
                <a:gd name="connsiteY4996" fmla="*/ 2242420 h 3038603"/>
                <a:gd name="connsiteX4997" fmla="*/ 539360 w 3402569"/>
                <a:gd name="connsiteY4997" fmla="*/ 2242420 h 3038603"/>
                <a:gd name="connsiteX4998" fmla="*/ 539360 w 3402569"/>
                <a:gd name="connsiteY4998" fmla="*/ 2242437 h 3038603"/>
                <a:gd name="connsiteX4999" fmla="*/ 539369 w 3402569"/>
                <a:gd name="connsiteY4999" fmla="*/ 2242437 h 3038603"/>
                <a:gd name="connsiteX5000" fmla="*/ 539369 w 3402569"/>
                <a:gd name="connsiteY5000" fmla="*/ 2242420 h 3038603"/>
                <a:gd name="connsiteX5001" fmla="*/ 539361 w 3402569"/>
                <a:gd name="connsiteY5001" fmla="*/ 2242420 h 3038603"/>
                <a:gd name="connsiteX5002" fmla="*/ 539361 w 3402569"/>
                <a:gd name="connsiteY5002" fmla="*/ 2242405 h 3038603"/>
                <a:gd name="connsiteX5003" fmla="*/ 586897 w 3402569"/>
                <a:gd name="connsiteY5003" fmla="*/ 2242405 h 3038603"/>
                <a:gd name="connsiteX5004" fmla="*/ 589581 w 3402569"/>
                <a:gd name="connsiteY5004" fmla="*/ 2238233 h 3038603"/>
                <a:gd name="connsiteX5005" fmla="*/ 589581 w 3402569"/>
                <a:gd name="connsiteY5005" fmla="*/ 2191009 h 3038603"/>
                <a:gd name="connsiteX5006" fmla="*/ 589581 w 3402569"/>
                <a:gd name="connsiteY5006" fmla="*/ 2190995 h 3038603"/>
                <a:gd name="connsiteX5007" fmla="*/ 601949 w 3402569"/>
                <a:gd name="connsiteY5007" fmla="*/ 2178626 h 3038603"/>
                <a:gd name="connsiteX5008" fmla="*/ 601949 w 3402569"/>
                <a:gd name="connsiteY5008" fmla="*/ 2178643 h 3038603"/>
                <a:gd name="connsiteX5009" fmla="*/ 601949 w 3402569"/>
                <a:gd name="connsiteY5009" fmla="*/ 2238233 h 3038603"/>
                <a:gd name="connsiteX5010" fmla="*/ 601354 w 3402569"/>
                <a:gd name="connsiteY5010" fmla="*/ 2242405 h 3038603"/>
                <a:gd name="connsiteX5011" fmla="*/ 601949 w 3402569"/>
                <a:gd name="connsiteY5011" fmla="*/ 2238249 h 3038603"/>
                <a:gd name="connsiteX5012" fmla="*/ 601949 w 3402569"/>
                <a:gd name="connsiteY5012" fmla="*/ 2238264 h 3038603"/>
                <a:gd name="connsiteX5013" fmla="*/ 601357 w 3402569"/>
                <a:gd name="connsiteY5013" fmla="*/ 2242405 h 3038603"/>
                <a:gd name="connsiteX5014" fmla="*/ 601354 w 3402569"/>
                <a:gd name="connsiteY5014" fmla="*/ 2242420 h 3038603"/>
                <a:gd name="connsiteX5015" fmla="*/ 601352 w 3402569"/>
                <a:gd name="connsiteY5015" fmla="*/ 2242437 h 3038603"/>
                <a:gd name="connsiteX5016" fmla="*/ 601360 w 3402569"/>
                <a:gd name="connsiteY5016" fmla="*/ 2242437 h 3038603"/>
                <a:gd name="connsiteX5017" fmla="*/ 632347 w 3402569"/>
                <a:gd name="connsiteY5017" fmla="*/ 2242437 h 3038603"/>
                <a:gd name="connsiteX5018" fmla="*/ 632347 w 3402569"/>
                <a:gd name="connsiteY5018" fmla="*/ 2251645 h 3038603"/>
                <a:gd name="connsiteX5019" fmla="*/ 595274 w 3402569"/>
                <a:gd name="connsiteY5019" fmla="*/ 2251645 h 3038603"/>
                <a:gd name="connsiteX5020" fmla="*/ 595266 w 3402569"/>
                <a:gd name="connsiteY5020" fmla="*/ 2251645 h 3038603"/>
                <a:gd name="connsiteX5021" fmla="*/ 595253 w 3402569"/>
                <a:gd name="connsiteY5021" fmla="*/ 2251660 h 3038603"/>
                <a:gd name="connsiteX5022" fmla="*/ 595255 w 3402569"/>
                <a:gd name="connsiteY5022" fmla="*/ 2251660 h 3038603"/>
                <a:gd name="connsiteX5023" fmla="*/ 595261 w 3402569"/>
                <a:gd name="connsiteY5023" fmla="*/ 2251660 h 3038603"/>
                <a:gd name="connsiteX5024" fmla="*/ 632350 w 3402569"/>
                <a:gd name="connsiteY5024" fmla="*/ 2251660 h 3038603"/>
                <a:gd name="connsiteX5025" fmla="*/ 632350 w 3402569"/>
                <a:gd name="connsiteY5025" fmla="*/ 2506911 h 3038603"/>
                <a:gd name="connsiteX5026" fmla="*/ 655149 w 3402569"/>
                <a:gd name="connsiteY5026" fmla="*/ 2506911 h 3038603"/>
                <a:gd name="connsiteX5027" fmla="*/ 655149 w 3402569"/>
                <a:gd name="connsiteY5027" fmla="*/ 2125443 h 3038603"/>
                <a:gd name="connsiteX5028" fmla="*/ 656938 w 3402569"/>
                <a:gd name="connsiteY5028" fmla="*/ 2123654 h 3038603"/>
                <a:gd name="connsiteX5029" fmla="*/ 656938 w 3402569"/>
                <a:gd name="connsiteY5029" fmla="*/ 2511829 h 3038603"/>
                <a:gd name="connsiteX5030" fmla="*/ 656938 w 3402569"/>
                <a:gd name="connsiteY5030" fmla="*/ 2511844 h 3038603"/>
                <a:gd name="connsiteX5031" fmla="*/ 669307 w 3402569"/>
                <a:gd name="connsiteY5031" fmla="*/ 2511844 h 3038603"/>
                <a:gd name="connsiteX5032" fmla="*/ 669307 w 3402569"/>
                <a:gd name="connsiteY5032" fmla="*/ 2511829 h 3038603"/>
                <a:gd name="connsiteX5033" fmla="*/ 669307 w 3402569"/>
                <a:gd name="connsiteY5033" fmla="*/ 2506926 h 3038603"/>
                <a:gd name="connsiteX5034" fmla="*/ 667518 w 3402569"/>
                <a:gd name="connsiteY5034" fmla="*/ 2506926 h 3038603"/>
                <a:gd name="connsiteX5035" fmla="*/ 667518 w 3402569"/>
                <a:gd name="connsiteY5035" fmla="*/ 2506911 h 3038603"/>
                <a:gd name="connsiteX5036" fmla="*/ 669307 w 3402569"/>
                <a:gd name="connsiteY5036" fmla="*/ 2506911 h 3038603"/>
                <a:gd name="connsiteX5037" fmla="*/ 670349 w 3402569"/>
                <a:gd name="connsiteY5037" fmla="*/ 2506911 h 3038603"/>
                <a:gd name="connsiteX5038" fmla="*/ 670360 w 3402569"/>
                <a:gd name="connsiteY5038" fmla="*/ 2506926 h 3038603"/>
                <a:gd name="connsiteX5039" fmla="*/ 670796 w 3402569"/>
                <a:gd name="connsiteY5039" fmla="*/ 2507508 h 3038603"/>
                <a:gd name="connsiteX5040" fmla="*/ 670349 w 3402569"/>
                <a:gd name="connsiteY5040" fmla="*/ 2506926 h 3038603"/>
                <a:gd name="connsiteX5041" fmla="*/ 670796 w 3402569"/>
                <a:gd name="connsiteY5041" fmla="*/ 2507522 h 3038603"/>
                <a:gd name="connsiteX5042" fmla="*/ 673032 w 3402569"/>
                <a:gd name="connsiteY5042" fmla="*/ 2510353 h 3038603"/>
                <a:gd name="connsiteX5043" fmla="*/ 674820 w 3402569"/>
                <a:gd name="connsiteY5043" fmla="*/ 2511844 h 3038603"/>
                <a:gd name="connsiteX5044" fmla="*/ 684934 w 3402569"/>
                <a:gd name="connsiteY5044" fmla="*/ 2511844 h 3038603"/>
                <a:gd name="connsiteX5045" fmla="*/ 684915 w 3402569"/>
                <a:gd name="connsiteY5045" fmla="*/ 2511829 h 3038603"/>
                <a:gd name="connsiteX5046" fmla="*/ 682122 w 3402569"/>
                <a:gd name="connsiteY5046" fmla="*/ 2509622 h 3038603"/>
                <a:gd name="connsiteX5047" fmla="*/ 681970 w 3402569"/>
                <a:gd name="connsiteY5047" fmla="*/ 2509473 h 3038603"/>
                <a:gd name="connsiteX5048" fmla="*/ 681526 w 3402569"/>
                <a:gd name="connsiteY5048" fmla="*/ 2509175 h 3038603"/>
                <a:gd name="connsiteX5049" fmla="*/ 679737 w 3402569"/>
                <a:gd name="connsiteY5049" fmla="*/ 2506941 h 3038603"/>
                <a:gd name="connsiteX5050" fmla="*/ 679732 w 3402569"/>
                <a:gd name="connsiteY5050" fmla="*/ 2506926 h 3038603"/>
                <a:gd name="connsiteX5051" fmla="*/ 679726 w 3402569"/>
                <a:gd name="connsiteY5051" fmla="*/ 2506911 h 3038603"/>
                <a:gd name="connsiteX5052" fmla="*/ 673479 w 3402569"/>
                <a:gd name="connsiteY5052" fmla="*/ 2489505 h 3038603"/>
                <a:gd name="connsiteX5053" fmla="*/ 673479 w 3402569"/>
                <a:gd name="connsiteY5053" fmla="*/ 2489490 h 3038603"/>
                <a:gd name="connsiteX5054" fmla="*/ 679732 w 3402569"/>
                <a:gd name="connsiteY5054" fmla="*/ 2506911 h 3038603"/>
                <a:gd name="connsiteX5055" fmla="*/ 673479 w 3402569"/>
                <a:gd name="connsiteY5055" fmla="*/ 2489476 h 3038603"/>
                <a:gd name="connsiteX5056" fmla="*/ 673479 w 3402569"/>
                <a:gd name="connsiteY5056" fmla="*/ 2294293 h 3038603"/>
                <a:gd name="connsiteX5057" fmla="*/ 675713 w 3402569"/>
                <a:gd name="connsiteY5057" fmla="*/ 2283415 h 3038603"/>
                <a:gd name="connsiteX5058" fmla="*/ 675862 w 3402569"/>
                <a:gd name="connsiteY5058" fmla="*/ 2283117 h 3038603"/>
                <a:gd name="connsiteX5059" fmla="*/ 691807 w 3402569"/>
                <a:gd name="connsiteY5059" fmla="*/ 2268216 h 3038603"/>
                <a:gd name="connsiteX5060" fmla="*/ 701196 w 3402569"/>
                <a:gd name="connsiteY5060" fmla="*/ 2266427 h 3038603"/>
                <a:gd name="connsiteX5061" fmla="*/ 741729 w 3402569"/>
                <a:gd name="connsiteY5061" fmla="*/ 2266427 h 3038603"/>
                <a:gd name="connsiteX5062" fmla="*/ 741702 w 3402569"/>
                <a:gd name="connsiteY5062" fmla="*/ 2266412 h 3038603"/>
                <a:gd name="connsiteX5063" fmla="*/ 741729 w 3402569"/>
                <a:gd name="connsiteY5063" fmla="*/ 2266412 h 3038603"/>
                <a:gd name="connsiteX5064" fmla="*/ 741702 w 3402569"/>
                <a:gd name="connsiteY5064" fmla="*/ 2266397 h 3038603"/>
                <a:gd name="connsiteX5065" fmla="*/ 741729 w 3402569"/>
                <a:gd name="connsiteY5065" fmla="*/ 2266397 h 3038603"/>
                <a:gd name="connsiteX5066" fmla="*/ 739343 w 3402569"/>
                <a:gd name="connsiteY5066" fmla="*/ 2265057 h 3038603"/>
                <a:gd name="connsiteX5067" fmla="*/ 736363 w 3402569"/>
                <a:gd name="connsiteY5067" fmla="*/ 2262374 h 3038603"/>
                <a:gd name="connsiteX5068" fmla="*/ 732489 w 3402569"/>
                <a:gd name="connsiteY5068" fmla="*/ 2251943 h 3038603"/>
                <a:gd name="connsiteX5069" fmla="*/ 732489 w 3402569"/>
                <a:gd name="connsiteY5069" fmla="*/ 2206225 h 3038603"/>
                <a:gd name="connsiteX5070" fmla="*/ 733531 w 3402569"/>
                <a:gd name="connsiteY5070" fmla="*/ 2200860 h 3038603"/>
                <a:gd name="connsiteX5071" fmla="*/ 733680 w 3402569"/>
                <a:gd name="connsiteY5071" fmla="*/ 2200711 h 3038603"/>
                <a:gd name="connsiteX5072" fmla="*/ 742025 w 3402569"/>
                <a:gd name="connsiteY5072" fmla="*/ 2191620 h 3038603"/>
                <a:gd name="connsiteX5073" fmla="*/ 748285 w 3402569"/>
                <a:gd name="connsiteY5073" fmla="*/ 2190131 h 3038603"/>
                <a:gd name="connsiteX5074" fmla="*/ 755586 w 3402569"/>
                <a:gd name="connsiteY5074" fmla="*/ 2190131 h 3038603"/>
                <a:gd name="connsiteX5075" fmla="*/ 787327 w 3402569"/>
                <a:gd name="connsiteY5075" fmla="*/ 2124563 h 3038603"/>
                <a:gd name="connsiteX5076" fmla="*/ 790307 w 3402569"/>
                <a:gd name="connsiteY5076" fmla="*/ 2118305 h 3038603"/>
                <a:gd name="connsiteX5077" fmla="*/ 791052 w 3402569"/>
                <a:gd name="connsiteY5077" fmla="*/ 2116814 h 3038603"/>
                <a:gd name="connsiteX5078" fmla="*/ 806699 w 3402569"/>
                <a:gd name="connsiteY5078" fmla="*/ 2116814 h 3038603"/>
                <a:gd name="connsiteX5079" fmla="*/ 842166 w 3402569"/>
                <a:gd name="connsiteY5079" fmla="*/ 2190131 h 3038603"/>
                <a:gd name="connsiteX5080" fmla="*/ 849020 w 3402569"/>
                <a:gd name="connsiteY5080" fmla="*/ 2190131 h 3038603"/>
                <a:gd name="connsiteX5081" fmla="*/ 865263 w 3402569"/>
                <a:gd name="connsiteY5081" fmla="*/ 2206225 h 3038603"/>
                <a:gd name="connsiteX5082" fmla="*/ 865263 w 3402569"/>
                <a:gd name="connsiteY5082" fmla="*/ 2251943 h 3038603"/>
                <a:gd name="connsiteX5083" fmla="*/ 856025 w 3402569"/>
                <a:gd name="connsiteY5083" fmla="*/ 2266397 h 3038603"/>
                <a:gd name="connsiteX5084" fmla="*/ 856032 w 3402569"/>
                <a:gd name="connsiteY5084" fmla="*/ 2266397 h 3038603"/>
                <a:gd name="connsiteX5085" fmla="*/ 865260 w 3402569"/>
                <a:gd name="connsiteY5085" fmla="*/ 2251958 h 3038603"/>
                <a:gd name="connsiteX5086" fmla="*/ 865260 w 3402569"/>
                <a:gd name="connsiteY5086" fmla="*/ 2251973 h 3038603"/>
                <a:gd name="connsiteX5087" fmla="*/ 856041 w 3402569"/>
                <a:gd name="connsiteY5087" fmla="*/ 2266397 h 3038603"/>
                <a:gd name="connsiteX5088" fmla="*/ 856035 w 3402569"/>
                <a:gd name="connsiteY5088" fmla="*/ 2266397 h 3038603"/>
                <a:gd name="connsiteX5089" fmla="*/ 856025 w 3402569"/>
                <a:gd name="connsiteY5089" fmla="*/ 2266412 h 3038603"/>
                <a:gd name="connsiteX5090" fmla="*/ 856035 w 3402569"/>
                <a:gd name="connsiteY5090" fmla="*/ 2266412 h 3038603"/>
                <a:gd name="connsiteX5091" fmla="*/ 856025 w 3402569"/>
                <a:gd name="connsiteY5091" fmla="*/ 2266427 h 3038603"/>
                <a:gd name="connsiteX5092" fmla="*/ 917270 w 3402569"/>
                <a:gd name="connsiteY5092" fmla="*/ 2266427 h 3038603"/>
                <a:gd name="connsiteX5093" fmla="*/ 917242 w 3402569"/>
                <a:gd name="connsiteY5093" fmla="*/ 2266412 h 3038603"/>
                <a:gd name="connsiteX5094" fmla="*/ 917270 w 3402569"/>
                <a:gd name="connsiteY5094" fmla="*/ 2266412 h 3038603"/>
                <a:gd name="connsiteX5095" fmla="*/ 917242 w 3402569"/>
                <a:gd name="connsiteY5095" fmla="*/ 2266397 h 3038603"/>
                <a:gd name="connsiteX5096" fmla="*/ 917270 w 3402569"/>
                <a:gd name="connsiteY5096" fmla="*/ 2266397 h 3038603"/>
                <a:gd name="connsiteX5097" fmla="*/ 915036 w 3402569"/>
                <a:gd name="connsiteY5097" fmla="*/ 2265206 h 3038603"/>
                <a:gd name="connsiteX5098" fmla="*/ 911907 w 3402569"/>
                <a:gd name="connsiteY5098" fmla="*/ 2262374 h 3038603"/>
                <a:gd name="connsiteX5099" fmla="*/ 911758 w 3402569"/>
                <a:gd name="connsiteY5099" fmla="*/ 2262225 h 3038603"/>
                <a:gd name="connsiteX5100" fmla="*/ 908032 w 3402569"/>
                <a:gd name="connsiteY5100" fmla="*/ 2251943 h 3038603"/>
                <a:gd name="connsiteX5101" fmla="*/ 908032 w 3402569"/>
                <a:gd name="connsiteY5101" fmla="*/ 2206225 h 3038603"/>
                <a:gd name="connsiteX5102" fmla="*/ 909074 w 3402569"/>
                <a:gd name="connsiteY5102" fmla="*/ 2200860 h 3038603"/>
                <a:gd name="connsiteX5103" fmla="*/ 909223 w 3402569"/>
                <a:gd name="connsiteY5103" fmla="*/ 2200711 h 3038603"/>
                <a:gd name="connsiteX5104" fmla="*/ 917568 w 3402569"/>
                <a:gd name="connsiteY5104" fmla="*/ 2191620 h 3038603"/>
                <a:gd name="connsiteX5105" fmla="*/ 923828 w 3402569"/>
                <a:gd name="connsiteY5105" fmla="*/ 2190131 h 3038603"/>
                <a:gd name="connsiteX5106" fmla="*/ 931130 w 3402569"/>
                <a:gd name="connsiteY5106" fmla="*/ 2190131 h 3038603"/>
                <a:gd name="connsiteX5107" fmla="*/ 962870 w 3402569"/>
                <a:gd name="connsiteY5107" fmla="*/ 2124563 h 3038603"/>
                <a:gd name="connsiteX5108" fmla="*/ 965850 w 3402569"/>
                <a:gd name="connsiteY5108" fmla="*/ 2118305 h 3038603"/>
                <a:gd name="connsiteX5109" fmla="*/ 966596 w 3402569"/>
                <a:gd name="connsiteY5109" fmla="*/ 2116814 h 3038603"/>
                <a:gd name="connsiteX5110" fmla="*/ 982241 w 3402569"/>
                <a:gd name="connsiteY5110" fmla="*/ 2116814 h 3038603"/>
                <a:gd name="connsiteX5111" fmla="*/ 1017707 w 3402569"/>
                <a:gd name="connsiteY5111" fmla="*/ 2190131 h 3038603"/>
                <a:gd name="connsiteX5112" fmla="*/ 1024561 w 3402569"/>
                <a:gd name="connsiteY5112" fmla="*/ 2190131 h 3038603"/>
                <a:gd name="connsiteX5113" fmla="*/ 1040655 w 3402569"/>
                <a:gd name="connsiteY5113" fmla="*/ 2206225 h 3038603"/>
                <a:gd name="connsiteX5114" fmla="*/ 1040655 w 3402569"/>
                <a:gd name="connsiteY5114" fmla="*/ 2251943 h 3038603"/>
                <a:gd name="connsiteX5115" fmla="*/ 1031565 w 3402569"/>
                <a:gd name="connsiteY5115" fmla="*/ 2266397 h 3038603"/>
                <a:gd name="connsiteX5116" fmla="*/ 1031572 w 3402569"/>
                <a:gd name="connsiteY5116" fmla="*/ 2266397 h 3038603"/>
                <a:gd name="connsiteX5117" fmla="*/ 1040653 w 3402569"/>
                <a:gd name="connsiteY5117" fmla="*/ 2251958 h 3038603"/>
                <a:gd name="connsiteX5118" fmla="*/ 1040653 w 3402569"/>
                <a:gd name="connsiteY5118" fmla="*/ 2251973 h 3038603"/>
                <a:gd name="connsiteX5119" fmla="*/ 1031581 w 3402569"/>
                <a:gd name="connsiteY5119" fmla="*/ 2266397 h 3038603"/>
                <a:gd name="connsiteX5120" fmla="*/ 1071946 w 3402569"/>
                <a:gd name="connsiteY5120" fmla="*/ 2266397 h 3038603"/>
                <a:gd name="connsiteX5121" fmla="*/ 1099812 w 3402569"/>
                <a:gd name="connsiteY5121" fmla="*/ 2294263 h 3038603"/>
                <a:gd name="connsiteX5122" fmla="*/ 1099812 w 3402569"/>
                <a:gd name="connsiteY5122" fmla="*/ 2294278 h 3038603"/>
                <a:gd name="connsiteX5123" fmla="*/ 1071946 w 3402569"/>
                <a:gd name="connsiteY5123" fmla="*/ 2266412 h 3038603"/>
                <a:gd name="connsiteX5124" fmla="*/ 1031574 w 3402569"/>
                <a:gd name="connsiteY5124" fmla="*/ 2266412 h 3038603"/>
                <a:gd name="connsiteX5125" fmla="*/ 1031565 w 3402569"/>
                <a:gd name="connsiteY5125" fmla="*/ 2266427 h 3038603"/>
                <a:gd name="connsiteX5126" fmla="*/ 1071949 w 3402569"/>
                <a:gd name="connsiteY5126" fmla="*/ 2266427 h 3038603"/>
                <a:gd name="connsiteX5127" fmla="*/ 1099816 w 3402569"/>
                <a:gd name="connsiteY5127" fmla="*/ 2294293 h 3038603"/>
                <a:gd name="connsiteX5128" fmla="*/ 1099816 w 3402569"/>
                <a:gd name="connsiteY5128" fmla="*/ 2489476 h 3038603"/>
                <a:gd name="connsiteX5129" fmla="*/ 1099810 w 3402569"/>
                <a:gd name="connsiteY5129" fmla="*/ 2489490 h 3038603"/>
                <a:gd name="connsiteX5130" fmla="*/ 1099810 w 3402569"/>
                <a:gd name="connsiteY5130" fmla="*/ 2489505 h 3038603"/>
                <a:gd name="connsiteX5131" fmla="*/ 1093414 w 3402569"/>
                <a:gd name="connsiteY5131" fmla="*/ 2506911 h 3038603"/>
                <a:gd name="connsiteX5132" fmla="*/ 1093415 w 3402569"/>
                <a:gd name="connsiteY5132" fmla="*/ 2506911 h 3038603"/>
                <a:gd name="connsiteX5133" fmla="*/ 1093410 w 3402569"/>
                <a:gd name="connsiteY5133" fmla="*/ 2506926 h 3038603"/>
                <a:gd name="connsiteX5134" fmla="*/ 1093415 w 3402569"/>
                <a:gd name="connsiteY5134" fmla="*/ 2506926 h 3038603"/>
                <a:gd name="connsiteX5135" fmla="*/ 1093410 w 3402569"/>
                <a:gd name="connsiteY5135" fmla="*/ 2506941 h 3038603"/>
                <a:gd name="connsiteX5136" fmla="*/ 1088225 w 3402569"/>
                <a:gd name="connsiteY5136" fmla="*/ 2511829 h 3038603"/>
                <a:gd name="connsiteX5137" fmla="*/ 1088209 w 3402569"/>
                <a:gd name="connsiteY5137" fmla="*/ 2511844 h 3038603"/>
                <a:gd name="connsiteX5138" fmla="*/ 1088209 w 3402569"/>
                <a:gd name="connsiteY5138" fmla="*/ 2511844 h 3038603"/>
                <a:gd name="connsiteX5139" fmla="*/ 1088211 w 3402569"/>
                <a:gd name="connsiteY5139" fmla="*/ 2511844 h 3038603"/>
                <a:gd name="connsiteX5140" fmla="*/ 1088227 w 3402569"/>
                <a:gd name="connsiteY5140" fmla="*/ 2511829 h 3038603"/>
                <a:gd name="connsiteX5141" fmla="*/ 1093412 w 3402569"/>
                <a:gd name="connsiteY5141" fmla="*/ 2506941 h 3038603"/>
                <a:gd name="connsiteX5142" fmla="*/ 1093418 w 3402569"/>
                <a:gd name="connsiteY5142" fmla="*/ 2506926 h 3038603"/>
                <a:gd name="connsiteX5143" fmla="*/ 1093417 w 3402569"/>
                <a:gd name="connsiteY5143" fmla="*/ 2506926 h 3038603"/>
                <a:gd name="connsiteX5144" fmla="*/ 1093422 w 3402569"/>
                <a:gd name="connsiteY5144" fmla="*/ 2506911 h 3038603"/>
                <a:gd name="connsiteX5145" fmla="*/ 1144219 w 3402569"/>
                <a:gd name="connsiteY5145" fmla="*/ 2506911 h 3038603"/>
                <a:gd name="connsiteX5146" fmla="*/ 1144219 w 3402569"/>
                <a:gd name="connsiteY5146" fmla="*/ 2056611 h 3038603"/>
                <a:gd name="connsiteX5147" fmla="*/ 1357317 w 3402569"/>
                <a:gd name="connsiteY5147" fmla="*/ 2056611 h 3038603"/>
                <a:gd name="connsiteX5148" fmla="*/ 1357317 w 3402569"/>
                <a:gd name="connsiteY5148" fmla="*/ 2087279 h 3038603"/>
                <a:gd name="connsiteX5149" fmla="*/ 1472657 w 3402569"/>
                <a:gd name="connsiteY5149" fmla="*/ 2087279 h 3038603"/>
                <a:gd name="connsiteX5150" fmla="*/ 1472657 w 3402569"/>
                <a:gd name="connsiteY5150" fmla="*/ 2087293 h 3038603"/>
                <a:gd name="connsiteX5151" fmla="*/ 1357317 w 3402569"/>
                <a:gd name="connsiteY5151" fmla="*/ 2087293 h 3038603"/>
                <a:gd name="connsiteX5152" fmla="*/ 1357317 w 3402569"/>
                <a:gd name="connsiteY5152" fmla="*/ 2087310 h 3038603"/>
                <a:gd name="connsiteX5153" fmla="*/ 1472657 w 3402569"/>
                <a:gd name="connsiteY5153" fmla="*/ 2087310 h 3038603"/>
                <a:gd name="connsiteX5154" fmla="*/ 1472657 w 3402569"/>
                <a:gd name="connsiteY5154" fmla="*/ 2506911 h 3038603"/>
                <a:gd name="connsiteX5155" fmla="*/ 1514993 w 3402569"/>
                <a:gd name="connsiteY5155" fmla="*/ 2506911 h 3038603"/>
                <a:gd name="connsiteX5156" fmla="*/ 1511546 w 3402569"/>
                <a:gd name="connsiteY5156" fmla="*/ 2503470 h 3038603"/>
                <a:gd name="connsiteX5157" fmla="*/ 1517741 w 3402569"/>
                <a:gd name="connsiteY5157" fmla="*/ 2497275 h 3038603"/>
                <a:gd name="connsiteX5158" fmla="*/ 1512736 w 3402569"/>
                <a:gd name="connsiteY5158" fmla="*/ 2492040 h 3038603"/>
                <a:gd name="connsiteX5159" fmla="*/ 1508715 w 3402569"/>
                <a:gd name="connsiteY5159" fmla="*/ 2476095 h 3038603"/>
                <a:gd name="connsiteX5160" fmla="*/ 1508715 w 3402569"/>
                <a:gd name="connsiteY5160" fmla="*/ 2476080 h 3038603"/>
                <a:gd name="connsiteX5161" fmla="*/ 1512736 w 3402569"/>
                <a:gd name="connsiteY5161" fmla="*/ 2492025 h 3038603"/>
                <a:gd name="connsiteX5162" fmla="*/ 1517749 w 3402569"/>
                <a:gd name="connsiteY5162" fmla="*/ 2497268 h 3038603"/>
                <a:gd name="connsiteX5163" fmla="*/ 1517759 w 3402569"/>
                <a:gd name="connsiteY5163" fmla="*/ 2497258 h 3038603"/>
                <a:gd name="connsiteX5164" fmla="*/ 1512740 w 3402569"/>
                <a:gd name="connsiteY5164" fmla="*/ 2492008 h 3038603"/>
                <a:gd name="connsiteX5165" fmla="*/ 1508720 w 3402569"/>
                <a:gd name="connsiteY5165" fmla="*/ 2476063 h 3038603"/>
                <a:gd name="connsiteX5166" fmla="*/ 1508720 w 3402569"/>
                <a:gd name="connsiteY5166" fmla="*/ 2233942 h 3038603"/>
                <a:gd name="connsiteX5167" fmla="*/ 1522478 w 3402569"/>
                <a:gd name="connsiteY5167" fmla="*/ 2195561 h 3038603"/>
                <a:gd name="connsiteX5168" fmla="*/ 1522475 w 3402569"/>
                <a:gd name="connsiteY5168" fmla="*/ 2195557 h 3038603"/>
                <a:gd name="connsiteX5169" fmla="*/ 1508720 w 3402569"/>
                <a:gd name="connsiteY5169" fmla="*/ 2233928 h 3038603"/>
                <a:gd name="connsiteX5170" fmla="*/ 1508720 w 3402569"/>
                <a:gd name="connsiteY5170" fmla="*/ 2233911 h 3038603"/>
                <a:gd name="connsiteX5171" fmla="*/ 1512500 w 3402569"/>
                <a:gd name="connsiteY5171" fmla="*/ 2212547 h 3038603"/>
                <a:gd name="connsiteX5172" fmla="*/ 1522317 w 3402569"/>
                <a:gd name="connsiteY5172" fmla="*/ 2195400 h 3038603"/>
                <a:gd name="connsiteX5173" fmla="*/ 1517120 w 3402569"/>
                <a:gd name="connsiteY5173" fmla="*/ 2190220 h 3038603"/>
                <a:gd name="connsiteX5174" fmla="*/ 1564749 w 3402569"/>
                <a:gd name="connsiteY5174" fmla="*/ 2142593 h 3038603"/>
                <a:gd name="connsiteX5175" fmla="*/ 1564749 w 3402569"/>
                <a:gd name="connsiteY5175" fmla="*/ 2096846 h 3038603"/>
                <a:gd name="connsiteX5176" fmla="*/ 1566090 w 3402569"/>
                <a:gd name="connsiteY5176" fmla="*/ 2090141 h 3038603"/>
                <a:gd name="connsiteX5177" fmla="*/ 1571605 w 3402569"/>
                <a:gd name="connsiteY5177" fmla="*/ 2082839 h 3038603"/>
                <a:gd name="connsiteX5178" fmla="*/ 1582332 w 3402569"/>
                <a:gd name="connsiteY5178" fmla="*/ 2079114 h 3038603"/>
                <a:gd name="connsiteX5179" fmla="*/ 1628228 w 3402569"/>
                <a:gd name="connsiteY5179" fmla="*/ 2079114 h 3038603"/>
                <a:gd name="connsiteX5180" fmla="*/ 1628243 w 3402569"/>
                <a:gd name="connsiteY5180" fmla="*/ 2079099 h 3038603"/>
                <a:gd name="connsiteX5181" fmla="*/ 1582332 w 3402569"/>
                <a:gd name="connsiteY5181" fmla="*/ 2079099 h 3038603"/>
                <a:gd name="connsiteX5182" fmla="*/ 1571605 w 3402569"/>
                <a:gd name="connsiteY5182" fmla="*/ 2082824 h 3038603"/>
                <a:gd name="connsiteX5183" fmla="*/ 1566090 w 3402569"/>
                <a:gd name="connsiteY5183" fmla="*/ 2090126 h 3038603"/>
                <a:gd name="connsiteX5184" fmla="*/ 1564749 w 3402569"/>
                <a:gd name="connsiteY5184" fmla="*/ 2096831 h 3038603"/>
                <a:gd name="connsiteX5185" fmla="*/ 1564749 w 3402569"/>
                <a:gd name="connsiteY5185" fmla="*/ 2096816 h 3038603"/>
                <a:gd name="connsiteX5186" fmla="*/ 1566090 w 3402569"/>
                <a:gd name="connsiteY5186" fmla="*/ 2090111 h 3038603"/>
                <a:gd name="connsiteX5187" fmla="*/ 1571605 w 3402569"/>
                <a:gd name="connsiteY5187" fmla="*/ 2082810 h 3038603"/>
                <a:gd name="connsiteX5188" fmla="*/ 1582332 w 3402569"/>
                <a:gd name="connsiteY5188" fmla="*/ 2079083 h 3038603"/>
                <a:gd name="connsiteX5189" fmla="*/ 1628259 w 3402569"/>
                <a:gd name="connsiteY5189" fmla="*/ 2079083 h 3038603"/>
                <a:gd name="connsiteX5190" fmla="*/ 2193197 w 3402569"/>
                <a:gd name="connsiteY5190" fmla="*/ 1514161 h 3038603"/>
                <a:gd name="connsiteX5191" fmla="*/ 2011049 w 3402569"/>
                <a:gd name="connsiteY5191" fmla="*/ 1514161 h 3038603"/>
                <a:gd name="connsiteX5192" fmla="*/ 2011028 w 3402569"/>
                <a:gd name="connsiteY5192" fmla="*/ 1514161 h 3038603"/>
                <a:gd name="connsiteX5193" fmla="*/ 1186932 w 3402569"/>
                <a:gd name="connsiteY5193" fmla="*/ 1514161 h 3038603"/>
                <a:gd name="connsiteX5194" fmla="*/ 1065241 w 3402569"/>
                <a:gd name="connsiteY5194" fmla="*/ 1635849 h 3038603"/>
                <a:gd name="connsiteX5195" fmla="*/ 1056508 w 3402569"/>
                <a:gd name="connsiteY5195" fmla="*/ 1627130 h 3038603"/>
                <a:gd name="connsiteX5196" fmla="*/ 1169478 w 3402569"/>
                <a:gd name="connsiteY5196" fmla="*/ 1514161 h 3038603"/>
                <a:gd name="connsiteX5197" fmla="*/ 1026402 w 3402569"/>
                <a:gd name="connsiteY5197" fmla="*/ 1514161 h 3038603"/>
                <a:gd name="connsiteX5198" fmla="*/ 648136 w 3402569"/>
                <a:gd name="connsiteY5198" fmla="*/ 1892426 h 3038603"/>
                <a:gd name="connsiteX5199" fmla="*/ 639404 w 3402569"/>
                <a:gd name="connsiteY5199" fmla="*/ 1883709 h 3038603"/>
                <a:gd name="connsiteX5200" fmla="*/ 1008954 w 3402569"/>
                <a:gd name="connsiteY5200" fmla="*/ 1514161 h 3038603"/>
                <a:gd name="connsiteX5201" fmla="*/ 976158 w 3402569"/>
                <a:gd name="connsiteY5201" fmla="*/ 1514161 h 3038603"/>
                <a:gd name="connsiteX5202" fmla="*/ 983594 w 3402569"/>
                <a:gd name="connsiteY5202" fmla="*/ 1506725 h 3038603"/>
                <a:gd name="connsiteX5203" fmla="*/ 983585 w 3402569"/>
                <a:gd name="connsiteY5203" fmla="*/ 1506725 h 3038603"/>
                <a:gd name="connsiteX5204" fmla="*/ 976148 w 3402569"/>
                <a:gd name="connsiteY5204" fmla="*/ 1514161 h 3038603"/>
                <a:gd name="connsiteX5205" fmla="*/ 976133 w 3402569"/>
                <a:gd name="connsiteY5205" fmla="*/ 1514161 h 3038603"/>
                <a:gd name="connsiteX5206" fmla="*/ 667519 w 3402569"/>
                <a:gd name="connsiteY5206" fmla="*/ 1514161 h 3038603"/>
                <a:gd name="connsiteX5207" fmla="*/ 667519 w 3402569"/>
                <a:gd name="connsiteY5207" fmla="*/ 1514145 h 3038603"/>
                <a:gd name="connsiteX5208" fmla="*/ 976133 w 3402569"/>
                <a:gd name="connsiteY5208" fmla="*/ 1514145 h 3038603"/>
                <a:gd name="connsiteX5209" fmla="*/ 983585 w 3402569"/>
                <a:gd name="connsiteY5209" fmla="*/ 1506694 h 3038603"/>
                <a:gd name="connsiteX5210" fmla="*/ 1016421 w 3402569"/>
                <a:gd name="connsiteY5210" fmla="*/ 1506694 h 3038603"/>
                <a:gd name="connsiteX5211" fmla="*/ 1019966 w 3402569"/>
                <a:gd name="connsiteY5211" fmla="*/ 1503149 h 3038603"/>
                <a:gd name="connsiteX5212" fmla="*/ 703731 w 3402569"/>
                <a:gd name="connsiteY5212" fmla="*/ 1503149 h 3038603"/>
                <a:gd name="connsiteX5213" fmla="*/ 703731 w 3402569"/>
                <a:gd name="connsiteY5213" fmla="*/ 1501956 h 3038603"/>
                <a:gd name="connsiteX5214" fmla="*/ 703731 w 3402569"/>
                <a:gd name="connsiteY5214" fmla="*/ 1501942 h 3038603"/>
                <a:gd name="connsiteX5215" fmla="*/ 667521 w 3402569"/>
                <a:gd name="connsiteY5215" fmla="*/ 1501942 h 3038603"/>
                <a:gd name="connsiteX5216" fmla="*/ 667521 w 3402569"/>
                <a:gd name="connsiteY5216" fmla="*/ 1501927 h 3038603"/>
                <a:gd name="connsiteX5217" fmla="*/ 703731 w 3402569"/>
                <a:gd name="connsiteY5217" fmla="*/ 1501927 h 3038603"/>
                <a:gd name="connsiteX5218" fmla="*/ 703731 w 3402569"/>
                <a:gd name="connsiteY5218" fmla="*/ 1234321 h 3038603"/>
                <a:gd name="connsiteX5219" fmla="*/ 734727 w 3402569"/>
                <a:gd name="connsiteY5219" fmla="*/ 1234321 h 3038603"/>
                <a:gd name="connsiteX5220" fmla="*/ 738601 w 3402569"/>
                <a:gd name="connsiteY5220" fmla="*/ 1241474 h 3038603"/>
                <a:gd name="connsiteX5221" fmla="*/ 744861 w 3402569"/>
                <a:gd name="connsiteY5221" fmla="*/ 1245795 h 3038603"/>
                <a:gd name="connsiteX5222" fmla="*/ 747455 w 3402569"/>
                <a:gd name="connsiteY5222" fmla="*/ 1246661 h 3038603"/>
                <a:gd name="connsiteX5223" fmla="*/ 716100 w 3402569"/>
                <a:gd name="connsiteY5223" fmla="*/ 1246661 h 3038603"/>
                <a:gd name="connsiteX5224" fmla="*/ 716100 w 3402569"/>
                <a:gd name="connsiteY5224" fmla="*/ 1246675 h 3038603"/>
                <a:gd name="connsiteX5225" fmla="*/ 747497 w 3402569"/>
                <a:gd name="connsiteY5225" fmla="*/ 1246675 h 3038603"/>
                <a:gd name="connsiteX5226" fmla="*/ 747542 w 3402569"/>
                <a:gd name="connsiteY5226" fmla="*/ 1246690 h 3038603"/>
                <a:gd name="connsiteX5227" fmla="*/ 747707 w 3402569"/>
                <a:gd name="connsiteY5227" fmla="*/ 1246690 h 3038603"/>
                <a:gd name="connsiteX5228" fmla="*/ 750820 w 3402569"/>
                <a:gd name="connsiteY5228" fmla="*/ 1246973 h 3038603"/>
                <a:gd name="connsiteX5229" fmla="*/ 750827 w 3402569"/>
                <a:gd name="connsiteY5229" fmla="*/ 1246973 h 3038603"/>
                <a:gd name="connsiteX5230" fmla="*/ 747713 w 3402569"/>
                <a:gd name="connsiteY5230" fmla="*/ 1246690 h 3038603"/>
                <a:gd name="connsiteX5231" fmla="*/ 747861 w 3402569"/>
                <a:gd name="connsiteY5231" fmla="*/ 1246690 h 3038603"/>
                <a:gd name="connsiteX5232" fmla="*/ 747868 w 3402569"/>
                <a:gd name="connsiteY5232" fmla="*/ 1246690 h 3038603"/>
                <a:gd name="connsiteX5233" fmla="*/ 747868 w 3402569"/>
                <a:gd name="connsiteY5233" fmla="*/ 1246690 h 3038603"/>
                <a:gd name="connsiteX5234" fmla="*/ 747549 w 3402569"/>
                <a:gd name="connsiteY5234" fmla="*/ 1246661 h 3038603"/>
                <a:gd name="connsiteX5235" fmla="*/ 747462 w 3402569"/>
                <a:gd name="connsiteY5235" fmla="*/ 1246661 h 3038603"/>
                <a:gd name="connsiteX5236" fmla="*/ 744868 w 3402569"/>
                <a:gd name="connsiteY5236" fmla="*/ 1245795 h 3038603"/>
                <a:gd name="connsiteX5237" fmla="*/ 738608 w 3402569"/>
                <a:gd name="connsiteY5237" fmla="*/ 1241474 h 3038603"/>
                <a:gd name="connsiteX5238" fmla="*/ 734734 w 3402569"/>
                <a:gd name="connsiteY5238" fmla="*/ 1234321 h 3038603"/>
                <a:gd name="connsiteX5239" fmla="*/ 734729 w 3402569"/>
                <a:gd name="connsiteY5239" fmla="*/ 1234321 h 3038603"/>
                <a:gd name="connsiteX5240" fmla="*/ 734726 w 3402569"/>
                <a:gd name="connsiteY5240" fmla="*/ 1234307 h 3038603"/>
                <a:gd name="connsiteX5241" fmla="*/ 734729 w 3402569"/>
                <a:gd name="connsiteY5241" fmla="*/ 1234307 h 3038603"/>
                <a:gd name="connsiteX5242" fmla="*/ 734726 w 3402569"/>
                <a:gd name="connsiteY5242" fmla="*/ 1234292 h 3038603"/>
                <a:gd name="connsiteX5243" fmla="*/ 734729 w 3402569"/>
                <a:gd name="connsiteY5243" fmla="*/ 1234292 h 3038603"/>
                <a:gd name="connsiteX5244" fmla="*/ 734132 w 3402569"/>
                <a:gd name="connsiteY5244" fmla="*/ 1230119 h 3038603"/>
                <a:gd name="connsiteX5245" fmla="*/ 734132 w 3402569"/>
                <a:gd name="connsiteY5245" fmla="*/ 1138205 h 3038603"/>
                <a:gd name="connsiteX5246" fmla="*/ 748737 w 3402569"/>
                <a:gd name="connsiteY5246" fmla="*/ 1113915 h 3038603"/>
                <a:gd name="connsiteX5247" fmla="*/ 748732 w 3402569"/>
                <a:gd name="connsiteY5247" fmla="*/ 1113905 h 3038603"/>
                <a:gd name="connsiteX5248" fmla="*/ 748737 w 3402569"/>
                <a:gd name="connsiteY5248" fmla="*/ 1113900 h 3038603"/>
                <a:gd name="connsiteX5249" fmla="*/ 748732 w 3402569"/>
                <a:gd name="connsiteY5249" fmla="*/ 1113891 h 3038603"/>
                <a:gd name="connsiteX5250" fmla="*/ 748737 w 3402569"/>
                <a:gd name="connsiteY5250" fmla="*/ 1113886 h 3038603"/>
                <a:gd name="connsiteX5251" fmla="*/ 745310 w 3402569"/>
                <a:gd name="connsiteY5251" fmla="*/ 1106882 h 3038603"/>
                <a:gd name="connsiteX5252" fmla="*/ 745310 w 3402569"/>
                <a:gd name="connsiteY5252" fmla="*/ 1094245 h 3038603"/>
                <a:gd name="connsiteX5253" fmla="*/ 754100 w 3402569"/>
                <a:gd name="connsiteY5253" fmla="*/ 1085454 h 3038603"/>
                <a:gd name="connsiteX5254" fmla="*/ 801786 w 3402569"/>
                <a:gd name="connsiteY5254" fmla="*/ 1085454 h 3038603"/>
                <a:gd name="connsiteX5255" fmla="*/ 810727 w 3402569"/>
                <a:gd name="connsiteY5255" fmla="*/ 1094245 h 3038603"/>
                <a:gd name="connsiteX5256" fmla="*/ 810727 w 3402569"/>
                <a:gd name="connsiteY5256" fmla="*/ 1106882 h 3038603"/>
                <a:gd name="connsiteX5257" fmla="*/ 809087 w 3402569"/>
                <a:gd name="connsiteY5257" fmla="*/ 1112099 h 3038603"/>
                <a:gd name="connsiteX5258" fmla="*/ 807300 w 3402569"/>
                <a:gd name="connsiteY5258" fmla="*/ 1113886 h 3038603"/>
                <a:gd name="connsiteX5259" fmla="*/ 807309 w 3402569"/>
                <a:gd name="connsiteY5259" fmla="*/ 1113891 h 3038603"/>
                <a:gd name="connsiteX5260" fmla="*/ 809087 w 3402569"/>
                <a:gd name="connsiteY5260" fmla="*/ 1112113 h 3038603"/>
                <a:gd name="connsiteX5261" fmla="*/ 810727 w 3402569"/>
                <a:gd name="connsiteY5261" fmla="*/ 1106897 h 3038603"/>
                <a:gd name="connsiteX5262" fmla="*/ 810727 w 3402569"/>
                <a:gd name="connsiteY5262" fmla="*/ 1106912 h 3038603"/>
                <a:gd name="connsiteX5263" fmla="*/ 809087 w 3402569"/>
                <a:gd name="connsiteY5263" fmla="*/ 1112128 h 3038603"/>
                <a:gd name="connsiteX5264" fmla="*/ 807318 w 3402569"/>
                <a:gd name="connsiteY5264" fmla="*/ 1113897 h 3038603"/>
                <a:gd name="connsiteX5265" fmla="*/ 807309 w 3402569"/>
                <a:gd name="connsiteY5265" fmla="*/ 1113891 h 3038603"/>
                <a:gd name="connsiteX5266" fmla="*/ 807300 w 3402569"/>
                <a:gd name="connsiteY5266" fmla="*/ 1113900 h 3038603"/>
                <a:gd name="connsiteX5267" fmla="*/ 807309 w 3402569"/>
                <a:gd name="connsiteY5267" fmla="*/ 1113906 h 3038603"/>
                <a:gd name="connsiteX5268" fmla="*/ 807317 w 3402569"/>
                <a:gd name="connsiteY5268" fmla="*/ 1113897 h 3038603"/>
                <a:gd name="connsiteX5269" fmla="*/ 809087 w 3402569"/>
                <a:gd name="connsiteY5269" fmla="*/ 1114929 h 3038603"/>
                <a:gd name="connsiteX5270" fmla="*/ 815347 w 3402569"/>
                <a:gd name="connsiteY5270" fmla="*/ 1120444 h 3038603"/>
                <a:gd name="connsiteX5271" fmla="*/ 821903 w 3402569"/>
                <a:gd name="connsiteY5271" fmla="*/ 1138176 h 3038603"/>
                <a:gd name="connsiteX5272" fmla="*/ 821903 w 3402569"/>
                <a:gd name="connsiteY5272" fmla="*/ 1138190 h 3038603"/>
                <a:gd name="connsiteX5273" fmla="*/ 815347 w 3402569"/>
                <a:gd name="connsiteY5273" fmla="*/ 1120458 h 3038603"/>
                <a:gd name="connsiteX5274" fmla="*/ 809087 w 3402569"/>
                <a:gd name="connsiteY5274" fmla="*/ 1114944 h 3038603"/>
                <a:gd name="connsiteX5275" fmla="*/ 807309 w 3402569"/>
                <a:gd name="connsiteY5275" fmla="*/ 1113907 h 3038603"/>
                <a:gd name="connsiteX5276" fmla="*/ 807300 w 3402569"/>
                <a:gd name="connsiteY5276" fmla="*/ 1113915 h 3038603"/>
                <a:gd name="connsiteX5277" fmla="*/ 809087 w 3402569"/>
                <a:gd name="connsiteY5277" fmla="*/ 1114959 h 3038603"/>
                <a:gd name="connsiteX5278" fmla="*/ 815348 w 3402569"/>
                <a:gd name="connsiteY5278" fmla="*/ 1120473 h 3038603"/>
                <a:gd name="connsiteX5279" fmla="*/ 821904 w 3402569"/>
                <a:gd name="connsiteY5279" fmla="*/ 1138205 h 3038603"/>
                <a:gd name="connsiteX5280" fmla="*/ 821904 w 3402569"/>
                <a:gd name="connsiteY5280" fmla="*/ 1230119 h 3038603"/>
                <a:gd name="connsiteX5281" fmla="*/ 821308 w 3402569"/>
                <a:gd name="connsiteY5281" fmla="*/ 1234292 h 3038603"/>
                <a:gd name="connsiteX5282" fmla="*/ 821308 w 3402569"/>
                <a:gd name="connsiteY5282" fmla="*/ 1234292 h 3038603"/>
                <a:gd name="connsiteX5283" fmla="*/ 821902 w 3402569"/>
                <a:gd name="connsiteY5283" fmla="*/ 1230134 h 3038603"/>
                <a:gd name="connsiteX5284" fmla="*/ 821902 w 3402569"/>
                <a:gd name="connsiteY5284" fmla="*/ 1230149 h 3038603"/>
                <a:gd name="connsiteX5285" fmla="*/ 821310 w 3402569"/>
                <a:gd name="connsiteY5285" fmla="*/ 1234292 h 3038603"/>
                <a:gd name="connsiteX5286" fmla="*/ 821310 w 3402569"/>
                <a:gd name="connsiteY5286" fmla="*/ 1234292 h 3038603"/>
                <a:gd name="connsiteX5287" fmla="*/ 821308 w 3402569"/>
                <a:gd name="connsiteY5287" fmla="*/ 1234307 h 3038603"/>
                <a:gd name="connsiteX5288" fmla="*/ 821310 w 3402569"/>
                <a:gd name="connsiteY5288" fmla="*/ 1234307 h 3038603"/>
                <a:gd name="connsiteX5289" fmla="*/ 821308 w 3402569"/>
                <a:gd name="connsiteY5289" fmla="*/ 1234321 h 3038603"/>
                <a:gd name="connsiteX5290" fmla="*/ 821308 w 3402569"/>
                <a:gd name="connsiteY5290" fmla="*/ 1234321 h 3038603"/>
                <a:gd name="connsiteX5291" fmla="*/ 821313 w 3402569"/>
                <a:gd name="connsiteY5291" fmla="*/ 1234321 h 3038603"/>
                <a:gd name="connsiteX5292" fmla="*/ 825628 w 3402569"/>
                <a:gd name="connsiteY5292" fmla="*/ 1234321 h 3038603"/>
                <a:gd name="connsiteX5293" fmla="*/ 826373 w 3402569"/>
                <a:gd name="connsiteY5293" fmla="*/ 1236558 h 3038603"/>
                <a:gd name="connsiteX5294" fmla="*/ 826373 w 3402569"/>
                <a:gd name="connsiteY5294" fmla="*/ 1245795 h 3038603"/>
                <a:gd name="connsiteX5295" fmla="*/ 826229 w 3402569"/>
                <a:gd name="connsiteY5295" fmla="*/ 1246661 h 3038603"/>
                <a:gd name="connsiteX5296" fmla="*/ 808568 w 3402569"/>
                <a:gd name="connsiteY5296" fmla="*/ 1246661 h 3038603"/>
                <a:gd name="connsiteX5297" fmla="*/ 808561 w 3402569"/>
                <a:gd name="connsiteY5297" fmla="*/ 1246661 h 3038603"/>
                <a:gd name="connsiteX5298" fmla="*/ 808532 w 3402569"/>
                <a:gd name="connsiteY5298" fmla="*/ 1246661 h 3038603"/>
                <a:gd name="connsiteX5299" fmla="*/ 808499 w 3402569"/>
                <a:gd name="connsiteY5299" fmla="*/ 1246661 h 3038603"/>
                <a:gd name="connsiteX5300" fmla="*/ 808166 w 3402569"/>
                <a:gd name="connsiteY5300" fmla="*/ 1246690 h 3038603"/>
                <a:gd name="connsiteX5301" fmla="*/ 808319 w 3402569"/>
                <a:gd name="connsiteY5301" fmla="*/ 1246690 h 3038603"/>
                <a:gd name="connsiteX5302" fmla="*/ 808327 w 3402569"/>
                <a:gd name="connsiteY5302" fmla="*/ 1246690 h 3038603"/>
                <a:gd name="connsiteX5303" fmla="*/ 808491 w 3402569"/>
                <a:gd name="connsiteY5303" fmla="*/ 1246690 h 3038603"/>
                <a:gd name="connsiteX5304" fmla="*/ 805064 w 3402569"/>
                <a:gd name="connsiteY5304" fmla="*/ 1246988 h 3038603"/>
                <a:gd name="connsiteX5305" fmla="*/ 750820 w 3402569"/>
                <a:gd name="connsiteY5305" fmla="*/ 1246988 h 3038603"/>
                <a:gd name="connsiteX5306" fmla="*/ 747542 w 3402569"/>
                <a:gd name="connsiteY5306" fmla="*/ 1246690 h 3038603"/>
                <a:gd name="connsiteX5307" fmla="*/ 716100 w 3402569"/>
                <a:gd name="connsiteY5307" fmla="*/ 1246690 h 3038603"/>
                <a:gd name="connsiteX5308" fmla="*/ 716100 w 3402569"/>
                <a:gd name="connsiteY5308" fmla="*/ 1490749 h 3038603"/>
                <a:gd name="connsiteX5309" fmla="*/ 1032366 w 3402569"/>
                <a:gd name="connsiteY5309" fmla="*/ 1490749 h 3038603"/>
                <a:gd name="connsiteX5310" fmla="*/ 1298007 w 3402569"/>
                <a:gd name="connsiteY5310" fmla="*/ 1225099 h 3038603"/>
                <a:gd name="connsiteX5311" fmla="*/ 1298007 w 3402569"/>
                <a:gd name="connsiteY5311" fmla="*/ 1192314 h 3038603"/>
                <a:gd name="connsiteX5312" fmla="*/ 1291898 w 3402569"/>
                <a:gd name="connsiteY5312" fmla="*/ 1198423 h 3038603"/>
                <a:gd name="connsiteX5313" fmla="*/ 1291898 w 3402569"/>
                <a:gd name="connsiteY5313" fmla="*/ 1198408 h 3038603"/>
                <a:gd name="connsiteX5314" fmla="*/ 1291898 w 3402569"/>
                <a:gd name="connsiteY5314" fmla="*/ 1198394 h 3038603"/>
                <a:gd name="connsiteX5315" fmla="*/ 1291898 w 3402569"/>
                <a:gd name="connsiteY5315" fmla="*/ 1198379 h 3038603"/>
                <a:gd name="connsiteX5316" fmla="*/ 1298007 w 3402569"/>
                <a:gd name="connsiteY5316" fmla="*/ 1192268 h 3038603"/>
                <a:gd name="connsiteX5317" fmla="*/ 1298007 w 3402569"/>
                <a:gd name="connsiteY5317" fmla="*/ 1166071 h 3038603"/>
                <a:gd name="connsiteX5318" fmla="*/ 1297413 w 3402569"/>
                <a:gd name="connsiteY5318" fmla="*/ 1165922 h 3038603"/>
                <a:gd name="connsiteX5319" fmla="*/ 1291898 w 3402569"/>
                <a:gd name="connsiteY5319" fmla="*/ 1161750 h 3038603"/>
                <a:gd name="connsiteX5320" fmla="*/ 1291898 w 3402569"/>
                <a:gd name="connsiteY5320" fmla="*/ 1153106 h 3038603"/>
                <a:gd name="connsiteX5321" fmla="*/ 1288322 w 3402569"/>
                <a:gd name="connsiteY5321" fmla="*/ 1148787 h 3038603"/>
                <a:gd name="connsiteX5322" fmla="*/ 1286980 w 3402569"/>
                <a:gd name="connsiteY5322" fmla="*/ 1148787 h 3038603"/>
                <a:gd name="connsiteX5323" fmla="*/ 1286980 w 3402569"/>
                <a:gd name="connsiteY5323" fmla="*/ 1142691 h 3038603"/>
                <a:gd name="connsiteX5324" fmla="*/ 1298007 w 3402569"/>
                <a:gd name="connsiteY5324" fmla="*/ 1142691 h 3038603"/>
                <a:gd name="connsiteX5325" fmla="*/ 1298007 w 3402569"/>
                <a:gd name="connsiteY5325" fmla="*/ 1133155 h 3038603"/>
                <a:gd name="connsiteX5326" fmla="*/ 1299348 w 3402569"/>
                <a:gd name="connsiteY5326" fmla="*/ 1133155 h 3038603"/>
                <a:gd name="connsiteX5327" fmla="*/ 1299348 w 3402569"/>
                <a:gd name="connsiteY5327" fmla="*/ 1223757 h 3038603"/>
                <a:gd name="connsiteX5328" fmla="*/ 1412751 w 3402569"/>
                <a:gd name="connsiteY5328" fmla="*/ 1110354 h 3038603"/>
                <a:gd name="connsiteX5329" fmla="*/ 1299348 w 3402569"/>
                <a:gd name="connsiteY5329" fmla="*/ 1110354 h 3038603"/>
                <a:gd name="connsiteX5330" fmla="*/ 1299348 w 3402569"/>
                <a:gd name="connsiteY5330" fmla="*/ 1110339 h 3038603"/>
                <a:gd name="connsiteX5331" fmla="*/ 1299348 w 3402569"/>
                <a:gd name="connsiteY5331" fmla="*/ 1110324 h 3038603"/>
                <a:gd name="connsiteX5332" fmla="*/ 1412781 w 3402569"/>
                <a:gd name="connsiteY5332" fmla="*/ 1110324 h 3038603"/>
                <a:gd name="connsiteX5333" fmla="*/ 1412796 w 3402569"/>
                <a:gd name="connsiteY5333" fmla="*/ 1110309 h 3038603"/>
                <a:gd name="connsiteX5334" fmla="*/ 1299348 w 3402569"/>
                <a:gd name="connsiteY5334" fmla="*/ 1110309 h 3038603"/>
                <a:gd name="connsiteX5335" fmla="*/ 1299348 w 3402569"/>
                <a:gd name="connsiteY5335" fmla="*/ 1098134 h 3038603"/>
                <a:gd name="connsiteX5336" fmla="*/ 1424971 w 3402569"/>
                <a:gd name="connsiteY5336" fmla="*/ 1098134 h 3038603"/>
                <a:gd name="connsiteX5337" fmla="*/ 1425000 w 3402569"/>
                <a:gd name="connsiteY5337" fmla="*/ 1098105 h 3038603"/>
                <a:gd name="connsiteX5338" fmla="*/ 1299348 w 3402569"/>
                <a:gd name="connsiteY5338" fmla="*/ 1098105 h 3038603"/>
                <a:gd name="connsiteX5339" fmla="*/ 1299348 w 3402569"/>
                <a:gd name="connsiteY5339" fmla="*/ 1098090 h 3038603"/>
                <a:gd name="connsiteX5340" fmla="*/ 1425015 w 3402569"/>
                <a:gd name="connsiteY5340" fmla="*/ 1098090 h 3038603"/>
                <a:gd name="connsiteX5341" fmla="*/ 1450495 w 3402569"/>
                <a:gd name="connsiteY5341" fmla="*/ 1072610 h 3038603"/>
                <a:gd name="connsiteX5342" fmla="*/ 1459226 w 3402569"/>
                <a:gd name="connsiteY5342" fmla="*/ 1081326 h 3038603"/>
                <a:gd name="connsiteX5343" fmla="*/ 1442462 w 3402569"/>
                <a:gd name="connsiteY5343" fmla="*/ 1098090 h 3038603"/>
                <a:gd name="connsiteX5344" fmla="*/ 1466548 w 3402569"/>
                <a:gd name="connsiteY5344" fmla="*/ 1098090 h 3038603"/>
                <a:gd name="connsiteX5345" fmla="*/ 1466548 w 3402569"/>
                <a:gd name="connsiteY5345" fmla="*/ 1072355 h 3038603"/>
                <a:gd name="connsiteX5346" fmla="*/ 1611292 w 3402569"/>
                <a:gd name="connsiteY5346" fmla="*/ 1072355 h 3038603"/>
                <a:gd name="connsiteX5347" fmla="*/ 1893827 w 3402569"/>
                <a:gd name="connsiteY5347" fmla="*/ 789819 h 3038603"/>
                <a:gd name="connsiteX5348" fmla="*/ 1902561 w 3402569"/>
                <a:gd name="connsiteY5348" fmla="*/ 798536 h 3038603"/>
                <a:gd name="connsiteX5349" fmla="*/ 1628743 w 3402569"/>
                <a:gd name="connsiteY5349" fmla="*/ 1072355 h 3038603"/>
                <a:gd name="connsiteX5350" fmla="*/ 1703330 w 3402569"/>
                <a:gd name="connsiteY5350" fmla="*/ 1072355 h 3038603"/>
                <a:gd name="connsiteX5351" fmla="*/ 1703330 w 3402569"/>
                <a:gd name="connsiteY5351" fmla="*/ 1285106 h 3038603"/>
                <a:gd name="connsiteX5352" fmla="*/ 1755484 w 3402569"/>
                <a:gd name="connsiteY5352" fmla="*/ 1285106 h 3038603"/>
                <a:gd name="connsiteX5353" fmla="*/ 1755484 w 3402569"/>
                <a:gd name="connsiteY5353" fmla="*/ 1285121 h 3038603"/>
                <a:gd name="connsiteX5354" fmla="*/ 1703330 w 3402569"/>
                <a:gd name="connsiteY5354" fmla="*/ 1285121 h 3038603"/>
                <a:gd name="connsiteX5355" fmla="*/ 1703330 w 3402569"/>
                <a:gd name="connsiteY5355" fmla="*/ 1285136 h 3038603"/>
                <a:gd name="connsiteX5356" fmla="*/ 1703330 w 3402569"/>
                <a:gd name="connsiteY5356" fmla="*/ 1285150 h 3038603"/>
                <a:gd name="connsiteX5357" fmla="*/ 1755484 w 3402569"/>
                <a:gd name="connsiteY5357" fmla="*/ 1285150 h 3038603"/>
                <a:gd name="connsiteX5358" fmla="*/ 1755484 w 3402569"/>
                <a:gd name="connsiteY5358" fmla="*/ 1501927 h 3038603"/>
                <a:gd name="connsiteX5359" fmla="*/ 1804420 w 3402569"/>
                <a:gd name="connsiteY5359" fmla="*/ 1501927 h 3038603"/>
                <a:gd name="connsiteX5360" fmla="*/ 1804451 w 3402569"/>
                <a:gd name="connsiteY5360" fmla="*/ 1501942 h 3038603"/>
                <a:gd name="connsiteX5361" fmla="*/ 1804482 w 3402569"/>
                <a:gd name="connsiteY5361" fmla="*/ 1501942 h 3038603"/>
                <a:gd name="connsiteX5362" fmla="*/ 1804511 w 3402569"/>
                <a:gd name="connsiteY5362" fmla="*/ 1501942 h 3038603"/>
                <a:gd name="connsiteX5363" fmla="*/ 1804480 w 3402569"/>
                <a:gd name="connsiteY5363" fmla="*/ 1501927 h 3038603"/>
                <a:gd name="connsiteX5364" fmla="*/ 1804511 w 3402569"/>
                <a:gd name="connsiteY5364" fmla="*/ 1501927 h 3038603"/>
                <a:gd name="connsiteX5365" fmla="*/ 1793634 w 3402569"/>
                <a:gd name="connsiteY5365" fmla="*/ 1496711 h 3038603"/>
                <a:gd name="connsiteX5366" fmla="*/ 1785438 w 3402569"/>
                <a:gd name="connsiteY5366" fmla="*/ 1487918 h 3038603"/>
                <a:gd name="connsiteX5367" fmla="*/ 1785438 w 3402569"/>
                <a:gd name="connsiteY5367" fmla="*/ 1487813 h 3038603"/>
                <a:gd name="connsiteX5368" fmla="*/ 1785288 w 3402569"/>
                <a:gd name="connsiteY5368" fmla="*/ 1487650 h 3038603"/>
                <a:gd name="connsiteX5369" fmla="*/ 1780072 w 3402569"/>
                <a:gd name="connsiteY5369" fmla="*/ 1470081 h 3038603"/>
                <a:gd name="connsiteX5370" fmla="*/ 1780072 w 3402569"/>
                <a:gd name="connsiteY5370" fmla="*/ 1470067 h 3038603"/>
                <a:gd name="connsiteX5371" fmla="*/ 1780072 w 3402569"/>
                <a:gd name="connsiteY5371" fmla="*/ 1470052 h 3038603"/>
                <a:gd name="connsiteX5372" fmla="*/ 1785288 w 3402569"/>
                <a:gd name="connsiteY5372" fmla="*/ 1487635 h 3038603"/>
                <a:gd name="connsiteX5373" fmla="*/ 1785438 w 3402569"/>
                <a:gd name="connsiteY5373" fmla="*/ 1487784 h 3038603"/>
                <a:gd name="connsiteX5374" fmla="*/ 1785438 w 3402569"/>
                <a:gd name="connsiteY5374" fmla="*/ 1487769 h 3038603"/>
                <a:gd name="connsiteX5375" fmla="*/ 1785288 w 3402569"/>
                <a:gd name="connsiteY5375" fmla="*/ 1487620 h 3038603"/>
                <a:gd name="connsiteX5376" fmla="*/ 1780072 w 3402569"/>
                <a:gd name="connsiteY5376" fmla="*/ 1470037 h 3038603"/>
                <a:gd name="connsiteX5377" fmla="*/ 1780072 w 3402569"/>
                <a:gd name="connsiteY5377" fmla="*/ 1236572 h 3038603"/>
                <a:gd name="connsiteX5378" fmla="*/ 1811515 w 3402569"/>
                <a:gd name="connsiteY5378" fmla="*/ 1184103 h 3038603"/>
                <a:gd name="connsiteX5379" fmla="*/ 1814198 w 3402569"/>
                <a:gd name="connsiteY5379" fmla="*/ 1182627 h 3038603"/>
                <a:gd name="connsiteX5380" fmla="*/ 1814198 w 3402569"/>
                <a:gd name="connsiteY5380" fmla="*/ 1182612 h 3038603"/>
                <a:gd name="connsiteX5381" fmla="*/ 1814198 w 3402569"/>
                <a:gd name="connsiteY5381" fmla="*/ 1182598 h 3038603"/>
                <a:gd name="connsiteX5382" fmla="*/ 1811515 w 3402569"/>
                <a:gd name="connsiteY5382" fmla="*/ 1184089 h 3038603"/>
                <a:gd name="connsiteX5383" fmla="*/ 1788753 w 3402569"/>
                <a:gd name="connsiteY5383" fmla="*/ 1205621 h 3038603"/>
                <a:gd name="connsiteX5384" fmla="*/ 1780072 w 3402569"/>
                <a:gd name="connsiteY5384" fmla="*/ 1236541 h 3038603"/>
                <a:gd name="connsiteX5385" fmla="*/ 1780072 w 3402569"/>
                <a:gd name="connsiteY5385" fmla="*/ 1236526 h 3038603"/>
                <a:gd name="connsiteX5386" fmla="*/ 1811515 w 3402569"/>
                <a:gd name="connsiteY5386" fmla="*/ 1184074 h 3038603"/>
                <a:gd name="connsiteX5387" fmla="*/ 1814198 w 3402569"/>
                <a:gd name="connsiteY5387" fmla="*/ 1182583 h 3038603"/>
                <a:gd name="connsiteX5388" fmla="*/ 1814198 w 3402569"/>
                <a:gd name="connsiteY5388" fmla="*/ 1171302 h 3038603"/>
                <a:gd name="connsiteX5389" fmla="*/ 1812111 w 3402569"/>
                <a:gd name="connsiteY5389" fmla="*/ 1170989 h 3038603"/>
                <a:gd name="connsiteX5390" fmla="*/ 1806002 w 3402569"/>
                <a:gd name="connsiteY5390" fmla="*/ 1168159 h 3038603"/>
                <a:gd name="connsiteX5391" fmla="*/ 1800786 w 3402569"/>
                <a:gd name="connsiteY5391" fmla="*/ 1157445 h 3038603"/>
                <a:gd name="connsiteX5392" fmla="*/ 1800786 w 3402569"/>
                <a:gd name="connsiteY5392" fmla="*/ 1157428 h 3038603"/>
                <a:gd name="connsiteX5393" fmla="*/ 1800786 w 3402569"/>
                <a:gd name="connsiteY5393" fmla="*/ 1157413 h 3038603"/>
                <a:gd name="connsiteX5394" fmla="*/ 1806002 w 3402569"/>
                <a:gd name="connsiteY5394" fmla="*/ 1168144 h 3038603"/>
                <a:gd name="connsiteX5395" fmla="*/ 1812111 w 3402569"/>
                <a:gd name="connsiteY5395" fmla="*/ 1170975 h 3038603"/>
                <a:gd name="connsiteX5396" fmla="*/ 1814198 w 3402569"/>
                <a:gd name="connsiteY5396" fmla="*/ 1171273 h 3038603"/>
                <a:gd name="connsiteX5397" fmla="*/ 1814198 w 3402569"/>
                <a:gd name="connsiteY5397" fmla="*/ 1171258 h 3038603"/>
                <a:gd name="connsiteX5398" fmla="*/ 1812111 w 3402569"/>
                <a:gd name="connsiteY5398" fmla="*/ 1170960 h 3038603"/>
                <a:gd name="connsiteX5399" fmla="*/ 1806002 w 3402569"/>
                <a:gd name="connsiteY5399" fmla="*/ 1168129 h 3038603"/>
                <a:gd name="connsiteX5400" fmla="*/ 1800786 w 3402569"/>
                <a:gd name="connsiteY5400" fmla="*/ 1157399 h 3038603"/>
                <a:gd name="connsiteX5401" fmla="*/ 1800786 w 3402569"/>
                <a:gd name="connsiteY5401" fmla="*/ 1121979 h 3038603"/>
                <a:gd name="connsiteX5402" fmla="*/ 1814495 w 3402569"/>
                <a:gd name="connsiteY5402" fmla="*/ 1108119 h 3038603"/>
                <a:gd name="connsiteX5403" fmla="*/ 1949058 w 3402569"/>
                <a:gd name="connsiteY5403" fmla="*/ 1108119 h 3038603"/>
                <a:gd name="connsiteX5404" fmla="*/ 1962916 w 3402569"/>
                <a:gd name="connsiteY5404" fmla="*/ 1121979 h 3038603"/>
                <a:gd name="connsiteX5405" fmla="*/ 1962916 w 3402569"/>
                <a:gd name="connsiteY5405" fmla="*/ 1157399 h 3038603"/>
                <a:gd name="connsiteX5406" fmla="*/ 1962171 w 3402569"/>
                <a:gd name="connsiteY5406" fmla="*/ 1161571 h 3038603"/>
                <a:gd name="connsiteX5407" fmla="*/ 1955913 w 3402569"/>
                <a:gd name="connsiteY5407" fmla="*/ 1169320 h 3038603"/>
                <a:gd name="connsiteX5408" fmla="*/ 1954869 w 3402569"/>
                <a:gd name="connsiteY5408" fmla="*/ 1169916 h 3038603"/>
                <a:gd name="connsiteX5409" fmla="*/ 1949655 w 3402569"/>
                <a:gd name="connsiteY5409" fmla="*/ 1171109 h 3038603"/>
                <a:gd name="connsiteX5410" fmla="*/ 1949655 w 3402569"/>
                <a:gd name="connsiteY5410" fmla="*/ 1171124 h 3038603"/>
                <a:gd name="connsiteX5411" fmla="*/ 1954869 w 3402569"/>
                <a:gd name="connsiteY5411" fmla="*/ 1169931 h 3038603"/>
                <a:gd name="connsiteX5412" fmla="*/ 1955913 w 3402569"/>
                <a:gd name="connsiteY5412" fmla="*/ 1169335 h 3038603"/>
                <a:gd name="connsiteX5413" fmla="*/ 1962171 w 3402569"/>
                <a:gd name="connsiteY5413" fmla="*/ 1161586 h 3038603"/>
                <a:gd name="connsiteX5414" fmla="*/ 1962916 w 3402569"/>
                <a:gd name="connsiteY5414" fmla="*/ 1157413 h 3038603"/>
                <a:gd name="connsiteX5415" fmla="*/ 1962916 w 3402569"/>
                <a:gd name="connsiteY5415" fmla="*/ 1157428 h 3038603"/>
                <a:gd name="connsiteX5416" fmla="*/ 1962916 w 3402569"/>
                <a:gd name="connsiteY5416" fmla="*/ 1157445 h 3038603"/>
                <a:gd name="connsiteX5417" fmla="*/ 1962171 w 3402569"/>
                <a:gd name="connsiteY5417" fmla="*/ 1161601 h 3038603"/>
                <a:gd name="connsiteX5418" fmla="*/ 1955913 w 3402569"/>
                <a:gd name="connsiteY5418" fmla="*/ 1169366 h 3038603"/>
                <a:gd name="connsiteX5419" fmla="*/ 1954869 w 3402569"/>
                <a:gd name="connsiteY5419" fmla="*/ 1169946 h 3038603"/>
                <a:gd name="connsiteX5420" fmla="*/ 1949655 w 3402569"/>
                <a:gd name="connsiteY5420" fmla="*/ 1171153 h 3038603"/>
                <a:gd name="connsiteX5421" fmla="*/ 1949655 w 3402569"/>
                <a:gd name="connsiteY5421" fmla="*/ 1182583 h 3038603"/>
                <a:gd name="connsiteX5422" fmla="*/ 1954869 w 3402569"/>
                <a:gd name="connsiteY5422" fmla="*/ 1185414 h 3038603"/>
                <a:gd name="connsiteX5423" fmla="*/ 1956956 w 3402569"/>
                <a:gd name="connsiteY5423" fmla="*/ 1186607 h 3038603"/>
                <a:gd name="connsiteX5424" fmla="*/ 1982735 w 3402569"/>
                <a:gd name="connsiteY5424" fmla="*/ 1225798 h 3038603"/>
                <a:gd name="connsiteX5425" fmla="*/ 1982735 w 3402569"/>
                <a:gd name="connsiteY5425" fmla="*/ 1225812 h 3038603"/>
                <a:gd name="connsiteX5426" fmla="*/ 1973701 w 3402569"/>
                <a:gd name="connsiteY5426" fmla="*/ 1203479 h 3038603"/>
                <a:gd name="connsiteX5427" fmla="*/ 1956956 w 3402569"/>
                <a:gd name="connsiteY5427" fmla="*/ 1186621 h 3038603"/>
                <a:gd name="connsiteX5428" fmla="*/ 1954869 w 3402569"/>
                <a:gd name="connsiteY5428" fmla="*/ 1185429 h 3038603"/>
                <a:gd name="connsiteX5429" fmla="*/ 1949655 w 3402569"/>
                <a:gd name="connsiteY5429" fmla="*/ 1182598 h 3038603"/>
                <a:gd name="connsiteX5430" fmla="*/ 1949655 w 3402569"/>
                <a:gd name="connsiteY5430" fmla="*/ 1182612 h 3038603"/>
                <a:gd name="connsiteX5431" fmla="*/ 1949655 w 3402569"/>
                <a:gd name="connsiteY5431" fmla="*/ 1182627 h 3038603"/>
                <a:gd name="connsiteX5432" fmla="*/ 1954869 w 3402569"/>
                <a:gd name="connsiteY5432" fmla="*/ 1185458 h 3038603"/>
                <a:gd name="connsiteX5433" fmla="*/ 1956956 w 3402569"/>
                <a:gd name="connsiteY5433" fmla="*/ 1186636 h 3038603"/>
                <a:gd name="connsiteX5434" fmla="*/ 1982735 w 3402569"/>
                <a:gd name="connsiteY5434" fmla="*/ 1225827 h 3038603"/>
                <a:gd name="connsiteX5435" fmla="*/ 1982735 w 3402569"/>
                <a:gd name="connsiteY5435" fmla="*/ 1225947 h 3038603"/>
                <a:gd name="connsiteX5436" fmla="*/ 1983630 w 3402569"/>
                <a:gd name="connsiteY5436" fmla="*/ 1236526 h 3038603"/>
                <a:gd name="connsiteX5437" fmla="*/ 1983630 w 3402569"/>
                <a:gd name="connsiteY5437" fmla="*/ 1236541 h 3038603"/>
                <a:gd name="connsiteX5438" fmla="*/ 1982735 w 3402569"/>
                <a:gd name="connsiteY5438" fmla="*/ 1225962 h 3038603"/>
                <a:gd name="connsiteX5439" fmla="*/ 1982735 w 3402569"/>
                <a:gd name="connsiteY5439" fmla="*/ 1225976 h 3038603"/>
                <a:gd name="connsiteX5440" fmla="*/ 1982735 w 3402569"/>
                <a:gd name="connsiteY5440" fmla="*/ 1225991 h 3038603"/>
                <a:gd name="connsiteX5441" fmla="*/ 1983630 w 3402569"/>
                <a:gd name="connsiteY5441" fmla="*/ 1236572 h 3038603"/>
                <a:gd name="connsiteX5442" fmla="*/ 1983630 w 3402569"/>
                <a:gd name="connsiteY5442" fmla="*/ 1470037 h 3038603"/>
                <a:gd name="connsiteX5443" fmla="*/ 1982884 w 3402569"/>
                <a:gd name="connsiteY5443" fmla="*/ 1476742 h 3038603"/>
                <a:gd name="connsiteX5444" fmla="*/ 1975881 w 3402569"/>
                <a:gd name="connsiteY5444" fmla="*/ 1491196 h 3038603"/>
                <a:gd name="connsiteX5445" fmla="*/ 1959042 w 3402569"/>
                <a:gd name="connsiteY5445" fmla="*/ 1501927 h 3038603"/>
                <a:gd name="connsiteX5446" fmla="*/ 1959066 w 3402569"/>
                <a:gd name="connsiteY5446" fmla="*/ 1501927 h 3038603"/>
                <a:gd name="connsiteX5447" fmla="*/ 1959042 w 3402569"/>
                <a:gd name="connsiteY5447" fmla="*/ 1501942 h 3038603"/>
                <a:gd name="connsiteX5448" fmla="*/ 1959064 w 3402569"/>
                <a:gd name="connsiteY5448" fmla="*/ 1501942 h 3038603"/>
                <a:gd name="connsiteX5449" fmla="*/ 1959088 w 3402569"/>
                <a:gd name="connsiteY5449" fmla="*/ 1501942 h 3038603"/>
                <a:gd name="connsiteX5450" fmla="*/ 1999426 w 3402569"/>
                <a:gd name="connsiteY5450" fmla="*/ 1501942 h 3038603"/>
                <a:gd name="connsiteX5451" fmla="*/ 1999434 w 3402569"/>
                <a:gd name="connsiteY5451" fmla="*/ 1501942 h 3038603"/>
                <a:gd name="connsiteX5452" fmla="*/ 2014117 w 3402569"/>
                <a:gd name="connsiteY5452" fmla="*/ 1501942 h 3038603"/>
                <a:gd name="connsiteX5453" fmla="*/ 2003747 w 3402569"/>
                <a:gd name="connsiteY5453" fmla="*/ 1497053 h 3038603"/>
                <a:gd name="connsiteX5454" fmla="*/ 1995402 w 3402569"/>
                <a:gd name="connsiteY5454" fmla="*/ 1488559 h 3038603"/>
                <a:gd name="connsiteX5455" fmla="*/ 1989739 w 3402569"/>
                <a:gd name="connsiteY5455" fmla="*/ 1470081 h 3038603"/>
                <a:gd name="connsiteX5456" fmla="*/ 1989739 w 3402569"/>
                <a:gd name="connsiteY5456" fmla="*/ 1470067 h 3038603"/>
                <a:gd name="connsiteX5457" fmla="*/ 1989739 w 3402569"/>
                <a:gd name="connsiteY5457" fmla="*/ 1470052 h 3038603"/>
                <a:gd name="connsiteX5458" fmla="*/ 1995402 w 3402569"/>
                <a:gd name="connsiteY5458" fmla="*/ 1488529 h 3038603"/>
                <a:gd name="connsiteX5459" fmla="*/ 2003736 w 3402569"/>
                <a:gd name="connsiteY5459" fmla="*/ 1497013 h 3038603"/>
                <a:gd name="connsiteX5460" fmla="*/ 2003725 w 3402569"/>
                <a:gd name="connsiteY5460" fmla="*/ 1496987 h 3038603"/>
                <a:gd name="connsiteX5461" fmla="*/ 1995402 w 3402569"/>
                <a:gd name="connsiteY5461" fmla="*/ 1488515 h 3038603"/>
                <a:gd name="connsiteX5462" fmla="*/ 1989739 w 3402569"/>
                <a:gd name="connsiteY5462" fmla="*/ 1470037 h 3038603"/>
                <a:gd name="connsiteX5463" fmla="*/ 1989739 w 3402569"/>
                <a:gd name="connsiteY5463" fmla="*/ 1236572 h 3038603"/>
                <a:gd name="connsiteX5464" fmla="*/ 2021330 w 3402569"/>
                <a:gd name="connsiteY5464" fmla="*/ 1184118 h 3038603"/>
                <a:gd name="connsiteX5465" fmla="*/ 2023865 w 3402569"/>
                <a:gd name="connsiteY5465" fmla="*/ 1182627 h 3038603"/>
                <a:gd name="connsiteX5466" fmla="*/ 2023865 w 3402569"/>
                <a:gd name="connsiteY5466" fmla="*/ 1182612 h 3038603"/>
                <a:gd name="connsiteX5467" fmla="*/ 2023865 w 3402569"/>
                <a:gd name="connsiteY5467" fmla="*/ 1182598 h 3038603"/>
                <a:gd name="connsiteX5468" fmla="*/ 2021330 w 3402569"/>
                <a:gd name="connsiteY5468" fmla="*/ 1184089 h 3038603"/>
                <a:gd name="connsiteX5469" fmla="*/ 1998494 w 3402569"/>
                <a:gd name="connsiteY5469" fmla="*/ 1205509 h 3038603"/>
                <a:gd name="connsiteX5470" fmla="*/ 1989739 w 3402569"/>
                <a:gd name="connsiteY5470" fmla="*/ 1236541 h 3038603"/>
                <a:gd name="connsiteX5471" fmla="*/ 1989739 w 3402569"/>
                <a:gd name="connsiteY5471" fmla="*/ 1236526 h 3038603"/>
                <a:gd name="connsiteX5472" fmla="*/ 2021330 w 3402569"/>
                <a:gd name="connsiteY5472" fmla="*/ 1184074 h 3038603"/>
                <a:gd name="connsiteX5473" fmla="*/ 2023865 w 3402569"/>
                <a:gd name="connsiteY5473" fmla="*/ 1182583 h 3038603"/>
                <a:gd name="connsiteX5474" fmla="*/ 2023865 w 3402569"/>
                <a:gd name="connsiteY5474" fmla="*/ 1171302 h 3038603"/>
                <a:gd name="connsiteX5475" fmla="*/ 2022076 w 3402569"/>
                <a:gd name="connsiteY5475" fmla="*/ 1171153 h 3038603"/>
                <a:gd name="connsiteX5476" fmla="*/ 2015818 w 3402569"/>
                <a:gd name="connsiteY5476" fmla="*/ 1168322 h 3038603"/>
                <a:gd name="connsiteX5477" fmla="*/ 2010452 w 3402569"/>
                <a:gd name="connsiteY5477" fmla="*/ 1157445 h 3038603"/>
                <a:gd name="connsiteX5478" fmla="*/ 2010452 w 3402569"/>
                <a:gd name="connsiteY5478" fmla="*/ 1157428 h 3038603"/>
                <a:gd name="connsiteX5479" fmla="*/ 2010452 w 3402569"/>
                <a:gd name="connsiteY5479" fmla="*/ 1157413 h 3038603"/>
                <a:gd name="connsiteX5480" fmla="*/ 2015818 w 3402569"/>
                <a:gd name="connsiteY5480" fmla="*/ 1168293 h 3038603"/>
                <a:gd name="connsiteX5481" fmla="*/ 2022076 w 3402569"/>
                <a:gd name="connsiteY5481" fmla="*/ 1171124 h 3038603"/>
                <a:gd name="connsiteX5482" fmla="*/ 2023865 w 3402569"/>
                <a:gd name="connsiteY5482" fmla="*/ 1171273 h 3038603"/>
                <a:gd name="connsiteX5483" fmla="*/ 2023865 w 3402569"/>
                <a:gd name="connsiteY5483" fmla="*/ 1171258 h 3038603"/>
                <a:gd name="connsiteX5484" fmla="*/ 2022076 w 3402569"/>
                <a:gd name="connsiteY5484" fmla="*/ 1171109 h 3038603"/>
                <a:gd name="connsiteX5485" fmla="*/ 2015818 w 3402569"/>
                <a:gd name="connsiteY5485" fmla="*/ 1168278 h 3038603"/>
                <a:gd name="connsiteX5486" fmla="*/ 2010452 w 3402569"/>
                <a:gd name="connsiteY5486" fmla="*/ 1157399 h 3038603"/>
                <a:gd name="connsiteX5487" fmla="*/ 2010452 w 3402569"/>
                <a:gd name="connsiteY5487" fmla="*/ 1121979 h 3038603"/>
                <a:gd name="connsiteX5488" fmla="*/ 2024312 w 3402569"/>
                <a:gd name="connsiteY5488" fmla="*/ 1108119 h 3038603"/>
                <a:gd name="connsiteX5489" fmla="*/ 2158725 w 3402569"/>
                <a:gd name="connsiteY5489" fmla="*/ 1108119 h 3038603"/>
                <a:gd name="connsiteX5490" fmla="*/ 2172582 w 3402569"/>
                <a:gd name="connsiteY5490" fmla="*/ 1121979 h 3038603"/>
                <a:gd name="connsiteX5491" fmla="*/ 2172582 w 3402569"/>
                <a:gd name="connsiteY5491" fmla="*/ 1157399 h 3038603"/>
                <a:gd name="connsiteX5492" fmla="*/ 2171988 w 3402569"/>
                <a:gd name="connsiteY5492" fmla="*/ 1161124 h 3038603"/>
                <a:gd name="connsiteX5493" fmla="*/ 2165877 w 3402569"/>
                <a:gd name="connsiteY5493" fmla="*/ 1169171 h 3038603"/>
                <a:gd name="connsiteX5494" fmla="*/ 2164834 w 3402569"/>
                <a:gd name="connsiteY5494" fmla="*/ 1169767 h 3038603"/>
                <a:gd name="connsiteX5495" fmla="*/ 2159321 w 3402569"/>
                <a:gd name="connsiteY5495" fmla="*/ 1171109 h 3038603"/>
                <a:gd name="connsiteX5496" fmla="*/ 2159321 w 3402569"/>
                <a:gd name="connsiteY5496" fmla="*/ 1171124 h 3038603"/>
                <a:gd name="connsiteX5497" fmla="*/ 2164834 w 3402569"/>
                <a:gd name="connsiteY5497" fmla="*/ 1169782 h 3038603"/>
                <a:gd name="connsiteX5498" fmla="*/ 2165877 w 3402569"/>
                <a:gd name="connsiteY5498" fmla="*/ 1169186 h 3038603"/>
                <a:gd name="connsiteX5499" fmla="*/ 2171988 w 3402569"/>
                <a:gd name="connsiteY5499" fmla="*/ 1161139 h 3038603"/>
                <a:gd name="connsiteX5500" fmla="*/ 2172582 w 3402569"/>
                <a:gd name="connsiteY5500" fmla="*/ 1157413 h 3038603"/>
                <a:gd name="connsiteX5501" fmla="*/ 2172582 w 3402569"/>
                <a:gd name="connsiteY5501" fmla="*/ 1157428 h 3038603"/>
                <a:gd name="connsiteX5502" fmla="*/ 2172582 w 3402569"/>
                <a:gd name="connsiteY5502" fmla="*/ 1157445 h 3038603"/>
                <a:gd name="connsiteX5503" fmla="*/ 2171988 w 3402569"/>
                <a:gd name="connsiteY5503" fmla="*/ 1161170 h 3038603"/>
                <a:gd name="connsiteX5504" fmla="*/ 2165877 w 3402569"/>
                <a:gd name="connsiteY5504" fmla="*/ 1169217 h 3038603"/>
                <a:gd name="connsiteX5505" fmla="*/ 2164834 w 3402569"/>
                <a:gd name="connsiteY5505" fmla="*/ 1169811 h 3038603"/>
                <a:gd name="connsiteX5506" fmla="*/ 2159321 w 3402569"/>
                <a:gd name="connsiteY5506" fmla="*/ 1171153 h 3038603"/>
                <a:gd name="connsiteX5507" fmla="*/ 2159321 w 3402569"/>
                <a:gd name="connsiteY5507" fmla="*/ 1182583 h 3038603"/>
                <a:gd name="connsiteX5508" fmla="*/ 2164834 w 3402569"/>
                <a:gd name="connsiteY5508" fmla="*/ 1185563 h 3038603"/>
                <a:gd name="connsiteX5509" fmla="*/ 2166623 w 3402569"/>
                <a:gd name="connsiteY5509" fmla="*/ 1186607 h 3038603"/>
                <a:gd name="connsiteX5510" fmla="*/ 2192553 w 3402569"/>
                <a:gd name="connsiteY5510" fmla="*/ 1225798 h 3038603"/>
                <a:gd name="connsiteX5511" fmla="*/ 2192553 w 3402569"/>
                <a:gd name="connsiteY5511" fmla="*/ 1225812 h 3038603"/>
                <a:gd name="connsiteX5512" fmla="*/ 2183499 w 3402569"/>
                <a:gd name="connsiteY5512" fmla="*/ 1203479 h 3038603"/>
                <a:gd name="connsiteX5513" fmla="*/ 2166623 w 3402569"/>
                <a:gd name="connsiteY5513" fmla="*/ 1186621 h 3038603"/>
                <a:gd name="connsiteX5514" fmla="*/ 2164834 w 3402569"/>
                <a:gd name="connsiteY5514" fmla="*/ 1185578 h 3038603"/>
                <a:gd name="connsiteX5515" fmla="*/ 2159321 w 3402569"/>
                <a:gd name="connsiteY5515" fmla="*/ 1182598 h 3038603"/>
                <a:gd name="connsiteX5516" fmla="*/ 2159321 w 3402569"/>
                <a:gd name="connsiteY5516" fmla="*/ 1182612 h 3038603"/>
                <a:gd name="connsiteX5517" fmla="*/ 2159321 w 3402569"/>
                <a:gd name="connsiteY5517" fmla="*/ 1182627 h 3038603"/>
                <a:gd name="connsiteX5518" fmla="*/ 2164834 w 3402569"/>
                <a:gd name="connsiteY5518" fmla="*/ 1185607 h 3038603"/>
                <a:gd name="connsiteX5519" fmla="*/ 2166623 w 3402569"/>
                <a:gd name="connsiteY5519" fmla="*/ 1186651 h 3038603"/>
                <a:gd name="connsiteX5520" fmla="*/ 2192553 w 3402569"/>
                <a:gd name="connsiteY5520" fmla="*/ 1225842 h 3038603"/>
                <a:gd name="connsiteX5521" fmla="*/ 2192553 w 3402569"/>
                <a:gd name="connsiteY5521" fmla="*/ 1225947 h 3038603"/>
                <a:gd name="connsiteX5522" fmla="*/ 2193445 w 3402569"/>
                <a:gd name="connsiteY5522" fmla="*/ 1236526 h 3038603"/>
                <a:gd name="connsiteX5523" fmla="*/ 2193445 w 3402569"/>
                <a:gd name="connsiteY5523" fmla="*/ 1236541 h 3038603"/>
                <a:gd name="connsiteX5524" fmla="*/ 2192553 w 3402569"/>
                <a:gd name="connsiteY5524" fmla="*/ 1225962 h 3038603"/>
                <a:gd name="connsiteX5525" fmla="*/ 2192553 w 3402569"/>
                <a:gd name="connsiteY5525" fmla="*/ 1225976 h 3038603"/>
                <a:gd name="connsiteX5526" fmla="*/ 2192553 w 3402569"/>
                <a:gd name="connsiteY5526" fmla="*/ 1225991 h 3038603"/>
                <a:gd name="connsiteX5527" fmla="*/ 2193445 w 3402569"/>
                <a:gd name="connsiteY5527" fmla="*/ 1236572 h 3038603"/>
                <a:gd name="connsiteX5528" fmla="*/ 2193445 w 3402569"/>
                <a:gd name="connsiteY5528" fmla="*/ 1470037 h 3038603"/>
                <a:gd name="connsiteX5529" fmla="*/ 2192700 w 3402569"/>
                <a:gd name="connsiteY5529" fmla="*/ 1476742 h 3038603"/>
                <a:gd name="connsiteX5530" fmla="*/ 2185855 w 3402569"/>
                <a:gd name="connsiteY5530" fmla="*/ 1491029 h 3038603"/>
                <a:gd name="connsiteX5531" fmla="*/ 2185851 w 3402569"/>
                <a:gd name="connsiteY5531" fmla="*/ 1491053 h 3038603"/>
                <a:gd name="connsiteX5532" fmla="*/ 2192700 w 3402569"/>
                <a:gd name="connsiteY5532" fmla="*/ 1476757 h 3038603"/>
                <a:gd name="connsiteX5533" fmla="*/ 2193445 w 3402569"/>
                <a:gd name="connsiteY5533" fmla="*/ 1470052 h 3038603"/>
                <a:gd name="connsiteX5534" fmla="*/ 2193445 w 3402569"/>
                <a:gd name="connsiteY5534" fmla="*/ 1470067 h 3038603"/>
                <a:gd name="connsiteX5535" fmla="*/ 2193445 w 3402569"/>
                <a:gd name="connsiteY5535" fmla="*/ 1470081 h 3038603"/>
                <a:gd name="connsiteX5536" fmla="*/ 2192700 w 3402569"/>
                <a:gd name="connsiteY5536" fmla="*/ 1476787 h 3038603"/>
                <a:gd name="connsiteX5537" fmla="*/ 2185846 w 3402569"/>
                <a:gd name="connsiteY5537" fmla="*/ 1491093 h 3038603"/>
                <a:gd name="connsiteX5538" fmla="*/ 2168902 w 3402569"/>
                <a:gd name="connsiteY5538" fmla="*/ 1501942 h 3038603"/>
                <a:gd name="connsiteX5539" fmla="*/ 2205416 w 3402569"/>
                <a:gd name="connsiteY5539" fmla="*/ 1501942 h 3038603"/>
                <a:gd name="connsiteX5540" fmla="*/ 2239491 w 3402569"/>
                <a:gd name="connsiteY5540" fmla="*/ 1467869 h 3038603"/>
                <a:gd name="connsiteX5541" fmla="*/ 2239491 w 3402569"/>
                <a:gd name="connsiteY5541" fmla="*/ 745099 h 3038603"/>
                <a:gd name="connsiteX5542" fmla="*/ 2245601 w 3402569"/>
                <a:gd name="connsiteY5542" fmla="*/ 745099 h 3038603"/>
                <a:gd name="connsiteX5543" fmla="*/ 2245601 w 3402569"/>
                <a:gd name="connsiteY5543" fmla="*/ 745069 h 3038603"/>
                <a:gd name="connsiteX5544" fmla="*/ 2245601 w 3402569"/>
                <a:gd name="connsiteY5544" fmla="*/ 732730 h 3038603"/>
                <a:gd name="connsiteX5545" fmla="*/ 2239491 w 3402569"/>
                <a:gd name="connsiteY5545" fmla="*/ 732730 h 3038603"/>
                <a:gd name="connsiteX5546" fmla="*/ 2239491 w 3402569"/>
                <a:gd name="connsiteY5546" fmla="*/ 732715 h 3038603"/>
                <a:gd name="connsiteX5547" fmla="*/ 2239491 w 3402569"/>
                <a:gd name="connsiteY5547" fmla="*/ 732701 h 3038603"/>
                <a:gd name="connsiteX5548" fmla="*/ 1387270 w 3402569"/>
                <a:gd name="connsiteY5548" fmla="*/ 347059 h 3038603"/>
                <a:gd name="connsiteX5549" fmla="*/ 1387270 w 3402569"/>
                <a:gd name="connsiteY5549" fmla="*/ 347074 h 3038603"/>
                <a:gd name="connsiteX5550" fmla="*/ 2047856 w 3402569"/>
                <a:gd name="connsiteY5550" fmla="*/ 347074 h 3038603"/>
                <a:gd name="connsiteX5551" fmla="*/ 2047856 w 3402569"/>
                <a:gd name="connsiteY5551" fmla="*/ 347059 h 3038603"/>
                <a:gd name="connsiteX5552" fmla="*/ 331042 w 3402569"/>
                <a:gd name="connsiteY5552" fmla="*/ 347059 h 3038603"/>
                <a:gd name="connsiteX5553" fmla="*/ 331042 w 3402569"/>
                <a:gd name="connsiteY5553" fmla="*/ 347074 h 3038603"/>
                <a:gd name="connsiteX5554" fmla="*/ 991637 w 3402569"/>
                <a:gd name="connsiteY5554" fmla="*/ 347074 h 3038603"/>
                <a:gd name="connsiteX5555" fmla="*/ 991637 w 3402569"/>
                <a:gd name="connsiteY5555" fmla="*/ 347059 h 3038603"/>
                <a:gd name="connsiteX5556" fmla="*/ 1387270 w 3402569"/>
                <a:gd name="connsiteY5556" fmla="*/ 313546 h 3038603"/>
                <a:gd name="connsiteX5557" fmla="*/ 1387270 w 3402569"/>
                <a:gd name="connsiteY5557" fmla="*/ 347045 h 3038603"/>
                <a:gd name="connsiteX5558" fmla="*/ 2047856 w 3402569"/>
                <a:gd name="connsiteY5558" fmla="*/ 347045 h 3038603"/>
                <a:gd name="connsiteX5559" fmla="*/ 2047856 w 3402569"/>
                <a:gd name="connsiteY5559" fmla="*/ 313546 h 3038603"/>
                <a:gd name="connsiteX5560" fmla="*/ 331042 w 3402569"/>
                <a:gd name="connsiteY5560" fmla="*/ 313546 h 3038603"/>
                <a:gd name="connsiteX5561" fmla="*/ 331042 w 3402569"/>
                <a:gd name="connsiteY5561" fmla="*/ 347045 h 3038603"/>
                <a:gd name="connsiteX5562" fmla="*/ 991637 w 3402569"/>
                <a:gd name="connsiteY5562" fmla="*/ 347045 h 3038603"/>
                <a:gd name="connsiteX5563" fmla="*/ 991637 w 3402569"/>
                <a:gd name="connsiteY5563" fmla="*/ 313546 h 3038603"/>
                <a:gd name="connsiteX5564" fmla="*/ 1387270 w 3402569"/>
                <a:gd name="connsiteY5564" fmla="*/ 313517 h 3038603"/>
                <a:gd name="connsiteX5565" fmla="*/ 1387270 w 3402569"/>
                <a:gd name="connsiteY5565" fmla="*/ 313532 h 3038603"/>
                <a:gd name="connsiteX5566" fmla="*/ 2047856 w 3402569"/>
                <a:gd name="connsiteY5566" fmla="*/ 313532 h 3038603"/>
                <a:gd name="connsiteX5567" fmla="*/ 2047856 w 3402569"/>
                <a:gd name="connsiteY5567" fmla="*/ 313517 h 3038603"/>
                <a:gd name="connsiteX5568" fmla="*/ 331042 w 3402569"/>
                <a:gd name="connsiteY5568" fmla="*/ 313517 h 3038603"/>
                <a:gd name="connsiteX5569" fmla="*/ 331042 w 3402569"/>
                <a:gd name="connsiteY5569" fmla="*/ 313532 h 3038603"/>
                <a:gd name="connsiteX5570" fmla="*/ 991637 w 3402569"/>
                <a:gd name="connsiteY5570" fmla="*/ 313532 h 3038603"/>
                <a:gd name="connsiteX5571" fmla="*/ 991637 w 3402569"/>
                <a:gd name="connsiteY5571" fmla="*/ 313517 h 3038603"/>
                <a:gd name="connsiteX5572" fmla="*/ 1374901 w 3402569"/>
                <a:gd name="connsiteY5572" fmla="*/ 301178 h 3038603"/>
                <a:gd name="connsiteX5573" fmla="*/ 2055496 w 3402569"/>
                <a:gd name="connsiteY5573" fmla="*/ 301178 h 3038603"/>
                <a:gd name="connsiteX5574" fmla="*/ 2060225 w 3402569"/>
                <a:gd name="connsiteY5574" fmla="*/ 302950 h 3038603"/>
                <a:gd name="connsiteX5575" fmla="*/ 2060225 w 3402569"/>
                <a:gd name="connsiteY5575" fmla="*/ 359413 h 3038603"/>
                <a:gd name="connsiteX5576" fmla="*/ 1374901 w 3402569"/>
                <a:gd name="connsiteY5576" fmla="*/ 359413 h 3038603"/>
                <a:gd name="connsiteX5577" fmla="*/ 318674 w 3402569"/>
                <a:gd name="connsiteY5577" fmla="*/ 301178 h 3038603"/>
                <a:gd name="connsiteX5578" fmla="*/ 1004006 w 3402569"/>
                <a:gd name="connsiteY5578" fmla="*/ 301178 h 3038603"/>
                <a:gd name="connsiteX5579" fmla="*/ 1004006 w 3402569"/>
                <a:gd name="connsiteY5579" fmla="*/ 359413 h 3038603"/>
                <a:gd name="connsiteX5580" fmla="*/ 318674 w 3402569"/>
                <a:gd name="connsiteY5580" fmla="*/ 359413 h 3038603"/>
                <a:gd name="connsiteX5581" fmla="*/ 127039 w 3402569"/>
                <a:gd name="connsiteY5581" fmla="*/ 0 h 3038603"/>
                <a:gd name="connsiteX5582" fmla="*/ 128827 w 3402569"/>
                <a:gd name="connsiteY5582" fmla="*/ 744 h 3038603"/>
                <a:gd name="connsiteX5583" fmla="*/ 139406 w 3402569"/>
                <a:gd name="connsiteY5583" fmla="*/ 4767 h 3038603"/>
                <a:gd name="connsiteX5584" fmla="*/ 139406 w 3402569"/>
                <a:gd name="connsiteY5584" fmla="*/ 19521 h 3038603"/>
                <a:gd name="connsiteX5585" fmla="*/ 179194 w 3402569"/>
                <a:gd name="connsiteY5585" fmla="*/ 19521 h 3038603"/>
                <a:gd name="connsiteX5586" fmla="*/ 192902 w 3402569"/>
                <a:gd name="connsiteY5586" fmla="*/ 24438 h 3038603"/>
                <a:gd name="connsiteX5587" fmla="*/ 214362 w 3402569"/>
                <a:gd name="connsiteY5587" fmla="*/ 31890 h 3038603"/>
                <a:gd name="connsiteX5588" fmla="*/ 139406 w 3402569"/>
                <a:gd name="connsiteY5588" fmla="*/ 31890 h 3038603"/>
                <a:gd name="connsiteX5589" fmla="*/ 139406 w 3402569"/>
                <a:gd name="connsiteY5589" fmla="*/ 732715 h 3038603"/>
                <a:gd name="connsiteX5590" fmla="*/ 1183265 w 3402569"/>
                <a:gd name="connsiteY5590" fmla="*/ 732715 h 3038603"/>
                <a:gd name="connsiteX5591" fmla="*/ 1183265 w 3402569"/>
                <a:gd name="connsiteY5591" fmla="*/ 166750 h 3038603"/>
                <a:gd name="connsiteX5592" fmla="*/ 1185055 w 3402569"/>
                <a:gd name="connsiteY5592" fmla="*/ 166899 h 3038603"/>
                <a:gd name="connsiteX5593" fmla="*/ 1195636 w 3402569"/>
                <a:gd name="connsiteY5593" fmla="*/ 167494 h 3038603"/>
                <a:gd name="connsiteX5594" fmla="*/ 1195636 w 3402569"/>
                <a:gd name="connsiteY5594" fmla="*/ 732715 h 3038603"/>
                <a:gd name="connsiteX5595" fmla="*/ 1197425 w 3402569"/>
                <a:gd name="connsiteY5595" fmla="*/ 732715 h 3038603"/>
                <a:gd name="connsiteX5596" fmla="*/ 1197425 w 3402569"/>
                <a:gd name="connsiteY5596" fmla="*/ 732730 h 3038603"/>
                <a:gd name="connsiteX5597" fmla="*/ 1197425 w 3402569"/>
                <a:gd name="connsiteY5597" fmla="*/ 737619 h 3038603"/>
                <a:gd name="connsiteX5598" fmla="*/ 1197425 w 3402569"/>
                <a:gd name="connsiteY5598" fmla="*/ 737633 h 3038603"/>
                <a:gd name="connsiteX5599" fmla="*/ 1197425 w 3402569"/>
                <a:gd name="connsiteY5599" fmla="*/ 737648 h 3038603"/>
                <a:gd name="connsiteX5600" fmla="*/ 1197425 w 3402569"/>
                <a:gd name="connsiteY5600" fmla="*/ 745069 h 3038603"/>
                <a:gd name="connsiteX5601" fmla="*/ 2239491 w 3402569"/>
                <a:gd name="connsiteY5601" fmla="*/ 745069 h 3038603"/>
                <a:gd name="connsiteX5602" fmla="*/ 2239491 w 3402569"/>
                <a:gd name="connsiteY5602" fmla="*/ 745084 h 3038603"/>
                <a:gd name="connsiteX5603" fmla="*/ 1197425 w 3402569"/>
                <a:gd name="connsiteY5603" fmla="*/ 745084 h 3038603"/>
                <a:gd name="connsiteX5604" fmla="*/ 667523 w 3402569"/>
                <a:gd name="connsiteY5604" fmla="*/ 745084 h 3038603"/>
                <a:gd name="connsiteX5605" fmla="*/ 667523 w 3402569"/>
                <a:gd name="connsiteY5605" fmla="*/ 745099 h 3038603"/>
                <a:gd name="connsiteX5606" fmla="*/ 656942 w 3402569"/>
                <a:gd name="connsiteY5606" fmla="*/ 745099 h 3038603"/>
                <a:gd name="connsiteX5607" fmla="*/ 655153 w 3402569"/>
                <a:gd name="connsiteY5607" fmla="*/ 745099 h 3038603"/>
                <a:gd name="connsiteX5608" fmla="*/ 655153 w 3402569"/>
                <a:gd name="connsiteY5608" fmla="*/ 745084 h 3038603"/>
                <a:gd name="connsiteX5609" fmla="*/ 5 w 3402569"/>
                <a:gd name="connsiteY5609" fmla="*/ 745084 h 3038603"/>
                <a:gd name="connsiteX5610" fmla="*/ 5 w 3402569"/>
                <a:gd name="connsiteY5610" fmla="*/ 732715 h 3038603"/>
                <a:gd name="connsiteX5611" fmla="*/ 127039 w 3402569"/>
                <a:gd name="connsiteY5611" fmla="*/ 732715 h 3038603"/>
                <a:gd name="connsiteX5612" fmla="*/ 127039 w 3402569"/>
                <a:gd name="connsiteY5612" fmla="*/ 31890 h 3038603"/>
                <a:gd name="connsiteX5613" fmla="*/ 5 w 3402569"/>
                <a:gd name="connsiteY5613" fmla="*/ 31890 h 3038603"/>
                <a:gd name="connsiteX5614" fmla="*/ 5 w 3402569"/>
                <a:gd name="connsiteY5614" fmla="*/ 19521 h 3038603"/>
                <a:gd name="connsiteX5615" fmla="*/ 127039 w 3402569"/>
                <a:gd name="connsiteY5615" fmla="*/ 19521 h 303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Lst>
              <a:rect l="l" t="t" r="r" b="b"/>
              <a:pathLst>
                <a:path w="3402569" h="3038603">
                  <a:moveTo>
                    <a:pt x="684935" y="2511844"/>
                  </a:moveTo>
                  <a:lnTo>
                    <a:pt x="684954" y="2511859"/>
                  </a:lnTo>
                  <a:cubicBezTo>
                    <a:pt x="689424" y="2515286"/>
                    <a:pt x="695086" y="2517222"/>
                    <a:pt x="701197" y="2517222"/>
                  </a:cubicBezTo>
                  <a:lnTo>
                    <a:pt x="701201" y="2517222"/>
                  </a:lnTo>
                  <a:cubicBezTo>
                    <a:pt x="695090" y="2517222"/>
                    <a:pt x="689429" y="2515286"/>
                    <a:pt x="684958" y="2511859"/>
                  </a:cubicBezTo>
                  <a:lnTo>
                    <a:pt x="684939" y="2511844"/>
                  </a:lnTo>
                  <a:close/>
                  <a:moveTo>
                    <a:pt x="1699901" y="2506941"/>
                  </a:moveTo>
                  <a:cubicBezTo>
                    <a:pt x="1695580" y="2509026"/>
                    <a:pt x="1690665" y="2510219"/>
                    <a:pt x="1685449" y="2510219"/>
                  </a:cubicBezTo>
                  <a:lnTo>
                    <a:pt x="1685450" y="2510219"/>
                  </a:lnTo>
                  <a:cubicBezTo>
                    <a:pt x="1690665" y="2510219"/>
                    <a:pt x="1695580" y="2509026"/>
                    <a:pt x="1699901" y="2506941"/>
                  </a:cubicBezTo>
                  <a:close/>
                  <a:moveTo>
                    <a:pt x="1472657" y="2506926"/>
                  </a:moveTo>
                  <a:lnTo>
                    <a:pt x="1472657" y="2510815"/>
                  </a:lnTo>
                  <a:lnTo>
                    <a:pt x="1472658" y="2510815"/>
                  </a:lnTo>
                  <a:lnTo>
                    <a:pt x="1472658" y="2506926"/>
                  </a:lnTo>
                  <a:close/>
                  <a:moveTo>
                    <a:pt x="1526488" y="2505978"/>
                  </a:moveTo>
                  <a:lnTo>
                    <a:pt x="1525556" y="2506911"/>
                  </a:lnTo>
                  <a:lnTo>
                    <a:pt x="1528468" y="2506911"/>
                  </a:lnTo>
                  <a:close/>
                  <a:moveTo>
                    <a:pt x="1526509" y="2505957"/>
                  </a:moveTo>
                  <a:lnTo>
                    <a:pt x="1526498" y="2505968"/>
                  </a:lnTo>
                  <a:lnTo>
                    <a:pt x="1528499" y="2506911"/>
                  </a:lnTo>
                  <a:lnTo>
                    <a:pt x="1528473" y="2506911"/>
                  </a:lnTo>
                  <a:lnTo>
                    <a:pt x="1528504" y="2506926"/>
                  </a:lnTo>
                  <a:lnTo>
                    <a:pt x="1528506" y="2506926"/>
                  </a:lnTo>
                  <a:lnTo>
                    <a:pt x="1528536" y="2506926"/>
                  </a:lnTo>
                  <a:lnTo>
                    <a:pt x="1528504" y="2506911"/>
                  </a:lnTo>
                  <a:lnTo>
                    <a:pt x="1528536" y="2506911"/>
                  </a:lnTo>
                  <a:close/>
                  <a:moveTo>
                    <a:pt x="1358210" y="2498283"/>
                  </a:moveTo>
                  <a:lnTo>
                    <a:pt x="1358210" y="2498297"/>
                  </a:lnTo>
                  <a:lnTo>
                    <a:pt x="1460140" y="2498297"/>
                  </a:lnTo>
                  <a:lnTo>
                    <a:pt x="1460140" y="2498283"/>
                  </a:lnTo>
                  <a:close/>
                  <a:moveTo>
                    <a:pt x="1270293" y="2498283"/>
                  </a:moveTo>
                  <a:lnTo>
                    <a:pt x="1270293" y="2498297"/>
                  </a:lnTo>
                  <a:lnTo>
                    <a:pt x="1270293" y="2498297"/>
                  </a:lnTo>
                  <a:lnTo>
                    <a:pt x="1270293" y="2498283"/>
                  </a:lnTo>
                  <a:close/>
                  <a:moveTo>
                    <a:pt x="1536896" y="2495569"/>
                  </a:moveTo>
                  <a:lnTo>
                    <a:pt x="1542993" y="2497552"/>
                  </a:lnTo>
                  <a:lnTo>
                    <a:pt x="1542993" y="2497552"/>
                  </a:lnTo>
                  <a:lnTo>
                    <a:pt x="1536896" y="2495569"/>
                  </a:lnTo>
                  <a:close/>
                  <a:moveTo>
                    <a:pt x="1882446" y="2490087"/>
                  </a:moveTo>
                  <a:lnTo>
                    <a:pt x="1882446" y="2490101"/>
                  </a:lnTo>
                  <a:cubicBezTo>
                    <a:pt x="1881329" y="2494796"/>
                    <a:pt x="1878647" y="2498894"/>
                    <a:pt x="1874978" y="2501818"/>
                  </a:cubicBezTo>
                  <a:cubicBezTo>
                    <a:pt x="1871309" y="2504743"/>
                    <a:pt x="1866652" y="2506494"/>
                    <a:pt x="1861586" y="2506494"/>
                  </a:cubicBezTo>
                  <a:lnTo>
                    <a:pt x="1785976" y="2506494"/>
                  </a:lnTo>
                  <a:lnTo>
                    <a:pt x="1785856" y="2506479"/>
                  </a:lnTo>
                  <a:lnTo>
                    <a:pt x="1861586" y="2506479"/>
                  </a:lnTo>
                  <a:cubicBezTo>
                    <a:pt x="1871718" y="2506479"/>
                    <a:pt x="1880212" y="2499475"/>
                    <a:pt x="1882446" y="2490087"/>
                  </a:cubicBezTo>
                  <a:close/>
                  <a:moveTo>
                    <a:pt x="1087300" y="2489490"/>
                  </a:moveTo>
                  <a:cubicBezTo>
                    <a:pt x="1087300" y="2492917"/>
                    <a:pt x="1086256" y="2496048"/>
                    <a:pt x="1084318" y="2498581"/>
                  </a:cubicBezTo>
                  <a:cubicBezTo>
                    <a:pt x="1081486" y="2502306"/>
                    <a:pt x="1077016" y="2504839"/>
                    <a:pt x="1071949" y="2504839"/>
                  </a:cubicBezTo>
                  <a:lnTo>
                    <a:pt x="1071951" y="2504839"/>
                  </a:lnTo>
                  <a:cubicBezTo>
                    <a:pt x="1077019" y="2504839"/>
                    <a:pt x="1081488" y="2502306"/>
                    <a:pt x="1084320" y="2498581"/>
                  </a:cubicBezTo>
                  <a:lnTo>
                    <a:pt x="1087300" y="2489496"/>
                  </a:lnTo>
                  <a:close/>
                  <a:moveTo>
                    <a:pt x="911758" y="2489490"/>
                  </a:moveTo>
                  <a:cubicBezTo>
                    <a:pt x="911758" y="2492917"/>
                    <a:pt x="910714" y="2496048"/>
                    <a:pt x="908776" y="2498581"/>
                  </a:cubicBezTo>
                  <a:cubicBezTo>
                    <a:pt x="905945" y="2502306"/>
                    <a:pt x="901474" y="2504839"/>
                    <a:pt x="896409" y="2504839"/>
                  </a:cubicBezTo>
                  <a:lnTo>
                    <a:pt x="896416" y="2504839"/>
                  </a:lnTo>
                  <a:lnTo>
                    <a:pt x="908780" y="2498583"/>
                  </a:lnTo>
                  <a:lnTo>
                    <a:pt x="911758" y="2489505"/>
                  </a:lnTo>
                  <a:close/>
                  <a:moveTo>
                    <a:pt x="685995" y="2489490"/>
                  </a:moveTo>
                  <a:lnTo>
                    <a:pt x="685995" y="2489505"/>
                  </a:lnTo>
                  <a:cubicBezTo>
                    <a:pt x="685995" y="2497999"/>
                    <a:pt x="692851" y="2504854"/>
                    <a:pt x="701196" y="2504854"/>
                  </a:cubicBezTo>
                  <a:lnTo>
                    <a:pt x="701202" y="2504854"/>
                  </a:lnTo>
                  <a:cubicBezTo>
                    <a:pt x="692856" y="2504854"/>
                    <a:pt x="686000" y="2497999"/>
                    <a:pt x="686000" y="2489505"/>
                  </a:cubicBezTo>
                  <a:lnTo>
                    <a:pt x="686000" y="2489503"/>
                  </a:lnTo>
                  <a:close/>
                  <a:moveTo>
                    <a:pt x="2719774" y="2486034"/>
                  </a:moveTo>
                  <a:lnTo>
                    <a:pt x="2719774" y="2519711"/>
                  </a:lnTo>
                  <a:lnTo>
                    <a:pt x="3380364" y="2519711"/>
                  </a:lnTo>
                  <a:lnTo>
                    <a:pt x="3380364" y="2486034"/>
                  </a:lnTo>
                  <a:close/>
                  <a:moveTo>
                    <a:pt x="2012092" y="2484871"/>
                  </a:moveTo>
                  <a:lnTo>
                    <a:pt x="2012092" y="2484887"/>
                  </a:lnTo>
                  <a:cubicBezTo>
                    <a:pt x="2012092" y="2496808"/>
                    <a:pt x="2002555" y="2506494"/>
                    <a:pt x="1990633" y="2506494"/>
                  </a:cubicBezTo>
                  <a:lnTo>
                    <a:pt x="1989384" y="2506494"/>
                  </a:lnTo>
                  <a:lnTo>
                    <a:pt x="1989264" y="2506479"/>
                  </a:lnTo>
                  <a:lnTo>
                    <a:pt x="1990633" y="2506479"/>
                  </a:lnTo>
                  <a:cubicBezTo>
                    <a:pt x="2002555" y="2506479"/>
                    <a:pt x="2012092" y="2496792"/>
                    <a:pt x="2012092" y="2484871"/>
                  </a:cubicBezTo>
                  <a:close/>
                  <a:moveTo>
                    <a:pt x="2146207" y="2484856"/>
                  </a:moveTo>
                  <a:lnTo>
                    <a:pt x="2146207" y="2484871"/>
                  </a:lnTo>
                  <a:lnTo>
                    <a:pt x="2146207" y="2484887"/>
                  </a:lnTo>
                  <a:cubicBezTo>
                    <a:pt x="2146207" y="2490848"/>
                    <a:pt x="2143749" y="2496249"/>
                    <a:pt x="2139800" y="2500161"/>
                  </a:cubicBezTo>
                  <a:cubicBezTo>
                    <a:pt x="2135851" y="2504073"/>
                    <a:pt x="2130413" y="2506494"/>
                    <a:pt x="2124452" y="2506494"/>
                  </a:cubicBezTo>
                  <a:lnTo>
                    <a:pt x="2045620" y="2506494"/>
                  </a:lnTo>
                  <a:cubicBezTo>
                    <a:pt x="2045175" y="2506494"/>
                    <a:pt x="2044577" y="2506494"/>
                    <a:pt x="2044131" y="2506344"/>
                  </a:cubicBezTo>
                  <a:cubicBezTo>
                    <a:pt x="2036830" y="2505897"/>
                    <a:pt x="2030570" y="2501874"/>
                    <a:pt x="2026994" y="2495914"/>
                  </a:cubicBezTo>
                  <a:lnTo>
                    <a:pt x="2026994" y="2495899"/>
                  </a:lnTo>
                  <a:lnTo>
                    <a:pt x="2026994" y="2495884"/>
                  </a:lnTo>
                  <a:cubicBezTo>
                    <a:pt x="2030570" y="2501844"/>
                    <a:pt x="2036830" y="2505868"/>
                    <a:pt x="2044131" y="2506315"/>
                  </a:cubicBezTo>
                  <a:cubicBezTo>
                    <a:pt x="2044577" y="2506464"/>
                    <a:pt x="2045175" y="2506464"/>
                    <a:pt x="2045620" y="2506464"/>
                  </a:cubicBezTo>
                  <a:lnTo>
                    <a:pt x="2124452" y="2506464"/>
                  </a:lnTo>
                  <a:cubicBezTo>
                    <a:pt x="2130413" y="2506464"/>
                    <a:pt x="2135851" y="2504042"/>
                    <a:pt x="2139800" y="2500130"/>
                  </a:cubicBezTo>
                  <a:cubicBezTo>
                    <a:pt x="2143749" y="2496219"/>
                    <a:pt x="2146207" y="2490817"/>
                    <a:pt x="2146207" y="2484856"/>
                  </a:cubicBezTo>
                  <a:close/>
                  <a:moveTo>
                    <a:pt x="1890048" y="2484856"/>
                  </a:moveTo>
                  <a:cubicBezTo>
                    <a:pt x="1890048" y="2489028"/>
                    <a:pt x="1891239" y="2492754"/>
                    <a:pt x="1893326" y="2496034"/>
                  </a:cubicBezTo>
                  <a:lnTo>
                    <a:pt x="1893326" y="2496048"/>
                  </a:lnTo>
                  <a:cubicBezTo>
                    <a:pt x="1891239" y="2492768"/>
                    <a:pt x="1890048" y="2489043"/>
                    <a:pt x="1890048" y="2484871"/>
                  </a:cubicBezTo>
                  <a:close/>
                  <a:moveTo>
                    <a:pt x="1752802" y="2482785"/>
                  </a:moveTo>
                  <a:cubicBezTo>
                    <a:pt x="1752802" y="2486361"/>
                    <a:pt x="1753250" y="2489789"/>
                    <a:pt x="1754293" y="2493067"/>
                  </a:cubicBezTo>
                  <a:cubicBezTo>
                    <a:pt x="1755335" y="2496643"/>
                    <a:pt x="1756975" y="2500072"/>
                    <a:pt x="1759060" y="2503201"/>
                  </a:cubicBezTo>
                  <a:cubicBezTo>
                    <a:pt x="1759209" y="2503350"/>
                    <a:pt x="1759359" y="2503648"/>
                    <a:pt x="1759508" y="2503797"/>
                  </a:cubicBezTo>
                  <a:lnTo>
                    <a:pt x="1762030" y="2506911"/>
                  </a:lnTo>
                  <a:lnTo>
                    <a:pt x="1762018" y="2506911"/>
                  </a:lnTo>
                  <a:lnTo>
                    <a:pt x="1759508" y="2503812"/>
                  </a:lnTo>
                  <a:cubicBezTo>
                    <a:pt x="1759359" y="2503663"/>
                    <a:pt x="1759209" y="2503365"/>
                    <a:pt x="1759060" y="2503215"/>
                  </a:cubicBezTo>
                  <a:cubicBezTo>
                    <a:pt x="1756975" y="2500087"/>
                    <a:pt x="1755335" y="2496659"/>
                    <a:pt x="1754293" y="2493083"/>
                  </a:cubicBezTo>
                  <a:cubicBezTo>
                    <a:pt x="1753250" y="2489803"/>
                    <a:pt x="1752802" y="2486376"/>
                    <a:pt x="1752802" y="2482800"/>
                  </a:cubicBezTo>
                  <a:close/>
                  <a:moveTo>
                    <a:pt x="1719720" y="2476080"/>
                  </a:moveTo>
                  <a:lnTo>
                    <a:pt x="1719720" y="2476095"/>
                  </a:lnTo>
                  <a:cubicBezTo>
                    <a:pt x="1719720" y="2482949"/>
                    <a:pt x="1717708" y="2489319"/>
                    <a:pt x="1714225" y="2494647"/>
                  </a:cubicBezTo>
                  <a:lnTo>
                    <a:pt x="1699937" y="2506911"/>
                  </a:lnTo>
                  <a:lnTo>
                    <a:pt x="1699919" y="2506911"/>
                  </a:lnTo>
                  <a:lnTo>
                    <a:pt x="1714225" y="2494632"/>
                  </a:lnTo>
                  <a:cubicBezTo>
                    <a:pt x="1717708" y="2489305"/>
                    <a:pt x="1719720" y="2482935"/>
                    <a:pt x="1719720" y="2476080"/>
                  </a:cubicBezTo>
                  <a:close/>
                  <a:moveTo>
                    <a:pt x="1706906" y="2476080"/>
                  </a:moveTo>
                  <a:cubicBezTo>
                    <a:pt x="1706906" y="2482785"/>
                    <a:pt x="1703924" y="2488745"/>
                    <a:pt x="1699008" y="2492621"/>
                  </a:cubicBezTo>
                  <a:cubicBezTo>
                    <a:pt x="1695432" y="2495750"/>
                    <a:pt x="1690665" y="2497537"/>
                    <a:pt x="1685449" y="2497537"/>
                  </a:cubicBezTo>
                  <a:lnTo>
                    <a:pt x="1685450" y="2497537"/>
                  </a:lnTo>
                  <a:cubicBezTo>
                    <a:pt x="1690665" y="2497537"/>
                    <a:pt x="1695432" y="2495750"/>
                    <a:pt x="1699009" y="2492621"/>
                  </a:cubicBezTo>
                  <a:cubicBezTo>
                    <a:pt x="1703924" y="2488745"/>
                    <a:pt x="1706906" y="2482785"/>
                    <a:pt x="1706906" y="2476080"/>
                  </a:cubicBezTo>
                  <a:close/>
                  <a:moveTo>
                    <a:pt x="1521533" y="2476080"/>
                  </a:moveTo>
                  <a:lnTo>
                    <a:pt x="1521533" y="2476095"/>
                  </a:lnTo>
                  <a:lnTo>
                    <a:pt x="1527492" y="2487524"/>
                  </a:lnTo>
                  <a:lnTo>
                    <a:pt x="1527493" y="2487523"/>
                  </a:lnTo>
                  <a:lnTo>
                    <a:pt x="1521534" y="2476095"/>
                  </a:lnTo>
                  <a:lnTo>
                    <a:pt x="1521534" y="2476082"/>
                  </a:lnTo>
                  <a:close/>
                  <a:moveTo>
                    <a:pt x="2707405" y="2473665"/>
                  </a:moveTo>
                  <a:lnTo>
                    <a:pt x="3392733" y="2473665"/>
                  </a:lnTo>
                  <a:lnTo>
                    <a:pt x="3392733" y="2531930"/>
                  </a:lnTo>
                  <a:lnTo>
                    <a:pt x="2707405" y="2531930"/>
                  </a:lnTo>
                  <a:close/>
                  <a:moveTo>
                    <a:pt x="924275" y="2447170"/>
                  </a:moveTo>
                  <a:lnTo>
                    <a:pt x="924275" y="2447185"/>
                  </a:lnTo>
                  <a:lnTo>
                    <a:pt x="1053769" y="2447185"/>
                  </a:lnTo>
                  <a:lnTo>
                    <a:pt x="1053769" y="2447170"/>
                  </a:lnTo>
                  <a:close/>
                  <a:moveTo>
                    <a:pt x="716540" y="2447155"/>
                  </a:moveTo>
                  <a:lnTo>
                    <a:pt x="716540" y="2447170"/>
                  </a:lnTo>
                  <a:lnTo>
                    <a:pt x="716540" y="2447185"/>
                  </a:lnTo>
                  <a:lnTo>
                    <a:pt x="878223" y="2447185"/>
                  </a:lnTo>
                  <a:lnTo>
                    <a:pt x="878223" y="2447170"/>
                  </a:lnTo>
                  <a:lnTo>
                    <a:pt x="878223" y="2447155"/>
                  </a:lnTo>
                  <a:close/>
                  <a:moveTo>
                    <a:pt x="1263992" y="2442620"/>
                  </a:moveTo>
                  <a:lnTo>
                    <a:pt x="1263993" y="2442625"/>
                  </a:lnTo>
                  <a:lnTo>
                    <a:pt x="1263996" y="2442640"/>
                  </a:lnTo>
                  <a:cubicBezTo>
                    <a:pt x="1267237" y="2460634"/>
                    <a:pt x="1269397" y="2477733"/>
                    <a:pt x="1270142" y="2493678"/>
                  </a:cubicBezTo>
                  <a:lnTo>
                    <a:pt x="1270292" y="2498268"/>
                  </a:lnTo>
                  <a:lnTo>
                    <a:pt x="1270293" y="2498268"/>
                  </a:lnTo>
                  <a:lnTo>
                    <a:pt x="1270142" y="2493678"/>
                  </a:lnTo>
                  <a:cubicBezTo>
                    <a:pt x="1269398" y="2477733"/>
                    <a:pt x="1267238" y="2460634"/>
                    <a:pt x="1263997" y="2442640"/>
                  </a:cubicBezTo>
                  <a:close/>
                  <a:moveTo>
                    <a:pt x="1785885" y="2434056"/>
                  </a:moveTo>
                  <a:lnTo>
                    <a:pt x="1785885" y="2434071"/>
                  </a:lnTo>
                  <a:lnTo>
                    <a:pt x="1849068" y="2434071"/>
                  </a:lnTo>
                  <a:lnTo>
                    <a:pt x="1849068" y="2434056"/>
                  </a:lnTo>
                  <a:close/>
                  <a:moveTo>
                    <a:pt x="2048751" y="2434041"/>
                  </a:moveTo>
                  <a:lnTo>
                    <a:pt x="2048751" y="2434056"/>
                  </a:lnTo>
                  <a:lnTo>
                    <a:pt x="2048751" y="2434071"/>
                  </a:lnTo>
                  <a:lnTo>
                    <a:pt x="2111934" y="2434071"/>
                  </a:lnTo>
                  <a:lnTo>
                    <a:pt x="2111934" y="2434056"/>
                  </a:lnTo>
                  <a:lnTo>
                    <a:pt x="2111934" y="2434041"/>
                  </a:lnTo>
                  <a:close/>
                  <a:moveTo>
                    <a:pt x="1627896" y="2404567"/>
                  </a:moveTo>
                  <a:lnTo>
                    <a:pt x="1536918" y="2495547"/>
                  </a:lnTo>
                  <a:lnTo>
                    <a:pt x="1542993" y="2497523"/>
                  </a:lnTo>
                  <a:lnTo>
                    <a:pt x="1685449" y="2497523"/>
                  </a:lnTo>
                  <a:cubicBezTo>
                    <a:pt x="1690665" y="2497523"/>
                    <a:pt x="1695432" y="2495735"/>
                    <a:pt x="1699008" y="2492605"/>
                  </a:cubicBezTo>
                  <a:cubicBezTo>
                    <a:pt x="1703924" y="2488730"/>
                    <a:pt x="1706906" y="2482770"/>
                    <a:pt x="1706906" y="2476063"/>
                  </a:cubicBezTo>
                  <a:lnTo>
                    <a:pt x="1706906" y="2404567"/>
                  </a:lnTo>
                  <a:close/>
                  <a:moveTo>
                    <a:pt x="1521533" y="2404567"/>
                  </a:moveTo>
                  <a:lnTo>
                    <a:pt x="1521533" y="2476063"/>
                  </a:lnTo>
                  <a:lnTo>
                    <a:pt x="1527503" y="2487513"/>
                  </a:lnTo>
                  <a:lnTo>
                    <a:pt x="1610448" y="2404567"/>
                  </a:lnTo>
                  <a:close/>
                  <a:moveTo>
                    <a:pt x="1627927" y="2404537"/>
                  </a:moveTo>
                  <a:lnTo>
                    <a:pt x="1627911" y="2404552"/>
                  </a:lnTo>
                  <a:lnTo>
                    <a:pt x="1706906" y="2404552"/>
                  </a:lnTo>
                  <a:lnTo>
                    <a:pt x="1706906" y="2404537"/>
                  </a:lnTo>
                  <a:close/>
                  <a:moveTo>
                    <a:pt x="1521533" y="2404537"/>
                  </a:moveTo>
                  <a:lnTo>
                    <a:pt x="1521533" y="2404552"/>
                  </a:lnTo>
                  <a:lnTo>
                    <a:pt x="1610463" y="2404552"/>
                  </a:lnTo>
                  <a:lnTo>
                    <a:pt x="1610478" y="2404537"/>
                  </a:lnTo>
                  <a:close/>
                  <a:moveTo>
                    <a:pt x="1640727" y="2391736"/>
                  </a:moveTo>
                  <a:lnTo>
                    <a:pt x="1640712" y="2391751"/>
                  </a:lnTo>
                  <a:lnTo>
                    <a:pt x="1706906" y="2391751"/>
                  </a:lnTo>
                  <a:lnTo>
                    <a:pt x="1706906" y="2391736"/>
                  </a:lnTo>
                  <a:close/>
                  <a:moveTo>
                    <a:pt x="1521533" y="2391736"/>
                  </a:moveTo>
                  <a:lnTo>
                    <a:pt x="1521533" y="2391751"/>
                  </a:lnTo>
                  <a:lnTo>
                    <a:pt x="1623263" y="2391751"/>
                  </a:lnTo>
                  <a:lnTo>
                    <a:pt x="1623279" y="2391736"/>
                  </a:lnTo>
                  <a:close/>
                  <a:moveTo>
                    <a:pt x="1251413" y="2386422"/>
                  </a:moveTo>
                  <a:lnTo>
                    <a:pt x="1263997" y="2442625"/>
                  </a:lnTo>
                  <a:cubicBezTo>
                    <a:pt x="1267238" y="2460618"/>
                    <a:pt x="1269399" y="2477718"/>
                    <a:pt x="1270142" y="2493663"/>
                  </a:cubicBezTo>
                  <a:lnTo>
                    <a:pt x="1270293" y="2498268"/>
                  </a:lnTo>
                  <a:lnTo>
                    <a:pt x="1270293" y="2498268"/>
                  </a:lnTo>
                  <a:cubicBezTo>
                    <a:pt x="1270293" y="2496777"/>
                    <a:pt x="1270142" y="2495288"/>
                    <a:pt x="1270142" y="2493648"/>
                  </a:cubicBezTo>
                  <a:cubicBezTo>
                    <a:pt x="1269399" y="2477704"/>
                    <a:pt x="1267238" y="2460604"/>
                    <a:pt x="1263997" y="2442610"/>
                  </a:cubicBezTo>
                  <a:lnTo>
                    <a:pt x="1251431" y="2386489"/>
                  </a:lnTo>
                  <a:close/>
                  <a:moveTo>
                    <a:pt x="2048751" y="2369548"/>
                  </a:moveTo>
                  <a:lnTo>
                    <a:pt x="2048751" y="2434027"/>
                  </a:lnTo>
                  <a:lnTo>
                    <a:pt x="2111934" y="2434027"/>
                  </a:lnTo>
                  <a:lnTo>
                    <a:pt x="2111934" y="2369548"/>
                  </a:lnTo>
                  <a:close/>
                  <a:moveTo>
                    <a:pt x="1785885" y="2369548"/>
                  </a:moveTo>
                  <a:lnTo>
                    <a:pt x="1785885" y="2434041"/>
                  </a:lnTo>
                  <a:lnTo>
                    <a:pt x="1849068" y="2434041"/>
                  </a:lnTo>
                  <a:lnTo>
                    <a:pt x="1849068" y="2369548"/>
                  </a:lnTo>
                  <a:close/>
                  <a:moveTo>
                    <a:pt x="1785885" y="2369517"/>
                  </a:moveTo>
                  <a:lnTo>
                    <a:pt x="1785885" y="2369531"/>
                  </a:lnTo>
                  <a:lnTo>
                    <a:pt x="1849068" y="2369531"/>
                  </a:lnTo>
                  <a:lnTo>
                    <a:pt x="1849068" y="2369517"/>
                  </a:lnTo>
                  <a:close/>
                  <a:moveTo>
                    <a:pt x="2048751" y="2369502"/>
                  </a:moveTo>
                  <a:lnTo>
                    <a:pt x="2048751" y="2369517"/>
                  </a:lnTo>
                  <a:lnTo>
                    <a:pt x="2111934" y="2369517"/>
                  </a:lnTo>
                  <a:lnTo>
                    <a:pt x="2111934" y="2369502"/>
                  </a:lnTo>
                  <a:close/>
                  <a:moveTo>
                    <a:pt x="2036531" y="2357030"/>
                  </a:moveTo>
                  <a:lnTo>
                    <a:pt x="2124452" y="2357030"/>
                  </a:lnTo>
                  <a:lnTo>
                    <a:pt x="2124452" y="2446395"/>
                  </a:lnTo>
                  <a:lnTo>
                    <a:pt x="2036531" y="2446395"/>
                  </a:lnTo>
                  <a:close/>
                  <a:moveTo>
                    <a:pt x="1773516" y="2357030"/>
                  </a:moveTo>
                  <a:lnTo>
                    <a:pt x="1861586" y="2357030"/>
                  </a:lnTo>
                  <a:lnTo>
                    <a:pt x="1861586" y="2446410"/>
                  </a:lnTo>
                  <a:lnTo>
                    <a:pt x="1773516" y="2446410"/>
                  </a:lnTo>
                  <a:close/>
                  <a:moveTo>
                    <a:pt x="924275" y="2348089"/>
                  </a:moveTo>
                  <a:lnTo>
                    <a:pt x="924275" y="2447155"/>
                  </a:lnTo>
                  <a:lnTo>
                    <a:pt x="1053769" y="2447155"/>
                  </a:lnTo>
                  <a:lnTo>
                    <a:pt x="1053769" y="2348089"/>
                  </a:lnTo>
                  <a:close/>
                  <a:moveTo>
                    <a:pt x="716540" y="2348089"/>
                  </a:moveTo>
                  <a:lnTo>
                    <a:pt x="716540" y="2447141"/>
                  </a:lnTo>
                  <a:lnTo>
                    <a:pt x="878223" y="2447141"/>
                  </a:lnTo>
                  <a:lnTo>
                    <a:pt x="878223" y="2348089"/>
                  </a:lnTo>
                  <a:close/>
                  <a:moveTo>
                    <a:pt x="924275" y="2348059"/>
                  </a:moveTo>
                  <a:lnTo>
                    <a:pt x="924275" y="2348074"/>
                  </a:lnTo>
                  <a:lnTo>
                    <a:pt x="1053769" y="2348074"/>
                  </a:lnTo>
                  <a:lnTo>
                    <a:pt x="1053769" y="2348059"/>
                  </a:lnTo>
                  <a:close/>
                  <a:moveTo>
                    <a:pt x="716540" y="2348045"/>
                  </a:moveTo>
                  <a:lnTo>
                    <a:pt x="716540" y="2348059"/>
                  </a:lnTo>
                  <a:lnTo>
                    <a:pt x="878223" y="2348059"/>
                  </a:lnTo>
                  <a:lnTo>
                    <a:pt x="878223" y="2348045"/>
                  </a:lnTo>
                  <a:close/>
                  <a:moveTo>
                    <a:pt x="704023" y="2335422"/>
                  </a:moveTo>
                  <a:lnTo>
                    <a:pt x="890741" y="2335422"/>
                  </a:lnTo>
                  <a:lnTo>
                    <a:pt x="890741" y="2459658"/>
                  </a:lnTo>
                  <a:lnTo>
                    <a:pt x="704023" y="2459658"/>
                  </a:lnTo>
                  <a:close/>
                  <a:moveTo>
                    <a:pt x="1706906" y="2325553"/>
                  </a:moveTo>
                  <a:lnTo>
                    <a:pt x="1640743" y="2391721"/>
                  </a:lnTo>
                  <a:lnTo>
                    <a:pt x="1706906" y="2391721"/>
                  </a:lnTo>
                  <a:close/>
                  <a:moveTo>
                    <a:pt x="1521533" y="2322161"/>
                  </a:moveTo>
                  <a:lnTo>
                    <a:pt x="1521533" y="2391721"/>
                  </a:lnTo>
                  <a:lnTo>
                    <a:pt x="1623294" y="2391721"/>
                  </a:lnTo>
                  <a:lnTo>
                    <a:pt x="1692850" y="2322161"/>
                  </a:lnTo>
                  <a:close/>
                  <a:moveTo>
                    <a:pt x="1521533" y="2322129"/>
                  </a:moveTo>
                  <a:lnTo>
                    <a:pt x="1521533" y="2322144"/>
                  </a:lnTo>
                  <a:lnTo>
                    <a:pt x="1692867" y="2322144"/>
                  </a:lnTo>
                  <a:lnTo>
                    <a:pt x="1692882" y="2322129"/>
                  </a:lnTo>
                  <a:close/>
                  <a:moveTo>
                    <a:pt x="2066483" y="2315603"/>
                  </a:moveTo>
                  <a:cubicBezTo>
                    <a:pt x="2063950" y="2320074"/>
                    <a:pt x="2060374" y="2323650"/>
                    <a:pt x="2055903" y="2326630"/>
                  </a:cubicBezTo>
                  <a:lnTo>
                    <a:pt x="2054114" y="2327375"/>
                  </a:lnTo>
                  <a:cubicBezTo>
                    <a:pt x="2048974" y="2328940"/>
                    <a:pt x="2044578" y="2332106"/>
                    <a:pt x="2041467" y="2336260"/>
                  </a:cubicBezTo>
                  <a:cubicBezTo>
                    <a:pt x="2038357" y="2340414"/>
                    <a:pt x="2036531" y="2345556"/>
                    <a:pt x="2036531" y="2351069"/>
                  </a:cubicBezTo>
                  <a:lnTo>
                    <a:pt x="2036531" y="2356984"/>
                  </a:lnTo>
                  <a:lnTo>
                    <a:pt x="2124452" y="2356984"/>
                  </a:lnTo>
                  <a:lnTo>
                    <a:pt x="2124452" y="2356999"/>
                  </a:lnTo>
                  <a:lnTo>
                    <a:pt x="2036531" y="2356999"/>
                  </a:lnTo>
                  <a:lnTo>
                    <a:pt x="2036531" y="2357016"/>
                  </a:lnTo>
                  <a:lnTo>
                    <a:pt x="2036531" y="2357030"/>
                  </a:lnTo>
                  <a:lnTo>
                    <a:pt x="2036231" y="2357030"/>
                  </a:lnTo>
                  <a:lnTo>
                    <a:pt x="2036231" y="2446440"/>
                  </a:lnTo>
                  <a:lnTo>
                    <a:pt x="2036531" y="2446440"/>
                  </a:lnTo>
                  <a:lnTo>
                    <a:pt x="2036531" y="2484841"/>
                  </a:lnTo>
                  <a:cubicBezTo>
                    <a:pt x="2036531" y="2489014"/>
                    <a:pt x="2039213" y="2492441"/>
                    <a:pt x="2042938" y="2493633"/>
                  </a:cubicBezTo>
                  <a:cubicBezTo>
                    <a:pt x="2043684" y="2493932"/>
                    <a:pt x="2044726" y="2494081"/>
                    <a:pt x="2045620" y="2494081"/>
                  </a:cubicBezTo>
                  <a:lnTo>
                    <a:pt x="2124452" y="2494081"/>
                  </a:lnTo>
                  <a:cubicBezTo>
                    <a:pt x="2126388" y="2494081"/>
                    <a:pt x="2128177" y="2493484"/>
                    <a:pt x="2129517" y="2492441"/>
                  </a:cubicBezTo>
                  <a:cubicBezTo>
                    <a:pt x="2131902" y="2490803"/>
                    <a:pt x="2133540" y="2487970"/>
                    <a:pt x="2133540" y="2484841"/>
                  </a:cubicBezTo>
                  <a:lnTo>
                    <a:pt x="2133540" y="2351069"/>
                  </a:lnTo>
                  <a:cubicBezTo>
                    <a:pt x="2133540" y="2345556"/>
                    <a:pt x="2131604" y="2340191"/>
                    <a:pt x="2128177" y="2336018"/>
                  </a:cubicBezTo>
                  <a:cubicBezTo>
                    <a:pt x="2128028" y="2335720"/>
                    <a:pt x="2127879" y="2335422"/>
                    <a:pt x="2127581" y="2335124"/>
                  </a:cubicBezTo>
                  <a:cubicBezTo>
                    <a:pt x="2124601" y="2331548"/>
                    <a:pt x="2120577" y="2328866"/>
                    <a:pt x="2115957" y="2327375"/>
                  </a:cubicBezTo>
                  <a:lnTo>
                    <a:pt x="2114168" y="2326630"/>
                  </a:lnTo>
                  <a:cubicBezTo>
                    <a:pt x="2110145" y="2323799"/>
                    <a:pt x="2107165" y="2320968"/>
                    <a:pt x="2104781" y="2316945"/>
                  </a:cubicBezTo>
                  <a:cubicBezTo>
                    <a:pt x="2104781" y="2316795"/>
                    <a:pt x="2104631" y="2316795"/>
                    <a:pt x="2104631" y="2316646"/>
                  </a:cubicBezTo>
                  <a:cubicBezTo>
                    <a:pt x="2104481" y="2316646"/>
                    <a:pt x="2104481" y="2316497"/>
                    <a:pt x="2104481" y="2316497"/>
                  </a:cubicBezTo>
                  <a:cubicBezTo>
                    <a:pt x="2104332" y="2316497"/>
                    <a:pt x="2104332" y="2316348"/>
                    <a:pt x="2104332" y="2316348"/>
                  </a:cubicBezTo>
                  <a:cubicBezTo>
                    <a:pt x="2104183" y="2316348"/>
                    <a:pt x="2104183" y="2316199"/>
                    <a:pt x="2104183" y="2316199"/>
                  </a:cubicBezTo>
                  <a:cubicBezTo>
                    <a:pt x="2104036" y="2316050"/>
                    <a:pt x="2103887" y="2315752"/>
                    <a:pt x="2103738" y="2315603"/>
                  </a:cubicBezTo>
                  <a:close/>
                  <a:moveTo>
                    <a:pt x="1803468" y="2315603"/>
                  </a:moveTo>
                  <a:cubicBezTo>
                    <a:pt x="1800935" y="2320074"/>
                    <a:pt x="1797508" y="2323650"/>
                    <a:pt x="1793037" y="2326630"/>
                  </a:cubicBezTo>
                  <a:lnTo>
                    <a:pt x="1791397" y="2327375"/>
                  </a:lnTo>
                  <a:cubicBezTo>
                    <a:pt x="1786108" y="2328940"/>
                    <a:pt x="1781637" y="2332106"/>
                    <a:pt x="1778489" y="2336260"/>
                  </a:cubicBezTo>
                  <a:cubicBezTo>
                    <a:pt x="1775342" y="2340414"/>
                    <a:pt x="1773516" y="2345556"/>
                    <a:pt x="1773516" y="2351069"/>
                  </a:cubicBezTo>
                  <a:lnTo>
                    <a:pt x="1773516" y="2356999"/>
                  </a:lnTo>
                  <a:lnTo>
                    <a:pt x="1861586" y="2356999"/>
                  </a:lnTo>
                  <a:lnTo>
                    <a:pt x="1861586" y="2357016"/>
                  </a:lnTo>
                  <a:lnTo>
                    <a:pt x="1773516" y="2357016"/>
                  </a:lnTo>
                  <a:lnTo>
                    <a:pt x="1773516" y="2357030"/>
                  </a:lnTo>
                  <a:lnTo>
                    <a:pt x="1773367" y="2357030"/>
                  </a:lnTo>
                  <a:lnTo>
                    <a:pt x="1773367" y="2446440"/>
                  </a:lnTo>
                  <a:lnTo>
                    <a:pt x="1773516" y="2446440"/>
                  </a:lnTo>
                  <a:lnTo>
                    <a:pt x="1773516" y="2484856"/>
                  </a:lnTo>
                  <a:cubicBezTo>
                    <a:pt x="1773516" y="2489028"/>
                    <a:pt x="1776198" y="2492456"/>
                    <a:pt x="1780072" y="2493648"/>
                  </a:cubicBezTo>
                  <a:cubicBezTo>
                    <a:pt x="1780818" y="2493946"/>
                    <a:pt x="1781861" y="2494095"/>
                    <a:pt x="1782754" y="2494095"/>
                  </a:cubicBezTo>
                  <a:lnTo>
                    <a:pt x="1861586" y="2494095"/>
                  </a:lnTo>
                  <a:cubicBezTo>
                    <a:pt x="1863373" y="2494095"/>
                    <a:pt x="1864864" y="2493648"/>
                    <a:pt x="1866354" y="2492754"/>
                  </a:cubicBezTo>
                  <a:cubicBezTo>
                    <a:pt x="1869036" y="2491116"/>
                    <a:pt x="1870823" y="2488136"/>
                    <a:pt x="1870823" y="2484856"/>
                  </a:cubicBezTo>
                  <a:lnTo>
                    <a:pt x="1870823" y="2351069"/>
                  </a:lnTo>
                  <a:cubicBezTo>
                    <a:pt x="1870823" y="2344364"/>
                    <a:pt x="1868142" y="2338104"/>
                    <a:pt x="1863522" y="2333635"/>
                  </a:cubicBezTo>
                  <a:cubicBezTo>
                    <a:pt x="1863433" y="2333530"/>
                    <a:pt x="1863329" y="2333425"/>
                    <a:pt x="1863224" y="2333337"/>
                  </a:cubicBezTo>
                  <a:cubicBezTo>
                    <a:pt x="1860393" y="2330653"/>
                    <a:pt x="1856966" y="2328568"/>
                    <a:pt x="1852942" y="2327375"/>
                  </a:cubicBezTo>
                  <a:lnTo>
                    <a:pt x="1851302" y="2326630"/>
                  </a:lnTo>
                  <a:cubicBezTo>
                    <a:pt x="1846981" y="2323650"/>
                    <a:pt x="1844001" y="2320670"/>
                    <a:pt x="1841766" y="2317094"/>
                  </a:cubicBezTo>
                  <a:lnTo>
                    <a:pt x="1841766" y="2317079"/>
                  </a:lnTo>
                  <a:cubicBezTo>
                    <a:pt x="1844001" y="2320655"/>
                    <a:pt x="1846981" y="2323635"/>
                    <a:pt x="1851302" y="2326615"/>
                  </a:cubicBezTo>
                  <a:lnTo>
                    <a:pt x="1852942" y="2327360"/>
                  </a:lnTo>
                  <a:cubicBezTo>
                    <a:pt x="1856966" y="2328553"/>
                    <a:pt x="1860393" y="2330638"/>
                    <a:pt x="1863224" y="2333322"/>
                  </a:cubicBezTo>
                  <a:cubicBezTo>
                    <a:pt x="1863329" y="2333425"/>
                    <a:pt x="1863417" y="2333515"/>
                    <a:pt x="1863522" y="2333618"/>
                  </a:cubicBezTo>
                  <a:cubicBezTo>
                    <a:pt x="1868142" y="2338089"/>
                    <a:pt x="1870823" y="2344349"/>
                    <a:pt x="1870823" y="2351054"/>
                  </a:cubicBezTo>
                  <a:lnTo>
                    <a:pt x="1870823" y="2351039"/>
                  </a:lnTo>
                  <a:cubicBezTo>
                    <a:pt x="1870823" y="2344334"/>
                    <a:pt x="1868142" y="2338074"/>
                    <a:pt x="1863522" y="2333604"/>
                  </a:cubicBezTo>
                  <a:cubicBezTo>
                    <a:pt x="1863417" y="2333500"/>
                    <a:pt x="1863329" y="2333410"/>
                    <a:pt x="1863224" y="2333305"/>
                  </a:cubicBezTo>
                  <a:cubicBezTo>
                    <a:pt x="1860393" y="2330624"/>
                    <a:pt x="1856966" y="2328538"/>
                    <a:pt x="1852942" y="2327346"/>
                  </a:cubicBezTo>
                  <a:lnTo>
                    <a:pt x="1851302" y="2326600"/>
                  </a:lnTo>
                  <a:cubicBezTo>
                    <a:pt x="1846981" y="2323620"/>
                    <a:pt x="1844001" y="2320640"/>
                    <a:pt x="1841766" y="2317064"/>
                  </a:cubicBezTo>
                  <a:lnTo>
                    <a:pt x="1841766" y="2316945"/>
                  </a:lnTo>
                  <a:cubicBezTo>
                    <a:pt x="1841468" y="2316646"/>
                    <a:pt x="1841468" y="2316497"/>
                    <a:pt x="1841319" y="2316348"/>
                  </a:cubicBezTo>
                  <a:cubicBezTo>
                    <a:pt x="1841170" y="2316050"/>
                    <a:pt x="1841021" y="2315752"/>
                    <a:pt x="1840872" y="2315603"/>
                  </a:cubicBezTo>
                  <a:close/>
                  <a:moveTo>
                    <a:pt x="2050809" y="2314542"/>
                  </a:moveTo>
                  <a:lnTo>
                    <a:pt x="2050818" y="2314548"/>
                  </a:lnTo>
                  <a:lnTo>
                    <a:pt x="2050091" y="2315275"/>
                  </a:lnTo>
                  <a:cubicBezTo>
                    <a:pt x="2049942" y="2315424"/>
                    <a:pt x="2049793" y="2315424"/>
                    <a:pt x="2049644" y="2315573"/>
                  </a:cubicBezTo>
                  <a:cubicBezTo>
                    <a:pt x="2042640" y="2317808"/>
                    <a:pt x="2036531" y="2322129"/>
                    <a:pt x="2032061" y="2327793"/>
                  </a:cubicBezTo>
                  <a:cubicBezTo>
                    <a:pt x="2032061" y="2327793"/>
                    <a:pt x="2032061" y="2327942"/>
                    <a:pt x="2031912" y="2327942"/>
                  </a:cubicBezTo>
                  <a:cubicBezTo>
                    <a:pt x="2031912" y="2328091"/>
                    <a:pt x="2031762" y="2328091"/>
                    <a:pt x="2031613" y="2328240"/>
                  </a:cubicBezTo>
                  <a:cubicBezTo>
                    <a:pt x="2026844" y="2334647"/>
                    <a:pt x="2023865" y="2342545"/>
                    <a:pt x="2023865" y="2351039"/>
                  </a:cubicBezTo>
                  <a:lnTo>
                    <a:pt x="2023865" y="2351025"/>
                  </a:lnTo>
                  <a:cubicBezTo>
                    <a:pt x="2023865" y="2342530"/>
                    <a:pt x="2026844" y="2334632"/>
                    <a:pt x="2031613" y="2328225"/>
                  </a:cubicBezTo>
                  <a:cubicBezTo>
                    <a:pt x="2031762" y="2328076"/>
                    <a:pt x="2031912" y="2328076"/>
                    <a:pt x="2031912" y="2327927"/>
                  </a:cubicBezTo>
                  <a:cubicBezTo>
                    <a:pt x="2032061" y="2327927"/>
                    <a:pt x="2032061" y="2327778"/>
                    <a:pt x="2032061" y="2327778"/>
                  </a:cubicBezTo>
                  <a:cubicBezTo>
                    <a:pt x="2036531" y="2322115"/>
                    <a:pt x="2042640" y="2317793"/>
                    <a:pt x="2049644" y="2315559"/>
                  </a:cubicBezTo>
                  <a:cubicBezTo>
                    <a:pt x="2049793" y="2315410"/>
                    <a:pt x="2049942" y="2315410"/>
                    <a:pt x="2050091" y="2315260"/>
                  </a:cubicBezTo>
                  <a:close/>
                  <a:moveTo>
                    <a:pt x="1856233" y="2314541"/>
                  </a:moveTo>
                  <a:lnTo>
                    <a:pt x="1857562" y="2315573"/>
                  </a:lnTo>
                  <a:cubicBezTo>
                    <a:pt x="1863969" y="2317660"/>
                    <a:pt x="1869520" y="2321422"/>
                    <a:pt x="1873785" y="2326284"/>
                  </a:cubicBezTo>
                  <a:cubicBezTo>
                    <a:pt x="1878051" y="2331146"/>
                    <a:pt x="1881031" y="2337107"/>
                    <a:pt x="1882297" y="2343589"/>
                  </a:cubicBezTo>
                  <a:lnTo>
                    <a:pt x="1882297" y="2343603"/>
                  </a:lnTo>
                  <a:cubicBezTo>
                    <a:pt x="1879765" y="2330638"/>
                    <a:pt x="1870376" y="2319761"/>
                    <a:pt x="1857562" y="2315588"/>
                  </a:cubicBezTo>
                  <a:lnTo>
                    <a:pt x="1856227" y="2314550"/>
                  </a:lnTo>
                  <a:close/>
                  <a:moveTo>
                    <a:pt x="1917011" y="2314539"/>
                  </a:moveTo>
                  <a:lnTo>
                    <a:pt x="1917020" y="2314544"/>
                  </a:lnTo>
                  <a:lnTo>
                    <a:pt x="1917011" y="2314554"/>
                  </a:lnTo>
                  <a:lnTo>
                    <a:pt x="1916871" y="2314694"/>
                  </a:lnTo>
                  <a:cubicBezTo>
                    <a:pt x="1916722" y="2314992"/>
                    <a:pt x="1916423" y="2315141"/>
                    <a:pt x="1916125" y="2315290"/>
                  </a:cubicBezTo>
                  <a:cubicBezTo>
                    <a:pt x="1916020" y="2315395"/>
                    <a:pt x="1915932" y="2315483"/>
                    <a:pt x="1915827" y="2315588"/>
                  </a:cubicBezTo>
                  <a:cubicBezTo>
                    <a:pt x="1909271" y="2317823"/>
                    <a:pt x="1903607" y="2321699"/>
                    <a:pt x="1899286" y="2326764"/>
                  </a:cubicBezTo>
                  <a:lnTo>
                    <a:pt x="1898988" y="2327062"/>
                  </a:lnTo>
                  <a:cubicBezTo>
                    <a:pt x="1893326" y="2333618"/>
                    <a:pt x="1890048" y="2342112"/>
                    <a:pt x="1890048" y="2351054"/>
                  </a:cubicBezTo>
                  <a:lnTo>
                    <a:pt x="1890048" y="2351039"/>
                  </a:lnTo>
                  <a:cubicBezTo>
                    <a:pt x="1890048" y="2342098"/>
                    <a:pt x="1893326" y="2333604"/>
                    <a:pt x="1898988" y="2327047"/>
                  </a:cubicBezTo>
                  <a:lnTo>
                    <a:pt x="1899286" y="2326749"/>
                  </a:lnTo>
                  <a:cubicBezTo>
                    <a:pt x="1903607" y="2321682"/>
                    <a:pt x="1909271" y="2317808"/>
                    <a:pt x="1915827" y="2315573"/>
                  </a:cubicBezTo>
                  <a:cubicBezTo>
                    <a:pt x="1915932" y="2315468"/>
                    <a:pt x="1916020" y="2315380"/>
                    <a:pt x="1916125" y="2315275"/>
                  </a:cubicBezTo>
                  <a:cubicBezTo>
                    <a:pt x="1916423" y="2315126"/>
                    <a:pt x="1916722" y="2314977"/>
                    <a:pt x="1916871" y="2314679"/>
                  </a:cubicBezTo>
                  <a:lnTo>
                    <a:pt x="1917002" y="2314548"/>
                  </a:lnTo>
                  <a:close/>
                  <a:moveTo>
                    <a:pt x="1985128" y="2314535"/>
                  </a:moveTo>
                  <a:lnTo>
                    <a:pt x="1985134" y="2314541"/>
                  </a:lnTo>
                  <a:lnTo>
                    <a:pt x="1986461" y="2315573"/>
                  </a:lnTo>
                  <a:cubicBezTo>
                    <a:pt x="2001660" y="2320491"/>
                    <a:pt x="2012092" y="2334945"/>
                    <a:pt x="2012092" y="2351039"/>
                  </a:cubicBezTo>
                  <a:lnTo>
                    <a:pt x="2012092" y="2351054"/>
                  </a:lnTo>
                  <a:cubicBezTo>
                    <a:pt x="2012092" y="2334960"/>
                    <a:pt x="2001660" y="2320506"/>
                    <a:pt x="1986461" y="2315588"/>
                  </a:cubicBezTo>
                  <a:lnTo>
                    <a:pt x="1985128" y="2314550"/>
                  </a:lnTo>
                  <a:lnTo>
                    <a:pt x="1985121" y="2314544"/>
                  </a:lnTo>
                  <a:close/>
                  <a:moveTo>
                    <a:pt x="2119106" y="2314531"/>
                  </a:moveTo>
                  <a:lnTo>
                    <a:pt x="2120426" y="2315559"/>
                  </a:lnTo>
                  <a:cubicBezTo>
                    <a:pt x="2135628" y="2320477"/>
                    <a:pt x="2146207" y="2334931"/>
                    <a:pt x="2146207" y="2351025"/>
                  </a:cubicBezTo>
                  <a:lnTo>
                    <a:pt x="2146207" y="2351039"/>
                  </a:lnTo>
                  <a:cubicBezTo>
                    <a:pt x="2146207" y="2342992"/>
                    <a:pt x="2143562" y="2335355"/>
                    <a:pt x="2139017" y="2329115"/>
                  </a:cubicBezTo>
                  <a:cubicBezTo>
                    <a:pt x="2134472" y="2322875"/>
                    <a:pt x="2128027" y="2318032"/>
                    <a:pt x="2120426" y="2315573"/>
                  </a:cubicBezTo>
                  <a:lnTo>
                    <a:pt x="2119099" y="2314541"/>
                  </a:lnTo>
                  <a:close/>
                  <a:moveTo>
                    <a:pt x="1228567" y="2311877"/>
                  </a:moveTo>
                  <a:lnTo>
                    <a:pt x="1232052" y="2323306"/>
                  </a:lnTo>
                  <a:lnTo>
                    <a:pt x="1236611" y="2338251"/>
                  </a:lnTo>
                  <a:close/>
                  <a:moveTo>
                    <a:pt x="1521533" y="2309330"/>
                  </a:moveTo>
                  <a:lnTo>
                    <a:pt x="1521533" y="2309345"/>
                  </a:lnTo>
                  <a:lnTo>
                    <a:pt x="1705665" y="2309345"/>
                  </a:lnTo>
                  <a:lnTo>
                    <a:pt x="1705680" y="2309330"/>
                  </a:lnTo>
                  <a:close/>
                  <a:moveTo>
                    <a:pt x="1779327" y="2307094"/>
                  </a:moveTo>
                  <a:cubicBezTo>
                    <a:pt x="1779327" y="2307199"/>
                    <a:pt x="1779432" y="2307243"/>
                    <a:pt x="1779625" y="2307243"/>
                  </a:cubicBezTo>
                  <a:cubicBezTo>
                    <a:pt x="1780221" y="2308734"/>
                    <a:pt x="1781414" y="2310074"/>
                    <a:pt x="1782607" y="2311117"/>
                  </a:cubicBezTo>
                  <a:lnTo>
                    <a:pt x="1787962" y="2314539"/>
                  </a:lnTo>
                  <a:lnTo>
                    <a:pt x="1787952" y="2314548"/>
                  </a:lnTo>
                  <a:lnTo>
                    <a:pt x="1782607" y="2311132"/>
                  </a:lnTo>
                  <a:cubicBezTo>
                    <a:pt x="1781414" y="2310088"/>
                    <a:pt x="1780221" y="2308749"/>
                    <a:pt x="1779625" y="2307258"/>
                  </a:cubicBezTo>
                  <a:cubicBezTo>
                    <a:pt x="1779432" y="2307258"/>
                    <a:pt x="1779327" y="2307199"/>
                    <a:pt x="1779327" y="2307109"/>
                  </a:cubicBezTo>
                  <a:close/>
                  <a:moveTo>
                    <a:pt x="1867098" y="2299196"/>
                  </a:moveTo>
                  <a:lnTo>
                    <a:pt x="1867098" y="2299211"/>
                  </a:lnTo>
                  <a:lnTo>
                    <a:pt x="1856233" y="2314541"/>
                  </a:lnTo>
                  <a:lnTo>
                    <a:pt x="1856226" y="2314535"/>
                  </a:lnTo>
                  <a:close/>
                  <a:moveTo>
                    <a:pt x="2129964" y="2299181"/>
                  </a:moveTo>
                  <a:lnTo>
                    <a:pt x="2129964" y="2299196"/>
                  </a:lnTo>
                  <a:lnTo>
                    <a:pt x="2129964" y="2299211"/>
                  </a:lnTo>
                  <a:lnTo>
                    <a:pt x="2119106" y="2314531"/>
                  </a:lnTo>
                  <a:lnTo>
                    <a:pt x="2119099" y="2314526"/>
                  </a:lnTo>
                  <a:lnTo>
                    <a:pt x="2119093" y="2314521"/>
                  </a:lnTo>
                  <a:close/>
                  <a:moveTo>
                    <a:pt x="2040108" y="2299181"/>
                  </a:moveTo>
                  <a:cubicBezTo>
                    <a:pt x="2040108" y="2301865"/>
                    <a:pt x="2040704" y="2304397"/>
                    <a:pt x="2041895" y="2306632"/>
                  </a:cubicBezTo>
                  <a:cubicBezTo>
                    <a:pt x="2042789" y="2308421"/>
                    <a:pt x="2044131" y="2310059"/>
                    <a:pt x="2045620" y="2311252"/>
                  </a:cubicBezTo>
                  <a:lnTo>
                    <a:pt x="2050827" y="2314524"/>
                  </a:lnTo>
                  <a:lnTo>
                    <a:pt x="2050818" y="2314533"/>
                  </a:lnTo>
                  <a:lnTo>
                    <a:pt x="2050809" y="2314542"/>
                  </a:lnTo>
                  <a:lnTo>
                    <a:pt x="2045620" y="2311281"/>
                  </a:lnTo>
                  <a:cubicBezTo>
                    <a:pt x="2044131" y="2310088"/>
                    <a:pt x="2042789" y="2308450"/>
                    <a:pt x="2041895" y="2306661"/>
                  </a:cubicBezTo>
                  <a:cubicBezTo>
                    <a:pt x="2040704" y="2304427"/>
                    <a:pt x="2040108" y="2301894"/>
                    <a:pt x="2040108" y="2299211"/>
                  </a:cubicBezTo>
                  <a:lnTo>
                    <a:pt x="2040108" y="2299196"/>
                  </a:lnTo>
                  <a:close/>
                  <a:moveTo>
                    <a:pt x="1996148" y="2299181"/>
                  </a:moveTo>
                  <a:lnTo>
                    <a:pt x="1996148" y="2299196"/>
                  </a:lnTo>
                  <a:lnTo>
                    <a:pt x="1985128" y="2314535"/>
                  </a:lnTo>
                  <a:lnTo>
                    <a:pt x="1985121" y="2314530"/>
                  </a:lnTo>
                  <a:cubicBezTo>
                    <a:pt x="1991528" y="2312295"/>
                    <a:pt x="1996148" y="2306334"/>
                    <a:pt x="1996148" y="2299181"/>
                  </a:cubicBezTo>
                  <a:close/>
                  <a:moveTo>
                    <a:pt x="1906140" y="2299181"/>
                  </a:moveTo>
                  <a:cubicBezTo>
                    <a:pt x="1906140" y="2301865"/>
                    <a:pt x="1906736" y="2304397"/>
                    <a:pt x="1907929" y="2306632"/>
                  </a:cubicBezTo>
                  <a:cubicBezTo>
                    <a:pt x="1908824" y="2308421"/>
                    <a:pt x="1910165" y="2310059"/>
                    <a:pt x="1911654" y="2311252"/>
                  </a:cubicBezTo>
                  <a:cubicBezTo>
                    <a:pt x="1913145" y="2312743"/>
                    <a:pt x="1915082" y="2313784"/>
                    <a:pt x="1917020" y="2314530"/>
                  </a:cubicBezTo>
                  <a:lnTo>
                    <a:pt x="1917011" y="2314539"/>
                  </a:lnTo>
                  <a:lnTo>
                    <a:pt x="1911654" y="2311266"/>
                  </a:lnTo>
                  <a:cubicBezTo>
                    <a:pt x="1910165" y="2310074"/>
                    <a:pt x="1908824" y="2308436"/>
                    <a:pt x="1907929" y="2306647"/>
                  </a:cubicBezTo>
                  <a:cubicBezTo>
                    <a:pt x="1906736" y="2304412"/>
                    <a:pt x="1906140" y="2301878"/>
                    <a:pt x="1906140" y="2299196"/>
                  </a:cubicBezTo>
                  <a:close/>
                  <a:moveTo>
                    <a:pt x="1521533" y="2283564"/>
                  </a:moveTo>
                  <a:lnTo>
                    <a:pt x="1521533" y="2309315"/>
                  </a:lnTo>
                  <a:lnTo>
                    <a:pt x="1705695" y="2309315"/>
                  </a:lnTo>
                  <a:lnTo>
                    <a:pt x="1706906" y="2308104"/>
                  </a:lnTo>
                  <a:lnTo>
                    <a:pt x="1706906" y="2283564"/>
                  </a:lnTo>
                  <a:close/>
                  <a:moveTo>
                    <a:pt x="1521533" y="2283535"/>
                  </a:moveTo>
                  <a:lnTo>
                    <a:pt x="1521533" y="2283549"/>
                  </a:lnTo>
                  <a:lnTo>
                    <a:pt x="1706906" y="2283549"/>
                  </a:lnTo>
                  <a:lnTo>
                    <a:pt x="1706906" y="2283535"/>
                  </a:lnTo>
                  <a:close/>
                  <a:moveTo>
                    <a:pt x="675710" y="2283400"/>
                  </a:moveTo>
                  <a:cubicBezTo>
                    <a:pt x="674219" y="2286827"/>
                    <a:pt x="673476" y="2290404"/>
                    <a:pt x="673476" y="2294278"/>
                  </a:cubicBezTo>
                  <a:lnTo>
                    <a:pt x="673476" y="2294263"/>
                  </a:lnTo>
                  <a:cubicBezTo>
                    <a:pt x="673476" y="2290389"/>
                    <a:pt x="674219" y="2286813"/>
                    <a:pt x="675710" y="2283400"/>
                  </a:cubicBezTo>
                  <a:close/>
                  <a:moveTo>
                    <a:pt x="1752802" y="2279657"/>
                  </a:moveTo>
                  <a:lnTo>
                    <a:pt x="1719720" y="2312739"/>
                  </a:lnTo>
                  <a:lnTo>
                    <a:pt x="1719720" y="2476063"/>
                  </a:lnTo>
                  <a:cubicBezTo>
                    <a:pt x="1719720" y="2482919"/>
                    <a:pt x="1717708" y="2489289"/>
                    <a:pt x="1714225" y="2494617"/>
                  </a:cubicBezTo>
                  <a:cubicBezTo>
                    <a:pt x="1710742" y="2499944"/>
                    <a:pt x="1705787" y="2504229"/>
                    <a:pt x="1699901" y="2506911"/>
                  </a:cubicBezTo>
                  <a:lnTo>
                    <a:pt x="1699919" y="2506911"/>
                  </a:lnTo>
                  <a:lnTo>
                    <a:pt x="1699901" y="2506926"/>
                  </a:lnTo>
                  <a:lnTo>
                    <a:pt x="1699919" y="2506926"/>
                  </a:lnTo>
                  <a:lnTo>
                    <a:pt x="1762030" y="2506926"/>
                  </a:lnTo>
                  <a:lnTo>
                    <a:pt x="1762042" y="2506926"/>
                  </a:lnTo>
                  <a:lnTo>
                    <a:pt x="1762030" y="2506911"/>
                  </a:lnTo>
                  <a:lnTo>
                    <a:pt x="1762042" y="2506911"/>
                  </a:lnTo>
                  <a:cubicBezTo>
                    <a:pt x="1760999" y="2505868"/>
                    <a:pt x="1760253" y="2504824"/>
                    <a:pt x="1759508" y="2503782"/>
                  </a:cubicBezTo>
                  <a:cubicBezTo>
                    <a:pt x="1759359" y="2503633"/>
                    <a:pt x="1759209" y="2503335"/>
                    <a:pt x="1759060" y="2503186"/>
                  </a:cubicBezTo>
                  <a:cubicBezTo>
                    <a:pt x="1756975" y="2500057"/>
                    <a:pt x="1755335" y="2496628"/>
                    <a:pt x="1754293" y="2493052"/>
                  </a:cubicBezTo>
                  <a:cubicBezTo>
                    <a:pt x="1753250" y="2489774"/>
                    <a:pt x="1752802" y="2486347"/>
                    <a:pt x="1752802" y="2482770"/>
                  </a:cubicBezTo>
                  <a:close/>
                  <a:moveTo>
                    <a:pt x="1521533" y="2270733"/>
                  </a:moveTo>
                  <a:lnTo>
                    <a:pt x="1521533" y="2270748"/>
                  </a:lnTo>
                  <a:lnTo>
                    <a:pt x="1706906" y="2270748"/>
                  </a:lnTo>
                  <a:lnTo>
                    <a:pt x="1706906" y="2270733"/>
                  </a:lnTo>
                  <a:close/>
                  <a:moveTo>
                    <a:pt x="935451" y="2268066"/>
                  </a:moveTo>
                  <a:lnTo>
                    <a:pt x="935451" y="2278915"/>
                  </a:lnTo>
                  <a:lnTo>
                    <a:pt x="919656" y="2278915"/>
                  </a:lnTo>
                  <a:lnTo>
                    <a:pt x="919664" y="2278930"/>
                  </a:lnTo>
                  <a:lnTo>
                    <a:pt x="919656" y="2278930"/>
                  </a:lnTo>
                  <a:lnTo>
                    <a:pt x="919664" y="2278944"/>
                  </a:lnTo>
                  <a:lnTo>
                    <a:pt x="919668" y="2278944"/>
                  </a:lnTo>
                  <a:lnTo>
                    <a:pt x="920546" y="2280555"/>
                  </a:lnTo>
                  <a:cubicBezTo>
                    <a:pt x="922930" y="2284578"/>
                    <a:pt x="924271" y="2289198"/>
                    <a:pt x="924271" y="2294263"/>
                  </a:cubicBezTo>
                  <a:lnTo>
                    <a:pt x="924271" y="2294278"/>
                  </a:lnTo>
                  <a:cubicBezTo>
                    <a:pt x="924271" y="2289213"/>
                    <a:pt x="922930" y="2284593"/>
                    <a:pt x="920546" y="2280569"/>
                  </a:cubicBezTo>
                  <a:lnTo>
                    <a:pt x="919660" y="2278944"/>
                  </a:lnTo>
                  <a:lnTo>
                    <a:pt x="919656" y="2278944"/>
                  </a:lnTo>
                  <a:cubicBezTo>
                    <a:pt x="919954" y="2279541"/>
                    <a:pt x="920399" y="2279988"/>
                    <a:pt x="920550" y="2280584"/>
                  </a:cubicBezTo>
                  <a:cubicBezTo>
                    <a:pt x="922934" y="2284608"/>
                    <a:pt x="924275" y="2289227"/>
                    <a:pt x="924275" y="2294293"/>
                  </a:cubicBezTo>
                  <a:lnTo>
                    <a:pt x="924275" y="2335393"/>
                  </a:lnTo>
                  <a:lnTo>
                    <a:pt x="1066287" y="2335393"/>
                  </a:lnTo>
                  <a:lnTo>
                    <a:pt x="1066287" y="2335407"/>
                  </a:lnTo>
                  <a:lnTo>
                    <a:pt x="924275" y="2335407"/>
                  </a:lnTo>
                  <a:lnTo>
                    <a:pt x="924275" y="2335422"/>
                  </a:lnTo>
                  <a:lnTo>
                    <a:pt x="1066287" y="2335422"/>
                  </a:lnTo>
                  <a:lnTo>
                    <a:pt x="1066287" y="2459673"/>
                  </a:lnTo>
                  <a:lnTo>
                    <a:pt x="924275" y="2459673"/>
                  </a:lnTo>
                  <a:lnTo>
                    <a:pt x="924275" y="2459688"/>
                  </a:lnTo>
                  <a:lnTo>
                    <a:pt x="1066287" y="2459688"/>
                  </a:lnTo>
                  <a:lnTo>
                    <a:pt x="1066287" y="2459703"/>
                  </a:lnTo>
                  <a:lnTo>
                    <a:pt x="924275" y="2459703"/>
                  </a:lnTo>
                  <a:lnTo>
                    <a:pt x="924275" y="2489476"/>
                  </a:lnTo>
                  <a:lnTo>
                    <a:pt x="924269" y="2489494"/>
                  </a:lnTo>
                  <a:lnTo>
                    <a:pt x="924269" y="2489505"/>
                  </a:lnTo>
                  <a:lnTo>
                    <a:pt x="919659" y="2504824"/>
                  </a:lnTo>
                  <a:lnTo>
                    <a:pt x="919661" y="2504824"/>
                  </a:lnTo>
                  <a:lnTo>
                    <a:pt x="919656" y="2504839"/>
                  </a:lnTo>
                  <a:lnTo>
                    <a:pt x="919661" y="2504839"/>
                  </a:lnTo>
                  <a:lnTo>
                    <a:pt x="919656" y="2504854"/>
                  </a:lnTo>
                  <a:lnTo>
                    <a:pt x="919663" y="2504854"/>
                  </a:lnTo>
                  <a:lnTo>
                    <a:pt x="919668" y="2504839"/>
                  </a:lnTo>
                  <a:lnTo>
                    <a:pt x="919661" y="2504839"/>
                  </a:lnTo>
                  <a:lnTo>
                    <a:pt x="919665" y="2504824"/>
                  </a:lnTo>
                  <a:lnTo>
                    <a:pt x="1071949" y="2504824"/>
                  </a:lnTo>
                  <a:cubicBezTo>
                    <a:pt x="1077016" y="2504824"/>
                    <a:pt x="1081486" y="2502292"/>
                    <a:pt x="1084318" y="2498566"/>
                  </a:cubicBezTo>
                  <a:cubicBezTo>
                    <a:pt x="1086256" y="2496034"/>
                    <a:pt x="1087300" y="2492903"/>
                    <a:pt x="1087300" y="2489476"/>
                  </a:cubicBezTo>
                  <a:lnTo>
                    <a:pt x="1087300" y="2294293"/>
                  </a:lnTo>
                  <a:cubicBezTo>
                    <a:pt x="1087300" y="2288780"/>
                    <a:pt x="1084318" y="2283862"/>
                    <a:pt x="1079846" y="2281181"/>
                  </a:cubicBezTo>
                  <a:cubicBezTo>
                    <a:pt x="1077613" y="2279690"/>
                    <a:pt x="1074781" y="2278944"/>
                    <a:pt x="1071949" y="2278944"/>
                  </a:cubicBezTo>
                  <a:lnTo>
                    <a:pt x="1013236" y="2278944"/>
                  </a:lnTo>
                  <a:lnTo>
                    <a:pt x="1013236" y="2278930"/>
                  </a:lnTo>
                  <a:lnTo>
                    <a:pt x="1071949" y="2278930"/>
                  </a:lnTo>
                  <a:cubicBezTo>
                    <a:pt x="1074781" y="2278930"/>
                    <a:pt x="1077613" y="2279675"/>
                    <a:pt x="1079846" y="2281166"/>
                  </a:cubicBezTo>
                  <a:cubicBezTo>
                    <a:pt x="1084318" y="2283848"/>
                    <a:pt x="1087300" y="2288766"/>
                    <a:pt x="1087300" y="2294278"/>
                  </a:cubicBezTo>
                  <a:lnTo>
                    <a:pt x="1087300" y="2294263"/>
                  </a:lnTo>
                  <a:cubicBezTo>
                    <a:pt x="1087300" y="2288751"/>
                    <a:pt x="1084318" y="2283833"/>
                    <a:pt x="1079846" y="2281151"/>
                  </a:cubicBezTo>
                  <a:cubicBezTo>
                    <a:pt x="1077613" y="2279660"/>
                    <a:pt x="1074781" y="2278915"/>
                    <a:pt x="1071949" y="2278915"/>
                  </a:cubicBezTo>
                  <a:lnTo>
                    <a:pt x="1013236" y="2278915"/>
                  </a:lnTo>
                  <a:lnTo>
                    <a:pt x="1013236" y="2268066"/>
                  </a:lnTo>
                  <a:close/>
                  <a:moveTo>
                    <a:pt x="760057" y="2268066"/>
                  </a:moveTo>
                  <a:lnTo>
                    <a:pt x="760057" y="2278915"/>
                  </a:lnTo>
                  <a:lnTo>
                    <a:pt x="701196" y="2278915"/>
                  </a:lnTo>
                  <a:cubicBezTo>
                    <a:pt x="698810" y="2278915"/>
                    <a:pt x="696576" y="2279511"/>
                    <a:pt x="694489" y="2280555"/>
                  </a:cubicBezTo>
                  <a:cubicBezTo>
                    <a:pt x="689423" y="2283087"/>
                    <a:pt x="685995" y="2288304"/>
                    <a:pt x="685995" y="2294263"/>
                  </a:cubicBezTo>
                  <a:lnTo>
                    <a:pt x="685995" y="2294278"/>
                  </a:lnTo>
                  <a:cubicBezTo>
                    <a:pt x="685995" y="2288318"/>
                    <a:pt x="689423" y="2283102"/>
                    <a:pt x="694489" y="2280569"/>
                  </a:cubicBezTo>
                  <a:cubicBezTo>
                    <a:pt x="696576" y="2279526"/>
                    <a:pt x="698810" y="2278930"/>
                    <a:pt x="701196" y="2278930"/>
                  </a:cubicBezTo>
                  <a:lnTo>
                    <a:pt x="760057" y="2278930"/>
                  </a:lnTo>
                  <a:lnTo>
                    <a:pt x="760057" y="2278944"/>
                  </a:lnTo>
                  <a:lnTo>
                    <a:pt x="701196" y="2278944"/>
                  </a:lnTo>
                  <a:cubicBezTo>
                    <a:pt x="698810" y="2278944"/>
                    <a:pt x="696576" y="2279541"/>
                    <a:pt x="694489" y="2280584"/>
                  </a:cubicBezTo>
                  <a:cubicBezTo>
                    <a:pt x="689423" y="2283117"/>
                    <a:pt x="685995" y="2288333"/>
                    <a:pt x="685995" y="2294293"/>
                  </a:cubicBezTo>
                  <a:lnTo>
                    <a:pt x="685995" y="2489476"/>
                  </a:lnTo>
                  <a:cubicBezTo>
                    <a:pt x="685995" y="2493723"/>
                    <a:pt x="687709" y="2497560"/>
                    <a:pt x="690466" y="2500335"/>
                  </a:cubicBezTo>
                  <a:cubicBezTo>
                    <a:pt x="693223" y="2503111"/>
                    <a:pt x="697024" y="2504824"/>
                    <a:pt x="701196" y="2504824"/>
                  </a:cubicBezTo>
                  <a:lnTo>
                    <a:pt x="896409" y="2504824"/>
                  </a:lnTo>
                  <a:cubicBezTo>
                    <a:pt x="901474" y="2504824"/>
                    <a:pt x="905945" y="2502292"/>
                    <a:pt x="908776" y="2498566"/>
                  </a:cubicBezTo>
                  <a:cubicBezTo>
                    <a:pt x="910714" y="2496034"/>
                    <a:pt x="911758" y="2492903"/>
                    <a:pt x="911758" y="2489476"/>
                  </a:cubicBezTo>
                  <a:lnTo>
                    <a:pt x="911758" y="2294293"/>
                  </a:lnTo>
                  <a:cubicBezTo>
                    <a:pt x="911758" y="2288780"/>
                    <a:pt x="908776" y="2283862"/>
                    <a:pt x="904307" y="2281181"/>
                  </a:cubicBezTo>
                  <a:cubicBezTo>
                    <a:pt x="903860" y="2280882"/>
                    <a:pt x="903562" y="2280733"/>
                    <a:pt x="903114" y="2280584"/>
                  </a:cubicBezTo>
                  <a:cubicBezTo>
                    <a:pt x="901176" y="2279541"/>
                    <a:pt x="898793" y="2278944"/>
                    <a:pt x="896409" y="2278944"/>
                  </a:cubicBezTo>
                  <a:lnTo>
                    <a:pt x="837694" y="2278944"/>
                  </a:lnTo>
                  <a:lnTo>
                    <a:pt x="837694" y="2278930"/>
                  </a:lnTo>
                  <a:lnTo>
                    <a:pt x="896409" y="2278930"/>
                  </a:lnTo>
                  <a:cubicBezTo>
                    <a:pt x="898793" y="2278930"/>
                    <a:pt x="901176" y="2279526"/>
                    <a:pt x="903114" y="2280569"/>
                  </a:cubicBezTo>
                  <a:cubicBezTo>
                    <a:pt x="903562" y="2280719"/>
                    <a:pt x="903860" y="2280868"/>
                    <a:pt x="904307" y="2281166"/>
                  </a:cubicBezTo>
                  <a:cubicBezTo>
                    <a:pt x="908776" y="2283848"/>
                    <a:pt x="911758" y="2288766"/>
                    <a:pt x="911758" y="2294278"/>
                  </a:cubicBezTo>
                  <a:lnTo>
                    <a:pt x="911758" y="2294263"/>
                  </a:lnTo>
                  <a:cubicBezTo>
                    <a:pt x="911758" y="2288751"/>
                    <a:pt x="908776" y="2283833"/>
                    <a:pt x="904307" y="2281151"/>
                  </a:cubicBezTo>
                  <a:cubicBezTo>
                    <a:pt x="903860" y="2280853"/>
                    <a:pt x="903562" y="2280704"/>
                    <a:pt x="903114" y="2280555"/>
                  </a:cubicBezTo>
                  <a:cubicBezTo>
                    <a:pt x="901176" y="2279511"/>
                    <a:pt x="898793" y="2278915"/>
                    <a:pt x="896409" y="2278915"/>
                  </a:cubicBezTo>
                  <a:lnTo>
                    <a:pt x="837694" y="2278915"/>
                  </a:lnTo>
                  <a:lnTo>
                    <a:pt x="837694" y="2268066"/>
                  </a:lnTo>
                  <a:close/>
                  <a:moveTo>
                    <a:pt x="935451" y="2268037"/>
                  </a:moveTo>
                  <a:lnTo>
                    <a:pt x="935451" y="2268052"/>
                  </a:lnTo>
                  <a:lnTo>
                    <a:pt x="1013236" y="2268052"/>
                  </a:lnTo>
                  <a:lnTo>
                    <a:pt x="1013236" y="2268037"/>
                  </a:lnTo>
                  <a:close/>
                  <a:moveTo>
                    <a:pt x="760057" y="2268037"/>
                  </a:moveTo>
                  <a:lnTo>
                    <a:pt x="760057" y="2268052"/>
                  </a:lnTo>
                  <a:lnTo>
                    <a:pt x="837694" y="2268052"/>
                  </a:lnTo>
                  <a:lnTo>
                    <a:pt x="837694" y="2268037"/>
                  </a:lnTo>
                  <a:close/>
                  <a:moveTo>
                    <a:pt x="1031574" y="2266397"/>
                  </a:moveTo>
                  <a:lnTo>
                    <a:pt x="1031565" y="2266412"/>
                  </a:lnTo>
                  <a:lnTo>
                    <a:pt x="1031571" y="2266412"/>
                  </a:lnTo>
                  <a:lnTo>
                    <a:pt x="1031581" y="2266397"/>
                  </a:lnTo>
                  <a:close/>
                  <a:moveTo>
                    <a:pt x="701193" y="2266397"/>
                  </a:moveTo>
                  <a:lnTo>
                    <a:pt x="741673" y="2266397"/>
                  </a:lnTo>
                  <a:lnTo>
                    <a:pt x="741699" y="2266412"/>
                  </a:lnTo>
                  <a:lnTo>
                    <a:pt x="701193" y="2266412"/>
                  </a:lnTo>
                  <a:cubicBezTo>
                    <a:pt x="697915" y="2266412"/>
                    <a:pt x="694784" y="2267008"/>
                    <a:pt x="691804" y="2268201"/>
                  </a:cubicBezTo>
                  <a:cubicBezTo>
                    <a:pt x="684652" y="2270584"/>
                    <a:pt x="678839" y="2276099"/>
                    <a:pt x="675859" y="2283102"/>
                  </a:cubicBezTo>
                  <a:cubicBezTo>
                    <a:pt x="675710" y="2283251"/>
                    <a:pt x="675710" y="2283400"/>
                    <a:pt x="675710" y="2283400"/>
                  </a:cubicBezTo>
                  <a:cubicBezTo>
                    <a:pt x="675710" y="2283400"/>
                    <a:pt x="675710" y="2283251"/>
                    <a:pt x="675859" y="2283087"/>
                  </a:cubicBezTo>
                  <a:cubicBezTo>
                    <a:pt x="678839" y="2276084"/>
                    <a:pt x="684652" y="2270570"/>
                    <a:pt x="691804" y="2268186"/>
                  </a:cubicBezTo>
                  <a:cubicBezTo>
                    <a:pt x="694784" y="2266993"/>
                    <a:pt x="697915" y="2266397"/>
                    <a:pt x="701193" y="2266397"/>
                  </a:cubicBezTo>
                  <a:close/>
                  <a:moveTo>
                    <a:pt x="1218308" y="2264216"/>
                  </a:moveTo>
                  <a:lnTo>
                    <a:pt x="1228565" y="2311855"/>
                  </a:lnTo>
                  <a:lnTo>
                    <a:pt x="1234730" y="2332067"/>
                  </a:lnTo>
                  <a:lnTo>
                    <a:pt x="1241385" y="2353885"/>
                  </a:lnTo>
                  <a:lnTo>
                    <a:pt x="1251268" y="2385898"/>
                  </a:lnTo>
                  <a:lnTo>
                    <a:pt x="1251229" y="2385758"/>
                  </a:lnTo>
                  <a:lnTo>
                    <a:pt x="1241385" y="2353870"/>
                  </a:lnTo>
                  <a:cubicBezTo>
                    <a:pt x="1237063" y="2340012"/>
                    <a:pt x="1232741" y="2325855"/>
                    <a:pt x="1228567" y="2311848"/>
                  </a:cubicBezTo>
                  <a:lnTo>
                    <a:pt x="1218369" y="2264484"/>
                  </a:lnTo>
                  <a:close/>
                  <a:moveTo>
                    <a:pt x="1218139" y="2263432"/>
                  </a:moveTo>
                  <a:lnTo>
                    <a:pt x="1218201" y="2263705"/>
                  </a:lnTo>
                  <a:lnTo>
                    <a:pt x="1218263" y="2263993"/>
                  </a:lnTo>
                  <a:lnTo>
                    <a:pt x="1218201" y="2263720"/>
                  </a:lnTo>
                  <a:close/>
                  <a:moveTo>
                    <a:pt x="1218133" y="2263384"/>
                  </a:moveTo>
                  <a:lnTo>
                    <a:pt x="1218133" y="2263384"/>
                  </a:lnTo>
                  <a:lnTo>
                    <a:pt x="1218133" y="2263386"/>
                  </a:lnTo>
                  <a:close/>
                  <a:moveTo>
                    <a:pt x="1521533" y="2262554"/>
                  </a:moveTo>
                  <a:lnTo>
                    <a:pt x="1521533" y="2270719"/>
                  </a:lnTo>
                  <a:lnTo>
                    <a:pt x="1706906" y="2270719"/>
                  </a:lnTo>
                  <a:lnTo>
                    <a:pt x="1706906" y="2262554"/>
                  </a:lnTo>
                  <a:close/>
                  <a:moveTo>
                    <a:pt x="1521533" y="2262523"/>
                  </a:moveTo>
                  <a:lnTo>
                    <a:pt x="1521533" y="2262537"/>
                  </a:lnTo>
                  <a:lnTo>
                    <a:pt x="1706906" y="2262537"/>
                  </a:lnTo>
                  <a:lnTo>
                    <a:pt x="1706906" y="2262523"/>
                  </a:lnTo>
                  <a:close/>
                  <a:moveTo>
                    <a:pt x="1777242" y="2255217"/>
                  </a:moveTo>
                  <a:lnTo>
                    <a:pt x="1765171" y="2267288"/>
                  </a:lnTo>
                  <a:lnTo>
                    <a:pt x="1765171" y="2334051"/>
                  </a:lnTo>
                  <a:cubicBezTo>
                    <a:pt x="1766364" y="2331816"/>
                    <a:pt x="1767555" y="2329878"/>
                    <a:pt x="1769045" y="2327942"/>
                  </a:cubicBezTo>
                  <a:cubicBezTo>
                    <a:pt x="1769150" y="2327837"/>
                    <a:pt x="1769239" y="2327749"/>
                    <a:pt x="1769344" y="2327644"/>
                  </a:cubicBezTo>
                  <a:lnTo>
                    <a:pt x="1769493" y="2327495"/>
                  </a:lnTo>
                  <a:cubicBezTo>
                    <a:pt x="1773963" y="2321980"/>
                    <a:pt x="1779774" y="2317808"/>
                    <a:pt x="1786779" y="2315573"/>
                  </a:cubicBezTo>
                  <a:cubicBezTo>
                    <a:pt x="1786927" y="2315424"/>
                    <a:pt x="1787076" y="2315424"/>
                    <a:pt x="1787225" y="2315275"/>
                  </a:cubicBezTo>
                  <a:lnTo>
                    <a:pt x="1787374" y="2315275"/>
                  </a:lnTo>
                  <a:cubicBezTo>
                    <a:pt x="1787479" y="2315170"/>
                    <a:pt x="1787569" y="2315021"/>
                    <a:pt x="1787672" y="2314828"/>
                  </a:cubicBezTo>
                  <a:lnTo>
                    <a:pt x="1787952" y="2314548"/>
                  </a:lnTo>
                  <a:lnTo>
                    <a:pt x="1787961" y="2314553"/>
                  </a:lnTo>
                  <a:lnTo>
                    <a:pt x="1787970" y="2314544"/>
                  </a:lnTo>
                  <a:lnTo>
                    <a:pt x="1787962" y="2314539"/>
                  </a:lnTo>
                  <a:lnTo>
                    <a:pt x="1787970" y="2314530"/>
                  </a:lnTo>
                  <a:cubicBezTo>
                    <a:pt x="1786034" y="2313784"/>
                    <a:pt x="1784096" y="2312593"/>
                    <a:pt x="1782607" y="2311103"/>
                  </a:cubicBezTo>
                  <a:cubicBezTo>
                    <a:pt x="1781414" y="2310059"/>
                    <a:pt x="1780221" y="2308719"/>
                    <a:pt x="1779625" y="2307228"/>
                  </a:cubicBezTo>
                  <a:cubicBezTo>
                    <a:pt x="1779432" y="2307228"/>
                    <a:pt x="1779327" y="2307184"/>
                    <a:pt x="1779327" y="2307079"/>
                  </a:cubicBezTo>
                  <a:lnTo>
                    <a:pt x="1779327" y="2306960"/>
                  </a:lnTo>
                  <a:cubicBezTo>
                    <a:pt x="1777987" y="2304725"/>
                    <a:pt x="1777242" y="2302043"/>
                    <a:pt x="1777242" y="2299211"/>
                  </a:cubicBezTo>
                  <a:lnTo>
                    <a:pt x="1777242" y="2299196"/>
                  </a:lnTo>
                  <a:cubicBezTo>
                    <a:pt x="1777242" y="2302027"/>
                    <a:pt x="1777987" y="2304710"/>
                    <a:pt x="1779327" y="2306945"/>
                  </a:cubicBezTo>
                  <a:lnTo>
                    <a:pt x="1779327" y="2306930"/>
                  </a:lnTo>
                  <a:cubicBezTo>
                    <a:pt x="1777987" y="2304696"/>
                    <a:pt x="1777242" y="2302012"/>
                    <a:pt x="1777242" y="2299181"/>
                  </a:cubicBezTo>
                  <a:close/>
                  <a:moveTo>
                    <a:pt x="495828" y="2254803"/>
                  </a:moveTo>
                  <a:lnTo>
                    <a:pt x="494357" y="2254938"/>
                  </a:lnTo>
                  <a:lnTo>
                    <a:pt x="494454" y="2254930"/>
                  </a:lnTo>
                  <a:lnTo>
                    <a:pt x="495836" y="2254803"/>
                  </a:lnTo>
                  <a:close/>
                  <a:moveTo>
                    <a:pt x="406580" y="2254803"/>
                  </a:moveTo>
                  <a:lnTo>
                    <a:pt x="403606" y="2255087"/>
                  </a:lnTo>
                  <a:lnTo>
                    <a:pt x="403791" y="2255070"/>
                  </a:lnTo>
                  <a:lnTo>
                    <a:pt x="406589" y="2254803"/>
                  </a:lnTo>
                  <a:close/>
                  <a:moveTo>
                    <a:pt x="256823" y="2254803"/>
                  </a:moveTo>
                  <a:lnTo>
                    <a:pt x="256977" y="2254803"/>
                  </a:lnTo>
                  <a:lnTo>
                    <a:pt x="258463" y="2254938"/>
                  </a:lnTo>
                  <a:lnTo>
                    <a:pt x="258371" y="2254929"/>
                  </a:lnTo>
                  <a:lnTo>
                    <a:pt x="256986" y="2254803"/>
                  </a:lnTo>
                  <a:lnTo>
                    <a:pt x="257113" y="2254803"/>
                  </a:lnTo>
                  <a:lnTo>
                    <a:pt x="257122" y="2254803"/>
                  </a:lnTo>
                  <a:lnTo>
                    <a:pt x="257142" y="2254803"/>
                  </a:lnTo>
                  <a:lnTo>
                    <a:pt x="314145" y="2254803"/>
                  </a:lnTo>
                  <a:lnTo>
                    <a:pt x="314177" y="2254803"/>
                  </a:lnTo>
                  <a:lnTo>
                    <a:pt x="312704" y="2254938"/>
                  </a:lnTo>
                  <a:lnTo>
                    <a:pt x="312803" y="2254930"/>
                  </a:lnTo>
                  <a:lnTo>
                    <a:pt x="314186" y="2254803"/>
                  </a:lnTo>
                  <a:lnTo>
                    <a:pt x="314325" y="2254803"/>
                  </a:lnTo>
                  <a:lnTo>
                    <a:pt x="314334" y="2254803"/>
                  </a:lnTo>
                  <a:lnTo>
                    <a:pt x="314493" y="2254803"/>
                  </a:lnTo>
                  <a:cubicBezTo>
                    <a:pt x="313897" y="2254952"/>
                    <a:pt x="313301" y="2254952"/>
                    <a:pt x="312704" y="2254952"/>
                  </a:cubicBezTo>
                  <a:lnTo>
                    <a:pt x="258463" y="2254952"/>
                  </a:lnTo>
                  <a:cubicBezTo>
                    <a:pt x="257866" y="2254952"/>
                    <a:pt x="257419" y="2254952"/>
                    <a:pt x="256823" y="2254803"/>
                  </a:cubicBezTo>
                  <a:close/>
                  <a:moveTo>
                    <a:pt x="526269" y="2254331"/>
                  </a:moveTo>
                  <a:lnTo>
                    <a:pt x="526266" y="2254334"/>
                  </a:lnTo>
                  <a:lnTo>
                    <a:pt x="527287" y="2254674"/>
                  </a:lnTo>
                  <a:lnTo>
                    <a:pt x="527592" y="2254773"/>
                  </a:lnTo>
                  <a:close/>
                  <a:moveTo>
                    <a:pt x="1028287" y="2251958"/>
                  </a:moveTo>
                  <a:cubicBezTo>
                    <a:pt x="1028287" y="2253151"/>
                    <a:pt x="1027543" y="2254341"/>
                    <a:pt x="1026499" y="2254938"/>
                  </a:cubicBezTo>
                  <a:cubicBezTo>
                    <a:pt x="1026201" y="2255087"/>
                    <a:pt x="1026052" y="2255087"/>
                    <a:pt x="1025754" y="2255236"/>
                  </a:cubicBezTo>
                  <a:cubicBezTo>
                    <a:pt x="1025456" y="2255385"/>
                    <a:pt x="1025009" y="2255534"/>
                    <a:pt x="1024561" y="2255534"/>
                  </a:cubicBezTo>
                  <a:lnTo>
                    <a:pt x="1024570" y="2255534"/>
                  </a:lnTo>
                  <a:cubicBezTo>
                    <a:pt x="1025018" y="2255534"/>
                    <a:pt x="1025465" y="2255385"/>
                    <a:pt x="1025763" y="2255236"/>
                  </a:cubicBezTo>
                  <a:lnTo>
                    <a:pt x="1026507" y="2254938"/>
                  </a:lnTo>
                  <a:lnTo>
                    <a:pt x="1027607" y="2253107"/>
                  </a:lnTo>
                  <a:lnTo>
                    <a:pt x="1028287" y="2251973"/>
                  </a:lnTo>
                  <a:close/>
                  <a:moveTo>
                    <a:pt x="920550" y="2251958"/>
                  </a:moveTo>
                  <a:lnTo>
                    <a:pt x="920550" y="2251973"/>
                  </a:lnTo>
                  <a:cubicBezTo>
                    <a:pt x="920550" y="2253463"/>
                    <a:pt x="921592" y="2254803"/>
                    <a:pt x="922934" y="2255251"/>
                  </a:cubicBezTo>
                  <a:cubicBezTo>
                    <a:pt x="923381" y="2255400"/>
                    <a:pt x="923679" y="2255549"/>
                    <a:pt x="924126" y="2255549"/>
                  </a:cubicBezTo>
                  <a:lnTo>
                    <a:pt x="924134" y="2255549"/>
                  </a:lnTo>
                  <a:cubicBezTo>
                    <a:pt x="923687" y="2255549"/>
                    <a:pt x="923389" y="2255400"/>
                    <a:pt x="922942" y="2255251"/>
                  </a:cubicBezTo>
                  <a:cubicBezTo>
                    <a:pt x="921600" y="2254803"/>
                    <a:pt x="920558" y="2253463"/>
                    <a:pt x="920558" y="2251973"/>
                  </a:cubicBezTo>
                  <a:lnTo>
                    <a:pt x="920558" y="2251970"/>
                  </a:lnTo>
                  <a:close/>
                  <a:moveTo>
                    <a:pt x="908029" y="2251958"/>
                  </a:moveTo>
                  <a:cubicBezTo>
                    <a:pt x="908029" y="2255832"/>
                    <a:pt x="909369" y="2259558"/>
                    <a:pt x="911755" y="2262239"/>
                  </a:cubicBezTo>
                  <a:lnTo>
                    <a:pt x="911904" y="2262388"/>
                  </a:lnTo>
                  <a:cubicBezTo>
                    <a:pt x="912796" y="2263432"/>
                    <a:pt x="913840" y="2264326"/>
                    <a:pt x="915033" y="2265221"/>
                  </a:cubicBezTo>
                  <a:lnTo>
                    <a:pt x="917239" y="2266397"/>
                  </a:lnTo>
                  <a:lnTo>
                    <a:pt x="917211" y="2266397"/>
                  </a:lnTo>
                  <a:lnTo>
                    <a:pt x="915033" y="2265236"/>
                  </a:lnTo>
                  <a:cubicBezTo>
                    <a:pt x="913840" y="2264341"/>
                    <a:pt x="912796" y="2263447"/>
                    <a:pt x="911904" y="2262405"/>
                  </a:cubicBezTo>
                  <a:lnTo>
                    <a:pt x="911755" y="2262256"/>
                  </a:lnTo>
                  <a:cubicBezTo>
                    <a:pt x="909369" y="2259572"/>
                    <a:pt x="908029" y="2255847"/>
                    <a:pt x="908029" y="2251973"/>
                  </a:cubicBezTo>
                  <a:close/>
                  <a:moveTo>
                    <a:pt x="852598" y="2251958"/>
                  </a:moveTo>
                  <a:cubicBezTo>
                    <a:pt x="852598" y="2253300"/>
                    <a:pt x="852002" y="2254341"/>
                    <a:pt x="850809" y="2254938"/>
                  </a:cubicBezTo>
                  <a:cubicBezTo>
                    <a:pt x="850660" y="2255087"/>
                    <a:pt x="850362" y="2255236"/>
                    <a:pt x="850213" y="2255236"/>
                  </a:cubicBezTo>
                  <a:cubicBezTo>
                    <a:pt x="849915" y="2255385"/>
                    <a:pt x="849467" y="2255534"/>
                    <a:pt x="849020" y="2255534"/>
                  </a:cubicBezTo>
                  <a:lnTo>
                    <a:pt x="849027" y="2255534"/>
                  </a:lnTo>
                  <a:cubicBezTo>
                    <a:pt x="849474" y="2255534"/>
                    <a:pt x="849922" y="2255385"/>
                    <a:pt x="850220" y="2255236"/>
                  </a:cubicBezTo>
                  <a:cubicBezTo>
                    <a:pt x="850369" y="2255236"/>
                    <a:pt x="850668" y="2255087"/>
                    <a:pt x="850816" y="2254938"/>
                  </a:cubicBezTo>
                  <a:lnTo>
                    <a:pt x="852598" y="2251971"/>
                  </a:lnTo>
                  <a:close/>
                  <a:moveTo>
                    <a:pt x="745007" y="2251958"/>
                  </a:moveTo>
                  <a:lnTo>
                    <a:pt x="745007" y="2251973"/>
                  </a:lnTo>
                  <a:cubicBezTo>
                    <a:pt x="745007" y="2253463"/>
                    <a:pt x="746049" y="2254803"/>
                    <a:pt x="747390" y="2255251"/>
                  </a:cubicBezTo>
                  <a:cubicBezTo>
                    <a:pt x="747688" y="2255400"/>
                    <a:pt x="748136" y="2255549"/>
                    <a:pt x="748583" y="2255549"/>
                  </a:cubicBezTo>
                  <a:lnTo>
                    <a:pt x="748590" y="2255549"/>
                  </a:lnTo>
                  <a:cubicBezTo>
                    <a:pt x="748143" y="2255549"/>
                    <a:pt x="747695" y="2255400"/>
                    <a:pt x="747397" y="2255251"/>
                  </a:cubicBezTo>
                  <a:cubicBezTo>
                    <a:pt x="746056" y="2254803"/>
                    <a:pt x="745014" y="2253463"/>
                    <a:pt x="745014" y="2251973"/>
                  </a:cubicBezTo>
                  <a:lnTo>
                    <a:pt x="745014" y="2251968"/>
                  </a:lnTo>
                  <a:close/>
                  <a:moveTo>
                    <a:pt x="732487" y="2251958"/>
                  </a:moveTo>
                  <a:cubicBezTo>
                    <a:pt x="732487" y="2255981"/>
                    <a:pt x="733976" y="2259558"/>
                    <a:pt x="736361" y="2262388"/>
                  </a:cubicBezTo>
                  <a:cubicBezTo>
                    <a:pt x="737256" y="2263432"/>
                    <a:pt x="738149" y="2264326"/>
                    <a:pt x="739341" y="2265072"/>
                  </a:cubicBezTo>
                  <a:lnTo>
                    <a:pt x="741700" y="2266397"/>
                  </a:lnTo>
                  <a:lnTo>
                    <a:pt x="741674" y="2266397"/>
                  </a:lnTo>
                  <a:lnTo>
                    <a:pt x="739341" y="2265087"/>
                  </a:lnTo>
                  <a:cubicBezTo>
                    <a:pt x="738149" y="2264341"/>
                    <a:pt x="737256" y="2263447"/>
                    <a:pt x="736361" y="2262405"/>
                  </a:cubicBezTo>
                  <a:cubicBezTo>
                    <a:pt x="733976" y="2259572"/>
                    <a:pt x="732487" y="2255996"/>
                    <a:pt x="732487" y="2251973"/>
                  </a:cubicBezTo>
                  <a:close/>
                  <a:moveTo>
                    <a:pt x="528930" y="2251660"/>
                  </a:moveTo>
                  <a:lnTo>
                    <a:pt x="526262" y="2254329"/>
                  </a:lnTo>
                  <a:lnTo>
                    <a:pt x="526268" y="2254331"/>
                  </a:lnTo>
                  <a:lnTo>
                    <a:pt x="528939" y="2251660"/>
                  </a:lnTo>
                  <a:close/>
                  <a:moveTo>
                    <a:pt x="508571" y="2251645"/>
                  </a:moveTo>
                  <a:lnTo>
                    <a:pt x="508541" y="2251660"/>
                  </a:lnTo>
                  <a:lnTo>
                    <a:pt x="508513" y="2251674"/>
                  </a:lnTo>
                  <a:cubicBezTo>
                    <a:pt x="507768" y="2251674"/>
                    <a:pt x="507024" y="2251823"/>
                    <a:pt x="506279" y="2251823"/>
                  </a:cubicBezTo>
                  <a:lnTo>
                    <a:pt x="506288" y="2251823"/>
                  </a:lnTo>
                  <a:cubicBezTo>
                    <a:pt x="507033" y="2251823"/>
                    <a:pt x="507777" y="2251674"/>
                    <a:pt x="508522" y="2251674"/>
                  </a:cubicBezTo>
                  <a:lnTo>
                    <a:pt x="508550" y="2251660"/>
                  </a:lnTo>
                  <a:lnTo>
                    <a:pt x="508580" y="2251645"/>
                  </a:lnTo>
                  <a:lnTo>
                    <a:pt x="508571" y="2251645"/>
                  </a:lnTo>
                  <a:close/>
                  <a:moveTo>
                    <a:pt x="1521533" y="2249574"/>
                  </a:moveTo>
                  <a:lnTo>
                    <a:pt x="1521533" y="2249589"/>
                  </a:lnTo>
                  <a:lnTo>
                    <a:pt x="1706906" y="2249589"/>
                  </a:lnTo>
                  <a:lnTo>
                    <a:pt x="1706906" y="2249574"/>
                  </a:lnTo>
                  <a:close/>
                  <a:moveTo>
                    <a:pt x="2056649" y="2248247"/>
                  </a:moveTo>
                  <a:cubicBezTo>
                    <a:pt x="2054413" y="2248247"/>
                    <a:pt x="2052625" y="2250036"/>
                    <a:pt x="2052625" y="2252122"/>
                  </a:cubicBezTo>
                  <a:lnTo>
                    <a:pt x="2052625" y="2299167"/>
                  </a:lnTo>
                  <a:cubicBezTo>
                    <a:pt x="2052625" y="2300657"/>
                    <a:pt x="2053369" y="2301848"/>
                    <a:pt x="2054562" y="2302594"/>
                  </a:cubicBezTo>
                  <a:cubicBezTo>
                    <a:pt x="2055009" y="2302892"/>
                    <a:pt x="2055456" y="2303041"/>
                    <a:pt x="2056052" y="2303041"/>
                  </a:cubicBezTo>
                  <a:lnTo>
                    <a:pt x="2056202" y="2303041"/>
                  </a:lnTo>
                  <a:cubicBezTo>
                    <a:pt x="2056351" y="2303190"/>
                    <a:pt x="2056500" y="2303190"/>
                    <a:pt x="2056649" y="2303190"/>
                  </a:cubicBezTo>
                  <a:lnTo>
                    <a:pt x="2113423" y="2303190"/>
                  </a:lnTo>
                  <a:cubicBezTo>
                    <a:pt x="2113870" y="2303190"/>
                    <a:pt x="2114168" y="2303190"/>
                    <a:pt x="2114616" y="2303041"/>
                  </a:cubicBezTo>
                  <a:cubicBezTo>
                    <a:pt x="2116256" y="2302594"/>
                    <a:pt x="2117446" y="2300956"/>
                    <a:pt x="2117446" y="2299167"/>
                  </a:cubicBezTo>
                  <a:lnTo>
                    <a:pt x="2117446" y="2252122"/>
                  </a:lnTo>
                  <a:cubicBezTo>
                    <a:pt x="2117446" y="2250482"/>
                    <a:pt x="2116403" y="2249142"/>
                    <a:pt x="2115063" y="2248545"/>
                  </a:cubicBezTo>
                  <a:cubicBezTo>
                    <a:pt x="2114467" y="2248396"/>
                    <a:pt x="2114019" y="2248247"/>
                    <a:pt x="2113423" y="2248247"/>
                  </a:cubicBezTo>
                  <a:close/>
                  <a:moveTo>
                    <a:pt x="1793634" y="2248247"/>
                  </a:moveTo>
                  <a:cubicBezTo>
                    <a:pt x="1791546" y="2248247"/>
                    <a:pt x="1789759" y="2250036"/>
                    <a:pt x="1789759" y="2252122"/>
                  </a:cubicBezTo>
                  <a:lnTo>
                    <a:pt x="1789759" y="2299181"/>
                  </a:lnTo>
                  <a:cubicBezTo>
                    <a:pt x="1789759" y="2300672"/>
                    <a:pt x="1790505" y="2301865"/>
                    <a:pt x="1791695" y="2302608"/>
                  </a:cubicBezTo>
                  <a:cubicBezTo>
                    <a:pt x="1791994" y="2302907"/>
                    <a:pt x="1792590" y="2303056"/>
                    <a:pt x="1793037" y="2303056"/>
                  </a:cubicBezTo>
                  <a:lnTo>
                    <a:pt x="1793186" y="2303056"/>
                  </a:lnTo>
                  <a:cubicBezTo>
                    <a:pt x="1793335" y="2303205"/>
                    <a:pt x="1793485" y="2303205"/>
                    <a:pt x="1793634" y="2303205"/>
                  </a:cubicBezTo>
                  <a:lnTo>
                    <a:pt x="1850706" y="2303205"/>
                  </a:lnTo>
                  <a:cubicBezTo>
                    <a:pt x="1851004" y="2303205"/>
                    <a:pt x="1851302" y="2303205"/>
                    <a:pt x="1851600" y="2303056"/>
                  </a:cubicBezTo>
                  <a:cubicBezTo>
                    <a:pt x="1853240" y="2302608"/>
                    <a:pt x="1854580" y="2301119"/>
                    <a:pt x="1854580" y="2299181"/>
                  </a:cubicBezTo>
                  <a:lnTo>
                    <a:pt x="1854580" y="2252122"/>
                  </a:lnTo>
                  <a:cubicBezTo>
                    <a:pt x="1854580" y="2250482"/>
                    <a:pt x="1853539" y="2249142"/>
                    <a:pt x="1852048" y="2248545"/>
                  </a:cubicBezTo>
                  <a:cubicBezTo>
                    <a:pt x="1851600" y="2248396"/>
                    <a:pt x="1851153" y="2248247"/>
                    <a:pt x="1850706" y="2248247"/>
                  </a:cubicBezTo>
                  <a:close/>
                  <a:moveTo>
                    <a:pt x="534295" y="2246296"/>
                  </a:moveTo>
                  <a:lnTo>
                    <a:pt x="529681" y="2250908"/>
                  </a:lnTo>
                  <a:lnTo>
                    <a:pt x="529675" y="2250914"/>
                  </a:lnTo>
                  <a:lnTo>
                    <a:pt x="530259" y="2251645"/>
                  </a:lnTo>
                  <a:lnTo>
                    <a:pt x="530271" y="2251660"/>
                  </a:lnTo>
                  <a:lnTo>
                    <a:pt x="530280" y="2251660"/>
                  </a:lnTo>
                  <a:lnTo>
                    <a:pt x="530268" y="2251645"/>
                  </a:lnTo>
                  <a:lnTo>
                    <a:pt x="529684" y="2250914"/>
                  </a:lnTo>
                  <a:lnTo>
                    <a:pt x="529690" y="2250908"/>
                  </a:lnTo>
                  <a:lnTo>
                    <a:pt x="534298" y="2246302"/>
                  </a:lnTo>
                  <a:close/>
                  <a:moveTo>
                    <a:pt x="535187" y="2245387"/>
                  </a:moveTo>
                  <a:lnTo>
                    <a:pt x="534295" y="2246280"/>
                  </a:lnTo>
                  <a:lnTo>
                    <a:pt x="534301" y="2246290"/>
                  </a:lnTo>
                  <a:lnTo>
                    <a:pt x="534695" y="2246949"/>
                  </a:lnTo>
                  <a:lnTo>
                    <a:pt x="535188" y="2247772"/>
                  </a:lnTo>
                  <a:lnTo>
                    <a:pt x="537573" y="2250005"/>
                  </a:lnTo>
                  <a:lnTo>
                    <a:pt x="537722" y="2250156"/>
                  </a:lnTo>
                  <a:cubicBezTo>
                    <a:pt x="538766" y="2250750"/>
                    <a:pt x="540105" y="2251347"/>
                    <a:pt x="541298" y="2251645"/>
                  </a:cubicBezTo>
                  <a:lnTo>
                    <a:pt x="541308" y="2251645"/>
                  </a:lnTo>
                  <a:cubicBezTo>
                    <a:pt x="540114" y="2251347"/>
                    <a:pt x="538775" y="2250750"/>
                    <a:pt x="537731" y="2250156"/>
                  </a:cubicBezTo>
                  <a:lnTo>
                    <a:pt x="537582" y="2250005"/>
                  </a:lnTo>
                  <a:cubicBezTo>
                    <a:pt x="536687" y="2249261"/>
                    <a:pt x="535942" y="2248665"/>
                    <a:pt x="535197" y="2247771"/>
                  </a:cubicBezTo>
                  <a:lnTo>
                    <a:pt x="534310" y="2246290"/>
                  </a:lnTo>
                  <a:lnTo>
                    <a:pt x="534304" y="2246280"/>
                  </a:lnTo>
                  <a:lnTo>
                    <a:pt x="535197" y="2245387"/>
                  </a:lnTo>
                  <a:close/>
                  <a:moveTo>
                    <a:pt x="539381" y="2242733"/>
                  </a:moveTo>
                  <a:lnTo>
                    <a:pt x="540404" y="2244194"/>
                  </a:lnTo>
                  <a:cubicBezTo>
                    <a:pt x="540553" y="2244343"/>
                    <a:pt x="540702" y="2244493"/>
                    <a:pt x="540851" y="2244642"/>
                  </a:cubicBezTo>
                  <a:cubicBezTo>
                    <a:pt x="541000" y="2244791"/>
                    <a:pt x="541298" y="2244940"/>
                    <a:pt x="541447" y="2244940"/>
                  </a:cubicBezTo>
                  <a:lnTo>
                    <a:pt x="541596" y="2245089"/>
                  </a:lnTo>
                  <a:cubicBezTo>
                    <a:pt x="541895" y="2245238"/>
                    <a:pt x="542342" y="2245387"/>
                    <a:pt x="542638" y="2245387"/>
                  </a:cubicBezTo>
                  <a:lnTo>
                    <a:pt x="542647" y="2245387"/>
                  </a:lnTo>
                  <a:cubicBezTo>
                    <a:pt x="542351" y="2245387"/>
                    <a:pt x="541904" y="2245238"/>
                    <a:pt x="541606" y="2245089"/>
                  </a:cubicBezTo>
                  <a:lnTo>
                    <a:pt x="541456" y="2244940"/>
                  </a:lnTo>
                  <a:cubicBezTo>
                    <a:pt x="541308" y="2244940"/>
                    <a:pt x="541010" y="2244791"/>
                    <a:pt x="540861" y="2244642"/>
                  </a:cubicBezTo>
                  <a:cubicBezTo>
                    <a:pt x="540712" y="2244493"/>
                    <a:pt x="540562" y="2244343"/>
                    <a:pt x="540414" y="2244194"/>
                  </a:cubicBezTo>
                  <a:lnTo>
                    <a:pt x="539390" y="2242733"/>
                  </a:lnTo>
                  <a:close/>
                  <a:moveTo>
                    <a:pt x="586896" y="2242437"/>
                  </a:moveTo>
                  <a:cubicBezTo>
                    <a:pt x="586449" y="2242584"/>
                    <a:pt x="585855" y="2242733"/>
                    <a:pt x="585258" y="2242733"/>
                  </a:cubicBezTo>
                  <a:lnTo>
                    <a:pt x="585267" y="2242733"/>
                  </a:lnTo>
                  <a:cubicBezTo>
                    <a:pt x="585864" y="2242733"/>
                    <a:pt x="586458" y="2242584"/>
                    <a:pt x="586906" y="2242437"/>
                  </a:cubicBezTo>
                  <a:lnTo>
                    <a:pt x="586897" y="2242437"/>
                  </a:lnTo>
                  <a:close/>
                  <a:moveTo>
                    <a:pt x="405245" y="2242437"/>
                  </a:moveTo>
                  <a:cubicBezTo>
                    <a:pt x="404798" y="2242584"/>
                    <a:pt x="404202" y="2242733"/>
                    <a:pt x="403607" y="2242733"/>
                  </a:cubicBezTo>
                  <a:lnTo>
                    <a:pt x="403615" y="2242733"/>
                  </a:lnTo>
                  <a:cubicBezTo>
                    <a:pt x="404210" y="2242733"/>
                    <a:pt x="404806" y="2242584"/>
                    <a:pt x="405253" y="2242437"/>
                  </a:cubicBezTo>
                  <a:lnTo>
                    <a:pt x="405247" y="2242437"/>
                  </a:lnTo>
                  <a:close/>
                  <a:moveTo>
                    <a:pt x="494375" y="2242405"/>
                  </a:moveTo>
                  <a:lnTo>
                    <a:pt x="494360" y="2242420"/>
                  </a:lnTo>
                  <a:lnTo>
                    <a:pt x="494366" y="2242420"/>
                  </a:lnTo>
                  <a:lnTo>
                    <a:pt x="494381" y="2242405"/>
                  </a:lnTo>
                  <a:close/>
                  <a:moveTo>
                    <a:pt x="510750" y="2241065"/>
                  </a:moveTo>
                  <a:lnTo>
                    <a:pt x="510455" y="2242405"/>
                  </a:lnTo>
                  <a:lnTo>
                    <a:pt x="510452" y="2242405"/>
                  </a:lnTo>
                  <a:cubicBezTo>
                    <a:pt x="510601" y="2241958"/>
                    <a:pt x="510750" y="2241513"/>
                    <a:pt x="510750" y="2241065"/>
                  </a:cubicBezTo>
                  <a:close/>
                  <a:moveTo>
                    <a:pt x="589581" y="2238249"/>
                  </a:moveTo>
                  <a:lnTo>
                    <a:pt x="586907" y="2242405"/>
                  </a:lnTo>
                  <a:lnTo>
                    <a:pt x="586897" y="2242420"/>
                  </a:lnTo>
                  <a:lnTo>
                    <a:pt x="586906" y="2242420"/>
                  </a:lnTo>
                  <a:lnTo>
                    <a:pt x="586915" y="2242405"/>
                  </a:lnTo>
                  <a:lnTo>
                    <a:pt x="589581" y="2238262"/>
                  </a:lnTo>
                  <a:close/>
                  <a:moveTo>
                    <a:pt x="514177" y="2238249"/>
                  </a:moveTo>
                  <a:lnTo>
                    <a:pt x="514772" y="2242405"/>
                  </a:lnTo>
                  <a:lnTo>
                    <a:pt x="514769" y="2242405"/>
                  </a:lnTo>
                  <a:lnTo>
                    <a:pt x="514177" y="2238264"/>
                  </a:lnTo>
                  <a:close/>
                  <a:moveTo>
                    <a:pt x="407931" y="2238249"/>
                  </a:moveTo>
                  <a:cubicBezTo>
                    <a:pt x="407931" y="2240186"/>
                    <a:pt x="406887" y="2241676"/>
                    <a:pt x="405247" y="2242420"/>
                  </a:cubicBezTo>
                  <a:lnTo>
                    <a:pt x="405253" y="2242420"/>
                  </a:lnTo>
                  <a:lnTo>
                    <a:pt x="407931" y="2238260"/>
                  </a:lnTo>
                  <a:close/>
                  <a:moveTo>
                    <a:pt x="344895" y="2238249"/>
                  </a:moveTo>
                  <a:lnTo>
                    <a:pt x="344895" y="2238264"/>
                  </a:lnTo>
                  <a:cubicBezTo>
                    <a:pt x="344895" y="2240200"/>
                    <a:pt x="345939" y="2241691"/>
                    <a:pt x="347579" y="2242437"/>
                  </a:cubicBezTo>
                  <a:lnTo>
                    <a:pt x="347585" y="2242437"/>
                  </a:lnTo>
                  <a:cubicBezTo>
                    <a:pt x="345945" y="2241691"/>
                    <a:pt x="344901" y="2240200"/>
                    <a:pt x="344901" y="2238264"/>
                  </a:cubicBezTo>
                  <a:lnTo>
                    <a:pt x="344901" y="2238260"/>
                  </a:lnTo>
                  <a:close/>
                  <a:moveTo>
                    <a:pt x="514177" y="2238233"/>
                  </a:moveTo>
                  <a:cubicBezTo>
                    <a:pt x="514177" y="2239724"/>
                    <a:pt x="514327" y="2241065"/>
                    <a:pt x="514774" y="2242405"/>
                  </a:cubicBezTo>
                  <a:lnTo>
                    <a:pt x="514772" y="2242405"/>
                  </a:lnTo>
                  <a:close/>
                  <a:moveTo>
                    <a:pt x="511047" y="2238098"/>
                  </a:moveTo>
                  <a:lnTo>
                    <a:pt x="511047" y="2238115"/>
                  </a:lnTo>
                  <a:cubicBezTo>
                    <a:pt x="511047" y="2239157"/>
                    <a:pt x="510898" y="2240051"/>
                    <a:pt x="510750" y="2241095"/>
                  </a:cubicBezTo>
                  <a:lnTo>
                    <a:pt x="510459" y="2242405"/>
                  </a:lnTo>
                  <a:lnTo>
                    <a:pt x="510455" y="2242405"/>
                  </a:lnTo>
                  <a:lnTo>
                    <a:pt x="510750" y="2241080"/>
                  </a:lnTo>
                  <a:cubicBezTo>
                    <a:pt x="510898" y="2240036"/>
                    <a:pt x="511047" y="2239142"/>
                    <a:pt x="511047" y="2238098"/>
                  </a:cubicBezTo>
                  <a:close/>
                  <a:moveTo>
                    <a:pt x="435646" y="2238098"/>
                  </a:moveTo>
                  <a:lnTo>
                    <a:pt x="435646" y="2238115"/>
                  </a:lnTo>
                  <a:cubicBezTo>
                    <a:pt x="435646" y="2240498"/>
                    <a:pt x="437733" y="2242437"/>
                    <a:pt x="440117" y="2242437"/>
                  </a:cubicBezTo>
                  <a:lnTo>
                    <a:pt x="440123" y="2242437"/>
                  </a:lnTo>
                  <a:cubicBezTo>
                    <a:pt x="437739" y="2242437"/>
                    <a:pt x="435652" y="2240498"/>
                    <a:pt x="435652" y="2238115"/>
                  </a:cubicBezTo>
                  <a:lnTo>
                    <a:pt x="435652" y="2238105"/>
                  </a:lnTo>
                  <a:close/>
                  <a:moveTo>
                    <a:pt x="498680" y="2238069"/>
                  </a:moveTo>
                  <a:lnTo>
                    <a:pt x="498680" y="2238085"/>
                  </a:lnTo>
                  <a:cubicBezTo>
                    <a:pt x="498680" y="2240469"/>
                    <a:pt x="496891" y="2242405"/>
                    <a:pt x="494358" y="2242405"/>
                  </a:cubicBezTo>
                  <a:cubicBezTo>
                    <a:pt x="496891" y="2242405"/>
                    <a:pt x="498680" y="2240469"/>
                    <a:pt x="498680" y="2238069"/>
                  </a:cubicBezTo>
                  <a:close/>
                  <a:moveTo>
                    <a:pt x="2056649" y="2235730"/>
                  </a:moveTo>
                  <a:lnTo>
                    <a:pt x="2113423" y="2235730"/>
                  </a:lnTo>
                  <a:cubicBezTo>
                    <a:pt x="2117968" y="2235730"/>
                    <a:pt x="2122103" y="2237593"/>
                    <a:pt x="2125102" y="2240573"/>
                  </a:cubicBezTo>
                  <a:cubicBezTo>
                    <a:pt x="2128101" y="2243553"/>
                    <a:pt x="2129964" y="2247651"/>
                    <a:pt x="2129964" y="2252122"/>
                  </a:cubicBezTo>
                  <a:lnTo>
                    <a:pt x="2129964" y="2299167"/>
                  </a:lnTo>
                  <a:cubicBezTo>
                    <a:pt x="2129964" y="2306319"/>
                    <a:pt x="2125493" y="2312281"/>
                    <a:pt x="2119086" y="2314515"/>
                  </a:cubicBezTo>
                  <a:lnTo>
                    <a:pt x="2119093" y="2314521"/>
                  </a:lnTo>
                  <a:lnTo>
                    <a:pt x="2119086" y="2314530"/>
                  </a:lnTo>
                  <a:lnTo>
                    <a:pt x="2119093" y="2314535"/>
                  </a:lnTo>
                  <a:lnTo>
                    <a:pt x="2119099" y="2314541"/>
                  </a:lnTo>
                  <a:lnTo>
                    <a:pt x="2119093" y="2314550"/>
                  </a:lnTo>
                  <a:lnTo>
                    <a:pt x="2119086" y="2314559"/>
                  </a:lnTo>
                  <a:cubicBezTo>
                    <a:pt x="2119534" y="2315006"/>
                    <a:pt x="2119981" y="2315305"/>
                    <a:pt x="2120426" y="2315603"/>
                  </a:cubicBezTo>
                  <a:cubicBezTo>
                    <a:pt x="2128027" y="2318062"/>
                    <a:pt x="2134472" y="2322905"/>
                    <a:pt x="2139017" y="2329145"/>
                  </a:cubicBezTo>
                  <a:cubicBezTo>
                    <a:pt x="2143562" y="2335385"/>
                    <a:pt x="2146207" y="2343022"/>
                    <a:pt x="2146207" y="2351069"/>
                  </a:cubicBezTo>
                  <a:lnTo>
                    <a:pt x="2146207" y="2484841"/>
                  </a:lnTo>
                  <a:cubicBezTo>
                    <a:pt x="2146207" y="2496762"/>
                    <a:pt x="2136373" y="2506449"/>
                    <a:pt x="2124452" y="2506449"/>
                  </a:cubicBezTo>
                  <a:lnTo>
                    <a:pt x="2045620" y="2506449"/>
                  </a:lnTo>
                  <a:cubicBezTo>
                    <a:pt x="2045175" y="2506449"/>
                    <a:pt x="2044577" y="2506449"/>
                    <a:pt x="2044131" y="2506300"/>
                  </a:cubicBezTo>
                  <a:cubicBezTo>
                    <a:pt x="2036830" y="2505853"/>
                    <a:pt x="2030570" y="2501830"/>
                    <a:pt x="2026994" y="2495868"/>
                  </a:cubicBezTo>
                  <a:lnTo>
                    <a:pt x="2026994" y="2495765"/>
                  </a:lnTo>
                  <a:cubicBezTo>
                    <a:pt x="2025055" y="2492634"/>
                    <a:pt x="2023865" y="2488909"/>
                    <a:pt x="2023865" y="2484887"/>
                  </a:cubicBezTo>
                  <a:lnTo>
                    <a:pt x="2023865" y="2484871"/>
                  </a:lnTo>
                  <a:lnTo>
                    <a:pt x="2023865" y="2484856"/>
                  </a:lnTo>
                  <a:cubicBezTo>
                    <a:pt x="2023865" y="2488879"/>
                    <a:pt x="2025055" y="2492605"/>
                    <a:pt x="2026994" y="2495735"/>
                  </a:cubicBezTo>
                  <a:lnTo>
                    <a:pt x="2026994" y="2495719"/>
                  </a:lnTo>
                  <a:cubicBezTo>
                    <a:pt x="2025055" y="2492590"/>
                    <a:pt x="2023865" y="2488865"/>
                    <a:pt x="2023865" y="2484841"/>
                  </a:cubicBezTo>
                  <a:lnTo>
                    <a:pt x="2023865" y="2351069"/>
                  </a:lnTo>
                  <a:cubicBezTo>
                    <a:pt x="2023865" y="2342574"/>
                    <a:pt x="2026844" y="2334677"/>
                    <a:pt x="2031613" y="2328270"/>
                  </a:cubicBezTo>
                  <a:cubicBezTo>
                    <a:pt x="2031762" y="2328121"/>
                    <a:pt x="2031912" y="2328121"/>
                    <a:pt x="2031912" y="2327971"/>
                  </a:cubicBezTo>
                  <a:cubicBezTo>
                    <a:pt x="2032061" y="2327971"/>
                    <a:pt x="2032061" y="2327822"/>
                    <a:pt x="2032061" y="2327822"/>
                  </a:cubicBezTo>
                  <a:cubicBezTo>
                    <a:pt x="2036531" y="2322161"/>
                    <a:pt x="2042640" y="2317839"/>
                    <a:pt x="2049644" y="2315603"/>
                  </a:cubicBezTo>
                  <a:cubicBezTo>
                    <a:pt x="2049793" y="2315454"/>
                    <a:pt x="2049942" y="2315454"/>
                    <a:pt x="2050091" y="2315305"/>
                  </a:cubicBezTo>
                  <a:cubicBezTo>
                    <a:pt x="2050389" y="2315156"/>
                    <a:pt x="2050538" y="2315006"/>
                    <a:pt x="2050836" y="2314559"/>
                  </a:cubicBezTo>
                  <a:lnTo>
                    <a:pt x="2050827" y="2314553"/>
                  </a:lnTo>
                  <a:lnTo>
                    <a:pt x="2050818" y="2314548"/>
                  </a:lnTo>
                  <a:lnTo>
                    <a:pt x="2050827" y="2314539"/>
                  </a:lnTo>
                  <a:lnTo>
                    <a:pt x="2050836" y="2314530"/>
                  </a:lnTo>
                  <a:lnTo>
                    <a:pt x="2050827" y="2314524"/>
                  </a:lnTo>
                  <a:lnTo>
                    <a:pt x="2050836" y="2314515"/>
                  </a:lnTo>
                  <a:cubicBezTo>
                    <a:pt x="2048900" y="2313770"/>
                    <a:pt x="2047111" y="2312726"/>
                    <a:pt x="2045620" y="2311237"/>
                  </a:cubicBezTo>
                  <a:cubicBezTo>
                    <a:pt x="2044131" y="2310044"/>
                    <a:pt x="2042789" y="2308406"/>
                    <a:pt x="2041895" y="2306617"/>
                  </a:cubicBezTo>
                  <a:cubicBezTo>
                    <a:pt x="2040704" y="2304383"/>
                    <a:pt x="2040108" y="2301848"/>
                    <a:pt x="2040108" y="2299167"/>
                  </a:cubicBezTo>
                  <a:lnTo>
                    <a:pt x="2040108" y="2252122"/>
                  </a:lnTo>
                  <a:cubicBezTo>
                    <a:pt x="2040108" y="2248695"/>
                    <a:pt x="2041149" y="2245566"/>
                    <a:pt x="2042938" y="2243031"/>
                  </a:cubicBezTo>
                  <a:cubicBezTo>
                    <a:pt x="2045918" y="2238711"/>
                    <a:pt x="2050985" y="2235730"/>
                    <a:pt x="2056649" y="2235730"/>
                  </a:cubicBezTo>
                  <a:close/>
                  <a:moveTo>
                    <a:pt x="2056649" y="2235685"/>
                  </a:moveTo>
                  <a:lnTo>
                    <a:pt x="2113423" y="2235685"/>
                  </a:lnTo>
                  <a:cubicBezTo>
                    <a:pt x="2122513" y="2235685"/>
                    <a:pt x="2129964" y="2243136"/>
                    <a:pt x="2129964" y="2252077"/>
                  </a:cubicBezTo>
                  <a:lnTo>
                    <a:pt x="2129964" y="2252092"/>
                  </a:lnTo>
                  <a:cubicBezTo>
                    <a:pt x="2129964" y="2247622"/>
                    <a:pt x="2128101" y="2243524"/>
                    <a:pt x="2125102" y="2240543"/>
                  </a:cubicBezTo>
                  <a:cubicBezTo>
                    <a:pt x="2122103" y="2237563"/>
                    <a:pt x="2117968" y="2235700"/>
                    <a:pt x="2113423" y="2235700"/>
                  </a:cubicBezTo>
                  <a:lnTo>
                    <a:pt x="2056649" y="2235700"/>
                  </a:lnTo>
                  <a:cubicBezTo>
                    <a:pt x="2050985" y="2235700"/>
                    <a:pt x="2045918" y="2238680"/>
                    <a:pt x="2042938" y="2243002"/>
                  </a:cubicBezTo>
                  <a:cubicBezTo>
                    <a:pt x="2041149" y="2245536"/>
                    <a:pt x="2040108" y="2248665"/>
                    <a:pt x="2040108" y="2252092"/>
                  </a:cubicBezTo>
                  <a:lnTo>
                    <a:pt x="2040108" y="2252077"/>
                  </a:lnTo>
                  <a:cubicBezTo>
                    <a:pt x="2040108" y="2248650"/>
                    <a:pt x="2041149" y="2245521"/>
                    <a:pt x="2042938" y="2242987"/>
                  </a:cubicBezTo>
                  <a:cubicBezTo>
                    <a:pt x="2045918" y="2238665"/>
                    <a:pt x="2050985" y="2235685"/>
                    <a:pt x="2056649" y="2235685"/>
                  </a:cubicBezTo>
                  <a:close/>
                  <a:moveTo>
                    <a:pt x="1215910" y="2225069"/>
                  </a:moveTo>
                  <a:lnTo>
                    <a:pt x="1215902" y="2225135"/>
                  </a:lnTo>
                  <a:lnTo>
                    <a:pt x="1215902" y="2225121"/>
                  </a:lnTo>
                  <a:close/>
                  <a:moveTo>
                    <a:pt x="852596" y="2212021"/>
                  </a:moveTo>
                  <a:lnTo>
                    <a:pt x="853928" y="2214688"/>
                  </a:lnTo>
                  <a:lnTo>
                    <a:pt x="853921" y="2214688"/>
                  </a:lnTo>
                  <a:lnTo>
                    <a:pt x="852596" y="2212036"/>
                  </a:lnTo>
                  <a:close/>
                  <a:moveTo>
                    <a:pt x="924126" y="2202649"/>
                  </a:moveTo>
                  <a:lnTo>
                    <a:pt x="921298" y="2204136"/>
                  </a:lnTo>
                  <a:lnTo>
                    <a:pt x="920559" y="2206211"/>
                  </a:lnTo>
                  <a:lnTo>
                    <a:pt x="920559" y="2206200"/>
                  </a:lnTo>
                  <a:lnTo>
                    <a:pt x="920550" y="2206225"/>
                  </a:lnTo>
                  <a:lnTo>
                    <a:pt x="920550" y="2212036"/>
                  </a:lnTo>
                  <a:lnTo>
                    <a:pt x="919357" y="2214718"/>
                  </a:lnTo>
                  <a:lnTo>
                    <a:pt x="920550" y="2214718"/>
                  </a:lnTo>
                  <a:lnTo>
                    <a:pt x="920550" y="2251943"/>
                  </a:lnTo>
                  <a:cubicBezTo>
                    <a:pt x="920550" y="2253434"/>
                    <a:pt x="921592" y="2254774"/>
                    <a:pt x="922934" y="2255221"/>
                  </a:cubicBezTo>
                  <a:cubicBezTo>
                    <a:pt x="923381" y="2255370"/>
                    <a:pt x="923679" y="2255519"/>
                    <a:pt x="924126" y="2255519"/>
                  </a:cubicBezTo>
                  <a:lnTo>
                    <a:pt x="1024561" y="2255519"/>
                  </a:lnTo>
                  <a:cubicBezTo>
                    <a:pt x="1025009" y="2255519"/>
                    <a:pt x="1025456" y="2255370"/>
                    <a:pt x="1025754" y="2255221"/>
                  </a:cubicBezTo>
                  <a:cubicBezTo>
                    <a:pt x="1026052" y="2255072"/>
                    <a:pt x="1026201" y="2255072"/>
                    <a:pt x="1026499" y="2254923"/>
                  </a:cubicBezTo>
                  <a:cubicBezTo>
                    <a:pt x="1027543" y="2254327"/>
                    <a:pt x="1028287" y="2253136"/>
                    <a:pt x="1028287" y="2251943"/>
                  </a:cubicBezTo>
                  <a:lnTo>
                    <a:pt x="1028287" y="2214718"/>
                  </a:lnTo>
                  <a:lnTo>
                    <a:pt x="1028287" y="2212036"/>
                  </a:lnTo>
                  <a:lnTo>
                    <a:pt x="1028287" y="2206225"/>
                  </a:lnTo>
                  <a:cubicBezTo>
                    <a:pt x="1028287" y="2204585"/>
                    <a:pt x="1026947" y="2203094"/>
                    <a:pt x="1025307" y="2202798"/>
                  </a:cubicBezTo>
                  <a:cubicBezTo>
                    <a:pt x="1025158" y="2202649"/>
                    <a:pt x="1024860" y="2202649"/>
                    <a:pt x="1024561" y="2202649"/>
                  </a:cubicBezTo>
                  <a:close/>
                  <a:moveTo>
                    <a:pt x="748583" y="2202649"/>
                  </a:moveTo>
                  <a:lnTo>
                    <a:pt x="745752" y="2204137"/>
                  </a:lnTo>
                  <a:lnTo>
                    <a:pt x="745014" y="2206211"/>
                  </a:lnTo>
                  <a:lnTo>
                    <a:pt x="745014" y="2206204"/>
                  </a:lnTo>
                  <a:lnTo>
                    <a:pt x="745007" y="2206225"/>
                  </a:lnTo>
                  <a:lnTo>
                    <a:pt x="745007" y="2212006"/>
                  </a:lnTo>
                  <a:lnTo>
                    <a:pt x="743665" y="2214688"/>
                  </a:lnTo>
                  <a:lnTo>
                    <a:pt x="743673" y="2214688"/>
                  </a:lnTo>
                  <a:lnTo>
                    <a:pt x="745006" y="2212021"/>
                  </a:lnTo>
                  <a:lnTo>
                    <a:pt x="745006" y="2212036"/>
                  </a:lnTo>
                  <a:lnTo>
                    <a:pt x="743679" y="2214688"/>
                  </a:lnTo>
                  <a:lnTo>
                    <a:pt x="743674" y="2214688"/>
                  </a:lnTo>
                  <a:lnTo>
                    <a:pt x="743665" y="2214705"/>
                  </a:lnTo>
                  <a:lnTo>
                    <a:pt x="743672" y="2214705"/>
                  </a:lnTo>
                  <a:lnTo>
                    <a:pt x="743665" y="2214718"/>
                  </a:lnTo>
                  <a:lnTo>
                    <a:pt x="745007" y="2214718"/>
                  </a:lnTo>
                  <a:lnTo>
                    <a:pt x="745007" y="2251943"/>
                  </a:lnTo>
                  <a:cubicBezTo>
                    <a:pt x="745007" y="2253434"/>
                    <a:pt x="746049" y="2254774"/>
                    <a:pt x="747390" y="2255221"/>
                  </a:cubicBezTo>
                  <a:cubicBezTo>
                    <a:pt x="747688" y="2255370"/>
                    <a:pt x="748136" y="2255519"/>
                    <a:pt x="748583" y="2255519"/>
                  </a:cubicBezTo>
                  <a:lnTo>
                    <a:pt x="849020" y="2255519"/>
                  </a:lnTo>
                  <a:cubicBezTo>
                    <a:pt x="849467" y="2255519"/>
                    <a:pt x="849915" y="2255370"/>
                    <a:pt x="850213" y="2255221"/>
                  </a:cubicBezTo>
                  <a:cubicBezTo>
                    <a:pt x="850362" y="2255221"/>
                    <a:pt x="850660" y="2255072"/>
                    <a:pt x="850809" y="2254923"/>
                  </a:cubicBezTo>
                  <a:cubicBezTo>
                    <a:pt x="852002" y="2254327"/>
                    <a:pt x="852598" y="2253285"/>
                    <a:pt x="852598" y="2251943"/>
                  </a:cubicBezTo>
                  <a:lnTo>
                    <a:pt x="852598" y="2214718"/>
                  </a:lnTo>
                  <a:lnTo>
                    <a:pt x="853938" y="2214718"/>
                  </a:lnTo>
                  <a:lnTo>
                    <a:pt x="853932" y="2214705"/>
                  </a:lnTo>
                  <a:lnTo>
                    <a:pt x="853938" y="2214705"/>
                  </a:lnTo>
                  <a:lnTo>
                    <a:pt x="853930" y="2214688"/>
                  </a:lnTo>
                  <a:lnTo>
                    <a:pt x="853938" y="2214688"/>
                  </a:lnTo>
                  <a:lnTo>
                    <a:pt x="852598" y="2212006"/>
                  </a:lnTo>
                  <a:lnTo>
                    <a:pt x="852598" y="2206225"/>
                  </a:lnTo>
                  <a:cubicBezTo>
                    <a:pt x="852598" y="2204436"/>
                    <a:pt x="851405" y="2202947"/>
                    <a:pt x="849616" y="2202798"/>
                  </a:cubicBezTo>
                  <a:cubicBezTo>
                    <a:pt x="849467" y="2202649"/>
                    <a:pt x="849169" y="2202649"/>
                    <a:pt x="849020" y="2202649"/>
                  </a:cubicBezTo>
                  <a:close/>
                  <a:moveTo>
                    <a:pt x="1024561" y="2202632"/>
                  </a:moveTo>
                  <a:cubicBezTo>
                    <a:pt x="1024860" y="2202632"/>
                    <a:pt x="1025158" y="2202632"/>
                    <a:pt x="1025307" y="2202782"/>
                  </a:cubicBezTo>
                  <a:cubicBezTo>
                    <a:pt x="1026947" y="2203080"/>
                    <a:pt x="1028287" y="2204571"/>
                    <a:pt x="1028287" y="2206211"/>
                  </a:cubicBezTo>
                  <a:lnTo>
                    <a:pt x="1028287" y="2206200"/>
                  </a:lnTo>
                  <a:lnTo>
                    <a:pt x="1025317" y="2202782"/>
                  </a:lnTo>
                  <a:cubicBezTo>
                    <a:pt x="1025168" y="2202632"/>
                    <a:pt x="1024870" y="2202632"/>
                    <a:pt x="1024570" y="2202632"/>
                  </a:cubicBezTo>
                  <a:close/>
                  <a:moveTo>
                    <a:pt x="849020" y="2202632"/>
                  </a:moveTo>
                  <a:cubicBezTo>
                    <a:pt x="849169" y="2202632"/>
                    <a:pt x="849467" y="2202632"/>
                    <a:pt x="849616" y="2202782"/>
                  </a:cubicBezTo>
                  <a:cubicBezTo>
                    <a:pt x="851405" y="2202931"/>
                    <a:pt x="852598" y="2204422"/>
                    <a:pt x="852598" y="2206211"/>
                  </a:cubicBezTo>
                  <a:lnTo>
                    <a:pt x="852598" y="2206202"/>
                  </a:lnTo>
                  <a:lnTo>
                    <a:pt x="849624" y="2202782"/>
                  </a:lnTo>
                  <a:cubicBezTo>
                    <a:pt x="849475" y="2202632"/>
                    <a:pt x="849177" y="2202632"/>
                    <a:pt x="849028" y="2202632"/>
                  </a:cubicBezTo>
                  <a:close/>
                  <a:moveTo>
                    <a:pt x="924126" y="2202618"/>
                  </a:moveTo>
                  <a:cubicBezTo>
                    <a:pt x="922934" y="2202618"/>
                    <a:pt x="921890" y="2203214"/>
                    <a:pt x="921294" y="2204109"/>
                  </a:cubicBezTo>
                  <a:cubicBezTo>
                    <a:pt x="920846" y="2204705"/>
                    <a:pt x="920550" y="2205450"/>
                    <a:pt x="920550" y="2206194"/>
                  </a:cubicBezTo>
                  <a:lnTo>
                    <a:pt x="920550" y="2206211"/>
                  </a:lnTo>
                  <a:cubicBezTo>
                    <a:pt x="920550" y="2205465"/>
                    <a:pt x="920846" y="2204720"/>
                    <a:pt x="921294" y="2204123"/>
                  </a:cubicBezTo>
                  <a:lnTo>
                    <a:pt x="921299" y="2204121"/>
                  </a:lnTo>
                  <a:lnTo>
                    <a:pt x="921303" y="2204109"/>
                  </a:lnTo>
                  <a:cubicBezTo>
                    <a:pt x="921899" y="2203214"/>
                    <a:pt x="922943" y="2202618"/>
                    <a:pt x="924135" y="2202618"/>
                  </a:cubicBezTo>
                  <a:close/>
                  <a:moveTo>
                    <a:pt x="748583" y="2202618"/>
                  </a:moveTo>
                  <a:cubicBezTo>
                    <a:pt x="747390" y="2202618"/>
                    <a:pt x="746347" y="2203214"/>
                    <a:pt x="745750" y="2204109"/>
                  </a:cubicBezTo>
                  <a:cubicBezTo>
                    <a:pt x="745305" y="2204705"/>
                    <a:pt x="745007" y="2205450"/>
                    <a:pt x="745007" y="2206194"/>
                  </a:cubicBezTo>
                  <a:lnTo>
                    <a:pt x="745007" y="2206211"/>
                  </a:lnTo>
                  <a:cubicBezTo>
                    <a:pt x="745007" y="2205465"/>
                    <a:pt x="745305" y="2204720"/>
                    <a:pt x="745750" y="2204123"/>
                  </a:cubicBezTo>
                  <a:lnTo>
                    <a:pt x="745753" y="2204122"/>
                  </a:lnTo>
                  <a:lnTo>
                    <a:pt x="745757" y="2204109"/>
                  </a:lnTo>
                  <a:cubicBezTo>
                    <a:pt x="746355" y="2203214"/>
                    <a:pt x="747397" y="2202618"/>
                    <a:pt x="748590" y="2202618"/>
                  </a:cubicBezTo>
                  <a:close/>
                  <a:moveTo>
                    <a:pt x="1587994" y="2196971"/>
                  </a:moveTo>
                  <a:lnTo>
                    <a:pt x="1587994" y="2196986"/>
                  </a:lnTo>
                  <a:lnTo>
                    <a:pt x="1640298" y="2196986"/>
                  </a:lnTo>
                  <a:lnTo>
                    <a:pt x="1640298" y="2196971"/>
                  </a:lnTo>
                  <a:close/>
                  <a:moveTo>
                    <a:pt x="1961867" y="2192056"/>
                  </a:moveTo>
                  <a:lnTo>
                    <a:pt x="1961870" y="2192062"/>
                  </a:lnTo>
                  <a:lnTo>
                    <a:pt x="1961427" y="2193097"/>
                  </a:lnTo>
                  <a:cubicBezTo>
                    <a:pt x="1960085" y="2196076"/>
                    <a:pt x="1959042" y="2199056"/>
                    <a:pt x="1958296" y="2202185"/>
                  </a:cubicBezTo>
                  <a:cubicBezTo>
                    <a:pt x="1956807" y="2207550"/>
                    <a:pt x="1956062" y="2213065"/>
                    <a:pt x="1956062" y="2218726"/>
                  </a:cubicBezTo>
                  <a:lnTo>
                    <a:pt x="1956062" y="2218712"/>
                  </a:lnTo>
                  <a:cubicBezTo>
                    <a:pt x="1956062" y="2213050"/>
                    <a:pt x="1956807" y="2207536"/>
                    <a:pt x="1958296" y="2202172"/>
                  </a:cubicBezTo>
                  <a:cubicBezTo>
                    <a:pt x="1959042" y="2199042"/>
                    <a:pt x="1960085" y="2196062"/>
                    <a:pt x="1961427" y="2193082"/>
                  </a:cubicBezTo>
                  <a:close/>
                  <a:moveTo>
                    <a:pt x="1960980" y="2190562"/>
                  </a:moveTo>
                  <a:lnTo>
                    <a:pt x="1961870" y="2192047"/>
                  </a:lnTo>
                  <a:lnTo>
                    <a:pt x="1961867" y="2192056"/>
                  </a:lnTo>
                  <a:lnTo>
                    <a:pt x="1960980" y="2190579"/>
                  </a:lnTo>
                  <a:close/>
                  <a:moveTo>
                    <a:pt x="1557446" y="2186673"/>
                  </a:moveTo>
                  <a:cubicBezTo>
                    <a:pt x="1547090" y="2189505"/>
                    <a:pt x="1538112" y="2195689"/>
                    <a:pt x="1531723" y="2203978"/>
                  </a:cubicBezTo>
                  <a:cubicBezTo>
                    <a:pt x="1525333" y="2212267"/>
                    <a:pt x="1521533" y="2222661"/>
                    <a:pt x="1521533" y="2233911"/>
                  </a:cubicBezTo>
                  <a:lnTo>
                    <a:pt x="1521533" y="2233928"/>
                  </a:lnTo>
                  <a:lnTo>
                    <a:pt x="1521534" y="2233926"/>
                  </a:lnTo>
                  <a:lnTo>
                    <a:pt x="1521534" y="2233911"/>
                  </a:lnTo>
                  <a:cubicBezTo>
                    <a:pt x="1521534" y="2222661"/>
                    <a:pt x="1525334" y="2212267"/>
                    <a:pt x="1531724" y="2203978"/>
                  </a:cubicBezTo>
                  <a:cubicBezTo>
                    <a:pt x="1538113" y="2195689"/>
                    <a:pt x="1547092" y="2189505"/>
                    <a:pt x="1557447" y="2186673"/>
                  </a:cubicBezTo>
                  <a:close/>
                  <a:moveTo>
                    <a:pt x="1570113" y="2184766"/>
                  </a:moveTo>
                  <a:cubicBezTo>
                    <a:pt x="1567878" y="2184766"/>
                    <a:pt x="1565791" y="2184915"/>
                    <a:pt x="1563707" y="2185362"/>
                  </a:cubicBezTo>
                  <a:cubicBezTo>
                    <a:pt x="1561918" y="2185512"/>
                    <a:pt x="1560277" y="2185959"/>
                    <a:pt x="1558491" y="2186555"/>
                  </a:cubicBezTo>
                  <a:cubicBezTo>
                    <a:pt x="1558341" y="2186555"/>
                    <a:pt x="1558341" y="2186702"/>
                    <a:pt x="1558191" y="2186702"/>
                  </a:cubicBezTo>
                  <a:cubicBezTo>
                    <a:pt x="1558042" y="2186555"/>
                    <a:pt x="1558042" y="2186702"/>
                    <a:pt x="1557893" y="2186702"/>
                  </a:cubicBezTo>
                  <a:lnTo>
                    <a:pt x="1557446" y="2186702"/>
                  </a:lnTo>
                  <a:cubicBezTo>
                    <a:pt x="1536734" y="2192366"/>
                    <a:pt x="1521533" y="2211440"/>
                    <a:pt x="1521533" y="2233942"/>
                  </a:cubicBezTo>
                  <a:lnTo>
                    <a:pt x="1521533" y="2249560"/>
                  </a:lnTo>
                  <a:lnTo>
                    <a:pt x="1706906" y="2249560"/>
                  </a:lnTo>
                  <a:lnTo>
                    <a:pt x="1706906" y="2233942"/>
                  </a:lnTo>
                  <a:cubicBezTo>
                    <a:pt x="1706906" y="2223808"/>
                    <a:pt x="1703775" y="2214421"/>
                    <a:pt x="1698412" y="2206523"/>
                  </a:cubicBezTo>
                  <a:cubicBezTo>
                    <a:pt x="1691706" y="2196538"/>
                    <a:pt x="1681425" y="2189237"/>
                    <a:pt x="1669505" y="2186257"/>
                  </a:cubicBezTo>
                  <a:lnTo>
                    <a:pt x="1669356" y="2186257"/>
                  </a:lnTo>
                  <a:cubicBezTo>
                    <a:pt x="1665482" y="2185213"/>
                    <a:pt x="1661757" y="2184766"/>
                    <a:pt x="1657584" y="2184766"/>
                  </a:cubicBezTo>
                  <a:lnTo>
                    <a:pt x="1653114" y="2184766"/>
                  </a:lnTo>
                  <a:lnTo>
                    <a:pt x="1653114" y="2209770"/>
                  </a:lnTo>
                  <a:lnTo>
                    <a:pt x="1575180" y="2209770"/>
                  </a:lnTo>
                  <a:lnTo>
                    <a:pt x="1575180" y="2184766"/>
                  </a:lnTo>
                  <a:close/>
                  <a:moveTo>
                    <a:pt x="1657584" y="2184751"/>
                  </a:moveTo>
                  <a:cubicBezTo>
                    <a:pt x="1661757" y="2184751"/>
                    <a:pt x="1665482" y="2185199"/>
                    <a:pt x="1669356" y="2186242"/>
                  </a:cubicBezTo>
                  <a:lnTo>
                    <a:pt x="1669357" y="2186242"/>
                  </a:lnTo>
                  <a:cubicBezTo>
                    <a:pt x="1665482" y="2185199"/>
                    <a:pt x="1661757" y="2184751"/>
                    <a:pt x="1657585" y="2184751"/>
                  </a:cubicBezTo>
                  <a:close/>
                  <a:moveTo>
                    <a:pt x="1653114" y="2184737"/>
                  </a:moveTo>
                  <a:lnTo>
                    <a:pt x="1653114" y="2184751"/>
                  </a:lnTo>
                  <a:lnTo>
                    <a:pt x="1653115" y="2184751"/>
                  </a:lnTo>
                  <a:lnTo>
                    <a:pt x="1653115" y="2184737"/>
                  </a:lnTo>
                  <a:close/>
                  <a:moveTo>
                    <a:pt x="1570113" y="2184737"/>
                  </a:moveTo>
                  <a:cubicBezTo>
                    <a:pt x="1567878" y="2184737"/>
                    <a:pt x="1565791" y="2184886"/>
                    <a:pt x="1563707" y="2185333"/>
                  </a:cubicBezTo>
                  <a:cubicBezTo>
                    <a:pt x="1561918" y="2185482"/>
                    <a:pt x="1560277" y="2185929"/>
                    <a:pt x="1558491" y="2186524"/>
                  </a:cubicBezTo>
                  <a:cubicBezTo>
                    <a:pt x="1558341" y="2186524"/>
                    <a:pt x="1558341" y="2186673"/>
                    <a:pt x="1558191" y="2186673"/>
                  </a:cubicBezTo>
                  <a:lnTo>
                    <a:pt x="1558192" y="2186673"/>
                  </a:lnTo>
                  <a:cubicBezTo>
                    <a:pt x="1558342" y="2186673"/>
                    <a:pt x="1558342" y="2186524"/>
                    <a:pt x="1558491" y="2186524"/>
                  </a:cubicBezTo>
                  <a:cubicBezTo>
                    <a:pt x="1560278" y="2185929"/>
                    <a:pt x="1561919" y="2185482"/>
                    <a:pt x="1563708" y="2185333"/>
                  </a:cubicBezTo>
                  <a:cubicBezTo>
                    <a:pt x="1565791" y="2184886"/>
                    <a:pt x="1567879" y="2184737"/>
                    <a:pt x="1570114" y="2184737"/>
                  </a:cubicBezTo>
                  <a:close/>
                  <a:moveTo>
                    <a:pt x="1222938" y="2175532"/>
                  </a:moveTo>
                  <a:lnTo>
                    <a:pt x="1215910" y="2225069"/>
                  </a:lnTo>
                  <a:lnTo>
                    <a:pt x="1220582" y="2183291"/>
                  </a:lnTo>
                  <a:close/>
                  <a:moveTo>
                    <a:pt x="1570113" y="2171936"/>
                  </a:moveTo>
                  <a:cubicBezTo>
                    <a:pt x="1568026" y="2171936"/>
                    <a:pt x="1565791" y="2172085"/>
                    <a:pt x="1563707" y="2172383"/>
                  </a:cubicBezTo>
                  <a:cubicBezTo>
                    <a:pt x="1560724" y="2172681"/>
                    <a:pt x="1557595" y="2173277"/>
                    <a:pt x="1554764" y="2174172"/>
                  </a:cubicBezTo>
                  <a:cubicBezTo>
                    <a:pt x="1554659" y="2174275"/>
                    <a:pt x="1554571" y="2174321"/>
                    <a:pt x="1554466" y="2174321"/>
                  </a:cubicBezTo>
                  <a:lnTo>
                    <a:pt x="1554168" y="2174321"/>
                  </a:lnTo>
                  <a:lnTo>
                    <a:pt x="1543857" y="2180950"/>
                  </a:lnTo>
                  <a:lnTo>
                    <a:pt x="1543815" y="2180992"/>
                  </a:lnTo>
                  <a:lnTo>
                    <a:pt x="1554168" y="2174336"/>
                  </a:lnTo>
                  <a:lnTo>
                    <a:pt x="1554466" y="2174336"/>
                  </a:lnTo>
                  <a:cubicBezTo>
                    <a:pt x="1554571" y="2174336"/>
                    <a:pt x="1554674" y="2174275"/>
                    <a:pt x="1554764" y="2174187"/>
                  </a:cubicBezTo>
                  <a:cubicBezTo>
                    <a:pt x="1557595" y="2173292"/>
                    <a:pt x="1560724" y="2172696"/>
                    <a:pt x="1563707" y="2172398"/>
                  </a:cubicBezTo>
                  <a:cubicBezTo>
                    <a:pt x="1565791" y="2172099"/>
                    <a:pt x="1568026" y="2171950"/>
                    <a:pt x="1570113" y="2171950"/>
                  </a:cubicBezTo>
                  <a:lnTo>
                    <a:pt x="1575180" y="2171950"/>
                  </a:lnTo>
                  <a:lnTo>
                    <a:pt x="1575180" y="2171936"/>
                  </a:lnTo>
                  <a:close/>
                  <a:moveTo>
                    <a:pt x="1587994" y="2166438"/>
                  </a:moveTo>
                  <a:lnTo>
                    <a:pt x="1587994" y="2196956"/>
                  </a:lnTo>
                  <a:lnTo>
                    <a:pt x="1640298" y="2196956"/>
                  </a:lnTo>
                  <a:lnTo>
                    <a:pt x="1640298" y="2166438"/>
                  </a:lnTo>
                  <a:close/>
                  <a:moveTo>
                    <a:pt x="1587994" y="2166406"/>
                  </a:moveTo>
                  <a:lnTo>
                    <a:pt x="1587994" y="2166423"/>
                  </a:lnTo>
                  <a:lnTo>
                    <a:pt x="1640298" y="2166423"/>
                  </a:lnTo>
                  <a:lnTo>
                    <a:pt x="1640298" y="2166406"/>
                  </a:lnTo>
                  <a:close/>
                  <a:moveTo>
                    <a:pt x="1568126" y="2156681"/>
                  </a:moveTo>
                  <a:lnTo>
                    <a:pt x="1543904" y="2180903"/>
                  </a:lnTo>
                  <a:lnTo>
                    <a:pt x="1554168" y="2174304"/>
                  </a:lnTo>
                  <a:lnTo>
                    <a:pt x="1554466" y="2174304"/>
                  </a:lnTo>
                  <a:cubicBezTo>
                    <a:pt x="1554571" y="2174304"/>
                    <a:pt x="1554659" y="2174260"/>
                    <a:pt x="1554764" y="2174157"/>
                  </a:cubicBezTo>
                  <a:cubicBezTo>
                    <a:pt x="1557595" y="2173263"/>
                    <a:pt x="1560724" y="2172666"/>
                    <a:pt x="1563707" y="2172368"/>
                  </a:cubicBezTo>
                  <a:cubicBezTo>
                    <a:pt x="1565791" y="2172070"/>
                    <a:pt x="1568026" y="2171921"/>
                    <a:pt x="1570113" y="2171921"/>
                  </a:cubicBezTo>
                  <a:lnTo>
                    <a:pt x="1575180" y="2171921"/>
                  </a:lnTo>
                  <a:lnTo>
                    <a:pt x="1575180" y="2164798"/>
                  </a:lnTo>
                  <a:cubicBezTo>
                    <a:pt x="1573689" y="2164201"/>
                    <a:pt x="1572198" y="2163309"/>
                    <a:pt x="1571007" y="2162265"/>
                  </a:cubicBezTo>
                  <a:cubicBezTo>
                    <a:pt x="1570709" y="2161967"/>
                    <a:pt x="1570411" y="2161669"/>
                    <a:pt x="1570113" y="2161371"/>
                  </a:cubicBezTo>
                  <a:close/>
                  <a:moveTo>
                    <a:pt x="1568135" y="2156672"/>
                  </a:moveTo>
                  <a:lnTo>
                    <a:pt x="1568131" y="2156676"/>
                  </a:lnTo>
                  <a:lnTo>
                    <a:pt x="1570113" y="2161356"/>
                  </a:lnTo>
                  <a:cubicBezTo>
                    <a:pt x="1570411" y="2161654"/>
                    <a:pt x="1570709" y="2161952"/>
                    <a:pt x="1571007" y="2162250"/>
                  </a:cubicBezTo>
                  <a:cubicBezTo>
                    <a:pt x="1572198" y="2163292"/>
                    <a:pt x="1573689" y="2164187"/>
                    <a:pt x="1575180" y="2164783"/>
                  </a:cubicBezTo>
                  <a:lnTo>
                    <a:pt x="1575180" y="2164768"/>
                  </a:lnTo>
                  <a:cubicBezTo>
                    <a:pt x="1573689" y="2164172"/>
                    <a:pt x="1572198" y="2163277"/>
                    <a:pt x="1571007" y="2162234"/>
                  </a:cubicBezTo>
                  <a:cubicBezTo>
                    <a:pt x="1570709" y="2161938"/>
                    <a:pt x="1570411" y="2161639"/>
                    <a:pt x="1570113" y="2161341"/>
                  </a:cubicBezTo>
                  <a:close/>
                  <a:moveTo>
                    <a:pt x="1650880" y="2148689"/>
                  </a:moveTo>
                  <a:cubicBezTo>
                    <a:pt x="1650880" y="2149136"/>
                    <a:pt x="1650880" y="2149584"/>
                    <a:pt x="1650580" y="2150031"/>
                  </a:cubicBezTo>
                  <a:cubicBezTo>
                    <a:pt x="1650134" y="2152116"/>
                    <a:pt x="1648196" y="2153607"/>
                    <a:pt x="1645962" y="2153607"/>
                  </a:cubicBezTo>
                  <a:cubicBezTo>
                    <a:pt x="1648197" y="2153607"/>
                    <a:pt x="1650135" y="2152116"/>
                    <a:pt x="1650582" y="2150031"/>
                  </a:cubicBezTo>
                  <a:lnTo>
                    <a:pt x="1650880" y="2148692"/>
                  </a:lnTo>
                  <a:close/>
                  <a:moveTo>
                    <a:pt x="1577563" y="2148689"/>
                  </a:moveTo>
                  <a:lnTo>
                    <a:pt x="1577563" y="2148704"/>
                  </a:lnTo>
                  <a:cubicBezTo>
                    <a:pt x="1577563" y="2149897"/>
                    <a:pt x="1578011" y="2150940"/>
                    <a:pt x="1578608" y="2151833"/>
                  </a:cubicBezTo>
                  <a:cubicBezTo>
                    <a:pt x="1579502" y="2152876"/>
                    <a:pt x="1580841" y="2153622"/>
                    <a:pt x="1582332" y="2153622"/>
                  </a:cubicBezTo>
                  <a:lnTo>
                    <a:pt x="1582333" y="2153622"/>
                  </a:lnTo>
                  <a:cubicBezTo>
                    <a:pt x="1580842" y="2153622"/>
                    <a:pt x="1579503" y="2152876"/>
                    <a:pt x="1578608" y="2151833"/>
                  </a:cubicBezTo>
                  <a:cubicBezTo>
                    <a:pt x="1578013" y="2150940"/>
                    <a:pt x="1577564" y="2149897"/>
                    <a:pt x="1577564" y="2148704"/>
                  </a:cubicBezTo>
                  <a:lnTo>
                    <a:pt x="1577564" y="2148692"/>
                  </a:lnTo>
                  <a:close/>
                  <a:moveTo>
                    <a:pt x="2125510" y="2143042"/>
                  </a:moveTo>
                  <a:lnTo>
                    <a:pt x="2125525" y="2143042"/>
                  </a:lnTo>
                  <a:lnTo>
                    <a:pt x="2137415" y="2154636"/>
                  </a:lnTo>
                  <a:cubicBezTo>
                    <a:pt x="2165281" y="2163277"/>
                    <a:pt x="2184802" y="2189506"/>
                    <a:pt x="2184802" y="2218712"/>
                  </a:cubicBezTo>
                  <a:lnTo>
                    <a:pt x="2184802" y="2218726"/>
                  </a:lnTo>
                  <a:cubicBezTo>
                    <a:pt x="2184802" y="2189520"/>
                    <a:pt x="2165281" y="2163292"/>
                    <a:pt x="2137415" y="2154649"/>
                  </a:cubicBezTo>
                  <a:close/>
                  <a:moveTo>
                    <a:pt x="1812083" y="2143042"/>
                  </a:moveTo>
                  <a:lnTo>
                    <a:pt x="1812096" y="2143042"/>
                  </a:lnTo>
                  <a:lnTo>
                    <a:pt x="1805704" y="2150031"/>
                  </a:lnTo>
                  <a:cubicBezTo>
                    <a:pt x="1803915" y="2151818"/>
                    <a:pt x="1802128" y="2153309"/>
                    <a:pt x="1800041" y="2154649"/>
                  </a:cubicBezTo>
                  <a:cubicBezTo>
                    <a:pt x="1789610" y="2157780"/>
                    <a:pt x="1780370" y="2163441"/>
                    <a:pt x="1773069" y="2171041"/>
                  </a:cubicBezTo>
                  <a:cubicBezTo>
                    <a:pt x="1772473" y="2171339"/>
                    <a:pt x="1771876" y="2172085"/>
                    <a:pt x="1771280" y="2172681"/>
                  </a:cubicBezTo>
                  <a:cubicBezTo>
                    <a:pt x="1759657" y="2184751"/>
                    <a:pt x="1752802" y="2201143"/>
                    <a:pt x="1752802" y="2218726"/>
                  </a:cubicBezTo>
                  <a:lnTo>
                    <a:pt x="1752802" y="2218712"/>
                  </a:lnTo>
                  <a:cubicBezTo>
                    <a:pt x="1752802" y="2209921"/>
                    <a:pt x="1754516" y="2201427"/>
                    <a:pt x="1757682" y="2193622"/>
                  </a:cubicBezTo>
                  <a:cubicBezTo>
                    <a:pt x="1760849" y="2185817"/>
                    <a:pt x="1765469" y="2178702"/>
                    <a:pt x="1771280" y="2172666"/>
                  </a:cubicBezTo>
                  <a:cubicBezTo>
                    <a:pt x="1771876" y="2172070"/>
                    <a:pt x="1772473" y="2171324"/>
                    <a:pt x="1773069" y="2171026"/>
                  </a:cubicBezTo>
                  <a:cubicBezTo>
                    <a:pt x="1780370" y="2163427"/>
                    <a:pt x="1789610" y="2157765"/>
                    <a:pt x="1800041" y="2154636"/>
                  </a:cubicBezTo>
                  <a:cubicBezTo>
                    <a:pt x="1802128" y="2153294"/>
                    <a:pt x="1803915" y="2151803"/>
                    <a:pt x="1805704" y="2150016"/>
                  </a:cubicBezTo>
                  <a:close/>
                  <a:moveTo>
                    <a:pt x="1235873" y="2139844"/>
                  </a:moveTo>
                  <a:lnTo>
                    <a:pt x="1226941" y="2162352"/>
                  </a:lnTo>
                  <a:lnTo>
                    <a:pt x="1231399" y="2147689"/>
                  </a:lnTo>
                  <a:close/>
                  <a:moveTo>
                    <a:pt x="601055" y="2139748"/>
                  </a:moveTo>
                  <a:cubicBezTo>
                    <a:pt x="601651" y="2141835"/>
                    <a:pt x="601949" y="2144069"/>
                    <a:pt x="601949" y="2146306"/>
                  </a:cubicBezTo>
                  <a:lnTo>
                    <a:pt x="601949" y="2146320"/>
                  </a:lnTo>
                  <a:cubicBezTo>
                    <a:pt x="601949" y="2144084"/>
                    <a:pt x="601651" y="2141850"/>
                    <a:pt x="601055" y="2139762"/>
                  </a:cubicBezTo>
                  <a:close/>
                  <a:moveTo>
                    <a:pt x="259808" y="2134235"/>
                  </a:moveTo>
                  <a:cubicBezTo>
                    <a:pt x="256231" y="2137066"/>
                    <a:pt x="253995" y="2141224"/>
                    <a:pt x="253995" y="2145993"/>
                  </a:cubicBezTo>
                  <a:lnTo>
                    <a:pt x="253995" y="2146007"/>
                  </a:lnTo>
                  <a:cubicBezTo>
                    <a:pt x="253995" y="2141239"/>
                    <a:pt x="256231" y="2137066"/>
                    <a:pt x="259808" y="2134235"/>
                  </a:cubicBezTo>
                  <a:close/>
                  <a:moveTo>
                    <a:pt x="1990335" y="2133192"/>
                  </a:moveTo>
                  <a:cubicBezTo>
                    <a:pt x="1992869" y="2138110"/>
                    <a:pt x="1997338" y="2141537"/>
                    <a:pt x="2003002" y="2142578"/>
                  </a:cubicBezTo>
                  <a:cubicBezTo>
                    <a:pt x="2004194" y="2142878"/>
                    <a:pt x="2005385" y="2143026"/>
                    <a:pt x="2006727" y="2143026"/>
                  </a:cubicBezTo>
                  <a:lnTo>
                    <a:pt x="2015357" y="2143026"/>
                  </a:lnTo>
                  <a:lnTo>
                    <a:pt x="2015343" y="2143042"/>
                  </a:lnTo>
                  <a:lnTo>
                    <a:pt x="2006727" y="2143042"/>
                  </a:lnTo>
                  <a:cubicBezTo>
                    <a:pt x="2005385" y="2143042"/>
                    <a:pt x="2004194" y="2142893"/>
                    <a:pt x="2003002" y="2142595"/>
                  </a:cubicBezTo>
                  <a:cubicBezTo>
                    <a:pt x="1997338" y="2141551"/>
                    <a:pt x="1992869" y="2138124"/>
                    <a:pt x="1990335" y="2133206"/>
                  </a:cubicBezTo>
                  <a:close/>
                  <a:moveTo>
                    <a:pt x="306300" y="2131552"/>
                  </a:moveTo>
                  <a:cubicBezTo>
                    <a:pt x="312707" y="2133490"/>
                    <a:pt x="317029" y="2139300"/>
                    <a:pt x="317029" y="2146007"/>
                  </a:cubicBezTo>
                  <a:lnTo>
                    <a:pt x="317029" y="2145998"/>
                  </a:lnTo>
                  <a:lnTo>
                    <a:pt x="313547" y="2141307"/>
                  </a:lnTo>
                  <a:close/>
                  <a:moveTo>
                    <a:pt x="577064" y="2131090"/>
                  </a:moveTo>
                  <a:lnTo>
                    <a:pt x="578704" y="2131820"/>
                  </a:lnTo>
                  <a:cubicBezTo>
                    <a:pt x="585110" y="2133624"/>
                    <a:pt x="589581" y="2139584"/>
                    <a:pt x="589581" y="2146291"/>
                  </a:cubicBezTo>
                  <a:cubicBezTo>
                    <a:pt x="589581" y="2139584"/>
                    <a:pt x="585110" y="2133624"/>
                    <a:pt x="578704" y="2131835"/>
                  </a:cubicBezTo>
                  <a:close/>
                  <a:moveTo>
                    <a:pt x="539064" y="2131090"/>
                  </a:moveTo>
                  <a:lnTo>
                    <a:pt x="537426" y="2131835"/>
                  </a:lnTo>
                  <a:cubicBezTo>
                    <a:pt x="531761" y="2133341"/>
                    <a:pt x="527739" y="2138110"/>
                    <a:pt x="526695" y="2143756"/>
                  </a:cubicBezTo>
                  <a:cubicBezTo>
                    <a:pt x="527739" y="2138095"/>
                    <a:pt x="531761" y="2133326"/>
                    <a:pt x="537426" y="2131820"/>
                  </a:cubicBezTo>
                  <a:close/>
                  <a:moveTo>
                    <a:pt x="447866" y="2130942"/>
                  </a:moveTo>
                  <a:lnTo>
                    <a:pt x="446675" y="2131552"/>
                  </a:lnTo>
                  <a:cubicBezTo>
                    <a:pt x="440117" y="2133490"/>
                    <a:pt x="435646" y="2139286"/>
                    <a:pt x="435646" y="2145993"/>
                  </a:cubicBezTo>
                  <a:lnTo>
                    <a:pt x="435646" y="2146007"/>
                  </a:lnTo>
                  <a:lnTo>
                    <a:pt x="435653" y="2145998"/>
                  </a:lnTo>
                  <a:lnTo>
                    <a:pt x="435653" y="2145993"/>
                  </a:lnTo>
                  <a:lnTo>
                    <a:pt x="439435" y="2141041"/>
                  </a:lnTo>
                  <a:lnTo>
                    <a:pt x="446675" y="2131552"/>
                  </a:lnTo>
                  <a:lnTo>
                    <a:pt x="447007" y="2131386"/>
                  </a:lnTo>
                  <a:lnTo>
                    <a:pt x="447873" y="2130942"/>
                  </a:lnTo>
                  <a:close/>
                  <a:moveTo>
                    <a:pt x="448313" y="2130808"/>
                  </a:moveTo>
                  <a:lnTo>
                    <a:pt x="448015" y="2130942"/>
                  </a:lnTo>
                  <a:lnTo>
                    <a:pt x="448022" y="2130942"/>
                  </a:lnTo>
                  <a:lnTo>
                    <a:pt x="448239" y="2130844"/>
                  </a:lnTo>
                  <a:close/>
                  <a:moveTo>
                    <a:pt x="1901854" y="2130605"/>
                  </a:moveTo>
                  <a:lnTo>
                    <a:pt x="1796759" y="2235700"/>
                  </a:lnTo>
                  <a:lnTo>
                    <a:pt x="1850706" y="2235700"/>
                  </a:lnTo>
                  <a:cubicBezTo>
                    <a:pt x="1855251" y="2235700"/>
                    <a:pt x="1859349" y="2237563"/>
                    <a:pt x="1862311" y="2240543"/>
                  </a:cubicBezTo>
                  <a:cubicBezTo>
                    <a:pt x="1865273" y="2243524"/>
                    <a:pt x="1867098" y="2247622"/>
                    <a:pt x="1867098" y="2252092"/>
                  </a:cubicBezTo>
                  <a:lnTo>
                    <a:pt x="1867098" y="2252107"/>
                  </a:lnTo>
                  <a:cubicBezTo>
                    <a:pt x="1867098" y="2243165"/>
                    <a:pt x="1859796" y="2235715"/>
                    <a:pt x="1850706" y="2235715"/>
                  </a:cubicBezTo>
                  <a:lnTo>
                    <a:pt x="1796744" y="2235715"/>
                  </a:lnTo>
                  <a:lnTo>
                    <a:pt x="1796729" y="2235730"/>
                  </a:lnTo>
                  <a:lnTo>
                    <a:pt x="1850706" y="2235730"/>
                  </a:lnTo>
                  <a:cubicBezTo>
                    <a:pt x="1855251" y="2235730"/>
                    <a:pt x="1859349" y="2237593"/>
                    <a:pt x="1862311" y="2240573"/>
                  </a:cubicBezTo>
                  <a:cubicBezTo>
                    <a:pt x="1865273" y="2243553"/>
                    <a:pt x="1867098" y="2247651"/>
                    <a:pt x="1867098" y="2252122"/>
                  </a:cubicBezTo>
                  <a:lnTo>
                    <a:pt x="1867098" y="2299181"/>
                  </a:lnTo>
                  <a:cubicBezTo>
                    <a:pt x="1867098" y="2306334"/>
                    <a:pt x="1862627" y="2312295"/>
                    <a:pt x="1856220" y="2314530"/>
                  </a:cubicBezTo>
                  <a:lnTo>
                    <a:pt x="1856226" y="2314535"/>
                  </a:lnTo>
                  <a:lnTo>
                    <a:pt x="1856220" y="2314544"/>
                  </a:lnTo>
                  <a:lnTo>
                    <a:pt x="1856227" y="2314550"/>
                  </a:lnTo>
                  <a:lnTo>
                    <a:pt x="1856220" y="2314559"/>
                  </a:lnTo>
                  <a:cubicBezTo>
                    <a:pt x="1856668" y="2315006"/>
                    <a:pt x="1857115" y="2315305"/>
                    <a:pt x="1857562" y="2315603"/>
                  </a:cubicBezTo>
                  <a:cubicBezTo>
                    <a:pt x="1870376" y="2319775"/>
                    <a:pt x="1879765" y="2330653"/>
                    <a:pt x="1882297" y="2343618"/>
                  </a:cubicBezTo>
                  <a:lnTo>
                    <a:pt x="1882297" y="2343887"/>
                  </a:lnTo>
                  <a:cubicBezTo>
                    <a:pt x="1882894" y="2346270"/>
                    <a:pt x="1883192" y="2348507"/>
                    <a:pt x="1883192" y="2351039"/>
                  </a:cubicBezTo>
                  <a:lnTo>
                    <a:pt x="1883192" y="2351054"/>
                  </a:lnTo>
                  <a:cubicBezTo>
                    <a:pt x="1883192" y="2348521"/>
                    <a:pt x="1882894" y="2346285"/>
                    <a:pt x="1882297" y="2343902"/>
                  </a:cubicBezTo>
                  <a:lnTo>
                    <a:pt x="1882297" y="2343916"/>
                  </a:lnTo>
                  <a:cubicBezTo>
                    <a:pt x="1882894" y="2346300"/>
                    <a:pt x="1883192" y="2348536"/>
                    <a:pt x="1883192" y="2351069"/>
                  </a:cubicBezTo>
                  <a:lnTo>
                    <a:pt x="1883192" y="2484856"/>
                  </a:lnTo>
                  <a:cubicBezTo>
                    <a:pt x="1883192" y="2486645"/>
                    <a:pt x="1882894" y="2488283"/>
                    <a:pt x="1882446" y="2489923"/>
                  </a:cubicBezTo>
                  <a:lnTo>
                    <a:pt x="1882446" y="2489938"/>
                  </a:lnTo>
                  <a:cubicBezTo>
                    <a:pt x="1882894" y="2488300"/>
                    <a:pt x="1883192" y="2486660"/>
                    <a:pt x="1883192" y="2484871"/>
                  </a:cubicBezTo>
                  <a:lnTo>
                    <a:pt x="1883192" y="2484887"/>
                  </a:lnTo>
                  <a:cubicBezTo>
                    <a:pt x="1883192" y="2486674"/>
                    <a:pt x="1882894" y="2488314"/>
                    <a:pt x="1882446" y="2489952"/>
                  </a:cubicBezTo>
                  <a:lnTo>
                    <a:pt x="1882446" y="2490072"/>
                  </a:lnTo>
                  <a:cubicBezTo>
                    <a:pt x="1881329" y="2494767"/>
                    <a:pt x="1878647" y="2498865"/>
                    <a:pt x="1874978" y="2501789"/>
                  </a:cubicBezTo>
                  <a:cubicBezTo>
                    <a:pt x="1871309" y="2504713"/>
                    <a:pt x="1866652" y="2506464"/>
                    <a:pt x="1861586" y="2506464"/>
                  </a:cubicBezTo>
                  <a:lnTo>
                    <a:pt x="1785736" y="2506464"/>
                  </a:lnTo>
                  <a:lnTo>
                    <a:pt x="1785856" y="2506479"/>
                  </a:lnTo>
                  <a:lnTo>
                    <a:pt x="1785736" y="2506479"/>
                  </a:lnTo>
                  <a:lnTo>
                    <a:pt x="1785856" y="2506494"/>
                  </a:lnTo>
                  <a:lnTo>
                    <a:pt x="1785976" y="2506494"/>
                  </a:lnTo>
                  <a:lnTo>
                    <a:pt x="1789312" y="2506911"/>
                  </a:lnTo>
                  <a:lnTo>
                    <a:pt x="1944737" y="2506911"/>
                  </a:lnTo>
                  <a:lnTo>
                    <a:pt x="1948212" y="2506494"/>
                  </a:lnTo>
                  <a:lnTo>
                    <a:pt x="1948337" y="2506494"/>
                  </a:lnTo>
                  <a:lnTo>
                    <a:pt x="1948462" y="2506479"/>
                  </a:lnTo>
                  <a:lnTo>
                    <a:pt x="1948337" y="2506479"/>
                  </a:lnTo>
                  <a:lnTo>
                    <a:pt x="1948212" y="2506494"/>
                  </a:lnTo>
                  <a:lnTo>
                    <a:pt x="1911654" y="2506494"/>
                  </a:lnTo>
                  <a:cubicBezTo>
                    <a:pt x="1911207" y="2506494"/>
                    <a:pt x="1910611" y="2506494"/>
                    <a:pt x="1910165" y="2506344"/>
                  </a:cubicBezTo>
                  <a:lnTo>
                    <a:pt x="1910305" y="2506344"/>
                  </a:lnTo>
                  <a:lnTo>
                    <a:pt x="1910165" y="2506330"/>
                  </a:lnTo>
                  <a:cubicBezTo>
                    <a:pt x="1903011" y="2505882"/>
                    <a:pt x="1896902" y="2501859"/>
                    <a:pt x="1893326" y="2496197"/>
                  </a:cubicBezTo>
                  <a:lnTo>
                    <a:pt x="1893326" y="2496181"/>
                  </a:lnTo>
                  <a:cubicBezTo>
                    <a:pt x="1896902" y="2501844"/>
                    <a:pt x="1903011" y="2505868"/>
                    <a:pt x="1910165" y="2506315"/>
                  </a:cubicBezTo>
                  <a:lnTo>
                    <a:pt x="1910455" y="2506344"/>
                  </a:lnTo>
                  <a:lnTo>
                    <a:pt x="1938179" y="2506344"/>
                  </a:lnTo>
                  <a:cubicBezTo>
                    <a:pt x="1939521" y="2506195"/>
                    <a:pt x="1940862" y="2506046"/>
                    <a:pt x="1942202" y="2505748"/>
                  </a:cubicBezTo>
                  <a:cubicBezTo>
                    <a:pt x="1944737" y="2505154"/>
                    <a:pt x="1947269" y="2504110"/>
                    <a:pt x="1949355" y="2502619"/>
                  </a:cubicBezTo>
                  <a:cubicBezTo>
                    <a:pt x="1950100" y="2502172"/>
                    <a:pt x="1950846" y="2501725"/>
                    <a:pt x="1951442" y="2501128"/>
                  </a:cubicBezTo>
                  <a:cubicBezTo>
                    <a:pt x="1951740" y="2500981"/>
                    <a:pt x="1951889" y="2500683"/>
                    <a:pt x="1952187" y="2500534"/>
                  </a:cubicBezTo>
                  <a:lnTo>
                    <a:pt x="1952486" y="2500236"/>
                  </a:lnTo>
                  <a:lnTo>
                    <a:pt x="1952486" y="2500206"/>
                  </a:lnTo>
                  <a:lnTo>
                    <a:pt x="1952486" y="2500087"/>
                  </a:lnTo>
                  <a:cubicBezTo>
                    <a:pt x="1951442" y="2498148"/>
                    <a:pt x="1950547" y="2496212"/>
                    <a:pt x="1949802" y="2494125"/>
                  </a:cubicBezTo>
                  <a:lnTo>
                    <a:pt x="1949816" y="2494125"/>
                  </a:lnTo>
                  <a:lnTo>
                    <a:pt x="1990633" y="2494125"/>
                  </a:lnTo>
                  <a:cubicBezTo>
                    <a:pt x="1992422" y="2494125"/>
                    <a:pt x="1994060" y="2493678"/>
                    <a:pt x="1995402" y="2492634"/>
                  </a:cubicBezTo>
                  <a:cubicBezTo>
                    <a:pt x="1997935" y="2491145"/>
                    <a:pt x="1999724" y="2488165"/>
                    <a:pt x="1999724" y="2484887"/>
                  </a:cubicBezTo>
                  <a:lnTo>
                    <a:pt x="1999724" y="2484871"/>
                  </a:lnTo>
                  <a:cubicBezTo>
                    <a:pt x="1999724" y="2488150"/>
                    <a:pt x="1997935" y="2491130"/>
                    <a:pt x="1995402" y="2492621"/>
                  </a:cubicBezTo>
                  <a:cubicBezTo>
                    <a:pt x="1994060" y="2493663"/>
                    <a:pt x="1992422" y="2494110"/>
                    <a:pt x="1990633" y="2494110"/>
                  </a:cubicBezTo>
                  <a:lnTo>
                    <a:pt x="1949809" y="2494110"/>
                  </a:lnTo>
                  <a:lnTo>
                    <a:pt x="1911654" y="2494110"/>
                  </a:lnTo>
                  <a:cubicBezTo>
                    <a:pt x="1910760" y="2494110"/>
                    <a:pt x="1909718" y="2493961"/>
                    <a:pt x="1908973" y="2493663"/>
                  </a:cubicBezTo>
                  <a:cubicBezTo>
                    <a:pt x="1905247" y="2492472"/>
                    <a:pt x="1902564" y="2489043"/>
                    <a:pt x="1902564" y="2484871"/>
                  </a:cubicBezTo>
                  <a:lnTo>
                    <a:pt x="1902564" y="2484856"/>
                  </a:lnTo>
                  <a:cubicBezTo>
                    <a:pt x="1902564" y="2489028"/>
                    <a:pt x="1905247" y="2492456"/>
                    <a:pt x="1908973" y="2493648"/>
                  </a:cubicBezTo>
                  <a:cubicBezTo>
                    <a:pt x="1909718" y="2493946"/>
                    <a:pt x="1910760" y="2494095"/>
                    <a:pt x="1911654" y="2494095"/>
                  </a:cubicBezTo>
                  <a:lnTo>
                    <a:pt x="1949802" y="2494095"/>
                  </a:lnTo>
                  <a:lnTo>
                    <a:pt x="1990633" y="2494095"/>
                  </a:lnTo>
                  <a:cubicBezTo>
                    <a:pt x="1992422" y="2494095"/>
                    <a:pt x="1994060" y="2493648"/>
                    <a:pt x="1995402" y="2492605"/>
                  </a:cubicBezTo>
                  <a:cubicBezTo>
                    <a:pt x="1997935" y="2491116"/>
                    <a:pt x="1999724" y="2488136"/>
                    <a:pt x="1999724" y="2484856"/>
                  </a:cubicBezTo>
                  <a:lnTo>
                    <a:pt x="1999724" y="2446440"/>
                  </a:lnTo>
                  <a:lnTo>
                    <a:pt x="1999724" y="2446425"/>
                  </a:lnTo>
                  <a:lnTo>
                    <a:pt x="1960383" y="2446425"/>
                  </a:lnTo>
                  <a:lnTo>
                    <a:pt x="1947866" y="2446425"/>
                  </a:lnTo>
                  <a:lnTo>
                    <a:pt x="1947866" y="2446410"/>
                  </a:lnTo>
                  <a:lnTo>
                    <a:pt x="1947866" y="2434071"/>
                  </a:lnTo>
                  <a:lnTo>
                    <a:pt x="1960383" y="2434071"/>
                  </a:lnTo>
                  <a:lnTo>
                    <a:pt x="1987355" y="2434071"/>
                  </a:lnTo>
                  <a:lnTo>
                    <a:pt x="1987355" y="2434056"/>
                  </a:lnTo>
                  <a:lnTo>
                    <a:pt x="1960383" y="2434056"/>
                  </a:lnTo>
                  <a:lnTo>
                    <a:pt x="1924321" y="2434056"/>
                  </a:lnTo>
                  <a:lnTo>
                    <a:pt x="1924321" y="2434041"/>
                  </a:lnTo>
                  <a:lnTo>
                    <a:pt x="1960383" y="2434041"/>
                  </a:lnTo>
                  <a:lnTo>
                    <a:pt x="1987355" y="2434041"/>
                  </a:lnTo>
                  <a:lnTo>
                    <a:pt x="1987355" y="2369548"/>
                  </a:lnTo>
                  <a:lnTo>
                    <a:pt x="1960383" y="2369548"/>
                  </a:lnTo>
                  <a:lnTo>
                    <a:pt x="1960383" y="2369531"/>
                  </a:lnTo>
                  <a:lnTo>
                    <a:pt x="1987355" y="2369531"/>
                  </a:lnTo>
                  <a:lnTo>
                    <a:pt x="1987355" y="2369517"/>
                  </a:lnTo>
                  <a:lnTo>
                    <a:pt x="1960383" y="2369517"/>
                  </a:lnTo>
                  <a:lnTo>
                    <a:pt x="1960383" y="2369101"/>
                  </a:lnTo>
                  <a:lnTo>
                    <a:pt x="1954124" y="2369101"/>
                  </a:lnTo>
                  <a:lnTo>
                    <a:pt x="1954124" y="2357030"/>
                  </a:lnTo>
                  <a:lnTo>
                    <a:pt x="1999724" y="2357030"/>
                  </a:lnTo>
                  <a:lnTo>
                    <a:pt x="1999724" y="2357016"/>
                  </a:lnTo>
                  <a:lnTo>
                    <a:pt x="1947866" y="2357016"/>
                  </a:lnTo>
                  <a:lnTo>
                    <a:pt x="1911654" y="2357016"/>
                  </a:lnTo>
                  <a:lnTo>
                    <a:pt x="1911654" y="2356999"/>
                  </a:lnTo>
                  <a:lnTo>
                    <a:pt x="1947866" y="2356999"/>
                  </a:lnTo>
                  <a:lnTo>
                    <a:pt x="1999724" y="2356999"/>
                  </a:lnTo>
                  <a:lnTo>
                    <a:pt x="1999724" y="2351069"/>
                  </a:lnTo>
                  <a:cubicBezTo>
                    <a:pt x="1999724" y="2344811"/>
                    <a:pt x="1997338" y="2338998"/>
                    <a:pt x="1993166" y="2334528"/>
                  </a:cubicBezTo>
                  <a:lnTo>
                    <a:pt x="1992869" y="2334231"/>
                  </a:lnTo>
                  <a:cubicBezTo>
                    <a:pt x="1990037" y="2331100"/>
                    <a:pt x="1986162" y="2328717"/>
                    <a:pt x="1981841" y="2327375"/>
                  </a:cubicBezTo>
                  <a:lnTo>
                    <a:pt x="1981395" y="2327226"/>
                  </a:lnTo>
                  <a:lnTo>
                    <a:pt x="1980203" y="2326630"/>
                  </a:lnTo>
                  <a:cubicBezTo>
                    <a:pt x="1977519" y="2324842"/>
                    <a:pt x="1975136" y="2322755"/>
                    <a:pt x="1973199" y="2320372"/>
                  </a:cubicBezTo>
                  <a:cubicBezTo>
                    <a:pt x="1972305" y="2319328"/>
                    <a:pt x="1971410" y="2318135"/>
                    <a:pt x="1970665" y="2316795"/>
                  </a:cubicBezTo>
                  <a:cubicBezTo>
                    <a:pt x="1970367" y="2316497"/>
                    <a:pt x="1970218" y="2316050"/>
                    <a:pt x="1969919" y="2315603"/>
                  </a:cubicBezTo>
                  <a:lnTo>
                    <a:pt x="1960383" y="2315603"/>
                  </a:lnTo>
                  <a:lnTo>
                    <a:pt x="1960383" y="2315588"/>
                  </a:lnTo>
                  <a:lnTo>
                    <a:pt x="1932517" y="2315588"/>
                  </a:lnTo>
                  <a:cubicBezTo>
                    <a:pt x="1929983" y="2320059"/>
                    <a:pt x="1926556" y="2323635"/>
                    <a:pt x="1921936" y="2326615"/>
                  </a:cubicBezTo>
                  <a:lnTo>
                    <a:pt x="1920298" y="2327360"/>
                  </a:lnTo>
                  <a:cubicBezTo>
                    <a:pt x="1909718" y="2330489"/>
                    <a:pt x="1902564" y="2340027"/>
                    <a:pt x="1902564" y="2351054"/>
                  </a:cubicBezTo>
                  <a:lnTo>
                    <a:pt x="1902564" y="2351039"/>
                  </a:lnTo>
                  <a:cubicBezTo>
                    <a:pt x="1902564" y="2345526"/>
                    <a:pt x="1904353" y="2340385"/>
                    <a:pt x="1907464" y="2336231"/>
                  </a:cubicBezTo>
                  <a:cubicBezTo>
                    <a:pt x="1910575" y="2332077"/>
                    <a:pt x="1915008" y="2328911"/>
                    <a:pt x="1920298" y="2327346"/>
                  </a:cubicBezTo>
                  <a:lnTo>
                    <a:pt x="1921936" y="2326600"/>
                  </a:lnTo>
                  <a:cubicBezTo>
                    <a:pt x="1926556" y="2323620"/>
                    <a:pt x="1929983" y="2320044"/>
                    <a:pt x="1932517" y="2315573"/>
                  </a:cubicBezTo>
                  <a:lnTo>
                    <a:pt x="1960383" y="2315573"/>
                  </a:lnTo>
                  <a:lnTo>
                    <a:pt x="1960383" y="2315305"/>
                  </a:lnTo>
                  <a:lnTo>
                    <a:pt x="1954124" y="2315305"/>
                  </a:lnTo>
                  <a:lnTo>
                    <a:pt x="1954124" y="2315275"/>
                  </a:lnTo>
                  <a:lnTo>
                    <a:pt x="1954124" y="2303234"/>
                  </a:lnTo>
                  <a:lnTo>
                    <a:pt x="1979606" y="2303234"/>
                  </a:lnTo>
                  <a:cubicBezTo>
                    <a:pt x="1979905" y="2303234"/>
                    <a:pt x="1980352" y="2303234"/>
                    <a:pt x="1980650" y="2302936"/>
                  </a:cubicBezTo>
                  <a:cubicBezTo>
                    <a:pt x="1980948" y="2302936"/>
                    <a:pt x="1981097" y="2302936"/>
                    <a:pt x="1981395" y="2302787"/>
                  </a:cubicBezTo>
                  <a:lnTo>
                    <a:pt x="1981395" y="2302772"/>
                  </a:lnTo>
                  <a:cubicBezTo>
                    <a:pt x="1981097" y="2302921"/>
                    <a:pt x="1980948" y="2302921"/>
                    <a:pt x="1980650" y="2302921"/>
                  </a:cubicBezTo>
                  <a:cubicBezTo>
                    <a:pt x="1980352" y="2303219"/>
                    <a:pt x="1979905" y="2303219"/>
                    <a:pt x="1979606" y="2303219"/>
                  </a:cubicBezTo>
                  <a:lnTo>
                    <a:pt x="1954124" y="2303219"/>
                  </a:lnTo>
                  <a:lnTo>
                    <a:pt x="1922681" y="2303219"/>
                  </a:lnTo>
                  <a:cubicBezTo>
                    <a:pt x="1922532" y="2303219"/>
                    <a:pt x="1922383" y="2303219"/>
                    <a:pt x="1922234" y="2303070"/>
                  </a:cubicBezTo>
                  <a:lnTo>
                    <a:pt x="1922085" y="2303070"/>
                  </a:lnTo>
                  <a:lnTo>
                    <a:pt x="1922082" y="2303069"/>
                  </a:lnTo>
                  <a:lnTo>
                    <a:pt x="1920596" y="2302623"/>
                  </a:lnTo>
                  <a:cubicBezTo>
                    <a:pt x="1919403" y="2301878"/>
                    <a:pt x="1918658" y="2300687"/>
                    <a:pt x="1918658" y="2299196"/>
                  </a:cubicBezTo>
                  <a:lnTo>
                    <a:pt x="1918658" y="2299181"/>
                  </a:lnTo>
                  <a:cubicBezTo>
                    <a:pt x="1918658" y="2300672"/>
                    <a:pt x="1919403" y="2301865"/>
                    <a:pt x="1920596" y="2302608"/>
                  </a:cubicBezTo>
                  <a:cubicBezTo>
                    <a:pt x="1921043" y="2302907"/>
                    <a:pt x="1921490" y="2303056"/>
                    <a:pt x="1922085" y="2303056"/>
                  </a:cubicBezTo>
                  <a:lnTo>
                    <a:pt x="1922234" y="2303056"/>
                  </a:lnTo>
                  <a:cubicBezTo>
                    <a:pt x="1922383" y="2303205"/>
                    <a:pt x="1922532" y="2303205"/>
                    <a:pt x="1922681" y="2303205"/>
                  </a:cubicBezTo>
                  <a:lnTo>
                    <a:pt x="1954124" y="2303205"/>
                  </a:lnTo>
                  <a:lnTo>
                    <a:pt x="1979606" y="2303205"/>
                  </a:lnTo>
                  <a:cubicBezTo>
                    <a:pt x="1979905" y="2303205"/>
                    <a:pt x="1980352" y="2303205"/>
                    <a:pt x="1980650" y="2302907"/>
                  </a:cubicBezTo>
                  <a:cubicBezTo>
                    <a:pt x="1980948" y="2302907"/>
                    <a:pt x="1981097" y="2302907"/>
                    <a:pt x="1981395" y="2302757"/>
                  </a:cubicBezTo>
                  <a:lnTo>
                    <a:pt x="1981395" y="2248545"/>
                  </a:lnTo>
                  <a:cubicBezTo>
                    <a:pt x="1981246" y="2248545"/>
                    <a:pt x="1981246" y="2248396"/>
                    <a:pt x="1981097" y="2248545"/>
                  </a:cubicBezTo>
                  <a:cubicBezTo>
                    <a:pt x="1980650" y="2248247"/>
                    <a:pt x="1980054" y="2248247"/>
                    <a:pt x="1979606" y="2248247"/>
                  </a:cubicBezTo>
                  <a:lnTo>
                    <a:pt x="1947866" y="2248247"/>
                  </a:lnTo>
                  <a:lnTo>
                    <a:pt x="1947866" y="2248233"/>
                  </a:lnTo>
                  <a:lnTo>
                    <a:pt x="1922681" y="2248233"/>
                  </a:lnTo>
                  <a:cubicBezTo>
                    <a:pt x="1920596" y="2248233"/>
                    <a:pt x="1918658" y="2250022"/>
                    <a:pt x="1918658" y="2252107"/>
                  </a:cubicBezTo>
                  <a:lnTo>
                    <a:pt x="1918658" y="2252092"/>
                  </a:lnTo>
                  <a:cubicBezTo>
                    <a:pt x="1918658" y="2250005"/>
                    <a:pt x="1920596" y="2248218"/>
                    <a:pt x="1922681" y="2248218"/>
                  </a:cubicBezTo>
                  <a:lnTo>
                    <a:pt x="1947866" y="2248218"/>
                  </a:lnTo>
                  <a:lnTo>
                    <a:pt x="1947866" y="2235730"/>
                  </a:lnTo>
                  <a:lnTo>
                    <a:pt x="1956062" y="2235730"/>
                  </a:lnTo>
                  <a:lnTo>
                    <a:pt x="1956062" y="2235715"/>
                  </a:lnTo>
                  <a:lnTo>
                    <a:pt x="1922681" y="2235715"/>
                  </a:lnTo>
                  <a:cubicBezTo>
                    <a:pt x="1917020" y="2235715"/>
                    <a:pt x="1911953" y="2238695"/>
                    <a:pt x="1908973" y="2243016"/>
                  </a:cubicBezTo>
                  <a:cubicBezTo>
                    <a:pt x="1907184" y="2245551"/>
                    <a:pt x="1906140" y="2248680"/>
                    <a:pt x="1906140" y="2252107"/>
                  </a:cubicBezTo>
                  <a:lnTo>
                    <a:pt x="1906140" y="2252092"/>
                  </a:lnTo>
                  <a:cubicBezTo>
                    <a:pt x="1906140" y="2248665"/>
                    <a:pt x="1907184" y="2245536"/>
                    <a:pt x="1908973" y="2243002"/>
                  </a:cubicBezTo>
                  <a:cubicBezTo>
                    <a:pt x="1911953" y="2238680"/>
                    <a:pt x="1917020" y="2235700"/>
                    <a:pt x="1922681" y="2235700"/>
                  </a:cubicBezTo>
                  <a:lnTo>
                    <a:pt x="1956062" y="2235700"/>
                  </a:lnTo>
                  <a:lnTo>
                    <a:pt x="1956062" y="2218743"/>
                  </a:lnTo>
                  <a:cubicBezTo>
                    <a:pt x="1956062" y="2213080"/>
                    <a:pt x="1956807" y="2207565"/>
                    <a:pt x="1958296" y="2202202"/>
                  </a:cubicBezTo>
                  <a:cubicBezTo>
                    <a:pt x="1959042" y="2199071"/>
                    <a:pt x="1960085" y="2196091"/>
                    <a:pt x="1961427" y="2193111"/>
                  </a:cubicBezTo>
                  <a:cubicBezTo>
                    <a:pt x="1961574" y="2192813"/>
                    <a:pt x="1961723" y="2192366"/>
                    <a:pt x="1961874" y="2192068"/>
                  </a:cubicBezTo>
                  <a:lnTo>
                    <a:pt x="1961870" y="2192062"/>
                  </a:lnTo>
                  <a:lnTo>
                    <a:pt x="1961874" y="2192053"/>
                  </a:lnTo>
                  <a:lnTo>
                    <a:pt x="1961870" y="2192047"/>
                  </a:lnTo>
                  <a:lnTo>
                    <a:pt x="1961874" y="2192038"/>
                  </a:lnTo>
                  <a:cubicBezTo>
                    <a:pt x="1961574" y="2191591"/>
                    <a:pt x="1961278" y="2190995"/>
                    <a:pt x="1960980" y="2190549"/>
                  </a:cubicBezTo>
                  <a:lnTo>
                    <a:pt x="1960980" y="2190430"/>
                  </a:lnTo>
                  <a:cubicBezTo>
                    <a:pt x="1959936" y="2188641"/>
                    <a:pt x="1958744" y="2187002"/>
                    <a:pt x="1957253" y="2185362"/>
                  </a:cubicBezTo>
                  <a:cubicBezTo>
                    <a:pt x="1957253" y="2185213"/>
                    <a:pt x="1957105" y="2184915"/>
                    <a:pt x="1956956" y="2184766"/>
                  </a:cubicBezTo>
                  <a:lnTo>
                    <a:pt x="1956807" y="2184766"/>
                  </a:lnTo>
                  <a:cubicBezTo>
                    <a:pt x="1956509" y="2184319"/>
                    <a:pt x="1956211" y="2183723"/>
                    <a:pt x="1955764" y="2183275"/>
                  </a:cubicBezTo>
                  <a:cubicBezTo>
                    <a:pt x="1949058" y="2175377"/>
                    <a:pt x="1939968" y="2169418"/>
                    <a:pt x="1929537" y="2166289"/>
                  </a:cubicBezTo>
                  <a:lnTo>
                    <a:pt x="1927897" y="2165543"/>
                  </a:lnTo>
                  <a:cubicBezTo>
                    <a:pt x="1921341" y="2161222"/>
                    <a:pt x="1915827" y="2156005"/>
                    <a:pt x="1911654" y="2149897"/>
                  </a:cubicBezTo>
                  <a:cubicBezTo>
                    <a:pt x="1909122" y="2146619"/>
                    <a:pt x="1907184" y="2143042"/>
                    <a:pt x="1905546" y="2139315"/>
                  </a:cubicBezTo>
                  <a:lnTo>
                    <a:pt x="1904204" y="2136186"/>
                  </a:lnTo>
                  <a:close/>
                  <a:moveTo>
                    <a:pt x="974352" y="2129470"/>
                  </a:moveTo>
                  <a:lnTo>
                    <a:pt x="974348" y="2129477"/>
                  </a:lnTo>
                  <a:lnTo>
                    <a:pt x="1003693" y="2190102"/>
                  </a:lnTo>
                  <a:lnTo>
                    <a:pt x="1003686" y="2190102"/>
                  </a:lnTo>
                  <a:lnTo>
                    <a:pt x="974344" y="2129484"/>
                  </a:lnTo>
                  <a:lnTo>
                    <a:pt x="973459" y="2131104"/>
                  </a:lnTo>
                  <a:lnTo>
                    <a:pt x="970032" y="2138408"/>
                  </a:lnTo>
                  <a:lnTo>
                    <a:pt x="945152" y="2190102"/>
                  </a:lnTo>
                  <a:lnTo>
                    <a:pt x="945149" y="2190102"/>
                  </a:lnTo>
                  <a:lnTo>
                    <a:pt x="945146" y="2190102"/>
                  </a:lnTo>
                  <a:lnTo>
                    <a:pt x="945143" y="2190102"/>
                  </a:lnTo>
                  <a:lnTo>
                    <a:pt x="945136" y="2190117"/>
                  </a:lnTo>
                  <a:lnTo>
                    <a:pt x="945143" y="2190117"/>
                  </a:lnTo>
                  <a:lnTo>
                    <a:pt x="945136" y="2190131"/>
                  </a:lnTo>
                  <a:lnTo>
                    <a:pt x="1003700" y="2190131"/>
                  </a:lnTo>
                  <a:lnTo>
                    <a:pt x="1003693" y="2190117"/>
                  </a:lnTo>
                  <a:lnTo>
                    <a:pt x="1003700" y="2190117"/>
                  </a:lnTo>
                  <a:lnTo>
                    <a:pt x="1003693" y="2190102"/>
                  </a:lnTo>
                  <a:lnTo>
                    <a:pt x="1003700" y="2190102"/>
                  </a:lnTo>
                  <a:close/>
                  <a:moveTo>
                    <a:pt x="798809" y="2129468"/>
                  </a:moveTo>
                  <a:lnTo>
                    <a:pt x="798805" y="2129475"/>
                  </a:lnTo>
                  <a:lnTo>
                    <a:pt x="828151" y="2190102"/>
                  </a:lnTo>
                  <a:lnTo>
                    <a:pt x="828144" y="2190102"/>
                  </a:lnTo>
                  <a:lnTo>
                    <a:pt x="798801" y="2129482"/>
                  </a:lnTo>
                  <a:lnTo>
                    <a:pt x="798509" y="2130017"/>
                  </a:lnTo>
                  <a:lnTo>
                    <a:pt x="797907" y="2131121"/>
                  </a:lnTo>
                  <a:lnTo>
                    <a:pt x="797907" y="2131239"/>
                  </a:lnTo>
                  <a:lnTo>
                    <a:pt x="794479" y="2138393"/>
                  </a:lnTo>
                  <a:lnTo>
                    <a:pt x="769593" y="2190102"/>
                  </a:lnTo>
                  <a:lnTo>
                    <a:pt x="769599" y="2190102"/>
                  </a:lnTo>
                  <a:lnTo>
                    <a:pt x="794479" y="2138408"/>
                  </a:lnTo>
                  <a:lnTo>
                    <a:pt x="797907" y="2131253"/>
                  </a:lnTo>
                  <a:lnTo>
                    <a:pt x="797907" y="2131268"/>
                  </a:lnTo>
                  <a:lnTo>
                    <a:pt x="794479" y="2138422"/>
                  </a:lnTo>
                  <a:lnTo>
                    <a:pt x="769606" y="2190102"/>
                  </a:lnTo>
                  <a:lnTo>
                    <a:pt x="769600" y="2190102"/>
                  </a:lnTo>
                  <a:lnTo>
                    <a:pt x="769593" y="2190117"/>
                  </a:lnTo>
                  <a:lnTo>
                    <a:pt x="769600" y="2190117"/>
                  </a:lnTo>
                  <a:lnTo>
                    <a:pt x="769593" y="2190131"/>
                  </a:lnTo>
                  <a:lnTo>
                    <a:pt x="828158" y="2190131"/>
                  </a:lnTo>
                  <a:lnTo>
                    <a:pt x="828151" y="2190117"/>
                  </a:lnTo>
                  <a:lnTo>
                    <a:pt x="828158" y="2190117"/>
                  </a:lnTo>
                  <a:lnTo>
                    <a:pt x="828151" y="2190102"/>
                  </a:lnTo>
                  <a:lnTo>
                    <a:pt x="828158" y="2190102"/>
                  </a:lnTo>
                  <a:close/>
                  <a:moveTo>
                    <a:pt x="974343" y="2129452"/>
                  </a:moveTo>
                  <a:lnTo>
                    <a:pt x="973450" y="2131090"/>
                  </a:lnTo>
                  <a:lnTo>
                    <a:pt x="970022" y="2138393"/>
                  </a:lnTo>
                  <a:lnTo>
                    <a:pt x="945136" y="2190102"/>
                  </a:lnTo>
                  <a:lnTo>
                    <a:pt x="945142" y="2190102"/>
                  </a:lnTo>
                  <a:lnTo>
                    <a:pt x="970022" y="2138408"/>
                  </a:lnTo>
                  <a:lnTo>
                    <a:pt x="973449" y="2131104"/>
                  </a:lnTo>
                  <a:lnTo>
                    <a:pt x="974343" y="2129466"/>
                  </a:lnTo>
                  <a:lnTo>
                    <a:pt x="974344" y="2129469"/>
                  </a:lnTo>
                  <a:lnTo>
                    <a:pt x="974348" y="2129462"/>
                  </a:lnTo>
                  <a:close/>
                  <a:moveTo>
                    <a:pt x="798801" y="2129452"/>
                  </a:moveTo>
                  <a:lnTo>
                    <a:pt x="797907" y="2131090"/>
                  </a:lnTo>
                  <a:lnTo>
                    <a:pt x="797907" y="2131104"/>
                  </a:lnTo>
                  <a:lnTo>
                    <a:pt x="798801" y="2129466"/>
                  </a:lnTo>
                  <a:lnTo>
                    <a:pt x="798802" y="2129467"/>
                  </a:lnTo>
                  <a:lnTo>
                    <a:pt x="798805" y="2129461"/>
                  </a:lnTo>
                  <a:close/>
                  <a:moveTo>
                    <a:pt x="2152763" y="2124399"/>
                  </a:moveTo>
                  <a:lnTo>
                    <a:pt x="2152763" y="2124414"/>
                  </a:lnTo>
                  <a:cubicBezTo>
                    <a:pt x="2152763" y="2134697"/>
                    <a:pt x="2144418" y="2143042"/>
                    <a:pt x="2134137" y="2143042"/>
                  </a:cubicBezTo>
                  <a:lnTo>
                    <a:pt x="2125525" y="2143042"/>
                  </a:lnTo>
                  <a:lnTo>
                    <a:pt x="2125509" y="2143026"/>
                  </a:lnTo>
                  <a:lnTo>
                    <a:pt x="2134137" y="2143026"/>
                  </a:lnTo>
                  <a:cubicBezTo>
                    <a:pt x="2144418" y="2143026"/>
                    <a:pt x="2152763" y="2134681"/>
                    <a:pt x="2152763" y="2124399"/>
                  </a:cubicBezTo>
                  <a:close/>
                  <a:moveTo>
                    <a:pt x="1949504" y="2124399"/>
                  </a:moveTo>
                  <a:lnTo>
                    <a:pt x="1949504" y="2124414"/>
                  </a:lnTo>
                  <a:cubicBezTo>
                    <a:pt x="1949504" y="2134697"/>
                    <a:pt x="1941161" y="2143042"/>
                    <a:pt x="1930728" y="2143042"/>
                  </a:cubicBezTo>
                  <a:lnTo>
                    <a:pt x="1922117" y="2143042"/>
                  </a:lnTo>
                  <a:lnTo>
                    <a:pt x="1922100" y="2143026"/>
                  </a:lnTo>
                  <a:lnTo>
                    <a:pt x="1930728" y="2143026"/>
                  </a:lnTo>
                  <a:cubicBezTo>
                    <a:pt x="1941161" y="2143026"/>
                    <a:pt x="1949504" y="2134681"/>
                    <a:pt x="1949504" y="2124399"/>
                  </a:cubicBezTo>
                  <a:close/>
                  <a:moveTo>
                    <a:pt x="1784543" y="2124399"/>
                  </a:moveTo>
                  <a:cubicBezTo>
                    <a:pt x="1784543" y="2127528"/>
                    <a:pt x="1785288" y="2130510"/>
                    <a:pt x="1786927" y="2133192"/>
                  </a:cubicBezTo>
                  <a:cubicBezTo>
                    <a:pt x="1789461" y="2137960"/>
                    <a:pt x="1794081" y="2141537"/>
                    <a:pt x="1799593" y="2142578"/>
                  </a:cubicBezTo>
                  <a:cubicBezTo>
                    <a:pt x="1800786" y="2142878"/>
                    <a:pt x="1801979" y="2143026"/>
                    <a:pt x="1803319" y="2143026"/>
                  </a:cubicBezTo>
                  <a:lnTo>
                    <a:pt x="1812097" y="2143026"/>
                  </a:lnTo>
                  <a:lnTo>
                    <a:pt x="1812083" y="2143042"/>
                  </a:lnTo>
                  <a:lnTo>
                    <a:pt x="1803319" y="2143042"/>
                  </a:lnTo>
                  <a:cubicBezTo>
                    <a:pt x="1801979" y="2143042"/>
                    <a:pt x="1800786" y="2142893"/>
                    <a:pt x="1799593" y="2142595"/>
                  </a:cubicBezTo>
                  <a:cubicBezTo>
                    <a:pt x="1794081" y="2141551"/>
                    <a:pt x="1789461" y="2137975"/>
                    <a:pt x="1786927" y="2133206"/>
                  </a:cubicBezTo>
                  <a:cubicBezTo>
                    <a:pt x="1785288" y="2130525"/>
                    <a:pt x="1784543" y="2127543"/>
                    <a:pt x="1784543" y="2124414"/>
                  </a:cubicBezTo>
                  <a:close/>
                  <a:moveTo>
                    <a:pt x="364714" y="2123818"/>
                  </a:moveTo>
                  <a:cubicBezTo>
                    <a:pt x="364565" y="2124116"/>
                    <a:pt x="364267" y="2124414"/>
                    <a:pt x="364120" y="2124563"/>
                  </a:cubicBezTo>
                  <a:cubicBezTo>
                    <a:pt x="363523" y="2125607"/>
                    <a:pt x="362927" y="2126203"/>
                    <a:pt x="361884" y="2127096"/>
                  </a:cubicBezTo>
                  <a:lnTo>
                    <a:pt x="361884" y="2127201"/>
                  </a:lnTo>
                  <a:cubicBezTo>
                    <a:pt x="360542" y="2128557"/>
                    <a:pt x="359053" y="2129899"/>
                    <a:pt x="357413" y="2131090"/>
                  </a:cubicBezTo>
                  <a:lnTo>
                    <a:pt x="355775" y="2131820"/>
                  </a:lnTo>
                  <a:cubicBezTo>
                    <a:pt x="355029" y="2131984"/>
                    <a:pt x="354284" y="2132282"/>
                    <a:pt x="353687" y="2132730"/>
                  </a:cubicBezTo>
                  <a:lnTo>
                    <a:pt x="353538" y="2132730"/>
                  </a:lnTo>
                  <a:cubicBezTo>
                    <a:pt x="348620" y="2134964"/>
                    <a:pt x="345193" y="2139882"/>
                    <a:pt x="344895" y="2145396"/>
                  </a:cubicBezTo>
                  <a:lnTo>
                    <a:pt x="344895" y="2145411"/>
                  </a:lnTo>
                  <a:cubicBezTo>
                    <a:pt x="345193" y="2139897"/>
                    <a:pt x="348620" y="2134981"/>
                    <a:pt x="353538" y="2132744"/>
                  </a:cubicBezTo>
                  <a:lnTo>
                    <a:pt x="353687" y="2132744"/>
                  </a:lnTo>
                  <a:cubicBezTo>
                    <a:pt x="354284" y="2132297"/>
                    <a:pt x="355029" y="2131999"/>
                    <a:pt x="355775" y="2131850"/>
                  </a:cubicBezTo>
                  <a:lnTo>
                    <a:pt x="357413" y="2131104"/>
                  </a:lnTo>
                  <a:cubicBezTo>
                    <a:pt x="359053" y="2129914"/>
                    <a:pt x="360542" y="2128572"/>
                    <a:pt x="361884" y="2127230"/>
                  </a:cubicBezTo>
                  <a:lnTo>
                    <a:pt x="361884" y="2127247"/>
                  </a:lnTo>
                  <a:cubicBezTo>
                    <a:pt x="360542" y="2128586"/>
                    <a:pt x="359053" y="2129928"/>
                    <a:pt x="357413" y="2131121"/>
                  </a:cubicBezTo>
                  <a:lnTo>
                    <a:pt x="355775" y="2131865"/>
                  </a:lnTo>
                  <a:cubicBezTo>
                    <a:pt x="355029" y="2132014"/>
                    <a:pt x="354284" y="2132312"/>
                    <a:pt x="353687" y="2132759"/>
                  </a:cubicBezTo>
                  <a:lnTo>
                    <a:pt x="353538" y="2132759"/>
                  </a:lnTo>
                  <a:cubicBezTo>
                    <a:pt x="348620" y="2134994"/>
                    <a:pt x="345193" y="2139911"/>
                    <a:pt x="344895" y="2145426"/>
                  </a:cubicBezTo>
                  <a:lnTo>
                    <a:pt x="344895" y="2238233"/>
                  </a:lnTo>
                  <a:cubicBezTo>
                    <a:pt x="344895" y="2240171"/>
                    <a:pt x="345939" y="2241662"/>
                    <a:pt x="347579" y="2242405"/>
                  </a:cubicBezTo>
                  <a:lnTo>
                    <a:pt x="405247" y="2242405"/>
                  </a:lnTo>
                  <a:cubicBezTo>
                    <a:pt x="406887" y="2241662"/>
                    <a:pt x="407931" y="2240171"/>
                    <a:pt x="407931" y="2238233"/>
                  </a:cubicBezTo>
                  <a:lnTo>
                    <a:pt x="407931" y="2146320"/>
                  </a:lnTo>
                  <a:cubicBezTo>
                    <a:pt x="407931" y="2139615"/>
                    <a:pt x="403460" y="2133654"/>
                    <a:pt x="397051" y="2131865"/>
                  </a:cubicBezTo>
                  <a:lnTo>
                    <a:pt x="395411" y="2131121"/>
                  </a:lnTo>
                  <a:cubicBezTo>
                    <a:pt x="392730" y="2129332"/>
                    <a:pt x="390495" y="2127096"/>
                    <a:pt x="388706" y="2124563"/>
                  </a:cubicBezTo>
                  <a:cubicBezTo>
                    <a:pt x="388408" y="2124414"/>
                    <a:pt x="388259" y="2124116"/>
                    <a:pt x="388110" y="2123818"/>
                  </a:cubicBezTo>
                  <a:close/>
                  <a:moveTo>
                    <a:pt x="546367" y="2123803"/>
                  </a:moveTo>
                  <a:lnTo>
                    <a:pt x="569764" y="2123803"/>
                  </a:lnTo>
                  <a:cubicBezTo>
                    <a:pt x="569912" y="2124101"/>
                    <a:pt x="570062" y="2124399"/>
                    <a:pt x="570359" y="2124548"/>
                  </a:cubicBezTo>
                  <a:cubicBezTo>
                    <a:pt x="572146" y="2127083"/>
                    <a:pt x="574383" y="2129317"/>
                    <a:pt x="577064" y="2131104"/>
                  </a:cubicBezTo>
                  <a:lnTo>
                    <a:pt x="578704" y="2131850"/>
                  </a:lnTo>
                  <a:cubicBezTo>
                    <a:pt x="585111" y="2133639"/>
                    <a:pt x="589581" y="2139599"/>
                    <a:pt x="589581" y="2146306"/>
                  </a:cubicBezTo>
                  <a:lnTo>
                    <a:pt x="589581" y="2146320"/>
                  </a:lnTo>
                  <a:cubicBezTo>
                    <a:pt x="589581" y="2139615"/>
                    <a:pt x="585111" y="2133654"/>
                    <a:pt x="578704" y="2131865"/>
                  </a:cubicBezTo>
                  <a:lnTo>
                    <a:pt x="577064" y="2131121"/>
                  </a:lnTo>
                  <a:cubicBezTo>
                    <a:pt x="574383" y="2129332"/>
                    <a:pt x="572146" y="2127096"/>
                    <a:pt x="570359" y="2124563"/>
                  </a:cubicBezTo>
                  <a:cubicBezTo>
                    <a:pt x="570062" y="2124414"/>
                    <a:pt x="569912" y="2124116"/>
                    <a:pt x="569764" y="2123818"/>
                  </a:cubicBezTo>
                  <a:lnTo>
                    <a:pt x="546367" y="2123818"/>
                  </a:lnTo>
                  <a:cubicBezTo>
                    <a:pt x="546218" y="2123967"/>
                    <a:pt x="546069" y="2124265"/>
                    <a:pt x="545771" y="2124414"/>
                  </a:cubicBezTo>
                  <a:cubicBezTo>
                    <a:pt x="544131" y="2126948"/>
                    <a:pt x="541747" y="2129183"/>
                    <a:pt x="539064" y="2131121"/>
                  </a:cubicBezTo>
                  <a:lnTo>
                    <a:pt x="537426" y="2131865"/>
                  </a:lnTo>
                  <a:cubicBezTo>
                    <a:pt x="531762" y="2133355"/>
                    <a:pt x="527739" y="2138124"/>
                    <a:pt x="526695" y="2143786"/>
                  </a:cubicBezTo>
                  <a:cubicBezTo>
                    <a:pt x="526548" y="2144680"/>
                    <a:pt x="526548" y="2145426"/>
                    <a:pt x="526548" y="2146320"/>
                  </a:cubicBezTo>
                  <a:lnTo>
                    <a:pt x="526548" y="2146306"/>
                  </a:lnTo>
                  <a:cubicBezTo>
                    <a:pt x="526548" y="2145411"/>
                    <a:pt x="526548" y="2144666"/>
                    <a:pt x="526695" y="2143771"/>
                  </a:cubicBezTo>
                  <a:cubicBezTo>
                    <a:pt x="527739" y="2138110"/>
                    <a:pt x="531762" y="2133341"/>
                    <a:pt x="537426" y="2131850"/>
                  </a:cubicBezTo>
                  <a:lnTo>
                    <a:pt x="539064" y="2131104"/>
                  </a:lnTo>
                  <a:cubicBezTo>
                    <a:pt x="541747" y="2129168"/>
                    <a:pt x="544131" y="2126934"/>
                    <a:pt x="545771" y="2124399"/>
                  </a:cubicBezTo>
                  <a:cubicBezTo>
                    <a:pt x="546069" y="2124250"/>
                    <a:pt x="546218" y="2123952"/>
                    <a:pt x="546367" y="2123803"/>
                  </a:cubicBezTo>
                  <a:close/>
                  <a:moveTo>
                    <a:pt x="388110" y="2123803"/>
                  </a:moveTo>
                  <a:cubicBezTo>
                    <a:pt x="388259" y="2124101"/>
                    <a:pt x="388408" y="2124399"/>
                    <a:pt x="388706" y="2124548"/>
                  </a:cubicBezTo>
                  <a:cubicBezTo>
                    <a:pt x="390495" y="2127083"/>
                    <a:pt x="392730" y="2129317"/>
                    <a:pt x="395411" y="2131104"/>
                  </a:cubicBezTo>
                  <a:lnTo>
                    <a:pt x="397051" y="2131850"/>
                  </a:lnTo>
                  <a:cubicBezTo>
                    <a:pt x="403460" y="2133639"/>
                    <a:pt x="407931" y="2139599"/>
                    <a:pt x="407931" y="2146306"/>
                  </a:cubicBezTo>
                  <a:lnTo>
                    <a:pt x="407931" y="2146296"/>
                  </a:lnTo>
                  <a:lnTo>
                    <a:pt x="397058" y="2131850"/>
                  </a:lnTo>
                  <a:lnTo>
                    <a:pt x="395418" y="2131104"/>
                  </a:lnTo>
                  <a:cubicBezTo>
                    <a:pt x="392737" y="2129317"/>
                    <a:pt x="390502" y="2127083"/>
                    <a:pt x="388713" y="2124548"/>
                  </a:cubicBezTo>
                  <a:cubicBezTo>
                    <a:pt x="388415" y="2124399"/>
                    <a:pt x="388266" y="2124101"/>
                    <a:pt x="388117" y="2123803"/>
                  </a:cubicBezTo>
                  <a:close/>
                  <a:moveTo>
                    <a:pt x="546367" y="2123788"/>
                  </a:moveTo>
                  <a:cubicBezTo>
                    <a:pt x="546218" y="2123937"/>
                    <a:pt x="546069" y="2124235"/>
                    <a:pt x="545771" y="2124384"/>
                  </a:cubicBezTo>
                  <a:cubicBezTo>
                    <a:pt x="544131" y="2126917"/>
                    <a:pt x="541747" y="2129153"/>
                    <a:pt x="539064" y="2131090"/>
                  </a:cubicBezTo>
                  <a:cubicBezTo>
                    <a:pt x="541747" y="2129139"/>
                    <a:pt x="544131" y="2126917"/>
                    <a:pt x="545771" y="2124370"/>
                  </a:cubicBezTo>
                  <a:cubicBezTo>
                    <a:pt x="546069" y="2124235"/>
                    <a:pt x="546218" y="2123937"/>
                    <a:pt x="546367" y="2123788"/>
                  </a:cubicBezTo>
                  <a:close/>
                  <a:moveTo>
                    <a:pt x="364714" y="2123788"/>
                  </a:moveTo>
                  <a:cubicBezTo>
                    <a:pt x="364565" y="2124086"/>
                    <a:pt x="364267" y="2124384"/>
                    <a:pt x="364120" y="2124534"/>
                  </a:cubicBezTo>
                  <a:cubicBezTo>
                    <a:pt x="363523" y="2125577"/>
                    <a:pt x="362927" y="2126174"/>
                    <a:pt x="361884" y="2127066"/>
                  </a:cubicBezTo>
                  <a:lnTo>
                    <a:pt x="361884" y="2127083"/>
                  </a:lnTo>
                  <a:lnTo>
                    <a:pt x="361891" y="2127075"/>
                  </a:lnTo>
                  <a:lnTo>
                    <a:pt x="361891" y="2127066"/>
                  </a:lnTo>
                  <a:cubicBezTo>
                    <a:pt x="362934" y="2126174"/>
                    <a:pt x="363530" y="2125577"/>
                    <a:pt x="364127" y="2124534"/>
                  </a:cubicBezTo>
                  <a:cubicBezTo>
                    <a:pt x="364274" y="2124384"/>
                    <a:pt x="364572" y="2124086"/>
                    <a:pt x="364721" y="2123788"/>
                  </a:cubicBezTo>
                  <a:close/>
                  <a:moveTo>
                    <a:pt x="297359" y="2123654"/>
                  </a:moveTo>
                  <a:cubicBezTo>
                    <a:pt x="297508" y="2123952"/>
                    <a:pt x="297806" y="2124250"/>
                    <a:pt x="298104" y="2124548"/>
                  </a:cubicBezTo>
                  <a:cubicBezTo>
                    <a:pt x="299744" y="2127083"/>
                    <a:pt x="301979" y="2129168"/>
                    <a:pt x="304660" y="2130808"/>
                  </a:cubicBezTo>
                  <a:lnTo>
                    <a:pt x="301336" y="2127627"/>
                  </a:lnTo>
                  <a:lnTo>
                    <a:pt x="298111" y="2124548"/>
                  </a:lnTo>
                  <a:cubicBezTo>
                    <a:pt x="297813" y="2124250"/>
                    <a:pt x="297515" y="2123952"/>
                    <a:pt x="297366" y="2123654"/>
                  </a:cubicBezTo>
                  <a:close/>
                  <a:moveTo>
                    <a:pt x="273963" y="2123639"/>
                  </a:moveTo>
                  <a:cubicBezTo>
                    <a:pt x="273814" y="2123937"/>
                    <a:pt x="273516" y="2124235"/>
                    <a:pt x="273218" y="2124534"/>
                  </a:cubicBezTo>
                  <a:cubicBezTo>
                    <a:pt x="273069" y="2124832"/>
                    <a:pt x="272772" y="2125130"/>
                    <a:pt x="272472" y="2125428"/>
                  </a:cubicBezTo>
                  <a:cubicBezTo>
                    <a:pt x="270834" y="2127513"/>
                    <a:pt x="268896" y="2129302"/>
                    <a:pt x="266662" y="2130808"/>
                  </a:cubicBezTo>
                  <a:lnTo>
                    <a:pt x="269384" y="2128295"/>
                  </a:lnTo>
                  <a:lnTo>
                    <a:pt x="272480" y="2125428"/>
                  </a:lnTo>
                  <a:cubicBezTo>
                    <a:pt x="272780" y="2125130"/>
                    <a:pt x="273077" y="2124832"/>
                    <a:pt x="273226" y="2124534"/>
                  </a:cubicBezTo>
                  <a:cubicBezTo>
                    <a:pt x="273524" y="2124235"/>
                    <a:pt x="273822" y="2123937"/>
                    <a:pt x="273971" y="2123639"/>
                  </a:cubicBezTo>
                  <a:close/>
                  <a:moveTo>
                    <a:pt x="587355" y="2122022"/>
                  </a:moveTo>
                  <a:lnTo>
                    <a:pt x="591220" y="2124548"/>
                  </a:lnTo>
                  <a:lnTo>
                    <a:pt x="591368" y="2124548"/>
                  </a:lnTo>
                  <a:lnTo>
                    <a:pt x="591518" y="2124697"/>
                  </a:lnTo>
                  <a:cubicBezTo>
                    <a:pt x="596286" y="2128572"/>
                    <a:pt x="599713" y="2133639"/>
                    <a:pt x="601055" y="2139599"/>
                  </a:cubicBezTo>
                  <a:lnTo>
                    <a:pt x="601055" y="2139615"/>
                  </a:lnTo>
                  <a:cubicBezTo>
                    <a:pt x="599713" y="2133654"/>
                    <a:pt x="596286" y="2128586"/>
                    <a:pt x="591518" y="2124712"/>
                  </a:cubicBezTo>
                  <a:lnTo>
                    <a:pt x="591368" y="2124563"/>
                  </a:lnTo>
                  <a:lnTo>
                    <a:pt x="591220" y="2124563"/>
                  </a:lnTo>
                  <a:cubicBezTo>
                    <a:pt x="590027" y="2123668"/>
                    <a:pt x="588687" y="2122776"/>
                    <a:pt x="587346" y="2122030"/>
                  </a:cubicBezTo>
                  <a:close/>
                  <a:moveTo>
                    <a:pt x="528777" y="2122021"/>
                  </a:moveTo>
                  <a:lnTo>
                    <a:pt x="528782" y="2122030"/>
                  </a:lnTo>
                  <a:cubicBezTo>
                    <a:pt x="524461" y="2124265"/>
                    <a:pt x="520884" y="2127692"/>
                    <a:pt x="518351" y="2131865"/>
                  </a:cubicBezTo>
                  <a:cubicBezTo>
                    <a:pt x="517009" y="2134101"/>
                    <a:pt x="515966" y="2136335"/>
                    <a:pt x="515220" y="2138870"/>
                  </a:cubicBezTo>
                  <a:cubicBezTo>
                    <a:pt x="514477" y="2141253"/>
                    <a:pt x="514178" y="2143786"/>
                    <a:pt x="514178" y="2146320"/>
                  </a:cubicBezTo>
                  <a:lnTo>
                    <a:pt x="514178" y="2146306"/>
                  </a:lnTo>
                  <a:cubicBezTo>
                    <a:pt x="514178" y="2143771"/>
                    <a:pt x="514477" y="2141239"/>
                    <a:pt x="515220" y="2138853"/>
                  </a:cubicBezTo>
                  <a:cubicBezTo>
                    <a:pt x="515966" y="2136321"/>
                    <a:pt x="517009" y="2134086"/>
                    <a:pt x="518351" y="2131850"/>
                  </a:cubicBezTo>
                  <a:close/>
                  <a:moveTo>
                    <a:pt x="496601" y="2121872"/>
                  </a:moveTo>
                  <a:lnTo>
                    <a:pt x="500617" y="2124548"/>
                  </a:lnTo>
                  <a:cubicBezTo>
                    <a:pt x="501661" y="2125443"/>
                    <a:pt x="502704" y="2126337"/>
                    <a:pt x="503597" y="2127379"/>
                  </a:cubicBezTo>
                  <a:cubicBezTo>
                    <a:pt x="508217" y="2132297"/>
                    <a:pt x="511048" y="2138853"/>
                    <a:pt x="511048" y="2146007"/>
                  </a:cubicBezTo>
                  <a:lnTo>
                    <a:pt x="511048" y="2146022"/>
                  </a:lnTo>
                  <a:cubicBezTo>
                    <a:pt x="511048" y="2138870"/>
                    <a:pt x="508217" y="2132312"/>
                    <a:pt x="503597" y="2127396"/>
                  </a:cubicBezTo>
                  <a:cubicBezTo>
                    <a:pt x="502704" y="2126352"/>
                    <a:pt x="501661" y="2125458"/>
                    <a:pt x="500617" y="2124563"/>
                  </a:cubicBezTo>
                  <a:cubicBezTo>
                    <a:pt x="499424" y="2123519"/>
                    <a:pt x="498084" y="2122627"/>
                    <a:pt x="496594" y="2121881"/>
                  </a:cubicBezTo>
                  <a:close/>
                  <a:moveTo>
                    <a:pt x="966596" y="2116785"/>
                  </a:moveTo>
                  <a:lnTo>
                    <a:pt x="982242" y="2116785"/>
                  </a:lnTo>
                  <a:lnTo>
                    <a:pt x="1017707" y="2190102"/>
                  </a:lnTo>
                  <a:lnTo>
                    <a:pt x="1024561" y="2190102"/>
                  </a:lnTo>
                  <a:cubicBezTo>
                    <a:pt x="1033503" y="2190102"/>
                    <a:pt x="1040655" y="2197403"/>
                    <a:pt x="1040655" y="2206194"/>
                  </a:cubicBezTo>
                  <a:lnTo>
                    <a:pt x="1040655" y="2206211"/>
                  </a:lnTo>
                  <a:cubicBezTo>
                    <a:pt x="1040655" y="2197418"/>
                    <a:pt x="1033503" y="2190117"/>
                    <a:pt x="1024561" y="2190117"/>
                  </a:cubicBezTo>
                  <a:lnTo>
                    <a:pt x="1017707" y="2190117"/>
                  </a:lnTo>
                  <a:lnTo>
                    <a:pt x="982242" y="2116799"/>
                  </a:lnTo>
                  <a:lnTo>
                    <a:pt x="966596" y="2116799"/>
                  </a:lnTo>
                  <a:lnTo>
                    <a:pt x="965850" y="2118290"/>
                  </a:lnTo>
                  <a:lnTo>
                    <a:pt x="962870" y="2124548"/>
                  </a:lnTo>
                  <a:lnTo>
                    <a:pt x="931130" y="2190117"/>
                  </a:lnTo>
                  <a:lnTo>
                    <a:pt x="923828" y="2190117"/>
                  </a:lnTo>
                  <a:cubicBezTo>
                    <a:pt x="921592" y="2190117"/>
                    <a:pt x="919506" y="2190711"/>
                    <a:pt x="917568" y="2191606"/>
                  </a:cubicBezTo>
                  <a:cubicBezTo>
                    <a:pt x="913545" y="2193395"/>
                    <a:pt x="910565" y="2196524"/>
                    <a:pt x="909223" y="2200696"/>
                  </a:cubicBezTo>
                  <a:lnTo>
                    <a:pt x="909074" y="2200845"/>
                  </a:lnTo>
                  <a:cubicBezTo>
                    <a:pt x="908331" y="2202485"/>
                    <a:pt x="908032" y="2204272"/>
                    <a:pt x="908032" y="2206211"/>
                  </a:cubicBezTo>
                  <a:lnTo>
                    <a:pt x="908032" y="2206194"/>
                  </a:lnTo>
                  <a:cubicBezTo>
                    <a:pt x="908032" y="2204258"/>
                    <a:pt x="908331" y="2202469"/>
                    <a:pt x="909074" y="2200831"/>
                  </a:cubicBezTo>
                  <a:lnTo>
                    <a:pt x="909223" y="2200681"/>
                  </a:lnTo>
                  <a:cubicBezTo>
                    <a:pt x="910565" y="2196509"/>
                    <a:pt x="913545" y="2193380"/>
                    <a:pt x="917568" y="2191591"/>
                  </a:cubicBezTo>
                  <a:cubicBezTo>
                    <a:pt x="919506" y="2190696"/>
                    <a:pt x="921592" y="2190102"/>
                    <a:pt x="923828" y="2190102"/>
                  </a:cubicBezTo>
                  <a:lnTo>
                    <a:pt x="931130" y="2190102"/>
                  </a:lnTo>
                  <a:lnTo>
                    <a:pt x="962870" y="2124534"/>
                  </a:lnTo>
                  <a:lnTo>
                    <a:pt x="965850" y="2118276"/>
                  </a:lnTo>
                  <a:close/>
                  <a:moveTo>
                    <a:pt x="791052" y="2116785"/>
                  </a:moveTo>
                  <a:lnTo>
                    <a:pt x="806699" y="2116785"/>
                  </a:lnTo>
                  <a:lnTo>
                    <a:pt x="842166" y="2190102"/>
                  </a:lnTo>
                  <a:lnTo>
                    <a:pt x="849020" y="2190102"/>
                  </a:lnTo>
                  <a:cubicBezTo>
                    <a:pt x="853491" y="2190102"/>
                    <a:pt x="857552" y="2191927"/>
                    <a:pt x="860495" y="2194851"/>
                  </a:cubicBezTo>
                  <a:cubicBezTo>
                    <a:pt x="863438" y="2197776"/>
                    <a:pt x="865263" y="2201799"/>
                    <a:pt x="865263" y="2206194"/>
                  </a:cubicBezTo>
                  <a:lnTo>
                    <a:pt x="865263" y="2206211"/>
                  </a:lnTo>
                  <a:cubicBezTo>
                    <a:pt x="865263" y="2197418"/>
                    <a:pt x="857962" y="2190117"/>
                    <a:pt x="849020" y="2190117"/>
                  </a:cubicBezTo>
                  <a:lnTo>
                    <a:pt x="842166" y="2190117"/>
                  </a:lnTo>
                  <a:lnTo>
                    <a:pt x="806699" y="2116799"/>
                  </a:lnTo>
                  <a:lnTo>
                    <a:pt x="791052" y="2116799"/>
                  </a:lnTo>
                  <a:lnTo>
                    <a:pt x="790307" y="2118290"/>
                  </a:lnTo>
                  <a:lnTo>
                    <a:pt x="787327" y="2124548"/>
                  </a:lnTo>
                  <a:lnTo>
                    <a:pt x="755586" y="2190117"/>
                  </a:lnTo>
                  <a:lnTo>
                    <a:pt x="748285" y="2190117"/>
                  </a:lnTo>
                  <a:cubicBezTo>
                    <a:pt x="746049" y="2190117"/>
                    <a:pt x="743963" y="2190711"/>
                    <a:pt x="742025" y="2191606"/>
                  </a:cubicBezTo>
                  <a:cubicBezTo>
                    <a:pt x="738002" y="2193395"/>
                    <a:pt x="735022" y="2196524"/>
                    <a:pt x="733680" y="2200696"/>
                  </a:cubicBezTo>
                  <a:lnTo>
                    <a:pt x="733531" y="2200845"/>
                  </a:lnTo>
                  <a:cubicBezTo>
                    <a:pt x="732787" y="2202485"/>
                    <a:pt x="732489" y="2204272"/>
                    <a:pt x="732489" y="2206211"/>
                  </a:cubicBezTo>
                  <a:lnTo>
                    <a:pt x="732489" y="2206194"/>
                  </a:lnTo>
                  <a:cubicBezTo>
                    <a:pt x="732489" y="2204258"/>
                    <a:pt x="732787" y="2202469"/>
                    <a:pt x="733531" y="2200831"/>
                  </a:cubicBezTo>
                  <a:lnTo>
                    <a:pt x="733680" y="2200681"/>
                  </a:lnTo>
                  <a:cubicBezTo>
                    <a:pt x="735022" y="2196509"/>
                    <a:pt x="738002" y="2193380"/>
                    <a:pt x="742025" y="2191591"/>
                  </a:cubicBezTo>
                  <a:cubicBezTo>
                    <a:pt x="743963" y="2190696"/>
                    <a:pt x="746049" y="2190102"/>
                    <a:pt x="748285" y="2190102"/>
                  </a:cubicBezTo>
                  <a:lnTo>
                    <a:pt x="755586" y="2190102"/>
                  </a:lnTo>
                  <a:lnTo>
                    <a:pt x="787327" y="2124534"/>
                  </a:lnTo>
                  <a:lnTo>
                    <a:pt x="790307" y="2118276"/>
                  </a:lnTo>
                  <a:close/>
                  <a:moveTo>
                    <a:pt x="500021" y="2115443"/>
                  </a:moveTo>
                  <a:lnTo>
                    <a:pt x="500021" y="2115458"/>
                  </a:lnTo>
                  <a:lnTo>
                    <a:pt x="500021" y="2115458"/>
                  </a:lnTo>
                  <a:lnTo>
                    <a:pt x="500021" y="2115472"/>
                  </a:lnTo>
                  <a:cubicBezTo>
                    <a:pt x="499872" y="2116516"/>
                    <a:pt x="499723" y="2117411"/>
                    <a:pt x="499275" y="2118305"/>
                  </a:cubicBezTo>
                  <a:lnTo>
                    <a:pt x="496609" y="2121862"/>
                  </a:lnTo>
                  <a:lnTo>
                    <a:pt x="496601" y="2121872"/>
                  </a:lnTo>
                  <a:lnTo>
                    <a:pt x="496594" y="2121867"/>
                  </a:lnTo>
                  <a:lnTo>
                    <a:pt x="496602" y="2121857"/>
                  </a:lnTo>
                  <a:lnTo>
                    <a:pt x="499275" y="2118290"/>
                  </a:lnTo>
                  <a:lnTo>
                    <a:pt x="500011" y="2115497"/>
                  </a:lnTo>
                  <a:lnTo>
                    <a:pt x="499275" y="2118276"/>
                  </a:lnTo>
                  <a:cubicBezTo>
                    <a:pt x="499723" y="2117381"/>
                    <a:pt x="499872" y="2116487"/>
                    <a:pt x="500021" y="2115443"/>
                  </a:cubicBezTo>
                  <a:close/>
                  <a:moveTo>
                    <a:pt x="525355" y="2115012"/>
                  </a:moveTo>
                  <a:lnTo>
                    <a:pt x="528777" y="2122006"/>
                  </a:lnTo>
                  <a:lnTo>
                    <a:pt x="528782" y="2122016"/>
                  </a:lnTo>
                  <a:lnTo>
                    <a:pt x="528777" y="2122021"/>
                  </a:lnTo>
                  <a:lnTo>
                    <a:pt x="528772" y="2122010"/>
                  </a:lnTo>
                  <a:lnTo>
                    <a:pt x="525355" y="2115027"/>
                  </a:lnTo>
                  <a:close/>
                  <a:moveTo>
                    <a:pt x="590773" y="2114996"/>
                  </a:moveTo>
                  <a:lnTo>
                    <a:pt x="590773" y="2115012"/>
                  </a:lnTo>
                  <a:lnTo>
                    <a:pt x="590773" y="2115013"/>
                  </a:lnTo>
                  <a:lnTo>
                    <a:pt x="590773" y="2115027"/>
                  </a:lnTo>
                  <a:cubicBezTo>
                    <a:pt x="590773" y="2116218"/>
                    <a:pt x="590624" y="2117261"/>
                    <a:pt x="590178" y="2118305"/>
                  </a:cubicBezTo>
                  <a:cubicBezTo>
                    <a:pt x="589731" y="2119349"/>
                    <a:pt x="589135" y="2120241"/>
                    <a:pt x="588389" y="2121136"/>
                  </a:cubicBezTo>
                  <a:lnTo>
                    <a:pt x="587365" y="2122014"/>
                  </a:lnTo>
                  <a:lnTo>
                    <a:pt x="587355" y="2122022"/>
                  </a:lnTo>
                  <a:lnTo>
                    <a:pt x="587346" y="2122016"/>
                  </a:lnTo>
                  <a:lnTo>
                    <a:pt x="587356" y="2122008"/>
                  </a:lnTo>
                  <a:lnTo>
                    <a:pt x="588389" y="2121121"/>
                  </a:lnTo>
                  <a:cubicBezTo>
                    <a:pt x="589135" y="2120227"/>
                    <a:pt x="589731" y="2119332"/>
                    <a:pt x="590178" y="2118290"/>
                  </a:cubicBezTo>
                  <a:lnTo>
                    <a:pt x="590749" y="2115145"/>
                  </a:lnTo>
                  <a:lnTo>
                    <a:pt x="590178" y="2118276"/>
                  </a:lnTo>
                  <a:cubicBezTo>
                    <a:pt x="590624" y="2117232"/>
                    <a:pt x="590773" y="2116188"/>
                    <a:pt x="590773" y="2114996"/>
                  </a:cubicBezTo>
                  <a:close/>
                  <a:moveTo>
                    <a:pt x="525356" y="2114996"/>
                  </a:moveTo>
                  <a:cubicBezTo>
                    <a:pt x="525356" y="2117828"/>
                    <a:pt x="526696" y="2120361"/>
                    <a:pt x="528782" y="2122001"/>
                  </a:cubicBezTo>
                  <a:cubicBezTo>
                    <a:pt x="526696" y="2120376"/>
                    <a:pt x="525356" y="2117843"/>
                    <a:pt x="525356" y="2115012"/>
                  </a:cubicBezTo>
                  <a:close/>
                  <a:moveTo>
                    <a:pt x="355922" y="2111583"/>
                  </a:moveTo>
                  <a:lnTo>
                    <a:pt x="355922" y="2111600"/>
                  </a:lnTo>
                  <a:lnTo>
                    <a:pt x="396753" y="2111600"/>
                  </a:lnTo>
                  <a:lnTo>
                    <a:pt x="396753" y="2111583"/>
                  </a:lnTo>
                  <a:close/>
                  <a:moveTo>
                    <a:pt x="355922" y="2105936"/>
                  </a:moveTo>
                  <a:lnTo>
                    <a:pt x="355922" y="2111569"/>
                  </a:lnTo>
                  <a:lnTo>
                    <a:pt x="355929" y="2111569"/>
                  </a:lnTo>
                  <a:lnTo>
                    <a:pt x="355929" y="2105936"/>
                  </a:lnTo>
                  <a:close/>
                  <a:moveTo>
                    <a:pt x="355922" y="2105907"/>
                  </a:moveTo>
                  <a:lnTo>
                    <a:pt x="355922" y="2105922"/>
                  </a:lnTo>
                  <a:lnTo>
                    <a:pt x="396753" y="2105922"/>
                  </a:lnTo>
                  <a:lnTo>
                    <a:pt x="396753" y="2105907"/>
                  </a:lnTo>
                  <a:close/>
                  <a:moveTo>
                    <a:pt x="265171" y="2105638"/>
                  </a:moveTo>
                  <a:lnTo>
                    <a:pt x="265171" y="2111270"/>
                  </a:lnTo>
                  <a:lnTo>
                    <a:pt x="265171" y="2111287"/>
                  </a:lnTo>
                  <a:lnTo>
                    <a:pt x="265171" y="2111300"/>
                  </a:lnTo>
                  <a:lnTo>
                    <a:pt x="306002" y="2111300"/>
                  </a:lnTo>
                  <a:lnTo>
                    <a:pt x="306002" y="2111287"/>
                  </a:lnTo>
                  <a:lnTo>
                    <a:pt x="306002" y="2111270"/>
                  </a:lnTo>
                  <a:lnTo>
                    <a:pt x="306002" y="2105638"/>
                  </a:lnTo>
                  <a:close/>
                  <a:moveTo>
                    <a:pt x="1358210" y="2099677"/>
                  </a:moveTo>
                  <a:lnTo>
                    <a:pt x="1358210" y="2498268"/>
                  </a:lnTo>
                  <a:lnTo>
                    <a:pt x="1460140" y="2498268"/>
                  </a:lnTo>
                  <a:lnTo>
                    <a:pt x="1460140" y="2099677"/>
                  </a:lnTo>
                  <a:close/>
                  <a:moveTo>
                    <a:pt x="1358210" y="2099647"/>
                  </a:moveTo>
                  <a:lnTo>
                    <a:pt x="1358210" y="2099662"/>
                  </a:lnTo>
                  <a:lnTo>
                    <a:pt x="1460140" y="2099662"/>
                  </a:lnTo>
                  <a:lnTo>
                    <a:pt x="1460140" y="2099647"/>
                  </a:lnTo>
                  <a:close/>
                  <a:moveTo>
                    <a:pt x="1936988" y="2095471"/>
                  </a:moveTo>
                  <a:lnTo>
                    <a:pt x="1901964" y="2130495"/>
                  </a:lnTo>
                  <a:lnTo>
                    <a:pt x="1930728" y="2130495"/>
                  </a:lnTo>
                  <a:cubicBezTo>
                    <a:pt x="1931623" y="2130495"/>
                    <a:pt x="1932517" y="2130346"/>
                    <a:pt x="1933263" y="2129899"/>
                  </a:cubicBezTo>
                  <a:lnTo>
                    <a:pt x="1933412" y="2129899"/>
                  </a:lnTo>
                  <a:cubicBezTo>
                    <a:pt x="1935497" y="2128855"/>
                    <a:pt x="1936988" y="2126770"/>
                    <a:pt x="1936988" y="2124384"/>
                  </a:cubicBezTo>
                  <a:close/>
                  <a:moveTo>
                    <a:pt x="581983" y="2093553"/>
                  </a:moveTo>
                  <a:cubicBezTo>
                    <a:pt x="582578" y="2093553"/>
                    <a:pt x="583174" y="2093553"/>
                    <a:pt x="583770" y="2093702"/>
                  </a:cubicBezTo>
                  <a:lnTo>
                    <a:pt x="590434" y="2099921"/>
                  </a:lnTo>
                  <a:lnTo>
                    <a:pt x="587474" y="2097152"/>
                  </a:lnTo>
                  <a:lnTo>
                    <a:pt x="583777" y="2093702"/>
                  </a:lnTo>
                  <a:lnTo>
                    <a:pt x="582056" y="2093559"/>
                  </a:lnTo>
                  <a:close/>
                  <a:moveTo>
                    <a:pt x="534298" y="2093538"/>
                  </a:moveTo>
                  <a:lnTo>
                    <a:pt x="581983" y="2093538"/>
                  </a:lnTo>
                  <a:lnTo>
                    <a:pt x="583704" y="2093682"/>
                  </a:lnTo>
                  <a:lnTo>
                    <a:pt x="583777" y="2093687"/>
                  </a:lnTo>
                  <a:lnTo>
                    <a:pt x="586807" y="2096521"/>
                  </a:lnTo>
                  <a:lnTo>
                    <a:pt x="590476" y="2099945"/>
                  </a:lnTo>
                  <a:lnTo>
                    <a:pt x="590477" y="2099955"/>
                  </a:lnTo>
                  <a:lnTo>
                    <a:pt x="590773" y="2102331"/>
                  </a:lnTo>
                  <a:lnTo>
                    <a:pt x="590492" y="2100089"/>
                  </a:lnTo>
                  <a:lnTo>
                    <a:pt x="590773" y="2102346"/>
                  </a:lnTo>
                  <a:lnTo>
                    <a:pt x="590773" y="2102360"/>
                  </a:lnTo>
                  <a:cubicBezTo>
                    <a:pt x="590773" y="2101615"/>
                    <a:pt x="590624" y="2100720"/>
                    <a:pt x="590476" y="2099975"/>
                  </a:cubicBezTo>
                  <a:cubicBezTo>
                    <a:pt x="589583" y="2096846"/>
                    <a:pt x="586898" y="2094462"/>
                    <a:pt x="583770" y="2093717"/>
                  </a:cubicBezTo>
                  <a:cubicBezTo>
                    <a:pt x="583174" y="2093568"/>
                    <a:pt x="582578" y="2093568"/>
                    <a:pt x="581983" y="2093568"/>
                  </a:cubicBezTo>
                  <a:lnTo>
                    <a:pt x="534298" y="2093568"/>
                  </a:lnTo>
                  <a:cubicBezTo>
                    <a:pt x="529379" y="2093568"/>
                    <a:pt x="525356" y="2097591"/>
                    <a:pt x="525356" y="2102360"/>
                  </a:cubicBezTo>
                  <a:lnTo>
                    <a:pt x="525356" y="2102346"/>
                  </a:lnTo>
                  <a:cubicBezTo>
                    <a:pt x="525356" y="2097577"/>
                    <a:pt x="529379" y="2093553"/>
                    <a:pt x="534298" y="2093553"/>
                  </a:cubicBezTo>
                  <a:cubicBezTo>
                    <a:pt x="529379" y="2093553"/>
                    <a:pt x="525356" y="2097562"/>
                    <a:pt x="525356" y="2102331"/>
                  </a:cubicBezTo>
                  <a:cubicBezTo>
                    <a:pt x="525356" y="2097562"/>
                    <a:pt x="529379" y="2093538"/>
                    <a:pt x="534298" y="2093538"/>
                  </a:cubicBezTo>
                  <a:close/>
                  <a:moveTo>
                    <a:pt x="480948" y="2093240"/>
                  </a:moveTo>
                  <a:lnTo>
                    <a:pt x="491082" y="2093240"/>
                  </a:lnTo>
                  <a:cubicBezTo>
                    <a:pt x="491975" y="2093240"/>
                    <a:pt x="493018" y="2093389"/>
                    <a:pt x="493764" y="2093687"/>
                  </a:cubicBezTo>
                  <a:cubicBezTo>
                    <a:pt x="496744" y="2094582"/>
                    <a:pt x="498980" y="2096966"/>
                    <a:pt x="499724" y="2099945"/>
                  </a:cubicBezTo>
                  <a:cubicBezTo>
                    <a:pt x="499873" y="2100691"/>
                    <a:pt x="500022" y="2101436"/>
                    <a:pt x="500022" y="2102182"/>
                  </a:cubicBezTo>
                  <a:lnTo>
                    <a:pt x="500022" y="2102196"/>
                  </a:lnTo>
                  <a:lnTo>
                    <a:pt x="500022" y="2102211"/>
                  </a:lnTo>
                  <a:cubicBezTo>
                    <a:pt x="500022" y="2101466"/>
                    <a:pt x="499873" y="2100720"/>
                    <a:pt x="499724" y="2099975"/>
                  </a:cubicBezTo>
                  <a:cubicBezTo>
                    <a:pt x="498980" y="2096995"/>
                    <a:pt x="496744" y="2094611"/>
                    <a:pt x="493764" y="2093717"/>
                  </a:cubicBezTo>
                  <a:cubicBezTo>
                    <a:pt x="493018" y="2093419"/>
                    <a:pt x="491975" y="2093270"/>
                    <a:pt x="491082" y="2093270"/>
                  </a:cubicBezTo>
                  <a:lnTo>
                    <a:pt x="480933" y="2093270"/>
                  </a:lnTo>
                  <a:lnTo>
                    <a:pt x="480918" y="2093270"/>
                  </a:lnTo>
                  <a:lnTo>
                    <a:pt x="480933" y="2093255"/>
                  </a:lnTo>
                  <a:close/>
                  <a:moveTo>
                    <a:pt x="1632879" y="2091928"/>
                  </a:moveTo>
                  <a:lnTo>
                    <a:pt x="1577563" y="2147244"/>
                  </a:lnTo>
                  <a:lnTo>
                    <a:pt x="1577563" y="2148674"/>
                  </a:lnTo>
                  <a:cubicBezTo>
                    <a:pt x="1577563" y="2149867"/>
                    <a:pt x="1578011" y="2150909"/>
                    <a:pt x="1578608" y="2151803"/>
                  </a:cubicBezTo>
                  <a:cubicBezTo>
                    <a:pt x="1579502" y="2152847"/>
                    <a:pt x="1580841" y="2153592"/>
                    <a:pt x="1582332" y="2153592"/>
                  </a:cubicBezTo>
                  <a:lnTo>
                    <a:pt x="1645962" y="2153592"/>
                  </a:lnTo>
                  <a:cubicBezTo>
                    <a:pt x="1648196" y="2153592"/>
                    <a:pt x="1650134" y="2152102"/>
                    <a:pt x="1650580" y="2150016"/>
                  </a:cubicBezTo>
                  <a:cubicBezTo>
                    <a:pt x="1650880" y="2149569"/>
                    <a:pt x="1650880" y="2149122"/>
                    <a:pt x="1650880" y="2148674"/>
                  </a:cubicBezTo>
                  <a:lnTo>
                    <a:pt x="1650880" y="2096846"/>
                  </a:lnTo>
                  <a:cubicBezTo>
                    <a:pt x="1650880" y="2095504"/>
                    <a:pt x="1650283" y="2094164"/>
                    <a:pt x="1649240" y="2093419"/>
                  </a:cubicBezTo>
                  <a:cubicBezTo>
                    <a:pt x="1649240" y="2093270"/>
                    <a:pt x="1649091" y="2093121"/>
                    <a:pt x="1648941" y="2092972"/>
                  </a:cubicBezTo>
                  <a:cubicBezTo>
                    <a:pt x="1648196" y="2092375"/>
                    <a:pt x="1647154" y="2091928"/>
                    <a:pt x="1645962" y="2091928"/>
                  </a:cubicBezTo>
                  <a:close/>
                  <a:moveTo>
                    <a:pt x="1582332" y="2091928"/>
                  </a:moveTo>
                  <a:cubicBezTo>
                    <a:pt x="1580096" y="2091928"/>
                    <a:pt x="1578458" y="2093270"/>
                    <a:pt x="1577862" y="2095357"/>
                  </a:cubicBezTo>
                  <a:cubicBezTo>
                    <a:pt x="1577712" y="2095804"/>
                    <a:pt x="1577563" y="2096250"/>
                    <a:pt x="1577563" y="2096846"/>
                  </a:cubicBezTo>
                  <a:lnTo>
                    <a:pt x="1577563" y="2129778"/>
                  </a:lnTo>
                  <a:lnTo>
                    <a:pt x="1615414" y="2091928"/>
                  </a:lnTo>
                  <a:close/>
                  <a:moveTo>
                    <a:pt x="1645962" y="2091913"/>
                  </a:moveTo>
                  <a:cubicBezTo>
                    <a:pt x="1647154" y="2091913"/>
                    <a:pt x="1648196" y="2092360"/>
                    <a:pt x="1648941" y="2092957"/>
                  </a:cubicBezTo>
                  <a:cubicBezTo>
                    <a:pt x="1649091" y="2093106"/>
                    <a:pt x="1649240" y="2093255"/>
                    <a:pt x="1649240" y="2093404"/>
                  </a:cubicBezTo>
                  <a:cubicBezTo>
                    <a:pt x="1650283" y="2094149"/>
                    <a:pt x="1650880" y="2095491"/>
                    <a:pt x="1650880" y="2096831"/>
                  </a:cubicBezTo>
                  <a:lnTo>
                    <a:pt x="1650880" y="2096830"/>
                  </a:lnTo>
                  <a:lnTo>
                    <a:pt x="1649241" y="2093404"/>
                  </a:lnTo>
                  <a:cubicBezTo>
                    <a:pt x="1649241" y="2093255"/>
                    <a:pt x="1649092" y="2093106"/>
                    <a:pt x="1648942" y="2092957"/>
                  </a:cubicBezTo>
                  <a:cubicBezTo>
                    <a:pt x="1648197" y="2092360"/>
                    <a:pt x="1647155" y="2091913"/>
                    <a:pt x="1645962" y="2091913"/>
                  </a:cubicBezTo>
                  <a:close/>
                  <a:moveTo>
                    <a:pt x="1582332" y="2091898"/>
                  </a:moveTo>
                  <a:cubicBezTo>
                    <a:pt x="1580096" y="2091898"/>
                    <a:pt x="1578458" y="2093240"/>
                    <a:pt x="1577862" y="2095326"/>
                  </a:cubicBezTo>
                  <a:cubicBezTo>
                    <a:pt x="1577712" y="2095773"/>
                    <a:pt x="1577563" y="2096220"/>
                    <a:pt x="1577563" y="2096816"/>
                  </a:cubicBezTo>
                  <a:lnTo>
                    <a:pt x="1577563" y="2096831"/>
                  </a:lnTo>
                  <a:lnTo>
                    <a:pt x="1577564" y="2096826"/>
                  </a:lnTo>
                  <a:lnTo>
                    <a:pt x="1577564" y="2096816"/>
                  </a:lnTo>
                  <a:cubicBezTo>
                    <a:pt x="1577564" y="2096220"/>
                    <a:pt x="1577713" y="2095773"/>
                    <a:pt x="1577863" y="2095326"/>
                  </a:cubicBezTo>
                  <a:cubicBezTo>
                    <a:pt x="1578459" y="2093240"/>
                    <a:pt x="1580097" y="2091898"/>
                    <a:pt x="1582333" y="2091898"/>
                  </a:cubicBezTo>
                  <a:close/>
                  <a:moveTo>
                    <a:pt x="173973" y="2090573"/>
                  </a:moveTo>
                  <a:cubicBezTo>
                    <a:pt x="174271" y="2090573"/>
                    <a:pt x="174569" y="2090573"/>
                    <a:pt x="174718" y="2090870"/>
                  </a:cubicBezTo>
                  <a:cubicBezTo>
                    <a:pt x="175165" y="2091021"/>
                    <a:pt x="175464" y="2091466"/>
                    <a:pt x="175464" y="2092062"/>
                  </a:cubicBezTo>
                  <a:lnTo>
                    <a:pt x="175464" y="2092050"/>
                  </a:lnTo>
                  <a:lnTo>
                    <a:pt x="174726" y="2090870"/>
                  </a:lnTo>
                  <a:lnTo>
                    <a:pt x="174152" y="2090641"/>
                  </a:lnTo>
                  <a:close/>
                  <a:moveTo>
                    <a:pt x="1298453" y="2069129"/>
                  </a:moveTo>
                  <a:cubicBezTo>
                    <a:pt x="1296517" y="2071514"/>
                    <a:pt x="1294281" y="2074196"/>
                    <a:pt x="1291897" y="2077027"/>
                  </a:cubicBezTo>
                  <a:cubicBezTo>
                    <a:pt x="1290407" y="2078667"/>
                    <a:pt x="1288918" y="2080454"/>
                    <a:pt x="1287278" y="2082392"/>
                  </a:cubicBezTo>
                  <a:cubicBezTo>
                    <a:pt x="1285640" y="2084328"/>
                    <a:pt x="1283851" y="2086415"/>
                    <a:pt x="1282062" y="2088650"/>
                  </a:cubicBezTo>
                  <a:cubicBezTo>
                    <a:pt x="1281915" y="2088799"/>
                    <a:pt x="1281766" y="2089097"/>
                    <a:pt x="1281468" y="2089395"/>
                  </a:cubicBezTo>
                  <a:cubicBezTo>
                    <a:pt x="1279380" y="2091928"/>
                    <a:pt x="1277295" y="2094611"/>
                    <a:pt x="1275209" y="2097442"/>
                  </a:cubicBezTo>
                  <a:cubicBezTo>
                    <a:pt x="1260309" y="2116889"/>
                    <a:pt x="1243805" y="2143265"/>
                    <a:pt x="1234939" y="2177967"/>
                  </a:cubicBezTo>
                  <a:lnTo>
                    <a:pt x="1228521" y="2236422"/>
                  </a:lnTo>
                  <a:lnTo>
                    <a:pt x="1228521" y="2236416"/>
                  </a:lnTo>
                  <a:lnTo>
                    <a:pt x="1228521" y="2236425"/>
                  </a:lnTo>
                  <a:lnTo>
                    <a:pt x="1228521" y="2236431"/>
                  </a:lnTo>
                  <a:lnTo>
                    <a:pt x="1228521" y="2236440"/>
                  </a:lnTo>
                  <a:cubicBezTo>
                    <a:pt x="1229061" y="2258129"/>
                    <a:pt x="1232665" y="2282074"/>
                    <a:pt x="1240489" y="2308450"/>
                  </a:cubicBezTo>
                  <a:cubicBezTo>
                    <a:pt x="1244662" y="2322308"/>
                    <a:pt x="1249133" y="2336317"/>
                    <a:pt x="1253305" y="2350174"/>
                  </a:cubicBezTo>
                  <a:cubicBezTo>
                    <a:pt x="1261351" y="2375508"/>
                    <a:pt x="1268951" y="2400394"/>
                    <a:pt x="1275209" y="2423939"/>
                  </a:cubicBezTo>
                  <a:cubicBezTo>
                    <a:pt x="1277593" y="2433027"/>
                    <a:pt x="1279679" y="2441820"/>
                    <a:pt x="1281468" y="2450463"/>
                  </a:cubicBezTo>
                  <a:cubicBezTo>
                    <a:pt x="1284597" y="2465662"/>
                    <a:pt x="1286682" y="2480118"/>
                    <a:pt x="1287427" y="2493678"/>
                  </a:cubicBezTo>
                  <a:cubicBezTo>
                    <a:pt x="1287577" y="2495318"/>
                    <a:pt x="1287726" y="2496808"/>
                    <a:pt x="1287726" y="2498297"/>
                  </a:cubicBezTo>
                  <a:lnTo>
                    <a:pt x="1287726" y="2498297"/>
                  </a:lnTo>
                  <a:cubicBezTo>
                    <a:pt x="1287726" y="2496808"/>
                    <a:pt x="1287577" y="2495318"/>
                    <a:pt x="1287427" y="2493678"/>
                  </a:cubicBezTo>
                  <a:cubicBezTo>
                    <a:pt x="1286682" y="2480118"/>
                    <a:pt x="1284597" y="2465662"/>
                    <a:pt x="1281469" y="2450463"/>
                  </a:cubicBezTo>
                  <a:cubicBezTo>
                    <a:pt x="1279680" y="2441820"/>
                    <a:pt x="1277594" y="2433027"/>
                    <a:pt x="1275209" y="2423939"/>
                  </a:cubicBezTo>
                  <a:cubicBezTo>
                    <a:pt x="1268952" y="2400394"/>
                    <a:pt x="1261352" y="2375508"/>
                    <a:pt x="1253306" y="2350174"/>
                  </a:cubicBezTo>
                  <a:cubicBezTo>
                    <a:pt x="1249134" y="2336317"/>
                    <a:pt x="1244663" y="2322308"/>
                    <a:pt x="1240490" y="2308450"/>
                  </a:cubicBezTo>
                  <a:cubicBezTo>
                    <a:pt x="1232666" y="2282074"/>
                    <a:pt x="1229062" y="2258129"/>
                    <a:pt x="1228521" y="2236440"/>
                  </a:cubicBezTo>
                  <a:lnTo>
                    <a:pt x="1228521" y="2236434"/>
                  </a:lnTo>
                  <a:lnTo>
                    <a:pt x="1228521" y="2236431"/>
                  </a:lnTo>
                  <a:lnTo>
                    <a:pt x="1228521" y="2236422"/>
                  </a:lnTo>
                  <a:lnTo>
                    <a:pt x="1240489" y="2308421"/>
                  </a:lnTo>
                  <a:cubicBezTo>
                    <a:pt x="1244662" y="2322279"/>
                    <a:pt x="1249133" y="2336287"/>
                    <a:pt x="1253305" y="2350145"/>
                  </a:cubicBezTo>
                  <a:cubicBezTo>
                    <a:pt x="1261351" y="2375478"/>
                    <a:pt x="1268951" y="2400365"/>
                    <a:pt x="1275209" y="2423909"/>
                  </a:cubicBezTo>
                  <a:cubicBezTo>
                    <a:pt x="1277593" y="2432998"/>
                    <a:pt x="1279679" y="2441790"/>
                    <a:pt x="1281468" y="2450434"/>
                  </a:cubicBezTo>
                  <a:cubicBezTo>
                    <a:pt x="1284597" y="2465633"/>
                    <a:pt x="1286682" y="2480089"/>
                    <a:pt x="1287427" y="2493648"/>
                  </a:cubicBezTo>
                  <a:cubicBezTo>
                    <a:pt x="1287577" y="2495288"/>
                    <a:pt x="1287726" y="2496777"/>
                    <a:pt x="1287726" y="2498268"/>
                  </a:cubicBezTo>
                  <a:lnTo>
                    <a:pt x="1344800" y="2498268"/>
                  </a:lnTo>
                  <a:lnTo>
                    <a:pt x="1344800" y="2069129"/>
                  </a:lnTo>
                  <a:close/>
                  <a:moveTo>
                    <a:pt x="1238834" y="2069129"/>
                  </a:moveTo>
                  <a:lnTo>
                    <a:pt x="1238842" y="2069129"/>
                  </a:lnTo>
                  <a:lnTo>
                    <a:pt x="1235124" y="2075968"/>
                  </a:lnTo>
                  <a:cubicBezTo>
                    <a:pt x="1219179" y="2105027"/>
                    <a:pt x="1202045" y="2136619"/>
                    <a:pt x="1199063" y="2185348"/>
                  </a:cubicBezTo>
                  <a:cubicBezTo>
                    <a:pt x="1198914" y="2185795"/>
                    <a:pt x="1198914" y="2186093"/>
                    <a:pt x="1198914" y="2186540"/>
                  </a:cubicBezTo>
                  <a:lnTo>
                    <a:pt x="1198765" y="2195319"/>
                  </a:lnTo>
                  <a:lnTo>
                    <a:pt x="1198765" y="2195316"/>
                  </a:lnTo>
                  <a:cubicBezTo>
                    <a:pt x="1198618" y="2192336"/>
                    <a:pt x="1198765" y="2189356"/>
                    <a:pt x="1198914" y="2186524"/>
                  </a:cubicBezTo>
                  <a:cubicBezTo>
                    <a:pt x="1198914" y="2186077"/>
                    <a:pt x="1198914" y="2185780"/>
                    <a:pt x="1199063" y="2185333"/>
                  </a:cubicBezTo>
                  <a:cubicBezTo>
                    <a:pt x="1200554" y="2160969"/>
                    <a:pt x="1205584" y="2140889"/>
                    <a:pt x="1212234" y="2123267"/>
                  </a:cubicBezTo>
                  <a:cubicBezTo>
                    <a:pt x="1218882" y="2105646"/>
                    <a:pt x="1227151" y="2090484"/>
                    <a:pt x="1235124" y="2075954"/>
                  </a:cubicBezTo>
                  <a:close/>
                  <a:moveTo>
                    <a:pt x="1282050" y="2069114"/>
                  </a:moveTo>
                  <a:lnTo>
                    <a:pt x="1282038" y="2069129"/>
                  </a:lnTo>
                  <a:lnTo>
                    <a:pt x="1253007" y="2069129"/>
                  </a:lnTo>
                  <a:cubicBezTo>
                    <a:pt x="1250771" y="2073450"/>
                    <a:pt x="1248387" y="2077772"/>
                    <a:pt x="1246153" y="2081945"/>
                  </a:cubicBezTo>
                  <a:cubicBezTo>
                    <a:pt x="1229613" y="2112045"/>
                    <a:pt x="1211731" y="2144680"/>
                    <a:pt x="1211285" y="2198178"/>
                  </a:cubicBezTo>
                  <a:lnTo>
                    <a:pt x="1211285" y="2198447"/>
                  </a:lnTo>
                  <a:lnTo>
                    <a:pt x="1218122" y="2263251"/>
                  </a:lnTo>
                  <a:lnTo>
                    <a:pt x="1216048" y="2234241"/>
                  </a:lnTo>
                  <a:cubicBezTo>
                    <a:pt x="1215899" y="2232153"/>
                    <a:pt x="1215899" y="2230068"/>
                    <a:pt x="1215899" y="2227981"/>
                  </a:cubicBezTo>
                  <a:lnTo>
                    <a:pt x="1215899" y="2227966"/>
                  </a:lnTo>
                  <a:cubicBezTo>
                    <a:pt x="1215899" y="2230053"/>
                    <a:pt x="1215899" y="2232139"/>
                    <a:pt x="1216048" y="2234226"/>
                  </a:cubicBezTo>
                  <a:lnTo>
                    <a:pt x="1218127" y="2263302"/>
                  </a:lnTo>
                  <a:lnTo>
                    <a:pt x="1218132" y="2263354"/>
                  </a:lnTo>
                  <a:lnTo>
                    <a:pt x="1218133" y="2263369"/>
                  </a:lnTo>
                  <a:lnTo>
                    <a:pt x="1218136" y="2263401"/>
                  </a:lnTo>
                  <a:lnTo>
                    <a:pt x="1218139" y="2263447"/>
                  </a:lnTo>
                  <a:lnTo>
                    <a:pt x="1218133" y="2263384"/>
                  </a:lnTo>
                  <a:lnTo>
                    <a:pt x="1218132" y="2263377"/>
                  </a:lnTo>
                  <a:lnTo>
                    <a:pt x="1218133" y="2263384"/>
                  </a:lnTo>
                  <a:lnTo>
                    <a:pt x="1218129" y="2263354"/>
                  </a:lnTo>
                  <a:lnTo>
                    <a:pt x="1218127" y="2263327"/>
                  </a:lnTo>
                  <a:lnTo>
                    <a:pt x="1211285" y="2198476"/>
                  </a:lnTo>
                  <a:lnTo>
                    <a:pt x="1211285" y="2198467"/>
                  </a:lnTo>
                  <a:lnTo>
                    <a:pt x="1211285" y="2198460"/>
                  </a:lnTo>
                  <a:lnTo>
                    <a:pt x="1211285" y="2198476"/>
                  </a:lnTo>
                  <a:cubicBezTo>
                    <a:pt x="1211134" y="2217252"/>
                    <a:pt x="1213073" y="2238711"/>
                    <a:pt x="1218138" y="2263447"/>
                  </a:cubicBezTo>
                  <a:lnTo>
                    <a:pt x="1218228" y="2263860"/>
                  </a:lnTo>
                  <a:lnTo>
                    <a:pt x="1218250" y="2263958"/>
                  </a:lnTo>
                  <a:lnTo>
                    <a:pt x="1218139" y="2263447"/>
                  </a:lnTo>
                  <a:lnTo>
                    <a:pt x="1218201" y="2263720"/>
                  </a:lnTo>
                  <a:lnTo>
                    <a:pt x="1218246" y="2263928"/>
                  </a:lnTo>
                  <a:lnTo>
                    <a:pt x="1218307" y="2264195"/>
                  </a:lnTo>
                  <a:lnTo>
                    <a:pt x="1218263" y="2263993"/>
                  </a:lnTo>
                  <a:lnTo>
                    <a:pt x="1224097" y="2289675"/>
                  </a:lnTo>
                  <a:cubicBezTo>
                    <a:pt x="1224246" y="2290120"/>
                    <a:pt x="1224396" y="2290717"/>
                    <a:pt x="1224545" y="2291164"/>
                  </a:cubicBezTo>
                  <a:cubicBezTo>
                    <a:pt x="1226035" y="2296678"/>
                    <a:pt x="1227672" y="2302489"/>
                    <a:pt x="1229464" y="2308450"/>
                  </a:cubicBezTo>
                  <a:lnTo>
                    <a:pt x="1231201" y="2314310"/>
                  </a:lnTo>
                  <a:lnTo>
                    <a:pt x="1232289" y="2317972"/>
                  </a:lnTo>
                  <a:lnTo>
                    <a:pt x="1232734" y="2319531"/>
                  </a:lnTo>
                  <a:lnTo>
                    <a:pt x="1232891" y="2320074"/>
                  </a:lnTo>
                  <a:lnTo>
                    <a:pt x="1251283" y="2385932"/>
                  </a:lnTo>
                  <a:lnTo>
                    <a:pt x="1251269" y="2385888"/>
                  </a:lnTo>
                  <a:lnTo>
                    <a:pt x="1251308" y="2386028"/>
                  </a:lnTo>
                  <a:lnTo>
                    <a:pt x="1251327" y="2386089"/>
                  </a:lnTo>
                  <a:lnTo>
                    <a:pt x="1251368" y="2386236"/>
                  </a:lnTo>
                  <a:lnTo>
                    <a:pt x="1251312" y="2386056"/>
                  </a:lnTo>
                  <a:lnTo>
                    <a:pt x="1251319" y="2386081"/>
                  </a:lnTo>
                  <a:lnTo>
                    <a:pt x="1251367" y="2386236"/>
                  </a:lnTo>
                  <a:lnTo>
                    <a:pt x="1251392" y="2386347"/>
                  </a:lnTo>
                  <a:lnTo>
                    <a:pt x="1251396" y="2386362"/>
                  </a:lnTo>
                  <a:lnTo>
                    <a:pt x="1251384" y="2386309"/>
                  </a:lnTo>
                  <a:lnTo>
                    <a:pt x="1251379" y="2386287"/>
                  </a:lnTo>
                  <a:lnTo>
                    <a:pt x="1251379" y="2386288"/>
                  </a:lnTo>
                  <a:lnTo>
                    <a:pt x="1251368" y="2386236"/>
                  </a:lnTo>
                  <a:lnTo>
                    <a:pt x="1251385" y="2386297"/>
                  </a:lnTo>
                  <a:lnTo>
                    <a:pt x="1251397" y="2386351"/>
                  </a:lnTo>
                  <a:lnTo>
                    <a:pt x="1251415" y="2386418"/>
                  </a:lnTo>
                  <a:lnTo>
                    <a:pt x="1251403" y="2386362"/>
                  </a:lnTo>
                  <a:lnTo>
                    <a:pt x="1266940" y="2442752"/>
                  </a:lnTo>
                  <a:cubicBezTo>
                    <a:pt x="1271113" y="2460783"/>
                    <a:pt x="1274018" y="2477882"/>
                    <a:pt x="1274911" y="2493678"/>
                  </a:cubicBezTo>
                  <a:lnTo>
                    <a:pt x="1275207" y="2498268"/>
                  </a:lnTo>
                  <a:lnTo>
                    <a:pt x="1275203" y="2498268"/>
                  </a:lnTo>
                  <a:lnTo>
                    <a:pt x="1275202" y="2498268"/>
                  </a:lnTo>
                  <a:lnTo>
                    <a:pt x="1275203" y="2498283"/>
                  </a:lnTo>
                  <a:lnTo>
                    <a:pt x="1275207" y="2498283"/>
                  </a:lnTo>
                  <a:lnTo>
                    <a:pt x="1275208" y="2498283"/>
                  </a:lnTo>
                  <a:lnTo>
                    <a:pt x="1275209" y="2498283"/>
                  </a:lnTo>
                  <a:lnTo>
                    <a:pt x="1275207" y="2498268"/>
                  </a:lnTo>
                  <a:lnTo>
                    <a:pt x="1275208" y="2498268"/>
                  </a:lnTo>
                  <a:lnTo>
                    <a:pt x="1274911" y="2493663"/>
                  </a:lnTo>
                  <a:cubicBezTo>
                    <a:pt x="1274018" y="2477867"/>
                    <a:pt x="1271113" y="2460767"/>
                    <a:pt x="1266940" y="2442736"/>
                  </a:cubicBezTo>
                  <a:lnTo>
                    <a:pt x="1251386" y="2386287"/>
                  </a:lnTo>
                  <a:lnTo>
                    <a:pt x="1251372" y="2386224"/>
                  </a:lnTo>
                  <a:lnTo>
                    <a:pt x="1251367" y="2386207"/>
                  </a:lnTo>
                  <a:lnTo>
                    <a:pt x="1251359" y="2386179"/>
                  </a:lnTo>
                  <a:lnTo>
                    <a:pt x="1251324" y="2386065"/>
                  </a:lnTo>
                  <a:lnTo>
                    <a:pt x="1232891" y="2320059"/>
                  </a:lnTo>
                  <a:cubicBezTo>
                    <a:pt x="1232741" y="2319313"/>
                    <a:pt x="1232441" y="2318717"/>
                    <a:pt x="1232292" y="2317972"/>
                  </a:cubicBezTo>
                  <a:cubicBezTo>
                    <a:pt x="1231399" y="2314843"/>
                    <a:pt x="1230355" y="2311565"/>
                    <a:pt x="1229464" y="2308436"/>
                  </a:cubicBezTo>
                  <a:cubicBezTo>
                    <a:pt x="1227672" y="2302474"/>
                    <a:pt x="1226035" y="2296663"/>
                    <a:pt x="1224545" y="2291149"/>
                  </a:cubicBezTo>
                  <a:cubicBezTo>
                    <a:pt x="1224396" y="2290702"/>
                    <a:pt x="1224246" y="2290107"/>
                    <a:pt x="1224097" y="2289660"/>
                  </a:cubicBezTo>
                  <a:lnTo>
                    <a:pt x="1218201" y="2263705"/>
                  </a:lnTo>
                  <a:lnTo>
                    <a:pt x="1218151" y="2263473"/>
                  </a:lnTo>
                  <a:lnTo>
                    <a:pt x="1218138" y="2263417"/>
                  </a:lnTo>
                  <a:cubicBezTo>
                    <a:pt x="1216797" y="2253285"/>
                    <a:pt x="1216051" y="2243449"/>
                    <a:pt x="1216051" y="2234209"/>
                  </a:cubicBezTo>
                  <a:cubicBezTo>
                    <a:pt x="1215902" y="2232124"/>
                    <a:pt x="1215902" y="2230039"/>
                    <a:pt x="1215902" y="2227951"/>
                  </a:cubicBezTo>
                  <a:lnTo>
                    <a:pt x="1215902" y="2225150"/>
                  </a:lnTo>
                  <a:lnTo>
                    <a:pt x="1222946" y="2175506"/>
                  </a:lnTo>
                  <a:lnTo>
                    <a:pt x="1222938" y="2175532"/>
                  </a:lnTo>
                  <a:lnTo>
                    <a:pt x="1223618" y="2170734"/>
                  </a:lnTo>
                  <a:lnTo>
                    <a:pt x="1226941" y="2162352"/>
                  </a:lnTo>
                  <a:lnTo>
                    <a:pt x="1226905" y="2162479"/>
                  </a:lnTo>
                  <a:lnTo>
                    <a:pt x="1235912" y="2139775"/>
                  </a:lnTo>
                  <a:lnTo>
                    <a:pt x="1235873" y="2139844"/>
                  </a:lnTo>
                  <a:lnTo>
                    <a:pt x="1240881" y="2127216"/>
                  </a:lnTo>
                  <a:cubicBezTo>
                    <a:pt x="1247614" y="2114419"/>
                    <a:pt x="1255023" y="2103280"/>
                    <a:pt x="1262191" y="2093645"/>
                  </a:cubicBezTo>
                  <a:lnTo>
                    <a:pt x="1282038" y="2069129"/>
                  </a:lnTo>
                  <a:lnTo>
                    <a:pt x="1282050" y="2069129"/>
                  </a:lnTo>
                  <a:lnTo>
                    <a:pt x="1262191" y="2093660"/>
                  </a:lnTo>
                  <a:lnTo>
                    <a:pt x="1262111" y="2093800"/>
                  </a:lnTo>
                  <a:lnTo>
                    <a:pt x="1262191" y="2093675"/>
                  </a:lnTo>
                  <a:cubicBezTo>
                    <a:pt x="1269359" y="2084040"/>
                    <a:pt x="1276288" y="2075909"/>
                    <a:pt x="1282062" y="2069129"/>
                  </a:cubicBezTo>
                  <a:lnTo>
                    <a:pt x="1282050" y="2069129"/>
                  </a:lnTo>
                  <a:lnTo>
                    <a:pt x="1282062" y="2069114"/>
                  </a:lnTo>
                  <a:lnTo>
                    <a:pt x="1282050" y="2069114"/>
                  </a:lnTo>
                  <a:close/>
                  <a:moveTo>
                    <a:pt x="1298453" y="2069099"/>
                  </a:moveTo>
                  <a:cubicBezTo>
                    <a:pt x="1296517" y="2071483"/>
                    <a:pt x="1294281" y="2074166"/>
                    <a:pt x="1291897" y="2076997"/>
                  </a:cubicBezTo>
                  <a:cubicBezTo>
                    <a:pt x="1290407" y="2078637"/>
                    <a:pt x="1288918" y="2080424"/>
                    <a:pt x="1287278" y="2082362"/>
                  </a:cubicBezTo>
                  <a:cubicBezTo>
                    <a:pt x="1285640" y="2084299"/>
                    <a:pt x="1283851" y="2086386"/>
                    <a:pt x="1282062" y="2088620"/>
                  </a:cubicBezTo>
                  <a:cubicBezTo>
                    <a:pt x="1281915" y="2088770"/>
                    <a:pt x="1281766" y="2089068"/>
                    <a:pt x="1281468" y="2089366"/>
                  </a:cubicBezTo>
                  <a:cubicBezTo>
                    <a:pt x="1279380" y="2091898"/>
                    <a:pt x="1277295" y="2094582"/>
                    <a:pt x="1275209" y="2097413"/>
                  </a:cubicBezTo>
                  <a:cubicBezTo>
                    <a:pt x="1267758" y="2107136"/>
                    <a:pt x="1259907" y="2118592"/>
                    <a:pt x="1252811" y="2131954"/>
                  </a:cubicBezTo>
                  <a:cubicBezTo>
                    <a:pt x="1245714" y="2145317"/>
                    <a:pt x="1239372" y="2160587"/>
                    <a:pt x="1234939" y="2177938"/>
                  </a:cubicBezTo>
                  <a:cubicBezTo>
                    <a:pt x="1230504" y="2195289"/>
                    <a:pt x="1227980" y="2214722"/>
                    <a:pt x="1228521" y="2236410"/>
                  </a:cubicBezTo>
                  <a:cubicBezTo>
                    <a:pt x="1227982" y="2214722"/>
                    <a:pt x="1230504" y="2195289"/>
                    <a:pt x="1234940" y="2177938"/>
                  </a:cubicBezTo>
                  <a:cubicBezTo>
                    <a:pt x="1239373" y="2160587"/>
                    <a:pt x="1245715" y="2145317"/>
                    <a:pt x="1252811" y="2131954"/>
                  </a:cubicBezTo>
                  <a:cubicBezTo>
                    <a:pt x="1259908" y="2118592"/>
                    <a:pt x="1267759" y="2107136"/>
                    <a:pt x="1275209" y="2097413"/>
                  </a:cubicBezTo>
                  <a:cubicBezTo>
                    <a:pt x="1277296" y="2094582"/>
                    <a:pt x="1279381" y="2091898"/>
                    <a:pt x="1281469" y="2089366"/>
                  </a:cubicBezTo>
                  <a:cubicBezTo>
                    <a:pt x="1281767" y="2089068"/>
                    <a:pt x="1281915" y="2088770"/>
                    <a:pt x="1282063" y="2088620"/>
                  </a:cubicBezTo>
                  <a:cubicBezTo>
                    <a:pt x="1283852" y="2086386"/>
                    <a:pt x="1285640" y="2084299"/>
                    <a:pt x="1287278" y="2082362"/>
                  </a:cubicBezTo>
                  <a:cubicBezTo>
                    <a:pt x="1288918" y="2080424"/>
                    <a:pt x="1290408" y="2078637"/>
                    <a:pt x="1291898" y="2076997"/>
                  </a:cubicBezTo>
                  <a:cubicBezTo>
                    <a:pt x="1294282" y="2074166"/>
                    <a:pt x="1296518" y="2071483"/>
                    <a:pt x="1298453" y="2069099"/>
                  </a:cubicBezTo>
                  <a:close/>
                  <a:moveTo>
                    <a:pt x="1253007" y="2069099"/>
                  </a:moveTo>
                  <a:cubicBezTo>
                    <a:pt x="1250771" y="2073421"/>
                    <a:pt x="1248387" y="2077743"/>
                    <a:pt x="1246153" y="2081915"/>
                  </a:cubicBezTo>
                  <a:cubicBezTo>
                    <a:pt x="1237882" y="2096966"/>
                    <a:pt x="1229277" y="2112650"/>
                    <a:pt x="1222681" y="2131258"/>
                  </a:cubicBezTo>
                  <a:cubicBezTo>
                    <a:pt x="1219385" y="2140562"/>
                    <a:pt x="1216593" y="2150598"/>
                    <a:pt x="1214595" y="2161650"/>
                  </a:cubicBezTo>
                  <a:cubicBezTo>
                    <a:pt x="1212597" y="2172703"/>
                    <a:pt x="1211397" y="2184773"/>
                    <a:pt x="1211285" y="2198147"/>
                  </a:cubicBezTo>
                  <a:lnTo>
                    <a:pt x="1211285" y="2198164"/>
                  </a:lnTo>
                  <a:lnTo>
                    <a:pt x="1211285" y="2198156"/>
                  </a:lnTo>
                  <a:lnTo>
                    <a:pt x="1211285" y="2198147"/>
                  </a:lnTo>
                  <a:cubicBezTo>
                    <a:pt x="1211397" y="2184773"/>
                    <a:pt x="1212599" y="2172703"/>
                    <a:pt x="1214596" y="2161650"/>
                  </a:cubicBezTo>
                  <a:cubicBezTo>
                    <a:pt x="1216594" y="2150598"/>
                    <a:pt x="1219386" y="2140562"/>
                    <a:pt x="1222682" y="2131258"/>
                  </a:cubicBezTo>
                  <a:cubicBezTo>
                    <a:pt x="1229278" y="2112650"/>
                    <a:pt x="1237885" y="2096966"/>
                    <a:pt x="1246154" y="2081915"/>
                  </a:cubicBezTo>
                  <a:cubicBezTo>
                    <a:pt x="1248388" y="2077743"/>
                    <a:pt x="1250772" y="2073421"/>
                    <a:pt x="1253008" y="2069099"/>
                  </a:cubicBezTo>
                  <a:close/>
                  <a:moveTo>
                    <a:pt x="1156738" y="2069099"/>
                  </a:moveTo>
                  <a:lnTo>
                    <a:pt x="1156738" y="2069114"/>
                  </a:lnTo>
                  <a:lnTo>
                    <a:pt x="1238842" y="2069114"/>
                  </a:lnTo>
                  <a:lnTo>
                    <a:pt x="1238834" y="2069129"/>
                  </a:lnTo>
                  <a:lnTo>
                    <a:pt x="1156738" y="2069129"/>
                  </a:lnTo>
                  <a:lnTo>
                    <a:pt x="1156738" y="2498268"/>
                  </a:lnTo>
                  <a:lnTo>
                    <a:pt x="1257772" y="2498268"/>
                  </a:lnTo>
                  <a:lnTo>
                    <a:pt x="1257624" y="2493678"/>
                  </a:lnTo>
                  <a:cubicBezTo>
                    <a:pt x="1255389" y="2442714"/>
                    <a:pt x="1237359" y="2378637"/>
                    <a:pt x="1217390" y="2311877"/>
                  </a:cubicBezTo>
                  <a:cubicBezTo>
                    <a:pt x="1203083" y="2264192"/>
                    <a:pt x="1198018" y="2226343"/>
                    <a:pt x="1198762" y="2195346"/>
                  </a:cubicBezTo>
                  <a:lnTo>
                    <a:pt x="1198762" y="2195334"/>
                  </a:lnTo>
                  <a:lnTo>
                    <a:pt x="1202432" y="2247339"/>
                  </a:lnTo>
                  <a:cubicBezTo>
                    <a:pt x="1205395" y="2266636"/>
                    <a:pt x="1210238" y="2288020"/>
                    <a:pt x="1217390" y="2311863"/>
                  </a:cubicBezTo>
                  <a:cubicBezTo>
                    <a:pt x="1237359" y="2378622"/>
                    <a:pt x="1255389" y="2442699"/>
                    <a:pt x="1257624" y="2493663"/>
                  </a:cubicBezTo>
                  <a:lnTo>
                    <a:pt x="1257773" y="2498268"/>
                  </a:lnTo>
                  <a:lnTo>
                    <a:pt x="1257775" y="2498268"/>
                  </a:lnTo>
                  <a:lnTo>
                    <a:pt x="1257776" y="2498283"/>
                  </a:lnTo>
                  <a:lnTo>
                    <a:pt x="1156738" y="2498283"/>
                  </a:lnTo>
                  <a:lnTo>
                    <a:pt x="1156738" y="2498297"/>
                  </a:lnTo>
                  <a:lnTo>
                    <a:pt x="1257776" y="2498297"/>
                  </a:lnTo>
                  <a:lnTo>
                    <a:pt x="1257776" y="2498283"/>
                  </a:lnTo>
                  <a:lnTo>
                    <a:pt x="1257776" y="2498268"/>
                  </a:lnTo>
                  <a:lnTo>
                    <a:pt x="1257627" y="2493659"/>
                  </a:lnTo>
                  <a:lnTo>
                    <a:pt x="1244161" y="2408686"/>
                  </a:lnTo>
                  <a:cubicBezTo>
                    <a:pt x="1236877" y="2377952"/>
                    <a:pt x="1227375" y="2345243"/>
                    <a:pt x="1217393" y="2311863"/>
                  </a:cubicBezTo>
                  <a:cubicBezTo>
                    <a:pt x="1210243" y="2288020"/>
                    <a:pt x="1205399" y="2266636"/>
                    <a:pt x="1202436" y="2247339"/>
                  </a:cubicBezTo>
                  <a:lnTo>
                    <a:pt x="1199649" y="2207854"/>
                  </a:lnTo>
                  <a:lnTo>
                    <a:pt x="1198765" y="2195322"/>
                  </a:lnTo>
                  <a:lnTo>
                    <a:pt x="1198914" y="2186555"/>
                  </a:lnTo>
                  <a:lnTo>
                    <a:pt x="1198914" y="2186551"/>
                  </a:lnTo>
                  <a:lnTo>
                    <a:pt x="1198915" y="2186540"/>
                  </a:lnTo>
                  <a:cubicBezTo>
                    <a:pt x="1198915" y="2186093"/>
                    <a:pt x="1198915" y="2185795"/>
                    <a:pt x="1199064" y="2185348"/>
                  </a:cubicBezTo>
                  <a:cubicBezTo>
                    <a:pt x="1202046" y="2136619"/>
                    <a:pt x="1219180" y="2105027"/>
                    <a:pt x="1235125" y="2075968"/>
                  </a:cubicBezTo>
                  <a:lnTo>
                    <a:pt x="1238843" y="2069129"/>
                  </a:lnTo>
                  <a:lnTo>
                    <a:pt x="1238842" y="2069129"/>
                  </a:lnTo>
                  <a:lnTo>
                    <a:pt x="1238850" y="2069114"/>
                  </a:lnTo>
                  <a:lnTo>
                    <a:pt x="1238842" y="2069114"/>
                  </a:lnTo>
                  <a:lnTo>
                    <a:pt x="1238850" y="2069099"/>
                  </a:lnTo>
                  <a:close/>
                  <a:moveTo>
                    <a:pt x="2006727" y="2060187"/>
                  </a:moveTo>
                  <a:cubicBezTo>
                    <a:pt x="2003300" y="2060187"/>
                    <a:pt x="2000469" y="2063020"/>
                    <a:pt x="2000469" y="2066447"/>
                  </a:cubicBezTo>
                  <a:lnTo>
                    <a:pt x="2000469" y="2124384"/>
                  </a:lnTo>
                  <a:cubicBezTo>
                    <a:pt x="2000469" y="2126770"/>
                    <a:pt x="2001958" y="2128855"/>
                    <a:pt x="2004045" y="2129899"/>
                  </a:cubicBezTo>
                  <a:cubicBezTo>
                    <a:pt x="2004791" y="2130197"/>
                    <a:pt x="2005683" y="2130495"/>
                    <a:pt x="2006727" y="2130495"/>
                  </a:cubicBezTo>
                  <a:lnTo>
                    <a:pt x="2035637" y="2130495"/>
                  </a:lnTo>
                  <a:lnTo>
                    <a:pt x="2035630" y="2130510"/>
                  </a:lnTo>
                  <a:lnTo>
                    <a:pt x="2035624" y="2130525"/>
                  </a:lnTo>
                  <a:lnTo>
                    <a:pt x="2035630" y="2130525"/>
                  </a:lnTo>
                  <a:lnTo>
                    <a:pt x="2035637" y="2130525"/>
                  </a:lnTo>
                  <a:lnTo>
                    <a:pt x="2031762" y="2139315"/>
                  </a:lnTo>
                  <a:cubicBezTo>
                    <a:pt x="2027143" y="2150046"/>
                    <a:pt x="2019841" y="2158987"/>
                    <a:pt x="2009558" y="2165543"/>
                  </a:cubicBezTo>
                  <a:lnTo>
                    <a:pt x="2007920" y="2166289"/>
                  </a:lnTo>
                  <a:cubicBezTo>
                    <a:pt x="1993911" y="2170461"/>
                    <a:pt x="1982586" y="2179848"/>
                    <a:pt x="1975732" y="2192068"/>
                  </a:cubicBezTo>
                  <a:cubicBezTo>
                    <a:pt x="1973943" y="2195197"/>
                    <a:pt x="1972454" y="2198626"/>
                    <a:pt x="1971261" y="2202053"/>
                  </a:cubicBezTo>
                  <a:cubicBezTo>
                    <a:pt x="1969919" y="2206374"/>
                    <a:pt x="1969027" y="2210845"/>
                    <a:pt x="1968729" y="2215463"/>
                  </a:cubicBezTo>
                  <a:cubicBezTo>
                    <a:pt x="1968580" y="2216507"/>
                    <a:pt x="1968580" y="2217550"/>
                    <a:pt x="1968580" y="2218743"/>
                  </a:cubicBezTo>
                  <a:lnTo>
                    <a:pt x="1968580" y="2235700"/>
                  </a:lnTo>
                  <a:lnTo>
                    <a:pt x="1979606" y="2235700"/>
                  </a:lnTo>
                  <a:cubicBezTo>
                    <a:pt x="1980203" y="2235700"/>
                    <a:pt x="1980799" y="2235700"/>
                    <a:pt x="1981395" y="2235849"/>
                  </a:cubicBezTo>
                  <a:cubicBezTo>
                    <a:pt x="1989590" y="2236744"/>
                    <a:pt x="1996148" y="2243747"/>
                    <a:pt x="1996148" y="2252092"/>
                  </a:cubicBezTo>
                  <a:lnTo>
                    <a:pt x="1996148" y="2252107"/>
                  </a:lnTo>
                  <a:cubicBezTo>
                    <a:pt x="1996148" y="2243762"/>
                    <a:pt x="1989590" y="2236758"/>
                    <a:pt x="1981395" y="2235864"/>
                  </a:cubicBezTo>
                  <a:cubicBezTo>
                    <a:pt x="1980799" y="2235715"/>
                    <a:pt x="1980203" y="2235715"/>
                    <a:pt x="1979606" y="2235715"/>
                  </a:cubicBezTo>
                  <a:lnTo>
                    <a:pt x="1968580" y="2235715"/>
                  </a:lnTo>
                  <a:lnTo>
                    <a:pt x="1968580" y="2235730"/>
                  </a:lnTo>
                  <a:lnTo>
                    <a:pt x="1975583" y="2235730"/>
                  </a:lnTo>
                  <a:cubicBezTo>
                    <a:pt x="1977074" y="2236028"/>
                    <a:pt x="1978414" y="2236624"/>
                    <a:pt x="1979755" y="2237519"/>
                  </a:cubicBezTo>
                  <a:cubicBezTo>
                    <a:pt x="1980203" y="2237817"/>
                    <a:pt x="1980650" y="2238115"/>
                    <a:pt x="1981097" y="2238411"/>
                  </a:cubicBezTo>
                  <a:cubicBezTo>
                    <a:pt x="1981246" y="2238411"/>
                    <a:pt x="1981246" y="2238562"/>
                    <a:pt x="1981395" y="2238562"/>
                  </a:cubicBezTo>
                  <a:lnTo>
                    <a:pt x="1981543" y="2238711"/>
                  </a:lnTo>
                  <a:lnTo>
                    <a:pt x="1981692" y="2238859"/>
                  </a:lnTo>
                  <a:lnTo>
                    <a:pt x="1981841" y="2239008"/>
                  </a:lnTo>
                  <a:cubicBezTo>
                    <a:pt x="1982139" y="2239157"/>
                    <a:pt x="1982437" y="2239455"/>
                    <a:pt x="1982586" y="2239753"/>
                  </a:cubicBezTo>
                  <a:cubicBezTo>
                    <a:pt x="1982735" y="2239902"/>
                    <a:pt x="1983033" y="2240051"/>
                    <a:pt x="1983183" y="2240349"/>
                  </a:cubicBezTo>
                  <a:cubicBezTo>
                    <a:pt x="1983630" y="2240648"/>
                    <a:pt x="1983928" y="2241244"/>
                    <a:pt x="1984375" y="2241691"/>
                  </a:cubicBezTo>
                  <a:cubicBezTo>
                    <a:pt x="1984673" y="2241989"/>
                    <a:pt x="1984972" y="2242437"/>
                    <a:pt x="1985121" y="2242733"/>
                  </a:cubicBezTo>
                  <a:cubicBezTo>
                    <a:pt x="1985715" y="2243478"/>
                    <a:pt x="1986162" y="2244373"/>
                    <a:pt x="1986461" y="2245267"/>
                  </a:cubicBezTo>
                  <a:cubicBezTo>
                    <a:pt x="1986759" y="2246013"/>
                    <a:pt x="1987057" y="2246756"/>
                    <a:pt x="1987206" y="2247502"/>
                  </a:cubicBezTo>
                  <a:cubicBezTo>
                    <a:pt x="1987355" y="2247949"/>
                    <a:pt x="1987504" y="2248396"/>
                    <a:pt x="1987504" y="2248844"/>
                  </a:cubicBezTo>
                  <a:cubicBezTo>
                    <a:pt x="1987653" y="2249738"/>
                    <a:pt x="1987802" y="2250780"/>
                    <a:pt x="1987802" y="2251674"/>
                  </a:cubicBezTo>
                  <a:lnTo>
                    <a:pt x="1987802" y="2298763"/>
                  </a:lnTo>
                  <a:cubicBezTo>
                    <a:pt x="1987802" y="2299956"/>
                    <a:pt x="1987653" y="2301298"/>
                    <a:pt x="1987355" y="2302489"/>
                  </a:cubicBezTo>
                  <a:cubicBezTo>
                    <a:pt x="1987206" y="2303383"/>
                    <a:pt x="1986908" y="2304278"/>
                    <a:pt x="1986461" y="2305172"/>
                  </a:cubicBezTo>
                  <a:cubicBezTo>
                    <a:pt x="1986162" y="2305916"/>
                    <a:pt x="1985864" y="2306512"/>
                    <a:pt x="1985417" y="2307109"/>
                  </a:cubicBezTo>
                  <a:cubicBezTo>
                    <a:pt x="1985268" y="2307705"/>
                    <a:pt x="1984823" y="2308301"/>
                    <a:pt x="1984375" y="2308749"/>
                  </a:cubicBezTo>
                  <a:cubicBezTo>
                    <a:pt x="1983630" y="2309643"/>
                    <a:pt x="1982884" y="2310538"/>
                    <a:pt x="1981990" y="2311281"/>
                  </a:cubicBezTo>
                  <a:cubicBezTo>
                    <a:pt x="1981692" y="2310983"/>
                    <a:pt x="1981543" y="2310834"/>
                    <a:pt x="1981395" y="2310538"/>
                  </a:cubicBezTo>
                  <a:lnTo>
                    <a:pt x="1981395" y="2315454"/>
                  </a:lnTo>
                  <a:cubicBezTo>
                    <a:pt x="1982735" y="2315454"/>
                    <a:pt x="1984077" y="2315156"/>
                    <a:pt x="1985121" y="2314559"/>
                  </a:cubicBezTo>
                  <a:cubicBezTo>
                    <a:pt x="1985568" y="2315006"/>
                    <a:pt x="1986013" y="2315305"/>
                    <a:pt x="1986461" y="2315603"/>
                  </a:cubicBezTo>
                  <a:cubicBezTo>
                    <a:pt x="2001660" y="2320521"/>
                    <a:pt x="2012092" y="2334975"/>
                    <a:pt x="2012092" y="2351069"/>
                  </a:cubicBezTo>
                  <a:lnTo>
                    <a:pt x="2012092" y="2484856"/>
                  </a:lnTo>
                  <a:cubicBezTo>
                    <a:pt x="2012092" y="2496777"/>
                    <a:pt x="2002555" y="2506464"/>
                    <a:pt x="1990633" y="2506464"/>
                  </a:cubicBezTo>
                  <a:lnTo>
                    <a:pt x="1989144" y="2506464"/>
                  </a:lnTo>
                  <a:lnTo>
                    <a:pt x="1989264" y="2506479"/>
                  </a:lnTo>
                  <a:lnTo>
                    <a:pt x="1989144" y="2506479"/>
                  </a:lnTo>
                  <a:lnTo>
                    <a:pt x="1989264" y="2506494"/>
                  </a:lnTo>
                  <a:lnTo>
                    <a:pt x="1989384" y="2506494"/>
                  </a:lnTo>
                  <a:lnTo>
                    <a:pt x="1992720" y="2506911"/>
                  </a:lnTo>
                  <a:lnTo>
                    <a:pt x="2148143" y="2506911"/>
                  </a:lnTo>
                  <a:cubicBezTo>
                    <a:pt x="2154254" y="2506911"/>
                    <a:pt x="2159768" y="2504526"/>
                    <a:pt x="2163939" y="2500652"/>
                  </a:cubicBezTo>
                  <a:lnTo>
                    <a:pt x="2164088" y="2500652"/>
                  </a:lnTo>
                  <a:cubicBezTo>
                    <a:pt x="2169006" y="2496330"/>
                    <a:pt x="2172137" y="2489923"/>
                    <a:pt x="2172137" y="2482770"/>
                  </a:cubicBezTo>
                  <a:lnTo>
                    <a:pt x="2172137" y="2218743"/>
                  </a:lnTo>
                  <a:cubicBezTo>
                    <a:pt x="2172137" y="2206374"/>
                    <a:pt x="2167964" y="2194751"/>
                    <a:pt x="2160661" y="2185362"/>
                  </a:cubicBezTo>
                  <a:cubicBezTo>
                    <a:pt x="2160661" y="2185362"/>
                    <a:pt x="2160661" y="2185213"/>
                    <a:pt x="2160512" y="2185213"/>
                  </a:cubicBezTo>
                  <a:cubicBezTo>
                    <a:pt x="2153658" y="2176421"/>
                    <a:pt x="2144122" y="2169567"/>
                    <a:pt x="2132946" y="2166289"/>
                  </a:cubicBezTo>
                  <a:lnTo>
                    <a:pt x="2131306" y="2165543"/>
                  </a:lnTo>
                  <a:cubicBezTo>
                    <a:pt x="2124601" y="2161222"/>
                    <a:pt x="2119086" y="2156005"/>
                    <a:pt x="2115063" y="2149897"/>
                  </a:cubicBezTo>
                  <a:cubicBezTo>
                    <a:pt x="2112530" y="2146619"/>
                    <a:pt x="2110592" y="2143042"/>
                    <a:pt x="2108952" y="2139315"/>
                  </a:cubicBezTo>
                  <a:lnTo>
                    <a:pt x="2107612" y="2136186"/>
                  </a:lnTo>
                  <a:lnTo>
                    <a:pt x="2105227" y="2130525"/>
                  </a:lnTo>
                  <a:lnTo>
                    <a:pt x="2105233" y="2130525"/>
                  </a:lnTo>
                  <a:lnTo>
                    <a:pt x="2105240" y="2130525"/>
                  </a:lnTo>
                  <a:lnTo>
                    <a:pt x="2105233" y="2130510"/>
                  </a:lnTo>
                  <a:lnTo>
                    <a:pt x="2105227" y="2130495"/>
                  </a:lnTo>
                  <a:lnTo>
                    <a:pt x="2134137" y="2130495"/>
                  </a:lnTo>
                  <a:cubicBezTo>
                    <a:pt x="2135031" y="2130495"/>
                    <a:pt x="2135924" y="2130197"/>
                    <a:pt x="2136671" y="2129899"/>
                  </a:cubicBezTo>
                  <a:lnTo>
                    <a:pt x="2136818" y="2129899"/>
                  </a:lnTo>
                  <a:cubicBezTo>
                    <a:pt x="2138906" y="2128855"/>
                    <a:pt x="2140396" y="2126770"/>
                    <a:pt x="2140396" y="2124384"/>
                  </a:cubicBezTo>
                  <a:lnTo>
                    <a:pt x="2140396" y="2066447"/>
                  </a:lnTo>
                  <a:cubicBezTo>
                    <a:pt x="2140396" y="2064360"/>
                    <a:pt x="2139204" y="2062424"/>
                    <a:pt x="2137564" y="2061380"/>
                  </a:cubicBezTo>
                  <a:cubicBezTo>
                    <a:pt x="2136671" y="2060635"/>
                    <a:pt x="2135329" y="2060187"/>
                    <a:pt x="2134137" y="2060187"/>
                  </a:cubicBezTo>
                  <a:close/>
                  <a:moveTo>
                    <a:pt x="1803319" y="2060187"/>
                  </a:moveTo>
                  <a:cubicBezTo>
                    <a:pt x="1799892" y="2060187"/>
                    <a:pt x="1797210" y="2063020"/>
                    <a:pt x="1797210" y="2066447"/>
                  </a:cubicBezTo>
                  <a:lnTo>
                    <a:pt x="1797210" y="2124384"/>
                  </a:lnTo>
                  <a:cubicBezTo>
                    <a:pt x="1797210" y="2126770"/>
                    <a:pt x="1798699" y="2129004"/>
                    <a:pt x="1800786" y="2129899"/>
                  </a:cubicBezTo>
                  <a:cubicBezTo>
                    <a:pt x="1801531" y="2130346"/>
                    <a:pt x="1802426" y="2130495"/>
                    <a:pt x="1803319" y="2130495"/>
                  </a:cubicBezTo>
                  <a:lnTo>
                    <a:pt x="1832378" y="2130495"/>
                  </a:lnTo>
                  <a:lnTo>
                    <a:pt x="1832371" y="2130510"/>
                  </a:lnTo>
                  <a:lnTo>
                    <a:pt x="1832365" y="2130525"/>
                  </a:lnTo>
                  <a:lnTo>
                    <a:pt x="1832371" y="2130525"/>
                  </a:lnTo>
                  <a:lnTo>
                    <a:pt x="1832378" y="2130525"/>
                  </a:lnTo>
                  <a:lnTo>
                    <a:pt x="1828503" y="2139315"/>
                  </a:lnTo>
                  <a:cubicBezTo>
                    <a:pt x="1823883" y="2150195"/>
                    <a:pt x="1816433" y="2158987"/>
                    <a:pt x="1806300" y="2165543"/>
                  </a:cubicBezTo>
                  <a:lnTo>
                    <a:pt x="1804511" y="2166289"/>
                  </a:lnTo>
                  <a:cubicBezTo>
                    <a:pt x="1781414" y="2173143"/>
                    <a:pt x="1765171" y="2194751"/>
                    <a:pt x="1765171" y="2218743"/>
                  </a:cubicBezTo>
                  <a:lnTo>
                    <a:pt x="1765171" y="2249839"/>
                  </a:lnTo>
                  <a:lnTo>
                    <a:pt x="1936988" y="2078021"/>
                  </a:lnTo>
                  <a:lnTo>
                    <a:pt x="1936988" y="2066447"/>
                  </a:lnTo>
                  <a:cubicBezTo>
                    <a:pt x="1936988" y="2064360"/>
                    <a:pt x="1935944" y="2062424"/>
                    <a:pt x="1934155" y="2061231"/>
                  </a:cubicBezTo>
                  <a:cubicBezTo>
                    <a:pt x="1933263" y="2060635"/>
                    <a:pt x="1932070" y="2060187"/>
                    <a:pt x="1930728" y="2060187"/>
                  </a:cubicBezTo>
                  <a:close/>
                  <a:moveTo>
                    <a:pt x="2006727" y="2047640"/>
                  </a:moveTo>
                  <a:lnTo>
                    <a:pt x="2134137" y="2047640"/>
                  </a:lnTo>
                  <a:cubicBezTo>
                    <a:pt x="2144418" y="2047640"/>
                    <a:pt x="2152763" y="2056134"/>
                    <a:pt x="2152763" y="2066418"/>
                  </a:cubicBezTo>
                  <a:lnTo>
                    <a:pt x="2152763" y="2066432"/>
                  </a:lnTo>
                  <a:cubicBezTo>
                    <a:pt x="2152763" y="2056149"/>
                    <a:pt x="2144418" y="2047655"/>
                    <a:pt x="2134137" y="2047655"/>
                  </a:cubicBezTo>
                  <a:lnTo>
                    <a:pt x="2006727" y="2047655"/>
                  </a:lnTo>
                  <a:cubicBezTo>
                    <a:pt x="2000618" y="2047655"/>
                    <a:pt x="1995104" y="2050637"/>
                    <a:pt x="1991826" y="2055256"/>
                  </a:cubicBezTo>
                  <a:cubicBezTo>
                    <a:pt x="1989293" y="2058385"/>
                    <a:pt x="1987951" y="2062260"/>
                    <a:pt x="1987951" y="2066432"/>
                  </a:cubicBezTo>
                  <a:lnTo>
                    <a:pt x="1987951" y="2066418"/>
                  </a:lnTo>
                  <a:cubicBezTo>
                    <a:pt x="1987951" y="2062245"/>
                    <a:pt x="1989293" y="2058371"/>
                    <a:pt x="1991826" y="2055240"/>
                  </a:cubicBezTo>
                  <a:cubicBezTo>
                    <a:pt x="1995104" y="2050622"/>
                    <a:pt x="2000618" y="2047640"/>
                    <a:pt x="2006727" y="2047640"/>
                  </a:cubicBezTo>
                  <a:close/>
                  <a:moveTo>
                    <a:pt x="656939" y="1899966"/>
                  </a:moveTo>
                  <a:lnTo>
                    <a:pt x="656939" y="1899981"/>
                  </a:lnTo>
                  <a:lnTo>
                    <a:pt x="655149" y="1901768"/>
                  </a:lnTo>
                  <a:lnTo>
                    <a:pt x="655149" y="1901753"/>
                  </a:lnTo>
                  <a:close/>
                  <a:moveTo>
                    <a:pt x="667519" y="1805488"/>
                  </a:moveTo>
                  <a:lnTo>
                    <a:pt x="667519" y="1805503"/>
                  </a:lnTo>
                  <a:lnTo>
                    <a:pt x="656939" y="1816084"/>
                  </a:lnTo>
                  <a:lnTo>
                    <a:pt x="656939" y="1816069"/>
                  </a:lnTo>
                  <a:close/>
                  <a:moveTo>
                    <a:pt x="2707405" y="1760619"/>
                  </a:moveTo>
                  <a:lnTo>
                    <a:pt x="3293786" y="1760619"/>
                  </a:lnTo>
                  <a:cubicBezTo>
                    <a:pt x="3294531" y="1762259"/>
                    <a:pt x="3295128" y="1763749"/>
                    <a:pt x="3295575" y="1765387"/>
                  </a:cubicBezTo>
                  <a:cubicBezTo>
                    <a:pt x="3296468" y="1767922"/>
                    <a:pt x="3297362" y="1770305"/>
                    <a:pt x="3298108" y="1772838"/>
                  </a:cubicBezTo>
                  <a:lnTo>
                    <a:pt x="2719774" y="1772838"/>
                  </a:lnTo>
                  <a:lnTo>
                    <a:pt x="2719774" y="1806517"/>
                  </a:lnTo>
                  <a:lnTo>
                    <a:pt x="3309433" y="1806517"/>
                  </a:lnTo>
                  <a:cubicBezTo>
                    <a:pt x="3310178" y="1808157"/>
                    <a:pt x="3310625" y="1809646"/>
                    <a:pt x="3311073" y="1811286"/>
                  </a:cubicBezTo>
                  <a:cubicBezTo>
                    <a:pt x="3311967" y="1813818"/>
                    <a:pt x="3312862" y="1816351"/>
                    <a:pt x="3313605" y="1818736"/>
                  </a:cubicBezTo>
                  <a:lnTo>
                    <a:pt x="2707405" y="1818736"/>
                  </a:lnTo>
                  <a:close/>
                  <a:moveTo>
                    <a:pt x="2285836" y="1522881"/>
                  </a:moveTo>
                  <a:lnTo>
                    <a:pt x="2251859" y="1556859"/>
                  </a:lnTo>
                  <a:lnTo>
                    <a:pt x="2251859" y="1763160"/>
                  </a:lnTo>
                  <a:lnTo>
                    <a:pt x="2285836" y="1729180"/>
                  </a:lnTo>
                  <a:close/>
                  <a:moveTo>
                    <a:pt x="667519" y="1518466"/>
                  </a:moveTo>
                  <a:lnTo>
                    <a:pt x="667519" y="1518483"/>
                  </a:lnTo>
                  <a:cubicBezTo>
                    <a:pt x="667221" y="1518483"/>
                    <a:pt x="667072" y="1518630"/>
                    <a:pt x="666774" y="1518630"/>
                  </a:cubicBezTo>
                  <a:cubicBezTo>
                    <a:pt x="665434" y="1518928"/>
                    <a:pt x="664092" y="1519063"/>
                    <a:pt x="662600" y="1519063"/>
                  </a:cubicBezTo>
                  <a:cubicBezTo>
                    <a:pt x="664092" y="1519063"/>
                    <a:pt x="665434" y="1518913"/>
                    <a:pt x="666774" y="1518615"/>
                  </a:cubicBezTo>
                  <a:cubicBezTo>
                    <a:pt x="667072" y="1518615"/>
                    <a:pt x="667221" y="1518466"/>
                    <a:pt x="667519" y="1518466"/>
                  </a:cubicBezTo>
                  <a:close/>
                  <a:moveTo>
                    <a:pt x="2210651" y="1514161"/>
                  </a:moveTo>
                  <a:lnTo>
                    <a:pt x="1645723" y="2079083"/>
                  </a:lnTo>
                  <a:lnTo>
                    <a:pt x="1645962" y="2079083"/>
                  </a:lnTo>
                  <a:cubicBezTo>
                    <a:pt x="1655796" y="2079083"/>
                    <a:pt x="1663694" y="2086980"/>
                    <a:pt x="1663694" y="2096816"/>
                  </a:cubicBezTo>
                  <a:lnTo>
                    <a:pt x="1663694" y="2096831"/>
                  </a:lnTo>
                  <a:cubicBezTo>
                    <a:pt x="1663694" y="2086997"/>
                    <a:pt x="1655796" y="2079099"/>
                    <a:pt x="1645962" y="2079099"/>
                  </a:cubicBezTo>
                  <a:lnTo>
                    <a:pt x="1645707" y="2079099"/>
                  </a:lnTo>
                  <a:lnTo>
                    <a:pt x="1645692" y="2079114"/>
                  </a:lnTo>
                  <a:lnTo>
                    <a:pt x="1645962" y="2079114"/>
                  </a:lnTo>
                  <a:cubicBezTo>
                    <a:pt x="1655796" y="2079114"/>
                    <a:pt x="1663693" y="2087012"/>
                    <a:pt x="1663693" y="2096846"/>
                  </a:cubicBezTo>
                  <a:lnTo>
                    <a:pt x="1663693" y="2148674"/>
                  </a:lnTo>
                  <a:cubicBezTo>
                    <a:pt x="1663693" y="2155976"/>
                    <a:pt x="1659223" y="2162234"/>
                    <a:pt x="1653114" y="2164768"/>
                  </a:cubicBezTo>
                  <a:lnTo>
                    <a:pt x="1653114" y="2164783"/>
                  </a:lnTo>
                  <a:cubicBezTo>
                    <a:pt x="1659223" y="2162250"/>
                    <a:pt x="1663693" y="2155991"/>
                    <a:pt x="1663693" y="2148689"/>
                  </a:cubicBezTo>
                  <a:lnTo>
                    <a:pt x="1663693" y="2148704"/>
                  </a:lnTo>
                  <a:cubicBezTo>
                    <a:pt x="1663693" y="2156005"/>
                    <a:pt x="1659223" y="2162265"/>
                    <a:pt x="1653114" y="2164798"/>
                  </a:cubicBezTo>
                  <a:lnTo>
                    <a:pt x="1653114" y="2171921"/>
                  </a:lnTo>
                  <a:lnTo>
                    <a:pt x="1657584" y="2171921"/>
                  </a:lnTo>
                  <a:cubicBezTo>
                    <a:pt x="1666152" y="2171921"/>
                    <a:pt x="1674320" y="2173663"/>
                    <a:pt x="1681751" y="2176808"/>
                  </a:cubicBezTo>
                  <a:cubicBezTo>
                    <a:pt x="1689183" y="2179954"/>
                    <a:pt x="1695878" y="2184504"/>
                    <a:pt x="1701503" y="2190120"/>
                  </a:cubicBezTo>
                  <a:cubicBezTo>
                    <a:pt x="1707128" y="2195736"/>
                    <a:pt x="1711683" y="2202418"/>
                    <a:pt x="1714830" y="2209829"/>
                  </a:cubicBezTo>
                  <a:cubicBezTo>
                    <a:pt x="1717978" y="2217240"/>
                    <a:pt x="1719720" y="2225380"/>
                    <a:pt x="1719720" y="2233911"/>
                  </a:cubicBezTo>
                  <a:lnTo>
                    <a:pt x="1719720" y="2233928"/>
                  </a:lnTo>
                  <a:cubicBezTo>
                    <a:pt x="1719720" y="2199802"/>
                    <a:pt x="1691856" y="2171936"/>
                    <a:pt x="1657584" y="2171936"/>
                  </a:cubicBezTo>
                  <a:lnTo>
                    <a:pt x="1653114" y="2171936"/>
                  </a:lnTo>
                  <a:lnTo>
                    <a:pt x="1653114" y="2171950"/>
                  </a:lnTo>
                  <a:lnTo>
                    <a:pt x="1657584" y="2171950"/>
                  </a:lnTo>
                  <a:cubicBezTo>
                    <a:pt x="1691856" y="2171950"/>
                    <a:pt x="1719720" y="2199816"/>
                    <a:pt x="1719720" y="2233942"/>
                  </a:cubicBezTo>
                  <a:lnTo>
                    <a:pt x="1719720" y="2295290"/>
                  </a:lnTo>
                  <a:lnTo>
                    <a:pt x="1752802" y="2262208"/>
                  </a:lnTo>
                  <a:lnTo>
                    <a:pt x="1752802" y="2218743"/>
                  </a:lnTo>
                  <a:cubicBezTo>
                    <a:pt x="1752802" y="2201158"/>
                    <a:pt x="1759657" y="2184766"/>
                    <a:pt x="1771280" y="2172696"/>
                  </a:cubicBezTo>
                  <a:cubicBezTo>
                    <a:pt x="1771876" y="2172099"/>
                    <a:pt x="1772473" y="2171354"/>
                    <a:pt x="1773069" y="2171056"/>
                  </a:cubicBezTo>
                  <a:cubicBezTo>
                    <a:pt x="1780370" y="2163456"/>
                    <a:pt x="1789610" y="2157794"/>
                    <a:pt x="1800041" y="2154665"/>
                  </a:cubicBezTo>
                  <a:cubicBezTo>
                    <a:pt x="1802128" y="2153324"/>
                    <a:pt x="1803915" y="2151833"/>
                    <a:pt x="1805704" y="2150046"/>
                  </a:cubicBezTo>
                  <a:cubicBezTo>
                    <a:pt x="1808088" y="2147958"/>
                    <a:pt x="1810175" y="2145575"/>
                    <a:pt x="1812111" y="2143042"/>
                  </a:cubicBezTo>
                  <a:lnTo>
                    <a:pt x="1812096" y="2143042"/>
                  </a:lnTo>
                  <a:lnTo>
                    <a:pt x="1812111" y="2143026"/>
                  </a:lnTo>
                  <a:lnTo>
                    <a:pt x="1812097" y="2143026"/>
                  </a:lnTo>
                  <a:lnTo>
                    <a:pt x="1812111" y="2143011"/>
                  </a:lnTo>
                  <a:lnTo>
                    <a:pt x="1803319" y="2143011"/>
                  </a:lnTo>
                  <a:cubicBezTo>
                    <a:pt x="1801979" y="2143011"/>
                    <a:pt x="1800786" y="2142862"/>
                    <a:pt x="1799593" y="2142566"/>
                  </a:cubicBezTo>
                  <a:cubicBezTo>
                    <a:pt x="1794081" y="2141522"/>
                    <a:pt x="1789461" y="2137946"/>
                    <a:pt x="1786927" y="2133177"/>
                  </a:cubicBezTo>
                  <a:cubicBezTo>
                    <a:pt x="1785288" y="2130495"/>
                    <a:pt x="1784543" y="2127513"/>
                    <a:pt x="1784543" y="2124384"/>
                  </a:cubicBezTo>
                  <a:lnTo>
                    <a:pt x="1784543" y="2066447"/>
                  </a:lnTo>
                  <a:cubicBezTo>
                    <a:pt x="1784543" y="2062125"/>
                    <a:pt x="1786034" y="2058251"/>
                    <a:pt x="1788567" y="2055122"/>
                  </a:cubicBezTo>
                  <a:cubicBezTo>
                    <a:pt x="1791845" y="2050651"/>
                    <a:pt x="1797359" y="2047671"/>
                    <a:pt x="1803319" y="2047671"/>
                  </a:cubicBezTo>
                  <a:lnTo>
                    <a:pt x="1930728" y="2047671"/>
                  </a:lnTo>
                  <a:cubicBezTo>
                    <a:pt x="1935945" y="2047671"/>
                    <a:pt x="1940639" y="2049795"/>
                    <a:pt x="1944028" y="2053203"/>
                  </a:cubicBezTo>
                  <a:lnTo>
                    <a:pt x="1949228" y="2065781"/>
                  </a:lnTo>
                  <a:lnTo>
                    <a:pt x="1949233" y="2065776"/>
                  </a:lnTo>
                  <a:lnTo>
                    <a:pt x="1944028" y="2053188"/>
                  </a:lnTo>
                  <a:cubicBezTo>
                    <a:pt x="1940639" y="2049779"/>
                    <a:pt x="1935945" y="2047655"/>
                    <a:pt x="1930728" y="2047655"/>
                  </a:cubicBezTo>
                  <a:lnTo>
                    <a:pt x="1803319" y="2047655"/>
                  </a:lnTo>
                  <a:cubicBezTo>
                    <a:pt x="1797359" y="2047655"/>
                    <a:pt x="1791845" y="2050637"/>
                    <a:pt x="1788567" y="2055107"/>
                  </a:cubicBezTo>
                  <a:cubicBezTo>
                    <a:pt x="1786034" y="2058236"/>
                    <a:pt x="1784543" y="2062111"/>
                    <a:pt x="1784543" y="2066432"/>
                  </a:cubicBezTo>
                  <a:lnTo>
                    <a:pt x="1784543" y="2066418"/>
                  </a:lnTo>
                  <a:cubicBezTo>
                    <a:pt x="1784543" y="2062096"/>
                    <a:pt x="1786034" y="2058222"/>
                    <a:pt x="1788567" y="2055091"/>
                  </a:cubicBezTo>
                  <a:cubicBezTo>
                    <a:pt x="1791845" y="2050622"/>
                    <a:pt x="1797359" y="2047640"/>
                    <a:pt x="1803319" y="2047640"/>
                  </a:cubicBezTo>
                  <a:lnTo>
                    <a:pt x="1930728" y="2047640"/>
                  </a:lnTo>
                  <a:cubicBezTo>
                    <a:pt x="1935945" y="2047640"/>
                    <a:pt x="1940639" y="2049764"/>
                    <a:pt x="1944028" y="2053173"/>
                  </a:cubicBezTo>
                  <a:lnTo>
                    <a:pt x="1949237" y="2065772"/>
                  </a:lnTo>
                  <a:lnTo>
                    <a:pt x="2129647" y="1885362"/>
                  </a:lnTo>
                  <a:lnTo>
                    <a:pt x="2138380" y="1894079"/>
                  </a:lnTo>
                  <a:lnTo>
                    <a:pt x="1949504" y="2082955"/>
                  </a:lnTo>
                  <a:lnTo>
                    <a:pt x="1949504" y="2124384"/>
                  </a:lnTo>
                  <a:cubicBezTo>
                    <a:pt x="1949504" y="2134668"/>
                    <a:pt x="1941161" y="2143011"/>
                    <a:pt x="1930728" y="2143011"/>
                  </a:cubicBezTo>
                  <a:lnTo>
                    <a:pt x="1922085" y="2143011"/>
                  </a:lnTo>
                  <a:lnTo>
                    <a:pt x="1922100" y="2143026"/>
                  </a:lnTo>
                  <a:lnTo>
                    <a:pt x="1922085" y="2143026"/>
                  </a:lnTo>
                  <a:lnTo>
                    <a:pt x="1922101" y="2143042"/>
                  </a:lnTo>
                  <a:lnTo>
                    <a:pt x="1922117" y="2143042"/>
                  </a:lnTo>
                  <a:lnTo>
                    <a:pt x="1934006" y="2154636"/>
                  </a:lnTo>
                  <a:cubicBezTo>
                    <a:pt x="1946077" y="2158212"/>
                    <a:pt x="1956360" y="2165216"/>
                    <a:pt x="1964258" y="2174157"/>
                  </a:cubicBezTo>
                  <a:cubicBezTo>
                    <a:pt x="1965747" y="2175795"/>
                    <a:pt x="1967089" y="2177435"/>
                    <a:pt x="1968430" y="2179222"/>
                  </a:cubicBezTo>
                  <a:cubicBezTo>
                    <a:pt x="1968430" y="2179371"/>
                    <a:pt x="1968580" y="2179520"/>
                    <a:pt x="1968729" y="2179670"/>
                  </a:cubicBezTo>
                  <a:cubicBezTo>
                    <a:pt x="1970367" y="2177435"/>
                    <a:pt x="1972156" y="2175199"/>
                    <a:pt x="1974092" y="2173263"/>
                  </a:cubicBezTo>
                  <a:lnTo>
                    <a:pt x="1974241" y="2173113"/>
                  </a:lnTo>
                  <a:cubicBezTo>
                    <a:pt x="1981990" y="2164470"/>
                    <a:pt x="1991975" y="2158061"/>
                    <a:pt x="2003449" y="2154636"/>
                  </a:cubicBezTo>
                  <a:cubicBezTo>
                    <a:pt x="2005385" y="2153294"/>
                    <a:pt x="2007323" y="2151803"/>
                    <a:pt x="2008962" y="2150163"/>
                  </a:cubicBezTo>
                  <a:cubicBezTo>
                    <a:pt x="2009066" y="2150163"/>
                    <a:pt x="2009157" y="2150119"/>
                    <a:pt x="2009262" y="2150016"/>
                  </a:cubicBezTo>
                  <a:lnTo>
                    <a:pt x="2015343" y="2143042"/>
                  </a:lnTo>
                  <a:lnTo>
                    <a:pt x="2015356" y="2143042"/>
                  </a:lnTo>
                  <a:lnTo>
                    <a:pt x="2015370" y="2143026"/>
                  </a:lnTo>
                  <a:lnTo>
                    <a:pt x="2015357" y="2143026"/>
                  </a:lnTo>
                  <a:lnTo>
                    <a:pt x="2015370" y="2143011"/>
                  </a:lnTo>
                  <a:lnTo>
                    <a:pt x="2006876" y="2143011"/>
                  </a:lnTo>
                  <a:lnTo>
                    <a:pt x="2006727" y="2143011"/>
                  </a:lnTo>
                  <a:cubicBezTo>
                    <a:pt x="2005385" y="2143011"/>
                    <a:pt x="2004194" y="2142862"/>
                    <a:pt x="2003002" y="2142566"/>
                  </a:cubicBezTo>
                  <a:cubicBezTo>
                    <a:pt x="1997338" y="2141522"/>
                    <a:pt x="1992869" y="2138095"/>
                    <a:pt x="1990335" y="2133177"/>
                  </a:cubicBezTo>
                  <a:lnTo>
                    <a:pt x="1990335" y="2133057"/>
                  </a:lnTo>
                  <a:cubicBezTo>
                    <a:pt x="1990186" y="2133057"/>
                    <a:pt x="1990186" y="2132908"/>
                    <a:pt x="1990186" y="2132908"/>
                  </a:cubicBezTo>
                  <a:cubicBezTo>
                    <a:pt x="1988697" y="2130376"/>
                    <a:pt x="1987951" y="2127543"/>
                    <a:pt x="1987951" y="2124414"/>
                  </a:cubicBezTo>
                  <a:lnTo>
                    <a:pt x="1987951" y="2124399"/>
                  </a:lnTo>
                  <a:cubicBezTo>
                    <a:pt x="1987951" y="2127528"/>
                    <a:pt x="1988697" y="2130361"/>
                    <a:pt x="1990186" y="2132893"/>
                  </a:cubicBezTo>
                  <a:cubicBezTo>
                    <a:pt x="1990186" y="2132893"/>
                    <a:pt x="1990186" y="2133042"/>
                    <a:pt x="1990335" y="2133042"/>
                  </a:cubicBezTo>
                  <a:lnTo>
                    <a:pt x="1990335" y="2133028"/>
                  </a:lnTo>
                  <a:cubicBezTo>
                    <a:pt x="1990186" y="2133028"/>
                    <a:pt x="1990186" y="2132879"/>
                    <a:pt x="1990186" y="2132879"/>
                  </a:cubicBezTo>
                  <a:cubicBezTo>
                    <a:pt x="1988697" y="2130346"/>
                    <a:pt x="1987951" y="2127513"/>
                    <a:pt x="1987951" y="2124384"/>
                  </a:cubicBezTo>
                  <a:lnTo>
                    <a:pt x="1987951" y="2066447"/>
                  </a:lnTo>
                  <a:cubicBezTo>
                    <a:pt x="1987951" y="2062275"/>
                    <a:pt x="1989293" y="2058400"/>
                    <a:pt x="1991826" y="2055271"/>
                  </a:cubicBezTo>
                  <a:cubicBezTo>
                    <a:pt x="1995104" y="2050651"/>
                    <a:pt x="2000618" y="2047671"/>
                    <a:pt x="2006727" y="2047671"/>
                  </a:cubicBezTo>
                  <a:lnTo>
                    <a:pt x="2134137" y="2047671"/>
                  </a:lnTo>
                  <a:cubicBezTo>
                    <a:pt x="2144418" y="2047671"/>
                    <a:pt x="2152763" y="2056164"/>
                    <a:pt x="2152763" y="2066447"/>
                  </a:cubicBezTo>
                  <a:lnTo>
                    <a:pt x="2152763" y="2124384"/>
                  </a:lnTo>
                  <a:cubicBezTo>
                    <a:pt x="2152763" y="2134668"/>
                    <a:pt x="2144418" y="2143011"/>
                    <a:pt x="2134137" y="2143011"/>
                  </a:cubicBezTo>
                  <a:lnTo>
                    <a:pt x="2125493" y="2143011"/>
                  </a:lnTo>
                  <a:lnTo>
                    <a:pt x="2125509" y="2143026"/>
                  </a:lnTo>
                  <a:lnTo>
                    <a:pt x="2125493" y="2143026"/>
                  </a:lnTo>
                  <a:lnTo>
                    <a:pt x="2125510" y="2143042"/>
                  </a:lnTo>
                  <a:lnTo>
                    <a:pt x="2125493" y="2143042"/>
                  </a:lnTo>
                  <a:cubicBezTo>
                    <a:pt x="2128622" y="2147513"/>
                    <a:pt x="2132646" y="2151386"/>
                    <a:pt x="2137415" y="2154665"/>
                  </a:cubicBezTo>
                  <a:cubicBezTo>
                    <a:pt x="2165281" y="2163309"/>
                    <a:pt x="2184802" y="2189535"/>
                    <a:pt x="2184802" y="2218743"/>
                  </a:cubicBezTo>
                  <a:lnTo>
                    <a:pt x="2184802" y="2482770"/>
                  </a:lnTo>
                  <a:cubicBezTo>
                    <a:pt x="2184802" y="2492008"/>
                    <a:pt x="2181226" y="2500502"/>
                    <a:pt x="2175564" y="2506911"/>
                  </a:cubicBezTo>
                  <a:lnTo>
                    <a:pt x="2175570" y="2506911"/>
                  </a:lnTo>
                  <a:lnTo>
                    <a:pt x="2184802" y="2482785"/>
                  </a:lnTo>
                  <a:lnTo>
                    <a:pt x="2184802" y="2482800"/>
                  </a:lnTo>
                  <a:lnTo>
                    <a:pt x="2175576" y="2506911"/>
                  </a:lnTo>
                  <a:lnTo>
                    <a:pt x="2239491" y="2506911"/>
                  </a:lnTo>
                  <a:lnTo>
                    <a:pt x="2239491" y="1792978"/>
                  </a:lnTo>
                  <a:lnTo>
                    <a:pt x="2191534" y="1840940"/>
                  </a:lnTo>
                  <a:lnTo>
                    <a:pt x="2182802" y="1832223"/>
                  </a:lnTo>
                  <a:lnTo>
                    <a:pt x="2239491" y="1775529"/>
                  </a:lnTo>
                  <a:lnTo>
                    <a:pt x="2239491" y="1569227"/>
                  </a:lnTo>
                  <a:lnTo>
                    <a:pt x="1693686" y="2115042"/>
                  </a:lnTo>
                  <a:lnTo>
                    <a:pt x="1684953" y="2106324"/>
                  </a:lnTo>
                  <a:lnTo>
                    <a:pt x="2239491" y="1551777"/>
                  </a:lnTo>
                  <a:lnTo>
                    <a:pt x="2239491" y="1514161"/>
                  </a:lnTo>
                  <a:close/>
                  <a:moveTo>
                    <a:pt x="459492" y="1501956"/>
                  </a:moveTo>
                  <a:cubicBezTo>
                    <a:pt x="461428" y="1504042"/>
                    <a:pt x="463811" y="1505533"/>
                    <a:pt x="466644" y="1506129"/>
                  </a:cubicBezTo>
                  <a:lnTo>
                    <a:pt x="466742" y="1506144"/>
                  </a:lnTo>
                  <a:lnTo>
                    <a:pt x="466749" y="1506144"/>
                  </a:lnTo>
                  <a:lnTo>
                    <a:pt x="466651" y="1506129"/>
                  </a:lnTo>
                  <a:lnTo>
                    <a:pt x="461420" y="1503077"/>
                  </a:lnTo>
                  <a:close/>
                  <a:moveTo>
                    <a:pt x="459492" y="1501942"/>
                  </a:moveTo>
                  <a:lnTo>
                    <a:pt x="464598" y="1504921"/>
                  </a:lnTo>
                  <a:lnTo>
                    <a:pt x="466651" y="1506114"/>
                  </a:lnTo>
                  <a:lnTo>
                    <a:pt x="466841" y="1506144"/>
                  </a:lnTo>
                  <a:lnTo>
                    <a:pt x="466846" y="1506144"/>
                  </a:lnTo>
                  <a:lnTo>
                    <a:pt x="466651" y="1506114"/>
                  </a:lnTo>
                  <a:cubicBezTo>
                    <a:pt x="463818" y="1505518"/>
                    <a:pt x="461435" y="1504027"/>
                    <a:pt x="459499" y="1501942"/>
                  </a:cubicBezTo>
                  <a:close/>
                  <a:moveTo>
                    <a:pt x="100957" y="1501942"/>
                  </a:moveTo>
                  <a:lnTo>
                    <a:pt x="210334" y="1501942"/>
                  </a:lnTo>
                  <a:lnTo>
                    <a:pt x="210334" y="1501956"/>
                  </a:lnTo>
                  <a:lnTo>
                    <a:pt x="210334" y="1505249"/>
                  </a:lnTo>
                  <a:lnTo>
                    <a:pt x="0" y="1505249"/>
                  </a:lnTo>
                  <a:lnTo>
                    <a:pt x="0" y="1501956"/>
                  </a:lnTo>
                  <a:lnTo>
                    <a:pt x="100957" y="1501956"/>
                  </a:lnTo>
                  <a:close/>
                  <a:moveTo>
                    <a:pt x="452180" y="1501927"/>
                  </a:moveTo>
                  <a:lnTo>
                    <a:pt x="452188" y="1501942"/>
                  </a:lnTo>
                  <a:lnTo>
                    <a:pt x="452195" y="1501942"/>
                  </a:lnTo>
                  <a:lnTo>
                    <a:pt x="452187" y="1501927"/>
                  </a:lnTo>
                  <a:lnTo>
                    <a:pt x="452183" y="1501927"/>
                  </a:lnTo>
                  <a:close/>
                  <a:moveTo>
                    <a:pt x="450702" y="1498960"/>
                  </a:moveTo>
                  <a:cubicBezTo>
                    <a:pt x="450851" y="1499424"/>
                    <a:pt x="451000" y="1499854"/>
                    <a:pt x="451297" y="1500316"/>
                  </a:cubicBezTo>
                  <a:lnTo>
                    <a:pt x="452175" y="1501927"/>
                  </a:lnTo>
                  <a:lnTo>
                    <a:pt x="452179" y="1501927"/>
                  </a:lnTo>
                  <a:lnTo>
                    <a:pt x="451301" y="1500316"/>
                  </a:lnTo>
                  <a:lnTo>
                    <a:pt x="451076" y="1499804"/>
                  </a:lnTo>
                  <a:close/>
                  <a:moveTo>
                    <a:pt x="449514" y="1493626"/>
                  </a:moveTo>
                  <a:lnTo>
                    <a:pt x="449659" y="1494193"/>
                  </a:lnTo>
                  <a:cubicBezTo>
                    <a:pt x="449659" y="1495235"/>
                    <a:pt x="449957" y="1496293"/>
                    <a:pt x="450255" y="1497337"/>
                  </a:cubicBezTo>
                  <a:cubicBezTo>
                    <a:pt x="450255" y="1497769"/>
                    <a:pt x="450404" y="1498067"/>
                    <a:pt x="450553" y="1498514"/>
                  </a:cubicBezTo>
                  <a:cubicBezTo>
                    <a:pt x="450404" y="1498067"/>
                    <a:pt x="450255" y="1497769"/>
                    <a:pt x="450255" y="1497322"/>
                  </a:cubicBezTo>
                  <a:cubicBezTo>
                    <a:pt x="449957" y="1496278"/>
                    <a:pt x="449659" y="1495235"/>
                    <a:pt x="449659" y="1494193"/>
                  </a:cubicBezTo>
                  <a:lnTo>
                    <a:pt x="449517" y="1493626"/>
                  </a:lnTo>
                  <a:close/>
                  <a:moveTo>
                    <a:pt x="449510" y="1493597"/>
                  </a:moveTo>
                  <a:lnTo>
                    <a:pt x="449514" y="1493611"/>
                  </a:lnTo>
                  <a:lnTo>
                    <a:pt x="449514" y="1493611"/>
                  </a:lnTo>
                  <a:lnTo>
                    <a:pt x="449518" y="1493626"/>
                  </a:lnTo>
                  <a:lnTo>
                    <a:pt x="449521" y="1493626"/>
                  </a:lnTo>
                  <a:lnTo>
                    <a:pt x="449521" y="1493626"/>
                  </a:lnTo>
                  <a:lnTo>
                    <a:pt x="449521" y="1493626"/>
                  </a:lnTo>
                  <a:lnTo>
                    <a:pt x="449518" y="1493611"/>
                  </a:lnTo>
                  <a:lnTo>
                    <a:pt x="449514" y="1493597"/>
                  </a:lnTo>
                  <a:lnTo>
                    <a:pt x="449514" y="1493597"/>
                  </a:lnTo>
                  <a:close/>
                  <a:moveTo>
                    <a:pt x="1210316" y="1490780"/>
                  </a:moveTo>
                  <a:lnTo>
                    <a:pt x="1199139" y="1501956"/>
                  </a:lnTo>
                  <a:lnTo>
                    <a:pt x="1286980" y="1501956"/>
                  </a:lnTo>
                  <a:lnTo>
                    <a:pt x="1286980" y="1490780"/>
                  </a:lnTo>
                  <a:close/>
                  <a:moveTo>
                    <a:pt x="716100" y="1490764"/>
                  </a:moveTo>
                  <a:lnTo>
                    <a:pt x="716100" y="1490780"/>
                  </a:lnTo>
                  <a:lnTo>
                    <a:pt x="1032335" y="1490780"/>
                  </a:lnTo>
                  <a:lnTo>
                    <a:pt x="1032351" y="1490764"/>
                  </a:lnTo>
                  <a:close/>
                  <a:moveTo>
                    <a:pt x="655153" y="1489707"/>
                  </a:moveTo>
                  <a:cubicBezTo>
                    <a:pt x="652919" y="1494773"/>
                    <a:pt x="649193" y="1499094"/>
                    <a:pt x="644425" y="1501927"/>
                  </a:cubicBezTo>
                  <a:lnTo>
                    <a:pt x="644429" y="1501927"/>
                  </a:lnTo>
                  <a:lnTo>
                    <a:pt x="655153" y="1489712"/>
                  </a:lnTo>
                  <a:close/>
                  <a:moveTo>
                    <a:pt x="1785438" y="1487933"/>
                  </a:moveTo>
                  <a:cubicBezTo>
                    <a:pt x="1787523" y="1491360"/>
                    <a:pt x="1790356" y="1494342"/>
                    <a:pt x="1793634" y="1496725"/>
                  </a:cubicBezTo>
                  <a:lnTo>
                    <a:pt x="1804480" y="1501927"/>
                  </a:lnTo>
                  <a:lnTo>
                    <a:pt x="1804451" y="1501927"/>
                  </a:lnTo>
                  <a:lnTo>
                    <a:pt x="1804420" y="1501927"/>
                  </a:lnTo>
                  <a:lnTo>
                    <a:pt x="1793634" y="1496740"/>
                  </a:lnTo>
                  <a:cubicBezTo>
                    <a:pt x="1790356" y="1494371"/>
                    <a:pt x="1787523" y="1491375"/>
                    <a:pt x="1785438" y="1487963"/>
                  </a:cubicBezTo>
                  <a:lnTo>
                    <a:pt x="1785438" y="1487948"/>
                  </a:lnTo>
                  <a:close/>
                  <a:moveTo>
                    <a:pt x="2239491" y="1485322"/>
                  </a:moveTo>
                  <a:lnTo>
                    <a:pt x="2222871" y="1501942"/>
                  </a:lnTo>
                  <a:lnTo>
                    <a:pt x="2239491" y="1501942"/>
                  </a:lnTo>
                  <a:close/>
                  <a:moveTo>
                    <a:pt x="1121868" y="1484953"/>
                  </a:moveTo>
                  <a:cubicBezTo>
                    <a:pt x="1122912" y="1487039"/>
                    <a:pt x="1124401" y="1488977"/>
                    <a:pt x="1125891" y="1490764"/>
                  </a:cubicBezTo>
                  <a:lnTo>
                    <a:pt x="1125881" y="1490764"/>
                  </a:lnTo>
                  <a:lnTo>
                    <a:pt x="1121868" y="1484968"/>
                  </a:lnTo>
                  <a:close/>
                  <a:moveTo>
                    <a:pt x="2515769" y="1478977"/>
                  </a:moveTo>
                  <a:lnTo>
                    <a:pt x="3176063" y="1478977"/>
                  </a:lnTo>
                  <a:cubicBezTo>
                    <a:pt x="3176958" y="1480617"/>
                    <a:pt x="3177852" y="1482257"/>
                    <a:pt x="3178447" y="1483895"/>
                  </a:cubicBezTo>
                  <a:cubicBezTo>
                    <a:pt x="3179789" y="1486429"/>
                    <a:pt x="3180981" y="1488813"/>
                    <a:pt x="3182023" y="1491345"/>
                  </a:cubicBezTo>
                  <a:lnTo>
                    <a:pt x="2528138" y="1491345"/>
                  </a:lnTo>
                  <a:lnTo>
                    <a:pt x="2528138" y="2192173"/>
                  </a:lnTo>
                  <a:lnTo>
                    <a:pt x="3400929" y="2192173"/>
                  </a:lnTo>
                  <a:cubicBezTo>
                    <a:pt x="3401227" y="2193812"/>
                    <a:pt x="3401376" y="2195451"/>
                    <a:pt x="3401675" y="2196941"/>
                  </a:cubicBezTo>
                  <a:cubicBezTo>
                    <a:pt x="3401973" y="2199474"/>
                    <a:pt x="3402420" y="2202007"/>
                    <a:pt x="3402569" y="2204541"/>
                  </a:cubicBezTo>
                  <a:lnTo>
                    <a:pt x="2528138" y="2204541"/>
                  </a:lnTo>
                  <a:lnTo>
                    <a:pt x="2528138" y="2905366"/>
                  </a:lnTo>
                  <a:lnTo>
                    <a:pt x="2529925" y="2905366"/>
                  </a:lnTo>
                  <a:lnTo>
                    <a:pt x="2529925" y="2910135"/>
                  </a:lnTo>
                  <a:lnTo>
                    <a:pt x="2975486" y="2910135"/>
                  </a:lnTo>
                  <a:lnTo>
                    <a:pt x="3370679" y="2910135"/>
                  </a:lnTo>
                  <a:cubicBezTo>
                    <a:pt x="3370232" y="2912670"/>
                    <a:pt x="3369636" y="2915053"/>
                    <a:pt x="3368892" y="2917586"/>
                  </a:cubicBezTo>
                  <a:lnTo>
                    <a:pt x="2528138" y="2917586"/>
                  </a:lnTo>
                  <a:lnTo>
                    <a:pt x="2528138" y="3038589"/>
                  </a:lnTo>
                  <a:lnTo>
                    <a:pt x="2515769" y="3038589"/>
                  </a:lnTo>
                  <a:close/>
                  <a:moveTo>
                    <a:pt x="645170" y="1478248"/>
                  </a:moveTo>
                  <a:cubicBezTo>
                    <a:pt x="645170" y="1482494"/>
                    <a:pt x="643457" y="1486331"/>
                    <a:pt x="640700" y="1489107"/>
                  </a:cubicBezTo>
                  <a:cubicBezTo>
                    <a:pt x="637943" y="1491883"/>
                    <a:pt x="634143" y="1493597"/>
                    <a:pt x="629970" y="1493597"/>
                  </a:cubicBezTo>
                  <a:lnTo>
                    <a:pt x="629974" y="1493597"/>
                  </a:lnTo>
                  <a:cubicBezTo>
                    <a:pt x="634147" y="1493597"/>
                    <a:pt x="637946" y="1491883"/>
                    <a:pt x="640704" y="1489107"/>
                  </a:cubicBezTo>
                  <a:lnTo>
                    <a:pt x="645170" y="1478258"/>
                  </a:lnTo>
                  <a:close/>
                  <a:moveTo>
                    <a:pt x="469627" y="1478248"/>
                  </a:moveTo>
                  <a:cubicBezTo>
                    <a:pt x="469627" y="1482272"/>
                    <a:pt x="468062" y="1485922"/>
                    <a:pt x="465528" y="1488642"/>
                  </a:cubicBezTo>
                  <a:cubicBezTo>
                    <a:pt x="462995" y="1491361"/>
                    <a:pt x="459493" y="1493149"/>
                    <a:pt x="455618" y="1493447"/>
                  </a:cubicBezTo>
                  <a:cubicBezTo>
                    <a:pt x="455322" y="1493597"/>
                    <a:pt x="454875" y="1493597"/>
                    <a:pt x="454428" y="1493597"/>
                  </a:cubicBezTo>
                  <a:lnTo>
                    <a:pt x="454432" y="1493597"/>
                  </a:lnTo>
                  <a:cubicBezTo>
                    <a:pt x="454879" y="1493597"/>
                    <a:pt x="455326" y="1493597"/>
                    <a:pt x="455623" y="1493447"/>
                  </a:cubicBezTo>
                  <a:cubicBezTo>
                    <a:pt x="459497" y="1493149"/>
                    <a:pt x="462999" y="1491361"/>
                    <a:pt x="465532" y="1488642"/>
                  </a:cubicBezTo>
                  <a:lnTo>
                    <a:pt x="469627" y="1478259"/>
                  </a:lnTo>
                  <a:close/>
                  <a:moveTo>
                    <a:pt x="243867" y="1478248"/>
                  </a:moveTo>
                  <a:lnTo>
                    <a:pt x="243867" y="1478263"/>
                  </a:lnTo>
                  <a:lnTo>
                    <a:pt x="243867" y="1478277"/>
                  </a:lnTo>
                  <a:cubicBezTo>
                    <a:pt x="243867" y="1486772"/>
                    <a:pt x="250721" y="1493626"/>
                    <a:pt x="259066" y="1493626"/>
                  </a:cubicBezTo>
                  <a:lnTo>
                    <a:pt x="259071" y="1493626"/>
                  </a:lnTo>
                  <a:cubicBezTo>
                    <a:pt x="250726" y="1493626"/>
                    <a:pt x="243872" y="1486772"/>
                    <a:pt x="243872" y="1478277"/>
                  </a:cubicBezTo>
                  <a:lnTo>
                    <a:pt x="243872" y="1478263"/>
                  </a:lnTo>
                  <a:lnTo>
                    <a:pt x="243872" y="1478259"/>
                  </a:lnTo>
                  <a:close/>
                  <a:moveTo>
                    <a:pt x="1983630" y="1470052"/>
                  </a:moveTo>
                  <a:lnTo>
                    <a:pt x="1983630" y="1470067"/>
                  </a:lnTo>
                  <a:lnTo>
                    <a:pt x="1983630" y="1470081"/>
                  </a:lnTo>
                  <a:cubicBezTo>
                    <a:pt x="1983630" y="1472316"/>
                    <a:pt x="1983332" y="1474537"/>
                    <a:pt x="1982884" y="1476787"/>
                  </a:cubicBezTo>
                  <a:cubicBezTo>
                    <a:pt x="1981841" y="1482137"/>
                    <a:pt x="1979308" y="1487219"/>
                    <a:pt x="1975881" y="1491226"/>
                  </a:cubicBezTo>
                  <a:lnTo>
                    <a:pt x="1959111" y="1501927"/>
                  </a:lnTo>
                  <a:lnTo>
                    <a:pt x="1959088" y="1501927"/>
                  </a:lnTo>
                  <a:lnTo>
                    <a:pt x="1959066" y="1501927"/>
                  </a:lnTo>
                  <a:lnTo>
                    <a:pt x="1975881" y="1491211"/>
                  </a:lnTo>
                  <a:cubicBezTo>
                    <a:pt x="1979308" y="1487188"/>
                    <a:pt x="1981841" y="1482122"/>
                    <a:pt x="1982884" y="1476757"/>
                  </a:cubicBezTo>
                  <a:cubicBezTo>
                    <a:pt x="1983332" y="1474523"/>
                    <a:pt x="1983630" y="1472286"/>
                    <a:pt x="1983630" y="1470052"/>
                  </a:cubicBezTo>
                  <a:close/>
                  <a:moveTo>
                    <a:pt x="1116951" y="1467070"/>
                  </a:moveTo>
                  <a:cubicBezTo>
                    <a:pt x="1116951" y="1473628"/>
                    <a:pt x="1118740" y="1479290"/>
                    <a:pt x="1121719" y="1484655"/>
                  </a:cubicBezTo>
                  <a:cubicBezTo>
                    <a:pt x="1121868" y="1484655"/>
                    <a:pt x="1121868" y="1484804"/>
                    <a:pt x="1121868" y="1484804"/>
                  </a:cubicBezTo>
                  <a:lnTo>
                    <a:pt x="1121868" y="1484819"/>
                  </a:lnTo>
                  <a:cubicBezTo>
                    <a:pt x="1121868" y="1484819"/>
                    <a:pt x="1121868" y="1484670"/>
                    <a:pt x="1121719" y="1484670"/>
                  </a:cubicBezTo>
                  <a:cubicBezTo>
                    <a:pt x="1118740" y="1479306"/>
                    <a:pt x="1116951" y="1473643"/>
                    <a:pt x="1116951" y="1467087"/>
                  </a:cubicBezTo>
                  <a:close/>
                  <a:moveTo>
                    <a:pt x="482145" y="1448578"/>
                  </a:moveTo>
                  <a:lnTo>
                    <a:pt x="482145" y="1448593"/>
                  </a:lnTo>
                  <a:lnTo>
                    <a:pt x="487060" y="1448593"/>
                  </a:lnTo>
                  <a:lnTo>
                    <a:pt x="487060" y="1448578"/>
                  </a:lnTo>
                  <a:close/>
                  <a:moveTo>
                    <a:pt x="1126040" y="1448131"/>
                  </a:moveTo>
                  <a:lnTo>
                    <a:pt x="1129169" y="1448131"/>
                  </a:lnTo>
                  <a:lnTo>
                    <a:pt x="1129169" y="1448146"/>
                  </a:lnTo>
                  <a:lnTo>
                    <a:pt x="1129169" y="1448160"/>
                  </a:lnTo>
                  <a:lnTo>
                    <a:pt x="1129169" y="1448175"/>
                  </a:lnTo>
                  <a:lnTo>
                    <a:pt x="1126040" y="1448175"/>
                  </a:lnTo>
                  <a:lnTo>
                    <a:pt x="1116951" y="1457266"/>
                  </a:lnTo>
                  <a:lnTo>
                    <a:pt x="1116951" y="1457251"/>
                  </a:lnTo>
                  <a:lnTo>
                    <a:pt x="1116951" y="1457236"/>
                  </a:lnTo>
                  <a:lnTo>
                    <a:pt x="1116951" y="1457221"/>
                  </a:lnTo>
                  <a:close/>
                  <a:moveTo>
                    <a:pt x="2285836" y="1438978"/>
                  </a:moveTo>
                  <a:lnTo>
                    <a:pt x="2251859" y="1472954"/>
                  </a:lnTo>
                  <a:lnTo>
                    <a:pt x="2251859" y="1539409"/>
                  </a:lnTo>
                  <a:lnTo>
                    <a:pt x="2285836" y="1505431"/>
                  </a:lnTo>
                  <a:close/>
                  <a:moveTo>
                    <a:pt x="487063" y="1435957"/>
                  </a:moveTo>
                  <a:lnTo>
                    <a:pt x="487063" y="1448578"/>
                  </a:lnTo>
                  <a:lnTo>
                    <a:pt x="487067" y="1448578"/>
                  </a:lnTo>
                  <a:lnTo>
                    <a:pt x="487067" y="1435957"/>
                  </a:lnTo>
                  <a:close/>
                  <a:moveTo>
                    <a:pt x="482145" y="1435926"/>
                  </a:moveTo>
                  <a:lnTo>
                    <a:pt x="482145" y="1435941"/>
                  </a:lnTo>
                  <a:lnTo>
                    <a:pt x="482145" y="1435957"/>
                  </a:lnTo>
                  <a:lnTo>
                    <a:pt x="482149" y="1435957"/>
                  </a:lnTo>
                  <a:lnTo>
                    <a:pt x="482149" y="1435941"/>
                  </a:lnTo>
                  <a:lnTo>
                    <a:pt x="482149" y="1435926"/>
                  </a:lnTo>
                  <a:close/>
                  <a:moveTo>
                    <a:pt x="1286980" y="1414113"/>
                  </a:moveTo>
                  <a:lnTo>
                    <a:pt x="1210333" y="1490764"/>
                  </a:lnTo>
                  <a:lnTo>
                    <a:pt x="1286980" y="1490764"/>
                  </a:lnTo>
                  <a:close/>
                  <a:moveTo>
                    <a:pt x="2038915" y="1411502"/>
                  </a:moveTo>
                  <a:lnTo>
                    <a:pt x="2038915" y="1411518"/>
                  </a:lnTo>
                  <a:lnTo>
                    <a:pt x="2143824" y="1411518"/>
                  </a:lnTo>
                  <a:lnTo>
                    <a:pt x="2143824" y="1411502"/>
                  </a:lnTo>
                  <a:close/>
                  <a:moveTo>
                    <a:pt x="1304117" y="1379032"/>
                  </a:moveTo>
                  <a:lnTo>
                    <a:pt x="1304117" y="1379523"/>
                  </a:lnTo>
                  <a:lnTo>
                    <a:pt x="1304609" y="1379032"/>
                  </a:lnTo>
                  <a:close/>
                  <a:moveTo>
                    <a:pt x="611786" y="1340137"/>
                  </a:moveTo>
                  <a:lnTo>
                    <a:pt x="624155" y="1340137"/>
                  </a:lnTo>
                  <a:lnTo>
                    <a:pt x="624155" y="1346368"/>
                  </a:lnTo>
                  <a:lnTo>
                    <a:pt x="611786" y="1346368"/>
                  </a:lnTo>
                  <a:close/>
                  <a:moveTo>
                    <a:pt x="274413" y="1336859"/>
                  </a:moveTo>
                  <a:lnTo>
                    <a:pt x="274413" y="1435911"/>
                  </a:lnTo>
                  <a:lnTo>
                    <a:pt x="274413" y="1435926"/>
                  </a:lnTo>
                  <a:lnTo>
                    <a:pt x="274413" y="1435941"/>
                  </a:lnTo>
                  <a:lnTo>
                    <a:pt x="274413" y="1435957"/>
                  </a:lnTo>
                  <a:lnTo>
                    <a:pt x="436094" y="1435957"/>
                  </a:lnTo>
                  <a:lnTo>
                    <a:pt x="436094" y="1435941"/>
                  </a:lnTo>
                  <a:lnTo>
                    <a:pt x="436094" y="1435926"/>
                  </a:lnTo>
                  <a:lnTo>
                    <a:pt x="436094" y="1435911"/>
                  </a:lnTo>
                  <a:lnTo>
                    <a:pt x="436094" y="1336859"/>
                  </a:lnTo>
                  <a:close/>
                  <a:moveTo>
                    <a:pt x="1609603" y="1336712"/>
                  </a:moveTo>
                  <a:lnTo>
                    <a:pt x="1620928" y="1336712"/>
                  </a:lnTo>
                  <a:lnTo>
                    <a:pt x="1620928" y="1391206"/>
                  </a:lnTo>
                  <a:lnTo>
                    <a:pt x="1620928" y="1391222"/>
                  </a:lnTo>
                  <a:lnTo>
                    <a:pt x="1614819" y="1391222"/>
                  </a:lnTo>
                  <a:lnTo>
                    <a:pt x="1614819" y="1391206"/>
                  </a:lnTo>
                  <a:lnTo>
                    <a:pt x="1614819" y="1342821"/>
                  </a:lnTo>
                  <a:lnTo>
                    <a:pt x="1609603" y="1342821"/>
                  </a:lnTo>
                  <a:lnTo>
                    <a:pt x="1609603" y="1342806"/>
                  </a:lnTo>
                  <a:close/>
                  <a:moveTo>
                    <a:pt x="262044" y="1324342"/>
                  </a:moveTo>
                  <a:lnTo>
                    <a:pt x="448612" y="1324342"/>
                  </a:lnTo>
                  <a:lnTo>
                    <a:pt x="448612" y="1448578"/>
                  </a:lnTo>
                  <a:lnTo>
                    <a:pt x="448612" y="1448593"/>
                  </a:lnTo>
                  <a:lnTo>
                    <a:pt x="448612" y="1448608"/>
                  </a:lnTo>
                  <a:lnTo>
                    <a:pt x="448612" y="1448622"/>
                  </a:lnTo>
                  <a:lnTo>
                    <a:pt x="262044" y="1448622"/>
                  </a:lnTo>
                  <a:lnTo>
                    <a:pt x="262044" y="1448608"/>
                  </a:lnTo>
                  <a:lnTo>
                    <a:pt x="262044" y="1448593"/>
                  </a:lnTo>
                  <a:lnTo>
                    <a:pt x="262044" y="1448578"/>
                  </a:lnTo>
                  <a:close/>
                  <a:moveTo>
                    <a:pt x="2038915" y="1322704"/>
                  </a:moveTo>
                  <a:lnTo>
                    <a:pt x="2038915" y="1411472"/>
                  </a:lnTo>
                  <a:lnTo>
                    <a:pt x="2038915" y="1411489"/>
                  </a:lnTo>
                  <a:lnTo>
                    <a:pt x="2143824" y="1411489"/>
                  </a:lnTo>
                  <a:lnTo>
                    <a:pt x="2143824" y="1411472"/>
                  </a:lnTo>
                  <a:lnTo>
                    <a:pt x="2143824" y="1322704"/>
                  </a:lnTo>
                  <a:close/>
                  <a:moveTo>
                    <a:pt x="2038915" y="1322674"/>
                  </a:moveTo>
                  <a:lnTo>
                    <a:pt x="2038915" y="1322689"/>
                  </a:lnTo>
                  <a:lnTo>
                    <a:pt x="2143824" y="1322689"/>
                  </a:lnTo>
                  <a:lnTo>
                    <a:pt x="2143824" y="1322674"/>
                  </a:lnTo>
                  <a:close/>
                  <a:moveTo>
                    <a:pt x="2038915" y="1310320"/>
                  </a:moveTo>
                  <a:lnTo>
                    <a:pt x="2038915" y="1310335"/>
                  </a:lnTo>
                  <a:lnTo>
                    <a:pt x="2143824" y="1310335"/>
                  </a:lnTo>
                  <a:lnTo>
                    <a:pt x="2143824" y="1310320"/>
                  </a:lnTo>
                  <a:close/>
                  <a:moveTo>
                    <a:pt x="2038915" y="1298414"/>
                  </a:moveTo>
                  <a:lnTo>
                    <a:pt x="2038915" y="1310291"/>
                  </a:lnTo>
                  <a:lnTo>
                    <a:pt x="2038915" y="1310305"/>
                  </a:lnTo>
                  <a:lnTo>
                    <a:pt x="2143824" y="1310305"/>
                  </a:lnTo>
                  <a:lnTo>
                    <a:pt x="2143824" y="1310291"/>
                  </a:lnTo>
                  <a:lnTo>
                    <a:pt x="2143824" y="1298414"/>
                  </a:lnTo>
                  <a:close/>
                  <a:moveTo>
                    <a:pt x="1813304" y="1298414"/>
                  </a:moveTo>
                  <a:lnTo>
                    <a:pt x="1918211" y="1298414"/>
                  </a:lnTo>
                  <a:lnTo>
                    <a:pt x="1918211" y="1310291"/>
                  </a:lnTo>
                  <a:lnTo>
                    <a:pt x="1918211" y="1310305"/>
                  </a:lnTo>
                  <a:lnTo>
                    <a:pt x="1918211" y="1310320"/>
                  </a:lnTo>
                  <a:lnTo>
                    <a:pt x="1918211" y="1310335"/>
                  </a:lnTo>
                  <a:lnTo>
                    <a:pt x="1813304" y="1310335"/>
                  </a:lnTo>
                  <a:lnTo>
                    <a:pt x="1813304" y="1310320"/>
                  </a:lnTo>
                  <a:lnTo>
                    <a:pt x="1813304" y="1310305"/>
                  </a:lnTo>
                  <a:lnTo>
                    <a:pt x="1813304" y="1310291"/>
                  </a:lnTo>
                  <a:close/>
                  <a:moveTo>
                    <a:pt x="2038915" y="1298384"/>
                  </a:moveTo>
                  <a:lnTo>
                    <a:pt x="2038915" y="1298399"/>
                  </a:lnTo>
                  <a:lnTo>
                    <a:pt x="2143824" y="1298399"/>
                  </a:lnTo>
                  <a:lnTo>
                    <a:pt x="2143824" y="1298384"/>
                  </a:lnTo>
                  <a:close/>
                  <a:moveTo>
                    <a:pt x="1403577" y="1297519"/>
                  </a:moveTo>
                  <a:lnTo>
                    <a:pt x="1386319" y="1314776"/>
                  </a:lnTo>
                  <a:lnTo>
                    <a:pt x="1621971" y="1314776"/>
                  </a:lnTo>
                  <a:lnTo>
                    <a:pt x="1621971" y="1314791"/>
                  </a:lnTo>
                  <a:lnTo>
                    <a:pt x="1621971" y="1314806"/>
                  </a:lnTo>
                  <a:lnTo>
                    <a:pt x="1621971" y="1330572"/>
                  </a:lnTo>
                  <a:lnTo>
                    <a:pt x="1609603" y="1330572"/>
                  </a:lnTo>
                  <a:lnTo>
                    <a:pt x="1609603" y="1327025"/>
                  </a:lnTo>
                  <a:lnTo>
                    <a:pt x="1609603" y="1327010"/>
                  </a:lnTo>
                  <a:lnTo>
                    <a:pt x="1609603" y="1326996"/>
                  </a:lnTo>
                  <a:lnTo>
                    <a:pt x="1374099" y="1326996"/>
                  </a:lnTo>
                  <a:lnTo>
                    <a:pt x="1322091" y="1379003"/>
                  </a:lnTo>
                  <a:lnTo>
                    <a:pt x="1609603" y="1379003"/>
                  </a:lnTo>
                  <a:lnTo>
                    <a:pt x="1609603" y="1379018"/>
                  </a:lnTo>
                  <a:lnTo>
                    <a:pt x="1609603" y="1379032"/>
                  </a:lnTo>
                  <a:lnTo>
                    <a:pt x="1322062" y="1379032"/>
                  </a:lnTo>
                  <a:lnTo>
                    <a:pt x="1298007" y="1403086"/>
                  </a:lnTo>
                  <a:lnTo>
                    <a:pt x="1298007" y="1501927"/>
                  </a:lnTo>
                  <a:lnTo>
                    <a:pt x="1299348" y="1501927"/>
                  </a:lnTo>
                  <a:lnTo>
                    <a:pt x="1299348" y="1501942"/>
                  </a:lnTo>
                  <a:lnTo>
                    <a:pt x="1299348" y="1501956"/>
                  </a:lnTo>
                  <a:lnTo>
                    <a:pt x="1304117" y="1501956"/>
                  </a:lnTo>
                  <a:lnTo>
                    <a:pt x="1304117" y="1501942"/>
                  </a:lnTo>
                  <a:lnTo>
                    <a:pt x="1304117" y="1501927"/>
                  </a:lnTo>
                  <a:lnTo>
                    <a:pt x="1299348" y="1501927"/>
                  </a:lnTo>
                  <a:lnTo>
                    <a:pt x="1299348" y="1490795"/>
                  </a:lnTo>
                  <a:lnTo>
                    <a:pt x="1743116" y="1490795"/>
                  </a:lnTo>
                  <a:lnTo>
                    <a:pt x="1743116" y="1490780"/>
                  </a:lnTo>
                  <a:lnTo>
                    <a:pt x="1743116" y="1490764"/>
                  </a:lnTo>
                  <a:lnTo>
                    <a:pt x="1299348" y="1490764"/>
                  </a:lnTo>
                  <a:lnTo>
                    <a:pt x="1299348" y="1490749"/>
                  </a:lnTo>
                  <a:lnTo>
                    <a:pt x="1743116" y="1490749"/>
                  </a:lnTo>
                  <a:lnTo>
                    <a:pt x="1743116" y="1297519"/>
                  </a:lnTo>
                  <a:close/>
                  <a:moveTo>
                    <a:pt x="1403620" y="1297475"/>
                  </a:moveTo>
                  <a:lnTo>
                    <a:pt x="1403605" y="1297490"/>
                  </a:lnTo>
                  <a:lnTo>
                    <a:pt x="1743116" y="1297490"/>
                  </a:lnTo>
                  <a:lnTo>
                    <a:pt x="1743116" y="1297475"/>
                  </a:lnTo>
                  <a:close/>
                  <a:moveTo>
                    <a:pt x="2038915" y="1286179"/>
                  </a:moveTo>
                  <a:lnTo>
                    <a:pt x="2038915" y="1286194"/>
                  </a:lnTo>
                  <a:lnTo>
                    <a:pt x="2143824" y="1286194"/>
                  </a:lnTo>
                  <a:lnTo>
                    <a:pt x="2143824" y="1286179"/>
                  </a:lnTo>
                  <a:close/>
                  <a:moveTo>
                    <a:pt x="1478767" y="1285121"/>
                  </a:moveTo>
                  <a:lnTo>
                    <a:pt x="1478767" y="1285136"/>
                  </a:lnTo>
                  <a:lnTo>
                    <a:pt x="1478767" y="1285150"/>
                  </a:lnTo>
                  <a:lnTo>
                    <a:pt x="1691112" y="1285150"/>
                  </a:lnTo>
                  <a:lnTo>
                    <a:pt x="1691112" y="1285136"/>
                  </a:lnTo>
                  <a:lnTo>
                    <a:pt x="1691112" y="1285121"/>
                  </a:lnTo>
                  <a:close/>
                  <a:moveTo>
                    <a:pt x="1415975" y="1285121"/>
                  </a:moveTo>
                  <a:lnTo>
                    <a:pt x="1415946" y="1285150"/>
                  </a:lnTo>
                  <a:lnTo>
                    <a:pt x="1466548" y="1285150"/>
                  </a:lnTo>
                  <a:lnTo>
                    <a:pt x="1466548" y="1285136"/>
                  </a:lnTo>
                  <a:lnTo>
                    <a:pt x="1466548" y="1285121"/>
                  </a:lnTo>
                  <a:close/>
                  <a:moveTo>
                    <a:pt x="477674" y="1267866"/>
                  </a:moveTo>
                  <a:cubicBezTo>
                    <a:pt x="478568" y="1269206"/>
                    <a:pt x="479312" y="1270696"/>
                    <a:pt x="479908" y="1272187"/>
                  </a:cubicBezTo>
                  <a:cubicBezTo>
                    <a:pt x="480803" y="1274124"/>
                    <a:pt x="481399" y="1276211"/>
                    <a:pt x="481697" y="1278445"/>
                  </a:cubicBezTo>
                  <a:lnTo>
                    <a:pt x="481849" y="1280022"/>
                  </a:lnTo>
                  <a:lnTo>
                    <a:pt x="481694" y="1278416"/>
                  </a:lnTo>
                  <a:cubicBezTo>
                    <a:pt x="481396" y="1276180"/>
                    <a:pt x="480800" y="1274094"/>
                    <a:pt x="479905" y="1272173"/>
                  </a:cubicBezTo>
                  <a:lnTo>
                    <a:pt x="477686" y="1267866"/>
                  </a:lnTo>
                  <a:lnTo>
                    <a:pt x="477682" y="1267866"/>
                  </a:lnTo>
                  <a:close/>
                  <a:moveTo>
                    <a:pt x="2038915" y="1263395"/>
                  </a:moveTo>
                  <a:lnTo>
                    <a:pt x="2038915" y="1286150"/>
                  </a:lnTo>
                  <a:lnTo>
                    <a:pt x="2038915" y="1286165"/>
                  </a:lnTo>
                  <a:lnTo>
                    <a:pt x="2143824" y="1286165"/>
                  </a:lnTo>
                  <a:lnTo>
                    <a:pt x="2143824" y="1286150"/>
                  </a:lnTo>
                  <a:lnTo>
                    <a:pt x="2143824" y="1263395"/>
                  </a:lnTo>
                  <a:close/>
                  <a:moveTo>
                    <a:pt x="2038915" y="1263366"/>
                  </a:moveTo>
                  <a:lnTo>
                    <a:pt x="2038915" y="1263380"/>
                  </a:lnTo>
                  <a:lnTo>
                    <a:pt x="2143824" y="1263380"/>
                  </a:lnTo>
                  <a:lnTo>
                    <a:pt x="2143824" y="1263366"/>
                  </a:lnTo>
                  <a:close/>
                  <a:moveTo>
                    <a:pt x="317927" y="1256837"/>
                  </a:moveTo>
                  <a:lnTo>
                    <a:pt x="317927" y="1267822"/>
                  </a:lnTo>
                  <a:lnTo>
                    <a:pt x="259066" y="1267822"/>
                  </a:lnTo>
                  <a:cubicBezTo>
                    <a:pt x="250721" y="1267822"/>
                    <a:pt x="243867" y="1274676"/>
                    <a:pt x="243867" y="1283021"/>
                  </a:cubicBezTo>
                  <a:lnTo>
                    <a:pt x="243867" y="1283036"/>
                  </a:lnTo>
                  <a:lnTo>
                    <a:pt x="243867" y="1283050"/>
                  </a:lnTo>
                  <a:cubicBezTo>
                    <a:pt x="243867" y="1274691"/>
                    <a:pt x="250721" y="1267836"/>
                    <a:pt x="259066" y="1267836"/>
                  </a:cubicBezTo>
                  <a:lnTo>
                    <a:pt x="317927" y="1267836"/>
                  </a:lnTo>
                  <a:lnTo>
                    <a:pt x="317927" y="1267851"/>
                  </a:lnTo>
                  <a:lnTo>
                    <a:pt x="317927" y="1267866"/>
                  </a:lnTo>
                  <a:lnTo>
                    <a:pt x="259066" y="1267866"/>
                  </a:lnTo>
                  <a:cubicBezTo>
                    <a:pt x="250721" y="1267866"/>
                    <a:pt x="243867" y="1274720"/>
                    <a:pt x="243867" y="1283065"/>
                  </a:cubicBezTo>
                  <a:lnTo>
                    <a:pt x="243867" y="1478231"/>
                  </a:lnTo>
                  <a:cubicBezTo>
                    <a:pt x="243867" y="1486726"/>
                    <a:pt x="250721" y="1493582"/>
                    <a:pt x="259066" y="1493582"/>
                  </a:cubicBezTo>
                  <a:lnTo>
                    <a:pt x="449510" y="1493582"/>
                  </a:lnTo>
                  <a:lnTo>
                    <a:pt x="454428" y="1493582"/>
                  </a:lnTo>
                  <a:cubicBezTo>
                    <a:pt x="454875" y="1493582"/>
                    <a:pt x="455322" y="1493582"/>
                    <a:pt x="455618" y="1493433"/>
                  </a:cubicBezTo>
                  <a:cubicBezTo>
                    <a:pt x="463367" y="1492836"/>
                    <a:pt x="469627" y="1486278"/>
                    <a:pt x="469627" y="1478231"/>
                  </a:cubicBezTo>
                  <a:lnTo>
                    <a:pt x="469627" y="1340125"/>
                  </a:lnTo>
                  <a:lnTo>
                    <a:pt x="482145" y="1340125"/>
                  </a:lnTo>
                  <a:lnTo>
                    <a:pt x="482145" y="1435911"/>
                  </a:lnTo>
                  <a:lnTo>
                    <a:pt x="517312" y="1435911"/>
                  </a:lnTo>
                  <a:lnTo>
                    <a:pt x="517312" y="1435926"/>
                  </a:lnTo>
                  <a:lnTo>
                    <a:pt x="517316" y="1435926"/>
                  </a:lnTo>
                  <a:lnTo>
                    <a:pt x="611786" y="1435926"/>
                  </a:lnTo>
                  <a:lnTo>
                    <a:pt x="611786" y="1435911"/>
                  </a:lnTo>
                  <a:lnTo>
                    <a:pt x="611786" y="1352508"/>
                  </a:lnTo>
                  <a:lnTo>
                    <a:pt x="624155" y="1352508"/>
                  </a:lnTo>
                  <a:lnTo>
                    <a:pt x="624155" y="1448578"/>
                  </a:lnTo>
                  <a:lnTo>
                    <a:pt x="624155" y="1448593"/>
                  </a:lnTo>
                  <a:lnTo>
                    <a:pt x="517309" y="1448593"/>
                  </a:lnTo>
                  <a:lnTo>
                    <a:pt x="487063" y="1448593"/>
                  </a:lnTo>
                  <a:lnTo>
                    <a:pt x="487063" y="1448608"/>
                  </a:lnTo>
                  <a:lnTo>
                    <a:pt x="487063" y="1448622"/>
                  </a:lnTo>
                  <a:lnTo>
                    <a:pt x="482145" y="1448622"/>
                  </a:lnTo>
                  <a:lnTo>
                    <a:pt x="482145" y="1478231"/>
                  </a:lnTo>
                  <a:cubicBezTo>
                    <a:pt x="482145" y="1483895"/>
                    <a:pt x="480505" y="1489111"/>
                    <a:pt x="477525" y="1493582"/>
                  </a:cubicBezTo>
                  <a:lnTo>
                    <a:pt x="477527" y="1493582"/>
                  </a:lnTo>
                  <a:lnTo>
                    <a:pt x="482142" y="1478248"/>
                  </a:lnTo>
                  <a:lnTo>
                    <a:pt x="482142" y="1478263"/>
                  </a:lnTo>
                  <a:lnTo>
                    <a:pt x="482142" y="1478277"/>
                  </a:lnTo>
                  <a:lnTo>
                    <a:pt x="477535" y="1493582"/>
                  </a:lnTo>
                  <a:lnTo>
                    <a:pt x="477531" y="1493582"/>
                  </a:lnTo>
                  <a:lnTo>
                    <a:pt x="477530" y="1493582"/>
                  </a:lnTo>
                  <a:lnTo>
                    <a:pt x="477525" y="1493597"/>
                  </a:lnTo>
                  <a:lnTo>
                    <a:pt x="477529" y="1493597"/>
                  </a:lnTo>
                  <a:lnTo>
                    <a:pt x="477534" y="1493597"/>
                  </a:lnTo>
                  <a:lnTo>
                    <a:pt x="477530" y="1493611"/>
                  </a:lnTo>
                  <a:lnTo>
                    <a:pt x="477525" y="1493626"/>
                  </a:lnTo>
                  <a:lnTo>
                    <a:pt x="477529" y="1493626"/>
                  </a:lnTo>
                  <a:lnTo>
                    <a:pt x="477534" y="1493611"/>
                  </a:lnTo>
                  <a:lnTo>
                    <a:pt x="477538" y="1493597"/>
                  </a:lnTo>
                  <a:lnTo>
                    <a:pt x="477534" y="1493597"/>
                  </a:lnTo>
                  <a:lnTo>
                    <a:pt x="477538" y="1493582"/>
                  </a:lnTo>
                  <a:lnTo>
                    <a:pt x="629970" y="1493582"/>
                  </a:lnTo>
                  <a:cubicBezTo>
                    <a:pt x="638315" y="1493582"/>
                    <a:pt x="645170" y="1486726"/>
                    <a:pt x="645170" y="1478231"/>
                  </a:cubicBezTo>
                  <a:lnTo>
                    <a:pt x="645170" y="1283065"/>
                  </a:lnTo>
                  <a:cubicBezTo>
                    <a:pt x="645170" y="1281425"/>
                    <a:pt x="644872" y="1279936"/>
                    <a:pt x="644425" y="1278445"/>
                  </a:cubicBezTo>
                  <a:cubicBezTo>
                    <a:pt x="643679" y="1276062"/>
                    <a:pt x="642338" y="1273975"/>
                    <a:pt x="640550" y="1272187"/>
                  </a:cubicBezTo>
                  <a:cubicBezTo>
                    <a:pt x="637868" y="1269504"/>
                    <a:pt x="634143" y="1267866"/>
                    <a:pt x="629970" y="1267866"/>
                  </a:cubicBezTo>
                  <a:lnTo>
                    <a:pt x="571109" y="1267866"/>
                  </a:lnTo>
                  <a:lnTo>
                    <a:pt x="571109" y="1267851"/>
                  </a:lnTo>
                  <a:lnTo>
                    <a:pt x="571109" y="1267836"/>
                  </a:lnTo>
                  <a:lnTo>
                    <a:pt x="629970" y="1267836"/>
                  </a:lnTo>
                  <a:cubicBezTo>
                    <a:pt x="634143" y="1267836"/>
                    <a:pt x="637868" y="1269474"/>
                    <a:pt x="640550" y="1272156"/>
                  </a:cubicBezTo>
                  <a:cubicBezTo>
                    <a:pt x="642338" y="1273945"/>
                    <a:pt x="643679" y="1276032"/>
                    <a:pt x="644425" y="1278416"/>
                  </a:cubicBezTo>
                  <a:cubicBezTo>
                    <a:pt x="644872" y="1279907"/>
                    <a:pt x="645170" y="1281396"/>
                    <a:pt x="645170" y="1283036"/>
                  </a:cubicBezTo>
                  <a:lnTo>
                    <a:pt x="645170" y="1283021"/>
                  </a:lnTo>
                  <a:cubicBezTo>
                    <a:pt x="645170" y="1281381"/>
                    <a:pt x="644872" y="1279890"/>
                    <a:pt x="644425" y="1278401"/>
                  </a:cubicBezTo>
                  <a:cubicBezTo>
                    <a:pt x="643679" y="1276016"/>
                    <a:pt x="642338" y="1273930"/>
                    <a:pt x="640550" y="1272141"/>
                  </a:cubicBezTo>
                  <a:cubicBezTo>
                    <a:pt x="637868" y="1269460"/>
                    <a:pt x="634143" y="1267822"/>
                    <a:pt x="629970" y="1267822"/>
                  </a:cubicBezTo>
                  <a:lnTo>
                    <a:pt x="571109" y="1267822"/>
                  </a:lnTo>
                  <a:lnTo>
                    <a:pt x="571109" y="1256837"/>
                  </a:lnTo>
                  <a:lnTo>
                    <a:pt x="493321" y="1256837"/>
                  </a:lnTo>
                  <a:lnTo>
                    <a:pt x="493321" y="1267822"/>
                  </a:lnTo>
                  <a:lnTo>
                    <a:pt x="477674" y="1267822"/>
                  </a:lnTo>
                  <a:lnTo>
                    <a:pt x="477681" y="1267836"/>
                  </a:lnTo>
                  <a:lnTo>
                    <a:pt x="477674" y="1267836"/>
                  </a:lnTo>
                  <a:lnTo>
                    <a:pt x="477682" y="1267851"/>
                  </a:lnTo>
                  <a:lnTo>
                    <a:pt x="477689" y="1267866"/>
                  </a:lnTo>
                  <a:lnTo>
                    <a:pt x="477694" y="1267866"/>
                  </a:lnTo>
                  <a:lnTo>
                    <a:pt x="479905" y="1272141"/>
                  </a:lnTo>
                  <a:cubicBezTo>
                    <a:pt x="480800" y="1274079"/>
                    <a:pt x="481396" y="1276165"/>
                    <a:pt x="481694" y="1278401"/>
                  </a:cubicBezTo>
                  <a:cubicBezTo>
                    <a:pt x="481993" y="1279890"/>
                    <a:pt x="482142" y="1281381"/>
                    <a:pt x="482142" y="1283021"/>
                  </a:cubicBezTo>
                  <a:lnTo>
                    <a:pt x="482142" y="1283036"/>
                  </a:lnTo>
                  <a:lnTo>
                    <a:pt x="482142" y="1283041"/>
                  </a:lnTo>
                  <a:lnTo>
                    <a:pt x="482145" y="1283065"/>
                  </a:lnTo>
                  <a:lnTo>
                    <a:pt x="482145" y="1324297"/>
                  </a:lnTo>
                  <a:lnTo>
                    <a:pt x="511053" y="1324297"/>
                  </a:lnTo>
                  <a:lnTo>
                    <a:pt x="511053" y="1324312"/>
                  </a:lnTo>
                  <a:lnTo>
                    <a:pt x="624157" y="1324312"/>
                  </a:lnTo>
                  <a:lnTo>
                    <a:pt x="624157" y="1324329"/>
                  </a:lnTo>
                  <a:lnTo>
                    <a:pt x="511053" y="1324329"/>
                  </a:lnTo>
                  <a:lnTo>
                    <a:pt x="482145" y="1324329"/>
                  </a:lnTo>
                  <a:lnTo>
                    <a:pt x="482145" y="1324342"/>
                  </a:lnTo>
                  <a:lnTo>
                    <a:pt x="504944" y="1324342"/>
                  </a:lnTo>
                  <a:lnTo>
                    <a:pt x="504944" y="1336815"/>
                  </a:lnTo>
                  <a:lnTo>
                    <a:pt x="482145" y="1336815"/>
                  </a:lnTo>
                  <a:lnTo>
                    <a:pt x="482145" y="1336830"/>
                  </a:lnTo>
                  <a:lnTo>
                    <a:pt x="504944" y="1336830"/>
                  </a:lnTo>
                  <a:lnTo>
                    <a:pt x="504944" y="1336845"/>
                  </a:lnTo>
                  <a:lnTo>
                    <a:pt x="504944" y="1336859"/>
                  </a:lnTo>
                  <a:lnTo>
                    <a:pt x="482145" y="1336859"/>
                  </a:lnTo>
                  <a:lnTo>
                    <a:pt x="482145" y="1340093"/>
                  </a:lnTo>
                  <a:lnTo>
                    <a:pt x="482145" y="1340108"/>
                  </a:lnTo>
                  <a:lnTo>
                    <a:pt x="469627" y="1340108"/>
                  </a:lnTo>
                  <a:lnTo>
                    <a:pt x="469627" y="1340093"/>
                  </a:lnTo>
                  <a:lnTo>
                    <a:pt x="469627" y="1283065"/>
                  </a:lnTo>
                  <a:cubicBezTo>
                    <a:pt x="469627" y="1281574"/>
                    <a:pt x="469329" y="1279936"/>
                    <a:pt x="468882" y="1278594"/>
                  </a:cubicBezTo>
                  <a:lnTo>
                    <a:pt x="468882" y="1278580"/>
                  </a:lnTo>
                  <a:cubicBezTo>
                    <a:pt x="469329" y="1279921"/>
                    <a:pt x="469627" y="1281560"/>
                    <a:pt x="469627" y="1283050"/>
                  </a:cubicBezTo>
                  <a:lnTo>
                    <a:pt x="469627" y="1283036"/>
                  </a:lnTo>
                  <a:lnTo>
                    <a:pt x="469627" y="1283021"/>
                  </a:lnTo>
                  <a:cubicBezTo>
                    <a:pt x="469627" y="1281530"/>
                    <a:pt x="469329" y="1279890"/>
                    <a:pt x="468882" y="1278550"/>
                  </a:cubicBezTo>
                  <a:lnTo>
                    <a:pt x="468882" y="1278445"/>
                  </a:lnTo>
                  <a:cubicBezTo>
                    <a:pt x="468136" y="1276360"/>
                    <a:pt x="467093" y="1274422"/>
                    <a:pt x="465454" y="1272784"/>
                  </a:cubicBezTo>
                  <a:cubicBezTo>
                    <a:pt x="465454" y="1272635"/>
                    <a:pt x="465156" y="1272336"/>
                    <a:pt x="465007" y="1272187"/>
                  </a:cubicBezTo>
                  <a:cubicBezTo>
                    <a:pt x="462624" y="1269802"/>
                    <a:pt x="459344" y="1268164"/>
                    <a:pt x="455618" y="1268015"/>
                  </a:cubicBezTo>
                  <a:cubicBezTo>
                    <a:pt x="455322" y="1267866"/>
                    <a:pt x="454875" y="1267866"/>
                    <a:pt x="454428" y="1267866"/>
                  </a:cubicBezTo>
                  <a:lnTo>
                    <a:pt x="395566" y="1267866"/>
                  </a:lnTo>
                  <a:lnTo>
                    <a:pt x="395566" y="1267851"/>
                  </a:lnTo>
                  <a:lnTo>
                    <a:pt x="395566" y="1267836"/>
                  </a:lnTo>
                  <a:lnTo>
                    <a:pt x="454428" y="1267836"/>
                  </a:lnTo>
                  <a:cubicBezTo>
                    <a:pt x="454875" y="1267836"/>
                    <a:pt x="455322" y="1267836"/>
                    <a:pt x="455618" y="1267983"/>
                  </a:cubicBezTo>
                  <a:cubicBezTo>
                    <a:pt x="459344" y="1268149"/>
                    <a:pt x="462624" y="1269773"/>
                    <a:pt x="465007" y="1272173"/>
                  </a:cubicBezTo>
                  <a:cubicBezTo>
                    <a:pt x="465156" y="1272320"/>
                    <a:pt x="465454" y="1272618"/>
                    <a:pt x="465454" y="1272767"/>
                  </a:cubicBezTo>
                  <a:cubicBezTo>
                    <a:pt x="467093" y="1274392"/>
                    <a:pt x="468136" y="1276329"/>
                    <a:pt x="468882" y="1278416"/>
                  </a:cubicBezTo>
                  <a:lnTo>
                    <a:pt x="468882" y="1278401"/>
                  </a:lnTo>
                  <a:cubicBezTo>
                    <a:pt x="468136" y="1276314"/>
                    <a:pt x="467093" y="1274378"/>
                    <a:pt x="465454" y="1272738"/>
                  </a:cubicBezTo>
                  <a:cubicBezTo>
                    <a:pt x="465454" y="1272589"/>
                    <a:pt x="465156" y="1272290"/>
                    <a:pt x="465007" y="1272141"/>
                  </a:cubicBezTo>
                  <a:cubicBezTo>
                    <a:pt x="462624" y="1269758"/>
                    <a:pt x="459344" y="1268118"/>
                    <a:pt x="455618" y="1267969"/>
                  </a:cubicBezTo>
                  <a:cubicBezTo>
                    <a:pt x="455322" y="1267822"/>
                    <a:pt x="454875" y="1267822"/>
                    <a:pt x="454428" y="1267822"/>
                  </a:cubicBezTo>
                  <a:lnTo>
                    <a:pt x="395566" y="1267822"/>
                  </a:lnTo>
                  <a:lnTo>
                    <a:pt x="395566" y="1256837"/>
                  </a:lnTo>
                  <a:close/>
                  <a:moveTo>
                    <a:pt x="493321" y="1256793"/>
                  </a:moveTo>
                  <a:lnTo>
                    <a:pt x="493321" y="1256808"/>
                  </a:lnTo>
                  <a:lnTo>
                    <a:pt x="507327" y="1256808"/>
                  </a:lnTo>
                  <a:lnTo>
                    <a:pt x="571109" y="1256808"/>
                  </a:lnTo>
                  <a:lnTo>
                    <a:pt x="571109" y="1256793"/>
                  </a:lnTo>
                  <a:lnTo>
                    <a:pt x="507327" y="1256793"/>
                  </a:lnTo>
                  <a:close/>
                  <a:moveTo>
                    <a:pt x="317927" y="1256793"/>
                  </a:moveTo>
                  <a:lnTo>
                    <a:pt x="317927" y="1256808"/>
                  </a:lnTo>
                  <a:lnTo>
                    <a:pt x="395566" y="1256808"/>
                  </a:lnTo>
                  <a:lnTo>
                    <a:pt x="395566" y="1256793"/>
                  </a:lnTo>
                  <a:close/>
                  <a:moveTo>
                    <a:pt x="589447" y="1255155"/>
                  </a:moveTo>
                  <a:lnTo>
                    <a:pt x="589438" y="1255169"/>
                  </a:lnTo>
                  <a:lnTo>
                    <a:pt x="589448" y="1255169"/>
                  </a:lnTo>
                  <a:lnTo>
                    <a:pt x="589454" y="1255169"/>
                  </a:lnTo>
                  <a:lnTo>
                    <a:pt x="589463" y="1255155"/>
                  </a:lnTo>
                  <a:lnTo>
                    <a:pt x="589454" y="1255155"/>
                  </a:lnTo>
                  <a:close/>
                  <a:moveTo>
                    <a:pt x="259064" y="1255155"/>
                  </a:moveTo>
                  <a:lnTo>
                    <a:pt x="299569" y="1255155"/>
                  </a:lnTo>
                  <a:lnTo>
                    <a:pt x="299578" y="1255169"/>
                  </a:lnTo>
                  <a:lnTo>
                    <a:pt x="299587" y="1255184"/>
                  </a:lnTo>
                  <a:lnTo>
                    <a:pt x="259064" y="1255184"/>
                  </a:lnTo>
                  <a:cubicBezTo>
                    <a:pt x="243716" y="1255184"/>
                    <a:pt x="231347" y="1267687"/>
                    <a:pt x="231347" y="1283050"/>
                  </a:cubicBezTo>
                  <a:lnTo>
                    <a:pt x="231347" y="1283036"/>
                  </a:lnTo>
                  <a:lnTo>
                    <a:pt x="231347" y="1283021"/>
                  </a:lnTo>
                  <a:cubicBezTo>
                    <a:pt x="231347" y="1267671"/>
                    <a:pt x="243716" y="1255155"/>
                    <a:pt x="259064" y="1255155"/>
                  </a:cubicBezTo>
                  <a:close/>
                  <a:moveTo>
                    <a:pt x="2026546" y="1251175"/>
                  </a:moveTo>
                  <a:lnTo>
                    <a:pt x="2156192" y="1251175"/>
                  </a:lnTo>
                  <a:lnTo>
                    <a:pt x="2156192" y="1423692"/>
                  </a:lnTo>
                  <a:lnTo>
                    <a:pt x="2156192" y="1423706"/>
                  </a:lnTo>
                  <a:lnTo>
                    <a:pt x="2026546" y="1423706"/>
                  </a:lnTo>
                  <a:lnTo>
                    <a:pt x="2026546" y="1423692"/>
                  </a:lnTo>
                  <a:close/>
                  <a:moveTo>
                    <a:pt x="1021734" y="1246690"/>
                  </a:moveTo>
                  <a:cubicBezTo>
                    <a:pt x="1022330" y="1246839"/>
                    <a:pt x="1022777" y="1246839"/>
                    <a:pt x="1023374" y="1246839"/>
                  </a:cubicBezTo>
                  <a:lnTo>
                    <a:pt x="1023384" y="1246839"/>
                  </a:lnTo>
                  <a:cubicBezTo>
                    <a:pt x="1022786" y="1246839"/>
                    <a:pt x="1022339" y="1246839"/>
                    <a:pt x="1021743" y="1246690"/>
                  </a:cubicBezTo>
                  <a:close/>
                  <a:moveTo>
                    <a:pt x="989823" y="1246690"/>
                  </a:moveTo>
                  <a:lnTo>
                    <a:pt x="986864" y="1246959"/>
                  </a:lnTo>
                  <a:lnTo>
                    <a:pt x="986874" y="1246959"/>
                  </a:lnTo>
                  <a:lnTo>
                    <a:pt x="989833" y="1246690"/>
                  </a:lnTo>
                  <a:close/>
                  <a:moveTo>
                    <a:pt x="897404" y="1246690"/>
                  </a:moveTo>
                  <a:lnTo>
                    <a:pt x="895965" y="1246810"/>
                  </a:lnTo>
                  <a:lnTo>
                    <a:pt x="895973" y="1246810"/>
                  </a:lnTo>
                  <a:lnTo>
                    <a:pt x="897412" y="1246690"/>
                  </a:lnTo>
                  <a:close/>
                  <a:moveTo>
                    <a:pt x="808158" y="1246690"/>
                  </a:moveTo>
                  <a:lnTo>
                    <a:pt x="805064" y="1246959"/>
                  </a:lnTo>
                  <a:lnTo>
                    <a:pt x="805072" y="1246959"/>
                  </a:lnTo>
                  <a:lnTo>
                    <a:pt x="808166" y="1246690"/>
                  </a:lnTo>
                  <a:close/>
                  <a:moveTo>
                    <a:pt x="586160" y="1240714"/>
                  </a:moveTo>
                  <a:cubicBezTo>
                    <a:pt x="586160" y="1242205"/>
                    <a:pt x="585116" y="1243546"/>
                    <a:pt x="583774" y="1243994"/>
                  </a:cubicBezTo>
                  <a:cubicBezTo>
                    <a:pt x="583327" y="1244290"/>
                    <a:pt x="583029" y="1244290"/>
                    <a:pt x="582582" y="1244290"/>
                  </a:cubicBezTo>
                  <a:lnTo>
                    <a:pt x="582586" y="1244290"/>
                  </a:lnTo>
                  <a:cubicBezTo>
                    <a:pt x="583033" y="1244290"/>
                    <a:pt x="583331" y="1244290"/>
                    <a:pt x="583778" y="1243994"/>
                  </a:cubicBezTo>
                  <a:lnTo>
                    <a:pt x="586160" y="1240720"/>
                  </a:lnTo>
                  <a:close/>
                  <a:moveTo>
                    <a:pt x="478419" y="1240714"/>
                  </a:moveTo>
                  <a:lnTo>
                    <a:pt x="478419" y="1240728"/>
                  </a:lnTo>
                  <a:lnTo>
                    <a:pt x="478419" y="1240745"/>
                  </a:lnTo>
                  <a:cubicBezTo>
                    <a:pt x="478419" y="1242234"/>
                    <a:pt x="479461" y="1243576"/>
                    <a:pt x="480952" y="1244023"/>
                  </a:cubicBezTo>
                  <a:cubicBezTo>
                    <a:pt x="481250" y="1244321"/>
                    <a:pt x="481697" y="1244321"/>
                    <a:pt x="481996" y="1244321"/>
                  </a:cubicBezTo>
                  <a:lnTo>
                    <a:pt x="482000" y="1244321"/>
                  </a:lnTo>
                  <a:cubicBezTo>
                    <a:pt x="481701" y="1244321"/>
                    <a:pt x="481254" y="1244321"/>
                    <a:pt x="480956" y="1244023"/>
                  </a:cubicBezTo>
                  <a:cubicBezTo>
                    <a:pt x="479465" y="1243576"/>
                    <a:pt x="478423" y="1242234"/>
                    <a:pt x="478423" y="1240745"/>
                  </a:cubicBezTo>
                  <a:lnTo>
                    <a:pt x="478423" y="1240728"/>
                  </a:lnTo>
                  <a:lnTo>
                    <a:pt x="478423" y="1240720"/>
                  </a:lnTo>
                  <a:close/>
                  <a:moveTo>
                    <a:pt x="465900" y="1240714"/>
                  </a:moveTo>
                  <a:lnTo>
                    <a:pt x="475128" y="1255155"/>
                  </a:lnTo>
                  <a:lnTo>
                    <a:pt x="475118" y="1255155"/>
                  </a:lnTo>
                  <a:lnTo>
                    <a:pt x="475109" y="1255155"/>
                  </a:lnTo>
                  <a:lnTo>
                    <a:pt x="465900" y="1240745"/>
                  </a:lnTo>
                  <a:lnTo>
                    <a:pt x="465900" y="1240728"/>
                  </a:lnTo>
                  <a:close/>
                  <a:moveTo>
                    <a:pt x="410617" y="1240714"/>
                  </a:moveTo>
                  <a:cubicBezTo>
                    <a:pt x="410617" y="1242205"/>
                    <a:pt x="409573" y="1243546"/>
                    <a:pt x="408082" y="1243994"/>
                  </a:cubicBezTo>
                  <a:cubicBezTo>
                    <a:pt x="407786" y="1244290"/>
                    <a:pt x="407338" y="1244290"/>
                    <a:pt x="407040" y="1244290"/>
                  </a:cubicBezTo>
                  <a:lnTo>
                    <a:pt x="407045" y="1244290"/>
                  </a:lnTo>
                  <a:cubicBezTo>
                    <a:pt x="407343" y="1244290"/>
                    <a:pt x="407791" y="1244290"/>
                    <a:pt x="408087" y="1243994"/>
                  </a:cubicBezTo>
                  <a:lnTo>
                    <a:pt x="410617" y="1240721"/>
                  </a:lnTo>
                  <a:close/>
                  <a:moveTo>
                    <a:pt x="302877" y="1240714"/>
                  </a:moveTo>
                  <a:lnTo>
                    <a:pt x="302877" y="1240728"/>
                  </a:lnTo>
                  <a:lnTo>
                    <a:pt x="302877" y="1240745"/>
                  </a:lnTo>
                  <a:cubicBezTo>
                    <a:pt x="302877" y="1242234"/>
                    <a:pt x="303921" y="1243576"/>
                    <a:pt x="305410" y="1244023"/>
                  </a:cubicBezTo>
                  <a:cubicBezTo>
                    <a:pt x="305708" y="1244321"/>
                    <a:pt x="306155" y="1244321"/>
                    <a:pt x="306453" y="1244321"/>
                  </a:cubicBezTo>
                  <a:lnTo>
                    <a:pt x="306458" y="1244321"/>
                  </a:lnTo>
                  <a:cubicBezTo>
                    <a:pt x="306160" y="1244321"/>
                    <a:pt x="305713" y="1244321"/>
                    <a:pt x="305415" y="1244023"/>
                  </a:cubicBezTo>
                  <a:cubicBezTo>
                    <a:pt x="303926" y="1243576"/>
                    <a:pt x="302882" y="1242234"/>
                    <a:pt x="302882" y="1240745"/>
                  </a:cubicBezTo>
                  <a:lnTo>
                    <a:pt x="302882" y="1240728"/>
                  </a:lnTo>
                  <a:lnTo>
                    <a:pt x="302882" y="1240720"/>
                  </a:lnTo>
                  <a:close/>
                  <a:moveTo>
                    <a:pt x="290357" y="1240714"/>
                  </a:moveTo>
                  <a:lnTo>
                    <a:pt x="299578" y="1255155"/>
                  </a:lnTo>
                  <a:lnTo>
                    <a:pt x="299569" y="1255155"/>
                  </a:lnTo>
                  <a:lnTo>
                    <a:pt x="290357" y="1240745"/>
                  </a:lnTo>
                  <a:lnTo>
                    <a:pt x="290357" y="1240728"/>
                  </a:lnTo>
                  <a:close/>
                  <a:moveTo>
                    <a:pt x="1466548" y="1234549"/>
                  </a:moveTo>
                  <a:lnTo>
                    <a:pt x="1415990" y="1285106"/>
                  </a:lnTo>
                  <a:lnTo>
                    <a:pt x="1466548" y="1285106"/>
                  </a:lnTo>
                  <a:close/>
                  <a:moveTo>
                    <a:pt x="988503" y="1234321"/>
                  </a:moveTo>
                  <a:cubicBezTo>
                    <a:pt x="988058" y="1234470"/>
                    <a:pt x="987461" y="1234620"/>
                    <a:pt x="986865" y="1234620"/>
                  </a:cubicBezTo>
                  <a:lnTo>
                    <a:pt x="986874" y="1234620"/>
                  </a:lnTo>
                  <a:cubicBezTo>
                    <a:pt x="987470" y="1234620"/>
                    <a:pt x="988067" y="1234470"/>
                    <a:pt x="988512" y="1234321"/>
                  </a:cubicBezTo>
                  <a:lnTo>
                    <a:pt x="988505" y="1234321"/>
                  </a:lnTo>
                  <a:close/>
                  <a:moveTo>
                    <a:pt x="896859" y="1234321"/>
                  </a:moveTo>
                  <a:cubicBezTo>
                    <a:pt x="896560" y="1234470"/>
                    <a:pt x="896264" y="1234470"/>
                    <a:pt x="895966" y="1234470"/>
                  </a:cubicBezTo>
                  <a:lnTo>
                    <a:pt x="895974" y="1234470"/>
                  </a:lnTo>
                  <a:cubicBezTo>
                    <a:pt x="896272" y="1234470"/>
                    <a:pt x="896568" y="1234470"/>
                    <a:pt x="896868" y="1234321"/>
                  </a:cubicBezTo>
                  <a:lnTo>
                    <a:pt x="896862" y="1234321"/>
                  </a:lnTo>
                  <a:close/>
                  <a:moveTo>
                    <a:pt x="806852" y="1234321"/>
                  </a:moveTo>
                  <a:cubicBezTo>
                    <a:pt x="806256" y="1234470"/>
                    <a:pt x="805658" y="1234620"/>
                    <a:pt x="805065" y="1234620"/>
                  </a:cubicBezTo>
                  <a:lnTo>
                    <a:pt x="805072" y="1234620"/>
                  </a:lnTo>
                  <a:cubicBezTo>
                    <a:pt x="805666" y="1234620"/>
                    <a:pt x="806263" y="1234470"/>
                    <a:pt x="806859" y="1234321"/>
                  </a:cubicBezTo>
                  <a:lnTo>
                    <a:pt x="806853" y="1234321"/>
                  </a:lnTo>
                  <a:close/>
                  <a:moveTo>
                    <a:pt x="991189" y="1230134"/>
                  </a:moveTo>
                  <a:cubicBezTo>
                    <a:pt x="991189" y="1232072"/>
                    <a:pt x="990145" y="1233561"/>
                    <a:pt x="988505" y="1234307"/>
                  </a:cubicBezTo>
                  <a:lnTo>
                    <a:pt x="988512" y="1234307"/>
                  </a:lnTo>
                  <a:lnTo>
                    <a:pt x="991189" y="1230145"/>
                  </a:lnTo>
                  <a:close/>
                  <a:moveTo>
                    <a:pt x="928153" y="1230134"/>
                  </a:moveTo>
                  <a:lnTo>
                    <a:pt x="928153" y="1230149"/>
                  </a:lnTo>
                  <a:cubicBezTo>
                    <a:pt x="928153" y="1232087"/>
                    <a:pt x="929198" y="1233576"/>
                    <a:pt x="930837" y="1234321"/>
                  </a:cubicBezTo>
                  <a:lnTo>
                    <a:pt x="930843" y="1234321"/>
                  </a:lnTo>
                  <a:lnTo>
                    <a:pt x="930843" y="1234321"/>
                  </a:lnTo>
                  <a:cubicBezTo>
                    <a:pt x="929204" y="1233576"/>
                    <a:pt x="928160" y="1232087"/>
                    <a:pt x="928160" y="1230149"/>
                  </a:cubicBezTo>
                  <a:lnTo>
                    <a:pt x="928160" y="1230144"/>
                  </a:lnTo>
                  <a:close/>
                  <a:moveTo>
                    <a:pt x="915785" y="1230134"/>
                  </a:moveTo>
                  <a:lnTo>
                    <a:pt x="916380" y="1234292"/>
                  </a:lnTo>
                  <a:lnTo>
                    <a:pt x="916378" y="1234292"/>
                  </a:lnTo>
                  <a:lnTo>
                    <a:pt x="915785" y="1230149"/>
                  </a:lnTo>
                  <a:close/>
                  <a:moveTo>
                    <a:pt x="809536" y="1230134"/>
                  </a:moveTo>
                  <a:cubicBezTo>
                    <a:pt x="809536" y="1232072"/>
                    <a:pt x="808493" y="1233561"/>
                    <a:pt x="806853" y="1234307"/>
                  </a:cubicBezTo>
                  <a:lnTo>
                    <a:pt x="806859" y="1234307"/>
                  </a:lnTo>
                  <a:lnTo>
                    <a:pt x="809536" y="1230143"/>
                  </a:lnTo>
                  <a:close/>
                  <a:moveTo>
                    <a:pt x="746501" y="1230134"/>
                  </a:moveTo>
                  <a:lnTo>
                    <a:pt x="746501" y="1230149"/>
                  </a:lnTo>
                  <a:lnTo>
                    <a:pt x="749175" y="1234307"/>
                  </a:lnTo>
                  <a:lnTo>
                    <a:pt x="749184" y="1234321"/>
                  </a:lnTo>
                  <a:lnTo>
                    <a:pt x="749189" y="1234321"/>
                  </a:lnTo>
                  <a:lnTo>
                    <a:pt x="749189" y="1234321"/>
                  </a:lnTo>
                  <a:lnTo>
                    <a:pt x="749180" y="1234307"/>
                  </a:lnTo>
                  <a:lnTo>
                    <a:pt x="746506" y="1230149"/>
                  </a:lnTo>
                  <a:lnTo>
                    <a:pt x="746506" y="1230142"/>
                  </a:lnTo>
                  <a:close/>
                  <a:moveTo>
                    <a:pt x="734130" y="1230134"/>
                  </a:moveTo>
                  <a:lnTo>
                    <a:pt x="734725" y="1234292"/>
                  </a:lnTo>
                  <a:lnTo>
                    <a:pt x="734723" y="1234292"/>
                  </a:lnTo>
                  <a:lnTo>
                    <a:pt x="734130" y="1230149"/>
                  </a:lnTo>
                  <a:close/>
                  <a:moveTo>
                    <a:pt x="1094305" y="1229985"/>
                  </a:moveTo>
                  <a:lnTo>
                    <a:pt x="1094305" y="1230000"/>
                  </a:lnTo>
                  <a:lnTo>
                    <a:pt x="1093713" y="1234292"/>
                  </a:lnTo>
                  <a:lnTo>
                    <a:pt x="1093711" y="1234292"/>
                  </a:lnTo>
                  <a:close/>
                  <a:moveTo>
                    <a:pt x="1006684" y="1229985"/>
                  </a:moveTo>
                  <a:lnTo>
                    <a:pt x="1007279" y="1234292"/>
                  </a:lnTo>
                  <a:lnTo>
                    <a:pt x="1007277" y="1234292"/>
                  </a:lnTo>
                  <a:lnTo>
                    <a:pt x="1006684" y="1230000"/>
                  </a:lnTo>
                  <a:close/>
                  <a:moveTo>
                    <a:pt x="900439" y="1229985"/>
                  </a:moveTo>
                  <a:cubicBezTo>
                    <a:pt x="900439" y="1232072"/>
                    <a:pt x="898948" y="1233859"/>
                    <a:pt x="896862" y="1234307"/>
                  </a:cubicBezTo>
                  <a:lnTo>
                    <a:pt x="896868" y="1234307"/>
                  </a:lnTo>
                  <a:lnTo>
                    <a:pt x="900439" y="1229993"/>
                  </a:lnTo>
                  <a:close/>
                  <a:moveTo>
                    <a:pt x="837402" y="1229985"/>
                  </a:moveTo>
                  <a:lnTo>
                    <a:pt x="837402" y="1230000"/>
                  </a:lnTo>
                  <a:cubicBezTo>
                    <a:pt x="837402" y="1232087"/>
                    <a:pt x="838744" y="1233874"/>
                    <a:pt x="840831" y="1234321"/>
                  </a:cubicBezTo>
                  <a:lnTo>
                    <a:pt x="840837" y="1234321"/>
                  </a:lnTo>
                  <a:lnTo>
                    <a:pt x="840837" y="1234321"/>
                  </a:lnTo>
                  <a:cubicBezTo>
                    <a:pt x="838750" y="1233874"/>
                    <a:pt x="837408" y="1232087"/>
                    <a:pt x="837408" y="1230000"/>
                  </a:cubicBezTo>
                  <a:lnTo>
                    <a:pt x="837408" y="1229993"/>
                  </a:lnTo>
                  <a:close/>
                  <a:moveTo>
                    <a:pt x="825033" y="1229985"/>
                  </a:moveTo>
                  <a:lnTo>
                    <a:pt x="825626" y="1234292"/>
                  </a:lnTo>
                  <a:lnTo>
                    <a:pt x="825624" y="1234292"/>
                  </a:lnTo>
                  <a:lnTo>
                    <a:pt x="825033" y="1230000"/>
                  </a:lnTo>
                  <a:close/>
                  <a:moveTo>
                    <a:pt x="2036084" y="1200777"/>
                  </a:moveTo>
                  <a:lnTo>
                    <a:pt x="2036084" y="1200794"/>
                  </a:lnTo>
                  <a:lnTo>
                    <a:pt x="2036084" y="1200808"/>
                  </a:lnTo>
                  <a:lnTo>
                    <a:pt x="2146953" y="1200808"/>
                  </a:lnTo>
                  <a:lnTo>
                    <a:pt x="2146953" y="1200794"/>
                  </a:lnTo>
                  <a:lnTo>
                    <a:pt x="2146953" y="1200777"/>
                  </a:lnTo>
                  <a:close/>
                  <a:moveTo>
                    <a:pt x="1826416" y="1200777"/>
                  </a:moveTo>
                  <a:lnTo>
                    <a:pt x="1826416" y="1200794"/>
                  </a:lnTo>
                  <a:lnTo>
                    <a:pt x="1937286" y="1200794"/>
                  </a:lnTo>
                  <a:lnTo>
                    <a:pt x="1937286" y="1200777"/>
                  </a:lnTo>
                  <a:close/>
                  <a:moveTo>
                    <a:pt x="2023865" y="1196636"/>
                  </a:moveTo>
                  <a:cubicBezTo>
                    <a:pt x="2015818" y="1201999"/>
                    <a:pt x="2009262" y="1209748"/>
                    <a:pt x="2005534" y="1218839"/>
                  </a:cubicBezTo>
                  <a:cubicBezTo>
                    <a:pt x="2003300" y="1224353"/>
                    <a:pt x="2002107" y="1230313"/>
                    <a:pt x="2002107" y="1236572"/>
                  </a:cubicBezTo>
                  <a:lnTo>
                    <a:pt x="2002107" y="1243532"/>
                  </a:lnTo>
                  <a:cubicBezTo>
                    <a:pt x="2001958" y="1244573"/>
                    <a:pt x="2001809" y="1245617"/>
                    <a:pt x="2001660" y="1246810"/>
                  </a:cubicBezTo>
                  <a:cubicBezTo>
                    <a:pt x="2001511" y="1248597"/>
                    <a:pt x="2001364" y="1250386"/>
                    <a:pt x="2001364" y="1252173"/>
                  </a:cubicBezTo>
                  <a:lnTo>
                    <a:pt x="2001364" y="1252188"/>
                  </a:lnTo>
                  <a:lnTo>
                    <a:pt x="2001364" y="1252204"/>
                  </a:lnTo>
                  <a:cubicBezTo>
                    <a:pt x="2001364" y="1250415"/>
                    <a:pt x="2001511" y="1248626"/>
                    <a:pt x="2001660" y="1246839"/>
                  </a:cubicBezTo>
                  <a:cubicBezTo>
                    <a:pt x="2001809" y="1245646"/>
                    <a:pt x="2001958" y="1244603"/>
                    <a:pt x="2002107" y="1243561"/>
                  </a:cubicBezTo>
                  <a:lnTo>
                    <a:pt x="2002107" y="1470052"/>
                  </a:lnTo>
                  <a:cubicBezTo>
                    <a:pt x="2002107" y="1475266"/>
                    <a:pt x="2004045" y="1480184"/>
                    <a:pt x="2007473" y="1483761"/>
                  </a:cubicBezTo>
                  <a:cubicBezTo>
                    <a:pt x="2011049" y="1488082"/>
                    <a:pt x="2016563" y="1490764"/>
                    <a:pt x="2022821" y="1490764"/>
                  </a:cubicBezTo>
                  <a:lnTo>
                    <a:pt x="2160363" y="1490764"/>
                  </a:lnTo>
                  <a:cubicBezTo>
                    <a:pt x="2171690" y="1490764"/>
                    <a:pt x="2181077" y="1481526"/>
                    <a:pt x="2181077" y="1470052"/>
                  </a:cubicBezTo>
                  <a:lnTo>
                    <a:pt x="2181077" y="1236572"/>
                  </a:lnTo>
                  <a:cubicBezTo>
                    <a:pt x="2181077" y="1233889"/>
                    <a:pt x="2180928" y="1231505"/>
                    <a:pt x="2180333" y="1228973"/>
                  </a:cubicBezTo>
                  <a:lnTo>
                    <a:pt x="2180333" y="1228958"/>
                  </a:lnTo>
                  <a:lnTo>
                    <a:pt x="2180335" y="1228962"/>
                  </a:lnTo>
                  <a:lnTo>
                    <a:pt x="2181673" y="1231341"/>
                  </a:lnTo>
                  <a:cubicBezTo>
                    <a:pt x="2182120" y="1232087"/>
                    <a:pt x="2182418" y="1232980"/>
                    <a:pt x="2182866" y="1233725"/>
                  </a:cubicBezTo>
                  <a:cubicBezTo>
                    <a:pt x="2182866" y="1233874"/>
                    <a:pt x="2183015" y="1234023"/>
                    <a:pt x="2183015" y="1234172"/>
                  </a:cubicBezTo>
                  <a:cubicBezTo>
                    <a:pt x="2183760" y="1235961"/>
                    <a:pt x="2184355" y="1237749"/>
                    <a:pt x="2184802" y="1239538"/>
                  </a:cubicBezTo>
                  <a:cubicBezTo>
                    <a:pt x="2185249" y="1241027"/>
                    <a:pt x="2185547" y="1242517"/>
                    <a:pt x="2185846" y="1244008"/>
                  </a:cubicBezTo>
                  <a:cubicBezTo>
                    <a:pt x="2185995" y="1244901"/>
                    <a:pt x="2186144" y="1245795"/>
                    <a:pt x="2186144" y="1246839"/>
                  </a:cubicBezTo>
                  <a:cubicBezTo>
                    <a:pt x="2186442" y="1248626"/>
                    <a:pt x="2186591" y="1250415"/>
                    <a:pt x="2186591" y="1252204"/>
                  </a:cubicBezTo>
                  <a:lnTo>
                    <a:pt x="2186591" y="1252188"/>
                  </a:lnTo>
                  <a:lnTo>
                    <a:pt x="2186591" y="1252173"/>
                  </a:lnTo>
                  <a:cubicBezTo>
                    <a:pt x="2186591" y="1250386"/>
                    <a:pt x="2186442" y="1248597"/>
                    <a:pt x="2186144" y="1246810"/>
                  </a:cubicBezTo>
                  <a:cubicBezTo>
                    <a:pt x="2186144" y="1245766"/>
                    <a:pt x="2185995" y="1244871"/>
                    <a:pt x="2185846" y="1243977"/>
                  </a:cubicBezTo>
                  <a:cubicBezTo>
                    <a:pt x="2185547" y="1242488"/>
                    <a:pt x="2185249" y="1240997"/>
                    <a:pt x="2184802" y="1239508"/>
                  </a:cubicBezTo>
                  <a:cubicBezTo>
                    <a:pt x="2184355" y="1237719"/>
                    <a:pt x="2183760" y="1235930"/>
                    <a:pt x="2183015" y="1234143"/>
                  </a:cubicBezTo>
                  <a:cubicBezTo>
                    <a:pt x="2183015" y="1233994"/>
                    <a:pt x="2182866" y="1233845"/>
                    <a:pt x="2182866" y="1233696"/>
                  </a:cubicBezTo>
                  <a:cubicBezTo>
                    <a:pt x="2182418" y="1232950"/>
                    <a:pt x="2182120" y="1232056"/>
                    <a:pt x="2181673" y="1231312"/>
                  </a:cubicBezTo>
                  <a:cubicBezTo>
                    <a:pt x="2181226" y="1230418"/>
                    <a:pt x="2180928" y="1229672"/>
                    <a:pt x="2180333" y="1228927"/>
                  </a:cubicBezTo>
                  <a:lnTo>
                    <a:pt x="2180333" y="1228824"/>
                  </a:lnTo>
                  <a:cubicBezTo>
                    <a:pt x="2179439" y="1222564"/>
                    <a:pt x="2177202" y="1216902"/>
                    <a:pt x="2173924" y="1211835"/>
                  </a:cubicBezTo>
                  <a:lnTo>
                    <a:pt x="2173924" y="1211820"/>
                  </a:lnTo>
                  <a:lnTo>
                    <a:pt x="2173924" y="1211806"/>
                  </a:lnTo>
                  <a:cubicBezTo>
                    <a:pt x="2177202" y="1216871"/>
                    <a:pt x="2179439" y="1222534"/>
                    <a:pt x="2180333" y="1228792"/>
                  </a:cubicBezTo>
                  <a:lnTo>
                    <a:pt x="2180333" y="1228778"/>
                  </a:lnTo>
                  <a:cubicBezTo>
                    <a:pt x="2179439" y="1222520"/>
                    <a:pt x="2177202" y="1216856"/>
                    <a:pt x="2173924" y="1211791"/>
                  </a:cubicBezTo>
                  <a:lnTo>
                    <a:pt x="2173924" y="1211686"/>
                  </a:lnTo>
                  <a:cubicBezTo>
                    <a:pt x="2171541" y="1207663"/>
                    <a:pt x="2168412" y="1203937"/>
                    <a:pt x="2164834" y="1200957"/>
                  </a:cubicBezTo>
                  <a:cubicBezTo>
                    <a:pt x="2163046" y="1199317"/>
                    <a:pt x="2161257" y="1197976"/>
                    <a:pt x="2159321" y="1196636"/>
                  </a:cubicBezTo>
                  <a:lnTo>
                    <a:pt x="2159321" y="1213131"/>
                  </a:lnTo>
                  <a:lnTo>
                    <a:pt x="2023865" y="1213131"/>
                  </a:lnTo>
                  <a:close/>
                  <a:moveTo>
                    <a:pt x="1814198" y="1196636"/>
                  </a:moveTo>
                  <a:cubicBezTo>
                    <a:pt x="1806151" y="1201686"/>
                    <a:pt x="1799742" y="1209303"/>
                    <a:pt x="1796017" y="1218227"/>
                  </a:cubicBezTo>
                  <a:cubicBezTo>
                    <a:pt x="1793634" y="1223891"/>
                    <a:pt x="1792292" y="1230014"/>
                    <a:pt x="1792292" y="1236572"/>
                  </a:cubicBezTo>
                  <a:lnTo>
                    <a:pt x="1792292" y="1470037"/>
                  </a:lnTo>
                  <a:cubicBezTo>
                    <a:pt x="1792292" y="1475252"/>
                    <a:pt x="1794230" y="1480170"/>
                    <a:pt x="1797657" y="1483746"/>
                  </a:cubicBezTo>
                  <a:cubicBezTo>
                    <a:pt x="1801382" y="1488067"/>
                    <a:pt x="1806895" y="1490749"/>
                    <a:pt x="1813006" y="1490749"/>
                  </a:cubicBezTo>
                  <a:lnTo>
                    <a:pt x="1950547" y="1490749"/>
                  </a:lnTo>
                  <a:cubicBezTo>
                    <a:pt x="1962022" y="1490749"/>
                    <a:pt x="1971261" y="1481511"/>
                    <a:pt x="1971261" y="1470037"/>
                  </a:cubicBezTo>
                  <a:lnTo>
                    <a:pt x="1971261" y="1236572"/>
                  </a:lnTo>
                  <a:cubicBezTo>
                    <a:pt x="1971261" y="1234023"/>
                    <a:pt x="1971112" y="1231491"/>
                    <a:pt x="1970516" y="1229122"/>
                  </a:cubicBezTo>
                  <a:lnTo>
                    <a:pt x="1970516" y="1229105"/>
                  </a:lnTo>
                  <a:lnTo>
                    <a:pt x="1970516" y="1229090"/>
                  </a:lnTo>
                  <a:cubicBezTo>
                    <a:pt x="1971112" y="1231476"/>
                    <a:pt x="1971261" y="1234008"/>
                    <a:pt x="1971261" y="1236541"/>
                  </a:cubicBezTo>
                  <a:lnTo>
                    <a:pt x="1971261" y="1236526"/>
                  </a:lnTo>
                  <a:cubicBezTo>
                    <a:pt x="1971261" y="1233994"/>
                    <a:pt x="1971112" y="1231461"/>
                    <a:pt x="1970516" y="1229076"/>
                  </a:cubicBezTo>
                  <a:lnTo>
                    <a:pt x="1970516" y="1228973"/>
                  </a:lnTo>
                  <a:cubicBezTo>
                    <a:pt x="1969621" y="1222713"/>
                    <a:pt x="1967536" y="1217051"/>
                    <a:pt x="1964258" y="1211820"/>
                  </a:cubicBezTo>
                  <a:cubicBezTo>
                    <a:pt x="1961723" y="1207648"/>
                    <a:pt x="1958594" y="1203773"/>
                    <a:pt x="1954869" y="1200645"/>
                  </a:cubicBezTo>
                  <a:cubicBezTo>
                    <a:pt x="1953231" y="1199168"/>
                    <a:pt x="1951442" y="1197812"/>
                    <a:pt x="1949655" y="1196636"/>
                  </a:cubicBezTo>
                  <a:lnTo>
                    <a:pt x="1949655" y="1213131"/>
                  </a:lnTo>
                  <a:lnTo>
                    <a:pt x="1814198" y="1213131"/>
                  </a:lnTo>
                  <a:close/>
                  <a:moveTo>
                    <a:pt x="481996" y="1191420"/>
                  </a:moveTo>
                  <a:cubicBezTo>
                    <a:pt x="480057" y="1191420"/>
                    <a:pt x="478419" y="1193209"/>
                    <a:pt x="478419" y="1195145"/>
                  </a:cubicBezTo>
                  <a:lnTo>
                    <a:pt x="478419" y="1200957"/>
                  </a:lnTo>
                  <a:lnTo>
                    <a:pt x="477227" y="1203490"/>
                  </a:lnTo>
                  <a:lnTo>
                    <a:pt x="478419" y="1203490"/>
                  </a:lnTo>
                  <a:lnTo>
                    <a:pt x="478419" y="1240699"/>
                  </a:lnTo>
                  <a:cubicBezTo>
                    <a:pt x="478419" y="1242190"/>
                    <a:pt x="479461" y="1243532"/>
                    <a:pt x="480952" y="1243977"/>
                  </a:cubicBezTo>
                  <a:cubicBezTo>
                    <a:pt x="481250" y="1244275"/>
                    <a:pt x="481697" y="1244275"/>
                    <a:pt x="481996" y="1244275"/>
                  </a:cubicBezTo>
                  <a:lnTo>
                    <a:pt x="507327" y="1244275"/>
                  </a:lnTo>
                  <a:lnTo>
                    <a:pt x="582582" y="1244275"/>
                  </a:lnTo>
                  <a:cubicBezTo>
                    <a:pt x="583029" y="1244275"/>
                    <a:pt x="583327" y="1244275"/>
                    <a:pt x="583774" y="1243977"/>
                  </a:cubicBezTo>
                  <a:cubicBezTo>
                    <a:pt x="585116" y="1243532"/>
                    <a:pt x="586160" y="1242190"/>
                    <a:pt x="586160" y="1240699"/>
                  </a:cubicBezTo>
                  <a:lnTo>
                    <a:pt x="586160" y="1209420"/>
                  </a:lnTo>
                  <a:lnTo>
                    <a:pt x="586160" y="1203490"/>
                  </a:lnTo>
                  <a:lnTo>
                    <a:pt x="586160" y="1203326"/>
                  </a:lnTo>
                  <a:lnTo>
                    <a:pt x="586160" y="1203311"/>
                  </a:lnTo>
                  <a:lnTo>
                    <a:pt x="586160" y="1203297"/>
                  </a:lnTo>
                  <a:lnTo>
                    <a:pt x="586160" y="1200957"/>
                  </a:lnTo>
                  <a:lnTo>
                    <a:pt x="586160" y="1195145"/>
                  </a:lnTo>
                  <a:cubicBezTo>
                    <a:pt x="586160" y="1193209"/>
                    <a:pt x="584371" y="1191420"/>
                    <a:pt x="582582" y="1191420"/>
                  </a:cubicBezTo>
                  <a:close/>
                  <a:moveTo>
                    <a:pt x="306453" y="1191420"/>
                  </a:moveTo>
                  <a:cubicBezTo>
                    <a:pt x="304664" y="1191420"/>
                    <a:pt x="302877" y="1193209"/>
                    <a:pt x="302877" y="1195145"/>
                  </a:cubicBezTo>
                  <a:lnTo>
                    <a:pt x="302877" y="1200911"/>
                  </a:lnTo>
                  <a:lnTo>
                    <a:pt x="301684" y="1203446"/>
                  </a:lnTo>
                  <a:lnTo>
                    <a:pt x="301690" y="1203446"/>
                  </a:lnTo>
                  <a:lnTo>
                    <a:pt x="302876" y="1200926"/>
                  </a:lnTo>
                  <a:lnTo>
                    <a:pt x="302876" y="1200943"/>
                  </a:lnTo>
                  <a:lnTo>
                    <a:pt x="302876" y="1200957"/>
                  </a:lnTo>
                  <a:lnTo>
                    <a:pt x="301704" y="1203446"/>
                  </a:lnTo>
                  <a:lnTo>
                    <a:pt x="301697" y="1203446"/>
                  </a:lnTo>
                  <a:lnTo>
                    <a:pt x="301691" y="1203446"/>
                  </a:lnTo>
                  <a:lnTo>
                    <a:pt x="301684" y="1203461"/>
                  </a:lnTo>
                  <a:lnTo>
                    <a:pt x="301691" y="1203461"/>
                  </a:lnTo>
                  <a:lnTo>
                    <a:pt x="301698" y="1203461"/>
                  </a:lnTo>
                  <a:lnTo>
                    <a:pt x="301691" y="1203475"/>
                  </a:lnTo>
                  <a:lnTo>
                    <a:pt x="301684" y="1203490"/>
                  </a:lnTo>
                  <a:lnTo>
                    <a:pt x="302877" y="1203490"/>
                  </a:lnTo>
                  <a:lnTo>
                    <a:pt x="302877" y="1240699"/>
                  </a:lnTo>
                  <a:cubicBezTo>
                    <a:pt x="302877" y="1242190"/>
                    <a:pt x="303921" y="1243532"/>
                    <a:pt x="305410" y="1243977"/>
                  </a:cubicBezTo>
                  <a:cubicBezTo>
                    <a:pt x="305708" y="1244275"/>
                    <a:pt x="306155" y="1244275"/>
                    <a:pt x="306453" y="1244275"/>
                  </a:cubicBezTo>
                  <a:lnTo>
                    <a:pt x="407040" y="1244275"/>
                  </a:lnTo>
                  <a:cubicBezTo>
                    <a:pt x="407338" y="1244275"/>
                    <a:pt x="407786" y="1244275"/>
                    <a:pt x="408082" y="1243977"/>
                  </a:cubicBezTo>
                  <a:cubicBezTo>
                    <a:pt x="409573" y="1243532"/>
                    <a:pt x="410617" y="1242190"/>
                    <a:pt x="410617" y="1240699"/>
                  </a:cubicBezTo>
                  <a:lnTo>
                    <a:pt x="410617" y="1203490"/>
                  </a:lnTo>
                  <a:lnTo>
                    <a:pt x="411807" y="1203490"/>
                  </a:lnTo>
                  <a:lnTo>
                    <a:pt x="411807" y="1203475"/>
                  </a:lnTo>
                  <a:lnTo>
                    <a:pt x="411807" y="1203461"/>
                  </a:lnTo>
                  <a:lnTo>
                    <a:pt x="410617" y="1203461"/>
                  </a:lnTo>
                  <a:lnTo>
                    <a:pt x="410617" y="1203446"/>
                  </a:lnTo>
                  <a:lnTo>
                    <a:pt x="411807" y="1203446"/>
                  </a:lnTo>
                  <a:lnTo>
                    <a:pt x="411807" y="1203341"/>
                  </a:lnTo>
                  <a:lnTo>
                    <a:pt x="410617" y="1200957"/>
                  </a:lnTo>
                  <a:lnTo>
                    <a:pt x="410617" y="1200943"/>
                  </a:lnTo>
                  <a:lnTo>
                    <a:pt x="410617" y="1200926"/>
                  </a:lnTo>
                  <a:lnTo>
                    <a:pt x="411807" y="1203311"/>
                  </a:lnTo>
                  <a:lnTo>
                    <a:pt x="411807" y="1203297"/>
                  </a:lnTo>
                  <a:lnTo>
                    <a:pt x="410617" y="1200911"/>
                  </a:lnTo>
                  <a:lnTo>
                    <a:pt x="410617" y="1195145"/>
                  </a:lnTo>
                  <a:cubicBezTo>
                    <a:pt x="410617" y="1193209"/>
                    <a:pt x="408977" y="1191420"/>
                    <a:pt x="407040" y="1191420"/>
                  </a:cubicBezTo>
                  <a:close/>
                  <a:moveTo>
                    <a:pt x="582582" y="1191390"/>
                  </a:moveTo>
                  <a:cubicBezTo>
                    <a:pt x="584371" y="1191390"/>
                    <a:pt x="586160" y="1193177"/>
                    <a:pt x="586160" y="1195115"/>
                  </a:cubicBezTo>
                  <a:lnTo>
                    <a:pt x="586160" y="1195110"/>
                  </a:lnTo>
                  <a:lnTo>
                    <a:pt x="582587" y="1191390"/>
                  </a:lnTo>
                  <a:close/>
                  <a:moveTo>
                    <a:pt x="407040" y="1191390"/>
                  </a:moveTo>
                  <a:cubicBezTo>
                    <a:pt x="408977" y="1191390"/>
                    <a:pt x="410617" y="1193177"/>
                    <a:pt x="410617" y="1195115"/>
                  </a:cubicBezTo>
                  <a:lnTo>
                    <a:pt x="410617" y="1195110"/>
                  </a:lnTo>
                  <a:lnTo>
                    <a:pt x="407046" y="1191390"/>
                  </a:lnTo>
                  <a:close/>
                  <a:moveTo>
                    <a:pt x="481996" y="1191375"/>
                  </a:moveTo>
                  <a:cubicBezTo>
                    <a:pt x="480057" y="1191375"/>
                    <a:pt x="478419" y="1193163"/>
                    <a:pt x="478419" y="1195101"/>
                  </a:cubicBezTo>
                  <a:lnTo>
                    <a:pt x="478419" y="1195115"/>
                  </a:lnTo>
                  <a:lnTo>
                    <a:pt x="478424" y="1195110"/>
                  </a:lnTo>
                  <a:lnTo>
                    <a:pt x="478424" y="1195101"/>
                  </a:lnTo>
                  <a:cubicBezTo>
                    <a:pt x="478424" y="1193163"/>
                    <a:pt x="480062" y="1191375"/>
                    <a:pt x="482001" y="1191375"/>
                  </a:cubicBezTo>
                  <a:close/>
                  <a:moveTo>
                    <a:pt x="306453" y="1191375"/>
                  </a:moveTo>
                  <a:cubicBezTo>
                    <a:pt x="304664" y="1191375"/>
                    <a:pt x="302877" y="1193163"/>
                    <a:pt x="302877" y="1195101"/>
                  </a:cubicBezTo>
                  <a:lnTo>
                    <a:pt x="302877" y="1195115"/>
                  </a:lnTo>
                  <a:lnTo>
                    <a:pt x="302882" y="1195110"/>
                  </a:lnTo>
                  <a:lnTo>
                    <a:pt x="302882" y="1195101"/>
                  </a:lnTo>
                  <a:cubicBezTo>
                    <a:pt x="302882" y="1193163"/>
                    <a:pt x="304669" y="1191375"/>
                    <a:pt x="306458" y="1191375"/>
                  </a:cubicBezTo>
                  <a:close/>
                  <a:moveTo>
                    <a:pt x="2036084" y="1171302"/>
                  </a:moveTo>
                  <a:lnTo>
                    <a:pt x="2036084" y="1200762"/>
                  </a:lnTo>
                  <a:lnTo>
                    <a:pt x="2146953" y="1200762"/>
                  </a:lnTo>
                  <a:lnTo>
                    <a:pt x="2146953" y="1171302"/>
                  </a:lnTo>
                  <a:close/>
                  <a:moveTo>
                    <a:pt x="1826416" y="1171302"/>
                  </a:moveTo>
                  <a:lnTo>
                    <a:pt x="1826416" y="1200762"/>
                  </a:lnTo>
                  <a:lnTo>
                    <a:pt x="1937286" y="1200762"/>
                  </a:lnTo>
                  <a:lnTo>
                    <a:pt x="1937286" y="1171302"/>
                  </a:lnTo>
                  <a:close/>
                  <a:moveTo>
                    <a:pt x="2036084" y="1171258"/>
                  </a:moveTo>
                  <a:lnTo>
                    <a:pt x="2036084" y="1171273"/>
                  </a:lnTo>
                  <a:lnTo>
                    <a:pt x="2146953" y="1171273"/>
                  </a:lnTo>
                  <a:lnTo>
                    <a:pt x="2146953" y="1171258"/>
                  </a:lnTo>
                  <a:close/>
                  <a:moveTo>
                    <a:pt x="1826416" y="1171258"/>
                  </a:moveTo>
                  <a:lnTo>
                    <a:pt x="1826416" y="1171273"/>
                  </a:lnTo>
                  <a:lnTo>
                    <a:pt x="1937286" y="1171273"/>
                  </a:lnTo>
                  <a:lnTo>
                    <a:pt x="1937286" y="1171258"/>
                  </a:lnTo>
                  <a:close/>
                  <a:moveTo>
                    <a:pt x="1286980" y="1165595"/>
                  </a:moveTo>
                  <a:cubicBezTo>
                    <a:pt x="1288471" y="1166936"/>
                    <a:pt x="1290109" y="1168278"/>
                    <a:pt x="1291898" y="1169469"/>
                  </a:cubicBezTo>
                  <a:lnTo>
                    <a:pt x="1291898" y="1169498"/>
                  </a:lnTo>
                  <a:lnTo>
                    <a:pt x="1291898" y="1180943"/>
                  </a:lnTo>
                  <a:lnTo>
                    <a:pt x="1291898" y="1180958"/>
                  </a:lnTo>
                  <a:lnTo>
                    <a:pt x="1291898" y="1180974"/>
                  </a:lnTo>
                  <a:lnTo>
                    <a:pt x="1291898" y="1180989"/>
                  </a:lnTo>
                  <a:lnTo>
                    <a:pt x="1286980" y="1185905"/>
                  </a:lnTo>
                  <a:lnTo>
                    <a:pt x="1286980" y="1185891"/>
                  </a:lnTo>
                  <a:lnTo>
                    <a:pt x="1286980" y="1185876"/>
                  </a:lnTo>
                  <a:lnTo>
                    <a:pt x="1286980" y="1185861"/>
                  </a:lnTo>
                  <a:lnTo>
                    <a:pt x="1286980" y="1165624"/>
                  </a:lnTo>
                  <a:close/>
                  <a:moveTo>
                    <a:pt x="1280911" y="1148787"/>
                  </a:moveTo>
                  <a:lnTo>
                    <a:pt x="1286980" y="1148787"/>
                  </a:lnTo>
                  <a:lnTo>
                    <a:pt x="1286980" y="1153822"/>
                  </a:lnTo>
                  <a:close/>
                  <a:moveTo>
                    <a:pt x="1562013" y="1139085"/>
                  </a:moveTo>
                  <a:lnTo>
                    <a:pt x="1561984" y="1139114"/>
                  </a:lnTo>
                  <a:lnTo>
                    <a:pt x="1676956" y="1139114"/>
                  </a:lnTo>
                  <a:lnTo>
                    <a:pt x="1676956" y="1139100"/>
                  </a:lnTo>
                  <a:lnTo>
                    <a:pt x="1676956" y="1139085"/>
                  </a:lnTo>
                  <a:close/>
                  <a:moveTo>
                    <a:pt x="1492923" y="1139085"/>
                  </a:moveTo>
                  <a:lnTo>
                    <a:pt x="1492923" y="1139100"/>
                  </a:lnTo>
                  <a:lnTo>
                    <a:pt x="1492923" y="1139114"/>
                  </a:lnTo>
                  <a:lnTo>
                    <a:pt x="1544533" y="1139114"/>
                  </a:lnTo>
                  <a:lnTo>
                    <a:pt x="1544562" y="1139085"/>
                  </a:lnTo>
                  <a:close/>
                  <a:moveTo>
                    <a:pt x="1283430" y="1133155"/>
                  </a:moveTo>
                  <a:lnTo>
                    <a:pt x="1283443" y="1133155"/>
                  </a:lnTo>
                  <a:lnTo>
                    <a:pt x="1286235" y="1136536"/>
                  </a:lnTo>
                  <a:cubicBezTo>
                    <a:pt x="1286385" y="1136834"/>
                    <a:pt x="1286682" y="1136983"/>
                    <a:pt x="1286980" y="1137281"/>
                  </a:cubicBezTo>
                  <a:lnTo>
                    <a:pt x="1286980" y="1137296"/>
                  </a:lnTo>
                  <a:cubicBezTo>
                    <a:pt x="1286682" y="1137000"/>
                    <a:pt x="1286385" y="1136850"/>
                    <a:pt x="1286235" y="1136552"/>
                  </a:cubicBezTo>
                  <a:close/>
                  <a:moveTo>
                    <a:pt x="1283405" y="1133155"/>
                  </a:moveTo>
                  <a:lnTo>
                    <a:pt x="1283417" y="1133155"/>
                  </a:lnTo>
                  <a:lnTo>
                    <a:pt x="1286235" y="1136567"/>
                  </a:lnTo>
                  <a:cubicBezTo>
                    <a:pt x="1286385" y="1136865"/>
                    <a:pt x="1286682" y="1137014"/>
                    <a:pt x="1286980" y="1137311"/>
                  </a:cubicBezTo>
                  <a:lnTo>
                    <a:pt x="1286980" y="1137327"/>
                  </a:lnTo>
                  <a:cubicBezTo>
                    <a:pt x="1286682" y="1137029"/>
                    <a:pt x="1286385" y="1136880"/>
                    <a:pt x="1286235" y="1136582"/>
                  </a:cubicBezTo>
                  <a:cubicBezTo>
                    <a:pt x="1285194" y="1135538"/>
                    <a:pt x="1284299" y="1134345"/>
                    <a:pt x="1283405" y="1133155"/>
                  </a:cubicBezTo>
                  <a:close/>
                  <a:moveTo>
                    <a:pt x="1175206" y="1133155"/>
                  </a:moveTo>
                  <a:lnTo>
                    <a:pt x="1175218" y="1133155"/>
                  </a:lnTo>
                  <a:cubicBezTo>
                    <a:pt x="1174326" y="1134345"/>
                    <a:pt x="1173431" y="1135538"/>
                    <a:pt x="1172386" y="1136582"/>
                  </a:cubicBezTo>
                  <a:cubicBezTo>
                    <a:pt x="1170599" y="1138667"/>
                    <a:pt x="1168512" y="1140754"/>
                    <a:pt x="1166129" y="1142542"/>
                  </a:cubicBezTo>
                  <a:lnTo>
                    <a:pt x="1165979" y="1142542"/>
                  </a:lnTo>
                  <a:cubicBezTo>
                    <a:pt x="1165084" y="1143287"/>
                    <a:pt x="1164339" y="1143883"/>
                    <a:pt x="1163445" y="1144480"/>
                  </a:cubicBezTo>
                  <a:cubicBezTo>
                    <a:pt x="1161955" y="1144927"/>
                    <a:pt x="1160315" y="1145523"/>
                    <a:pt x="1158824" y="1146118"/>
                  </a:cubicBezTo>
                  <a:cubicBezTo>
                    <a:pt x="1134085" y="1155954"/>
                    <a:pt x="1116951" y="1180393"/>
                    <a:pt x="1116951" y="1207514"/>
                  </a:cubicBezTo>
                  <a:lnTo>
                    <a:pt x="1116951" y="1207499"/>
                  </a:lnTo>
                  <a:cubicBezTo>
                    <a:pt x="1116951" y="1193939"/>
                    <a:pt x="1121235" y="1181049"/>
                    <a:pt x="1128609" y="1170319"/>
                  </a:cubicBezTo>
                  <a:cubicBezTo>
                    <a:pt x="1135986" y="1159590"/>
                    <a:pt x="1146455" y="1151021"/>
                    <a:pt x="1158824" y="1146103"/>
                  </a:cubicBezTo>
                  <a:cubicBezTo>
                    <a:pt x="1160315" y="1145507"/>
                    <a:pt x="1161955" y="1144912"/>
                    <a:pt x="1163445" y="1144465"/>
                  </a:cubicBezTo>
                  <a:cubicBezTo>
                    <a:pt x="1164339" y="1143869"/>
                    <a:pt x="1165084" y="1143272"/>
                    <a:pt x="1165979" y="1142527"/>
                  </a:cubicBezTo>
                  <a:lnTo>
                    <a:pt x="1166129" y="1142527"/>
                  </a:lnTo>
                  <a:cubicBezTo>
                    <a:pt x="1168512" y="1140740"/>
                    <a:pt x="1170599" y="1138652"/>
                    <a:pt x="1172386" y="1136567"/>
                  </a:cubicBezTo>
                  <a:close/>
                  <a:moveTo>
                    <a:pt x="1175180" y="1133155"/>
                  </a:moveTo>
                  <a:lnTo>
                    <a:pt x="1175193" y="1133155"/>
                  </a:lnTo>
                  <a:lnTo>
                    <a:pt x="1172386" y="1136552"/>
                  </a:lnTo>
                  <a:cubicBezTo>
                    <a:pt x="1170599" y="1138638"/>
                    <a:pt x="1168512" y="1140725"/>
                    <a:pt x="1166129" y="1142512"/>
                  </a:cubicBezTo>
                  <a:lnTo>
                    <a:pt x="1165979" y="1142512"/>
                  </a:lnTo>
                  <a:cubicBezTo>
                    <a:pt x="1165084" y="1143257"/>
                    <a:pt x="1164339" y="1143854"/>
                    <a:pt x="1163445" y="1144450"/>
                  </a:cubicBezTo>
                  <a:cubicBezTo>
                    <a:pt x="1161955" y="1144897"/>
                    <a:pt x="1160315" y="1145492"/>
                    <a:pt x="1158824" y="1146088"/>
                  </a:cubicBezTo>
                  <a:cubicBezTo>
                    <a:pt x="1146455" y="1151006"/>
                    <a:pt x="1135986" y="1159575"/>
                    <a:pt x="1128609" y="1170304"/>
                  </a:cubicBezTo>
                  <a:cubicBezTo>
                    <a:pt x="1121235" y="1181034"/>
                    <a:pt x="1116951" y="1193924"/>
                    <a:pt x="1116951" y="1207484"/>
                  </a:cubicBezTo>
                  <a:lnTo>
                    <a:pt x="1116951" y="1207469"/>
                  </a:lnTo>
                  <a:cubicBezTo>
                    <a:pt x="1116951" y="1180347"/>
                    <a:pt x="1134085" y="1155910"/>
                    <a:pt x="1158824" y="1146074"/>
                  </a:cubicBezTo>
                  <a:cubicBezTo>
                    <a:pt x="1160315" y="1145477"/>
                    <a:pt x="1161955" y="1144881"/>
                    <a:pt x="1163445" y="1144434"/>
                  </a:cubicBezTo>
                  <a:cubicBezTo>
                    <a:pt x="1164339" y="1143839"/>
                    <a:pt x="1165084" y="1143243"/>
                    <a:pt x="1165979" y="1142497"/>
                  </a:cubicBezTo>
                  <a:lnTo>
                    <a:pt x="1166129" y="1142497"/>
                  </a:lnTo>
                  <a:cubicBezTo>
                    <a:pt x="1168512" y="1140708"/>
                    <a:pt x="1170599" y="1138623"/>
                    <a:pt x="1172386" y="1136536"/>
                  </a:cubicBezTo>
                  <a:close/>
                  <a:moveTo>
                    <a:pt x="1189675" y="1133140"/>
                  </a:moveTo>
                  <a:lnTo>
                    <a:pt x="1269101" y="1133140"/>
                  </a:lnTo>
                  <a:cubicBezTo>
                    <a:pt x="1269697" y="1134331"/>
                    <a:pt x="1270293" y="1135374"/>
                    <a:pt x="1271036" y="1136567"/>
                  </a:cubicBezTo>
                  <a:cubicBezTo>
                    <a:pt x="1272230" y="1138652"/>
                    <a:pt x="1273571" y="1140740"/>
                    <a:pt x="1275358" y="1142676"/>
                  </a:cubicBezTo>
                  <a:cubicBezTo>
                    <a:pt x="1276849" y="1144763"/>
                    <a:pt x="1278636" y="1146699"/>
                    <a:pt x="1280723" y="1148637"/>
                  </a:cubicBezTo>
                  <a:cubicBezTo>
                    <a:pt x="1280723" y="1148637"/>
                    <a:pt x="1280723" y="1148787"/>
                    <a:pt x="1280872" y="1148787"/>
                  </a:cubicBezTo>
                  <a:lnTo>
                    <a:pt x="1280893" y="1148787"/>
                  </a:lnTo>
                  <a:lnTo>
                    <a:pt x="1286980" y="1153837"/>
                  </a:lnTo>
                  <a:lnTo>
                    <a:pt x="1286980" y="1153852"/>
                  </a:lnTo>
                  <a:lnTo>
                    <a:pt x="1286980" y="1153867"/>
                  </a:lnTo>
                  <a:cubicBezTo>
                    <a:pt x="1284747" y="1152228"/>
                    <a:pt x="1282660" y="1150588"/>
                    <a:pt x="1280872" y="1148801"/>
                  </a:cubicBezTo>
                  <a:cubicBezTo>
                    <a:pt x="1280723" y="1148801"/>
                    <a:pt x="1280723" y="1148652"/>
                    <a:pt x="1280723" y="1148652"/>
                  </a:cubicBezTo>
                  <a:cubicBezTo>
                    <a:pt x="1278636" y="1146714"/>
                    <a:pt x="1276849" y="1144778"/>
                    <a:pt x="1275358" y="1142691"/>
                  </a:cubicBezTo>
                  <a:cubicBezTo>
                    <a:pt x="1273571" y="1140754"/>
                    <a:pt x="1272230" y="1138667"/>
                    <a:pt x="1271036" y="1136582"/>
                  </a:cubicBezTo>
                  <a:cubicBezTo>
                    <a:pt x="1270293" y="1135389"/>
                    <a:pt x="1269697" y="1134345"/>
                    <a:pt x="1269101" y="1133155"/>
                  </a:cubicBezTo>
                  <a:lnTo>
                    <a:pt x="1189675" y="1133155"/>
                  </a:lnTo>
                  <a:cubicBezTo>
                    <a:pt x="1189079" y="1134345"/>
                    <a:pt x="1188482" y="1135389"/>
                    <a:pt x="1187737" y="1136582"/>
                  </a:cubicBezTo>
                  <a:cubicBezTo>
                    <a:pt x="1186842" y="1138220"/>
                    <a:pt x="1185651" y="1140009"/>
                    <a:pt x="1184310" y="1141649"/>
                  </a:cubicBezTo>
                  <a:cubicBezTo>
                    <a:pt x="1184310" y="1141798"/>
                    <a:pt x="1184160" y="1141798"/>
                    <a:pt x="1184160" y="1141945"/>
                  </a:cubicBezTo>
                  <a:cubicBezTo>
                    <a:pt x="1184012" y="1142243"/>
                    <a:pt x="1183713" y="1142392"/>
                    <a:pt x="1183564" y="1142691"/>
                  </a:cubicBezTo>
                  <a:cubicBezTo>
                    <a:pt x="1181925" y="1144778"/>
                    <a:pt x="1180136" y="1146863"/>
                    <a:pt x="1178051" y="1148801"/>
                  </a:cubicBezTo>
                  <a:cubicBezTo>
                    <a:pt x="1175665" y="1151036"/>
                    <a:pt x="1172835" y="1153272"/>
                    <a:pt x="1169705" y="1155357"/>
                  </a:cubicBezTo>
                  <a:lnTo>
                    <a:pt x="1167916" y="1156103"/>
                  </a:lnTo>
                  <a:cubicBezTo>
                    <a:pt x="1153162" y="1160424"/>
                    <a:pt x="1141238" y="1170855"/>
                    <a:pt x="1134832" y="1184118"/>
                  </a:cubicBezTo>
                  <a:cubicBezTo>
                    <a:pt x="1134681" y="1184267"/>
                    <a:pt x="1134532" y="1184416"/>
                    <a:pt x="1134532" y="1184565"/>
                  </a:cubicBezTo>
                  <a:cubicBezTo>
                    <a:pt x="1131106" y="1191569"/>
                    <a:pt x="1129169" y="1199467"/>
                    <a:pt x="1129169" y="1207514"/>
                  </a:cubicBezTo>
                  <a:lnTo>
                    <a:pt x="1129169" y="1207499"/>
                  </a:lnTo>
                  <a:cubicBezTo>
                    <a:pt x="1129169" y="1199452"/>
                    <a:pt x="1131106" y="1191554"/>
                    <a:pt x="1134532" y="1184551"/>
                  </a:cubicBezTo>
                  <a:cubicBezTo>
                    <a:pt x="1134532" y="1184402"/>
                    <a:pt x="1134681" y="1184252"/>
                    <a:pt x="1134832" y="1184103"/>
                  </a:cubicBezTo>
                  <a:cubicBezTo>
                    <a:pt x="1138035" y="1177472"/>
                    <a:pt x="1142618" y="1171548"/>
                    <a:pt x="1148243" y="1166743"/>
                  </a:cubicBezTo>
                  <a:cubicBezTo>
                    <a:pt x="1153870" y="1161937"/>
                    <a:pt x="1160539" y="1158249"/>
                    <a:pt x="1167916" y="1156088"/>
                  </a:cubicBezTo>
                  <a:lnTo>
                    <a:pt x="1169705" y="1155343"/>
                  </a:lnTo>
                  <a:cubicBezTo>
                    <a:pt x="1172835" y="1153257"/>
                    <a:pt x="1175665" y="1151021"/>
                    <a:pt x="1178051" y="1148787"/>
                  </a:cubicBezTo>
                  <a:cubicBezTo>
                    <a:pt x="1180136" y="1146848"/>
                    <a:pt x="1181925" y="1144763"/>
                    <a:pt x="1183564" y="1142676"/>
                  </a:cubicBezTo>
                  <a:cubicBezTo>
                    <a:pt x="1183713" y="1142378"/>
                    <a:pt x="1184012" y="1142229"/>
                    <a:pt x="1184160" y="1141930"/>
                  </a:cubicBezTo>
                  <a:cubicBezTo>
                    <a:pt x="1184160" y="1141781"/>
                    <a:pt x="1184310" y="1141781"/>
                    <a:pt x="1184310" y="1141632"/>
                  </a:cubicBezTo>
                  <a:cubicBezTo>
                    <a:pt x="1185651" y="1139994"/>
                    <a:pt x="1186842" y="1138205"/>
                    <a:pt x="1187737" y="1136567"/>
                  </a:cubicBezTo>
                  <a:cubicBezTo>
                    <a:pt x="1188482" y="1135374"/>
                    <a:pt x="1189079" y="1134331"/>
                    <a:pt x="1189675" y="1133140"/>
                  </a:cubicBezTo>
                  <a:close/>
                  <a:moveTo>
                    <a:pt x="1189675" y="1133109"/>
                  </a:moveTo>
                  <a:lnTo>
                    <a:pt x="1269101" y="1133109"/>
                  </a:lnTo>
                  <a:cubicBezTo>
                    <a:pt x="1269697" y="1134301"/>
                    <a:pt x="1270293" y="1135345"/>
                    <a:pt x="1271036" y="1136536"/>
                  </a:cubicBezTo>
                  <a:cubicBezTo>
                    <a:pt x="1272230" y="1138623"/>
                    <a:pt x="1273571" y="1140708"/>
                    <a:pt x="1275358" y="1142646"/>
                  </a:cubicBezTo>
                  <a:cubicBezTo>
                    <a:pt x="1276849" y="1144732"/>
                    <a:pt x="1278636" y="1146670"/>
                    <a:pt x="1280723" y="1148608"/>
                  </a:cubicBezTo>
                  <a:cubicBezTo>
                    <a:pt x="1280723" y="1148608"/>
                    <a:pt x="1280723" y="1148755"/>
                    <a:pt x="1280872" y="1148755"/>
                  </a:cubicBezTo>
                  <a:lnTo>
                    <a:pt x="1280911" y="1148787"/>
                  </a:lnTo>
                  <a:lnTo>
                    <a:pt x="1280893" y="1148787"/>
                  </a:lnTo>
                  <a:lnTo>
                    <a:pt x="1280872" y="1148770"/>
                  </a:lnTo>
                  <a:cubicBezTo>
                    <a:pt x="1280723" y="1148770"/>
                    <a:pt x="1280723" y="1148623"/>
                    <a:pt x="1280723" y="1148623"/>
                  </a:cubicBezTo>
                  <a:cubicBezTo>
                    <a:pt x="1278636" y="1146685"/>
                    <a:pt x="1276849" y="1144748"/>
                    <a:pt x="1275358" y="1142661"/>
                  </a:cubicBezTo>
                  <a:cubicBezTo>
                    <a:pt x="1273571" y="1140725"/>
                    <a:pt x="1272230" y="1138638"/>
                    <a:pt x="1271036" y="1136552"/>
                  </a:cubicBezTo>
                  <a:cubicBezTo>
                    <a:pt x="1270293" y="1135360"/>
                    <a:pt x="1269697" y="1134316"/>
                    <a:pt x="1269101" y="1133125"/>
                  </a:cubicBezTo>
                  <a:lnTo>
                    <a:pt x="1189675" y="1133125"/>
                  </a:lnTo>
                  <a:cubicBezTo>
                    <a:pt x="1189079" y="1134316"/>
                    <a:pt x="1188482" y="1135360"/>
                    <a:pt x="1187737" y="1136552"/>
                  </a:cubicBezTo>
                  <a:cubicBezTo>
                    <a:pt x="1186842" y="1138190"/>
                    <a:pt x="1185651" y="1139979"/>
                    <a:pt x="1184310" y="1141618"/>
                  </a:cubicBezTo>
                  <a:cubicBezTo>
                    <a:pt x="1184310" y="1141767"/>
                    <a:pt x="1184160" y="1141767"/>
                    <a:pt x="1184160" y="1141916"/>
                  </a:cubicBezTo>
                  <a:cubicBezTo>
                    <a:pt x="1184012" y="1142214"/>
                    <a:pt x="1183713" y="1142363"/>
                    <a:pt x="1183564" y="1142661"/>
                  </a:cubicBezTo>
                  <a:cubicBezTo>
                    <a:pt x="1181925" y="1144748"/>
                    <a:pt x="1180136" y="1146834"/>
                    <a:pt x="1178051" y="1148770"/>
                  </a:cubicBezTo>
                  <a:cubicBezTo>
                    <a:pt x="1175665" y="1151006"/>
                    <a:pt x="1172835" y="1153241"/>
                    <a:pt x="1169705" y="1155328"/>
                  </a:cubicBezTo>
                  <a:lnTo>
                    <a:pt x="1167916" y="1156073"/>
                  </a:lnTo>
                  <a:cubicBezTo>
                    <a:pt x="1160539" y="1158234"/>
                    <a:pt x="1153870" y="1161922"/>
                    <a:pt x="1148243" y="1166728"/>
                  </a:cubicBezTo>
                  <a:cubicBezTo>
                    <a:pt x="1142618" y="1171534"/>
                    <a:pt x="1138035" y="1177457"/>
                    <a:pt x="1134832" y="1184089"/>
                  </a:cubicBezTo>
                  <a:cubicBezTo>
                    <a:pt x="1134681" y="1184238"/>
                    <a:pt x="1134532" y="1184387"/>
                    <a:pt x="1134532" y="1184536"/>
                  </a:cubicBezTo>
                  <a:cubicBezTo>
                    <a:pt x="1131106" y="1191539"/>
                    <a:pt x="1129169" y="1199437"/>
                    <a:pt x="1129169" y="1207484"/>
                  </a:cubicBezTo>
                  <a:lnTo>
                    <a:pt x="1129169" y="1207469"/>
                  </a:lnTo>
                  <a:cubicBezTo>
                    <a:pt x="1129169" y="1199422"/>
                    <a:pt x="1131106" y="1191525"/>
                    <a:pt x="1134532" y="1184519"/>
                  </a:cubicBezTo>
                  <a:cubicBezTo>
                    <a:pt x="1134532" y="1184370"/>
                    <a:pt x="1134681" y="1184223"/>
                    <a:pt x="1134832" y="1184074"/>
                  </a:cubicBezTo>
                  <a:cubicBezTo>
                    <a:pt x="1141238" y="1170811"/>
                    <a:pt x="1153162" y="1160380"/>
                    <a:pt x="1167916" y="1156059"/>
                  </a:cubicBezTo>
                  <a:lnTo>
                    <a:pt x="1169705" y="1155313"/>
                  </a:lnTo>
                  <a:cubicBezTo>
                    <a:pt x="1172835" y="1153226"/>
                    <a:pt x="1175665" y="1150992"/>
                    <a:pt x="1178051" y="1148755"/>
                  </a:cubicBezTo>
                  <a:cubicBezTo>
                    <a:pt x="1180136" y="1146819"/>
                    <a:pt x="1181925" y="1144732"/>
                    <a:pt x="1183564" y="1142646"/>
                  </a:cubicBezTo>
                  <a:cubicBezTo>
                    <a:pt x="1183713" y="1142348"/>
                    <a:pt x="1184012" y="1142199"/>
                    <a:pt x="1184160" y="1141901"/>
                  </a:cubicBezTo>
                  <a:cubicBezTo>
                    <a:pt x="1184160" y="1141752"/>
                    <a:pt x="1184310" y="1141752"/>
                    <a:pt x="1184310" y="1141603"/>
                  </a:cubicBezTo>
                  <a:cubicBezTo>
                    <a:pt x="1185651" y="1139965"/>
                    <a:pt x="1186842" y="1138176"/>
                    <a:pt x="1187737" y="1136536"/>
                  </a:cubicBezTo>
                  <a:cubicBezTo>
                    <a:pt x="1188482" y="1135345"/>
                    <a:pt x="1189079" y="1134301"/>
                    <a:pt x="1189675" y="1133109"/>
                  </a:cubicBezTo>
                  <a:close/>
                  <a:moveTo>
                    <a:pt x="1577779" y="1123319"/>
                  </a:moveTo>
                  <a:lnTo>
                    <a:pt x="1562029" y="1139070"/>
                  </a:lnTo>
                  <a:lnTo>
                    <a:pt x="1676956" y="1139070"/>
                  </a:lnTo>
                  <a:lnTo>
                    <a:pt x="1676956" y="1123319"/>
                  </a:lnTo>
                  <a:close/>
                  <a:moveTo>
                    <a:pt x="1492923" y="1123319"/>
                  </a:moveTo>
                  <a:lnTo>
                    <a:pt x="1492923" y="1139070"/>
                  </a:lnTo>
                  <a:lnTo>
                    <a:pt x="1544576" y="1139070"/>
                  </a:lnTo>
                  <a:lnTo>
                    <a:pt x="1560328" y="1123319"/>
                  </a:lnTo>
                  <a:close/>
                  <a:moveTo>
                    <a:pt x="1577824" y="1123274"/>
                  </a:moveTo>
                  <a:lnTo>
                    <a:pt x="1577808" y="1123289"/>
                  </a:lnTo>
                  <a:lnTo>
                    <a:pt x="1676956" y="1123289"/>
                  </a:lnTo>
                  <a:lnTo>
                    <a:pt x="1676956" y="1123274"/>
                  </a:lnTo>
                  <a:close/>
                  <a:moveTo>
                    <a:pt x="1492923" y="1123274"/>
                  </a:moveTo>
                  <a:lnTo>
                    <a:pt x="1492923" y="1123289"/>
                  </a:lnTo>
                  <a:lnTo>
                    <a:pt x="1560358" y="1123289"/>
                  </a:lnTo>
                  <a:lnTo>
                    <a:pt x="1560373" y="1123274"/>
                  </a:lnTo>
                  <a:close/>
                  <a:moveTo>
                    <a:pt x="2024312" y="1120488"/>
                  </a:moveTo>
                  <a:cubicBezTo>
                    <a:pt x="2023566" y="1120488"/>
                    <a:pt x="2022821" y="1121233"/>
                    <a:pt x="2022821" y="1121979"/>
                  </a:cubicBezTo>
                  <a:lnTo>
                    <a:pt x="2022821" y="1157399"/>
                  </a:lnTo>
                  <a:cubicBezTo>
                    <a:pt x="2022821" y="1157995"/>
                    <a:pt x="2023268" y="1158740"/>
                    <a:pt x="2023865" y="1158740"/>
                  </a:cubicBezTo>
                  <a:cubicBezTo>
                    <a:pt x="2024014" y="1158889"/>
                    <a:pt x="2024163" y="1158889"/>
                    <a:pt x="2024312" y="1158889"/>
                  </a:cubicBezTo>
                  <a:lnTo>
                    <a:pt x="2158725" y="1158889"/>
                  </a:lnTo>
                  <a:cubicBezTo>
                    <a:pt x="2159023" y="1158889"/>
                    <a:pt x="2159172" y="1158889"/>
                    <a:pt x="2159321" y="1158740"/>
                  </a:cubicBezTo>
                  <a:cubicBezTo>
                    <a:pt x="2159917" y="1158591"/>
                    <a:pt x="2160214" y="1157995"/>
                    <a:pt x="2160214" y="1157399"/>
                  </a:cubicBezTo>
                  <a:lnTo>
                    <a:pt x="2160214" y="1121979"/>
                  </a:lnTo>
                  <a:cubicBezTo>
                    <a:pt x="2160214" y="1121233"/>
                    <a:pt x="2159619" y="1120488"/>
                    <a:pt x="2158725" y="1120488"/>
                  </a:cubicBezTo>
                  <a:close/>
                  <a:moveTo>
                    <a:pt x="1814495" y="1120473"/>
                  </a:moveTo>
                  <a:cubicBezTo>
                    <a:pt x="1813751" y="1120473"/>
                    <a:pt x="1813006" y="1121233"/>
                    <a:pt x="1813006" y="1121979"/>
                  </a:cubicBezTo>
                  <a:lnTo>
                    <a:pt x="1813006" y="1157399"/>
                  </a:lnTo>
                  <a:cubicBezTo>
                    <a:pt x="1813006" y="1157995"/>
                    <a:pt x="1813453" y="1158740"/>
                    <a:pt x="1814198" y="1158740"/>
                  </a:cubicBezTo>
                  <a:cubicBezTo>
                    <a:pt x="1814198" y="1158889"/>
                    <a:pt x="1814495" y="1158889"/>
                    <a:pt x="1814495" y="1158889"/>
                  </a:cubicBezTo>
                  <a:lnTo>
                    <a:pt x="1949058" y="1158889"/>
                  </a:lnTo>
                  <a:cubicBezTo>
                    <a:pt x="1949252" y="1158889"/>
                    <a:pt x="1949460" y="1158845"/>
                    <a:pt x="1949655" y="1158740"/>
                  </a:cubicBezTo>
                  <a:cubicBezTo>
                    <a:pt x="1950100" y="1158591"/>
                    <a:pt x="1950547" y="1157995"/>
                    <a:pt x="1950547" y="1157399"/>
                  </a:cubicBezTo>
                  <a:lnTo>
                    <a:pt x="1950547" y="1121979"/>
                  </a:lnTo>
                  <a:cubicBezTo>
                    <a:pt x="1950547" y="1121233"/>
                    <a:pt x="1949951" y="1120473"/>
                    <a:pt x="1949058" y="1120473"/>
                  </a:cubicBezTo>
                  <a:close/>
                  <a:moveTo>
                    <a:pt x="1160613" y="1119430"/>
                  </a:moveTo>
                  <a:cubicBezTo>
                    <a:pt x="1160613" y="1120175"/>
                    <a:pt x="1161210" y="1120771"/>
                    <a:pt x="1162104" y="1120771"/>
                  </a:cubicBezTo>
                  <a:lnTo>
                    <a:pt x="1286980" y="1120771"/>
                  </a:lnTo>
                  <a:lnTo>
                    <a:pt x="1286980" y="1120786"/>
                  </a:lnTo>
                  <a:lnTo>
                    <a:pt x="1162104" y="1120786"/>
                  </a:lnTo>
                  <a:cubicBezTo>
                    <a:pt x="1161210" y="1120786"/>
                    <a:pt x="1160613" y="1120190"/>
                    <a:pt x="1160613" y="1119444"/>
                  </a:cubicBezTo>
                  <a:close/>
                  <a:moveTo>
                    <a:pt x="1148243" y="1119430"/>
                  </a:moveTo>
                  <a:cubicBezTo>
                    <a:pt x="1148243" y="1123602"/>
                    <a:pt x="1150182" y="1127327"/>
                    <a:pt x="1153162" y="1129860"/>
                  </a:cubicBezTo>
                  <a:cubicBezTo>
                    <a:pt x="1154949" y="1131351"/>
                    <a:pt x="1157037" y="1132394"/>
                    <a:pt x="1159271" y="1132842"/>
                  </a:cubicBezTo>
                  <a:cubicBezTo>
                    <a:pt x="1160166" y="1132991"/>
                    <a:pt x="1161210" y="1133140"/>
                    <a:pt x="1162104" y="1133140"/>
                  </a:cubicBezTo>
                  <a:lnTo>
                    <a:pt x="1175192" y="1133140"/>
                  </a:lnTo>
                  <a:lnTo>
                    <a:pt x="1175180" y="1133155"/>
                  </a:lnTo>
                  <a:lnTo>
                    <a:pt x="1162104" y="1133155"/>
                  </a:lnTo>
                  <a:cubicBezTo>
                    <a:pt x="1161210" y="1133155"/>
                    <a:pt x="1160166" y="1133006"/>
                    <a:pt x="1159271" y="1132856"/>
                  </a:cubicBezTo>
                  <a:cubicBezTo>
                    <a:pt x="1157037" y="1132409"/>
                    <a:pt x="1154949" y="1131366"/>
                    <a:pt x="1153162" y="1129877"/>
                  </a:cubicBezTo>
                  <a:cubicBezTo>
                    <a:pt x="1150182" y="1127342"/>
                    <a:pt x="1148243" y="1123617"/>
                    <a:pt x="1148243" y="1119444"/>
                  </a:cubicBezTo>
                  <a:close/>
                  <a:moveTo>
                    <a:pt x="1160613" y="1119400"/>
                  </a:moveTo>
                  <a:cubicBezTo>
                    <a:pt x="1160613" y="1120145"/>
                    <a:pt x="1161210" y="1120740"/>
                    <a:pt x="1162104" y="1120740"/>
                  </a:cubicBezTo>
                  <a:lnTo>
                    <a:pt x="1286980" y="1120740"/>
                  </a:lnTo>
                  <a:lnTo>
                    <a:pt x="1286980" y="1120757"/>
                  </a:lnTo>
                  <a:lnTo>
                    <a:pt x="1162104" y="1120757"/>
                  </a:lnTo>
                  <a:cubicBezTo>
                    <a:pt x="1161210" y="1120757"/>
                    <a:pt x="1160613" y="1120160"/>
                    <a:pt x="1160613" y="1119415"/>
                  </a:cubicBezTo>
                  <a:close/>
                  <a:moveTo>
                    <a:pt x="1148243" y="1119400"/>
                  </a:moveTo>
                  <a:cubicBezTo>
                    <a:pt x="1148243" y="1123573"/>
                    <a:pt x="1150182" y="1127298"/>
                    <a:pt x="1153162" y="1129831"/>
                  </a:cubicBezTo>
                  <a:cubicBezTo>
                    <a:pt x="1154949" y="1131321"/>
                    <a:pt x="1157037" y="1132365"/>
                    <a:pt x="1159271" y="1132810"/>
                  </a:cubicBezTo>
                  <a:cubicBezTo>
                    <a:pt x="1160166" y="1132960"/>
                    <a:pt x="1161210" y="1133109"/>
                    <a:pt x="1162104" y="1133109"/>
                  </a:cubicBezTo>
                  <a:lnTo>
                    <a:pt x="1175218" y="1133109"/>
                  </a:lnTo>
                  <a:lnTo>
                    <a:pt x="1175204" y="1133125"/>
                  </a:lnTo>
                  <a:lnTo>
                    <a:pt x="1162104" y="1133125"/>
                  </a:lnTo>
                  <a:cubicBezTo>
                    <a:pt x="1161210" y="1133125"/>
                    <a:pt x="1160166" y="1132974"/>
                    <a:pt x="1159271" y="1132827"/>
                  </a:cubicBezTo>
                  <a:cubicBezTo>
                    <a:pt x="1157037" y="1132380"/>
                    <a:pt x="1154949" y="1131336"/>
                    <a:pt x="1153162" y="1129845"/>
                  </a:cubicBezTo>
                  <a:cubicBezTo>
                    <a:pt x="1150182" y="1127313"/>
                    <a:pt x="1148243" y="1123587"/>
                    <a:pt x="1148243" y="1119415"/>
                  </a:cubicBezTo>
                  <a:close/>
                  <a:moveTo>
                    <a:pt x="532369" y="1118222"/>
                  </a:moveTo>
                  <a:lnTo>
                    <a:pt x="532366" y="1118228"/>
                  </a:lnTo>
                  <a:lnTo>
                    <a:pt x="547116" y="1149068"/>
                  </a:lnTo>
                  <a:lnTo>
                    <a:pt x="550543" y="1156073"/>
                  </a:lnTo>
                  <a:lnTo>
                    <a:pt x="553971" y="1163226"/>
                  </a:lnTo>
                  <a:lnTo>
                    <a:pt x="561565" y="1179007"/>
                  </a:lnTo>
                  <a:lnTo>
                    <a:pt x="561558" y="1179007"/>
                  </a:lnTo>
                  <a:lnTo>
                    <a:pt x="561551" y="1179007"/>
                  </a:lnTo>
                  <a:lnTo>
                    <a:pt x="553971" y="1163255"/>
                  </a:lnTo>
                  <a:lnTo>
                    <a:pt x="550543" y="1156103"/>
                  </a:lnTo>
                  <a:lnTo>
                    <a:pt x="547116" y="1149099"/>
                  </a:lnTo>
                  <a:lnTo>
                    <a:pt x="532363" y="1118252"/>
                  </a:lnTo>
                  <a:lnTo>
                    <a:pt x="503026" y="1179007"/>
                  </a:lnTo>
                  <a:lnTo>
                    <a:pt x="503019" y="1179007"/>
                  </a:lnTo>
                  <a:lnTo>
                    <a:pt x="503018" y="1179007"/>
                  </a:lnTo>
                  <a:lnTo>
                    <a:pt x="503013" y="1179007"/>
                  </a:lnTo>
                  <a:lnTo>
                    <a:pt x="503006" y="1179022"/>
                  </a:lnTo>
                  <a:lnTo>
                    <a:pt x="503013" y="1179022"/>
                  </a:lnTo>
                  <a:lnTo>
                    <a:pt x="503020" y="1179022"/>
                  </a:lnTo>
                  <a:lnTo>
                    <a:pt x="503013" y="1179036"/>
                  </a:lnTo>
                  <a:lnTo>
                    <a:pt x="503006" y="1179051"/>
                  </a:lnTo>
                  <a:lnTo>
                    <a:pt x="561572" y="1179051"/>
                  </a:lnTo>
                  <a:lnTo>
                    <a:pt x="561565" y="1179036"/>
                  </a:lnTo>
                  <a:lnTo>
                    <a:pt x="561558" y="1179022"/>
                  </a:lnTo>
                  <a:lnTo>
                    <a:pt x="561565" y="1179022"/>
                  </a:lnTo>
                  <a:lnTo>
                    <a:pt x="561572" y="1179022"/>
                  </a:lnTo>
                  <a:lnTo>
                    <a:pt x="561565" y="1179007"/>
                  </a:lnTo>
                  <a:lnTo>
                    <a:pt x="561570" y="1179007"/>
                  </a:lnTo>
                  <a:lnTo>
                    <a:pt x="553976" y="1163226"/>
                  </a:lnTo>
                  <a:lnTo>
                    <a:pt x="550546" y="1156073"/>
                  </a:lnTo>
                  <a:lnTo>
                    <a:pt x="547122" y="1149068"/>
                  </a:lnTo>
                  <a:close/>
                  <a:moveTo>
                    <a:pt x="356676" y="1118222"/>
                  </a:moveTo>
                  <a:lnTo>
                    <a:pt x="356673" y="1118229"/>
                  </a:lnTo>
                  <a:lnTo>
                    <a:pt x="373062" y="1152199"/>
                  </a:lnTo>
                  <a:lnTo>
                    <a:pt x="376490" y="1159202"/>
                  </a:lnTo>
                  <a:lnTo>
                    <a:pt x="379919" y="1166206"/>
                  </a:lnTo>
                  <a:lnTo>
                    <a:pt x="386020" y="1179007"/>
                  </a:lnTo>
                  <a:lnTo>
                    <a:pt x="386013" y="1179007"/>
                  </a:lnTo>
                  <a:lnTo>
                    <a:pt x="386006" y="1179007"/>
                  </a:lnTo>
                  <a:lnTo>
                    <a:pt x="379919" y="1166235"/>
                  </a:lnTo>
                  <a:lnTo>
                    <a:pt x="376490" y="1159232"/>
                  </a:lnTo>
                  <a:lnTo>
                    <a:pt x="373062" y="1152228"/>
                  </a:lnTo>
                  <a:lnTo>
                    <a:pt x="356670" y="1118252"/>
                  </a:lnTo>
                  <a:lnTo>
                    <a:pt x="327485" y="1179007"/>
                  </a:lnTo>
                  <a:lnTo>
                    <a:pt x="327478" y="1179007"/>
                  </a:lnTo>
                  <a:lnTo>
                    <a:pt x="327478" y="1179007"/>
                  </a:lnTo>
                  <a:lnTo>
                    <a:pt x="327472" y="1179007"/>
                  </a:lnTo>
                  <a:lnTo>
                    <a:pt x="327465" y="1179022"/>
                  </a:lnTo>
                  <a:lnTo>
                    <a:pt x="327472" y="1179022"/>
                  </a:lnTo>
                  <a:lnTo>
                    <a:pt x="327479" y="1179022"/>
                  </a:lnTo>
                  <a:lnTo>
                    <a:pt x="327472" y="1179036"/>
                  </a:lnTo>
                  <a:lnTo>
                    <a:pt x="327465" y="1179051"/>
                  </a:lnTo>
                  <a:lnTo>
                    <a:pt x="386028" y="1179051"/>
                  </a:lnTo>
                  <a:lnTo>
                    <a:pt x="386021" y="1179036"/>
                  </a:lnTo>
                  <a:lnTo>
                    <a:pt x="386014" y="1179022"/>
                  </a:lnTo>
                  <a:lnTo>
                    <a:pt x="386021" y="1179022"/>
                  </a:lnTo>
                  <a:lnTo>
                    <a:pt x="386028" y="1179022"/>
                  </a:lnTo>
                  <a:lnTo>
                    <a:pt x="386021" y="1179007"/>
                  </a:lnTo>
                  <a:lnTo>
                    <a:pt x="386026" y="1179007"/>
                  </a:lnTo>
                  <a:lnTo>
                    <a:pt x="379925" y="1166206"/>
                  </a:lnTo>
                  <a:lnTo>
                    <a:pt x="376496" y="1159202"/>
                  </a:lnTo>
                  <a:lnTo>
                    <a:pt x="373069" y="1152199"/>
                  </a:lnTo>
                  <a:close/>
                  <a:moveTo>
                    <a:pt x="532364" y="1118207"/>
                  </a:moveTo>
                  <a:lnTo>
                    <a:pt x="503006" y="1179007"/>
                  </a:lnTo>
                  <a:lnTo>
                    <a:pt x="503011" y="1179007"/>
                  </a:lnTo>
                  <a:lnTo>
                    <a:pt x="532366" y="1118212"/>
                  </a:lnTo>
                  <a:close/>
                  <a:moveTo>
                    <a:pt x="356671" y="1118207"/>
                  </a:moveTo>
                  <a:lnTo>
                    <a:pt x="327465" y="1179007"/>
                  </a:lnTo>
                  <a:lnTo>
                    <a:pt x="327471" y="1179007"/>
                  </a:lnTo>
                  <a:lnTo>
                    <a:pt x="356674" y="1118213"/>
                  </a:lnTo>
                  <a:close/>
                  <a:moveTo>
                    <a:pt x="947975" y="1115704"/>
                  </a:moveTo>
                  <a:cubicBezTo>
                    <a:pt x="947230" y="1116897"/>
                    <a:pt x="946483" y="1117939"/>
                    <a:pt x="945441" y="1118833"/>
                  </a:cubicBezTo>
                  <a:cubicBezTo>
                    <a:pt x="944992" y="1119430"/>
                    <a:pt x="944546" y="1120026"/>
                    <a:pt x="943950" y="1120324"/>
                  </a:cubicBezTo>
                  <a:cubicBezTo>
                    <a:pt x="942908" y="1121368"/>
                    <a:pt x="941864" y="1122260"/>
                    <a:pt x="940673" y="1123006"/>
                  </a:cubicBezTo>
                  <a:lnTo>
                    <a:pt x="939034" y="1123751"/>
                  </a:lnTo>
                  <a:cubicBezTo>
                    <a:pt x="938735" y="1123900"/>
                    <a:pt x="938437" y="1123900"/>
                    <a:pt x="938288" y="1124049"/>
                  </a:cubicBezTo>
                  <a:cubicBezTo>
                    <a:pt x="936351" y="1124646"/>
                    <a:pt x="934563" y="1125687"/>
                    <a:pt x="933072" y="1127178"/>
                  </a:cubicBezTo>
                  <a:lnTo>
                    <a:pt x="928756" y="1134022"/>
                  </a:lnTo>
                  <a:lnTo>
                    <a:pt x="928161" y="1138190"/>
                  </a:lnTo>
                  <a:lnTo>
                    <a:pt x="928161" y="1138176"/>
                  </a:lnTo>
                  <a:lnTo>
                    <a:pt x="928754" y="1134027"/>
                  </a:lnTo>
                  <a:lnTo>
                    <a:pt x="928750" y="1134033"/>
                  </a:lnTo>
                  <a:cubicBezTo>
                    <a:pt x="928303" y="1135374"/>
                    <a:pt x="928153" y="1136716"/>
                    <a:pt x="928153" y="1138205"/>
                  </a:cubicBezTo>
                  <a:lnTo>
                    <a:pt x="928153" y="1230119"/>
                  </a:lnTo>
                  <a:cubicBezTo>
                    <a:pt x="928153" y="1232056"/>
                    <a:pt x="929198" y="1233546"/>
                    <a:pt x="930837" y="1234292"/>
                  </a:cubicBezTo>
                  <a:lnTo>
                    <a:pt x="988505" y="1234292"/>
                  </a:lnTo>
                  <a:cubicBezTo>
                    <a:pt x="990145" y="1233546"/>
                    <a:pt x="991189" y="1232056"/>
                    <a:pt x="991189" y="1230119"/>
                  </a:cubicBezTo>
                  <a:lnTo>
                    <a:pt x="991189" y="1138205"/>
                  </a:lnTo>
                  <a:cubicBezTo>
                    <a:pt x="991189" y="1137163"/>
                    <a:pt x="991040" y="1136120"/>
                    <a:pt x="990890" y="1135076"/>
                  </a:cubicBezTo>
                  <a:cubicBezTo>
                    <a:pt x="990592" y="1133585"/>
                    <a:pt x="990145" y="1132245"/>
                    <a:pt x="989549" y="1131053"/>
                  </a:cubicBezTo>
                  <a:cubicBezTo>
                    <a:pt x="988060" y="1128520"/>
                    <a:pt x="985973" y="1126433"/>
                    <a:pt x="983440" y="1125093"/>
                  </a:cubicBezTo>
                  <a:cubicBezTo>
                    <a:pt x="982396" y="1124497"/>
                    <a:pt x="981353" y="1124049"/>
                    <a:pt x="980309" y="1123751"/>
                  </a:cubicBezTo>
                  <a:lnTo>
                    <a:pt x="979118" y="1123304"/>
                  </a:lnTo>
                  <a:lnTo>
                    <a:pt x="979118" y="1123289"/>
                  </a:lnTo>
                  <a:lnTo>
                    <a:pt x="980309" y="1123736"/>
                  </a:lnTo>
                  <a:cubicBezTo>
                    <a:pt x="981353" y="1124035"/>
                    <a:pt x="982396" y="1124482"/>
                    <a:pt x="983440" y="1125076"/>
                  </a:cubicBezTo>
                  <a:cubicBezTo>
                    <a:pt x="985973" y="1126418"/>
                    <a:pt x="988060" y="1128505"/>
                    <a:pt x="989549" y="1131038"/>
                  </a:cubicBezTo>
                  <a:cubicBezTo>
                    <a:pt x="990145" y="1132231"/>
                    <a:pt x="990592" y="1133571"/>
                    <a:pt x="990890" y="1135061"/>
                  </a:cubicBezTo>
                  <a:cubicBezTo>
                    <a:pt x="991040" y="1136105"/>
                    <a:pt x="991189" y="1137147"/>
                    <a:pt x="991189" y="1138190"/>
                  </a:cubicBezTo>
                  <a:lnTo>
                    <a:pt x="991189" y="1138176"/>
                  </a:lnTo>
                  <a:cubicBezTo>
                    <a:pt x="991189" y="1137132"/>
                    <a:pt x="991040" y="1136090"/>
                    <a:pt x="990890" y="1135047"/>
                  </a:cubicBezTo>
                  <a:cubicBezTo>
                    <a:pt x="990592" y="1133556"/>
                    <a:pt x="990145" y="1132216"/>
                    <a:pt x="989549" y="1131023"/>
                  </a:cubicBezTo>
                  <a:cubicBezTo>
                    <a:pt x="988060" y="1128491"/>
                    <a:pt x="985973" y="1126403"/>
                    <a:pt x="983440" y="1125062"/>
                  </a:cubicBezTo>
                  <a:cubicBezTo>
                    <a:pt x="982396" y="1124467"/>
                    <a:pt x="981353" y="1124020"/>
                    <a:pt x="980309" y="1123722"/>
                  </a:cubicBezTo>
                  <a:lnTo>
                    <a:pt x="979118" y="1123274"/>
                  </a:lnTo>
                  <a:lnTo>
                    <a:pt x="979118" y="1123155"/>
                  </a:lnTo>
                  <a:lnTo>
                    <a:pt x="978671" y="1123006"/>
                  </a:lnTo>
                  <a:cubicBezTo>
                    <a:pt x="976882" y="1121664"/>
                    <a:pt x="975244" y="1120324"/>
                    <a:pt x="974051" y="1118833"/>
                  </a:cubicBezTo>
                  <a:cubicBezTo>
                    <a:pt x="973008" y="1117790"/>
                    <a:pt x="972113" y="1116748"/>
                    <a:pt x="971369" y="1115704"/>
                  </a:cubicBezTo>
                  <a:close/>
                  <a:moveTo>
                    <a:pt x="766320" y="1115704"/>
                  </a:moveTo>
                  <a:cubicBezTo>
                    <a:pt x="765576" y="1116897"/>
                    <a:pt x="764831" y="1117939"/>
                    <a:pt x="763787" y="1118833"/>
                  </a:cubicBezTo>
                  <a:cubicBezTo>
                    <a:pt x="763340" y="1119430"/>
                    <a:pt x="762744" y="1120026"/>
                    <a:pt x="762147" y="1120473"/>
                  </a:cubicBezTo>
                  <a:cubicBezTo>
                    <a:pt x="761255" y="1121515"/>
                    <a:pt x="760211" y="1122260"/>
                    <a:pt x="759018" y="1123006"/>
                  </a:cubicBezTo>
                  <a:lnTo>
                    <a:pt x="757379" y="1123751"/>
                  </a:lnTo>
                  <a:cubicBezTo>
                    <a:pt x="757082" y="1123900"/>
                    <a:pt x="756784" y="1123900"/>
                    <a:pt x="756635" y="1124049"/>
                  </a:cubicBezTo>
                  <a:cubicBezTo>
                    <a:pt x="754548" y="1124646"/>
                    <a:pt x="752761" y="1125837"/>
                    <a:pt x="751270" y="1127178"/>
                  </a:cubicBezTo>
                  <a:cubicBezTo>
                    <a:pt x="749332" y="1128967"/>
                    <a:pt x="747992" y="1131351"/>
                    <a:pt x="747097" y="1133883"/>
                  </a:cubicBezTo>
                  <a:lnTo>
                    <a:pt x="747097" y="1134003"/>
                  </a:lnTo>
                  <a:cubicBezTo>
                    <a:pt x="746799" y="1135345"/>
                    <a:pt x="746501" y="1136687"/>
                    <a:pt x="746501" y="1138176"/>
                  </a:cubicBezTo>
                  <a:lnTo>
                    <a:pt x="746501" y="1138190"/>
                  </a:lnTo>
                  <a:cubicBezTo>
                    <a:pt x="746501" y="1136701"/>
                    <a:pt x="746799" y="1135360"/>
                    <a:pt x="747097" y="1134018"/>
                  </a:cubicBezTo>
                  <a:lnTo>
                    <a:pt x="747097" y="1134033"/>
                  </a:lnTo>
                  <a:cubicBezTo>
                    <a:pt x="746799" y="1135374"/>
                    <a:pt x="746501" y="1136716"/>
                    <a:pt x="746501" y="1138205"/>
                  </a:cubicBezTo>
                  <a:lnTo>
                    <a:pt x="746501" y="1230119"/>
                  </a:lnTo>
                  <a:cubicBezTo>
                    <a:pt x="746501" y="1232056"/>
                    <a:pt x="747544" y="1233546"/>
                    <a:pt x="749184" y="1234292"/>
                  </a:cubicBezTo>
                  <a:lnTo>
                    <a:pt x="806853" y="1234292"/>
                  </a:lnTo>
                  <a:cubicBezTo>
                    <a:pt x="808493" y="1233546"/>
                    <a:pt x="809536" y="1232056"/>
                    <a:pt x="809536" y="1230119"/>
                  </a:cubicBezTo>
                  <a:lnTo>
                    <a:pt x="809536" y="1138205"/>
                  </a:lnTo>
                  <a:cubicBezTo>
                    <a:pt x="809536" y="1137163"/>
                    <a:pt x="809386" y="1136120"/>
                    <a:pt x="809239" y="1135076"/>
                  </a:cubicBezTo>
                  <a:cubicBezTo>
                    <a:pt x="808939" y="1133585"/>
                    <a:pt x="808344" y="1132245"/>
                    <a:pt x="807747" y="1131053"/>
                  </a:cubicBezTo>
                  <a:cubicBezTo>
                    <a:pt x="806407" y="1128520"/>
                    <a:pt x="804320" y="1126433"/>
                    <a:pt x="801786" y="1125093"/>
                  </a:cubicBezTo>
                  <a:cubicBezTo>
                    <a:pt x="800893" y="1124497"/>
                    <a:pt x="799850" y="1124049"/>
                    <a:pt x="798657" y="1123751"/>
                  </a:cubicBezTo>
                  <a:lnTo>
                    <a:pt x="797315" y="1123155"/>
                  </a:lnTo>
                  <a:lnTo>
                    <a:pt x="797019" y="1123006"/>
                  </a:lnTo>
                  <a:cubicBezTo>
                    <a:pt x="795230" y="1121664"/>
                    <a:pt x="793590" y="1120324"/>
                    <a:pt x="792399" y="1118833"/>
                  </a:cubicBezTo>
                  <a:cubicBezTo>
                    <a:pt x="791355" y="1117790"/>
                    <a:pt x="790461" y="1116748"/>
                    <a:pt x="789715" y="1115704"/>
                  </a:cubicBezTo>
                  <a:close/>
                  <a:moveTo>
                    <a:pt x="971369" y="1115689"/>
                  </a:moveTo>
                  <a:cubicBezTo>
                    <a:pt x="972113" y="1116733"/>
                    <a:pt x="973008" y="1117775"/>
                    <a:pt x="974051" y="1118818"/>
                  </a:cubicBezTo>
                  <a:cubicBezTo>
                    <a:pt x="975244" y="1120309"/>
                    <a:pt x="976882" y="1121649"/>
                    <a:pt x="978671" y="1122991"/>
                  </a:cubicBezTo>
                  <a:lnTo>
                    <a:pt x="979118" y="1123140"/>
                  </a:lnTo>
                  <a:lnTo>
                    <a:pt x="979118" y="1123138"/>
                  </a:lnTo>
                  <a:lnTo>
                    <a:pt x="978679" y="1122991"/>
                  </a:lnTo>
                  <a:cubicBezTo>
                    <a:pt x="976890" y="1121649"/>
                    <a:pt x="975252" y="1120309"/>
                    <a:pt x="974059" y="1118818"/>
                  </a:cubicBezTo>
                  <a:cubicBezTo>
                    <a:pt x="973016" y="1117775"/>
                    <a:pt x="972121" y="1116733"/>
                    <a:pt x="971377" y="1115689"/>
                  </a:cubicBezTo>
                  <a:close/>
                  <a:moveTo>
                    <a:pt x="789715" y="1115689"/>
                  </a:moveTo>
                  <a:cubicBezTo>
                    <a:pt x="790461" y="1116733"/>
                    <a:pt x="791355" y="1117775"/>
                    <a:pt x="792399" y="1118818"/>
                  </a:cubicBezTo>
                  <a:cubicBezTo>
                    <a:pt x="793590" y="1120309"/>
                    <a:pt x="795230" y="1121649"/>
                    <a:pt x="797019" y="1122991"/>
                  </a:cubicBezTo>
                  <a:lnTo>
                    <a:pt x="797315" y="1123140"/>
                  </a:lnTo>
                  <a:lnTo>
                    <a:pt x="798657" y="1123736"/>
                  </a:lnTo>
                  <a:cubicBezTo>
                    <a:pt x="799850" y="1124035"/>
                    <a:pt x="800893" y="1124482"/>
                    <a:pt x="801786" y="1125076"/>
                  </a:cubicBezTo>
                  <a:cubicBezTo>
                    <a:pt x="804320" y="1126418"/>
                    <a:pt x="806407" y="1128505"/>
                    <a:pt x="807747" y="1131038"/>
                  </a:cubicBezTo>
                  <a:cubicBezTo>
                    <a:pt x="808344" y="1132231"/>
                    <a:pt x="808939" y="1133571"/>
                    <a:pt x="809239" y="1135061"/>
                  </a:cubicBezTo>
                  <a:cubicBezTo>
                    <a:pt x="809386" y="1136105"/>
                    <a:pt x="809536" y="1137147"/>
                    <a:pt x="809536" y="1138190"/>
                  </a:cubicBezTo>
                  <a:lnTo>
                    <a:pt x="809536" y="1138176"/>
                  </a:lnTo>
                  <a:cubicBezTo>
                    <a:pt x="809536" y="1137132"/>
                    <a:pt x="809386" y="1136090"/>
                    <a:pt x="809239" y="1135047"/>
                  </a:cubicBezTo>
                  <a:lnTo>
                    <a:pt x="807752" y="1131037"/>
                  </a:lnTo>
                  <a:lnTo>
                    <a:pt x="801793" y="1125076"/>
                  </a:lnTo>
                  <a:cubicBezTo>
                    <a:pt x="800900" y="1124482"/>
                    <a:pt x="799857" y="1124035"/>
                    <a:pt x="798664" y="1123736"/>
                  </a:cubicBezTo>
                  <a:lnTo>
                    <a:pt x="797322" y="1123140"/>
                  </a:lnTo>
                  <a:lnTo>
                    <a:pt x="797025" y="1122991"/>
                  </a:lnTo>
                  <a:cubicBezTo>
                    <a:pt x="795237" y="1121649"/>
                    <a:pt x="793597" y="1120309"/>
                    <a:pt x="792406" y="1118818"/>
                  </a:cubicBezTo>
                  <a:cubicBezTo>
                    <a:pt x="791362" y="1117775"/>
                    <a:pt x="790467" y="1116733"/>
                    <a:pt x="789722" y="1115689"/>
                  </a:cubicBezTo>
                  <a:close/>
                  <a:moveTo>
                    <a:pt x="947975" y="1115675"/>
                  </a:moveTo>
                  <a:cubicBezTo>
                    <a:pt x="947230" y="1116866"/>
                    <a:pt x="946483" y="1117909"/>
                    <a:pt x="945441" y="1118804"/>
                  </a:cubicBezTo>
                  <a:cubicBezTo>
                    <a:pt x="944992" y="1119400"/>
                    <a:pt x="944546" y="1119996"/>
                    <a:pt x="943950" y="1120295"/>
                  </a:cubicBezTo>
                  <a:cubicBezTo>
                    <a:pt x="942908" y="1121336"/>
                    <a:pt x="941864" y="1122231"/>
                    <a:pt x="940673" y="1122976"/>
                  </a:cubicBezTo>
                  <a:lnTo>
                    <a:pt x="939034" y="1123722"/>
                  </a:lnTo>
                  <a:cubicBezTo>
                    <a:pt x="938735" y="1123871"/>
                    <a:pt x="938437" y="1123871"/>
                    <a:pt x="938288" y="1124020"/>
                  </a:cubicBezTo>
                  <a:cubicBezTo>
                    <a:pt x="936351" y="1124616"/>
                    <a:pt x="934563" y="1125658"/>
                    <a:pt x="933072" y="1127149"/>
                  </a:cubicBezTo>
                  <a:cubicBezTo>
                    <a:pt x="930987" y="1128936"/>
                    <a:pt x="929496" y="1131321"/>
                    <a:pt x="928750" y="1134003"/>
                  </a:cubicBezTo>
                  <a:cubicBezTo>
                    <a:pt x="928303" y="1135345"/>
                    <a:pt x="928153" y="1136687"/>
                    <a:pt x="928153" y="1138176"/>
                  </a:cubicBezTo>
                  <a:lnTo>
                    <a:pt x="928153" y="1138190"/>
                  </a:lnTo>
                  <a:cubicBezTo>
                    <a:pt x="928153" y="1136701"/>
                    <a:pt x="928303" y="1135360"/>
                    <a:pt x="928750" y="1134018"/>
                  </a:cubicBezTo>
                  <a:lnTo>
                    <a:pt x="928756" y="1134007"/>
                  </a:lnTo>
                  <a:lnTo>
                    <a:pt x="928757" y="1134003"/>
                  </a:lnTo>
                  <a:cubicBezTo>
                    <a:pt x="929503" y="1131321"/>
                    <a:pt x="930994" y="1128936"/>
                    <a:pt x="933079" y="1127149"/>
                  </a:cubicBezTo>
                  <a:cubicBezTo>
                    <a:pt x="934570" y="1125658"/>
                    <a:pt x="936359" y="1124616"/>
                    <a:pt x="938295" y="1124020"/>
                  </a:cubicBezTo>
                  <a:cubicBezTo>
                    <a:pt x="938444" y="1123871"/>
                    <a:pt x="938742" y="1123871"/>
                    <a:pt x="939041" y="1123722"/>
                  </a:cubicBezTo>
                  <a:lnTo>
                    <a:pt x="940680" y="1122976"/>
                  </a:lnTo>
                  <a:cubicBezTo>
                    <a:pt x="941871" y="1122231"/>
                    <a:pt x="942915" y="1121336"/>
                    <a:pt x="943957" y="1120295"/>
                  </a:cubicBezTo>
                  <a:cubicBezTo>
                    <a:pt x="944553" y="1119996"/>
                    <a:pt x="945000" y="1119400"/>
                    <a:pt x="945448" y="1118804"/>
                  </a:cubicBezTo>
                  <a:cubicBezTo>
                    <a:pt x="946491" y="1117909"/>
                    <a:pt x="947237" y="1116866"/>
                    <a:pt x="947982" y="1115675"/>
                  </a:cubicBezTo>
                  <a:close/>
                  <a:moveTo>
                    <a:pt x="766320" y="1115675"/>
                  </a:moveTo>
                  <a:cubicBezTo>
                    <a:pt x="765576" y="1116866"/>
                    <a:pt x="764831" y="1117909"/>
                    <a:pt x="763787" y="1118804"/>
                  </a:cubicBezTo>
                  <a:cubicBezTo>
                    <a:pt x="763340" y="1119400"/>
                    <a:pt x="762744" y="1119996"/>
                    <a:pt x="762147" y="1120444"/>
                  </a:cubicBezTo>
                  <a:cubicBezTo>
                    <a:pt x="761255" y="1121485"/>
                    <a:pt x="760211" y="1122231"/>
                    <a:pt x="759018" y="1122976"/>
                  </a:cubicBezTo>
                  <a:lnTo>
                    <a:pt x="757379" y="1123722"/>
                  </a:lnTo>
                  <a:cubicBezTo>
                    <a:pt x="757082" y="1123871"/>
                    <a:pt x="756784" y="1123871"/>
                    <a:pt x="756635" y="1124020"/>
                  </a:cubicBezTo>
                  <a:cubicBezTo>
                    <a:pt x="754548" y="1124616"/>
                    <a:pt x="752761" y="1125807"/>
                    <a:pt x="751270" y="1127149"/>
                  </a:cubicBezTo>
                  <a:cubicBezTo>
                    <a:pt x="749332" y="1128936"/>
                    <a:pt x="747992" y="1131321"/>
                    <a:pt x="747097" y="1133854"/>
                  </a:cubicBezTo>
                  <a:lnTo>
                    <a:pt x="747097" y="1133869"/>
                  </a:lnTo>
                  <a:lnTo>
                    <a:pt x="747103" y="1133860"/>
                  </a:lnTo>
                  <a:lnTo>
                    <a:pt x="747103" y="1133854"/>
                  </a:lnTo>
                  <a:cubicBezTo>
                    <a:pt x="747998" y="1131321"/>
                    <a:pt x="749338" y="1128936"/>
                    <a:pt x="751276" y="1127149"/>
                  </a:cubicBezTo>
                  <a:cubicBezTo>
                    <a:pt x="752767" y="1125807"/>
                    <a:pt x="754554" y="1124616"/>
                    <a:pt x="756641" y="1124020"/>
                  </a:cubicBezTo>
                  <a:cubicBezTo>
                    <a:pt x="756790" y="1123871"/>
                    <a:pt x="757088" y="1123871"/>
                    <a:pt x="757385" y="1123722"/>
                  </a:cubicBezTo>
                  <a:lnTo>
                    <a:pt x="759024" y="1122976"/>
                  </a:lnTo>
                  <a:cubicBezTo>
                    <a:pt x="760217" y="1122231"/>
                    <a:pt x="761261" y="1121485"/>
                    <a:pt x="762153" y="1120444"/>
                  </a:cubicBezTo>
                  <a:cubicBezTo>
                    <a:pt x="762750" y="1119996"/>
                    <a:pt x="763346" y="1119400"/>
                    <a:pt x="763793" y="1118804"/>
                  </a:cubicBezTo>
                  <a:cubicBezTo>
                    <a:pt x="764837" y="1117909"/>
                    <a:pt x="765582" y="1116866"/>
                    <a:pt x="766326" y="1115675"/>
                  </a:cubicBezTo>
                  <a:close/>
                  <a:moveTo>
                    <a:pt x="1038725" y="1115555"/>
                  </a:moveTo>
                  <a:cubicBezTo>
                    <a:pt x="1037980" y="1116748"/>
                    <a:pt x="1037085" y="1117790"/>
                    <a:pt x="1036041" y="1118833"/>
                  </a:cubicBezTo>
                  <a:cubicBezTo>
                    <a:pt x="1035743" y="1119280"/>
                    <a:pt x="1035447" y="1119579"/>
                    <a:pt x="1035000" y="1119877"/>
                  </a:cubicBezTo>
                  <a:cubicBezTo>
                    <a:pt x="1033956" y="1120920"/>
                    <a:pt x="1032763" y="1121813"/>
                    <a:pt x="1031423" y="1122708"/>
                  </a:cubicBezTo>
                  <a:lnTo>
                    <a:pt x="1029784" y="1123453"/>
                  </a:lnTo>
                  <a:cubicBezTo>
                    <a:pt x="1029485" y="1123602"/>
                    <a:pt x="1029187" y="1123602"/>
                    <a:pt x="1029038" y="1123751"/>
                  </a:cubicBezTo>
                  <a:cubicBezTo>
                    <a:pt x="1027102" y="1124497"/>
                    <a:pt x="1025313" y="1125540"/>
                    <a:pt x="1023822" y="1126880"/>
                  </a:cubicBezTo>
                  <a:cubicBezTo>
                    <a:pt x="1021737" y="1128818"/>
                    <a:pt x="1020246" y="1131202"/>
                    <a:pt x="1019651" y="1133883"/>
                  </a:cubicBezTo>
                  <a:lnTo>
                    <a:pt x="1019651" y="1134003"/>
                  </a:lnTo>
                  <a:cubicBezTo>
                    <a:pt x="1019204" y="1135196"/>
                    <a:pt x="1019055" y="1136536"/>
                    <a:pt x="1019055" y="1137878"/>
                  </a:cubicBezTo>
                  <a:lnTo>
                    <a:pt x="1019055" y="1137892"/>
                  </a:lnTo>
                  <a:cubicBezTo>
                    <a:pt x="1019055" y="1136552"/>
                    <a:pt x="1019204" y="1135211"/>
                    <a:pt x="1019651" y="1134018"/>
                  </a:cubicBezTo>
                  <a:lnTo>
                    <a:pt x="1019651" y="1134033"/>
                  </a:lnTo>
                  <a:cubicBezTo>
                    <a:pt x="1019204" y="1135225"/>
                    <a:pt x="1019055" y="1136567"/>
                    <a:pt x="1019055" y="1137907"/>
                  </a:cubicBezTo>
                  <a:lnTo>
                    <a:pt x="1019055" y="1229970"/>
                  </a:lnTo>
                  <a:cubicBezTo>
                    <a:pt x="1019055" y="1232056"/>
                    <a:pt x="1020395" y="1233845"/>
                    <a:pt x="1022482" y="1234292"/>
                  </a:cubicBezTo>
                  <a:lnTo>
                    <a:pt x="1078510" y="1234292"/>
                  </a:lnTo>
                  <a:cubicBezTo>
                    <a:pt x="1080594" y="1233845"/>
                    <a:pt x="1082086" y="1232056"/>
                    <a:pt x="1082086" y="1229970"/>
                  </a:cubicBezTo>
                  <a:lnTo>
                    <a:pt x="1082086" y="1137907"/>
                  </a:lnTo>
                  <a:cubicBezTo>
                    <a:pt x="1082086" y="1136865"/>
                    <a:pt x="1081938" y="1135971"/>
                    <a:pt x="1081788" y="1135076"/>
                  </a:cubicBezTo>
                  <a:cubicBezTo>
                    <a:pt x="1081488" y="1133734"/>
                    <a:pt x="1081041" y="1132394"/>
                    <a:pt x="1080446" y="1131053"/>
                  </a:cubicBezTo>
                  <a:cubicBezTo>
                    <a:pt x="1079105" y="1128669"/>
                    <a:pt x="1077168" y="1126582"/>
                    <a:pt x="1074783" y="1125093"/>
                  </a:cubicBezTo>
                  <a:cubicBezTo>
                    <a:pt x="1073741" y="1124347"/>
                    <a:pt x="1072547" y="1123900"/>
                    <a:pt x="1071207" y="1123453"/>
                  </a:cubicBezTo>
                  <a:lnTo>
                    <a:pt x="1069865" y="1122857"/>
                  </a:lnTo>
                  <a:lnTo>
                    <a:pt x="1069418" y="1122708"/>
                  </a:lnTo>
                  <a:cubicBezTo>
                    <a:pt x="1067628" y="1121515"/>
                    <a:pt x="1066140" y="1120324"/>
                    <a:pt x="1064946" y="1118833"/>
                  </a:cubicBezTo>
                  <a:cubicBezTo>
                    <a:pt x="1063903" y="1117790"/>
                    <a:pt x="1063010" y="1116748"/>
                    <a:pt x="1062265" y="1115704"/>
                  </a:cubicBezTo>
                  <a:lnTo>
                    <a:pt x="1062115" y="1115555"/>
                  </a:lnTo>
                  <a:close/>
                  <a:moveTo>
                    <a:pt x="857072" y="1115555"/>
                  </a:moveTo>
                  <a:cubicBezTo>
                    <a:pt x="856328" y="1116748"/>
                    <a:pt x="855434" y="1117790"/>
                    <a:pt x="854241" y="1118833"/>
                  </a:cubicBezTo>
                  <a:cubicBezTo>
                    <a:pt x="854092" y="1119280"/>
                    <a:pt x="853645" y="1119728"/>
                    <a:pt x="853198" y="1119877"/>
                  </a:cubicBezTo>
                  <a:cubicBezTo>
                    <a:pt x="852156" y="1121069"/>
                    <a:pt x="850963" y="1121962"/>
                    <a:pt x="849770" y="1122708"/>
                  </a:cubicBezTo>
                  <a:lnTo>
                    <a:pt x="848132" y="1123453"/>
                  </a:lnTo>
                  <a:cubicBezTo>
                    <a:pt x="847834" y="1123602"/>
                    <a:pt x="847536" y="1123602"/>
                    <a:pt x="847387" y="1123751"/>
                  </a:cubicBezTo>
                  <a:cubicBezTo>
                    <a:pt x="845300" y="1124497"/>
                    <a:pt x="843513" y="1125540"/>
                    <a:pt x="842022" y="1127029"/>
                  </a:cubicBezTo>
                  <a:cubicBezTo>
                    <a:pt x="840085" y="1128967"/>
                    <a:pt x="838595" y="1131202"/>
                    <a:pt x="837998" y="1133883"/>
                  </a:cubicBezTo>
                  <a:lnTo>
                    <a:pt x="837998" y="1134003"/>
                  </a:lnTo>
                  <a:cubicBezTo>
                    <a:pt x="837551" y="1135196"/>
                    <a:pt x="837402" y="1136536"/>
                    <a:pt x="837402" y="1137878"/>
                  </a:cubicBezTo>
                  <a:lnTo>
                    <a:pt x="837402" y="1137892"/>
                  </a:lnTo>
                  <a:cubicBezTo>
                    <a:pt x="837402" y="1136552"/>
                    <a:pt x="837551" y="1135211"/>
                    <a:pt x="837998" y="1134018"/>
                  </a:cubicBezTo>
                  <a:lnTo>
                    <a:pt x="837998" y="1134033"/>
                  </a:lnTo>
                  <a:cubicBezTo>
                    <a:pt x="837551" y="1135225"/>
                    <a:pt x="837402" y="1136567"/>
                    <a:pt x="837402" y="1137907"/>
                  </a:cubicBezTo>
                  <a:lnTo>
                    <a:pt x="837402" y="1229970"/>
                  </a:lnTo>
                  <a:cubicBezTo>
                    <a:pt x="837402" y="1232056"/>
                    <a:pt x="838744" y="1233845"/>
                    <a:pt x="840831" y="1234292"/>
                  </a:cubicBezTo>
                  <a:lnTo>
                    <a:pt x="896862" y="1234292"/>
                  </a:lnTo>
                  <a:cubicBezTo>
                    <a:pt x="898948" y="1233845"/>
                    <a:pt x="900439" y="1232056"/>
                    <a:pt x="900439" y="1229970"/>
                  </a:cubicBezTo>
                  <a:lnTo>
                    <a:pt x="900439" y="1137907"/>
                  </a:lnTo>
                  <a:cubicBezTo>
                    <a:pt x="900439" y="1137014"/>
                    <a:pt x="900290" y="1136120"/>
                    <a:pt x="900141" y="1135225"/>
                  </a:cubicBezTo>
                  <a:lnTo>
                    <a:pt x="900141" y="1135211"/>
                  </a:lnTo>
                  <a:cubicBezTo>
                    <a:pt x="900290" y="1136105"/>
                    <a:pt x="900439" y="1137000"/>
                    <a:pt x="900439" y="1137892"/>
                  </a:cubicBezTo>
                  <a:lnTo>
                    <a:pt x="900439" y="1137878"/>
                  </a:lnTo>
                  <a:cubicBezTo>
                    <a:pt x="900439" y="1136983"/>
                    <a:pt x="900290" y="1136090"/>
                    <a:pt x="900141" y="1135196"/>
                  </a:cubicBezTo>
                  <a:lnTo>
                    <a:pt x="900141" y="1135076"/>
                  </a:lnTo>
                  <a:cubicBezTo>
                    <a:pt x="899842" y="1133585"/>
                    <a:pt x="899395" y="1132394"/>
                    <a:pt x="898799" y="1131053"/>
                  </a:cubicBezTo>
                  <a:cubicBezTo>
                    <a:pt x="897457" y="1128669"/>
                    <a:pt x="895521" y="1126582"/>
                    <a:pt x="893135" y="1125093"/>
                  </a:cubicBezTo>
                  <a:cubicBezTo>
                    <a:pt x="891944" y="1124347"/>
                    <a:pt x="890752" y="1123900"/>
                    <a:pt x="889410" y="1123453"/>
                  </a:cubicBezTo>
                  <a:lnTo>
                    <a:pt x="888070" y="1122857"/>
                  </a:lnTo>
                  <a:lnTo>
                    <a:pt x="887772" y="1122708"/>
                  </a:lnTo>
                  <a:cubicBezTo>
                    <a:pt x="885983" y="1121515"/>
                    <a:pt x="884494" y="1120324"/>
                    <a:pt x="883301" y="1118833"/>
                  </a:cubicBezTo>
                  <a:cubicBezTo>
                    <a:pt x="882258" y="1117790"/>
                    <a:pt x="881363" y="1116748"/>
                    <a:pt x="880618" y="1115704"/>
                  </a:cubicBezTo>
                  <a:lnTo>
                    <a:pt x="880470" y="1115555"/>
                  </a:lnTo>
                  <a:close/>
                  <a:moveTo>
                    <a:pt x="880470" y="1115540"/>
                  </a:moveTo>
                  <a:lnTo>
                    <a:pt x="880618" y="1115689"/>
                  </a:lnTo>
                  <a:cubicBezTo>
                    <a:pt x="881363" y="1116733"/>
                    <a:pt x="882258" y="1117775"/>
                    <a:pt x="883301" y="1118818"/>
                  </a:cubicBezTo>
                  <a:cubicBezTo>
                    <a:pt x="884494" y="1120309"/>
                    <a:pt x="885983" y="1121500"/>
                    <a:pt x="887772" y="1122693"/>
                  </a:cubicBezTo>
                  <a:lnTo>
                    <a:pt x="888070" y="1122842"/>
                  </a:lnTo>
                  <a:lnTo>
                    <a:pt x="889410" y="1123438"/>
                  </a:lnTo>
                  <a:cubicBezTo>
                    <a:pt x="890752" y="1123886"/>
                    <a:pt x="891944" y="1124333"/>
                    <a:pt x="893135" y="1125076"/>
                  </a:cubicBezTo>
                  <a:cubicBezTo>
                    <a:pt x="895521" y="1126567"/>
                    <a:pt x="897457" y="1128654"/>
                    <a:pt x="898799" y="1131038"/>
                  </a:cubicBezTo>
                  <a:cubicBezTo>
                    <a:pt x="899395" y="1132380"/>
                    <a:pt x="899842" y="1133571"/>
                    <a:pt x="900141" y="1135061"/>
                  </a:cubicBezTo>
                  <a:lnTo>
                    <a:pt x="900141" y="1135047"/>
                  </a:lnTo>
                  <a:lnTo>
                    <a:pt x="898803" y="1131035"/>
                  </a:lnTo>
                  <a:lnTo>
                    <a:pt x="893142" y="1125076"/>
                  </a:lnTo>
                  <a:cubicBezTo>
                    <a:pt x="891951" y="1124333"/>
                    <a:pt x="890759" y="1123886"/>
                    <a:pt x="889417" y="1123438"/>
                  </a:cubicBezTo>
                  <a:lnTo>
                    <a:pt x="888077" y="1122842"/>
                  </a:lnTo>
                  <a:lnTo>
                    <a:pt x="887779" y="1122693"/>
                  </a:lnTo>
                  <a:cubicBezTo>
                    <a:pt x="885990" y="1121500"/>
                    <a:pt x="884501" y="1120309"/>
                    <a:pt x="883308" y="1118818"/>
                  </a:cubicBezTo>
                  <a:cubicBezTo>
                    <a:pt x="882264" y="1117775"/>
                    <a:pt x="881370" y="1116733"/>
                    <a:pt x="880624" y="1115689"/>
                  </a:cubicBezTo>
                  <a:lnTo>
                    <a:pt x="880476" y="1115540"/>
                  </a:lnTo>
                  <a:close/>
                  <a:moveTo>
                    <a:pt x="1038725" y="1115526"/>
                  </a:moveTo>
                  <a:cubicBezTo>
                    <a:pt x="1037980" y="1116717"/>
                    <a:pt x="1037085" y="1117760"/>
                    <a:pt x="1036041" y="1118804"/>
                  </a:cubicBezTo>
                  <a:cubicBezTo>
                    <a:pt x="1035743" y="1119251"/>
                    <a:pt x="1035447" y="1119549"/>
                    <a:pt x="1035000" y="1119847"/>
                  </a:cubicBezTo>
                  <a:cubicBezTo>
                    <a:pt x="1033956" y="1120891"/>
                    <a:pt x="1032763" y="1121784"/>
                    <a:pt x="1031423" y="1122678"/>
                  </a:cubicBezTo>
                  <a:lnTo>
                    <a:pt x="1029784" y="1123424"/>
                  </a:lnTo>
                  <a:cubicBezTo>
                    <a:pt x="1029485" y="1123573"/>
                    <a:pt x="1029187" y="1123573"/>
                    <a:pt x="1029038" y="1123722"/>
                  </a:cubicBezTo>
                  <a:cubicBezTo>
                    <a:pt x="1027102" y="1124467"/>
                    <a:pt x="1025313" y="1125509"/>
                    <a:pt x="1023822" y="1126851"/>
                  </a:cubicBezTo>
                  <a:cubicBezTo>
                    <a:pt x="1021737" y="1128789"/>
                    <a:pt x="1020246" y="1131172"/>
                    <a:pt x="1019651" y="1133854"/>
                  </a:cubicBezTo>
                  <a:lnTo>
                    <a:pt x="1019651" y="1133869"/>
                  </a:lnTo>
                  <a:lnTo>
                    <a:pt x="1019659" y="1133856"/>
                  </a:lnTo>
                  <a:lnTo>
                    <a:pt x="1019659" y="1133854"/>
                  </a:lnTo>
                  <a:cubicBezTo>
                    <a:pt x="1020254" y="1131172"/>
                    <a:pt x="1021745" y="1128789"/>
                    <a:pt x="1023830" y="1126851"/>
                  </a:cubicBezTo>
                  <a:cubicBezTo>
                    <a:pt x="1025321" y="1125509"/>
                    <a:pt x="1027110" y="1124467"/>
                    <a:pt x="1029046" y="1123722"/>
                  </a:cubicBezTo>
                  <a:cubicBezTo>
                    <a:pt x="1029195" y="1123573"/>
                    <a:pt x="1029493" y="1123573"/>
                    <a:pt x="1029792" y="1123424"/>
                  </a:cubicBezTo>
                  <a:lnTo>
                    <a:pt x="1031431" y="1122678"/>
                  </a:lnTo>
                  <a:cubicBezTo>
                    <a:pt x="1032771" y="1121784"/>
                    <a:pt x="1033964" y="1120891"/>
                    <a:pt x="1035008" y="1119847"/>
                  </a:cubicBezTo>
                  <a:cubicBezTo>
                    <a:pt x="1035455" y="1119549"/>
                    <a:pt x="1035751" y="1119251"/>
                    <a:pt x="1036049" y="1118804"/>
                  </a:cubicBezTo>
                  <a:cubicBezTo>
                    <a:pt x="1037093" y="1117760"/>
                    <a:pt x="1037988" y="1116717"/>
                    <a:pt x="1038733" y="1115526"/>
                  </a:cubicBezTo>
                  <a:close/>
                  <a:moveTo>
                    <a:pt x="857072" y="1115526"/>
                  </a:moveTo>
                  <a:cubicBezTo>
                    <a:pt x="856328" y="1116717"/>
                    <a:pt x="855434" y="1117760"/>
                    <a:pt x="854241" y="1118804"/>
                  </a:cubicBezTo>
                  <a:cubicBezTo>
                    <a:pt x="854092" y="1119251"/>
                    <a:pt x="853645" y="1119698"/>
                    <a:pt x="853198" y="1119847"/>
                  </a:cubicBezTo>
                  <a:cubicBezTo>
                    <a:pt x="852156" y="1121038"/>
                    <a:pt x="850963" y="1121933"/>
                    <a:pt x="849770" y="1122678"/>
                  </a:cubicBezTo>
                  <a:lnTo>
                    <a:pt x="848132" y="1123424"/>
                  </a:lnTo>
                  <a:cubicBezTo>
                    <a:pt x="847834" y="1123573"/>
                    <a:pt x="847536" y="1123573"/>
                    <a:pt x="847387" y="1123722"/>
                  </a:cubicBezTo>
                  <a:cubicBezTo>
                    <a:pt x="845300" y="1124467"/>
                    <a:pt x="843513" y="1125509"/>
                    <a:pt x="842022" y="1127000"/>
                  </a:cubicBezTo>
                  <a:cubicBezTo>
                    <a:pt x="840085" y="1128936"/>
                    <a:pt x="838595" y="1131172"/>
                    <a:pt x="837998" y="1133854"/>
                  </a:cubicBezTo>
                  <a:lnTo>
                    <a:pt x="837998" y="1133869"/>
                  </a:lnTo>
                  <a:lnTo>
                    <a:pt x="838005" y="1133858"/>
                  </a:lnTo>
                  <a:lnTo>
                    <a:pt x="838005" y="1133854"/>
                  </a:lnTo>
                  <a:cubicBezTo>
                    <a:pt x="838602" y="1131172"/>
                    <a:pt x="840091" y="1128936"/>
                    <a:pt x="842029" y="1127000"/>
                  </a:cubicBezTo>
                  <a:cubicBezTo>
                    <a:pt x="843520" y="1125509"/>
                    <a:pt x="845307" y="1124467"/>
                    <a:pt x="847394" y="1123722"/>
                  </a:cubicBezTo>
                  <a:cubicBezTo>
                    <a:pt x="847543" y="1123573"/>
                    <a:pt x="847841" y="1123573"/>
                    <a:pt x="848139" y="1123424"/>
                  </a:cubicBezTo>
                  <a:lnTo>
                    <a:pt x="849777" y="1122678"/>
                  </a:lnTo>
                  <a:cubicBezTo>
                    <a:pt x="850970" y="1121933"/>
                    <a:pt x="852163" y="1121038"/>
                    <a:pt x="853205" y="1119847"/>
                  </a:cubicBezTo>
                  <a:cubicBezTo>
                    <a:pt x="853652" y="1119698"/>
                    <a:pt x="854099" y="1119251"/>
                    <a:pt x="854248" y="1118804"/>
                  </a:cubicBezTo>
                  <a:cubicBezTo>
                    <a:pt x="855441" y="1117760"/>
                    <a:pt x="856335" y="1116717"/>
                    <a:pt x="857079" y="1115526"/>
                  </a:cubicBezTo>
                  <a:close/>
                  <a:moveTo>
                    <a:pt x="930379" y="1113895"/>
                  </a:moveTo>
                  <a:lnTo>
                    <a:pt x="930384" y="1113905"/>
                  </a:lnTo>
                  <a:lnTo>
                    <a:pt x="919791" y="1123978"/>
                  </a:lnTo>
                  <a:cubicBezTo>
                    <a:pt x="917239" y="1128169"/>
                    <a:pt x="915786" y="1133050"/>
                    <a:pt x="915786" y="1138190"/>
                  </a:cubicBezTo>
                  <a:lnTo>
                    <a:pt x="915786" y="1138176"/>
                  </a:lnTo>
                  <a:cubicBezTo>
                    <a:pt x="915786" y="1133035"/>
                    <a:pt x="917239" y="1128155"/>
                    <a:pt x="919791" y="1123964"/>
                  </a:cubicBezTo>
                  <a:close/>
                  <a:moveTo>
                    <a:pt x="748726" y="1113895"/>
                  </a:moveTo>
                  <a:lnTo>
                    <a:pt x="748731" y="1113905"/>
                  </a:lnTo>
                  <a:lnTo>
                    <a:pt x="738137" y="1123978"/>
                  </a:lnTo>
                  <a:cubicBezTo>
                    <a:pt x="735584" y="1128169"/>
                    <a:pt x="734131" y="1133050"/>
                    <a:pt x="734131" y="1138190"/>
                  </a:cubicBezTo>
                  <a:lnTo>
                    <a:pt x="734131" y="1138176"/>
                  </a:lnTo>
                  <a:cubicBezTo>
                    <a:pt x="734131" y="1133035"/>
                    <a:pt x="735584" y="1128155"/>
                    <a:pt x="738137" y="1123964"/>
                  </a:cubicBezTo>
                  <a:close/>
                  <a:moveTo>
                    <a:pt x="1079716" y="1113748"/>
                  </a:moveTo>
                  <a:lnTo>
                    <a:pt x="1081788" y="1115078"/>
                  </a:lnTo>
                  <a:cubicBezTo>
                    <a:pt x="1084171" y="1116569"/>
                    <a:pt x="1086257" y="1118356"/>
                    <a:pt x="1088046" y="1120593"/>
                  </a:cubicBezTo>
                  <a:cubicBezTo>
                    <a:pt x="1091922" y="1125360"/>
                    <a:pt x="1094305" y="1131470"/>
                    <a:pt x="1094305" y="1137878"/>
                  </a:cubicBezTo>
                  <a:lnTo>
                    <a:pt x="1094305" y="1137892"/>
                  </a:lnTo>
                  <a:cubicBezTo>
                    <a:pt x="1094305" y="1131485"/>
                    <a:pt x="1091922" y="1125375"/>
                    <a:pt x="1088046" y="1120607"/>
                  </a:cubicBezTo>
                  <a:cubicBezTo>
                    <a:pt x="1086257" y="1118371"/>
                    <a:pt x="1084171" y="1116584"/>
                    <a:pt x="1081788" y="1115093"/>
                  </a:cubicBezTo>
                  <a:lnTo>
                    <a:pt x="1079708" y="1113757"/>
                  </a:lnTo>
                  <a:close/>
                  <a:moveTo>
                    <a:pt x="1021278" y="1113747"/>
                  </a:moveTo>
                  <a:lnTo>
                    <a:pt x="1021283" y="1113756"/>
                  </a:lnTo>
                  <a:lnTo>
                    <a:pt x="1010690" y="1123755"/>
                  </a:lnTo>
                  <a:cubicBezTo>
                    <a:pt x="1008138" y="1127946"/>
                    <a:pt x="1006685" y="1132826"/>
                    <a:pt x="1006685" y="1137892"/>
                  </a:cubicBezTo>
                  <a:lnTo>
                    <a:pt x="1006685" y="1137878"/>
                  </a:lnTo>
                  <a:cubicBezTo>
                    <a:pt x="1006685" y="1132812"/>
                    <a:pt x="1008138" y="1127931"/>
                    <a:pt x="1010690" y="1123740"/>
                  </a:cubicBezTo>
                  <a:close/>
                  <a:moveTo>
                    <a:pt x="839627" y="1113747"/>
                  </a:moveTo>
                  <a:lnTo>
                    <a:pt x="839632" y="1113756"/>
                  </a:lnTo>
                  <a:lnTo>
                    <a:pt x="829039" y="1123755"/>
                  </a:lnTo>
                  <a:cubicBezTo>
                    <a:pt x="826487" y="1127946"/>
                    <a:pt x="825034" y="1132826"/>
                    <a:pt x="825034" y="1137892"/>
                  </a:cubicBezTo>
                  <a:lnTo>
                    <a:pt x="825034" y="1137878"/>
                  </a:lnTo>
                  <a:cubicBezTo>
                    <a:pt x="825034" y="1132812"/>
                    <a:pt x="826487" y="1127931"/>
                    <a:pt x="829039" y="1123740"/>
                  </a:cubicBezTo>
                  <a:close/>
                  <a:moveTo>
                    <a:pt x="1430199" y="1110354"/>
                  </a:moveTo>
                  <a:lnTo>
                    <a:pt x="1299348" y="1241205"/>
                  </a:lnTo>
                  <a:lnTo>
                    <a:pt x="1299348" y="1257433"/>
                  </a:lnTo>
                  <a:lnTo>
                    <a:pt x="1298007" y="1258775"/>
                  </a:lnTo>
                  <a:lnTo>
                    <a:pt x="1298007" y="1242547"/>
                  </a:lnTo>
                  <a:lnTo>
                    <a:pt x="1049811" y="1490749"/>
                  </a:lnTo>
                  <a:lnTo>
                    <a:pt x="1083426" y="1490749"/>
                  </a:lnTo>
                  <a:lnTo>
                    <a:pt x="1083410" y="1490764"/>
                  </a:lnTo>
                  <a:lnTo>
                    <a:pt x="1049796" y="1490764"/>
                  </a:lnTo>
                  <a:lnTo>
                    <a:pt x="1049780" y="1490780"/>
                  </a:lnTo>
                  <a:lnTo>
                    <a:pt x="1083394" y="1490780"/>
                  </a:lnTo>
                  <a:lnTo>
                    <a:pt x="1072249" y="1501927"/>
                  </a:lnTo>
                  <a:lnTo>
                    <a:pt x="1054815" y="1501927"/>
                  </a:lnTo>
                  <a:lnTo>
                    <a:pt x="1053593" y="1503149"/>
                  </a:lnTo>
                  <a:lnTo>
                    <a:pt x="1037414" y="1503149"/>
                  </a:lnTo>
                  <a:lnTo>
                    <a:pt x="1033869" y="1506694"/>
                  </a:lnTo>
                  <a:lnTo>
                    <a:pt x="1050045" y="1506694"/>
                  </a:lnTo>
                  <a:lnTo>
                    <a:pt x="1053593" y="1503149"/>
                  </a:lnTo>
                  <a:lnTo>
                    <a:pt x="1053607" y="1503149"/>
                  </a:lnTo>
                  <a:lnTo>
                    <a:pt x="1053621" y="1503149"/>
                  </a:lnTo>
                  <a:lnTo>
                    <a:pt x="1050045" y="1506725"/>
                  </a:lnTo>
                  <a:lnTo>
                    <a:pt x="1053621" y="1503149"/>
                  </a:lnTo>
                  <a:lnTo>
                    <a:pt x="1053621" y="1503149"/>
                  </a:lnTo>
                  <a:lnTo>
                    <a:pt x="1054815" y="1501956"/>
                  </a:lnTo>
                  <a:lnTo>
                    <a:pt x="1072249" y="1501956"/>
                  </a:lnTo>
                  <a:lnTo>
                    <a:pt x="1181684" y="1501956"/>
                  </a:lnTo>
                  <a:lnTo>
                    <a:pt x="1192862" y="1490780"/>
                  </a:lnTo>
                  <a:lnTo>
                    <a:pt x="1152863" y="1490780"/>
                  </a:lnTo>
                  <a:cubicBezTo>
                    <a:pt x="1145263" y="1490780"/>
                    <a:pt x="1138407" y="1487053"/>
                    <a:pt x="1134085" y="1481392"/>
                  </a:cubicBezTo>
                  <a:cubicBezTo>
                    <a:pt x="1130957" y="1477517"/>
                    <a:pt x="1129169" y="1472450"/>
                    <a:pt x="1129169" y="1467087"/>
                  </a:cubicBezTo>
                  <a:lnTo>
                    <a:pt x="1129169" y="1467070"/>
                  </a:lnTo>
                  <a:cubicBezTo>
                    <a:pt x="1129169" y="1472436"/>
                    <a:pt x="1130957" y="1477503"/>
                    <a:pt x="1134085" y="1481377"/>
                  </a:cubicBezTo>
                  <a:cubicBezTo>
                    <a:pt x="1138407" y="1487039"/>
                    <a:pt x="1145263" y="1490764"/>
                    <a:pt x="1152863" y="1490764"/>
                  </a:cubicBezTo>
                  <a:lnTo>
                    <a:pt x="1192878" y="1490764"/>
                  </a:lnTo>
                  <a:lnTo>
                    <a:pt x="1286980" y="1396661"/>
                  </a:lnTo>
                  <a:lnTo>
                    <a:pt x="1286980" y="1287223"/>
                  </a:lnTo>
                  <a:lnTo>
                    <a:pt x="1291898" y="1282305"/>
                  </a:lnTo>
                  <a:lnTo>
                    <a:pt x="1298007" y="1276196"/>
                  </a:lnTo>
                  <a:lnTo>
                    <a:pt x="1298007" y="1307057"/>
                  </a:lnTo>
                  <a:lnTo>
                    <a:pt x="1299348" y="1307057"/>
                  </a:lnTo>
                  <a:lnTo>
                    <a:pt x="1299348" y="1313122"/>
                  </a:lnTo>
                  <a:lnTo>
                    <a:pt x="1298007" y="1313122"/>
                  </a:lnTo>
                  <a:lnTo>
                    <a:pt x="1298007" y="1313136"/>
                  </a:lnTo>
                  <a:lnTo>
                    <a:pt x="1298007" y="1313151"/>
                  </a:lnTo>
                  <a:lnTo>
                    <a:pt x="1298007" y="1330557"/>
                  </a:lnTo>
                  <a:lnTo>
                    <a:pt x="1299348" y="1330557"/>
                  </a:lnTo>
                  <a:lnTo>
                    <a:pt x="1299348" y="1330572"/>
                  </a:lnTo>
                  <a:lnTo>
                    <a:pt x="1299348" y="1330587"/>
                  </a:lnTo>
                  <a:lnTo>
                    <a:pt x="1299348" y="1336712"/>
                  </a:lnTo>
                  <a:lnTo>
                    <a:pt x="1298007" y="1336712"/>
                  </a:lnTo>
                  <a:lnTo>
                    <a:pt x="1298007" y="1385634"/>
                  </a:lnTo>
                  <a:lnTo>
                    <a:pt x="1299348" y="1384292"/>
                  </a:lnTo>
                  <a:lnTo>
                    <a:pt x="1299348" y="1379032"/>
                  </a:lnTo>
                  <a:lnTo>
                    <a:pt x="1299348" y="1379018"/>
                  </a:lnTo>
                  <a:lnTo>
                    <a:pt x="1304117" y="1379018"/>
                  </a:lnTo>
                  <a:lnTo>
                    <a:pt x="1304117" y="1379003"/>
                  </a:lnTo>
                  <a:lnTo>
                    <a:pt x="1304638" y="1379003"/>
                  </a:lnTo>
                  <a:lnTo>
                    <a:pt x="1356647" y="1326996"/>
                  </a:lnTo>
                  <a:lnTo>
                    <a:pt x="1299348" y="1326996"/>
                  </a:lnTo>
                  <a:lnTo>
                    <a:pt x="1299348" y="1326981"/>
                  </a:lnTo>
                  <a:lnTo>
                    <a:pt x="1299348" y="1314806"/>
                  </a:lnTo>
                  <a:lnTo>
                    <a:pt x="1299348" y="1314791"/>
                  </a:lnTo>
                  <a:lnTo>
                    <a:pt x="1299348" y="1314776"/>
                  </a:lnTo>
                  <a:lnTo>
                    <a:pt x="1368867" y="1314776"/>
                  </a:lnTo>
                  <a:lnTo>
                    <a:pt x="1386125" y="1297519"/>
                  </a:lnTo>
                  <a:lnTo>
                    <a:pt x="1299348" y="1297519"/>
                  </a:lnTo>
                  <a:lnTo>
                    <a:pt x="1299348" y="1297504"/>
                  </a:lnTo>
                  <a:lnTo>
                    <a:pt x="1299348" y="1297490"/>
                  </a:lnTo>
                  <a:lnTo>
                    <a:pt x="1386154" y="1297490"/>
                  </a:lnTo>
                  <a:lnTo>
                    <a:pt x="1386169" y="1297475"/>
                  </a:lnTo>
                  <a:lnTo>
                    <a:pt x="1299348" y="1297475"/>
                  </a:lnTo>
                  <a:lnTo>
                    <a:pt x="1299348" y="1285150"/>
                  </a:lnTo>
                  <a:lnTo>
                    <a:pt x="1398494" y="1285150"/>
                  </a:lnTo>
                  <a:lnTo>
                    <a:pt x="1398523" y="1285121"/>
                  </a:lnTo>
                  <a:lnTo>
                    <a:pt x="1299348" y="1285121"/>
                  </a:lnTo>
                  <a:lnTo>
                    <a:pt x="1299348" y="1285106"/>
                  </a:lnTo>
                  <a:lnTo>
                    <a:pt x="1398538" y="1285106"/>
                  </a:lnTo>
                  <a:lnTo>
                    <a:pt x="1466548" y="1217098"/>
                  </a:lnTo>
                  <a:lnTo>
                    <a:pt x="1466548" y="1110354"/>
                  </a:lnTo>
                  <a:close/>
                  <a:moveTo>
                    <a:pt x="1430244" y="1110309"/>
                  </a:moveTo>
                  <a:lnTo>
                    <a:pt x="1430229" y="1110324"/>
                  </a:lnTo>
                  <a:lnTo>
                    <a:pt x="1466548" y="1110324"/>
                  </a:lnTo>
                  <a:lnTo>
                    <a:pt x="1466548" y="1110309"/>
                  </a:lnTo>
                  <a:close/>
                  <a:moveTo>
                    <a:pt x="2024312" y="1108075"/>
                  </a:moveTo>
                  <a:lnTo>
                    <a:pt x="2158725" y="1108075"/>
                  </a:lnTo>
                  <a:cubicBezTo>
                    <a:pt x="2166474" y="1108075"/>
                    <a:pt x="2172582" y="1114333"/>
                    <a:pt x="2172582" y="1121933"/>
                  </a:cubicBezTo>
                  <a:lnTo>
                    <a:pt x="2172582" y="1121947"/>
                  </a:lnTo>
                  <a:cubicBezTo>
                    <a:pt x="2172582" y="1114348"/>
                    <a:pt x="2166474" y="1108090"/>
                    <a:pt x="2158725" y="1108090"/>
                  </a:cubicBezTo>
                  <a:lnTo>
                    <a:pt x="2024312" y="1108090"/>
                  </a:lnTo>
                  <a:cubicBezTo>
                    <a:pt x="2020511" y="1108090"/>
                    <a:pt x="2017046" y="1109655"/>
                    <a:pt x="2014531" y="1112169"/>
                  </a:cubicBezTo>
                  <a:cubicBezTo>
                    <a:pt x="2012017" y="1114683"/>
                    <a:pt x="2010452" y="1118148"/>
                    <a:pt x="2010452" y="1121947"/>
                  </a:cubicBezTo>
                  <a:lnTo>
                    <a:pt x="2010452" y="1121933"/>
                  </a:lnTo>
                  <a:cubicBezTo>
                    <a:pt x="2010452" y="1114333"/>
                    <a:pt x="2016710" y="1108075"/>
                    <a:pt x="2024312" y="1108075"/>
                  </a:cubicBezTo>
                  <a:close/>
                  <a:moveTo>
                    <a:pt x="1814495" y="1108075"/>
                  </a:moveTo>
                  <a:lnTo>
                    <a:pt x="1949058" y="1108075"/>
                  </a:lnTo>
                  <a:cubicBezTo>
                    <a:pt x="1956658" y="1108075"/>
                    <a:pt x="1962916" y="1114333"/>
                    <a:pt x="1962916" y="1121933"/>
                  </a:cubicBezTo>
                  <a:lnTo>
                    <a:pt x="1962916" y="1121947"/>
                  </a:lnTo>
                  <a:cubicBezTo>
                    <a:pt x="1962916" y="1118148"/>
                    <a:pt x="1961352" y="1114683"/>
                    <a:pt x="1958837" y="1112169"/>
                  </a:cubicBezTo>
                  <a:cubicBezTo>
                    <a:pt x="1956323" y="1109655"/>
                    <a:pt x="1952858" y="1108090"/>
                    <a:pt x="1949058" y="1108090"/>
                  </a:cubicBezTo>
                  <a:lnTo>
                    <a:pt x="1814495" y="1108090"/>
                  </a:lnTo>
                  <a:cubicBezTo>
                    <a:pt x="1810695" y="1108090"/>
                    <a:pt x="1807268" y="1109655"/>
                    <a:pt x="1804791" y="1112169"/>
                  </a:cubicBezTo>
                  <a:cubicBezTo>
                    <a:pt x="1802313" y="1114683"/>
                    <a:pt x="1800786" y="1118148"/>
                    <a:pt x="1800786" y="1121947"/>
                  </a:cubicBezTo>
                  <a:lnTo>
                    <a:pt x="1800786" y="1121933"/>
                  </a:lnTo>
                  <a:cubicBezTo>
                    <a:pt x="1800786" y="1114333"/>
                    <a:pt x="1806895" y="1108075"/>
                    <a:pt x="1814495" y="1108075"/>
                  </a:cubicBezTo>
                  <a:close/>
                  <a:moveTo>
                    <a:pt x="926962" y="1106897"/>
                  </a:moveTo>
                  <a:lnTo>
                    <a:pt x="930384" y="1113891"/>
                  </a:lnTo>
                  <a:lnTo>
                    <a:pt x="930379" y="1113895"/>
                  </a:lnTo>
                  <a:lnTo>
                    <a:pt x="926962" y="1106912"/>
                  </a:lnTo>
                  <a:close/>
                  <a:moveTo>
                    <a:pt x="745309" y="1106897"/>
                  </a:moveTo>
                  <a:lnTo>
                    <a:pt x="748731" y="1113891"/>
                  </a:lnTo>
                  <a:lnTo>
                    <a:pt x="748726" y="1113895"/>
                  </a:lnTo>
                  <a:lnTo>
                    <a:pt x="745309" y="1106912"/>
                  </a:lnTo>
                  <a:close/>
                  <a:moveTo>
                    <a:pt x="1083127" y="1106599"/>
                  </a:moveTo>
                  <a:lnTo>
                    <a:pt x="1083127" y="1106614"/>
                  </a:lnTo>
                  <a:cubicBezTo>
                    <a:pt x="1083127" y="1108403"/>
                    <a:pt x="1082681" y="1110041"/>
                    <a:pt x="1081788" y="1111383"/>
                  </a:cubicBezTo>
                  <a:lnTo>
                    <a:pt x="1079716" y="1113748"/>
                  </a:lnTo>
                  <a:lnTo>
                    <a:pt x="1079708" y="1113742"/>
                  </a:lnTo>
                  <a:lnTo>
                    <a:pt x="1081788" y="1111368"/>
                  </a:lnTo>
                  <a:cubicBezTo>
                    <a:pt x="1082681" y="1110026"/>
                    <a:pt x="1083127" y="1108388"/>
                    <a:pt x="1083127" y="1106599"/>
                  </a:cubicBezTo>
                  <a:close/>
                  <a:moveTo>
                    <a:pt x="1017713" y="1106599"/>
                  </a:moveTo>
                  <a:lnTo>
                    <a:pt x="1021284" y="1113742"/>
                  </a:lnTo>
                  <a:lnTo>
                    <a:pt x="1021279" y="1113747"/>
                  </a:lnTo>
                  <a:lnTo>
                    <a:pt x="1017713" y="1106614"/>
                  </a:lnTo>
                  <a:close/>
                  <a:moveTo>
                    <a:pt x="836062" y="1106599"/>
                  </a:moveTo>
                  <a:lnTo>
                    <a:pt x="839633" y="1113742"/>
                  </a:lnTo>
                  <a:lnTo>
                    <a:pt x="839628" y="1113747"/>
                  </a:lnTo>
                  <a:lnTo>
                    <a:pt x="836062" y="1106614"/>
                  </a:lnTo>
                  <a:close/>
                  <a:moveTo>
                    <a:pt x="348923" y="1105736"/>
                  </a:moveTo>
                  <a:lnTo>
                    <a:pt x="364569" y="1105736"/>
                  </a:lnTo>
                  <a:lnTo>
                    <a:pt x="380067" y="1137774"/>
                  </a:lnTo>
                  <a:lnTo>
                    <a:pt x="383496" y="1144778"/>
                  </a:lnTo>
                  <a:lnTo>
                    <a:pt x="386923" y="1151781"/>
                  </a:lnTo>
                  <a:lnTo>
                    <a:pt x="400035" y="1179051"/>
                  </a:lnTo>
                  <a:lnTo>
                    <a:pt x="407040" y="1179051"/>
                  </a:lnTo>
                  <a:cubicBezTo>
                    <a:pt x="409871" y="1179051"/>
                    <a:pt x="412553" y="1179796"/>
                    <a:pt x="414938" y="1181138"/>
                  </a:cubicBezTo>
                  <a:cubicBezTo>
                    <a:pt x="419854" y="1183969"/>
                    <a:pt x="423134" y="1189185"/>
                    <a:pt x="423134" y="1195145"/>
                  </a:cubicBezTo>
                  <a:lnTo>
                    <a:pt x="423134" y="1240699"/>
                  </a:lnTo>
                  <a:cubicBezTo>
                    <a:pt x="423134" y="1247108"/>
                    <a:pt x="419409" y="1252620"/>
                    <a:pt x="413895" y="1255155"/>
                  </a:cubicBezTo>
                  <a:lnTo>
                    <a:pt x="413902" y="1255155"/>
                  </a:lnTo>
                  <a:lnTo>
                    <a:pt x="423132" y="1240714"/>
                  </a:lnTo>
                  <a:lnTo>
                    <a:pt x="423132" y="1240728"/>
                  </a:lnTo>
                  <a:lnTo>
                    <a:pt x="423132" y="1240745"/>
                  </a:lnTo>
                  <a:lnTo>
                    <a:pt x="413921" y="1255155"/>
                  </a:lnTo>
                  <a:lnTo>
                    <a:pt x="413912" y="1255155"/>
                  </a:lnTo>
                  <a:lnTo>
                    <a:pt x="413904" y="1255155"/>
                  </a:lnTo>
                  <a:lnTo>
                    <a:pt x="413895" y="1255169"/>
                  </a:lnTo>
                  <a:lnTo>
                    <a:pt x="413905" y="1255169"/>
                  </a:lnTo>
                  <a:lnTo>
                    <a:pt x="413914" y="1255169"/>
                  </a:lnTo>
                  <a:lnTo>
                    <a:pt x="413905" y="1255184"/>
                  </a:lnTo>
                  <a:lnTo>
                    <a:pt x="413895" y="1255199"/>
                  </a:lnTo>
                  <a:lnTo>
                    <a:pt x="475139" y="1255199"/>
                  </a:lnTo>
                  <a:lnTo>
                    <a:pt x="475129" y="1255184"/>
                  </a:lnTo>
                  <a:lnTo>
                    <a:pt x="475120" y="1255169"/>
                  </a:lnTo>
                  <a:lnTo>
                    <a:pt x="475129" y="1255169"/>
                  </a:lnTo>
                  <a:lnTo>
                    <a:pt x="475139" y="1255169"/>
                  </a:lnTo>
                  <a:lnTo>
                    <a:pt x="475130" y="1255155"/>
                  </a:lnTo>
                  <a:lnTo>
                    <a:pt x="475139" y="1255155"/>
                  </a:lnTo>
                  <a:cubicBezTo>
                    <a:pt x="469627" y="1252620"/>
                    <a:pt x="465902" y="1247108"/>
                    <a:pt x="465902" y="1240699"/>
                  </a:cubicBezTo>
                  <a:lnTo>
                    <a:pt x="465902" y="1195145"/>
                  </a:lnTo>
                  <a:cubicBezTo>
                    <a:pt x="465902" y="1186203"/>
                    <a:pt x="473203" y="1179051"/>
                    <a:pt x="481996" y="1179051"/>
                  </a:cubicBezTo>
                  <a:lnTo>
                    <a:pt x="488999" y="1179051"/>
                  </a:lnTo>
                  <a:lnTo>
                    <a:pt x="524466" y="1105736"/>
                  </a:lnTo>
                  <a:lnTo>
                    <a:pt x="540112" y="1105736"/>
                  </a:lnTo>
                  <a:lnTo>
                    <a:pt x="554120" y="1134644"/>
                  </a:lnTo>
                  <a:lnTo>
                    <a:pt x="557548" y="1141798"/>
                  </a:lnTo>
                  <a:lnTo>
                    <a:pt x="560975" y="1148801"/>
                  </a:lnTo>
                  <a:lnTo>
                    <a:pt x="575578" y="1179051"/>
                  </a:lnTo>
                  <a:lnTo>
                    <a:pt x="582582" y="1179051"/>
                  </a:lnTo>
                  <a:cubicBezTo>
                    <a:pt x="584073" y="1179051"/>
                    <a:pt x="585563" y="1179200"/>
                    <a:pt x="586903" y="1179647"/>
                  </a:cubicBezTo>
                  <a:cubicBezTo>
                    <a:pt x="593609" y="1181585"/>
                    <a:pt x="598675" y="1187694"/>
                    <a:pt x="598675" y="1195145"/>
                  </a:cubicBezTo>
                  <a:lnTo>
                    <a:pt x="598675" y="1203893"/>
                  </a:lnTo>
                  <a:lnTo>
                    <a:pt x="598675" y="1203908"/>
                  </a:lnTo>
                  <a:lnTo>
                    <a:pt x="598675" y="1203923"/>
                  </a:lnTo>
                  <a:lnTo>
                    <a:pt x="598675" y="1209420"/>
                  </a:lnTo>
                  <a:lnTo>
                    <a:pt x="598675" y="1240699"/>
                  </a:lnTo>
                  <a:cubicBezTo>
                    <a:pt x="598675" y="1247108"/>
                    <a:pt x="594949" y="1252620"/>
                    <a:pt x="589438" y="1255155"/>
                  </a:cubicBezTo>
                  <a:lnTo>
                    <a:pt x="589445" y="1255155"/>
                  </a:lnTo>
                  <a:lnTo>
                    <a:pt x="598673" y="1240714"/>
                  </a:lnTo>
                  <a:lnTo>
                    <a:pt x="598673" y="1240728"/>
                  </a:lnTo>
                  <a:lnTo>
                    <a:pt x="598673" y="1240745"/>
                  </a:lnTo>
                  <a:lnTo>
                    <a:pt x="589464" y="1255155"/>
                  </a:lnTo>
                  <a:lnTo>
                    <a:pt x="629968" y="1255155"/>
                  </a:lnTo>
                  <a:cubicBezTo>
                    <a:pt x="630562" y="1255155"/>
                    <a:pt x="631308" y="1255155"/>
                    <a:pt x="631904" y="1255304"/>
                  </a:cubicBezTo>
                  <a:cubicBezTo>
                    <a:pt x="642336" y="1255900"/>
                    <a:pt x="651128" y="1262456"/>
                    <a:pt x="655151" y="1271547"/>
                  </a:cubicBezTo>
                  <a:lnTo>
                    <a:pt x="655151" y="1271562"/>
                  </a:lnTo>
                  <a:cubicBezTo>
                    <a:pt x="653140" y="1267017"/>
                    <a:pt x="649936" y="1263105"/>
                    <a:pt x="645931" y="1260255"/>
                  </a:cubicBezTo>
                  <a:cubicBezTo>
                    <a:pt x="641925" y="1257405"/>
                    <a:pt x="637120" y="1255617"/>
                    <a:pt x="631904" y="1255319"/>
                  </a:cubicBezTo>
                  <a:cubicBezTo>
                    <a:pt x="631308" y="1255169"/>
                    <a:pt x="630562" y="1255169"/>
                    <a:pt x="629968" y="1255169"/>
                  </a:cubicBezTo>
                  <a:lnTo>
                    <a:pt x="589456" y="1255169"/>
                  </a:lnTo>
                  <a:lnTo>
                    <a:pt x="589448" y="1255184"/>
                  </a:lnTo>
                  <a:lnTo>
                    <a:pt x="589438" y="1255199"/>
                  </a:lnTo>
                  <a:lnTo>
                    <a:pt x="629970" y="1255199"/>
                  </a:lnTo>
                  <a:cubicBezTo>
                    <a:pt x="630564" y="1255199"/>
                    <a:pt x="631310" y="1255199"/>
                    <a:pt x="631907" y="1255348"/>
                  </a:cubicBezTo>
                  <a:cubicBezTo>
                    <a:pt x="642338" y="1255944"/>
                    <a:pt x="651130" y="1262500"/>
                    <a:pt x="655153" y="1271591"/>
                  </a:cubicBezTo>
                  <a:cubicBezTo>
                    <a:pt x="655303" y="1271740"/>
                    <a:pt x="655452" y="1272038"/>
                    <a:pt x="655452" y="1272187"/>
                  </a:cubicBezTo>
                  <a:cubicBezTo>
                    <a:pt x="656197" y="1273825"/>
                    <a:pt x="656644" y="1275316"/>
                    <a:pt x="656942" y="1276954"/>
                  </a:cubicBezTo>
                  <a:cubicBezTo>
                    <a:pt x="657092" y="1277551"/>
                    <a:pt x="657240" y="1277998"/>
                    <a:pt x="657240" y="1278445"/>
                  </a:cubicBezTo>
                  <a:cubicBezTo>
                    <a:pt x="657539" y="1279936"/>
                    <a:pt x="657688" y="1281425"/>
                    <a:pt x="657688" y="1283065"/>
                  </a:cubicBezTo>
                  <a:lnTo>
                    <a:pt x="657688" y="1478277"/>
                  </a:lnTo>
                  <a:cubicBezTo>
                    <a:pt x="657688" y="1480363"/>
                    <a:pt x="657390" y="1482450"/>
                    <a:pt x="656942" y="1484386"/>
                  </a:cubicBezTo>
                  <a:cubicBezTo>
                    <a:pt x="656644" y="1486175"/>
                    <a:pt x="656048" y="1487963"/>
                    <a:pt x="655153" y="1489752"/>
                  </a:cubicBezTo>
                  <a:lnTo>
                    <a:pt x="644464" y="1501927"/>
                  </a:lnTo>
                  <a:lnTo>
                    <a:pt x="644450" y="1501927"/>
                  </a:lnTo>
                  <a:lnTo>
                    <a:pt x="644441" y="1501927"/>
                  </a:lnTo>
                  <a:lnTo>
                    <a:pt x="644438" y="1501927"/>
                  </a:lnTo>
                  <a:lnTo>
                    <a:pt x="644425" y="1501942"/>
                  </a:lnTo>
                  <a:lnTo>
                    <a:pt x="644437" y="1501942"/>
                  </a:lnTo>
                  <a:lnTo>
                    <a:pt x="644450" y="1501942"/>
                  </a:lnTo>
                  <a:lnTo>
                    <a:pt x="644438" y="1501956"/>
                  </a:lnTo>
                  <a:lnTo>
                    <a:pt x="644425" y="1501971"/>
                  </a:lnTo>
                  <a:cubicBezTo>
                    <a:pt x="640252" y="1504653"/>
                    <a:pt x="635334" y="1506144"/>
                    <a:pt x="629970" y="1506144"/>
                  </a:cubicBezTo>
                  <a:lnTo>
                    <a:pt x="466944" y="1506144"/>
                  </a:lnTo>
                  <a:lnTo>
                    <a:pt x="466940" y="1506144"/>
                  </a:lnTo>
                  <a:lnTo>
                    <a:pt x="466936" y="1506144"/>
                  </a:lnTo>
                  <a:lnTo>
                    <a:pt x="470517" y="1506694"/>
                  </a:lnTo>
                  <a:lnTo>
                    <a:pt x="656939" y="1506694"/>
                  </a:lnTo>
                  <a:lnTo>
                    <a:pt x="656939" y="1506709"/>
                  </a:lnTo>
                  <a:lnTo>
                    <a:pt x="470517" y="1506709"/>
                  </a:lnTo>
                  <a:lnTo>
                    <a:pt x="466838" y="1506144"/>
                  </a:lnTo>
                  <a:lnTo>
                    <a:pt x="466833" y="1506144"/>
                  </a:lnTo>
                  <a:lnTo>
                    <a:pt x="470517" y="1506725"/>
                  </a:lnTo>
                  <a:lnTo>
                    <a:pt x="466741" y="1506144"/>
                  </a:lnTo>
                  <a:lnTo>
                    <a:pt x="259063" y="1506144"/>
                  </a:lnTo>
                  <a:cubicBezTo>
                    <a:pt x="253698" y="1506144"/>
                    <a:pt x="248780" y="1504653"/>
                    <a:pt x="244607" y="1501971"/>
                  </a:cubicBezTo>
                  <a:lnTo>
                    <a:pt x="244592" y="1501956"/>
                  </a:lnTo>
                  <a:lnTo>
                    <a:pt x="244579" y="1501942"/>
                  </a:lnTo>
                  <a:lnTo>
                    <a:pt x="234960" y="1492024"/>
                  </a:lnTo>
                  <a:cubicBezTo>
                    <a:pt x="232650" y="1487963"/>
                    <a:pt x="231346" y="1483269"/>
                    <a:pt x="231346" y="1478277"/>
                  </a:cubicBezTo>
                  <a:lnTo>
                    <a:pt x="231346" y="1478263"/>
                  </a:lnTo>
                  <a:lnTo>
                    <a:pt x="231346" y="1478248"/>
                  </a:lnTo>
                  <a:cubicBezTo>
                    <a:pt x="231346" y="1483247"/>
                    <a:pt x="232650" y="1487941"/>
                    <a:pt x="234960" y="1492002"/>
                  </a:cubicBezTo>
                  <a:lnTo>
                    <a:pt x="244593" y="1501942"/>
                  </a:lnTo>
                  <a:lnTo>
                    <a:pt x="244607" y="1501956"/>
                  </a:lnTo>
                  <a:lnTo>
                    <a:pt x="452188" y="1501956"/>
                  </a:lnTo>
                  <a:lnTo>
                    <a:pt x="452180" y="1501942"/>
                  </a:lnTo>
                  <a:lnTo>
                    <a:pt x="452172" y="1501927"/>
                  </a:lnTo>
                  <a:lnTo>
                    <a:pt x="244610" y="1501927"/>
                  </a:lnTo>
                  <a:cubicBezTo>
                    <a:pt x="236565" y="1497009"/>
                    <a:pt x="231349" y="1488217"/>
                    <a:pt x="231349" y="1478231"/>
                  </a:cubicBezTo>
                  <a:lnTo>
                    <a:pt x="231349" y="1283065"/>
                  </a:lnTo>
                  <a:cubicBezTo>
                    <a:pt x="231349" y="1267717"/>
                    <a:pt x="243718" y="1255199"/>
                    <a:pt x="259066" y="1255199"/>
                  </a:cubicBezTo>
                  <a:lnTo>
                    <a:pt x="299599" y="1255199"/>
                  </a:lnTo>
                  <a:lnTo>
                    <a:pt x="299589" y="1255184"/>
                  </a:lnTo>
                  <a:lnTo>
                    <a:pt x="299599" y="1255184"/>
                  </a:lnTo>
                  <a:lnTo>
                    <a:pt x="299589" y="1255169"/>
                  </a:lnTo>
                  <a:lnTo>
                    <a:pt x="299580" y="1255155"/>
                  </a:lnTo>
                  <a:lnTo>
                    <a:pt x="299590" y="1255155"/>
                  </a:lnTo>
                  <a:lnTo>
                    <a:pt x="299599" y="1255155"/>
                  </a:lnTo>
                  <a:cubicBezTo>
                    <a:pt x="294085" y="1252620"/>
                    <a:pt x="290359" y="1247108"/>
                    <a:pt x="290359" y="1240699"/>
                  </a:cubicBezTo>
                  <a:lnTo>
                    <a:pt x="290359" y="1195145"/>
                  </a:lnTo>
                  <a:cubicBezTo>
                    <a:pt x="290359" y="1186203"/>
                    <a:pt x="297661" y="1179051"/>
                    <a:pt x="306453" y="1179051"/>
                  </a:cubicBezTo>
                  <a:lnTo>
                    <a:pt x="313457" y="1179051"/>
                  </a:lnTo>
                  <a:lnTo>
                    <a:pt x="337747" y="1128833"/>
                  </a:lnTo>
                  <a:close/>
                  <a:moveTo>
                    <a:pt x="524466" y="1105690"/>
                  </a:moveTo>
                  <a:lnTo>
                    <a:pt x="540112" y="1105690"/>
                  </a:lnTo>
                  <a:lnTo>
                    <a:pt x="554120" y="1134599"/>
                  </a:lnTo>
                  <a:lnTo>
                    <a:pt x="557548" y="1141752"/>
                  </a:lnTo>
                  <a:lnTo>
                    <a:pt x="560975" y="1148755"/>
                  </a:lnTo>
                  <a:lnTo>
                    <a:pt x="575578" y="1179007"/>
                  </a:lnTo>
                  <a:lnTo>
                    <a:pt x="582582" y="1179007"/>
                  </a:lnTo>
                  <a:cubicBezTo>
                    <a:pt x="584073" y="1179007"/>
                    <a:pt x="585563" y="1179156"/>
                    <a:pt x="586903" y="1179603"/>
                  </a:cubicBezTo>
                  <a:cubicBezTo>
                    <a:pt x="593609" y="1181539"/>
                    <a:pt x="598675" y="1187650"/>
                    <a:pt x="598675" y="1195101"/>
                  </a:cubicBezTo>
                  <a:lnTo>
                    <a:pt x="598675" y="1195115"/>
                  </a:lnTo>
                  <a:cubicBezTo>
                    <a:pt x="598675" y="1187665"/>
                    <a:pt x="593609" y="1181554"/>
                    <a:pt x="586903" y="1179618"/>
                  </a:cubicBezTo>
                  <a:cubicBezTo>
                    <a:pt x="585563" y="1179171"/>
                    <a:pt x="584073" y="1179022"/>
                    <a:pt x="582582" y="1179022"/>
                  </a:cubicBezTo>
                  <a:lnTo>
                    <a:pt x="575578" y="1179022"/>
                  </a:lnTo>
                  <a:lnTo>
                    <a:pt x="560975" y="1148770"/>
                  </a:lnTo>
                  <a:lnTo>
                    <a:pt x="557548" y="1141767"/>
                  </a:lnTo>
                  <a:lnTo>
                    <a:pt x="554120" y="1134614"/>
                  </a:lnTo>
                  <a:lnTo>
                    <a:pt x="540112" y="1105704"/>
                  </a:lnTo>
                  <a:lnTo>
                    <a:pt x="524466" y="1105704"/>
                  </a:lnTo>
                  <a:lnTo>
                    <a:pt x="488999" y="1179022"/>
                  </a:lnTo>
                  <a:lnTo>
                    <a:pt x="481996" y="1179022"/>
                  </a:lnTo>
                  <a:cubicBezTo>
                    <a:pt x="477600" y="1179022"/>
                    <a:pt x="473576" y="1180810"/>
                    <a:pt x="470652" y="1183716"/>
                  </a:cubicBezTo>
                  <a:cubicBezTo>
                    <a:pt x="467727" y="1186621"/>
                    <a:pt x="465902" y="1190645"/>
                    <a:pt x="465902" y="1195115"/>
                  </a:cubicBezTo>
                  <a:lnTo>
                    <a:pt x="465902" y="1195101"/>
                  </a:lnTo>
                  <a:cubicBezTo>
                    <a:pt x="465902" y="1186159"/>
                    <a:pt x="473203" y="1179007"/>
                    <a:pt x="481996" y="1179007"/>
                  </a:cubicBezTo>
                  <a:lnTo>
                    <a:pt x="488999" y="1179007"/>
                  </a:lnTo>
                  <a:close/>
                  <a:moveTo>
                    <a:pt x="348923" y="1105690"/>
                  </a:moveTo>
                  <a:lnTo>
                    <a:pt x="364569" y="1105690"/>
                  </a:lnTo>
                  <a:lnTo>
                    <a:pt x="380067" y="1137728"/>
                  </a:lnTo>
                  <a:lnTo>
                    <a:pt x="383496" y="1144732"/>
                  </a:lnTo>
                  <a:lnTo>
                    <a:pt x="386923" y="1151737"/>
                  </a:lnTo>
                  <a:lnTo>
                    <a:pt x="400035" y="1179007"/>
                  </a:lnTo>
                  <a:lnTo>
                    <a:pt x="407040" y="1179007"/>
                  </a:lnTo>
                  <a:cubicBezTo>
                    <a:pt x="409871" y="1179007"/>
                    <a:pt x="412553" y="1179752"/>
                    <a:pt x="414938" y="1181092"/>
                  </a:cubicBezTo>
                  <a:cubicBezTo>
                    <a:pt x="419854" y="1183925"/>
                    <a:pt x="423134" y="1189139"/>
                    <a:pt x="423134" y="1195101"/>
                  </a:cubicBezTo>
                  <a:lnTo>
                    <a:pt x="423134" y="1195115"/>
                  </a:lnTo>
                  <a:cubicBezTo>
                    <a:pt x="423134" y="1189154"/>
                    <a:pt x="419854" y="1183940"/>
                    <a:pt x="414938" y="1181107"/>
                  </a:cubicBezTo>
                  <a:cubicBezTo>
                    <a:pt x="412553" y="1179767"/>
                    <a:pt x="409871" y="1179036"/>
                    <a:pt x="407040" y="1179036"/>
                  </a:cubicBezTo>
                  <a:lnTo>
                    <a:pt x="400035" y="1179036"/>
                  </a:lnTo>
                  <a:lnTo>
                    <a:pt x="386923" y="1151752"/>
                  </a:lnTo>
                  <a:lnTo>
                    <a:pt x="383496" y="1144748"/>
                  </a:lnTo>
                  <a:lnTo>
                    <a:pt x="380067" y="1137743"/>
                  </a:lnTo>
                  <a:lnTo>
                    <a:pt x="364569" y="1105704"/>
                  </a:lnTo>
                  <a:lnTo>
                    <a:pt x="348923" y="1105704"/>
                  </a:lnTo>
                  <a:lnTo>
                    <a:pt x="337747" y="1128804"/>
                  </a:lnTo>
                  <a:lnTo>
                    <a:pt x="313457" y="1179036"/>
                  </a:lnTo>
                  <a:lnTo>
                    <a:pt x="306453" y="1179036"/>
                  </a:lnTo>
                  <a:cubicBezTo>
                    <a:pt x="297661" y="1179036"/>
                    <a:pt x="290359" y="1186189"/>
                    <a:pt x="290359" y="1195115"/>
                  </a:cubicBezTo>
                  <a:lnTo>
                    <a:pt x="290359" y="1195101"/>
                  </a:lnTo>
                  <a:cubicBezTo>
                    <a:pt x="290359" y="1186159"/>
                    <a:pt x="297661" y="1179007"/>
                    <a:pt x="306453" y="1179007"/>
                  </a:cubicBezTo>
                  <a:lnTo>
                    <a:pt x="313457" y="1179007"/>
                  </a:lnTo>
                  <a:lnTo>
                    <a:pt x="337747" y="1128789"/>
                  </a:lnTo>
                  <a:close/>
                  <a:moveTo>
                    <a:pt x="939332" y="1103470"/>
                  </a:moveTo>
                  <a:lnTo>
                    <a:pt x="939332" y="1103485"/>
                  </a:lnTo>
                  <a:lnTo>
                    <a:pt x="980162" y="1103485"/>
                  </a:lnTo>
                  <a:lnTo>
                    <a:pt x="980162" y="1103470"/>
                  </a:lnTo>
                  <a:close/>
                  <a:moveTo>
                    <a:pt x="757677" y="1103470"/>
                  </a:moveTo>
                  <a:lnTo>
                    <a:pt x="757677" y="1103485"/>
                  </a:lnTo>
                  <a:lnTo>
                    <a:pt x="798508" y="1103485"/>
                  </a:lnTo>
                  <a:lnTo>
                    <a:pt x="798508" y="1103470"/>
                  </a:lnTo>
                  <a:close/>
                  <a:moveTo>
                    <a:pt x="1030082" y="1103321"/>
                  </a:moveTo>
                  <a:lnTo>
                    <a:pt x="1030082" y="1103336"/>
                  </a:lnTo>
                  <a:lnTo>
                    <a:pt x="1070909" y="1103336"/>
                  </a:lnTo>
                  <a:lnTo>
                    <a:pt x="1070909" y="1103321"/>
                  </a:lnTo>
                  <a:close/>
                  <a:moveTo>
                    <a:pt x="848431" y="1103321"/>
                  </a:moveTo>
                  <a:lnTo>
                    <a:pt x="848431" y="1103336"/>
                  </a:lnTo>
                  <a:lnTo>
                    <a:pt x="889261" y="1103336"/>
                  </a:lnTo>
                  <a:lnTo>
                    <a:pt x="889261" y="1103321"/>
                  </a:lnTo>
                  <a:close/>
                  <a:moveTo>
                    <a:pt x="1442448" y="1098105"/>
                  </a:moveTo>
                  <a:lnTo>
                    <a:pt x="1442419" y="1098134"/>
                  </a:lnTo>
                  <a:lnTo>
                    <a:pt x="1466548" y="1098134"/>
                  </a:lnTo>
                  <a:lnTo>
                    <a:pt x="1466548" y="1098119"/>
                  </a:lnTo>
                  <a:lnTo>
                    <a:pt x="1466548" y="1098105"/>
                  </a:lnTo>
                  <a:close/>
                  <a:moveTo>
                    <a:pt x="939332" y="1097821"/>
                  </a:moveTo>
                  <a:lnTo>
                    <a:pt x="939332" y="1103455"/>
                  </a:lnTo>
                  <a:lnTo>
                    <a:pt x="939339" y="1103455"/>
                  </a:lnTo>
                  <a:lnTo>
                    <a:pt x="939339" y="1097821"/>
                  </a:lnTo>
                  <a:close/>
                  <a:moveTo>
                    <a:pt x="757677" y="1097821"/>
                  </a:moveTo>
                  <a:lnTo>
                    <a:pt x="757677" y="1103455"/>
                  </a:lnTo>
                  <a:lnTo>
                    <a:pt x="757683" y="1103455"/>
                  </a:lnTo>
                  <a:lnTo>
                    <a:pt x="757683" y="1097821"/>
                  </a:lnTo>
                  <a:close/>
                  <a:moveTo>
                    <a:pt x="939332" y="1097792"/>
                  </a:moveTo>
                  <a:lnTo>
                    <a:pt x="939332" y="1097807"/>
                  </a:lnTo>
                  <a:lnTo>
                    <a:pt x="980162" y="1097807"/>
                  </a:lnTo>
                  <a:lnTo>
                    <a:pt x="980162" y="1097792"/>
                  </a:lnTo>
                  <a:close/>
                  <a:moveTo>
                    <a:pt x="757677" y="1097792"/>
                  </a:moveTo>
                  <a:lnTo>
                    <a:pt x="757677" y="1097807"/>
                  </a:lnTo>
                  <a:lnTo>
                    <a:pt x="798508" y="1097807"/>
                  </a:lnTo>
                  <a:lnTo>
                    <a:pt x="798508" y="1097792"/>
                  </a:lnTo>
                  <a:close/>
                  <a:moveTo>
                    <a:pt x="1030082" y="1097525"/>
                  </a:moveTo>
                  <a:lnTo>
                    <a:pt x="1030082" y="1103306"/>
                  </a:lnTo>
                  <a:lnTo>
                    <a:pt x="1030090" y="1103306"/>
                  </a:lnTo>
                  <a:lnTo>
                    <a:pt x="1030090" y="1097525"/>
                  </a:lnTo>
                  <a:close/>
                  <a:moveTo>
                    <a:pt x="848431" y="1097525"/>
                  </a:moveTo>
                  <a:lnTo>
                    <a:pt x="848431" y="1103306"/>
                  </a:lnTo>
                  <a:lnTo>
                    <a:pt x="848438" y="1103306"/>
                  </a:lnTo>
                  <a:lnTo>
                    <a:pt x="848438" y="1097525"/>
                  </a:lnTo>
                  <a:close/>
                  <a:moveTo>
                    <a:pt x="1030082" y="1097494"/>
                  </a:moveTo>
                  <a:lnTo>
                    <a:pt x="1030082" y="1097508"/>
                  </a:lnTo>
                  <a:lnTo>
                    <a:pt x="1070909" y="1097508"/>
                  </a:lnTo>
                  <a:lnTo>
                    <a:pt x="1070909" y="1097494"/>
                  </a:lnTo>
                  <a:close/>
                  <a:moveTo>
                    <a:pt x="848431" y="1097494"/>
                  </a:moveTo>
                  <a:lnTo>
                    <a:pt x="848431" y="1097508"/>
                  </a:lnTo>
                  <a:lnTo>
                    <a:pt x="889261" y="1097508"/>
                  </a:lnTo>
                  <a:lnTo>
                    <a:pt x="889261" y="1097494"/>
                  </a:lnTo>
                  <a:close/>
                  <a:moveTo>
                    <a:pt x="935755" y="1085454"/>
                  </a:moveTo>
                  <a:lnTo>
                    <a:pt x="983589" y="1085454"/>
                  </a:lnTo>
                  <a:cubicBezTo>
                    <a:pt x="988356" y="1085454"/>
                    <a:pt x="992380" y="1089478"/>
                    <a:pt x="992380" y="1094245"/>
                  </a:cubicBezTo>
                  <a:lnTo>
                    <a:pt x="992380" y="1106882"/>
                  </a:lnTo>
                  <a:cubicBezTo>
                    <a:pt x="992380" y="1108671"/>
                    <a:pt x="991785" y="1110309"/>
                    <a:pt x="990890" y="1111651"/>
                  </a:cubicBezTo>
                  <a:cubicBezTo>
                    <a:pt x="990443" y="1112546"/>
                    <a:pt x="989698" y="1113289"/>
                    <a:pt x="988952" y="1113886"/>
                  </a:cubicBezTo>
                  <a:lnTo>
                    <a:pt x="988960" y="1113891"/>
                  </a:lnTo>
                  <a:lnTo>
                    <a:pt x="990890" y="1111666"/>
                  </a:lnTo>
                  <a:cubicBezTo>
                    <a:pt x="991785" y="1110324"/>
                    <a:pt x="992380" y="1108686"/>
                    <a:pt x="992380" y="1106897"/>
                  </a:cubicBezTo>
                  <a:lnTo>
                    <a:pt x="992380" y="1106912"/>
                  </a:lnTo>
                  <a:cubicBezTo>
                    <a:pt x="992380" y="1108701"/>
                    <a:pt x="991785" y="1110339"/>
                    <a:pt x="990890" y="1111681"/>
                  </a:cubicBezTo>
                  <a:lnTo>
                    <a:pt x="988968" y="1113896"/>
                  </a:lnTo>
                  <a:lnTo>
                    <a:pt x="988960" y="1113892"/>
                  </a:lnTo>
                  <a:lnTo>
                    <a:pt x="988952" y="1113900"/>
                  </a:lnTo>
                  <a:lnTo>
                    <a:pt x="988960" y="1113905"/>
                  </a:lnTo>
                  <a:lnTo>
                    <a:pt x="988967" y="1113896"/>
                  </a:lnTo>
                  <a:lnTo>
                    <a:pt x="990889" y="1115078"/>
                  </a:lnTo>
                  <a:cubicBezTo>
                    <a:pt x="993273" y="1116569"/>
                    <a:pt x="995360" y="1118506"/>
                    <a:pt x="997147" y="1120593"/>
                  </a:cubicBezTo>
                  <a:cubicBezTo>
                    <a:pt x="1001171" y="1125509"/>
                    <a:pt x="1003554" y="1131620"/>
                    <a:pt x="1003554" y="1138176"/>
                  </a:cubicBezTo>
                  <a:lnTo>
                    <a:pt x="1003554" y="1138190"/>
                  </a:lnTo>
                  <a:cubicBezTo>
                    <a:pt x="1003554" y="1131634"/>
                    <a:pt x="1001171" y="1125524"/>
                    <a:pt x="997147" y="1120607"/>
                  </a:cubicBezTo>
                  <a:cubicBezTo>
                    <a:pt x="995360" y="1118520"/>
                    <a:pt x="993273" y="1116584"/>
                    <a:pt x="990889" y="1115093"/>
                  </a:cubicBezTo>
                  <a:lnTo>
                    <a:pt x="988961" y="1113906"/>
                  </a:lnTo>
                  <a:lnTo>
                    <a:pt x="988952" y="1113915"/>
                  </a:lnTo>
                  <a:cubicBezTo>
                    <a:pt x="989698" y="1114213"/>
                    <a:pt x="990294" y="1114661"/>
                    <a:pt x="990890" y="1115108"/>
                  </a:cubicBezTo>
                  <a:cubicBezTo>
                    <a:pt x="993274" y="1116599"/>
                    <a:pt x="995361" y="1118535"/>
                    <a:pt x="997148" y="1120622"/>
                  </a:cubicBezTo>
                  <a:cubicBezTo>
                    <a:pt x="1001172" y="1125540"/>
                    <a:pt x="1003555" y="1131649"/>
                    <a:pt x="1003555" y="1138205"/>
                  </a:cubicBezTo>
                  <a:lnTo>
                    <a:pt x="1003555" y="1230119"/>
                  </a:lnTo>
                  <a:lnTo>
                    <a:pt x="1003553" y="1230135"/>
                  </a:lnTo>
                  <a:lnTo>
                    <a:pt x="1003553" y="1230149"/>
                  </a:lnTo>
                  <a:lnTo>
                    <a:pt x="1002963" y="1234292"/>
                  </a:lnTo>
                  <a:lnTo>
                    <a:pt x="1002963" y="1234292"/>
                  </a:lnTo>
                  <a:lnTo>
                    <a:pt x="1002961" y="1234307"/>
                  </a:lnTo>
                  <a:lnTo>
                    <a:pt x="1002963" y="1234307"/>
                  </a:lnTo>
                  <a:lnTo>
                    <a:pt x="1002961" y="1234321"/>
                  </a:lnTo>
                  <a:lnTo>
                    <a:pt x="1002968" y="1234321"/>
                  </a:lnTo>
                  <a:lnTo>
                    <a:pt x="1007281" y="1234321"/>
                  </a:lnTo>
                  <a:lnTo>
                    <a:pt x="1007286" y="1234336"/>
                  </a:lnTo>
                  <a:lnTo>
                    <a:pt x="1007281" y="1234336"/>
                  </a:lnTo>
                  <a:cubicBezTo>
                    <a:pt x="1007430" y="1235231"/>
                    <a:pt x="1007728" y="1235976"/>
                    <a:pt x="1008175" y="1236871"/>
                  </a:cubicBezTo>
                  <a:lnTo>
                    <a:pt x="1008175" y="1236856"/>
                  </a:lnTo>
                  <a:lnTo>
                    <a:pt x="1007286" y="1234336"/>
                  </a:lnTo>
                  <a:lnTo>
                    <a:pt x="1007290" y="1234336"/>
                  </a:lnTo>
                  <a:lnTo>
                    <a:pt x="1007291" y="1234336"/>
                  </a:lnTo>
                  <a:lnTo>
                    <a:pt x="1007295" y="1234336"/>
                  </a:lnTo>
                  <a:lnTo>
                    <a:pt x="1022570" y="1234336"/>
                  </a:lnTo>
                  <a:lnTo>
                    <a:pt x="1023375" y="1234470"/>
                  </a:lnTo>
                  <a:lnTo>
                    <a:pt x="1023384" y="1234470"/>
                  </a:lnTo>
                  <a:lnTo>
                    <a:pt x="1022579" y="1234336"/>
                  </a:lnTo>
                  <a:lnTo>
                    <a:pt x="1078420" y="1234336"/>
                  </a:lnTo>
                  <a:lnTo>
                    <a:pt x="1093705" y="1234336"/>
                  </a:lnTo>
                  <a:lnTo>
                    <a:pt x="1092965" y="1236558"/>
                  </a:lnTo>
                  <a:cubicBezTo>
                    <a:pt x="1091623" y="1239687"/>
                    <a:pt x="1089537" y="1242368"/>
                    <a:pt x="1086705" y="1244157"/>
                  </a:cubicBezTo>
                  <a:lnTo>
                    <a:pt x="1079488" y="1246661"/>
                  </a:lnTo>
                  <a:lnTo>
                    <a:pt x="1079403" y="1246661"/>
                  </a:lnTo>
                  <a:lnTo>
                    <a:pt x="1079056" y="1246690"/>
                  </a:lnTo>
                  <a:lnTo>
                    <a:pt x="1079224" y="1246690"/>
                  </a:lnTo>
                  <a:lnTo>
                    <a:pt x="1079403" y="1246690"/>
                  </a:lnTo>
                  <a:lnTo>
                    <a:pt x="1116951" y="1246690"/>
                  </a:lnTo>
                  <a:lnTo>
                    <a:pt x="1116951" y="1246705"/>
                  </a:lnTo>
                  <a:lnTo>
                    <a:pt x="1079403" y="1246705"/>
                  </a:lnTo>
                  <a:cubicBezTo>
                    <a:pt x="1078807" y="1246854"/>
                    <a:pt x="1078211" y="1246854"/>
                    <a:pt x="1077615" y="1246854"/>
                  </a:cubicBezTo>
                  <a:lnTo>
                    <a:pt x="1023374" y="1246854"/>
                  </a:lnTo>
                  <a:cubicBezTo>
                    <a:pt x="1022777" y="1246854"/>
                    <a:pt x="1022330" y="1246854"/>
                    <a:pt x="1021734" y="1246705"/>
                  </a:cubicBezTo>
                  <a:lnTo>
                    <a:pt x="1008023" y="1246705"/>
                  </a:lnTo>
                  <a:lnTo>
                    <a:pt x="1008026" y="1246690"/>
                  </a:lnTo>
                  <a:lnTo>
                    <a:pt x="1008028" y="1246675"/>
                  </a:lnTo>
                  <a:lnTo>
                    <a:pt x="1021734" y="1246675"/>
                  </a:lnTo>
                  <a:lnTo>
                    <a:pt x="1021899" y="1246690"/>
                  </a:lnTo>
                  <a:lnTo>
                    <a:pt x="1021908" y="1246690"/>
                  </a:lnTo>
                  <a:lnTo>
                    <a:pt x="1022053" y="1246690"/>
                  </a:lnTo>
                  <a:lnTo>
                    <a:pt x="1023374" y="1246810"/>
                  </a:lnTo>
                  <a:lnTo>
                    <a:pt x="1023384" y="1246810"/>
                  </a:lnTo>
                  <a:lnTo>
                    <a:pt x="1022062" y="1246690"/>
                  </a:lnTo>
                  <a:lnTo>
                    <a:pt x="1022054" y="1246690"/>
                  </a:lnTo>
                  <a:lnTo>
                    <a:pt x="1021734" y="1246661"/>
                  </a:lnTo>
                  <a:lnTo>
                    <a:pt x="1008040" y="1246661"/>
                  </a:lnTo>
                  <a:lnTo>
                    <a:pt x="1008038" y="1246661"/>
                  </a:lnTo>
                  <a:lnTo>
                    <a:pt x="1008031" y="1246661"/>
                  </a:lnTo>
                  <a:lnTo>
                    <a:pt x="1008175" y="1245810"/>
                  </a:lnTo>
                  <a:lnTo>
                    <a:pt x="1008175" y="1245795"/>
                  </a:lnTo>
                  <a:lnTo>
                    <a:pt x="1008029" y="1246661"/>
                  </a:lnTo>
                  <a:lnTo>
                    <a:pt x="1008026" y="1246661"/>
                  </a:lnTo>
                  <a:lnTo>
                    <a:pt x="990221" y="1246661"/>
                  </a:lnTo>
                  <a:lnTo>
                    <a:pt x="990212" y="1246661"/>
                  </a:lnTo>
                  <a:lnTo>
                    <a:pt x="990152" y="1246661"/>
                  </a:lnTo>
                  <a:lnTo>
                    <a:pt x="989833" y="1246690"/>
                  </a:lnTo>
                  <a:lnTo>
                    <a:pt x="989977" y="1246690"/>
                  </a:lnTo>
                  <a:lnTo>
                    <a:pt x="989987" y="1246690"/>
                  </a:lnTo>
                  <a:lnTo>
                    <a:pt x="990142" y="1246690"/>
                  </a:lnTo>
                  <a:cubicBezTo>
                    <a:pt x="989098" y="1246839"/>
                    <a:pt x="988057" y="1246988"/>
                    <a:pt x="986864" y="1246988"/>
                  </a:cubicBezTo>
                  <a:lnTo>
                    <a:pt x="932473" y="1246988"/>
                  </a:lnTo>
                  <a:cubicBezTo>
                    <a:pt x="931282" y="1246988"/>
                    <a:pt x="930238" y="1246839"/>
                    <a:pt x="929195" y="1246690"/>
                  </a:cubicBezTo>
                  <a:lnTo>
                    <a:pt x="929360" y="1246690"/>
                  </a:lnTo>
                  <a:lnTo>
                    <a:pt x="932473" y="1246973"/>
                  </a:lnTo>
                  <a:lnTo>
                    <a:pt x="932481" y="1246973"/>
                  </a:lnTo>
                  <a:lnTo>
                    <a:pt x="929369" y="1246690"/>
                  </a:lnTo>
                  <a:lnTo>
                    <a:pt x="929514" y="1246690"/>
                  </a:lnTo>
                  <a:lnTo>
                    <a:pt x="929522" y="1246690"/>
                  </a:lnTo>
                  <a:lnTo>
                    <a:pt x="929523" y="1246690"/>
                  </a:lnTo>
                  <a:lnTo>
                    <a:pt x="929204" y="1246661"/>
                  </a:lnTo>
                  <a:lnTo>
                    <a:pt x="917138" y="1246661"/>
                  </a:lnTo>
                  <a:lnTo>
                    <a:pt x="917282" y="1245795"/>
                  </a:lnTo>
                  <a:lnTo>
                    <a:pt x="917282" y="1237003"/>
                  </a:lnTo>
                  <a:cubicBezTo>
                    <a:pt x="916835" y="1236259"/>
                    <a:pt x="916537" y="1235216"/>
                    <a:pt x="916390" y="1234321"/>
                  </a:cubicBezTo>
                  <a:lnTo>
                    <a:pt x="916384" y="1234321"/>
                  </a:lnTo>
                  <a:lnTo>
                    <a:pt x="916382" y="1234307"/>
                  </a:lnTo>
                  <a:lnTo>
                    <a:pt x="916384" y="1234307"/>
                  </a:lnTo>
                  <a:lnTo>
                    <a:pt x="916382" y="1234292"/>
                  </a:lnTo>
                  <a:lnTo>
                    <a:pt x="916384" y="1234292"/>
                  </a:lnTo>
                  <a:cubicBezTo>
                    <a:pt x="915936" y="1232950"/>
                    <a:pt x="915787" y="1231610"/>
                    <a:pt x="915787" y="1230119"/>
                  </a:cubicBezTo>
                  <a:lnTo>
                    <a:pt x="915787" y="1138205"/>
                  </a:lnTo>
                  <a:cubicBezTo>
                    <a:pt x="915787" y="1127924"/>
                    <a:pt x="921598" y="1118684"/>
                    <a:pt x="930390" y="1113915"/>
                  </a:cubicBezTo>
                  <a:lnTo>
                    <a:pt x="930384" y="1113905"/>
                  </a:lnTo>
                  <a:lnTo>
                    <a:pt x="930390" y="1113900"/>
                  </a:lnTo>
                  <a:lnTo>
                    <a:pt x="930384" y="1113891"/>
                  </a:lnTo>
                  <a:lnTo>
                    <a:pt x="930390" y="1113886"/>
                  </a:lnTo>
                  <a:cubicBezTo>
                    <a:pt x="928303" y="1112248"/>
                    <a:pt x="926963" y="1109713"/>
                    <a:pt x="926963" y="1106882"/>
                  </a:cubicBezTo>
                  <a:lnTo>
                    <a:pt x="926963" y="1094245"/>
                  </a:lnTo>
                  <a:cubicBezTo>
                    <a:pt x="926963" y="1089478"/>
                    <a:pt x="930987" y="1085454"/>
                    <a:pt x="935755" y="1085454"/>
                  </a:cubicBezTo>
                  <a:close/>
                  <a:moveTo>
                    <a:pt x="935755" y="1085423"/>
                  </a:moveTo>
                  <a:lnTo>
                    <a:pt x="983589" y="1085423"/>
                  </a:lnTo>
                  <a:cubicBezTo>
                    <a:pt x="988356" y="1085423"/>
                    <a:pt x="992380" y="1089447"/>
                    <a:pt x="992380" y="1094216"/>
                  </a:cubicBezTo>
                  <a:lnTo>
                    <a:pt x="992380" y="1094230"/>
                  </a:lnTo>
                  <a:cubicBezTo>
                    <a:pt x="992380" y="1089461"/>
                    <a:pt x="988356" y="1085438"/>
                    <a:pt x="983589" y="1085438"/>
                  </a:cubicBezTo>
                  <a:lnTo>
                    <a:pt x="935755" y="1085438"/>
                  </a:lnTo>
                  <a:cubicBezTo>
                    <a:pt x="930987" y="1085438"/>
                    <a:pt x="926963" y="1089461"/>
                    <a:pt x="926963" y="1094230"/>
                  </a:cubicBezTo>
                  <a:lnTo>
                    <a:pt x="926963" y="1094216"/>
                  </a:lnTo>
                  <a:cubicBezTo>
                    <a:pt x="926963" y="1089447"/>
                    <a:pt x="930987" y="1085423"/>
                    <a:pt x="935755" y="1085423"/>
                  </a:cubicBezTo>
                  <a:close/>
                  <a:moveTo>
                    <a:pt x="754100" y="1085423"/>
                  </a:moveTo>
                  <a:lnTo>
                    <a:pt x="801786" y="1085423"/>
                  </a:lnTo>
                  <a:cubicBezTo>
                    <a:pt x="806704" y="1085423"/>
                    <a:pt x="810728" y="1089447"/>
                    <a:pt x="810728" y="1094216"/>
                  </a:cubicBezTo>
                  <a:lnTo>
                    <a:pt x="810728" y="1094230"/>
                  </a:lnTo>
                  <a:cubicBezTo>
                    <a:pt x="810728" y="1089461"/>
                    <a:pt x="806704" y="1085438"/>
                    <a:pt x="801786" y="1085438"/>
                  </a:cubicBezTo>
                  <a:lnTo>
                    <a:pt x="754100" y="1085438"/>
                  </a:lnTo>
                  <a:cubicBezTo>
                    <a:pt x="749332" y="1085438"/>
                    <a:pt x="745310" y="1089461"/>
                    <a:pt x="745310" y="1094230"/>
                  </a:cubicBezTo>
                  <a:lnTo>
                    <a:pt x="745310" y="1094216"/>
                  </a:lnTo>
                  <a:cubicBezTo>
                    <a:pt x="745310" y="1089447"/>
                    <a:pt x="749332" y="1085423"/>
                    <a:pt x="754100" y="1085423"/>
                  </a:cubicBezTo>
                  <a:close/>
                  <a:moveTo>
                    <a:pt x="1026655" y="1085156"/>
                  </a:moveTo>
                  <a:lnTo>
                    <a:pt x="1074337" y="1085156"/>
                  </a:lnTo>
                  <a:cubicBezTo>
                    <a:pt x="1079105" y="1085156"/>
                    <a:pt x="1083127" y="1089180"/>
                    <a:pt x="1083127" y="1094096"/>
                  </a:cubicBezTo>
                  <a:lnTo>
                    <a:pt x="1083127" y="1106584"/>
                  </a:lnTo>
                  <a:cubicBezTo>
                    <a:pt x="1083127" y="1108373"/>
                    <a:pt x="1082681" y="1110011"/>
                    <a:pt x="1081788" y="1111353"/>
                  </a:cubicBezTo>
                  <a:cubicBezTo>
                    <a:pt x="1081190" y="1112248"/>
                    <a:pt x="1080594" y="1113140"/>
                    <a:pt x="1079700" y="1113737"/>
                  </a:cubicBezTo>
                  <a:lnTo>
                    <a:pt x="1079708" y="1113742"/>
                  </a:lnTo>
                  <a:lnTo>
                    <a:pt x="1079700" y="1113751"/>
                  </a:lnTo>
                  <a:lnTo>
                    <a:pt x="1079708" y="1113757"/>
                  </a:lnTo>
                  <a:lnTo>
                    <a:pt x="1079700" y="1113766"/>
                  </a:lnTo>
                  <a:cubicBezTo>
                    <a:pt x="1080446" y="1114213"/>
                    <a:pt x="1081190" y="1114512"/>
                    <a:pt x="1081788" y="1115108"/>
                  </a:cubicBezTo>
                  <a:cubicBezTo>
                    <a:pt x="1084171" y="1116599"/>
                    <a:pt x="1086257" y="1118386"/>
                    <a:pt x="1088046" y="1120622"/>
                  </a:cubicBezTo>
                  <a:cubicBezTo>
                    <a:pt x="1091922" y="1125389"/>
                    <a:pt x="1094305" y="1131500"/>
                    <a:pt x="1094305" y="1137907"/>
                  </a:cubicBezTo>
                  <a:lnTo>
                    <a:pt x="1094305" y="1229970"/>
                  </a:lnTo>
                  <a:cubicBezTo>
                    <a:pt x="1094305" y="1231461"/>
                    <a:pt x="1094157" y="1232950"/>
                    <a:pt x="1093710" y="1234292"/>
                  </a:cubicBezTo>
                  <a:lnTo>
                    <a:pt x="1093711" y="1234292"/>
                  </a:lnTo>
                  <a:lnTo>
                    <a:pt x="1093710" y="1234307"/>
                  </a:lnTo>
                  <a:lnTo>
                    <a:pt x="1093711" y="1234307"/>
                  </a:lnTo>
                  <a:lnTo>
                    <a:pt x="1093710" y="1234321"/>
                  </a:lnTo>
                  <a:lnTo>
                    <a:pt x="1078510" y="1234321"/>
                  </a:lnTo>
                  <a:lnTo>
                    <a:pt x="1022489" y="1234321"/>
                  </a:lnTo>
                  <a:lnTo>
                    <a:pt x="1022478" y="1234307"/>
                  </a:lnTo>
                  <a:lnTo>
                    <a:pt x="1019062" y="1230000"/>
                  </a:lnTo>
                  <a:lnTo>
                    <a:pt x="1019062" y="1229994"/>
                  </a:lnTo>
                  <a:lnTo>
                    <a:pt x="1019055" y="1229985"/>
                  </a:lnTo>
                  <a:lnTo>
                    <a:pt x="1019055" y="1230000"/>
                  </a:lnTo>
                  <a:lnTo>
                    <a:pt x="1022471" y="1234307"/>
                  </a:lnTo>
                  <a:lnTo>
                    <a:pt x="1022482" y="1234321"/>
                  </a:lnTo>
                  <a:lnTo>
                    <a:pt x="1007288" y="1234321"/>
                  </a:lnTo>
                  <a:lnTo>
                    <a:pt x="1007283" y="1234321"/>
                  </a:lnTo>
                  <a:lnTo>
                    <a:pt x="1007281" y="1234307"/>
                  </a:lnTo>
                  <a:lnTo>
                    <a:pt x="1007283" y="1234307"/>
                  </a:lnTo>
                  <a:lnTo>
                    <a:pt x="1007281" y="1234292"/>
                  </a:lnTo>
                  <a:lnTo>
                    <a:pt x="1007283" y="1234292"/>
                  </a:lnTo>
                  <a:cubicBezTo>
                    <a:pt x="1006835" y="1232950"/>
                    <a:pt x="1006686" y="1231461"/>
                    <a:pt x="1006686" y="1229970"/>
                  </a:cubicBezTo>
                  <a:lnTo>
                    <a:pt x="1006686" y="1137907"/>
                  </a:lnTo>
                  <a:cubicBezTo>
                    <a:pt x="1006686" y="1132841"/>
                    <a:pt x="1008139" y="1127961"/>
                    <a:pt x="1010691" y="1123770"/>
                  </a:cubicBezTo>
                  <a:cubicBezTo>
                    <a:pt x="1013242" y="1119578"/>
                    <a:pt x="1016893" y="1116076"/>
                    <a:pt x="1021289" y="1113766"/>
                  </a:cubicBezTo>
                  <a:lnTo>
                    <a:pt x="1021284" y="1113756"/>
                  </a:lnTo>
                  <a:lnTo>
                    <a:pt x="1021289" y="1113751"/>
                  </a:lnTo>
                  <a:lnTo>
                    <a:pt x="1021284" y="1113742"/>
                  </a:lnTo>
                  <a:lnTo>
                    <a:pt x="1021289" y="1113737"/>
                  </a:lnTo>
                  <a:cubicBezTo>
                    <a:pt x="1019055" y="1112099"/>
                    <a:pt x="1017713" y="1109564"/>
                    <a:pt x="1017713" y="1106584"/>
                  </a:cubicBezTo>
                  <a:lnTo>
                    <a:pt x="1017713" y="1094096"/>
                  </a:lnTo>
                  <a:cubicBezTo>
                    <a:pt x="1017713" y="1089180"/>
                    <a:pt x="1021737" y="1085156"/>
                    <a:pt x="1026655" y="1085156"/>
                  </a:cubicBezTo>
                  <a:close/>
                  <a:moveTo>
                    <a:pt x="845002" y="1085156"/>
                  </a:moveTo>
                  <a:lnTo>
                    <a:pt x="892690" y="1085156"/>
                  </a:lnTo>
                  <a:cubicBezTo>
                    <a:pt x="897457" y="1085156"/>
                    <a:pt x="901480" y="1089180"/>
                    <a:pt x="901480" y="1094096"/>
                  </a:cubicBezTo>
                  <a:lnTo>
                    <a:pt x="901480" y="1106584"/>
                  </a:lnTo>
                  <a:cubicBezTo>
                    <a:pt x="901480" y="1108373"/>
                    <a:pt x="900884" y="1110160"/>
                    <a:pt x="899991" y="1111502"/>
                  </a:cubicBezTo>
                  <a:cubicBezTo>
                    <a:pt x="899544" y="1112397"/>
                    <a:pt x="898799" y="1113140"/>
                    <a:pt x="898053" y="1113737"/>
                  </a:cubicBezTo>
                  <a:lnTo>
                    <a:pt x="898061" y="1113742"/>
                  </a:lnTo>
                  <a:lnTo>
                    <a:pt x="899990" y="1111517"/>
                  </a:lnTo>
                  <a:cubicBezTo>
                    <a:pt x="900883" y="1110175"/>
                    <a:pt x="901479" y="1108388"/>
                    <a:pt x="901479" y="1106599"/>
                  </a:cubicBezTo>
                  <a:lnTo>
                    <a:pt x="901479" y="1106614"/>
                  </a:lnTo>
                  <a:cubicBezTo>
                    <a:pt x="901479" y="1108403"/>
                    <a:pt x="900883" y="1110190"/>
                    <a:pt x="899990" y="1111532"/>
                  </a:cubicBezTo>
                  <a:lnTo>
                    <a:pt x="898068" y="1113747"/>
                  </a:lnTo>
                  <a:lnTo>
                    <a:pt x="898061" y="1113742"/>
                  </a:lnTo>
                  <a:lnTo>
                    <a:pt x="898053" y="1113751"/>
                  </a:lnTo>
                  <a:lnTo>
                    <a:pt x="898061" y="1113756"/>
                  </a:lnTo>
                  <a:lnTo>
                    <a:pt x="898068" y="1113747"/>
                  </a:lnTo>
                  <a:lnTo>
                    <a:pt x="899990" y="1114929"/>
                  </a:lnTo>
                  <a:cubicBezTo>
                    <a:pt x="902374" y="1116420"/>
                    <a:pt x="904459" y="1118207"/>
                    <a:pt x="906248" y="1120444"/>
                  </a:cubicBezTo>
                  <a:cubicBezTo>
                    <a:pt x="910272" y="1125211"/>
                    <a:pt x="912657" y="1131470"/>
                    <a:pt x="912657" y="1137878"/>
                  </a:cubicBezTo>
                  <a:lnTo>
                    <a:pt x="912657" y="1137892"/>
                  </a:lnTo>
                  <a:cubicBezTo>
                    <a:pt x="912657" y="1131485"/>
                    <a:pt x="910272" y="1125227"/>
                    <a:pt x="906248" y="1120458"/>
                  </a:cubicBezTo>
                  <a:cubicBezTo>
                    <a:pt x="904459" y="1118222"/>
                    <a:pt x="902374" y="1116435"/>
                    <a:pt x="899990" y="1114944"/>
                  </a:cubicBezTo>
                  <a:lnTo>
                    <a:pt x="898061" y="1113757"/>
                  </a:lnTo>
                  <a:lnTo>
                    <a:pt x="898053" y="1113766"/>
                  </a:lnTo>
                  <a:cubicBezTo>
                    <a:pt x="898799" y="1114064"/>
                    <a:pt x="899395" y="1114512"/>
                    <a:pt x="899991" y="1114959"/>
                  </a:cubicBezTo>
                  <a:cubicBezTo>
                    <a:pt x="902375" y="1116450"/>
                    <a:pt x="904460" y="1118237"/>
                    <a:pt x="906249" y="1120473"/>
                  </a:cubicBezTo>
                  <a:cubicBezTo>
                    <a:pt x="910273" y="1125242"/>
                    <a:pt x="912658" y="1131500"/>
                    <a:pt x="912658" y="1137907"/>
                  </a:cubicBezTo>
                  <a:lnTo>
                    <a:pt x="912658" y="1229970"/>
                  </a:lnTo>
                  <a:cubicBezTo>
                    <a:pt x="912658" y="1231461"/>
                    <a:pt x="912507" y="1232950"/>
                    <a:pt x="912062" y="1234292"/>
                  </a:cubicBezTo>
                  <a:lnTo>
                    <a:pt x="912656" y="1229985"/>
                  </a:lnTo>
                  <a:lnTo>
                    <a:pt x="912656" y="1230000"/>
                  </a:lnTo>
                  <a:lnTo>
                    <a:pt x="912064" y="1234292"/>
                  </a:lnTo>
                  <a:lnTo>
                    <a:pt x="912064" y="1234292"/>
                  </a:lnTo>
                  <a:lnTo>
                    <a:pt x="912062" y="1234307"/>
                  </a:lnTo>
                  <a:lnTo>
                    <a:pt x="912064" y="1234307"/>
                  </a:lnTo>
                  <a:lnTo>
                    <a:pt x="912062" y="1234321"/>
                  </a:lnTo>
                  <a:lnTo>
                    <a:pt x="912068" y="1234321"/>
                  </a:lnTo>
                  <a:lnTo>
                    <a:pt x="916382" y="1234321"/>
                  </a:lnTo>
                  <a:cubicBezTo>
                    <a:pt x="916528" y="1235216"/>
                    <a:pt x="916826" y="1236259"/>
                    <a:pt x="917273" y="1237003"/>
                  </a:cubicBezTo>
                  <a:lnTo>
                    <a:pt x="917273" y="1245795"/>
                  </a:lnTo>
                  <a:lnTo>
                    <a:pt x="917129" y="1246661"/>
                  </a:lnTo>
                  <a:lnTo>
                    <a:pt x="897848" y="1246661"/>
                  </a:lnTo>
                  <a:lnTo>
                    <a:pt x="897839" y="1246661"/>
                  </a:lnTo>
                  <a:lnTo>
                    <a:pt x="897761" y="1246661"/>
                  </a:lnTo>
                  <a:lnTo>
                    <a:pt x="897413" y="1246690"/>
                  </a:lnTo>
                  <a:lnTo>
                    <a:pt x="897572" y="1246690"/>
                  </a:lnTo>
                  <a:lnTo>
                    <a:pt x="897580" y="1246690"/>
                  </a:lnTo>
                  <a:lnTo>
                    <a:pt x="897752" y="1246690"/>
                  </a:lnTo>
                  <a:cubicBezTo>
                    <a:pt x="897156" y="1246839"/>
                    <a:pt x="896559" y="1246839"/>
                    <a:pt x="895965" y="1246839"/>
                  </a:cubicBezTo>
                  <a:lnTo>
                    <a:pt x="841721" y="1246839"/>
                  </a:lnTo>
                  <a:cubicBezTo>
                    <a:pt x="841125" y="1246839"/>
                    <a:pt x="840680" y="1246839"/>
                    <a:pt x="840082" y="1246690"/>
                  </a:cubicBezTo>
                  <a:lnTo>
                    <a:pt x="840247" y="1246690"/>
                  </a:lnTo>
                  <a:lnTo>
                    <a:pt x="841721" y="1246824"/>
                  </a:lnTo>
                  <a:lnTo>
                    <a:pt x="841729" y="1246824"/>
                  </a:lnTo>
                  <a:lnTo>
                    <a:pt x="840255" y="1246690"/>
                  </a:lnTo>
                  <a:lnTo>
                    <a:pt x="840401" y="1246690"/>
                  </a:lnTo>
                  <a:lnTo>
                    <a:pt x="840409" y="1246690"/>
                  </a:lnTo>
                  <a:lnTo>
                    <a:pt x="840410" y="1246690"/>
                  </a:lnTo>
                  <a:lnTo>
                    <a:pt x="840091" y="1246661"/>
                  </a:lnTo>
                  <a:lnTo>
                    <a:pt x="826236" y="1246661"/>
                  </a:lnTo>
                  <a:lnTo>
                    <a:pt x="826380" y="1245795"/>
                  </a:lnTo>
                  <a:lnTo>
                    <a:pt x="826380" y="1236558"/>
                  </a:lnTo>
                  <a:cubicBezTo>
                    <a:pt x="826082" y="1235812"/>
                    <a:pt x="825784" y="1235067"/>
                    <a:pt x="825635" y="1234321"/>
                  </a:cubicBezTo>
                  <a:lnTo>
                    <a:pt x="825630" y="1234321"/>
                  </a:lnTo>
                  <a:lnTo>
                    <a:pt x="825628" y="1234307"/>
                  </a:lnTo>
                  <a:lnTo>
                    <a:pt x="825630" y="1234307"/>
                  </a:lnTo>
                  <a:lnTo>
                    <a:pt x="825628" y="1234292"/>
                  </a:lnTo>
                  <a:lnTo>
                    <a:pt x="825630" y="1234292"/>
                  </a:lnTo>
                  <a:cubicBezTo>
                    <a:pt x="825184" y="1232950"/>
                    <a:pt x="825035" y="1231461"/>
                    <a:pt x="825035" y="1229970"/>
                  </a:cubicBezTo>
                  <a:lnTo>
                    <a:pt x="825035" y="1137907"/>
                  </a:lnTo>
                  <a:cubicBezTo>
                    <a:pt x="825035" y="1132841"/>
                    <a:pt x="826488" y="1127961"/>
                    <a:pt x="829040" y="1123770"/>
                  </a:cubicBezTo>
                  <a:cubicBezTo>
                    <a:pt x="831591" y="1119578"/>
                    <a:pt x="835242" y="1116076"/>
                    <a:pt x="839638" y="1113766"/>
                  </a:cubicBezTo>
                  <a:lnTo>
                    <a:pt x="839633" y="1113756"/>
                  </a:lnTo>
                  <a:lnTo>
                    <a:pt x="839638" y="1113751"/>
                  </a:lnTo>
                  <a:lnTo>
                    <a:pt x="839633" y="1113742"/>
                  </a:lnTo>
                  <a:lnTo>
                    <a:pt x="839638" y="1113737"/>
                  </a:lnTo>
                  <a:cubicBezTo>
                    <a:pt x="837402" y="1112099"/>
                    <a:pt x="836062" y="1109564"/>
                    <a:pt x="836062" y="1106584"/>
                  </a:cubicBezTo>
                  <a:lnTo>
                    <a:pt x="836062" y="1094096"/>
                  </a:lnTo>
                  <a:cubicBezTo>
                    <a:pt x="836062" y="1089180"/>
                    <a:pt x="840085" y="1085156"/>
                    <a:pt x="845002" y="1085156"/>
                  </a:cubicBezTo>
                  <a:close/>
                  <a:moveTo>
                    <a:pt x="1026655" y="1085125"/>
                  </a:moveTo>
                  <a:lnTo>
                    <a:pt x="1074337" y="1085125"/>
                  </a:lnTo>
                  <a:cubicBezTo>
                    <a:pt x="1079105" y="1085125"/>
                    <a:pt x="1083127" y="1089148"/>
                    <a:pt x="1083127" y="1094066"/>
                  </a:cubicBezTo>
                  <a:lnTo>
                    <a:pt x="1083127" y="1094081"/>
                  </a:lnTo>
                  <a:cubicBezTo>
                    <a:pt x="1083127" y="1089163"/>
                    <a:pt x="1079105" y="1085142"/>
                    <a:pt x="1074337" y="1085142"/>
                  </a:cubicBezTo>
                  <a:lnTo>
                    <a:pt x="1026655" y="1085142"/>
                  </a:lnTo>
                  <a:cubicBezTo>
                    <a:pt x="1021737" y="1085142"/>
                    <a:pt x="1017713" y="1089163"/>
                    <a:pt x="1017713" y="1094081"/>
                  </a:cubicBezTo>
                  <a:lnTo>
                    <a:pt x="1017713" y="1094066"/>
                  </a:lnTo>
                  <a:cubicBezTo>
                    <a:pt x="1017713" y="1089148"/>
                    <a:pt x="1021737" y="1085125"/>
                    <a:pt x="1026655" y="1085125"/>
                  </a:cubicBezTo>
                  <a:close/>
                  <a:moveTo>
                    <a:pt x="845002" y="1085125"/>
                  </a:moveTo>
                  <a:lnTo>
                    <a:pt x="892690" y="1085125"/>
                  </a:lnTo>
                  <a:cubicBezTo>
                    <a:pt x="897457" y="1085125"/>
                    <a:pt x="901480" y="1089148"/>
                    <a:pt x="901480" y="1094066"/>
                  </a:cubicBezTo>
                  <a:lnTo>
                    <a:pt x="901480" y="1094081"/>
                  </a:lnTo>
                  <a:cubicBezTo>
                    <a:pt x="901480" y="1089163"/>
                    <a:pt x="897457" y="1085142"/>
                    <a:pt x="892690" y="1085142"/>
                  </a:cubicBezTo>
                  <a:lnTo>
                    <a:pt x="845002" y="1085142"/>
                  </a:lnTo>
                  <a:cubicBezTo>
                    <a:pt x="840085" y="1085142"/>
                    <a:pt x="836062" y="1089163"/>
                    <a:pt x="836062" y="1094081"/>
                  </a:cubicBezTo>
                  <a:lnTo>
                    <a:pt x="836062" y="1094066"/>
                  </a:lnTo>
                  <a:cubicBezTo>
                    <a:pt x="836062" y="1089148"/>
                    <a:pt x="840085" y="1085125"/>
                    <a:pt x="845002" y="1085125"/>
                  </a:cubicBezTo>
                  <a:close/>
                  <a:moveTo>
                    <a:pt x="1616374" y="1084724"/>
                  </a:moveTo>
                  <a:lnTo>
                    <a:pt x="1590000" y="1111099"/>
                  </a:lnTo>
                  <a:lnTo>
                    <a:pt x="1689322" y="1111099"/>
                  </a:lnTo>
                  <a:lnTo>
                    <a:pt x="1689322" y="1151439"/>
                  </a:lnTo>
                  <a:lnTo>
                    <a:pt x="1549659" y="1151439"/>
                  </a:lnTo>
                  <a:lnTo>
                    <a:pt x="1478767" y="1222331"/>
                  </a:lnTo>
                  <a:lnTo>
                    <a:pt x="1478767" y="1285106"/>
                  </a:lnTo>
                  <a:lnTo>
                    <a:pt x="1691112" y="1285106"/>
                  </a:lnTo>
                  <a:lnTo>
                    <a:pt x="1691112" y="1084724"/>
                  </a:lnTo>
                  <a:close/>
                  <a:moveTo>
                    <a:pt x="1478767" y="1084724"/>
                  </a:moveTo>
                  <a:lnTo>
                    <a:pt x="1478767" y="1095452"/>
                  </a:lnTo>
                  <a:lnTo>
                    <a:pt x="1477725" y="1096496"/>
                  </a:lnTo>
                  <a:lnTo>
                    <a:pt x="1477725" y="1126000"/>
                  </a:lnTo>
                  <a:lnTo>
                    <a:pt x="1478767" y="1126000"/>
                  </a:lnTo>
                  <a:lnTo>
                    <a:pt x="1478767" y="1204880"/>
                  </a:lnTo>
                  <a:lnTo>
                    <a:pt x="1532208" y="1151439"/>
                  </a:lnTo>
                  <a:lnTo>
                    <a:pt x="1480556" y="1151439"/>
                  </a:lnTo>
                  <a:lnTo>
                    <a:pt x="1480556" y="1111099"/>
                  </a:lnTo>
                  <a:lnTo>
                    <a:pt x="1572548" y="1111099"/>
                  </a:lnTo>
                  <a:lnTo>
                    <a:pt x="1598923" y="1084724"/>
                  </a:lnTo>
                  <a:close/>
                  <a:moveTo>
                    <a:pt x="1616418" y="1084680"/>
                  </a:moveTo>
                  <a:lnTo>
                    <a:pt x="1616404" y="1084694"/>
                  </a:lnTo>
                  <a:lnTo>
                    <a:pt x="1691112" y="1084694"/>
                  </a:lnTo>
                  <a:lnTo>
                    <a:pt x="1691112" y="1084680"/>
                  </a:lnTo>
                  <a:close/>
                  <a:moveTo>
                    <a:pt x="1478767" y="1084680"/>
                  </a:moveTo>
                  <a:lnTo>
                    <a:pt x="1478767" y="1084694"/>
                  </a:lnTo>
                  <a:lnTo>
                    <a:pt x="1598953" y="1084694"/>
                  </a:lnTo>
                  <a:lnTo>
                    <a:pt x="1598967" y="1084680"/>
                  </a:lnTo>
                  <a:close/>
                  <a:moveTo>
                    <a:pt x="1162104" y="1082473"/>
                  </a:moveTo>
                  <a:lnTo>
                    <a:pt x="1286980" y="1082473"/>
                  </a:lnTo>
                  <a:lnTo>
                    <a:pt x="1286980" y="1082487"/>
                  </a:lnTo>
                  <a:lnTo>
                    <a:pt x="1162104" y="1082487"/>
                  </a:lnTo>
                  <a:cubicBezTo>
                    <a:pt x="1161210" y="1082487"/>
                    <a:pt x="1160613" y="1083084"/>
                    <a:pt x="1160613" y="1083978"/>
                  </a:cubicBezTo>
                  <a:lnTo>
                    <a:pt x="1160613" y="1083964"/>
                  </a:lnTo>
                  <a:cubicBezTo>
                    <a:pt x="1160613" y="1083069"/>
                    <a:pt x="1161210" y="1082473"/>
                    <a:pt x="1162104" y="1082473"/>
                  </a:cubicBezTo>
                  <a:close/>
                  <a:moveTo>
                    <a:pt x="1162104" y="1082443"/>
                  </a:moveTo>
                  <a:lnTo>
                    <a:pt x="1286980" y="1082443"/>
                  </a:lnTo>
                  <a:lnTo>
                    <a:pt x="1286980" y="1082458"/>
                  </a:lnTo>
                  <a:lnTo>
                    <a:pt x="1162104" y="1082458"/>
                  </a:lnTo>
                  <a:cubicBezTo>
                    <a:pt x="1161210" y="1082458"/>
                    <a:pt x="1160613" y="1083054"/>
                    <a:pt x="1160613" y="1083949"/>
                  </a:cubicBezTo>
                  <a:lnTo>
                    <a:pt x="1160613" y="1083934"/>
                  </a:lnTo>
                  <a:cubicBezTo>
                    <a:pt x="1160613" y="1083040"/>
                    <a:pt x="1161210" y="1082443"/>
                    <a:pt x="1162104" y="1082443"/>
                  </a:cubicBezTo>
                  <a:close/>
                  <a:moveTo>
                    <a:pt x="117353" y="1071013"/>
                  </a:moveTo>
                  <a:cubicBezTo>
                    <a:pt x="117500" y="1071312"/>
                    <a:pt x="117651" y="1071610"/>
                    <a:pt x="117800" y="1071908"/>
                  </a:cubicBezTo>
                  <a:lnTo>
                    <a:pt x="117806" y="1071908"/>
                  </a:lnTo>
                  <a:cubicBezTo>
                    <a:pt x="117657" y="1071610"/>
                    <a:pt x="117506" y="1071312"/>
                    <a:pt x="117359" y="1071013"/>
                  </a:cubicBezTo>
                  <a:close/>
                  <a:moveTo>
                    <a:pt x="1162104" y="1070104"/>
                  </a:moveTo>
                  <a:lnTo>
                    <a:pt x="1299348" y="1070104"/>
                  </a:lnTo>
                  <a:lnTo>
                    <a:pt x="1299348" y="1070119"/>
                  </a:lnTo>
                  <a:lnTo>
                    <a:pt x="1162104" y="1070119"/>
                  </a:lnTo>
                  <a:cubicBezTo>
                    <a:pt x="1154503" y="1070119"/>
                    <a:pt x="1148243" y="1076379"/>
                    <a:pt x="1148243" y="1083978"/>
                  </a:cubicBezTo>
                  <a:lnTo>
                    <a:pt x="1148243" y="1083964"/>
                  </a:lnTo>
                  <a:cubicBezTo>
                    <a:pt x="1148243" y="1076364"/>
                    <a:pt x="1154503" y="1070104"/>
                    <a:pt x="1162104" y="1070104"/>
                  </a:cubicBezTo>
                  <a:close/>
                  <a:moveTo>
                    <a:pt x="1162104" y="1070075"/>
                  </a:moveTo>
                  <a:lnTo>
                    <a:pt x="1299348" y="1070075"/>
                  </a:lnTo>
                  <a:lnTo>
                    <a:pt x="1299348" y="1070089"/>
                  </a:lnTo>
                  <a:lnTo>
                    <a:pt x="1162104" y="1070089"/>
                  </a:lnTo>
                  <a:cubicBezTo>
                    <a:pt x="1158304" y="1070089"/>
                    <a:pt x="1154838" y="1071654"/>
                    <a:pt x="1152324" y="1074169"/>
                  </a:cubicBezTo>
                  <a:cubicBezTo>
                    <a:pt x="1149809" y="1076684"/>
                    <a:pt x="1148243" y="1080149"/>
                    <a:pt x="1148243" y="1083949"/>
                  </a:cubicBezTo>
                  <a:lnTo>
                    <a:pt x="1148243" y="1083934"/>
                  </a:lnTo>
                  <a:cubicBezTo>
                    <a:pt x="1148243" y="1076334"/>
                    <a:pt x="1154503" y="1070075"/>
                    <a:pt x="1162104" y="1070075"/>
                  </a:cubicBezTo>
                  <a:close/>
                  <a:moveTo>
                    <a:pt x="822" y="1058645"/>
                  </a:moveTo>
                  <a:lnTo>
                    <a:pt x="210338" y="1058645"/>
                  </a:lnTo>
                  <a:lnTo>
                    <a:pt x="210338" y="1501927"/>
                  </a:lnTo>
                  <a:lnTo>
                    <a:pt x="100961" y="1501927"/>
                  </a:lnTo>
                  <a:lnTo>
                    <a:pt x="100961" y="1500316"/>
                  </a:lnTo>
                  <a:cubicBezTo>
                    <a:pt x="100961" y="1498380"/>
                    <a:pt x="100961" y="1496293"/>
                    <a:pt x="101110" y="1494193"/>
                  </a:cubicBezTo>
                  <a:cubicBezTo>
                    <a:pt x="100961" y="1496278"/>
                    <a:pt x="100961" y="1498365"/>
                    <a:pt x="100961" y="1500302"/>
                  </a:cubicBezTo>
                  <a:lnTo>
                    <a:pt x="100961" y="1500287"/>
                  </a:lnTo>
                  <a:cubicBezTo>
                    <a:pt x="100961" y="1498349"/>
                    <a:pt x="100961" y="1496263"/>
                    <a:pt x="101110" y="1494176"/>
                  </a:cubicBezTo>
                  <a:lnTo>
                    <a:pt x="101110" y="1492881"/>
                  </a:lnTo>
                  <a:lnTo>
                    <a:pt x="197969" y="1492881"/>
                  </a:lnTo>
                  <a:lnTo>
                    <a:pt x="197969" y="1492866"/>
                  </a:lnTo>
                  <a:lnTo>
                    <a:pt x="197969" y="1492851"/>
                  </a:lnTo>
                  <a:lnTo>
                    <a:pt x="101110" y="1492851"/>
                  </a:lnTo>
                  <a:lnTo>
                    <a:pt x="101110" y="1492836"/>
                  </a:lnTo>
                  <a:lnTo>
                    <a:pt x="197969" y="1492836"/>
                  </a:lnTo>
                  <a:lnTo>
                    <a:pt x="197969" y="1071013"/>
                  </a:lnTo>
                  <a:lnTo>
                    <a:pt x="117375" y="1071013"/>
                  </a:lnTo>
                  <a:lnTo>
                    <a:pt x="117368" y="1070999"/>
                  </a:lnTo>
                  <a:lnTo>
                    <a:pt x="117360" y="1070984"/>
                  </a:lnTo>
                  <a:lnTo>
                    <a:pt x="197969" y="1070984"/>
                  </a:lnTo>
                  <a:lnTo>
                    <a:pt x="197969" y="1070969"/>
                  </a:lnTo>
                  <a:lnTo>
                    <a:pt x="117353" y="1070969"/>
                  </a:lnTo>
                  <a:lnTo>
                    <a:pt x="117360" y="1070984"/>
                  </a:lnTo>
                  <a:lnTo>
                    <a:pt x="117353" y="1070984"/>
                  </a:lnTo>
                  <a:lnTo>
                    <a:pt x="117361" y="1070999"/>
                  </a:lnTo>
                  <a:lnTo>
                    <a:pt x="117368" y="1071013"/>
                  </a:lnTo>
                  <a:lnTo>
                    <a:pt x="117374" y="1071013"/>
                  </a:lnTo>
                  <a:lnTo>
                    <a:pt x="117375" y="1071013"/>
                  </a:lnTo>
                  <a:lnTo>
                    <a:pt x="117800" y="1071864"/>
                  </a:lnTo>
                  <a:lnTo>
                    <a:pt x="117947" y="1071864"/>
                  </a:lnTo>
                  <a:cubicBezTo>
                    <a:pt x="118842" y="1073651"/>
                    <a:pt x="119885" y="1075589"/>
                    <a:pt x="120929" y="1077525"/>
                  </a:cubicBezTo>
                  <a:cubicBezTo>
                    <a:pt x="122120" y="1079762"/>
                    <a:pt x="123461" y="1082145"/>
                    <a:pt x="124803" y="1084531"/>
                  </a:cubicBezTo>
                  <a:cubicBezTo>
                    <a:pt x="127038" y="1088703"/>
                    <a:pt x="129274" y="1092876"/>
                    <a:pt x="131508" y="1097046"/>
                  </a:cubicBezTo>
                  <a:cubicBezTo>
                    <a:pt x="138065" y="1110011"/>
                    <a:pt x="144175" y="1123871"/>
                    <a:pt x="148795" y="1139816"/>
                  </a:cubicBezTo>
                  <a:lnTo>
                    <a:pt x="148801" y="1139830"/>
                  </a:lnTo>
                  <a:cubicBezTo>
                    <a:pt x="150141" y="1144301"/>
                    <a:pt x="151334" y="1148921"/>
                    <a:pt x="152228" y="1153837"/>
                  </a:cubicBezTo>
                  <a:lnTo>
                    <a:pt x="156846" y="1190213"/>
                  </a:lnTo>
                  <a:lnTo>
                    <a:pt x="156846" y="1190223"/>
                  </a:lnTo>
                  <a:lnTo>
                    <a:pt x="156845" y="1190234"/>
                  </a:lnTo>
                  <a:lnTo>
                    <a:pt x="156841" y="1190204"/>
                  </a:lnTo>
                  <a:lnTo>
                    <a:pt x="156840" y="1190213"/>
                  </a:lnTo>
                  <a:lnTo>
                    <a:pt x="152224" y="1153852"/>
                  </a:lnTo>
                  <a:lnTo>
                    <a:pt x="148801" y="1139860"/>
                  </a:lnTo>
                  <a:cubicBezTo>
                    <a:pt x="144181" y="1123915"/>
                    <a:pt x="138071" y="1110055"/>
                    <a:pt x="131514" y="1097092"/>
                  </a:cubicBezTo>
                  <a:cubicBezTo>
                    <a:pt x="129280" y="1092920"/>
                    <a:pt x="127044" y="1088747"/>
                    <a:pt x="124809" y="1084575"/>
                  </a:cubicBezTo>
                  <a:cubicBezTo>
                    <a:pt x="123467" y="1082191"/>
                    <a:pt x="122126" y="1079806"/>
                    <a:pt x="120935" y="1077571"/>
                  </a:cubicBezTo>
                  <a:cubicBezTo>
                    <a:pt x="119891" y="1075633"/>
                    <a:pt x="118848" y="1073697"/>
                    <a:pt x="117953" y="1071908"/>
                  </a:cubicBezTo>
                  <a:lnTo>
                    <a:pt x="117947" y="1071908"/>
                  </a:lnTo>
                  <a:cubicBezTo>
                    <a:pt x="118842" y="1073697"/>
                    <a:pt x="119885" y="1075633"/>
                    <a:pt x="120929" y="1077571"/>
                  </a:cubicBezTo>
                  <a:cubicBezTo>
                    <a:pt x="122120" y="1079806"/>
                    <a:pt x="123461" y="1082191"/>
                    <a:pt x="124803" y="1084575"/>
                  </a:cubicBezTo>
                  <a:cubicBezTo>
                    <a:pt x="127038" y="1088747"/>
                    <a:pt x="129274" y="1092920"/>
                    <a:pt x="131508" y="1097092"/>
                  </a:cubicBezTo>
                  <a:cubicBezTo>
                    <a:pt x="138065" y="1110055"/>
                    <a:pt x="144175" y="1123915"/>
                    <a:pt x="148795" y="1139860"/>
                  </a:cubicBezTo>
                  <a:cubicBezTo>
                    <a:pt x="150135" y="1144331"/>
                    <a:pt x="151328" y="1148950"/>
                    <a:pt x="152222" y="1153867"/>
                  </a:cubicBezTo>
                  <a:lnTo>
                    <a:pt x="156839" y="1190234"/>
                  </a:lnTo>
                  <a:lnTo>
                    <a:pt x="154755" y="1234292"/>
                  </a:lnTo>
                  <a:cubicBezTo>
                    <a:pt x="154606" y="1234590"/>
                    <a:pt x="154606" y="1234739"/>
                    <a:pt x="154606" y="1235037"/>
                  </a:cubicBezTo>
                  <a:lnTo>
                    <a:pt x="154606" y="1235052"/>
                  </a:lnTo>
                  <a:cubicBezTo>
                    <a:pt x="154606" y="1234754"/>
                    <a:pt x="154606" y="1234605"/>
                    <a:pt x="154755" y="1234307"/>
                  </a:cubicBezTo>
                  <a:lnTo>
                    <a:pt x="156840" y="1190238"/>
                  </a:lnTo>
                  <a:lnTo>
                    <a:pt x="156840" y="1190242"/>
                  </a:lnTo>
                  <a:lnTo>
                    <a:pt x="156841" y="1190246"/>
                  </a:lnTo>
                  <a:lnTo>
                    <a:pt x="154756" y="1234311"/>
                  </a:lnTo>
                  <a:lnTo>
                    <a:pt x="154760" y="1234292"/>
                  </a:lnTo>
                  <a:lnTo>
                    <a:pt x="156844" y="1190234"/>
                  </a:lnTo>
                  <a:lnTo>
                    <a:pt x="156845" y="1190238"/>
                  </a:lnTo>
                  <a:lnTo>
                    <a:pt x="154760" y="1234307"/>
                  </a:lnTo>
                  <a:lnTo>
                    <a:pt x="154755" y="1234331"/>
                  </a:lnTo>
                  <a:lnTo>
                    <a:pt x="154755" y="1234336"/>
                  </a:lnTo>
                  <a:cubicBezTo>
                    <a:pt x="154606" y="1234634"/>
                    <a:pt x="154606" y="1234783"/>
                    <a:pt x="154606" y="1235082"/>
                  </a:cubicBezTo>
                  <a:lnTo>
                    <a:pt x="154606" y="1235634"/>
                  </a:lnTo>
                  <a:cubicBezTo>
                    <a:pt x="151924" y="1257240"/>
                    <a:pt x="146857" y="1281530"/>
                    <a:pt x="138512" y="1309545"/>
                  </a:cubicBezTo>
                  <a:cubicBezTo>
                    <a:pt x="138363" y="1309993"/>
                    <a:pt x="138214" y="1310589"/>
                    <a:pt x="138065" y="1311034"/>
                  </a:cubicBezTo>
                  <a:lnTo>
                    <a:pt x="137480" y="1311619"/>
                  </a:lnTo>
                  <a:lnTo>
                    <a:pt x="138065" y="1309575"/>
                  </a:lnTo>
                  <a:cubicBezTo>
                    <a:pt x="142983" y="1292885"/>
                    <a:pt x="146410" y="1276940"/>
                    <a:pt x="148348" y="1261889"/>
                  </a:cubicBezTo>
                  <a:cubicBezTo>
                    <a:pt x="145666" y="1275600"/>
                    <a:pt x="141939" y="1290352"/>
                    <a:pt x="137172" y="1306148"/>
                  </a:cubicBezTo>
                  <a:lnTo>
                    <a:pt x="136287" y="1308947"/>
                  </a:lnTo>
                  <a:lnTo>
                    <a:pt x="146652" y="1260563"/>
                  </a:lnTo>
                  <a:cubicBezTo>
                    <a:pt x="148534" y="1245401"/>
                    <a:pt x="148944" y="1231207"/>
                    <a:pt x="148199" y="1217944"/>
                  </a:cubicBezTo>
                  <a:cubicBezTo>
                    <a:pt x="147901" y="1214368"/>
                    <a:pt x="147751" y="1210941"/>
                    <a:pt x="147304" y="1207663"/>
                  </a:cubicBezTo>
                  <a:cubicBezTo>
                    <a:pt x="147006" y="1204385"/>
                    <a:pt x="146559" y="1201256"/>
                    <a:pt x="146112" y="1198125"/>
                  </a:cubicBezTo>
                  <a:cubicBezTo>
                    <a:pt x="145666" y="1194399"/>
                    <a:pt x="144921" y="1190674"/>
                    <a:pt x="144175" y="1187098"/>
                  </a:cubicBezTo>
                  <a:lnTo>
                    <a:pt x="144175" y="1187083"/>
                  </a:lnTo>
                  <a:lnTo>
                    <a:pt x="144175" y="1187068"/>
                  </a:lnTo>
                  <a:cubicBezTo>
                    <a:pt x="144921" y="1200926"/>
                    <a:pt x="144473" y="1216426"/>
                    <a:pt x="142386" y="1233710"/>
                  </a:cubicBezTo>
                  <a:lnTo>
                    <a:pt x="142386" y="1233696"/>
                  </a:lnTo>
                  <a:cubicBezTo>
                    <a:pt x="144473" y="1216409"/>
                    <a:pt x="144921" y="1200911"/>
                    <a:pt x="144175" y="1187054"/>
                  </a:cubicBezTo>
                  <a:lnTo>
                    <a:pt x="144175" y="1186800"/>
                  </a:lnTo>
                  <a:cubicBezTo>
                    <a:pt x="143579" y="1178902"/>
                    <a:pt x="142833" y="1171451"/>
                    <a:pt x="141641" y="1164448"/>
                  </a:cubicBezTo>
                  <a:cubicBezTo>
                    <a:pt x="140748" y="1159530"/>
                    <a:pt x="139704" y="1154612"/>
                    <a:pt x="138512" y="1150141"/>
                  </a:cubicBezTo>
                  <a:cubicBezTo>
                    <a:pt x="138065" y="1147758"/>
                    <a:pt x="137468" y="1145523"/>
                    <a:pt x="136725" y="1143436"/>
                  </a:cubicBezTo>
                  <a:cubicBezTo>
                    <a:pt x="136725" y="1143138"/>
                    <a:pt x="136576" y="1142989"/>
                    <a:pt x="136576" y="1142691"/>
                  </a:cubicBezTo>
                  <a:cubicBezTo>
                    <a:pt x="130018" y="1119444"/>
                    <a:pt x="119736" y="1101116"/>
                    <a:pt x="110198" y="1083531"/>
                  </a:cubicBezTo>
                  <a:cubicBezTo>
                    <a:pt x="108113" y="1079657"/>
                    <a:pt x="105877" y="1075782"/>
                    <a:pt x="103791" y="1071908"/>
                  </a:cubicBezTo>
                  <a:cubicBezTo>
                    <a:pt x="103642" y="1071610"/>
                    <a:pt x="103493" y="1071312"/>
                    <a:pt x="103344" y="1071013"/>
                  </a:cubicBezTo>
                  <a:lnTo>
                    <a:pt x="74920" y="1071013"/>
                  </a:lnTo>
                  <a:lnTo>
                    <a:pt x="74908" y="1070999"/>
                  </a:lnTo>
                  <a:lnTo>
                    <a:pt x="74895" y="1070984"/>
                  </a:lnTo>
                  <a:lnTo>
                    <a:pt x="103344" y="1070984"/>
                  </a:lnTo>
                  <a:cubicBezTo>
                    <a:pt x="103493" y="1071282"/>
                    <a:pt x="103642" y="1071580"/>
                    <a:pt x="103791" y="1071878"/>
                  </a:cubicBezTo>
                  <a:cubicBezTo>
                    <a:pt x="105877" y="1075753"/>
                    <a:pt x="108113" y="1079627"/>
                    <a:pt x="110198" y="1083502"/>
                  </a:cubicBezTo>
                  <a:cubicBezTo>
                    <a:pt x="119736" y="1101086"/>
                    <a:pt x="130018" y="1119415"/>
                    <a:pt x="136576" y="1142661"/>
                  </a:cubicBezTo>
                  <a:cubicBezTo>
                    <a:pt x="136576" y="1142959"/>
                    <a:pt x="136725" y="1143108"/>
                    <a:pt x="136725" y="1143407"/>
                  </a:cubicBezTo>
                  <a:cubicBezTo>
                    <a:pt x="137468" y="1145492"/>
                    <a:pt x="138065" y="1147728"/>
                    <a:pt x="138512" y="1150112"/>
                  </a:cubicBezTo>
                  <a:cubicBezTo>
                    <a:pt x="139704" y="1154582"/>
                    <a:pt x="140748" y="1159500"/>
                    <a:pt x="141641" y="1164418"/>
                  </a:cubicBezTo>
                  <a:cubicBezTo>
                    <a:pt x="142833" y="1171422"/>
                    <a:pt x="143579" y="1178872"/>
                    <a:pt x="144175" y="1186770"/>
                  </a:cubicBezTo>
                  <a:lnTo>
                    <a:pt x="144175" y="1186756"/>
                  </a:lnTo>
                  <a:cubicBezTo>
                    <a:pt x="143579" y="1178858"/>
                    <a:pt x="142833" y="1171407"/>
                    <a:pt x="141641" y="1164404"/>
                  </a:cubicBezTo>
                  <a:cubicBezTo>
                    <a:pt x="140748" y="1159486"/>
                    <a:pt x="139704" y="1154568"/>
                    <a:pt x="138512" y="1150097"/>
                  </a:cubicBezTo>
                  <a:cubicBezTo>
                    <a:pt x="138065" y="1147713"/>
                    <a:pt x="137468" y="1145477"/>
                    <a:pt x="136725" y="1143392"/>
                  </a:cubicBezTo>
                  <a:cubicBezTo>
                    <a:pt x="136725" y="1143094"/>
                    <a:pt x="136576" y="1142945"/>
                    <a:pt x="136576" y="1142646"/>
                  </a:cubicBezTo>
                  <a:cubicBezTo>
                    <a:pt x="130018" y="1119400"/>
                    <a:pt x="119736" y="1101070"/>
                    <a:pt x="110198" y="1083487"/>
                  </a:cubicBezTo>
                  <a:cubicBezTo>
                    <a:pt x="108113" y="1079613"/>
                    <a:pt x="105877" y="1075738"/>
                    <a:pt x="103791" y="1071864"/>
                  </a:cubicBezTo>
                  <a:cubicBezTo>
                    <a:pt x="103642" y="1071566"/>
                    <a:pt x="103493" y="1071267"/>
                    <a:pt x="103344" y="1070969"/>
                  </a:cubicBezTo>
                  <a:lnTo>
                    <a:pt x="74883" y="1070969"/>
                  </a:lnTo>
                  <a:lnTo>
                    <a:pt x="74895" y="1070984"/>
                  </a:lnTo>
                  <a:lnTo>
                    <a:pt x="74883" y="1070984"/>
                  </a:lnTo>
                  <a:lnTo>
                    <a:pt x="74895" y="1070999"/>
                  </a:lnTo>
                  <a:lnTo>
                    <a:pt x="74906" y="1071013"/>
                  </a:lnTo>
                  <a:lnTo>
                    <a:pt x="74895" y="1071013"/>
                  </a:lnTo>
                  <a:lnTo>
                    <a:pt x="74883" y="1071013"/>
                  </a:lnTo>
                  <a:cubicBezTo>
                    <a:pt x="75180" y="1071312"/>
                    <a:pt x="75330" y="1071610"/>
                    <a:pt x="75627" y="1071908"/>
                  </a:cubicBezTo>
                  <a:cubicBezTo>
                    <a:pt x="79949" y="1076975"/>
                    <a:pt x="85016" y="1082935"/>
                    <a:pt x="90230" y="1089642"/>
                  </a:cubicBezTo>
                  <a:cubicBezTo>
                    <a:pt x="90230" y="1089791"/>
                    <a:pt x="90379" y="1089791"/>
                    <a:pt x="90379" y="1089940"/>
                  </a:cubicBezTo>
                  <a:lnTo>
                    <a:pt x="90379" y="1092174"/>
                  </a:lnTo>
                  <a:lnTo>
                    <a:pt x="90528" y="1092323"/>
                  </a:lnTo>
                  <a:cubicBezTo>
                    <a:pt x="91423" y="1093516"/>
                    <a:pt x="92317" y="1094707"/>
                    <a:pt x="93361" y="1095900"/>
                  </a:cubicBezTo>
                  <a:cubicBezTo>
                    <a:pt x="94254" y="1097092"/>
                    <a:pt x="95297" y="1098283"/>
                    <a:pt x="96192" y="1099625"/>
                  </a:cubicBezTo>
                  <a:cubicBezTo>
                    <a:pt x="97683" y="1101563"/>
                    <a:pt x="99172" y="1103499"/>
                    <a:pt x="100662" y="1105587"/>
                  </a:cubicBezTo>
                  <a:lnTo>
                    <a:pt x="101161" y="1106280"/>
                  </a:lnTo>
                  <a:lnTo>
                    <a:pt x="101283" y="1106449"/>
                  </a:lnTo>
                  <a:lnTo>
                    <a:pt x="101396" y="1106606"/>
                  </a:lnTo>
                  <a:lnTo>
                    <a:pt x="113870" y="1125510"/>
                  </a:lnTo>
                  <a:lnTo>
                    <a:pt x="114129" y="1125918"/>
                  </a:lnTo>
                  <a:lnTo>
                    <a:pt x="114371" y="1126298"/>
                  </a:lnTo>
                  <a:cubicBezTo>
                    <a:pt x="114967" y="1127491"/>
                    <a:pt x="115713" y="1128684"/>
                    <a:pt x="116309" y="1130024"/>
                  </a:cubicBezTo>
                  <a:cubicBezTo>
                    <a:pt x="120929" y="1139114"/>
                    <a:pt x="125251" y="1149099"/>
                    <a:pt x="128827" y="1159828"/>
                  </a:cubicBezTo>
                  <a:cubicBezTo>
                    <a:pt x="130316" y="1164150"/>
                    <a:pt x="131658" y="1168471"/>
                    <a:pt x="132999" y="1173091"/>
                  </a:cubicBezTo>
                  <a:lnTo>
                    <a:pt x="139517" y="1214081"/>
                  </a:lnTo>
                  <a:lnTo>
                    <a:pt x="137766" y="1261860"/>
                  </a:lnTo>
                  <a:cubicBezTo>
                    <a:pt x="135085" y="1275568"/>
                    <a:pt x="131359" y="1290322"/>
                    <a:pt x="126590" y="1306118"/>
                  </a:cubicBezTo>
                  <a:cubicBezTo>
                    <a:pt x="124207" y="1313867"/>
                    <a:pt x="121971" y="1321616"/>
                    <a:pt x="119736" y="1329365"/>
                  </a:cubicBezTo>
                  <a:cubicBezTo>
                    <a:pt x="117353" y="1337561"/>
                    <a:pt x="114967" y="1345757"/>
                    <a:pt x="112733" y="1353804"/>
                  </a:cubicBezTo>
                  <a:cubicBezTo>
                    <a:pt x="110049" y="1363638"/>
                    <a:pt x="107368" y="1373176"/>
                    <a:pt x="104984" y="1382713"/>
                  </a:cubicBezTo>
                  <a:cubicBezTo>
                    <a:pt x="99470" y="1400893"/>
                    <a:pt x="94403" y="1418477"/>
                    <a:pt x="90379" y="1435315"/>
                  </a:cubicBezTo>
                  <a:lnTo>
                    <a:pt x="90379" y="1388421"/>
                  </a:lnTo>
                  <a:cubicBezTo>
                    <a:pt x="92019" y="1382608"/>
                    <a:pt x="93806" y="1376796"/>
                    <a:pt x="95744" y="1370836"/>
                  </a:cubicBezTo>
                  <a:cubicBezTo>
                    <a:pt x="98128" y="1362938"/>
                    <a:pt x="100513" y="1355040"/>
                    <a:pt x="103046" y="1347143"/>
                  </a:cubicBezTo>
                  <a:cubicBezTo>
                    <a:pt x="103195" y="1346695"/>
                    <a:pt x="103344" y="1346099"/>
                    <a:pt x="103493" y="1345652"/>
                  </a:cubicBezTo>
                  <a:cubicBezTo>
                    <a:pt x="107517" y="1332687"/>
                    <a:pt x="111838" y="1319425"/>
                    <a:pt x="115713" y="1306162"/>
                  </a:cubicBezTo>
                  <a:cubicBezTo>
                    <a:pt x="123015" y="1281649"/>
                    <a:pt x="126591" y="1259259"/>
                    <a:pt x="127410" y="1238863"/>
                  </a:cubicBezTo>
                  <a:lnTo>
                    <a:pt x="127409" y="1238853"/>
                  </a:lnTo>
                  <a:lnTo>
                    <a:pt x="127408" y="1238843"/>
                  </a:lnTo>
                  <a:lnTo>
                    <a:pt x="127409" y="1238838"/>
                  </a:lnTo>
                  <a:lnTo>
                    <a:pt x="127410" y="1238833"/>
                  </a:lnTo>
                  <a:lnTo>
                    <a:pt x="127409" y="1238823"/>
                  </a:lnTo>
                  <a:lnTo>
                    <a:pt x="127410" y="1238818"/>
                  </a:lnTo>
                  <a:cubicBezTo>
                    <a:pt x="128230" y="1218421"/>
                    <a:pt x="126293" y="1200018"/>
                    <a:pt x="122567" y="1183478"/>
                  </a:cubicBezTo>
                  <a:cubicBezTo>
                    <a:pt x="121525" y="1178709"/>
                    <a:pt x="120333" y="1174238"/>
                    <a:pt x="118842" y="1169767"/>
                  </a:cubicBezTo>
                  <a:cubicBezTo>
                    <a:pt x="111838" y="1145924"/>
                    <a:pt x="101110" y="1126403"/>
                    <a:pt x="90379" y="1110608"/>
                  </a:cubicBezTo>
                  <a:cubicBezTo>
                    <a:pt x="88294" y="1107628"/>
                    <a:pt x="86207" y="1104648"/>
                    <a:pt x="84121" y="1101964"/>
                  </a:cubicBezTo>
                  <a:cubicBezTo>
                    <a:pt x="82630" y="1099879"/>
                    <a:pt x="80992" y="1097792"/>
                    <a:pt x="79501" y="1095856"/>
                  </a:cubicBezTo>
                  <a:cubicBezTo>
                    <a:pt x="77714" y="1093619"/>
                    <a:pt x="76074" y="1091534"/>
                    <a:pt x="74435" y="1089596"/>
                  </a:cubicBezTo>
                  <a:cubicBezTo>
                    <a:pt x="71157" y="1085572"/>
                    <a:pt x="68028" y="1081847"/>
                    <a:pt x="65197" y="1078569"/>
                  </a:cubicBezTo>
                  <a:cubicBezTo>
                    <a:pt x="63110" y="1076036"/>
                    <a:pt x="61174" y="1073800"/>
                    <a:pt x="59534" y="1071864"/>
                  </a:cubicBezTo>
                  <a:cubicBezTo>
                    <a:pt x="59236" y="1071566"/>
                    <a:pt x="58938" y="1071267"/>
                    <a:pt x="58789" y="1070969"/>
                  </a:cubicBezTo>
                  <a:lnTo>
                    <a:pt x="13190" y="1070969"/>
                  </a:lnTo>
                  <a:lnTo>
                    <a:pt x="13190" y="1070984"/>
                  </a:lnTo>
                  <a:lnTo>
                    <a:pt x="58789" y="1070984"/>
                  </a:lnTo>
                  <a:cubicBezTo>
                    <a:pt x="58938" y="1071282"/>
                    <a:pt x="59236" y="1071580"/>
                    <a:pt x="59534" y="1071878"/>
                  </a:cubicBezTo>
                  <a:cubicBezTo>
                    <a:pt x="61174" y="1073815"/>
                    <a:pt x="63110" y="1076051"/>
                    <a:pt x="65197" y="1078584"/>
                  </a:cubicBezTo>
                  <a:cubicBezTo>
                    <a:pt x="68028" y="1081862"/>
                    <a:pt x="71157" y="1085587"/>
                    <a:pt x="74435" y="1089610"/>
                  </a:cubicBezTo>
                  <a:cubicBezTo>
                    <a:pt x="76074" y="1091549"/>
                    <a:pt x="77714" y="1093634"/>
                    <a:pt x="79501" y="1095870"/>
                  </a:cubicBezTo>
                  <a:cubicBezTo>
                    <a:pt x="80992" y="1097807"/>
                    <a:pt x="82630" y="1099894"/>
                    <a:pt x="84121" y="1101979"/>
                  </a:cubicBezTo>
                  <a:cubicBezTo>
                    <a:pt x="86207" y="1104663"/>
                    <a:pt x="88294" y="1107643"/>
                    <a:pt x="90379" y="1110622"/>
                  </a:cubicBezTo>
                  <a:cubicBezTo>
                    <a:pt x="101110" y="1126418"/>
                    <a:pt x="111838" y="1145939"/>
                    <a:pt x="118842" y="1169782"/>
                  </a:cubicBezTo>
                  <a:cubicBezTo>
                    <a:pt x="120333" y="1174253"/>
                    <a:pt x="121525" y="1178723"/>
                    <a:pt x="122567" y="1183492"/>
                  </a:cubicBezTo>
                  <a:lnTo>
                    <a:pt x="127409" y="1238823"/>
                  </a:lnTo>
                  <a:lnTo>
                    <a:pt x="127408" y="1238828"/>
                  </a:lnTo>
                  <a:lnTo>
                    <a:pt x="127407" y="1238833"/>
                  </a:lnTo>
                  <a:lnTo>
                    <a:pt x="122567" y="1183522"/>
                  </a:lnTo>
                  <a:cubicBezTo>
                    <a:pt x="121525" y="1178753"/>
                    <a:pt x="120333" y="1174282"/>
                    <a:pt x="118842" y="1169811"/>
                  </a:cubicBezTo>
                  <a:cubicBezTo>
                    <a:pt x="111838" y="1145969"/>
                    <a:pt x="101110" y="1126448"/>
                    <a:pt x="90379" y="1110652"/>
                  </a:cubicBezTo>
                  <a:cubicBezTo>
                    <a:pt x="88294" y="1107672"/>
                    <a:pt x="86207" y="1104692"/>
                    <a:pt x="84121" y="1102009"/>
                  </a:cubicBezTo>
                  <a:cubicBezTo>
                    <a:pt x="82630" y="1099923"/>
                    <a:pt x="80992" y="1097838"/>
                    <a:pt x="79501" y="1095900"/>
                  </a:cubicBezTo>
                  <a:cubicBezTo>
                    <a:pt x="77714" y="1093665"/>
                    <a:pt x="76074" y="1091578"/>
                    <a:pt x="74435" y="1089642"/>
                  </a:cubicBezTo>
                  <a:cubicBezTo>
                    <a:pt x="71157" y="1085618"/>
                    <a:pt x="68028" y="1081893"/>
                    <a:pt x="65197" y="1078613"/>
                  </a:cubicBezTo>
                  <a:cubicBezTo>
                    <a:pt x="63110" y="1076080"/>
                    <a:pt x="61174" y="1073846"/>
                    <a:pt x="59534" y="1071908"/>
                  </a:cubicBezTo>
                  <a:cubicBezTo>
                    <a:pt x="59236" y="1071610"/>
                    <a:pt x="58938" y="1071312"/>
                    <a:pt x="58789" y="1071013"/>
                  </a:cubicBezTo>
                  <a:lnTo>
                    <a:pt x="13190" y="1071013"/>
                  </a:lnTo>
                  <a:lnTo>
                    <a:pt x="13190" y="1453347"/>
                  </a:lnTo>
                  <a:lnTo>
                    <a:pt x="5" y="1466530"/>
                  </a:lnTo>
                  <a:lnTo>
                    <a:pt x="5" y="1088747"/>
                  </a:lnTo>
                  <a:lnTo>
                    <a:pt x="822" y="1088747"/>
                  </a:lnTo>
                  <a:lnTo>
                    <a:pt x="822" y="1088733"/>
                  </a:lnTo>
                  <a:lnTo>
                    <a:pt x="822" y="1088718"/>
                  </a:lnTo>
                  <a:lnTo>
                    <a:pt x="5" y="1088718"/>
                  </a:lnTo>
                  <a:lnTo>
                    <a:pt x="5" y="1088703"/>
                  </a:lnTo>
                  <a:lnTo>
                    <a:pt x="822" y="1088703"/>
                  </a:lnTo>
                  <a:close/>
                  <a:moveTo>
                    <a:pt x="1732964" y="790117"/>
                  </a:moveTo>
                  <a:lnTo>
                    <a:pt x="1741697" y="798834"/>
                  </a:lnTo>
                  <a:lnTo>
                    <a:pt x="1551527" y="989026"/>
                  </a:lnTo>
                  <a:lnTo>
                    <a:pt x="1542795" y="980307"/>
                  </a:lnTo>
                  <a:close/>
                  <a:moveTo>
                    <a:pt x="655153" y="738990"/>
                  </a:moveTo>
                  <a:lnTo>
                    <a:pt x="655153" y="745069"/>
                  </a:lnTo>
                  <a:lnTo>
                    <a:pt x="655159" y="745069"/>
                  </a:lnTo>
                  <a:lnTo>
                    <a:pt x="655159" y="738990"/>
                  </a:lnTo>
                  <a:close/>
                  <a:moveTo>
                    <a:pt x="2239491" y="385209"/>
                  </a:moveTo>
                  <a:cubicBezTo>
                    <a:pt x="2240089" y="385507"/>
                    <a:pt x="2240683" y="385804"/>
                    <a:pt x="2241280" y="386102"/>
                  </a:cubicBezTo>
                  <a:cubicBezTo>
                    <a:pt x="2244856" y="388040"/>
                    <a:pt x="2248283" y="389976"/>
                    <a:pt x="2251859" y="391914"/>
                  </a:cubicBezTo>
                  <a:lnTo>
                    <a:pt x="2251859" y="1455501"/>
                  </a:lnTo>
                  <a:lnTo>
                    <a:pt x="2285836" y="1421525"/>
                  </a:lnTo>
                  <a:lnTo>
                    <a:pt x="2285836" y="411584"/>
                  </a:lnTo>
                  <a:cubicBezTo>
                    <a:pt x="2286433" y="411883"/>
                    <a:pt x="2287029" y="412330"/>
                    <a:pt x="2287625" y="412628"/>
                  </a:cubicBezTo>
                  <a:cubicBezTo>
                    <a:pt x="2291201" y="414713"/>
                    <a:pt x="2294629" y="416801"/>
                    <a:pt x="2298205" y="419035"/>
                  </a:cubicBezTo>
                  <a:lnTo>
                    <a:pt x="2298205" y="1409157"/>
                  </a:lnTo>
                  <a:lnTo>
                    <a:pt x="2328227" y="1379136"/>
                  </a:lnTo>
                  <a:lnTo>
                    <a:pt x="2336975" y="1387840"/>
                  </a:lnTo>
                  <a:lnTo>
                    <a:pt x="2298205" y="1426609"/>
                  </a:lnTo>
                  <a:lnTo>
                    <a:pt x="2298205" y="1493062"/>
                  </a:lnTo>
                  <a:lnTo>
                    <a:pt x="2778527" y="1012734"/>
                  </a:lnTo>
                  <a:lnTo>
                    <a:pt x="2787259" y="1021451"/>
                  </a:lnTo>
                  <a:lnTo>
                    <a:pt x="2298205" y="1510512"/>
                  </a:lnTo>
                  <a:lnTo>
                    <a:pt x="2298205" y="1716810"/>
                  </a:lnTo>
                  <a:lnTo>
                    <a:pt x="2359000" y="1656010"/>
                  </a:lnTo>
                  <a:lnTo>
                    <a:pt x="2367731" y="1664727"/>
                  </a:lnTo>
                  <a:lnTo>
                    <a:pt x="2298205" y="1734259"/>
                  </a:lnTo>
                  <a:lnTo>
                    <a:pt x="2298205" y="3038603"/>
                  </a:lnTo>
                  <a:lnTo>
                    <a:pt x="2285836" y="3038603"/>
                  </a:lnTo>
                  <a:lnTo>
                    <a:pt x="2285836" y="1746629"/>
                  </a:lnTo>
                  <a:lnTo>
                    <a:pt x="2251859" y="1780609"/>
                  </a:lnTo>
                  <a:lnTo>
                    <a:pt x="2251859" y="3038603"/>
                  </a:lnTo>
                  <a:lnTo>
                    <a:pt x="2239491" y="3038603"/>
                  </a:lnTo>
                  <a:lnTo>
                    <a:pt x="2239491" y="2519280"/>
                  </a:lnTo>
                  <a:lnTo>
                    <a:pt x="2148229" y="2519280"/>
                  </a:lnTo>
                  <a:lnTo>
                    <a:pt x="1992285" y="2519280"/>
                  </a:lnTo>
                  <a:lnTo>
                    <a:pt x="1944832" y="2519280"/>
                  </a:lnTo>
                  <a:lnTo>
                    <a:pt x="1788862" y="2519280"/>
                  </a:lnTo>
                  <a:lnTo>
                    <a:pt x="667518" y="2519280"/>
                  </a:lnTo>
                  <a:lnTo>
                    <a:pt x="667518" y="3038603"/>
                  </a:lnTo>
                  <a:lnTo>
                    <a:pt x="655149" y="3038603"/>
                  </a:lnTo>
                  <a:lnTo>
                    <a:pt x="655149" y="2519280"/>
                  </a:lnTo>
                  <a:lnTo>
                    <a:pt x="0" y="2519280"/>
                  </a:lnTo>
                  <a:lnTo>
                    <a:pt x="0" y="2511262"/>
                  </a:lnTo>
                  <a:lnTo>
                    <a:pt x="36730" y="2511262"/>
                  </a:lnTo>
                  <a:lnTo>
                    <a:pt x="36730" y="2506926"/>
                  </a:lnTo>
                  <a:lnTo>
                    <a:pt x="49099" y="2506926"/>
                  </a:lnTo>
                  <a:lnTo>
                    <a:pt x="49099" y="2511262"/>
                  </a:lnTo>
                  <a:lnTo>
                    <a:pt x="49104" y="2511262"/>
                  </a:lnTo>
                  <a:lnTo>
                    <a:pt x="49104" y="2506926"/>
                  </a:lnTo>
                  <a:lnTo>
                    <a:pt x="49099" y="2506926"/>
                  </a:lnTo>
                  <a:lnTo>
                    <a:pt x="49099" y="2498894"/>
                  </a:lnTo>
                  <a:lnTo>
                    <a:pt x="183212" y="2498894"/>
                  </a:lnTo>
                  <a:cubicBezTo>
                    <a:pt x="196177" y="2498894"/>
                    <a:pt x="206906" y="2488314"/>
                    <a:pt x="206906" y="2475200"/>
                  </a:cubicBezTo>
                  <a:lnTo>
                    <a:pt x="206906" y="2475185"/>
                  </a:lnTo>
                  <a:cubicBezTo>
                    <a:pt x="206906" y="2488300"/>
                    <a:pt x="196177" y="2498879"/>
                    <a:pt x="183212" y="2498879"/>
                  </a:cubicBezTo>
                  <a:lnTo>
                    <a:pt x="49099" y="2498879"/>
                  </a:lnTo>
                  <a:lnTo>
                    <a:pt x="49099" y="2498864"/>
                  </a:lnTo>
                  <a:lnTo>
                    <a:pt x="183212" y="2498864"/>
                  </a:lnTo>
                  <a:cubicBezTo>
                    <a:pt x="196177" y="2498864"/>
                    <a:pt x="206906" y="2488283"/>
                    <a:pt x="206906" y="2475171"/>
                  </a:cubicBezTo>
                  <a:lnTo>
                    <a:pt x="206906" y="2258067"/>
                  </a:lnTo>
                  <a:lnTo>
                    <a:pt x="213611" y="2258067"/>
                  </a:lnTo>
                  <a:lnTo>
                    <a:pt x="213611" y="2258054"/>
                  </a:lnTo>
                  <a:lnTo>
                    <a:pt x="206906" y="2258054"/>
                  </a:lnTo>
                  <a:lnTo>
                    <a:pt x="206906" y="2215612"/>
                  </a:lnTo>
                  <a:cubicBezTo>
                    <a:pt x="206906" y="2191919"/>
                    <a:pt x="190812" y="2170759"/>
                    <a:pt x="168162" y="2164201"/>
                  </a:cubicBezTo>
                  <a:lnTo>
                    <a:pt x="166522" y="2163456"/>
                  </a:lnTo>
                  <a:cubicBezTo>
                    <a:pt x="157135" y="2157198"/>
                    <a:pt x="151024" y="2149897"/>
                    <a:pt x="147001" y="2142446"/>
                  </a:cubicBezTo>
                  <a:cubicBezTo>
                    <a:pt x="146852" y="2141999"/>
                    <a:pt x="146554" y="2141701"/>
                    <a:pt x="146405" y="2141253"/>
                  </a:cubicBezTo>
                  <a:lnTo>
                    <a:pt x="66980" y="2141253"/>
                  </a:lnTo>
                  <a:cubicBezTo>
                    <a:pt x="66831" y="2141701"/>
                    <a:pt x="66532" y="2141999"/>
                    <a:pt x="66234" y="2142446"/>
                  </a:cubicBezTo>
                  <a:lnTo>
                    <a:pt x="66222" y="2142446"/>
                  </a:lnTo>
                  <a:lnTo>
                    <a:pt x="66211" y="2142446"/>
                  </a:lnTo>
                  <a:lnTo>
                    <a:pt x="53122" y="2142446"/>
                  </a:lnTo>
                  <a:lnTo>
                    <a:pt x="53122" y="2146619"/>
                  </a:lnTo>
                  <a:cubicBezTo>
                    <a:pt x="52526" y="2147362"/>
                    <a:pt x="51780" y="2148108"/>
                    <a:pt x="51035" y="2148704"/>
                  </a:cubicBezTo>
                  <a:cubicBezTo>
                    <a:pt x="50439" y="2149449"/>
                    <a:pt x="49695" y="2150046"/>
                    <a:pt x="49099" y="2150493"/>
                  </a:cubicBezTo>
                  <a:lnTo>
                    <a:pt x="49099" y="2158509"/>
                  </a:lnTo>
                  <a:cubicBezTo>
                    <a:pt x="48651" y="2158956"/>
                    <a:pt x="48055" y="2159254"/>
                    <a:pt x="47459" y="2159701"/>
                  </a:cubicBezTo>
                  <a:lnTo>
                    <a:pt x="46862" y="2159999"/>
                  </a:lnTo>
                  <a:lnTo>
                    <a:pt x="46862" y="2152280"/>
                  </a:lnTo>
                  <a:lnTo>
                    <a:pt x="46862" y="2147660"/>
                  </a:lnTo>
                  <a:cubicBezTo>
                    <a:pt x="47608" y="2147066"/>
                    <a:pt x="48502" y="2146320"/>
                    <a:pt x="49099" y="2145426"/>
                  </a:cubicBezTo>
                  <a:cubicBezTo>
                    <a:pt x="50142" y="2144531"/>
                    <a:pt x="50886" y="2143488"/>
                    <a:pt x="51780" y="2142446"/>
                  </a:cubicBezTo>
                  <a:cubicBezTo>
                    <a:pt x="52078" y="2141999"/>
                    <a:pt x="52377" y="2141701"/>
                    <a:pt x="52675" y="2141253"/>
                  </a:cubicBezTo>
                  <a:lnTo>
                    <a:pt x="52664" y="2141253"/>
                  </a:lnTo>
                  <a:lnTo>
                    <a:pt x="52675" y="2141239"/>
                  </a:lnTo>
                  <a:lnTo>
                    <a:pt x="52664" y="2141239"/>
                  </a:lnTo>
                  <a:lnTo>
                    <a:pt x="52653" y="2141239"/>
                  </a:lnTo>
                  <a:lnTo>
                    <a:pt x="52664" y="2141224"/>
                  </a:lnTo>
                  <a:lnTo>
                    <a:pt x="52675" y="2141209"/>
                  </a:lnTo>
                  <a:lnTo>
                    <a:pt x="49099" y="2141209"/>
                  </a:lnTo>
                  <a:lnTo>
                    <a:pt x="49099" y="2128885"/>
                  </a:lnTo>
                  <a:lnTo>
                    <a:pt x="63403" y="2128885"/>
                  </a:lnTo>
                  <a:cubicBezTo>
                    <a:pt x="63254" y="2129183"/>
                    <a:pt x="63254" y="2129630"/>
                    <a:pt x="63105" y="2129928"/>
                  </a:cubicBezTo>
                  <a:lnTo>
                    <a:pt x="69663" y="2129928"/>
                  </a:lnTo>
                  <a:cubicBezTo>
                    <a:pt x="69812" y="2129481"/>
                    <a:pt x="69960" y="2129183"/>
                    <a:pt x="69960" y="2128885"/>
                  </a:cubicBezTo>
                  <a:lnTo>
                    <a:pt x="173973" y="2128885"/>
                  </a:lnTo>
                  <a:cubicBezTo>
                    <a:pt x="174867" y="2128885"/>
                    <a:pt x="175464" y="2128288"/>
                    <a:pt x="175464" y="2127396"/>
                  </a:cubicBezTo>
                  <a:lnTo>
                    <a:pt x="175464" y="2127379"/>
                  </a:lnTo>
                  <a:cubicBezTo>
                    <a:pt x="175464" y="2128274"/>
                    <a:pt x="174867" y="2128870"/>
                    <a:pt x="173973" y="2128870"/>
                  </a:cubicBezTo>
                  <a:cubicBezTo>
                    <a:pt x="174867" y="2128870"/>
                    <a:pt x="175464" y="2128259"/>
                    <a:pt x="175464" y="2127364"/>
                  </a:cubicBezTo>
                  <a:lnTo>
                    <a:pt x="175464" y="2092077"/>
                  </a:lnTo>
                  <a:cubicBezTo>
                    <a:pt x="175464" y="2091482"/>
                    <a:pt x="175165" y="2091035"/>
                    <a:pt x="174718" y="2090886"/>
                  </a:cubicBezTo>
                  <a:cubicBezTo>
                    <a:pt x="174569" y="2090588"/>
                    <a:pt x="174271" y="2090588"/>
                    <a:pt x="173973" y="2090588"/>
                  </a:cubicBezTo>
                  <a:lnTo>
                    <a:pt x="49099" y="2090588"/>
                  </a:lnTo>
                  <a:lnTo>
                    <a:pt x="49099" y="2106235"/>
                  </a:lnTo>
                  <a:lnTo>
                    <a:pt x="36730" y="2106235"/>
                  </a:lnTo>
                  <a:lnTo>
                    <a:pt x="36730" y="2106220"/>
                  </a:lnTo>
                  <a:lnTo>
                    <a:pt x="36730" y="2106205"/>
                  </a:lnTo>
                  <a:lnTo>
                    <a:pt x="36730" y="2078219"/>
                  </a:lnTo>
                  <a:lnTo>
                    <a:pt x="173973" y="2078219"/>
                  </a:lnTo>
                  <a:cubicBezTo>
                    <a:pt x="180829" y="2078219"/>
                    <a:pt x="186639" y="2083286"/>
                    <a:pt x="187683" y="2089992"/>
                  </a:cubicBezTo>
                  <a:lnTo>
                    <a:pt x="187683" y="2090260"/>
                  </a:lnTo>
                  <a:lnTo>
                    <a:pt x="187683" y="2090275"/>
                  </a:lnTo>
                  <a:lnTo>
                    <a:pt x="187683" y="2090290"/>
                  </a:lnTo>
                  <a:cubicBezTo>
                    <a:pt x="187832" y="2090886"/>
                    <a:pt x="187832" y="2091482"/>
                    <a:pt x="187832" y="2092077"/>
                  </a:cubicBezTo>
                  <a:lnTo>
                    <a:pt x="187832" y="2127364"/>
                  </a:lnTo>
                  <a:lnTo>
                    <a:pt x="187832" y="2127379"/>
                  </a:lnTo>
                  <a:lnTo>
                    <a:pt x="187832" y="2127396"/>
                  </a:lnTo>
                  <a:cubicBezTo>
                    <a:pt x="187832" y="2129034"/>
                    <a:pt x="187534" y="2130674"/>
                    <a:pt x="186938" y="2132163"/>
                  </a:cubicBezTo>
                  <a:cubicBezTo>
                    <a:pt x="186789" y="2132312"/>
                    <a:pt x="186789" y="2132610"/>
                    <a:pt x="186639" y="2132759"/>
                  </a:cubicBezTo>
                  <a:cubicBezTo>
                    <a:pt x="184554" y="2137677"/>
                    <a:pt x="179636" y="2141253"/>
                    <a:pt x="173973" y="2141253"/>
                  </a:cubicBezTo>
                  <a:lnTo>
                    <a:pt x="160882" y="2141253"/>
                  </a:lnTo>
                  <a:lnTo>
                    <a:pt x="160870" y="2141253"/>
                  </a:lnTo>
                  <a:lnTo>
                    <a:pt x="160860" y="2141253"/>
                  </a:lnTo>
                  <a:cubicBezTo>
                    <a:pt x="161157" y="2141701"/>
                    <a:pt x="161457" y="2141999"/>
                    <a:pt x="161753" y="2142446"/>
                  </a:cubicBezTo>
                  <a:cubicBezTo>
                    <a:pt x="164586" y="2146022"/>
                    <a:pt x="168013" y="2149449"/>
                    <a:pt x="172633" y="2152578"/>
                  </a:cubicBezTo>
                  <a:cubicBezTo>
                    <a:pt x="194388" y="2159283"/>
                    <a:pt x="210780" y="2176868"/>
                    <a:pt x="216591" y="2198327"/>
                  </a:cubicBezTo>
                  <a:cubicBezTo>
                    <a:pt x="217038" y="2199518"/>
                    <a:pt x="217336" y="2200860"/>
                    <a:pt x="217635" y="2202053"/>
                  </a:cubicBezTo>
                  <a:cubicBezTo>
                    <a:pt x="218678" y="2206523"/>
                    <a:pt x="219125" y="2210992"/>
                    <a:pt x="219125" y="2215612"/>
                  </a:cubicBezTo>
                  <a:lnTo>
                    <a:pt x="219125" y="2242405"/>
                  </a:lnTo>
                  <a:lnTo>
                    <a:pt x="219125" y="2242420"/>
                  </a:lnTo>
                  <a:lnTo>
                    <a:pt x="219125" y="2242437"/>
                  </a:lnTo>
                  <a:lnTo>
                    <a:pt x="242372" y="2242437"/>
                  </a:lnTo>
                  <a:lnTo>
                    <a:pt x="242370" y="2242420"/>
                  </a:lnTo>
                  <a:lnTo>
                    <a:pt x="242368" y="2242405"/>
                  </a:lnTo>
                  <a:lnTo>
                    <a:pt x="241775" y="2238115"/>
                  </a:lnTo>
                  <a:lnTo>
                    <a:pt x="241775" y="2238098"/>
                  </a:lnTo>
                  <a:lnTo>
                    <a:pt x="241775" y="2238085"/>
                  </a:lnTo>
                  <a:lnTo>
                    <a:pt x="241775" y="2146022"/>
                  </a:lnTo>
                  <a:cubicBezTo>
                    <a:pt x="241775" y="2135739"/>
                    <a:pt x="247588" y="2126501"/>
                    <a:pt x="256380" y="2121881"/>
                  </a:cubicBezTo>
                  <a:lnTo>
                    <a:pt x="256375" y="2121872"/>
                  </a:lnTo>
                  <a:lnTo>
                    <a:pt x="256370" y="2121861"/>
                  </a:lnTo>
                  <a:lnTo>
                    <a:pt x="252951" y="2114729"/>
                  </a:lnTo>
                  <a:lnTo>
                    <a:pt x="252951" y="2114714"/>
                  </a:lnTo>
                  <a:lnTo>
                    <a:pt x="252951" y="2114698"/>
                  </a:lnTo>
                  <a:lnTo>
                    <a:pt x="252951" y="2102211"/>
                  </a:lnTo>
                  <a:cubicBezTo>
                    <a:pt x="252951" y="2097293"/>
                    <a:pt x="256975" y="2093270"/>
                    <a:pt x="261744" y="2093270"/>
                  </a:cubicBezTo>
                  <a:lnTo>
                    <a:pt x="309429" y="2093270"/>
                  </a:lnTo>
                  <a:cubicBezTo>
                    <a:pt x="310324" y="2093270"/>
                    <a:pt x="311367" y="2093419"/>
                    <a:pt x="312111" y="2093717"/>
                  </a:cubicBezTo>
                  <a:cubicBezTo>
                    <a:pt x="315093" y="2094611"/>
                    <a:pt x="317327" y="2096995"/>
                    <a:pt x="318073" y="2099975"/>
                  </a:cubicBezTo>
                  <a:cubicBezTo>
                    <a:pt x="318222" y="2100720"/>
                    <a:pt x="318371" y="2101466"/>
                    <a:pt x="318371" y="2102211"/>
                  </a:cubicBezTo>
                  <a:lnTo>
                    <a:pt x="318371" y="2114698"/>
                  </a:lnTo>
                  <a:lnTo>
                    <a:pt x="318371" y="2114714"/>
                  </a:lnTo>
                  <a:lnTo>
                    <a:pt x="318371" y="2114729"/>
                  </a:lnTo>
                  <a:cubicBezTo>
                    <a:pt x="318371" y="2115920"/>
                    <a:pt x="318073" y="2117112"/>
                    <a:pt x="317625" y="2118305"/>
                  </a:cubicBezTo>
                  <a:cubicBezTo>
                    <a:pt x="317476" y="2118454"/>
                    <a:pt x="317327" y="2118752"/>
                    <a:pt x="317178" y="2119051"/>
                  </a:cubicBezTo>
                  <a:lnTo>
                    <a:pt x="314809" y="2121863"/>
                  </a:lnTo>
                  <a:lnTo>
                    <a:pt x="314801" y="2121872"/>
                  </a:lnTo>
                  <a:lnTo>
                    <a:pt x="314794" y="2121881"/>
                  </a:lnTo>
                  <a:cubicBezTo>
                    <a:pt x="316136" y="2122627"/>
                    <a:pt x="317476" y="2123519"/>
                    <a:pt x="318669" y="2124563"/>
                  </a:cubicBezTo>
                  <a:cubicBezTo>
                    <a:pt x="321201" y="2126352"/>
                    <a:pt x="323289" y="2128586"/>
                    <a:pt x="324927" y="2131268"/>
                  </a:cubicBezTo>
                  <a:cubicBezTo>
                    <a:pt x="324927" y="2131417"/>
                    <a:pt x="325076" y="2131417"/>
                    <a:pt x="325076" y="2131566"/>
                  </a:cubicBezTo>
                  <a:lnTo>
                    <a:pt x="325225" y="2131717"/>
                  </a:lnTo>
                  <a:cubicBezTo>
                    <a:pt x="325374" y="2131717"/>
                    <a:pt x="325374" y="2131865"/>
                    <a:pt x="325374" y="2131865"/>
                  </a:cubicBezTo>
                  <a:cubicBezTo>
                    <a:pt x="327610" y="2135443"/>
                    <a:pt x="328950" y="2139464"/>
                    <a:pt x="329248" y="2143786"/>
                  </a:cubicBezTo>
                  <a:cubicBezTo>
                    <a:pt x="329398" y="2144531"/>
                    <a:pt x="329398" y="2145277"/>
                    <a:pt x="329398" y="2146022"/>
                  </a:cubicBezTo>
                  <a:lnTo>
                    <a:pt x="329398" y="2238085"/>
                  </a:lnTo>
                  <a:lnTo>
                    <a:pt x="329398" y="2238098"/>
                  </a:lnTo>
                  <a:lnTo>
                    <a:pt x="329398" y="2238115"/>
                  </a:lnTo>
                  <a:lnTo>
                    <a:pt x="328805" y="2242405"/>
                  </a:lnTo>
                  <a:lnTo>
                    <a:pt x="328803" y="2242420"/>
                  </a:lnTo>
                  <a:lnTo>
                    <a:pt x="328801" y="2242437"/>
                  </a:lnTo>
                  <a:lnTo>
                    <a:pt x="333121" y="2242437"/>
                  </a:lnTo>
                  <a:cubicBezTo>
                    <a:pt x="333270" y="2243478"/>
                    <a:pt x="333717" y="2244522"/>
                    <a:pt x="334164" y="2245416"/>
                  </a:cubicBezTo>
                  <a:cubicBezTo>
                    <a:pt x="334761" y="2246756"/>
                    <a:pt x="335506" y="2247949"/>
                    <a:pt x="336399" y="2248993"/>
                  </a:cubicBezTo>
                  <a:cubicBezTo>
                    <a:pt x="335953" y="2250036"/>
                    <a:pt x="335357" y="2250931"/>
                    <a:pt x="334612" y="2251674"/>
                  </a:cubicBezTo>
                  <a:lnTo>
                    <a:pt x="331512" y="2254774"/>
                  </a:lnTo>
                  <a:lnTo>
                    <a:pt x="314571" y="2254774"/>
                  </a:lnTo>
                  <a:lnTo>
                    <a:pt x="322392" y="2251823"/>
                  </a:lnTo>
                  <a:cubicBezTo>
                    <a:pt x="322392" y="2251674"/>
                    <a:pt x="322541" y="2251674"/>
                    <a:pt x="322541" y="2251674"/>
                  </a:cubicBezTo>
                  <a:cubicBezTo>
                    <a:pt x="324776" y="2250036"/>
                    <a:pt x="326565" y="2247949"/>
                    <a:pt x="327608" y="2245416"/>
                  </a:cubicBezTo>
                  <a:cubicBezTo>
                    <a:pt x="328205" y="2244522"/>
                    <a:pt x="328501" y="2243478"/>
                    <a:pt x="328799" y="2242437"/>
                  </a:cubicBezTo>
                  <a:lnTo>
                    <a:pt x="328788" y="2242437"/>
                  </a:lnTo>
                  <a:lnTo>
                    <a:pt x="312707" y="2242437"/>
                  </a:lnTo>
                  <a:lnTo>
                    <a:pt x="312739" y="2242405"/>
                  </a:lnTo>
                  <a:lnTo>
                    <a:pt x="317029" y="2238115"/>
                  </a:lnTo>
                  <a:lnTo>
                    <a:pt x="317029" y="2238098"/>
                  </a:lnTo>
                  <a:lnTo>
                    <a:pt x="312722" y="2242405"/>
                  </a:lnTo>
                  <a:lnTo>
                    <a:pt x="317029" y="2238085"/>
                  </a:lnTo>
                  <a:cubicBezTo>
                    <a:pt x="317029" y="2240469"/>
                    <a:pt x="315242" y="2242405"/>
                    <a:pt x="312707" y="2242405"/>
                  </a:cubicBezTo>
                  <a:cubicBezTo>
                    <a:pt x="315242" y="2242405"/>
                    <a:pt x="317029" y="2240469"/>
                    <a:pt x="317029" y="2238069"/>
                  </a:cubicBezTo>
                  <a:lnTo>
                    <a:pt x="317029" y="2146022"/>
                  </a:lnTo>
                  <a:cubicBezTo>
                    <a:pt x="317029" y="2139315"/>
                    <a:pt x="312707" y="2133504"/>
                    <a:pt x="306300" y="2131566"/>
                  </a:cubicBezTo>
                  <a:lnTo>
                    <a:pt x="304660" y="2130823"/>
                  </a:lnTo>
                  <a:cubicBezTo>
                    <a:pt x="301979" y="2129183"/>
                    <a:pt x="299744" y="2127096"/>
                    <a:pt x="298104" y="2124563"/>
                  </a:cubicBezTo>
                  <a:cubicBezTo>
                    <a:pt x="297806" y="2124265"/>
                    <a:pt x="297508" y="2123967"/>
                    <a:pt x="297359" y="2123668"/>
                  </a:cubicBezTo>
                  <a:lnTo>
                    <a:pt x="273963" y="2123668"/>
                  </a:lnTo>
                  <a:cubicBezTo>
                    <a:pt x="273814" y="2123967"/>
                    <a:pt x="273516" y="2124265"/>
                    <a:pt x="273218" y="2124563"/>
                  </a:cubicBezTo>
                  <a:cubicBezTo>
                    <a:pt x="273069" y="2124861"/>
                    <a:pt x="272772" y="2125159"/>
                    <a:pt x="272472" y="2125458"/>
                  </a:cubicBezTo>
                  <a:cubicBezTo>
                    <a:pt x="270834" y="2127543"/>
                    <a:pt x="268896" y="2129332"/>
                    <a:pt x="266662" y="2130823"/>
                  </a:cubicBezTo>
                  <a:lnTo>
                    <a:pt x="265022" y="2131566"/>
                  </a:lnTo>
                  <a:cubicBezTo>
                    <a:pt x="263086" y="2132163"/>
                    <a:pt x="261297" y="2133057"/>
                    <a:pt x="259808" y="2134250"/>
                  </a:cubicBezTo>
                  <a:cubicBezTo>
                    <a:pt x="256231" y="2137081"/>
                    <a:pt x="253995" y="2141253"/>
                    <a:pt x="253995" y="2146022"/>
                  </a:cubicBezTo>
                  <a:lnTo>
                    <a:pt x="253995" y="2238085"/>
                  </a:lnTo>
                  <a:cubicBezTo>
                    <a:pt x="253995" y="2239276"/>
                    <a:pt x="254591" y="2240484"/>
                    <a:pt x="255486" y="2241378"/>
                  </a:cubicBezTo>
                  <a:cubicBezTo>
                    <a:pt x="254591" y="2240484"/>
                    <a:pt x="253995" y="2239291"/>
                    <a:pt x="253995" y="2238098"/>
                  </a:cubicBezTo>
                  <a:lnTo>
                    <a:pt x="253995" y="2238115"/>
                  </a:lnTo>
                  <a:cubicBezTo>
                    <a:pt x="253995" y="2239306"/>
                    <a:pt x="254591" y="2240498"/>
                    <a:pt x="255486" y="2241393"/>
                  </a:cubicBezTo>
                  <a:lnTo>
                    <a:pt x="258375" y="2242405"/>
                  </a:lnTo>
                  <a:lnTo>
                    <a:pt x="258466" y="2242437"/>
                  </a:lnTo>
                  <a:lnTo>
                    <a:pt x="242372" y="2242437"/>
                  </a:lnTo>
                  <a:cubicBezTo>
                    <a:pt x="242670" y="2243478"/>
                    <a:pt x="242968" y="2244522"/>
                    <a:pt x="243565" y="2245416"/>
                  </a:cubicBezTo>
                  <a:cubicBezTo>
                    <a:pt x="244606" y="2247949"/>
                    <a:pt x="246395" y="2250036"/>
                    <a:pt x="248632" y="2251674"/>
                  </a:cubicBezTo>
                  <a:lnTo>
                    <a:pt x="256013" y="2254774"/>
                  </a:lnTo>
                  <a:lnTo>
                    <a:pt x="219125" y="2254774"/>
                  </a:lnTo>
                  <a:lnTo>
                    <a:pt x="219125" y="2254789"/>
                  </a:lnTo>
                  <a:lnTo>
                    <a:pt x="256049" y="2254789"/>
                  </a:lnTo>
                  <a:lnTo>
                    <a:pt x="256082" y="2254803"/>
                  </a:lnTo>
                  <a:lnTo>
                    <a:pt x="219125" y="2254803"/>
                  </a:lnTo>
                  <a:lnTo>
                    <a:pt x="219125" y="2313188"/>
                  </a:lnTo>
                  <a:lnTo>
                    <a:pt x="219125" y="2313205"/>
                  </a:lnTo>
                  <a:lnTo>
                    <a:pt x="219125" y="2313219"/>
                  </a:lnTo>
                  <a:lnTo>
                    <a:pt x="219871" y="2313219"/>
                  </a:lnTo>
                  <a:lnTo>
                    <a:pt x="219871" y="2317510"/>
                  </a:lnTo>
                  <a:lnTo>
                    <a:pt x="213611" y="2317510"/>
                  </a:lnTo>
                  <a:lnTo>
                    <a:pt x="213611" y="2317526"/>
                  </a:lnTo>
                  <a:lnTo>
                    <a:pt x="219871" y="2317526"/>
                  </a:lnTo>
                  <a:lnTo>
                    <a:pt x="219871" y="2325558"/>
                  </a:lnTo>
                  <a:lnTo>
                    <a:pt x="219125" y="2325558"/>
                  </a:lnTo>
                  <a:lnTo>
                    <a:pt x="219125" y="2325571"/>
                  </a:lnTo>
                  <a:lnTo>
                    <a:pt x="219871" y="2325571"/>
                  </a:lnTo>
                  <a:lnTo>
                    <a:pt x="219871" y="2325588"/>
                  </a:lnTo>
                  <a:lnTo>
                    <a:pt x="219125" y="2325588"/>
                  </a:lnTo>
                  <a:lnTo>
                    <a:pt x="219125" y="2428082"/>
                  </a:lnTo>
                  <a:lnTo>
                    <a:pt x="431324" y="2428082"/>
                  </a:lnTo>
                  <a:lnTo>
                    <a:pt x="431324" y="2428096"/>
                  </a:lnTo>
                  <a:lnTo>
                    <a:pt x="219125" y="2428096"/>
                  </a:lnTo>
                  <a:lnTo>
                    <a:pt x="219125" y="2428111"/>
                  </a:lnTo>
                  <a:lnTo>
                    <a:pt x="226129" y="2428111"/>
                  </a:lnTo>
                  <a:lnTo>
                    <a:pt x="226129" y="2440299"/>
                  </a:lnTo>
                  <a:lnTo>
                    <a:pt x="219125" y="2440299"/>
                  </a:lnTo>
                  <a:lnTo>
                    <a:pt x="219125" y="2440316"/>
                  </a:lnTo>
                  <a:lnTo>
                    <a:pt x="226129" y="2440316"/>
                  </a:lnTo>
                  <a:lnTo>
                    <a:pt x="226129" y="2440331"/>
                  </a:lnTo>
                  <a:lnTo>
                    <a:pt x="219125" y="2440331"/>
                  </a:lnTo>
                  <a:lnTo>
                    <a:pt x="219125" y="2475171"/>
                  </a:lnTo>
                  <a:cubicBezTo>
                    <a:pt x="219125" y="2484261"/>
                    <a:pt x="215698" y="2492456"/>
                    <a:pt x="210184" y="2498864"/>
                  </a:cubicBezTo>
                  <a:lnTo>
                    <a:pt x="210186" y="2498864"/>
                  </a:lnTo>
                  <a:lnTo>
                    <a:pt x="219121" y="2475185"/>
                  </a:lnTo>
                  <a:lnTo>
                    <a:pt x="219121" y="2475200"/>
                  </a:lnTo>
                  <a:lnTo>
                    <a:pt x="210191" y="2498864"/>
                  </a:lnTo>
                  <a:lnTo>
                    <a:pt x="210190" y="2498864"/>
                  </a:lnTo>
                  <a:lnTo>
                    <a:pt x="210184" y="2498879"/>
                  </a:lnTo>
                  <a:lnTo>
                    <a:pt x="210190" y="2498879"/>
                  </a:lnTo>
                  <a:lnTo>
                    <a:pt x="210184" y="2498894"/>
                  </a:lnTo>
                  <a:lnTo>
                    <a:pt x="619981" y="2498894"/>
                  </a:lnTo>
                  <a:lnTo>
                    <a:pt x="619981" y="2498879"/>
                  </a:lnTo>
                  <a:lnTo>
                    <a:pt x="210190" y="2498879"/>
                  </a:lnTo>
                  <a:lnTo>
                    <a:pt x="210195" y="2498864"/>
                  </a:lnTo>
                  <a:lnTo>
                    <a:pt x="619981" y="2498864"/>
                  </a:lnTo>
                  <a:lnTo>
                    <a:pt x="619981" y="2254803"/>
                  </a:lnTo>
                  <a:lnTo>
                    <a:pt x="588539" y="2254803"/>
                  </a:lnTo>
                  <a:lnTo>
                    <a:pt x="588570" y="2254789"/>
                  </a:lnTo>
                  <a:lnTo>
                    <a:pt x="619981" y="2254789"/>
                  </a:lnTo>
                  <a:lnTo>
                    <a:pt x="619981" y="2254774"/>
                  </a:lnTo>
                  <a:lnTo>
                    <a:pt x="588609" y="2254774"/>
                  </a:lnTo>
                  <a:lnTo>
                    <a:pt x="588603" y="2254774"/>
                  </a:lnTo>
                  <a:lnTo>
                    <a:pt x="588545" y="2254774"/>
                  </a:lnTo>
                  <a:lnTo>
                    <a:pt x="588226" y="2254803"/>
                  </a:lnTo>
                  <a:lnTo>
                    <a:pt x="588216" y="2254803"/>
                  </a:lnTo>
                  <a:lnTo>
                    <a:pt x="585257" y="2255072"/>
                  </a:lnTo>
                  <a:lnTo>
                    <a:pt x="585267" y="2255072"/>
                  </a:lnTo>
                  <a:lnTo>
                    <a:pt x="588226" y="2254803"/>
                  </a:lnTo>
                  <a:lnTo>
                    <a:pt x="588381" y="2254803"/>
                  </a:lnTo>
                  <a:lnTo>
                    <a:pt x="588390" y="2254803"/>
                  </a:lnTo>
                  <a:lnTo>
                    <a:pt x="588535" y="2254803"/>
                  </a:lnTo>
                  <a:cubicBezTo>
                    <a:pt x="587492" y="2254952"/>
                    <a:pt x="586448" y="2255102"/>
                    <a:pt x="585257" y="2255102"/>
                  </a:cubicBezTo>
                  <a:lnTo>
                    <a:pt x="531014" y="2255102"/>
                  </a:lnTo>
                  <a:cubicBezTo>
                    <a:pt x="529823" y="2255102"/>
                    <a:pt x="528779" y="2254952"/>
                    <a:pt x="527587" y="2254803"/>
                  </a:cubicBezTo>
                  <a:lnTo>
                    <a:pt x="527748" y="2254803"/>
                  </a:lnTo>
                  <a:lnTo>
                    <a:pt x="531014" y="2255087"/>
                  </a:lnTo>
                  <a:lnTo>
                    <a:pt x="531024" y="2255087"/>
                  </a:lnTo>
                  <a:lnTo>
                    <a:pt x="527758" y="2254803"/>
                  </a:lnTo>
                  <a:lnTo>
                    <a:pt x="527921" y="2254803"/>
                  </a:lnTo>
                  <a:lnTo>
                    <a:pt x="527931" y="2254803"/>
                  </a:lnTo>
                  <a:lnTo>
                    <a:pt x="527770" y="2254789"/>
                  </a:lnTo>
                  <a:lnTo>
                    <a:pt x="527597" y="2254774"/>
                  </a:lnTo>
                  <a:lnTo>
                    <a:pt x="527587" y="2254774"/>
                  </a:lnTo>
                  <a:lnTo>
                    <a:pt x="527553" y="2254774"/>
                  </a:lnTo>
                  <a:lnTo>
                    <a:pt x="527510" y="2254774"/>
                  </a:lnTo>
                  <a:lnTo>
                    <a:pt x="526257" y="2254358"/>
                  </a:lnTo>
                  <a:cubicBezTo>
                    <a:pt x="524319" y="2253911"/>
                    <a:pt x="522529" y="2252867"/>
                    <a:pt x="520891" y="2251674"/>
                  </a:cubicBezTo>
                  <a:lnTo>
                    <a:pt x="520882" y="2251674"/>
                  </a:lnTo>
                  <a:cubicBezTo>
                    <a:pt x="522520" y="2252867"/>
                    <a:pt x="524310" y="2253911"/>
                    <a:pt x="526248" y="2254358"/>
                  </a:cubicBezTo>
                  <a:lnTo>
                    <a:pt x="527501" y="2254774"/>
                  </a:lnTo>
                  <a:lnTo>
                    <a:pt x="516449" y="2254774"/>
                  </a:lnTo>
                  <a:lnTo>
                    <a:pt x="516440" y="2254774"/>
                  </a:lnTo>
                  <a:lnTo>
                    <a:pt x="496153" y="2254774"/>
                  </a:lnTo>
                  <a:lnTo>
                    <a:pt x="495837" y="2254803"/>
                  </a:lnTo>
                  <a:lnTo>
                    <a:pt x="495976" y="2254803"/>
                  </a:lnTo>
                  <a:lnTo>
                    <a:pt x="495985" y="2254803"/>
                  </a:lnTo>
                  <a:lnTo>
                    <a:pt x="496144" y="2254803"/>
                  </a:lnTo>
                  <a:cubicBezTo>
                    <a:pt x="495548" y="2254952"/>
                    <a:pt x="494954" y="2254952"/>
                    <a:pt x="494357" y="2254952"/>
                  </a:cubicBezTo>
                  <a:lnTo>
                    <a:pt x="440114" y="2254952"/>
                  </a:lnTo>
                  <a:cubicBezTo>
                    <a:pt x="439519" y="2254952"/>
                    <a:pt x="438923" y="2254952"/>
                    <a:pt x="438476" y="2254803"/>
                  </a:cubicBezTo>
                  <a:lnTo>
                    <a:pt x="438630" y="2254803"/>
                  </a:lnTo>
                  <a:lnTo>
                    <a:pt x="440114" y="2254938"/>
                  </a:lnTo>
                  <a:lnTo>
                    <a:pt x="440025" y="2254929"/>
                  </a:lnTo>
                  <a:lnTo>
                    <a:pt x="438639" y="2254803"/>
                  </a:lnTo>
                  <a:lnTo>
                    <a:pt x="438766" y="2254803"/>
                  </a:lnTo>
                  <a:lnTo>
                    <a:pt x="438775" y="2254803"/>
                  </a:lnTo>
                  <a:lnTo>
                    <a:pt x="438775" y="2254803"/>
                  </a:lnTo>
                  <a:lnTo>
                    <a:pt x="438485" y="2254774"/>
                  </a:lnTo>
                  <a:lnTo>
                    <a:pt x="406958" y="2254774"/>
                  </a:lnTo>
                  <a:lnTo>
                    <a:pt x="406894" y="2254774"/>
                  </a:lnTo>
                  <a:lnTo>
                    <a:pt x="406590" y="2254803"/>
                  </a:lnTo>
                  <a:lnTo>
                    <a:pt x="406730" y="2254803"/>
                  </a:lnTo>
                  <a:lnTo>
                    <a:pt x="406739" y="2254803"/>
                  </a:lnTo>
                  <a:lnTo>
                    <a:pt x="406884" y="2254803"/>
                  </a:lnTo>
                  <a:cubicBezTo>
                    <a:pt x="405841" y="2254952"/>
                    <a:pt x="404797" y="2255102"/>
                    <a:pt x="403606" y="2255102"/>
                  </a:cubicBezTo>
                  <a:lnTo>
                    <a:pt x="348766" y="2255102"/>
                  </a:lnTo>
                  <a:cubicBezTo>
                    <a:pt x="347872" y="2255102"/>
                    <a:pt x="346830" y="2254952"/>
                    <a:pt x="345936" y="2254803"/>
                  </a:cubicBezTo>
                  <a:lnTo>
                    <a:pt x="346069" y="2254803"/>
                  </a:lnTo>
                  <a:lnTo>
                    <a:pt x="348766" y="2255087"/>
                  </a:lnTo>
                  <a:lnTo>
                    <a:pt x="348588" y="2255068"/>
                  </a:lnTo>
                  <a:lnTo>
                    <a:pt x="346078" y="2254803"/>
                  </a:lnTo>
                  <a:lnTo>
                    <a:pt x="346198" y="2254803"/>
                  </a:lnTo>
                  <a:lnTo>
                    <a:pt x="346207" y="2254803"/>
                  </a:lnTo>
                  <a:lnTo>
                    <a:pt x="346207" y="2254803"/>
                  </a:lnTo>
                  <a:lnTo>
                    <a:pt x="345945" y="2254774"/>
                  </a:lnTo>
                  <a:lnTo>
                    <a:pt x="331521" y="2254774"/>
                  </a:lnTo>
                  <a:lnTo>
                    <a:pt x="334621" y="2251674"/>
                  </a:lnTo>
                  <a:cubicBezTo>
                    <a:pt x="335365" y="2250931"/>
                    <a:pt x="335961" y="2250036"/>
                    <a:pt x="336407" y="2248993"/>
                  </a:cubicBezTo>
                  <a:cubicBezTo>
                    <a:pt x="335514" y="2247949"/>
                    <a:pt x="334770" y="2246756"/>
                    <a:pt x="334172" y="2245416"/>
                  </a:cubicBezTo>
                  <a:cubicBezTo>
                    <a:pt x="333726" y="2244522"/>
                    <a:pt x="333278" y="2243478"/>
                    <a:pt x="333129" y="2242437"/>
                  </a:cubicBezTo>
                  <a:lnTo>
                    <a:pt x="333123" y="2242437"/>
                  </a:lnTo>
                  <a:lnTo>
                    <a:pt x="333121" y="2242420"/>
                  </a:lnTo>
                  <a:lnTo>
                    <a:pt x="333118" y="2242405"/>
                  </a:lnTo>
                  <a:lnTo>
                    <a:pt x="332526" y="2238264"/>
                  </a:lnTo>
                  <a:lnTo>
                    <a:pt x="332526" y="2238249"/>
                  </a:lnTo>
                  <a:lnTo>
                    <a:pt x="332526" y="2238233"/>
                  </a:lnTo>
                  <a:lnTo>
                    <a:pt x="332526" y="2146320"/>
                  </a:lnTo>
                  <a:cubicBezTo>
                    <a:pt x="332526" y="2144084"/>
                    <a:pt x="332825" y="2141701"/>
                    <a:pt x="333421" y="2139615"/>
                  </a:cubicBezTo>
                  <a:cubicBezTo>
                    <a:pt x="333868" y="2137826"/>
                    <a:pt x="334465" y="2136037"/>
                    <a:pt x="335210" y="2134399"/>
                  </a:cubicBezTo>
                  <a:cubicBezTo>
                    <a:pt x="337743" y="2129183"/>
                    <a:pt x="341915" y="2124712"/>
                    <a:pt x="347131" y="2122030"/>
                  </a:cubicBezTo>
                  <a:lnTo>
                    <a:pt x="347126" y="2122021"/>
                  </a:lnTo>
                  <a:lnTo>
                    <a:pt x="347122" y="2122011"/>
                  </a:lnTo>
                  <a:lnTo>
                    <a:pt x="343702" y="2115027"/>
                  </a:lnTo>
                  <a:lnTo>
                    <a:pt x="343702" y="2115012"/>
                  </a:lnTo>
                  <a:lnTo>
                    <a:pt x="343702" y="2114996"/>
                  </a:lnTo>
                  <a:lnTo>
                    <a:pt x="343702" y="2102360"/>
                  </a:lnTo>
                  <a:cubicBezTo>
                    <a:pt x="343702" y="2097591"/>
                    <a:pt x="347728" y="2093568"/>
                    <a:pt x="352644" y="2093568"/>
                  </a:cubicBezTo>
                  <a:lnTo>
                    <a:pt x="400329" y="2093568"/>
                  </a:lnTo>
                  <a:cubicBezTo>
                    <a:pt x="400926" y="2093568"/>
                    <a:pt x="401522" y="2093568"/>
                    <a:pt x="402118" y="2093717"/>
                  </a:cubicBezTo>
                  <a:cubicBezTo>
                    <a:pt x="405247" y="2094462"/>
                    <a:pt x="407931" y="2096846"/>
                    <a:pt x="408824" y="2099975"/>
                  </a:cubicBezTo>
                  <a:cubicBezTo>
                    <a:pt x="408973" y="2100720"/>
                    <a:pt x="409122" y="2101615"/>
                    <a:pt x="409122" y="2102360"/>
                  </a:cubicBezTo>
                  <a:lnTo>
                    <a:pt x="409122" y="2114996"/>
                  </a:lnTo>
                  <a:lnTo>
                    <a:pt x="409122" y="2115012"/>
                  </a:lnTo>
                  <a:lnTo>
                    <a:pt x="409122" y="2115027"/>
                  </a:lnTo>
                  <a:cubicBezTo>
                    <a:pt x="409122" y="2115920"/>
                    <a:pt x="408973" y="2116814"/>
                    <a:pt x="408674" y="2117560"/>
                  </a:cubicBezTo>
                  <a:cubicBezTo>
                    <a:pt x="408674" y="2117858"/>
                    <a:pt x="408525" y="2118007"/>
                    <a:pt x="408525" y="2118305"/>
                  </a:cubicBezTo>
                  <a:lnTo>
                    <a:pt x="405710" y="2122011"/>
                  </a:lnTo>
                  <a:lnTo>
                    <a:pt x="405702" y="2122021"/>
                  </a:lnTo>
                  <a:lnTo>
                    <a:pt x="405695" y="2122030"/>
                  </a:lnTo>
                  <a:cubicBezTo>
                    <a:pt x="407036" y="2122776"/>
                    <a:pt x="408376" y="2123668"/>
                    <a:pt x="409569" y="2124563"/>
                  </a:cubicBezTo>
                  <a:cubicBezTo>
                    <a:pt x="411358" y="2125905"/>
                    <a:pt x="412847" y="2127396"/>
                    <a:pt x="414189" y="2129034"/>
                  </a:cubicBezTo>
                  <a:cubicBezTo>
                    <a:pt x="418063" y="2133803"/>
                    <a:pt x="420298" y="2139911"/>
                    <a:pt x="420298" y="2146320"/>
                  </a:cubicBezTo>
                  <a:lnTo>
                    <a:pt x="420298" y="2238233"/>
                  </a:lnTo>
                  <a:lnTo>
                    <a:pt x="420298" y="2238249"/>
                  </a:lnTo>
                  <a:lnTo>
                    <a:pt x="420298" y="2238264"/>
                  </a:lnTo>
                  <a:lnTo>
                    <a:pt x="419706" y="2242405"/>
                  </a:lnTo>
                  <a:lnTo>
                    <a:pt x="419703" y="2242420"/>
                  </a:lnTo>
                  <a:lnTo>
                    <a:pt x="419701" y="2242437"/>
                  </a:lnTo>
                  <a:lnTo>
                    <a:pt x="419708" y="2242437"/>
                  </a:lnTo>
                  <a:lnTo>
                    <a:pt x="424021" y="2242437"/>
                  </a:lnTo>
                  <a:cubicBezTo>
                    <a:pt x="424021" y="2242733"/>
                    <a:pt x="424170" y="2243180"/>
                    <a:pt x="424319" y="2243478"/>
                  </a:cubicBezTo>
                  <a:cubicBezTo>
                    <a:pt x="424170" y="2244224"/>
                    <a:pt x="424021" y="2244820"/>
                    <a:pt x="423576" y="2245416"/>
                  </a:cubicBezTo>
                  <a:cubicBezTo>
                    <a:pt x="423277" y="2246013"/>
                    <a:pt x="422979" y="2246609"/>
                    <a:pt x="422532" y="2247204"/>
                  </a:cubicBezTo>
                  <a:cubicBezTo>
                    <a:pt x="422383" y="2247651"/>
                    <a:pt x="422085" y="2247949"/>
                    <a:pt x="421637" y="2248396"/>
                  </a:cubicBezTo>
                  <a:cubicBezTo>
                    <a:pt x="421339" y="2248844"/>
                    <a:pt x="420743" y="2249291"/>
                    <a:pt x="420296" y="2249589"/>
                  </a:cubicBezTo>
                  <a:cubicBezTo>
                    <a:pt x="419848" y="2250036"/>
                    <a:pt x="419403" y="2250334"/>
                    <a:pt x="418807" y="2250482"/>
                  </a:cubicBezTo>
                  <a:cubicBezTo>
                    <a:pt x="418508" y="2250631"/>
                    <a:pt x="418210" y="2250780"/>
                    <a:pt x="417912" y="2250931"/>
                  </a:cubicBezTo>
                  <a:cubicBezTo>
                    <a:pt x="417316" y="2251227"/>
                    <a:pt x="416570" y="2251525"/>
                    <a:pt x="415974" y="2251674"/>
                  </a:cubicBezTo>
                  <a:cubicBezTo>
                    <a:pt x="415230" y="2251674"/>
                    <a:pt x="414485" y="2251823"/>
                    <a:pt x="413740" y="2251823"/>
                  </a:cubicBezTo>
                  <a:lnTo>
                    <a:pt x="413748" y="2251823"/>
                  </a:lnTo>
                  <a:cubicBezTo>
                    <a:pt x="414493" y="2251823"/>
                    <a:pt x="415238" y="2251674"/>
                    <a:pt x="415982" y="2251674"/>
                  </a:cubicBezTo>
                  <a:cubicBezTo>
                    <a:pt x="416578" y="2251525"/>
                    <a:pt x="417324" y="2251227"/>
                    <a:pt x="417920" y="2250931"/>
                  </a:cubicBezTo>
                  <a:cubicBezTo>
                    <a:pt x="418218" y="2250780"/>
                    <a:pt x="418516" y="2250631"/>
                    <a:pt x="418816" y="2250482"/>
                  </a:cubicBezTo>
                  <a:cubicBezTo>
                    <a:pt x="419412" y="2250334"/>
                    <a:pt x="419856" y="2250036"/>
                    <a:pt x="420304" y="2249589"/>
                  </a:cubicBezTo>
                  <a:cubicBezTo>
                    <a:pt x="420751" y="2249291"/>
                    <a:pt x="421347" y="2248844"/>
                    <a:pt x="421645" y="2248396"/>
                  </a:cubicBezTo>
                  <a:cubicBezTo>
                    <a:pt x="422093" y="2247949"/>
                    <a:pt x="422392" y="2247651"/>
                    <a:pt x="422540" y="2247204"/>
                  </a:cubicBezTo>
                  <a:cubicBezTo>
                    <a:pt x="422987" y="2246609"/>
                    <a:pt x="423285" y="2246013"/>
                    <a:pt x="423584" y="2245416"/>
                  </a:cubicBezTo>
                  <a:cubicBezTo>
                    <a:pt x="424029" y="2244820"/>
                    <a:pt x="424178" y="2244224"/>
                    <a:pt x="424327" y="2243478"/>
                  </a:cubicBezTo>
                  <a:cubicBezTo>
                    <a:pt x="424178" y="2243180"/>
                    <a:pt x="424029" y="2242733"/>
                    <a:pt x="424029" y="2242437"/>
                  </a:cubicBezTo>
                  <a:lnTo>
                    <a:pt x="424023" y="2242437"/>
                  </a:lnTo>
                  <a:lnTo>
                    <a:pt x="424021" y="2242420"/>
                  </a:lnTo>
                  <a:lnTo>
                    <a:pt x="424019" y="2242405"/>
                  </a:lnTo>
                  <a:lnTo>
                    <a:pt x="423427" y="2238115"/>
                  </a:lnTo>
                  <a:lnTo>
                    <a:pt x="423427" y="2238098"/>
                  </a:lnTo>
                  <a:lnTo>
                    <a:pt x="423427" y="2238085"/>
                  </a:lnTo>
                  <a:lnTo>
                    <a:pt x="423427" y="2146022"/>
                  </a:lnTo>
                  <a:cubicBezTo>
                    <a:pt x="423427" y="2144680"/>
                    <a:pt x="423578" y="2143340"/>
                    <a:pt x="423874" y="2141999"/>
                  </a:cubicBezTo>
                  <a:lnTo>
                    <a:pt x="423874" y="2141984"/>
                  </a:lnTo>
                  <a:lnTo>
                    <a:pt x="423874" y="2141969"/>
                  </a:lnTo>
                  <a:lnTo>
                    <a:pt x="423874" y="2141850"/>
                  </a:lnTo>
                  <a:cubicBezTo>
                    <a:pt x="424172" y="2138721"/>
                    <a:pt x="425216" y="2135739"/>
                    <a:pt x="426856" y="2133057"/>
                  </a:cubicBezTo>
                  <a:cubicBezTo>
                    <a:pt x="429388" y="2128288"/>
                    <a:pt x="433263" y="2124414"/>
                    <a:pt x="438031" y="2121881"/>
                  </a:cubicBezTo>
                  <a:lnTo>
                    <a:pt x="438026" y="2121872"/>
                  </a:lnTo>
                  <a:lnTo>
                    <a:pt x="438022" y="2121862"/>
                  </a:lnTo>
                  <a:lnTo>
                    <a:pt x="434604" y="2114729"/>
                  </a:lnTo>
                  <a:lnTo>
                    <a:pt x="434604" y="2114714"/>
                  </a:lnTo>
                  <a:lnTo>
                    <a:pt x="434604" y="2114698"/>
                  </a:lnTo>
                  <a:lnTo>
                    <a:pt x="434604" y="2102211"/>
                  </a:lnTo>
                  <a:cubicBezTo>
                    <a:pt x="434604" y="2097293"/>
                    <a:pt x="438628" y="2093270"/>
                    <a:pt x="443395" y="2093270"/>
                  </a:cubicBezTo>
                  <a:lnTo>
                    <a:pt x="480918" y="2093270"/>
                  </a:lnTo>
                  <a:lnTo>
                    <a:pt x="480501" y="2093687"/>
                  </a:lnTo>
                  <a:lnTo>
                    <a:pt x="474243" y="2099945"/>
                  </a:lnTo>
                  <a:lnTo>
                    <a:pt x="468579" y="2105609"/>
                  </a:lnTo>
                  <a:lnTo>
                    <a:pt x="468594" y="2105609"/>
                  </a:lnTo>
                  <a:lnTo>
                    <a:pt x="487653" y="2105609"/>
                  </a:lnTo>
                  <a:lnTo>
                    <a:pt x="487653" y="2105624"/>
                  </a:lnTo>
                  <a:lnTo>
                    <a:pt x="487653" y="2105638"/>
                  </a:lnTo>
                  <a:lnTo>
                    <a:pt x="446824" y="2105638"/>
                  </a:lnTo>
                  <a:lnTo>
                    <a:pt x="446824" y="2111270"/>
                  </a:lnTo>
                  <a:lnTo>
                    <a:pt x="446824" y="2111287"/>
                  </a:lnTo>
                  <a:lnTo>
                    <a:pt x="446824" y="2111300"/>
                  </a:lnTo>
                  <a:lnTo>
                    <a:pt x="487653" y="2111300"/>
                  </a:lnTo>
                  <a:lnTo>
                    <a:pt x="487653" y="2111287"/>
                  </a:lnTo>
                  <a:lnTo>
                    <a:pt x="487653" y="2111270"/>
                  </a:lnTo>
                  <a:lnTo>
                    <a:pt x="487653" y="2108902"/>
                  </a:lnTo>
                  <a:lnTo>
                    <a:pt x="487653" y="2108887"/>
                  </a:lnTo>
                  <a:cubicBezTo>
                    <a:pt x="488100" y="2108887"/>
                    <a:pt x="488548" y="2109036"/>
                    <a:pt x="488995" y="2109036"/>
                  </a:cubicBezTo>
                  <a:cubicBezTo>
                    <a:pt x="490039" y="2109185"/>
                    <a:pt x="490784" y="2109334"/>
                    <a:pt x="491378" y="2109632"/>
                  </a:cubicBezTo>
                  <a:cubicBezTo>
                    <a:pt x="491826" y="2109781"/>
                    <a:pt x="491975" y="2110080"/>
                    <a:pt x="492273" y="2110229"/>
                  </a:cubicBezTo>
                  <a:cubicBezTo>
                    <a:pt x="492422" y="2110378"/>
                    <a:pt x="492571" y="2110378"/>
                    <a:pt x="492571" y="2110674"/>
                  </a:cubicBezTo>
                  <a:cubicBezTo>
                    <a:pt x="492720" y="2110825"/>
                    <a:pt x="492720" y="2110972"/>
                    <a:pt x="492720" y="2111121"/>
                  </a:cubicBezTo>
                  <a:cubicBezTo>
                    <a:pt x="492720" y="2111420"/>
                    <a:pt x="492720" y="2111718"/>
                    <a:pt x="492869" y="2112016"/>
                  </a:cubicBezTo>
                  <a:cubicBezTo>
                    <a:pt x="492869" y="2112761"/>
                    <a:pt x="493018" y="2113507"/>
                    <a:pt x="493168" y="2114401"/>
                  </a:cubicBezTo>
                  <a:cubicBezTo>
                    <a:pt x="493466" y="2115592"/>
                    <a:pt x="493913" y="2116934"/>
                    <a:pt x="494509" y="2118276"/>
                  </a:cubicBezTo>
                  <a:lnTo>
                    <a:pt x="494504" y="2118276"/>
                  </a:lnTo>
                  <a:lnTo>
                    <a:pt x="487802" y="2118276"/>
                  </a:lnTo>
                  <a:lnTo>
                    <a:pt x="487807" y="2118290"/>
                  </a:lnTo>
                  <a:lnTo>
                    <a:pt x="487951" y="2118723"/>
                  </a:lnTo>
                  <a:lnTo>
                    <a:pt x="487951" y="2118738"/>
                  </a:lnTo>
                  <a:lnTo>
                    <a:pt x="487951" y="2118872"/>
                  </a:lnTo>
                  <a:cubicBezTo>
                    <a:pt x="487951" y="2119019"/>
                    <a:pt x="487951" y="2119168"/>
                    <a:pt x="488100" y="2119317"/>
                  </a:cubicBezTo>
                  <a:cubicBezTo>
                    <a:pt x="488250" y="2119914"/>
                    <a:pt x="488548" y="2120361"/>
                    <a:pt x="488846" y="2120957"/>
                  </a:cubicBezTo>
                  <a:cubicBezTo>
                    <a:pt x="489144" y="2122150"/>
                    <a:pt x="489889" y="2123341"/>
                    <a:pt x="490635" y="2124534"/>
                  </a:cubicBezTo>
                  <a:lnTo>
                    <a:pt x="490628" y="2124534"/>
                  </a:lnTo>
                  <a:lnTo>
                    <a:pt x="479755" y="2124534"/>
                  </a:lnTo>
                  <a:cubicBezTo>
                    <a:pt x="479457" y="2124235"/>
                    <a:pt x="479161" y="2123937"/>
                    <a:pt x="479012" y="2123639"/>
                  </a:cubicBezTo>
                  <a:lnTo>
                    <a:pt x="455614" y="2123639"/>
                  </a:lnTo>
                  <a:cubicBezTo>
                    <a:pt x="455318" y="2123937"/>
                    <a:pt x="455169" y="2124235"/>
                    <a:pt x="454871" y="2124534"/>
                  </a:cubicBezTo>
                  <a:cubicBezTo>
                    <a:pt x="453529" y="2126323"/>
                    <a:pt x="451889" y="2128110"/>
                    <a:pt x="450102" y="2129302"/>
                  </a:cubicBezTo>
                  <a:cubicBezTo>
                    <a:pt x="449953" y="2129615"/>
                    <a:pt x="449804" y="2129764"/>
                    <a:pt x="449655" y="2129615"/>
                  </a:cubicBezTo>
                  <a:cubicBezTo>
                    <a:pt x="449804" y="2129764"/>
                    <a:pt x="449953" y="2129615"/>
                    <a:pt x="450102" y="2129317"/>
                  </a:cubicBezTo>
                  <a:cubicBezTo>
                    <a:pt x="451889" y="2128125"/>
                    <a:pt x="453529" y="2126337"/>
                    <a:pt x="454871" y="2124548"/>
                  </a:cubicBezTo>
                  <a:cubicBezTo>
                    <a:pt x="455169" y="2124250"/>
                    <a:pt x="455318" y="2123952"/>
                    <a:pt x="455614" y="2123654"/>
                  </a:cubicBezTo>
                  <a:lnTo>
                    <a:pt x="479012" y="2123654"/>
                  </a:lnTo>
                  <a:cubicBezTo>
                    <a:pt x="479161" y="2123952"/>
                    <a:pt x="479457" y="2124250"/>
                    <a:pt x="479755" y="2124548"/>
                  </a:cubicBezTo>
                  <a:cubicBezTo>
                    <a:pt x="481544" y="2127083"/>
                    <a:pt x="483630" y="2129168"/>
                    <a:pt x="486313" y="2130808"/>
                  </a:cubicBezTo>
                  <a:lnTo>
                    <a:pt x="487951" y="2131552"/>
                  </a:lnTo>
                  <a:cubicBezTo>
                    <a:pt x="494360" y="2133490"/>
                    <a:pt x="498682" y="2139300"/>
                    <a:pt x="498682" y="2146007"/>
                  </a:cubicBezTo>
                  <a:lnTo>
                    <a:pt x="498682" y="2146022"/>
                  </a:lnTo>
                  <a:cubicBezTo>
                    <a:pt x="498682" y="2139315"/>
                    <a:pt x="494360" y="2133504"/>
                    <a:pt x="487951" y="2131566"/>
                  </a:cubicBezTo>
                  <a:lnTo>
                    <a:pt x="486313" y="2130823"/>
                  </a:lnTo>
                  <a:cubicBezTo>
                    <a:pt x="483630" y="2129183"/>
                    <a:pt x="481544" y="2127096"/>
                    <a:pt x="479755" y="2124563"/>
                  </a:cubicBezTo>
                  <a:cubicBezTo>
                    <a:pt x="479457" y="2124265"/>
                    <a:pt x="479161" y="2123967"/>
                    <a:pt x="479012" y="2123668"/>
                  </a:cubicBezTo>
                  <a:lnTo>
                    <a:pt x="455614" y="2123668"/>
                  </a:lnTo>
                  <a:cubicBezTo>
                    <a:pt x="455318" y="2123967"/>
                    <a:pt x="455169" y="2124265"/>
                    <a:pt x="454871" y="2124563"/>
                  </a:cubicBezTo>
                  <a:cubicBezTo>
                    <a:pt x="453529" y="2126352"/>
                    <a:pt x="451889" y="2128139"/>
                    <a:pt x="450102" y="2129332"/>
                  </a:cubicBezTo>
                  <a:cubicBezTo>
                    <a:pt x="449953" y="2129630"/>
                    <a:pt x="449804" y="2129779"/>
                    <a:pt x="449655" y="2129630"/>
                  </a:cubicBezTo>
                  <a:cubicBezTo>
                    <a:pt x="449207" y="2130226"/>
                    <a:pt x="448760" y="2130525"/>
                    <a:pt x="448313" y="2130823"/>
                  </a:cubicBezTo>
                  <a:lnTo>
                    <a:pt x="448015" y="2130972"/>
                  </a:lnTo>
                  <a:lnTo>
                    <a:pt x="447866" y="2130972"/>
                  </a:lnTo>
                  <a:lnTo>
                    <a:pt x="446675" y="2131566"/>
                  </a:lnTo>
                  <a:cubicBezTo>
                    <a:pt x="440117" y="2133504"/>
                    <a:pt x="435646" y="2139315"/>
                    <a:pt x="435646" y="2146022"/>
                  </a:cubicBezTo>
                  <a:lnTo>
                    <a:pt x="435646" y="2238069"/>
                  </a:lnTo>
                  <a:cubicBezTo>
                    <a:pt x="435646" y="2240469"/>
                    <a:pt x="437733" y="2242405"/>
                    <a:pt x="440117" y="2242405"/>
                  </a:cubicBezTo>
                  <a:lnTo>
                    <a:pt x="494358" y="2242405"/>
                  </a:lnTo>
                  <a:lnTo>
                    <a:pt x="494360" y="2242405"/>
                  </a:lnTo>
                  <a:lnTo>
                    <a:pt x="494373" y="2242405"/>
                  </a:lnTo>
                  <a:lnTo>
                    <a:pt x="498680" y="2238098"/>
                  </a:lnTo>
                  <a:lnTo>
                    <a:pt x="498680" y="2238115"/>
                  </a:lnTo>
                  <a:lnTo>
                    <a:pt x="494390" y="2242405"/>
                  </a:lnTo>
                  <a:lnTo>
                    <a:pt x="494398" y="2242405"/>
                  </a:lnTo>
                  <a:lnTo>
                    <a:pt x="494383" y="2242420"/>
                  </a:lnTo>
                  <a:lnTo>
                    <a:pt x="494366" y="2242437"/>
                  </a:lnTo>
                  <a:lnTo>
                    <a:pt x="510443" y="2242437"/>
                  </a:lnTo>
                  <a:lnTo>
                    <a:pt x="510447" y="2242437"/>
                  </a:lnTo>
                  <a:lnTo>
                    <a:pt x="510451" y="2242437"/>
                  </a:lnTo>
                  <a:lnTo>
                    <a:pt x="510452" y="2242437"/>
                  </a:lnTo>
                  <a:lnTo>
                    <a:pt x="510311" y="2243002"/>
                  </a:lnTo>
                  <a:lnTo>
                    <a:pt x="510309" y="2243004"/>
                  </a:lnTo>
                  <a:lnTo>
                    <a:pt x="510302" y="2243031"/>
                  </a:lnTo>
                  <a:lnTo>
                    <a:pt x="510153" y="2243180"/>
                  </a:lnTo>
                  <a:cubicBezTo>
                    <a:pt x="510004" y="2244075"/>
                    <a:pt x="509706" y="2244671"/>
                    <a:pt x="509258" y="2245416"/>
                  </a:cubicBezTo>
                  <a:cubicBezTo>
                    <a:pt x="508215" y="2247949"/>
                    <a:pt x="506428" y="2250036"/>
                    <a:pt x="504191" y="2251674"/>
                  </a:cubicBezTo>
                  <a:lnTo>
                    <a:pt x="504071" y="2251794"/>
                  </a:lnTo>
                  <a:lnTo>
                    <a:pt x="504080" y="2251794"/>
                  </a:lnTo>
                  <a:lnTo>
                    <a:pt x="504200" y="2251674"/>
                  </a:lnTo>
                  <a:cubicBezTo>
                    <a:pt x="506437" y="2250036"/>
                    <a:pt x="508224" y="2247949"/>
                    <a:pt x="509267" y="2245416"/>
                  </a:cubicBezTo>
                  <a:cubicBezTo>
                    <a:pt x="509715" y="2244671"/>
                    <a:pt x="510013" y="2244075"/>
                    <a:pt x="510162" y="2243180"/>
                  </a:cubicBezTo>
                  <a:lnTo>
                    <a:pt x="510311" y="2243031"/>
                  </a:lnTo>
                  <a:cubicBezTo>
                    <a:pt x="510460" y="2242882"/>
                    <a:pt x="510460" y="2242584"/>
                    <a:pt x="510460" y="2242437"/>
                  </a:cubicBezTo>
                  <a:lnTo>
                    <a:pt x="514773" y="2242437"/>
                  </a:lnTo>
                  <a:lnTo>
                    <a:pt x="514782" y="2242437"/>
                  </a:lnTo>
                  <a:lnTo>
                    <a:pt x="514784" y="2242437"/>
                  </a:lnTo>
                  <a:lnTo>
                    <a:pt x="529228" y="2242437"/>
                  </a:lnTo>
                  <a:cubicBezTo>
                    <a:pt x="529824" y="2242584"/>
                    <a:pt x="530419" y="2242733"/>
                    <a:pt x="531015" y="2242733"/>
                  </a:cubicBezTo>
                  <a:lnTo>
                    <a:pt x="531025" y="2242733"/>
                  </a:lnTo>
                  <a:cubicBezTo>
                    <a:pt x="530428" y="2242733"/>
                    <a:pt x="529833" y="2242584"/>
                    <a:pt x="529237" y="2242437"/>
                  </a:cubicBezTo>
                  <a:lnTo>
                    <a:pt x="529228" y="2242437"/>
                  </a:lnTo>
                  <a:lnTo>
                    <a:pt x="529207" y="2242405"/>
                  </a:lnTo>
                  <a:lnTo>
                    <a:pt x="526546" y="2238264"/>
                  </a:lnTo>
                  <a:lnTo>
                    <a:pt x="526546" y="2238249"/>
                  </a:lnTo>
                  <a:lnTo>
                    <a:pt x="529218" y="2242405"/>
                  </a:lnTo>
                  <a:lnTo>
                    <a:pt x="529228" y="2242420"/>
                  </a:lnTo>
                  <a:lnTo>
                    <a:pt x="539360" y="2242420"/>
                  </a:lnTo>
                  <a:lnTo>
                    <a:pt x="539360" y="2242437"/>
                  </a:lnTo>
                  <a:lnTo>
                    <a:pt x="539369" y="2242437"/>
                  </a:lnTo>
                  <a:lnTo>
                    <a:pt x="539369" y="2242420"/>
                  </a:lnTo>
                  <a:lnTo>
                    <a:pt x="539361" y="2242420"/>
                  </a:lnTo>
                  <a:lnTo>
                    <a:pt x="539361" y="2242405"/>
                  </a:lnTo>
                  <a:lnTo>
                    <a:pt x="586897" y="2242405"/>
                  </a:lnTo>
                  <a:cubicBezTo>
                    <a:pt x="588537" y="2241662"/>
                    <a:pt x="589581" y="2240171"/>
                    <a:pt x="589581" y="2238233"/>
                  </a:cubicBezTo>
                  <a:lnTo>
                    <a:pt x="589581" y="2191009"/>
                  </a:lnTo>
                  <a:lnTo>
                    <a:pt x="589581" y="2190995"/>
                  </a:lnTo>
                  <a:lnTo>
                    <a:pt x="601949" y="2178626"/>
                  </a:lnTo>
                  <a:lnTo>
                    <a:pt x="601949" y="2178643"/>
                  </a:lnTo>
                  <a:lnTo>
                    <a:pt x="601949" y="2238233"/>
                  </a:lnTo>
                  <a:lnTo>
                    <a:pt x="601354" y="2242405"/>
                  </a:lnTo>
                  <a:lnTo>
                    <a:pt x="601949" y="2238249"/>
                  </a:lnTo>
                  <a:lnTo>
                    <a:pt x="601949" y="2238264"/>
                  </a:lnTo>
                  <a:lnTo>
                    <a:pt x="601357" y="2242405"/>
                  </a:lnTo>
                  <a:lnTo>
                    <a:pt x="601354" y="2242420"/>
                  </a:lnTo>
                  <a:lnTo>
                    <a:pt x="601352" y="2242437"/>
                  </a:lnTo>
                  <a:lnTo>
                    <a:pt x="601360" y="2242437"/>
                  </a:lnTo>
                  <a:lnTo>
                    <a:pt x="632347" y="2242437"/>
                  </a:lnTo>
                  <a:lnTo>
                    <a:pt x="632347" y="2251645"/>
                  </a:lnTo>
                  <a:lnTo>
                    <a:pt x="595274" y="2251645"/>
                  </a:lnTo>
                  <a:lnTo>
                    <a:pt x="595266" y="2251645"/>
                  </a:lnTo>
                  <a:lnTo>
                    <a:pt x="595253" y="2251660"/>
                  </a:lnTo>
                  <a:lnTo>
                    <a:pt x="595255" y="2251660"/>
                  </a:lnTo>
                  <a:lnTo>
                    <a:pt x="595261" y="2251660"/>
                  </a:lnTo>
                  <a:lnTo>
                    <a:pt x="632350" y="2251660"/>
                  </a:lnTo>
                  <a:lnTo>
                    <a:pt x="632350" y="2506911"/>
                  </a:lnTo>
                  <a:lnTo>
                    <a:pt x="655149" y="2506911"/>
                  </a:lnTo>
                  <a:lnTo>
                    <a:pt x="655149" y="2125443"/>
                  </a:lnTo>
                  <a:lnTo>
                    <a:pt x="656938" y="2123654"/>
                  </a:lnTo>
                  <a:lnTo>
                    <a:pt x="656938" y="2511829"/>
                  </a:lnTo>
                  <a:lnTo>
                    <a:pt x="656938" y="2511844"/>
                  </a:lnTo>
                  <a:lnTo>
                    <a:pt x="669307" y="2511844"/>
                  </a:lnTo>
                  <a:lnTo>
                    <a:pt x="669307" y="2511829"/>
                  </a:lnTo>
                  <a:lnTo>
                    <a:pt x="669307" y="2506926"/>
                  </a:lnTo>
                  <a:lnTo>
                    <a:pt x="667518" y="2506926"/>
                  </a:lnTo>
                  <a:lnTo>
                    <a:pt x="667518" y="2506911"/>
                  </a:lnTo>
                  <a:lnTo>
                    <a:pt x="669307" y="2506911"/>
                  </a:lnTo>
                  <a:lnTo>
                    <a:pt x="670349" y="2506911"/>
                  </a:lnTo>
                  <a:lnTo>
                    <a:pt x="670360" y="2506926"/>
                  </a:lnTo>
                  <a:lnTo>
                    <a:pt x="670796" y="2507508"/>
                  </a:lnTo>
                  <a:cubicBezTo>
                    <a:pt x="670647" y="2507359"/>
                    <a:pt x="670498" y="2507075"/>
                    <a:pt x="670349" y="2506926"/>
                  </a:cubicBezTo>
                  <a:cubicBezTo>
                    <a:pt x="670498" y="2507075"/>
                    <a:pt x="670647" y="2507373"/>
                    <a:pt x="670796" y="2507522"/>
                  </a:cubicBezTo>
                  <a:cubicBezTo>
                    <a:pt x="671392" y="2508564"/>
                    <a:pt x="672138" y="2509459"/>
                    <a:pt x="673032" y="2510353"/>
                  </a:cubicBezTo>
                  <a:cubicBezTo>
                    <a:pt x="673629" y="2510800"/>
                    <a:pt x="674223" y="2511397"/>
                    <a:pt x="674820" y="2511844"/>
                  </a:cubicBezTo>
                  <a:lnTo>
                    <a:pt x="684934" y="2511844"/>
                  </a:lnTo>
                  <a:lnTo>
                    <a:pt x="684915" y="2511829"/>
                  </a:lnTo>
                  <a:lnTo>
                    <a:pt x="682122" y="2509622"/>
                  </a:lnTo>
                  <a:lnTo>
                    <a:pt x="681970" y="2509473"/>
                  </a:lnTo>
                  <a:cubicBezTo>
                    <a:pt x="681822" y="2509324"/>
                    <a:pt x="681674" y="2509324"/>
                    <a:pt x="681526" y="2509175"/>
                  </a:cubicBezTo>
                  <a:cubicBezTo>
                    <a:pt x="680929" y="2508432"/>
                    <a:pt x="680333" y="2507686"/>
                    <a:pt x="679737" y="2506941"/>
                  </a:cubicBezTo>
                  <a:lnTo>
                    <a:pt x="679732" y="2506926"/>
                  </a:lnTo>
                  <a:lnTo>
                    <a:pt x="679726" y="2506911"/>
                  </a:lnTo>
                  <a:lnTo>
                    <a:pt x="673479" y="2489505"/>
                  </a:lnTo>
                  <a:lnTo>
                    <a:pt x="673479" y="2489490"/>
                  </a:lnTo>
                  <a:lnTo>
                    <a:pt x="679732" y="2506911"/>
                  </a:lnTo>
                  <a:lnTo>
                    <a:pt x="673479" y="2489476"/>
                  </a:lnTo>
                  <a:lnTo>
                    <a:pt x="673479" y="2294293"/>
                  </a:lnTo>
                  <a:cubicBezTo>
                    <a:pt x="673479" y="2290420"/>
                    <a:pt x="674222" y="2286842"/>
                    <a:pt x="675713" y="2283415"/>
                  </a:cubicBezTo>
                  <a:cubicBezTo>
                    <a:pt x="675713" y="2283415"/>
                    <a:pt x="675713" y="2283266"/>
                    <a:pt x="675862" y="2283117"/>
                  </a:cubicBezTo>
                  <a:cubicBezTo>
                    <a:pt x="678842" y="2276113"/>
                    <a:pt x="684655" y="2270599"/>
                    <a:pt x="691807" y="2268216"/>
                  </a:cubicBezTo>
                  <a:cubicBezTo>
                    <a:pt x="694787" y="2267023"/>
                    <a:pt x="697918" y="2266427"/>
                    <a:pt x="701196" y="2266427"/>
                  </a:cubicBezTo>
                  <a:lnTo>
                    <a:pt x="741729" y="2266427"/>
                  </a:lnTo>
                  <a:lnTo>
                    <a:pt x="741702" y="2266412"/>
                  </a:lnTo>
                  <a:lnTo>
                    <a:pt x="741729" y="2266412"/>
                  </a:lnTo>
                  <a:lnTo>
                    <a:pt x="741702" y="2266397"/>
                  </a:lnTo>
                  <a:lnTo>
                    <a:pt x="741729" y="2266397"/>
                  </a:lnTo>
                  <a:cubicBezTo>
                    <a:pt x="740834" y="2265952"/>
                    <a:pt x="740089" y="2265504"/>
                    <a:pt x="739343" y="2265057"/>
                  </a:cubicBezTo>
                  <a:cubicBezTo>
                    <a:pt x="738151" y="2264312"/>
                    <a:pt x="737258" y="2263417"/>
                    <a:pt x="736363" y="2262374"/>
                  </a:cubicBezTo>
                  <a:cubicBezTo>
                    <a:pt x="733978" y="2259543"/>
                    <a:pt x="732489" y="2255967"/>
                    <a:pt x="732489" y="2251943"/>
                  </a:cubicBezTo>
                  <a:lnTo>
                    <a:pt x="732489" y="2206225"/>
                  </a:lnTo>
                  <a:cubicBezTo>
                    <a:pt x="732489" y="2204287"/>
                    <a:pt x="732787" y="2202500"/>
                    <a:pt x="733531" y="2200860"/>
                  </a:cubicBezTo>
                  <a:lnTo>
                    <a:pt x="733680" y="2200711"/>
                  </a:lnTo>
                  <a:cubicBezTo>
                    <a:pt x="735022" y="2196538"/>
                    <a:pt x="738002" y="2193409"/>
                    <a:pt x="742025" y="2191620"/>
                  </a:cubicBezTo>
                  <a:cubicBezTo>
                    <a:pt x="743963" y="2190728"/>
                    <a:pt x="746049" y="2190131"/>
                    <a:pt x="748285" y="2190131"/>
                  </a:cubicBezTo>
                  <a:lnTo>
                    <a:pt x="755586" y="2190131"/>
                  </a:lnTo>
                  <a:lnTo>
                    <a:pt x="787327" y="2124563"/>
                  </a:lnTo>
                  <a:lnTo>
                    <a:pt x="790307" y="2118305"/>
                  </a:lnTo>
                  <a:lnTo>
                    <a:pt x="791052" y="2116814"/>
                  </a:lnTo>
                  <a:lnTo>
                    <a:pt x="806699" y="2116814"/>
                  </a:lnTo>
                  <a:lnTo>
                    <a:pt x="842166" y="2190131"/>
                  </a:lnTo>
                  <a:lnTo>
                    <a:pt x="849020" y="2190131"/>
                  </a:lnTo>
                  <a:cubicBezTo>
                    <a:pt x="857962" y="2190131"/>
                    <a:pt x="865263" y="2197433"/>
                    <a:pt x="865263" y="2206225"/>
                  </a:cubicBezTo>
                  <a:lnTo>
                    <a:pt x="865263" y="2251943"/>
                  </a:lnTo>
                  <a:cubicBezTo>
                    <a:pt x="865263" y="2258350"/>
                    <a:pt x="861389" y="2263864"/>
                    <a:pt x="856025" y="2266397"/>
                  </a:cubicBezTo>
                  <a:lnTo>
                    <a:pt x="856032" y="2266397"/>
                  </a:lnTo>
                  <a:lnTo>
                    <a:pt x="865260" y="2251958"/>
                  </a:lnTo>
                  <a:lnTo>
                    <a:pt x="865260" y="2251973"/>
                  </a:lnTo>
                  <a:lnTo>
                    <a:pt x="856041" y="2266397"/>
                  </a:lnTo>
                  <a:lnTo>
                    <a:pt x="856035" y="2266397"/>
                  </a:lnTo>
                  <a:lnTo>
                    <a:pt x="856025" y="2266412"/>
                  </a:lnTo>
                  <a:lnTo>
                    <a:pt x="856035" y="2266412"/>
                  </a:lnTo>
                  <a:lnTo>
                    <a:pt x="856025" y="2266427"/>
                  </a:lnTo>
                  <a:lnTo>
                    <a:pt x="917270" y="2266427"/>
                  </a:lnTo>
                  <a:lnTo>
                    <a:pt x="917242" y="2266412"/>
                  </a:lnTo>
                  <a:lnTo>
                    <a:pt x="917270" y="2266412"/>
                  </a:lnTo>
                  <a:lnTo>
                    <a:pt x="917242" y="2266397"/>
                  </a:lnTo>
                  <a:lnTo>
                    <a:pt x="917270" y="2266397"/>
                  </a:lnTo>
                  <a:cubicBezTo>
                    <a:pt x="916525" y="2266099"/>
                    <a:pt x="915632" y="2265652"/>
                    <a:pt x="915036" y="2265206"/>
                  </a:cubicBezTo>
                  <a:cubicBezTo>
                    <a:pt x="913843" y="2264312"/>
                    <a:pt x="912799" y="2263417"/>
                    <a:pt x="911907" y="2262374"/>
                  </a:cubicBezTo>
                  <a:lnTo>
                    <a:pt x="911758" y="2262225"/>
                  </a:lnTo>
                  <a:cubicBezTo>
                    <a:pt x="909372" y="2259543"/>
                    <a:pt x="908032" y="2255818"/>
                    <a:pt x="908032" y="2251943"/>
                  </a:cubicBezTo>
                  <a:lnTo>
                    <a:pt x="908032" y="2206225"/>
                  </a:lnTo>
                  <a:cubicBezTo>
                    <a:pt x="908032" y="2204287"/>
                    <a:pt x="908331" y="2202500"/>
                    <a:pt x="909074" y="2200860"/>
                  </a:cubicBezTo>
                  <a:lnTo>
                    <a:pt x="909223" y="2200711"/>
                  </a:lnTo>
                  <a:cubicBezTo>
                    <a:pt x="910565" y="2196538"/>
                    <a:pt x="913545" y="2193409"/>
                    <a:pt x="917568" y="2191620"/>
                  </a:cubicBezTo>
                  <a:cubicBezTo>
                    <a:pt x="919506" y="2190728"/>
                    <a:pt x="921592" y="2190131"/>
                    <a:pt x="923828" y="2190131"/>
                  </a:cubicBezTo>
                  <a:lnTo>
                    <a:pt x="931130" y="2190131"/>
                  </a:lnTo>
                  <a:lnTo>
                    <a:pt x="962870" y="2124563"/>
                  </a:lnTo>
                  <a:lnTo>
                    <a:pt x="965850" y="2118305"/>
                  </a:lnTo>
                  <a:lnTo>
                    <a:pt x="966596" y="2116814"/>
                  </a:lnTo>
                  <a:lnTo>
                    <a:pt x="982241" y="2116814"/>
                  </a:lnTo>
                  <a:lnTo>
                    <a:pt x="1017707" y="2190131"/>
                  </a:lnTo>
                  <a:lnTo>
                    <a:pt x="1024561" y="2190131"/>
                  </a:lnTo>
                  <a:cubicBezTo>
                    <a:pt x="1033503" y="2190131"/>
                    <a:pt x="1040655" y="2197433"/>
                    <a:pt x="1040655" y="2206225"/>
                  </a:cubicBezTo>
                  <a:lnTo>
                    <a:pt x="1040655" y="2251943"/>
                  </a:lnTo>
                  <a:cubicBezTo>
                    <a:pt x="1040655" y="2258350"/>
                    <a:pt x="1037079" y="2263864"/>
                    <a:pt x="1031565" y="2266397"/>
                  </a:cubicBezTo>
                  <a:lnTo>
                    <a:pt x="1031572" y="2266397"/>
                  </a:lnTo>
                  <a:lnTo>
                    <a:pt x="1040653" y="2251958"/>
                  </a:lnTo>
                  <a:lnTo>
                    <a:pt x="1040653" y="2251973"/>
                  </a:lnTo>
                  <a:lnTo>
                    <a:pt x="1031581" y="2266397"/>
                  </a:lnTo>
                  <a:lnTo>
                    <a:pt x="1071946" y="2266397"/>
                  </a:lnTo>
                  <a:cubicBezTo>
                    <a:pt x="1087297" y="2266397"/>
                    <a:pt x="1099812" y="2278915"/>
                    <a:pt x="1099812" y="2294263"/>
                  </a:cubicBezTo>
                  <a:lnTo>
                    <a:pt x="1099812" y="2294278"/>
                  </a:lnTo>
                  <a:cubicBezTo>
                    <a:pt x="1099812" y="2278930"/>
                    <a:pt x="1087297" y="2266412"/>
                    <a:pt x="1071946" y="2266412"/>
                  </a:cubicBezTo>
                  <a:lnTo>
                    <a:pt x="1031574" y="2266412"/>
                  </a:lnTo>
                  <a:lnTo>
                    <a:pt x="1031565" y="2266427"/>
                  </a:lnTo>
                  <a:lnTo>
                    <a:pt x="1071949" y="2266427"/>
                  </a:lnTo>
                  <a:cubicBezTo>
                    <a:pt x="1087300" y="2266427"/>
                    <a:pt x="1099816" y="2278944"/>
                    <a:pt x="1099816" y="2294293"/>
                  </a:cubicBezTo>
                  <a:lnTo>
                    <a:pt x="1099816" y="2489476"/>
                  </a:lnTo>
                  <a:lnTo>
                    <a:pt x="1099810" y="2489490"/>
                  </a:lnTo>
                  <a:lnTo>
                    <a:pt x="1099810" y="2489505"/>
                  </a:lnTo>
                  <a:lnTo>
                    <a:pt x="1093414" y="2506911"/>
                  </a:lnTo>
                  <a:lnTo>
                    <a:pt x="1093415" y="2506911"/>
                  </a:lnTo>
                  <a:lnTo>
                    <a:pt x="1093410" y="2506926"/>
                  </a:lnTo>
                  <a:lnTo>
                    <a:pt x="1093415" y="2506926"/>
                  </a:lnTo>
                  <a:lnTo>
                    <a:pt x="1093410" y="2506941"/>
                  </a:lnTo>
                  <a:lnTo>
                    <a:pt x="1088225" y="2511829"/>
                  </a:lnTo>
                  <a:lnTo>
                    <a:pt x="1088209" y="2511844"/>
                  </a:lnTo>
                  <a:lnTo>
                    <a:pt x="1088209" y="2511844"/>
                  </a:lnTo>
                  <a:lnTo>
                    <a:pt x="1088211" y="2511844"/>
                  </a:lnTo>
                  <a:lnTo>
                    <a:pt x="1088227" y="2511829"/>
                  </a:lnTo>
                  <a:lnTo>
                    <a:pt x="1093412" y="2506941"/>
                  </a:lnTo>
                  <a:lnTo>
                    <a:pt x="1093418" y="2506926"/>
                  </a:lnTo>
                  <a:lnTo>
                    <a:pt x="1093417" y="2506926"/>
                  </a:lnTo>
                  <a:lnTo>
                    <a:pt x="1093422" y="2506911"/>
                  </a:lnTo>
                  <a:lnTo>
                    <a:pt x="1144219" y="2506911"/>
                  </a:lnTo>
                  <a:lnTo>
                    <a:pt x="1144219" y="2056611"/>
                  </a:lnTo>
                  <a:lnTo>
                    <a:pt x="1357317" y="2056611"/>
                  </a:lnTo>
                  <a:lnTo>
                    <a:pt x="1357317" y="2087279"/>
                  </a:lnTo>
                  <a:lnTo>
                    <a:pt x="1472657" y="2087279"/>
                  </a:lnTo>
                  <a:lnTo>
                    <a:pt x="1472657" y="2087293"/>
                  </a:lnTo>
                  <a:lnTo>
                    <a:pt x="1357317" y="2087293"/>
                  </a:lnTo>
                  <a:lnTo>
                    <a:pt x="1357317" y="2087310"/>
                  </a:lnTo>
                  <a:lnTo>
                    <a:pt x="1472657" y="2087310"/>
                  </a:lnTo>
                  <a:lnTo>
                    <a:pt x="1472657" y="2506911"/>
                  </a:lnTo>
                  <a:lnTo>
                    <a:pt x="1514993" y="2506911"/>
                  </a:lnTo>
                  <a:lnTo>
                    <a:pt x="1511546" y="2503470"/>
                  </a:lnTo>
                  <a:lnTo>
                    <a:pt x="1517741" y="2497275"/>
                  </a:lnTo>
                  <a:lnTo>
                    <a:pt x="1512736" y="2492040"/>
                  </a:lnTo>
                  <a:cubicBezTo>
                    <a:pt x="1510204" y="2487271"/>
                    <a:pt x="1508715" y="2481905"/>
                    <a:pt x="1508715" y="2476095"/>
                  </a:cubicBezTo>
                  <a:lnTo>
                    <a:pt x="1508715" y="2476080"/>
                  </a:lnTo>
                  <a:cubicBezTo>
                    <a:pt x="1508715" y="2481891"/>
                    <a:pt x="1510204" y="2487256"/>
                    <a:pt x="1512736" y="2492025"/>
                  </a:cubicBezTo>
                  <a:lnTo>
                    <a:pt x="1517749" y="2497268"/>
                  </a:lnTo>
                  <a:lnTo>
                    <a:pt x="1517759" y="2497258"/>
                  </a:lnTo>
                  <a:lnTo>
                    <a:pt x="1512740" y="2492008"/>
                  </a:lnTo>
                  <a:cubicBezTo>
                    <a:pt x="1510209" y="2487241"/>
                    <a:pt x="1508720" y="2481876"/>
                    <a:pt x="1508720" y="2476063"/>
                  </a:cubicBezTo>
                  <a:lnTo>
                    <a:pt x="1508720" y="2233942"/>
                  </a:lnTo>
                  <a:lnTo>
                    <a:pt x="1522478" y="2195561"/>
                  </a:lnTo>
                  <a:lnTo>
                    <a:pt x="1522475" y="2195557"/>
                  </a:lnTo>
                  <a:lnTo>
                    <a:pt x="1508720" y="2233928"/>
                  </a:lnTo>
                  <a:lnTo>
                    <a:pt x="1508720" y="2233911"/>
                  </a:lnTo>
                  <a:cubicBezTo>
                    <a:pt x="1508720" y="2226386"/>
                    <a:pt x="1510061" y="2219196"/>
                    <a:pt x="1512500" y="2212547"/>
                  </a:cubicBezTo>
                  <a:lnTo>
                    <a:pt x="1522317" y="2195400"/>
                  </a:lnTo>
                  <a:lnTo>
                    <a:pt x="1517120" y="2190220"/>
                  </a:lnTo>
                  <a:lnTo>
                    <a:pt x="1564749" y="2142593"/>
                  </a:lnTo>
                  <a:lnTo>
                    <a:pt x="1564749" y="2096846"/>
                  </a:lnTo>
                  <a:cubicBezTo>
                    <a:pt x="1564749" y="2094462"/>
                    <a:pt x="1565195" y="2092226"/>
                    <a:pt x="1566090" y="2090141"/>
                  </a:cubicBezTo>
                  <a:cubicBezTo>
                    <a:pt x="1567281" y="2087161"/>
                    <a:pt x="1569218" y="2084775"/>
                    <a:pt x="1571605" y="2082839"/>
                  </a:cubicBezTo>
                  <a:cubicBezTo>
                    <a:pt x="1574584" y="2080454"/>
                    <a:pt x="1578309" y="2079114"/>
                    <a:pt x="1582332" y="2079114"/>
                  </a:cubicBezTo>
                  <a:lnTo>
                    <a:pt x="1628228" y="2079114"/>
                  </a:lnTo>
                  <a:lnTo>
                    <a:pt x="1628243" y="2079099"/>
                  </a:lnTo>
                  <a:lnTo>
                    <a:pt x="1582332" y="2079099"/>
                  </a:lnTo>
                  <a:cubicBezTo>
                    <a:pt x="1578309" y="2079099"/>
                    <a:pt x="1574584" y="2080439"/>
                    <a:pt x="1571605" y="2082824"/>
                  </a:cubicBezTo>
                  <a:cubicBezTo>
                    <a:pt x="1569218" y="2084761"/>
                    <a:pt x="1567281" y="2087144"/>
                    <a:pt x="1566090" y="2090126"/>
                  </a:cubicBezTo>
                  <a:cubicBezTo>
                    <a:pt x="1565195" y="2092211"/>
                    <a:pt x="1564749" y="2094448"/>
                    <a:pt x="1564749" y="2096831"/>
                  </a:cubicBezTo>
                  <a:lnTo>
                    <a:pt x="1564749" y="2096816"/>
                  </a:lnTo>
                  <a:cubicBezTo>
                    <a:pt x="1564749" y="2094433"/>
                    <a:pt x="1565195" y="2092197"/>
                    <a:pt x="1566090" y="2090111"/>
                  </a:cubicBezTo>
                  <a:cubicBezTo>
                    <a:pt x="1567281" y="2087131"/>
                    <a:pt x="1569218" y="2084746"/>
                    <a:pt x="1571605" y="2082810"/>
                  </a:cubicBezTo>
                  <a:cubicBezTo>
                    <a:pt x="1574584" y="2080424"/>
                    <a:pt x="1578309" y="2079083"/>
                    <a:pt x="1582332" y="2079083"/>
                  </a:cubicBezTo>
                  <a:lnTo>
                    <a:pt x="1628259" y="2079083"/>
                  </a:lnTo>
                  <a:lnTo>
                    <a:pt x="2193197" y="1514161"/>
                  </a:lnTo>
                  <a:lnTo>
                    <a:pt x="2011049" y="1514161"/>
                  </a:lnTo>
                  <a:lnTo>
                    <a:pt x="2011028" y="1514161"/>
                  </a:lnTo>
                  <a:lnTo>
                    <a:pt x="1186932" y="1514161"/>
                  </a:lnTo>
                  <a:lnTo>
                    <a:pt x="1065241" y="1635849"/>
                  </a:lnTo>
                  <a:lnTo>
                    <a:pt x="1056508" y="1627130"/>
                  </a:lnTo>
                  <a:lnTo>
                    <a:pt x="1169478" y="1514161"/>
                  </a:lnTo>
                  <a:lnTo>
                    <a:pt x="1026402" y="1514161"/>
                  </a:lnTo>
                  <a:lnTo>
                    <a:pt x="648136" y="1892426"/>
                  </a:lnTo>
                  <a:lnTo>
                    <a:pt x="639404" y="1883709"/>
                  </a:lnTo>
                  <a:lnTo>
                    <a:pt x="1008954" y="1514161"/>
                  </a:lnTo>
                  <a:lnTo>
                    <a:pt x="976158" y="1514161"/>
                  </a:lnTo>
                  <a:lnTo>
                    <a:pt x="983594" y="1506725"/>
                  </a:lnTo>
                  <a:lnTo>
                    <a:pt x="983585" y="1506725"/>
                  </a:lnTo>
                  <a:lnTo>
                    <a:pt x="976148" y="1514161"/>
                  </a:lnTo>
                  <a:lnTo>
                    <a:pt x="976133" y="1514161"/>
                  </a:lnTo>
                  <a:lnTo>
                    <a:pt x="667519" y="1514161"/>
                  </a:lnTo>
                  <a:lnTo>
                    <a:pt x="667519" y="1514145"/>
                  </a:lnTo>
                  <a:lnTo>
                    <a:pt x="976133" y="1514145"/>
                  </a:lnTo>
                  <a:lnTo>
                    <a:pt x="983585" y="1506694"/>
                  </a:lnTo>
                  <a:lnTo>
                    <a:pt x="1016421" y="1506694"/>
                  </a:lnTo>
                  <a:lnTo>
                    <a:pt x="1019966" y="1503149"/>
                  </a:lnTo>
                  <a:lnTo>
                    <a:pt x="703731" y="1503149"/>
                  </a:lnTo>
                  <a:lnTo>
                    <a:pt x="703731" y="1501956"/>
                  </a:lnTo>
                  <a:lnTo>
                    <a:pt x="703731" y="1501942"/>
                  </a:lnTo>
                  <a:lnTo>
                    <a:pt x="667521" y="1501942"/>
                  </a:lnTo>
                  <a:lnTo>
                    <a:pt x="667521" y="1501927"/>
                  </a:lnTo>
                  <a:lnTo>
                    <a:pt x="703731" y="1501927"/>
                  </a:lnTo>
                  <a:lnTo>
                    <a:pt x="703731" y="1234321"/>
                  </a:lnTo>
                  <a:lnTo>
                    <a:pt x="734727" y="1234321"/>
                  </a:lnTo>
                  <a:cubicBezTo>
                    <a:pt x="735323" y="1237152"/>
                    <a:pt x="736665" y="1239538"/>
                    <a:pt x="738601" y="1241474"/>
                  </a:cubicBezTo>
                  <a:cubicBezTo>
                    <a:pt x="740241" y="1243412"/>
                    <a:pt x="742475" y="1244901"/>
                    <a:pt x="744861" y="1245795"/>
                  </a:cubicBezTo>
                  <a:lnTo>
                    <a:pt x="747455" y="1246661"/>
                  </a:lnTo>
                  <a:lnTo>
                    <a:pt x="716100" y="1246661"/>
                  </a:lnTo>
                  <a:lnTo>
                    <a:pt x="716100" y="1246675"/>
                  </a:lnTo>
                  <a:lnTo>
                    <a:pt x="747497" y="1246675"/>
                  </a:lnTo>
                  <a:lnTo>
                    <a:pt x="747542" y="1246690"/>
                  </a:lnTo>
                  <a:lnTo>
                    <a:pt x="747707" y="1246690"/>
                  </a:lnTo>
                  <a:lnTo>
                    <a:pt x="750820" y="1246973"/>
                  </a:lnTo>
                  <a:lnTo>
                    <a:pt x="750827" y="1246973"/>
                  </a:lnTo>
                  <a:lnTo>
                    <a:pt x="747713" y="1246690"/>
                  </a:lnTo>
                  <a:lnTo>
                    <a:pt x="747861" y="1246690"/>
                  </a:lnTo>
                  <a:lnTo>
                    <a:pt x="747868" y="1246690"/>
                  </a:lnTo>
                  <a:lnTo>
                    <a:pt x="747868" y="1246690"/>
                  </a:lnTo>
                  <a:lnTo>
                    <a:pt x="747549" y="1246661"/>
                  </a:lnTo>
                  <a:lnTo>
                    <a:pt x="747462" y="1246661"/>
                  </a:lnTo>
                  <a:lnTo>
                    <a:pt x="744868" y="1245795"/>
                  </a:lnTo>
                  <a:cubicBezTo>
                    <a:pt x="742482" y="1244901"/>
                    <a:pt x="740248" y="1243412"/>
                    <a:pt x="738608" y="1241474"/>
                  </a:cubicBezTo>
                  <a:cubicBezTo>
                    <a:pt x="736672" y="1239538"/>
                    <a:pt x="735330" y="1237152"/>
                    <a:pt x="734734" y="1234321"/>
                  </a:cubicBezTo>
                  <a:lnTo>
                    <a:pt x="734729" y="1234321"/>
                  </a:lnTo>
                  <a:lnTo>
                    <a:pt x="734726" y="1234307"/>
                  </a:lnTo>
                  <a:lnTo>
                    <a:pt x="734729" y="1234307"/>
                  </a:lnTo>
                  <a:lnTo>
                    <a:pt x="734726" y="1234292"/>
                  </a:lnTo>
                  <a:lnTo>
                    <a:pt x="734729" y="1234292"/>
                  </a:lnTo>
                  <a:cubicBezTo>
                    <a:pt x="734281" y="1232950"/>
                    <a:pt x="734132" y="1231610"/>
                    <a:pt x="734132" y="1230119"/>
                  </a:cubicBezTo>
                  <a:lnTo>
                    <a:pt x="734132" y="1138205"/>
                  </a:lnTo>
                  <a:cubicBezTo>
                    <a:pt x="734132" y="1127924"/>
                    <a:pt x="739945" y="1118684"/>
                    <a:pt x="748737" y="1113915"/>
                  </a:cubicBezTo>
                  <a:lnTo>
                    <a:pt x="748732" y="1113905"/>
                  </a:lnTo>
                  <a:lnTo>
                    <a:pt x="748737" y="1113900"/>
                  </a:lnTo>
                  <a:lnTo>
                    <a:pt x="748732" y="1113891"/>
                  </a:lnTo>
                  <a:lnTo>
                    <a:pt x="748737" y="1113886"/>
                  </a:lnTo>
                  <a:cubicBezTo>
                    <a:pt x="746650" y="1112248"/>
                    <a:pt x="745310" y="1109713"/>
                    <a:pt x="745310" y="1106882"/>
                  </a:cubicBezTo>
                  <a:lnTo>
                    <a:pt x="745310" y="1094245"/>
                  </a:lnTo>
                  <a:cubicBezTo>
                    <a:pt x="745310" y="1089478"/>
                    <a:pt x="749332" y="1085454"/>
                    <a:pt x="754100" y="1085454"/>
                  </a:cubicBezTo>
                  <a:lnTo>
                    <a:pt x="801786" y="1085454"/>
                  </a:lnTo>
                  <a:cubicBezTo>
                    <a:pt x="806704" y="1085454"/>
                    <a:pt x="810727" y="1089478"/>
                    <a:pt x="810727" y="1094245"/>
                  </a:cubicBezTo>
                  <a:lnTo>
                    <a:pt x="810727" y="1106882"/>
                  </a:lnTo>
                  <a:cubicBezTo>
                    <a:pt x="810727" y="1108819"/>
                    <a:pt x="810131" y="1110608"/>
                    <a:pt x="809087" y="1112099"/>
                  </a:cubicBezTo>
                  <a:cubicBezTo>
                    <a:pt x="808493" y="1112842"/>
                    <a:pt x="807897" y="1113438"/>
                    <a:pt x="807300" y="1113886"/>
                  </a:cubicBezTo>
                  <a:lnTo>
                    <a:pt x="807309" y="1113891"/>
                  </a:lnTo>
                  <a:lnTo>
                    <a:pt x="809087" y="1112113"/>
                  </a:lnTo>
                  <a:cubicBezTo>
                    <a:pt x="810131" y="1110622"/>
                    <a:pt x="810727" y="1108835"/>
                    <a:pt x="810727" y="1106897"/>
                  </a:cubicBezTo>
                  <a:lnTo>
                    <a:pt x="810727" y="1106912"/>
                  </a:lnTo>
                  <a:cubicBezTo>
                    <a:pt x="810727" y="1108850"/>
                    <a:pt x="810131" y="1110637"/>
                    <a:pt x="809087" y="1112128"/>
                  </a:cubicBezTo>
                  <a:lnTo>
                    <a:pt x="807318" y="1113897"/>
                  </a:lnTo>
                  <a:lnTo>
                    <a:pt x="807309" y="1113891"/>
                  </a:lnTo>
                  <a:lnTo>
                    <a:pt x="807300" y="1113900"/>
                  </a:lnTo>
                  <a:lnTo>
                    <a:pt x="807309" y="1113906"/>
                  </a:lnTo>
                  <a:lnTo>
                    <a:pt x="807317" y="1113897"/>
                  </a:lnTo>
                  <a:lnTo>
                    <a:pt x="809087" y="1114929"/>
                  </a:lnTo>
                  <a:cubicBezTo>
                    <a:pt x="811473" y="1116569"/>
                    <a:pt x="813558" y="1118356"/>
                    <a:pt x="815347" y="1120444"/>
                  </a:cubicBezTo>
                  <a:cubicBezTo>
                    <a:pt x="819520" y="1125360"/>
                    <a:pt x="821903" y="1131470"/>
                    <a:pt x="821903" y="1138176"/>
                  </a:cubicBezTo>
                  <a:lnTo>
                    <a:pt x="821903" y="1138190"/>
                  </a:lnTo>
                  <a:cubicBezTo>
                    <a:pt x="821903" y="1131485"/>
                    <a:pt x="819520" y="1125375"/>
                    <a:pt x="815347" y="1120458"/>
                  </a:cubicBezTo>
                  <a:cubicBezTo>
                    <a:pt x="813558" y="1118371"/>
                    <a:pt x="811473" y="1116584"/>
                    <a:pt x="809087" y="1114944"/>
                  </a:cubicBezTo>
                  <a:lnTo>
                    <a:pt x="807309" y="1113907"/>
                  </a:lnTo>
                  <a:lnTo>
                    <a:pt x="807300" y="1113915"/>
                  </a:lnTo>
                  <a:cubicBezTo>
                    <a:pt x="807897" y="1114213"/>
                    <a:pt x="808493" y="1114661"/>
                    <a:pt x="809087" y="1114959"/>
                  </a:cubicBezTo>
                  <a:cubicBezTo>
                    <a:pt x="811473" y="1116599"/>
                    <a:pt x="813559" y="1118386"/>
                    <a:pt x="815348" y="1120473"/>
                  </a:cubicBezTo>
                  <a:cubicBezTo>
                    <a:pt x="819521" y="1125389"/>
                    <a:pt x="821904" y="1131500"/>
                    <a:pt x="821904" y="1138205"/>
                  </a:cubicBezTo>
                  <a:lnTo>
                    <a:pt x="821904" y="1230119"/>
                  </a:lnTo>
                  <a:cubicBezTo>
                    <a:pt x="821904" y="1231610"/>
                    <a:pt x="821755" y="1232950"/>
                    <a:pt x="821308" y="1234292"/>
                  </a:cubicBezTo>
                  <a:lnTo>
                    <a:pt x="821308" y="1234292"/>
                  </a:lnTo>
                  <a:lnTo>
                    <a:pt x="821902" y="1230134"/>
                  </a:lnTo>
                  <a:lnTo>
                    <a:pt x="821902" y="1230149"/>
                  </a:lnTo>
                  <a:lnTo>
                    <a:pt x="821310" y="1234292"/>
                  </a:lnTo>
                  <a:lnTo>
                    <a:pt x="821310" y="1234292"/>
                  </a:lnTo>
                  <a:lnTo>
                    <a:pt x="821308" y="1234307"/>
                  </a:lnTo>
                  <a:lnTo>
                    <a:pt x="821310" y="1234307"/>
                  </a:lnTo>
                  <a:lnTo>
                    <a:pt x="821308" y="1234321"/>
                  </a:lnTo>
                  <a:lnTo>
                    <a:pt x="821308" y="1234321"/>
                  </a:lnTo>
                  <a:lnTo>
                    <a:pt x="821313" y="1234321"/>
                  </a:lnTo>
                  <a:lnTo>
                    <a:pt x="825628" y="1234321"/>
                  </a:lnTo>
                  <a:cubicBezTo>
                    <a:pt x="825777" y="1235067"/>
                    <a:pt x="826075" y="1235812"/>
                    <a:pt x="826373" y="1236558"/>
                  </a:cubicBezTo>
                  <a:lnTo>
                    <a:pt x="826373" y="1245795"/>
                  </a:lnTo>
                  <a:lnTo>
                    <a:pt x="826229" y="1246661"/>
                  </a:lnTo>
                  <a:lnTo>
                    <a:pt x="808568" y="1246661"/>
                  </a:lnTo>
                  <a:lnTo>
                    <a:pt x="808561" y="1246661"/>
                  </a:lnTo>
                  <a:lnTo>
                    <a:pt x="808532" y="1246661"/>
                  </a:lnTo>
                  <a:lnTo>
                    <a:pt x="808499" y="1246661"/>
                  </a:lnTo>
                  <a:lnTo>
                    <a:pt x="808166" y="1246690"/>
                  </a:lnTo>
                  <a:lnTo>
                    <a:pt x="808319" y="1246690"/>
                  </a:lnTo>
                  <a:lnTo>
                    <a:pt x="808327" y="1246690"/>
                  </a:lnTo>
                  <a:lnTo>
                    <a:pt x="808491" y="1246690"/>
                  </a:lnTo>
                  <a:cubicBezTo>
                    <a:pt x="807298" y="1246839"/>
                    <a:pt x="806255" y="1246988"/>
                    <a:pt x="805064" y="1246988"/>
                  </a:cubicBezTo>
                  <a:lnTo>
                    <a:pt x="750820" y="1246988"/>
                  </a:lnTo>
                  <a:cubicBezTo>
                    <a:pt x="749630" y="1246988"/>
                    <a:pt x="748586" y="1246839"/>
                    <a:pt x="747542" y="1246690"/>
                  </a:cubicBezTo>
                  <a:lnTo>
                    <a:pt x="716100" y="1246690"/>
                  </a:lnTo>
                  <a:lnTo>
                    <a:pt x="716100" y="1490749"/>
                  </a:lnTo>
                  <a:lnTo>
                    <a:pt x="1032366" y="1490749"/>
                  </a:lnTo>
                  <a:lnTo>
                    <a:pt x="1298007" y="1225099"/>
                  </a:lnTo>
                  <a:lnTo>
                    <a:pt x="1298007" y="1192314"/>
                  </a:lnTo>
                  <a:lnTo>
                    <a:pt x="1291898" y="1198423"/>
                  </a:lnTo>
                  <a:lnTo>
                    <a:pt x="1291898" y="1198408"/>
                  </a:lnTo>
                  <a:lnTo>
                    <a:pt x="1291898" y="1198394"/>
                  </a:lnTo>
                  <a:lnTo>
                    <a:pt x="1291898" y="1198379"/>
                  </a:lnTo>
                  <a:lnTo>
                    <a:pt x="1298007" y="1192268"/>
                  </a:lnTo>
                  <a:lnTo>
                    <a:pt x="1298007" y="1166071"/>
                  </a:lnTo>
                  <a:lnTo>
                    <a:pt x="1297413" y="1165922"/>
                  </a:lnTo>
                  <a:cubicBezTo>
                    <a:pt x="1295325" y="1164582"/>
                    <a:pt x="1293538" y="1163241"/>
                    <a:pt x="1291898" y="1161750"/>
                  </a:cubicBezTo>
                  <a:lnTo>
                    <a:pt x="1291898" y="1153106"/>
                  </a:lnTo>
                  <a:cubicBezTo>
                    <a:pt x="1290408" y="1151766"/>
                    <a:pt x="1289366" y="1150276"/>
                    <a:pt x="1288322" y="1148787"/>
                  </a:cubicBezTo>
                  <a:lnTo>
                    <a:pt x="1286980" y="1148787"/>
                  </a:lnTo>
                  <a:lnTo>
                    <a:pt x="1286980" y="1142691"/>
                  </a:lnTo>
                  <a:lnTo>
                    <a:pt x="1298007" y="1142691"/>
                  </a:lnTo>
                  <a:lnTo>
                    <a:pt x="1298007" y="1133155"/>
                  </a:lnTo>
                  <a:lnTo>
                    <a:pt x="1299348" y="1133155"/>
                  </a:lnTo>
                  <a:lnTo>
                    <a:pt x="1299348" y="1223757"/>
                  </a:lnTo>
                  <a:lnTo>
                    <a:pt x="1412751" y="1110354"/>
                  </a:lnTo>
                  <a:lnTo>
                    <a:pt x="1299348" y="1110354"/>
                  </a:lnTo>
                  <a:lnTo>
                    <a:pt x="1299348" y="1110339"/>
                  </a:lnTo>
                  <a:lnTo>
                    <a:pt x="1299348" y="1110324"/>
                  </a:lnTo>
                  <a:lnTo>
                    <a:pt x="1412781" y="1110324"/>
                  </a:lnTo>
                  <a:lnTo>
                    <a:pt x="1412796" y="1110309"/>
                  </a:lnTo>
                  <a:lnTo>
                    <a:pt x="1299348" y="1110309"/>
                  </a:lnTo>
                  <a:lnTo>
                    <a:pt x="1299348" y="1098134"/>
                  </a:lnTo>
                  <a:lnTo>
                    <a:pt x="1424971" y="1098134"/>
                  </a:lnTo>
                  <a:lnTo>
                    <a:pt x="1425000" y="1098105"/>
                  </a:lnTo>
                  <a:lnTo>
                    <a:pt x="1299348" y="1098105"/>
                  </a:lnTo>
                  <a:lnTo>
                    <a:pt x="1299348" y="1098090"/>
                  </a:lnTo>
                  <a:lnTo>
                    <a:pt x="1425015" y="1098090"/>
                  </a:lnTo>
                  <a:lnTo>
                    <a:pt x="1450495" y="1072610"/>
                  </a:lnTo>
                  <a:lnTo>
                    <a:pt x="1459226" y="1081326"/>
                  </a:lnTo>
                  <a:lnTo>
                    <a:pt x="1442462" y="1098090"/>
                  </a:lnTo>
                  <a:lnTo>
                    <a:pt x="1466548" y="1098090"/>
                  </a:lnTo>
                  <a:lnTo>
                    <a:pt x="1466548" y="1072355"/>
                  </a:lnTo>
                  <a:lnTo>
                    <a:pt x="1611292" y="1072355"/>
                  </a:lnTo>
                  <a:lnTo>
                    <a:pt x="1893827" y="789819"/>
                  </a:lnTo>
                  <a:lnTo>
                    <a:pt x="1902561" y="798536"/>
                  </a:lnTo>
                  <a:lnTo>
                    <a:pt x="1628743" y="1072355"/>
                  </a:lnTo>
                  <a:lnTo>
                    <a:pt x="1703330" y="1072355"/>
                  </a:lnTo>
                  <a:lnTo>
                    <a:pt x="1703330" y="1285106"/>
                  </a:lnTo>
                  <a:lnTo>
                    <a:pt x="1755484" y="1285106"/>
                  </a:lnTo>
                  <a:lnTo>
                    <a:pt x="1755484" y="1285121"/>
                  </a:lnTo>
                  <a:lnTo>
                    <a:pt x="1703330" y="1285121"/>
                  </a:lnTo>
                  <a:lnTo>
                    <a:pt x="1703330" y="1285136"/>
                  </a:lnTo>
                  <a:lnTo>
                    <a:pt x="1703330" y="1285150"/>
                  </a:lnTo>
                  <a:lnTo>
                    <a:pt x="1755484" y="1285150"/>
                  </a:lnTo>
                  <a:lnTo>
                    <a:pt x="1755484" y="1501927"/>
                  </a:lnTo>
                  <a:lnTo>
                    <a:pt x="1804420" y="1501927"/>
                  </a:lnTo>
                  <a:lnTo>
                    <a:pt x="1804451" y="1501942"/>
                  </a:lnTo>
                  <a:lnTo>
                    <a:pt x="1804482" y="1501942"/>
                  </a:lnTo>
                  <a:lnTo>
                    <a:pt x="1804511" y="1501942"/>
                  </a:lnTo>
                  <a:lnTo>
                    <a:pt x="1804480" y="1501927"/>
                  </a:lnTo>
                  <a:lnTo>
                    <a:pt x="1804511" y="1501927"/>
                  </a:lnTo>
                  <a:cubicBezTo>
                    <a:pt x="1800488" y="1500883"/>
                    <a:pt x="1796763" y="1499094"/>
                    <a:pt x="1793634" y="1496711"/>
                  </a:cubicBezTo>
                  <a:cubicBezTo>
                    <a:pt x="1790356" y="1494327"/>
                    <a:pt x="1787523" y="1491345"/>
                    <a:pt x="1785438" y="1487918"/>
                  </a:cubicBezTo>
                  <a:lnTo>
                    <a:pt x="1785438" y="1487813"/>
                  </a:lnTo>
                  <a:cubicBezTo>
                    <a:pt x="1785438" y="1487813"/>
                    <a:pt x="1785438" y="1487650"/>
                    <a:pt x="1785288" y="1487650"/>
                  </a:cubicBezTo>
                  <a:cubicBezTo>
                    <a:pt x="1782010" y="1482599"/>
                    <a:pt x="1780072" y="1476638"/>
                    <a:pt x="1780072" y="1470081"/>
                  </a:cubicBezTo>
                  <a:lnTo>
                    <a:pt x="1780072" y="1470067"/>
                  </a:lnTo>
                  <a:lnTo>
                    <a:pt x="1780072" y="1470052"/>
                  </a:lnTo>
                  <a:cubicBezTo>
                    <a:pt x="1780072" y="1476608"/>
                    <a:pt x="1782010" y="1482570"/>
                    <a:pt x="1785288" y="1487635"/>
                  </a:cubicBezTo>
                  <a:cubicBezTo>
                    <a:pt x="1785438" y="1487635"/>
                    <a:pt x="1785438" y="1487784"/>
                    <a:pt x="1785438" y="1487784"/>
                  </a:cubicBezTo>
                  <a:lnTo>
                    <a:pt x="1785438" y="1487769"/>
                  </a:lnTo>
                  <a:cubicBezTo>
                    <a:pt x="1785438" y="1487769"/>
                    <a:pt x="1785438" y="1487620"/>
                    <a:pt x="1785288" y="1487620"/>
                  </a:cubicBezTo>
                  <a:cubicBezTo>
                    <a:pt x="1782010" y="1482553"/>
                    <a:pt x="1780072" y="1476593"/>
                    <a:pt x="1780072" y="1470037"/>
                  </a:cubicBezTo>
                  <a:lnTo>
                    <a:pt x="1780072" y="1236572"/>
                  </a:lnTo>
                  <a:cubicBezTo>
                    <a:pt x="1780072" y="1213906"/>
                    <a:pt x="1792739" y="1194236"/>
                    <a:pt x="1811515" y="1184103"/>
                  </a:cubicBezTo>
                  <a:cubicBezTo>
                    <a:pt x="1812409" y="1183522"/>
                    <a:pt x="1813304" y="1183060"/>
                    <a:pt x="1814198" y="1182627"/>
                  </a:cubicBezTo>
                  <a:lnTo>
                    <a:pt x="1814198" y="1182612"/>
                  </a:lnTo>
                  <a:lnTo>
                    <a:pt x="1814198" y="1182598"/>
                  </a:lnTo>
                  <a:cubicBezTo>
                    <a:pt x="1813304" y="1183045"/>
                    <a:pt x="1812409" y="1183492"/>
                    <a:pt x="1811515" y="1184089"/>
                  </a:cubicBezTo>
                  <a:cubicBezTo>
                    <a:pt x="1802127" y="1189155"/>
                    <a:pt x="1794266" y="1196606"/>
                    <a:pt x="1788753" y="1205621"/>
                  </a:cubicBezTo>
                  <a:cubicBezTo>
                    <a:pt x="1783239" y="1214636"/>
                    <a:pt x="1780072" y="1225216"/>
                    <a:pt x="1780072" y="1236541"/>
                  </a:cubicBezTo>
                  <a:lnTo>
                    <a:pt x="1780072" y="1236526"/>
                  </a:lnTo>
                  <a:cubicBezTo>
                    <a:pt x="1780072" y="1213876"/>
                    <a:pt x="1792739" y="1194206"/>
                    <a:pt x="1811515" y="1184074"/>
                  </a:cubicBezTo>
                  <a:cubicBezTo>
                    <a:pt x="1812409" y="1183478"/>
                    <a:pt x="1813304" y="1183030"/>
                    <a:pt x="1814198" y="1182583"/>
                  </a:cubicBezTo>
                  <a:lnTo>
                    <a:pt x="1814198" y="1171302"/>
                  </a:lnTo>
                  <a:cubicBezTo>
                    <a:pt x="1813453" y="1171302"/>
                    <a:pt x="1812707" y="1171153"/>
                    <a:pt x="1812111" y="1170989"/>
                  </a:cubicBezTo>
                  <a:cubicBezTo>
                    <a:pt x="1809728" y="1170691"/>
                    <a:pt x="1807640" y="1169648"/>
                    <a:pt x="1806002" y="1168159"/>
                  </a:cubicBezTo>
                  <a:cubicBezTo>
                    <a:pt x="1802722" y="1165639"/>
                    <a:pt x="1800786" y="1161750"/>
                    <a:pt x="1800786" y="1157445"/>
                  </a:cubicBezTo>
                  <a:lnTo>
                    <a:pt x="1800786" y="1157428"/>
                  </a:lnTo>
                  <a:lnTo>
                    <a:pt x="1800786" y="1157413"/>
                  </a:lnTo>
                  <a:cubicBezTo>
                    <a:pt x="1800786" y="1161735"/>
                    <a:pt x="1802722" y="1165609"/>
                    <a:pt x="1806002" y="1168144"/>
                  </a:cubicBezTo>
                  <a:cubicBezTo>
                    <a:pt x="1807640" y="1169633"/>
                    <a:pt x="1809728" y="1170676"/>
                    <a:pt x="1812111" y="1170975"/>
                  </a:cubicBezTo>
                  <a:cubicBezTo>
                    <a:pt x="1812707" y="1171124"/>
                    <a:pt x="1813453" y="1171273"/>
                    <a:pt x="1814198" y="1171273"/>
                  </a:cubicBezTo>
                  <a:lnTo>
                    <a:pt x="1814198" y="1171258"/>
                  </a:lnTo>
                  <a:cubicBezTo>
                    <a:pt x="1813453" y="1171258"/>
                    <a:pt x="1812707" y="1171109"/>
                    <a:pt x="1812111" y="1170960"/>
                  </a:cubicBezTo>
                  <a:cubicBezTo>
                    <a:pt x="1809728" y="1170662"/>
                    <a:pt x="1807640" y="1169618"/>
                    <a:pt x="1806002" y="1168129"/>
                  </a:cubicBezTo>
                  <a:cubicBezTo>
                    <a:pt x="1802722" y="1165595"/>
                    <a:pt x="1800786" y="1161720"/>
                    <a:pt x="1800786" y="1157399"/>
                  </a:cubicBezTo>
                  <a:lnTo>
                    <a:pt x="1800786" y="1121979"/>
                  </a:lnTo>
                  <a:cubicBezTo>
                    <a:pt x="1800786" y="1114377"/>
                    <a:pt x="1806895" y="1108119"/>
                    <a:pt x="1814495" y="1108119"/>
                  </a:cubicBezTo>
                  <a:lnTo>
                    <a:pt x="1949058" y="1108119"/>
                  </a:lnTo>
                  <a:cubicBezTo>
                    <a:pt x="1956658" y="1108119"/>
                    <a:pt x="1962916" y="1114377"/>
                    <a:pt x="1962916" y="1121979"/>
                  </a:cubicBezTo>
                  <a:lnTo>
                    <a:pt x="1962916" y="1157399"/>
                  </a:lnTo>
                  <a:cubicBezTo>
                    <a:pt x="1962916" y="1158889"/>
                    <a:pt x="1962618" y="1160231"/>
                    <a:pt x="1962171" y="1161571"/>
                  </a:cubicBezTo>
                  <a:cubicBezTo>
                    <a:pt x="1961129" y="1164998"/>
                    <a:pt x="1958893" y="1167682"/>
                    <a:pt x="1955913" y="1169320"/>
                  </a:cubicBezTo>
                  <a:cubicBezTo>
                    <a:pt x="1955465" y="1169618"/>
                    <a:pt x="1955167" y="1169767"/>
                    <a:pt x="1954869" y="1169916"/>
                  </a:cubicBezTo>
                  <a:cubicBezTo>
                    <a:pt x="1953231" y="1170662"/>
                    <a:pt x="1951442" y="1171109"/>
                    <a:pt x="1949655" y="1171109"/>
                  </a:cubicBezTo>
                  <a:lnTo>
                    <a:pt x="1949655" y="1171124"/>
                  </a:lnTo>
                  <a:cubicBezTo>
                    <a:pt x="1951442" y="1171124"/>
                    <a:pt x="1953231" y="1170676"/>
                    <a:pt x="1954869" y="1169931"/>
                  </a:cubicBezTo>
                  <a:cubicBezTo>
                    <a:pt x="1955167" y="1169782"/>
                    <a:pt x="1955465" y="1169633"/>
                    <a:pt x="1955913" y="1169335"/>
                  </a:cubicBezTo>
                  <a:cubicBezTo>
                    <a:pt x="1958893" y="1167697"/>
                    <a:pt x="1961129" y="1165013"/>
                    <a:pt x="1962171" y="1161586"/>
                  </a:cubicBezTo>
                  <a:cubicBezTo>
                    <a:pt x="1962618" y="1160246"/>
                    <a:pt x="1962916" y="1158904"/>
                    <a:pt x="1962916" y="1157413"/>
                  </a:cubicBezTo>
                  <a:lnTo>
                    <a:pt x="1962916" y="1157428"/>
                  </a:lnTo>
                  <a:lnTo>
                    <a:pt x="1962916" y="1157445"/>
                  </a:lnTo>
                  <a:cubicBezTo>
                    <a:pt x="1962916" y="1158919"/>
                    <a:pt x="1962618" y="1160275"/>
                    <a:pt x="1962171" y="1161601"/>
                  </a:cubicBezTo>
                  <a:cubicBezTo>
                    <a:pt x="1961129" y="1165044"/>
                    <a:pt x="1958893" y="1167726"/>
                    <a:pt x="1955913" y="1169366"/>
                  </a:cubicBezTo>
                  <a:cubicBezTo>
                    <a:pt x="1955465" y="1169662"/>
                    <a:pt x="1955167" y="1169797"/>
                    <a:pt x="1954869" y="1169946"/>
                  </a:cubicBezTo>
                  <a:cubicBezTo>
                    <a:pt x="1953231" y="1170691"/>
                    <a:pt x="1951442" y="1171153"/>
                    <a:pt x="1949655" y="1171153"/>
                  </a:cubicBezTo>
                  <a:lnTo>
                    <a:pt x="1949655" y="1182583"/>
                  </a:lnTo>
                  <a:cubicBezTo>
                    <a:pt x="1951442" y="1183478"/>
                    <a:pt x="1953231" y="1184370"/>
                    <a:pt x="1954869" y="1185414"/>
                  </a:cubicBezTo>
                  <a:cubicBezTo>
                    <a:pt x="1955615" y="1185861"/>
                    <a:pt x="1956211" y="1186308"/>
                    <a:pt x="1956956" y="1186607"/>
                  </a:cubicBezTo>
                  <a:cubicBezTo>
                    <a:pt x="1970218" y="1195548"/>
                    <a:pt x="1979755" y="1209555"/>
                    <a:pt x="1982735" y="1225798"/>
                  </a:cubicBezTo>
                  <a:lnTo>
                    <a:pt x="1982735" y="1225812"/>
                  </a:lnTo>
                  <a:cubicBezTo>
                    <a:pt x="1981245" y="1217691"/>
                    <a:pt x="1978116" y="1210128"/>
                    <a:pt x="1973701" y="1203479"/>
                  </a:cubicBezTo>
                  <a:cubicBezTo>
                    <a:pt x="1969287" y="1196829"/>
                    <a:pt x="1963587" y="1191092"/>
                    <a:pt x="1956956" y="1186621"/>
                  </a:cubicBezTo>
                  <a:cubicBezTo>
                    <a:pt x="1956211" y="1186323"/>
                    <a:pt x="1955615" y="1185876"/>
                    <a:pt x="1954869" y="1185429"/>
                  </a:cubicBezTo>
                  <a:cubicBezTo>
                    <a:pt x="1953231" y="1184387"/>
                    <a:pt x="1951442" y="1183492"/>
                    <a:pt x="1949655" y="1182598"/>
                  </a:cubicBezTo>
                  <a:lnTo>
                    <a:pt x="1949655" y="1182612"/>
                  </a:lnTo>
                  <a:lnTo>
                    <a:pt x="1949655" y="1182627"/>
                  </a:lnTo>
                  <a:cubicBezTo>
                    <a:pt x="1951442" y="1183522"/>
                    <a:pt x="1953231" y="1184416"/>
                    <a:pt x="1954869" y="1185458"/>
                  </a:cubicBezTo>
                  <a:cubicBezTo>
                    <a:pt x="1955615" y="1185891"/>
                    <a:pt x="1956211" y="1186353"/>
                    <a:pt x="1956956" y="1186636"/>
                  </a:cubicBezTo>
                  <a:cubicBezTo>
                    <a:pt x="1970218" y="1195592"/>
                    <a:pt x="1979755" y="1209599"/>
                    <a:pt x="1982735" y="1225827"/>
                  </a:cubicBezTo>
                  <a:lnTo>
                    <a:pt x="1982735" y="1225947"/>
                  </a:lnTo>
                  <a:cubicBezTo>
                    <a:pt x="1983332" y="1229374"/>
                    <a:pt x="1983630" y="1232801"/>
                    <a:pt x="1983630" y="1236526"/>
                  </a:cubicBezTo>
                  <a:lnTo>
                    <a:pt x="1983630" y="1236541"/>
                  </a:lnTo>
                  <a:cubicBezTo>
                    <a:pt x="1983630" y="1232816"/>
                    <a:pt x="1983332" y="1229389"/>
                    <a:pt x="1982735" y="1225962"/>
                  </a:cubicBezTo>
                  <a:lnTo>
                    <a:pt x="1982735" y="1225976"/>
                  </a:lnTo>
                  <a:lnTo>
                    <a:pt x="1982735" y="1225991"/>
                  </a:lnTo>
                  <a:cubicBezTo>
                    <a:pt x="1983332" y="1229403"/>
                    <a:pt x="1983630" y="1232847"/>
                    <a:pt x="1983630" y="1236572"/>
                  </a:cubicBezTo>
                  <a:lnTo>
                    <a:pt x="1983630" y="1470037"/>
                  </a:lnTo>
                  <a:cubicBezTo>
                    <a:pt x="1983630" y="1472272"/>
                    <a:pt x="1983332" y="1474506"/>
                    <a:pt x="1982884" y="1476742"/>
                  </a:cubicBezTo>
                  <a:cubicBezTo>
                    <a:pt x="1981841" y="1482108"/>
                    <a:pt x="1979308" y="1487173"/>
                    <a:pt x="1975881" y="1491196"/>
                  </a:cubicBezTo>
                  <a:cubicBezTo>
                    <a:pt x="1971559" y="1496413"/>
                    <a:pt x="1965747" y="1500287"/>
                    <a:pt x="1959042" y="1501927"/>
                  </a:cubicBezTo>
                  <a:lnTo>
                    <a:pt x="1959066" y="1501927"/>
                  </a:lnTo>
                  <a:lnTo>
                    <a:pt x="1959042" y="1501942"/>
                  </a:lnTo>
                  <a:lnTo>
                    <a:pt x="1959064" y="1501942"/>
                  </a:lnTo>
                  <a:lnTo>
                    <a:pt x="1959088" y="1501942"/>
                  </a:lnTo>
                  <a:lnTo>
                    <a:pt x="1999426" y="1501942"/>
                  </a:lnTo>
                  <a:lnTo>
                    <a:pt x="1999434" y="1501942"/>
                  </a:lnTo>
                  <a:lnTo>
                    <a:pt x="2014117" y="1501942"/>
                  </a:lnTo>
                  <a:lnTo>
                    <a:pt x="2003747" y="1497053"/>
                  </a:lnTo>
                  <a:cubicBezTo>
                    <a:pt x="2000469" y="1494819"/>
                    <a:pt x="1997637" y="1491986"/>
                    <a:pt x="1995402" y="1488559"/>
                  </a:cubicBezTo>
                  <a:cubicBezTo>
                    <a:pt x="1991826" y="1483345"/>
                    <a:pt x="1989739" y="1476936"/>
                    <a:pt x="1989739" y="1470081"/>
                  </a:cubicBezTo>
                  <a:lnTo>
                    <a:pt x="1989739" y="1470067"/>
                  </a:lnTo>
                  <a:lnTo>
                    <a:pt x="1989739" y="1470052"/>
                  </a:lnTo>
                  <a:cubicBezTo>
                    <a:pt x="1989739" y="1476906"/>
                    <a:pt x="1991826" y="1483313"/>
                    <a:pt x="1995402" y="1488529"/>
                  </a:cubicBezTo>
                  <a:lnTo>
                    <a:pt x="2003736" y="1497013"/>
                  </a:lnTo>
                  <a:lnTo>
                    <a:pt x="2003725" y="1496987"/>
                  </a:lnTo>
                  <a:lnTo>
                    <a:pt x="1995402" y="1488515"/>
                  </a:lnTo>
                  <a:cubicBezTo>
                    <a:pt x="1991826" y="1483299"/>
                    <a:pt x="1989739" y="1476892"/>
                    <a:pt x="1989739" y="1470037"/>
                  </a:cubicBezTo>
                  <a:lnTo>
                    <a:pt x="1989739" y="1236572"/>
                  </a:lnTo>
                  <a:cubicBezTo>
                    <a:pt x="1989739" y="1213771"/>
                    <a:pt x="2002555" y="1194101"/>
                    <a:pt x="2021330" y="1184118"/>
                  </a:cubicBezTo>
                  <a:cubicBezTo>
                    <a:pt x="2022076" y="1183522"/>
                    <a:pt x="2022970" y="1183074"/>
                    <a:pt x="2023865" y="1182627"/>
                  </a:cubicBezTo>
                  <a:lnTo>
                    <a:pt x="2023865" y="1182612"/>
                  </a:lnTo>
                  <a:lnTo>
                    <a:pt x="2023865" y="1182598"/>
                  </a:lnTo>
                  <a:cubicBezTo>
                    <a:pt x="2022970" y="1183045"/>
                    <a:pt x="2022076" y="1183492"/>
                    <a:pt x="2021330" y="1184089"/>
                  </a:cubicBezTo>
                  <a:cubicBezTo>
                    <a:pt x="2011943" y="1189081"/>
                    <a:pt x="2004045" y="1196494"/>
                    <a:pt x="1998494" y="1205509"/>
                  </a:cubicBezTo>
                  <a:cubicBezTo>
                    <a:pt x="1992943" y="1214524"/>
                    <a:pt x="1989739" y="1225142"/>
                    <a:pt x="1989739" y="1236541"/>
                  </a:cubicBezTo>
                  <a:lnTo>
                    <a:pt x="1989739" y="1236526"/>
                  </a:lnTo>
                  <a:cubicBezTo>
                    <a:pt x="1989739" y="1213727"/>
                    <a:pt x="2002555" y="1194057"/>
                    <a:pt x="2021330" y="1184074"/>
                  </a:cubicBezTo>
                  <a:cubicBezTo>
                    <a:pt x="2022076" y="1183478"/>
                    <a:pt x="2022970" y="1183030"/>
                    <a:pt x="2023865" y="1182583"/>
                  </a:cubicBezTo>
                  <a:lnTo>
                    <a:pt x="2023865" y="1171302"/>
                  </a:lnTo>
                  <a:cubicBezTo>
                    <a:pt x="2023268" y="1171302"/>
                    <a:pt x="2022672" y="1171302"/>
                    <a:pt x="2022076" y="1171153"/>
                  </a:cubicBezTo>
                  <a:cubicBezTo>
                    <a:pt x="2019692" y="1170706"/>
                    <a:pt x="2017605" y="1169811"/>
                    <a:pt x="2015818" y="1168322"/>
                  </a:cubicBezTo>
                  <a:cubicBezTo>
                    <a:pt x="2012540" y="1165790"/>
                    <a:pt x="2010452" y="1161764"/>
                    <a:pt x="2010452" y="1157445"/>
                  </a:cubicBezTo>
                  <a:lnTo>
                    <a:pt x="2010452" y="1157428"/>
                  </a:lnTo>
                  <a:lnTo>
                    <a:pt x="2010452" y="1157413"/>
                  </a:lnTo>
                  <a:cubicBezTo>
                    <a:pt x="2010452" y="1161735"/>
                    <a:pt x="2012540" y="1165758"/>
                    <a:pt x="2015818" y="1168293"/>
                  </a:cubicBezTo>
                  <a:cubicBezTo>
                    <a:pt x="2017605" y="1169782"/>
                    <a:pt x="2019692" y="1170676"/>
                    <a:pt x="2022076" y="1171124"/>
                  </a:cubicBezTo>
                  <a:cubicBezTo>
                    <a:pt x="2022672" y="1171273"/>
                    <a:pt x="2023268" y="1171273"/>
                    <a:pt x="2023865" y="1171273"/>
                  </a:cubicBezTo>
                  <a:lnTo>
                    <a:pt x="2023865" y="1171258"/>
                  </a:lnTo>
                  <a:cubicBezTo>
                    <a:pt x="2023268" y="1171258"/>
                    <a:pt x="2022672" y="1171258"/>
                    <a:pt x="2022076" y="1171109"/>
                  </a:cubicBezTo>
                  <a:cubicBezTo>
                    <a:pt x="2019692" y="1170662"/>
                    <a:pt x="2017605" y="1169767"/>
                    <a:pt x="2015818" y="1168278"/>
                  </a:cubicBezTo>
                  <a:cubicBezTo>
                    <a:pt x="2012540" y="1165744"/>
                    <a:pt x="2010452" y="1161720"/>
                    <a:pt x="2010452" y="1157399"/>
                  </a:cubicBezTo>
                  <a:lnTo>
                    <a:pt x="2010452" y="1121979"/>
                  </a:lnTo>
                  <a:cubicBezTo>
                    <a:pt x="2010452" y="1114377"/>
                    <a:pt x="2016710" y="1108119"/>
                    <a:pt x="2024312" y="1108119"/>
                  </a:cubicBezTo>
                  <a:lnTo>
                    <a:pt x="2158725" y="1108119"/>
                  </a:lnTo>
                  <a:cubicBezTo>
                    <a:pt x="2166474" y="1108119"/>
                    <a:pt x="2172582" y="1114377"/>
                    <a:pt x="2172582" y="1121979"/>
                  </a:cubicBezTo>
                  <a:lnTo>
                    <a:pt x="2172582" y="1157399"/>
                  </a:lnTo>
                  <a:cubicBezTo>
                    <a:pt x="2172582" y="1158740"/>
                    <a:pt x="2172433" y="1159933"/>
                    <a:pt x="2171988" y="1161124"/>
                  </a:cubicBezTo>
                  <a:cubicBezTo>
                    <a:pt x="2171093" y="1164551"/>
                    <a:pt x="2168857" y="1167533"/>
                    <a:pt x="2165877" y="1169171"/>
                  </a:cubicBezTo>
                  <a:cubicBezTo>
                    <a:pt x="2165579" y="1169469"/>
                    <a:pt x="2165281" y="1169618"/>
                    <a:pt x="2164834" y="1169767"/>
                  </a:cubicBezTo>
                  <a:cubicBezTo>
                    <a:pt x="2163196" y="1170662"/>
                    <a:pt x="2161257" y="1171109"/>
                    <a:pt x="2159321" y="1171109"/>
                  </a:cubicBezTo>
                  <a:lnTo>
                    <a:pt x="2159321" y="1171124"/>
                  </a:lnTo>
                  <a:cubicBezTo>
                    <a:pt x="2161257" y="1171124"/>
                    <a:pt x="2163196" y="1170676"/>
                    <a:pt x="2164834" y="1169782"/>
                  </a:cubicBezTo>
                  <a:cubicBezTo>
                    <a:pt x="2165281" y="1169633"/>
                    <a:pt x="2165579" y="1169484"/>
                    <a:pt x="2165877" y="1169186"/>
                  </a:cubicBezTo>
                  <a:cubicBezTo>
                    <a:pt x="2168857" y="1167547"/>
                    <a:pt x="2171093" y="1164568"/>
                    <a:pt x="2171988" y="1161139"/>
                  </a:cubicBezTo>
                  <a:cubicBezTo>
                    <a:pt x="2172433" y="1159948"/>
                    <a:pt x="2172582" y="1158755"/>
                    <a:pt x="2172582" y="1157413"/>
                  </a:cubicBezTo>
                  <a:lnTo>
                    <a:pt x="2172582" y="1157428"/>
                  </a:lnTo>
                  <a:lnTo>
                    <a:pt x="2172582" y="1157445"/>
                  </a:lnTo>
                  <a:cubicBezTo>
                    <a:pt x="2172582" y="1158785"/>
                    <a:pt x="2172433" y="1159977"/>
                    <a:pt x="2171988" y="1161170"/>
                  </a:cubicBezTo>
                  <a:cubicBezTo>
                    <a:pt x="2171093" y="1164597"/>
                    <a:pt x="2168857" y="1167577"/>
                    <a:pt x="2165877" y="1169217"/>
                  </a:cubicBezTo>
                  <a:cubicBezTo>
                    <a:pt x="2165579" y="1169515"/>
                    <a:pt x="2165281" y="1169662"/>
                    <a:pt x="2164834" y="1169811"/>
                  </a:cubicBezTo>
                  <a:cubicBezTo>
                    <a:pt x="2163196" y="1170706"/>
                    <a:pt x="2161257" y="1171153"/>
                    <a:pt x="2159321" y="1171153"/>
                  </a:cubicBezTo>
                  <a:lnTo>
                    <a:pt x="2159321" y="1182583"/>
                  </a:lnTo>
                  <a:cubicBezTo>
                    <a:pt x="2161257" y="1183478"/>
                    <a:pt x="2163046" y="1184519"/>
                    <a:pt x="2164834" y="1185563"/>
                  </a:cubicBezTo>
                  <a:cubicBezTo>
                    <a:pt x="2165430" y="1185861"/>
                    <a:pt x="2166026" y="1186308"/>
                    <a:pt x="2166623" y="1186607"/>
                  </a:cubicBezTo>
                  <a:cubicBezTo>
                    <a:pt x="2180033" y="1195548"/>
                    <a:pt x="2189571" y="1209555"/>
                    <a:pt x="2192553" y="1225798"/>
                  </a:cubicBezTo>
                  <a:lnTo>
                    <a:pt x="2192553" y="1225812"/>
                  </a:lnTo>
                  <a:cubicBezTo>
                    <a:pt x="2191062" y="1217691"/>
                    <a:pt x="2187932" y="1210128"/>
                    <a:pt x="2183499" y="1203479"/>
                  </a:cubicBezTo>
                  <a:cubicBezTo>
                    <a:pt x="2179065" y="1196829"/>
                    <a:pt x="2173328" y="1191092"/>
                    <a:pt x="2166623" y="1186621"/>
                  </a:cubicBezTo>
                  <a:cubicBezTo>
                    <a:pt x="2166026" y="1186323"/>
                    <a:pt x="2165430" y="1185876"/>
                    <a:pt x="2164834" y="1185578"/>
                  </a:cubicBezTo>
                  <a:cubicBezTo>
                    <a:pt x="2163046" y="1184536"/>
                    <a:pt x="2161257" y="1183492"/>
                    <a:pt x="2159321" y="1182598"/>
                  </a:cubicBezTo>
                  <a:lnTo>
                    <a:pt x="2159321" y="1182612"/>
                  </a:lnTo>
                  <a:lnTo>
                    <a:pt x="2159321" y="1182627"/>
                  </a:lnTo>
                  <a:cubicBezTo>
                    <a:pt x="2161257" y="1183522"/>
                    <a:pt x="2163046" y="1184565"/>
                    <a:pt x="2164834" y="1185607"/>
                  </a:cubicBezTo>
                  <a:cubicBezTo>
                    <a:pt x="2165430" y="1185905"/>
                    <a:pt x="2166026" y="1186353"/>
                    <a:pt x="2166623" y="1186651"/>
                  </a:cubicBezTo>
                  <a:cubicBezTo>
                    <a:pt x="2180033" y="1195592"/>
                    <a:pt x="2189571" y="1209599"/>
                    <a:pt x="2192553" y="1225842"/>
                  </a:cubicBezTo>
                  <a:lnTo>
                    <a:pt x="2192553" y="1225947"/>
                  </a:lnTo>
                  <a:cubicBezTo>
                    <a:pt x="2193147" y="1229374"/>
                    <a:pt x="2193445" y="1232801"/>
                    <a:pt x="2193445" y="1236526"/>
                  </a:cubicBezTo>
                  <a:lnTo>
                    <a:pt x="2193445" y="1236541"/>
                  </a:lnTo>
                  <a:cubicBezTo>
                    <a:pt x="2193445" y="1232816"/>
                    <a:pt x="2193147" y="1229389"/>
                    <a:pt x="2192553" y="1225962"/>
                  </a:cubicBezTo>
                  <a:lnTo>
                    <a:pt x="2192553" y="1225976"/>
                  </a:lnTo>
                  <a:lnTo>
                    <a:pt x="2192553" y="1225991"/>
                  </a:lnTo>
                  <a:cubicBezTo>
                    <a:pt x="2193147" y="1229418"/>
                    <a:pt x="2193445" y="1232847"/>
                    <a:pt x="2193445" y="1236572"/>
                  </a:cubicBezTo>
                  <a:lnTo>
                    <a:pt x="2193445" y="1470037"/>
                  </a:lnTo>
                  <a:cubicBezTo>
                    <a:pt x="2193445" y="1472272"/>
                    <a:pt x="2193147" y="1474506"/>
                    <a:pt x="2192700" y="1476742"/>
                  </a:cubicBezTo>
                  <a:lnTo>
                    <a:pt x="2185855" y="1491029"/>
                  </a:lnTo>
                  <a:lnTo>
                    <a:pt x="2185851" y="1491053"/>
                  </a:lnTo>
                  <a:lnTo>
                    <a:pt x="2192700" y="1476757"/>
                  </a:lnTo>
                  <a:cubicBezTo>
                    <a:pt x="2193147" y="1474523"/>
                    <a:pt x="2193445" y="1472286"/>
                    <a:pt x="2193445" y="1470052"/>
                  </a:cubicBezTo>
                  <a:lnTo>
                    <a:pt x="2193445" y="1470067"/>
                  </a:lnTo>
                  <a:lnTo>
                    <a:pt x="2193445" y="1470081"/>
                  </a:lnTo>
                  <a:cubicBezTo>
                    <a:pt x="2193445" y="1472316"/>
                    <a:pt x="2193147" y="1474552"/>
                    <a:pt x="2192700" y="1476787"/>
                  </a:cubicBezTo>
                  <a:cubicBezTo>
                    <a:pt x="2191658" y="1482152"/>
                    <a:pt x="2189273" y="1487070"/>
                    <a:pt x="2185846" y="1491093"/>
                  </a:cubicBezTo>
                  <a:lnTo>
                    <a:pt x="2168902" y="1501942"/>
                  </a:lnTo>
                  <a:lnTo>
                    <a:pt x="2205416" y="1501942"/>
                  </a:lnTo>
                  <a:lnTo>
                    <a:pt x="2239491" y="1467869"/>
                  </a:lnTo>
                  <a:lnTo>
                    <a:pt x="2239491" y="745099"/>
                  </a:lnTo>
                  <a:lnTo>
                    <a:pt x="2245601" y="745099"/>
                  </a:lnTo>
                  <a:lnTo>
                    <a:pt x="2245601" y="745069"/>
                  </a:lnTo>
                  <a:lnTo>
                    <a:pt x="2245601" y="732730"/>
                  </a:lnTo>
                  <a:lnTo>
                    <a:pt x="2239491" y="732730"/>
                  </a:lnTo>
                  <a:lnTo>
                    <a:pt x="2239491" y="732715"/>
                  </a:lnTo>
                  <a:lnTo>
                    <a:pt x="2239491" y="732701"/>
                  </a:lnTo>
                  <a:close/>
                  <a:moveTo>
                    <a:pt x="1387270" y="347059"/>
                  </a:moveTo>
                  <a:lnTo>
                    <a:pt x="1387270" y="347074"/>
                  </a:lnTo>
                  <a:lnTo>
                    <a:pt x="2047856" y="347074"/>
                  </a:lnTo>
                  <a:lnTo>
                    <a:pt x="2047856" y="347059"/>
                  </a:lnTo>
                  <a:close/>
                  <a:moveTo>
                    <a:pt x="331042" y="347059"/>
                  </a:moveTo>
                  <a:lnTo>
                    <a:pt x="331042" y="347074"/>
                  </a:lnTo>
                  <a:lnTo>
                    <a:pt x="991637" y="347074"/>
                  </a:lnTo>
                  <a:lnTo>
                    <a:pt x="991637" y="347059"/>
                  </a:lnTo>
                  <a:close/>
                  <a:moveTo>
                    <a:pt x="1387270" y="313546"/>
                  </a:moveTo>
                  <a:lnTo>
                    <a:pt x="1387270" y="347045"/>
                  </a:lnTo>
                  <a:lnTo>
                    <a:pt x="2047856" y="347045"/>
                  </a:lnTo>
                  <a:lnTo>
                    <a:pt x="2047856" y="313546"/>
                  </a:lnTo>
                  <a:close/>
                  <a:moveTo>
                    <a:pt x="331042" y="313546"/>
                  </a:moveTo>
                  <a:lnTo>
                    <a:pt x="331042" y="347045"/>
                  </a:lnTo>
                  <a:lnTo>
                    <a:pt x="991637" y="347045"/>
                  </a:lnTo>
                  <a:lnTo>
                    <a:pt x="991637" y="313546"/>
                  </a:lnTo>
                  <a:close/>
                  <a:moveTo>
                    <a:pt x="1387270" y="313517"/>
                  </a:moveTo>
                  <a:lnTo>
                    <a:pt x="1387270" y="313532"/>
                  </a:lnTo>
                  <a:lnTo>
                    <a:pt x="2047856" y="313532"/>
                  </a:lnTo>
                  <a:lnTo>
                    <a:pt x="2047856" y="313517"/>
                  </a:lnTo>
                  <a:close/>
                  <a:moveTo>
                    <a:pt x="331042" y="313517"/>
                  </a:moveTo>
                  <a:lnTo>
                    <a:pt x="331042" y="313532"/>
                  </a:lnTo>
                  <a:lnTo>
                    <a:pt x="991637" y="313532"/>
                  </a:lnTo>
                  <a:lnTo>
                    <a:pt x="991637" y="313517"/>
                  </a:lnTo>
                  <a:close/>
                  <a:moveTo>
                    <a:pt x="1374901" y="301178"/>
                  </a:moveTo>
                  <a:lnTo>
                    <a:pt x="2055496" y="301178"/>
                  </a:lnTo>
                  <a:lnTo>
                    <a:pt x="2060225" y="302950"/>
                  </a:lnTo>
                  <a:lnTo>
                    <a:pt x="2060225" y="359413"/>
                  </a:lnTo>
                  <a:lnTo>
                    <a:pt x="1374901" y="359413"/>
                  </a:lnTo>
                  <a:close/>
                  <a:moveTo>
                    <a:pt x="318674" y="301178"/>
                  </a:moveTo>
                  <a:lnTo>
                    <a:pt x="1004006" y="301178"/>
                  </a:lnTo>
                  <a:lnTo>
                    <a:pt x="1004006" y="359413"/>
                  </a:lnTo>
                  <a:lnTo>
                    <a:pt x="318674" y="359413"/>
                  </a:lnTo>
                  <a:close/>
                  <a:moveTo>
                    <a:pt x="127039" y="0"/>
                  </a:moveTo>
                  <a:cubicBezTo>
                    <a:pt x="127635" y="299"/>
                    <a:pt x="128230" y="446"/>
                    <a:pt x="128827" y="744"/>
                  </a:cubicBezTo>
                  <a:cubicBezTo>
                    <a:pt x="132404" y="2086"/>
                    <a:pt x="135831" y="3427"/>
                    <a:pt x="139406" y="4767"/>
                  </a:cubicBezTo>
                  <a:lnTo>
                    <a:pt x="139406" y="19521"/>
                  </a:lnTo>
                  <a:lnTo>
                    <a:pt x="179194" y="19521"/>
                  </a:lnTo>
                  <a:cubicBezTo>
                    <a:pt x="183665" y="21309"/>
                    <a:pt x="188284" y="22949"/>
                    <a:pt x="192902" y="24438"/>
                  </a:cubicBezTo>
                  <a:cubicBezTo>
                    <a:pt x="200057" y="27121"/>
                    <a:pt x="207209" y="29505"/>
                    <a:pt x="214362" y="31890"/>
                  </a:cubicBezTo>
                  <a:lnTo>
                    <a:pt x="139406" y="31890"/>
                  </a:lnTo>
                  <a:lnTo>
                    <a:pt x="139406" y="732715"/>
                  </a:lnTo>
                  <a:lnTo>
                    <a:pt x="1183265" y="732715"/>
                  </a:lnTo>
                  <a:lnTo>
                    <a:pt x="1183265" y="166750"/>
                  </a:lnTo>
                  <a:cubicBezTo>
                    <a:pt x="1183863" y="166899"/>
                    <a:pt x="1184459" y="166899"/>
                    <a:pt x="1185055" y="166899"/>
                  </a:cubicBezTo>
                  <a:cubicBezTo>
                    <a:pt x="1188633" y="167197"/>
                    <a:pt x="1192210" y="167345"/>
                    <a:pt x="1195636" y="167494"/>
                  </a:cubicBezTo>
                  <a:lnTo>
                    <a:pt x="1195636" y="732715"/>
                  </a:lnTo>
                  <a:lnTo>
                    <a:pt x="1197425" y="732715"/>
                  </a:lnTo>
                  <a:lnTo>
                    <a:pt x="1197425" y="732730"/>
                  </a:lnTo>
                  <a:lnTo>
                    <a:pt x="1197425" y="737619"/>
                  </a:lnTo>
                  <a:lnTo>
                    <a:pt x="1197425" y="737633"/>
                  </a:lnTo>
                  <a:lnTo>
                    <a:pt x="1197425" y="737648"/>
                  </a:lnTo>
                  <a:lnTo>
                    <a:pt x="1197425" y="745069"/>
                  </a:lnTo>
                  <a:lnTo>
                    <a:pt x="2239491" y="745069"/>
                  </a:lnTo>
                  <a:lnTo>
                    <a:pt x="2239491" y="745084"/>
                  </a:lnTo>
                  <a:lnTo>
                    <a:pt x="1197425" y="745084"/>
                  </a:lnTo>
                  <a:lnTo>
                    <a:pt x="667523" y="745084"/>
                  </a:lnTo>
                  <a:lnTo>
                    <a:pt x="667523" y="745099"/>
                  </a:lnTo>
                  <a:lnTo>
                    <a:pt x="656942" y="745099"/>
                  </a:lnTo>
                  <a:lnTo>
                    <a:pt x="655153" y="745099"/>
                  </a:lnTo>
                  <a:lnTo>
                    <a:pt x="655153" y="745084"/>
                  </a:lnTo>
                  <a:lnTo>
                    <a:pt x="5" y="745084"/>
                  </a:lnTo>
                  <a:lnTo>
                    <a:pt x="5" y="732715"/>
                  </a:lnTo>
                  <a:lnTo>
                    <a:pt x="127039" y="732715"/>
                  </a:lnTo>
                  <a:lnTo>
                    <a:pt x="127039" y="31890"/>
                  </a:lnTo>
                  <a:lnTo>
                    <a:pt x="5" y="31890"/>
                  </a:lnTo>
                  <a:lnTo>
                    <a:pt x="5" y="19521"/>
                  </a:lnTo>
                  <a:lnTo>
                    <a:pt x="127039" y="19521"/>
                  </a:lnTo>
                  <a:close/>
                </a:path>
              </a:pathLst>
            </a:custGeom>
            <a:solidFill>
              <a:srgbClr val="FFFFFF"/>
            </a:solidFill>
            <a:ln w="8096" cap="flat">
              <a:noFill/>
              <a:prstDash val="solid"/>
              <a:miter/>
            </a:ln>
          </p:spPr>
          <p:txBody>
            <a:bodyPr wrap="square" rtlCol="0" anchor="ctr">
              <a:noAutofit/>
            </a:bodyPr>
            <a:lstStyle/>
            <a:p>
              <a:endParaRPr lang="nl-NL"/>
            </a:p>
          </p:txBody>
        </p:sp>
      </p:grpSp>
      <p:grpSp>
        <p:nvGrpSpPr>
          <p:cNvPr id="1633" name="Groep 1632">
            <a:extLst>
              <a:ext uri="{FF2B5EF4-FFF2-40B4-BE49-F238E27FC236}">
                <a16:creationId xmlns:a16="http://schemas.microsoft.com/office/drawing/2014/main" id="{8C691358-E680-3895-A0B5-B21B7B5EE2E2}"/>
              </a:ext>
            </a:extLst>
          </p:cNvPr>
          <p:cNvGrpSpPr/>
          <p:nvPr/>
        </p:nvGrpSpPr>
        <p:grpSpPr>
          <a:xfrm flipH="1">
            <a:off x="244102" y="4925463"/>
            <a:ext cx="2394331" cy="1822241"/>
            <a:chOff x="572577" y="4908382"/>
            <a:chExt cx="2394331" cy="1822241"/>
          </a:xfrm>
        </p:grpSpPr>
        <p:grpSp>
          <p:nvGrpSpPr>
            <p:cNvPr id="1576" name="Graphic 2">
              <a:extLst>
                <a:ext uri="{FF2B5EF4-FFF2-40B4-BE49-F238E27FC236}">
                  <a16:creationId xmlns:a16="http://schemas.microsoft.com/office/drawing/2014/main" id="{1B0ECAE2-FC9C-0400-93FF-EE5C3C68372C}"/>
                </a:ext>
              </a:extLst>
            </p:cNvPr>
            <p:cNvGrpSpPr/>
            <p:nvPr/>
          </p:nvGrpSpPr>
          <p:grpSpPr>
            <a:xfrm>
              <a:off x="693108" y="4908382"/>
              <a:ext cx="2273800" cy="1822241"/>
              <a:chOff x="4281182" y="2894191"/>
              <a:chExt cx="1235380" cy="990043"/>
            </a:xfrm>
          </p:grpSpPr>
          <p:sp>
            <p:nvSpPr>
              <p:cNvPr id="1588" name="Vrije vorm 1587">
                <a:extLst>
                  <a:ext uri="{FF2B5EF4-FFF2-40B4-BE49-F238E27FC236}">
                    <a16:creationId xmlns:a16="http://schemas.microsoft.com/office/drawing/2014/main" id="{50ADDA13-F438-BEE0-E8E4-E7FF5C411D95}"/>
                  </a:ext>
                </a:extLst>
              </p:cNvPr>
              <p:cNvSpPr/>
              <p:nvPr/>
            </p:nvSpPr>
            <p:spPr>
              <a:xfrm>
                <a:off x="4604801" y="3281310"/>
                <a:ext cx="910165" cy="602924"/>
              </a:xfrm>
              <a:custGeom>
                <a:avLst/>
                <a:gdLst>
                  <a:gd name="connsiteX0" fmla="*/ 864599 w 910165"/>
                  <a:gd name="connsiteY0" fmla="*/ 533378 h 602924"/>
                  <a:gd name="connsiteX1" fmla="*/ 778616 w 910165"/>
                  <a:gd name="connsiteY1" fmla="*/ 467151 h 602924"/>
                  <a:gd name="connsiteX2" fmla="*/ 681704 w 910165"/>
                  <a:gd name="connsiteY2" fmla="*/ 280127 h 602924"/>
                  <a:gd name="connsiteX3" fmla="*/ 671665 w 910165"/>
                  <a:gd name="connsiteY3" fmla="*/ 255920 h 602924"/>
                  <a:gd name="connsiteX4" fmla="*/ 653124 w 910165"/>
                  <a:gd name="connsiteY4" fmla="*/ 399385 h 602924"/>
                  <a:gd name="connsiteX5" fmla="*/ 647862 w 910165"/>
                  <a:gd name="connsiteY5" fmla="*/ 602925 h 602924"/>
                  <a:gd name="connsiteX6" fmla="*/ 217789 w 910165"/>
                  <a:gd name="connsiteY6" fmla="*/ 602925 h 602924"/>
                  <a:gd name="connsiteX7" fmla="*/ 216656 w 910165"/>
                  <a:gd name="connsiteY7" fmla="*/ 403757 h 602924"/>
                  <a:gd name="connsiteX8" fmla="*/ 210664 w 910165"/>
                  <a:gd name="connsiteY8" fmla="*/ 337287 h 602924"/>
                  <a:gd name="connsiteX9" fmla="*/ 138932 w 910165"/>
                  <a:gd name="connsiteY9" fmla="*/ 502612 h 602924"/>
                  <a:gd name="connsiteX10" fmla="*/ 44489 w 910165"/>
                  <a:gd name="connsiteY10" fmla="*/ 513437 h 602924"/>
                  <a:gd name="connsiteX11" fmla="*/ 0 w 910165"/>
                  <a:gd name="connsiteY11" fmla="*/ 511518 h 602924"/>
                  <a:gd name="connsiteX12" fmla="*/ 95050 w 910165"/>
                  <a:gd name="connsiteY12" fmla="*/ 270331 h 602924"/>
                  <a:gd name="connsiteX13" fmla="*/ 233820 w 910165"/>
                  <a:gd name="connsiteY13" fmla="*/ 56752 h 602924"/>
                  <a:gd name="connsiteX14" fmla="*/ 233982 w 910165"/>
                  <a:gd name="connsiteY14" fmla="*/ 56671 h 602924"/>
                  <a:gd name="connsiteX15" fmla="*/ 349353 w 910165"/>
                  <a:gd name="connsiteY15" fmla="*/ 6798 h 602924"/>
                  <a:gd name="connsiteX16" fmla="*/ 432583 w 910165"/>
                  <a:gd name="connsiteY16" fmla="*/ 807 h 602924"/>
                  <a:gd name="connsiteX17" fmla="*/ 513950 w 910165"/>
                  <a:gd name="connsiteY17" fmla="*/ 5584 h 602924"/>
                  <a:gd name="connsiteX18" fmla="*/ 692877 w 910165"/>
                  <a:gd name="connsiteY18" fmla="*/ 59747 h 602924"/>
                  <a:gd name="connsiteX19" fmla="*/ 693930 w 910165"/>
                  <a:gd name="connsiteY19" fmla="*/ 59586 h 602924"/>
                  <a:gd name="connsiteX20" fmla="*/ 823793 w 910165"/>
                  <a:gd name="connsiteY20" fmla="*/ 270331 h 602924"/>
                  <a:gd name="connsiteX21" fmla="*/ 909937 w 910165"/>
                  <a:gd name="connsiteY21" fmla="*/ 486258 h 602924"/>
                  <a:gd name="connsiteX22" fmla="*/ 864599 w 910165"/>
                  <a:gd name="connsiteY22" fmla="*/ 533378 h 60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0165" h="602924">
                    <a:moveTo>
                      <a:pt x="864599" y="533378"/>
                    </a:moveTo>
                    <a:cubicBezTo>
                      <a:pt x="833995" y="535888"/>
                      <a:pt x="804929" y="521558"/>
                      <a:pt x="778616" y="467151"/>
                    </a:cubicBezTo>
                    <a:cubicBezTo>
                      <a:pt x="752384" y="412744"/>
                      <a:pt x="699759" y="326519"/>
                      <a:pt x="681704" y="280127"/>
                    </a:cubicBezTo>
                    <a:cubicBezTo>
                      <a:pt x="679275" y="273893"/>
                      <a:pt x="675713" y="265635"/>
                      <a:pt x="671665" y="255920"/>
                    </a:cubicBezTo>
                    <a:lnTo>
                      <a:pt x="653124" y="399385"/>
                    </a:lnTo>
                    <a:lnTo>
                      <a:pt x="647862" y="602925"/>
                    </a:lnTo>
                    <a:lnTo>
                      <a:pt x="217789" y="602925"/>
                    </a:lnTo>
                    <a:cubicBezTo>
                      <a:pt x="217870" y="536536"/>
                      <a:pt x="222728" y="470065"/>
                      <a:pt x="216656" y="403757"/>
                    </a:cubicBezTo>
                    <a:cubicBezTo>
                      <a:pt x="214551" y="381331"/>
                      <a:pt x="212527" y="359390"/>
                      <a:pt x="210664" y="337287"/>
                    </a:cubicBezTo>
                    <a:cubicBezTo>
                      <a:pt x="184837" y="389265"/>
                      <a:pt x="161375" y="467143"/>
                      <a:pt x="138932" y="502612"/>
                    </a:cubicBezTo>
                    <a:cubicBezTo>
                      <a:pt x="121047" y="530884"/>
                      <a:pt x="55824" y="517404"/>
                      <a:pt x="44489" y="513437"/>
                    </a:cubicBezTo>
                    <a:cubicBezTo>
                      <a:pt x="33154" y="509470"/>
                      <a:pt x="28871" y="516692"/>
                      <a:pt x="0" y="511518"/>
                    </a:cubicBezTo>
                    <a:cubicBezTo>
                      <a:pt x="2429" y="483991"/>
                      <a:pt x="33842" y="419707"/>
                      <a:pt x="95050" y="270331"/>
                    </a:cubicBezTo>
                    <a:cubicBezTo>
                      <a:pt x="156177" y="121198"/>
                      <a:pt x="205483" y="65172"/>
                      <a:pt x="233820" y="56752"/>
                    </a:cubicBezTo>
                    <a:cubicBezTo>
                      <a:pt x="233876" y="56695"/>
                      <a:pt x="233933" y="56671"/>
                      <a:pt x="233982" y="56671"/>
                    </a:cubicBezTo>
                    <a:cubicBezTo>
                      <a:pt x="274058" y="28658"/>
                      <a:pt x="298671" y="22343"/>
                      <a:pt x="349353" y="6798"/>
                    </a:cubicBezTo>
                    <a:cubicBezTo>
                      <a:pt x="381981" y="-3241"/>
                      <a:pt x="395421" y="807"/>
                      <a:pt x="432583" y="807"/>
                    </a:cubicBezTo>
                    <a:cubicBezTo>
                      <a:pt x="460677" y="807"/>
                      <a:pt x="487799" y="2426"/>
                      <a:pt x="513950" y="5584"/>
                    </a:cubicBezTo>
                    <a:cubicBezTo>
                      <a:pt x="581230" y="13599"/>
                      <a:pt x="641709" y="31977"/>
                      <a:pt x="692877" y="59747"/>
                    </a:cubicBezTo>
                    <a:cubicBezTo>
                      <a:pt x="693201" y="59666"/>
                      <a:pt x="693606" y="59666"/>
                      <a:pt x="693930" y="59586"/>
                    </a:cubicBezTo>
                    <a:cubicBezTo>
                      <a:pt x="722266" y="67844"/>
                      <a:pt x="762586" y="120955"/>
                      <a:pt x="823793" y="270331"/>
                    </a:cubicBezTo>
                    <a:cubicBezTo>
                      <a:pt x="885001" y="419707"/>
                      <a:pt x="907509" y="458731"/>
                      <a:pt x="909937" y="486258"/>
                    </a:cubicBezTo>
                    <a:cubicBezTo>
                      <a:pt x="912366" y="513785"/>
                      <a:pt x="895283" y="530949"/>
                      <a:pt x="864599" y="533378"/>
                    </a:cubicBezTo>
                    <a:close/>
                  </a:path>
                </a:pathLst>
              </a:custGeom>
              <a:solidFill>
                <a:srgbClr val="303B39"/>
              </a:solidFill>
              <a:ln w="8096" cap="flat">
                <a:noFill/>
                <a:prstDash val="solid"/>
                <a:miter/>
              </a:ln>
            </p:spPr>
            <p:txBody>
              <a:bodyPr rtlCol="0" anchor="ctr"/>
              <a:lstStyle/>
              <a:p>
                <a:endParaRPr lang="nl-NL"/>
              </a:p>
            </p:txBody>
          </p:sp>
          <p:sp>
            <p:nvSpPr>
              <p:cNvPr id="1589" name="Vrije vorm 1588">
                <a:extLst>
                  <a:ext uri="{FF2B5EF4-FFF2-40B4-BE49-F238E27FC236}">
                    <a16:creationId xmlns:a16="http://schemas.microsoft.com/office/drawing/2014/main" id="{CA6C1340-342A-EBDC-BC83-503DD32D36FB}"/>
                  </a:ext>
                </a:extLst>
              </p:cNvPr>
              <p:cNvSpPr/>
              <p:nvPr/>
            </p:nvSpPr>
            <p:spPr>
              <a:xfrm>
                <a:off x="4926546" y="3278312"/>
                <a:ext cx="215603" cy="116600"/>
              </a:xfrm>
              <a:custGeom>
                <a:avLst/>
                <a:gdLst>
                  <a:gd name="connsiteX0" fmla="*/ 215603 w 215603"/>
                  <a:gd name="connsiteY0" fmla="*/ 12144 h 116600"/>
                  <a:gd name="connsiteX1" fmla="*/ 195201 w 215603"/>
                  <a:gd name="connsiteY1" fmla="*/ 41372 h 116600"/>
                  <a:gd name="connsiteX2" fmla="*/ 154234 w 215603"/>
                  <a:gd name="connsiteY2" fmla="*/ 110352 h 116600"/>
                  <a:gd name="connsiteX3" fmla="*/ 138122 w 215603"/>
                  <a:gd name="connsiteY3" fmla="*/ 101851 h 116600"/>
                  <a:gd name="connsiteX4" fmla="*/ 62665 w 215603"/>
                  <a:gd name="connsiteY4" fmla="*/ 103470 h 116600"/>
                  <a:gd name="connsiteX5" fmla="*/ 49711 w 215603"/>
                  <a:gd name="connsiteY5" fmla="*/ 110352 h 116600"/>
                  <a:gd name="connsiteX6" fmla="*/ 22103 w 215603"/>
                  <a:gd name="connsiteY6" fmla="*/ 56107 h 116600"/>
                  <a:gd name="connsiteX7" fmla="*/ 2186 w 215603"/>
                  <a:gd name="connsiteY7" fmla="*/ 16921 h 116600"/>
                  <a:gd name="connsiteX8" fmla="*/ 19593 w 215603"/>
                  <a:gd name="connsiteY8" fmla="*/ 9472 h 116600"/>
                  <a:gd name="connsiteX9" fmla="*/ 33923 w 215603"/>
                  <a:gd name="connsiteY9" fmla="*/ 3400 h 116600"/>
                  <a:gd name="connsiteX10" fmla="*/ 169374 w 215603"/>
                  <a:gd name="connsiteY10" fmla="*/ 0 h 116600"/>
                  <a:gd name="connsiteX11" fmla="*/ 215603 w 215603"/>
                  <a:gd name="connsiteY11" fmla="*/ 12144 h 116600"/>
                  <a:gd name="connsiteX12" fmla="*/ 2186 w 215603"/>
                  <a:gd name="connsiteY12" fmla="*/ 16921 h 116600"/>
                  <a:gd name="connsiteX13" fmla="*/ 0 w 215603"/>
                  <a:gd name="connsiteY13" fmla="*/ 17893 h 116600"/>
                  <a:gd name="connsiteX14" fmla="*/ 22103 w 215603"/>
                  <a:gd name="connsiteY14" fmla="*/ 56107 h 116600"/>
                  <a:gd name="connsiteX15" fmla="*/ 2186 w 215603"/>
                  <a:gd name="connsiteY15" fmla="*/ 16921 h 116600"/>
                  <a:gd name="connsiteX16" fmla="*/ 19593 w 215603"/>
                  <a:gd name="connsiteY16" fmla="*/ 9472 h 116600"/>
                  <a:gd name="connsiteX17" fmla="*/ 2186 w 215603"/>
                  <a:gd name="connsiteY17" fmla="*/ 16921 h 116600"/>
                  <a:gd name="connsiteX18" fmla="*/ 1376 w 215603"/>
                  <a:gd name="connsiteY18" fmla="*/ 15302 h 116600"/>
                  <a:gd name="connsiteX19" fmla="*/ 18945 w 215603"/>
                  <a:gd name="connsiteY19" fmla="*/ 8906 h 116600"/>
                  <a:gd name="connsiteX20" fmla="*/ 19593 w 215603"/>
                  <a:gd name="connsiteY20" fmla="*/ 9472 h 1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5603" h="116600">
                    <a:moveTo>
                      <a:pt x="215603" y="12144"/>
                    </a:moveTo>
                    <a:cubicBezTo>
                      <a:pt x="208559" y="22750"/>
                      <a:pt x="201759" y="32466"/>
                      <a:pt x="195201" y="41372"/>
                    </a:cubicBezTo>
                    <a:lnTo>
                      <a:pt x="154234" y="110352"/>
                    </a:lnTo>
                    <a:lnTo>
                      <a:pt x="138122" y="101851"/>
                    </a:lnTo>
                    <a:cubicBezTo>
                      <a:pt x="110352" y="121363"/>
                      <a:pt x="86144" y="121120"/>
                      <a:pt x="62665" y="103470"/>
                    </a:cubicBezTo>
                    <a:lnTo>
                      <a:pt x="49711" y="110352"/>
                    </a:lnTo>
                    <a:lnTo>
                      <a:pt x="22103" y="56107"/>
                    </a:lnTo>
                    <a:lnTo>
                      <a:pt x="2186" y="16921"/>
                    </a:lnTo>
                    <a:lnTo>
                      <a:pt x="19593" y="9472"/>
                    </a:lnTo>
                    <a:lnTo>
                      <a:pt x="33923" y="3400"/>
                    </a:lnTo>
                    <a:lnTo>
                      <a:pt x="169374" y="0"/>
                    </a:lnTo>
                    <a:cubicBezTo>
                      <a:pt x="188076" y="3724"/>
                      <a:pt x="198844" y="6963"/>
                      <a:pt x="215603" y="12144"/>
                    </a:cubicBezTo>
                    <a:close/>
                    <a:moveTo>
                      <a:pt x="2186" y="16921"/>
                    </a:moveTo>
                    <a:lnTo>
                      <a:pt x="0" y="17893"/>
                    </a:lnTo>
                    <a:cubicBezTo>
                      <a:pt x="7529" y="32061"/>
                      <a:pt x="14897" y="44853"/>
                      <a:pt x="22103" y="56107"/>
                    </a:cubicBezTo>
                    <a:lnTo>
                      <a:pt x="2186" y="16921"/>
                    </a:lnTo>
                    <a:close/>
                    <a:moveTo>
                      <a:pt x="19593" y="9472"/>
                    </a:moveTo>
                    <a:lnTo>
                      <a:pt x="2186" y="16921"/>
                    </a:lnTo>
                    <a:lnTo>
                      <a:pt x="1376" y="15302"/>
                    </a:lnTo>
                    <a:lnTo>
                      <a:pt x="18945" y="8906"/>
                    </a:lnTo>
                    <a:lnTo>
                      <a:pt x="19593" y="9472"/>
                    </a:lnTo>
                    <a:close/>
                  </a:path>
                </a:pathLst>
              </a:custGeom>
              <a:solidFill>
                <a:srgbClr val="FFFFFF"/>
              </a:solidFill>
              <a:ln w="8096" cap="flat">
                <a:noFill/>
                <a:prstDash val="solid"/>
                <a:miter/>
              </a:ln>
            </p:spPr>
            <p:txBody>
              <a:bodyPr rtlCol="0" anchor="ctr"/>
              <a:lstStyle/>
              <a:p>
                <a:endParaRPr lang="nl-NL"/>
              </a:p>
            </p:txBody>
          </p:sp>
          <p:sp>
            <p:nvSpPr>
              <p:cNvPr id="1590" name="Vrije vorm 1589">
                <a:extLst>
                  <a:ext uri="{FF2B5EF4-FFF2-40B4-BE49-F238E27FC236}">
                    <a16:creationId xmlns:a16="http://schemas.microsoft.com/office/drawing/2014/main" id="{E8F99909-ABF6-7A89-F5CF-7314A5AC6832}"/>
                  </a:ext>
                </a:extLst>
              </p:cNvPr>
              <p:cNvSpPr/>
              <p:nvPr/>
            </p:nvSpPr>
            <p:spPr>
              <a:xfrm>
                <a:off x="4955441" y="3110606"/>
                <a:ext cx="165033" cy="250352"/>
              </a:xfrm>
              <a:custGeom>
                <a:avLst/>
                <a:gdLst>
                  <a:gd name="connsiteX0" fmla="*/ 12436 w 165033"/>
                  <a:gd name="connsiteY0" fmla="*/ 21503 h 250352"/>
                  <a:gd name="connsiteX1" fmla="*/ 165034 w 165033"/>
                  <a:gd name="connsiteY1" fmla="*/ 0 h 250352"/>
                  <a:gd name="connsiteX2" fmla="*/ 164791 w 165033"/>
                  <a:gd name="connsiteY2" fmla="*/ 175300 h 250352"/>
                  <a:gd name="connsiteX3" fmla="*/ 73053 w 165033"/>
                  <a:gd name="connsiteY3" fmla="*/ 250352 h 250352"/>
                  <a:gd name="connsiteX4" fmla="*/ 0 w 165033"/>
                  <a:gd name="connsiteY4" fmla="*/ 187007 h 250352"/>
                  <a:gd name="connsiteX5" fmla="*/ 12436 w 165033"/>
                  <a:gd name="connsiteY5" fmla="*/ 21503 h 25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033" h="250352">
                    <a:moveTo>
                      <a:pt x="12436" y="21503"/>
                    </a:moveTo>
                    <a:lnTo>
                      <a:pt x="165034" y="0"/>
                    </a:lnTo>
                    <a:lnTo>
                      <a:pt x="164791" y="175300"/>
                    </a:lnTo>
                    <a:lnTo>
                      <a:pt x="73053" y="250352"/>
                    </a:lnTo>
                    <a:lnTo>
                      <a:pt x="0" y="187007"/>
                    </a:lnTo>
                    <a:lnTo>
                      <a:pt x="12436" y="21503"/>
                    </a:lnTo>
                    <a:close/>
                  </a:path>
                </a:pathLst>
              </a:custGeom>
              <a:solidFill>
                <a:srgbClr val="E5B6AE"/>
              </a:solidFill>
              <a:ln w="8096" cap="flat">
                <a:noFill/>
                <a:prstDash val="solid"/>
                <a:miter/>
              </a:ln>
            </p:spPr>
            <p:txBody>
              <a:bodyPr rtlCol="0" anchor="ctr"/>
              <a:lstStyle/>
              <a:p>
                <a:endParaRPr lang="nl-NL"/>
              </a:p>
            </p:txBody>
          </p:sp>
          <p:sp>
            <p:nvSpPr>
              <p:cNvPr id="1591" name="Vrije vorm 1590">
                <a:extLst>
                  <a:ext uri="{FF2B5EF4-FFF2-40B4-BE49-F238E27FC236}">
                    <a16:creationId xmlns:a16="http://schemas.microsoft.com/office/drawing/2014/main" id="{D9A8972A-F41B-B46D-AE26-3057FA9B9B2C}"/>
                  </a:ext>
                </a:extLst>
              </p:cNvPr>
              <p:cNvSpPr/>
              <p:nvPr/>
            </p:nvSpPr>
            <p:spPr>
              <a:xfrm>
                <a:off x="4924117" y="3282279"/>
                <a:ext cx="218274" cy="110109"/>
              </a:xfrm>
              <a:custGeom>
                <a:avLst/>
                <a:gdLst>
                  <a:gd name="connsiteX0" fmla="*/ 196172 w 218274"/>
                  <a:gd name="connsiteY0" fmla="*/ 0 h 110109"/>
                  <a:gd name="connsiteX1" fmla="*/ 104442 w 218274"/>
                  <a:gd name="connsiteY1" fmla="*/ 75133 h 110109"/>
                  <a:gd name="connsiteX2" fmla="*/ 21941 w 218274"/>
                  <a:gd name="connsiteY2" fmla="*/ 1862 h 110109"/>
                  <a:gd name="connsiteX3" fmla="*/ 0 w 218274"/>
                  <a:gd name="connsiteY3" fmla="*/ 9877 h 110109"/>
                  <a:gd name="connsiteX4" fmla="*/ 50925 w 218274"/>
                  <a:gd name="connsiteY4" fmla="*/ 110109 h 110109"/>
                  <a:gd name="connsiteX5" fmla="*/ 104361 w 218274"/>
                  <a:gd name="connsiteY5" fmla="*/ 81772 h 110109"/>
                  <a:gd name="connsiteX6" fmla="*/ 157634 w 218274"/>
                  <a:gd name="connsiteY6" fmla="*/ 110028 h 110109"/>
                  <a:gd name="connsiteX7" fmla="*/ 218275 w 218274"/>
                  <a:gd name="connsiteY7" fmla="*/ 8015 h 110109"/>
                  <a:gd name="connsiteX8" fmla="*/ 196172 w 218274"/>
                  <a:gd name="connsiteY8" fmla="*/ 0 h 110109"/>
                  <a:gd name="connsiteX9" fmla="*/ 53273 w 218274"/>
                  <a:gd name="connsiteY9" fmla="*/ 102741 h 110109"/>
                  <a:gd name="connsiteX10" fmla="*/ 7610 w 218274"/>
                  <a:gd name="connsiteY10" fmla="*/ 12873 h 110109"/>
                  <a:gd name="connsiteX11" fmla="*/ 20807 w 218274"/>
                  <a:gd name="connsiteY11" fmla="*/ 8096 h 110109"/>
                  <a:gd name="connsiteX12" fmla="*/ 99665 w 218274"/>
                  <a:gd name="connsiteY12" fmla="*/ 78129 h 110109"/>
                  <a:gd name="connsiteX13" fmla="*/ 53273 w 218274"/>
                  <a:gd name="connsiteY13" fmla="*/ 102741 h 110109"/>
                  <a:gd name="connsiteX14" fmla="*/ 155610 w 218274"/>
                  <a:gd name="connsiteY14" fmla="*/ 102822 h 110109"/>
                  <a:gd name="connsiteX15" fmla="*/ 109218 w 218274"/>
                  <a:gd name="connsiteY15" fmla="*/ 78210 h 110109"/>
                  <a:gd name="connsiteX16" fmla="*/ 197225 w 218274"/>
                  <a:gd name="connsiteY16" fmla="*/ 6153 h 110109"/>
                  <a:gd name="connsiteX17" fmla="*/ 210260 w 218274"/>
                  <a:gd name="connsiteY17" fmla="*/ 10930 h 110109"/>
                  <a:gd name="connsiteX18" fmla="*/ 155610 w 218274"/>
                  <a:gd name="connsiteY18" fmla="*/ 102822 h 110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8274" h="110109">
                    <a:moveTo>
                      <a:pt x="196172" y="0"/>
                    </a:moveTo>
                    <a:lnTo>
                      <a:pt x="104442" y="75133"/>
                    </a:lnTo>
                    <a:lnTo>
                      <a:pt x="21941" y="1862"/>
                    </a:lnTo>
                    <a:lnTo>
                      <a:pt x="0" y="9877"/>
                    </a:lnTo>
                    <a:lnTo>
                      <a:pt x="50925" y="110109"/>
                    </a:lnTo>
                    <a:lnTo>
                      <a:pt x="104361" y="81772"/>
                    </a:lnTo>
                    <a:lnTo>
                      <a:pt x="157634" y="110028"/>
                    </a:lnTo>
                    <a:lnTo>
                      <a:pt x="218275" y="8015"/>
                    </a:lnTo>
                    <a:lnTo>
                      <a:pt x="196172" y="0"/>
                    </a:lnTo>
                    <a:close/>
                    <a:moveTo>
                      <a:pt x="53273" y="102741"/>
                    </a:moveTo>
                    <a:lnTo>
                      <a:pt x="7610" y="12873"/>
                    </a:lnTo>
                    <a:lnTo>
                      <a:pt x="20807" y="8096"/>
                    </a:lnTo>
                    <a:lnTo>
                      <a:pt x="99665" y="78129"/>
                    </a:lnTo>
                    <a:lnTo>
                      <a:pt x="53273" y="102741"/>
                    </a:lnTo>
                    <a:close/>
                    <a:moveTo>
                      <a:pt x="155610" y="102822"/>
                    </a:moveTo>
                    <a:lnTo>
                      <a:pt x="109218" y="78210"/>
                    </a:lnTo>
                    <a:lnTo>
                      <a:pt x="197225" y="6153"/>
                    </a:lnTo>
                    <a:lnTo>
                      <a:pt x="210260" y="10930"/>
                    </a:lnTo>
                    <a:lnTo>
                      <a:pt x="155610" y="102822"/>
                    </a:lnTo>
                    <a:close/>
                  </a:path>
                </a:pathLst>
              </a:custGeom>
              <a:solidFill>
                <a:srgbClr val="4D6273"/>
              </a:solidFill>
              <a:ln w="8096" cap="flat">
                <a:noFill/>
                <a:prstDash val="solid"/>
                <a:miter/>
              </a:ln>
            </p:spPr>
            <p:txBody>
              <a:bodyPr rtlCol="0" anchor="ctr"/>
              <a:lstStyle/>
              <a:p>
                <a:endParaRPr lang="nl-NL"/>
              </a:p>
            </p:txBody>
          </p:sp>
          <p:sp>
            <p:nvSpPr>
              <p:cNvPr id="1592" name="Vrije vorm 1591">
                <a:extLst>
                  <a:ext uri="{FF2B5EF4-FFF2-40B4-BE49-F238E27FC236}">
                    <a16:creationId xmlns:a16="http://schemas.microsoft.com/office/drawing/2014/main" id="{8348FB5B-F18C-ED03-40CB-CF7C4976C044}"/>
                  </a:ext>
                </a:extLst>
              </p:cNvPr>
              <p:cNvSpPr/>
              <p:nvPr/>
            </p:nvSpPr>
            <p:spPr>
              <a:xfrm>
                <a:off x="4959586" y="3143744"/>
                <a:ext cx="159512" cy="149839"/>
              </a:xfrm>
              <a:custGeom>
                <a:avLst/>
                <a:gdLst>
                  <a:gd name="connsiteX0" fmla="*/ 38109 w 159512"/>
                  <a:gd name="connsiteY0" fmla="*/ 149505 h 149839"/>
                  <a:gd name="connsiteX1" fmla="*/ 0 w 159512"/>
                  <a:gd name="connsiteY1" fmla="*/ 113590 h 149839"/>
                  <a:gd name="connsiteX2" fmla="*/ 6922 w 159512"/>
                  <a:gd name="connsiteY2" fmla="*/ 21504 h 149839"/>
                  <a:gd name="connsiteX3" fmla="*/ 159513 w 159512"/>
                  <a:gd name="connsiteY3" fmla="*/ 0 h 149839"/>
                  <a:gd name="connsiteX4" fmla="*/ 159464 w 159512"/>
                  <a:gd name="connsiteY4" fmla="*/ 40708 h 149839"/>
                  <a:gd name="connsiteX5" fmla="*/ 38109 w 159512"/>
                  <a:gd name="connsiteY5" fmla="*/ 149505 h 14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512" h="149839">
                    <a:moveTo>
                      <a:pt x="38109" y="149505"/>
                    </a:moveTo>
                    <a:cubicBezTo>
                      <a:pt x="17763" y="144235"/>
                      <a:pt x="6574" y="129799"/>
                      <a:pt x="0" y="113590"/>
                    </a:cubicBezTo>
                    <a:lnTo>
                      <a:pt x="6922" y="21504"/>
                    </a:lnTo>
                    <a:lnTo>
                      <a:pt x="159513" y="0"/>
                    </a:lnTo>
                    <a:lnTo>
                      <a:pt x="159464" y="40708"/>
                    </a:lnTo>
                    <a:cubicBezTo>
                      <a:pt x="139304" y="94402"/>
                      <a:pt x="58844" y="154881"/>
                      <a:pt x="38109" y="149505"/>
                    </a:cubicBezTo>
                    <a:close/>
                  </a:path>
                </a:pathLst>
              </a:custGeom>
              <a:solidFill>
                <a:srgbClr val="C4918C"/>
              </a:solidFill>
              <a:ln w="8096" cap="flat">
                <a:noFill/>
                <a:prstDash val="solid"/>
                <a:miter/>
              </a:ln>
            </p:spPr>
            <p:txBody>
              <a:bodyPr rtlCol="0" anchor="ctr"/>
              <a:lstStyle/>
              <a:p>
                <a:endParaRPr lang="nl-NL"/>
              </a:p>
            </p:txBody>
          </p:sp>
          <p:sp>
            <p:nvSpPr>
              <p:cNvPr id="1593" name="Vrije vorm 1592">
                <a:extLst>
                  <a:ext uri="{FF2B5EF4-FFF2-40B4-BE49-F238E27FC236}">
                    <a16:creationId xmlns:a16="http://schemas.microsoft.com/office/drawing/2014/main" id="{6DB4591D-221B-9039-44EF-D1718B51F57B}"/>
                  </a:ext>
                </a:extLst>
              </p:cNvPr>
              <p:cNvSpPr/>
              <p:nvPr/>
            </p:nvSpPr>
            <p:spPr>
              <a:xfrm>
                <a:off x="4901926" y="2901590"/>
                <a:ext cx="268417" cy="338830"/>
              </a:xfrm>
              <a:custGeom>
                <a:avLst/>
                <a:gdLst>
                  <a:gd name="connsiteX0" fmla="*/ 268398 w 268417"/>
                  <a:gd name="connsiteY0" fmla="*/ 183707 h 338830"/>
                  <a:gd name="connsiteX1" fmla="*/ 232937 w 268417"/>
                  <a:gd name="connsiteY1" fmla="*/ 226698 h 338830"/>
                  <a:gd name="connsiteX2" fmla="*/ 228403 w 268417"/>
                  <a:gd name="connsiteY2" fmla="*/ 222326 h 338830"/>
                  <a:gd name="connsiteX3" fmla="*/ 202900 w 268417"/>
                  <a:gd name="connsiteY3" fmla="*/ 286853 h 338830"/>
                  <a:gd name="connsiteX4" fmla="*/ 85018 w 268417"/>
                  <a:gd name="connsiteY4" fmla="*/ 338831 h 338830"/>
                  <a:gd name="connsiteX5" fmla="*/ 25349 w 268417"/>
                  <a:gd name="connsiteY5" fmla="*/ 286286 h 338830"/>
                  <a:gd name="connsiteX6" fmla="*/ 655 w 268417"/>
                  <a:gd name="connsiteY6" fmla="*/ 114160 h 338830"/>
                  <a:gd name="connsiteX7" fmla="*/ 121613 w 268417"/>
                  <a:gd name="connsiteY7" fmla="*/ 3 h 338830"/>
                  <a:gd name="connsiteX8" fmla="*/ 236742 w 268417"/>
                  <a:gd name="connsiteY8" fmla="*/ 120151 h 338830"/>
                  <a:gd name="connsiteX9" fmla="*/ 235446 w 268417"/>
                  <a:gd name="connsiteY9" fmla="*/ 158689 h 338830"/>
                  <a:gd name="connsiteX10" fmla="*/ 244109 w 268417"/>
                  <a:gd name="connsiteY10" fmla="*/ 155208 h 338830"/>
                  <a:gd name="connsiteX11" fmla="*/ 268398 w 268417"/>
                  <a:gd name="connsiteY11" fmla="*/ 183707 h 33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417" h="338830">
                    <a:moveTo>
                      <a:pt x="268398" y="183707"/>
                    </a:moveTo>
                    <a:cubicBezTo>
                      <a:pt x="267670" y="208886"/>
                      <a:pt x="246134" y="230017"/>
                      <a:pt x="232937" y="226698"/>
                    </a:cubicBezTo>
                    <a:cubicBezTo>
                      <a:pt x="230994" y="226212"/>
                      <a:pt x="229536" y="224674"/>
                      <a:pt x="228403" y="222326"/>
                    </a:cubicBezTo>
                    <a:cubicBezTo>
                      <a:pt x="221521" y="259488"/>
                      <a:pt x="211482" y="276814"/>
                      <a:pt x="202900" y="286853"/>
                    </a:cubicBezTo>
                    <a:cubicBezTo>
                      <a:pt x="184683" y="308065"/>
                      <a:pt x="155698" y="331301"/>
                      <a:pt x="85018" y="338831"/>
                    </a:cubicBezTo>
                    <a:cubicBezTo>
                      <a:pt x="43889" y="335511"/>
                      <a:pt x="37655" y="310737"/>
                      <a:pt x="25349" y="286286"/>
                    </a:cubicBezTo>
                    <a:cubicBezTo>
                      <a:pt x="15552" y="266774"/>
                      <a:pt x="-3798" y="227507"/>
                      <a:pt x="655" y="114160"/>
                    </a:cubicBezTo>
                    <a:cubicBezTo>
                      <a:pt x="5027" y="812"/>
                      <a:pt x="92548" y="-78"/>
                      <a:pt x="121613" y="3"/>
                    </a:cubicBezTo>
                    <a:cubicBezTo>
                      <a:pt x="150679" y="1460"/>
                      <a:pt x="238037" y="6723"/>
                      <a:pt x="236742" y="120151"/>
                    </a:cubicBezTo>
                    <a:cubicBezTo>
                      <a:pt x="236580" y="134158"/>
                      <a:pt x="236094" y="146950"/>
                      <a:pt x="235446" y="158689"/>
                    </a:cubicBezTo>
                    <a:cubicBezTo>
                      <a:pt x="237794" y="157070"/>
                      <a:pt x="240628" y="155856"/>
                      <a:pt x="244109" y="155208"/>
                    </a:cubicBezTo>
                    <a:cubicBezTo>
                      <a:pt x="253015" y="153589"/>
                      <a:pt x="269046" y="158527"/>
                      <a:pt x="268398" y="183707"/>
                    </a:cubicBezTo>
                    <a:close/>
                  </a:path>
                </a:pathLst>
              </a:custGeom>
              <a:solidFill>
                <a:srgbClr val="E5B6AE"/>
              </a:solidFill>
              <a:ln w="8096" cap="flat">
                <a:noFill/>
                <a:prstDash val="solid"/>
                <a:miter/>
              </a:ln>
            </p:spPr>
            <p:txBody>
              <a:bodyPr rtlCol="0" anchor="ctr"/>
              <a:lstStyle/>
              <a:p>
                <a:endParaRPr lang="nl-NL"/>
              </a:p>
            </p:txBody>
          </p:sp>
          <p:sp>
            <p:nvSpPr>
              <p:cNvPr id="1594" name="Vrije vorm 1593">
                <a:extLst>
                  <a:ext uri="{FF2B5EF4-FFF2-40B4-BE49-F238E27FC236}">
                    <a16:creationId xmlns:a16="http://schemas.microsoft.com/office/drawing/2014/main" id="{F903EF00-1CBB-2466-2425-82AF861096DF}"/>
                  </a:ext>
                </a:extLst>
              </p:cNvPr>
              <p:cNvSpPr/>
              <p:nvPr/>
            </p:nvSpPr>
            <p:spPr>
              <a:xfrm>
                <a:off x="4922869" y="3066056"/>
                <a:ext cx="110889" cy="24742"/>
              </a:xfrm>
              <a:custGeom>
                <a:avLst/>
                <a:gdLst>
                  <a:gd name="connsiteX0" fmla="*/ 110863 w 110889"/>
                  <a:gd name="connsiteY0" fmla="*/ 12521 h 24742"/>
                  <a:gd name="connsiteX1" fmla="*/ 100054 w 110889"/>
                  <a:gd name="connsiteY1" fmla="*/ 24690 h 24742"/>
                  <a:gd name="connsiteX2" fmla="*/ 90735 w 110889"/>
                  <a:gd name="connsiteY2" fmla="*/ 12173 h 24742"/>
                  <a:gd name="connsiteX3" fmla="*/ 101544 w 110889"/>
                  <a:gd name="connsiteY3" fmla="*/ 5 h 24742"/>
                  <a:gd name="connsiteX4" fmla="*/ 110863 w 110889"/>
                  <a:gd name="connsiteY4" fmla="*/ 12521 h 24742"/>
                  <a:gd name="connsiteX5" fmla="*/ 1 w 110889"/>
                  <a:gd name="connsiteY5" fmla="*/ 12036 h 24742"/>
                  <a:gd name="connsiteX6" fmla="*/ 10178 w 110889"/>
                  <a:gd name="connsiteY6" fmla="*/ 24739 h 24742"/>
                  <a:gd name="connsiteX7" fmla="*/ 20120 w 110889"/>
                  <a:gd name="connsiteY7" fmla="*/ 12700 h 24742"/>
                  <a:gd name="connsiteX8" fmla="*/ 9943 w 110889"/>
                  <a:gd name="connsiteY8" fmla="*/ 5 h 24742"/>
                  <a:gd name="connsiteX9" fmla="*/ 1 w 110889"/>
                  <a:gd name="connsiteY9" fmla="*/ 12036 h 2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889" h="24742">
                    <a:moveTo>
                      <a:pt x="110863" y="12521"/>
                    </a:moveTo>
                    <a:cubicBezTo>
                      <a:pt x="110450" y="19347"/>
                      <a:pt x="105608" y="24787"/>
                      <a:pt x="100054" y="24690"/>
                    </a:cubicBezTo>
                    <a:cubicBezTo>
                      <a:pt x="94492" y="24593"/>
                      <a:pt x="90330" y="18990"/>
                      <a:pt x="90735" y="12173"/>
                    </a:cubicBezTo>
                    <a:cubicBezTo>
                      <a:pt x="91148" y="5356"/>
                      <a:pt x="95982" y="-101"/>
                      <a:pt x="101544" y="5"/>
                    </a:cubicBezTo>
                    <a:cubicBezTo>
                      <a:pt x="107098" y="94"/>
                      <a:pt x="111267" y="5705"/>
                      <a:pt x="110863" y="12521"/>
                    </a:cubicBezTo>
                    <a:close/>
                    <a:moveTo>
                      <a:pt x="1" y="12036"/>
                    </a:moveTo>
                    <a:cubicBezTo>
                      <a:pt x="65" y="18869"/>
                      <a:pt x="4624" y="24553"/>
                      <a:pt x="10178" y="24739"/>
                    </a:cubicBezTo>
                    <a:cubicBezTo>
                      <a:pt x="15740" y="24917"/>
                      <a:pt x="20185" y="19533"/>
                      <a:pt x="20120" y="12700"/>
                    </a:cubicBezTo>
                    <a:cubicBezTo>
                      <a:pt x="20055" y="5875"/>
                      <a:pt x="15497" y="183"/>
                      <a:pt x="9943" y="5"/>
                    </a:cubicBezTo>
                    <a:cubicBezTo>
                      <a:pt x="4389" y="-182"/>
                      <a:pt x="-64" y="5202"/>
                      <a:pt x="1" y="12036"/>
                    </a:cubicBezTo>
                    <a:close/>
                  </a:path>
                </a:pathLst>
              </a:custGeom>
              <a:solidFill>
                <a:srgbClr val="303B39"/>
              </a:solidFill>
              <a:ln w="8096" cap="flat">
                <a:noFill/>
                <a:prstDash val="solid"/>
                <a:miter/>
              </a:ln>
            </p:spPr>
            <p:txBody>
              <a:bodyPr rtlCol="0" anchor="ctr"/>
              <a:lstStyle/>
              <a:p>
                <a:endParaRPr lang="nl-NL"/>
              </a:p>
            </p:txBody>
          </p:sp>
          <p:sp>
            <p:nvSpPr>
              <p:cNvPr id="1595" name="Vrije vorm 1594">
                <a:extLst>
                  <a:ext uri="{FF2B5EF4-FFF2-40B4-BE49-F238E27FC236}">
                    <a16:creationId xmlns:a16="http://schemas.microsoft.com/office/drawing/2014/main" id="{CD463BA3-9F82-361A-8EBF-18EAE408A3CE}"/>
                  </a:ext>
                </a:extLst>
              </p:cNvPr>
              <p:cNvSpPr/>
              <p:nvPr/>
            </p:nvSpPr>
            <p:spPr>
              <a:xfrm>
                <a:off x="4903534" y="2894191"/>
                <a:ext cx="250736" cy="184264"/>
              </a:xfrm>
              <a:custGeom>
                <a:avLst/>
                <a:gdLst>
                  <a:gd name="connsiteX0" fmla="*/ 100882 w 250736"/>
                  <a:gd name="connsiteY0" fmla="*/ 154276 h 184264"/>
                  <a:gd name="connsiteX1" fmla="*/ 94891 w 250736"/>
                  <a:gd name="connsiteY1" fmla="*/ 149459 h 184264"/>
                  <a:gd name="connsiteX2" fmla="*/ 99554 w 250736"/>
                  <a:gd name="connsiteY2" fmla="*/ 142123 h 184264"/>
                  <a:gd name="connsiteX3" fmla="*/ 141355 w 250736"/>
                  <a:gd name="connsiteY3" fmla="*/ 141678 h 184264"/>
                  <a:gd name="connsiteX4" fmla="*/ 144861 w 250736"/>
                  <a:gd name="connsiteY4" fmla="*/ 149629 h 184264"/>
                  <a:gd name="connsiteX5" fmla="*/ 136910 w 250736"/>
                  <a:gd name="connsiteY5" fmla="*/ 153150 h 184264"/>
                  <a:gd name="connsiteX6" fmla="*/ 102218 w 250736"/>
                  <a:gd name="connsiteY6" fmla="*/ 154130 h 184264"/>
                  <a:gd name="connsiteX7" fmla="*/ 100882 w 250736"/>
                  <a:gd name="connsiteY7" fmla="*/ 154276 h 184264"/>
                  <a:gd name="connsiteX8" fmla="*/ 8730 w 250736"/>
                  <a:gd name="connsiteY8" fmla="*/ 153709 h 184264"/>
                  <a:gd name="connsiteX9" fmla="*/ 43422 w 250736"/>
                  <a:gd name="connsiteY9" fmla="*/ 152446 h 184264"/>
                  <a:gd name="connsiteX10" fmla="*/ 50434 w 250736"/>
                  <a:gd name="connsiteY10" fmla="*/ 147305 h 184264"/>
                  <a:gd name="connsiteX11" fmla="*/ 45301 w 250736"/>
                  <a:gd name="connsiteY11" fmla="*/ 140294 h 184264"/>
                  <a:gd name="connsiteX12" fmla="*/ 3565 w 250736"/>
                  <a:gd name="connsiteY12" fmla="*/ 142552 h 184264"/>
                  <a:gd name="connsiteX13" fmla="*/ 569 w 250736"/>
                  <a:gd name="connsiteY13" fmla="*/ 150705 h 184264"/>
                  <a:gd name="connsiteX14" fmla="*/ 6147 w 250736"/>
                  <a:gd name="connsiteY14" fmla="*/ 154276 h 184264"/>
                  <a:gd name="connsiteX15" fmla="*/ 8730 w 250736"/>
                  <a:gd name="connsiteY15" fmla="*/ 153709 h 184264"/>
                  <a:gd name="connsiteX16" fmla="*/ 229871 w 250736"/>
                  <a:gd name="connsiteY16" fmla="*/ 13749 h 184264"/>
                  <a:gd name="connsiteX17" fmla="*/ 56093 w 250736"/>
                  <a:gd name="connsiteY17" fmla="*/ 10025 h 184264"/>
                  <a:gd name="connsiteX18" fmla="*/ 512 w 250736"/>
                  <a:gd name="connsiteY18" fmla="*/ 105553 h 184264"/>
                  <a:gd name="connsiteX19" fmla="*/ 21441 w 250736"/>
                  <a:gd name="connsiteY19" fmla="*/ 78050 h 184264"/>
                  <a:gd name="connsiteX20" fmla="*/ 50742 w 250736"/>
                  <a:gd name="connsiteY20" fmla="*/ 94218 h 184264"/>
                  <a:gd name="connsiteX21" fmla="*/ 183520 w 250736"/>
                  <a:gd name="connsiteY21" fmla="*/ 68221 h 184264"/>
                  <a:gd name="connsiteX22" fmla="*/ 208983 w 250736"/>
                  <a:gd name="connsiteY22" fmla="*/ 130505 h 184264"/>
                  <a:gd name="connsiteX23" fmla="*/ 210902 w 250736"/>
                  <a:gd name="connsiteY23" fmla="*/ 184264 h 184264"/>
                  <a:gd name="connsiteX24" fmla="*/ 235287 w 250736"/>
                  <a:gd name="connsiteY24" fmla="*/ 173828 h 184264"/>
                  <a:gd name="connsiteX25" fmla="*/ 229871 w 250736"/>
                  <a:gd name="connsiteY25" fmla="*/ 13749 h 18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0736" h="184264">
                    <a:moveTo>
                      <a:pt x="100882" y="154276"/>
                    </a:moveTo>
                    <a:cubicBezTo>
                      <a:pt x="98064" y="154276"/>
                      <a:pt x="95522" y="152325"/>
                      <a:pt x="94891" y="149459"/>
                    </a:cubicBezTo>
                    <a:cubicBezTo>
                      <a:pt x="94146" y="146147"/>
                      <a:pt x="96243" y="142860"/>
                      <a:pt x="99554" y="142123"/>
                    </a:cubicBezTo>
                    <a:cubicBezTo>
                      <a:pt x="110961" y="139606"/>
                      <a:pt x="132368" y="138213"/>
                      <a:pt x="141355" y="141678"/>
                    </a:cubicBezTo>
                    <a:cubicBezTo>
                      <a:pt x="144520" y="142909"/>
                      <a:pt x="146091" y="146471"/>
                      <a:pt x="144861" y="149629"/>
                    </a:cubicBezTo>
                    <a:cubicBezTo>
                      <a:pt x="143638" y="152802"/>
                      <a:pt x="140092" y="154381"/>
                      <a:pt x="136910" y="153150"/>
                    </a:cubicBezTo>
                    <a:cubicBezTo>
                      <a:pt x="132198" y="151313"/>
                      <a:pt x="114184" y="151474"/>
                      <a:pt x="102218" y="154130"/>
                    </a:cubicBezTo>
                    <a:cubicBezTo>
                      <a:pt x="101772" y="154227"/>
                      <a:pt x="101319" y="154276"/>
                      <a:pt x="100882" y="154276"/>
                    </a:cubicBezTo>
                    <a:close/>
                    <a:moveTo>
                      <a:pt x="8730" y="153709"/>
                    </a:moveTo>
                    <a:cubicBezTo>
                      <a:pt x="13410" y="151539"/>
                      <a:pt x="31060" y="150535"/>
                      <a:pt x="43422" y="152446"/>
                    </a:cubicBezTo>
                    <a:cubicBezTo>
                      <a:pt x="46807" y="152940"/>
                      <a:pt x="49924" y="150657"/>
                      <a:pt x="50434" y="147305"/>
                    </a:cubicBezTo>
                    <a:cubicBezTo>
                      <a:pt x="50952" y="143953"/>
                      <a:pt x="48653" y="140812"/>
                      <a:pt x="45301" y="140294"/>
                    </a:cubicBezTo>
                    <a:cubicBezTo>
                      <a:pt x="33764" y="138512"/>
                      <a:pt x="12309" y="138504"/>
                      <a:pt x="3565" y="142552"/>
                    </a:cubicBezTo>
                    <a:cubicBezTo>
                      <a:pt x="488" y="143977"/>
                      <a:pt x="-856" y="147629"/>
                      <a:pt x="569" y="150705"/>
                    </a:cubicBezTo>
                    <a:cubicBezTo>
                      <a:pt x="1605" y="152948"/>
                      <a:pt x="3832" y="154276"/>
                      <a:pt x="6147" y="154276"/>
                    </a:cubicBezTo>
                    <a:cubicBezTo>
                      <a:pt x="7014" y="154276"/>
                      <a:pt x="7888" y="154098"/>
                      <a:pt x="8730" y="153709"/>
                    </a:cubicBezTo>
                    <a:close/>
                    <a:moveTo>
                      <a:pt x="229871" y="13749"/>
                    </a:moveTo>
                    <a:cubicBezTo>
                      <a:pt x="206586" y="-7754"/>
                      <a:pt x="91150" y="-47"/>
                      <a:pt x="56093" y="10025"/>
                    </a:cubicBezTo>
                    <a:cubicBezTo>
                      <a:pt x="19109" y="20647"/>
                      <a:pt x="-1164" y="36054"/>
                      <a:pt x="512" y="105553"/>
                    </a:cubicBezTo>
                    <a:cubicBezTo>
                      <a:pt x="4018" y="85903"/>
                      <a:pt x="10439" y="74155"/>
                      <a:pt x="21441" y="78050"/>
                    </a:cubicBezTo>
                    <a:cubicBezTo>
                      <a:pt x="29651" y="80956"/>
                      <a:pt x="41204" y="94396"/>
                      <a:pt x="50742" y="94218"/>
                    </a:cubicBezTo>
                    <a:cubicBezTo>
                      <a:pt x="93385" y="93424"/>
                      <a:pt x="164089" y="58894"/>
                      <a:pt x="183520" y="68221"/>
                    </a:cubicBezTo>
                    <a:cubicBezTo>
                      <a:pt x="207315" y="79645"/>
                      <a:pt x="203971" y="117243"/>
                      <a:pt x="208983" y="130505"/>
                    </a:cubicBezTo>
                    <a:cubicBezTo>
                      <a:pt x="213994" y="143759"/>
                      <a:pt x="210902" y="184264"/>
                      <a:pt x="210902" y="184264"/>
                    </a:cubicBezTo>
                    <a:lnTo>
                      <a:pt x="235287" y="173828"/>
                    </a:lnTo>
                    <a:cubicBezTo>
                      <a:pt x="254808" y="144155"/>
                      <a:pt x="258759" y="40418"/>
                      <a:pt x="229871" y="13749"/>
                    </a:cubicBezTo>
                    <a:close/>
                  </a:path>
                </a:pathLst>
              </a:custGeom>
              <a:solidFill>
                <a:srgbClr val="80928E"/>
              </a:solidFill>
              <a:ln w="8096" cap="flat">
                <a:noFill/>
                <a:prstDash val="solid"/>
                <a:miter/>
              </a:ln>
            </p:spPr>
            <p:txBody>
              <a:bodyPr rtlCol="0" anchor="ctr"/>
              <a:lstStyle/>
              <a:p>
                <a:endParaRPr lang="nl-NL"/>
              </a:p>
            </p:txBody>
          </p:sp>
          <p:sp>
            <p:nvSpPr>
              <p:cNvPr id="1596" name="Vrije vorm 1595">
                <a:extLst>
                  <a:ext uri="{FF2B5EF4-FFF2-40B4-BE49-F238E27FC236}">
                    <a16:creationId xmlns:a16="http://schemas.microsoft.com/office/drawing/2014/main" id="{20638D07-242F-66DF-243E-5E14524A6980}"/>
                  </a:ext>
                </a:extLst>
              </p:cNvPr>
              <p:cNvSpPr/>
              <p:nvPr/>
            </p:nvSpPr>
            <p:spPr>
              <a:xfrm>
                <a:off x="4937168" y="3155111"/>
                <a:ext cx="65895" cy="24579"/>
              </a:xfrm>
              <a:custGeom>
                <a:avLst/>
                <a:gdLst>
                  <a:gd name="connsiteX0" fmla="*/ 0 w 65895"/>
                  <a:gd name="connsiteY0" fmla="*/ 0 h 24579"/>
                  <a:gd name="connsiteX1" fmla="*/ 65895 w 65895"/>
                  <a:gd name="connsiteY1" fmla="*/ 3255 h 24579"/>
                  <a:gd name="connsiteX2" fmla="*/ 31349 w 65895"/>
                  <a:gd name="connsiteY2" fmla="*/ 24491 h 24579"/>
                  <a:gd name="connsiteX3" fmla="*/ 0 w 65895"/>
                  <a:gd name="connsiteY3" fmla="*/ 0 h 24579"/>
                </a:gdLst>
                <a:ahLst/>
                <a:cxnLst>
                  <a:cxn ang="0">
                    <a:pos x="connsiteX0" y="connsiteY0"/>
                  </a:cxn>
                  <a:cxn ang="0">
                    <a:pos x="connsiteX1" y="connsiteY1"/>
                  </a:cxn>
                  <a:cxn ang="0">
                    <a:pos x="connsiteX2" y="connsiteY2"/>
                  </a:cxn>
                  <a:cxn ang="0">
                    <a:pos x="connsiteX3" y="connsiteY3"/>
                  </a:cxn>
                </a:cxnLst>
                <a:rect l="l" t="t" r="r" b="b"/>
                <a:pathLst>
                  <a:path w="65895" h="24579">
                    <a:moveTo>
                      <a:pt x="0" y="0"/>
                    </a:moveTo>
                    <a:cubicBezTo>
                      <a:pt x="0" y="0"/>
                      <a:pt x="30741" y="12598"/>
                      <a:pt x="65895" y="3255"/>
                    </a:cubicBezTo>
                    <a:cubicBezTo>
                      <a:pt x="63887" y="14217"/>
                      <a:pt x="50626" y="25706"/>
                      <a:pt x="31349" y="24491"/>
                    </a:cubicBezTo>
                    <a:cubicBezTo>
                      <a:pt x="12071" y="23269"/>
                      <a:pt x="2566" y="8938"/>
                      <a:pt x="0" y="0"/>
                    </a:cubicBezTo>
                    <a:close/>
                  </a:path>
                </a:pathLst>
              </a:custGeom>
              <a:solidFill>
                <a:srgbClr val="FFFFFF"/>
              </a:solidFill>
              <a:ln w="8096" cap="flat">
                <a:noFill/>
                <a:prstDash val="solid"/>
                <a:miter/>
              </a:ln>
            </p:spPr>
            <p:txBody>
              <a:bodyPr rtlCol="0" anchor="ctr"/>
              <a:lstStyle/>
              <a:p>
                <a:endParaRPr lang="nl-NL"/>
              </a:p>
            </p:txBody>
          </p:sp>
          <p:sp>
            <p:nvSpPr>
              <p:cNvPr id="1597" name="Vrije vorm 1596">
                <a:extLst>
                  <a:ext uri="{FF2B5EF4-FFF2-40B4-BE49-F238E27FC236}">
                    <a16:creationId xmlns:a16="http://schemas.microsoft.com/office/drawing/2014/main" id="{AAB0B9EF-8D76-BBFE-E48E-E881744A016C}"/>
                  </a:ext>
                </a:extLst>
              </p:cNvPr>
              <p:cNvSpPr/>
              <p:nvPr/>
            </p:nvSpPr>
            <p:spPr>
              <a:xfrm>
                <a:off x="4939736" y="3065097"/>
                <a:ext cx="45218" cy="138437"/>
              </a:xfrm>
              <a:custGeom>
                <a:avLst/>
                <a:gdLst>
                  <a:gd name="connsiteX0" fmla="*/ 22644 w 45218"/>
                  <a:gd name="connsiteY0" fmla="*/ 74348 h 138437"/>
                  <a:gd name="connsiteX1" fmla="*/ 9933 w 45218"/>
                  <a:gd name="connsiteY1" fmla="*/ 71911 h 138437"/>
                  <a:gd name="connsiteX2" fmla="*/ 39 w 45218"/>
                  <a:gd name="connsiteY2" fmla="*/ 59847 h 138437"/>
                  <a:gd name="connsiteX3" fmla="*/ 9803 w 45218"/>
                  <a:gd name="connsiteY3" fmla="*/ 33737 h 138437"/>
                  <a:gd name="connsiteX4" fmla="*/ 21090 w 45218"/>
                  <a:gd name="connsiteY4" fmla="*/ 3012 h 138437"/>
                  <a:gd name="connsiteX5" fmla="*/ 24085 w 45218"/>
                  <a:gd name="connsiteY5" fmla="*/ 0 h 138437"/>
                  <a:gd name="connsiteX6" fmla="*/ 24093 w 45218"/>
                  <a:gd name="connsiteY6" fmla="*/ 0 h 138437"/>
                  <a:gd name="connsiteX7" fmla="*/ 27097 w 45218"/>
                  <a:gd name="connsiteY7" fmla="*/ 2996 h 138437"/>
                  <a:gd name="connsiteX8" fmla="*/ 14758 w 45218"/>
                  <a:gd name="connsiteY8" fmla="*/ 37121 h 138437"/>
                  <a:gd name="connsiteX9" fmla="*/ 6039 w 45218"/>
                  <a:gd name="connsiteY9" fmla="*/ 59548 h 138437"/>
                  <a:gd name="connsiteX10" fmla="*/ 12305 w 45218"/>
                  <a:gd name="connsiteY10" fmla="*/ 66397 h 138437"/>
                  <a:gd name="connsiteX11" fmla="*/ 37654 w 45218"/>
                  <a:gd name="connsiteY11" fmla="*/ 63475 h 138437"/>
                  <a:gd name="connsiteX12" fmla="*/ 41881 w 45218"/>
                  <a:gd name="connsiteY12" fmla="*/ 63798 h 138437"/>
                  <a:gd name="connsiteX13" fmla="*/ 41557 w 45218"/>
                  <a:gd name="connsiteY13" fmla="*/ 68041 h 138437"/>
                  <a:gd name="connsiteX14" fmla="*/ 22644 w 45218"/>
                  <a:gd name="connsiteY14" fmla="*/ 74348 h 138437"/>
                  <a:gd name="connsiteX15" fmla="*/ 43168 w 45218"/>
                  <a:gd name="connsiteY15" fmla="*/ 136066 h 138437"/>
                  <a:gd name="connsiteX16" fmla="*/ 45063 w 45218"/>
                  <a:gd name="connsiteY16" fmla="*/ 132268 h 138437"/>
                  <a:gd name="connsiteX17" fmla="*/ 41274 w 45218"/>
                  <a:gd name="connsiteY17" fmla="*/ 130374 h 138437"/>
                  <a:gd name="connsiteX18" fmla="*/ 21227 w 45218"/>
                  <a:gd name="connsiteY18" fmla="*/ 131143 h 138437"/>
                  <a:gd name="connsiteX19" fmla="*/ 17260 w 45218"/>
                  <a:gd name="connsiteY19" fmla="*/ 132616 h 138437"/>
                  <a:gd name="connsiteX20" fmla="*/ 18733 w 45218"/>
                  <a:gd name="connsiteY20" fmla="*/ 136600 h 138437"/>
                  <a:gd name="connsiteX21" fmla="*/ 29348 w 45218"/>
                  <a:gd name="connsiteY21" fmla="*/ 138438 h 138437"/>
                  <a:gd name="connsiteX22" fmla="*/ 43168 w 45218"/>
                  <a:gd name="connsiteY22" fmla="*/ 136066 h 13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218" h="138437">
                    <a:moveTo>
                      <a:pt x="22644" y="74348"/>
                    </a:moveTo>
                    <a:cubicBezTo>
                      <a:pt x="17997" y="74348"/>
                      <a:pt x="13520" y="73457"/>
                      <a:pt x="9933" y="71911"/>
                    </a:cubicBezTo>
                    <a:cubicBezTo>
                      <a:pt x="3893" y="69312"/>
                      <a:pt x="290" y="64908"/>
                      <a:pt x="39" y="59847"/>
                    </a:cubicBezTo>
                    <a:cubicBezTo>
                      <a:pt x="-495" y="48828"/>
                      <a:pt x="4508" y="41501"/>
                      <a:pt x="9803" y="33737"/>
                    </a:cubicBezTo>
                    <a:cubicBezTo>
                      <a:pt x="15366" y="25584"/>
                      <a:pt x="21130" y="17140"/>
                      <a:pt x="21090" y="3012"/>
                    </a:cubicBezTo>
                    <a:cubicBezTo>
                      <a:pt x="21090" y="1352"/>
                      <a:pt x="22426" y="8"/>
                      <a:pt x="24085" y="0"/>
                    </a:cubicBezTo>
                    <a:lnTo>
                      <a:pt x="24093" y="0"/>
                    </a:lnTo>
                    <a:cubicBezTo>
                      <a:pt x="25745" y="0"/>
                      <a:pt x="27089" y="1344"/>
                      <a:pt x="27097" y="2996"/>
                    </a:cubicBezTo>
                    <a:cubicBezTo>
                      <a:pt x="27129" y="18986"/>
                      <a:pt x="20555" y="28620"/>
                      <a:pt x="14758" y="37121"/>
                    </a:cubicBezTo>
                    <a:cubicBezTo>
                      <a:pt x="9844" y="44327"/>
                      <a:pt x="5602" y="50545"/>
                      <a:pt x="6039" y="59548"/>
                    </a:cubicBezTo>
                    <a:cubicBezTo>
                      <a:pt x="6217" y="63232"/>
                      <a:pt x="10038" y="65426"/>
                      <a:pt x="12305" y="66397"/>
                    </a:cubicBezTo>
                    <a:cubicBezTo>
                      <a:pt x="19478" y="69482"/>
                      <a:pt x="30927" y="69247"/>
                      <a:pt x="37654" y="63475"/>
                    </a:cubicBezTo>
                    <a:cubicBezTo>
                      <a:pt x="38901" y="62406"/>
                      <a:pt x="40804" y="62535"/>
                      <a:pt x="41881" y="63798"/>
                    </a:cubicBezTo>
                    <a:cubicBezTo>
                      <a:pt x="42966" y="65061"/>
                      <a:pt x="42812" y="66956"/>
                      <a:pt x="41557" y="68041"/>
                    </a:cubicBezTo>
                    <a:cubicBezTo>
                      <a:pt x="36351" y="72494"/>
                      <a:pt x="29323" y="74348"/>
                      <a:pt x="22644" y="74348"/>
                    </a:cubicBezTo>
                    <a:close/>
                    <a:moveTo>
                      <a:pt x="43168" y="136066"/>
                    </a:moveTo>
                    <a:cubicBezTo>
                      <a:pt x="44739" y="135539"/>
                      <a:pt x="45589" y="133839"/>
                      <a:pt x="45063" y="132268"/>
                    </a:cubicBezTo>
                    <a:cubicBezTo>
                      <a:pt x="44544" y="130706"/>
                      <a:pt x="42844" y="129839"/>
                      <a:pt x="41274" y="130374"/>
                    </a:cubicBezTo>
                    <a:cubicBezTo>
                      <a:pt x="29089" y="134438"/>
                      <a:pt x="21414" y="131224"/>
                      <a:pt x="21227" y="131143"/>
                    </a:cubicBezTo>
                    <a:cubicBezTo>
                      <a:pt x="19721" y="130455"/>
                      <a:pt x="17956" y="131127"/>
                      <a:pt x="17260" y="132616"/>
                    </a:cubicBezTo>
                    <a:cubicBezTo>
                      <a:pt x="16572" y="134122"/>
                      <a:pt x="17228" y="135912"/>
                      <a:pt x="18733" y="136600"/>
                    </a:cubicBezTo>
                    <a:cubicBezTo>
                      <a:pt x="18976" y="136713"/>
                      <a:pt x="22822" y="138438"/>
                      <a:pt x="29348" y="138438"/>
                    </a:cubicBezTo>
                    <a:cubicBezTo>
                      <a:pt x="33121" y="138438"/>
                      <a:pt x="37784" y="137855"/>
                      <a:pt x="43168" y="136066"/>
                    </a:cubicBezTo>
                    <a:close/>
                  </a:path>
                </a:pathLst>
              </a:custGeom>
              <a:solidFill>
                <a:srgbClr val="C4918C"/>
              </a:solidFill>
              <a:ln w="8096" cap="flat">
                <a:noFill/>
                <a:prstDash val="solid"/>
                <a:miter/>
              </a:ln>
            </p:spPr>
            <p:txBody>
              <a:bodyPr rtlCol="0" anchor="ctr"/>
              <a:lstStyle/>
              <a:p>
                <a:endParaRPr lang="nl-NL"/>
              </a:p>
            </p:txBody>
          </p:sp>
          <p:sp>
            <p:nvSpPr>
              <p:cNvPr id="1598" name="Vrije vorm 1597">
                <a:extLst>
                  <a:ext uri="{FF2B5EF4-FFF2-40B4-BE49-F238E27FC236}">
                    <a16:creationId xmlns:a16="http://schemas.microsoft.com/office/drawing/2014/main" id="{B3E82DAE-E45A-EDD8-233A-2361E8CDA21F}"/>
                  </a:ext>
                </a:extLst>
              </p:cNvPr>
              <p:cNvSpPr/>
              <p:nvPr/>
            </p:nvSpPr>
            <p:spPr>
              <a:xfrm>
                <a:off x="4886940" y="3057386"/>
                <a:ext cx="180831" cy="56253"/>
              </a:xfrm>
              <a:custGeom>
                <a:avLst/>
                <a:gdLst>
                  <a:gd name="connsiteX0" fmla="*/ 83601 w 180831"/>
                  <a:gd name="connsiteY0" fmla="*/ 5064 h 56253"/>
                  <a:gd name="connsiteX1" fmla="*/ 179201 w 180831"/>
                  <a:gd name="connsiteY1" fmla="*/ 4465 h 56253"/>
                  <a:gd name="connsiteX2" fmla="*/ 166021 w 180831"/>
                  <a:gd name="connsiteY2" fmla="*/ 53163 h 56253"/>
                  <a:gd name="connsiteX3" fmla="*/ 101518 w 180831"/>
                  <a:gd name="connsiteY3" fmla="*/ 55414 h 56253"/>
                  <a:gd name="connsiteX4" fmla="*/ 85487 w 180831"/>
                  <a:gd name="connsiteY4" fmla="*/ 16317 h 56253"/>
                  <a:gd name="connsiteX5" fmla="*/ 84451 w 180831"/>
                  <a:gd name="connsiteY5" fmla="*/ 12205 h 56253"/>
                  <a:gd name="connsiteX6" fmla="*/ 68113 w 180831"/>
                  <a:gd name="connsiteY6" fmla="*/ 12148 h 56253"/>
                  <a:gd name="connsiteX7" fmla="*/ 67068 w 180831"/>
                  <a:gd name="connsiteY7" fmla="*/ 16317 h 56253"/>
                  <a:gd name="connsiteX8" fmla="*/ 51030 w 180831"/>
                  <a:gd name="connsiteY8" fmla="*/ 55414 h 56253"/>
                  <a:gd name="connsiteX9" fmla="*/ 14815 w 180831"/>
                  <a:gd name="connsiteY9" fmla="*/ 53163 h 56253"/>
                  <a:gd name="connsiteX10" fmla="*/ 1626 w 180831"/>
                  <a:gd name="connsiteY10" fmla="*/ 4465 h 56253"/>
                  <a:gd name="connsiteX11" fmla="*/ 68461 w 180831"/>
                  <a:gd name="connsiteY11" fmla="*/ 4991 h 56253"/>
                  <a:gd name="connsiteX12" fmla="*/ 83601 w 180831"/>
                  <a:gd name="connsiteY12" fmla="*/ 5064 h 56253"/>
                  <a:gd name="connsiteX13" fmla="*/ 83601 w 180831"/>
                  <a:gd name="connsiteY13" fmla="*/ 5064 h 56253"/>
                  <a:gd name="connsiteX14" fmla="*/ 60267 w 180831"/>
                  <a:gd name="connsiteY14" fmla="*/ 9322 h 56253"/>
                  <a:gd name="connsiteX15" fmla="*/ 10265 w 180831"/>
                  <a:gd name="connsiteY15" fmla="*/ 8796 h 56253"/>
                  <a:gd name="connsiteX16" fmla="*/ 21041 w 180831"/>
                  <a:gd name="connsiteY16" fmla="*/ 48573 h 56253"/>
                  <a:gd name="connsiteX17" fmla="*/ 45427 w 180831"/>
                  <a:gd name="connsiteY17" fmla="*/ 50403 h 56253"/>
                  <a:gd name="connsiteX18" fmla="*/ 58519 w 180831"/>
                  <a:gd name="connsiteY18" fmla="*/ 18479 h 56253"/>
                  <a:gd name="connsiteX19" fmla="*/ 60267 w 180831"/>
                  <a:gd name="connsiteY19" fmla="*/ 9322 h 56253"/>
                  <a:gd name="connsiteX20" fmla="*/ 60267 w 180831"/>
                  <a:gd name="connsiteY20" fmla="*/ 9322 h 56253"/>
                  <a:gd name="connsiteX21" fmla="*/ 92280 w 180831"/>
                  <a:gd name="connsiteY21" fmla="*/ 9322 h 56253"/>
                  <a:gd name="connsiteX22" fmla="*/ 94029 w 180831"/>
                  <a:gd name="connsiteY22" fmla="*/ 18479 h 56253"/>
                  <a:gd name="connsiteX23" fmla="*/ 107128 w 180831"/>
                  <a:gd name="connsiteY23" fmla="*/ 50403 h 56253"/>
                  <a:gd name="connsiteX24" fmla="*/ 159803 w 180831"/>
                  <a:gd name="connsiteY24" fmla="*/ 48573 h 56253"/>
                  <a:gd name="connsiteX25" fmla="*/ 170571 w 180831"/>
                  <a:gd name="connsiteY25" fmla="*/ 8796 h 56253"/>
                  <a:gd name="connsiteX26" fmla="*/ 92280 w 180831"/>
                  <a:gd name="connsiteY26" fmla="*/ 9322 h 5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0831" h="56253">
                    <a:moveTo>
                      <a:pt x="83601" y="5064"/>
                    </a:moveTo>
                    <a:cubicBezTo>
                      <a:pt x="91470" y="3922"/>
                      <a:pt x="149609" y="-5356"/>
                      <a:pt x="179201" y="4465"/>
                    </a:cubicBezTo>
                    <a:cubicBezTo>
                      <a:pt x="185622" y="19839"/>
                      <a:pt x="171364" y="49957"/>
                      <a:pt x="166021" y="53163"/>
                    </a:cubicBezTo>
                    <a:cubicBezTo>
                      <a:pt x="160677" y="56370"/>
                      <a:pt x="111144" y="57009"/>
                      <a:pt x="101518" y="55414"/>
                    </a:cubicBezTo>
                    <a:cubicBezTo>
                      <a:pt x="91899" y="55090"/>
                      <a:pt x="86912" y="20803"/>
                      <a:pt x="85487" y="16317"/>
                    </a:cubicBezTo>
                    <a:cubicBezTo>
                      <a:pt x="85082" y="15054"/>
                      <a:pt x="84734" y="13613"/>
                      <a:pt x="84451" y="12205"/>
                    </a:cubicBezTo>
                    <a:cubicBezTo>
                      <a:pt x="76937" y="10488"/>
                      <a:pt x="75577" y="9938"/>
                      <a:pt x="68113" y="12148"/>
                    </a:cubicBezTo>
                    <a:cubicBezTo>
                      <a:pt x="67821" y="13581"/>
                      <a:pt x="67473" y="15038"/>
                      <a:pt x="67068" y="16317"/>
                    </a:cubicBezTo>
                    <a:cubicBezTo>
                      <a:pt x="65635" y="20803"/>
                      <a:pt x="60648" y="55090"/>
                      <a:pt x="51030" y="55414"/>
                    </a:cubicBezTo>
                    <a:cubicBezTo>
                      <a:pt x="41403" y="57009"/>
                      <a:pt x="20158" y="56370"/>
                      <a:pt x="14815" y="53163"/>
                    </a:cubicBezTo>
                    <a:cubicBezTo>
                      <a:pt x="9472" y="49957"/>
                      <a:pt x="-4786" y="19839"/>
                      <a:pt x="1626" y="4465"/>
                    </a:cubicBezTo>
                    <a:cubicBezTo>
                      <a:pt x="30676" y="-5178"/>
                      <a:pt x="58948" y="3590"/>
                      <a:pt x="68461" y="4991"/>
                    </a:cubicBezTo>
                    <a:cubicBezTo>
                      <a:pt x="76355" y="3331"/>
                      <a:pt x="75699" y="3712"/>
                      <a:pt x="83601" y="5064"/>
                    </a:cubicBezTo>
                    <a:lnTo>
                      <a:pt x="83601" y="5064"/>
                    </a:lnTo>
                    <a:close/>
                    <a:moveTo>
                      <a:pt x="60267" y="9322"/>
                    </a:moveTo>
                    <a:cubicBezTo>
                      <a:pt x="54738" y="8537"/>
                      <a:pt x="34716" y="684"/>
                      <a:pt x="10265" y="8796"/>
                    </a:cubicBezTo>
                    <a:cubicBezTo>
                      <a:pt x="5027" y="21361"/>
                      <a:pt x="16677" y="45958"/>
                      <a:pt x="21041" y="48573"/>
                    </a:cubicBezTo>
                    <a:cubicBezTo>
                      <a:pt x="25405" y="51188"/>
                      <a:pt x="37566" y="51714"/>
                      <a:pt x="45427" y="50403"/>
                    </a:cubicBezTo>
                    <a:cubicBezTo>
                      <a:pt x="53280" y="50144"/>
                      <a:pt x="57353" y="22147"/>
                      <a:pt x="58519" y="18479"/>
                    </a:cubicBezTo>
                    <a:cubicBezTo>
                      <a:pt x="59684" y="14820"/>
                      <a:pt x="60267" y="9322"/>
                      <a:pt x="60267" y="9322"/>
                    </a:cubicBezTo>
                    <a:lnTo>
                      <a:pt x="60267" y="9322"/>
                    </a:lnTo>
                    <a:close/>
                    <a:moveTo>
                      <a:pt x="92280" y="9322"/>
                    </a:moveTo>
                    <a:cubicBezTo>
                      <a:pt x="92280" y="9322"/>
                      <a:pt x="92863" y="14820"/>
                      <a:pt x="94029" y="18479"/>
                    </a:cubicBezTo>
                    <a:cubicBezTo>
                      <a:pt x="95195" y="22147"/>
                      <a:pt x="99267" y="50144"/>
                      <a:pt x="107128" y="50403"/>
                    </a:cubicBezTo>
                    <a:cubicBezTo>
                      <a:pt x="114982" y="51714"/>
                      <a:pt x="155431" y="51188"/>
                      <a:pt x="159803" y="48573"/>
                    </a:cubicBezTo>
                    <a:cubicBezTo>
                      <a:pt x="164158" y="45958"/>
                      <a:pt x="175801" y="21361"/>
                      <a:pt x="170571" y="8796"/>
                    </a:cubicBezTo>
                    <a:cubicBezTo>
                      <a:pt x="146120" y="684"/>
                      <a:pt x="97810" y="8537"/>
                      <a:pt x="92280" y="9322"/>
                    </a:cubicBezTo>
                    <a:close/>
                  </a:path>
                </a:pathLst>
              </a:custGeom>
              <a:solidFill>
                <a:srgbClr val="303B39"/>
              </a:solidFill>
              <a:ln w="8096" cap="flat">
                <a:noFill/>
                <a:prstDash val="solid"/>
                <a:miter/>
              </a:ln>
            </p:spPr>
            <p:txBody>
              <a:bodyPr rtlCol="0" anchor="ctr"/>
              <a:lstStyle/>
              <a:p>
                <a:endParaRPr lang="nl-NL"/>
              </a:p>
            </p:txBody>
          </p:sp>
          <p:sp>
            <p:nvSpPr>
              <p:cNvPr id="1599" name="Vrije vorm 1598">
                <a:extLst>
                  <a:ext uri="{FF2B5EF4-FFF2-40B4-BE49-F238E27FC236}">
                    <a16:creationId xmlns:a16="http://schemas.microsoft.com/office/drawing/2014/main" id="{13571123-A255-9190-8E72-82D264C89E13}"/>
                  </a:ext>
                </a:extLst>
              </p:cNvPr>
              <p:cNvSpPr/>
              <p:nvPr/>
            </p:nvSpPr>
            <p:spPr>
              <a:xfrm>
                <a:off x="4281182" y="3682375"/>
                <a:ext cx="464071" cy="129819"/>
              </a:xfrm>
              <a:custGeom>
                <a:avLst/>
                <a:gdLst>
                  <a:gd name="connsiteX0" fmla="*/ 222902 w 464071"/>
                  <a:gd name="connsiteY0" fmla="*/ 114177 h 129819"/>
                  <a:gd name="connsiteX1" fmla="*/ 172543 w 464071"/>
                  <a:gd name="connsiteY1" fmla="*/ 113935 h 129819"/>
                  <a:gd name="connsiteX2" fmla="*/ 140239 w 464071"/>
                  <a:gd name="connsiteY2" fmla="*/ 109563 h 129819"/>
                  <a:gd name="connsiteX3" fmla="*/ 222902 w 464071"/>
                  <a:gd name="connsiteY3" fmla="*/ 114177 h 129819"/>
                  <a:gd name="connsiteX4" fmla="*/ 410816 w 464071"/>
                  <a:gd name="connsiteY4" fmla="*/ 14674 h 129819"/>
                  <a:gd name="connsiteX5" fmla="*/ 203633 w 464071"/>
                  <a:gd name="connsiteY5" fmla="*/ 39206 h 129819"/>
                  <a:gd name="connsiteX6" fmla="*/ 118784 w 464071"/>
                  <a:gd name="connsiteY6" fmla="*/ 20 h 129819"/>
                  <a:gd name="connsiteX7" fmla="*/ 67292 w 464071"/>
                  <a:gd name="connsiteY7" fmla="*/ 10950 h 129819"/>
                  <a:gd name="connsiteX8" fmla="*/ 32397 w 464071"/>
                  <a:gd name="connsiteY8" fmla="*/ 54184 h 129819"/>
                  <a:gd name="connsiteX9" fmla="*/ 50290 w 464071"/>
                  <a:gd name="connsiteY9" fmla="*/ 52808 h 129819"/>
                  <a:gd name="connsiteX10" fmla="*/ 59843 w 464071"/>
                  <a:gd name="connsiteY10" fmla="*/ 46574 h 129819"/>
                  <a:gd name="connsiteX11" fmla="*/ 61301 w 464071"/>
                  <a:gd name="connsiteY11" fmla="*/ 45116 h 129819"/>
                  <a:gd name="connsiteX12" fmla="*/ 64620 w 464071"/>
                  <a:gd name="connsiteY12" fmla="*/ 42445 h 129819"/>
                  <a:gd name="connsiteX13" fmla="*/ 59843 w 464071"/>
                  <a:gd name="connsiteY13" fmla="*/ 46574 h 129819"/>
                  <a:gd name="connsiteX14" fmla="*/ 417 w 464071"/>
                  <a:gd name="connsiteY14" fmla="*/ 105514 h 129819"/>
                  <a:gd name="connsiteX15" fmla="*/ 27054 w 464071"/>
                  <a:gd name="connsiteY15" fmla="*/ 105514 h 129819"/>
                  <a:gd name="connsiteX16" fmla="*/ 63244 w 464071"/>
                  <a:gd name="connsiteY16" fmla="*/ 79768 h 129819"/>
                  <a:gd name="connsiteX17" fmla="*/ 31183 w 464071"/>
                  <a:gd name="connsiteY17" fmla="*/ 118711 h 129819"/>
                  <a:gd name="connsiteX18" fmla="*/ 49156 w 464071"/>
                  <a:gd name="connsiteY18" fmla="*/ 119764 h 129819"/>
                  <a:gd name="connsiteX19" fmla="*/ 47780 w 464071"/>
                  <a:gd name="connsiteY19" fmla="*/ 122921 h 129819"/>
                  <a:gd name="connsiteX20" fmla="*/ 75712 w 464071"/>
                  <a:gd name="connsiteY20" fmla="*/ 123326 h 129819"/>
                  <a:gd name="connsiteX21" fmla="*/ 97167 w 464071"/>
                  <a:gd name="connsiteY21" fmla="*/ 111425 h 129819"/>
                  <a:gd name="connsiteX22" fmla="*/ 131738 w 464071"/>
                  <a:gd name="connsiteY22" fmla="*/ 109400 h 129819"/>
                  <a:gd name="connsiteX23" fmla="*/ 137972 w 464071"/>
                  <a:gd name="connsiteY23" fmla="*/ 109400 h 129819"/>
                  <a:gd name="connsiteX24" fmla="*/ 140239 w 464071"/>
                  <a:gd name="connsiteY24" fmla="*/ 109563 h 129819"/>
                  <a:gd name="connsiteX25" fmla="*/ 222902 w 464071"/>
                  <a:gd name="connsiteY25" fmla="*/ 114177 h 129819"/>
                  <a:gd name="connsiteX26" fmla="*/ 301193 w 464071"/>
                  <a:gd name="connsiteY26" fmla="*/ 126322 h 129819"/>
                  <a:gd name="connsiteX27" fmla="*/ 462551 w 464071"/>
                  <a:gd name="connsiteY27" fmla="*/ 101547 h 129819"/>
                  <a:gd name="connsiteX28" fmla="*/ 410816 w 464071"/>
                  <a:gd name="connsiteY28" fmla="*/ 14674 h 1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64071" h="129819">
                    <a:moveTo>
                      <a:pt x="222902" y="114177"/>
                    </a:moveTo>
                    <a:cubicBezTo>
                      <a:pt x="211729" y="116525"/>
                      <a:pt x="181773" y="115716"/>
                      <a:pt x="172543" y="113935"/>
                    </a:cubicBezTo>
                    <a:cubicBezTo>
                      <a:pt x="165095" y="112477"/>
                      <a:pt x="150036" y="110372"/>
                      <a:pt x="140239" y="109563"/>
                    </a:cubicBezTo>
                    <a:cubicBezTo>
                      <a:pt x="168495" y="108024"/>
                      <a:pt x="197075" y="110615"/>
                      <a:pt x="222902" y="114177"/>
                    </a:cubicBezTo>
                    <a:close/>
                    <a:moveTo>
                      <a:pt x="410816" y="14674"/>
                    </a:moveTo>
                    <a:cubicBezTo>
                      <a:pt x="355033" y="-5890"/>
                      <a:pt x="267431" y="32648"/>
                      <a:pt x="203633" y="39206"/>
                    </a:cubicBezTo>
                    <a:cubicBezTo>
                      <a:pt x="183068" y="30462"/>
                      <a:pt x="122508" y="668"/>
                      <a:pt x="118784" y="20"/>
                    </a:cubicBezTo>
                    <a:cubicBezTo>
                      <a:pt x="114898" y="-547"/>
                      <a:pt x="67292" y="10950"/>
                      <a:pt x="67292" y="10950"/>
                    </a:cubicBezTo>
                    <a:lnTo>
                      <a:pt x="32397" y="54184"/>
                    </a:lnTo>
                    <a:cubicBezTo>
                      <a:pt x="32397" y="54184"/>
                      <a:pt x="43165" y="55884"/>
                      <a:pt x="50290" y="52808"/>
                    </a:cubicBezTo>
                    <a:cubicBezTo>
                      <a:pt x="53528" y="51269"/>
                      <a:pt x="57091" y="48841"/>
                      <a:pt x="59843" y="46574"/>
                    </a:cubicBezTo>
                    <a:lnTo>
                      <a:pt x="61301" y="45116"/>
                    </a:lnTo>
                    <a:lnTo>
                      <a:pt x="64620" y="42445"/>
                    </a:lnTo>
                    <a:cubicBezTo>
                      <a:pt x="63730" y="43335"/>
                      <a:pt x="61948" y="44873"/>
                      <a:pt x="59843" y="46574"/>
                    </a:cubicBezTo>
                    <a:cubicBezTo>
                      <a:pt x="51018" y="55560"/>
                      <a:pt x="3574" y="103814"/>
                      <a:pt x="417" y="105514"/>
                    </a:cubicBezTo>
                    <a:cubicBezTo>
                      <a:pt x="-3146" y="107376"/>
                      <a:pt x="17014" y="110372"/>
                      <a:pt x="27054" y="105514"/>
                    </a:cubicBezTo>
                    <a:cubicBezTo>
                      <a:pt x="36688" y="100818"/>
                      <a:pt x="61624" y="81064"/>
                      <a:pt x="63244" y="79768"/>
                    </a:cubicBezTo>
                    <a:cubicBezTo>
                      <a:pt x="61544" y="81792"/>
                      <a:pt x="34178" y="114582"/>
                      <a:pt x="31183" y="118711"/>
                    </a:cubicBezTo>
                    <a:cubicBezTo>
                      <a:pt x="33854" y="121788"/>
                      <a:pt x="42679" y="122759"/>
                      <a:pt x="49156" y="119764"/>
                    </a:cubicBezTo>
                    <a:lnTo>
                      <a:pt x="47780" y="122921"/>
                    </a:lnTo>
                    <a:cubicBezTo>
                      <a:pt x="47780" y="122921"/>
                      <a:pt x="61220" y="127617"/>
                      <a:pt x="75712" y="123326"/>
                    </a:cubicBezTo>
                    <a:cubicBezTo>
                      <a:pt x="90204" y="118954"/>
                      <a:pt x="97167" y="111425"/>
                      <a:pt x="97167" y="111425"/>
                    </a:cubicBezTo>
                    <a:cubicBezTo>
                      <a:pt x="97167" y="111425"/>
                      <a:pt x="126799" y="110210"/>
                      <a:pt x="131738" y="109400"/>
                    </a:cubicBezTo>
                    <a:cubicBezTo>
                      <a:pt x="132872" y="109239"/>
                      <a:pt x="135058" y="109239"/>
                      <a:pt x="137972" y="109400"/>
                    </a:cubicBezTo>
                    <a:cubicBezTo>
                      <a:pt x="138701" y="109482"/>
                      <a:pt x="139430" y="109482"/>
                      <a:pt x="140239" y="109563"/>
                    </a:cubicBezTo>
                    <a:cubicBezTo>
                      <a:pt x="168495" y="108024"/>
                      <a:pt x="197075" y="110615"/>
                      <a:pt x="222902" y="114177"/>
                    </a:cubicBezTo>
                    <a:cubicBezTo>
                      <a:pt x="255287" y="118630"/>
                      <a:pt x="283381" y="124702"/>
                      <a:pt x="301193" y="126322"/>
                    </a:cubicBezTo>
                    <a:cubicBezTo>
                      <a:pt x="333659" y="129236"/>
                      <a:pt x="437210" y="139600"/>
                      <a:pt x="462551" y="101547"/>
                    </a:cubicBezTo>
                    <a:cubicBezTo>
                      <a:pt x="472023" y="87298"/>
                      <a:pt x="435105" y="23580"/>
                      <a:pt x="410816" y="14674"/>
                    </a:cubicBezTo>
                    <a:close/>
                  </a:path>
                </a:pathLst>
              </a:custGeom>
              <a:solidFill>
                <a:srgbClr val="E5B6AE"/>
              </a:solidFill>
              <a:ln w="8096" cap="flat">
                <a:noFill/>
                <a:prstDash val="solid"/>
                <a:miter/>
              </a:ln>
            </p:spPr>
            <p:txBody>
              <a:bodyPr rtlCol="0" anchor="ctr"/>
              <a:lstStyle/>
              <a:p>
                <a:endParaRPr lang="nl-NL"/>
              </a:p>
            </p:txBody>
          </p:sp>
          <p:sp>
            <p:nvSpPr>
              <p:cNvPr id="1600" name="Vrije vorm 1599">
                <a:extLst>
                  <a:ext uri="{FF2B5EF4-FFF2-40B4-BE49-F238E27FC236}">
                    <a16:creationId xmlns:a16="http://schemas.microsoft.com/office/drawing/2014/main" id="{97C5C941-F25E-84F3-752E-B259E56E10F2}"/>
                  </a:ext>
                </a:extLst>
              </p:cNvPr>
              <p:cNvSpPr/>
              <p:nvPr/>
            </p:nvSpPr>
            <p:spPr>
              <a:xfrm>
                <a:off x="4956487" y="3675894"/>
                <a:ext cx="560075" cy="144159"/>
              </a:xfrm>
              <a:custGeom>
                <a:avLst/>
                <a:gdLst>
                  <a:gd name="connsiteX0" fmla="*/ 556713 w 560075"/>
                  <a:gd name="connsiteY0" fmla="*/ 121064 h 144159"/>
                  <a:gd name="connsiteX1" fmla="*/ 366209 w 560075"/>
                  <a:gd name="connsiteY1" fmla="*/ 132479 h 144159"/>
                  <a:gd name="connsiteX2" fmla="*/ 246627 w 560075"/>
                  <a:gd name="connsiteY2" fmla="*/ 116692 h 144159"/>
                  <a:gd name="connsiteX3" fmla="*/ 235211 w 560075"/>
                  <a:gd name="connsiteY3" fmla="*/ 126650 h 144159"/>
                  <a:gd name="connsiteX4" fmla="*/ 179266 w 560075"/>
                  <a:gd name="connsiteY4" fmla="*/ 127460 h 144159"/>
                  <a:gd name="connsiteX5" fmla="*/ 136923 w 560075"/>
                  <a:gd name="connsiteY5" fmla="*/ 122764 h 144159"/>
                  <a:gd name="connsiteX6" fmla="*/ 101056 w 560075"/>
                  <a:gd name="connsiteY6" fmla="*/ 124869 h 144159"/>
                  <a:gd name="connsiteX7" fmla="*/ 78711 w 560075"/>
                  <a:gd name="connsiteY7" fmla="*/ 137175 h 144159"/>
                  <a:gd name="connsiteX8" fmla="*/ 49645 w 560075"/>
                  <a:gd name="connsiteY8" fmla="*/ 136852 h 144159"/>
                  <a:gd name="connsiteX9" fmla="*/ 51184 w 560075"/>
                  <a:gd name="connsiteY9" fmla="*/ 133532 h 144159"/>
                  <a:gd name="connsiteX10" fmla="*/ 32400 w 560075"/>
                  <a:gd name="connsiteY10" fmla="*/ 132479 h 144159"/>
                  <a:gd name="connsiteX11" fmla="*/ 65757 w 560075"/>
                  <a:gd name="connsiteY11" fmla="*/ 91998 h 144159"/>
                  <a:gd name="connsiteX12" fmla="*/ 28109 w 560075"/>
                  <a:gd name="connsiteY12" fmla="*/ 118716 h 144159"/>
                  <a:gd name="connsiteX13" fmla="*/ 420 w 560075"/>
                  <a:gd name="connsiteY13" fmla="*/ 118797 h 144159"/>
                  <a:gd name="connsiteX14" fmla="*/ 63733 w 560075"/>
                  <a:gd name="connsiteY14" fmla="*/ 55970 h 144159"/>
                  <a:gd name="connsiteX15" fmla="*/ 86888 w 560075"/>
                  <a:gd name="connsiteY15" fmla="*/ 36944 h 144159"/>
                  <a:gd name="connsiteX16" fmla="*/ 54989 w 560075"/>
                  <a:gd name="connsiteY16" fmla="*/ 39697 h 144159"/>
                  <a:gd name="connsiteX17" fmla="*/ 31429 w 560075"/>
                  <a:gd name="connsiteY17" fmla="*/ 60099 h 144159"/>
                  <a:gd name="connsiteX18" fmla="*/ 1068 w 560075"/>
                  <a:gd name="connsiteY18" fmla="*/ 63904 h 144159"/>
                  <a:gd name="connsiteX19" fmla="*/ 56851 w 560075"/>
                  <a:gd name="connsiteY19" fmla="*/ 11683 h 144159"/>
                  <a:gd name="connsiteX20" fmla="*/ 122188 w 560075"/>
                  <a:gd name="connsiteY20" fmla="*/ 25 h 144159"/>
                  <a:gd name="connsiteX21" fmla="*/ 194244 w 560075"/>
                  <a:gd name="connsiteY21" fmla="*/ 40749 h 144159"/>
                  <a:gd name="connsiteX22" fmla="*/ 237397 w 560075"/>
                  <a:gd name="connsiteY22" fmla="*/ 37025 h 144159"/>
                  <a:gd name="connsiteX23" fmla="*/ 503602 w 560075"/>
                  <a:gd name="connsiteY23" fmla="*/ 9336 h 144159"/>
                  <a:gd name="connsiteX24" fmla="*/ 556713 w 560075"/>
                  <a:gd name="connsiteY24" fmla="*/ 121064 h 14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60075" h="144159">
                    <a:moveTo>
                      <a:pt x="556713" y="121064"/>
                    </a:moveTo>
                    <a:cubicBezTo>
                      <a:pt x="525057" y="163002"/>
                      <a:pt x="406852" y="135637"/>
                      <a:pt x="366209" y="132479"/>
                    </a:cubicBezTo>
                    <a:cubicBezTo>
                      <a:pt x="339977" y="130455"/>
                      <a:pt x="296095" y="121549"/>
                      <a:pt x="246627" y="116692"/>
                    </a:cubicBezTo>
                    <a:cubicBezTo>
                      <a:pt x="243146" y="120335"/>
                      <a:pt x="238612" y="124626"/>
                      <a:pt x="235211" y="126650"/>
                    </a:cubicBezTo>
                    <a:cubicBezTo>
                      <a:pt x="228572" y="130374"/>
                      <a:pt x="190196" y="129565"/>
                      <a:pt x="179266" y="127460"/>
                    </a:cubicBezTo>
                    <a:cubicBezTo>
                      <a:pt x="168336" y="125355"/>
                      <a:pt x="142104" y="121873"/>
                      <a:pt x="136923" y="122764"/>
                    </a:cubicBezTo>
                    <a:cubicBezTo>
                      <a:pt x="131822" y="123655"/>
                      <a:pt x="101056" y="124869"/>
                      <a:pt x="101056" y="124869"/>
                    </a:cubicBezTo>
                    <a:cubicBezTo>
                      <a:pt x="101056" y="124869"/>
                      <a:pt x="93770" y="132722"/>
                      <a:pt x="78711" y="137175"/>
                    </a:cubicBezTo>
                    <a:cubicBezTo>
                      <a:pt x="63652" y="141709"/>
                      <a:pt x="49645" y="136852"/>
                      <a:pt x="49645" y="136852"/>
                    </a:cubicBezTo>
                    <a:lnTo>
                      <a:pt x="51184" y="133532"/>
                    </a:lnTo>
                    <a:cubicBezTo>
                      <a:pt x="44383" y="136609"/>
                      <a:pt x="35234" y="135637"/>
                      <a:pt x="32400" y="132479"/>
                    </a:cubicBezTo>
                    <a:cubicBezTo>
                      <a:pt x="35558" y="128188"/>
                      <a:pt x="63976" y="94103"/>
                      <a:pt x="65757" y="91998"/>
                    </a:cubicBezTo>
                    <a:cubicBezTo>
                      <a:pt x="64057" y="93294"/>
                      <a:pt x="38149" y="113858"/>
                      <a:pt x="28109" y="118716"/>
                    </a:cubicBezTo>
                    <a:cubicBezTo>
                      <a:pt x="17746" y="123735"/>
                      <a:pt x="-3223" y="120659"/>
                      <a:pt x="420" y="118797"/>
                    </a:cubicBezTo>
                    <a:cubicBezTo>
                      <a:pt x="4063" y="116854"/>
                      <a:pt x="63733" y="55970"/>
                      <a:pt x="63733" y="55970"/>
                    </a:cubicBezTo>
                    <a:lnTo>
                      <a:pt x="86888" y="36944"/>
                    </a:lnTo>
                    <a:lnTo>
                      <a:pt x="54989" y="39697"/>
                    </a:lnTo>
                    <a:cubicBezTo>
                      <a:pt x="54989" y="39697"/>
                      <a:pt x="38796" y="56941"/>
                      <a:pt x="31429" y="60099"/>
                    </a:cubicBezTo>
                    <a:cubicBezTo>
                      <a:pt x="24061" y="63337"/>
                      <a:pt x="1068" y="63904"/>
                      <a:pt x="1068" y="63904"/>
                    </a:cubicBezTo>
                    <a:lnTo>
                      <a:pt x="56851" y="11683"/>
                    </a:lnTo>
                    <a:cubicBezTo>
                      <a:pt x="56851" y="11683"/>
                      <a:pt x="118059" y="-623"/>
                      <a:pt x="122188" y="25"/>
                    </a:cubicBezTo>
                    <a:cubicBezTo>
                      <a:pt x="125264" y="430"/>
                      <a:pt x="166798" y="25690"/>
                      <a:pt x="194244" y="40749"/>
                    </a:cubicBezTo>
                    <a:cubicBezTo>
                      <a:pt x="205174" y="39697"/>
                      <a:pt x="218209" y="38320"/>
                      <a:pt x="237397" y="37025"/>
                    </a:cubicBezTo>
                    <a:cubicBezTo>
                      <a:pt x="317874" y="31600"/>
                      <a:pt x="429602" y="-5885"/>
                      <a:pt x="503602" y="9336"/>
                    </a:cubicBezTo>
                    <a:cubicBezTo>
                      <a:pt x="548455" y="18646"/>
                      <a:pt x="568615" y="105357"/>
                      <a:pt x="556713" y="121064"/>
                    </a:cubicBezTo>
                    <a:close/>
                  </a:path>
                </a:pathLst>
              </a:custGeom>
              <a:solidFill>
                <a:srgbClr val="E5B6AE"/>
              </a:solidFill>
              <a:ln w="8096" cap="flat">
                <a:noFill/>
                <a:prstDash val="solid"/>
                <a:miter/>
              </a:ln>
            </p:spPr>
            <p:txBody>
              <a:bodyPr rtlCol="0" anchor="ctr"/>
              <a:lstStyle/>
              <a:p>
                <a:endParaRPr lang="nl-NL"/>
              </a:p>
            </p:txBody>
          </p:sp>
        </p:grpSp>
        <p:grpSp>
          <p:nvGrpSpPr>
            <p:cNvPr id="1577" name="Graphic 2">
              <a:extLst>
                <a:ext uri="{FF2B5EF4-FFF2-40B4-BE49-F238E27FC236}">
                  <a16:creationId xmlns:a16="http://schemas.microsoft.com/office/drawing/2014/main" id="{C4D02B96-92D4-856F-51E2-C2E3BFC0D644}"/>
                </a:ext>
              </a:extLst>
            </p:cNvPr>
            <p:cNvGrpSpPr/>
            <p:nvPr/>
          </p:nvGrpSpPr>
          <p:grpSpPr>
            <a:xfrm>
              <a:off x="572577" y="5542214"/>
              <a:ext cx="1256951" cy="1041626"/>
              <a:chOff x="4215696" y="3238559"/>
              <a:chExt cx="682915" cy="565927"/>
            </a:xfrm>
          </p:grpSpPr>
          <p:sp>
            <p:nvSpPr>
              <p:cNvPr id="1585" name="Vrije vorm 1584">
                <a:extLst>
                  <a:ext uri="{FF2B5EF4-FFF2-40B4-BE49-F238E27FC236}">
                    <a16:creationId xmlns:a16="http://schemas.microsoft.com/office/drawing/2014/main" id="{728B8397-5058-524F-3D31-FEDCCD0B6FBC}"/>
                  </a:ext>
                </a:extLst>
              </p:cNvPr>
              <p:cNvSpPr/>
              <p:nvPr/>
            </p:nvSpPr>
            <p:spPr>
              <a:xfrm>
                <a:off x="4215696" y="3238559"/>
                <a:ext cx="682915" cy="565927"/>
              </a:xfrm>
              <a:custGeom>
                <a:avLst/>
                <a:gdLst>
                  <a:gd name="connsiteX0" fmla="*/ 668425 w 682915"/>
                  <a:gd name="connsiteY0" fmla="*/ 447561 h 565927"/>
                  <a:gd name="connsiteX1" fmla="*/ 433958 w 682915"/>
                  <a:gd name="connsiteY1" fmla="*/ 447561 h 565927"/>
                  <a:gd name="connsiteX2" fmla="*/ 433958 w 682915"/>
                  <a:gd name="connsiteY2" fmla="*/ 545606 h 565927"/>
                  <a:gd name="connsiteX3" fmla="*/ 548196 w 682915"/>
                  <a:gd name="connsiteY3" fmla="*/ 545606 h 565927"/>
                  <a:gd name="connsiteX4" fmla="*/ 562526 w 682915"/>
                  <a:gd name="connsiteY4" fmla="*/ 551598 h 565927"/>
                  <a:gd name="connsiteX5" fmla="*/ 568517 w 682915"/>
                  <a:gd name="connsiteY5" fmla="*/ 565928 h 565927"/>
                  <a:gd name="connsiteX6" fmla="*/ 182083 w 682915"/>
                  <a:gd name="connsiteY6" fmla="*/ 565928 h 565927"/>
                  <a:gd name="connsiteX7" fmla="*/ 202405 w 682915"/>
                  <a:gd name="connsiteY7" fmla="*/ 545606 h 565927"/>
                  <a:gd name="connsiteX8" fmla="*/ 308304 w 682915"/>
                  <a:gd name="connsiteY8" fmla="*/ 545606 h 565927"/>
                  <a:gd name="connsiteX9" fmla="*/ 308304 w 682915"/>
                  <a:gd name="connsiteY9" fmla="*/ 447561 h 565927"/>
                  <a:gd name="connsiteX10" fmla="*/ 98530 w 682915"/>
                  <a:gd name="connsiteY10" fmla="*/ 447561 h 565927"/>
                  <a:gd name="connsiteX11" fmla="*/ 77803 w 682915"/>
                  <a:gd name="connsiteY11" fmla="*/ 430154 h 565927"/>
                  <a:gd name="connsiteX12" fmla="*/ 323 w 682915"/>
                  <a:gd name="connsiteY12" fmla="*/ 17488 h 565927"/>
                  <a:gd name="connsiteX13" fmla="*/ 14491 w 682915"/>
                  <a:gd name="connsiteY13" fmla="*/ 0 h 565927"/>
                  <a:gd name="connsiteX14" fmla="*/ 584386 w 682915"/>
                  <a:gd name="connsiteY14" fmla="*/ 0 h 565927"/>
                  <a:gd name="connsiteX15" fmla="*/ 605112 w 682915"/>
                  <a:gd name="connsiteY15" fmla="*/ 17488 h 565927"/>
                  <a:gd name="connsiteX16" fmla="*/ 682593 w 682915"/>
                  <a:gd name="connsiteY16" fmla="*/ 430154 h 565927"/>
                  <a:gd name="connsiteX17" fmla="*/ 668425 w 682915"/>
                  <a:gd name="connsiteY17" fmla="*/ 447561 h 56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2915" h="565927">
                    <a:moveTo>
                      <a:pt x="668425" y="447561"/>
                    </a:moveTo>
                    <a:lnTo>
                      <a:pt x="433958" y="447561"/>
                    </a:lnTo>
                    <a:lnTo>
                      <a:pt x="433958" y="545606"/>
                    </a:lnTo>
                    <a:lnTo>
                      <a:pt x="548196" y="545606"/>
                    </a:lnTo>
                    <a:cubicBezTo>
                      <a:pt x="553782" y="545606"/>
                      <a:pt x="558883" y="547873"/>
                      <a:pt x="562526" y="551598"/>
                    </a:cubicBezTo>
                    <a:cubicBezTo>
                      <a:pt x="566250" y="555241"/>
                      <a:pt x="568517" y="560341"/>
                      <a:pt x="568517" y="565928"/>
                    </a:cubicBezTo>
                    <a:lnTo>
                      <a:pt x="182083" y="565928"/>
                    </a:lnTo>
                    <a:cubicBezTo>
                      <a:pt x="182083" y="554755"/>
                      <a:pt x="191232" y="545606"/>
                      <a:pt x="202405" y="545606"/>
                    </a:cubicBezTo>
                    <a:lnTo>
                      <a:pt x="308304" y="545606"/>
                    </a:lnTo>
                    <a:lnTo>
                      <a:pt x="308304" y="447561"/>
                    </a:lnTo>
                    <a:lnTo>
                      <a:pt x="98530" y="447561"/>
                    </a:lnTo>
                    <a:cubicBezTo>
                      <a:pt x="88895" y="447561"/>
                      <a:pt x="79585" y="439707"/>
                      <a:pt x="77803" y="430154"/>
                    </a:cubicBezTo>
                    <a:lnTo>
                      <a:pt x="323" y="17488"/>
                    </a:lnTo>
                    <a:cubicBezTo>
                      <a:pt x="-1540" y="7853"/>
                      <a:pt x="4856" y="0"/>
                      <a:pt x="14491" y="0"/>
                    </a:cubicBezTo>
                    <a:lnTo>
                      <a:pt x="584386" y="0"/>
                    </a:lnTo>
                    <a:cubicBezTo>
                      <a:pt x="594020" y="0"/>
                      <a:pt x="603331" y="7853"/>
                      <a:pt x="605112" y="17488"/>
                    </a:cubicBezTo>
                    <a:lnTo>
                      <a:pt x="682593" y="430154"/>
                    </a:lnTo>
                    <a:cubicBezTo>
                      <a:pt x="684456" y="439707"/>
                      <a:pt x="678060" y="447561"/>
                      <a:pt x="668425" y="447561"/>
                    </a:cubicBezTo>
                    <a:close/>
                  </a:path>
                </a:pathLst>
              </a:custGeom>
              <a:solidFill>
                <a:srgbClr val="82CCD5"/>
              </a:solidFill>
              <a:ln w="8096" cap="flat">
                <a:noFill/>
                <a:prstDash val="solid"/>
                <a:miter/>
              </a:ln>
            </p:spPr>
            <p:txBody>
              <a:bodyPr rtlCol="0" anchor="ctr"/>
              <a:lstStyle/>
              <a:p>
                <a:endParaRPr lang="nl-NL"/>
              </a:p>
            </p:txBody>
          </p:sp>
          <p:sp>
            <p:nvSpPr>
              <p:cNvPr id="1586" name="Vrije vorm 1585">
                <a:extLst>
                  <a:ext uri="{FF2B5EF4-FFF2-40B4-BE49-F238E27FC236}">
                    <a16:creationId xmlns:a16="http://schemas.microsoft.com/office/drawing/2014/main" id="{C5A684EF-0BB4-6E98-ECC1-4A41B6B03DDD}"/>
                  </a:ext>
                </a:extLst>
              </p:cNvPr>
              <p:cNvSpPr/>
              <p:nvPr/>
            </p:nvSpPr>
            <p:spPr>
              <a:xfrm>
                <a:off x="4249294" y="3270855"/>
                <a:ext cx="616934" cy="387964"/>
              </a:xfrm>
              <a:custGeom>
                <a:avLst/>
                <a:gdLst>
                  <a:gd name="connsiteX0" fmla="*/ 610012 w 616934"/>
                  <a:gd name="connsiteY0" fmla="*/ 387964 h 387964"/>
                  <a:gd name="connsiteX1" fmla="*/ 541218 w 616934"/>
                  <a:gd name="connsiteY1" fmla="*/ 21609 h 387964"/>
                  <a:gd name="connsiteX2" fmla="*/ 523957 w 616934"/>
                  <a:gd name="connsiteY2" fmla="*/ 7036 h 387964"/>
                  <a:gd name="connsiteX3" fmla="*/ 0 w 616934"/>
                  <a:gd name="connsiteY3" fmla="*/ 7036 h 387964"/>
                  <a:gd name="connsiteX4" fmla="*/ 0 w 616934"/>
                  <a:gd name="connsiteY4" fmla="*/ 0 h 387964"/>
                  <a:gd name="connsiteX5" fmla="*/ 523957 w 616934"/>
                  <a:gd name="connsiteY5" fmla="*/ 0 h 387964"/>
                  <a:gd name="connsiteX6" fmla="*/ 548140 w 616934"/>
                  <a:gd name="connsiteY6" fmla="*/ 20313 h 387964"/>
                  <a:gd name="connsiteX7" fmla="*/ 616934 w 616934"/>
                  <a:gd name="connsiteY7" fmla="*/ 386669 h 387964"/>
                  <a:gd name="connsiteX8" fmla="*/ 610012 w 616934"/>
                  <a:gd name="connsiteY8" fmla="*/ 387964 h 38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934" h="387964">
                    <a:moveTo>
                      <a:pt x="610012" y="387964"/>
                    </a:moveTo>
                    <a:lnTo>
                      <a:pt x="541218" y="21609"/>
                    </a:lnTo>
                    <a:cubicBezTo>
                      <a:pt x="539737" y="13715"/>
                      <a:pt x="531835" y="7036"/>
                      <a:pt x="523957" y="7036"/>
                    </a:cubicBezTo>
                    <a:lnTo>
                      <a:pt x="0" y="7036"/>
                    </a:lnTo>
                    <a:lnTo>
                      <a:pt x="0" y="0"/>
                    </a:lnTo>
                    <a:lnTo>
                      <a:pt x="523957" y="0"/>
                    </a:lnTo>
                    <a:cubicBezTo>
                      <a:pt x="535186" y="0"/>
                      <a:pt x="546044" y="9108"/>
                      <a:pt x="548140" y="20313"/>
                    </a:cubicBezTo>
                    <a:lnTo>
                      <a:pt x="616934" y="386669"/>
                    </a:lnTo>
                    <a:lnTo>
                      <a:pt x="610012" y="387964"/>
                    </a:lnTo>
                    <a:close/>
                  </a:path>
                </a:pathLst>
              </a:custGeom>
              <a:solidFill>
                <a:srgbClr val="FFFFFF"/>
              </a:solidFill>
              <a:ln w="8096" cap="flat">
                <a:noFill/>
                <a:prstDash val="solid"/>
                <a:miter/>
              </a:ln>
            </p:spPr>
            <p:txBody>
              <a:bodyPr rtlCol="0" anchor="ctr"/>
              <a:lstStyle/>
              <a:p>
                <a:endParaRPr lang="nl-NL"/>
              </a:p>
            </p:txBody>
          </p:sp>
          <p:sp>
            <p:nvSpPr>
              <p:cNvPr id="1587" name="Vrije vorm 1586">
                <a:extLst>
                  <a:ext uri="{FF2B5EF4-FFF2-40B4-BE49-F238E27FC236}">
                    <a16:creationId xmlns:a16="http://schemas.microsoft.com/office/drawing/2014/main" id="{89535E35-1381-CEE8-F249-7A2E64B03200}"/>
                  </a:ext>
                </a:extLst>
              </p:cNvPr>
              <p:cNvSpPr/>
              <p:nvPr/>
            </p:nvSpPr>
            <p:spPr>
              <a:xfrm>
                <a:off x="4523968" y="3686144"/>
                <a:ext cx="125710" cy="64284"/>
              </a:xfrm>
              <a:custGeom>
                <a:avLst/>
                <a:gdLst>
                  <a:gd name="connsiteX0" fmla="*/ 125711 w 125710"/>
                  <a:gd name="connsiteY0" fmla="*/ 0 h 64284"/>
                  <a:gd name="connsiteX1" fmla="*/ 0 w 125710"/>
                  <a:gd name="connsiteY1" fmla="*/ 64284 h 64284"/>
                  <a:gd name="connsiteX2" fmla="*/ 0 w 125710"/>
                  <a:gd name="connsiteY2" fmla="*/ 0 h 64284"/>
                  <a:gd name="connsiteX3" fmla="*/ 125711 w 125710"/>
                  <a:gd name="connsiteY3" fmla="*/ 0 h 64284"/>
                </a:gdLst>
                <a:ahLst/>
                <a:cxnLst>
                  <a:cxn ang="0">
                    <a:pos x="connsiteX0" y="connsiteY0"/>
                  </a:cxn>
                  <a:cxn ang="0">
                    <a:pos x="connsiteX1" y="connsiteY1"/>
                  </a:cxn>
                  <a:cxn ang="0">
                    <a:pos x="connsiteX2" y="connsiteY2"/>
                  </a:cxn>
                  <a:cxn ang="0">
                    <a:pos x="connsiteX3" y="connsiteY3"/>
                  </a:cxn>
                </a:cxnLst>
                <a:rect l="l" t="t" r="r" b="b"/>
                <a:pathLst>
                  <a:path w="125710" h="64284">
                    <a:moveTo>
                      <a:pt x="125711" y="0"/>
                    </a:moveTo>
                    <a:lnTo>
                      <a:pt x="0" y="64284"/>
                    </a:lnTo>
                    <a:lnTo>
                      <a:pt x="0" y="0"/>
                    </a:lnTo>
                    <a:lnTo>
                      <a:pt x="125711" y="0"/>
                    </a:lnTo>
                    <a:close/>
                  </a:path>
                </a:pathLst>
              </a:custGeom>
              <a:solidFill>
                <a:srgbClr val="51BBC7"/>
              </a:solidFill>
              <a:ln w="8096" cap="flat">
                <a:noFill/>
                <a:prstDash val="solid"/>
                <a:miter/>
              </a:ln>
            </p:spPr>
            <p:txBody>
              <a:bodyPr rtlCol="0" anchor="ctr"/>
              <a:lstStyle/>
              <a:p>
                <a:endParaRPr lang="nl-NL"/>
              </a:p>
            </p:txBody>
          </p:sp>
        </p:grpSp>
      </p:grpSp>
      <p:grpSp>
        <p:nvGrpSpPr>
          <p:cNvPr id="1573" name="Groep 1572">
            <a:extLst>
              <a:ext uri="{FF2B5EF4-FFF2-40B4-BE49-F238E27FC236}">
                <a16:creationId xmlns:a16="http://schemas.microsoft.com/office/drawing/2014/main" id="{9FAB4ADF-172F-0DAC-FDB7-E57A9E5D19DD}"/>
              </a:ext>
            </a:extLst>
          </p:cNvPr>
          <p:cNvGrpSpPr/>
          <p:nvPr/>
        </p:nvGrpSpPr>
        <p:grpSpPr>
          <a:xfrm>
            <a:off x="6608" y="6594601"/>
            <a:ext cx="3414976" cy="146780"/>
            <a:chOff x="6608" y="6711220"/>
            <a:chExt cx="4232972" cy="146780"/>
          </a:xfrm>
        </p:grpSpPr>
        <p:sp>
          <p:nvSpPr>
            <p:cNvPr id="1574" name="Vrije vorm 1573">
              <a:extLst>
                <a:ext uri="{FF2B5EF4-FFF2-40B4-BE49-F238E27FC236}">
                  <a16:creationId xmlns:a16="http://schemas.microsoft.com/office/drawing/2014/main" id="{370AA340-44A3-7C96-41AE-582DBB28FEE7}"/>
                </a:ext>
              </a:extLst>
            </p:cNvPr>
            <p:cNvSpPr/>
            <p:nvPr/>
          </p:nvSpPr>
          <p:spPr>
            <a:xfrm>
              <a:off x="6608" y="6717627"/>
              <a:ext cx="4228353" cy="140373"/>
            </a:xfrm>
            <a:custGeom>
              <a:avLst/>
              <a:gdLst>
                <a:gd name="connsiteX0" fmla="*/ 2297311 w 2297310"/>
                <a:gd name="connsiteY0" fmla="*/ 76267 h 76266"/>
                <a:gd name="connsiteX1" fmla="*/ 0 w 2297310"/>
                <a:gd name="connsiteY1" fmla="*/ 76267 h 76266"/>
                <a:gd name="connsiteX2" fmla="*/ 0 w 2297310"/>
                <a:gd name="connsiteY2" fmla="*/ 0 h 76266"/>
                <a:gd name="connsiteX3" fmla="*/ 2276747 w 2297310"/>
                <a:gd name="connsiteY3" fmla="*/ 0 h 76266"/>
                <a:gd name="connsiteX4" fmla="*/ 2281928 w 2297310"/>
                <a:gd name="connsiteY4" fmla="*/ 3562 h 76266"/>
                <a:gd name="connsiteX5" fmla="*/ 2282171 w 2297310"/>
                <a:gd name="connsiteY5" fmla="*/ 3886 h 76266"/>
                <a:gd name="connsiteX6" fmla="*/ 2283709 w 2297310"/>
                <a:gd name="connsiteY6" fmla="*/ 6477 h 76266"/>
                <a:gd name="connsiteX7" fmla="*/ 2285571 w 2297310"/>
                <a:gd name="connsiteY7" fmla="*/ 10525 h 76266"/>
                <a:gd name="connsiteX8" fmla="*/ 2286543 w 2297310"/>
                <a:gd name="connsiteY8" fmla="*/ 13197 h 76266"/>
                <a:gd name="connsiteX9" fmla="*/ 2297311 w 2297310"/>
                <a:gd name="connsiteY9" fmla="*/ 76267 h 7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7310" h="76266">
                  <a:moveTo>
                    <a:pt x="2297311" y="76267"/>
                  </a:moveTo>
                  <a:lnTo>
                    <a:pt x="0" y="76267"/>
                  </a:lnTo>
                  <a:lnTo>
                    <a:pt x="0" y="0"/>
                  </a:lnTo>
                  <a:lnTo>
                    <a:pt x="2276747" y="0"/>
                  </a:lnTo>
                  <a:cubicBezTo>
                    <a:pt x="2278528" y="0"/>
                    <a:pt x="2280228" y="1215"/>
                    <a:pt x="2281928" y="3562"/>
                  </a:cubicBezTo>
                  <a:cubicBezTo>
                    <a:pt x="2282009" y="3643"/>
                    <a:pt x="2282090" y="3724"/>
                    <a:pt x="2282171" y="3886"/>
                  </a:cubicBezTo>
                  <a:cubicBezTo>
                    <a:pt x="2282657" y="4615"/>
                    <a:pt x="2283224" y="5506"/>
                    <a:pt x="2283709" y="6477"/>
                  </a:cubicBezTo>
                  <a:cubicBezTo>
                    <a:pt x="2284357" y="7692"/>
                    <a:pt x="2284924" y="9068"/>
                    <a:pt x="2285571" y="10525"/>
                  </a:cubicBezTo>
                  <a:cubicBezTo>
                    <a:pt x="2285896" y="11335"/>
                    <a:pt x="2286219" y="12225"/>
                    <a:pt x="2286543" y="13197"/>
                  </a:cubicBezTo>
                  <a:cubicBezTo>
                    <a:pt x="2291158" y="26394"/>
                    <a:pt x="2294963" y="48740"/>
                    <a:pt x="2297311" y="76267"/>
                  </a:cubicBezTo>
                  <a:close/>
                </a:path>
              </a:pathLst>
            </a:custGeom>
            <a:solidFill>
              <a:srgbClr val="FFFFFF"/>
            </a:solidFill>
            <a:ln w="8096" cap="flat">
              <a:noFill/>
              <a:prstDash val="solid"/>
              <a:miter/>
            </a:ln>
          </p:spPr>
          <p:txBody>
            <a:bodyPr rtlCol="0" anchor="ctr"/>
            <a:lstStyle/>
            <a:p>
              <a:endParaRPr lang="nl-NL"/>
            </a:p>
          </p:txBody>
        </p:sp>
        <p:sp>
          <p:nvSpPr>
            <p:cNvPr id="1575" name="Vrije vorm 1574">
              <a:extLst>
                <a:ext uri="{FF2B5EF4-FFF2-40B4-BE49-F238E27FC236}">
                  <a16:creationId xmlns:a16="http://schemas.microsoft.com/office/drawing/2014/main" id="{6FA245F8-8F07-AAD4-1D3C-60127DE67C8C}"/>
                </a:ext>
              </a:extLst>
            </p:cNvPr>
            <p:cNvSpPr/>
            <p:nvPr/>
          </p:nvSpPr>
          <p:spPr>
            <a:xfrm>
              <a:off x="6608" y="6711220"/>
              <a:ext cx="4232972" cy="12964"/>
            </a:xfrm>
            <a:custGeom>
              <a:avLst/>
              <a:gdLst>
                <a:gd name="connsiteX0" fmla="*/ 0 w 2299820"/>
                <a:gd name="connsiteY0" fmla="*/ 0 h 7044"/>
                <a:gd name="connsiteX1" fmla="*/ 2299821 w 2299820"/>
                <a:gd name="connsiteY1" fmla="*/ 0 h 7044"/>
                <a:gd name="connsiteX2" fmla="*/ 2299821 w 2299820"/>
                <a:gd name="connsiteY2" fmla="*/ 7044 h 7044"/>
                <a:gd name="connsiteX3" fmla="*/ 0 w 2299820"/>
                <a:gd name="connsiteY3" fmla="*/ 7044 h 7044"/>
              </a:gdLst>
              <a:ahLst/>
              <a:cxnLst>
                <a:cxn ang="0">
                  <a:pos x="connsiteX0" y="connsiteY0"/>
                </a:cxn>
                <a:cxn ang="0">
                  <a:pos x="connsiteX1" y="connsiteY1"/>
                </a:cxn>
                <a:cxn ang="0">
                  <a:pos x="connsiteX2" y="connsiteY2"/>
                </a:cxn>
                <a:cxn ang="0">
                  <a:pos x="connsiteX3" y="connsiteY3"/>
                </a:cxn>
              </a:cxnLst>
              <a:rect l="l" t="t" r="r" b="b"/>
              <a:pathLst>
                <a:path w="2299820" h="7044">
                  <a:moveTo>
                    <a:pt x="0" y="0"/>
                  </a:moveTo>
                  <a:lnTo>
                    <a:pt x="2299821" y="0"/>
                  </a:lnTo>
                  <a:lnTo>
                    <a:pt x="2299821" y="7044"/>
                  </a:lnTo>
                  <a:lnTo>
                    <a:pt x="0" y="7044"/>
                  </a:lnTo>
                  <a:close/>
                </a:path>
              </a:pathLst>
            </a:custGeom>
            <a:solidFill>
              <a:srgbClr val="82CCD5"/>
            </a:solidFill>
            <a:ln w="8096" cap="flat">
              <a:noFill/>
              <a:prstDash val="solid"/>
              <a:miter/>
            </a:ln>
          </p:spPr>
          <p:txBody>
            <a:bodyPr rtlCol="0" anchor="ctr"/>
            <a:lstStyle/>
            <a:p>
              <a:endParaRPr lang="nl-NL"/>
            </a:p>
          </p:txBody>
        </p:sp>
      </p:grpSp>
      <p:grpSp>
        <p:nvGrpSpPr>
          <p:cNvPr id="1578" name="Groep 1577">
            <a:extLst>
              <a:ext uri="{FF2B5EF4-FFF2-40B4-BE49-F238E27FC236}">
                <a16:creationId xmlns:a16="http://schemas.microsoft.com/office/drawing/2014/main" id="{D12BB251-E14F-CECD-1977-AF204615CE3B}"/>
              </a:ext>
            </a:extLst>
          </p:cNvPr>
          <p:cNvGrpSpPr/>
          <p:nvPr/>
        </p:nvGrpSpPr>
        <p:grpSpPr>
          <a:xfrm>
            <a:off x="1873366" y="4584574"/>
            <a:ext cx="616019" cy="1154765"/>
            <a:chOff x="9534546" y="4462559"/>
            <a:chExt cx="400323" cy="750429"/>
          </a:xfrm>
        </p:grpSpPr>
        <p:sp>
          <p:nvSpPr>
            <p:cNvPr id="1579" name="Vrije vorm 1578">
              <a:extLst>
                <a:ext uri="{FF2B5EF4-FFF2-40B4-BE49-F238E27FC236}">
                  <a16:creationId xmlns:a16="http://schemas.microsoft.com/office/drawing/2014/main" id="{2A6F9B4B-0C7B-12AE-A408-895E1026239B}"/>
                </a:ext>
              </a:extLst>
            </p:cNvPr>
            <p:cNvSpPr/>
            <p:nvPr/>
          </p:nvSpPr>
          <p:spPr>
            <a:xfrm flipH="1">
              <a:off x="9610113" y="4968437"/>
              <a:ext cx="244551" cy="244551"/>
            </a:xfrm>
            <a:custGeom>
              <a:avLst/>
              <a:gdLst>
                <a:gd name="connsiteX0" fmla="*/ 112716 w 112716"/>
                <a:gd name="connsiteY0" fmla="*/ 56358 h 112716"/>
                <a:gd name="connsiteX1" fmla="*/ 56358 w 112716"/>
                <a:gd name="connsiteY1" fmla="*/ 112716 h 112716"/>
                <a:gd name="connsiteX2" fmla="*/ 0 w 112716"/>
                <a:gd name="connsiteY2" fmla="*/ 56358 h 112716"/>
                <a:gd name="connsiteX3" fmla="*/ 56358 w 112716"/>
                <a:gd name="connsiteY3" fmla="*/ 0 h 112716"/>
                <a:gd name="connsiteX4" fmla="*/ 112716 w 112716"/>
                <a:gd name="connsiteY4" fmla="*/ 56358 h 112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16" h="112716">
                  <a:moveTo>
                    <a:pt x="112716" y="56358"/>
                  </a:moveTo>
                  <a:cubicBezTo>
                    <a:pt x="112716" y="87484"/>
                    <a:pt x="87484" y="112716"/>
                    <a:pt x="56358" y="112716"/>
                  </a:cubicBezTo>
                  <a:cubicBezTo>
                    <a:pt x="25233" y="112716"/>
                    <a:pt x="0" y="87484"/>
                    <a:pt x="0" y="56358"/>
                  </a:cubicBezTo>
                  <a:cubicBezTo>
                    <a:pt x="0" y="25233"/>
                    <a:pt x="25233" y="0"/>
                    <a:pt x="56358" y="0"/>
                  </a:cubicBezTo>
                  <a:cubicBezTo>
                    <a:pt x="87484" y="0"/>
                    <a:pt x="112716" y="25233"/>
                    <a:pt x="112716" y="56358"/>
                  </a:cubicBezTo>
                  <a:close/>
                </a:path>
              </a:pathLst>
            </a:custGeom>
            <a:solidFill>
              <a:srgbClr val="F7B27A">
                <a:alpha val="50000"/>
              </a:srgbClr>
            </a:solidFill>
            <a:ln w="8096" cap="flat">
              <a:noFill/>
              <a:prstDash val="solid"/>
              <a:miter/>
            </a:ln>
          </p:spPr>
          <p:txBody>
            <a:bodyPr rtlCol="0" anchor="ctr"/>
            <a:lstStyle/>
            <a:p>
              <a:endParaRPr lang="nl-NL"/>
            </a:p>
          </p:txBody>
        </p:sp>
        <p:sp>
          <p:nvSpPr>
            <p:cNvPr id="1580" name="Vrije vorm 1579">
              <a:extLst>
                <a:ext uri="{FF2B5EF4-FFF2-40B4-BE49-F238E27FC236}">
                  <a16:creationId xmlns:a16="http://schemas.microsoft.com/office/drawing/2014/main" id="{C235CF3E-AEF2-E48C-0177-EE7F25573A81}"/>
                </a:ext>
              </a:extLst>
            </p:cNvPr>
            <p:cNvSpPr/>
            <p:nvPr/>
          </p:nvSpPr>
          <p:spPr>
            <a:xfrm flipH="1">
              <a:off x="9649671" y="5007994"/>
              <a:ext cx="165436" cy="165436"/>
            </a:xfrm>
            <a:custGeom>
              <a:avLst/>
              <a:gdLst>
                <a:gd name="connsiteX0" fmla="*/ 76252 w 76251"/>
                <a:gd name="connsiteY0" fmla="*/ 38126 h 76251"/>
                <a:gd name="connsiteX1" fmla="*/ 38126 w 76251"/>
                <a:gd name="connsiteY1" fmla="*/ 76252 h 76251"/>
                <a:gd name="connsiteX2" fmla="*/ 0 w 76251"/>
                <a:gd name="connsiteY2" fmla="*/ 38126 h 76251"/>
                <a:gd name="connsiteX3" fmla="*/ 38126 w 76251"/>
                <a:gd name="connsiteY3" fmla="*/ 0 h 76251"/>
                <a:gd name="connsiteX4" fmla="*/ 76252 w 76251"/>
                <a:gd name="connsiteY4" fmla="*/ 38126 h 76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51" h="76251">
                  <a:moveTo>
                    <a:pt x="76252" y="38126"/>
                  </a:moveTo>
                  <a:cubicBezTo>
                    <a:pt x="76252" y="59182"/>
                    <a:pt x="59182" y="76252"/>
                    <a:pt x="38126" y="76252"/>
                  </a:cubicBezTo>
                  <a:cubicBezTo>
                    <a:pt x="17070" y="76252"/>
                    <a:pt x="0" y="59182"/>
                    <a:pt x="0" y="38126"/>
                  </a:cubicBezTo>
                  <a:cubicBezTo>
                    <a:pt x="0" y="17070"/>
                    <a:pt x="17070" y="0"/>
                    <a:pt x="38126" y="0"/>
                  </a:cubicBezTo>
                  <a:cubicBezTo>
                    <a:pt x="59182" y="0"/>
                    <a:pt x="76252" y="17070"/>
                    <a:pt x="76252" y="38126"/>
                  </a:cubicBezTo>
                  <a:close/>
                </a:path>
              </a:pathLst>
            </a:custGeom>
            <a:solidFill>
              <a:schemeClr val="accent1"/>
            </a:solidFill>
            <a:ln w="8096" cap="flat">
              <a:noFill/>
              <a:prstDash val="solid"/>
              <a:miter/>
            </a:ln>
          </p:spPr>
          <p:txBody>
            <a:bodyPr rtlCol="0" anchor="ctr"/>
            <a:lstStyle/>
            <a:p>
              <a:endParaRPr lang="nl-NL"/>
            </a:p>
          </p:txBody>
        </p:sp>
        <p:sp>
          <p:nvSpPr>
            <p:cNvPr id="1581" name="Vrije vorm 1580">
              <a:extLst>
                <a:ext uri="{FF2B5EF4-FFF2-40B4-BE49-F238E27FC236}">
                  <a16:creationId xmlns:a16="http://schemas.microsoft.com/office/drawing/2014/main" id="{58ACA2ED-FC56-77A7-2B9B-FDBBB286D7FA}"/>
                </a:ext>
              </a:extLst>
            </p:cNvPr>
            <p:cNvSpPr/>
            <p:nvPr/>
          </p:nvSpPr>
          <p:spPr>
            <a:xfrm flipH="1">
              <a:off x="9730228" y="4854978"/>
              <a:ext cx="8783" cy="154153"/>
            </a:xfrm>
            <a:custGeom>
              <a:avLst/>
              <a:gdLst>
                <a:gd name="connsiteX0" fmla="*/ 0 w 4048"/>
                <a:gd name="connsiteY0" fmla="*/ 0 h 71051"/>
                <a:gd name="connsiteX1" fmla="*/ 4048 w 4048"/>
                <a:gd name="connsiteY1" fmla="*/ 0 h 71051"/>
                <a:gd name="connsiteX2" fmla="*/ 4048 w 4048"/>
                <a:gd name="connsiteY2" fmla="*/ 71052 h 71051"/>
                <a:gd name="connsiteX3" fmla="*/ 0 w 4048"/>
                <a:gd name="connsiteY3" fmla="*/ 71052 h 71051"/>
              </a:gdLst>
              <a:ahLst/>
              <a:cxnLst>
                <a:cxn ang="0">
                  <a:pos x="connsiteX0" y="connsiteY0"/>
                </a:cxn>
                <a:cxn ang="0">
                  <a:pos x="connsiteX1" y="connsiteY1"/>
                </a:cxn>
                <a:cxn ang="0">
                  <a:pos x="connsiteX2" y="connsiteY2"/>
                </a:cxn>
                <a:cxn ang="0">
                  <a:pos x="connsiteX3" y="connsiteY3"/>
                </a:cxn>
              </a:cxnLst>
              <a:rect l="l" t="t" r="r" b="b"/>
              <a:pathLst>
                <a:path w="4048" h="71051">
                  <a:moveTo>
                    <a:pt x="0" y="0"/>
                  </a:moveTo>
                  <a:lnTo>
                    <a:pt x="4048" y="0"/>
                  </a:lnTo>
                  <a:lnTo>
                    <a:pt x="4048" y="71052"/>
                  </a:lnTo>
                  <a:lnTo>
                    <a:pt x="0" y="71052"/>
                  </a:lnTo>
                  <a:close/>
                </a:path>
              </a:pathLst>
            </a:custGeom>
            <a:solidFill>
              <a:schemeClr val="accent1"/>
            </a:solidFill>
            <a:ln w="8096" cap="flat">
              <a:noFill/>
              <a:prstDash val="solid"/>
              <a:miter/>
            </a:ln>
          </p:spPr>
          <p:txBody>
            <a:bodyPr rtlCol="0" anchor="ctr"/>
            <a:lstStyle/>
            <a:p>
              <a:endParaRPr lang="nl-NL"/>
            </a:p>
          </p:txBody>
        </p:sp>
        <p:grpSp>
          <p:nvGrpSpPr>
            <p:cNvPr id="1582" name="Graphic 2">
              <a:extLst>
                <a:ext uri="{FF2B5EF4-FFF2-40B4-BE49-F238E27FC236}">
                  <a16:creationId xmlns:a16="http://schemas.microsoft.com/office/drawing/2014/main" id="{29ED9802-25A9-9A38-A0BB-7180BB6A5D4C}"/>
                </a:ext>
              </a:extLst>
            </p:cNvPr>
            <p:cNvGrpSpPr/>
            <p:nvPr/>
          </p:nvGrpSpPr>
          <p:grpSpPr>
            <a:xfrm flipH="1">
              <a:off x="9534546" y="4462559"/>
              <a:ext cx="400323" cy="400323"/>
              <a:chOff x="4948244" y="2823869"/>
              <a:chExt cx="184513" cy="184513"/>
            </a:xfrm>
          </p:grpSpPr>
          <p:sp>
            <p:nvSpPr>
              <p:cNvPr id="1583" name="Vrije vorm 1582">
                <a:extLst>
                  <a:ext uri="{FF2B5EF4-FFF2-40B4-BE49-F238E27FC236}">
                    <a16:creationId xmlns:a16="http://schemas.microsoft.com/office/drawing/2014/main" id="{2AAF2200-B524-CCC5-8549-08101480DCDB}"/>
                  </a:ext>
                </a:extLst>
              </p:cNvPr>
              <p:cNvSpPr/>
              <p:nvPr/>
            </p:nvSpPr>
            <p:spPr>
              <a:xfrm flipH="1">
                <a:off x="4950106" y="2825731"/>
                <a:ext cx="180870" cy="180789"/>
              </a:xfrm>
              <a:custGeom>
                <a:avLst/>
                <a:gdLst>
                  <a:gd name="connsiteX0" fmla="*/ 90435 w 180870"/>
                  <a:gd name="connsiteY0" fmla="*/ 0 h 180789"/>
                  <a:gd name="connsiteX1" fmla="*/ 0 w 180870"/>
                  <a:gd name="connsiteY1" fmla="*/ 90354 h 180789"/>
                  <a:gd name="connsiteX2" fmla="*/ 88411 w 180870"/>
                  <a:gd name="connsiteY2" fmla="*/ 180789 h 180789"/>
                  <a:gd name="connsiteX3" fmla="*/ 92459 w 180870"/>
                  <a:gd name="connsiteY3" fmla="*/ 180789 h 180789"/>
                  <a:gd name="connsiteX4" fmla="*/ 180870 w 180870"/>
                  <a:gd name="connsiteY4" fmla="*/ 90354 h 180789"/>
                  <a:gd name="connsiteX5" fmla="*/ 90435 w 180870"/>
                  <a:gd name="connsiteY5" fmla="*/ 0 h 1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870" h="180789">
                    <a:moveTo>
                      <a:pt x="90435" y="0"/>
                    </a:moveTo>
                    <a:cubicBezTo>
                      <a:pt x="40481" y="0"/>
                      <a:pt x="0" y="40481"/>
                      <a:pt x="0" y="90354"/>
                    </a:cubicBezTo>
                    <a:cubicBezTo>
                      <a:pt x="0" y="139660"/>
                      <a:pt x="39348" y="179656"/>
                      <a:pt x="88411" y="180789"/>
                    </a:cubicBezTo>
                    <a:lnTo>
                      <a:pt x="92459" y="180789"/>
                    </a:lnTo>
                    <a:cubicBezTo>
                      <a:pt x="141523" y="179656"/>
                      <a:pt x="180870" y="139660"/>
                      <a:pt x="180870" y="90354"/>
                    </a:cubicBezTo>
                    <a:cubicBezTo>
                      <a:pt x="180870" y="40481"/>
                      <a:pt x="140389" y="0"/>
                      <a:pt x="90435" y="0"/>
                    </a:cubicBezTo>
                    <a:close/>
                  </a:path>
                </a:pathLst>
              </a:custGeom>
              <a:solidFill>
                <a:srgbClr val="F9B27A"/>
              </a:solidFill>
              <a:ln w="8096" cap="flat">
                <a:solidFill>
                  <a:schemeClr val="accent1"/>
                </a:solidFill>
                <a:prstDash val="solid"/>
                <a:miter/>
              </a:ln>
            </p:spPr>
            <p:txBody>
              <a:bodyPr rtlCol="0" anchor="ctr"/>
              <a:lstStyle/>
              <a:p>
                <a:pPr algn="ctr"/>
                <a:r>
                  <a:rPr lang="nl-NL" sz="3600" b="1">
                    <a:solidFill>
                      <a:schemeClr val="bg1"/>
                    </a:solidFill>
                  </a:rPr>
                  <a:t>?</a:t>
                </a:r>
              </a:p>
            </p:txBody>
          </p:sp>
          <p:sp>
            <p:nvSpPr>
              <p:cNvPr id="1584" name="Vrije vorm 1583">
                <a:extLst>
                  <a:ext uri="{FF2B5EF4-FFF2-40B4-BE49-F238E27FC236}">
                    <a16:creationId xmlns:a16="http://schemas.microsoft.com/office/drawing/2014/main" id="{B35830D9-5F70-1EA6-91CE-2DAD6E2C0B15}"/>
                  </a:ext>
                </a:extLst>
              </p:cNvPr>
              <p:cNvSpPr/>
              <p:nvPr/>
            </p:nvSpPr>
            <p:spPr>
              <a:xfrm>
                <a:off x="4948244" y="2823869"/>
                <a:ext cx="184513" cy="184513"/>
              </a:xfrm>
              <a:custGeom>
                <a:avLst/>
                <a:gdLst>
                  <a:gd name="connsiteX0" fmla="*/ 92297 w 184513"/>
                  <a:gd name="connsiteY0" fmla="*/ 0 h 184513"/>
                  <a:gd name="connsiteX1" fmla="*/ 0 w 184513"/>
                  <a:gd name="connsiteY1" fmla="*/ 92216 h 184513"/>
                  <a:gd name="connsiteX2" fmla="*/ 90273 w 184513"/>
                  <a:gd name="connsiteY2" fmla="*/ 184514 h 184513"/>
                  <a:gd name="connsiteX3" fmla="*/ 94322 w 184513"/>
                  <a:gd name="connsiteY3" fmla="*/ 184514 h 184513"/>
                  <a:gd name="connsiteX4" fmla="*/ 184514 w 184513"/>
                  <a:gd name="connsiteY4" fmla="*/ 92216 h 184513"/>
                  <a:gd name="connsiteX5" fmla="*/ 92297 w 184513"/>
                  <a:gd name="connsiteY5" fmla="*/ 0 h 184513"/>
                  <a:gd name="connsiteX6" fmla="*/ 94322 w 184513"/>
                  <a:gd name="connsiteY6" fmla="*/ 180870 h 184513"/>
                  <a:gd name="connsiteX7" fmla="*/ 90273 w 184513"/>
                  <a:gd name="connsiteY7" fmla="*/ 180870 h 184513"/>
                  <a:gd name="connsiteX8" fmla="*/ 3643 w 184513"/>
                  <a:gd name="connsiteY8" fmla="*/ 92216 h 184513"/>
                  <a:gd name="connsiteX9" fmla="*/ 92297 w 184513"/>
                  <a:gd name="connsiteY9" fmla="*/ 3643 h 184513"/>
                  <a:gd name="connsiteX10" fmla="*/ 180870 w 184513"/>
                  <a:gd name="connsiteY10" fmla="*/ 92216 h 184513"/>
                  <a:gd name="connsiteX11" fmla="*/ 94322 w 184513"/>
                  <a:gd name="connsiteY11" fmla="*/ 180870 h 18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513" h="184513">
                    <a:moveTo>
                      <a:pt x="92297" y="0"/>
                    </a:moveTo>
                    <a:cubicBezTo>
                      <a:pt x="41453" y="0"/>
                      <a:pt x="0" y="41372"/>
                      <a:pt x="0" y="92216"/>
                    </a:cubicBezTo>
                    <a:cubicBezTo>
                      <a:pt x="0" y="142494"/>
                      <a:pt x="40400" y="183380"/>
                      <a:pt x="90273" y="184514"/>
                    </a:cubicBezTo>
                    <a:lnTo>
                      <a:pt x="94322" y="184514"/>
                    </a:lnTo>
                    <a:cubicBezTo>
                      <a:pt x="144194" y="183380"/>
                      <a:pt x="184514" y="142494"/>
                      <a:pt x="184514" y="92216"/>
                    </a:cubicBezTo>
                    <a:cubicBezTo>
                      <a:pt x="184514" y="41372"/>
                      <a:pt x="143142" y="0"/>
                      <a:pt x="92297" y="0"/>
                    </a:cubicBezTo>
                    <a:close/>
                    <a:moveTo>
                      <a:pt x="94322" y="180870"/>
                    </a:moveTo>
                    <a:lnTo>
                      <a:pt x="90273" y="180870"/>
                    </a:lnTo>
                    <a:cubicBezTo>
                      <a:pt x="42262" y="179737"/>
                      <a:pt x="3643" y="140470"/>
                      <a:pt x="3643" y="92216"/>
                    </a:cubicBezTo>
                    <a:cubicBezTo>
                      <a:pt x="3643" y="43396"/>
                      <a:pt x="43396" y="3643"/>
                      <a:pt x="92297" y="3643"/>
                    </a:cubicBezTo>
                    <a:cubicBezTo>
                      <a:pt x="141118" y="3643"/>
                      <a:pt x="180870" y="43396"/>
                      <a:pt x="180870" y="92216"/>
                    </a:cubicBezTo>
                    <a:cubicBezTo>
                      <a:pt x="180870" y="140470"/>
                      <a:pt x="142251" y="179737"/>
                      <a:pt x="94322" y="180870"/>
                    </a:cubicBezTo>
                    <a:close/>
                  </a:path>
                </a:pathLst>
              </a:custGeom>
              <a:solidFill>
                <a:schemeClr val="accent1"/>
              </a:solidFill>
              <a:ln w="8096" cap="flat">
                <a:noFill/>
                <a:prstDash val="solid"/>
                <a:miter/>
              </a:ln>
            </p:spPr>
            <p:txBody>
              <a:bodyPr rtlCol="0" anchor="ctr"/>
              <a:lstStyle/>
              <a:p>
                <a:endParaRPr lang="nl-NL"/>
              </a:p>
            </p:txBody>
          </p:sp>
        </p:grpSp>
      </p:grpSp>
      <p:cxnSp>
        <p:nvCxnSpPr>
          <p:cNvPr id="1809" name="Rechte verbindingslijn 1808">
            <a:extLst>
              <a:ext uri="{FF2B5EF4-FFF2-40B4-BE49-F238E27FC236}">
                <a16:creationId xmlns:a16="http://schemas.microsoft.com/office/drawing/2014/main" id="{9EC53DBB-EB40-84A2-E1CE-D5D6F139166C}"/>
              </a:ext>
            </a:extLst>
          </p:cNvPr>
          <p:cNvCxnSpPr>
            <a:cxnSpLocks/>
          </p:cNvCxnSpPr>
          <p:nvPr/>
        </p:nvCxnSpPr>
        <p:spPr>
          <a:xfrm>
            <a:off x="5842144" y="1929489"/>
            <a:ext cx="0" cy="435721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841" name="Groep 1840">
            <a:extLst>
              <a:ext uri="{FF2B5EF4-FFF2-40B4-BE49-F238E27FC236}">
                <a16:creationId xmlns:a16="http://schemas.microsoft.com/office/drawing/2014/main" id="{829F003A-53D3-F3B6-287C-D7A484941D47}"/>
              </a:ext>
            </a:extLst>
          </p:cNvPr>
          <p:cNvGrpSpPr/>
          <p:nvPr/>
        </p:nvGrpSpPr>
        <p:grpSpPr>
          <a:xfrm>
            <a:off x="2642943" y="2094781"/>
            <a:ext cx="1744786" cy="1539835"/>
            <a:chOff x="2642943" y="2094781"/>
            <a:chExt cx="1744786" cy="1539835"/>
          </a:xfrm>
        </p:grpSpPr>
        <p:sp>
          <p:nvSpPr>
            <p:cNvPr id="1806" name="Vrije vorm 1805">
              <a:extLst>
                <a:ext uri="{FF2B5EF4-FFF2-40B4-BE49-F238E27FC236}">
                  <a16:creationId xmlns:a16="http://schemas.microsoft.com/office/drawing/2014/main" id="{72422CB4-471B-9787-0D05-862BDAE2104C}"/>
                </a:ext>
              </a:extLst>
            </p:cNvPr>
            <p:cNvSpPr/>
            <p:nvPr/>
          </p:nvSpPr>
          <p:spPr>
            <a:xfrm rot="16200000" flipH="1">
              <a:off x="2745418" y="1992306"/>
              <a:ext cx="1539835" cy="1744786"/>
            </a:xfrm>
            <a:custGeom>
              <a:avLst/>
              <a:gdLst>
                <a:gd name="connsiteX0" fmla="*/ 0 w 1539835"/>
                <a:gd name="connsiteY0" fmla="*/ 108344 h 1744786"/>
                <a:gd name="connsiteX1" fmla="*/ 0 w 1539835"/>
                <a:gd name="connsiteY1" fmla="*/ 1636443 h 1744786"/>
                <a:gd name="connsiteX2" fmla="*/ 108343 w 1539835"/>
                <a:gd name="connsiteY2" fmla="*/ 1744786 h 1744786"/>
                <a:gd name="connsiteX3" fmla="*/ 197821 w 1539835"/>
                <a:gd name="connsiteY3" fmla="*/ 1744786 h 1744786"/>
                <a:gd name="connsiteX4" fmla="*/ 197821 w 1539835"/>
                <a:gd name="connsiteY4" fmla="*/ 1744786 h 1744786"/>
                <a:gd name="connsiteX5" fmla="*/ 837168 w 1539835"/>
                <a:gd name="connsiteY5" fmla="*/ 1744784 h 1744786"/>
                <a:gd name="connsiteX6" fmla="*/ 945511 w 1539835"/>
                <a:gd name="connsiteY6" fmla="*/ 1636441 h 1744786"/>
                <a:gd name="connsiteX7" fmla="*/ 945511 w 1539835"/>
                <a:gd name="connsiteY7" fmla="*/ 1269386 h 1744786"/>
                <a:gd name="connsiteX8" fmla="*/ 1539835 w 1539835"/>
                <a:gd name="connsiteY8" fmla="*/ 1272669 h 1744786"/>
                <a:gd name="connsiteX9" fmla="*/ 945639 w 1539835"/>
                <a:gd name="connsiteY9" fmla="*/ 454000 h 1744786"/>
                <a:gd name="connsiteX10" fmla="*/ 945510 w 1539835"/>
                <a:gd name="connsiteY10" fmla="*/ 108344 h 1744786"/>
                <a:gd name="connsiteX11" fmla="*/ 837167 w 1539835"/>
                <a:gd name="connsiteY11" fmla="*/ 0 h 1744786"/>
                <a:gd name="connsiteX12" fmla="*/ 194734 w 1539835"/>
                <a:gd name="connsiteY12" fmla="*/ 0 h 1744786"/>
                <a:gd name="connsiteX13" fmla="*/ 194734 w 1539835"/>
                <a:gd name="connsiteY13" fmla="*/ 1 h 1744786"/>
                <a:gd name="connsiteX14" fmla="*/ 108343 w 1539835"/>
                <a:gd name="connsiteY14" fmla="*/ 1 h 1744786"/>
                <a:gd name="connsiteX15" fmla="*/ 0 w 1539835"/>
                <a:gd name="connsiteY15" fmla="*/ 108344 h 174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39835" h="1744786">
                  <a:moveTo>
                    <a:pt x="0" y="108344"/>
                  </a:moveTo>
                  <a:lnTo>
                    <a:pt x="0" y="1636443"/>
                  </a:lnTo>
                  <a:cubicBezTo>
                    <a:pt x="0" y="1696279"/>
                    <a:pt x="48507" y="1744786"/>
                    <a:pt x="108343" y="1744786"/>
                  </a:cubicBezTo>
                  <a:lnTo>
                    <a:pt x="197821" y="1744786"/>
                  </a:lnTo>
                  <a:lnTo>
                    <a:pt x="197821" y="1744786"/>
                  </a:lnTo>
                  <a:lnTo>
                    <a:pt x="837168" y="1744784"/>
                  </a:lnTo>
                  <a:cubicBezTo>
                    <a:pt x="897004" y="1744784"/>
                    <a:pt x="945511" y="1696277"/>
                    <a:pt x="945511" y="1636441"/>
                  </a:cubicBezTo>
                  <a:lnTo>
                    <a:pt x="945511" y="1269386"/>
                  </a:lnTo>
                  <a:lnTo>
                    <a:pt x="1539835" y="1272669"/>
                  </a:lnTo>
                  <a:lnTo>
                    <a:pt x="945639" y="454000"/>
                  </a:lnTo>
                  <a:lnTo>
                    <a:pt x="945510" y="108344"/>
                  </a:lnTo>
                  <a:cubicBezTo>
                    <a:pt x="945510" y="48508"/>
                    <a:pt x="897003" y="0"/>
                    <a:pt x="837167" y="0"/>
                  </a:cubicBezTo>
                  <a:lnTo>
                    <a:pt x="194734" y="0"/>
                  </a:lnTo>
                  <a:lnTo>
                    <a:pt x="194734" y="1"/>
                  </a:lnTo>
                  <a:lnTo>
                    <a:pt x="108343" y="1"/>
                  </a:lnTo>
                  <a:cubicBezTo>
                    <a:pt x="48507" y="1"/>
                    <a:pt x="0" y="48508"/>
                    <a:pt x="0" y="108344"/>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40" name="Tekstvak 39">
              <a:extLst>
                <a:ext uri="{FF2B5EF4-FFF2-40B4-BE49-F238E27FC236}">
                  <a16:creationId xmlns:a16="http://schemas.microsoft.com/office/drawing/2014/main" id="{C9E688DA-58F0-5F99-BB52-DBEF18460C3C}"/>
                </a:ext>
              </a:extLst>
            </p:cNvPr>
            <p:cNvSpPr txBox="1"/>
            <p:nvPr/>
          </p:nvSpPr>
          <p:spPr>
            <a:xfrm>
              <a:off x="2916823" y="2230589"/>
              <a:ext cx="1435203" cy="646331"/>
            </a:xfrm>
            <a:prstGeom prst="rect">
              <a:avLst/>
            </a:prstGeom>
            <a:noFill/>
          </p:spPr>
          <p:txBody>
            <a:bodyPr wrap="square" lIns="0" tIns="0" rIns="0" bIns="0" rtlCol="0">
              <a:spAutoFit/>
            </a:bodyPr>
            <a:lstStyle/>
            <a:p>
              <a:pPr algn="l"/>
              <a:r>
                <a:rPr lang="nl-NL" sz="1400">
                  <a:solidFill>
                    <a:schemeClr val="bg1"/>
                  </a:solidFill>
                </a:rPr>
                <a:t>Nee, dat wist ik niet. Dan stel ik voor….</a:t>
              </a:r>
            </a:p>
          </p:txBody>
        </p:sp>
      </p:grpSp>
      <p:grpSp>
        <p:nvGrpSpPr>
          <p:cNvPr id="23" name="Groep 22">
            <a:extLst>
              <a:ext uri="{FF2B5EF4-FFF2-40B4-BE49-F238E27FC236}">
                <a16:creationId xmlns:a16="http://schemas.microsoft.com/office/drawing/2014/main" id="{F26A2126-04FB-76A7-7B4E-3E3087BF08B0}"/>
              </a:ext>
            </a:extLst>
          </p:cNvPr>
          <p:cNvGrpSpPr/>
          <p:nvPr/>
        </p:nvGrpSpPr>
        <p:grpSpPr>
          <a:xfrm>
            <a:off x="596677" y="2574823"/>
            <a:ext cx="1744785" cy="2139045"/>
            <a:chOff x="596677" y="2574823"/>
            <a:chExt cx="1744785" cy="2139045"/>
          </a:xfrm>
        </p:grpSpPr>
        <p:sp>
          <p:nvSpPr>
            <p:cNvPr id="3" name="Vrije vorm 2">
              <a:extLst>
                <a:ext uri="{FF2B5EF4-FFF2-40B4-BE49-F238E27FC236}">
                  <a16:creationId xmlns:a16="http://schemas.microsoft.com/office/drawing/2014/main" id="{E7C44BDA-BE06-E103-DA18-F63ED83C4F71}"/>
                </a:ext>
              </a:extLst>
            </p:cNvPr>
            <p:cNvSpPr/>
            <p:nvPr/>
          </p:nvSpPr>
          <p:spPr>
            <a:xfrm rot="10800000" flipH="1">
              <a:off x="596677" y="2574823"/>
              <a:ext cx="1744785" cy="2139045"/>
            </a:xfrm>
            <a:custGeom>
              <a:avLst/>
              <a:gdLst>
                <a:gd name="connsiteX0" fmla="*/ 1646731 w 1744785"/>
                <a:gd name="connsiteY0" fmla="*/ 2059565 h 2059565"/>
                <a:gd name="connsiteX1" fmla="*/ 98054 w 1744785"/>
                <a:gd name="connsiteY1" fmla="*/ 2059565 h 2059565"/>
                <a:gd name="connsiteX2" fmla="*/ 0 w 1744785"/>
                <a:gd name="connsiteY2" fmla="*/ 1961511 h 2059565"/>
                <a:gd name="connsiteX3" fmla="*/ 0 w 1744785"/>
                <a:gd name="connsiteY3" fmla="*/ 693027 h 2059565"/>
                <a:gd name="connsiteX4" fmla="*/ 98054 w 1744785"/>
                <a:gd name="connsiteY4" fmla="*/ 594973 h 2059565"/>
                <a:gd name="connsiteX5" fmla="*/ 464644 w 1744785"/>
                <a:gd name="connsiteY5" fmla="*/ 594973 h 2059565"/>
                <a:gd name="connsiteX6" fmla="*/ 464644 w 1744785"/>
                <a:gd name="connsiteY6" fmla="*/ 0 h 2059565"/>
                <a:gd name="connsiteX7" fmla="*/ 1296492 w 1744785"/>
                <a:gd name="connsiteY7" fmla="*/ 594973 h 2059565"/>
                <a:gd name="connsiteX8" fmla="*/ 1646731 w 1744785"/>
                <a:gd name="connsiteY8" fmla="*/ 594973 h 2059565"/>
                <a:gd name="connsiteX9" fmla="*/ 1744785 w 1744785"/>
                <a:gd name="connsiteY9" fmla="*/ 693027 h 2059565"/>
                <a:gd name="connsiteX10" fmla="*/ 1744785 w 1744785"/>
                <a:gd name="connsiteY10" fmla="*/ 1961511 h 2059565"/>
                <a:gd name="connsiteX11" fmla="*/ 1646731 w 1744785"/>
                <a:gd name="connsiteY11" fmla="*/ 2059565 h 205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4785" h="2059565">
                  <a:moveTo>
                    <a:pt x="1646731" y="2059565"/>
                  </a:moveTo>
                  <a:lnTo>
                    <a:pt x="98054" y="2059565"/>
                  </a:lnTo>
                  <a:cubicBezTo>
                    <a:pt x="43900" y="2059565"/>
                    <a:pt x="0" y="2015665"/>
                    <a:pt x="0" y="1961511"/>
                  </a:cubicBezTo>
                  <a:lnTo>
                    <a:pt x="0" y="693027"/>
                  </a:lnTo>
                  <a:cubicBezTo>
                    <a:pt x="0" y="638873"/>
                    <a:pt x="43900" y="594973"/>
                    <a:pt x="98054" y="594973"/>
                  </a:cubicBezTo>
                  <a:lnTo>
                    <a:pt x="464644" y="594973"/>
                  </a:lnTo>
                  <a:lnTo>
                    <a:pt x="464644" y="0"/>
                  </a:lnTo>
                  <a:lnTo>
                    <a:pt x="1296492" y="594973"/>
                  </a:lnTo>
                  <a:lnTo>
                    <a:pt x="1646731" y="594973"/>
                  </a:lnTo>
                  <a:cubicBezTo>
                    <a:pt x="1700885" y="594973"/>
                    <a:pt x="1744785" y="638873"/>
                    <a:pt x="1744785" y="693027"/>
                  </a:cubicBezTo>
                  <a:lnTo>
                    <a:pt x="1744785" y="1961511"/>
                  </a:lnTo>
                  <a:cubicBezTo>
                    <a:pt x="1744785" y="2015665"/>
                    <a:pt x="1700885" y="2059565"/>
                    <a:pt x="1646731" y="2059565"/>
                  </a:cubicBezTo>
                  <a:close/>
                </a:path>
              </a:pathLst>
            </a:custGeom>
            <a:solidFill>
              <a:srgbClr val="F3984A"/>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4" name="Tekstvak 3">
              <a:extLst>
                <a:ext uri="{FF2B5EF4-FFF2-40B4-BE49-F238E27FC236}">
                  <a16:creationId xmlns:a16="http://schemas.microsoft.com/office/drawing/2014/main" id="{FCE8B141-0962-83AA-0136-5E470A143ED9}"/>
                </a:ext>
              </a:extLst>
            </p:cNvPr>
            <p:cNvSpPr txBox="1"/>
            <p:nvPr/>
          </p:nvSpPr>
          <p:spPr>
            <a:xfrm>
              <a:off x="764182" y="2702942"/>
              <a:ext cx="1467320" cy="1077218"/>
            </a:xfrm>
            <a:prstGeom prst="rect">
              <a:avLst/>
            </a:prstGeom>
            <a:noFill/>
          </p:spPr>
          <p:txBody>
            <a:bodyPr wrap="square" lIns="0" tIns="0" rIns="0" bIns="0" rtlCol="0">
              <a:spAutoFit/>
            </a:bodyPr>
            <a:lstStyle/>
            <a:p>
              <a:pPr algn="l"/>
              <a:r>
                <a:rPr lang="nl-NL" sz="1400">
                  <a:solidFill>
                    <a:schemeClr val="bg1"/>
                  </a:solidFill>
                </a:rPr>
                <a:t>Je schrijft </a:t>
              </a:r>
              <a:r>
                <a:rPr lang="nl-NL" sz="1400" err="1">
                  <a:solidFill>
                    <a:schemeClr val="bg1"/>
                  </a:solidFill>
                </a:rPr>
                <a:t>Fentanyl</a:t>
              </a:r>
              <a:r>
                <a:rPr lang="nl-NL" sz="1400">
                  <a:solidFill>
                    <a:schemeClr val="bg1"/>
                  </a:solidFill>
                </a:rPr>
                <a:t> voor, maar weet je dat deze patiënt ook antidepressiva gebruikt?</a:t>
              </a:r>
            </a:p>
          </p:txBody>
        </p:sp>
        <p:grpSp>
          <p:nvGrpSpPr>
            <p:cNvPr id="1845" name="Groep 1844">
              <a:extLst>
                <a:ext uri="{FF2B5EF4-FFF2-40B4-BE49-F238E27FC236}">
                  <a16:creationId xmlns:a16="http://schemas.microsoft.com/office/drawing/2014/main" id="{1369F394-7E53-0D6A-20AD-ADB4EE66C50A}"/>
                </a:ext>
              </a:extLst>
            </p:cNvPr>
            <p:cNvGrpSpPr/>
            <p:nvPr/>
          </p:nvGrpSpPr>
          <p:grpSpPr>
            <a:xfrm rot="3316149">
              <a:off x="1915894" y="3607251"/>
              <a:ext cx="200841" cy="200841"/>
              <a:chOff x="2447754" y="3218632"/>
              <a:chExt cx="219246" cy="219246"/>
            </a:xfrm>
          </p:grpSpPr>
          <p:sp>
            <p:nvSpPr>
              <p:cNvPr id="1846" name="Ovaal 1845">
                <a:extLst>
                  <a:ext uri="{FF2B5EF4-FFF2-40B4-BE49-F238E27FC236}">
                    <a16:creationId xmlns:a16="http://schemas.microsoft.com/office/drawing/2014/main" id="{C81F8134-6CCF-A5D7-568A-165DFD3C39D8}"/>
                  </a:ext>
                </a:extLst>
              </p:cNvPr>
              <p:cNvSpPr/>
              <p:nvPr/>
            </p:nvSpPr>
            <p:spPr>
              <a:xfrm>
                <a:off x="2447754" y="3218632"/>
                <a:ext cx="219246" cy="219246"/>
              </a:xfrm>
              <a:prstGeom prst="ellipse">
                <a:avLst/>
              </a:prstGeom>
              <a:solidFill>
                <a:srgbClr val="E7F4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847" name="Rechte verbindingslijn 1846">
                <a:extLst>
                  <a:ext uri="{FF2B5EF4-FFF2-40B4-BE49-F238E27FC236}">
                    <a16:creationId xmlns:a16="http://schemas.microsoft.com/office/drawing/2014/main" id="{A0DB5A3F-66E2-217B-AFCF-D1A7BB3667BE}"/>
                  </a:ext>
                </a:extLst>
              </p:cNvPr>
              <p:cNvCxnSpPr>
                <a:cxnSpLocks/>
                <a:stCxn id="1846" idx="0"/>
                <a:endCxn id="1846" idx="4"/>
              </p:cNvCxnSpPr>
              <p:nvPr/>
            </p:nvCxnSpPr>
            <p:spPr>
              <a:xfrm>
                <a:off x="2557377" y="3218632"/>
                <a:ext cx="0" cy="219246"/>
              </a:xfrm>
              <a:prstGeom prst="line">
                <a:avLst/>
              </a:prstGeom>
              <a:ln w="12700">
                <a:solidFill>
                  <a:srgbClr val="BEE2FF"/>
                </a:solidFill>
              </a:ln>
            </p:spPr>
            <p:style>
              <a:lnRef idx="1">
                <a:schemeClr val="accent2"/>
              </a:lnRef>
              <a:fillRef idx="0">
                <a:schemeClr val="accent2"/>
              </a:fillRef>
              <a:effectRef idx="0">
                <a:schemeClr val="accent2"/>
              </a:effectRef>
              <a:fontRef idx="minor">
                <a:schemeClr val="tx1"/>
              </a:fontRef>
            </p:style>
          </p:cxnSp>
        </p:grpSp>
        <p:grpSp>
          <p:nvGrpSpPr>
            <p:cNvPr id="1836" name="Groep 1835">
              <a:extLst>
                <a:ext uri="{FF2B5EF4-FFF2-40B4-BE49-F238E27FC236}">
                  <a16:creationId xmlns:a16="http://schemas.microsoft.com/office/drawing/2014/main" id="{F01A93D3-4F21-CC77-5BD4-BE3067A1D9EF}"/>
                </a:ext>
              </a:extLst>
            </p:cNvPr>
            <p:cNvGrpSpPr/>
            <p:nvPr/>
          </p:nvGrpSpPr>
          <p:grpSpPr>
            <a:xfrm rot="1520118">
              <a:off x="1534942" y="3753968"/>
              <a:ext cx="397060" cy="151707"/>
              <a:chOff x="1853743" y="3716309"/>
              <a:chExt cx="333766" cy="127524"/>
            </a:xfrm>
          </p:grpSpPr>
          <p:sp>
            <p:nvSpPr>
              <p:cNvPr id="1837" name="Vrije vorm 1836">
                <a:extLst>
                  <a:ext uri="{FF2B5EF4-FFF2-40B4-BE49-F238E27FC236}">
                    <a16:creationId xmlns:a16="http://schemas.microsoft.com/office/drawing/2014/main" id="{50D79DAA-2A6A-DF3A-AA93-7C1A80D24D22}"/>
                  </a:ext>
                </a:extLst>
              </p:cNvPr>
              <p:cNvSpPr/>
              <p:nvPr/>
            </p:nvSpPr>
            <p:spPr>
              <a:xfrm>
                <a:off x="2020626" y="3716309"/>
                <a:ext cx="166883" cy="127524"/>
              </a:xfrm>
              <a:custGeom>
                <a:avLst/>
                <a:gdLst>
                  <a:gd name="connsiteX0" fmla="*/ 0 w 166883"/>
                  <a:gd name="connsiteY0" fmla="*/ 0 h 127524"/>
                  <a:gd name="connsiteX1" fmla="*/ 103121 w 166883"/>
                  <a:gd name="connsiteY1" fmla="*/ 0 h 127524"/>
                  <a:gd name="connsiteX2" fmla="*/ 166883 w 166883"/>
                  <a:gd name="connsiteY2" fmla="*/ 63762 h 127524"/>
                  <a:gd name="connsiteX3" fmla="*/ 103121 w 166883"/>
                  <a:gd name="connsiteY3" fmla="*/ 127524 h 127524"/>
                  <a:gd name="connsiteX4" fmla="*/ 0 w 166883"/>
                  <a:gd name="connsiteY4" fmla="*/ 127524 h 127524"/>
                  <a:gd name="connsiteX5" fmla="*/ 0 w 166883"/>
                  <a:gd name="connsiteY5" fmla="*/ 0 h 12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883" h="127524">
                    <a:moveTo>
                      <a:pt x="0" y="0"/>
                    </a:moveTo>
                    <a:lnTo>
                      <a:pt x="103121" y="0"/>
                    </a:lnTo>
                    <a:cubicBezTo>
                      <a:pt x="138336" y="0"/>
                      <a:pt x="166883" y="28547"/>
                      <a:pt x="166883" y="63762"/>
                    </a:cubicBezTo>
                    <a:cubicBezTo>
                      <a:pt x="166883" y="98977"/>
                      <a:pt x="138336" y="127524"/>
                      <a:pt x="103121" y="127524"/>
                    </a:cubicBezTo>
                    <a:lnTo>
                      <a:pt x="0" y="127524"/>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838" name="Vrije vorm 1837">
                <a:extLst>
                  <a:ext uri="{FF2B5EF4-FFF2-40B4-BE49-F238E27FC236}">
                    <a16:creationId xmlns:a16="http://schemas.microsoft.com/office/drawing/2014/main" id="{B322DC20-7FBD-588C-02C4-14019C95FD7C}"/>
                  </a:ext>
                </a:extLst>
              </p:cNvPr>
              <p:cNvSpPr/>
              <p:nvPr/>
            </p:nvSpPr>
            <p:spPr>
              <a:xfrm>
                <a:off x="1853743" y="3716309"/>
                <a:ext cx="166883" cy="127524"/>
              </a:xfrm>
              <a:custGeom>
                <a:avLst/>
                <a:gdLst>
                  <a:gd name="connsiteX0" fmla="*/ 63762 w 166883"/>
                  <a:gd name="connsiteY0" fmla="*/ 0 h 127524"/>
                  <a:gd name="connsiteX1" fmla="*/ 166883 w 166883"/>
                  <a:gd name="connsiteY1" fmla="*/ 0 h 127524"/>
                  <a:gd name="connsiteX2" fmla="*/ 166883 w 166883"/>
                  <a:gd name="connsiteY2" fmla="*/ 127524 h 127524"/>
                  <a:gd name="connsiteX3" fmla="*/ 63762 w 166883"/>
                  <a:gd name="connsiteY3" fmla="*/ 127524 h 127524"/>
                  <a:gd name="connsiteX4" fmla="*/ 0 w 166883"/>
                  <a:gd name="connsiteY4" fmla="*/ 63762 h 127524"/>
                  <a:gd name="connsiteX5" fmla="*/ 63762 w 166883"/>
                  <a:gd name="connsiteY5" fmla="*/ 0 h 12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883" h="127524">
                    <a:moveTo>
                      <a:pt x="63762" y="0"/>
                    </a:moveTo>
                    <a:lnTo>
                      <a:pt x="166883" y="0"/>
                    </a:lnTo>
                    <a:lnTo>
                      <a:pt x="166883" y="127524"/>
                    </a:lnTo>
                    <a:lnTo>
                      <a:pt x="63762" y="127524"/>
                    </a:lnTo>
                    <a:cubicBezTo>
                      <a:pt x="28547" y="127524"/>
                      <a:pt x="0" y="98977"/>
                      <a:pt x="0" y="63762"/>
                    </a:cubicBezTo>
                    <a:cubicBezTo>
                      <a:pt x="0" y="28547"/>
                      <a:pt x="28547" y="0"/>
                      <a:pt x="63762" y="0"/>
                    </a:cubicBezTo>
                    <a:close/>
                  </a:path>
                </a:pathLst>
              </a:custGeom>
              <a:solidFill>
                <a:srgbClr val="BEE2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grpSp>
      </p:grpSp>
      <p:grpSp>
        <p:nvGrpSpPr>
          <p:cNvPr id="27" name="Groep 26">
            <a:extLst>
              <a:ext uri="{FF2B5EF4-FFF2-40B4-BE49-F238E27FC236}">
                <a16:creationId xmlns:a16="http://schemas.microsoft.com/office/drawing/2014/main" id="{D5159926-58B6-40FA-74CF-0C3ED2755F88}"/>
              </a:ext>
            </a:extLst>
          </p:cNvPr>
          <p:cNvGrpSpPr/>
          <p:nvPr/>
        </p:nvGrpSpPr>
        <p:grpSpPr>
          <a:xfrm>
            <a:off x="6449263" y="2094781"/>
            <a:ext cx="2610670" cy="2705011"/>
            <a:chOff x="6449263" y="2094781"/>
            <a:chExt cx="2610670" cy="2705011"/>
          </a:xfrm>
        </p:grpSpPr>
        <p:grpSp>
          <p:nvGrpSpPr>
            <p:cNvPr id="1810" name="Groep 1809">
              <a:extLst>
                <a:ext uri="{FF2B5EF4-FFF2-40B4-BE49-F238E27FC236}">
                  <a16:creationId xmlns:a16="http://schemas.microsoft.com/office/drawing/2014/main" id="{89C58F73-3D9C-911A-58F8-3BB148E376DA}"/>
                </a:ext>
              </a:extLst>
            </p:cNvPr>
            <p:cNvGrpSpPr/>
            <p:nvPr/>
          </p:nvGrpSpPr>
          <p:grpSpPr>
            <a:xfrm>
              <a:off x="6449263" y="3117674"/>
              <a:ext cx="1558540" cy="1682118"/>
              <a:chOff x="6500063" y="2903682"/>
              <a:chExt cx="1558540" cy="1682118"/>
            </a:xfrm>
          </p:grpSpPr>
          <p:grpSp>
            <p:nvGrpSpPr>
              <p:cNvPr id="5" name="Groep 4">
                <a:extLst>
                  <a:ext uri="{FF2B5EF4-FFF2-40B4-BE49-F238E27FC236}">
                    <a16:creationId xmlns:a16="http://schemas.microsoft.com/office/drawing/2014/main" id="{7325DAA5-D700-FA15-055B-6FF6F46E4AFC}"/>
                  </a:ext>
                </a:extLst>
              </p:cNvPr>
              <p:cNvGrpSpPr>
                <a:grpSpLocks noChangeAspect="1"/>
              </p:cNvGrpSpPr>
              <p:nvPr/>
            </p:nvGrpSpPr>
            <p:grpSpPr>
              <a:xfrm>
                <a:off x="6500063" y="2903682"/>
                <a:ext cx="1558540" cy="1561551"/>
                <a:chOff x="9481867" y="2687083"/>
                <a:chExt cx="1185422" cy="1187714"/>
              </a:xfrm>
            </p:grpSpPr>
            <p:sp>
              <p:nvSpPr>
                <p:cNvPr id="6" name="Vrije vorm 5">
                  <a:extLst>
                    <a:ext uri="{FF2B5EF4-FFF2-40B4-BE49-F238E27FC236}">
                      <a16:creationId xmlns:a16="http://schemas.microsoft.com/office/drawing/2014/main" id="{0E2FCEAE-2DAF-0B5D-AC90-4E3F32793261}"/>
                    </a:ext>
                  </a:extLst>
                </p:cNvPr>
                <p:cNvSpPr/>
                <p:nvPr/>
              </p:nvSpPr>
              <p:spPr>
                <a:xfrm>
                  <a:off x="9481867" y="2687083"/>
                  <a:ext cx="1185422" cy="1184892"/>
                </a:xfrm>
                <a:custGeom>
                  <a:avLst/>
                  <a:gdLst>
                    <a:gd name="connsiteX0" fmla="*/ 90435 w 180870"/>
                    <a:gd name="connsiteY0" fmla="*/ 0 h 180789"/>
                    <a:gd name="connsiteX1" fmla="*/ 0 w 180870"/>
                    <a:gd name="connsiteY1" fmla="*/ 90354 h 180789"/>
                    <a:gd name="connsiteX2" fmla="*/ 88411 w 180870"/>
                    <a:gd name="connsiteY2" fmla="*/ 180789 h 180789"/>
                    <a:gd name="connsiteX3" fmla="*/ 92459 w 180870"/>
                    <a:gd name="connsiteY3" fmla="*/ 180789 h 180789"/>
                    <a:gd name="connsiteX4" fmla="*/ 180870 w 180870"/>
                    <a:gd name="connsiteY4" fmla="*/ 90354 h 180789"/>
                    <a:gd name="connsiteX5" fmla="*/ 90435 w 180870"/>
                    <a:gd name="connsiteY5" fmla="*/ 0 h 1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870" h="180789">
                      <a:moveTo>
                        <a:pt x="90435" y="0"/>
                      </a:moveTo>
                      <a:cubicBezTo>
                        <a:pt x="40481" y="0"/>
                        <a:pt x="0" y="40481"/>
                        <a:pt x="0" y="90354"/>
                      </a:cubicBezTo>
                      <a:cubicBezTo>
                        <a:pt x="0" y="139660"/>
                        <a:pt x="39348" y="179656"/>
                        <a:pt x="88411" y="180789"/>
                      </a:cubicBezTo>
                      <a:lnTo>
                        <a:pt x="92459" y="180789"/>
                      </a:lnTo>
                      <a:cubicBezTo>
                        <a:pt x="141523" y="179656"/>
                        <a:pt x="180870" y="139660"/>
                        <a:pt x="180870" y="90354"/>
                      </a:cubicBezTo>
                      <a:cubicBezTo>
                        <a:pt x="180870" y="40481"/>
                        <a:pt x="140389" y="0"/>
                        <a:pt x="90435" y="0"/>
                      </a:cubicBezTo>
                      <a:close/>
                    </a:path>
                  </a:pathLst>
                </a:custGeom>
                <a:solidFill>
                  <a:srgbClr val="E7F4FB"/>
                </a:solidFill>
                <a:ln w="8096" cap="flat">
                  <a:noFill/>
                  <a:prstDash val="solid"/>
                  <a:miter/>
                </a:ln>
              </p:spPr>
              <p:txBody>
                <a:bodyPr rtlCol="0" anchor="ctr"/>
                <a:lstStyle/>
                <a:p>
                  <a:endParaRPr lang="nl-NL"/>
                </a:p>
              </p:txBody>
            </p:sp>
            <p:grpSp>
              <p:nvGrpSpPr>
                <p:cNvPr id="7" name="Graphic 170">
                  <a:extLst>
                    <a:ext uri="{FF2B5EF4-FFF2-40B4-BE49-F238E27FC236}">
                      <a16:creationId xmlns:a16="http://schemas.microsoft.com/office/drawing/2014/main" id="{4B6C7AFA-3D21-3CE7-F913-38B9FC7F94AB}"/>
                    </a:ext>
                  </a:extLst>
                </p:cNvPr>
                <p:cNvGrpSpPr/>
                <p:nvPr/>
              </p:nvGrpSpPr>
              <p:grpSpPr>
                <a:xfrm flipH="1">
                  <a:off x="9714537" y="2860685"/>
                  <a:ext cx="704419" cy="1014112"/>
                  <a:chOff x="6336508" y="2427897"/>
                  <a:chExt cx="340629" cy="492463"/>
                </a:xfrm>
              </p:grpSpPr>
              <p:sp>
                <p:nvSpPr>
                  <p:cNvPr id="8" name="Vrije vorm 7">
                    <a:extLst>
                      <a:ext uri="{FF2B5EF4-FFF2-40B4-BE49-F238E27FC236}">
                        <a16:creationId xmlns:a16="http://schemas.microsoft.com/office/drawing/2014/main" id="{029085D5-2F7F-A42C-B2AF-BE4D4782744F}"/>
                      </a:ext>
                    </a:extLst>
                  </p:cNvPr>
                  <p:cNvSpPr/>
                  <p:nvPr/>
                </p:nvSpPr>
                <p:spPr>
                  <a:xfrm>
                    <a:off x="6341181" y="2427897"/>
                    <a:ext cx="335956" cy="262946"/>
                  </a:xfrm>
                  <a:custGeom>
                    <a:avLst/>
                    <a:gdLst>
                      <a:gd name="connsiteX0" fmla="*/ 321444 w 335956"/>
                      <a:gd name="connsiteY0" fmla="*/ 205143 h 262946"/>
                      <a:gd name="connsiteX1" fmla="*/ 302903 w 335956"/>
                      <a:gd name="connsiteY1" fmla="*/ 240200 h 262946"/>
                      <a:gd name="connsiteX2" fmla="*/ 267928 w 335956"/>
                      <a:gd name="connsiteY2" fmla="*/ 242224 h 262946"/>
                      <a:gd name="connsiteX3" fmla="*/ 246554 w 335956"/>
                      <a:gd name="connsiteY3" fmla="*/ 259388 h 262946"/>
                      <a:gd name="connsiteX4" fmla="*/ 162757 w 335956"/>
                      <a:gd name="connsiteY4" fmla="*/ 240848 h 262946"/>
                      <a:gd name="connsiteX5" fmla="*/ 156038 w 335956"/>
                      <a:gd name="connsiteY5" fmla="*/ 223684 h 262946"/>
                      <a:gd name="connsiteX6" fmla="*/ 152070 w 335956"/>
                      <a:gd name="connsiteY6" fmla="*/ 232913 h 262946"/>
                      <a:gd name="connsiteX7" fmla="*/ 78476 w 335956"/>
                      <a:gd name="connsiteY7" fmla="*/ 249268 h 262946"/>
                      <a:gd name="connsiteX8" fmla="*/ 59773 w 335956"/>
                      <a:gd name="connsiteY8" fmla="*/ 234128 h 262946"/>
                      <a:gd name="connsiteX9" fmla="*/ 28927 w 335956"/>
                      <a:gd name="connsiteY9" fmla="*/ 232347 h 262946"/>
                      <a:gd name="connsiteX10" fmla="*/ 12653 w 335956"/>
                      <a:gd name="connsiteY10" fmla="*/ 201581 h 262946"/>
                      <a:gd name="connsiteX11" fmla="*/ 23 w 335956"/>
                      <a:gd name="connsiteY11" fmla="*/ 182231 h 262946"/>
                      <a:gd name="connsiteX12" fmla="*/ 24716 w 335956"/>
                      <a:gd name="connsiteY12" fmla="*/ 157456 h 262946"/>
                      <a:gd name="connsiteX13" fmla="*/ 13301 w 335956"/>
                      <a:gd name="connsiteY13" fmla="*/ 131548 h 262946"/>
                      <a:gd name="connsiteX14" fmla="*/ 42205 w 335956"/>
                      <a:gd name="connsiteY14" fmla="*/ 102564 h 262946"/>
                      <a:gd name="connsiteX15" fmla="*/ 39209 w 335956"/>
                      <a:gd name="connsiteY15" fmla="*/ 73579 h 262946"/>
                      <a:gd name="connsiteX16" fmla="*/ 78476 w 335956"/>
                      <a:gd name="connsiteY16" fmla="*/ 56091 h 262946"/>
                      <a:gd name="connsiteX17" fmla="*/ 98959 w 335956"/>
                      <a:gd name="connsiteY17" fmla="*/ 25326 h 262946"/>
                      <a:gd name="connsiteX18" fmla="*/ 117500 w 335956"/>
                      <a:gd name="connsiteY18" fmla="*/ 22087 h 262946"/>
                      <a:gd name="connsiteX19" fmla="*/ 144217 w 335956"/>
                      <a:gd name="connsiteY19" fmla="*/ 1765 h 262946"/>
                      <a:gd name="connsiteX20" fmla="*/ 177169 w 335956"/>
                      <a:gd name="connsiteY20" fmla="*/ 12129 h 262946"/>
                      <a:gd name="connsiteX21" fmla="*/ 223237 w 335956"/>
                      <a:gd name="connsiteY21" fmla="*/ 4518 h 262946"/>
                      <a:gd name="connsiteX22" fmla="*/ 246554 w 335956"/>
                      <a:gd name="connsiteY22" fmla="*/ 39575 h 262946"/>
                      <a:gd name="connsiteX23" fmla="*/ 291245 w 335956"/>
                      <a:gd name="connsiteY23" fmla="*/ 59492 h 262946"/>
                      <a:gd name="connsiteX24" fmla="*/ 287845 w 335956"/>
                      <a:gd name="connsiteY24" fmla="*/ 92443 h 262946"/>
                      <a:gd name="connsiteX25" fmla="*/ 320796 w 335956"/>
                      <a:gd name="connsiteY25" fmla="*/ 125476 h 262946"/>
                      <a:gd name="connsiteX26" fmla="*/ 307762 w 335956"/>
                      <a:gd name="connsiteY26" fmla="*/ 155028 h 262946"/>
                      <a:gd name="connsiteX27" fmla="*/ 335936 w 335956"/>
                      <a:gd name="connsiteY27" fmla="*/ 183202 h 262946"/>
                      <a:gd name="connsiteX28" fmla="*/ 321444 w 335956"/>
                      <a:gd name="connsiteY28" fmla="*/ 205143 h 26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5956" h="262946">
                        <a:moveTo>
                          <a:pt x="321444" y="205143"/>
                        </a:moveTo>
                        <a:cubicBezTo>
                          <a:pt x="321444" y="205143"/>
                          <a:pt x="331969" y="230808"/>
                          <a:pt x="302903" y="240200"/>
                        </a:cubicBezTo>
                        <a:cubicBezTo>
                          <a:pt x="290112" y="244329"/>
                          <a:pt x="278210" y="235342"/>
                          <a:pt x="267928" y="242224"/>
                        </a:cubicBezTo>
                        <a:cubicBezTo>
                          <a:pt x="257565" y="249106"/>
                          <a:pt x="265823" y="257364"/>
                          <a:pt x="246554" y="259388"/>
                        </a:cubicBezTo>
                        <a:cubicBezTo>
                          <a:pt x="227366" y="261493"/>
                          <a:pt x="180650" y="272504"/>
                          <a:pt x="162757" y="240848"/>
                        </a:cubicBezTo>
                        <a:cubicBezTo>
                          <a:pt x="160572" y="237042"/>
                          <a:pt x="158386" y="231132"/>
                          <a:pt x="156038" y="223684"/>
                        </a:cubicBezTo>
                        <a:cubicBezTo>
                          <a:pt x="154661" y="227489"/>
                          <a:pt x="153366" y="230647"/>
                          <a:pt x="152070" y="232913"/>
                        </a:cubicBezTo>
                        <a:cubicBezTo>
                          <a:pt x="136445" y="260684"/>
                          <a:pt x="95397" y="251049"/>
                          <a:pt x="78476" y="249268"/>
                        </a:cubicBezTo>
                        <a:cubicBezTo>
                          <a:pt x="61554" y="247406"/>
                          <a:pt x="68760" y="240200"/>
                          <a:pt x="59773" y="234128"/>
                        </a:cubicBezTo>
                        <a:cubicBezTo>
                          <a:pt x="50706" y="228137"/>
                          <a:pt x="40261" y="235990"/>
                          <a:pt x="28927" y="232347"/>
                        </a:cubicBezTo>
                        <a:cubicBezTo>
                          <a:pt x="3504" y="224169"/>
                          <a:pt x="12653" y="201581"/>
                          <a:pt x="12653" y="201581"/>
                        </a:cubicBezTo>
                        <a:cubicBezTo>
                          <a:pt x="12653" y="201581"/>
                          <a:pt x="-625" y="193080"/>
                          <a:pt x="23" y="182231"/>
                        </a:cubicBezTo>
                        <a:cubicBezTo>
                          <a:pt x="1480" y="156080"/>
                          <a:pt x="23502" y="167172"/>
                          <a:pt x="24716" y="157456"/>
                        </a:cubicBezTo>
                        <a:cubicBezTo>
                          <a:pt x="25931" y="147822"/>
                          <a:pt x="9495" y="149846"/>
                          <a:pt x="13301" y="131548"/>
                        </a:cubicBezTo>
                        <a:cubicBezTo>
                          <a:pt x="16944" y="114061"/>
                          <a:pt x="37994" y="111632"/>
                          <a:pt x="42205" y="102564"/>
                        </a:cubicBezTo>
                        <a:cubicBezTo>
                          <a:pt x="46495" y="93496"/>
                          <a:pt x="28522" y="90905"/>
                          <a:pt x="39209" y="73579"/>
                        </a:cubicBezTo>
                        <a:cubicBezTo>
                          <a:pt x="50543" y="55201"/>
                          <a:pt x="69408" y="65159"/>
                          <a:pt x="78476" y="56091"/>
                        </a:cubicBezTo>
                        <a:cubicBezTo>
                          <a:pt x="88596" y="45971"/>
                          <a:pt x="83738" y="34070"/>
                          <a:pt x="98959" y="25326"/>
                        </a:cubicBezTo>
                        <a:cubicBezTo>
                          <a:pt x="106650" y="20873"/>
                          <a:pt x="112399" y="20630"/>
                          <a:pt x="117500" y="22087"/>
                        </a:cubicBezTo>
                        <a:cubicBezTo>
                          <a:pt x="118876" y="10914"/>
                          <a:pt x="128025" y="-1149"/>
                          <a:pt x="144217" y="1765"/>
                        </a:cubicBezTo>
                        <a:cubicBezTo>
                          <a:pt x="166887" y="5895"/>
                          <a:pt x="159357" y="14881"/>
                          <a:pt x="177169" y="12129"/>
                        </a:cubicBezTo>
                        <a:cubicBezTo>
                          <a:pt x="192957" y="9700"/>
                          <a:pt x="201134" y="-8193"/>
                          <a:pt x="223237" y="4518"/>
                        </a:cubicBezTo>
                        <a:cubicBezTo>
                          <a:pt x="240563" y="14558"/>
                          <a:pt x="235057" y="28078"/>
                          <a:pt x="246554" y="39575"/>
                        </a:cubicBezTo>
                        <a:cubicBezTo>
                          <a:pt x="256917" y="49857"/>
                          <a:pt x="278372" y="38523"/>
                          <a:pt x="291245" y="59492"/>
                        </a:cubicBezTo>
                        <a:cubicBezTo>
                          <a:pt x="303389" y="79247"/>
                          <a:pt x="282987" y="82161"/>
                          <a:pt x="287845" y="92443"/>
                        </a:cubicBezTo>
                        <a:cubicBezTo>
                          <a:pt x="292622" y="102807"/>
                          <a:pt x="316667" y="105559"/>
                          <a:pt x="320796" y="125476"/>
                        </a:cubicBezTo>
                        <a:cubicBezTo>
                          <a:pt x="325088" y="146284"/>
                          <a:pt x="306385" y="144017"/>
                          <a:pt x="307762" y="155028"/>
                        </a:cubicBezTo>
                        <a:cubicBezTo>
                          <a:pt x="309138" y="165957"/>
                          <a:pt x="334236" y="153408"/>
                          <a:pt x="335936" y="183202"/>
                        </a:cubicBezTo>
                        <a:cubicBezTo>
                          <a:pt x="336584" y="195509"/>
                          <a:pt x="321444" y="205143"/>
                          <a:pt x="321444" y="205143"/>
                        </a:cubicBezTo>
                        <a:close/>
                      </a:path>
                    </a:pathLst>
                  </a:custGeom>
                  <a:solidFill>
                    <a:srgbClr val="303B39"/>
                  </a:solidFill>
                  <a:ln w="8096" cap="flat">
                    <a:noFill/>
                    <a:prstDash val="solid"/>
                    <a:miter/>
                  </a:ln>
                </p:spPr>
                <p:txBody>
                  <a:bodyPr rtlCol="0" anchor="ctr"/>
                  <a:lstStyle/>
                  <a:p>
                    <a:endParaRPr lang="nl-NL"/>
                  </a:p>
                </p:txBody>
              </p:sp>
              <p:sp>
                <p:nvSpPr>
                  <p:cNvPr id="9" name="Vrije vorm 8">
                    <a:extLst>
                      <a:ext uri="{FF2B5EF4-FFF2-40B4-BE49-F238E27FC236}">
                        <a16:creationId xmlns:a16="http://schemas.microsoft.com/office/drawing/2014/main" id="{7045B406-725B-6FF6-7D75-735071B70EFF}"/>
                      </a:ext>
                    </a:extLst>
                  </p:cNvPr>
                  <p:cNvSpPr/>
                  <p:nvPr/>
                </p:nvSpPr>
                <p:spPr>
                  <a:xfrm>
                    <a:off x="6336508" y="2717403"/>
                    <a:ext cx="100765" cy="178846"/>
                  </a:xfrm>
                  <a:custGeom>
                    <a:avLst/>
                    <a:gdLst>
                      <a:gd name="connsiteX0" fmla="*/ 83391 w 100765"/>
                      <a:gd name="connsiteY0" fmla="*/ 121848 h 178846"/>
                      <a:gd name="connsiteX1" fmla="*/ 82825 w 100765"/>
                      <a:gd name="connsiteY1" fmla="*/ 123063 h 178846"/>
                      <a:gd name="connsiteX2" fmla="*/ 82501 w 100765"/>
                      <a:gd name="connsiteY2" fmla="*/ 123711 h 178846"/>
                      <a:gd name="connsiteX3" fmla="*/ 81691 w 100765"/>
                      <a:gd name="connsiteY3" fmla="*/ 125654 h 178846"/>
                      <a:gd name="connsiteX4" fmla="*/ 58131 w 100765"/>
                      <a:gd name="connsiteY4" fmla="*/ 178846 h 178846"/>
                      <a:gd name="connsiteX5" fmla="*/ 0 w 100765"/>
                      <a:gd name="connsiteY5" fmla="*/ 146137 h 178846"/>
                      <a:gd name="connsiteX6" fmla="*/ 14007 w 100765"/>
                      <a:gd name="connsiteY6" fmla="*/ 111809 h 178846"/>
                      <a:gd name="connsiteX7" fmla="*/ 66470 w 100765"/>
                      <a:gd name="connsiteY7" fmla="*/ 1781 h 178846"/>
                      <a:gd name="connsiteX8" fmla="*/ 68332 w 100765"/>
                      <a:gd name="connsiteY8" fmla="*/ 0 h 178846"/>
                      <a:gd name="connsiteX9" fmla="*/ 70275 w 100765"/>
                      <a:gd name="connsiteY9" fmla="*/ 486 h 178846"/>
                      <a:gd name="connsiteX10" fmla="*/ 72299 w 100765"/>
                      <a:gd name="connsiteY10" fmla="*/ 1052 h 178846"/>
                      <a:gd name="connsiteX11" fmla="*/ 83391 w 100765"/>
                      <a:gd name="connsiteY11" fmla="*/ 121848 h 17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65" h="178846">
                        <a:moveTo>
                          <a:pt x="83391" y="121848"/>
                        </a:moveTo>
                        <a:cubicBezTo>
                          <a:pt x="83149" y="122253"/>
                          <a:pt x="82987" y="122658"/>
                          <a:pt x="82825" y="123063"/>
                        </a:cubicBezTo>
                        <a:cubicBezTo>
                          <a:pt x="82744" y="123306"/>
                          <a:pt x="82663" y="123468"/>
                          <a:pt x="82501" y="123711"/>
                        </a:cubicBezTo>
                        <a:cubicBezTo>
                          <a:pt x="82258" y="124358"/>
                          <a:pt x="82015" y="124925"/>
                          <a:pt x="81691" y="125654"/>
                        </a:cubicBezTo>
                        <a:cubicBezTo>
                          <a:pt x="75457" y="139741"/>
                          <a:pt x="67442" y="159010"/>
                          <a:pt x="58131" y="178846"/>
                        </a:cubicBezTo>
                        <a:cubicBezTo>
                          <a:pt x="37405" y="170264"/>
                          <a:pt x="17893" y="159253"/>
                          <a:pt x="0" y="146137"/>
                        </a:cubicBezTo>
                        <a:cubicBezTo>
                          <a:pt x="4129" y="135774"/>
                          <a:pt x="8744" y="124358"/>
                          <a:pt x="14007" y="111809"/>
                        </a:cubicBezTo>
                        <a:cubicBezTo>
                          <a:pt x="44287" y="39105"/>
                          <a:pt x="53921" y="14168"/>
                          <a:pt x="66470" y="1781"/>
                        </a:cubicBezTo>
                        <a:cubicBezTo>
                          <a:pt x="67118" y="1133"/>
                          <a:pt x="67685" y="567"/>
                          <a:pt x="68332" y="0"/>
                        </a:cubicBezTo>
                        <a:cubicBezTo>
                          <a:pt x="68980" y="162"/>
                          <a:pt x="69628" y="324"/>
                          <a:pt x="70275" y="486"/>
                        </a:cubicBezTo>
                        <a:cubicBezTo>
                          <a:pt x="71004" y="648"/>
                          <a:pt x="71652" y="810"/>
                          <a:pt x="72299" y="1052"/>
                        </a:cubicBezTo>
                        <a:cubicBezTo>
                          <a:pt x="121606" y="16273"/>
                          <a:pt x="94159" y="97155"/>
                          <a:pt x="83391" y="121848"/>
                        </a:cubicBezTo>
                        <a:close/>
                      </a:path>
                    </a:pathLst>
                  </a:custGeom>
                  <a:solidFill>
                    <a:srgbClr val="915F2C"/>
                  </a:solidFill>
                  <a:ln w="8096" cap="flat">
                    <a:noFill/>
                    <a:prstDash val="solid"/>
                    <a:miter/>
                  </a:ln>
                </p:spPr>
                <p:txBody>
                  <a:bodyPr rtlCol="0" anchor="ctr"/>
                  <a:lstStyle/>
                  <a:p>
                    <a:endParaRPr lang="nl-NL"/>
                  </a:p>
                </p:txBody>
              </p:sp>
              <p:sp>
                <p:nvSpPr>
                  <p:cNvPr id="10" name="Vrije vorm 9">
                    <a:extLst>
                      <a:ext uri="{FF2B5EF4-FFF2-40B4-BE49-F238E27FC236}">
                        <a16:creationId xmlns:a16="http://schemas.microsoft.com/office/drawing/2014/main" id="{523A1BBA-165E-3792-8ACB-AA64253F24D0}"/>
                      </a:ext>
                    </a:extLst>
                  </p:cNvPr>
                  <p:cNvSpPr/>
                  <p:nvPr/>
                </p:nvSpPr>
                <p:spPr>
                  <a:xfrm>
                    <a:off x="6402605" y="2673611"/>
                    <a:ext cx="228411" cy="246749"/>
                  </a:xfrm>
                  <a:custGeom>
                    <a:avLst/>
                    <a:gdLst>
                      <a:gd name="connsiteX0" fmla="*/ 228412 w 228411"/>
                      <a:gd name="connsiteY0" fmla="*/ 44513 h 246749"/>
                      <a:gd name="connsiteX1" fmla="*/ 204301 w 228411"/>
                      <a:gd name="connsiteY1" fmla="*/ 164168 h 246749"/>
                      <a:gd name="connsiteX2" fmla="*/ 198269 w 228411"/>
                      <a:gd name="connsiteY2" fmla="*/ 201329 h 246749"/>
                      <a:gd name="connsiteX3" fmla="*/ 197443 w 228411"/>
                      <a:gd name="connsiteY3" fmla="*/ 230314 h 246749"/>
                      <a:gd name="connsiteX4" fmla="*/ 195549 w 228411"/>
                      <a:gd name="connsiteY4" fmla="*/ 230978 h 246749"/>
                      <a:gd name="connsiteX5" fmla="*/ 160200 w 228411"/>
                      <a:gd name="connsiteY5" fmla="*/ 240718 h 246749"/>
                      <a:gd name="connsiteX6" fmla="*/ 100993 w 228411"/>
                      <a:gd name="connsiteY6" fmla="*/ 246749 h 246749"/>
                      <a:gd name="connsiteX7" fmla="*/ 30798 w 228411"/>
                      <a:gd name="connsiteY7" fmla="*/ 238159 h 246749"/>
                      <a:gd name="connsiteX8" fmla="*/ 28815 w 228411"/>
                      <a:gd name="connsiteY8" fmla="*/ 237666 h 246749"/>
                      <a:gd name="connsiteX9" fmla="*/ 29147 w 228411"/>
                      <a:gd name="connsiteY9" fmla="*/ 188197 h 246749"/>
                      <a:gd name="connsiteX10" fmla="*/ 14452 w 228411"/>
                      <a:gd name="connsiteY10" fmla="*/ 168386 h 246749"/>
                      <a:gd name="connsiteX11" fmla="*/ 3878 w 228411"/>
                      <a:gd name="connsiteY11" fmla="*/ 148647 h 246749"/>
                      <a:gd name="connsiteX12" fmla="*/ 7756 w 228411"/>
                      <a:gd name="connsiteY12" fmla="*/ 95544 h 246749"/>
                      <a:gd name="connsiteX13" fmla="*/ 0 w 228411"/>
                      <a:gd name="connsiteY13" fmla="*/ 44513 h 246749"/>
                      <a:gd name="connsiteX14" fmla="*/ 1976 w 228411"/>
                      <a:gd name="connsiteY14" fmla="*/ 42700 h 246749"/>
                      <a:gd name="connsiteX15" fmla="*/ 60034 w 228411"/>
                      <a:gd name="connsiteY15" fmla="*/ 9173 h 246749"/>
                      <a:gd name="connsiteX16" fmla="*/ 106693 w 228411"/>
                      <a:gd name="connsiteY16" fmla="*/ 251 h 246749"/>
                      <a:gd name="connsiteX17" fmla="*/ 114206 w 228411"/>
                      <a:gd name="connsiteY17" fmla="*/ 0 h 246749"/>
                      <a:gd name="connsiteX18" fmla="*/ 121306 w 228411"/>
                      <a:gd name="connsiteY18" fmla="*/ 170 h 246749"/>
                      <a:gd name="connsiteX19" fmla="*/ 126099 w 228411"/>
                      <a:gd name="connsiteY19" fmla="*/ 502 h 246749"/>
                      <a:gd name="connsiteX20" fmla="*/ 158387 w 228411"/>
                      <a:gd name="connsiteY20" fmla="*/ 6113 h 246749"/>
                      <a:gd name="connsiteX21" fmla="*/ 177785 w 228411"/>
                      <a:gd name="connsiteY21" fmla="*/ 12638 h 246749"/>
                      <a:gd name="connsiteX22" fmla="*/ 177875 w 228411"/>
                      <a:gd name="connsiteY22" fmla="*/ 12638 h 246749"/>
                      <a:gd name="connsiteX23" fmla="*/ 224857 w 228411"/>
                      <a:gd name="connsiteY23" fmla="*/ 41291 h 246749"/>
                      <a:gd name="connsiteX24" fmla="*/ 224938 w 228411"/>
                      <a:gd name="connsiteY24" fmla="*/ 41291 h 246749"/>
                      <a:gd name="connsiteX25" fmla="*/ 228412 w 228411"/>
                      <a:gd name="connsiteY25" fmla="*/ 44513 h 24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411" h="246749">
                        <a:moveTo>
                          <a:pt x="228412" y="44513"/>
                        </a:moveTo>
                        <a:cubicBezTo>
                          <a:pt x="223457" y="85553"/>
                          <a:pt x="212227" y="124205"/>
                          <a:pt x="204301" y="164168"/>
                        </a:cubicBezTo>
                        <a:cubicBezTo>
                          <a:pt x="201904" y="176393"/>
                          <a:pt x="199840" y="188699"/>
                          <a:pt x="198269" y="201329"/>
                        </a:cubicBezTo>
                        <a:cubicBezTo>
                          <a:pt x="197937" y="211239"/>
                          <a:pt x="197694" y="220906"/>
                          <a:pt x="197443" y="230314"/>
                        </a:cubicBezTo>
                        <a:cubicBezTo>
                          <a:pt x="196779" y="230565"/>
                          <a:pt x="196205" y="230808"/>
                          <a:pt x="195549" y="230978"/>
                        </a:cubicBezTo>
                        <a:cubicBezTo>
                          <a:pt x="184068" y="234937"/>
                          <a:pt x="172256" y="238159"/>
                          <a:pt x="160200" y="240718"/>
                        </a:cubicBezTo>
                        <a:cubicBezTo>
                          <a:pt x="141126" y="244685"/>
                          <a:pt x="121306" y="246749"/>
                          <a:pt x="100993" y="246749"/>
                        </a:cubicBezTo>
                        <a:cubicBezTo>
                          <a:pt x="76793" y="246749"/>
                          <a:pt x="53266" y="243778"/>
                          <a:pt x="30798" y="238159"/>
                        </a:cubicBezTo>
                        <a:cubicBezTo>
                          <a:pt x="30143" y="238078"/>
                          <a:pt x="29478" y="237916"/>
                          <a:pt x="28815" y="237666"/>
                        </a:cubicBezTo>
                        <a:cubicBezTo>
                          <a:pt x="29478" y="219991"/>
                          <a:pt x="29640" y="203151"/>
                          <a:pt x="29147" y="188197"/>
                        </a:cubicBezTo>
                        <a:cubicBezTo>
                          <a:pt x="23949" y="180190"/>
                          <a:pt x="18824" y="174167"/>
                          <a:pt x="14452" y="168386"/>
                        </a:cubicBezTo>
                        <a:cubicBezTo>
                          <a:pt x="9740" y="162103"/>
                          <a:pt x="5943" y="156241"/>
                          <a:pt x="3878" y="148647"/>
                        </a:cubicBezTo>
                        <a:cubicBezTo>
                          <a:pt x="-494" y="132706"/>
                          <a:pt x="4704" y="105454"/>
                          <a:pt x="7756" y="95544"/>
                        </a:cubicBezTo>
                        <a:cubicBezTo>
                          <a:pt x="5117" y="82420"/>
                          <a:pt x="1652" y="57977"/>
                          <a:pt x="0" y="44513"/>
                        </a:cubicBezTo>
                        <a:cubicBezTo>
                          <a:pt x="656" y="43849"/>
                          <a:pt x="1320" y="43274"/>
                          <a:pt x="1976" y="42700"/>
                        </a:cubicBezTo>
                        <a:cubicBezTo>
                          <a:pt x="16346" y="29155"/>
                          <a:pt x="36749" y="17018"/>
                          <a:pt x="60034" y="9173"/>
                        </a:cubicBezTo>
                        <a:cubicBezTo>
                          <a:pt x="74729" y="4218"/>
                          <a:pt x="90589" y="996"/>
                          <a:pt x="106693" y="251"/>
                        </a:cubicBezTo>
                        <a:cubicBezTo>
                          <a:pt x="109170" y="89"/>
                          <a:pt x="111728" y="0"/>
                          <a:pt x="114206" y="0"/>
                        </a:cubicBezTo>
                        <a:cubicBezTo>
                          <a:pt x="116603" y="0"/>
                          <a:pt x="118910" y="89"/>
                          <a:pt x="121306" y="170"/>
                        </a:cubicBezTo>
                        <a:cubicBezTo>
                          <a:pt x="122877" y="251"/>
                          <a:pt x="124528" y="332"/>
                          <a:pt x="126099" y="502"/>
                        </a:cubicBezTo>
                        <a:cubicBezTo>
                          <a:pt x="137159" y="1328"/>
                          <a:pt x="147983" y="3303"/>
                          <a:pt x="158387" y="6113"/>
                        </a:cubicBezTo>
                        <a:cubicBezTo>
                          <a:pt x="165075" y="7934"/>
                          <a:pt x="171592" y="10161"/>
                          <a:pt x="177785" y="12638"/>
                        </a:cubicBezTo>
                        <a:lnTo>
                          <a:pt x="177875" y="12638"/>
                        </a:lnTo>
                        <a:cubicBezTo>
                          <a:pt x="196456" y="20071"/>
                          <a:pt x="212640" y="30142"/>
                          <a:pt x="224857" y="41291"/>
                        </a:cubicBezTo>
                        <a:lnTo>
                          <a:pt x="224938" y="41291"/>
                        </a:lnTo>
                        <a:lnTo>
                          <a:pt x="228412" y="44513"/>
                        </a:lnTo>
                        <a:close/>
                      </a:path>
                    </a:pathLst>
                  </a:custGeom>
                  <a:solidFill>
                    <a:schemeClr val="bg1"/>
                  </a:solidFill>
                  <a:ln w="8096" cap="flat">
                    <a:noFill/>
                    <a:prstDash val="solid"/>
                    <a:miter/>
                  </a:ln>
                </p:spPr>
                <p:txBody>
                  <a:bodyPr rtlCol="0" anchor="ctr"/>
                  <a:lstStyle/>
                  <a:p>
                    <a:endParaRPr lang="nl-NL"/>
                  </a:p>
                </p:txBody>
              </p:sp>
              <p:sp>
                <p:nvSpPr>
                  <p:cNvPr id="11" name="Vrije vorm 10">
                    <a:extLst>
                      <a:ext uri="{FF2B5EF4-FFF2-40B4-BE49-F238E27FC236}">
                        <a16:creationId xmlns:a16="http://schemas.microsoft.com/office/drawing/2014/main" id="{EC227EA4-FCDA-291E-B7F3-11A8D6B8B574}"/>
                      </a:ext>
                    </a:extLst>
                  </p:cNvPr>
                  <p:cNvSpPr/>
                  <p:nvPr/>
                </p:nvSpPr>
                <p:spPr>
                  <a:xfrm>
                    <a:off x="6561826" y="2912037"/>
                    <a:ext cx="242" cy="323"/>
                  </a:xfrm>
                  <a:custGeom>
                    <a:avLst/>
                    <a:gdLst>
                      <a:gd name="connsiteX0" fmla="*/ 243 w 242"/>
                      <a:gd name="connsiteY0" fmla="*/ 324 h 323"/>
                      <a:gd name="connsiteX1" fmla="*/ 0 w 242"/>
                      <a:gd name="connsiteY1" fmla="*/ 324 h 323"/>
                      <a:gd name="connsiteX2" fmla="*/ 81 w 242"/>
                      <a:gd name="connsiteY2" fmla="*/ 0 h 323"/>
                      <a:gd name="connsiteX3" fmla="*/ 243 w 242"/>
                      <a:gd name="connsiteY3" fmla="*/ 324 h 323"/>
                    </a:gdLst>
                    <a:ahLst/>
                    <a:cxnLst>
                      <a:cxn ang="0">
                        <a:pos x="connsiteX0" y="connsiteY0"/>
                      </a:cxn>
                      <a:cxn ang="0">
                        <a:pos x="connsiteX1" y="connsiteY1"/>
                      </a:cxn>
                      <a:cxn ang="0">
                        <a:pos x="connsiteX2" y="connsiteY2"/>
                      </a:cxn>
                      <a:cxn ang="0">
                        <a:pos x="connsiteX3" y="connsiteY3"/>
                      </a:cxn>
                    </a:cxnLst>
                    <a:rect l="l" t="t" r="r" b="b"/>
                    <a:pathLst>
                      <a:path w="242" h="323">
                        <a:moveTo>
                          <a:pt x="243" y="324"/>
                        </a:moveTo>
                        <a:lnTo>
                          <a:pt x="0" y="324"/>
                        </a:lnTo>
                        <a:cubicBezTo>
                          <a:pt x="0" y="243"/>
                          <a:pt x="0" y="162"/>
                          <a:pt x="81" y="0"/>
                        </a:cubicBezTo>
                        <a:cubicBezTo>
                          <a:pt x="81" y="162"/>
                          <a:pt x="162" y="243"/>
                          <a:pt x="243" y="324"/>
                        </a:cubicBezTo>
                        <a:close/>
                      </a:path>
                    </a:pathLst>
                  </a:custGeom>
                  <a:solidFill>
                    <a:srgbClr val="915F2C"/>
                  </a:solidFill>
                  <a:ln w="8096" cap="flat">
                    <a:noFill/>
                    <a:prstDash val="solid"/>
                    <a:miter/>
                  </a:ln>
                </p:spPr>
                <p:txBody>
                  <a:bodyPr rtlCol="0" anchor="ctr"/>
                  <a:lstStyle/>
                  <a:p>
                    <a:endParaRPr lang="nl-NL"/>
                  </a:p>
                </p:txBody>
              </p:sp>
              <p:sp>
                <p:nvSpPr>
                  <p:cNvPr id="12" name="Vrije vorm 11">
                    <a:extLst>
                      <a:ext uri="{FF2B5EF4-FFF2-40B4-BE49-F238E27FC236}">
                        <a16:creationId xmlns:a16="http://schemas.microsoft.com/office/drawing/2014/main" id="{23975BB9-5779-AEA8-39F4-AB2A005EF645}"/>
                      </a:ext>
                    </a:extLst>
                  </p:cNvPr>
                  <p:cNvSpPr/>
                  <p:nvPr/>
                </p:nvSpPr>
                <p:spPr>
                  <a:xfrm>
                    <a:off x="6455643" y="2579549"/>
                    <a:ext cx="72802" cy="203570"/>
                  </a:xfrm>
                  <a:custGeom>
                    <a:avLst/>
                    <a:gdLst>
                      <a:gd name="connsiteX0" fmla="*/ 72803 w 72802"/>
                      <a:gd name="connsiteY0" fmla="*/ 96912 h 203570"/>
                      <a:gd name="connsiteX1" fmla="*/ 6276 w 72802"/>
                      <a:gd name="connsiteY1" fmla="*/ 203467 h 203570"/>
                      <a:gd name="connsiteX2" fmla="*/ 8778 w 72802"/>
                      <a:gd name="connsiteY2" fmla="*/ 96912 h 203570"/>
                      <a:gd name="connsiteX3" fmla="*/ 8778 w 72802"/>
                      <a:gd name="connsiteY3" fmla="*/ 35364 h 203570"/>
                      <a:gd name="connsiteX4" fmla="*/ 72803 w 72802"/>
                      <a:gd name="connsiteY4" fmla="*/ 0 h 203570"/>
                      <a:gd name="connsiteX5" fmla="*/ 72803 w 72802"/>
                      <a:gd name="connsiteY5" fmla="*/ 96912 h 20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02" h="203570">
                        <a:moveTo>
                          <a:pt x="72803" y="96912"/>
                        </a:moveTo>
                        <a:cubicBezTo>
                          <a:pt x="72803" y="119468"/>
                          <a:pt x="21723" y="206989"/>
                          <a:pt x="6276" y="203467"/>
                        </a:cubicBezTo>
                        <a:cubicBezTo>
                          <a:pt x="-9180" y="199953"/>
                          <a:pt x="8778" y="112425"/>
                          <a:pt x="8778" y="96912"/>
                        </a:cubicBezTo>
                        <a:lnTo>
                          <a:pt x="8778" y="35364"/>
                        </a:lnTo>
                        <a:cubicBezTo>
                          <a:pt x="30119" y="35364"/>
                          <a:pt x="51461" y="0"/>
                          <a:pt x="72803" y="0"/>
                        </a:cubicBezTo>
                        <a:lnTo>
                          <a:pt x="72803" y="96912"/>
                        </a:lnTo>
                        <a:close/>
                      </a:path>
                    </a:pathLst>
                  </a:custGeom>
                  <a:solidFill>
                    <a:srgbClr val="915F2C"/>
                  </a:solidFill>
                  <a:ln w="8096" cap="flat">
                    <a:noFill/>
                    <a:prstDash val="solid"/>
                    <a:miter/>
                  </a:ln>
                </p:spPr>
                <p:txBody>
                  <a:bodyPr rtlCol="0" anchor="ctr"/>
                  <a:lstStyle/>
                  <a:p>
                    <a:endParaRPr lang="nl-NL"/>
                  </a:p>
                </p:txBody>
              </p:sp>
              <p:sp>
                <p:nvSpPr>
                  <p:cNvPr id="13" name="Vrije vorm 12">
                    <a:extLst>
                      <a:ext uri="{FF2B5EF4-FFF2-40B4-BE49-F238E27FC236}">
                        <a16:creationId xmlns:a16="http://schemas.microsoft.com/office/drawing/2014/main" id="{35D31CE7-0953-DA4C-F034-A8B78F8DC036}"/>
                      </a:ext>
                    </a:extLst>
                  </p:cNvPr>
                  <p:cNvSpPr/>
                  <p:nvPr/>
                </p:nvSpPr>
                <p:spPr>
                  <a:xfrm>
                    <a:off x="6464420" y="2579549"/>
                    <a:ext cx="64025" cy="69158"/>
                  </a:xfrm>
                  <a:custGeom>
                    <a:avLst/>
                    <a:gdLst>
                      <a:gd name="connsiteX0" fmla="*/ 0 w 64025"/>
                      <a:gd name="connsiteY0" fmla="*/ 50853 h 69158"/>
                      <a:gd name="connsiteX1" fmla="*/ 0 w 64025"/>
                      <a:gd name="connsiteY1" fmla="*/ 35364 h 69158"/>
                      <a:gd name="connsiteX2" fmla="*/ 64025 w 64025"/>
                      <a:gd name="connsiteY2" fmla="*/ 0 h 69158"/>
                      <a:gd name="connsiteX3" fmla="*/ 64025 w 64025"/>
                      <a:gd name="connsiteY3" fmla="*/ 25779 h 69158"/>
                      <a:gd name="connsiteX4" fmla="*/ 18265 w 64025"/>
                      <a:gd name="connsiteY4" fmla="*/ 68786 h 69158"/>
                      <a:gd name="connsiteX5" fmla="*/ 0 w 64025"/>
                      <a:gd name="connsiteY5" fmla="*/ 50853 h 6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25" h="69158">
                        <a:moveTo>
                          <a:pt x="0" y="50853"/>
                        </a:moveTo>
                        <a:lnTo>
                          <a:pt x="0" y="35364"/>
                        </a:lnTo>
                        <a:cubicBezTo>
                          <a:pt x="21342" y="35364"/>
                          <a:pt x="42683" y="0"/>
                          <a:pt x="64025" y="0"/>
                        </a:cubicBezTo>
                        <a:lnTo>
                          <a:pt x="64025" y="25779"/>
                        </a:lnTo>
                        <a:cubicBezTo>
                          <a:pt x="48699" y="67345"/>
                          <a:pt x="26078" y="70583"/>
                          <a:pt x="18265" y="68786"/>
                        </a:cubicBezTo>
                        <a:cubicBezTo>
                          <a:pt x="11116" y="67134"/>
                          <a:pt x="3498" y="59629"/>
                          <a:pt x="0" y="50853"/>
                        </a:cubicBezTo>
                        <a:close/>
                      </a:path>
                    </a:pathLst>
                  </a:custGeom>
                  <a:solidFill>
                    <a:srgbClr val="72421F"/>
                  </a:solidFill>
                  <a:ln w="8096" cap="flat">
                    <a:noFill/>
                    <a:prstDash val="solid"/>
                    <a:miter/>
                  </a:ln>
                </p:spPr>
                <p:txBody>
                  <a:bodyPr rtlCol="0" anchor="ctr"/>
                  <a:lstStyle/>
                  <a:p>
                    <a:endParaRPr lang="nl-NL"/>
                  </a:p>
                </p:txBody>
              </p:sp>
              <p:sp>
                <p:nvSpPr>
                  <p:cNvPr id="14" name="Vrije vorm 13">
                    <a:extLst>
                      <a:ext uri="{FF2B5EF4-FFF2-40B4-BE49-F238E27FC236}">
                        <a16:creationId xmlns:a16="http://schemas.microsoft.com/office/drawing/2014/main" id="{429BB86D-7711-077B-5B4A-7317EDEF284F}"/>
                      </a:ext>
                    </a:extLst>
                  </p:cNvPr>
                  <p:cNvSpPr/>
                  <p:nvPr/>
                </p:nvSpPr>
                <p:spPr>
                  <a:xfrm>
                    <a:off x="6428599" y="2461992"/>
                    <a:ext cx="125940" cy="171901"/>
                  </a:xfrm>
                  <a:custGeom>
                    <a:avLst/>
                    <a:gdLst>
                      <a:gd name="connsiteX0" fmla="*/ 77072 w 125940"/>
                      <a:gd name="connsiteY0" fmla="*/ 1287 h 171901"/>
                      <a:gd name="connsiteX1" fmla="*/ 5201 w 125940"/>
                      <a:gd name="connsiteY1" fmla="*/ 49686 h 171901"/>
                      <a:gd name="connsiteX2" fmla="*/ 4221 w 125940"/>
                      <a:gd name="connsiteY2" fmla="*/ 137458 h 171901"/>
                      <a:gd name="connsiteX3" fmla="*/ 31093 w 125940"/>
                      <a:gd name="connsiteY3" fmla="*/ 170320 h 171901"/>
                      <a:gd name="connsiteX4" fmla="*/ 93952 w 125940"/>
                      <a:gd name="connsiteY4" fmla="*/ 153650 h 171901"/>
                      <a:gd name="connsiteX5" fmla="*/ 124985 w 125940"/>
                      <a:gd name="connsiteY5" fmla="*/ 70704 h 171901"/>
                      <a:gd name="connsiteX6" fmla="*/ 77072 w 125940"/>
                      <a:gd name="connsiteY6" fmla="*/ 1287 h 17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940" h="171901">
                        <a:moveTo>
                          <a:pt x="77072" y="1287"/>
                        </a:moveTo>
                        <a:cubicBezTo>
                          <a:pt x="61486" y="-851"/>
                          <a:pt x="14455" y="-6826"/>
                          <a:pt x="5201" y="49686"/>
                        </a:cubicBezTo>
                        <a:cubicBezTo>
                          <a:pt x="-4061" y="106190"/>
                          <a:pt x="1283" y="126325"/>
                          <a:pt x="4221" y="137458"/>
                        </a:cubicBezTo>
                        <a:cubicBezTo>
                          <a:pt x="7598" y="150225"/>
                          <a:pt x="14601" y="167422"/>
                          <a:pt x="31093" y="170320"/>
                        </a:cubicBezTo>
                        <a:cubicBezTo>
                          <a:pt x="66627" y="176554"/>
                          <a:pt x="82909" y="162969"/>
                          <a:pt x="93952" y="153650"/>
                        </a:cubicBezTo>
                        <a:cubicBezTo>
                          <a:pt x="102583" y="146363"/>
                          <a:pt x="117358" y="127475"/>
                          <a:pt x="124985" y="70704"/>
                        </a:cubicBezTo>
                        <a:cubicBezTo>
                          <a:pt x="132612" y="13933"/>
                          <a:pt x="92552" y="4137"/>
                          <a:pt x="77072" y="1287"/>
                        </a:cubicBezTo>
                        <a:close/>
                      </a:path>
                    </a:pathLst>
                  </a:custGeom>
                  <a:solidFill>
                    <a:srgbClr val="915F2C"/>
                  </a:solidFill>
                  <a:ln w="8096" cap="flat">
                    <a:noFill/>
                    <a:prstDash val="solid"/>
                    <a:miter/>
                  </a:ln>
                </p:spPr>
                <p:txBody>
                  <a:bodyPr rtlCol="0" anchor="ctr"/>
                  <a:lstStyle/>
                  <a:p>
                    <a:endParaRPr lang="nl-NL"/>
                  </a:p>
                </p:txBody>
              </p:sp>
              <p:sp>
                <p:nvSpPr>
                  <p:cNvPr id="15" name="Vrije vorm 14">
                    <a:extLst>
                      <a:ext uri="{FF2B5EF4-FFF2-40B4-BE49-F238E27FC236}">
                        <a16:creationId xmlns:a16="http://schemas.microsoft.com/office/drawing/2014/main" id="{4D5757AD-C313-A195-1845-CE771A93DDF0}"/>
                      </a:ext>
                    </a:extLst>
                  </p:cNvPr>
                  <p:cNvSpPr/>
                  <p:nvPr/>
                </p:nvSpPr>
                <p:spPr>
                  <a:xfrm>
                    <a:off x="6438736" y="2535381"/>
                    <a:ext cx="63230" cy="21700"/>
                  </a:xfrm>
                  <a:custGeom>
                    <a:avLst/>
                    <a:gdLst>
                      <a:gd name="connsiteX0" fmla="*/ 6383 w 63230"/>
                      <a:gd name="connsiteY0" fmla="*/ 59 h 21700"/>
                      <a:gd name="connsiteX1" fmla="*/ 11078 w 63230"/>
                      <a:gd name="connsiteY1" fmla="*/ 7767 h 21700"/>
                      <a:gd name="connsiteX2" fmla="*/ 4755 w 63230"/>
                      <a:gd name="connsiteY2" fmla="*/ 13677 h 21700"/>
                      <a:gd name="connsiteX3" fmla="*/ 60 w 63230"/>
                      <a:gd name="connsiteY3" fmla="*/ 5978 h 21700"/>
                      <a:gd name="connsiteX4" fmla="*/ 6383 w 63230"/>
                      <a:gd name="connsiteY4" fmla="*/ 59 h 21700"/>
                      <a:gd name="connsiteX5" fmla="*/ 58846 w 63230"/>
                      <a:gd name="connsiteY5" fmla="*/ 8180 h 21700"/>
                      <a:gd name="connsiteX6" fmla="*/ 52037 w 63230"/>
                      <a:gd name="connsiteY6" fmla="*/ 14106 h 21700"/>
                      <a:gd name="connsiteX7" fmla="*/ 56272 w 63230"/>
                      <a:gd name="connsiteY7" fmla="*/ 21652 h 21700"/>
                      <a:gd name="connsiteX8" fmla="*/ 63081 w 63230"/>
                      <a:gd name="connsiteY8" fmla="*/ 15725 h 21700"/>
                      <a:gd name="connsiteX9" fmla="*/ 58846 w 63230"/>
                      <a:gd name="connsiteY9" fmla="*/ 8180 h 2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30" h="21700">
                        <a:moveTo>
                          <a:pt x="6383" y="59"/>
                        </a:moveTo>
                        <a:cubicBezTo>
                          <a:pt x="9419" y="553"/>
                          <a:pt x="11524" y="4002"/>
                          <a:pt x="11078" y="7767"/>
                        </a:cubicBezTo>
                        <a:cubicBezTo>
                          <a:pt x="10625" y="11524"/>
                          <a:pt x="7800" y="14171"/>
                          <a:pt x="4755" y="13677"/>
                        </a:cubicBezTo>
                        <a:cubicBezTo>
                          <a:pt x="1711" y="13183"/>
                          <a:pt x="-386" y="9734"/>
                          <a:pt x="60" y="5978"/>
                        </a:cubicBezTo>
                        <a:cubicBezTo>
                          <a:pt x="513" y="2213"/>
                          <a:pt x="3338" y="-435"/>
                          <a:pt x="6383" y="59"/>
                        </a:cubicBezTo>
                        <a:close/>
                        <a:moveTo>
                          <a:pt x="58846" y="8180"/>
                        </a:moveTo>
                        <a:cubicBezTo>
                          <a:pt x="55794" y="7734"/>
                          <a:pt x="52750" y="10382"/>
                          <a:pt x="52037" y="14106"/>
                        </a:cubicBezTo>
                        <a:cubicBezTo>
                          <a:pt x="51333" y="17822"/>
                          <a:pt x="53227" y="21207"/>
                          <a:pt x="56272" y="21652"/>
                        </a:cubicBezTo>
                        <a:cubicBezTo>
                          <a:pt x="59324" y="22097"/>
                          <a:pt x="62376" y="19442"/>
                          <a:pt x="63081" y="15725"/>
                        </a:cubicBezTo>
                        <a:cubicBezTo>
                          <a:pt x="63793" y="12001"/>
                          <a:pt x="61899" y="8625"/>
                          <a:pt x="58846" y="8180"/>
                        </a:cubicBezTo>
                        <a:close/>
                      </a:path>
                    </a:pathLst>
                  </a:custGeom>
                  <a:solidFill>
                    <a:srgbClr val="303B39"/>
                  </a:solidFill>
                  <a:ln w="8096" cap="flat">
                    <a:noFill/>
                    <a:prstDash val="solid"/>
                    <a:miter/>
                  </a:ln>
                </p:spPr>
                <p:txBody>
                  <a:bodyPr rtlCol="0" anchor="ctr"/>
                  <a:lstStyle/>
                  <a:p>
                    <a:endParaRPr lang="nl-NL"/>
                  </a:p>
                </p:txBody>
              </p:sp>
              <p:sp>
                <p:nvSpPr>
                  <p:cNvPr id="16" name="Vrije vorm 15">
                    <a:extLst>
                      <a:ext uri="{FF2B5EF4-FFF2-40B4-BE49-F238E27FC236}">
                        <a16:creationId xmlns:a16="http://schemas.microsoft.com/office/drawing/2014/main" id="{DBBFA794-AEAB-966B-77CD-DE2F5392FA8C}"/>
                      </a:ext>
                    </a:extLst>
                  </p:cNvPr>
                  <p:cNvSpPr/>
                  <p:nvPr/>
                </p:nvSpPr>
                <p:spPr>
                  <a:xfrm>
                    <a:off x="6449430" y="2535249"/>
                    <a:ext cx="33862" cy="72887"/>
                  </a:xfrm>
                  <a:custGeom>
                    <a:avLst/>
                    <a:gdLst>
                      <a:gd name="connsiteX0" fmla="*/ 750 w 33862"/>
                      <a:gd name="connsiteY0" fmla="*/ 59148 h 72887"/>
                      <a:gd name="connsiteX1" fmla="*/ 499 w 33862"/>
                      <a:gd name="connsiteY1" fmla="*/ 56177 h 72887"/>
                      <a:gd name="connsiteX2" fmla="*/ 3470 w 33862"/>
                      <a:gd name="connsiteY2" fmla="*/ 55934 h 72887"/>
                      <a:gd name="connsiteX3" fmla="*/ 31078 w 33862"/>
                      <a:gd name="connsiteY3" fmla="*/ 56906 h 72887"/>
                      <a:gd name="connsiteX4" fmla="*/ 33750 w 33862"/>
                      <a:gd name="connsiteY4" fmla="*/ 58225 h 72887"/>
                      <a:gd name="connsiteX5" fmla="*/ 32438 w 33862"/>
                      <a:gd name="connsiteY5" fmla="*/ 60897 h 72887"/>
                      <a:gd name="connsiteX6" fmla="*/ 18116 w 33862"/>
                      <a:gd name="connsiteY6" fmla="*/ 62508 h 72887"/>
                      <a:gd name="connsiteX7" fmla="*/ 750 w 33862"/>
                      <a:gd name="connsiteY7" fmla="*/ 59148 h 72887"/>
                      <a:gd name="connsiteX8" fmla="*/ 13971 w 33862"/>
                      <a:gd name="connsiteY8" fmla="*/ 72888 h 72887"/>
                      <a:gd name="connsiteX9" fmla="*/ 22828 w 33862"/>
                      <a:gd name="connsiteY9" fmla="*/ 71625 h 72887"/>
                      <a:gd name="connsiteX10" fmla="*/ 24350 w 33862"/>
                      <a:gd name="connsiteY10" fmla="*/ 69066 h 72887"/>
                      <a:gd name="connsiteX11" fmla="*/ 21792 w 33862"/>
                      <a:gd name="connsiteY11" fmla="*/ 67544 h 72887"/>
                      <a:gd name="connsiteX12" fmla="*/ 5429 w 33862"/>
                      <a:gd name="connsiteY12" fmla="*/ 66362 h 72887"/>
                      <a:gd name="connsiteX13" fmla="*/ 4846 w 33862"/>
                      <a:gd name="connsiteY13" fmla="*/ 66079 h 72887"/>
                      <a:gd name="connsiteX14" fmla="*/ 2028 w 33862"/>
                      <a:gd name="connsiteY14" fmla="*/ 67058 h 72887"/>
                      <a:gd name="connsiteX15" fmla="*/ 3008 w 33862"/>
                      <a:gd name="connsiteY15" fmla="*/ 69868 h 72887"/>
                      <a:gd name="connsiteX16" fmla="*/ 3575 w 33862"/>
                      <a:gd name="connsiteY16" fmla="*/ 70151 h 72887"/>
                      <a:gd name="connsiteX17" fmla="*/ 13971 w 33862"/>
                      <a:gd name="connsiteY17" fmla="*/ 72888 h 72887"/>
                      <a:gd name="connsiteX18" fmla="*/ 11590 w 33862"/>
                      <a:gd name="connsiteY18" fmla="*/ 41644 h 72887"/>
                      <a:gd name="connsiteX19" fmla="*/ 19573 w 33862"/>
                      <a:gd name="connsiteY19" fmla="*/ 40495 h 72887"/>
                      <a:gd name="connsiteX20" fmla="*/ 20893 w 33862"/>
                      <a:gd name="connsiteY20" fmla="*/ 38139 h 72887"/>
                      <a:gd name="connsiteX21" fmla="*/ 18529 w 33862"/>
                      <a:gd name="connsiteY21" fmla="*/ 36819 h 72887"/>
                      <a:gd name="connsiteX22" fmla="*/ 6797 w 33862"/>
                      <a:gd name="connsiteY22" fmla="*/ 36641 h 72887"/>
                      <a:gd name="connsiteX23" fmla="*/ 6101 w 33862"/>
                      <a:gd name="connsiteY23" fmla="*/ 33402 h 72887"/>
                      <a:gd name="connsiteX24" fmla="*/ 8951 w 33862"/>
                      <a:gd name="connsiteY24" fmla="*/ 24990 h 72887"/>
                      <a:gd name="connsiteX25" fmla="*/ 15072 w 33862"/>
                      <a:gd name="connsiteY25" fmla="*/ 2159 h 72887"/>
                      <a:gd name="connsiteX26" fmla="*/ 13428 w 33862"/>
                      <a:gd name="connsiteY26" fmla="*/ 13 h 72887"/>
                      <a:gd name="connsiteX27" fmla="*/ 11283 w 33862"/>
                      <a:gd name="connsiteY27" fmla="*/ 1657 h 72887"/>
                      <a:gd name="connsiteX28" fmla="*/ 5494 w 33862"/>
                      <a:gd name="connsiteY28" fmla="*/ 23355 h 72887"/>
                      <a:gd name="connsiteX29" fmla="*/ 2336 w 33862"/>
                      <a:gd name="connsiteY29" fmla="*/ 32755 h 72887"/>
                      <a:gd name="connsiteX30" fmla="*/ 4239 w 33862"/>
                      <a:gd name="connsiteY30" fmla="*/ 39483 h 72887"/>
                      <a:gd name="connsiteX31" fmla="*/ 11590 w 33862"/>
                      <a:gd name="connsiteY31" fmla="*/ 41644 h 7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62" h="72887">
                        <a:moveTo>
                          <a:pt x="750" y="59148"/>
                        </a:moveTo>
                        <a:cubicBezTo>
                          <a:pt x="-141" y="58395"/>
                          <a:pt x="-255" y="57068"/>
                          <a:pt x="499" y="56177"/>
                        </a:cubicBezTo>
                        <a:cubicBezTo>
                          <a:pt x="1260" y="55295"/>
                          <a:pt x="2587" y="55181"/>
                          <a:pt x="3470" y="55934"/>
                        </a:cubicBezTo>
                        <a:cubicBezTo>
                          <a:pt x="6805" y="58768"/>
                          <a:pt x="24900" y="59019"/>
                          <a:pt x="31078" y="56906"/>
                        </a:cubicBezTo>
                        <a:cubicBezTo>
                          <a:pt x="32179" y="56533"/>
                          <a:pt x="33377" y="57116"/>
                          <a:pt x="33750" y="58225"/>
                        </a:cubicBezTo>
                        <a:cubicBezTo>
                          <a:pt x="34122" y="59318"/>
                          <a:pt x="33539" y="60517"/>
                          <a:pt x="32438" y="60897"/>
                        </a:cubicBezTo>
                        <a:cubicBezTo>
                          <a:pt x="29540" y="61885"/>
                          <a:pt x="23913" y="62508"/>
                          <a:pt x="18116" y="62508"/>
                        </a:cubicBezTo>
                        <a:cubicBezTo>
                          <a:pt x="10983" y="62508"/>
                          <a:pt x="3591" y="61561"/>
                          <a:pt x="750" y="59148"/>
                        </a:cubicBezTo>
                        <a:close/>
                        <a:moveTo>
                          <a:pt x="13971" y="72888"/>
                        </a:moveTo>
                        <a:cubicBezTo>
                          <a:pt x="16383" y="72888"/>
                          <a:pt x="19266" y="72531"/>
                          <a:pt x="22828" y="71625"/>
                        </a:cubicBezTo>
                        <a:cubicBezTo>
                          <a:pt x="23953" y="71341"/>
                          <a:pt x="24633" y="70192"/>
                          <a:pt x="24350" y="69066"/>
                        </a:cubicBezTo>
                        <a:cubicBezTo>
                          <a:pt x="24066" y="67941"/>
                          <a:pt x="22917" y="67261"/>
                          <a:pt x="21792" y="67544"/>
                        </a:cubicBezTo>
                        <a:cubicBezTo>
                          <a:pt x="12594" y="69884"/>
                          <a:pt x="9113" y="68176"/>
                          <a:pt x="5429" y="66362"/>
                        </a:cubicBezTo>
                        <a:lnTo>
                          <a:pt x="4846" y="66079"/>
                        </a:lnTo>
                        <a:cubicBezTo>
                          <a:pt x="3794" y="65569"/>
                          <a:pt x="2538" y="66014"/>
                          <a:pt x="2028" y="67058"/>
                        </a:cubicBezTo>
                        <a:cubicBezTo>
                          <a:pt x="1518" y="68103"/>
                          <a:pt x="1956" y="69366"/>
                          <a:pt x="3008" y="69868"/>
                        </a:cubicBezTo>
                        <a:lnTo>
                          <a:pt x="3575" y="70151"/>
                        </a:lnTo>
                        <a:cubicBezTo>
                          <a:pt x="6247" y="71463"/>
                          <a:pt x="9162" y="72888"/>
                          <a:pt x="13971" y="72888"/>
                        </a:cubicBezTo>
                        <a:close/>
                        <a:moveTo>
                          <a:pt x="11590" y="41644"/>
                        </a:moveTo>
                        <a:cubicBezTo>
                          <a:pt x="15347" y="41644"/>
                          <a:pt x="18926" y="40681"/>
                          <a:pt x="19573" y="40495"/>
                        </a:cubicBezTo>
                        <a:cubicBezTo>
                          <a:pt x="20585" y="40211"/>
                          <a:pt x="21176" y="39159"/>
                          <a:pt x="20893" y="38139"/>
                        </a:cubicBezTo>
                        <a:cubicBezTo>
                          <a:pt x="20601" y="37127"/>
                          <a:pt x="19549" y="36528"/>
                          <a:pt x="18529" y="36819"/>
                        </a:cubicBezTo>
                        <a:cubicBezTo>
                          <a:pt x="15129" y="37774"/>
                          <a:pt x="8935" y="38568"/>
                          <a:pt x="6797" y="36641"/>
                        </a:cubicBezTo>
                        <a:cubicBezTo>
                          <a:pt x="6530" y="36398"/>
                          <a:pt x="5712" y="35661"/>
                          <a:pt x="6101" y="33402"/>
                        </a:cubicBezTo>
                        <a:cubicBezTo>
                          <a:pt x="6749" y="29646"/>
                          <a:pt x="7720" y="27589"/>
                          <a:pt x="8951" y="24990"/>
                        </a:cubicBezTo>
                        <a:cubicBezTo>
                          <a:pt x="10878" y="20902"/>
                          <a:pt x="13282" y="15825"/>
                          <a:pt x="15072" y="2159"/>
                        </a:cubicBezTo>
                        <a:cubicBezTo>
                          <a:pt x="15209" y="1114"/>
                          <a:pt x="14472" y="151"/>
                          <a:pt x="13428" y="13"/>
                        </a:cubicBezTo>
                        <a:cubicBezTo>
                          <a:pt x="12351" y="-108"/>
                          <a:pt x="11420" y="613"/>
                          <a:pt x="11283" y="1657"/>
                        </a:cubicBezTo>
                        <a:cubicBezTo>
                          <a:pt x="9574" y="14732"/>
                          <a:pt x="7404" y="19315"/>
                          <a:pt x="5494" y="23355"/>
                        </a:cubicBezTo>
                        <a:cubicBezTo>
                          <a:pt x="4247" y="25994"/>
                          <a:pt x="3073" y="28488"/>
                          <a:pt x="2336" y="32755"/>
                        </a:cubicBezTo>
                        <a:cubicBezTo>
                          <a:pt x="1721" y="36341"/>
                          <a:pt x="3033" y="38398"/>
                          <a:pt x="4239" y="39483"/>
                        </a:cubicBezTo>
                        <a:cubicBezTo>
                          <a:pt x="6085" y="41142"/>
                          <a:pt x="8878" y="41644"/>
                          <a:pt x="11590" y="41644"/>
                        </a:cubicBezTo>
                        <a:close/>
                      </a:path>
                    </a:pathLst>
                  </a:custGeom>
                  <a:solidFill>
                    <a:srgbClr val="72421F"/>
                  </a:solidFill>
                  <a:ln w="8096" cap="flat">
                    <a:noFill/>
                    <a:prstDash val="solid"/>
                    <a:miter/>
                  </a:ln>
                </p:spPr>
                <p:txBody>
                  <a:bodyPr rtlCol="0" anchor="ctr"/>
                  <a:lstStyle/>
                  <a:p>
                    <a:endParaRPr lang="nl-NL"/>
                  </a:p>
                </p:txBody>
              </p:sp>
              <p:sp>
                <p:nvSpPr>
                  <p:cNvPr id="17" name="Vrije vorm 16">
                    <a:extLst>
                      <a:ext uri="{FF2B5EF4-FFF2-40B4-BE49-F238E27FC236}">
                        <a16:creationId xmlns:a16="http://schemas.microsoft.com/office/drawing/2014/main" id="{DE30C805-C578-1B08-97F7-21CA3BDED2FC}"/>
                      </a:ext>
                    </a:extLst>
                  </p:cNvPr>
                  <p:cNvSpPr/>
                  <p:nvPr/>
                </p:nvSpPr>
                <p:spPr>
                  <a:xfrm>
                    <a:off x="6536487" y="2548350"/>
                    <a:ext cx="23703" cy="35757"/>
                  </a:xfrm>
                  <a:custGeom>
                    <a:avLst/>
                    <a:gdLst>
                      <a:gd name="connsiteX0" fmla="*/ 4338 w 23703"/>
                      <a:gd name="connsiteY0" fmla="*/ 5897 h 35757"/>
                      <a:gd name="connsiteX1" fmla="*/ 12993 w 23703"/>
                      <a:gd name="connsiteY1" fmla="*/ 12 h 35757"/>
                      <a:gd name="connsiteX2" fmla="*/ 23388 w 23703"/>
                      <a:gd name="connsiteY2" fmla="*/ 15961 h 35757"/>
                      <a:gd name="connsiteX3" fmla="*/ 2719 w 23703"/>
                      <a:gd name="connsiteY3" fmla="*/ 35335 h 35757"/>
                      <a:gd name="connsiteX4" fmla="*/ 4338 w 23703"/>
                      <a:gd name="connsiteY4" fmla="*/ 5897 h 35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03" h="35757">
                        <a:moveTo>
                          <a:pt x="4338" y="5897"/>
                        </a:moveTo>
                        <a:cubicBezTo>
                          <a:pt x="6281" y="2505"/>
                          <a:pt x="8378" y="262"/>
                          <a:pt x="12993" y="12"/>
                        </a:cubicBezTo>
                        <a:cubicBezTo>
                          <a:pt x="17600" y="-231"/>
                          <a:pt x="25364" y="3299"/>
                          <a:pt x="23388" y="15961"/>
                        </a:cubicBezTo>
                        <a:cubicBezTo>
                          <a:pt x="21405" y="28624"/>
                          <a:pt x="9163" y="37878"/>
                          <a:pt x="2719" y="35335"/>
                        </a:cubicBezTo>
                        <a:cubicBezTo>
                          <a:pt x="-3734" y="32785"/>
                          <a:pt x="3172" y="9176"/>
                          <a:pt x="4338" y="5897"/>
                        </a:cubicBezTo>
                        <a:close/>
                      </a:path>
                    </a:pathLst>
                  </a:custGeom>
                  <a:solidFill>
                    <a:srgbClr val="F6B27B"/>
                  </a:solidFill>
                  <a:ln w="8096" cap="flat">
                    <a:noFill/>
                    <a:prstDash val="solid"/>
                    <a:miter/>
                  </a:ln>
                </p:spPr>
                <p:txBody>
                  <a:bodyPr rtlCol="0" anchor="ctr"/>
                  <a:lstStyle/>
                  <a:p>
                    <a:endParaRPr lang="nl-NL"/>
                  </a:p>
                </p:txBody>
              </p:sp>
              <p:sp>
                <p:nvSpPr>
                  <p:cNvPr id="18" name="Vrije vorm 17">
                    <a:extLst>
                      <a:ext uri="{FF2B5EF4-FFF2-40B4-BE49-F238E27FC236}">
                        <a16:creationId xmlns:a16="http://schemas.microsoft.com/office/drawing/2014/main" id="{E99A6114-5532-2A51-10EB-DDA3D599464B}"/>
                      </a:ext>
                    </a:extLst>
                  </p:cNvPr>
                  <p:cNvSpPr/>
                  <p:nvPr/>
                </p:nvSpPr>
                <p:spPr>
                  <a:xfrm>
                    <a:off x="6430483" y="2453190"/>
                    <a:ext cx="126958" cy="98758"/>
                  </a:xfrm>
                  <a:custGeom>
                    <a:avLst/>
                    <a:gdLst>
                      <a:gd name="connsiteX0" fmla="*/ 25477 w 126958"/>
                      <a:gd name="connsiteY0" fmla="*/ 71013 h 98758"/>
                      <a:gd name="connsiteX1" fmla="*/ 7560 w 126958"/>
                      <a:gd name="connsiteY1" fmla="*/ 68649 h 98758"/>
                      <a:gd name="connsiteX2" fmla="*/ 6507 w 126958"/>
                      <a:gd name="connsiteY2" fmla="*/ 64949 h 98758"/>
                      <a:gd name="connsiteX3" fmla="*/ 28222 w 126958"/>
                      <a:gd name="connsiteY3" fmla="*/ 68317 h 98758"/>
                      <a:gd name="connsiteX4" fmla="*/ 25461 w 126958"/>
                      <a:gd name="connsiteY4" fmla="*/ 71005 h 98758"/>
                      <a:gd name="connsiteX5" fmla="*/ 26845 w 126958"/>
                      <a:gd name="connsiteY5" fmla="*/ 69661 h 98758"/>
                      <a:gd name="connsiteX6" fmla="*/ 25477 w 126958"/>
                      <a:gd name="connsiteY6" fmla="*/ 71013 h 98758"/>
                      <a:gd name="connsiteX7" fmla="*/ 78985 w 126958"/>
                      <a:gd name="connsiteY7" fmla="*/ 67839 h 98758"/>
                      <a:gd name="connsiteX8" fmla="*/ 119871 w 126958"/>
                      <a:gd name="connsiteY8" fmla="*/ 98759 h 98758"/>
                      <a:gd name="connsiteX9" fmla="*/ 74394 w 126958"/>
                      <a:gd name="connsiteY9" fmla="*/ 1085 h 98758"/>
                      <a:gd name="connsiteX10" fmla="*/ 233 w 126958"/>
                      <a:gd name="connsiteY10" fmla="*/ 77125 h 98758"/>
                      <a:gd name="connsiteX11" fmla="*/ 32391 w 126958"/>
                      <a:gd name="connsiteY11" fmla="*/ 21423 h 98758"/>
                      <a:gd name="connsiteX12" fmla="*/ 78985 w 126958"/>
                      <a:gd name="connsiteY12" fmla="*/ 67839 h 98758"/>
                      <a:gd name="connsiteX13" fmla="*/ 81649 w 126958"/>
                      <a:gd name="connsiteY13" fmla="*/ 76575 h 98758"/>
                      <a:gd name="connsiteX14" fmla="*/ 59934 w 126958"/>
                      <a:gd name="connsiteY14" fmla="*/ 73223 h 98758"/>
                      <a:gd name="connsiteX15" fmla="*/ 61732 w 126958"/>
                      <a:gd name="connsiteY15" fmla="*/ 76623 h 98758"/>
                      <a:gd name="connsiteX16" fmla="*/ 79519 w 126958"/>
                      <a:gd name="connsiteY16" fmla="*/ 79789 h 98758"/>
                      <a:gd name="connsiteX17" fmla="*/ 81649 w 126958"/>
                      <a:gd name="connsiteY17" fmla="*/ 76575 h 98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958" h="98758">
                        <a:moveTo>
                          <a:pt x="25477" y="71013"/>
                        </a:moveTo>
                        <a:cubicBezTo>
                          <a:pt x="25234" y="70778"/>
                          <a:pt x="19502" y="65272"/>
                          <a:pt x="7560" y="68649"/>
                        </a:cubicBezTo>
                        <a:lnTo>
                          <a:pt x="6507" y="64949"/>
                        </a:lnTo>
                        <a:cubicBezTo>
                          <a:pt x="20757" y="60901"/>
                          <a:pt x="27930" y="68009"/>
                          <a:pt x="28222" y="68317"/>
                        </a:cubicBezTo>
                        <a:lnTo>
                          <a:pt x="25461" y="71005"/>
                        </a:lnTo>
                        <a:lnTo>
                          <a:pt x="26845" y="69661"/>
                        </a:lnTo>
                        <a:lnTo>
                          <a:pt x="25477" y="71013"/>
                        </a:lnTo>
                        <a:close/>
                        <a:moveTo>
                          <a:pt x="78985" y="67839"/>
                        </a:moveTo>
                        <a:cubicBezTo>
                          <a:pt x="92692" y="75158"/>
                          <a:pt x="111079" y="74065"/>
                          <a:pt x="119871" y="98759"/>
                        </a:cubicBezTo>
                        <a:cubicBezTo>
                          <a:pt x="135003" y="58545"/>
                          <a:pt x="128558" y="8761"/>
                          <a:pt x="74394" y="1085"/>
                        </a:cubicBezTo>
                        <a:cubicBezTo>
                          <a:pt x="20231" y="-6590"/>
                          <a:pt x="-2593" y="27244"/>
                          <a:pt x="233" y="77125"/>
                        </a:cubicBezTo>
                        <a:cubicBezTo>
                          <a:pt x="1941" y="47849"/>
                          <a:pt x="19963" y="18347"/>
                          <a:pt x="32391" y="21423"/>
                        </a:cubicBezTo>
                        <a:cubicBezTo>
                          <a:pt x="51855" y="23722"/>
                          <a:pt x="41151" y="47647"/>
                          <a:pt x="78985" y="67839"/>
                        </a:cubicBezTo>
                        <a:close/>
                        <a:moveTo>
                          <a:pt x="81649" y="76575"/>
                        </a:moveTo>
                        <a:cubicBezTo>
                          <a:pt x="69277" y="68398"/>
                          <a:pt x="60307" y="73013"/>
                          <a:pt x="59934" y="73223"/>
                        </a:cubicBezTo>
                        <a:lnTo>
                          <a:pt x="61732" y="76623"/>
                        </a:lnTo>
                        <a:cubicBezTo>
                          <a:pt x="62032" y="76470"/>
                          <a:pt x="69164" y="72940"/>
                          <a:pt x="79519" y="79789"/>
                        </a:cubicBezTo>
                        <a:lnTo>
                          <a:pt x="81649" y="76575"/>
                        </a:lnTo>
                        <a:close/>
                      </a:path>
                    </a:pathLst>
                  </a:custGeom>
                  <a:solidFill>
                    <a:srgbClr val="303B39"/>
                  </a:solidFill>
                  <a:ln w="8096" cap="flat">
                    <a:noFill/>
                    <a:prstDash val="solid"/>
                    <a:miter/>
                  </a:ln>
                </p:spPr>
                <p:txBody>
                  <a:bodyPr rtlCol="0" anchor="ctr"/>
                  <a:lstStyle/>
                  <a:p>
                    <a:endParaRPr lang="nl-NL"/>
                  </a:p>
                </p:txBody>
              </p:sp>
              <p:sp>
                <p:nvSpPr>
                  <p:cNvPr id="19" name="Vrije vorm 18">
                    <a:extLst>
                      <a:ext uri="{FF2B5EF4-FFF2-40B4-BE49-F238E27FC236}">
                        <a16:creationId xmlns:a16="http://schemas.microsoft.com/office/drawing/2014/main" id="{3EBC07D2-7F9F-C2E1-8CE9-F01F0317C140}"/>
                      </a:ext>
                    </a:extLst>
                  </p:cNvPr>
                  <p:cNvSpPr/>
                  <p:nvPr/>
                </p:nvSpPr>
                <p:spPr>
                  <a:xfrm rot="2700000">
                    <a:off x="6507252" y="2545224"/>
                    <a:ext cx="49720" cy="98860"/>
                  </a:xfrm>
                  <a:custGeom>
                    <a:avLst/>
                    <a:gdLst>
                      <a:gd name="connsiteX0" fmla="*/ 42576 w 49720"/>
                      <a:gd name="connsiteY0" fmla="*/ 0 h 98860"/>
                      <a:gd name="connsiteX1" fmla="*/ 49721 w 49720"/>
                      <a:gd name="connsiteY1" fmla="*/ 7145 h 98860"/>
                      <a:gd name="connsiteX2" fmla="*/ 49721 w 49720"/>
                      <a:gd name="connsiteY2" fmla="*/ 91715 h 98860"/>
                      <a:gd name="connsiteX3" fmla="*/ 42576 w 49720"/>
                      <a:gd name="connsiteY3" fmla="*/ 98860 h 98860"/>
                      <a:gd name="connsiteX4" fmla="*/ 7145 w 49720"/>
                      <a:gd name="connsiteY4" fmla="*/ 98860 h 98860"/>
                      <a:gd name="connsiteX5" fmla="*/ 0 w 49720"/>
                      <a:gd name="connsiteY5" fmla="*/ 91715 h 98860"/>
                      <a:gd name="connsiteX6" fmla="*/ 0 w 49720"/>
                      <a:gd name="connsiteY6" fmla="*/ 7145 h 98860"/>
                      <a:gd name="connsiteX7" fmla="*/ 7145 w 49720"/>
                      <a:gd name="connsiteY7" fmla="*/ 0 h 9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20" h="98860">
                        <a:moveTo>
                          <a:pt x="42576" y="0"/>
                        </a:moveTo>
                        <a:cubicBezTo>
                          <a:pt x="46522" y="0"/>
                          <a:pt x="49721" y="3199"/>
                          <a:pt x="49721" y="7145"/>
                        </a:cubicBezTo>
                        <a:lnTo>
                          <a:pt x="49721" y="91715"/>
                        </a:lnTo>
                        <a:cubicBezTo>
                          <a:pt x="49721" y="95661"/>
                          <a:pt x="46522" y="98860"/>
                          <a:pt x="42576" y="98860"/>
                        </a:cubicBezTo>
                        <a:lnTo>
                          <a:pt x="7145" y="98860"/>
                        </a:lnTo>
                        <a:cubicBezTo>
                          <a:pt x="3199" y="98860"/>
                          <a:pt x="0" y="95661"/>
                          <a:pt x="0" y="91715"/>
                        </a:cubicBezTo>
                        <a:lnTo>
                          <a:pt x="0" y="7145"/>
                        </a:lnTo>
                        <a:cubicBezTo>
                          <a:pt x="0" y="3199"/>
                          <a:pt x="3199" y="0"/>
                          <a:pt x="7145" y="0"/>
                        </a:cubicBezTo>
                        <a:close/>
                      </a:path>
                    </a:pathLst>
                  </a:custGeom>
                  <a:solidFill>
                    <a:srgbClr val="A1ADAA"/>
                  </a:solidFill>
                  <a:ln w="8096" cap="flat">
                    <a:noFill/>
                    <a:prstDash val="solid"/>
                    <a:miter/>
                  </a:ln>
                </p:spPr>
                <p:txBody>
                  <a:bodyPr rtlCol="0" anchor="ctr"/>
                  <a:lstStyle/>
                  <a:p>
                    <a:endParaRPr lang="nl-NL"/>
                  </a:p>
                </p:txBody>
              </p:sp>
              <p:sp>
                <p:nvSpPr>
                  <p:cNvPr id="20" name="Vrije vorm 19">
                    <a:extLst>
                      <a:ext uri="{FF2B5EF4-FFF2-40B4-BE49-F238E27FC236}">
                        <a16:creationId xmlns:a16="http://schemas.microsoft.com/office/drawing/2014/main" id="{B754C32C-459C-7EF6-0A32-B2D9745BCF1F}"/>
                      </a:ext>
                    </a:extLst>
                  </p:cNvPr>
                  <p:cNvSpPr/>
                  <p:nvPr/>
                </p:nvSpPr>
                <p:spPr>
                  <a:xfrm rot="2700000">
                    <a:off x="6543237" y="2553356"/>
                    <a:ext cx="12866" cy="13384"/>
                  </a:xfrm>
                  <a:custGeom>
                    <a:avLst/>
                    <a:gdLst>
                      <a:gd name="connsiteX0" fmla="*/ 11391 w 12866"/>
                      <a:gd name="connsiteY0" fmla="*/ 0 h 13384"/>
                      <a:gd name="connsiteX1" fmla="*/ 12866 w 12866"/>
                      <a:gd name="connsiteY1" fmla="*/ 1476 h 13384"/>
                      <a:gd name="connsiteX2" fmla="*/ 12866 w 12866"/>
                      <a:gd name="connsiteY2" fmla="*/ 11909 h 13384"/>
                      <a:gd name="connsiteX3" fmla="*/ 11391 w 12866"/>
                      <a:gd name="connsiteY3" fmla="*/ 13385 h 13384"/>
                      <a:gd name="connsiteX4" fmla="*/ 1475 w 12866"/>
                      <a:gd name="connsiteY4" fmla="*/ 13385 h 13384"/>
                      <a:gd name="connsiteX5" fmla="*/ 0 w 12866"/>
                      <a:gd name="connsiteY5" fmla="*/ 11909 h 13384"/>
                      <a:gd name="connsiteX6" fmla="*/ 0 w 12866"/>
                      <a:gd name="connsiteY6" fmla="*/ 1476 h 13384"/>
                      <a:gd name="connsiteX7" fmla="*/ 1475 w 12866"/>
                      <a:gd name="connsiteY7" fmla="*/ 0 h 1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66" h="13384">
                        <a:moveTo>
                          <a:pt x="11391" y="0"/>
                        </a:moveTo>
                        <a:cubicBezTo>
                          <a:pt x="12206" y="0"/>
                          <a:pt x="12866" y="661"/>
                          <a:pt x="12866" y="1476"/>
                        </a:cubicBezTo>
                        <a:lnTo>
                          <a:pt x="12866" y="11909"/>
                        </a:lnTo>
                        <a:cubicBezTo>
                          <a:pt x="12866" y="12724"/>
                          <a:pt x="12206" y="13385"/>
                          <a:pt x="11391" y="13385"/>
                        </a:cubicBezTo>
                        <a:lnTo>
                          <a:pt x="1475" y="13385"/>
                        </a:lnTo>
                        <a:cubicBezTo>
                          <a:pt x="661" y="13385"/>
                          <a:pt x="0" y="12724"/>
                          <a:pt x="0" y="11909"/>
                        </a:cubicBezTo>
                        <a:lnTo>
                          <a:pt x="0" y="1476"/>
                        </a:lnTo>
                        <a:cubicBezTo>
                          <a:pt x="0" y="661"/>
                          <a:pt x="661" y="0"/>
                          <a:pt x="1475" y="0"/>
                        </a:cubicBezTo>
                        <a:close/>
                      </a:path>
                    </a:pathLst>
                  </a:custGeom>
                  <a:solidFill>
                    <a:srgbClr val="80928E"/>
                  </a:solidFill>
                  <a:ln w="8096" cap="flat">
                    <a:noFill/>
                    <a:prstDash val="solid"/>
                    <a:miter/>
                  </a:ln>
                </p:spPr>
                <p:txBody>
                  <a:bodyPr rtlCol="0" anchor="ctr"/>
                  <a:lstStyle/>
                  <a:p>
                    <a:endParaRPr lang="nl-NL"/>
                  </a:p>
                </p:txBody>
              </p:sp>
              <p:sp>
                <p:nvSpPr>
                  <p:cNvPr id="21" name="Vrije vorm 20">
                    <a:extLst>
                      <a:ext uri="{FF2B5EF4-FFF2-40B4-BE49-F238E27FC236}">
                        <a16:creationId xmlns:a16="http://schemas.microsoft.com/office/drawing/2014/main" id="{871591BE-D5D4-8395-FA28-169A88C6A51D}"/>
                      </a:ext>
                    </a:extLst>
                  </p:cNvPr>
                  <p:cNvSpPr/>
                  <p:nvPr/>
                </p:nvSpPr>
                <p:spPr>
                  <a:xfrm>
                    <a:off x="6496347" y="2560255"/>
                    <a:ext cx="148575" cy="351782"/>
                  </a:xfrm>
                  <a:custGeom>
                    <a:avLst/>
                    <a:gdLst>
                      <a:gd name="connsiteX0" fmla="*/ 125715 w 148575"/>
                      <a:gd name="connsiteY0" fmla="*/ 332027 h 351782"/>
                      <a:gd name="connsiteX1" fmla="*/ 124177 w 148575"/>
                      <a:gd name="connsiteY1" fmla="*/ 332756 h 351782"/>
                      <a:gd name="connsiteX2" fmla="*/ 103936 w 148575"/>
                      <a:gd name="connsiteY2" fmla="*/ 340933 h 351782"/>
                      <a:gd name="connsiteX3" fmla="*/ 102074 w 148575"/>
                      <a:gd name="connsiteY3" fmla="*/ 341581 h 351782"/>
                      <a:gd name="connsiteX4" fmla="*/ 100212 w 148575"/>
                      <a:gd name="connsiteY4" fmla="*/ 342229 h 351782"/>
                      <a:gd name="connsiteX5" fmla="*/ 65560 w 148575"/>
                      <a:gd name="connsiteY5" fmla="*/ 351782 h 351782"/>
                      <a:gd name="connsiteX6" fmla="*/ 27588 w 148575"/>
                      <a:gd name="connsiteY6" fmla="*/ 133993 h 351782"/>
                      <a:gd name="connsiteX7" fmla="*/ 27588 w 148575"/>
                      <a:gd name="connsiteY7" fmla="*/ 133912 h 351782"/>
                      <a:gd name="connsiteX8" fmla="*/ 27507 w 148575"/>
                      <a:gd name="connsiteY8" fmla="*/ 125897 h 351782"/>
                      <a:gd name="connsiteX9" fmla="*/ 27426 w 148575"/>
                      <a:gd name="connsiteY9" fmla="*/ 117800 h 351782"/>
                      <a:gd name="connsiteX10" fmla="*/ 27426 w 148575"/>
                      <a:gd name="connsiteY10" fmla="*/ 114157 h 351782"/>
                      <a:gd name="connsiteX11" fmla="*/ 27507 w 148575"/>
                      <a:gd name="connsiteY11" fmla="*/ 105089 h 351782"/>
                      <a:gd name="connsiteX12" fmla="*/ 22164 w 148575"/>
                      <a:gd name="connsiteY12" fmla="*/ 101203 h 351782"/>
                      <a:gd name="connsiteX13" fmla="*/ 16497 w 148575"/>
                      <a:gd name="connsiteY13" fmla="*/ 78210 h 351782"/>
                      <a:gd name="connsiteX14" fmla="*/ 14473 w 148575"/>
                      <a:gd name="connsiteY14" fmla="*/ 60317 h 351782"/>
                      <a:gd name="connsiteX15" fmla="*/ 10181 w 148575"/>
                      <a:gd name="connsiteY15" fmla="*/ 45744 h 351782"/>
                      <a:gd name="connsiteX16" fmla="*/ 2976 w 148575"/>
                      <a:gd name="connsiteY16" fmla="*/ 37729 h 351782"/>
                      <a:gd name="connsiteX17" fmla="*/ 385 w 148575"/>
                      <a:gd name="connsiteY17" fmla="*/ 25665 h 351782"/>
                      <a:gd name="connsiteX18" fmla="*/ 1842 w 148575"/>
                      <a:gd name="connsiteY18" fmla="*/ 25989 h 351782"/>
                      <a:gd name="connsiteX19" fmla="*/ 547 w 148575"/>
                      <a:gd name="connsiteY19" fmla="*/ 18136 h 351782"/>
                      <a:gd name="connsiteX20" fmla="*/ 20302 w 148575"/>
                      <a:gd name="connsiteY20" fmla="*/ 28013 h 351782"/>
                      <a:gd name="connsiteX21" fmla="*/ 5810 w 148575"/>
                      <a:gd name="connsiteY21" fmla="*/ 15059 h 351782"/>
                      <a:gd name="connsiteX22" fmla="*/ 3138 w 148575"/>
                      <a:gd name="connsiteY22" fmla="*/ 3724 h 351782"/>
                      <a:gd name="connsiteX23" fmla="*/ 35037 w 148575"/>
                      <a:gd name="connsiteY23" fmla="*/ 23803 h 351782"/>
                      <a:gd name="connsiteX24" fmla="*/ 45076 w 148575"/>
                      <a:gd name="connsiteY24" fmla="*/ 31575 h 351782"/>
                      <a:gd name="connsiteX25" fmla="*/ 35685 w 148575"/>
                      <a:gd name="connsiteY25" fmla="*/ 19998 h 351782"/>
                      <a:gd name="connsiteX26" fmla="*/ 24998 w 148575"/>
                      <a:gd name="connsiteY26" fmla="*/ 12225 h 351782"/>
                      <a:gd name="connsiteX27" fmla="*/ 20545 w 148575"/>
                      <a:gd name="connsiteY27" fmla="*/ 0 h 351782"/>
                      <a:gd name="connsiteX28" fmla="*/ 48801 w 148575"/>
                      <a:gd name="connsiteY28" fmla="*/ 16840 h 351782"/>
                      <a:gd name="connsiteX29" fmla="*/ 63697 w 148575"/>
                      <a:gd name="connsiteY29" fmla="*/ 42586 h 351782"/>
                      <a:gd name="connsiteX30" fmla="*/ 52201 w 148575"/>
                      <a:gd name="connsiteY30" fmla="*/ 81772 h 351782"/>
                      <a:gd name="connsiteX31" fmla="*/ 52201 w 148575"/>
                      <a:gd name="connsiteY31" fmla="*/ 81853 h 351782"/>
                      <a:gd name="connsiteX32" fmla="*/ 63131 w 148575"/>
                      <a:gd name="connsiteY32" fmla="*/ 119663 h 351782"/>
                      <a:gd name="connsiteX33" fmla="*/ 63778 w 148575"/>
                      <a:gd name="connsiteY33" fmla="*/ 121768 h 351782"/>
                      <a:gd name="connsiteX34" fmla="*/ 64345 w 148575"/>
                      <a:gd name="connsiteY34" fmla="*/ 123792 h 351782"/>
                      <a:gd name="connsiteX35" fmla="*/ 66207 w 148575"/>
                      <a:gd name="connsiteY35" fmla="*/ 130107 h 351782"/>
                      <a:gd name="connsiteX36" fmla="*/ 82481 w 148575"/>
                      <a:gd name="connsiteY36" fmla="*/ 186457 h 351782"/>
                      <a:gd name="connsiteX37" fmla="*/ 124662 w 148575"/>
                      <a:gd name="connsiteY37" fmla="*/ 154800 h 351782"/>
                      <a:gd name="connsiteX38" fmla="*/ 128953 w 148575"/>
                      <a:gd name="connsiteY38" fmla="*/ 156258 h 351782"/>
                      <a:gd name="connsiteX39" fmla="*/ 129034 w 148575"/>
                      <a:gd name="connsiteY39" fmla="*/ 156258 h 351782"/>
                      <a:gd name="connsiteX40" fmla="*/ 134297 w 148575"/>
                      <a:gd name="connsiteY40" fmla="*/ 159334 h 351782"/>
                      <a:gd name="connsiteX41" fmla="*/ 134783 w 148575"/>
                      <a:gd name="connsiteY41" fmla="*/ 159658 h 351782"/>
                      <a:gd name="connsiteX42" fmla="*/ 125715 w 148575"/>
                      <a:gd name="connsiteY42" fmla="*/ 332027 h 35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8575" h="351782">
                        <a:moveTo>
                          <a:pt x="125715" y="332027"/>
                        </a:moveTo>
                        <a:cubicBezTo>
                          <a:pt x="125229" y="332270"/>
                          <a:pt x="124662" y="332513"/>
                          <a:pt x="124177" y="332756"/>
                        </a:cubicBezTo>
                        <a:cubicBezTo>
                          <a:pt x="117538" y="335752"/>
                          <a:pt x="110818" y="338423"/>
                          <a:pt x="103936" y="340933"/>
                        </a:cubicBezTo>
                        <a:cubicBezTo>
                          <a:pt x="103369" y="341176"/>
                          <a:pt x="102721" y="341338"/>
                          <a:pt x="102074" y="341581"/>
                        </a:cubicBezTo>
                        <a:cubicBezTo>
                          <a:pt x="101426" y="341824"/>
                          <a:pt x="100859" y="342067"/>
                          <a:pt x="100212" y="342229"/>
                        </a:cubicBezTo>
                        <a:cubicBezTo>
                          <a:pt x="88958" y="346115"/>
                          <a:pt x="77380" y="349272"/>
                          <a:pt x="65560" y="351782"/>
                        </a:cubicBezTo>
                        <a:cubicBezTo>
                          <a:pt x="34875" y="289765"/>
                          <a:pt x="28641" y="188804"/>
                          <a:pt x="27588" y="133993"/>
                        </a:cubicBezTo>
                        <a:lnTo>
                          <a:pt x="27588" y="133912"/>
                        </a:lnTo>
                        <a:cubicBezTo>
                          <a:pt x="27507" y="131078"/>
                          <a:pt x="27507" y="128407"/>
                          <a:pt x="27507" y="125897"/>
                        </a:cubicBezTo>
                        <a:cubicBezTo>
                          <a:pt x="27426" y="122982"/>
                          <a:pt x="27426" y="120310"/>
                          <a:pt x="27426" y="117800"/>
                        </a:cubicBezTo>
                        <a:lnTo>
                          <a:pt x="27426" y="114157"/>
                        </a:lnTo>
                        <a:cubicBezTo>
                          <a:pt x="27426" y="110676"/>
                          <a:pt x="27426" y="107680"/>
                          <a:pt x="27507" y="105089"/>
                        </a:cubicBezTo>
                        <a:cubicBezTo>
                          <a:pt x="25645" y="103956"/>
                          <a:pt x="23378" y="102499"/>
                          <a:pt x="22164" y="101203"/>
                        </a:cubicBezTo>
                        <a:cubicBezTo>
                          <a:pt x="19978" y="98855"/>
                          <a:pt x="16658" y="82987"/>
                          <a:pt x="16497" y="78210"/>
                        </a:cubicBezTo>
                        <a:cubicBezTo>
                          <a:pt x="16335" y="73514"/>
                          <a:pt x="15282" y="62341"/>
                          <a:pt x="14473" y="60317"/>
                        </a:cubicBezTo>
                        <a:cubicBezTo>
                          <a:pt x="13582" y="58293"/>
                          <a:pt x="10181" y="45744"/>
                          <a:pt x="10181" y="45744"/>
                        </a:cubicBezTo>
                        <a:cubicBezTo>
                          <a:pt x="10181" y="45744"/>
                          <a:pt x="6295" y="43477"/>
                          <a:pt x="2976" y="37729"/>
                        </a:cubicBezTo>
                        <a:cubicBezTo>
                          <a:pt x="-344" y="31899"/>
                          <a:pt x="385" y="25665"/>
                          <a:pt x="385" y="25665"/>
                        </a:cubicBezTo>
                        <a:lnTo>
                          <a:pt x="1842" y="25989"/>
                        </a:lnTo>
                        <a:cubicBezTo>
                          <a:pt x="-20" y="23479"/>
                          <a:pt x="-506" y="19593"/>
                          <a:pt x="547" y="18136"/>
                        </a:cubicBezTo>
                        <a:cubicBezTo>
                          <a:pt x="2490" y="19026"/>
                          <a:pt x="18278" y="27041"/>
                          <a:pt x="20302" y="28013"/>
                        </a:cubicBezTo>
                        <a:cubicBezTo>
                          <a:pt x="19088" y="26961"/>
                          <a:pt x="8724" y="18621"/>
                          <a:pt x="5810" y="15059"/>
                        </a:cubicBezTo>
                        <a:cubicBezTo>
                          <a:pt x="2733" y="11335"/>
                          <a:pt x="2004" y="2348"/>
                          <a:pt x="3138" y="3724"/>
                        </a:cubicBezTo>
                        <a:cubicBezTo>
                          <a:pt x="4271" y="5020"/>
                          <a:pt x="35037" y="23803"/>
                          <a:pt x="35037" y="23803"/>
                        </a:cubicBezTo>
                        <a:lnTo>
                          <a:pt x="45076" y="31575"/>
                        </a:lnTo>
                        <a:lnTo>
                          <a:pt x="35685" y="19998"/>
                        </a:lnTo>
                        <a:cubicBezTo>
                          <a:pt x="35685" y="19998"/>
                          <a:pt x="27022" y="14897"/>
                          <a:pt x="24998" y="12225"/>
                        </a:cubicBezTo>
                        <a:cubicBezTo>
                          <a:pt x="22974" y="9473"/>
                          <a:pt x="20545" y="0"/>
                          <a:pt x="20545" y="0"/>
                        </a:cubicBezTo>
                        <a:lnTo>
                          <a:pt x="48801" y="16840"/>
                        </a:lnTo>
                        <a:cubicBezTo>
                          <a:pt x="48801" y="16840"/>
                          <a:pt x="63536" y="40886"/>
                          <a:pt x="63697" y="42586"/>
                        </a:cubicBezTo>
                        <a:cubicBezTo>
                          <a:pt x="63697" y="44367"/>
                          <a:pt x="55035" y="70275"/>
                          <a:pt x="52201" y="81772"/>
                        </a:cubicBezTo>
                        <a:lnTo>
                          <a:pt x="52201" y="81853"/>
                        </a:lnTo>
                        <a:cubicBezTo>
                          <a:pt x="53982" y="88006"/>
                          <a:pt x="57868" y="101608"/>
                          <a:pt x="63131" y="119663"/>
                        </a:cubicBezTo>
                        <a:cubicBezTo>
                          <a:pt x="63293" y="120310"/>
                          <a:pt x="63536" y="121039"/>
                          <a:pt x="63778" y="121768"/>
                        </a:cubicBezTo>
                        <a:cubicBezTo>
                          <a:pt x="63941" y="122415"/>
                          <a:pt x="64103" y="123144"/>
                          <a:pt x="64345" y="123792"/>
                        </a:cubicBezTo>
                        <a:cubicBezTo>
                          <a:pt x="64912" y="125816"/>
                          <a:pt x="65560" y="127921"/>
                          <a:pt x="66207" y="130107"/>
                        </a:cubicBezTo>
                        <a:cubicBezTo>
                          <a:pt x="70984" y="146785"/>
                          <a:pt x="76652" y="166297"/>
                          <a:pt x="82481" y="186457"/>
                        </a:cubicBezTo>
                        <a:cubicBezTo>
                          <a:pt x="89930" y="167592"/>
                          <a:pt x="107255" y="150671"/>
                          <a:pt x="124662" y="154800"/>
                        </a:cubicBezTo>
                        <a:cubicBezTo>
                          <a:pt x="126120" y="155124"/>
                          <a:pt x="127496" y="155610"/>
                          <a:pt x="128953" y="156258"/>
                        </a:cubicBezTo>
                        <a:lnTo>
                          <a:pt x="129034" y="156258"/>
                        </a:lnTo>
                        <a:cubicBezTo>
                          <a:pt x="130816" y="157067"/>
                          <a:pt x="132516" y="158039"/>
                          <a:pt x="134297" y="159334"/>
                        </a:cubicBezTo>
                        <a:cubicBezTo>
                          <a:pt x="134459" y="159415"/>
                          <a:pt x="134621" y="159577"/>
                          <a:pt x="134783" y="159658"/>
                        </a:cubicBezTo>
                        <a:cubicBezTo>
                          <a:pt x="163524" y="181275"/>
                          <a:pt x="140774" y="281426"/>
                          <a:pt x="125715" y="332027"/>
                        </a:cubicBezTo>
                        <a:close/>
                      </a:path>
                    </a:pathLst>
                  </a:custGeom>
                  <a:solidFill>
                    <a:srgbClr val="915F2C"/>
                  </a:solidFill>
                  <a:ln w="8096" cap="flat">
                    <a:noFill/>
                    <a:prstDash val="solid"/>
                    <a:miter/>
                  </a:ln>
                </p:spPr>
                <p:txBody>
                  <a:bodyPr rtlCol="0" anchor="ctr"/>
                  <a:lstStyle/>
                  <a:p>
                    <a:endParaRPr lang="nl-NL"/>
                  </a:p>
                </p:txBody>
              </p:sp>
            </p:grpSp>
          </p:grpSp>
          <p:sp>
            <p:nvSpPr>
              <p:cNvPr id="1808" name="Afgeronde rechthoek 1807">
                <a:extLst>
                  <a:ext uri="{FF2B5EF4-FFF2-40B4-BE49-F238E27FC236}">
                    <a16:creationId xmlns:a16="http://schemas.microsoft.com/office/drawing/2014/main" id="{A8FA87C0-329E-E409-41AF-372A317D1706}"/>
                  </a:ext>
                </a:extLst>
              </p:cNvPr>
              <p:cNvSpPr/>
              <p:nvPr/>
            </p:nvSpPr>
            <p:spPr>
              <a:xfrm>
                <a:off x="6671914" y="4312099"/>
                <a:ext cx="1253914" cy="273701"/>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a:solidFill>
                      <a:schemeClr val="bg1"/>
                    </a:solidFill>
                  </a:rPr>
                  <a:t>Patiënt</a:t>
                </a:r>
              </a:p>
            </p:txBody>
          </p:sp>
        </p:grpSp>
        <p:grpSp>
          <p:nvGrpSpPr>
            <p:cNvPr id="1839" name="Groep 1838">
              <a:extLst>
                <a:ext uri="{FF2B5EF4-FFF2-40B4-BE49-F238E27FC236}">
                  <a16:creationId xmlns:a16="http://schemas.microsoft.com/office/drawing/2014/main" id="{D72CE6E2-B26C-A64F-7246-6D50E6EDF1D4}"/>
                </a:ext>
              </a:extLst>
            </p:cNvPr>
            <p:cNvGrpSpPr/>
            <p:nvPr/>
          </p:nvGrpSpPr>
          <p:grpSpPr>
            <a:xfrm>
              <a:off x="7315147" y="2094781"/>
              <a:ext cx="1744786" cy="1539835"/>
              <a:chOff x="7365947" y="2099802"/>
              <a:chExt cx="1744786" cy="1539835"/>
            </a:xfrm>
          </p:grpSpPr>
          <p:sp>
            <p:nvSpPr>
              <p:cNvPr id="1812" name="Vrije vorm 1811">
                <a:extLst>
                  <a:ext uri="{FF2B5EF4-FFF2-40B4-BE49-F238E27FC236}">
                    <a16:creationId xmlns:a16="http://schemas.microsoft.com/office/drawing/2014/main" id="{465E2088-E219-1144-C9D4-9F68A4C906B3}"/>
                  </a:ext>
                </a:extLst>
              </p:cNvPr>
              <p:cNvSpPr/>
              <p:nvPr/>
            </p:nvSpPr>
            <p:spPr>
              <a:xfrm rot="5400000">
                <a:off x="7468422" y="1997327"/>
                <a:ext cx="1539835" cy="1744786"/>
              </a:xfrm>
              <a:custGeom>
                <a:avLst/>
                <a:gdLst>
                  <a:gd name="connsiteX0" fmla="*/ 0 w 1539835"/>
                  <a:gd name="connsiteY0" fmla="*/ 108344 h 1744786"/>
                  <a:gd name="connsiteX1" fmla="*/ 0 w 1539835"/>
                  <a:gd name="connsiteY1" fmla="*/ 1636443 h 1744786"/>
                  <a:gd name="connsiteX2" fmla="*/ 108343 w 1539835"/>
                  <a:gd name="connsiteY2" fmla="*/ 1744786 h 1744786"/>
                  <a:gd name="connsiteX3" fmla="*/ 197821 w 1539835"/>
                  <a:gd name="connsiteY3" fmla="*/ 1744786 h 1744786"/>
                  <a:gd name="connsiteX4" fmla="*/ 197821 w 1539835"/>
                  <a:gd name="connsiteY4" fmla="*/ 1744786 h 1744786"/>
                  <a:gd name="connsiteX5" fmla="*/ 837168 w 1539835"/>
                  <a:gd name="connsiteY5" fmla="*/ 1744784 h 1744786"/>
                  <a:gd name="connsiteX6" fmla="*/ 945511 w 1539835"/>
                  <a:gd name="connsiteY6" fmla="*/ 1636441 h 1744786"/>
                  <a:gd name="connsiteX7" fmla="*/ 945511 w 1539835"/>
                  <a:gd name="connsiteY7" fmla="*/ 1269386 h 1744786"/>
                  <a:gd name="connsiteX8" fmla="*/ 1539835 w 1539835"/>
                  <a:gd name="connsiteY8" fmla="*/ 1272669 h 1744786"/>
                  <a:gd name="connsiteX9" fmla="*/ 945639 w 1539835"/>
                  <a:gd name="connsiteY9" fmla="*/ 454000 h 1744786"/>
                  <a:gd name="connsiteX10" fmla="*/ 945510 w 1539835"/>
                  <a:gd name="connsiteY10" fmla="*/ 108344 h 1744786"/>
                  <a:gd name="connsiteX11" fmla="*/ 837167 w 1539835"/>
                  <a:gd name="connsiteY11" fmla="*/ 0 h 1744786"/>
                  <a:gd name="connsiteX12" fmla="*/ 194734 w 1539835"/>
                  <a:gd name="connsiteY12" fmla="*/ 0 h 1744786"/>
                  <a:gd name="connsiteX13" fmla="*/ 194734 w 1539835"/>
                  <a:gd name="connsiteY13" fmla="*/ 1 h 1744786"/>
                  <a:gd name="connsiteX14" fmla="*/ 108343 w 1539835"/>
                  <a:gd name="connsiteY14" fmla="*/ 1 h 1744786"/>
                  <a:gd name="connsiteX15" fmla="*/ 0 w 1539835"/>
                  <a:gd name="connsiteY15" fmla="*/ 108344 h 174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39835" h="1744786">
                    <a:moveTo>
                      <a:pt x="0" y="108344"/>
                    </a:moveTo>
                    <a:lnTo>
                      <a:pt x="0" y="1636443"/>
                    </a:lnTo>
                    <a:cubicBezTo>
                      <a:pt x="0" y="1696279"/>
                      <a:pt x="48507" y="1744786"/>
                      <a:pt x="108343" y="1744786"/>
                    </a:cubicBezTo>
                    <a:lnTo>
                      <a:pt x="197821" y="1744786"/>
                    </a:lnTo>
                    <a:lnTo>
                      <a:pt x="197821" y="1744786"/>
                    </a:lnTo>
                    <a:lnTo>
                      <a:pt x="837168" y="1744784"/>
                    </a:lnTo>
                    <a:cubicBezTo>
                      <a:pt x="897004" y="1744784"/>
                      <a:pt x="945511" y="1696277"/>
                      <a:pt x="945511" y="1636441"/>
                    </a:cubicBezTo>
                    <a:lnTo>
                      <a:pt x="945511" y="1269386"/>
                    </a:lnTo>
                    <a:lnTo>
                      <a:pt x="1539835" y="1272669"/>
                    </a:lnTo>
                    <a:lnTo>
                      <a:pt x="945639" y="454000"/>
                    </a:lnTo>
                    <a:lnTo>
                      <a:pt x="945510" y="108344"/>
                    </a:lnTo>
                    <a:cubicBezTo>
                      <a:pt x="945510" y="48508"/>
                      <a:pt x="897003" y="0"/>
                      <a:pt x="837167" y="0"/>
                    </a:cubicBezTo>
                    <a:lnTo>
                      <a:pt x="194734" y="0"/>
                    </a:lnTo>
                    <a:lnTo>
                      <a:pt x="194734" y="1"/>
                    </a:lnTo>
                    <a:lnTo>
                      <a:pt x="108343" y="1"/>
                    </a:lnTo>
                    <a:cubicBezTo>
                      <a:pt x="48507" y="1"/>
                      <a:pt x="0" y="48508"/>
                      <a:pt x="0" y="108344"/>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grpSp>
            <p:nvGrpSpPr>
              <p:cNvPr id="25" name="Graphic 2">
                <a:extLst>
                  <a:ext uri="{FF2B5EF4-FFF2-40B4-BE49-F238E27FC236}">
                    <a16:creationId xmlns:a16="http://schemas.microsoft.com/office/drawing/2014/main" id="{5272B1A2-431F-F94A-F04C-FFDB9888EFC8}"/>
                  </a:ext>
                </a:extLst>
              </p:cNvPr>
              <p:cNvGrpSpPr/>
              <p:nvPr/>
            </p:nvGrpSpPr>
            <p:grpSpPr>
              <a:xfrm flipH="1">
                <a:off x="7541681" y="2276823"/>
                <a:ext cx="617976" cy="541265"/>
                <a:chOff x="3386859" y="2310486"/>
                <a:chExt cx="909166" cy="909168"/>
              </a:xfrm>
            </p:grpSpPr>
            <p:sp>
              <p:nvSpPr>
                <p:cNvPr id="1794" name="Vrije vorm 1793">
                  <a:extLst>
                    <a:ext uri="{FF2B5EF4-FFF2-40B4-BE49-F238E27FC236}">
                      <a16:creationId xmlns:a16="http://schemas.microsoft.com/office/drawing/2014/main" id="{AFF3E601-922F-71EB-8E61-FB3EC4602EE0}"/>
                    </a:ext>
                  </a:extLst>
                </p:cNvPr>
                <p:cNvSpPr/>
                <p:nvPr/>
              </p:nvSpPr>
              <p:spPr>
                <a:xfrm>
                  <a:off x="3386859" y="2310486"/>
                  <a:ext cx="909166" cy="909168"/>
                </a:xfrm>
                <a:custGeom>
                  <a:avLst/>
                  <a:gdLst>
                    <a:gd name="connsiteX0" fmla="*/ 814462 w 909166"/>
                    <a:gd name="connsiteY0" fmla="*/ 909169 h 909168"/>
                    <a:gd name="connsiteX1" fmla="*/ 909167 w 909166"/>
                    <a:gd name="connsiteY1" fmla="*/ 814464 h 909168"/>
                    <a:gd name="connsiteX2" fmla="*/ 909167 w 909166"/>
                    <a:gd name="connsiteY2" fmla="*/ 94705 h 909168"/>
                    <a:gd name="connsiteX3" fmla="*/ 881429 w 909166"/>
                    <a:gd name="connsiteY3" fmla="*/ 27736 h 909168"/>
                    <a:gd name="connsiteX4" fmla="*/ 814462 w 909166"/>
                    <a:gd name="connsiteY4" fmla="*/ 0 h 909168"/>
                    <a:gd name="connsiteX5" fmla="*/ 94705 w 909166"/>
                    <a:gd name="connsiteY5" fmla="*/ 0 h 909168"/>
                    <a:gd name="connsiteX6" fmla="*/ 0 w 909166"/>
                    <a:gd name="connsiteY6" fmla="*/ 94705 h 909168"/>
                    <a:gd name="connsiteX7" fmla="*/ 0 w 909166"/>
                    <a:gd name="connsiteY7" fmla="*/ 814464 h 909168"/>
                    <a:gd name="connsiteX8" fmla="*/ 27739 w 909166"/>
                    <a:gd name="connsiteY8" fmla="*/ 881429 h 909168"/>
                    <a:gd name="connsiteX9" fmla="*/ 94705 w 909166"/>
                    <a:gd name="connsiteY9" fmla="*/ 909169 h 909168"/>
                    <a:gd name="connsiteX10" fmla="*/ 814462 w 909166"/>
                    <a:gd name="connsiteY10" fmla="*/ 909169 h 90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9166" h="909168">
                      <a:moveTo>
                        <a:pt x="814462" y="909169"/>
                      </a:moveTo>
                      <a:cubicBezTo>
                        <a:pt x="866765" y="909169"/>
                        <a:pt x="909166" y="866765"/>
                        <a:pt x="909167" y="814464"/>
                      </a:cubicBezTo>
                      <a:cubicBezTo>
                        <a:pt x="909167" y="814464"/>
                        <a:pt x="909167" y="94705"/>
                        <a:pt x="909167" y="94705"/>
                      </a:cubicBezTo>
                      <a:cubicBezTo>
                        <a:pt x="909167" y="68550"/>
                        <a:pt x="898567" y="44874"/>
                        <a:pt x="881429" y="27736"/>
                      </a:cubicBezTo>
                      <a:cubicBezTo>
                        <a:pt x="864291" y="10599"/>
                        <a:pt x="840614" y="0"/>
                        <a:pt x="814462" y="0"/>
                      </a:cubicBezTo>
                      <a:lnTo>
                        <a:pt x="94705" y="0"/>
                      </a:lnTo>
                      <a:cubicBezTo>
                        <a:pt x="42399" y="0"/>
                        <a:pt x="0" y="42397"/>
                        <a:pt x="0" y="94705"/>
                      </a:cubicBezTo>
                      <a:cubicBezTo>
                        <a:pt x="0" y="94705"/>
                        <a:pt x="0" y="814464"/>
                        <a:pt x="0" y="814464"/>
                      </a:cubicBezTo>
                      <a:cubicBezTo>
                        <a:pt x="0" y="840614"/>
                        <a:pt x="10600" y="864290"/>
                        <a:pt x="27739" y="881429"/>
                      </a:cubicBezTo>
                      <a:cubicBezTo>
                        <a:pt x="44877" y="898567"/>
                        <a:pt x="68553" y="909169"/>
                        <a:pt x="94705" y="909169"/>
                      </a:cubicBezTo>
                      <a:lnTo>
                        <a:pt x="814462" y="909169"/>
                      </a:lnTo>
                      <a:close/>
                    </a:path>
                  </a:pathLst>
                </a:custGeom>
                <a:solidFill>
                  <a:srgbClr val="86C2EB"/>
                </a:solidFill>
                <a:ln w="8096" cap="flat">
                  <a:noFill/>
                  <a:prstDash val="solid"/>
                  <a:miter/>
                </a:ln>
              </p:spPr>
              <p:txBody>
                <a:bodyPr rtlCol="0" anchor="ctr"/>
                <a:lstStyle/>
                <a:p>
                  <a:endParaRPr lang="nl-NL"/>
                </a:p>
              </p:txBody>
            </p:sp>
            <p:sp>
              <p:nvSpPr>
                <p:cNvPr id="1795" name="Vrije vorm 1794">
                  <a:extLst>
                    <a:ext uri="{FF2B5EF4-FFF2-40B4-BE49-F238E27FC236}">
                      <a16:creationId xmlns:a16="http://schemas.microsoft.com/office/drawing/2014/main" id="{F671FE78-A390-6087-95E1-9F58F8A40C1E}"/>
                    </a:ext>
                  </a:extLst>
                </p:cNvPr>
                <p:cNvSpPr/>
                <p:nvPr/>
              </p:nvSpPr>
              <p:spPr>
                <a:xfrm>
                  <a:off x="3469275" y="2400897"/>
                  <a:ext cx="744299" cy="728444"/>
                </a:xfrm>
                <a:custGeom>
                  <a:avLst/>
                  <a:gdLst>
                    <a:gd name="connsiteX0" fmla="*/ 599842 w 744299"/>
                    <a:gd name="connsiteY0" fmla="*/ 308379 h 728444"/>
                    <a:gd name="connsiteX1" fmla="*/ 496634 w 744299"/>
                    <a:gd name="connsiteY1" fmla="*/ 277243 h 728444"/>
                    <a:gd name="connsiteX2" fmla="*/ 712828 w 744299"/>
                    <a:gd name="connsiteY2" fmla="*/ 61122 h 728444"/>
                    <a:gd name="connsiteX3" fmla="*/ 599842 w 744299"/>
                    <a:gd name="connsiteY3" fmla="*/ 308379 h 728444"/>
                    <a:gd name="connsiteX4" fmla="*/ 480679 w 744299"/>
                    <a:gd name="connsiteY4" fmla="*/ 45136 h 728444"/>
                    <a:gd name="connsiteX5" fmla="*/ 466953 w 744299"/>
                    <a:gd name="connsiteY5" fmla="*/ 247559 h 728444"/>
                    <a:gd name="connsiteX6" fmla="*/ 683149 w 744299"/>
                    <a:gd name="connsiteY6" fmla="*/ 31438 h 728444"/>
                    <a:gd name="connsiteX7" fmla="*/ 480679 w 744299"/>
                    <a:gd name="connsiteY7" fmla="*/ 45136 h 728444"/>
                    <a:gd name="connsiteX8" fmla="*/ 270397 w 744299"/>
                    <a:gd name="connsiteY8" fmla="*/ 256228 h 728444"/>
                    <a:gd name="connsiteX9" fmla="*/ 175403 w 744299"/>
                    <a:gd name="connsiteY9" fmla="*/ 307195 h 728444"/>
                    <a:gd name="connsiteX10" fmla="*/ 175451 w 744299"/>
                    <a:gd name="connsiteY10" fmla="*/ 1492 h 728444"/>
                    <a:gd name="connsiteX11" fmla="*/ 270397 w 744299"/>
                    <a:gd name="connsiteY11" fmla="*/ 256228 h 728444"/>
                    <a:gd name="connsiteX12" fmla="*/ 0 w 744299"/>
                    <a:gd name="connsiteY12" fmla="*/ 154354 h 728444"/>
                    <a:gd name="connsiteX13" fmla="*/ 133430 w 744299"/>
                    <a:gd name="connsiteY13" fmla="*/ 307195 h 728444"/>
                    <a:gd name="connsiteX14" fmla="*/ 133475 w 744299"/>
                    <a:gd name="connsiteY14" fmla="*/ 1492 h 728444"/>
                    <a:gd name="connsiteX15" fmla="*/ 0 w 744299"/>
                    <a:gd name="connsiteY15" fmla="*/ 154354 h 728444"/>
                    <a:gd name="connsiteX16" fmla="*/ 705849 w 744299"/>
                    <a:gd name="connsiteY16" fmla="*/ 675887 h 728444"/>
                    <a:gd name="connsiteX17" fmla="*/ 610855 w 744299"/>
                    <a:gd name="connsiteY17" fmla="*/ 726854 h 728444"/>
                    <a:gd name="connsiteX18" fmla="*/ 610901 w 744299"/>
                    <a:gd name="connsiteY18" fmla="*/ 421151 h 728444"/>
                    <a:gd name="connsiteX19" fmla="*/ 705849 w 744299"/>
                    <a:gd name="connsiteY19" fmla="*/ 675887 h 728444"/>
                    <a:gd name="connsiteX20" fmla="*/ 435452 w 744299"/>
                    <a:gd name="connsiteY20" fmla="*/ 574011 h 728444"/>
                    <a:gd name="connsiteX21" fmla="*/ 568880 w 744299"/>
                    <a:gd name="connsiteY21" fmla="*/ 726854 h 728444"/>
                    <a:gd name="connsiteX22" fmla="*/ 568928 w 744299"/>
                    <a:gd name="connsiteY22" fmla="*/ 421151 h 728444"/>
                    <a:gd name="connsiteX23" fmla="*/ 435452 w 744299"/>
                    <a:gd name="connsiteY23" fmla="*/ 574011 h 728444"/>
                    <a:gd name="connsiteX24" fmla="*/ 154453 w 744299"/>
                    <a:gd name="connsiteY24" fmla="*/ 728444 h 728444"/>
                    <a:gd name="connsiteX25" fmla="*/ 307295 w 744299"/>
                    <a:gd name="connsiteY25" fmla="*/ 595011 h 728444"/>
                    <a:gd name="connsiteX26" fmla="*/ 1593 w 744299"/>
                    <a:gd name="connsiteY26" fmla="*/ 594965 h 728444"/>
                    <a:gd name="connsiteX27" fmla="*/ 154453 w 744299"/>
                    <a:gd name="connsiteY27" fmla="*/ 728444 h 728444"/>
                    <a:gd name="connsiteX28" fmla="*/ 154436 w 744299"/>
                    <a:gd name="connsiteY28" fmla="*/ 419562 h 728444"/>
                    <a:gd name="connsiteX29" fmla="*/ 1593 w 744299"/>
                    <a:gd name="connsiteY29" fmla="*/ 552990 h 728444"/>
                    <a:gd name="connsiteX30" fmla="*/ 307295 w 744299"/>
                    <a:gd name="connsiteY30" fmla="*/ 553037 h 728444"/>
                    <a:gd name="connsiteX31" fmla="*/ 154436 w 744299"/>
                    <a:gd name="connsiteY31" fmla="*/ 419562 h 72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4299" h="728444">
                      <a:moveTo>
                        <a:pt x="599842" y="308379"/>
                      </a:moveTo>
                      <a:cubicBezTo>
                        <a:pt x="563700" y="310649"/>
                        <a:pt x="526899" y="300257"/>
                        <a:pt x="496634" y="277243"/>
                      </a:cubicBezTo>
                      <a:cubicBezTo>
                        <a:pt x="550519" y="223376"/>
                        <a:pt x="658956" y="114976"/>
                        <a:pt x="712828" y="61122"/>
                      </a:cubicBezTo>
                      <a:cubicBezTo>
                        <a:pt x="787314" y="158798"/>
                        <a:pt x="721535" y="301181"/>
                        <a:pt x="599842" y="308379"/>
                      </a:cubicBezTo>
                      <a:close/>
                      <a:moveTo>
                        <a:pt x="480679" y="45136"/>
                      </a:moveTo>
                      <a:cubicBezTo>
                        <a:pt x="425877" y="99846"/>
                        <a:pt x="420553" y="186432"/>
                        <a:pt x="466953" y="247559"/>
                      </a:cubicBezTo>
                      <a:cubicBezTo>
                        <a:pt x="520839" y="193691"/>
                        <a:pt x="629277" y="85292"/>
                        <a:pt x="683149" y="31438"/>
                      </a:cubicBezTo>
                      <a:cubicBezTo>
                        <a:pt x="622010" y="-14969"/>
                        <a:pt x="535410" y="-9664"/>
                        <a:pt x="480679" y="45136"/>
                      </a:cubicBezTo>
                      <a:close/>
                      <a:moveTo>
                        <a:pt x="270397" y="256228"/>
                      </a:moveTo>
                      <a:cubicBezTo>
                        <a:pt x="246446" y="283391"/>
                        <a:pt x="213077" y="302066"/>
                        <a:pt x="175403" y="307195"/>
                      </a:cubicBezTo>
                      <a:cubicBezTo>
                        <a:pt x="175415" y="230999"/>
                        <a:pt x="175439" y="77668"/>
                        <a:pt x="175451" y="1492"/>
                      </a:cubicBezTo>
                      <a:cubicBezTo>
                        <a:pt x="297188" y="17891"/>
                        <a:pt x="351350" y="165086"/>
                        <a:pt x="270397" y="256228"/>
                      </a:cubicBezTo>
                      <a:close/>
                      <a:moveTo>
                        <a:pt x="0" y="154354"/>
                      </a:moveTo>
                      <a:cubicBezTo>
                        <a:pt x="-62" y="231795"/>
                        <a:pt x="57394" y="296777"/>
                        <a:pt x="133430" y="307195"/>
                      </a:cubicBezTo>
                      <a:cubicBezTo>
                        <a:pt x="133441" y="230999"/>
                        <a:pt x="133464" y="77668"/>
                        <a:pt x="133475" y="1492"/>
                      </a:cubicBezTo>
                      <a:cubicBezTo>
                        <a:pt x="57428" y="11910"/>
                        <a:pt x="-51" y="76903"/>
                        <a:pt x="0" y="154354"/>
                      </a:cubicBezTo>
                      <a:close/>
                      <a:moveTo>
                        <a:pt x="705849" y="675887"/>
                      </a:moveTo>
                      <a:cubicBezTo>
                        <a:pt x="681898" y="703050"/>
                        <a:pt x="648529" y="721725"/>
                        <a:pt x="610855" y="726854"/>
                      </a:cubicBezTo>
                      <a:cubicBezTo>
                        <a:pt x="610867" y="650658"/>
                        <a:pt x="610889" y="497327"/>
                        <a:pt x="610901" y="421151"/>
                      </a:cubicBezTo>
                      <a:cubicBezTo>
                        <a:pt x="732639" y="437548"/>
                        <a:pt x="786803" y="584745"/>
                        <a:pt x="705849" y="675887"/>
                      </a:cubicBezTo>
                      <a:close/>
                      <a:moveTo>
                        <a:pt x="435452" y="574011"/>
                      </a:moveTo>
                      <a:cubicBezTo>
                        <a:pt x="435390" y="651452"/>
                        <a:pt x="492845" y="716436"/>
                        <a:pt x="568880" y="726854"/>
                      </a:cubicBezTo>
                      <a:cubicBezTo>
                        <a:pt x="568892" y="650658"/>
                        <a:pt x="568916" y="497327"/>
                        <a:pt x="568928" y="421151"/>
                      </a:cubicBezTo>
                      <a:cubicBezTo>
                        <a:pt x="492880" y="431569"/>
                        <a:pt x="435400" y="496561"/>
                        <a:pt x="435452" y="574011"/>
                      </a:cubicBezTo>
                      <a:close/>
                      <a:moveTo>
                        <a:pt x="154453" y="728444"/>
                      </a:moveTo>
                      <a:cubicBezTo>
                        <a:pt x="231894" y="728509"/>
                        <a:pt x="296887" y="671050"/>
                        <a:pt x="307295" y="595011"/>
                      </a:cubicBezTo>
                      <a:cubicBezTo>
                        <a:pt x="231100" y="594999"/>
                        <a:pt x="77769" y="594977"/>
                        <a:pt x="1593" y="594965"/>
                      </a:cubicBezTo>
                      <a:cubicBezTo>
                        <a:pt x="12002" y="671013"/>
                        <a:pt x="77005" y="728497"/>
                        <a:pt x="154453" y="728444"/>
                      </a:cubicBezTo>
                      <a:close/>
                      <a:moveTo>
                        <a:pt x="154436" y="419562"/>
                      </a:moveTo>
                      <a:cubicBezTo>
                        <a:pt x="76994" y="419498"/>
                        <a:pt x="12010" y="476955"/>
                        <a:pt x="1593" y="552990"/>
                      </a:cubicBezTo>
                      <a:cubicBezTo>
                        <a:pt x="77788" y="553002"/>
                        <a:pt x="231119" y="553026"/>
                        <a:pt x="307295" y="553037"/>
                      </a:cubicBezTo>
                      <a:cubicBezTo>
                        <a:pt x="296878" y="476990"/>
                        <a:pt x="231886" y="419510"/>
                        <a:pt x="154436" y="419562"/>
                      </a:cubicBezTo>
                      <a:close/>
                    </a:path>
                  </a:pathLst>
                </a:custGeom>
                <a:solidFill>
                  <a:srgbClr val="FFFFFF"/>
                </a:solidFill>
                <a:ln w="8096" cap="flat">
                  <a:noFill/>
                  <a:prstDash val="solid"/>
                  <a:miter/>
                </a:ln>
              </p:spPr>
              <p:txBody>
                <a:bodyPr rtlCol="0" anchor="ctr"/>
                <a:lstStyle/>
                <a:p>
                  <a:endParaRPr lang="nl-NL"/>
                </a:p>
              </p:txBody>
            </p:sp>
            <p:sp>
              <p:nvSpPr>
                <p:cNvPr id="1796" name="Vrije vorm 1795">
                  <a:extLst>
                    <a:ext uri="{FF2B5EF4-FFF2-40B4-BE49-F238E27FC236}">
                      <a16:creationId xmlns:a16="http://schemas.microsoft.com/office/drawing/2014/main" id="{342CC1A0-404D-C124-C4B3-6664CE3F7218}"/>
                    </a:ext>
                  </a:extLst>
                </p:cNvPr>
                <p:cNvSpPr/>
                <p:nvPr/>
              </p:nvSpPr>
              <p:spPr>
                <a:xfrm>
                  <a:off x="3469318" y="2400800"/>
                  <a:ext cx="712785" cy="728500"/>
                </a:xfrm>
                <a:custGeom>
                  <a:avLst/>
                  <a:gdLst>
                    <a:gd name="connsiteX0" fmla="*/ 706239 w 712785"/>
                    <a:gd name="connsiteY0" fmla="*/ 53051 h 728500"/>
                    <a:gd name="connsiteX1" fmla="*/ 712785 w 712785"/>
                    <a:gd name="connsiteY1" fmla="*/ 61219 h 728500"/>
                    <a:gd name="connsiteX2" fmla="*/ 496591 w 712785"/>
                    <a:gd name="connsiteY2" fmla="*/ 277340 h 728500"/>
                    <a:gd name="connsiteX3" fmla="*/ 466910 w 712785"/>
                    <a:gd name="connsiteY3" fmla="*/ 247657 h 728500"/>
                    <a:gd name="connsiteX4" fmla="*/ 683105 w 712785"/>
                    <a:gd name="connsiteY4" fmla="*/ 31537 h 728500"/>
                    <a:gd name="connsiteX5" fmla="*/ 706239 w 712785"/>
                    <a:gd name="connsiteY5" fmla="*/ 53051 h 728500"/>
                    <a:gd name="connsiteX6" fmla="*/ 154408 w 712785"/>
                    <a:gd name="connsiteY6" fmla="*/ 0 h 728500"/>
                    <a:gd name="connsiteX7" fmla="*/ 133433 w 712785"/>
                    <a:gd name="connsiteY7" fmla="*/ 1589 h 728500"/>
                    <a:gd name="connsiteX8" fmla="*/ 133387 w 712785"/>
                    <a:gd name="connsiteY8" fmla="*/ 307291 h 728500"/>
                    <a:gd name="connsiteX9" fmla="*/ 175361 w 712785"/>
                    <a:gd name="connsiteY9" fmla="*/ 307291 h 728500"/>
                    <a:gd name="connsiteX10" fmla="*/ 175408 w 712785"/>
                    <a:gd name="connsiteY10" fmla="*/ 1589 h 728500"/>
                    <a:gd name="connsiteX11" fmla="*/ 154408 w 712785"/>
                    <a:gd name="connsiteY11" fmla="*/ 0 h 728500"/>
                    <a:gd name="connsiteX12" fmla="*/ 589860 w 712785"/>
                    <a:gd name="connsiteY12" fmla="*/ 419657 h 728500"/>
                    <a:gd name="connsiteX13" fmla="*/ 568885 w 712785"/>
                    <a:gd name="connsiteY13" fmla="*/ 421248 h 728500"/>
                    <a:gd name="connsiteX14" fmla="*/ 568838 w 712785"/>
                    <a:gd name="connsiteY14" fmla="*/ 726950 h 728500"/>
                    <a:gd name="connsiteX15" fmla="*/ 610813 w 712785"/>
                    <a:gd name="connsiteY15" fmla="*/ 726950 h 728500"/>
                    <a:gd name="connsiteX16" fmla="*/ 610858 w 712785"/>
                    <a:gd name="connsiteY16" fmla="*/ 421248 h 728500"/>
                    <a:gd name="connsiteX17" fmla="*/ 589860 w 712785"/>
                    <a:gd name="connsiteY17" fmla="*/ 419657 h 728500"/>
                    <a:gd name="connsiteX18" fmla="*/ 308844 w 712785"/>
                    <a:gd name="connsiteY18" fmla="*/ 574110 h 728500"/>
                    <a:gd name="connsiteX19" fmla="*/ 307253 w 712785"/>
                    <a:gd name="connsiteY19" fmla="*/ 553134 h 728500"/>
                    <a:gd name="connsiteX20" fmla="*/ 1550 w 712785"/>
                    <a:gd name="connsiteY20" fmla="*/ 553087 h 728500"/>
                    <a:gd name="connsiteX21" fmla="*/ 1550 w 712785"/>
                    <a:gd name="connsiteY21" fmla="*/ 595062 h 728500"/>
                    <a:gd name="connsiteX22" fmla="*/ 307253 w 712785"/>
                    <a:gd name="connsiteY22" fmla="*/ 595108 h 728500"/>
                    <a:gd name="connsiteX23" fmla="*/ 308844 w 712785"/>
                    <a:gd name="connsiteY23" fmla="*/ 574110 h 72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2785" h="728500">
                      <a:moveTo>
                        <a:pt x="706239" y="53051"/>
                      </a:moveTo>
                      <a:cubicBezTo>
                        <a:pt x="708512" y="55723"/>
                        <a:pt x="710681" y="58454"/>
                        <a:pt x="712785" y="61219"/>
                      </a:cubicBezTo>
                      <a:cubicBezTo>
                        <a:pt x="658900" y="115087"/>
                        <a:pt x="550463" y="223486"/>
                        <a:pt x="496591" y="277340"/>
                      </a:cubicBezTo>
                      <a:cubicBezTo>
                        <a:pt x="485327" y="269001"/>
                        <a:pt x="475251" y="258919"/>
                        <a:pt x="466910" y="247657"/>
                      </a:cubicBezTo>
                      <a:cubicBezTo>
                        <a:pt x="520796" y="193790"/>
                        <a:pt x="629233" y="85391"/>
                        <a:pt x="683105" y="31537"/>
                      </a:cubicBezTo>
                      <a:cubicBezTo>
                        <a:pt x="691484" y="37852"/>
                        <a:pt x="699481" y="44987"/>
                        <a:pt x="706239" y="53051"/>
                      </a:cubicBezTo>
                      <a:close/>
                      <a:moveTo>
                        <a:pt x="154408" y="0"/>
                      </a:moveTo>
                      <a:cubicBezTo>
                        <a:pt x="147346" y="-1"/>
                        <a:pt x="140379" y="645"/>
                        <a:pt x="133433" y="1589"/>
                      </a:cubicBezTo>
                      <a:cubicBezTo>
                        <a:pt x="133421" y="77784"/>
                        <a:pt x="133399" y="231115"/>
                        <a:pt x="133387" y="307291"/>
                      </a:cubicBezTo>
                      <a:cubicBezTo>
                        <a:pt x="147247" y="309357"/>
                        <a:pt x="161501" y="309361"/>
                        <a:pt x="175361" y="307291"/>
                      </a:cubicBezTo>
                      <a:cubicBezTo>
                        <a:pt x="175373" y="231096"/>
                        <a:pt x="175396" y="77765"/>
                        <a:pt x="175408" y="1589"/>
                      </a:cubicBezTo>
                      <a:cubicBezTo>
                        <a:pt x="168452" y="645"/>
                        <a:pt x="161479" y="-1"/>
                        <a:pt x="154408" y="0"/>
                      </a:cubicBezTo>
                      <a:close/>
                      <a:moveTo>
                        <a:pt x="589860" y="419657"/>
                      </a:moveTo>
                      <a:cubicBezTo>
                        <a:pt x="582798" y="419656"/>
                        <a:pt x="575831" y="420304"/>
                        <a:pt x="568885" y="421248"/>
                      </a:cubicBezTo>
                      <a:cubicBezTo>
                        <a:pt x="568873" y="497443"/>
                        <a:pt x="568849" y="650774"/>
                        <a:pt x="568838" y="726950"/>
                      </a:cubicBezTo>
                      <a:cubicBezTo>
                        <a:pt x="582698" y="729015"/>
                        <a:pt x="596952" y="729020"/>
                        <a:pt x="610813" y="726950"/>
                      </a:cubicBezTo>
                      <a:cubicBezTo>
                        <a:pt x="610824" y="650755"/>
                        <a:pt x="610847" y="497424"/>
                        <a:pt x="610858" y="421248"/>
                      </a:cubicBezTo>
                      <a:cubicBezTo>
                        <a:pt x="603904" y="420304"/>
                        <a:pt x="596930" y="419656"/>
                        <a:pt x="589860" y="419657"/>
                      </a:cubicBezTo>
                      <a:close/>
                      <a:moveTo>
                        <a:pt x="308844" y="574110"/>
                      </a:moveTo>
                      <a:cubicBezTo>
                        <a:pt x="308845" y="567048"/>
                        <a:pt x="308197" y="560080"/>
                        <a:pt x="307253" y="553134"/>
                      </a:cubicBezTo>
                      <a:cubicBezTo>
                        <a:pt x="231058" y="553123"/>
                        <a:pt x="77727" y="553099"/>
                        <a:pt x="1550" y="553087"/>
                      </a:cubicBezTo>
                      <a:cubicBezTo>
                        <a:pt x="-515" y="566947"/>
                        <a:pt x="-519" y="581202"/>
                        <a:pt x="1550" y="595062"/>
                      </a:cubicBezTo>
                      <a:cubicBezTo>
                        <a:pt x="77746" y="595074"/>
                        <a:pt x="231076" y="595096"/>
                        <a:pt x="307253" y="595108"/>
                      </a:cubicBezTo>
                      <a:cubicBezTo>
                        <a:pt x="308196" y="588154"/>
                        <a:pt x="308844" y="581179"/>
                        <a:pt x="308844" y="574110"/>
                      </a:cubicBezTo>
                      <a:close/>
                    </a:path>
                  </a:pathLst>
                </a:custGeom>
                <a:solidFill>
                  <a:srgbClr val="B9DAF4"/>
                </a:solidFill>
                <a:ln w="8096" cap="flat">
                  <a:noFill/>
                  <a:prstDash val="solid"/>
                  <a:miter/>
                </a:ln>
              </p:spPr>
              <p:txBody>
                <a:bodyPr rtlCol="0" anchor="ctr"/>
                <a:lstStyle/>
                <a:p>
                  <a:endParaRPr lang="nl-NL"/>
                </a:p>
              </p:txBody>
            </p:sp>
          </p:grpSp>
          <p:sp>
            <p:nvSpPr>
              <p:cNvPr id="1801" name="Tekstvak 1800">
                <a:extLst>
                  <a:ext uri="{FF2B5EF4-FFF2-40B4-BE49-F238E27FC236}">
                    <a16:creationId xmlns:a16="http://schemas.microsoft.com/office/drawing/2014/main" id="{A5B0BE5E-8BB0-5961-80F4-5EFF81166749}"/>
                  </a:ext>
                </a:extLst>
              </p:cNvPr>
              <p:cNvSpPr txBox="1"/>
              <p:nvPr/>
            </p:nvSpPr>
            <p:spPr>
              <a:xfrm>
                <a:off x="8274670" y="2224290"/>
                <a:ext cx="774305" cy="646331"/>
              </a:xfrm>
              <a:prstGeom prst="rect">
                <a:avLst/>
              </a:prstGeom>
              <a:noFill/>
            </p:spPr>
            <p:txBody>
              <a:bodyPr wrap="square" lIns="0" tIns="0" rIns="0" bIns="0" rtlCol="0">
                <a:spAutoFit/>
              </a:bodyPr>
              <a:lstStyle/>
              <a:p>
                <a:pPr algn="l"/>
                <a:r>
                  <a:rPr lang="nl-NL" sz="1400">
                    <a:solidFill>
                      <a:schemeClr val="bg1"/>
                    </a:solidFill>
                  </a:rPr>
                  <a:t>Ja, 3x per dag, sinds…</a:t>
                </a:r>
              </a:p>
            </p:txBody>
          </p:sp>
        </p:grpSp>
      </p:grpSp>
      <p:sp>
        <p:nvSpPr>
          <p:cNvPr id="29" name="Titel 28">
            <a:extLst>
              <a:ext uri="{FF2B5EF4-FFF2-40B4-BE49-F238E27FC236}">
                <a16:creationId xmlns:a16="http://schemas.microsoft.com/office/drawing/2014/main" id="{32799DEC-9206-4D38-2FDA-2D78E6B4961F}"/>
              </a:ext>
            </a:extLst>
          </p:cNvPr>
          <p:cNvSpPr>
            <a:spLocks noGrp="1"/>
          </p:cNvSpPr>
          <p:nvPr>
            <p:ph type="title"/>
          </p:nvPr>
        </p:nvSpPr>
        <p:spPr/>
        <p:txBody>
          <a:bodyPr/>
          <a:lstStyle/>
          <a:p>
            <a:r>
              <a:rPr lang="nl-NL"/>
              <a:t>Medicatie-informatie ontbreekt</a:t>
            </a:r>
          </a:p>
        </p:txBody>
      </p:sp>
      <p:grpSp>
        <p:nvGrpSpPr>
          <p:cNvPr id="1543" name="Groep 1542">
            <a:extLst>
              <a:ext uri="{FF2B5EF4-FFF2-40B4-BE49-F238E27FC236}">
                <a16:creationId xmlns:a16="http://schemas.microsoft.com/office/drawing/2014/main" id="{BA785571-8F93-FDFD-B855-05D32B6DD246}"/>
              </a:ext>
            </a:extLst>
          </p:cNvPr>
          <p:cNvGrpSpPr/>
          <p:nvPr/>
        </p:nvGrpSpPr>
        <p:grpSpPr>
          <a:xfrm>
            <a:off x="8047574" y="3812974"/>
            <a:ext cx="4146015" cy="2981348"/>
            <a:chOff x="8047574" y="3812974"/>
            <a:chExt cx="4146015" cy="2981348"/>
          </a:xfrm>
        </p:grpSpPr>
        <p:sp>
          <p:nvSpPr>
            <p:cNvPr id="1544" name="Vrije vorm 1543">
              <a:extLst>
                <a:ext uri="{FF2B5EF4-FFF2-40B4-BE49-F238E27FC236}">
                  <a16:creationId xmlns:a16="http://schemas.microsoft.com/office/drawing/2014/main" id="{EB184621-1C41-7AA4-B5E8-9EFDDB384A26}"/>
                </a:ext>
              </a:extLst>
            </p:cNvPr>
            <p:cNvSpPr/>
            <p:nvPr/>
          </p:nvSpPr>
          <p:spPr>
            <a:xfrm flipH="1">
              <a:off x="8109318" y="3812974"/>
              <a:ext cx="4084271" cy="2782264"/>
            </a:xfrm>
            <a:custGeom>
              <a:avLst/>
              <a:gdLst>
                <a:gd name="connsiteX0" fmla="*/ 0 w 4084271"/>
                <a:gd name="connsiteY0" fmla="*/ 0 h 2782264"/>
                <a:gd name="connsiteX1" fmla="*/ 0 w 4084271"/>
                <a:gd name="connsiteY1" fmla="*/ 2782264 h 2782264"/>
                <a:gd name="connsiteX2" fmla="*/ 4084271 w 4084271"/>
                <a:gd name="connsiteY2" fmla="*/ 2782264 h 2782264"/>
                <a:gd name="connsiteX3" fmla="*/ 4082736 w 4084271"/>
                <a:gd name="connsiteY3" fmla="*/ 2676578 h 2782264"/>
                <a:gd name="connsiteX4" fmla="*/ 3687777 w 4084271"/>
                <a:gd name="connsiteY4" fmla="*/ 1597355 h 2782264"/>
                <a:gd name="connsiteX5" fmla="*/ 1558627 w 4084271"/>
                <a:gd name="connsiteY5" fmla="*/ 744580 h 2782264"/>
                <a:gd name="connsiteX6" fmla="*/ 33065 w 4084271"/>
                <a:gd name="connsiteY6" fmla="*/ 14836 h 2782264"/>
                <a:gd name="connsiteX7" fmla="*/ 0 w 4084271"/>
                <a:gd name="connsiteY7" fmla="*/ 0 h 278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4271" h="2782264">
                  <a:moveTo>
                    <a:pt x="0" y="0"/>
                  </a:moveTo>
                  <a:lnTo>
                    <a:pt x="0" y="2782264"/>
                  </a:lnTo>
                  <a:lnTo>
                    <a:pt x="4084271" y="2782264"/>
                  </a:lnTo>
                  <a:lnTo>
                    <a:pt x="4082736" y="2676578"/>
                  </a:lnTo>
                  <a:cubicBezTo>
                    <a:pt x="4066167" y="2338982"/>
                    <a:pt x="3943194" y="1972285"/>
                    <a:pt x="3687777" y="1597355"/>
                  </a:cubicBezTo>
                  <a:cubicBezTo>
                    <a:pt x="3032749" y="635545"/>
                    <a:pt x="2488736" y="875357"/>
                    <a:pt x="1558627" y="744580"/>
                  </a:cubicBezTo>
                  <a:cubicBezTo>
                    <a:pt x="1016065" y="668195"/>
                    <a:pt x="500130" y="238492"/>
                    <a:pt x="33065" y="14836"/>
                  </a:cubicBezTo>
                  <a:lnTo>
                    <a:pt x="0" y="0"/>
                  </a:lnTo>
                  <a:close/>
                </a:path>
              </a:pathLst>
            </a:custGeom>
            <a:solidFill>
              <a:srgbClr val="E7F3FB"/>
            </a:solidFill>
            <a:ln w="8096" cap="flat">
              <a:noFill/>
              <a:prstDash val="solid"/>
              <a:miter/>
            </a:ln>
          </p:spPr>
          <p:txBody>
            <a:bodyPr wrap="square" rtlCol="0" anchor="ctr">
              <a:noAutofit/>
            </a:bodyPr>
            <a:lstStyle/>
            <a:p>
              <a:endParaRPr lang="nl-NL"/>
            </a:p>
          </p:txBody>
        </p:sp>
        <p:grpSp>
          <p:nvGrpSpPr>
            <p:cNvPr id="28" name="Groep 27">
              <a:extLst>
                <a:ext uri="{FF2B5EF4-FFF2-40B4-BE49-F238E27FC236}">
                  <a16:creationId xmlns:a16="http://schemas.microsoft.com/office/drawing/2014/main" id="{902A3228-9F5F-214E-F1BC-A5D4B1791519}"/>
                </a:ext>
              </a:extLst>
            </p:cNvPr>
            <p:cNvGrpSpPr/>
            <p:nvPr/>
          </p:nvGrpSpPr>
          <p:grpSpPr>
            <a:xfrm>
              <a:off x="8047574" y="4572263"/>
              <a:ext cx="4146014" cy="2222059"/>
              <a:chOff x="3316788" y="1472759"/>
              <a:chExt cx="3421270" cy="1833632"/>
            </a:xfrm>
          </p:grpSpPr>
          <p:grpSp>
            <p:nvGrpSpPr>
              <p:cNvPr id="31" name="Groep 30">
                <a:extLst>
                  <a:ext uri="{FF2B5EF4-FFF2-40B4-BE49-F238E27FC236}">
                    <a16:creationId xmlns:a16="http://schemas.microsoft.com/office/drawing/2014/main" id="{F142CF35-B7D2-3261-396F-B0F4875B92F7}"/>
                  </a:ext>
                </a:extLst>
              </p:cNvPr>
              <p:cNvGrpSpPr/>
              <p:nvPr/>
            </p:nvGrpSpPr>
            <p:grpSpPr>
              <a:xfrm>
                <a:off x="3980846" y="2280184"/>
                <a:ext cx="1039095" cy="861050"/>
                <a:chOff x="8946549" y="4505363"/>
                <a:chExt cx="1259709" cy="1043863"/>
              </a:xfrm>
            </p:grpSpPr>
            <p:sp>
              <p:nvSpPr>
                <p:cNvPr id="1539" name="Vrije vorm 1538">
                  <a:extLst>
                    <a:ext uri="{FF2B5EF4-FFF2-40B4-BE49-F238E27FC236}">
                      <a16:creationId xmlns:a16="http://schemas.microsoft.com/office/drawing/2014/main" id="{56C53DFF-1715-BEC5-C3D6-F72A3907F101}"/>
                    </a:ext>
                  </a:extLst>
                </p:cNvPr>
                <p:cNvSpPr/>
                <p:nvPr/>
              </p:nvSpPr>
              <p:spPr>
                <a:xfrm flipH="1">
                  <a:off x="8946549" y="4505363"/>
                  <a:ext cx="1259709" cy="1043863"/>
                </a:xfrm>
                <a:custGeom>
                  <a:avLst/>
                  <a:gdLst>
                    <a:gd name="connsiteX0" fmla="*/ 580355 w 580613"/>
                    <a:gd name="connsiteY0" fmla="*/ 14832 h 481127"/>
                    <a:gd name="connsiteX1" fmla="*/ 514476 w 580613"/>
                    <a:gd name="connsiteY1" fmla="*/ 365684 h 481127"/>
                    <a:gd name="connsiteX2" fmla="*/ 496858 w 580613"/>
                    <a:gd name="connsiteY2" fmla="*/ 380516 h 481127"/>
                    <a:gd name="connsiteX3" fmla="*/ 12306 w 580613"/>
                    <a:gd name="connsiteY3" fmla="*/ 380516 h 481127"/>
                    <a:gd name="connsiteX4" fmla="*/ 258 w 580613"/>
                    <a:gd name="connsiteY4" fmla="*/ 365684 h 481127"/>
                    <a:gd name="connsiteX5" fmla="*/ 66146 w 580613"/>
                    <a:gd name="connsiteY5" fmla="*/ 14832 h 481127"/>
                    <a:gd name="connsiteX6" fmla="*/ 83763 w 580613"/>
                    <a:gd name="connsiteY6" fmla="*/ 0 h 481127"/>
                    <a:gd name="connsiteX7" fmla="*/ 568307 w 580613"/>
                    <a:gd name="connsiteY7" fmla="*/ 0 h 481127"/>
                    <a:gd name="connsiteX8" fmla="*/ 580355 w 580613"/>
                    <a:gd name="connsiteY8" fmla="*/ 14832 h 481127"/>
                    <a:gd name="connsiteX9" fmla="*/ 425805 w 580613"/>
                    <a:gd name="connsiteY9" fmla="*/ 481128 h 481127"/>
                    <a:gd name="connsiteX10" fmla="*/ 408544 w 580613"/>
                    <a:gd name="connsiteY10" fmla="*/ 463867 h 481127"/>
                    <a:gd name="connsiteX11" fmla="*/ 114529 w 580613"/>
                    <a:gd name="connsiteY11" fmla="*/ 463867 h 481127"/>
                    <a:gd name="connsiteX12" fmla="*/ 97268 w 580613"/>
                    <a:gd name="connsiteY12" fmla="*/ 481128 h 481127"/>
                    <a:gd name="connsiteX13" fmla="*/ 97268 w 580613"/>
                    <a:gd name="connsiteY13" fmla="*/ 481128 h 481127"/>
                    <a:gd name="connsiteX14" fmla="*/ 425805 w 580613"/>
                    <a:gd name="connsiteY14" fmla="*/ 481128 h 481127"/>
                    <a:gd name="connsiteX15" fmla="*/ 425805 w 580613"/>
                    <a:gd name="connsiteY15" fmla="*/ 481128 h 481127"/>
                    <a:gd name="connsiteX16" fmla="*/ 318522 w 580613"/>
                    <a:gd name="connsiteY16" fmla="*/ 380516 h 481127"/>
                    <a:gd name="connsiteX17" fmla="*/ 211651 w 580613"/>
                    <a:gd name="connsiteY17" fmla="*/ 380516 h 481127"/>
                    <a:gd name="connsiteX18" fmla="*/ 211651 w 580613"/>
                    <a:gd name="connsiteY18" fmla="*/ 463867 h 481127"/>
                    <a:gd name="connsiteX19" fmla="*/ 318522 w 580613"/>
                    <a:gd name="connsiteY19" fmla="*/ 463867 h 481127"/>
                    <a:gd name="connsiteX20" fmla="*/ 318522 w 580613"/>
                    <a:gd name="connsiteY20" fmla="*/ 380516 h 48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0613" h="481127">
                      <a:moveTo>
                        <a:pt x="580355" y="14832"/>
                      </a:moveTo>
                      <a:lnTo>
                        <a:pt x="514476" y="365684"/>
                      </a:lnTo>
                      <a:cubicBezTo>
                        <a:pt x="512945" y="373845"/>
                        <a:pt x="505011" y="380516"/>
                        <a:pt x="496858" y="380516"/>
                      </a:cubicBezTo>
                      <a:lnTo>
                        <a:pt x="12306" y="380516"/>
                      </a:lnTo>
                      <a:cubicBezTo>
                        <a:pt x="4153" y="380516"/>
                        <a:pt x="-1272" y="373845"/>
                        <a:pt x="258" y="365684"/>
                      </a:cubicBezTo>
                      <a:lnTo>
                        <a:pt x="66146" y="14832"/>
                      </a:lnTo>
                      <a:cubicBezTo>
                        <a:pt x="67676" y="6671"/>
                        <a:pt x="75602" y="0"/>
                        <a:pt x="83763" y="0"/>
                      </a:cubicBezTo>
                      <a:lnTo>
                        <a:pt x="568307" y="0"/>
                      </a:lnTo>
                      <a:cubicBezTo>
                        <a:pt x="576468" y="0"/>
                        <a:pt x="581885" y="6671"/>
                        <a:pt x="580355" y="14832"/>
                      </a:cubicBezTo>
                      <a:close/>
                      <a:moveTo>
                        <a:pt x="425805" y="481128"/>
                      </a:moveTo>
                      <a:cubicBezTo>
                        <a:pt x="425805" y="471631"/>
                        <a:pt x="418033" y="463867"/>
                        <a:pt x="408544" y="463867"/>
                      </a:cubicBezTo>
                      <a:lnTo>
                        <a:pt x="114529" y="463867"/>
                      </a:lnTo>
                      <a:cubicBezTo>
                        <a:pt x="105032" y="463867"/>
                        <a:pt x="97268" y="471631"/>
                        <a:pt x="97268" y="481128"/>
                      </a:cubicBezTo>
                      <a:lnTo>
                        <a:pt x="97268" y="481128"/>
                      </a:lnTo>
                      <a:lnTo>
                        <a:pt x="425805" y="481128"/>
                      </a:lnTo>
                      <a:cubicBezTo>
                        <a:pt x="425805" y="481128"/>
                        <a:pt x="425805" y="481128"/>
                        <a:pt x="425805" y="481128"/>
                      </a:cubicBezTo>
                      <a:close/>
                      <a:moveTo>
                        <a:pt x="318522" y="380516"/>
                      </a:moveTo>
                      <a:lnTo>
                        <a:pt x="211651" y="380516"/>
                      </a:lnTo>
                      <a:cubicBezTo>
                        <a:pt x="211651" y="380516"/>
                        <a:pt x="211651" y="463867"/>
                        <a:pt x="211651" y="463867"/>
                      </a:cubicBezTo>
                      <a:lnTo>
                        <a:pt x="318522" y="463867"/>
                      </a:lnTo>
                      <a:cubicBezTo>
                        <a:pt x="318522" y="463867"/>
                        <a:pt x="318522" y="380516"/>
                        <a:pt x="318522" y="380516"/>
                      </a:cubicBezTo>
                      <a:close/>
                    </a:path>
                  </a:pathLst>
                </a:custGeom>
                <a:solidFill>
                  <a:srgbClr val="B8DAF4"/>
                </a:solidFill>
                <a:ln w="8096" cap="flat">
                  <a:noFill/>
                  <a:prstDash val="solid"/>
                  <a:miter/>
                </a:ln>
              </p:spPr>
              <p:txBody>
                <a:bodyPr rtlCol="0" anchor="ctr"/>
                <a:lstStyle/>
                <a:p>
                  <a:endParaRPr lang="nl-NL"/>
                </a:p>
              </p:txBody>
            </p:sp>
            <p:sp>
              <p:nvSpPr>
                <p:cNvPr id="1540" name="Vrije vorm 1539">
                  <a:extLst>
                    <a:ext uri="{FF2B5EF4-FFF2-40B4-BE49-F238E27FC236}">
                      <a16:creationId xmlns:a16="http://schemas.microsoft.com/office/drawing/2014/main" id="{DEDF33BB-EFC4-05F0-8D28-B5EEB44FC19D}"/>
                    </a:ext>
                  </a:extLst>
                </p:cNvPr>
                <p:cNvSpPr/>
                <p:nvPr/>
              </p:nvSpPr>
              <p:spPr>
                <a:xfrm flipH="1">
                  <a:off x="9008520" y="4564929"/>
                  <a:ext cx="1137946" cy="715593"/>
                </a:xfrm>
                <a:custGeom>
                  <a:avLst/>
                  <a:gdLst>
                    <a:gd name="connsiteX0" fmla="*/ 5878 w 524491"/>
                    <a:gd name="connsiteY0" fmla="*/ 329825 h 329824"/>
                    <a:gd name="connsiteX1" fmla="*/ 0 w 524491"/>
                    <a:gd name="connsiteY1" fmla="*/ 328732 h 329824"/>
                    <a:gd name="connsiteX2" fmla="*/ 58479 w 524491"/>
                    <a:gd name="connsiteY2" fmla="*/ 17269 h 329824"/>
                    <a:gd name="connsiteX3" fmla="*/ 79036 w 524491"/>
                    <a:gd name="connsiteY3" fmla="*/ 0 h 329824"/>
                    <a:gd name="connsiteX4" fmla="*/ 524491 w 524491"/>
                    <a:gd name="connsiteY4" fmla="*/ 0 h 329824"/>
                    <a:gd name="connsiteX5" fmla="*/ 524491 w 524491"/>
                    <a:gd name="connsiteY5" fmla="*/ 5975 h 329824"/>
                    <a:gd name="connsiteX6" fmla="*/ 79036 w 524491"/>
                    <a:gd name="connsiteY6" fmla="*/ 5975 h 329824"/>
                    <a:gd name="connsiteX7" fmla="*/ 64357 w 524491"/>
                    <a:gd name="connsiteY7" fmla="*/ 18362 h 329824"/>
                    <a:gd name="connsiteX8" fmla="*/ 5878 w 524491"/>
                    <a:gd name="connsiteY8" fmla="*/ 329825 h 32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491" h="329824">
                      <a:moveTo>
                        <a:pt x="5878" y="329825"/>
                      </a:moveTo>
                      <a:lnTo>
                        <a:pt x="0" y="328732"/>
                      </a:lnTo>
                      <a:lnTo>
                        <a:pt x="58479" y="17269"/>
                      </a:lnTo>
                      <a:cubicBezTo>
                        <a:pt x="60268" y="7740"/>
                        <a:pt x="69490" y="0"/>
                        <a:pt x="79036" y="0"/>
                      </a:cubicBezTo>
                      <a:lnTo>
                        <a:pt x="524491" y="0"/>
                      </a:lnTo>
                      <a:lnTo>
                        <a:pt x="524491" y="5975"/>
                      </a:lnTo>
                      <a:lnTo>
                        <a:pt x="79036" y="5975"/>
                      </a:lnTo>
                      <a:cubicBezTo>
                        <a:pt x="72340" y="5975"/>
                        <a:pt x="65620" y="11650"/>
                        <a:pt x="64357" y="18362"/>
                      </a:cubicBezTo>
                      <a:lnTo>
                        <a:pt x="5878" y="329825"/>
                      </a:lnTo>
                      <a:close/>
                    </a:path>
                  </a:pathLst>
                </a:custGeom>
                <a:solidFill>
                  <a:srgbClr val="FFFFFF"/>
                </a:solidFill>
                <a:ln w="8096" cap="flat">
                  <a:noFill/>
                  <a:prstDash val="solid"/>
                  <a:miter/>
                </a:ln>
              </p:spPr>
              <p:txBody>
                <a:bodyPr rtlCol="0" anchor="ctr"/>
                <a:lstStyle/>
                <a:p>
                  <a:endParaRPr lang="nl-NL"/>
                </a:p>
              </p:txBody>
            </p:sp>
            <p:sp>
              <p:nvSpPr>
                <p:cNvPr id="1541" name="Vrije vorm 1540">
                  <a:extLst>
                    <a:ext uri="{FF2B5EF4-FFF2-40B4-BE49-F238E27FC236}">
                      <a16:creationId xmlns:a16="http://schemas.microsoft.com/office/drawing/2014/main" id="{A8E84839-3BF6-C535-2FF1-505D6C6CB9A3}"/>
                    </a:ext>
                  </a:extLst>
                </p:cNvPr>
                <p:cNvSpPr/>
                <p:nvPr/>
              </p:nvSpPr>
              <p:spPr>
                <a:xfrm flipH="1">
                  <a:off x="9515187" y="5330938"/>
                  <a:ext cx="231868" cy="118567"/>
                </a:xfrm>
                <a:custGeom>
                  <a:avLst/>
                  <a:gdLst>
                    <a:gd name="connsiteX0" fmla="*/ 0 w 106870"/>
                    <a:gd name="connsiteY0" fmla="*/ 0 h 54649"/>
                    <a:gd name="connsiteX1" fmla="*/ 106871 w 106870"/>
                    <a:gd name="connsiteY1" fmla="*/ 54650 h 54649"/>
                    <a:gd name="connsiteX2" fmla="*/ 106871 w 106870"/>
                    <a:gd name="connsiteY2" fmla="*/ 0 h 54649"/>
                    <a:gd name="connsiteX3" fmla="*/ 0 w 106870"/>
                    <a:gd name="connsiteY3" fmla="*/ 0 h 54649"/>
                  </a:gdLst>
                  <a:ahLst/>
                  <a:cxnLst>
                    <a:cxn ang="0">
                      <a:pos x="connsiteX0" y="connsiteY0"/>
                    </a:cxn>
                    <a:cxn ang="0">
                      <a:pos x="connsiteX1" y="connsiteY1"/>
                    </a:cxn>
                    <a:cxn ang="0">
                      <a:pos x="connsiteX2" y="connsiteY2"/>
                    </a:cxn>
                    <a:cxn ang="0">
                      <a:pos x="connsiteX3" y="connsiteY3"/>
                    </a:cxn>
                  </a:cxnLst>
                  <a:rect l="l" t="t" r="r" b="b"/>
                  <a:pathLst>
                    <a:path w="106870" h="54649">
                      <a:moveTo>
                        <a:pt x="0" y="0"/>
                      </a:moveTo>
                      <a:lnTo>
                        <a:pt x="106871" y="54650"/>
                      </a:lnTo>
                      <a:lnTo>
                        <a:pt x="106871" y="0"/>
                      </a:lnTo>
                      <a:lnTo>
                        <a:pt x="0" y="0"/>
                      </a:lnTo>
                      <a:close/>
                    </a:path>
                  </a:pathLst>
                </a:custGeom>
                <a:solidFill>
                  <a:srgbClr val="86C2EB"/>
                </a:solidFill>
                <a:ln w="8096" cap="flat">
                  <a:noFill/>
                  <a:prstDash val="solid"/>
                  <a:miter/>
                </a:ln>
              </p:spPr>
              <p:txBody>
                <a:bodyPr rtlCol="0" anchor="ctr"/>
                <a:lstStyle/>
                <a:p>
                  <a:endParaRPr lang="nl-NL"/>
                </a:p>
              </p:txBody>
            </p:sp>
          </p:grpSp>
          <p:grpSp>
            <p:nvGrpSpPr>
              <p:cNvPr id="35" name="Groep 34">
                <a:extLst>
                  <a:ext uri="{FF2B5EF4-FFF2-40B4-BE49-F238E27FC236}">
                    <a16:creationId xmlns:a16="http://schemas.microsoft.com/office/drawing/2014/main" id="{90AA2B4B-AA54-26B1-149A-4DC7E5FB4BA1}"/>
                  </a:ext>
                </a:extLst>
              </p:cNvPr>
              <p:cNvGrpSpPr/>
              <p:nvPr/>
            </p:nvGrpSpPr>
            <p:grpSpPr>
              <a:xfrm>
                <a:off x="3316788" y="3143138"/>
                <a:ext cx="3421270" cy="117673"/>
                <a:chOff x="8045934" y="6592979"/>
                <a:chExt cx="4147654" cy="142656"/>
              </a:xfrm>
            </p:grpSpPr>
            <p:sp>
              <p:nvSpPr>
                <p:cNvPr id="1537" name="Vrije vorm 1536">
                  <a:extLst>
                    <a:ext uri="{FF2B5EF4-FFF2-40B4-BE49-F238E27FC236}">
                      <a16:creationId xmlns:a16="http://schemas.microsoft.com/office/drawing/2014/main" id="{79FF9222-0540-DA38-37DF-6F2FE13DA1E4}"/>
                    </a:ext>
                  </a:extLst>
                </p:cNvPr>
                <p:cNvSpPr/>
                <p:nvPr/>
              </p:nvSpPr>
              <p:spPr>
                <a:xfrm flipH="1">
                  <a:off x="8045934" y="6599387"/>
                  <a:ext cx="4147654" cy="136248"/>
                </a:xfrm>
                <a:custGeom>
                  <a:avLst/>
                  <a:gdLst>
                    <a:gd name="connsiteX0" fmla="*/ 2297311 w 2297310"/>
                    <a:gd name="connsiteY0" fmla="*/ 76267 h 76266"/>
                    <a:gd name="connsiteX1" fmla="*/ 0 w 2297310"/>
                    <a:gd name="connsiteY1" fmla="*/ 76267 h 76266"/>
                    <a:gd name="connsiteX2" fmla="*/ 0 w 2297310"/>
                    <a:gd name="connsiteY2" fmla="*/ 0 h 76266"/>
                    <a:gd name="connsiteX3" fmla="*/ 2276747 w 2297310"/>
                    <a:gd name="connsiteY3" fmla="*/ 0 h 76266"/>
                    <a:gd name="connsiteX4" fmla="*/ 2281928 w 2297310"/>
                    <a:gd name="connsiteY4" fmla="*/ 3562 h 76266"/>
                    <a:gd name="connsiteX5" fmla="*/ 2282171 w 2297310"/>
                    <a:gd name="connsiteY5" fmla="*/ 3886 h 76266"/>
                    <a:gd name="connsiteX6" fmla="*/ 2283709 w 2297310"/>
                    <a:gd name="connsiteY6" fmla="*/ 6477 h 76266"/>
                    <a:gd name="connsiteX7" fmla="*/ 2285571 w 2297310"/>
                    <a:gd name="connsiteY7" fmla="*/ 10525 h 76266"/>
                    <a:gd name="connsiteX8" fmla="*/ 2286543 w 2297310"/>
                    <a:gd name="connsiteY8" fmla="*/ 13197 h 76266"/>
                    <a:gd name="connsiteX9" fmla="*/ 2297311 w 2297310"/>
                    <a:gd name="connsiteY9" fmla="*/ 76267 h 7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7310" h="76266">
                      <a:moveTo>
                        <a:pt x="2297311" y="76267"/>
                      </a:moveTo>
                      <a:lnTo>
                        <a:pt x="0" y="76267"/>
                      </a:lnTo>
                      <a:lnTo>
                        <a:pt x="0" y="0"/>
                      </a:lnTo>
                      <a:lnTo>
                        <a:pt x="2276747" y="0"/>
                      </a:lnTo>
                      <a:cubicBezTo>
                        <a:pt x="2278528" y="0"/>
                        <a:pt x="2280228" y="1215"/>
                        <a:pt x="2281928" y="3562"/>
                      </a:cubicBezTo>
                      <a:cubicBezTo>
                        <a:pt x="2282009" y="3643"/>
                        <a:pt x="2282090" y="3724"/>
                        <a:pt x="2282171" y="3886"/>
                      </a:cubicBezTo>
                      <a:cubicBezTo>
                        <a:pt x="2282657" y="4615"/>
                        <a:pt x="2283224" y="5506"/>
                        <a:pt x="2283709" y="6477"/>
                      </a:cubicBezTo>
                      <a:cubicBezTo>
                        <a:pt x="2284357" y="7692"/>
                        <a:pt x="2284924" y="9068"/>
                        <a:pt x="2285571" y="10525"/>
                      </a:cubicBezTo>
                      <a:cubicBezTo>
                        <a:pt x="2285896" y="11335"/>
                        <a:pt x="2286219" y="12225"/>
                        <a:pt x="2286543" y="13197"/>
                      </a:cubicBezTo>
                      <a:cubicBezTo>
                        <a:pt x="2291158" y="26394"/>
                        <a:pt x="2294963" y="48740"/>
                        <a:pt x="2297311" y="76267"/>
                      </a:cubicBezTo>
                      <a:close/>
                    </a:path>
                  </a:pathLst>
                </a:custGeom>
                <a:solidFill>
                  <a:srgbClr val="FFFFFF"/>
                </a:solidFill>
                <a:ln w="8096" cap="flat">
                  <a:noFill/>
                  <a:prstDash val="solid"/>
                  <a:miter/>
                </a:ln>
              </p:spPr>
              <p:txBody>
                <a:bodyPr rtlCol="0" anchor="ctr"/>
                <a:lstStyle/>
                <a:p>
                  <a:endParaRPr lang="nl-NL"/>
                </a:p>
              </p:txBody>
            </p:sp>
            <p:sp>
              <p:nvSpPr>
                <p:cNvPr id="1538" name="Vrije vorm 1537">
                  <a:extLst>
                    <a:ext uri="{FF2B5EF4-FFF2-40B4-BE49-F238E27FC236}">
                      <a16:creationId xmlns:a16="http://schemas.microsoft.com/office/drawing/2014/main" id="{33C7319D-C2FE-B360-AEE4-C71D6A05780E}"/>
                    </a:ext>
                  </a:extLst>
                </p:cNvPr>
                <p:cNvSpPr/>
                <p:nvPr/>
              </p:nvSpPr>
              <p:spPr>
                <a:xfrm flipH="1">
                  <a:off x="8047575" y="6592979"/>
                  <a:ext cx="4146013" cy="12964"/>
                </a:xfrm>
                <a:custGeom>
                  <a:avLst/>
                  <a:gdLst>
                    <a:gd name="connsiteX0" fmla="*/ 4146013 w 4146013"/>
                    <a:gd name="connsiteY0" fmla="*/ 0 h 12964"/>
                    <a:gd name="connsiteX1" fmla="*/ 0 w 4146013"/>
                    <a:gd name="connsiteY1" fmla="*/ 0 h 12964"/>
                    <a:gd name="connsiteX2" fmla="*/ 0 w 4146013"/>
                    <a:gd name="connsiteY2" fmla="*/ 12964 h 12964"/>
                    <a:gd name="connsiteX3" fmla="*/ 4146013 w 4146013"/>
                    <a:gd name="connsiteY3" fmla="*/ 12964 h 12964"/>
                  </a:gdLst>
                  <a:ahLst/>
                  <a:cxnLst>
                    <a:cxn ang="0">
                      <a:pos x="connsiteX0" y="connsiteY0"/>
                    </a:cxn>
                    <a:cxn ang="0">
                      <a:pos x="connsiteX1" y="connsiteY1"/>
                    </a:cxn>
                    <a:cxn ang="0">
                      <a:pos x="connsiteX2" y="connsiteY2"/>
                    </a:cxn>
                    <a:cxn ang="0">
                      <a:pos x="connsiteX3" y="connsiteY3"/>
                    </a:cxn>
                  </a:cxnLst>
                  <a:rect l="l" t="t" r="r" b="b"/>
                  <a:pathLst>
                    <a:path w="4146013" h="12964">
                      <a:moveTo>
                        <a:pt x="4146013" y="0"/>
                      </a:moveTo>
                      <a:lnTo>
                        <a:pt x="0" y="0"/>
                      </a:lnTo>
                      <a:lnTo>
                        <a:pt x="0" y="12964"/>
                      </a:lnTo>
                      <a:lnTo>
                        <a:pt x="4146013" y="12964"/>
                      </a:lnTo>
                      <a:close/>
                    </a:path>
                  </a:pathLst>
                </a:custGeom>
                <a:solidFill>
                  <a:srgbClr val="B9DAF4"/>
                </a:solidFill>
                <a:ln w="8096" cap="flat">
                  <a:noFill/>
                  <a:prstDash val="solid"/>
                  <a:miter/>
                </a:ln>
              </p:spPr>
              <p:txBody>
                <a:bodyPr wrap="square" rtlCol="0" anchor="ctr">
                  <a:noAutofit/>
                </a:bodyPr>
                <a:lstStyle/>
                <a:p>
                  <a:endParaRPr lang="nl-NL"/>
                </a:p>
              </p:txBody>
            </p:sp>
          </p:grpSp>
          <p:grpSp>
            <p:nvGrpSpPr>
              <p:cNvPr id="1797" name="Groep 1796">
                <a:extLst>
                  <a:ext uri="{FF2B5EF4-FFF2-40B4-BE49-F238E27FC236}">
                    <a16:creationId xmlns:a16="http://schemas.microsoft.com/office/drawing/2014/main" id="{4DE352A5-BE2B-F0DF-4ADE-667052770EE7}"/>
                  </a:ext>
                </a:extLst>
              </p:cNvPr>
              <p:cNvGrpSpPr/>
              <p:nvPr/>
            </p:nvGrpSpPr>
            <p:grpSpPr>
              <a:xfrm>
                <a:off x="4209493" y="1472759"/>
                <a:ext cx="515448" cy="966238"/>
                <a:chOff x="9534546" y="4462559"/>
                <a:chExt cx="400323" cy="750429"/>
              </a:xfrm>
            </p:grpSpPr>
            <p:sp>
              <p:nvSpPr>
                <p:cNvPr id="1851" name="Vrije vorm 1850">
                  <a:extLst>
                    <a:ext uri="{FF2B5EF4-FFF2-40B4-BE49-F238E27FC236}">
                      <a16:creationId xmlns:a16="http://schemas.microsoft.com/office/drawing/2014/main" id="{BE0CCFA6-8ABD-AA2B-266B-949C94BE2FD1}"/>
                    </a:ext>
                  </a:extLst>
                </p:cNvPr>
                <p:cNvSpPr/>
                <p:nvPr/>
              </p:nvSpPr>
              <p:spPr>
                <a:xfrm flipH="1">
                  <a:off x="9610113" y="4968437"/>
                  <a:ext cx="244551" cy="244551"/>
                </a:xfrm>
                <a:custGeom>
                  <a:avLst/>
                  <a:gdLst>
                    <a:gd name="connsiteX0" fmla="*/ 112716 w 112716"/>
                    <a:gd name="connsiteY0" fmla="*/ 56358 h 112716"/>
                    <a:gd name="connsiteX1" fmla="*/ 56358 w 112716"/>
                    <a:gd name="connsiteY1" fmla="*/ 112716 h 112716"/>
                    <a:gd name="connsiteX2" fmla="*/ 0 w 112716"/>
                    <a:gd name="connsiteY2" fmla="*/ 56358 h 112716"/>
                    <a:gd name="connsiteX3" fmla="*/ 56358 w 112716"/>
                    <a:gd name="connsiteY3" fmla="*/ 0 h 112716"/>
                    <a:gd name="connsiteX4" fmla="*/ 112716 w 112716"/>
                    <a:gd name="connsiteY4" fmla="*/ 56358 h 112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16" h="112716">
                      <a:moveTo>
                        <a:pt x="112716" y="56358"/>
                      </a:moveTo>
                      <a:cubicBezTo>
                        <a:pt x="112716" y="87484"/>
                        <a:pt x="87484" y="112716"/>
                        <a:pt x="56358" y="112716"/>
                      </a:cubicBezTo>
                      <a:cubicBezTo>
                        <a:pt x="25233" y="112716"/>
                        <a:pt x="0" y="87484"/>
                        <a:pt x="0" y="56358"/>
                      </a:cubicBezTo>
                      <a:cubicBezTo>
                        <a:pt x="0" y="25233"/>
                        <a:pt x="25233" y="0"/>
                        <a:pt x="56358" y="0"/>
                      </a:cubicBezTo>
                      <a:cubicBezTo>
                        <a:pt x="87484" y="0"/>
                        <a:pt x="112716" y="25233"/>
                        <a:pt x="112716" y="56358"/>
                      </a:cubicBezTo>
                      <a:close/>
                    </a:path>
                  </a:pathLst>
                </a:custGeom>
                <a:solidFill>
                  <a:srgbClr val="F7B27A">
                    <a:alpha val="50000"/>
                  </a:srgbClr>
                </a:solidFill>
                <a:ln w="8096" cap="flat">
                  <a:noFill/>
                  <a:prstDash val="solid"/>
                  <a:miter/>
                </a:ln>
              </p:spPr>
              <p:txBody>
                <a:bodyPr rtlCol="0" anchor="ctr"/>
                <a:lstStyle/>
                <a:p>
                  <a:endParaRPr lang="nl-NL"/>
                </a:p>
              </p:txBody>
            </p:sp>
            <p:sp>
              <p:nvSpPr>
                <p:cNvPr id="1852" name="Vrije vorm 1851">
                  <a:extLst>
                    <a:ext uri="{FF2B5EF4-FFF2-40B4-BE49-F238E27FC236}">
                      <a16:creationId xmlns:a16="http://schemas.microsoft.com/office/drawing/2014/main" id="{AAA06D5F-5F35-75C5-8D27-8AE99C7F119E}"/>
                    </a:ext>
                  </a:extLst>
                </p:cNvPr>
                <p:cNvSpPr/>
                <p:nvPr/>
              </p:nvSpPr>
              <p:spPr>
                <a:xfrm flipH="1">
                  <a:off x="9649671" y="5007994"/>
                  <a:ext cx="165436" cy="165436"/>
                </a:xfrm>
                <a:custGeom>
                  <a:avLst/>
                  <a:gdLst>
                    <a:gd name="connsiteX0" fmla="*/ 76252 w 76251"/>
                    <a:gd name="connsiteY0" fmla="*/ 38126 h 76251"/>
                    <a:gd name="connsiteX1" fmla="*/ 38126 w 76251"/>
                    <a:gd name="connsiteY1" fmla="*/ 76252 h 76251"/>
                    <a:gd name="connsiteX2" fmla="*/ 0 w 76251"/>
                    <a:gd name="connsiteY2" fmla="*/ 38126 h 76251"/>
                    <a:gd name="connsiteX3" fmla="*/ 38126 w 76251"/>
                    <a:gd name="connsiteY3" fmla="*/ 0 h 76251"/>
                    <a:gd name="connsiteX4" fmla="*/ 76252 w 76251"/>
                    <a:gd name="connsiteY4" fmla="*/ 38126 h 76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51" h="76251">
                      <a:moveTo>
                        <a:pt x="76252" y="38126"/>
                      </a:moveTo>
                      <a:cubicBezTo>
                        <a:pt x="76252" y="59182"/>
                        <a:pt x="59182" y="76252"/>
                        <a:pt x="38126" y="76252"/>
                      </a:cubicBezTo>
                      <a:cubicBezTo>
                        <a:pt x="17070" y="76252"/>
                        <a:pt x="0" y="59182"/>
                        <a:pt x="0" y="38126"/>
                      </a:cubicBezTo>
                      <a:cubicBezTo>
                        <a:pt x="0" y="17070"/>
                        <a:pt x="17070" y="0"/>
                        <a:pt x="38126" y="0"/>
                      </a:cubicBezTo>
                      <a:cubicBezTo>
                        <a:pt x="59182" y="0"/>
                        <a:pt x="76252" y="17070"/>
                        <a:pt x="76252" y="38126"/>
                      </a:cubicBezTo>
                      <a:close/>
                    </a:path>
                  </a:pathLst>
                </a:custGeom>
                <a:solidFill>
                  <a:schemeClr val="accent1"/>
                </a:solidFill>
                <a:ln w="8096" cap="flat">
                  <a:noFill/>
                  <a:prstDash val="solid"/>
                  <a:miter/>
                </a:ln>
              </p:spPr>
              <p:txBody>
                <a:bodyPr rtlCol="0" anchor="ctr"/>
                <a:lstStyle/>
                <a:p>
                  <a:endParaRPr lang="nl-NL"/>
                </a:p>
              </p:txBody>
            </p:sp>
            <p:sp>
              <p:nvSpPr>
                <p:cNvPr id="1853" name="Vrije vorm 1852">
                  <a:extLst>
                    <a:ext uri="{FF2B5EF4-FFF2-40B4-BE49-F238E27FC236}">
                      <a16:creationId xmlns:a16="http://schemas.microsoft.com/office/drawing/2014/main" id="{B27F9B6C-89FD-FD17-74A4-BA5C14495AEF}"/>
                    </a:ext>
                  </a:extLst>
                </p:cNvPr>
                <p:cNvSpPr/>
                <p:nvPr/>
              </p:nvSpPr>
              <p:spPr>
                <a:xfrm flipH="1">
                  <a:off x="9730228" y="4854978"/>
                  <a:ext cx="8783" cy="154153"/>
                </a:xfrm>
                <a:custGeom>
                  <a:avLst/>
                  <a:gdLst>
                    <a:gd name="connsiteX0" fmla="*/ 0 w 4048"/>
                    <a:gd name="connsiteY0" fmla="*/ 0 h 71051"/>
                    <a:gd name="connsiteX1" fmla="*/ 4048 w 4048"/>
                    <a:gd name="connsiteY1" fmla="*/ 0 h 71051"/>
                    <a:gd name="connsiteX2" fmla="*/ 4048 w 4048"/>
                    <a:gd name="connsiteY2" fmla="*/ 71052 h 71051"/>
                    <a:gd name="connsiteX3" fmla="*/ 0 w 4048"/>
                    <a:gd name="connsiteY3" fmla="*/ 71052 h 71051"/>
                  </a:gdLst>
                  <a:ahLst/>
                  <a:cxnLst>
                    <a:cxn ang="0">
                      <a:pos x="connsiteX0" y="connsiteY0"/>
                    </a:cxn>
                    <a:cxn ang="0">
                      <a:pos x="connsiteX1" y="connsiteY1"/>
                    </a:cxn>
                    <a:cxn ang="0">
                      <a:pos x="connsiteX2" y="connsiteY2"/>
                    </a:cxn>
                    <a:cxn ang="0">
                      <a:pos x="connsiteX3" y="connsiteY3"/>
                    </a:cxn>
                  </a:cxnLst>
                  <a:rect l="l" t="t" r="r" b="b"/>
                  <a:pathLst>
                    <a:path w="4048" h="71051">
                      <a:moveTo>
                        <a:pt x="0" y="0"/>
                      </a:moveTo>
                      <a:lnTo>
                        <a:pt x="4048" y="0"/>
                      </a:lnTo>
                      <a:lnTo>
                        <a:pt x="4048" y="71052"/>
                      </a:lnTo>
                      <a:lnTo>
                        <a:pt x="0" y="71052"/>
                      </a:lnTo>
                      <a:close/>
                    </a:path>
                  </a:pathLst>
                </a:custGeom>
                <a:solidFill>
                  <a:schemeClr val="accent1"/>
                </a:solidFill>
                <a:ln w="8096" cap="flat">
                  <a:noFill/>
                  <a:prstDash val="solid"/>
                  <a:miter/>
                </a:ln>
              </p:spPr>
              <p:txBody>
                <a:bodyPr rtlCol="0" anchor="ctr"/>
                <a:lstStyle/>
                <a:p>
                  <a:endParaRPr lang="nl-NL"/>
                </a:p>
              </p:txBody>
            </p:sp>
            <p:grpSp>
              <p:nvGrpSpPr>
                <p:cNvPr id="1854" name="Graphic 2">
                  <a:extLst>
                    <a:ext uri="{FF2B5EF4-FFF2-40B4-BE49-F238E27FC236}">
                      <a16:creationId xmlns:a16="http://schemas.microsoft.com/office/drawing/2014/main" id="{00D06F36-AB58-097D-8BB6-EC55CB39B182}"/>
                    </a:ext>
                  </a:extLst>
                </p:cNvPr>
                <p:cNvGrpSpPr/>
                <p:nvPr/>
              </p:nvGrpSpPr>
              <p:grpSpPr>
                <a:xfrm flipH="1">
                  <a:off x="9534546" y="4462559"/>
                  <a:ext cx="400323" cy="400323"/>
                  <a:chOff x="4948244" y="2823869"/>
                  <a:chExt cx="184513" cy="184513"/>
                </a:xfrm>
              </p:grpSpPr>
              <p:sp>
                <p:nvSpPr>
                  <p:cNvPr id="1855" name="Vrije vorm 1854">
                    <a:extLst>
                      <a:ext uri="{FF2B5EF4-FFF2-40B4-BE49-F238E27FC236}">
                        <a16:creationId xmlns:a16="http://schemas.microsoft.com/office/drawing/2014/main" id="{F79B6D50-1CF1-B802-6F7C-563C01265754}"/>
                      </a:ext>
                    </a:extLst>
                  </p:cNvPr>
                  <p:cNvSpPr/>
                  <p:nvPr/>
                </p:nvSpPr>
                <p:spPr>
                  <a:xfrm flipH="1">
                    <a:off x="4950106" y="2825731"/>
                    <a:ext cx="180870" cy="180789"/>
                  </a:xfrm>
                  <a:custGeom>
                    <a:avLst/>
                    <a:gdLst>
                      <a:gd name="connsiteX0" fmla="*/ 90435 w 180870"/>
                      <a:gd name="connsiteY0" fmla="*/ 0 h 180789"/>
                      <a:gd name="connsiteX1" fmla="*/ 0 w 180870"/>
                      <a:gd name="connsiteY1" fmla="*/ 90354 h 180789"/>
                      <a:gd name="connsiteX2" fmla="*/ 88411 w 180870"/>
                      <a:gd name="connsiteY2" fmla="*/ 180789 h 180789"/>
                      <a:gd name="connsiteX3" fmla="*/ 92459 w 180870"/>
                      <a:gd name="connsiteY3" fmla="*/ 180789 h 180789"/>
                      <a:gd name="connsiteX4" fmla="*/ 180870 w 180870"/>
                      <a:gd name="connsiteY4" fmla="*/ 90354 h 180789"/>
                      <a:gd name="connsiteX5" fmla="*/ 90435 w 180870"/>
                      <a:gd name="connsiteY5" fmla="*/ 0 h 1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870" h="180789">
                        <a:moveTo>
                          <a:pt x="90435" y="0"/>
                        </a:moveTo>
                        <a:cubicBezTo>
                          <a:pt x="40481" y="0"/>
                          <a:pt x="0" y="40481"/>
                          <a:pt x="0" y="90354"/>
                        </a:cubicBezTo>
                        <a:cubicBezTo>
                          <a:pt x="0" y="139660"/>
                          <a:pt x="39348" y="179656"/>
                          <a:pt x="88411" y="180789"/>
                        </a:cubicBezTo>
                        <a:lnTo>
                          <a:pt x="92459" y="180789"/>
                        </a:lnTo>
                        <a:cubicBezTo>
                          <a:pt x="141523" y="179656"/>
                          <a:pt x="180870" y="139660"/>
                          <a:pt x="180870" y="90354"/>
                        </a:cubicBezTo>
                        <a:cubicBezTo>
                          <a:pt x="180870" y="40481"/>
                          <a:pt x="140389" y="0"/>
                          <a:pt x="90435" y="0"/>
                        </a:cubicBezTo>
                        <a:close/>
                      </a:path>
                    </a:pathLst>
                  </a:custGeom>
                  <a:solidFill>
                    <a:srgbClr val="F7B27A"/>
                  </a:solidFill>
                  <a:ln w="8096" cap="flat">
                    <a:solidFill>
                      <a:schemeClr val="accent1"/>
                    </a:solidFill>
                    <a:prstDash val="solid"/>
                    <a:miter/>
                  </a:ln>
                </p:spPr>
                <p:txBody>
                  <a:bodyPr rtlCol="0" anchor="ctr"/>
                  <a:lstStyle/>
                  <a:p>
                    <a:pPr algn="ctr"/>
                    <a:r>
                      <a:rPr lang="nl-NL" sz="3600" b="1">
                        <a:solidFill>
                          <a:schemeClr val="bg1"/>
                        </a:solidFill>
                      </a:rPr>
                      <a:t>?</a:t>
                    </a:r>
                  </a:p>
                </p:txBody>
              </p:sp>
              <p:sp>
                <p:nvSpPr>
                  <p:cNvPr id="1536" name="Vrije vorm 1535">
                    <a:extLst>
                      <a:ext uri="{FF2B5EF4-FFF2-40B4-BE49-F238E27FC236}">
                        <a16:creationId xmlns:a16="http://schemas.microsoft.com/office/drawing/2014/main" id="{3FC71104-639D-9AF8-929F-1616E3925C78}"/>
                      </a:ext>
                    </a:extLst>
                  </p:cNvPr>
                  <p:cNvSpPr/>
                  <p:nvPr/>
                </p:nvSpPr>
                <p:spPr>
                  <a:xfrm>
                    <a:off x="4948244" y="2823869"/>
                    <a:ext cx="184513" cy="184513"/>
                  </a:xfrm>
                  <a:custGeom>
                    <a:avLst/>
                    <a:gdLst>
                      <a:gd name="connsiteX0" fmla="*/ 92297 w 184513"/>
                      <a:gd name="connsiteY0" fmla="*/ 0 h 184513"/>
                      <a:gd name="connsiteX1" fmla="*/ 0 w 184513"/>
                      <a:gd name="connsiteY1" fmla="*/ 92216 h 184513"/>
                      <a:gd name="connsiteX2" fmla="*/ 90273 w 184513"/>
                      <a:gd name="connsiteY2" fmla="*/ 184514 h 184513"/>
                      <a:gd name="connsiteX3" fmla="*/ 94322 w 184513"/>
                      <a:gd name="connsiteY3" fmla="*/ 184514 h 184513"/>
                      <a:gd name="connsiteX4" fmla="*/ 184514 w 184513"/>
                      <a:gd name="connsiteY4" fmla="*/ 92216 h 184513"/>
                      <a:gd name="connsiteX5" fmla="*/ 92297 w 184513"/>
                      <a:gd name="connsiteY5" fmla="*/ 0 h 184513"/>
                      <a:gd name="connsiteX6" fmla="*/ 94322 w 184513"/>
                      <a:gd name="connsiteY6" fmla="*/ 180870 h 184513"/>
                      <a:gd name="connsiteX7" fmla="*/ 90273 w 184513"/>
                      <a:gd name="connsiteY7" fmla="*/ 180870 h 184513"/>
                      <a:gd name="connsiteX8" fmla="*/ 3643 w 184513"/>
                      <a:gd name="connsiteY8" fmla="*/ 92216 h 184513"/>
                      <a:gd name="connsiteX9" fmla="*/ 92297 w 184513"/>
                      <a:gd name="connsiteY9" fmla="*/ 3643 h 184513"/>
                      <a:gd name="connsiteX10" fmla="*/ 180870 w 184513"/>
                      <a:gd name="connsiteY10" fmla="*/ 92216 h 184513"/>
                      <a:gd name="connsiteX11" fmla="*/ 94322 w 184513"/>
                      <a:gd name="connsiteY11" fmla="*/ 180870 h 18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513" h="184513">
                        <a:moveTo>
                          <a:pt x="92297" y="0"/>
                        </a:moveTo>
                        <a:cubicBezTo>
                          <a:pt x="41453" y="0"/>
                          <a:pt x="0" y="41372"/>
                          <a:pt x="0" y="92216"/>
                        </a:cubicBezTo>
                        <a:cubicBezTo>
                          <a:pt x="0" y="142494"/>
                          <a:pt x="40400" y="183380"/>
                          <a:pt x="90273" y="184514"/>
                        </a:cubicBezTo>
                        <a:lnTo>
                          <a:pt x="94322" y="184514"/>
                        </a:lnTo>
                        <a:cubicBezTo>
                          <a:pt x="144194" y="183380"/>
                          <a:pt x="184514" y="142494"/>
                          <a:pt x="184514" y="92216"/>
                        </a:cubicBezTo>
                        <a:cubicBezTo>
                          <a:pt x="184514" y="41372"/>
                          <a:pt x="143142" y="0"/>
                          <a:pt x="92297" y="0"/>
                        </a:cubicBezTo>
                        <a:close/>
                        <a:moveTo>
                          <a:pt x="94322" y="180870"/>
                        </a:moveTo>
                        <a:lnTo>
                          <a:pt x="90273" y="180870"/>
                        </a:lnTo>
                        <a:cubicBezTo>
                          <a:pt x="42262" y="179737"/>
                          <a:pt x="3643" y="140470"/>
                          <a:pt x="3643" y="92216"/>
                        </a:cubicBezTo>
                        <a:cubicBezTo>
                          <a:pt x="3643" y="43396"/>
                          <a:pt x="43396" y="3643"/>
                          <a:pt x="92297" y="3643"/>
                        </a:cubicBezTo>
                        <a:cubicBezTo>
                          <a:pt x="141118" y="3643"/>
                          <a:pt x="180870" y="43396"/>
                          <a:pt x="180870" y="92216"/>
                        </a:cubicBezTo>
                        <a:cubicBezTo>
                          <a:pt x="180870" y="140470"/>
                          <a:pt x="142251" y="179737"/>
                          <a:pt x="94322" y="180870"/>
                        </a:cubicBezTo>
                        <a:close/>
                      </a:path>
                    </a:pathLst>
                  </a:custGeom>
                  <a:solidFill>
                    <a:schemeClr val="accent1"/>
                  </a:solidFill>
                  <a:ln w="8096" cap="flat">
                    <a:noFill/>
                    <a:prstDash val="solid"/>
                    <a:miter/>
                  </a:ln>
                </p:spPr>
                <p:txBody>
                  <a:bodyPr rtlCol="0" anchor="ctr"/>
                  <a:lstStyle/>
                  <a:p>
                    <a:endParaRPr lang="nl-NL"/>
                  </a:p>
                </p:txBody>
              </p:sp>
            </p:grpSp>
          </p:grpSp>
          <p:grpSp>
            <p:nvGrpSpPr>
              <p:cNvPr id="1798" name="Groep 1797">
                <a:extLst>
                  <a:ext uri="{FF2B5EF4-FFF2-40B4-BE49-F238E27FC236}">
                    <a16:creationId xmlns:a16="http://schemas.microsoft.com/office/drawing/2014/main" id="{70E596C8-7D0A-0508-799F-E6166D7065C2}"/>
                  </a:ext>
                </a:extLst>
              </p:cNvPr>
              <p:cNvGrpSpPr/>
              <p:nvPr/>
            </p:nvGrpSpPr>
            <p:grpSpPr>
              <a:xfrm>
                <a:off x="4666008" y="1626459"/>
                <a:ext cx="1827791" cy="1679932"/>
                <a:chOff x="4666008" y="1626459"/>
                <a:chExt cx="1827791" cy="1679932"/>
              </a:xfrm>
            </p:grpSpPr>
            <p:sp>
              <p:nvSpPr>
                <p:cNvPr id="1799" name="Vrije vorm 1798">
                  <a:extLst>
                    <a:ext uri="{FF2B5EF4-FFF2-40B4-BE49-F238E27FC236}">
                      <a16:creationId xmlns:a16="http://schemas.microsoft.com/office/drawing/2014/main" id="{B189C431-7B20-7837-EFEA-483E501C8C4C}"/>
                    </a:ext>
                  </a:extLst>
                </p:cNvPr>
                <p:cNvSpPr/>
                <p:nvPr/>
              </p:nvSpPr>
              <p:spPr>
                <a:xfrm flipH="1">
                  <a:off x="5569950" y="2280198"/>
                  <a:ext cx="862738" cy="864804"/>
                </a:xfrm>
                <a:custGeom>
                  <a:avLst/>
                  <a:gdLst>
                    <a:gd name="connsiteX0" fmla="*/ 751348 w 1045909"/>
                    <a:gd name="connsiteY0" fmla="*/ 0 h 1048414"/>
                    <a:gd name="connsiteX1" fmla="*/ 177052 w 1045909"/>
                    <a:gd name="connsiteY1" fmla="*/ 0 h 1048414"/>
                    <a:gd name="connsiteX2" fmla="*/ 885 w 1045909"/>
                    <a:gd name="connsiteY2" fmla="*/ 194700 h 1048414"/>
                    <a:gd name="connsiteX3" fmla="*/ 82183 w 1045909"/>
                    <a:gd name="connsiteY3" fmla="*/ 1048414 h 1048414"/>
                    <a:gd name="connsiteX4" fmla="*/ 1045909 w 1045909"/>
                    <a:gd name="connsiteY4" fmla="*/ 1048414 h 1048414"/>
                    <a:gd name="connsiteX5" fmla="*/ 964596 w 1045909"/>
                    <a:gd name="connsiteY5" fmla="*/ 194700 h 1048414"/>
                    <a:gd name="connsiteX6" fmla="*/ 751348 w 1045909"/>
                    <a:gd name="connsiteY6" fmla="*/ 0 h 104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5909" h="1048414">
                      <a:moveTo>
                        <a:pt x="751348" y="0"/>
                      </a:moveTo>
                      <a:lnTo>
                        <a:pt x="177052" y="0"/>
                      </a:lnTo>
                      <a:cubicBezTo>
                        <a:pt x="69953" y="0"/>
                        <a:pt x="-9321" y="87618"/>
                        <a:pt x="885" y="194700"/>
                      </a:cubicBezTo>
                      <a:lnTo>
                        <a:pt x="82183" y="1048414"/>
                      </a:lnTo>
                      <a:lnTo>
                        <a:pt x="1045909" y="1048414"/>
                      </a:lnTo>
                      <a:lnTo>
                        <a:pt x="964596" y="194700"/>
                      </a:lnTo>
                      <a:cubicBezTo>
                        <a:pt x="954392" y="87618"/>
                        <a:pt x="858430" y="0"/>
                        <a:pt x="751348" y="0"/>
                      </a:cubicBezTo>
                      <a:close/>
                    </a:path>
                  </a:pathLst>
                </a:custGeom>
                <a:solidFill>
                  <a:srgbClr val="86C2EB"/>
                </a:solidFill>
                <a:ln w="8096" cap="flat">
                  <a:noFill/>
                  <a:prstDash val="solid"/>
                  <a:miter/>
                </a:ln>
              </p:spPr>
              <p:txBody>
                <a:bodyPr wrap="square" rtlCol="0" anchor="ctr">
                  <a:noAutofit/>
                </a:bodyPr>
                <a:lstStyle/>
                <a:p>
                  <a:endParaRPr lang="nl-NL"/>
                </a:p>
              </p:txBody>
            </p:sp>
            <p:grpSp>
              <p:nvGrpSpPr>
                <p:cNvPr id="1800" name="Groep 1799">
                  <a:extLst>
                    <a:ext uri="{FF2B5EF4-FFF2-40B4-BE49-F238E27FC236}">
                      <a16:creationId xmlns:a16="http://schemas.microsoft.com/office/drawing/2014/main" id="{226C502C-46B7-6E6F-CC8B-43AFC6014411}"/>
                    </a:ext>
                  </a:extLst>
                </p:cNvPr>
                <p:cNvGrpSpPr/>
                <p:nvPr/>
              </p:nvGrpSpPr>
              <p:grpSpPr>
                <a:xfrm>
                  <a:off x="4666008" y="1626459"/>
                  <a:ext cx="1827791" cy="1518542"/>
                  <a:chOff x="4672854" y="1619512"/>
                  <a:chExt cx="1827791" cy="1518542"/>
                </a:xfrm>
              </p:grpSpPr>
              <p:sp>
                <p:nvSpPr>
                  <p:cNvPr id="1805" name="Vrije vorm 1804">
                    <a:extLst>
                      <a:ext uri="{FF2B5EF4-FFF2-40B4-BE49-F238E27FC236}">
                        <a16:creationId xmlns:a16="http://schemas.microsoft.com/office/drawing/2014/main" id="{4E77166B-7000-4D00-34F2-5DEE3C94A375}"/>
                      </a:ext>
                    </a:extLst>
                  </p:cNvPr>
                  <p:cNvSpPr/>
                  <p:nvPr/>
                </p:nvSpPr>
                <p:spPr>
                  <a:xfrm flipH="1">
                    <a:off x="5261523" y="2336835"/>
                    <a:ext cx="355788" cy="652041"/>
                  </a:xfrm>
                  <a:custGeom>
                    <a:avLst/>
                    <a:gdLst>
                      <a:gd name="connsiteX0" fmla="*/ 53940 w 241112"/>
                      <a:gd name="connsiteY0" fmla="*/ 0 h 390714"/>
                      <a:gd name="connsiteX1" fmla="*/ 151920 w 241112"/>
                      <a:gd name="connsiteY1" fmla="*/ 183210 h 390714"/>
                      <a:gd name="connsiteX2" fmla="*/ 239522 w 241112"/>
                      <a:gd name="connsiteY2" fmla="*/ 368307 h 390714"/>
                      <a:gd name="connsiteX3" fmla="*/ 132773 w 241112"/>
                      <a:gd name="connsiteY3" fmla="*/ 380305 h 390714"/>
                      <a:gd name="connsiteX4" fmla="*/ 83280 w 241112"/>
                      <a:gd name="connsiteY4" fmla="*/ 312475 h 390714"/>
                      <a:gd name="connsiteX5" fmla="*/ 27594 w 241112"/>
                      <a:gd name="connsiteY5" fmla="*/ 201540 h 390714"/>
                      <a:gd name="connsiteX6" fmla="*/ 53940 w 241112"/>
                      <a:gd name="connsiteY6" fmla="*/ 0 h 390714"/>
                      <a:gd name="connsiteX0" fmla="*/ 53940 w 240834"/>
                      <a:gd name="connsiteY0" fmla="*/ 0 h 401836"/>
                      <a:gd name="connsiteX1" fmla="*/ 151920 w 240834"/>
                      <a:gd name="connsiteY1" fmla="*/ 183210 h 401836"/>
                      <a:gd name="connsiteX2" fmla="*/ 239522 w 240834"/>
                      <a:gd name="connsiteY2" fmla="*/ 368307 h 401836"/>
                      <a:gd name="connsiteX3" fmla="*/ 132773 w 240834"/>
                      <a:gd name="connsiteY3" fmla="*/ 380305 h 401836"/>
                      <a:gd name="connsiteX4" fmla="*/ 83280 w 240834"/>
                      <a:gd name="connsiteY4" fmla="*/ 312475 h 401836"/>
                      <a:gd name="connsiteX5" fmla="*/ 27594 w 240834"/>
                      <a:gd name="connsiteY5" fmla="*/ 201540 h 401836"/>
                      <a:gd name="connsiteX6" fmla="*/ 53940 w 240834"/>
                      <a:gd name="connsiteY6" fmla="*/ 0 h 401836"/>
                      <a:gd name="connsiteX0" fmla="*/ 53940 w 206947"/>
                      <a:gd name="connsiteY0" fmla="*/ 0 h 380361"/>
                      <a:gd name="connsiteX1" fmla="*/ 151920 w 206947"/>
                      <a:gd name="connsiteY1" fmla="*/ 183210 h 380361"/>
                      <a:gd name="connsiteX2" fmla="*/ 205814 w 206947"/>
                      <a:gd name="connsiteY2" fmla="*/ 300892 h 380361"/>
                      <a:gd name="connsiteX3" fmla="*/ 132773 w 206947"/>
                      <a:gd name="connsiteY3" fmla="*/ 380305 h 380361"/>
                      <a:gd name="connsiteX4" fmla="*/ 83280 w 206947"/>
                      <a:gd name="connsiteY4" fmla="*/ 312475 h 380361"/>
                      <a:gd name="connsiteX5" fmla="*/ 27594 w 206947"/>
                      <a:gd name="connsiteY5" fmla="*/ 201540 h 380361"/>
                      <a:gd name="connsiteX6" fmla="*/ 53940 w 206947"/>
                      <a:gd name="connsiteY6" fmla="*/ 0 h 380361"/>
                      <a:gd name="connsiteX0" fmla="*/ 53940 w 205831"/>
                      <a:gd name="connsiteY0" fmla="*/ 0 h 375046"/>
                      <a:gd name="connsiteX1" fmla="*/ 151920 w 205831"/>
                      <a:gd name="connsiteY1" fmla="*/ 183210 h 375046"/>
                      <a:gd name="connsiteX2" fmla="*/ 205814 w 205831"/>
                      <a:gd name="connsiteY2" fmla="*/ 300892 h 375046"/>
                      <a:gd name="connsiteX3" fmla="*/ 146965 w 205831"/>
                      <a:gd name="connsiteY3" fmla="*/ 374983 h 375046"/>
                      <a:gd name="connsiteX4" fmla="*/ 83280 w 205831"/>
                      <a:gd name="connsiteY4" fmla="*/ 312475 h 375046"/>
                      <a:gd name="connsiteX5" fmla="*/ 27594 w 205831"/>
                      <a:gd name="connsiteY5" fmla="*/ 201540 h 375046"/>
                      <a:gd name="connsiteX6" fmla="*/ 53940 w 205831"/>
                      <a:gd name="connsiteY6" fmla="*/ 0 h 375046"/>
                      <a:gd name="connsiteX0" fmla="*/ 53940 w 198739"/>
                      <a:gd name="connsiteY0" fmla="*/ 0 h 375114"/>
                      <a:gd name="connsiteX1" fmla="*/ 151920 w 198739"/>
                      <a:gd name="connsiteY1" fmla="*/ 183210 h 375114"/>
                      <a:gd name="connsiteX2" fmla="*/ 198718 w 198739"/>
                      <a:gd name="connsiteY2" fmla="*/ 295570 h 375114"/>
                      <a:gd name="connsiteX3" fmla="*/ 146965 w 198739"/>
                      <a:gd name="connsiteY3" fmla="*/ 374983 h 375114"/>
                      <a:gd name="connsiteX4" fmla="*/ 83280 w 198739"/>
                      <a:gd name="connsiteY4" fmla="*/ 312475 h 375114"/>
                      <a:gd name="connsiteX5" fmla="*/ 27594 w 198739"/>
                      <a:gd name="connsiteY5" fmla="*/ 201540 h 375114"/>
                      <a:gd name="connsiteX6" fmla="*/ 53940 w 198739"/>
                      <a:gd name="connsiteY6" fmla="*/ 0 h 375114"/>
                      <a:gd name="connsiteX0" fmla="*/ 53940 w 207604"/>
                      <a:gd name="connsiteY0" fmla="*/ 0 h 374986"/>
                      <a:gd name="connsiteX1" fmla="*/ 151920 w 207604"/>
                      <a:gd name="connsiteY1" fmla="*/ 183210 h 374986"/>
                      <a:gd name="connsiteX2" fmla="*/ 207588 w 207604"/>
                      <a:gd name="connsiteY2" fmla="*/ 309763 h 374986"/>
                      <a:gd name="connsiteX3" fmla="*/ 146965 w 207604"/>
                      <a:gd name="connsiteY3" fmla="*/ 374983 h 374986"/>
                      <a:gd name="connsiteX4" fmla="*/ 83280 w 207604"/>
                      <a:gd name="connsiteY4" fmla="*/ 312475 h 374986"/>
                      <a:gd name="connsiteX5" fmla="*/ 27594 w 207604"/>
                      <a:gd name="connsiteY5" fmla="*/ 201540 h 374986"/>
                      <a:gd name="connsiteX6" fmla="*/ 53940 w 207604"/>
                      <a:gd name="connsiteY6" fmla="*/ 0 h 374986"/>
                      <a:gd name="connsiteX0" fmla="*/ 53940 w 207654"/>
                      <a:gd name="connsiteY0" fmla="*/ 0 h 364343"/>
                      <a:gd name="connsiteX1" fmla="*/ 151920 w 207654"/>
                      <a:gd name="connsiteY1" fmla="*/ 183210 h 364343"/>
                      <a:gd name="connsiteX2" fmla="*/ 207588 w 207654"/>
                      <a:gd name="connsiteY2" fmla="*/ 309763 h 364343"/>
                      <a:gd name="connsiteX3" fmla="*/ 141643 w 207654"/>
                      <a:gd name="connsiteY3" fmla="*/ 364339 h 364343"/>
                      <a:gd name="connsiteX4" fmla="*/ 83280 w 207654"/>
                      <a:gd name="connsiteY4" fmla="*/ 312475 h 364343"/>
                      <a:gd name="connsiteX5" fmla="*/ 27594 w 207654"/>
                      <a:gd name="connsiteY5" fmla="*/ 201540 h 364343"/>
                      <a:gd name="connsiteX6" fmla="*/ 53940 w 207654"/>
                      <a:gd name="connsiteY6" fmla="*/ 0 h 364343"/>
                      <a:gd name="connsiteX0" fmla="*/ 53940 w 207654"/>
                      <a:gd name="connsiteY0" fmla="*/ 0 h 365029"/>
                      <a:gd name="connsiteX1" fmla="*/ 151920 w 207654"/>
                      <a:gd name="connsiteY1" fmla="*/ 183210 h 365029"/>
                      <a:gd name="connsiteX2" fmla="*/ 207588 w 207654"/>
                      <a:gd name="connsiteY2" fmla="*/ 309763 h 365029"/>
                      <a:gd name="connsiteX3" fmla="*/ 141643 w 207654"/>
                      <a:gd name="connsiteY3" fmla="*/ 364339 h 365029"/>
                      <a:gd name="connsiteX4" fmla="*/ 83280 w 207654"/>
                      <a:gd name="connsiteY4" fmla="*/ 312475 h 365029"/>
                      <a:gd name="connsiteX5" fmla="*/ 27594 w 207654"/>
                      <a:gd name="connsiteY5" fmla="*/ 201540 h 365029"/>
                      <a:gd name="connsiteX6" fmla="*/ 53940 w 207654"/>
                      <a:gd name="connsiteY6" fmla="*/ 0 h 365029"/>
                      <a:gd name="connsiteX0" fmla="*/ 53940 w 207654"/>
                      <a:gd name="connsiteY0" fmla="*/ 0 h 364354"/>
                      <a:gd name="connsiteX1" fmla="*/ 151920 w 207654"/>
                      <a:gd name="connsiteY1" fmla="*/ 183210 h 364354"/>
                      <a:gd name="connsiteX2" fmla="*/ 207588 w 207654"/>
                      <a:gd name="connsiteY2" fmla="*/ 309763 h 364354"/>
                      <a:gd name="connsiteX3" fmla="*/ 141643 w 207654"/>
                      <a:gd name="connsiteY3" fmla="*/ 364339 h 364354"/>
                      <a:gd name="connsiteX4" fmla="*/ 83280 w 207654"/>
                      <a:gd name="connsiteY4" fmla="*/ 305378 h 364354"/>
                      <a:gd name="connsiteX5" fmla="*/ 27594 w 207654"/>
                      <a:gd name="connsiteY5" fmla="*/ 201540 h 364354"/>
                      <a:gd name="connsiteX6" fmla="*/ 53940 w 207654"/>
                      <a:gd name="connsiteY6" fmla="*/ 0 h 364354"/>
                      <a:gd name="connsiteX0" fmla="*/ 53940 w 198803"/>
                      <a:gd name="connsiteY0" fmla="*/ 0 h 364339"/>
                      <a:gd name="connsiteX1" fmla="*/ 151920 w 198803"/>
                      <a:gd name="connsiteY1" fmla="*/ 183210 h 364339"/>
                      <a:gd name="connsiteX2" fmla="*/ 198718 w 198803"/>
                      <a:gd name="connsiteY2" fmla="*/ 304441 h 364339"/>
                      <a:gd name="connsiteX3" fmla="*/ 141643 w 198803"/>
                      <a:gd name="connsiteY3" fmla="*/ 364339 h 364339"/>
                      <a:gd name="connsiteX4" fmla="*/ 83280 w 198803"/>
                      <a:gd name="connsiteY4" fmla="*/ 305378 h 364339"/>
                      <a:gd name="connsiteX5" fmla="*/ 27594 w 198803"/>
                      <a:gd name="connsiteY5" fmla="*/ 201540 h 364339"/>
                      <a:gd name="connsiteX6" fmla="*/ 53940 w 198803"/>
                      <a:gd name="connsiteY6" fmla="*/ 0 h 36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803" h="364339">
                        <a:moveTo>
                          <a:pt x="53940" y="0"/>
                        </a:moveTo>
                        <a:cubicBezTo>
                          <a:pt x="76018" y="19204"/>
                          <a:pt x="127790" y="132470"/>
                          <a:pt x="151920" y="183210"/>
                        </a:cubicBezTo>
                        <a:cubicBezTo>
                          <a:pt x="176050" y="233950"/>
                          <a:pt x="200431" y="274253"/>
                          <a:pt x="198718" y="304441"/>
                        </a:cubicBezTo>
                        <a:cubicBezTo>
                          <a:pt x="197005" y="334629"/>
                          <a:pt x="160883" y="364183"/>
                          <a:pt x="141643" y="364339"/>
                        </a:cubicBezTo>
                        <a:cubicBezTo>
                          <a:pt x="122403" y="364495"/>
                          <a:pt x="98679" y="327391"/>
                          <a:pt x="83280" y="305378"/>
                        </a:cubicBezTo>
                        <a:cubicBezTo>
                          <a:pt x="39075" y="242219"/>
                          <a:pt x="36638" y="221748"/>
                          <a:pt x="27594" y="201540"/>
                        </a:cubicBezTo>
                        <a:cubicBezTo>
                          <a:pt x="10317" y="162961"/>
                          <a:pt x="-36560" y="19909"/>
                          <a:pt x="53940" y="0"/>
                        </a:cubicBezTo>
                        <a:close/>
                      </a:path>
                    </a:pathLst>
                  </a:custGeom>
                  <a:solidFill>
                    <a:srgbClr val="FFFFFF"/>
                  </a:solidFill>
                  <a:ln w="8096" cap="flat">
                    <a:noFill/>
                    <a:prstDash val="solid"/>
                    <a:miter/>
                  </a:ln>
                </p:spPr>
                <p:txBody>
                  <a:bodyPr rtlCol="0" anchor="ctr"/>
                  <a:lstStyle/>
                  <a:p>
                    <a:endParaRPr lang="nl-NL"/>
                  </a:p>
                </p:txBody>
              </p:sp>
              <p:sp>
                <p:nvSpPr>
                  <p:cNvPr id="1807" name="Vrije vorm 1806">
                    <a:extLst>
                      <a:ext uri="{FF2B5EF4-FFF2-40B4-BE49-F238E27FC236}">
                        <a16:creationId xmlns:a16="http://schemas.microsoft.com/office/drawing/2014/main" id="{3AE622AF-D375-B64A-4DDD-D9466E32D2F7}"/>
                      </a:ext>
                    </a:extLst>
                  </p:cNvPr>
                  <p:cNvSpPr/>
                  <p:nvPr/>
                </p:nvSpPr>
                <p:spPr>
                  <a:xfrm flipH="1">
                    <a:off x="4672854" y="3041609"/>
                    <a:ext cx="322615" cy="89960"/>
                  </a:xfrm>
                  <a:custGeom>
                    <a:avLst/>
                    <a:gdLst>
                      <a:gd name="connsiteX0" fmla="*/ 95872 w 180267"/>
                      <a:gd name="connsiteY0" fmla="*/ 36026 h 50267"/>
                      <a:gd name="connsiteX1" fmla="*/ 180268 w 180267"/>
                      <a:gd name="connsiteY1" fmla="*/ 36026 h 50267"/>
                      <a:gd name="connsiteX2" fmla="*/ 173693 w 180267"/>
                      <a:gd name="connsiteY2" fmla="*/ 31468 h 50267"/>
                      <a:gd name="connsiteX3" fmla="*/ 146628 w 180267"/>
                      <a:gd name="connsiteY3" fmla="*/ 17186 h 50267"/>
                      <a:gd name="connsiteX4" fmla="*/ 145705 w 180267"/>
                      <a:gd name="connsiteY4" fmla="*/ 16668 h 50267"/>
                      <a:gd name="connsiteX5" fmla="*/ 132977 w 180267"/>
                      <a:gd name="connsiteY5" fmla="*/ 8386 h 50267"/>
                      <a:gd name="connsiteX6" fmla="*/ 128703 w 180267"/>
                      <a:gd name="connsiteY6" fmla="*/ 7025 h 50267"/>
                      <a:gd name="connsiteX7" fmla="*/ 99006 w 180267"/>
                      <a:gd name="connsiteY7" fmla="*/ 6531 h 50267"/>
                      <a:gd name="connsiteX8" fmla="*/ 79477 w 180267"/>
                      <a:gd name="connsiteY8" fmla="*/ 176 h 50267"/>
                      <a:gd name="connsiteX9" fmla="*/ 19088 w 180267"/>
                      <a:gd name="connsiteY9" fmla="*/ 14013 h 50267"/>
                      <a:gd name="connsiteX10" fmla="*/ 5275 w 180267"/>
                      <a:gd name="connsiteY10" fmla="*/ 7681 h 50267"/>
                      <a:gd name="connsiteX11" fmla="*/ 5 w 180267"/>
                      <a:gd name="connsiteY11" fmla="*/ 49741 h 50267"/>
                      <a:gd name="connsiteX12" fmla="*/ 13 w 180267"/>
                      <a:gd name="connsiteY12" fmla="*/ 50267 h 50267"/>
                      <a:gd name="connsiteX13" fmla="*/ 78919 w 180267"/>
                      <a:gd name="connsiteY13" fmla="*/ 50267 h 50267"/>
                      <a:gd name="connsiteX14" fmla="*/ 95872 w 180267"/>
                      <a:gd name="connsiteY14" fmla="*/ 36026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267" h="50267">
                        <a:moveTo>
                          <a:pt x="95872" y="36026"/>
                        </a:moveTo>
                        <a:lnTo>
                          <a:pt x="180268" y="36026"/>
                        </a:lnTo>
                        <a:cubicBezTo>
                          <a:pt x="178381" y="34642"/>
                          <a:pt x="176308" y="33192"/>
                          <a:pt x="173693" y="31468"/>
                        </a:cubicBezTo>
                        <a:cubicBezTo>
                          <a:pt x="166415" y="26659"/>
                          <a:pt x="149607" y="18603"/>
                          <a:pt x="146628" y="17186"/>
                        </a:cubicBezTo>
                        <a:cubicBezTo>
                          <a:pt x="146296" y="17024"/>
                          <a:pt x="146020" y="16870"/>
                          <a:pt x="145705" y="16668"/>
                        </a:cubicBezTo>
                        <a:lnTo>
                          <a:pt x="132977" y="8386"/>
                        </a:lnTo>
                        <a:cubicBezTo>
                          <a:pt x="131690" y="7552"/>
                          <a:pt x="130233" y="7082"/>
                          <a:pt x="128703" y="7025"/>
                        </a:cubicBezTo>
                        <a:cubicBezTo>
                          <a:pt x="121805" y="6774"/>
                          <a:pt x="101758" y="6078"/>
                          <a:pt x="99006" y="6531"/>
                        </a:cubicBezTo>
                        <a:cubicBezTo>
                          <a:pt x="95670" y="7074"/>
                          <a:pt x="84546" y="-1306"/>
                          <a:pt x="79477" y="176"/>
                        </a:cubicBezTo>
                        <a:cubicBezTo>
                          <a:pt x="74409" y="1658"/>
                          <a:pt x="24617" y="14830"/>
                          <a:pt x="19088" y="14013"/>
                        </a:cubicBezTo>
                        <a:cubicBezTo>
                          <a:pt x="13558" y="13195"/>
                          <a:pt x="7761" y="9284"/>
                          <a:pt x="5275" y="7681"/>
                        </a:cubicBezTo>
                        <a:cubicBezTo>
                          <a:pt x="3276" y="6386"/>
                          <a:pt x="1082" y="38091"/>
                          <a:pt x="5" y="49741"/>
                        </a:cubicBezTo>
                        <a:cubicBezTo>
                          <a:pt x="-12" y="49919"/>
                          <a:pt x="21" y="50089"/>
                          <a:pt x="13" y="50267"/>
                        </a:cubicBezTo>
                        <a:lnTo>
                          <a:pt x="78919" y="50267"/>
                        </a:lnTo>
                        <a:cubicBezTo>
                          <a:pt x="80360" y="42204"/>
                          <a:pt x="87412" y="36026"/>
                          <a:pt x="95872" y="36026"/>
                        </a:cubicBezTo>
                        <a:close/>
                      </a:path>
                    </a:pathLst>
                  </a:custGeom>
                  <a:solidFill>
                    <a:srgbClr val="D3A77F"/>
                  </a:solidFill>
                  <a:ln w="8096" cap="flat">
                    <a:noFill/>
                    <a:prstDash val="solid"/>
                    <a:miter/>
                  </a:ln>
                </p:spPr>
                <p:txBody>
                  <a:bodyPr rtlCol="0" anchor="ctr"/>
                  <a:lstStyle/>
                  <a:p>
                    <a:endParaRPr lang="nl-NL"/>
                  </a:p>
                </p:txBody>
              </p:sp>
              <p:sp>
                <p:nvSpPr>
                  <p:cNvPr id="1811" name="Vrije vorm 1810">
                    <a:extLst>
                      <a:ext uri="{FF2B5EF4-FFF2-40B4-BE49-F238E27FC236}">
                        <a16:creationId xmlns:a16="http://schemas.microsoft.com/office/drawing/2014/main" id="{BE8A61D6-7C1D-9519-F12B-BA9DD9CCBB97}"/>
                      </a:ext>
                    </a:extLst>
                  </p:cNvPr>
                  <p:cNvSpPr/>
                  <p:nvPr/>
                </p:nvSpPr>
                <p:spPr>
                  <a:xfrm flipH="1">
                    <a:off x="5512268" y="2256487"/>
                    <a:ext cx="624108" cy="881567"/>
                  </a:xfrm>
                  <a:custGeom>
                    <a:avLst/>
                    <a:gdLst>
                      <a:gd name="connsiteX0" fmla="*/ 436448 w 756615"/>
                      <a:gd name="connsiteY0" fmla="*/ 55 h 1068736"/>
                      <a:gd name="connsiteX1" fmla="*/ 387045 w 756615"/>
                      <a:gd name="connsiteY1" fmla="*/ 59 h 1068736"/>
                      <a:gd name="connsiteX2" fmla="*/ 219344 w 756615"/>
                      <a:gd name="connsiteY2" fmla="*/ 9809 h 1068736"/>
                      <a:gd name="connsiteX3" fmla="*/ 0 w 756615"/>
                      <a:gd name="connsiteY3" fmla="*/ 70042 h 1068736"/>
                      <a:gd name="connsiteX4" fmla="*/ 109787 w 756615"/>
                      <a:gd name="connsiteY4" fmla="*/ 874133 h 1068736"/>
                      <a:gd name="connsiteX5" fmla="*/ 70216 w 756615"/>
                      <a:gd name="connsiteY5" fmla="*/ 1051522 h 1068736"/>
                      <a:gd name="connsiteX6" fmla="*/ 65232 w 756615"/>
                      <a:gd name="connsiteY6" fmla="*/ 1068736 h 1068736"/>
                      <a:gd name="connsiteX7" fmla="*/ 689399 w 756615"/>
                      <a:gd name="connsiteY7" fmla="*/ 1068736 h 1068736"/>
                      <a:gd name="connsiteX8" fmla="*/ 688023 w 756615"/>
                      <a:gd name="connsiteY8" fmla="*/ 967468 h 1068736"/>
                      <a:gd name="connsiteX9" fmla="*/ 694322 w 756615"/>
                      <a:gd name="connsiteY9" fmla="*/ 824035 h 1068736"/>
                      <a:gd name="connsiteX10" fmla="*/ 746300 w 756615"/>
                      <a:gd name="connsiteY10" fmla="*/ 97410 h 1068736"/>
                      <a:gd name="connsiteX11" fmla="*/ 556994 w 756615"/>
                      <a:gd name="connsiteY11" fmla="*/ 18644 h 1068736"/>
                      <a:gd name="connsiteX12" fmla="*/ 436448 w 756615"/>
                      <a:gd name="connsiteY12" fmla="*/ 55 h 106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6615" h="1068736">
                        <a:moveTo>
                          <a:pt x="436448" y="55"/>
                        </a:moveTo>
                        <a:cubicBezTo>
                          <a:pt x="422175" y="-72"/>
                          <a:pt x="406183" y="59"/>
                          <a:pt x="387045" y="59"/>
                        </a:cubicBezTo>
                        <a:cubicBezTo>
                          <a:pt x="329201" y="59"/>
                          <a:pt x="273201" y="3344"/>
                          <a:pt x="219344" y="9809"/>
                        </a:cubicBezTo>
                        <a:cubicBezTo>
                          <a:pt x="77095" y="26847"/>
                          <a:pt x="107240" y="10299"/>
                          <a:pt x="0" y="70042"/>
                        </a:cubicBezTo>
                        <a:cubicBezTo>
                          <a:pt x="36608" y="338060"/>
                          <a:pt x="140650" y="709629"/>
                          <a:pt x="109787" y="874133"/>
                        </a:cubicBezTo>
                        <a:cubicBezTo>
                          <a:pt x="96424" y="945375"/>
                          <a:pt x="83258" y="1002775"/>
                          <a:pt x="70216" y="1051522"/>
                        </a:cubicBezTo>
                        <a:lnTo>
                          <a:pt x="65232" y="1068736"/>
                        </a:lnTo>
                        <a:lnTo>
                          <a:pt x="689399" y="1068736"/>
                        </a:lnTo>
                        <a:lnTo>
                          <a:pt x="688023" y="967468"/>
                        </a:lnTo>
                        <a:cubicBezTo>
                          <a:pt x="688290" y="919631"/>
                          <a:pt x="689931" y="871814"/>
                          <a:pt x="694322" y="824035"/>
                        </a:cubicBezTo>
                        <a:cubicBezTo>
                          <a:pt x="713541" y="614827"/>
                          <a:pt x="782433" y="387193"/>
                          <a:pt x="746300" y="97410"/>
                        </a:cubicBezTo>
                        <a:cubicBezTo>
                          <a:pt x="638869" y="14990"/>
                          <a:pt x="671875" y="52301"/>
                          <a:pt x="556994" y="18644"/>
                        </a:cubicBezTo>
                        <a:cubicBezTo>
                          <a:pt x="506615" y="3138"/>
                          <a:pt x="479268" y="437"/>
                          <a:pt x="436448" y="55"/>
                        </a:cubicBezTo>
                        <a:close/>
                      </a:path>
                    </a:pathLst>
                  </a:custGeom>
                  <a:solidFill>
                    <a:srgbClr val="FFFFFF"/>
                  </a:solidFill>
                  <a:ln w="8096" cap="flat">
                    <a:noFill/>
                    <a:prstDash val="solid"/>
                    <a:miter/>
                  </a:ln>
                </p:spPr>
                <p:txBody>
                  <a:bodyPr wrap="square" rtlCol="0" anchor="ctr">
                    <a:noAutofit/>
                  </a:bodyPr>
                  <a:lstStyle/>
                  <a:p>
                    <a:endParaRPr lang="nl-NL"/>
                  </a:p>
                </p:txBody>
              </p:sp>
              <p:sp>
                <p:nvSpPr>
                  <p:cNvPr id="1813" name="Vrije vorm 1812">
                    <a:extLst>
                      <a:ext uri="{FF2B5EF4-FFF2-40B4-BE49-F238E27FC236}">
                        <a16:creationId xmlns:a16="http://schemas.microsoft.com/office/drawing/2014/main" id="{DCB2A66E-5003-8903-42EE-D39077AF5F72}"/>
                      </a:ext>
                    </a:extLst>
                  </p:cNvPr>
                  <p:cNvSpPr/>
                  <p:nvPr/>
                </p:nvSpPr>
                <p:spPr>
                  <a:xfrm flipH="1">
                    <a:off x="6040439" y="2313299"/>
                    <a:ext cx="460206" cy="802146"/>
                  </a:xfrm>
                  <a:custGeom>
                    <a:avLst/>
                    <a:gdLst>
                      <a:gd name="connsiteX0" fmla="*/ 204268 w 253900"/>
                      <a:gd name="connsiteY0" fmla="*/ 207 h 422208"/>
                      <a:gd name="connsiteX1" fmla="*/ 201701 w 253900"/>
                      <a:gd name="connsiteY1" fmla="*/ 118 h 422208"/>
                      <a:gd name="connsiteX2" fmla="*/ 96879 w 253900"/>
                      <a:gd name="connsiteY2" fmla="*/ 181774 h 422208"/>
                      <a:gd name="connsiteX3" fmla="*/ 469 w 253900"/>
                      <a:gd name="connsiteY3" fmla="*/ 411667 h 422208"/>
                      <a:gd name="connsiteX4" fmla="*/ 4833 w 253900"/>
                      <a:gd name="connsiteY4" fmla="*/ 422070 h 422208"/>
                      <a:gd name="connsiteX5" fmla="*/ 122318 w 253900"/>
                      <a:gd name="connsiteY5" fmla="*/ 367906 h 422208"/>
                      <a:gd name="connsiteX6" fmla="*/ 123848 w 253900"/>
                      <a:gd name="connsiteY6" fmla="*/ 366571 h 422208"/>
                      <a:gd name="connsiteX7" fmla="*/ 221731 w 253900"/>
                      <a:gd name="connsiteY7" fmla="*/ 204128 h 422208"/>
                      <a:gd name="connsiteX8" fmla="*/ 204268 w 253900"/>
                      <a:gd name="connsiteY8" fmla="*/ 207 h 422208"/>
                      <a:gd name="connsiteX0" fmla="*/ 209830 w 259462"/>
                      <a:gd name="connsiteY0" fmla="*/ 207 h 440498"/>
                      <a:gd name="connsiteX1" fmla="*/ 207263 w 259462"/>
                      <a:gd name="connsiteY1" fmla="*/ 118 h 440498"/>
                      <a:gd name="connsiteX2" fmla="*/ 102441 w 259462"/>
                      <a:gd name="connsiteY2" fmla="*/ 181774 h 440498"/>
                      <a:gd name="connsiteX3" fmla="*/ 6031 w 259462"/>
                      <a:gd name="connsiteY3" fmla="*/ 411667 h 440498"/>
                      <a:gd name="connsiteX4" fmla="*/ 12169 w 259462"/>
                      <a:gd name="connsiteY4" fmla="*/ 436263 h 440498"/>
                      <a:gd name="connsiteX5" fmla="*/ 127880 w 259462"/>
                      <a:gd name="connsiteY5" fmla="*/ 367906 h 440498"/>
                      <a:gd name="connsiteX6" fmla="*/ 129410 w 259462"/>
                      <a:gd name="connsiteY6" fmla="*/ 366571 h 440498"/>
                      <a:gd name="connsiteX7" fmla="*/ 227293 w 259462"/>
                      <a:gd name="connsiteY7" fmla="*/ 204128 h 440498"/>
                      <a:gd name="connsiteX8" fmla="*/ 209830 w 259462"/>
                      <a:gd name="connsiteY8" fmla="*/ 207 h 440498"/>
                      <a:gd name="connsiteX0" fmla="*/ 207516 w 257148"/>
                      <a:gd name="connsiteY0" fmla="*/ 207 h 448213"/>
                      <a:gd name="connsiteX1" fmla="*/ 204949 w 257148"/>
                      <a:gd name="connsiteY1" fmla="*/ 118 h 448213"/>
                      <a:gd name="connsiteX2" fmla="*/ 100127 w 257148"/>
                      <a:gd name="connsiteY2" fmla="*/ 181774 h 448213"/>
                      <a:gd name="connsiteX3" fmla="*/ 3717 w 257148"/>
                      <a:gd name="connsiteY3" fmla="*/ 411667 h 448213"/>
                      <a:gd name="connsiteX4" fmla="*/ 20499 w 257148"/>
                      <a:gd name="connsiteY4" fmla="*/ 446908 h 448213"/>
                      <a:gd name="connsiteX5" fmla="*/ 125566 w 257148"/>
                      <a:gd name="connsiteY5" fmla="*/ 367906 h 448213"/>
                      <a:gd name="connsiteX6" fmla="*/ 127096 w 257148"/>
                      <a:gd name="connsiteY6" fmla="*/ 366571 h 448213"/>
                      <a:gd name="connsiteX7" fmla="*/ 224979 w 257148"/>
                      <a:gd name="connsiteY7" fmla="*/ 204128 h 448213"/>
                      <a:gd name="connsiteX8" fmla="*/ 207516 w 257148"/>
                      <a:gd name="connsiteY8" fmla="*/ 207 h 448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148" h="448213">
                        <a:moveTo>
                          <a:pt x="207516" y="207"/>
                        </a:moveTo>
                        <a:cubicBezTo>
                          <a:pt x="206690" y="-20"/>
                          <a:pt x="205783" y="-76"/>
                          <a:pt x="204949" y="118"/>
                        </a:cubicBezTo>
                        <a:cubicBezTo>
                          <a:pt x="181365" y="5696"/>
                          <a:pt x="161804" y="61998"/>
                          <a:pt x="100127" y="181774"/>
                        </a:cubicBezTo>
                        <a:cubicBezTo>
                          <a:pt x="44911" y="289008"/>
                          <a:pt x="16988" y="367478"/>
                          <a:pt x="3717" y="411667"/>
                        </a:cubicBezTo>
                        <a:cubicBezTo>
                          <a:pt x="-9554" y="455856"/>
                          <a:pt x="16694" y="448188"/>
                          <a:pt x="20499" y="446908"/>
                        </a:cubicBezTo>
                        <a:cubicBezTo>
                          <a:pt x="84216" y="425559"/>
                          <a:pt x="107800" y="381295"/>
                          <a:pt x="125566" y="367906"/>
                        </a:cubicBezTo>
                        <a:cubicBezTo>
                          <a:pt x="143332" y="354517"/>
                          <a:pt x="126683" y="367113"/>
                          <a:pt x="127096" y="366571"/>
                        </a:cubicBezTo>
                        <a:cubicBezTo>
                          <a:pt x="173309" y="305128"/>
                          <a:pt x="215256" y="223915"/>
                          <a:pt x="224979" y="204128"/>
                        </a:cubicBezTo>
                        <a:cubicBezTo>
                          <a:pt x="243544" y="166383"/>
                          <a:pt x="295441" y="24391"/>
                          <a:pt x="207516" y="207"/>
                        </a:cubicBezTo>
                        <a:close/>
                      </a:path>
                    </a:pathLst>
                  </a:custGeom>
                  <a:solidFill>
                    <a:srgbClr val="FFFFFF"/>
                  </a:solidFill>
                  <a:ln w="8096" cap="flat">
                    <a:noFill/>
                    <a:prstDash val="solid"/>
                    <a:miter/>
                  </a:ln>
                </p:spPr>
                <p:txBody>
                  <a:bodyPr rtlCol="0" anchor="ctr"/>
                  <a:lstStyle/>
                  <a:p>
                    <a:endParaRPr lang="nl-NL"/>
                  </a:p>
                </p:txBody>
              </p:sp>
              <p:sp>
                <p:nvSpPr>
                  <p:cNvPr id="1832" name="Vrije vorm 1831">
                    <a:extLst>
                      <a:ext uri="{FF2B5EF4-FFF2-40B4-BE49-F238E27FC236}">
                        <a16:creationId xmlns:a16="http://schemas.microsoft.com/office/drawing/2014/main" id="{6F4C6606-899A-0001-ADA8-8FD1A0E0C79E}"/>
                      </a:ext>
                    </a:extLst>
                  </p:cNvPr>
                  <p:cNvSpPr/>
                  <p:nvPr/>
                </p:nvSpPr>
                <p:spPr>
                  <a:xfrm flipH="1">
                    <a:off x="5636226" y="2969284"/>
                    <a:ext cx="288157" cy="157990"/>
                  </a:xfrm>
                  <a:custGeom>
                    <a:avLst/>
                    <a:gdLst>
                      <a:gd name="connsiteX0" fmla="*/ 4875 w 161013"/>
                      <a:gd name="connsiteY0" fmla="*/ 42629 h 88280"/>
                      <a:gd name="connsiteX1" fmla="*/ 8988 w 161013"/>
                      <a:gd name="connsiteY1" fmla="*/ 36816 h 88280"/>
                      <a:gd name="connsiteX2" fmla="*/ 75960 w 161013"/>
                      <a:gd name="connsiteY2" fmla="*/ 27 h 88280"/>
                      <a:gd name="connsiteX3" fmla="*/ 111219 w 161013"/>
                      <a:gd name="connsiteY3" fmla="*/ 10139 h 88280"/>
                      <a:gd name="connsiteX4" fmla="*/ 113729 w 161013"/>
                      <a:gd name="connsiteY4" fmla="*/ 11515 h 88280"/>
                      <a:gd name="connsiteX5" fmla="*/ 149725 w 161013"/>
                      <a:gd name="connsiteY5" fmla="*/ 40848 h 88280"/>
                      <a:gd name="connsiteX6" fmla="*/ 130124 w 161013"/>
                      <a:gd name="connsiteY6" fmla="*/ 40225 h 88280"/>
                      <a:gd name="connsiteX7" fmla="*/ 116611 w 161013"/>
                      <a:gd name="connsiteY7" fmla="*/ 32331 h 88280"/>
                      <a:gd name="connsiteX8" fmla="*/ 100694 w 161013"/>
                      <a:gd name="connsiteY8" fmla="*/ 21522 h 88280"/>
                      <a:gd name="connsiteX9" fmla="*/ 116263 w 161013"/>
                      <a:gd name="connsiteY9" fmla="*/ 32088 h 88280"/>
                      <a:gd name="connsiteX10" fmla="*/ 116903 w 161013"/>
                      <a:gd name="connsiteY10" fmla="*/ 32574 h 88280"/>
                      <a:gd name="connsiteX11" fmla="*/ 160720 w 161013"/>
                      <a:gd name="connsiteY11" fmla="*/ 68650 h 88280"/>
                      <a:gd name="connsiteX12" fmla="*/ 143037 w 161013"/>
                      <a:gd name="connsiteY12" fmla="*/ 70253 h 88280"/>
                      <a:gd name="connsiteX13" fmla="*/ 117396 w 161013"/>
                      <a:gd name="connsiteY13" fmla="*/ 55381 h 88280"/>
                      <a:gd name="connsiteX14" fmla="*/ 141110 w 161013"/>
                      <a:gd name="connsiteY14" fmla="*/ 79305 h 88280"/>
                      <a:gd name="connsiteX15" fmla="*/ 129217 w 161013"/>
                      <a:gd name="connsiteY15" fmla="*/ 81078 h 88280"/>
                      <a:gd name="connsiteX16" fmla="*/ 130375 w 161013"/>
                      <a:gd name="connsiteY16" fmla="*/ 83102 h 88280"/>
                      <a:gd name="connsiteX17" fmla="*/ 111834 w 161013"/>
                      <a:gd name="connsiteY17" fmla="*/ 85062 h 88280"/>
                      <a:gd name="connsiteX18" fmla="*/ 98913 w 161013"/>
                      <a:gd name="connsiteY18" fmla="*/ 80010 h 88280"/>
                      <a:gd name="connsiteX19" fmla="*/ 94103 w 161013"/>
                      <a:gd name="connsiteY19" fmla="*/ 78649 h 88280"/>
                      <a:gd name="connsiteX20" fmla="*/ 73798 w 161013"/>
                      <a:gd name="connsiteY20" fmla="*/ 79297 h 88280"/>
                      <a:gd name="connsiteX21" fmla="*/ 47056 w 161013"/>
                      <a:gd name="connsiteY21" fmla="*/ 84819 h 88280"/>
                      <a:gd name="connsiteX22" fmla="*/ 11311 w 161013"/>
                      <a:gd name="connsiteY22" fmla="*/ 87588 h 88280"/>
                      <a:gd name="connsiteX23" fmla="*/ 2697 w 161013"/>
                      <a:gd name="connsiteY23" fmla="*/ 81321 h 88280"/>
                      <a:gd name="connsiteX24" fmla="*/ 90 w 161013"/>
                      <a:gd name="connsiteY24" fmla="*/ 74172 h 88280"/>
                      <a:gd name="connsiteX25" fmla="*/ 4875 w 161013"/>
                      <a:gd name="connsiteY25" fmla="*/ 42629 h 8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1013" h="88280">
                        <a:moveTo>
                          <a:pt x="4875" y="42629"/>
                        </a:moveTo>
                        <a:cubicBezTo>
                          <a:pt x="5247" y="40144"/>
                          <a:pt x="6777" y="37998"/>
                          <a:pt x="8988" y="36816"/>
                        </a:cubicBezTo>
                        <a:cubicBezTo>
                          <a:pt x="25261" y="28113"/>
                          <a:pt x="73612" y="618"/>
                          <a:pt x="75960" y="27"/>
                        </a:cubicBezTo>
                        <a:cubicBezTo>
                          <a:pt x="78211" y="-540"/>
                          <a:pt x="104847" y="8058"/>
                          <a:pt x="111219" y="10139"/>
                        </a:cubicBezTo>
                        <a:cubicBezTo>
                          <a:pt x="112150" y="10438"/>
                          <a:pt x="112968" y="10900"/>
                          <a:pt x="113729" y="11515"/>
                        </a:cubicBezTo>
                        <a:lnTo>
                          <a:pt x="149725" y="40848"/>
                        </a:lnTo>
                        <a:cubicBezTo>
                          <a:pt x="149725" y="40848"/>
                          <a:pt x="135022" y="41844"/>
                          <a:pt x="130124" y="40225"/>
                        </a:cubicBezTo>
                        <a:cubicBezTo>
                          <a:pt x="125234" y="38605"/>
                          <a:pt x="116611" y="32331"/>
                          <a:pt x="116611" y="32331"/>
                        </a:cubicBezTo>
                        <a:lnTo>
                          <a:pt x="100694" y="21522"/>
                        </a:lnTo>
                        <a:lnTo>
                          <a:pt x="116263" y="32088"/>
                        </a:lnTo>
                        <a:cubicBezTo>
                          <a:pt x="116490" y="32250"/>
                          <a:pt x="116684" y="32395"/>
                          <a:pt x="116903" y="32574"/>
                        </a:cubicBezTo>
                        <a:cubicBezTo>
                          <a:pt x="120603" y="35707"/>
                          <a:pt x="158404" y="67679"/>
                          <a:pt x="160720" y="68650"/>
                        </a:cubicBezTo>
                        <a:cubicBezTo>
                          <a:pt x="163148" y="69662"/>
                          <a:pt x="149951" y="72861"/>
                          <a:pt x="143037" y="70253"/>
                        </a:cubicBezTo>
                        <a:cubicBezTo>
                          <a:pt x="136123" y="67647"/>
                          <a:pt x="117396" y="55381"/>
                          <a:pt x="117396" y="55381"/>
                        </a:cubicBezTo>
                        <a:cubicBezTo>
                          <a:pt x="117396" y="55381"/>
                          <a:pt x="138803" y="76625"/>
                          <a:pt x="141110" y="79305"/>
                        </a:cubicBezTo>
                        <a:cubicBezTo>
                          <a:pt x="139515" y="81467"/>
                          <a:pt x="133694" y="82665"/>
                          <a:pt x="129217" y="81078"/>
                        </a:cubicBezTo>
                        <a:lnTo>
                          <a:pt x="130375" y="83102"/>
                        </a:lnTo>
                        <a:cubicBezTo>
                          <a:pt x="130375" y="83102"/>
                          <a:pt x="121720" y="87053"/>
                          <a:pt x="111834" y="85062"/>
                        </a:cubicBezTo>
                        <a:cubicBezTo>
                          <a:pt x="105584" y="83807"/>
                          <a:pt x="101253" y="81523"/>
                          <a:pt x="98913" y="80010"/>
                        </a:cubicBezTo>
                        <a:cubicBezTo>
                          <a:pt x="97463" y="79070"/>
                          <a:pt x="95828" y="78560"/>
                          <a:pt x="94103" y="78649"/>
                        </a:cubicBezTo>
                        <a:cubicBezTo>
                          <a:pt x="88558" y="78925"/>
                          <a:pt x="76357" y="79483"/>
                          <a:pt x="73798" y="79297"/>
                        </a:cubicBezTo>
                        <a:cubicBezTo>
                          <a:pt x="70479" y="79046"/>
                          <a:pt x="53890" y="82819"/>
                          <a:pt x="47056" y="84819"/>
                        </a:cubicBezTo>
                        <a:cubicBezTo>
                          <a:pt x="40215" y="86819"/>
                          <a:pt x="15756" y="89587"/>
                          <a:pt x="11311" y="87588"/>
                        </a:cubicBezTo>
                        <a:cubicBezTo>
                          <a:pt x="8761" y="86438"/>
                          <a:pt x="5239" y="83564"/>
                          <a:pt x="2697" y="81321"/>
                        </a:cubicBezTo>
                        <a:cubicBezTo>
                          <a:pt x="665" y="79532"/>
                          <a:pt x="-315" y="76852"/>
                          <a:pt x="90" y="74172"/>
                        </a:cubicBezTo>
                        <a:lnTo>
                          <a:pt x="4875" y="42629"/>
                        </a:lnTo>
                        <a:close/>
                      </a:path>
                    </a:pathLst>
                  </a:custGeom>
                  <a:solidFill>
                    <a:srgbClr val="D3A77F"/>
                  </a:solidFill>
                  <a:ln w="8096" cap="flat">
                    <a:noFill/>
                    <a:prstDash val="solid"/>
                    <a:miter/>
                  </a:ln>
                </p:spPr>
                <p:txBody>
                  <a:bodyPr rtlCol="0" anchor="ctr"/>
                  <a:lstStyle/>
                  <a:p>
                    <a:endParaRPr lang="nl-NL"/>
                  </a:p>
                </p:txBody>
              </p:sp>
              <p:sp>
                <p:nvSpPr>
                  <p:cNvPr id="1833" name="Vrije vorm 1832">
                    <a:extLst>
                      <a:ext uri="{FF2B5EF4-FFF2-40B4-BE49-F238E27FC236}">
                        <a16:creationId xmlns:a16="http://schemas.microsoft.com/office/drawing/2014/main" id="{33571CE3-CCB3-D86D-C1D4-207379F729EC}"/>
                      </a:ext>
                    </a:extLst>
                  </p:cNvPr>
                  <p:cNvSpPr/>
                  <p:nvPr/>
                </p:nvSpPr>
                <p:spPr>
                  <a:xfrm flipH="1">
                    <a:off x="5527459" y="1619512"/>
                    <a:ext cx="628227" cy="608820"/>
                  </a:xfrm>
                  <a:custGeom>
                    <a:avLst/>
                    <a:gdLst>
                      <a:gd name="connsiteX0" fmla="*/ 274469 w 351033"/>
                      <a:gd name="connsiteY0" fmla="*/ 44833 h 340189"/>
                      <a:gd name="connsiteX1" fmla="*/ 110673 w 351033"/>
                      <a:gd name="connsiteY1" fmla="*/ 18828 h 340189"/>
                      <a:gd name="connsiteX2" fmla="*/ 19777 w 351033"/>
                      <a:gd name="connsiteY2" fmla="*/ 185068 h 340189"/>
                      <a:gd name="connsiteX3" fmla="*/ 29039 w 351033"/>
                      <a:gd name="connsiteY3" fmla="*/ 273941 h 340189"/>
                      <a:gd name="connsiteX4" fmla="*/ 67456 w 351033"/>
                      <a:gd name="connsiteY4" fmla="*/ 313273 h 340189"/>
                      <a:gd name="connsiteX5" fmla="*/ 167703 w 351033"/>
                      <a:gd name="connsiteY5" fmla="*/ 313192 h 340189"/>
                      <a:gd name="connsiteX6" fmla="*/ 216637 w 351033"/>
                      <a:gd name="connsiteY6" fmla="*/ 292538 h 340189"/>
                      <a:gd name="connsiteX7" fmla="*/ 302206 w 351033"/>
                      <a:gd name="connsiteY7" fmla="*/ 302100 h 340189"/>
                      <a:gd name="connsiteX8" fmla="*/ 345383 w 351033"/>
                      <a:gd name="connsiteY8" fmla="*/ 223299 h 340189"/>
                      <a:gd name="connsiteX9" fmla="*/ 349051 w 351033"/>
                      <a:gd name="connsiteY9" fmla="*/ 117797 h 340189"/>
                      <a:gd name="connsiteX10" fmla="*/ 274469 w 351033"/>
                      <a:gd name="connsiteY10" fmla="*/ 44833 h 34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1033" h="340189">
                        <a:moveTo>
                          <a:pt x="274469" y="44833"/>
                        </a:moveTo>
                        <a:cubicBezTo>
                          <a:pt x="250293" y="6117"/>
                          <a:pt x="164327" y="-19281"/>
                          <a:pt x="110673" y="18828"/>
                        </a:cubicBezTo>
                        <a:cubicBezTo>
                          <a:pt x="27857" y="77655"/>
                          <a:pt x="53093" y="158027"/>
                          <a:pt x="19777" y="185068"/>
                        </a:cubicBezTo>
                        <a:cubicBezTo>
                          <a:pt x="-17579" y="215389"/>
                          <a:pt x="5203" y="264978"/>
                          <a:pt x="29039" y="273941"/>
                        </a:cubicBezTo>
                        <a:cubicBezTo>
                          <a:pt x="52882" y="282912"/>
                          <a:pt x="50526" y="294554"/>
                          <a:pt x="67456" y="313273"/>
                        </a:cubicBezTo>
                        <a:cubicBezTo>
                          <a:pt x="94934" y="343650"/>
                          <a:pt x="137124" y="354313"/>
                          <a:pt x="167703" y="313192"/>
                        </a:cubicBezTo>
                        <a:cubicBezTo>
                          <a:pt x="180746" y="295655"/>
                          <a:pt x="216637" y="292538"/>
                          <a:pt x="216637" y="292538"/>
                        </a:cubicBezTo>
                        <a:cubicBezTo>
                          <a:pt x="233340" y="283438"/>
                          <a:pt x="249904" y="305800"/>
                          <a:pt x="302206" y="302100"/>
                        </a:cubicBezTo>
                        <a:cubicBezTo>
                          <a:pt x="335190" y="299768"/>
                          <a:pt x="363471" y="253126"/>
                          <a:pt x="345383" y="223299"/>
                        </a:cubicBezTo>
                        <a:cubicBezTo>
                          <a:pt x="313242" y="170293"/>
                          <a:pt x="348573" y="153874"/>
                          <a:pt x="349051" y="117797"/>
                        </a:cubicBezTo>
                        <a:cubicBezTo>
                          <a:pt x="349675" y="70709"/>
                          <a:pt x="323346" y="35749"/>
                          <a:pt x="274469" y="44833"/>
                        </a:cubicBezTo>
                        <a:close/>
                      </a:path>
                    </a:pathLst>
                  </a:custGeom>
                  <a:solidFill>
                    <a:srgbClr val="404947"/>
                  </a:solidFill>
                  <a:ln w="8096" cap="flat">
                    <a:noFill/>
                    <a:prstDash val="solid"/>
                    <a:miter/>
                  </a:ln>
                </p:spPr>
                <p:txBody>
                  <a:bodyPr rtlCol="0" anchor="ctr"/>
                  <a:lstStyle/>
                  <a:p>
                    <a:endParaRPr lang="nl-NL"/>
                  </a:p>
                </p:txBody>
              </p:sp>
              <p:sp>
                <p:nvSpPr>
                  <p:cNvPr id="1834" name="Vrije vorm 1833">
                    <a:extLst>
                      <a:ext uri="{FF2B5EF4-FFF2-40B4-BE49-F238E27FC236}">
                        <a16:creationId xmlns:a16="http://schemas.microsoft.com/office/drawing/2014/main" id="{3209B996-7A46-F038-E94F-C050C736E022}"/>
                      </a:ext>
                    </a:extLst>
                  </p:cNvPr>
                  <p:cNvSpPr/>
                  <p:nvPr/>
                </p:nvSpPr>
                <p:spPr>
                  <a:xfrm flipH="1">
                    <a:off x="5702331" y="1998347"/>
                    <a:ext cx="204097" cy="361472"/>
                  </a:xfrm>
                  <a:custGeom>
                    <a:avLst/>
                    <a:gdLst>
                      <a:gd name="connsiteX0" fmla="*/ 0 w 114043"/>
                      <a:gd name="connsiteY0" fmla="*/ 151124 h 201979"/>
                      <a:gd name="connsiteX1" fmla="*/ 114044 w 114043"/>
                      <a:gd name="connsiteY1" fmla="*/ 151124 h 201979"/>
                      <a:gd name="connsiteX2" fmla="*/ 114044 w 114043"/>
                      <a:gd name="connsiteY2" fmla="*/ 62989 h 201979"/>
                      <a:gd name="connsiteX3" fmla="*/ 0 w 114043"/>
                      <a:gd name="connsiteY3" fmla="*/ 0 h 201979"/>
                      <a:gd name="connsiteX4" fmla="*/ 0 w 114043"/>
                      <a:gd name="connsiteY4" fmla="*/ 151124 h 20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43" h="201979">
                        <a:moveTo>
                          <a:pt x="0" y="151124"/>
                        </a:moveTo>
                        <a:cubicBezTo>
                          <a:pt x="0" y="218931"/>
                          <a:pt x="114044" y="218931"/>
                          <a:pt x="114044" y="151124"/>
                        </a:cubicBezTo>
                        <a:lnTo>
                          <a:pt x="114044" y="62989"/>
                        </a:lnTo>
                        <a:cubicBezTo>
                          <a:pt x="76032" y="62989"/>
                          <a:pt x="38020" y="0"/>
                          <a:pt x="0" y="0"/>
                        </a:cubicBezTo>
                        <a:lnTo>
                          <a:pt x="0" y="151124"/>
                        </a:lnTo>
                        <a:close/>
                      </a:path>
                    </a:pathLst>
                  </a:custGeom>
                  <a:solidFill>
                    <a:srgbClr val="D3A77F"/>
                  </a:solidFill>
                  <a:ln w="8096" cap="flat">
                    <a:noFill/>
                    <a:prstDash val="solid"/>
                    <a:miter/>
                  </a:ln>
                </p:spPr>
                <p:txBody>
                  <a:bodyPr rtlCol="0" anchor="ctr"/>
                  <a:lstStyle/>
                  <a:p>
                    <a:endParaRPr lang="nl-NL"/>
                  </a:p>
                </p:txBody>
              </p:sp>
              <p:sp>
                <p:nvSpPr>
                  <p:cNvPr id="1835" name="Vrije vorm 1834">
                    <a:extLst>
                      <a:ext uri="{FF2B5EF4-FFF2-40B4-BE49-F238E27FC236}">
                        <a16:creationId xmlns:a16="http://schemas.microsoft.com/office/drawing/2014/main" id="{281BC39F-9F69-1EB2-B865-5F4ACC67DED0}"/>
                      </a:ext>
                    </a:extLst>
                  </p:cNvPr>
                  <p:cNvSpPr/>
                  <p:nvPr/>
                </p:nvSpPr>
                <p:spPr>
                  <a:xfrm flipH="1">
                    <a:off x="5702331" y="1998347"/>
                    <a:ext cx="204097" cy="183297"/>
                  </a:xfrm>
                  <a:custGeom>
                    <a:avLst/>
                    <a:gdLst>
                      <a:gd name="connsiteX0" fmla="*/ 0 w 114043"/>
                      <a:gd name="connsiteY0" fmla="*/ 72372 h 102420"/>
                      <a:gd name="connsiteX1" fmla="*/ 87836 w 114043"/>
                      <a:gd name="connsiteY1" fmla="*/ 102191 h 102420"/>
                      <a:gd name="connsiteX2" fmla="*/ 114044 w 114043"/>
                      <a:gd name="connsiteY2" fmla="*/ 90824 h 102420"/>
                      <a:gd name="connsiteX3" fmla="*/ 114044 w 114043"/>
                      <a:gd name="connsiteY3" fmla="*/ 62989 h 102420"/>
                      <a:gd name="connsiteX4" fmla="*/ 0 w 114043"/>
                      <a:gd name="connsiteY4" fmla="*/ 0 h 102420"/>
                      <a:gd name="connsiteX5" fmla="*/ 0 w 114043"/>
                      <a:gd name="connsiteY5" fmla="*/ 72372 h 10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043" h="102420">
                        <a:moveTo>
                          <a:pt x="0" y="72372"/>
                        </a:moveTo>
                        <a:cubicBezTo>
                          <a:pt x="15431" y="87285"/>
                          <a:pt x="38927" y="104620"/>
                          <a:pt x="87836" y="102191"/>
                        </a:cubicBezTo>
                        <a:cubicBezTo>
                          <a:pt x="98539" y="101657"/>
                          <a:pt x="107081" y="97123"/>
                          <a:pt x="114044" y="90824"/>
                        </a:cubicBezTo>
                        <a:lnTo>
                          <a:pt x="114044" y="62989"/>
                        </a:lnTo>
                        <a:cubicBezTo>
                          <a:pt x="76032" y="62989"/>
                          <a:pt x="38020" y="0"/>
                          <a:pt x="0" y="0"/>
                        </a:cubicBezTo>
                        <a:lnTo>
                          <a:pt x="0" y="72372"/>
                        </a:lnTo>
                        <a:close/>
                      </a:path>
                    </a:pathLst>
                  </a:custGeom>
                  <a:solidFill>
                    <a:srgbClr val="A07355"/>
                  </a:solidFill>
                  <a:ln w="8096" cap="flat">
                    <a:noFill/>
                    <a:prstDash val="solid"/>
                    <a:miter/>
                  </a:ln>
                </p:spPr>
                <p:txBody>
                  <a:bodyPr rtlCol="0" anchor="ctr"/>
                  <a:lstStyle/>
                  <a:p>
                    <a:endParaRPr lang="nl-NL"/>
                  </a:p>
                </p:txBody>
              </p:sp>
              <p:sp>
                <p:nvSpPr>
                  <p:cNvPr id="1840" name="Vrije vorm 1839">
                    <a:extLst>
                      <a:ext uri="{FF2B5EF4-FFF2-40B4-BE49-F238E27FC236}">
                        <a16:creationId xmlns:a16="http://schemas.microsoft.com/office/drawing/2014/main" id="{00D77E3E-2677-FB8D-323B-E947D114AF17}"/>
                      </a:ext>
                    </a:extLst>
                  </p:cNvPr>
                  <p:cNvSpPr/>
                  <p:nvPr/>
                </p:nvSpPr>
                <p:spPr>
                  <a:xfrm flipH="1">
                    <a:off x="5623532" y="1703852"/>
                    <a:ext cx="336691" cy="465462"/>
                  </a:xfrm>
                  <a:custGeom>
                    <a:avLst/>
                    <a:gdLst>
                      <a:gd name="connsiteX0" fmla="*/ 93493 w 188132"/>
                      <a:gd name="connsiteY0" fmla="*/ 48 h 260085"/>
                      <a:gd name="connsiteX1" fmla="*/ 188073 w 188132"/>
                      <a:gd name="connsiteY1" fmla="*/ 92207 h 260085"/>
                      <a:gd name="connsiteX2" fmla="*/ 164043 w 188132"/>
                      <a:gd name="connsiteY2" fmla="*/ 220322 h 260085"/>
                      <a:gd name="connsiteX3" fmla="*/ 113879 w 188132"/>
                      <a:gd name="connsiteY3" fmla="*/ 260067 h 260085"/>
                      <a:gd name="connsiteX4" fmla="*/ 23703 w 188132"/>
                      <a:gd name="connsiteY4" fmla="*/ 216841 h 260085"/>
                      <a:gd name="connsiteX5" fmla="*/ 896 w 188132"/>
                      <a:gd name="connsiteY5" fmla="*/ 86686 h 260085"/>
                      <a:gd name="connsiteX6" fmla="*/ 93493 w 188132"/>
                      <a:gd name="connsiteY6" fmla="*/ 48 h 26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32" h="260085">
                        <a:moveTo>
                          <a:pt x="93493" y="48"/>
                        </a:moveTo>
                        <a:cubicBezTo>
                          <a:pt x="117676" y="1635"/>
                          <a:pt x="190502" y="7124"/>
                          <a:pt x="188073" y="92207"/>
                        </a:cubicBezTo>
                        <a:cubicBezTo>
                          <a:pt x="185652" y="177291"/>
                          <a:pt x="171727" y="204996"/>
                          <a:pt x="164043" y="220322"/>
                        </a:cubicBezTo>
                        <a:cubicBezTo>
                          <a:pt x="155226" y="237899"/>
                          <a:pt x="139649" y="260828"/>
                          <a:pt x="113879" y="260067"/>
                        </a:cubicBezTo>
                        <a:cubicBezTo>
                          <a:pt x="58347" y="258432"/>
                          <a:pt x="37685" y="233738"/>
                          <a:pt x="23703" y="216841"/>
                        </a:cubicBezTo>
                        <a:cubicBezTo>
                          <a:pt x="12773" y="203628"/>
                          <a:pt x="-4075" y="171656"/>
                          <a:pt x="896" y="86686"/>
                        </a:cubicBezTo>
                        <a:cubicBezTo>
                          <a:pt x="5859" y="1716"/>
                          <a:pt x="69260" y="-470"/>
                          <a:pt x="93493" y="48"/>
                        </a:cubicBezTo>
                        <a:close/>
                      </a:path>
                    </a:pathLst>
                  </a:custGeom>
                  <a:solidFill>
                    <a:srgbClr val="D3A77F"/>
                  </a:solidFill>
                  <a:ln w="8096" cap="flat">
                    <a:noFill/>
                    <a:prstDash val="solid"/>
                    <a:miter/>
                  </a:ln>
                </p:spPr>
                <p:txBody>
                  <a:bodyPr rtlCol="0" anchor="ctr"/>
                  <a:lstStyle/>
                  <a:p>
                    <a:endParaRPr lang="nl-NL"/>
                  </a:p>
                </p:txBody>
              </p:sp>
              <p:sp>
                <p:nvSpPr>
                  <p:cNvPr id="1842" name="Vrije vorm 1841">
                    <a:extLst>
                      <a:ext uri="{FF2B5EF4-FFF2-40B4-BE49-F238E27FC236}">
                        <a16:creationId xmlns:a16="http://schemas.microsoft.com/office/drawing/2014/main" id="{63F708CD-E588-D373-910F-98CF639E273B}"/>
                      </a:ext>
                    </a:extLst>
                  </p:cNvPr>
                  <p:cNvSpPr/>
                  <p:nvPr/>
                </p:nvSpPr>
                <p:spPr>
                  <a:xfrm flipH="1">
                    <a:off x="5615874" y="1679113"/>
                    <a:ext cx="353819" cy="248293"/>
                  </a:xfrm>
                  <a:custGeom>
                    <a:avLst/>
                    <a:gdLst>
                      <a:gd name="connsiteX0" fmla="*/ 159312 w 197703"/>
                      <a:gd name="connsiteY0" fmla="*/ 44012 h 138738"/>
                      <a:gd name="connsiteX1" fmla="*/ 191398 w 197703"/>
                      <a:gd name="connsiteY1" fmla="*/ 138739 h 138738"/>
                      <a:gd name="connsiteX2" fmla="*/ 101448 w 197703"/>
                      <a:gd name="connsiteY2" fmla="*/ 220 h 138738"/>
                      <a:gd name="connsiteX3" fmla="*/ 2383 w 197703"/>
                      <a:gd name="connsiteY3" fmla="*/ 135322 h 138738"/>
                      <a:gd name="connsiteX4" fmla="*/ 74140 w 197703"/>
                      <a:gd name="connsiteY4" fmla="*/ 100605 h 138738"/>
                      <a:gd name="connsiteX5" fmla="*/ 159312 w 197703"/>
                      <a:gd name="connsiteY5" fmla="*/ 44012 h 13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703" h="138738">
                        <a:moveTo>
                          <a:pt x="159312" y="44012"/>
                        </a:moveTo>
                        <a:cubicBezTo>
                          <a:pt x="179197" y="43106"/>
                          <a:pt x="197705" y="93570"/>
                          <a:pt x="191398" y="138739"/>
                        </a:cubicBezTo>
                        <a:cubicBezTo>
                          <a:pt x="210885" y="63532"/>
                          <a:pt x="186378" y="4997"/>
                          <a:pt x="101448" y="220"/>
                        </a:cubicBezTo>
                        <a:cubicBezTo>
                          <a:pt x="16527" y="-4557"/>
                          <a:pt x="-8458" y="69394"/>
                          <a:pt x="2383" y="135322"/>
                        </a:cubicBezTo>
                        <a:cubicBezTo>
                          <a:pt x="23303" y="100346"/>
                          <a:pt x="51009" y="107600"/>
                          <a:pt x="74140" y="100605"/>
                        </a:cubicBezTo>
                        <a:cubicBezTo>
                          <a:pt x="137971" y="81328"/>
                          <a:pt x="128927" y="41600"/>
                          <a:pt x="159312" y="44012"/>
                        </a:cubicBezTo>
                        <a:close/>
                      </a:path>
                    </a:pathLst>
                  </a:custGeom>
                  <a:solidFill>
                    <a:srgbClr val="404947"/>
                  </a:solidFill>
                  <a:ln w="8096" cap="flat">
                    <a:noFill/>
                    <a:prstDash val="solid"/>
                    <a:miter/>
                  </a:ln>
                </p:spPr>
                <p:txBody>
                  <a:bodyPr rtlCol="0" anchor="ctr"/>
                  <a:lstStyle/>
                  <a:p>
                    <a:endParaRPr lang="nl-NL"/>
                  </a:p>
                </p:txBody>
              </p:sp>
              <p:sp>
                <p:nvSpPr>
                  <p:cNvPr id="1843" name="Vrije vorm 1842">
                    <a:extLst>
                      <a:ext uri="{FF2B5EF4-FFF2-40B4-BE49-F238E27FC236}">
                        <a16:creationId xmlns:a16="http://schemas.microsoft.com/office/drawing/2014/main" id="{0EC4D171-52D3-FD87-8641-28D935AF8D60}"/>
                      </a:ext>
                    </a:extLst>
                  </p:cNvPr>
                  <p:cNvSpPr/>
                  <p:nvPr/>
                </p:nvSpPr>
                <p:spPr>
                  <a:xfrm flipH="1">
                    <a:off x="5634694" y="1868997"/>
                    <a:ext cx="202070" cy="92367"/>
                  </a:xfrm>
                  <a:custGeom>
                    <a:avLst/>
                    <a:gdLst>
                      <a:gd name="connsiteX0" fmla="*/ 103470 w 112910"/>
                      <a:gd name="connsiteY0" fmla="*/ 41754 h 51612"/>
                      <a:gd name="connsiteX1" fmla="*/ 94394 w 112910"/>
                      <a:gd name="connsiteY1" fmla="*/ 51607 h 51612"/>
                      <a:gd name="connsiteX2" fmla="*/ 86913 w 112910"/>
                      <a:gd name="connsiteY2" fmla="*/ 41163 h 51612"/>
                      <a:gd name="connsiteX3" fmla="*/ 95981 w 112910"/>
                      <a:gd name="connsiteY3" fmla="*/ 31310 h 51612"/>
                      <a:gd name="connsiteX4" fmla="*/ 103470 w 112910"/>
                      <a:gd name="connsiteY4" fmla="*/ 41754 h 51612"/>
                      <a:gd name="connsiteX5" fmla="*/ 8865 w 112910"/>
                      <a:gd name="connsiteY5" fmla="*/ 37641 h 51612"/>
                      <a:gd name="connsiteX6" fmla="*/ 17051 w 112910"/>
                      <a:gd name="connsiteY6" fmla="*/ 48247 h 51612"/>
                      <a:gd name="connsiteX7" fmla="*/ 25414 w 112910"/>
                      <a:gd name="connsiteY7" fmla="*/ 38492 h 51612"/>
                      <a:gd name="connsiteX8" fmla="*/ 17221 w 112910"/>
                      <a:gd name="connsiteY8" fmla="*/ 27885 h 51612"/>
                      <a:gd name="connsiteX9" fmla="*/ 8865 w 112910"/>
                      <a:gd name="connsiteY9" fmla="*/ 37641 h 51612"/>
                      <a:gd name="connsiteX10" fmla="*/ 28952 w 112910"/>
                      <a:gd name="connsiteY10" fmla="*/ 9523 h 51612"/>
                      <a:gd name="connsiteX11" fmla="*/ 32717 w 112910"/>
                      <a:gd name="connsiteY11" fmla="*/ 4884 h 51612"/>
                      <a:gd name="connsiteX12" fmla="*/ 0 w 112910"/>
                      <a:gd name="connsiteY12" fmla="*/ 3435 h 51612"/>
                      <a:gd name="connsiteX13" fmla="*/ 2243 w 112910"/>
                      <a:gd name="connsiteY13" fmla="*/ 8981 h 51612"/>
                      <a:gd name="connsiteX14" fmla="*/ 28952 w 112910"/>
                      <a:gd name="connsiteY14" fmla="*/ 9523 h 51612"/>
                      <a:gd name="connsiteX15" fmla="*/ 110182 w 112910"/>
                      <a:gd name="connsiteY15" fmla="*/ 13677 h 51612"/>
                      <a:gd name="connsiteX16" fmla="*/ 112910 w 112910"/>
                      <a:gd name="connsiteY16" fmla="*/ 8349 h 51612"/>
                      <a:gd name="connsiteX17" fmla="*/ 80177 w 112910"/>
                      <a:gd name="connsiteY17" fmla="*/ 6948 h 51612"/>
                      <a:gd name="connsiteX18" fmla="*/ 83537 w 112910"/>
                      <a:gd name="connsiteY18" fmla="*/ 11903 h 51612"/>
                      <a:gd name="connsiteX19" fmla="*/ 110182 w 112910"/>
                      <a:gd name="connsiteY19" fmla="*/ 13677 h 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2910" h="51612">
                        <a:moveTo>
                          <a:pt x="103470" y="41754"/>
                        </a:moveTo>
                        <a:cubicBezTo>
                          <a:pt x="103033" y="47357"/>
                          <a:pt x="98969" y="51777"/>
                          <a:pt x="94394" y="51607"/>
                        </a:cubicBezTo>
                        <a:cubicBezTo>
                          <a:pt x="89820" y="51446"/>
                          <a:pt x="86468" y="46766"/>
                          <a:pt x="86913" y="41163"/>
                        </a:cubicBezTo>
                        <a:cubicBezTo>
                          <a:pt x="87350" y="35561"/>
                          <a:pt x="91415" y="31140"/>
                          <a:pt x="95981" y="31310"/>
                        </a:cubicBezTo>
                        <a:cubicBezTo>
                          <a:pt x="100563" y="31472"/>
                          <a:pt x="103907" y="36144"/>
                          <a:pt x="103470" y="41754"/>
                        </a:cubicBezTo>
                        <a:close/>
                        <a:moveTo>
                          <a:pt x="8865" y="37641"/>
                        </a:moveTo>
                        <a:cubicBezTo>
                          <a:pt x="8817" y="43268"/>
                          <a:pt x="12484" y="48013"/>
                          <a:pt x="17051" y="48247"/>
                        </a:cubicBezTo>
                        <a:cubicBezTo>
                          <a:pt x="21625" y="48482"/>
                          <a:pt x="25366" y="44110"/>
                          <a:pt x="25414" y="38492"/>
                        </a:cubicBezTo>
                        <a:cubicBezTo>
                          <a:pt x="25463" y="32865"/>
                          <a:pt x="21795" y="28120"/>
                          <a:pt x="17221" y="27885"/>
                        </a:cubicBezTo>
                        <a:cubicBezTo>
                          <a:pt x="12654" y="27651"/>
                          <a:pt x="8914" y="32023"/>
                          <a:pt x="8865" y="37641"/>
                        </a:cubicBezTo>
                        <a:close/>
                        <a:moveTo>
                          <a:pt x="28952" y="9523"/>
                        </a:moveTo>
                        <a:lnTo>
                          <a:pt x="32717" y="4884"/>
                        </a:lnTo>
                        <a:cubicBezTo>
                          <a:pt x="32231" y="4479"/>
                          <a:pt x="20459" y="-4888"/>
                          <a:pt x="0" y="3435"/>
                        </a:cubicBezTo>
                        <a:lnTo>
                          <a:pt x="2243" y="8981"/>
                        </a:lnTo>
                        <a:cubicBezTo>
                          <a:pt x="19253" y="2083"/>
                          <a:pt x="28547" y="9232"/>
                          <a:pt x="28952" y="9523"/>
                        </a:cubicBezTo>
                        <a:close/>
                        <a:moveTo>
                          <a:pt x="110182" y="13677"/>
                        </a:moveTo>
                        <a:lnTo>
                          <a:pt x="112910" y="8349"/>
                        </a:lnTo>
                        <a:cubicBezTo>
                          <a:pt x="93236" y="-1698"/>
                          <a:pt x="80703" y="6600"/>
                          <a:pt x="80177" y="6948"/>
                        </a:cubicBezTo>
                        <a:lnTo>
                          <a:pt x="83537" y="11903"/>
                        </a:lnTo>
                        <a:cubicBezTo>
                          <a:pt x="83942" y="11636"/>
                          <a:pt x="93844" y="5297"/>
                          <a:pt x="110182" y="13677"/>
                        </a:cubicBezTo>
                        <a:close/>
                      </a:path>
                    </a:pathLst>
                  </a:custGeom>
                  <a:solidFill>
                    <a:srgbClr val="404947"/>
                  </a:solidFill>
                  <a:ln w="8096" cap="flat">
                    <a:noFill/>
                    <a:prstDash val="solid"/>
                    <a:miter/>
                  </a:ln>
                </p:spPr>
                <p:txBody>
                  <a:bodyPr rtlCol="0" anchor="ctr"/>
                  <a:lstStyle/>
                  <a:p>
                    <a:endParaRPr lang="nl-NL"/>
                  </a:p>
                </p:txBody>
              </p:sp>
              <p:sp>
                <p:nvSpPr>
                  <p:cNvPr id="1844" name="Vrije vorm 1843">
                    <a:extLst>
                      <a:ext uri="{FF2B5EF4-FFF2-40B4-BE49-F238E27FC236}">
                        <a16:creationId xmlns:a16="http://schemas.microsoft.com/office/drawing/2014/main" id="{6A1FD2BA-6CA6-FBAD-3DAE-CDDB1C665D25}"/>
                      </a:ext>
                    </a:extLst>
                  </p:cNvPr>
                  <p:cNvSpPr/>
                  <p:nvPr/>
                </p:nvSpPr>
                <p:spPr>
                  <a:xfrm flipH="1">
                    <a:off x="5938686" y="1911210"/>
                    <a:ext cx="59504" cy="103009"/>
                  </a:xfrm>
                  <a:custGeom>
                    <a:avLst/>
                    <a:gdLst>
                      <a:gd name="connsiteX0" fmla="*/ 32141 w 33249"/>
                      <a:gd name="connsiteY0" fmla="*/ 12039 h 57558"/>
                      <a:gd name="connsiteX1" fmla="*/ 20734 w 33249"/>
                      <a:gd name="connsiteY1" fmla="*/ 437 h 57558"/>
                      <a:gd name="connsiteX2" fmla="*/ 32 w 33249"/>
                      <a:gd name="connsiteY2" fmla="*/ 21592 h 57558"/>
                      <a:gd name="connsiteX3" fmla="*/ 25656 w 33249"/>
                      <a:gd name="connsiteY3" fmla="*/ 57418 h 57558"/>
                      <a:gd name="connsiteX4" fmla="*/ 32141 w 33249"/>
                      <a:gd name="connsiteY4" fmla="*/ 12039 h 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9" h="57558">
                        <a:moveTo>
                          <a:pt x="32141" y="12039"/>
                        </a:moveTo>
                        <a:cubicBezTo>
                          <a:pt x="30198" y="6282"/>
                          <a:pt x="27696" y="2218"/>
                          <a:pt x="20734" y="437"/>
                        </a:cubicBezTo>
                        <a:cubicBezTo>
                          <a:pt x="13779" y="-1345"/>
                          <a:pt x="865" y="1683"/>
                          <a:pt x="32" y="21592"/>
                        </a:cubicBezTo>
                        <a:cubicBezTo>
                          <a:pt x="-802" y="41493"/>
                          <a:pt x="15050" y="59329"/>
                          <a:pt x="25656" y="57418"/>
                        </a:cubicBezTo>
                        <a:cubicBezTo>
                          <a:pt x="36254" y="55499"/>
                          <a:pt x="32911" y="17398"/>
                          <a:pt x="32141" y="12039"/>
                        </a:cubicBezTo>
                        <a:close/>
                      </a:path>
                    </a:pathLst>
                  </a:custGeom>
                  <a:solidFill>
                    <a:srgbClr val="D3A77F"/>
                  </a:solidFill>
                  <a:ln w="8096" cap="flat">
                    <a:noFill/>
                    <a:prstDash val="solid"/>
                    <a:miter/>
                  </a:ln>
                </p:spPr>
                <p:txBody>
                  <a:bodyPr rtlCol="0" anchor="ctr"/>
                  <a:lstStyle/>
                  <a:p>
                    <a:endParaRPr lang="nl-NL"/>
                  </a:p>
                </p:txBody>
              </p:sp>
              <p:sp>
                <p:nvSpPr>
                  <p:cNvPr id="1848" name="Vrije vorm 1847">
                    <a:extLst>
                      <a:ext uri="{FF2B5EF4-FFF2-40B4-BE49-F238E27FC236}">
                        <a16:creationId xmlns:a16="http://schemas.microsoft.com/office/drawing/2014/main" id="{2BB7FFFE-698E-23C2-AB98-047527A1422F}"/>
                      </a:ext>
                    </a:extLst>
                  </p:cNvPr>
                  <p:cNvSpPr/>
                  <p:nvPr/>
                </p:nvSpPr>
                <p:spPr>
                  <a:xfrm flipH="1">
                    <a:off x="5697319" y="1918525"/>
                    <a:ext cx="78005" cy="188057"/>
                  </a:xfrm>
                  <a:custGeom>
                    <a:avLst/>
                    <a:gdLst>
                      <a:gd name="connsiteX0" fmla="*/ 48699 w 48706"/>
                      <a:gd name="connsiteY0" fmla="*/ 45720 h 109852"/>
                      <a:gd name="connsiteX1" fmla="*/ 44092 w 48706"/>
                      <a:gd name="connsiteY1" fmla="*/ 55095 h 109852"/>
                      <a:gd name="connsiteX2" fmla="*/ 17674 w 48706"/>
                      <a:gd name="connsiteY2" fmla="*/ 57621 h 109852"/>
                      <a:gd name="connsiteX3" fmla="*/ 15893 w 48706"/>
                      <a:gd name="connsiteY3" fmla="*/ 57232 h 109852"/>
                      <a:gd name="connsiteX4" fmla="*/ 17286 w 48706"/>
                      <a:gd name="connsiteY4" fmla="*/ 51411 h 109852"/>
                      <a:gd name="connsiteX5" fmla="*/ 40449 w 48706"/>
                      <a:gd name="connsiteY5" fmla="*/ 50351 h 109852"/>
                      <a:gd name="connsiteX6" fmla="*/ 42716 w 48706"/>
                      <a:gd name="connsiteY6" fmla="*/ 45557 h 109852"/>
                      <a:gd name="connsiteX7" fmla="*/ 39574 w 48706"/>
                      <a:gd name="connsiteY7" fmla="*/ 29616 h 109852"/>
                      <a:gd name="connsiteX8" fmla="*/ 35704 w 48706"/>
                      <a:gd name="connsiteY8" fmla="*/ 0 h 109852"/>
                      <a:gd name="connsiteX9" fmla="*/ 41687 w 48706"/>
                      <a:gd name="connsiteY9" fmla="*/ 437 h 109852"/>
                      <a:gd name="connsiteX10" fmla="*/ 45331 w 48706"/>
                      <a:gd name="connsiteY10" fmla="*/ 28013 h 109852"/>
                      <a:gd name="connsiteX11" fmla="*/ 48699 w 48706"/>
                      <a:gd name="connsiteY11" fmla="*/ 45720 h 109852"/>
                      <a:gd name="connsiteX12" fmla="*/ 4785 w 48706"/>
                      <a:gd name="connsiteY12" fmla="*/ 83327 h 109852"/>
                      <a:gd name="connsiteX13" fmla="*/ 0 w 48706"/>
                      <a:gd name="connsiteY13" fmla="*/ 85505 h 109852"/>
                      <a:gd name="connsiteX14" fmla="*/ 4340 w 48706"/>
                      <a:gd name="connsiteY14" fmla="*/ 88451 h 109852"/>
                      <a:gd name="connsiteX15" fmla="*/ 28782 w 48706"/>
                      <a:gd name="connsiteY15" fmla="*/ 93010 h 109852"/>
                      <a:gd name="connsiteX16" fmla="*/ 47889 w 48706"/>
                      <a:gd name="connsiteY16" fmla="*/ 91981 h 109852"/>
                      <a:gd name="connsiteX17" fmla="*/ 47225 w 48706"/>
                      <a:gd name="connsiteY17" fmla="*/ 86128 h 109852"/>
                      <a:gd name="connsiteX18" fmla="*/ 13310 w 48706"/>
                      <a:gd name="connsiteY18" fmla="*/ 85739 h 109852"/>
                      <a:gd name="connsiteX19" fmla="*/ 4785 w 48706"/>
                      <a:gd name="connsiteY19" fmla="*/ 83327 h 109852"/>
                      <a:gd name="connsiteX20" fmla="*/ 39744 w 48706"/>
                      <a:gd name="connsiteY20" fmla="*/ 106627 h 109852"/>
                      <a:gd name="connsiteX21" fmla="*/ 36603 w 48706"/>
                      <a:gd name="connsiteY21" fmla="*/ 101632 h 109852"/>
                      <a:gd name="connsiteX22" fmla="*/ 8234 w 48706"/>
                      <a:gd name="connsiteY22" fmla="*/ 98734 h 109852"/>
                      <a:gd name="connsiteX23" fmla="*/ 5360 w 48706"/>
                      <a:gd name="connsiteY23" fmla="*/ 103867 h 109852"/>
                      <a:gd name="connsiteX24" fmla="*/ 28807 w 48706"/>
                      <a:gd name="connsiteY24" fmla="*/ 109753 h 109852"/>
                      <a:gd name="connsiteX25" fmla="*/ 39744 w 48706"/>
                      <a:gd name="connsiteY25" fmla="*/ 106627 h 109852"/>
                      <a:gd name="connsiteX0" fmla="*/ 44359 w 44366"/>
                      <a:gd name="connsiteY0" fmla="*/ 45720 h 109852"/>
                      <a:gd name="connsiteX1" fmla="*/ 39752 w 44366"/>
                      <a:gd name="connsiteY1" fmla="*/ 55095 h 109852"/>
                      <a:gd name="connsiteX2" fmla="*/ 13334 w 44366"/>
                      <a:gd name="connsiteY2" fmla="*/ 57621 h 109852"/>
                      <a:gd name="connsiteX3" fmla="*/ 11553 w 44366"/>
                      <a:gd name="connsiteY3" fmla="*/ 57232 h 109852"/>
                      <a:gd name="connsiteX4" fmla="*/ 12946 w 44366"/>
                      <a:gd name="connsiteY4" fmla="*/ 51411 h 109852"/>
                      <a:gd name="connsiteX5" fmla="*/ 36109 w 44366"/>
                      <a:gd name="connsiteY5" fmla="*/ 50351 h 109852"/>
                      <a:gd name="connsiteX6" fmla="*/ 38376 w 44366"/>
                      <a:gd name="connsiteY6" fmla="*/ 45557 h 109852"/>
                      <a:gd name="connsiteX7" fmla="*/ 35234 w 44366"/>
                      <a:gd name="connsiteY7" fmla="*/ 29616 h 109852"/>
                      <a:gd name="connsiteX8" fmla="*/ 31364 w 44366"/>
                      <a:gd name="connsiteY8" fmla="*/ 0 h 109852"/>
                      <a:gd name="connsiteX9" fmla="*/ 37347 w 44366"/>
                      <a:gd name="connsiteY9" fmla="*/ 437 h 109852"/>
                      <a:gd name="connsiteX10" fmla="*/ 40991 w 44366"/>
                      <a:gd name="connsiteY10" fmla="*/ 28013 h 109852"/>
                      <a:gd name="connsiteX11" fmla="*/ 44359 w 44366"/>
                      <a:gd name="connsiteY11" fmla="*/ 45720 h 109852"/>
                      <a:gd name="connsiteX12" fmla="*/ 445 w 44366"/>
                      <a:gd name="connsiteY12" fmla="*/ 83327 h 109852"/>
                      <a:gd name="connsiteX13" fmla="*/ 0 w 44366"/>
                      <a:gd name="connsiteY13" fmla="*/ 88451 h 109852"/>
                      <a:gd name="connsiteX14" fmla="*/ 24442 w 44366"/>
                      <a:gd name="connsiteY14" fmla="*/ 93010 h 109852"/>
                      <a:gd name="connsiteX15" fmla="*/ 43549 w 44366"/>
                      <a:gd name="connsiteY15" fmla="*/ 91981 h 109852"/>
                      <a:gd name="connsiteX16" fmla="*/ 42885 w 44366"/>
                      <a:gd name="connsiteY16" fmla="*/ 86128 h 109852"/>
                      <a:gd name="connsiteX17" fmla="*/ 8970 w 44366"/>
                      <a:gd name="connsiteY17" fmla="*/ 85739 h 109852"/>
                      <a:gd name="connsiteX18" fmla="*/ 445 w 44366"/>
                      <a:gd name="connsiteY18" fmla="*/ 83327 h 109852"/>
                      <a:gd name="connsiteX19" fmla="*/ 35404 w 44366"/>
                      <a:gd name="connsiteY19" fmla="*/ 106627 h 109852"/>
                      <a:gd name="connsiteX20" fmla="*/ 32263 w 44366"/>
                      <a:gd name="connsiteY20" fmla="*/ 101632 h 109852"/>
                      <a:gd name="connsiteX21" fmla="*/ 3894 w 44366"/>
                      <a:gd name="connsiteY21" fmla="*/ 98734 h 109852"/>
                      <a:gd name="connsiteX22" fmla="*/ 1020 w 44366"/>
                      <a:gd name="connsiteY22" fmla="*/ 103867 h 109852"/>
                      <a:gd name="connsiteX23" fmla="*/ 24467 w 44366"/>
                      <a:gd name="connsiteY23" fmla="*/ 109753 h 109852"/>
                      <a:gd name="connsiteX24" fmla="*/ 35404 w 44366"/>
                      <a:gd name="connsiteY24" fmla="*/ 106627 h 109852"/>
                      <a:gd name="connsiteX0" fmla="*/ 44359 w 44366"/>
                      <a:gd name="connsiteY0" fmla="*/ 45720 h 109852"/>
                      <a:gd name="connsiteX1" fmla="*/ 39752 w 44366"/>
                      <a:gd name="connsiteY1" fmla="*/ 55095 h 109852"/>
                      <a:gd name="connsiteX2" fmla="*/ 13334 w 44366"/>
                      <a:gd name="connsiteY2" fmla="*/ 57621 h 109852"/>
                      <a:gd name="connsiteX3" fmla="*/ 11553 w 44366"/>
                      <a:gd name="connsiteY3" fmla="*/ 57232 h 109852"/>
                      <a:gd name="connsiteX4" fmla="*/ 12946 w 44366"/>
                      <a:gd name="connsiteY4" fmla="*/ 51411 h 109852"/>
                      <a:gd name="connsiteX5" fmla="*/ 36109 w 44366"/>
                      <a:gd name="connsiteY5" fmla="*/ 50351 h 109852"/>
                      <a:gd name="connsiteX6" fmla="*/ 38376 w 44366"/>
                      <a:gd name="connsiteY6" fmla="*/ 45557 h 109852"/>
                      <a:gd name="connsiteX7" fmla="*/ 35234 w 44366"/>
                      <a:gd name="connsiteY7" fmla="*/ 29616 h 109852"/>
                      <a:gd name="connsiteX8" fmla="*/ 31364 w 44366"/>
                      <a:gd name="connsiteY8" fmla="*/ 0 h 109852"/>
                      <a:gd name="connsiteX9" fmla="*/ 37347 w 44366"/>
                      <a:gd name="connsiteY9" fmla="*/ 437 h 109852"/>
                      <a:gd name="connsiteX10" fmla="*/ 40991 w 44366"/>
                      <a:gd name="connsiteY10" fmla="*/ 28013 h 109852"/>
                      <a:gd name="connsiteX11" fmla="*/ 44359 w 44366"/>
                      <a:gd name="connsiteY11" fmla="*/ 45720 h 109852"/>
                      <a:gd name="connsiteX12" fmla="*/ 445 w 44366"/>
                      <a:gd name="connsiteY12" fmla="*/ 83327 h 109852"/>
                      <a:gd name="connsiteX13" fmla="*/ 0 w 44366"/>
                      <a:gd name="connsiteY13" fmla="*/ 88451 h 109852"/>
                      <a:gd name="connsiteX14" fmla="*/ 24442 w 44366"/>
                      <a:gd name="connsiteY14" fmla="*/ 93010 h 109852"/>
                      <a:gd name="connsiteX15" fmla="*/ 43549 w 44366"/>
                      <a:gd name="connsiteY15" fmla="*/ 91981 h 109852"/>
                      <a:gd name="connsiteX16" fmla="*/ 42885 w 44366"/>
                      <a:gd name="connsiteY16" fmla="*/ 86128 h 109852"/>
                      <a:gd name="connsiteX17" fmla="*/ 445 w 44366"/>
                      <a:gd name="connsiteY17" fmla="*/ 83327 h 109852"/>
                      <a:gd name="connsiteX18" fmla="*/ 35404 w 44366"/>
                      <a:gd name="connsiteY18" fmla="*/ 106627 h 109852"/>
                      <a:gd name="connsiteX19" fmla="*/ 32263 w 44366"/>
                      <a:gd name="connsiteY19" fmla="*/ 101632 h 109852"/>
                      <a:gd name="connsiteX20" fmla="*/ 3894 w 44366"/>
                      <a:gd name="connsiteY20" fmla="*/ 98734 h 109852"/>
                      <a:gd name="connsiteX21" fmla="*/ 1020 w 44366"/>
                      <a:gd name="connsiteY21" fmla="*/ 103867 h 109852"/>
                      <a:gd name="connsiteX22" fmla="*/ 24467 w 44366"/>
                      <a:gd name="connsiteY22" fmla="*/ 109753 h 109852"/>
                      <a:gd name="connsiteX23" fmla="*/ 35404 w 44366"/>
                      <a:gd name="connsiteY23" fmla="*/ 106627 h 109852"/>
                      <a:gd name="connsiteX0" fmla="*/ 44359 w 44366"/>
                      <a:gd name="connsiteY0" fmla="*/ 45720 h 109852"/>
                      <a:gd name="connsiteX1" fmla="*/ 39752 w 44366"/>
                      <a:gd name="connsiteY1" fmla="*/ 55095 h 109852"/>
                      <a:gd name="connsiteX2" fmla="*/ 13334 w 44366"/>
                      <a:gd name="connsiteY2" fmla="*/ 57621 h 109852"/>
                      <a:gd name="connsiteX3" fmla="*/ 11553 w 44366"/>
                      <a:gd name="connsiteY3" fmla="*/ 57232 h 109852"/>
                      <a:gd name="connsiteX4" fmla="*/ 12946 w 44366"/>
                      <a:gd name="connsiteY4" fmla="*/ 51411 h 109852"/>
                      <a:gd name="connsiteX5" fmla="*/ 36109 w 44366"/>
                      <a:gd name="connsiteY5" fmla="*/ 50351 h 109852"/>
                      <a:gd name="connsiteX6" fmla="*/ 38376 w 44366"/>
                      <a:gd name="connsiteY6" fmla="*/ 45557 h 109852"/>
                      <a:gd name="connsiteX7" fmla="*/ 35234 w 44366"/>
                      <a:gd name="connsiteY7" fmla="*/ 29616 h 109852"/>
                      <a:gd name="connsiteX8" fmla="*/ 31364 w 44366"/>
                      <a:gd name="connsiteY8" fmla="*/ 0 h 109852"/>
                      <a:gd name="connsiteX9" fmla="*/ 37347 w 44366"/>
                      <a:gd name="connsiteY9" fmla="*/ 437 h 109852"/>
                      <a:gd name="connsiteX10" fmla="*/ 40991 w 44366"/>
                      <a:gd name="connsiteY10" fmla="*/ 28013 h 109852"/>
                      <a:gd name="connsiteX11" fmla="*/ 44359 w 44366"/>
                      <a:gd name="connsiteY11" fmla="*/ 45720 h 109852"/>
                      <a:gd name="connsiteX12" fmla="*/ 445 w 44366"/>
                      <a:gd name="connsiteY12" fmla="*/ 83327 h 109852"/>
                      <a:gd name="connsiteX13" fmla="*/ 0 w 44366"/>
                      <a:gd name="connsiteY13" fmla="*/ 88451 h 109852"/>
                      <a:gd name="connsiteX14" fmla="*/ 19770 w 44366"/>
                      <a:gd name="connsiteY14" fmla="*/ 89895 h 109852"/>
                      <a:gd name="connsiteX15" fmla="*/ 43549 w 44366"/>
                      <a:gd name="connsiteY15" fmla="*/ 91981 h 109852"/>
                      <a:gd name="connsiteX16" fmla="*/ 42885 w 44366"/>
                      <a:gd name="connsiteY16" fmla="*/ 86128 h 109852"/>
                      <a:gd name="connsiteX17" fmla="*/ 445 w 44366"/>
                      <a:gd name="connsiteY17" fmla="*/ 83327 h 109852"/>
                      <a:gd name="connsiteX18" fmla="*/ 35404 w 44366"/>
                      <a:gd name="connsiteY18" fmla="*/ 106627 h 109852"/>
                      <a:gd name="connsiteX19" fmla="*/ 32263 w 44366"/>
                      <a:gd name="connsiteY19" fmla="*/ 101632 h 109852"/>
                      <a:gd name="connsiteX20" fmla="*/ 3894 w 44366"/>
                      <a:gd name="connsiteY20" fmla="*/ 98734 h 109852"/>
                      <a:gd name="connsiteX21" fmla="*/ 1020 w 44366"/>
                      <a:gd name="connsiteY21" fmla="*/ 103867 h 109852"/>
                      <a:gd name="connsiteX22" fmla="*/ 24467 w 44366"/>
                      <a:gd name="connsiteY22" fmla="*/ 109753 h 109852"/>
                      <a:gd name="connsiteX23" fmla="*/ 35404 w 44366"/>
                      <a:gd name="connsiteY23" fmla="*/ 106627 h 109852"/>
                      <a:gd name="connsiteX0" fmla="*/ 44359 w 44366"/>
                      <a:gd name="connsiteY0" fmla="*/ 45720 h 109852"/>
                      <a:gd name="connsiteX1" fmla="*/ 39752 w 44366"/>
                      <a:gd name="connsiteY1" fmla="*/ 55095 h 109852"/>
                      <a:gd name="connsiteX2" fmla="*/ 13334 w 44366"/>
                      <a:gd name="connsiteY2" fmla="*/ 57621 h 109852"/>
                      <a:gd name="connsiteX3" fmla="*/ 11553 w 44366"/>
                      <a:gd name="connsiteY3" fmla="*/ 57232 h 109852"/>
                      <a:gd name="connsiteX4" fmla="*/ 12946 w 44366"/>
                      <a:gd name="connsiteY4" fmla="*/ 51411 h 109852"/>
                      <a:gd name="connsiteX5" fmla="*/ 36109 w 44366"/>
                      <a:gd name="connsiteY5" fmla="*/ 50351 h 109852"/>
                      <a:gd name="connsiteX6" fmla="*/ 38376 w 44366"/>
                      <a:gd name="connsiteY6" fmla="*/ 45557 h 109852"/>
                      <a:gd name="connsiteX7" fmla="*/ 35234 w 44366"/>
                      <a:gd name="connsiteY7" fmla="*/ 29616 h 109852"/>
                      <a:gd name="connsiteX8" fmla="*/ 31364 w 44366"/>
                      <a:gd name="connsiteY8" fmla="*/ 0 h 109852"/>
                      <a:gd name="connsiteX9" fmla="*/ 37347 w 44366"/>
                      <a:gd name="connsiteY9" fmla="*/ 437 h 109852"/>
                      <a:gd name="connsiteX10" fmla="*/ 40991 w 44366"/>
                      <a:gd name="connsiteY10" fmla="*/ 28013 h 109852"/>
                      <a:gd name="connsiteX11" fmla="*/ 44359 w 44366"/>
                      <a:gd name="connsiteY11" fmla="*/ 45720 h 109852"/>
                      <a:gd name="connsiteX12" fmla="*/ 445 w 44366"/>
                      <a:gd name="connsiteY12" fmla="*/ 83327 h 109852"/>
                      <a:gd name="connsiteX13" fmla="*/ 0 w 44366"/>
                      <a:gd name="connsiteY13" fmla="*/ 88451 h 109852"/>
                      <a:gd name="connsiteX14" fmla="*/ 19770 w 44366"/>
                      <a:gd name="connsiteY14" fmla="*/ 89895 h 109852"/>
                      <a:gd name="connsiteX15" fmla="*/ 43549 w 44366"/>
                      <a:gd name="connsiteY15" fmla="*/ 91981 h 109852"/>
                      <a:gd name="connsiteX16" fmla="*/ 42885 w 44366"/>
                      <a:gd name="connsiteY16" fmla="*/ 86128 h 109852"/>
                      <a:gd name="connsiteX17" fmla="*/ 445 w 44366"/>
                      <a:gd name="connsiteY17" fmla="*/ 83327 h 109852"/>
                      <a:gd name="connsiteX18" fmla="*/ 35404 w 44366"/>
                      <a:gd name="connsiteY18" fmla="*/ 106627 h 109852"/>
                      <a:gd name="connsiteX19" fmla="*/ 32263 w 44366"/>
                      <a:gd name="connsiteY19" fmla="*/ 101632 h 109852"/>
                      <a:gd name="connsiteX20" fmla="*/ 3894 w 44366"/>
                      <a:gd name="connsiteY20" fmla="*/ 98734 h 109852"/>
                      <a:gd name="connsiteX21" fmla="*/ 1020 w 44366"/>
                      <a:gd name="connsiteY21" fmla="*/ 103867 h 109852"/>
                      <a:gd name="connsiteX22" fmla="*/ 24467 w 44366"/>
                      <a:gd name="connsiteY22" fmla="*/ 109753 h 109852"/>
                      <a:gd name="connsiteX23" fmla="*/ 35404 w 44366"/>
                      <a:gd name="connsiteY23" fmla="*/ 106627 h 109852"/>
                      <a:gd name="connsiteX0" fmla="*/ 44359 w 44366"/>
                      <a:gd name="connsiteY0" fmla="*/ 45720 h 109852"/>
                      <a:gd name="connsiteX1" fmla="*/ 39752 w 44366"/>
                      <a:gd name="connsiteY1" fmla="*/ 55095 h 109852"/>
                      <a:gd name="connsiteX2" fmla="*/ 13334 w 44366"/>
                      <a:gd name="connsiteY2" fmla="*/ 57621 h 109852"/>
                      <a:gd name="connsiteX3" fmla="*/ 11553 w 44366"/>
                      <a:gd name="connsiteY3" fmla="*/ 57232 h 109852"/>
                      <a:gd name="connsiteX4" fmla="*/ 12946 w 44366"/>
                      <a:gd name="connsiteY4" fmla="*/ 51411 h 109852"/>
                      <a:gd name="connsiteX5" fmla="*/ 36109 w 44366"/>
                      <a:gd name="connsiteY5" fmla="*/ 50351 h 109852"/>
                      <a:gd name="connsiteX6" fmla="*/ 38376 w 44366"/>
                      <a:gd name="connsiteY6" fmla="*/ 45557 h 109852"/>
                      <a:gd name="connsiteX7" fmla="*/ 35234 w 44366"/>
                      <a:gd name="connsiteY7" fmla="*/ 29616 h 109852"/>
                      <a:gd name="connsiteX8" fmla="*/ 31364 w 44366"/>
                      <a:gd name="connsiteY8" fmla="*/ 0 h 109852"/>
                      <a:gd name="connsiteX9" fmla="*/ 37347 w 44366"/>
                      <a:gd name="connsiteY9" fmla="*/ 437 h 109852"/>
                      <a:gd name="connsiteX10" fmla="*/ 40991 w 44366"/>
                      <a:gd name="connsiteY10" fmla="*/ 28013 h 109852"/>
                      <a:gd name="connsiteX11" fmla="*/ 44359 w 44366"/>
                      <a:gd name="connsiteY11" fmla="*/ 45720 h 109852"/>
                      <a:gd name="connsiteX12" fmla="*/ 445 w 44366"/>
                      <a:gd name="connsiteY12" fmla="*/ 83327 h 109852"/>
                      <a:gd name="connsiteX13" fmla="*/ 0 w 44366"/>
                      <a:gd name="connsiteY13" fmla="*/ 88451 h 109852"/>
                      <a:gd name="connsiteX14" fmla="*/ 19770 w 44366"/>
                      <a:gd name="connsiteY14" fmla="*/ 89895 h 109852"/>
                      <a:gd name="connsiteX15" fmla="*/ 43549 w 44366"/>
                      <a:gd name="connsiteY15" fmla="*/ 91981 h 109852"/>
                      <a:gd name="connsiteX16" fmla="*/ 35098 w 44366"/>
                      <a:gd name="connsiteY16" fmla="*/ 86128 h 109852"/>
                      <a:gd name="connsiteX17" fmla="*/ 445 w 44366"/>
                      <a:gd name="connsiteY17" fmla="*/ 83327 h 109852"/>
                      <a:gd name="connsiteX18" fmla="*/ 35404 w 44366"/>
                      <a:gd name="connsiteY18" fmla="*/ 106627 h 109852"/>
                      <a:gd name="connsiteX19" fmla="*/ 32263 w 44366"/>
                      <a:gd name="connsiteY19" fmla="*/ 101632 h 109852"/>
                      <a:gd name="connsiteX20" fmla="*/ 3894 w 44366"/>
                      <a:gd name="connsiteY20" fmla="*/ 98734 h 109852"/>
                      <a:gd name="connsiteX21" fmla="*/ 1020 w 44366"/>
                      <a:gd name="connsiteY21" fmla="*/ 103867 h 109852"/>
                      <a:gd name="connsiteX22" fmla="*/ 24467 w 44366"/>
                      <a:gd name="connsiteY22" fmla="*/ 109753 h 109852"/>
                      <a:gd name="connsiteX23" fmla="*/ 35404 w 44366"/>
                      <a:gd name="connsiteY23" fmla="*/ 106627 h 109852"/>
                      <a:gd name="connsiteX0" fmla="*/ 44359 w 44366"/>
                      <a:gd name="connsiteY0" fmla="*/ 45720 h 109852"/>
                      <a:gd name="connsiteX1" fmla="*/ 39752 w 44366"/>
                      <a:gd name="connsiteY1" fmla="*/ 55095 h 109852"/>
                      <a:gd name="connsiteX2" fmla="*/ 13334 w 44366"/>
                      <a:gd name="connsiteY2" fmla="*/ 57621 h 109852"/>
                      <a:gd name="connsiteX3" fmla="*/ 11553 w 44366"/>
                      <a:gd name="connsiteY3" fmla="*/ 57232 h 109852"/>
                      <a:gd name="connsiteX4" fmla="*/ 12946 w 44366"/>
                      <a:gd name="connsiteY4" fmla="*/ 51411 h 109852"/>
                      <a:gd name="connsiteX5" fmla="*/ 36109 w 44366"/>
                      <a:gd name="connsiteY5" fmla="*/ 50351 h 109852"/>
                      <a:gd name="connsiteX6" fmla="*/ 38376 w 44366"/>
                      <a:gd name="connsiteY6" fmla="*/ 45557 h 109852"/>
                      <a:gd name="connsiteX7" fmla="*/ 35234 w 44366"/>
                      <a:gd name="connsiteY7" fmla="*/ 29616 h 109852"/>
                      <a:gd name="connsiteX8" fmla="*/ 31364 w 44366"/>
                      <a:gd name="connsiteY8" fmla="*/ 0 h 109852"/>
                      <a:gd name="connsiteX9" fmla="*/ 37347 w 44366"/>
                      <a:gd name="connsiteY9" fmla="*/ 437 h 109852"/>
                      <a:gd name="connsiteX10" fmla="*/ 40991 w 44366"/>
                      <a:gd name="connsiteY10" fmla="*/ 28013 h 109852"/>
                      <a:gd name="connsiteX11" fmla="*/ 44359 w 44366"/>
                      <a:gd name="connsiteY11" fmla="*/ 45720 h 109852"/>
                      <a:gd name="connsiteX12" fmla="*/ 445 w 44366"/>
                      <a:gd name="connsiteY12" fmla="*/ 83327 h 109852"/>
                      <a:gd name="connsiteX13" fmla="*/ 0 w 44366"/>
                      <a:gd name="connsiteY13" fmla="*/ 88451 h 109852"/>
                      <a:gd name="connsiteX14" fmla="*/ 19770 w 44366"/>
                      <a:gd name="connsiteY14" fmla="*/ 89895 h 109852"/>
                      <a:gd name="connsiteX15" fmla="*/ 35762 w 44366"/>
                      <a:gd name="connsiteY15" fmla="*/ 91202 h 109852"/>
                      <a:gd name="connsiteX16" fmla="*/ 35098 w 44366"/>
                      <a:gd name="connsiteY16" fmla="*/ 86128 h 109852"/>
                      <a:gd name="connsiteX17" fmla="*/ 445 w 44366"/>
                      <a:gd name="connsiteY17" fmla="*/ 83327 h 109852"/>
                      <a:gd name="connsiteX18" fmla="*/ 35404 w 44366"/>
                      <a:gd name="connsiteY18" fmla="*/ 106627 h 109852"/>
                      <a:gd name="connsiteX19" fmla="*/ 32263 w 44366"/>
                      <a:gd name="connsiteY19" fmla="*/ 101632 h 109852"/>
                      <a:gd name="connsiteX20" fmla="*/ 3894 w 44366"/>
                      <a:gd name="connsiteY20" fmla="*/ 98734 h 109852"/>
                      <a:gd name="connsiteX21" fmla="*/ 1020 w 44366"/>
                      <a:gd name="connsiteY21" fmla="*/ 103867 h 109852"/>
                      <a:gd name="connsiteX22" fmla="*/ 24467 w 44366"/>
                      <a:gd name="connsiteY22" fmla="*/ 109753 h 109852"/>
                      <a:gd name="connsiteX23" fmla="*/ 35404 w 44366"/>
                      <a:gd name="connsiteY23" fmla="*/ 106627 h 109852"/>
                      <a:gd name="connsiteX0" fmla="*/ 43918 w 43925"/>
                      <a:gd name="connsiteY0" fmla="*/ 45720 h 109852"/>
                      <a:gd name="connsiteX1" fmla="*/ 39311 w 43925"/>
                      <a:gd name="connsiteY1" fmla="*/ 55095 h 109852"/>
                      <a:gd name="connsiteX2" fmla="*/ 12893 w 43925"/>
                      <a:gd name="connsiteY2" fmla="*/ 57621 h 109852"/>
                      <a:gd name="connsiteX3" fmla="*/ 11112 w 43925"/>
                      <a:gd name="connsiteY3" fmla="*/ 57232 h 109852"/>
                      <a:gd name="connsiteX4" fmla="*/ 12505 w 43925"/>
                      <a:gd name="connsiteY4" fmla="*/ 51411 h 109852"/>
                      <a:gd name="connsiteX5" fmla="*/ 35668 w 43925"/>
                      <a:gd name="connsiteY5" fmla="*/ 50351 h 109852"/>
                      <a:gd name="connsiteX6" fmla="*/ 37935 w 43925"/>
                      <a:gd name="connsiteY6" fmla="*/ 45557 h 109852"/>
                      <a:gd name="connsiteX7" fmla="*/ 34793 w 43925"/>
                      <a:gd name="connsiteY7" fmla="*/ 29616 h 109852"/>
                      <a:gd name="connsiteX8" fmla="*/ 30923 w 43925"/>
                      <a:gd name="connsiteY8" fmla="*/ 0 h 109852"/>
                      <a:gd name="connsiteX9" fmla="*/ 36906 w 43925"/>
                      <a:gd name="connsiteY9" fmla="*/ 437 h 109852"/>
                      <a:gd name="connsiteX10" fmla="*/ 40550 w 43925"/>
                      <a:gd name="connsiteY10" fmla="*/ 28013 h 109852"/>
                      <a:gd name="connsiteX11" fmla="*/ 43918 w 43925"/>
                      <a:gd name="connsiteY11" fmla="*/ 45720 h 109852"/>
                      <a:gd name="connsiteX12" fmla="*/ 4 w 43925"/>
                      <a:gd name="connsiteY12" fmla="*/ 83327 h 109852"/>
                      <a:gd name="connsiteX13" fmla="*/ 5010 w 43925"/>
                      <a:gd name="connsiteY13" fmla="*/ 91566 h 109852"/>
                      <a:gd name="connsiteX14" fmla="*/ 19329 w 43925"/>
                      <a:gd name="connsiteY14" fmla="*/ 89895 h 109852"/>
                      <a:gd name="connsiteX15" fmla="*/ 35321 w 43925"/>
                      <a:gd name="connsiteY15" fmla="*/ 91202 h 109852"/>
                      <a:gd name="connsiteX16" fmla="*/ 34657 w 43925"/>
                      <a:gd name="connsiteY16" fmla="*/ 86128 h 109852"/>
                      <a:gd name="connsiteX17" fmla="*/ 4 w 43925"/>
                      <a:gd name="connsiteY17" fmla="*/ 83327 h 109852"/>
                      <a:gd name="connsiteX18" fmla="*/ 34963 w 43925"/>
                      <a:gd name="connsiteY18" fmla="*/ 106627 h 109852"/>
                      <a:gd name="connsiteX19" fmla="*/ 31822 w 43925"/>
                      <a:gd name="connsiteY19" fmla="*/ 101632 h 109852"/>
                      <a:gd name="connsiteX20" fmla="*/ 3453 w 43925"/>
                      <a:gd name="connsiteY20" fmla="*/ 98734 h 109852"/>
                      <a:gd name="connsiteX21" fmla="*/ 579 w 43925"/>
                      <a:gd name="connsiteY21" fmla="*/ 103867 h 109852"/>
                      <a:gd name="connsiteX22" fmla="*/ 24026 w 43925"/>
                      <a:gd name="connsiteY22" fmla="*/ 109753 h 109852"/>
                      <a:gd name="connsiteX23" fmla="*/ 34963 w 43925"/>
                      <a:gd name="connsiteY23" fmla="*/ 106627 h 109852"/>
                      <a:gd name="connsiteX0" fmla="*/ 43339 w 43346"/>
                      <a:gd name="connsiteY0" fmla="*/ 45720 h 109852"/>
                      <a:gd name="connsiteX1" fmla="*/ 38732 w 43346"/>
                      <a:gd name="connsiteY1" fmla="*/ 55095 h 109852"/>
                      <a:gd name="connsiteX2" fmla="*/ 12314 w 43346"/>
                      <a:gd name="connsiteY2" fmla="*/ 57621 h 109852"/>
                      <a:gd name="connsiteX3" fmla="*/ 10533 w 43346"/>
                      <a:gd name="connsiteY3" fmla="*/ 57232 h 109852"/>
                      <a:gd name="connsiteX4" fmla="*/ 11926 w 43346"/>
                      <a:gd name="connsiteY4" fmla="*/ 51411 h 109852"/>
                      <a:gd name="connsiteX5" fmla="*/ 35089 w 43346"/>
                      <a:gd name="connsiteY5" fmla="*/ 50351 h 109852"/>
                      <a:gd name="connsiteX6" fmla="*/ 37356 w 43346"/>
                      <a:gd name="connsiteY6" fmla="*/ 45557 h 109852"/>
                      <a:gd name="connsiteX7" fmla="*/ 34214 w 43346"/>
                      <a:gd name="connsiteY7" fmla="*/ 29616 h 109852"/>
                      <a:gd name="connsiteX8" fmla="*/ 30344 w 43346"/>
                      <a:gd name="connsiteY8" fmla="*/ 0 h 109852"/>
                      <a:gd name="connsiteX9" fmla="*/ 36327 w 43346"/>
                      <a:gd name="connsiteY9" fmla="*/ 437 h 109852"/>
                      <a:gd name="connsiteX10" fmla="*/ 39971 w 43346"/>
                      <a:gd name="connsiteY10" fmla="*/ 28013 h 109852"/>
                      <a:gd name="connsiteX11" fmla="*/ 43339 w 43346"/>
                      <a:gd name="connsiteY11" fmla="*/ 45720 h 109852"/>
                      <a:gd name="connsiteX12" fmla="*/ 6433 w 43346"/>
                      <a:gd name="connsiteY12" fmla="*/ 84885 h 109852"/>
                      <a:gd name="connsiteX13" fmla="*/ 4431 w 43346"/>
                      <a:gd name="connsiteY13" fmla="*/ 91566 h 109852"/>
                      <a:gd name="connsiteX14" fmla="*/ 18750 w 43346"/>
                      <a:gd name="connsiteY14" fmla="*/ 89895 h 109852"/>
                      <a:gd name="connsiteX15" fmla="*/ 34742 w 43346"/>
                      <a:gd name="connsiteY15" fmla="*/ 91202 h 109852"/>
                      <a:gd name="connsiteX16" fmla="*/ 34078 w 43346"/>
                      <a:gd name="connsiteY16" fmla="*/ 86128 h 109852"/>
                      <a:gd name="connsiteX17" fmla="*/ 6433 w 43346"/>
                      <a:gd name="connsiteY17" fmla="*/ 84885 h 109852"/>
                      <a:gd name="connsiteX18" fmla="*/ 34384 w 43346"/>
                      <a:gd name="connsiteY18" fmla="*/ 106627 h 109852"/>
                      <a:gd name="connsiteX19" fmla="*/ 31243 w 43346"/>
                      <a:gd name="connsiteY19" fmla="*/ 101632 h 109852"/>
                      <a:gd name="connsiteX20" fmla="*/ 2874 w 43346"/>
                      <a:gd name="connsiteY20" fmla="*/ 98734 h 109852"/>
                      <a:gd name="connsiteX21" fmla="*/ 0 w 43346"/>
                      <a:gd name="connsiteY21" fmla="*/ 103867 h 109852"/>
                      <a:gd name="connsiteX22" fmla="*/ 23447 w 43346"/>
                      <a:gd name="connsiteY22" fmla="*/ 109753 h 109852"/>
                      <a:gd name="connsiteX23" fmla="*/ 34384 w 43346"/>
                      <a:gd name="connsiteY23" fmla="*/ 106627 h 109852"/>
                      <a:gd name="connsiteX0" fmla="*/ 43339 w 43346"/>
                      <a:gd name="connsiteY0" fmla="*/ 45720 h 109852"/>
                      <a:gd name="connsiteX1" fmla="*/ 38732 w 43346"/>
                      <a:gd name="connsiteY1" fmla="*/ 55095 h 109852"/>
                      <a:gd name="connsiteX2" fmla="*/ 12314 w 43346"/>
                      <a:gd name="connsiteY2" fmla="*/ 57621 h 109852"/>
                      <a:gd name="connsiteX3" fmla="*/ 10533 w 43346"/>
                      <a:gd name="connsiteY3" fmla="*/ 57232 h 109852"/>
                      <a:gd name="connsiteX4" fmla="*/ 11926 w 43346"/>
                      <a:gd name="connsiteY4" fmla="*/ 51411 h 109852"/>
                      <a:gd name="connsiteX5" fmla="*/ 35089 w 43346"/>
                      <a:gd name="connsiteY5" fmla="*/ 50351 h 109852"/>
                      <a:gd name="connsiteX6" fmla="*/ 37356 w 43346"/>
                      <a:gd name="connsiteY6" fmla="*/ 45557 h 109852"/>
                      <a:gd name="connsiteX7" fmla="*/ 34214 w 43346"/>
                      <a:gd name="connsiteY7" fmla="*/ 29616 h 109852"/>
                      <a:gd name="connsiteX8" fmla="*/ 30344 w 43346"/>
                      <a:gd name="connsiteY8" fmla="*/ 0 h 109852"/>
                      <a:gd name="connsiteX9" fmla="*/ 36327 w 43346"/>
                      <a:gd name="connsiteY9" fmla="*/ 437 h 109852"/>
                      <a:gd name="connsiteX10" fmla="*/ 39971 w 43346"/>
                      <a:gd name="connsiteY10" fmla="*/ 28013 h 109852"/>
                      <a:gd name="connsiteX11" fmla="*/ 43339 w 43346"/>
                      <a:gd name="connsiteY11" fmla="*/ 45720 h 109852"/>
                      <a:gd name="connsiteX12" fmla="*/ 6433 w 43346"/>
                      <a:gd name="connsiteY12" fmla="*/ 84885 h 109852"/>
                      <a:gd name="connsiteX13" fmla="*/ 8325 w 43346"/>
                      <a:gd name="connsiteY13" fmla="*/ 90008 h 109852"/>
                      <a:gd name="connsiteX14" fmla="*/ 18750 w 43346"/>
                      <a:gd name="connsiteY14" fmla="*/ 89895 h 109852"/>
                      <a:gd name="connsiteX15" fmla="*/ 34742 w 43346"/>
                      <a:gd name="connsiteY15" fmla="*/ 91202 h 109852"/>
                      <a:gd name="connsiteX16" fmla="*/ 34078 w 43346"/>
                      <a:gd name="connsiteY16" fmla="*/ 86128 h 109852"/>
                      <a:gd name="connsiteX17" fmla="*/ 6433 w 43346"/>
                      <a:gd name="connsiteY17" fmla="*/ 84885 h 109852"/>
                      <a:gd name="connsiteX18" fmla="*/ 34384 w 43346"/>
                      <a:gd name="connsiteY18" fmla="*/ 106627 h 109852"/>
                      <a:gd name="connsiteX19" fmla="*/ 31243 w 43346"/>
                      <a:gd name="connsiteY19" fmla="*/ 101632 h 109852"/>
                      <a:gd name="connsiteX20" fmla="*/ 2874 w 43346"/>
                      <a:gd name="connsiteY20" fmla="*/ 98734 h 109852"/>
                      <a:gd name="connsiteX21" fmla="*/ 0 w 43346"/>
                      <a:gd name="connsiteY21" fmla="*/ 103867 h 109852"/>
                      <a:gd name="connsiteX22" fmla="*/ 23447 w 43346"/>
                      <a:gd name="connsiteY22" fmla="*/ 109753 h 109852"/>
                      <a:gd name="connsiteX23" fmla="*/ 34384 w 43346"/>
                      <a:gd name="connsiteY23" fmla="*/ 106627 h 109852"/>
                      <a:gd name="connsiteX0" fmla="*/ 43339 w 43346"/>
                      <a:gd name="connsiteY0" fmla="*/ 45720 h 109852"/>
                      <a:gd name="connsiteX1" fmla="*/ 38732 w 43346"/>
                      <a:gd name="connsiteY1" fmla="*/ 55095 h 109852"/>
                      <a:gd name="connsiteX2" fmla="*/ 12314 w 43346"/>
                      <a:gd name="connsiteY2" fmla="*/ 57621 h 109852"/>
                      <a:gd name="connsiteX3" fmla="*/ 10533 w 43346"/>
                      <a:gd name="connsiteY3" fmla="*/ 57232 h 109852"/>
                      <a:gd name="connsiteX4" fmla="*/ 11926 w 43346"/>
                      <a:gd name="connsiteY4" fmla="*/ 51411 h 109852"/>
                      <a:gd name="connsiteX5" fmla="*/ 35089 w 43346"/>
                      <a:gd name="connsiteY5" fmla="*/ 50351 h 109852"/>
                      <a:gd name="connsiteX6" fmla="*/ 37356 w 43346"/>
                      <a:gd name="connsiteY6" fmla="*/ 45557 h 109852"/>
                      <a:gd name="connsiteX7" fmla="*/ 34214 w 43346"/>
                      <a:gd name="connsiteY7" fmla="*/ 29616 h 109852"/>
                      <a:gd name="connsiteX8" fmla="*/ 30344 w 43346"/>
                      <a:gd name="connsiteY8" fmla="*/ 0 h 109852"/>
                      <a:gd name="connsiteX9" fmla="*/ 36327 w 43346"/>
                      <a:gd name="connsiteY9" fmla="*/ 437 h 109852"/>
                      <a:gd name="connsiteX10" fmla="*/ 39971 w 43346"/>
                      <a:gd name="connsiteY10" fmla="*/ 28013 h 109852"/>
                      <a:gd name="connsiteX11" fmla="*/ 43339 w 43346"/>
                      <a:gd name="connsiteY11" fmla="*/ 45720 h 109852"/>
                      <a:gd name="connsiteX12" fmla="*/ 6433 w 43346"/>
                      <a:gd name="connsiteY12" fmla="*/ 84885 h 109852"/>
                      <a:gd name="connsiteX13" fmla="*/ 8325 w 43346"/>
                      <a:gd name="connsiteY13" fmla="*/ 90008 h 109852"/>
                      <a:gd name="connsiteX14" fmla="*/ 18750 w 43346"/>
                      <a:gd name="connsiteY14" fmla="*/ 89895 h 109852"/>
                      <a:gd name="connsiteX15" fmla="*/ 34742 w 43346"/>
                      <a:gd name="connsiteY15" fmla="*/ 91202 h 109852"/>
                      <a:gd name="connsiteX16" fmla="*/ 34078 w 43346"/>
                      <a:gd name="connsiteY16" fmla="*/ 86128 h 109852"/>
                      <a:gd name="connsiteX17" fmla="*/ 6433 w 43346"/>
                      <a:gd name="connsiteY17" fmla="*/ 84885 h 109852"/>
                      <a:gd name="connsiteX18" fmla="*/ 34384 w 43346"/>
                      <a:gd name="connsiteY18" fmla="*/ 106627 h 109852"/>
                      <a:gd name="connsiteX19" fmla="*/ 31243 w 43346"/>
                      <a:gd name="connsiteY19" fmla="*/ 101632 h 109852"/>
                      <a:gd name="connsiteX20" fmla="*/ 2874 w 43346"/>
                      <a:gd name="connsiteY20" fmla="*/ 98734 h 109852"/>
                      <a:gd name="connsiteX21" fmla="*/ 0 w 43346"/>
                      <a:gd name="connsiteY21" fmla="*/ 103867 h 109852"/>
                      <a:gd name="connsiteX22" fmla="*/ 23447 w 43346"/>
                      <a:gd name="connsiteY22" fmla="*/ 109753 h 109852"/>
                      <a:gd name="connsiteX23" fmla="*/ 34384 w 43346"/>
                      <a:gd name="connsiteY23" fmla="*/ 106627 h 109852"/>
                      <a:gd name="connsiteX0" fmla="*/ 43339 w 43346"/>
                      <a:gd name="connsiteY0" fmla="*/ 45720 h 109852"/>
                      <a:gd name="connsiteX1" fmla="*/ 38732 w 43346"/>
                      <a:gd name="connsiteY1" fmla="*/ 55095 h 109852"/>
                      <a:gd name="connsiteX2" fmla="*/ 12314 w 43346"/>
                      <a:gd name="connsiteY2" fmla="*/ 57621 h 109852"/>
                      <a:gd name="connsiteX3" fmla="*/ 10533 w 43346"/>
                      <a:gd name="connsiteY3" fmla="*/ 57232 h 109852"/>
                      <a:gd name="connsiteX4" fmla="*/ 11926 w 43346"/>
                      <a:gd name="connsiteY4" fmla="*/ 51411 h 109852"/>
                      <a:gd name="connsiteX5" fmla="*/ 35089 w 43346"/>
                      <a:gd name="connsiteY5" fmla="*/ 50351 h 109852"/>
                      <a:gd name="connsiteX6" fmla="*/ 37356 w 43346"/>
                      <a:gd name="connsiteY6" fmla="*/ 45557 h 109852"/>
                      <a:gd name="connsiteX7" fmla="*/ 34214 w 43346"/>
                      <a:gd name="connsiteY7" fmla="*/ 29616 h 109852"/>
                      <a:gd name="connsiteX8" fmla="*/ 30344 w 43346"/>
                      <a:gd name="connsiteY8" fmla="*/ 0 h 109852"/>
                      <a:gd name="connsiteX9" fmla="*/ 36327 w 43346"/>
                      <a:gd name="connsiteY9" fmla="*/ 437 h 109852"/>
                      <a:gd name="connsiteX10" fmla="*/ 39971 w 43346"/>
                      <a:gd name="connsiteY10" fmla="*/ 28013 h 109852"/>
                      <a:gd name="connsiteX11" fmla="*/ 43339 w 43346"/>
                      <a:gd name="connsiteY11" fmla="*/ 45720 h 109852"/>
                      <a:gd name="connsiteX12" fmla="*/ 6433 w 43346"/>
                      <a:gd name="connsiteY12" fmla="*/ 84885 h 109852"/>
                      <a:gd name="connsiteX13" fmla="*/ 5210 w 43346"/>
                      <a:gd name="connsiteY13" fmla="*/ 92344 h 109852"/>
                      <a:gd name="connsiteX14" fmla="*/ 18750 w 43346"/>
                      <a:gd name="connsiteY14" fmla="*/ 89895 h 109852"/>
                      <a:gd name="connsiteX15" fmla="*/ 34742 w 43346"/>
                      <a:gd name="connsiteY15" fmla="*/ 91202 h 109852"/>
                      <a:gd name="connsiteX16" fmla="*/ 34078 w 43346"/>
                      <a:gd name="connsiteY16" fmla="*/ 86128 h 109852"/>
                      <a:gd name="connsiteX17" fmla="*/ 6433 w 43346"/>
                      <a:gd name="connsiteY17" fmla="*/ 84885 h 109852"/>
                      <a:gd name="connsiteX18" fmla="*/ 34384 w 43346"/>
                      <a:gd name="connsiteY18" fmla="*/ 106627 h 109852"/>
                      <a:gd name="connsiteX19" fmla="*/ 31243 w 43346"/>
                      <a:gd name="connsiteY19" fmla="*/ 101632 h 109852"/>
                      <a:gd name="connsiteX20" fmla="*/ 2874 w 43346"/>
                      <a:gd name="connsiteY20" fmla="*/ 98734 h 109852"/>
                      <a:gd name="connsiteX21" fmla="*/ 0 w 43346"/>
                      <a:gd name="connsiteY21" fmla="*/ 103867 h 109852"/>
                      <a:gd name="connsiteX22" fmla="*/ 23447 w 43346"/>
                      <a:gd name="connsiteY22" fmla="*/ 109753 h 109852"/>
                      <a:gd name="connsiteX23" fmla="*/ 34384 w 43346"/>
                      <a:gd name="connsiteY23" fmla="*/ 106627 h 109852"/>
                      <a:gd name="connsiteX0" fmla="*/ 43339 w 43346"/>
                      <a:gd name="connsiteY0" fmla="*/ 45720 h 109852"/>
                      <a:gd name="connsiteX1" fmla="*/ 38732 w 43346"/>
                      <a:gd name="connsiteY1" fmla="*/ 55095 h 109852"/>
                      <a:gd name="connsiteX2" fmla="*/ 12314 w 43346"/>
                      <a:gd name="connsiteY2" fmla="*/ 57621 h 109852"/>
                      <a:gd name="connsiteX3" fmla="*/ 10533 w 43346"/>
                      <a:gd name="connsiteY3" fmla="*/ 57232 h 109852"/>
                      <a:gd name="connsiteX4" fmla="*/ 11926 w 43346"/>
                      <a:gd name="connsiteY4" fmla="*/ 51411 h 109852"/>
                      <a:gd name="connsiteX5" fmla="*/ 35089 w 43346"/>
                      <a:gd name="connsiteY5" fmla="*/ 50351 h 109852"/>
                      <a:gd name="connsiteX6" fmla="*/ 37356 w 43346"/>
                      <a:gd name="connsiteY6" fmla="*/ 45557 h 109852"/>
                      <a:gd name="connsiteX7" fmla="*/ 34214 w 43346"/>
                      <a:gd name="connsiteY7" fmla="*/ 29616 h 109852"/>
                      <a:gd name="connsiteX8" fmla="*/ 30344 w 43346"/>
                      <a:gd name="connsiteY8" fmla="*/ 0 h 109852"/>
                      <a:gd name="connsiteX9" fmla="*/ 36327 w 43346"/>
                      <a:gd name="connsiteY9" fmla="*/ 437 h 109852"/>
                      <a:gd name="connsiteX10" fmla="*/ 39971 w 43346"/>
                      <a:gd name="connsiteY10" fmla="*/ 28013 h 109852"/>
                      <a:gd name="connsiteX11" fmla="*/ 43339 w 43346"/>
                      <a:gd name="connsiteY11" fmla="*/ 45720 h 109852"/>
                      <a:gd name="connsiteX12" fmla="*/ 6433 w 43346"/>
                      <a:gd name="connsiteY12" fmla="*/ 84885 h 109852"/>
                      <a:gd name="connsiteX13" fmla="*/ 538 w 43346"/>
                      <a:gd name="connsiteY13" fmla="*/ 92344 h 109852"/>
                      <a:gd name="connsiteX14" fmla="*/ 18750 w 43346"/>
                      <a:gd name="connsiteY14" fmla="*/ 89895 h 109852"/>
                      <a:gd name="connsiteX15" fmla="*/ 34742 w 43346"/>
                      <a:gd name="connsiteY15" fmla="*/ 91202 h 109852"/>
                      <a:gd name="connsiteX16" fmla="*/ 34078 w 43346"/>
                      <a:gd name="connsiteY16" fmla="*/ 86128 h 109852"/>
                      <a:gd name="connsiteX17" fmla="*/ 6433 w 43346"/>
                      <a:gd name="connsiteY17" fmla="*/ 84885 h 109852"/>
                      <a:gd name="connsiteX18" fmla="*/ 34384 w 43346"/>
                      <a:gd name="connsiteY18" fmla="*/ 106627 h 109852"/>
                      <a:gd name="connsiteX19" fmla="*/ 31243 w 43346"/>
                      <a:gd name="connsiteY19" fmla="*/ 101632 h 109852"/>
                      <a:gd name="connsiteX20" fmla="*/ 2874 w 43346"/>
                      <a:gd name="connsiteY20" fmla="*/ 98734 h 109852"/>
                      <a:gd name="connsiteX21" fmla="*/ 0 w 43346"/>
                      <a:gd name="connsiteY21" fmla="*/ 103867 h 109852"/>
                      <a:gd name="connsiteX22" fmla="*/ 23447 w 43346"/>
                      <a:gd name="connsiteY22" fmla="*/ 109753 h 109852"/>
                      <a:gd name="connsiteX23" fmla="*/ 34384 w 43346"/>
                      <a:gd name="connsiteY23" fmla="*/ 106627 h 109852"/>
                      <a:gd name="connsiteX0" fmla="*/ 43339 w 43346"/>
                      <a:gd name="connsiteY0" fmla="*/ 45720 h 109852"/>
                      <a:gd name="connsiteX1" fmla="*/ 38732 w 43346"/>
                      <a:gd name="connsiteY1" fmla="*/ 55095 h 109852"/>
                      <a:gd name="connsiteX2" fmla="*/ 12314 w 43346"/>
                      <a:gd name="connsiteY2" fmla="*/ 57621 h 109852"/>
                      <a:gd name="connsiteX3" fmla="*/ 10533 w 43346"/>
                      <a:gd name="connsiteY3" fmla="*/ 57232 h 109852"/>
                      <a:gd name="connsiteX4" fmla="*/ 11926 w 43346"/>
                      <a:gd name="connsiteY4" fmla="*/ 51411 h 109852"/>
                      <a:gd name="connsiteX5" fmla="*/ 35089 w 43346"/>
                      <a:gd name="connsiteY5" fmla="*/ 50351 h 109852"/>
                      <a:gd name="connsiteX6" fmla="*/ 37356 w 43346"/>
                      <a:gd name="connsiteY6" fmla="*/ 45557 h 109852"/>
                      <a:gd name="connsiteX7" fmla="*/ 34214 w 43346"/>
                      <a:gd name="connsiteY7" fmla="*/ 29616 h 109852"/>
                      <a:gd name="connsiteX8" fmla="*/ 30344 w 43346"/>
                      <a:gd name="connsiteY8" fmla="*/ 0 h 109852"/>
                      <a:gd name="connsiteX9" fmla="*/ 36327 w 43346"/>
                      <a:gd name="connsiteY9" fmla="*/ 437 h 109852"/>
                      <a:gd name="connsiteX10" fmla="*/ 39971 w 43346"/>
                      <a:gd name="connsiteY10" fmla="*/ 28013 h 109852"/>
                      <a:gd name="connsiteX11" fmla="*/ 43339 w 43346"/>
                      <a:gd name="connsiteY11" fmla="*/ 45720 h 109852"/>
                      <a:gd name="connsiteX12" fmla="*/ 982 w 43346"/>
                      <a:gd name="connsiteY12" fmla="*/ 85664 h 109852"/>
                      <a:gd name="connsiteX13" fmla="*/ 538 w 43346"/>
                      <a:gd name="connsiteY13" fmla="*/ 92344 h 109852"/>
                      <a:gd name="connsiteX14" fmla="*/ 18750 w 43346"/>
                      <a:gd name="connsiteY14" fmla="*/ 89895 h 109852"/>
                      <a:gd name="connsiteX15" fmla="*/ 34742 w 43346"/>
                      <a:gd name="connsiteY15" fmla="*/ 91202 h 109852"/>
                      <a:gd name="connsiteX16" fmla="*/ 34078 w 43346"/>
                      <a:gd name="connsiteY16" fmla="*/ 86128 h 109852"/>
                      <a:gd name="connsiteX17" fmla="*/ 982 w 43346"/>
                      <a:gd name="connsiteY17" fmla="*/ 85664 h 109852"/>
                      <a:gd name="connsiteX18" fmla="*/ 34384 w 43346"/>
                      <a:gd name="connsiteY18" fmla="*/ 106627 h 109852"/>
                      <a:gd name="connsiteX19" fmla="*/ 31243 w 43346"/>
                      <a:gd name="connsiteY19" fmla="*/ 101632 h 109852"/>
                      <a:gd name="connsiteX20" fmla="*/ 2874 w 43346"/>
                      <a:gd name="connsiteY20" fmla="*/ 98734 h 109852"/>
                      <a:gd name="connsiteX21" fmla="*/ 0 w 43346"/>
                      <a:gd name="connsiteY21" fmla="*/ 103867 h 109852"/>
                      <a:gd name="connsiteX22" fmla="*/ 23447 w 43346"/>
                      <a:gd name="connsiteY22" fmla="*/ 109753 h 109852"/>
                      <a:gd name="connsiteX23" fmla="*/ 34384 w 43346"/>
                      <a:gd name="connsiteY23" fmla="*/ 106627 h 109852"/>
                      <a:gd name="connsiteX0" fmla="*/ 43339 w 43346"/>
                      <a:gd name="connsiteY0" fmla="*/ 45720 h 109852"/>
                      <a:gd name="connsiteX1" fmla="*/ 38732 w 43346"/>
                      <a:gd name="connsiteY1" fmla="*/ 55095 h 109852"/>
                      <a:gd name="connsiteX2" fmla="*/ 12314 w 43346"/>
                      <a:gd name="connsiteY2" fmla="*/ 57621 h 109852"/>
                      <a:gd name="connsiteX3" fmla="*/ 10533 w 43346"/>
                      <a:gd name="connsiteY3" fmla="*/ 57232 h 109852"/>
                      <a:gd name="connsiteX4" fmla="*/ 11926 w 43346"/>
                      <a:gd name="connsiteY4" fmla="*/ 51411 h 109852"/>
                      <a:gd name="connsiteX5" fmla="*/ 35089 w 43346"/>
                      <a:gd name="connsiteY5" fmla="*/ 50351 h 109852"/>
                      <a:gd name="connsiteX6" fmla="*/ 37356 w 43346"/>
                      <a:gd name="connsiteY6" fmla="*/ 45557 h 109852"/>
                      <a:gd name="connsiteX7" fmla="*/ 34214 w 43346"/>
                      <a:gd name="connsiteY7" fmla="*/ 29616 h 109852"/>
                      <a:gd name="connsiteX8" fmla="*/ 30344 w 43346"/>
                      <a:gd name="connsiteY8" fmla="*/ 0 h 109852"/>
                      <a:gd name="connsiteX9" fmla="*/ 36327 w 43346"/>
                      <a:gd name="connsiteY9" fmla="*/ 437 h 109852"/>
                      <a:gd name="connsiteX10" fmla="*/ 39971 w 43346"/>
                      <a:gd name="connsiteY10" fmla="*/ 28013 h 109852"/>
                      <a:gd name="connsiteX11" fmla="*/ 43339 w 43346"/>
                      <a:gd name="connsiteY11" fmla="*/ 45720 h 109852"/>
                      <a:gd name="connsiteX12" fmla="*/ 982 w 43346"/>
                      <a:gd name="connsiteY12" fmla="*/ 85664 h 109852"/>
                      <a:gd name="connsiteX13" fmla="*/ 538 w 43346"/>
                      <a:gd name="connsiteY13" fmla="*/ 92344 h 109852"/>
                      <a:gd name="connsiteX14" fmla="*/ 16414 w 43346"/>
                      <a:gd name="connsiteY14" fmla="*/ 92231 h 109852"/>
                      <a:gd name="connsiteX15" fmla="*/ 34742 w 43346"/>
                      <a:gd name="connsiteY15" fmla="*/ 91202 h 109852"/>
                      <a:gd name="connsiteX16" fmla="*/ 34078 w 43346"/>
                      <a:gd name="connsiteY16" fmla="*/ 86128 h 109852"/>
                      <a:gd name="connsiteX17" fmla="*/ 982 w 43346"/>
                      <a:gd name="connsiteY17" fmla="*/ 85664 h 109852"/>
                      <a:gd name="connsiteX18" fmla="*/ 34384 w 43346"/>
                      <a:gd name="connsiteY18" fmla="*/ 106627 h 109852"/>
                      <a:gd name="connsiteX19" fmla="*/ 31243 w 43346"/>
                      <a:gd name="connsiteY19" fmla="*/ 101632 h 109852"/>
                      <a:gd name="connsiteX20" fmla="*/ 2874 w 43346"/>
                      <a:gd name="connsiteY20" fmla="*/ 98734 h 109852"/>
                      <a:gd name="connsiteX21" fmla="*/ 0 w 43346"/>
                      <a:gd name="connsiteY21" fmla="*/ 103867 h 109852"/>
                      <a:gd name="connsiteX22" fmla="*/ 23447 w 43346"/>
                      <a:gd name="connsiteY22" fmla="*/ 109753 h 109852"/>
                      <a:gd name="connsiteX23" fmla="*/ 34384 w 43346"/>
                      <a:gd name="connsiteY23" fmla="*/ 106627 h 109852"/>
                      <a:gd name="connsiteX0" fmla="*/ 43339 w 43346"/>
                      <a:gd name="connsiteY0" fmla="*/ 45720 h 109852"/>
                      <a:gd name="connsiteX1" fmla="*/ 38732 w 43346"/>
                      <a:gd name="connsiteY1" fmla="*/ 55095 h 109852"/>
                      <a:gd name="connsiteX2" fmla="*/ 12314 w 43346"/>
                      <a:gd name="connsiteY2" fmla="*/ 57621 h 109852"/>
                      <a:gd name="connsiteX3" fmla="*/ 10533 w 43346"/>
                      <a:gd name="connsiteY3" fmla="*/ 57232 h 109852"/>
                      <a:gd name="connsiteX4" fmla="*/ 11926 w 43346"/>
                      <a:gd name="connsiteY4" fmla="*/ 51411 h 109852"/>
                      <a:gd name="connsiteX5" fmla="*/ 35089 w 43346"/>
                      <a:gd name="connsiteY5" fmla="*/ 50351 h 109852"/>
                      <a:gd name="connsiteX6" fmla="*/ 37356 w 43346"/>
                      <a:gd name="connsiteY6" fmla="*/ 45557 h 109852"/>
                      <a:gd name="connsiteX7" fmla="*/ 34214 w 43346"/>
                      <a:gd name="connsiteY7" fmla="*/ 29616 h 109852"/>
                      <a:gd name="connsiteX8" fmla="*/ 30344 w 43346"/>
                      <a:gd name="connsiteY8" fmla="*/ 0 h 109852"/>
                      <a:gd name="connsiteX9" fmla="*/ 36327 w 43346"/>
                      <a:gd name="connsiteY9" fmla="*/ 437 h 109852"/>
                      <a:gd name="connsiteX10" fmla="*/ 39971 w 43346"/>
                      <a:gd name="connsiteY10" fmla="*/ 28013 h 109852"/>
                      <a:gd name="connsiteX11" fmla="*/ 43339 w 43346"/>
                      <a:gd name="connsiteY11" fmla="*/ 45720 h 109852"/>
                      <a:gd name="connsiteX12" fmla="*/ 982 w 43346"/>
                      <a:gd name="connsiteY12" fmla="*/ 85664 h 109852"/>
                      <a:gd name="connsiteX13" fmla="*/ 538 w 43346"/>
                      <a:gd name="connsiteY13" fmla="*/ 92344 h 109852"/>
                      <a:gd name="connsiteX14" fmla="*/ 12521 w 43346"/>
                      <a:gd name="connsiteY14" fmla="*/ 92231 h 109852"/>
                      <a:gd name="connsiteX15" fmla="*/ 34742 w 43346"/>
                      <a:gd name="connsiteY15" fmla="*/ 91202 h 109852"/>
                      <a:gd name="connsiteX16" fmla="*/ 34078 w 43346"/>
                      <a:gd name="connsiteY16" fmla="*/ 86128 h 109852"/>
                      <a:gd name="connsiteX17" fmla="*/ 982 w 43346"/>
                      <a:gd name="connsiteY17" fmla="*/ 85664 h 109852"/>
                      <a:gd name="connsiteX18" fmla="*/ 34384 w 43346"/>
                      <a:gd name="connsiteY18" fmla="*/ 106627 h 109852"/>
                      <a:gd name="connsiteX19" fmla="*/ 31243 w 43346"/>
                      <a:gd name="connsiteY19" fmla="*/ 101632 h 109852"/>
                      <a:gd name="connsiteX20" fmla="*/ 2874 w 43346"/>
                      <a:gd name="connsiteY20" fmla="*/ 98734 h 109852"/>
                      <a:gd name="connsiteX21" fmla="*/ 0 w 43346"/>
                      <a:gd name="connsiteY21" fmla="*/ 103867 h 109852"/>
                      <a:gd name="connsiteX22" fmla="*/ 23447 w 43346"/>
                      <a:gd name="connsiteY22" fmla="*/ 109753 h 109852"/>
                      <a:gd name="connsiteX23" fmla="*/ 34384 w 43346"/>
                      <a:gd name="connsiteY23" fmla="*/ 106627 h 109852"/>
                      <a:gd name="connsiteX0" fmla="*/ 43339 w 43346"/>
                      <a:gd name="connsiteY0" fmla="*/ 45720 h 109852"/>
                      <a:gd name="connsiteX1" fmla="*/ 38732 w 43346"/>
                      <a:gd name="connsiteY1" fmla="*/ 55095 h 109852"/>
                      <a:gd name="connsiteX2" fmla="*/ 12314 w 43346"/>
                      <a:gd name="connsiteY2" fmla="*/ 57621 h 109852"/>
                      <a:gd name="connsiteX3" fmla="*/ 10533 w 43346"/>
                      <a:gd name="connsiteY3" fmla="*/ 57232 h 109852"/>
                      <a:gd name="connsiteX4" fmla="*/ 11926 w 43346"/>
                      <a:gd name="connsiteY4" fmla="*/ 51411 h 109852"/>
                      <a:gd name="connsiteX5" fmla="*/ 35089 w 43346"/>
                      <a:gd name="connsiteY5" fmla="*/ 50351 h 109852"/>
                      <a:gd name="connsiteX6" fmla="*/ 37356 w 43346"/>
                      <a:gd name="connsiteY6" fmla="*/ 45557 h 109852"/>
                      <a:gd name="connsiteX7" fmla="*/ 34214 w 43346"/>
                      <a:gd name="connsiteY7" fmla="*/ 29616 h 109852"/>
                      <a:gd name="connsiteX8" fmla="*/ 30344 w 43346"/>
                      <a:gd name="connsiteY8" fmla="*/ 0 h 109852"/>
                      <a:gd name="connsiteX9" fmla="*/ 36327 w 43346"/>
                      <a:gd name="connsiteY9" fmla="*/ 437 h 109852"/>
                      <a:gd name="connsiteX10" fmla="*/ 39971 w 43346"/>
                      <a:gd name="connsiteY10" fmla="*/ 28013 h 109852"/>
                      <a:gd name="connsiteX11" fmla="*/ 43339 w 43346"/>
                      <a:gd name="connsiteY11" fmla="*/ 45720 h 109852"/>
                      <a:gd name="connsiteX12" fmla="*/ 982 w 43346"/>
                      <a:gd name="connsiteY12" fmla="*/ 85664 h 109852"/>
                      <a:gd name="connsiteX13" fmla="*/ 538 w 43346"/>
                      <a:gd name="connsiteY13" fmla="*/ 92344 h 109852"/>
                      <a:gd name="connsiteX14" fmla="*/ 18751 w 43346"/>
                      <a:gd name="connsiteY14" fmla="*/ 91452 h 109852"/>
                      <a:gd name="connsiteX15" fmla="*/ 34742 w 43346"/>
                      <a:gd name="connsiteY15" fmla="*/ 91202 h 109852"/>
                      <a:gd name="connsiteX16" fmla="*/ 34078 w 43346"/>
                      <a:gd name="connsiteY16" fmla="*/ 86128 h 109852"/>
                      <a:gd name="connsiteX17" fmla="*/ 982 w 43346"/>
                      <a:gd name="connsiteY17" fmla="*/ 85664 h 109852"/>
                      <a:gd name="connsiteX18" fmla="*/ 34384 w 43346"/>
                      <a:gd name="connsiteY18" fmla="*/ 106627 h 109852"/>
                      <a:gd name="connsiteX19" fmla="*/ 31243 w 43346"/>
                      <a:gd name="connsiteY19" fmla="*/ 101632 h 109852"/>
                      <a:gd name="connsiteX20" fmla="*/ 2874 w 43346"/>
                      <a:gd name="connsiteY20" fmla="*/ 98734 h 109852"/>
                      <a:gd name="connsiteX21" fmla="*/ 0 w 43346"/>
                      <a:gd name="connsiteY21" fmla="*/ 103867 h 109852"/>
                      <a:gd name="connsiteX22" fmla="*/ 23447 w 43346"/>
                      <a:gd name="connsiteY22" fmla="*/ 109753 h 109852"/>
                      <a:gd name="connsiteX23" fmla="*/ 34384 w 43346"/>
                      <a:gd name="connsiteY23" fmla="*/ 106627 h 109852"/>
                      <a:gd name="connsiteX0" fmla="*/ 43339 w 43346"/>
                      <a:gd name="connsiteY0" fmla="*/ 45720 h 109852"/>
                      <a:gd name="connsiteX1" fmla="*/ 38732 w 43346"/>
                      <a:gd name="connsiteY1" fmla="*/ 55095 h 109852"/>
                      <a:gd name="connsiteX2" fmla="*/ 12314 w 43346"/>
                      <a:gd name="connsiteY2" fmla="*/ 57621 h 109852"/>
                      <a:gd name="connsiteX3" fmla="*/ 10533 w 43346"/>
                      <a:gd name="connsiteY3" fmla="*/ 57232 h 109852"/>
                      <a:gd name="connsiteX4" fmla="*/ 11926 w 43346"/>
                      <a:gd name="connsiteY4" fmla="*/ 51411 h 109852"/>
                      <a:gd name="connsiteX5" fmla="*/ 35089 w 43346"/>
                      <a:gd name="connsiteY5" fmla="*/ 50351 h 109852"/>
                      <a:gd name="connsiteX6" fmla="*/ 37356 w 43346"/>
                      <a:gd name="connsiteY6" fmla="*/ 45557 h 109852"/>
                      <a:gd name="connsiteX7" fmla="*/ 34214 w 43346"/>
                      <a:gd name="connsiteY7" fmla="*/ 29616 h 109852"/>
                      <a:gd name="connsiteX8" fmla="*/ 30344 w 43346"/>
                      <a:gd name="connsiteY8" fmla="*/ 0 h 109852"/>
                      <a:gd name="connsiteX9" fmla="*/ 36327 w 43346"/>
                      <a:gd name="connsiteY9" fmla="*/ 437 h 109852"/>
                      <a:gd name="connsiteX10" fmla="*/ 39971 w 43346"/>
                      <a:gd name="connsiteY10" fmla="*/ 28013 h 109852"/>
                      <a:gd name="connsiteX11" fmla="*/ 43339 w 43346"/>
                      <a:gd name="connsiteY11" fmla="*/ 45720 h 109852"/>
                      <a:gd name="connsiteX12" fmla="*/ 982 w 43346"/>
                      <a:gd name="connsiteY12" fmla="*/ 85664 h 109852"/>
                      <a:gd name="connsiteX13" fmla="*/ 538 w 43346"/>
                      <a:gd name="connsiteY13" fmla="*/ 90008 h 109852"/>
                      <a:gd name="connsiteX14" fmla="*/ 18751 w 43346"/>
                      <a:gd name="connsiteY14" fmla="*/ 91452 h 109852"/>
                      <a:gd name="connsiteX15" fmla="*/ 34742 w 43346"/>
                      <a:gd name="connsiteY15" fmla="*/ 91202 h 109852"/>
                      <a:gd name="connsiteX16" fmla="*/ 34078 w 43346"/>
                      <a:gd name="connsiteY16" fmla="*/ 86128 h 109852"/>
                      <a:gd name="connsiteX17" fmla="*/ 982 w 43346"/>
                      <a:gd name="connsiteY17" fmla="*/ 85664 h 109852"/>
                      <a:gd name="connsiteX18" fmla="*/ 34384 w 43346"/>
                      <a:gd name="connsiteY18" fmla="*/ 106627 h 109852"/>
                      <a:gd name="connsiteX19" fmla="*/ 31243 w 43346"/>
                      <a:gd name="connsiteY19" fmla="*/ 101632 h 109852"/>
                      <a:gd name="connsiteX20" fmla="*/ 2874 w 43346"/>
                      <a:gd name="connsiteY20" fmla="*/ 98734 h 109852"/>
                      <a:gd name="connsiteX21" fmla="*/ 0 w 43346"/>
                      <a:gd name="connsiteY21" fmla="*/ 103867 h 109852"/>
                      <a:gd name="connsiteX22" fmla="*/ 23447 w 43346"/>
                      <a:gd name="connsiteY22" fmla="*/ 109753 h 109852"/>
                      <a:gd name="connsiteX23" fmla="*/ 34384 w 43346"/>
                      <a:gd name="connsiteY23" fmla="*/ 106627 h 109852"/>
                      <a:gd name="connsiteX0" fmla="*/ 43339 w 43346"/>
                      <a:gd name="connsiteY0" fmla="*/ 45720 h 109852"/>
                      <a:gd name="connsiteX1" fmla="*/ 38732 w 43346"/>
                      <a:gd name="connsiteY1" fmla="*/ 55095 h 109852"/>
                      <a:gd name="connsiteX2" fmla="*/ 12314 w 43346"/>
                      <a:gd name="connsiteY2" fmla="*/ 57621 h 109852"/>
                      <a:gd name="connsiteX3" fmla="*/ 10533 w 43346"/>
                      <a:gd name="connsiteY3" fmla="*/ 57232 h 109852"/>
                      <a:gd name="connsiteX4" fmla="*/ 11926 w 43346"/>
                      <a:gd name="connsiteY4" fmla="*/ 51411 h 109852"/>
                      <a:gd name="connsiteX5" fmla="*/ 35089 w 43346"/>
                      <a:gd name="connsiteY5" fmla="*/ 50351 h 109852"/>
                      <a:gd name="connsiteX6" fmla="*/ 37356 w 43346"/>
                      <a:gd name="connsiteY6" fmla="*/ 45557 h 109852"/>
                      <a:gd name="connsiteX7" fmla="*/ 34214 w 43346"/>
                      <a:gd name="connsiteY7" fmla="*/ 29616 h 109852"/>
                      <a:gd name="connsiteX8" fmla="*/ 30344 w 43346"/>
                      <a:gd name="connsiteY8" fmla="*/ 0 h 109852"/>
                      <a:gd name="connsiteX9" fmla="*/ 36327 w 43346"/>
                      <a:gd name="connsiteY9" fmla="*/ 437 h 109852"/>
                      <a:gd name="connsiteX10" fmla="*/ 39971 w 43346"/>
                      <a:gd name="connsiteY10" fmla="*/ 28013 h 109852"/>
                      <a:gd name="connsiteX11" fmla="*/ 43339 w 43346"/>
                      <a:gd name="connsiteY11" fmla="*/ 45720 h 109852"/>
                      <a:gd name="connsiteX12" fmla="*/ 982 w 43346"/>
                      <a:gd name="connsiteY12" fmla="*/ 84885 h 109852"/>
                      <a:gd name="connsiteX13" fmla="*/ 538 w 43346"/>
                      <a:gd name="connsiteY13" fmla="*/ 90008 h 109852"/>
                      <a:gd name="connsiteX14" fmla="*/ 18751 w 43346"/>
                      <a:gd name="connsiteY14" fmla="*/ 91452 h 109852"/>
                      <a:gd name="connsiteX15" fmla="*/ 34742 w 43346"/>
                      <a:gd name="connsiteY15" fmla="*/ 91202 h 109852"/>
                      <a:gd name="connsiteX16" fmla="*/ 34078 w 43346"/>
                      <a:gd name="connsiteY16" fmla="*/ 86128 h 109852"/>
                      <a:gd name="connsiteX17" fmla="*/ 982 w 43346"/>
                      <a:gd name="connsiteY17" fmla="*/ 84885 h 109852"/>
                      <a:gd name="connsiteX18" fmla="*/ 34384 w 43346"/>
                      <a:gd name="connsiteY18" fmla="*/ 106627 h 109852"/>
                      <a:gd name="connsiteX19" fmla="*/ 31243 w 43346"/>
                      <a:gd name="connsiteY19" fmla="*/ 101632 h 109852"/>
                      <a:gd name="connsiteX20" fmla="*/ 2874 w 43346"/>
                      <a:gd name="connsiteY20" fmla="*/ 98734 h 109852"/>
                      <a:gd name="connsiteX21" fmla="*/ 0 w 43346"/>
                      <a:gd name="connsiteY21" fmla="*/ 103867 h 109852"/>
                      <a:gd name="connsiteX22" fmla="*/ 23447 w 43346"/>
                      <a:gd name="connsiteY22" fmla="*/ 109753 h 109852"/>
                      <a:gd name="connsiteX23" fmla="*/ 34384 w 43346"/>
                      <a:gd name="connsiteY23" fmla="*/ 106627 h 109852"/>
                      <a:gd name="connsiteX0" fmla="*/ 43339 w 43346"/>
                      <a:gd name="connsiteY0" fmla="*/ 45720 h 109852"/>
                      <a:gd name="connsiteX1" fmla="*/ 38732 w 43346"/>
                      <a:gd name="connsiteY1" fmla="*/ 55095 h 109852"/>
                      <a:gd name="connsiteX2" fmla="*/ 12314 w 43346"/>
                      <a:gd name="connsiteY2" fmla="*/ 57621 h 109852"/>
                      <a:gd name="connsiteX3" fmla="*/ 10533 w 43346"/>
                      <a:gd name="connsiteY3" fmla="*/ 57232 h 109852"/>
                      <a:gd name="connsiteX4" fmla="*/ 11926 w 43346"/>
                      <a:gd name="connsiteY4" fmla="*/ 51411 h 109852"/>
                      <a:gd name="connsiteX5" fmla="*/ 35089 w 43346"/>
                      <a:gd name="connsiteY5" fmla="*/ 50351 h 109852"/>
                      <a:gd name="connsiteX6" fmla="*/ 37356 w 43346"/>
                      <a:gd name="connsiteY6" fmla="*/ 45557 h 109852"/>
                      <a:gd name="connsiteX7" fmla="*/ 34214 w 43346"/>
                      <a:gd name="connsiteY7" fmla="*/ 29616 h 109852"/>
                      <a:gd name="connsiteX8" fmla="*/ 30344 w 43346"/>
                      <a:gd name="connsiteY8" fmla="*/ 0 h 109852"/>
                      <a:gd name="connsiteX9" fmla="*/ 36327 w 43346"/>
                      <a:gd name="connsiteY9" fmla="*/ 437 h 109852"/>
                      <a:gd name="connsiteX10" fmla="*/ 39971 w 43346"/>
                      <a:gd name="connsiteY10" fmla="*/ 28013 h 109852"/>
                      <a:gd name="connsiteX11" fmla="*/ 43339 w 43346"/>
                      <a:gd name="connsiteY11" fmla="*/ 45720 h 109852"/>
                      <a:gd name="connsiteX12" fmla="*/ 982 w 43346"/>
                      <a:gd name="connsiteY12" fmla="*/ 84885 h 109852"/>
                      <a:gd name="connsiteX13" fmla="*/ 2874 w 43346"/>
                      <a:gd name="connsiteY13" fmla="*/ 93123 h 109852"/>
                      <a:gd name="connsiteX14" fmla="*/ 18751 w 43346"/>
                      <a:gd name="connsiteY14" fmla="*/ 91452 h 109852"/>
                      <a:gd name="connsiteX15" fmla="*/ 34742 w 43346"/>
                      <a:gd name="connsiteY15" fmla="*/ 91202 h 109852"/>
                      <a:gd name="connsiteX16" fmla="*/ 34078 w 43346"/>
                      <a:gd name="connsiteY16" fmla="*/ 86128 h 109852"/>
                      <a:gd name="connsiteX17" fmla="*/ 982 w 43346"/>
                      <a:gd name="connsiteY17" fmla="*/ 84885 h 109852"/>
                      <a:gd name="connsiteX18" fmla="*/ 34384 w 43346"/>
                      <a:gd name="connsiteY18" fmla="*/ 106627 h 109852"/>
                      <a:gd name="connsiteX19" fmla="*/ 31243 w 43346"/>
                      <a:gd name="connsiteY19" fmla="*/ 101632 h 109852"/>
                      <a:gd name="connsiteX20" fmla="*/ 2874 w 43346"/>
                      <a:gd name="connsiteY20" fmla="*/ 98734 h 109852"/>
                      <a:gd name="connsiteX21" fmla="*/ 0 w 43346"/>
                      <a:gd name="connsiteY21" fmla="*/ 103867 h 109852"/>
                      <a:gd name="connsiteX22" fmla="*/ 23447 w 43346"/>
                      <a:gd name="connsiteY22" fmla="*/ 109753 h 109852"/>
                      <a:gd name="connsiteX23" fmla="*/ 34384 w 43346"/>
                      <a:gd name="connsiteY23" fmla="*/ 106627 h 109852"/>
                      <a:gd name="connsiteX0" fmla="*/ 43339 w 43346"/>
                      <a:gd name="connsiteY0" fmla="*/ 45720 h 109852"/>
                      <a:gd name="connsiteX1" fmla="*/ 38732 w 43346"/>
                      <a:gd name="connsiteY1" fmla="*/ 55095 h 109852"/>
                      <a:gd name="connsiteX2" fmla="*/ 12314 w 43346"/>
                      <a:gd name="connsiteY2" fmla="*/ 57621 h 109852"/>
                      <a:gd name="connsiteX3" fmla="*/ 10533 w 43346"/>
                      <a:gd name="connsiteY3" fmla="*/ 57232 h 109852"/>
                      <a:gd name="connsiteX4" fmla="*/ 11926 w 43346"/>
                      <a:gd name="connsiteY4" fmla="*/ 51411 h 109852"/>
                      <a:gd name="connsiteX5" fmla="*/ 35089 w 43346"/>
                      <a:gd name="connsiteY5" fmla="*/ 50351 h 109852"/>
                      <a:gd name="connsiteX6" fmla="*/ 37356 w 43346"/>
                      <a:gd name="connsiteY6" fmla="*/ 45557 h 109852"/>
                      <a:gd name="connsiteX7" fmla="*/ 34214 w 43346"/>
                      <a:gd name="connsiteY7" fmla="*/ 29616 h 109852"/>
                      <a:gd name="connsiteX8" fmla="*/ 30344 w 43346"/>
                      <a:gd name="connsiteY8" fmla="*/ 0 h 109852"/>
                      <a:gd name="connsiteX9" fmla="*/ 36327 w 43346"/>
                      <a:gd name="connsiteY9" fmla="*/ 437 h 109852"/>
                      <a:gd name="connsiteX10" fmla="*/ 39971 w 43346"/>
                      <a:gd name="connsiteY10" fmla="*/ 28013 h 109852"/>
                      <a:gd name="connsiteX11" fmla="*/ 43339 w 43346"/>
                      <a:gd name="connsiteY11" fmla="*/ 45720 h 109852"/>
                      <a:gd name="connsiteX12" fmla="*/ 982 w 43346"/>
                      <a:gd name="connsiteY12" fmla="*/ 84885 h 109852"/>
                      <a:gd name="connsiteX13" fmla="*/ 2874 w 43346"/>
                      <a:gd name="connsiteY13" fmla="*/ 93123 h 109852"/>
                      <a:gd name="connsiteX14" fmla="*/ 18751 w 43346"/>
                      <a:gd name="connsiteY14" fmla="*/ 91452 h 109852"/>
                      <a:gd name="connsiteX15" fmla="*/ 34742 w 43346"/>
                      <a:gd name="connsiteY15" fmla="*/ 91202 h 109852"/>
                      <a:gd name="connsiteX16" fmla="*/ 34078 w 43346"/>
                      <a:gd name="connsiteY16" fmla="*/ 86128 h 109852"/>
                      <a:gd name="connsiteX17" fmla="*/ 982 w 43346"/>
                      <a:gd name="connsiteY17" fmla="*/ 84885 h 109852"/>
                      <a:gd name="connsiteX18" fmla="*/ 34384 w 43346"/>
                      <a:gd name="connsiteY18" fmla="*/ 106627 h 109852"/>
                      <a:gd name="connsiteX19" fmla="*/ 31243 w 43346"/>
                      <a:gd name="connsiteY19" fmla="*/ 101632 h 109852"/>
                      <a:gd name="connsiteX20" fmla="*/ 2874 w 43346"/>
                      <a:gd name="connsiteY20" fmla="*/ 98734 h 109852"/>
                      <a:gd name="connsiteX21" fmla="*/ 0 w 43346"/>
                      <a:gd name="connsiteY21" fmla="*/ 103867 h 109852"/>
                      <a:gd name="connsiteX22" fmla="*/ 23447 w 43346"/>
                      <a:gd name="connsiteY22" fmla="*/ 109753 h 109852"/>
                      <a:gd name="connsiteX23" fmla="*/ 34384 w 43346"/>
                      <a:gd name="connsiteY23" fmla="*/ 106627 h 109852"/>
                      <a:gd name="connsiteX0" fmla="*/ 64605 w 64612"/>
                      <a:gd name="connsiteY0" fmla="*/ 45720 h 109852"/>
                      <a:gd name="connsiteX1" fmla="*/ 59998 w 64612"/>
                      <a:gd name="connsiteY1" fmla="*/ 55095 h 109852"/>
                      <a:gd name="connsiteX2" fmla="*/ 33580 w 64612"/>
                      <a:gd name="connsiteY2" fmla="*/ 57621 h 109852"/>
                      <a:gd name="connsiteX3" fmla="*/ 31799 w 64612"/>
                      <a:gd name="connsiteY3" fmla="*/ 57232 h 109852"/>
                      <a:gd name="connsiteX4" fmla="*/ 33192 w 64612"/>
                      <a:gd name="connsiteY4" fmla="*/ 51411 h 109852"/>
                      <a:gd name="connsiteX5" fmla="*/ 56355 w 64612"/>
                      <a:gd name="connsiteY5" fmla="*/ 50351 h 109852"/>
                      <a:gd name="connsiteX6" fmla="*/ 58622 w 64612"/>
                      <a:gd name="connsiteY6" fmla="*/ 45557 h 109852"/>
                      <a:gd name="connsiteX7" fmla="*/ 55480 w 64612"/>
                      <a:gd name="connsiteY7" fmla="*/ 29616 h 109852"/>
                      <a:gd name="connsiteX8" fmla="*/ 51610 w 64612"/>
                      <a:gd name="connsiteY8" fmla="*/ 0 h 109852"/>
                      <a:gd name="connsiteX9" fmla="*/ 57593 w 64612"/>
                      <a:gd name="connsiteY9" fmla="*/ 437 h 109852"/>
                      <a:gd name="connsiteX10" fmla="*/ 61237 w 64612"/>
                      <a:gd name="connsiteY10" fmla="*/ 28013 h 109852"/>
                      <a:gd name="connsiteX11" fmla="*/ 64605 w 64612"/>
                      <a:gd name="connsiteY11" fmla="*/ 45720 h 109852"/>
                      <a:gd name="connsiteX12" fmla="*/ 22248 w 64612"/>
                      <a:gd name="connsiteY12" fmla="*/ 84885 h 109852"/>
                      <a:gd name="connsiteX13" fmla="*/ 0 w 64612"/>
                      <a:gd name="connsiteY13" fmla="*/ 95459 h 109852"/>
                      <a:gd name="connsiteX14" fmla="*/ 40017 w 64612"/>
                      <a:gd name="connsiteY14" fmla="*/ 91452 h 109852"/>
                      <a:gd name="connsiteX15" fmla="*/ 56008 w 64612"/>
                      <a:gd name="connsiteY15" fmla="*/ 91202 h 109852"/>
                      <a:gd name="connsiteX16" fmla="*/ 55344 w 64612"/>
                      <a:gd name="connsiteY16" fmla="*/ 86128 h 109852"/>
                      <a:gd name="connsiteX17" fmla="*/ 22248 w 64612"/>
                      <a:gd name="connsiteY17" fmla="*/ 84885 h 109852"/>
                      <a:gd name="connsiteX18" fmla="*/ 55650 w 64612"/>
                      <a:gd name="connsiteY18" fmla="*/ 106627 h 109852"/>
                      <a:gd name="connsiteX19" fmla="*/ 52509 w 64612"/>
                      <a:gd name="connsiteY19" fmla="*/ 101632 h 109852"/>
                      <a:gd name="connsiteX20" fmla="*/ 24140 w 64612"/>
                      <a:gd name="connsiteY20" fmla="*/ 98734 h 109852"/>
                      <a:gd name="connsiteX21" fmla="*/ 21266 w 64612"/>
                      <a:gd name="connsiteY21" fmla="*/ 103867 h 109852"/>
                      <a:gd name="connsiteX22" fmla="*/ 44713 w 64612"/>
                      <a:gd name="connsiteY22" fmla="*/ 109753 h 109852"/>
                      <a:gd name="connsiteX23" fmla="*/ 55650 w 64612"/>
                      <a:gd name="connsiteY23" fmla="*/ 106627 h 109852"/>
                      <a:gd name="connsiteX0" fmla="*/ 43580 w 43587"/>
                      <a:gd name="connsiteY0" fmla="*/ 45720 h 109852"/>
                      <a:gd name="connsiteX1" fmla="*/ 38973 w 43587"/>
                      <a:gd name="connsiteY1" fmla="*/ 55095 h 109852"/>
                      <a:gd name="connsiteX2" fmla="*/ 12555 w 43587"/>
                      <a:gd name="connsiteY2" fmla="*/ 57621 h 109852"/>
                      <a:gd name="connsiteX3" fmla="*/ 10774 w 43587"/>
                      <a:gd name="connsiteY3" fmla="*/ 57232 h 109852"/>
                      <a:gd name="connsiteX4" fmla="*/ 12167 w 43587"/>
                      <a:gd name="connsiteY4" fmla="*/ 51411 h 109852"/>
                      <a:gd name="connsiteX5" fmla="*/ 35330 w 43587"/>
                      <a:gd name="connsiteY5" fmla="*/ 50351 h 109852"/>
                      <a:gd name="connsiteX6" fmla="*/ 37597 w 43587"/>
                      <a:gd name="connsiteY6" fmla="*/ 45557 h 109852"/>
                      <a:gd name="connsiteX7" fmla="*/ 34455 w 43587"/>
                      <a:gd name="connsiteY7" fmla="*/ 29616 h 109852"/>
                      <a:gd name="connsiteX8" fmla="*/ 30585 w 43587"/>
                      <a:gd name="connsiteY8" fmla="*/ 0 h 109852"/>
                      <a:gd name="connsiteX9" fmla="*/ 36568 w 43587"/>
                      <a:gd name="connsiteY9" fmla="*/ 437 h 109852"/>
                      <a:gd name="connsiteX10" fmla="*/ 40212 w 43587"/>
                      <a:gd name="connsiteY10" fmla="*/ 28013 h 109852"/>
                      <a:gd name="connsiteX11" fmla="*/ 43580 w 43587"/>
                      <a:gd name="connsiteY11" fmla="*/ 45720 h 109852"/>
                      <a:gd name="connsiteX12" fmla="*/ 1223 w 43587"/>
                      <a:gd name="connsiteY12" fmla="*/ 84885 h 109852"/>
                      <a:gd name="connsiteX13" fmla="*/ 0 w 43587"/>
                      <a:gd name="connsiteY13" fmla="*/ 90787 h 109852"/>
                      <a:gd name="connsiteX14" fmla="*/ 18992 w 43587"/>
                      <a:gd name="connsiteY14" fmla="*/ 91452 h 109852"/>
                      <a:gd name="connsiteX15" fmla="*/ 34983 w 43587"/>
                      <a:gd name="connsiteY15" fmla="*/ 91202 h 109852"/>
                      <a:gd name="connsiteX16" fmla="*/ 34319 w 43587"/>
                      <a:gd name="connsiteY16" fmla="*/ 86128 h 109852"/>
                      <a:gd name="connsiteX17" fmla="*/ 1223 w 43587"/>
                      <a:gd name="connsiteY17" fmla="*/ 84885 h 109852"/>
                      <a:gd name="connsiteX18" fmla="*/ 34625 w 43587"/>
                      <a:gd name="connsiteY18" fmla="*/ 106627 h 109852"/>
                      <a:gd name="connsiteX19" fmla="*/ 31484 w 43587"/>
                      <a:gd name="connsiteY19" fmla="*/ 101632 h 109852"/>
                      <a:gd name="connsiteX20" fmla="*/ 3115 w 43587"/>
                      <a:gd name="connsiteY20" fmla="*/ 98734 h 109852"/>
                      <a:gd name="connsiteX21" fmla="*/ 241 w 43587"/>
                      <a:gd name="connsiteY21" fmla="*/ 103867 h 109852"/>
                      <a:gd name="connsiteX22" fmla="*/ 23688 w 43587"/>
                      <a:gd name="connsiteY22" fmla="*/ 109753 h 109852"/>
                      <a:gd name="connsiteX23" fmla="*/ 34625 w 43587"/>
                      <a:gd name="connsiteY23" fmla="*/ 106627 h 109852"/>
                      <a:gd name="connsiteX0" fmla="*/ 43580 w 43587"/>
                      <a:gd name="connsiteY0" fmla="*/ 45720 h 113691"/>
                      <a:gd name="connsiteX1" fmla="*/ 38973 w 43587"/>
                      <a:gd name="connsiteY1" fmla="*/ 55095 h 113691"/>
                      <a:gd name="connsiteX2" fmla="*/ 12555 w 43587"/>
                      <a:gd name="connsiteY2" fmla="*/ 57621 h 113691"/>
                      <a:gd name="connsiteX3" fmla="*/ 10774 w 43587"/>
                      <a:gd name="connsiteY3" fmla="*/ 57232 h 113691"/>
                      <a:gd name="connsiteX4" fmla="*/ 12167 w 43587"/>
                      <a:gd name="connsiteY4" fmla="*/ 51411 h 113691"/>
                      <a:gd name="connsiteX5" fmla="*/ 35330 w 43587"/>
                      <a:gd name="connsiteY5" fmla="*/ 50351 h 113691"/>
                      <a:gd name="connsiteX6" fmla="*/ 37597 w 43587"/>
                      <a:gd name="connsiteY6" fmla="*/ 45557 h 113691"/>
                      <a:gd name="connsiteX7" fmla="*/ 34455 w 43587"/>
                      <a:gd name="connsiteY7" fmla="*/ 29616 h 113691"/>
                      <a:gd name="connsiteX8" fmla="*/ 30585 w 43587"/>
                      <a:gd name="connsiteY8" fmla="*/ 0 h 113691"/>
                      <a:gd name="connsiteX9" fmla="*/ 36568 w 43587"/>
                      <a:gd name="connsiteY9" fmla="*/ 437 h 113691"/>
                      <a:gd name="connsiteX10" fmla="*/ 40212 w 43587"/>
                      <a:gd name="connsiteY10" fmla="*/ 28013 h 113691"/>
                      <a:gd name="connsiteX11" fmla="*/ 43580 w 43587"/>
                      <a:gd name="connsiteY11" fmla="*/ 45720 h 113691"/>
                      <a:gd name="connsiteX12" fmla="*/ 1223 w 43587"/>
                      <a:gd name="connsiteY12" fmla="*/ 84885 h 113691"/>
                      <a:gd name="connsiteX13" fmla="*/ 0 w 43587"/>
                      <a:gd name="connsiteY13" fmla="*/ 90787 h 113691"/>
                      <a:gd name="connsiteX14" fmla="*/ 18992 w 43587"/>
                      <a:gd name="connsiteY14" fmla="*/ 91452 h 113691"/>
                      <a:gd name="connsiteX15" fmla="*/ 34983 w 43587"/>
                      <a:gd name="connsiteY15" fmla="*/ 91202 h 113691"/>
                      <a:gd name="connsiteX16" fmla="*/ 34319 w 43587"/>
                      <a:gd name="connsiteY16" fmla="*/ 86128 h 113691"/>
                      <a:gd name="connsiteX17" fmla="*/ 1223 w 43587"/>
                      <a:gd name="connsiteY17" fmla="*/ 84885 h 113691"/>
                      <a:gd name="connsiteX18" fmla="*/ 34625 w 43587"/>
                      <a:gd name="connsiteY18" fmla="*/ 106627 h 113691"/>
                      <a:gd name="connsiteX19" fmla="*/ 31484 w 43587"/>
                      <a:gd name="connsiteY19" fmla="*/ 101632 h 113691"/>
                      <a:gd name="connsiteX20" fmla="*/ 3115 w 43587"/>
                      <a:gd name="connsiteY20" fmla="*/ 98734 h 113691"/>
                      <a:gd name="connsiteX21" fmla="*/ 8028 w 43587"/>
                      <a:gd name="connsiteY21" fmla="*/ 111654 h 113691"/>
                      <a:gd name="connsiteX22" fmla="*/ 23688 w 43587"/>
                      <a:gd name="connsiteY22" fmla="*/ 109753 h 113691"/>
                      <a:gd name="connsiteX23" fmla="*/ 34625 w 43587"/>
                      <a:gd name="connsiteY23" fmla="*/ 106627 h 113691"/>
                      <a:gd name="connsiteX0" fmla="*/ 43580 w 43587"/>
                      <a:gd name="connsiteY0" fmla="*/ 45720 h 113691"/>
                      <a:gd name="connsiteX1" fmla="*/ 38973 w 43587"/>
                      <a:gd name="connsiteY1" fmla="*/ 55095 h 113691"/>
                      <a:gd name="connsiteX2" fmla="*/ 12555 w 43587"/>
                      <a:gd name="connsiteY2" fmla="*/ 57621 h 113691"/>
                      <a:gd name="connsiteX3" fmla="*/ 10774 w 43587"/>
                      <a:gd name="connsiteY3" fmla="*/ 57232 h 113691"/>
                      <a:gd name="connsiteX4" fmla="*/ 12167 w 43587"/>
                      <a:gd name="connsiteY4" fmla="*/ 51411 h 113691"/>
                      <a:gd name="connsiteX5" fmla="*/ 35330 w 43587"/>
                      <a:gd name="connsiteY5" fmla="*/ 50351 h 113691"/>
                      <a:gd name="connsiteX6" fmla="*/ 37597 w 43587"/>
                      <a:gd name="connsiteY6" fmla="*/ 45557 h 113691"/>
                      <a:gd name="connsiteX7" fmla="*/ 34455 w 43587"/>
                      <a:gd name="connsiteY7" fmla="*/ 29616 h 113691"/>
                      <a:gd name="connsiteX8" fmla="*/ 30585 w 43587"/>
                      <a:gd name="connsiteY8" fmla="*/ 0 h 113691"/>
                      <a:gd name="connsiteX9" fmla="*/ 36568 w 43587"/>
                      <a:gd name="connsiteY9" fmla="*/ 437 h 113691"/>
                      <a:gd name="connsiteX10" fmla="*/ 40212 w 43587"/>
                      <a:gd name="connsiteY10" fmla="*/ 28013 h 113691"/>
                      <a:gd name="connsiteX11" fmla="*/ 43580 w 43587"/>
                      <a:gd name="connsiteY11" fmla="*/ 45720 h 113691"/>
                      <a:gd name="connsiteX12" fmla="*/ 1223 w 43587"/>
                      <a:gd name="connsiteY12" fmla="*/ 84885 h 113691"/>
                      <a:gd name="connsiteX13" fmla="*/ 0 w 43587"/>
                      <a:gd name="connsiteY13" fmla="*/ 90787 h 113691"/>
                      <a:gd name="connsiteX14" fmla="*/ 18992 w 43587"/>
                      <a:gd name="connsiteY14" fmla="*/ 91452 h 113691"/>
                      <a:gd name="connsiteX15" fmla="*/ 34983 w 43587"/>
                      <a:gd name="connsiteY15" fmla="*/ 91202 h 113691"/>
                      <a:gd name="connsiteX16" fmla="*/ 34319 w 43587"/>
                      <a:gd name="connsiteY16" fmla="*/ 86128 h 113691"/>
                      <a:gd name="connsiteX17" fmla="*/ 1223 w 43587"/>
                      <a:gd name="connsiteY17" fmla="*/ 84885 h 113691"/>
                      <a:gd name="connsiteX18" fmla="*/ 34625 w 43587"/>
                      <a:gd name="connsiteY18" fmla="*/ 106627 h 113691"/>
                      <a:gd name="connsiteX19" fmla="*/ 31484 w 43587"/>
                      <a:gd name="connsiteY19" fmla="*/ 101632 h 113691"/>
                      <a:gd name="connsiteX20" fmla="*/ 9345 w 43587"/>
                      <a:gd name="connsiteY20" fmla="*/ 104185 h 113691"/>
                      <a:gd name="connsiteX21" fmla="*/ 8028 w 43587"/>
                      <a:gd name="connsiteY21" fmla="*/ 111654 h 113691"/>
                      <a:gd name="connsiteX22" fmla="*/ 23688 w 43587"/>
                      <a:gd name="connsiteY22" fmla="*/ 109753 h 113691"/>
                      <a:gd name="connsiteX23" fmla="*/ 34625 w 43587"/>
                      <a:gd name="connsiteY23" fmla="*/ 106627 h 113691"/>
                      <a:gd name="connsiteX0" fmla="*/ 43580 w 43587"/>
                      <a:gd name="connsiteY0" fmla="*/ 45720 h 113691"/>
                      <a:gd name="connsiteX1" fmla="*/ 38973 w 43587"/>
                      <a:gd name="connsiteY1" fmla="*/ 55095 h 113691"/>
                      <a:gd name="connsiteX2" fmla="*/ 12555 w 43587"/>
                      <a:gd name="connsiteY2" fmla="*/ 57621 h 113691"/>
                      <a:gd name="connsiteX3" fmla="*/ 10774 w 43587"/>
                      <a:gd name="connsiteY3" fmla="*/ 57232 h 113691"/>
                      <a:gd name="connsiteX4" fmla="*/ 12167 w 43587"/>
                      <a:gd name="connsiteY4" fmla="*/ 51411 h 113691"/>
                      <a:gd name="connsiteX5" fmla="*/ 35330 w 43587"/>
                      <a:gd name="connsiteY5" fmla="*/ 50351 h 113691"/>
                      <a:gd name="connsiteX6" fmla="*/ 37597 w 43587"/>
                      <a:gd name="connsiteY6" fmla="*/ 45557 h 113691"/>
                      <a:gd name="connsiteX7" fmla="*/ 34455 w 43587"/>
                      <a:gd name="connsiteY7" fmla="*/ 29616 h 113691"/>
                      <a:gd name="connsiteX8" fmla="*/ 30585 w 43587"/>
                      <a:gd name="connsiteY8" fmla="*/ 0 h 113691"/>
                      <a:gd name="connsiteX9" fmla="*/ 36568 w 43587"/>
                      <a:gd name="connsiteY9" fmla="*/ 437 h 113691"/>
                      <a:gd name="connsiteX10" fmla="*/ 40212 w 43587"/>
                      <a:gd name="connsiteY10" fmla="*/ 28013 h 113691"/>
                      <a:gd name="connsiteX11" fmla="*/ 43580 w 43587"/>
                      <a:gd name="connsiteY11" fmla="*/ 45720 h 113691"/>
                      <a:gd name="connsiteX12" fmla="*/ 1223 w 43587"/>
                      <a:gd name="connsiteY12" fmla="*/ 84885 h 113691"/>
                      <a:gd name="connsiteX13" fmla="*/ 0 w 43587"/>
                      <a:gd name="connsiteY13" fmla="*/ 90787 h 113691"/>
                      <a:gd name="connsiteX14" fmla="*/ 18992 w 43587"/>
                      <a:gd name="connsiteY14" fmla="*/ 91452 h 113691"/>
                      <a:gd name="connsiteX15" fmla="*/ 34983 w 43587"/>
                      <a:gd name="connsiteY15" fmla="*/ 91202 h 113691"/>
                      <a:gd name="connsiteX16" fmla="*/ 34319 w 43587"/>
                      <a:gd name="connsiteY16" fmla="*/ 86128 h 113691"/>
                      <a:gd name="connsiteX17" fmla="*/ 1223 w 43587"/>
                      <a:gd name="connsiteY17" fmla="*/ 84885 h 113691"/>
                      <a:gd name="connsiteX18" fmla="*/ 34625 w 43587"/>
                      <a:gd name="connsiteY18" fmla="*/ 106627 h 113691"/>
                      <a:gd name="connsiteX19" fmla="*/ 31484 w 43587"/>
                      <a:gd name="connsiteY19" fmla="*/ 101632 h 113691"/>
                      <a:gd name="connsiteX20" fmla="*/ 9345 w 43587"/>
                      <a:gd name="connsiteY20" fmla="*/ 104185 h 113691"/>
                      <a:gd name="connsiteX21" fmla="*/ 8028 w 43587"/>
                      <a:gd name="connsiteY21" fmla="*/ 111654 h 113691"/>
                      <a:gd name="connsiteX22" fmla="*/ 23688 w 43587"/>
                      <a:gd name="connsiteY22" fmla="*/ 109753 h 113691"/>
                      <a:gd name="connsiteX23" fmla="*/ 34625 w 43587"/>
                      <a:gd name="connsiteY23" fmla="*/ 106627 h 113691"/>
                      <a:gd name="connsiteX0" fmla="*/ 43580 w 43587"/>
                      <a:gd name="connsiteY0" fmla="*/ 45720 h 111782"/>
                      <a:gd name="connsiteX1" fmla="*/ 38973 w 43587"/>
                      <a:gd name="connsiteY1" fmla="*/ 55095 h 111782"/>
                      <a:gd name="connsiteX2" fmla="*/ 12555 w 43587"/>
                      <a:gd name="connsiteY2" fmla="*/ 57621 h 111782"/>
                      <a:gd name="connsiteX3" fmla="*/ 10774 w 43587"/>
                      <a:gd name="connsiteY3" fmla="*/ 57232 h 111782"/>
                      <a:gd name="connsiteX4" fmla="*/ 12167 w 43587"/>
                      <a:gd name="connsiteY4" fmla="*/ 51411 h 111782"/>
                      <a:gd name="connsiteX5" fmla="*/ 35330 w 43587"/>
                      <a:gd name="connsiteY5" fmla="*/ 50351 h 111782"/>
                      <a:gd name="connsiteX6" fmla="*/ 37597 w 43587"/>
                      <a:gd name="connsiteY6" fmla="*/ 45557 h 111782"/>
                      <a:gd name="connsiteX7" fmla="*/ 34455 w 43587"/>
                      <a:gd name="connsiteY7" fmla="*/ 29616 h 111782"/>
                      <a:gd name="connsiteX8" fmla="*/ 30585 w 43587"/>
                      <a:gd name="connsiteY8" fmla="*/ 0 h 111782"/>
                      <a:gd name="connsiteX9" fmla="*/ 36568 w 43587"/>
                      <a:gd name="connsiteY9" fmla="*/ 437 h 111782"/>
                      <a:gd name="connsiteX10" fmla="*/ 40212 w 43587"/>
                      <a:gd name="connsiteY10" fmla="*/ 28013 h 111782"/>
                      <a:gd name="connsiteX11" fmla="*/ 43580 w 43587"/>
                      <a:gd name="connsiteY11" fmla="*/ 45720 h 111782"/>
                      <a:gd name="connsiteX12" fmla="*/ 1223 w 43587"/>
                      <a:gd name="connsiteY12" fmla="*/ 84885 h 111782"/>
                      <a:gd name="connsiteX13" fmla="*/ 0 w 43587"/>
                      <a:gd name="connsiteY13" fmla="*/ 90787 h 111782"/>
                      <a:gd name="connsiteX14" fmla="*/ 18992 w 43587"/>
                      <a:gd name="connsiteY14" fmla="*/ 91452 h 111782"/>
                      <a:gd name="connsiteX15" fmla="*/ 34983 w 43587"/>
                      <a:gd name="connsiteY15" fmla="*/ 91202 h 111782"/>
                      <a:gd name="connsiteX16" fmla="*/ 34319 w 43587"/>
                      <a:gd name="connsiteY16" fmla="*/ 86128 h 111782"/>
                      <a:gd name="connsiteX17" fmla="*/ 1223 w 43587"/>
                      <a:gd name="connsiteY17" fmla="*/ 84885 h 111782"/>
                      <a:gd name="connsiteX18" fmla="*/ 34625 w 43587"/>
                      <a:gd name="connsiteY18" fmla="*/ 106627 h 111782"/>
                      <a:gd name="connsiteX19" fmla="*/ 31484 w 43587"/>
                      <a:gd name="connsiteY19" fmla="*/ 101632 h 111782"/>
                      <a:gd name="connsiteX20" fmla="*/ 9345 w 43587"/>
                      <a:gd name="connsiteY20" fmla="*/ 104185 h 111782"/>
                      <a:gd name="connsiteX21" fmla="*/ 8028 w 43587"/>
                      <a:gd name="connsiteY21" fmla="*/ 111654 h 111782"/>
                      <a:gd name="connsiteX22" fmla="*/ 23688 w 43587"/>
                      <a:gd name="connsiteY22" fmla="*/ 109753 h 111782"/>
                      <a:gd name="connsiteX23" fmla="*/ 34625 w 43587"/>
                      <a:gd name="connsiteY23" fmla="*/ 106627 h 111782"/>
                      <a:gd name="connsiteX0" fmla="*/ 43580 w 43587"/>
                      <a:gd name="connsiteY0" fmla="*/ 45720 h 113640"/>
                      <a:gd name="connsiteX1" fmla="*/ 38973 w 43587"/>
                      <a:gd name="connsiteY1" fmla="*/ 55095 h 113640"/>
                      <a:gd name="connsiteX2" fmla="*/ 12555 w 43587"/>
                      <a:gd name="connsiteY2" fmla="*/ 57621 h 113640"/>
                      <a:gd name="connsiteX3" fmla="*/ 10774 w 43587"/>
                      <a:gd name="connsiteY3" fmla="*/ 57232 h 113640"/>
                      <a:gd name="connsiteX4" fmla="*/ 12167 w 43587"/>
                      <a:gd name="connsiteY4" fmla="*/ 51411 h 113640"/>
                      <a:gd name="connsiteX5" fmla="*/ 35330 w 43587"/>
                      <a:gd name="connsiteY5" fmla="*/ 50351 h 113640"/>
                      <a:gd name="connsiteX6" fmla="*/ 37597 w 43587"/>
                      <a:gd name="connsiteY6" fmla="*/ 45557 h 113640"/>
                      <a:gd name="connsiteX7" fmla="*/ 34455 w 43587"/>
                      <a:gd name="connsiteY7" fmla="*/ 29616 h 113640"/>
                      <a:gd name="connsiteX8" fmla="*/ 30585 w 43587"/>
                      <a:gd name="connsiteY8" fmla="*/ 0 h 113640"/>
                      <a:gd name="connsiteX9" fmla="*/ 36568 w 43587"/>
                      <a:gd name="connsiteY9" fmla="*/ 437 h 113640"/>
                      <a:gd name="connsiteX10" fmla="*/ 40212 w 43587"/>
                      <a:gd name="connsiteY10" fmla="*/ 28013 h 113640"/>
                      <a:gd name="connsiteX11" fmla="*/ 43580 w 43587"/>
                      <a:gd name="connsiteY11" fmla="*/ 45720 h 113640"/>
                      <a:gd name="connsiteX12" fmla="*/ 1223 w 43587"/>
                      <a:gd name="connsiteY12" fmla="*/ 84885 h 113640"/>
                      <a:gd name="connsiteX13" fmla="*/ 0 w 43587"/>
                      <a:gd name="connsiteY13" fmla="*/ 90787 h 113640"/>
                      <a:gd name="connsiteX14" fmla="*/ 18992 w 43587"/>
                      <a:gd name="connsiteY14" fmla="*/ 91452 h 113640"/>
                      <a:gd name="connsiteX15" fmla="*/ 34983 w 43587"/>
                      <a:gd name="connsiteY15" fmla="*/ 91202 h 113640"/>
                      <a:gd name="connsiteX16" fmla="*/ 34319 w 43587"/>
                      <a:gd name="connsiteY16" fmla="*/ 86128 h 113640"/>
                      <a:gd name="connsiteX17" fmla="*/ 1223 w 43587"/>
                      <a:gd name="connsiteY17" fmla="*/ 84885 h 113640"/>
                      <a:gd name="connsiteX18" fmla="*/ 29953 w 43587"/>
                      <a:gd name="connsiteY18" fmla="*/ 113635 h 113640"/>
                      <a:gd name="connsiteX19" fmla="*/ 31484 w 43587"/>
                      <a:gd name="connsiteY19" fmla="*/ 101632 h 113640"/>
                      <a:gd name="connsiteX20" fmla="*/ 9345 w 43587"/>
                      <a:gd name="connsiteY20" fmla="*/ 104185 h 113640"/>
                      <a:gd name="connsiteX21" fmla="*/ 8028 w 43587"/>
                      <a:gd name="connsiteY21" fmla="*/ 111654 h 113640"/>
                      <a:gd name="connsiteX22" fmla="*/ 23688 w 43587"/>
                      <a:gd name="connsiteY22" fmla="*/ 109753 h 113640"/>
                      <a:gd name="connsiteX23" fmla="*/ 29953 w 43587"/>
                      <a:gd name="connsiteY23" fmla="*/ 113635 h 113640"/>
                      <a:gd name="connsiteX0" fmla="*/ 43580 w 43587"/>
                      <a:gd name="connsiteY0" fmla="*/ 45720 h 113646"/>
                      <a:gd name="connsiteX1" fmla="*/ 38973 w 43587"/>
                      <a:gd name="connsiteY1" fmla="*/ 55095 h 113646"/>
                      <a:gd name="connsiteX2" fmla="*/ 12555 w 43587"/>
                      <a:gd name="connsiteY2" fmla="*/ 57621 h 113646"/>
                      <a:gd name="connsiteX3" fmla="*/ 10774 w 43587"/>
                      <a:gd name="connsiteY3" fmla="*/ 57232 h 113646"/>
                      <a:gd name="connsiteX4" fmla="*/ 12167 w 43587"/>
                      <a:gd name="connsiteY4" fmla="*/ 51411 h 113646"/>
                      <a:gd name="connsiteX5" fmla="*/ 35330 w 43587"/>
                      <a:gd name="connsiteY5" fmla="*/ 50351 h 113646"/>
                      <a:gd name="connsiteX6" fmla="*/ 37597 w 43587"/>
                      <a:gd name="connsiteY6" fmla="*/ 45557 h 113646"/>
                      <a:gd name="connsiteX7" fmla="*/ 34455 w 43587"/>
                      <a:gd name="connsiteY7" fmla="*/ 29616 h 113646"/>
                      <a:gd name="connsiteX8" fmla="*/ 30585 w 43587"/>
                      <a:gd name="connsiteY8" fmla="*/ 0 h 113646"/>
                      <a:gd name="connsiteX9" fmla="*/ 36568 w 43587"/>
                      <a:gd name="connsiteY9" fmla="*/ 437 h 113646"/>
                      <a:gd name="connsiteX10" fmla="*/ 40212 w 43587"/>
                      <a:gd name="connsiteY10" fmla="*/ 28013 h 113646"/>
                      <a:gd name="connsiteX11" fmla="*/ 43580 w 43587"/>
                      <a:gd name="connsiteY11" fmla="*/ 45720 h 113646"/>
                      <a:gd name="connsiteX12" fmla="*/ 1223 w 43587"/>
                      <a:gd name="connsiteY12" fmla="*/ 84885 h 113646"/>
                      <a:gd name="connsiteX13" fmla="*/ 0 w 43587"/>
                      <a:gd name="connsiteY13" fmla="*/ 90787 h 113646"/>
                      <a:gd name="connsiteX14" fmla="*/ 18992 w 43587"/>
                      <a:gd name="connsiteY14" fmla="*/ 91452 h 113646"/>
                      <a:gd name="connsiteX15" fmla="*/ 34983 w 43587"/>
                      <a:gd name="connsiteY15" fmla="*/ 91202 h 113646"/>
                      <a:gd name="connsiteX16" fmla="*/ 34319 w 43587"/>
                      <a:gd name="connsiteY16" fmla="*/ 86128 h 113646"/>
                      <a:gd name="connsiteX17" fmla="*/ 1223 w 43587"/>
                      <a:gd name="connsiteY17" fmla="*/ 84885 h 113646"/>
                      <a:gd name="connsiteX18" fmla="*/ 29953 w 43587"/>
                      <a:gd name="connsiteY18" fmla="*/ 113635 h 113646"/>
                      <a:gd name="connsiteX19" fmla="*/ 31484 w 43587"/>
                      <a:gd name="connsiteY19" fmla="*/ 101632 h 113646"/>
                      <a:gd name="connsiteX20" fmla="*/ 9345 w 43587"/>
                      <a:gd name="connsiteY20" fmla="*/ 104185 h 113646"/>
                      <a:gd name="connsiteX21" fmla="*/ 8028 w 43587"/>
                      <a:gd name="connsiteY21" fmla="*/ 111654 h 113646"/>
                      <a:gd name="connsiteX22" fmla="*/ 19795 w 43587"/>
                      <a:gd name="connsiteY22" fmla="*/ 112089 h 113646"/>
                      <a:gd name="connsiteX23" fmla="*/ 29953 w 43587"/>
                      <a:gd name="connsiteY23" fmla="*/ 113635 h 113646"/>
                      <a:gd name="connsiteX0" fmla="*/ 43580 w 43587"/>
                      <a:gd name="connsiteY0" fmla="*/ 45720 h 112329"/>
                      <a:gd name="connsiteX1" fmla="*/ 38973 w 43587"/>
                      <a:gd name="connsiteY1" fmla="*/ 55095 h 112329"/>
                      <a:gd name="connsiteX2" fmla="*/ 12555 w 43587"/>
                      <a:gd name="connsiteY2" fmla="*/ 57621 h 112329"/>
                      <a:gd name="connsiteX3" fmla="*/ 10774 w 43587"/>
                      <a:gd name="connsiteY3" fmla="*/ 57232 h 112329"/>
                      <a:gd name="connsiteX4" fmla="*/ 12167 w 43587"/>
                      <a:gd name="connsiteY4" fmla="*/ 51411 h 112329"/>
                      <a:gd name="connsiteX5" fmla="*/ 35330 w 43587"/>
                      <a:gd name="connsiteY5" fmla="*/ 50351 h 112329"/>
                      <a:gd name="connsiteX6" fmla="*/ 37597 w 43587"/>
                      <a:gd name="connsiteY6" fmla="*/ 45557 h 112329"/>
                      <a:gd name="connsiteX7" fmla="*/ 34455 w 43587"/>
                      <a:gd name="connsiteY7" fmla="*/ 29616 h 112329"/>
                      <a:gd name="connsiteX8" fmla="*/ 30585 w 43587"/>
                      <a:gd name="connsiteY8" fmla="*/ 0 h 112329"/>
                      <a:gd name="connsiteX9" fmla="*/ 36568 w 43587"/>
                      <a:gd name="connsiteY9" fmla="*/ 437 h 112329"/>
                      <a:gd name="connsiteX10" fmla="*/ 40212 w 43587"/>
                      <a:gd name="connsiteY10" fmla="*/ 28013 h 112329"/>
                      <a:gd name="connsiteX11" fmla="*/ 43580 w 43587"/>
                      <a:gd name="connsiteY11" fmla="*/ 45720 h 112329"/>
                      <a:gd name="connsiteX12" fmla="*/ 1223 w 43587"/>
                      <a:gd name="connsiteY12" fmla="*/ 84885 h 112329"/>
                      <a:gd name="connsiteX13" fmla="*/ 0 w 43587"/>
                      <a:gd name="connsiteY13" fmla="*/ 90787 h 112329"/>
                      <a:gd name="connsiteX14" fmla="*/ 18992 w 43587"/>
                      <a:gd name="connsiteY14" fmla="*/ 91452 h 112329"/>
                      <a:gd name="connsiteX15" fmla="*/ 34983 w 43587"/>
                      <a:gd name="connsiteY15" fmla="*/ 91202 h 112329"/>
                      <a:gd name="connsiteX16" fmla="*/ 34319 w 43587"/>
                      <a:gd name="connsiteY16" fmla="*/ 86128 h 112329"/>
                      <a:gd name="connsiteX17" fmla="*/ 1223 w 43587"/>
                      <a:gd name="connsiteY17" fmla="*/ 84885 h 112329"/>
                      <a:gd name="connsiteX18" fmla="*/ 30732 w 43587"/>
                      <a:gd name="connsiteY18" fmla="*/ 111299 h 112329"/>
                      <a:gd name="connsiteX19" fmla="*/ 31484 w 43587"/>
                      <a:gd name="connsiteY19" fmla="*/ 101632 h 112329"/>
                      <a:gd name="connsiteX20" fmla="*/ 9345 w 43587"/>
                      <a:gd name="connsiteY20" fmla="*/ 104185 h 112329"/>
                      <a:gd name="connsiteX21" fmla="*/ 8028 w 43587"/>
                      <a:gd name="connsiteY21" fmla="*/ 111654 h 112329"/>
                      <a:gd name="connsiteX22" fmla="*/ 19795 w 43587"/>
                      <a:gd name="connsiteY22" fmla="*/ 112089 h 112329"/>
                      <a:gd name="connsiteX23" fmla="*/ 30732 w 43587"/>
                      <a:gd name="connsiteY23" fmla="*/ 111299 h 112329"/>
                      <a:gd name="connsiteX0" fmla="*/ 43580 w 43587"/>
                      <a:gd name="connsiteY0" fmla="*/ 45720 h 112329"/>
                      <a:gd name="connsiteX1" fmla="*/ 38973 w 43587"/>
                      <a:gd name="connsiteY1" fmla="*/ 55095 h 112329"/>
                      <a:gd name="connsiteX2" fmla="*/ 12555 w 43587"/>
                      <a:gd name="connsiteY2" fmla="*/ 57621 h 112329"/>
                      <a:gd name="connsiteX3" fmla="*/ 10774 w 43587"/>
                      <a:gd name="connsiteY3" fmla="*/ 57232 h 112329"/>
                      <a:gd name="connsiteX4" fmla="*/ 12167 w 43587"/>
                      <a:gd name="connsiteY4" fmla="*/ 51411 h 112329"/>
                      <a:gd name="connsiteX5" fmla="*/ 35330 w 43587"/>
                      <a:gd name="connsiteY5" fmla="*/ 50351 h 112329"/>
                      <a:gd name="connsiteX6" fmla="*/ 37597 w 43587"/>
                      <a:gd name="connsiteY6" fmla="*/ 45557 h 112329"/>
                      <a:gd name="connsiteX7" fmla="*/ 34455 w 43587"/>
                      <a:gd name="connsiteY7" fmla="*/ 29616 h 112329"/>
                      <a:gd name="connsiteX8" fmla="*/ 30585 w 43587"/>
                      <a:gd name="connsiteY8" fmla="*/ 0 h 112329"/>
                      <a:gd name="connsiteX9" fmla="*/ 36568 w 43587"/>
                      <a:gd name="connsiteY9" fmla="*/ 437 h 112329"/>
                      <a:gd name="connsiteX10" fmla="*/ 40212 w 43587"/>
                      <a:gd name="connsiteY10" fmla="*/ 28013 h 112329"/>
                      <a:gd name="connsiteX11" fmla="*/ 43580 w 43587"/>
                      <a:gd name="connsiteY11" fmla="*/ 45720 h 112329"/>
                      <a:gd name="connsiteX12" fmla="*/ 1223 w 43587"/>
                      <a:gd name="connsiteY12" fmla="*/ 84885 h 112329"/>
                      <a:gd name="connsiteX13" fmla="*/ 0 w 43587"/>
                      <a:gd name="connsiteY13" fmla="*/ 90787 h 112329"/>
                      <a:gd name="connsiteX14" fmla="*/ 18992 w 43587"/>
                      <a:gd name="connsiteY14" fmla="*/ 91452 h 112329"/>
                      <a:gd name="connsiteX15" fmla="*/ 34983 w 43587"/>
                      <a:gd name="connsiteY15" fmla="*/ 91202 h 112329"/>
                      <a:gd name="connsiteX16" fmla="*/ 34319 w 43587"/>
                      <a:gd name="connsiteY16" fmla="*/ 86128 h 112329"/>
                      <a:gd name="connsiteX17" fmla="*/ 1223 w 43587"/>
                      <a:gd name="connsiteY17" fmla="*/ 84885 h 112329"/>
                      <a:gd name="connsiteX18" fmla="*/ 30732 w 43587"/>
                      <a:gd name="connsiteY18" fmla="*/ 111299 h 112329"/>
                      <a:gd name="connsiteX19" fmla="*/ 27591 w 43587"/>
                      <a:gd name="connsiteY19" fmla="*/ 103968 h 112329"/>
                      <a:gd name="connsiteX20" fmla="*/ 9345 w 43587"/>
                      <a:gd name="connsiteY20" fmla="*/ 104185 h 112329"/>
                      <a:gd name="connsiteX21" fmla="*/ 8028 w 43587"/>
                      <a:gd name="connsiteY21" fmla="*/ 111654 h 112329"/>
                      <a:gd name="connsiteX22" fmla="*/ 19795 w 43587"/>
                      <a:gd name="connsiteY22" fmla="*/ 112089 h 112329"/>
                      <a:gd name="connsiteX23" fmla="*/ 30732 w 43587"/>
                      <a:gd name="connsiteY23" fmla="*/ 111299 h 112329"/>
                      <a:gd name="connsiteX0" fmla="*/ 43580 w 43587"/>
                      <a:gd name="connsiteY0" fmla="*/ 45720 h 112872"/>
                      <a:gd name="connsiteX1" fmla="*/ 38973 w 43587"/>
                      <a:gd name="connsiteY1" fmla="*/ 55095 h 112872"/>
                      <a:gd name="connsiteX2" fmla="*/ 12555 w 43587"/>
                      <a:gd name="connsiteY2" fmla="*/ 57621 h 112872"/>
                      <a:gd name="connsiteX3" fmla="*/ 10774 w 43587"/>
                      <a:gd name="connsiteY3" fmla="*/ 57232 h 112872"/>
                      <a:gd name="connsiteX4" fmla="*/ 12167 w 43587"/>
                      <a:gd name="connsiteY4" fmla="*/ 51411 h 112872"/>
                      <a:gd name="connsiteX5" fmla="*/ 35330 w 43587"/>
                      <a:gd name="connsiteY5" fmla="*/ 50351 h 112872"/>
                      <a:gd name="connsiteX6" fmla="*/ 37597 w 43587"/>
                      <a:gd name="connsiteY6" fmla="*/ 45557 h 112872"/>
                      <a:gd name="connsiteX7" fmla="*/ 34455 w 43587"/>
                      <a:gd name="connsiteY7" fmla="*/ 29616 h 112872"/>
                      <a:gd name="connsiteX8" fmla="*/ 30585 w 43587"/>
                      <a:gd name="connsiteY8" fmla="*/ 0 h 112872"/>
                      <a:gd name="connsiteX9" fmla="*/ 36568 w 43587"/>
                      <a:gd name="connsiteY9" fmla="*/ 437 h 112872"/>
                      <a:gd name="connsiteX10" fmla="*/ 40212 w 43587"/>
                      <a:gd name="connsiteY10" fmla="*/ 28013 h 112872"/>
                      <a:gd name="connsiteX11" fmla="*/ 43580 w 43587"/>
                      <a:gd name="connsiteY11" fmla="*/ 45720 h 112872"/>
                      <a:gd name="connsiteX12" fmla="*/ 1223 w 43587"/>
                      <a:gd name="connsiteY12" fmla="*/ 84885 h 112872"/>
                      <a:gd name="connsiteX13" fmla="*/ 0 w 43587"/>
                      <a:gd name="connsiteY13" fmla="*/ 90787 h 112872"/>
                      <a:gd name="connsiteX14" fmla="*/ 18992 w 43587"/>
                      <a:gd name="connsiteY14" fmla="*/ 91452 h 112872"/>
                      <a:gd name="connsiteX15" fmla="*/ 34983 w 43587"/>
                      <a:gd name="connsiteY15" fmla="*/ 91202 h 112872"/>
                      <a:gd name="connsiteX16" fmla="*/ 34319 w 43587"/>
                      <a:gd name="connsiteY16" fmla="*/ 86128 h 112872"/>
                      <a:gd name="connsiteX17" fmla="*/ 1223 w 43587"/>
                      <a:gd name="connsiteY17" fmla="*/ 84885 h 112872"/>
                      <a:gd name="connsiteX18" fmla="*/ 27617 w 43587"/>
                      <a:gd name="connsiteY18" fmla="*/ 112856 h 112872"/>
                      <a:gd name="connsiteX19" fmla="*/ 27591 w 43587"/>
                      <a:gd name="connsiteY19" fmla="*/ 103968 h 112872"/>
                      <a:gd name="connsiteX20" fmla="*/ 9345 w 43587"/>
                      <a:gd name="connsiteY20" fmla="*/ 104185 h 112872"/>
                      <a:gd name="connsiteX21" fmla="*/ 8028 w 43587"/>
                      <a:gd name="connsiteY21" fmla="*/ 111654 h 112872"/>
                      <a:gd name="connsiteX22" fmla="*/ 19795 w 43587"/>
                      <a:gd name="connsiteY22" fmla="*/ 112089 h 112872"/>
                      <a:gd name="connsiteX23" fmla="*/ 27617 w 43587"/>
                      <a:gd name="connsiteY23" fmla="*/ 112856 h 112872"/>
                      <a:gd name="connsiteX0" fmla="*/ 43580 w 43587"/>
                      <a:gd name="connsiteY0" fmla="*/ 45720 h 112329"/>
                      <a:gd name="connsiteX1" fmla="*/ 38973 w 43587"/>
                      <a:gd name="connsiteY1" fmla="*/ 55095 h 112329"/>
                      <a:gd name="connsiteX2" fmla="*/ 12555 w 43587"/>
                      <a:gd name="connsiteY2" fmla="*/ 57621 h 112329"/>
                      <a:gd name="connsiteX3" fmla="*/ 10774 w 43587"/>
                      <a:gd name="connsiteY3" fmla="*/ 57232 h 112329"/>
                      <a:gd name="connsiteX4" fmla="*/ 12167 w 43587"/>
                      <a:gd name="connsiteY4" fmla="*/ 51411 h 112329"/>
                      <a:gd name="connsiteX5" fmla="*/ 35330 w 43587"/>
                      <a:gd name="connsiteY5" fmla="*/ 50351 h 112329"/>
                      <a:gd name="connsiteX6" fmla="*/ 37597 w 43587"/>
                      <a:gd name="connsiteY6" fmla="*/ 45557 h 112329"/>
                      <a:gd name="connsiteX7" fmla="*/ 34455 w 43587"/>
                      <a:gd name="connsiteY7" fmla="*/ 29616 h 112329"/>
                      <a:gd name="connsiteX8" fmla="*/ 30585 w 43587"/>
                      <a:gd name="connsiteY8" fmla="*/ 0 h 112329"/>
                      <a:gd name="connsiteX9" fmla="*/ 36568 w 43587"/>
                      <a:gd name="connsiteY9" fmla="*/ 437 h 112329"/>
                      <a:gd name="connsiteX10" fmla="*/ 40212 w 43587"/>
                      <a:gd name="connsiteY10" fmla="*/ 28013 h 112329"/>
                      <a:gd name="connsiteX11" fmla="*/ 43580 w 43587"/>
                      <a:gd name="connsiteY11" fmla="*/ 45720 h 112329"/>
                      <a:gd name="connsiteX12" fmla="*/ 1223 w 43587"/>
                      <a:gd name="connsiteY12" fmla="*/ 84885 h 112329"/>
                      <a:gd name="connsiteX13" fmla="*/ 0 w 43587"/>
                      <a:gd name="connsiteY13" fmla="*/ 90787 h 112329"/>
                      <a:gd name="connsiteX14" fmla="*/ 18992 w 43587"/>
                      <a:gd name="connsiteY14" fmla="*/ 91452 h 112329"/>
                      <a:gd name="connsiteX15" fmla="*/ 34983 w 43587"/>
                      <a:gd name="connsiteY15" fmla="*/ 91202 h 112329"/>
                      <a:gd name="connsiteX16" fmla="*/ 34319 w 43587"/>
                      <a:gd name="connsiteY16" fmla="*/ 86128 h 112329"/>
                      <a:gd name="connsiteX17" fmla="*/ 1223 w 43587"/>
                      <a:gd name="connsiteY17" fmla="*/ 84885 h 112329"/>
                      <a:gd name="connsiteX18" fmla="*/ 26838 w 43587"/>
                      <a:gd name="connsiteY18" fmla="*/ 109741 h 112329"/>
                      <a:gd name="connsiteX19" fmla="*/ 27591 w 43587"/>
                      <a:gd name="connsiteY19" fmla="*/ 103968 h 112329"/>
                      <a:gd name="connsiteX20" fmla="*/ 9345 w 43587"/>
                      <a:gd name="connsiteY20" fmla="*/ 104185 h 112329"/>
                      <a:gd name="connsiteX21" fmla="*/ 8028 w 43587"/>
                      <a:gd name="connsiteY21" fmla="*/ 111654 h 112329"/>
                      <a:gd name="connsiteX22" fmla="*/ 19795 w 43587"/>
                      <a:gd name="connsiteY22" fmla="*/ 112089 h 112329"/>
                      <a:gd name="connsiteX23" fmla="*/ 26838 w 43587"/>
                      <a:gd name="connsiteY23" fmla="*/ 109741 h 112329"/>
                      <a:gd name="connsiteX0" fmla="*/ 43580 w 43587"/>
                      <a:gd name="connsiteY0" fmla="*/ 45720 h 112132"/>
                      <a:gd name="connsiteX1" fmla="*/ 38973 w 43587"/>
                      <a:gd name="connsiteY1" fmla="*/ 55095 h 112132"/>
                      <a:gd name="connsiteX2" fmla="*/ 12555 w 43587"/>
                      <a:gd name="connsiteY2" fmla="*/ 57621 h 112132"/>
                      <a:gd name="connsiteX3" fmla="*/ 10774 w 43587"/>
                      <a:gd name="connsiteY3" fmla="*/ 57232 h 112132"/>
                      <a:gd name="connsiteX4" fmla="*/ 12167 w 43587"/>
                      <a:gd name="connsiteY4" fmla="*/ 51411 h 112132"/>
                      <a:gd name="connsiteX5" fmla="*/ 35330 w 43587"/>
                      <a:gd name="connsiteY5" fmla="*/ 50351 h 112132"/>
                      <a:gd name="connsiteX6" fmla="*/ 37597 w 43587"/>
                      <a:gd name="connsiteY6" fmla="*/ 45557 h 112132"/>
                      <a:gd name="connsiteX7" fmla="*/ 34455 w 43587"/>
                      <a:gd name="connsiteY7" fmla="*/ 29616 h 112132"/>
                      <a:gd name="connsiteX8" fmla="*/ 30585 w 43587"/>
                      <a:gd name="connsiteY8" fmla="*/ 0 h 112132"/>
                      <a:gd name="connsiteX9" fmla="*/ 36568 w 43587"/>
                      <a:gd name="connsiteY9" fmla="*/ 437 h 112132"/>
                      <a:gd name="connsiteX10" fmla="*/ 40212 w 43587"/>
                      <a:gd name="connsiteY10" fmla="*/ 28013 h 112132"/>
                      <a:gd name="connsiteX11" fmla="*/ 43580 w 43587"/>
                      <a:gd name="connsiteY11" fmla="*/ 45720 h 112132"/>
                      <a:gd name="connsiteX12" fmla="*/ 1223 w 43587"/>
                      <a:gd name="connsiteY12" fmla="*/ 84885 h 112132"/>
                      <a:gd name="connsiteX13" fmla="*/ 0 w 43587"/>
                      <a:gd name="connsiteY13" fmla="*/ 90787 h 112132"/>
                      <a:gd name="connsiteX14" fmla="*/ 18992 w 43587"/>
                      <a:gd name="connsiteY14" fmla="*/ 91452 h 112132"/>
                      <a:gd name="connsiteX15" fmla="*/ 34983 w 43587"/>
                      <a:gd name="connsiteY15" fmla="*/ 91202 h 112132"/>
                      <a:gd name="connsiteX16" fmla="*/ 34319 w 43587"/>
                      <a:gd name="connsiteY16" fmla="*/ 86128 h 112132"/>
                      <a:gd name="connsiteX17" fmla="*/ 1223 w 43587"/>
                      <a:gd name="connsiteY17" fmla="*/ 84885 h 112132"/>
                      <a:gd name="connsiteX18" fmla="*/ 26838 w 43587"/>
                      <a:gd name="connsiteY18" fmla="*/ 109741 h 112132"/>
                      <a:gd name="connsiteX19" fmla="*/ 27591 w 43587"/>
                      <a:gd name="connsiteY19" fmla="*/ 103968 h 112132"/>
                      <a:gd name="connsiteX20" fmla="*/ 9345 w 43587"/>
                      <a:gd name="connsiteY20" fmla="*/ 104185 h 112132"/>
                      <a:gd name="connsiteX21" fmla="*/ 9586 w 43587"/>
                      <a:gd name="connsiteY21" fmla="*/ 108539 h 112132"/>
                      <a:gd name="connsiteX22" fmla="*/ 19795 w 43587"/>
                      <a:gd name="connsiteY22" fmla="*/ 112089 h 112132"/>
                      <a:gd name="connsiteX23" fmla="*/ 26838 w 43587"/>
                      <a:gd name="connsiteY23" fmla="*/ 109741 h 112132"/>
                      <a:gd name="connsiteX0" fmla="*/ 43580 w 43587"/>
                      <a:gd name="connsiteY0" fmla="*/ 45720 h 109757"/>
                      <a:gd name="connsiteX1" fmla="*/ 38973 w 43587"/>
                      <a:gd name="connsiteY1" fmla="*/ 55095 h 109757"/>
                      <a:gd name="connsiteX2" fmla="*/ 12555 w 43587"/>
                      <a:gd name="connsiteY2" fmla="*/ 57621 h 109757"/>
                      <a:gd name="connsiteX3" fmla="*/ 10774 w 43587"/>
                      <a:gd name="connsiteY3" fmla="*/ 57232 h 109757"/>
                      <a:gd name="connsiteX4" fmla="*/ 12167 w 43587"/>
                      <a:gd name="connsiteY4" fmla="*/ 51411 h 109757"/>
                      <a:gd name="connsiteX5" fmla="*/ 35330 w 43587"/>
                      <a:gd name="connsiteY5" fmla="*/ 50351 h 109757"/>
                      <a:gd name="connsiteX6" fmla="*/ 37597 w 43587"/>
                      <a:gd name="connsiteY6" fmla="*/ 45557 h 109757"/>
                      <a:gd name="connsiteX7" fmla="*/ 34455 w 43587"/>
                      <a:gd name="connsiteY7" fmla="*/ 29616 h 109757"/>
                      <a:gd name="connsiteX8" fmla="*/ 30585 w 43587"/>
                      <a:gd name="connsiteY8" fmla="*/ 0 h 109757"/>
                      <a:gd name="connsiteX9" fmla="*/ 36568 w 43587"/>
                      <a:gd name="connsiteY9" fmla="*/ 437 h 109757"/>
                      <a:gd name="connsiteX10" fmla="*/ 40212 w 43587"/>
                      <a:gd name="connsiteY10" fmla="*/ 28013 h 109757"/>
                      <a:gd name="connsiteX11" fmla="*/ 43580 w 43587"/>
                      <a:gd name="connsiteY11" fmla="*/ 45720 h 109757"/>
                      <a:gd name="connsiteX12" fmla="*/ 1223 w 43587"/>
                      <a:gd name="connsiteY12" fmla="*/ 84885 h 109757"/>
                      <a:gd name="connsiteX13" fmla="*/ 0 w 43587"/>
                      <a:gd name="connsiteY13" fmla="*/ 90787 h 109757"/>
                      <a:gd name="connsiteX14" fmla="*/ 18992 w 43587"/>
                      <a:gd name="connsiteY14" fmla="*/ 91452 h 109757"/>
                      <a:gd name="connsiteX15" fmla="*/ 34983 w 43587"/>
                      <a:gd name="connsiteY15" fmla="*/ 91202 h 109757"/>
                      <a:gd name="connsiteX16" fmla="*/ 34319 w 43587"/>
                      <a:gd name="connsiteY16" fmla="*/ 86128 h 109757"/>
                      <a:gd name="connsiteX17" fmla="*/ 1223 w 43587"/>
                      <a:gd name="connsiteY17" fmla="*/ 84885 h 109757"/>
                      <a:gd name="connsiteX18" fmla="*/ 26838 w 43587"/>
                      <a:gd name="connsiteY18" fmla="*/ 109741 h 109757"/>
                      <a:gd name="connsiteX19" fmla="*/ 27591 w 43587"/>
                      <a:gd name="connsiteY19" fmla="*/ 103968 h 109757"/>
                      <a:gd name="connsiteX20" fmla="*/ 9345 w 43587"/>
                      <a:gd name="connsiteY20" fmla="*/ 104185 h 109757"/>
                      <a:gd name="connsiteX21" fmla="*/ 9586 w 43587"/>
                      <a:gd name="connsiteY21" fmla="*/ 108539 h 109757"/>
                      <a:gd name="connsiteX22" fmla="*/ 17459 w 43587"/>
                      <a:gd name="connsiteY22" fmla="*/ 108974 h 109757"/>
                      <a:gd name="connsiteX23" fmla="*/ 26838 w 43587"/>
                      <a:gd name="connsiteY23" fmla="*/ 109741 h 109757"/>
                      <a:gd name="connsiteX0" fmla="*/ 43580 w 43587"/>
                      <a:gd name="connsiteY0" fmla="*/ 45720 h 111003"/>
                      <a:gd name="connsiteX1" fmla="*/ 38973 w 43587"/>
                      <a:gd name="connsiteY1" fmla="*/ 55095 h 111003"/>
                      <a:gd name="connsiteX2" fmla="*/ 12555 w 43587"/>
                      <a:gd name="connsiteY2" fmla="*/ 57621 h 111003"/>
                      <a:gd name="connsiteX3" fmla="*/ 10774 w 43587"/>
                      <a:gd name="connsiteY3" fmla="*/ 57232 h 111003"/>
                      <a:gd name="connsiteX4" fmla="*/ 12167 w 43587"/>
                      <a:gd name="connsiteY4" fmla="*/ 51411 h 111003"/>
                      <a:gd name="connsiteX5" fmla="*/ 35330 w 43587"/>
                      <a:gd name="connsiteY5" fmla="*/ 50351 h 111003"/>
                      <a:gd name="connsiteX6" fmla="*/ 37597 w 43587"/>
                      <a:gd name="connsiteY6" fmla="*/ 45557 h 111003"/>
                      <a:gd name="connsiteX7" fmla="*/ 34455 w 43587"/>
                      <a:gd name="connsiteY7" fmla="*/ 29616 h 111003"/>
                      <a:gd name="connsiteX8" fmla="*/ 30585 w 43587"/>
                      <a:gd name="connsiteY8" fmla="*/ 0 h 111003"/>
                      <a:gd name="connsiteX9" fmla="*/ 36568 w 43587"/>
                      <a:gd name="connsiteY9" fmla="*/ 437 h 111003"/>
                      <a:gd name="connsiteX10" fmla="*/ 40212 w 43587"/>
                      <a:gd name="connsiteY10" fmla="*/ 28013 h 111003"/>
                      <a:gd name="connsiteX11" fmla="*/ 43580 w 43587"/>
                      <a:gd name="connsiteY11" fmla="*/ 45720 h 111003"/>
                      <a:gd name="connsiteX12" fmla="*/ 1223 w 43587"/>
                      <a:gd name="connsiteY12" fmla="*/ 84885 h 111003"/>
                      <a:gd name="connsiteX13" fmla="*/ 0 w 43587"/>
                      <a:gd name="connsiteY13" fmla="*/ 90787 h 111003"/>
                      <a:gd name="connsiteX14" fmla="*/ 18992 w 43587"/>
                      <a:gd name="connsiteY14" fmla="*/ 91452 h 111003"/>
                      <a:gd name="connsiteX15" fmla="*/ 34983 w 43587"/>
                      <a:gd name="connsiteY15" fmla="*/ 91202 h 111003"/>
                      <a:gd name="connsiteX16" fmla="*/ 34319 w 43587"/>
                      <a:gd name="connsiteY16" fmla="*/ 86128 h 111003"/>
                      <a:gd name="connsiteX17" fmla="*/ 1223 w 43587"/>
                      <a:gd name="connsiteY17" fmla="*/ 84885 h 111003"/>
                      <a:gd name="connsiteX18" fmla="*/ 26838 w 43587"/>
                      <a:gd name="connsiteY18" fmla="*/ 109741 h 111003"/>
                      <a:gd name="connsiteX19" fmla="*/ 27591 w 43587"/>
                      <a:gd name="connsiteY19" fmla="*/ 103968 h 111003"/>
                      <a:gd name="connsiteX20" fmla="*/ 9345 w 43587"/>
                      <a:gd name="connsiteY20" fmla="*/ 104185 h 111003"/>
                      <a:gd name="connsiteX21" fmla="*/ 6471 w 43587"/>
                      <a:gd name="connsiteY21" fmla="*/ 110875 h 111003"/>
                      <a:gd name="connsiteX22" fmla="*/ 17459 w 43587"/>
                      <a:gd name="connsiteY22" fmla="*/ 108974 h 111003"/>
                      <a:gd name="connsiteX23" fmla="*/ 26838 w 43587"/>
                      <a:gd name="connsiteY23" fmla="*/ 109741 h 111003"/>
                      <a:gd name="connsiteX0" fmla="*/ 43580 w 43587"/>
                      <a:gd name="connsiteY0" fmla="*/ 45720 h 111003"/>
                      <a:gd name="connsiteX1" fmla="*/ 38973 w 43587"/>
                      <a:gd name="connsiteY1" fmla="*/ 55095 h 111003"/>
                      <a:gd name="connsiteX2" fmla="*/ 12555 w 43587"/>
                      <a:gd name="connsiteY2" fmla="*/ 57621 h 111003"/>
                      <a:gd name="connsiteX3" fmla="*/ 10774 w 43587"/>
                      <a:gd name="connsiteY3" fmla="*/ 57232 h 111003"/>
                      <a:gd name="connsiteX4" fmla="*/ 12167 w 43587"/>
                      <a:gd name="connsiteY4" fmla="*/ 51411 h 111003"/>
                      <a:gd name="connsiteX5" fmla="*/ 35330 w 43587"/>
                      <a:gd name="connsiteY5" fmla="*/ 50351 h 111003"/>
                      <a:gd name="connsiteX6" fmla="*/ 37597 w 43587"/>
                      <a:gd name="connsiteY6" fmla="*/ 45557 h 111003"/>
                      <a:gd name="connsiteX7" fmla="*/ 34455 w 43587"/>
                      <a:gd name="connsiteY7" fmla="*/ 29616 h 111003"/>
                      <a:gd name="connsiteX8" fmla="*/ 30585 w 43587"/>
                      <a:gd name="connsiteY8" fmla="*/ 0 h 111003"/>
                      <a:gd name="connsiteX9" fmla="*/ 36568 w 43587"/>
                      <a:gd name="connsiteY9" fmla="*/ 437 h 111003"/>
                      <a:gd name="connsiteX10" fmla="*/ 40212 w 43587"/>
                      <a:gd name="connsiteY10" fmla="*/ 28013 h 111003"/>
                      <a:gd name="connsiteX11" fmla="*/ 43580 w 43587"/>
                      <a:gd name="connsiteY11" fmla="*/ 45720 h 111003"/>
                      <a:gd name="connsiteX12" fmla="*/ 1223 w 43587"/>
                      <a:gd name="connsiteY12" fmla="*/ 84885 h 111003"/>
                      <a:gd name="connsiteX13" fmla="*/ 0 w 43587"/>
                      <a:gd name="connsiteY13" fmla="*/ 90787 h 111003"/>
                      <a:gd name="connsiteX14" fmla="*/ 18992 w 43587"/>
                      <a:gd name="connsiteY14" fmla="*/ 91452 h 111003"/>
                      <a:gd name="connsiteX15" fmla="*/ 34983 w 43587"/>
                      <a:gd name="connsiteY15" fmla="*/ 91202 h 111003"/>
                      <a:gd name="connsiteX16" fmla="*/ 34319 w 43587"/>
                      <a:gd name="connsiteY16" fmla="*/ 86128 h 111003"/>
                      <a:gd name="connsiteX17" fmla="*/ 1223 w 43587"/>
                      <a:gd name="connsiteY17" fmla="*/ 84885 h 111003"/>
                      <a:gd name="connsiteX18" fmla="*/ 26838 w 43587"/>
                      <a:gd name="connsiteY18" fmla="*/ 109741 h 111003"/>
                      <a:gd name="connsiteX19" fmla="*/ 27591 w 43587"/>
                      <a:gd name="connsiteY19" fmla="*/ 103968 h 111003"/>
                      <a:gd name="connsiteX20" fmla="*/ 7788 w 43587"/>
                      <a:gd name="connsiteY20" fmla="*/ 103406 h 111003"/>
                      <a:gd name="connsiteX21" fmla="*/ 6471 w 43587"/>
                      <a:gd name="connsiteY21" fmla="*/ 110875 h 111003"/>
                      <a:gd name="connsiteX22" fmla="*/ 17459 w 43587"/>
                      <a:gd name="connsiteY22" fmla="*/ 108974 h 111003"/>
                      <a:gd name="connsiteX23" fmla="*/ 26838 w 43587"/>
                      <a:gd name="connsiteY23" fmla="*/ 109741 h 111003"/>
                      <a:gd name="connsiteX0" fmla="*/ 43580 w 43587"/>
                      <a:gd name="connsiteY0" fmla="*/ 45720 h 111550"/>
                      <a:gd name="connsiteX1" fmla="*/ 38973 w 43587"/>
                      <a:gd name="connsiteY1" fmla="*/ 55095 h 111550"/>
                      <a:gd name="connsiteX2" fmla="*/ 12555 w 43587"/>
                      <a:gd name="connsiteY2" fmla="*/ 57621 h 111550"/>
                      <a:gd name="connsiteX3" fmla="*/ 10774 w 43587"/>
                      <a:gd name="connsiteY3" fmla="*/ 57232 h 111550"/>
                      <a:gd name="connsiteX4" fmla="*/ 12167 w 43587"/>
                      <a:gd name="connsiteY4" fmla="*/ 51411 h 111550"/>
                      <a:gd name="connsiteX5" fmla="*/ 35330 w 43587"/>
                      <a:gd name="connsiteY5" fmla="*/ 50351 h 111550"/>
                      <a:gd name="connsiteX6" fmla="*/ 37597 w 43587"/>
                      <a:gd name="connsiteY6" fmla="*/ 45557 h 111550"/>
                      <a:gd name="connsiteX7" fmla="*/ 34455 w 43587"/>
                      <a:gd name="connsiteY7" fmla="*/ 29616 h 111550"/>
                      <a:gd name="connsiteX8" fmla="*/ 30585 w 43587"/>
                      <a:gd name="connsiteY8" fmla="*/ 0 h 111550"/>
                      <a:gd name="connsiteX9" fmla="*/ 36568 w 43587"/>
                      <a:gd name="connsiteY9" fmla="*/ 437 h 111550"/>
                      <a:gd name="connsiteX10" fmla="*/ 40212 w 43587"/>
                      <a:gd name="connsiteY10" fmla="*/ 28013 h 111550"/>
                      <a:gd name="connsiteX11" fmla="*/ 43580 w 43587"/>
                      <a:gd name="connsiteY11" fmla="*/ 45720 h 111550"/>
                      <a:gd name="connsiteX12" fmla="*/ 1223 w 43587"/>
                      <a:gd name="connsiteY12" fmla="*/ 84885 h 111550"/>
                      <a:gd name="connsiteX13" fmla="*/ 0 w 43587"/>
                      <a:gd name="connsiteY13" fmla="*/ 90787 h 111550"/>
                      <a:gd name="connsiteX14" fmla="*/ 18992 w 43587"/>
                      <a:gd name="connsiteY14" fmla="*/ 91452 h 111550"/>
                      <a:gd name="connsiteX15" fmla="*/ 34983 w 43587"/>
                      <a:gd name="connsiteY15" fmla="*/ 91202 h 111550"/>
                      <a:gd name="connsiteX16" fmla="*/ 34319 w 43587"/>
                      <a:gd name="connsiteY16" fmla="*/ 86128 h 111550"/>
                      <a:gd name="connsiteX17" fmla="*/ 1223 w 43587"/>
                      <a:gd name="connsiteY17" fmla="*/ 84885 h 111550"/>
                      <a:gd name="connsiteX18" fmla="*/ 26838 w 43587"/>
                      <a:gd name="connsiteY18" fmla="*/ 109741 h 111550"/>
                      <a:gd name="connsiteX19" fmla="*/ 27591 w 43587"/>
                      <a:gd name="connsiteY19" fmla="*/ 103968 h 111550"/>
                      <a:gd name="connsiteX20" fmla="*/ 7788 w 43587"/>
                      <a:gd name="connsiteY20" fmla="*/ 103406 h 111550"/>
                      <a:gd name="connsiteX21" fmla="*/ 6471 w 43587"/>
                      <a:gd name="connsiteY21" fmla="*/ 110875 h 111550"/>
                      <a:gd name="connsiteX22" fmla="*/ 16680 w 43587"/>
                      <a:gd name="connsiteY22" fmla="*/ 111310 h 111550"/>
                      <a:gd name="connsiteX23" fmla="*/ 26838 w 43587"/>
                      <a:gd name="connsiteY23" fmla="*/ 109741 h 111550"/>
                      <a:gd name="connsiteX0" fmla="*/ 43580 w 43587"/>
                      <a:gd name="connsiteY0" fmla="*/ 45720 h 111550"/>
                      <a:gd name="connsiteX1" fmla="*/ 38973 w 43587"/>
                      <a:gd name="connsiteY1" fmla="*/ 55095 h 111550"/>
                      <a:gd name="connsiteX2" fmla="*/ 12555 w 43587"/>
                      <a:gd name="connsiteY2" fmla="*/ 57621 h 111550"/>
                      <a:gd name="connsiteX3" fmla="*/ 10774 w 43587"/>
                      <a:gd name="connsiteY3" fmla="*/ 57232 h 111550"/>
                      <a:gd name="connsiteX4" fmla="*/ 12167 w 43587"/>
                      <a:gd name="connsiteY4" fmla="*/ 51411 h 111550"/>
                      <a:gd name="connsiteX5" fmla="*/ 35330 w 43587"/>
                      <a:gd name="connsiteY5" fmla="*/ 50351 h 111550"/>
                      <a:gd name="connsiteX6" fmla="*/ 37597 w 43587"/>
                      <a:gd name="connsiteY6" fmla="*/ 45557 h 111550"/>
                      <a:gd name="connsiteX7" fmla="*/ 34455 w 43587"/>
                      <a:gd name="connsiteY7" fmla="*/ 29616 h 111550"/>
                      <a:gd name="connsiteX8" fmla="*/ 30585 w 43587"/>
                      <a:gd name="connsiteY8" fmla="*/ 0 h 111550"/>
                      <a:gd name="connsiteX9" fmla="*/ 36568 w 43587"/>
                      <a:gd name="connsiteY9" fmla="*/ 437 h 111550"/>
                      <a:gd name="connsiteX10" fmla="*/ 40212 w 43587"/>
                      <a:gd name="connsiteY10" fmla="*/ 28013 h 111550"/>
                      <a:gd name="connsiteX11" fmla="*/ 43580 w 43587"/>
                      <a:gd name="connsiteY11" fmla="*/ 45720 h 111550"/>
                      <a:gd name="connsiteX12" fmla="*/ 1223 w 43587"/>
                      <a:gd name="connsiteY12" fmla="*/ 84885 h 111550"/>
                      <a:gd name="connsiteX13" fmla="*/ 0 w 43587"/>
                      <a:gd name="connsiteY13" fmla="*/ 90787 h 111550"/>
                      <a:gd name="connsiteX14" fmla="*/ 18992 w 43587"/>
                      <a:gd name="connsiteY14" fmla="*/ 91452 h 111550"/>
                      <a:gd name="connsiteX15" fmla="*/ 34983 w 43587"/>
                      <a:gd name="connsiteY15" fmla="*/ 91202 h 111550"/>
                      <a:gd name="connsiteX16" fmla="*/ 34319 w 43587"/>
                      <a:gd name="connsiteY16" fmla="*/ 86128 h 111550"/>
                      <a:gd name="connsiteX17" fmla="*/ 1223 w 43587"/>
                      <a:gd name="connsiteY17" fmla="*/ 84885 h 111550"/>
                      <a:gd name="connsiteX18" fmla="*/ 26838 w 43587"/>
                      <a:gd name="connsiteY18" fmla="*/ 109741 h 111550"/>
                      <a:gd name="connsiteX19" fmla="*/ 27591 w 43587"/>
                      <a:gd name="connsiteY19" fmla="*/ 103968 h 111550"/>
                      <a:gd name="connsiteX20" fmla="*/ 6231 w 43587"/>
                      <a:gd name="connsiteY20" fmla="*/ 103406 h 111550"/>
                      <a:gd name="connsiteX21" fmla="*/ 6471 w 43587"/>
                      <a:gd name="connsiteY21" fmla="*/ 110875 h 111550"/>
                      <a:gd name="connsiteX22" fmla="*/ 16680 w 43587"/>
                      <a:gd name="connsiteY22" fmla="*/ 111310 h 111550"/>
                      <a:gd name="connsiteX23" fmla="*/ 26838 w 43587"/>
                      <a:gd name="connsiteY23" fmla="*/ 109741 h 111550"/>
                      <a:gd name="connsiteX0" fmla="*/ 43580 w 43587"/>
                      <a:gd name="connsiteY0" fmla="*/ 45720 h 111550"/>
                      <a:gd name="connsiteX1" fmla="*/ 38973 w 43587"/>
                      <a:gd name="connsiteY1" fmla="*/ 55095 h 111550"/>
                      <a:gd name="connsiteX2" fmla="*/ 12555 w 43587"/>
                      <a:gd name="connsiteY2" fmla="*/ 57621 h 111550"/>
                      <a:gd name="connsiteX3" fmla="*/ 10774 w 43587"/>
                      <a:gd name="connsiteY3" fmla="*/ 57232 h 111550"/>
                      <a:gd name="connsiteX4" fmla="*/ 12167 w 43587"/>
                      <a:gd name="connsiteY4" fmla="*/ 51411 h 111550"/>
                      <a:gd name="connsiteX5" fmla="*/ 35330 w 43587"/>
                      <a:gd name="connsiteY5" fmla="*/ 50351 h 111550"/>
                      <a:gd name="connsiteX6" fmla="*/ 37597 w 43587"/>
                      <a:gd name="connsiteY6" fmla="*/ 45557 h 111550"/>
                      <a:gd name="connsiteX7" fmla="*/ 34455 w 43587"/>
                      <a:gd name="connsiteY7" fmla="*/ 29616 h 111550"/>
                      <a:gd name="connsiteX8" fmla="*/ 30585 w 43587"/>
                      <a:gd name="connsiteY8" fmla="*/ 0 h 111550"/>
                      <a:gd name="connsiteX9" fmla="*/ 36568 w 43587"/>
                      <a:gd name="connsiteY9" fmla="*/ 437 h 111550"/>
                      <a:gd name="connsiteX10" fmla="*/ 40212 w 43587"/>
                      <a:gd name="connsiteY10" fmla="*/ 28013 h 111550"/>
                      <a:gd name="connsiteX11" fmla="*/ 43580 w 43587"/>
                      <a:gd name="connsiteY11" fmla="*/ 45720 h 111550"/>
                      <a:gd name="connsiteX12" fmla="*/ 1223 w 43587"/>
                      <a:gd name="connsiteY12" fmla="*/ 84885 h 111550"/>
                      <a:gd name="connsiteX13" fmla="*/ 0 w 43587"/>
                      <a:gd name="connsiteY13" fmla="*/ 90787 h 111550"/>
                      <a:gd name="connsiteX14" fmla="*/ 18992 w 43587"/>
                      <a:gd name="connsiteY14" fmla="*/ 91452 h 111550"/>
                      <a:gd name="connsiteX15" fmla="*/ 34983 w 43587"/>
                      <a:gd name="connsiteY15" fmla="*/ 91202 h 111550"/>
                      <a:gd name="connsiteX16" fmla="*/ 34319 w 43587"/>
                      <a:gd name="connsiteY16" fmla="*/ 86128 h 111550"/>
                      <a:gd name="connsiteX17" fmla="*/ 1223 w 43587"/>
                      <a:gd name="connsiteY17" fmla="*/ 84885 h 111550"/>
                      <a:gd name="connsiteX18" fmla="*/ 26838 w 43587"/>
                      <a:gd name="connsiteY18" fmla="*/ 109741 h 111550"/>
                      <a:gd name="connsiteX19" fmla="*/ 27591 w 43587"/>
                      <a:gd name="connsiteY19" fmla="*/ 103968 h 111550"/>
                      <a:gd name="connsiteX20" fmla="*/ 7010 w 43587"/>
                      <a:gd name="connsiteY20" fmla="*/ 103406 h 111550"/>
                      <a:gd name="connsiteX21" fmla="*/ 6471 w 43587"/>
                      <a:gd name="connsiteY21" fmla="*/ 110875 h 111550"/>
                      <a:gd name="connsiteX22" fmla="*/ 16680 w 43587"/>
                      <a:gd name="connsiteY22" fmla="*/ 111310 h 111550"/>
                      <a:gd name="connsiteX23" fmla="*/ 26838 w 43587"/>
                      <a:gd name="connsiteY23" fmla="*/ 109741 h 111550"/>
                      <a:gd name="connsiteX0" fmla="*/ 43580 w 43587"/>
                      <a:gd name="connsiteY0" fmla="*/ 45720 h 111057"/>
                      <a:gd name="connsiteX1" fmla="*/ 38973 w 43587"/>
                      <a:gd name="connsiteY1" fmla="*/ 55095 h 111057"/>
                      <a:gd name="connsiteX2" fmla="*/ 12555 w 43587"/>
                      <a:gd name="connsiteY2" fmla="*/ 57621 h 111057"/>
                      <a:gd name="connsiteX3" fmla="*/ 10774 w 43587"/>
                      <a:gd name="connsiteY3" fmla="*/ 57232 h 111057"/>
                      <a:gd name="connsiteX4" fmla="*/ 12167 w 43587"/>
                      <a:gd name="connsiteY4" fmla="*/ 51411 h 111057"/>
                      <a:gd name="connsiteX5" fmla="*/ 35330 w 43587"/>
                      <a:gd name="connsiteY5" fmla="*/ 50351 h 111057"/>
                      <a:gd name="connsiteX6" fmla="*/ 37597 w 43587"/>
                      <a:gd name="connsiteY6" fmla="*/ 45557 h 111057"/>
                      <a:gd name="connsiteX7" fmla="*/ 34455 w 43587"/>
                      <a:gd name="connsiteY7" fmla="*/ 29616 h 111057"/>
                      <a:gd name="connsiteX8" fmla="*/ 30585 w 43587"/>
                      <a:gd name="connsiteY8" fmla="*/ 0 h 111057"/>
                      <a:gd name="connsiteX9" fmla="*/ 36568 w 43587"/>
                      <a:gd name="connsiteY9" fmla="*/ 437 h 111057"/>
                      <a:gd name="connsiteX10" fmla="*/ 40212 w 43587"/>
                      <a:gd name="connsiteY10" fmla="*/ 28013 h 111057"/>
                      <a:gd name="connsiteX11" fmla="*/ 43580 w 43587"/>
                      <a:gd name="connsiteY11" fmla="*/ 45720 h 111057"/>
                      <a:gd name="connsiteX12" fmla="*/ 1223 w 43587"/>
                      <a:gd name="connsiteY12" fmla="*/ 84885 h 111057"/>
                      <a:gd name="connsiteX13" fmla="*/ 0 w 43587"/>
                      <a:gd name="connsiteY13" fmla="*/ 90787 h 111057"/>
                      <a:gd name="connsiteX14" fmla="*/ 18992 w 43587"/>
                      <a:gd name="connsiteY14" fmla="*/ 91452 h 111057"/>
                      <a:gd name="connsiteX15" fmla="*/ 34983 w 43587"/>
                      <a:gd name="connsiteY15" fmla="*/ 91202 h 111057"/>
                      <a:gd name="connsiteX16" fmla="*/ 34319 w 43587"/>
                      <a:gd name="connsiteY16" fmla="*/ 86128 h 111057"/>
                      <a:gd name="connsiteX17" fmla="*/ 1223 w 43587"/>
                      <a:gd name="connsiteY17" fmla="*/ 84885 h 111057"/>
                      <a:gd name="connsiteX18" fmla="*/ 26838 w 43587"/>
                      <a:gd name="connsiteY18" fmla="*/ 109741 h 111057"/>
                      <a:gd name="connsiteX19" fmla="*/ 27591 w 43587"/>
                      <a:gd name="connsiteY19" fmla="*/ 103968 h 111057"/>
                      <a:gd name="connsiteX20" fmla="*/ 7010 w 43587"/>
                      <a:gd name="connsiteY20" fmla="*/ 103406 h 111057"/>
                      <a:gd name="connsiteX21" fmla="*/ 6471 w 43587"/>
                      <a:gd name="connsiteY21" fmla="*/ 110875 h 111057"/>
                      <a:gd name="connsiteX22" fmla="*/ 16680 w 43587"/>
                      <a:gd name="connsiteY22" fmla="*/ 109752 h 111057"/>
                      <a:gd name="connsiteX23" fmla="*/ 26838 w 43587"/>
                      <a:gd name="connsiteY23" fmla="*/ 109741 h 111057"/>
                      <a:gd name="connsiteX0" fmla="*/ 43580 w 43587"/>
                      <a:gd name="connsiteY0" fmla="*/ 45720 h 111057"/>
                      <a:gd name="connsiteX1" fmla="*/ 38973 w 43587"/>
                      <a:gd name="connsiteY1" fmla="*/ 55095 h 111057"/>
                      <a:gd name="connsiteX2" fmla="*/ 12555 w 43587"/>
                      <a:gd name="connsiteY2" fmla="*/ 57621 h 111057"/>
                      <a:gd name="connsiteX3" fmla="*/ 10774 w 43587"/>
                      <a:gd name="connsiteY3" fmla="*/ 57232 h 111057"/>
                      <a:gd name="connsiteX4" fmla="*/ 12167 w 43587"/>
                      <a:gd name="connsiteY4" fmla="*/ 51411 h 111057"/>
                      <a:gd name="connsiteX5" fmla="*/ 35330 w 43587"/>
                      <a:gd name="connsiteY5" fmla="*/ 50351 h 111057"/>
                      <a:gd name="connsiteX6" fmla="*/ 37597 w 43587"/>
                      <a:gd name="connsiteY6" fmla="*/ 45557 h 111057"/>
                      <a:gd name="connsiteX7" fmla="*/ 34455 w 43587"/>
                      <a:gd name="connsiteY7" fmla="*/ 29616 h 111057"/>
                      <a:gd name="connsiteX8" fmla="*/ 30585 w 43587"/>
                      <a:gd name="connsiteY8" fmla="*/ 0 h 111057"/>
                      <a:gd name="connsiteX9" fmla="*/ 36568 w 43587"/>
                      <a:gd name="connsiteY9" fmla="*/ 437 h 111057"/>
                      <a:gd name="connsiteX10" fmla="*/ 40212 w 43587"/>
                      <a:gd name="connsiteY10" fmla="*/ 28013 h 111057"/>
                      <a:gd name="connsiteX11" fmla="*/ 43580 w 43587"/>
                      <a:gd name="connsiteY11" fmla="*/ 45720 h 111057"/>
                      <a:gd name="connsiteX12" fmla="*/ 1223 w 43587"/>
                      <a:gd name="connsiteY12" fmla="*/ 84885 h 111057"/>
                      <a:gd name="connsiteX13" fmla="*/ 0 w 43587"/>
                      <a:gd name="connsiteY13" fmla="*/ 90787 h 111057"/>
                      <a:gd name="connsiteX14" fmla="*/ 18992 w 43587"/>
                      <a:gd name="connsiteY14" fmla="*/ 91452 h 111057"/>
                      <a:gd name="connsiteX15" fmla="*/ 34983 w 43587"/>
                      <a:gd name="connsiteY15" fmla="*/ 91202 h 111057"/>
                      <a:gd name="connsiteX16" fmla="*/ 34319 w 43587"/>
                      <a:gd name="connsiteY16" fmla="*/ 86128 h 111057"/>
                      <a:gd name="connsiteX17" fmla="*/ 1223 w 43587"/>
                      <a:gd name="connsiteY17" fmla="*/ 84885 h 111057"/>
                      <a:gd name="connsiteX18" fmla="*/ 26838 w 43587"/>
                      <a:gd name="connsiteY18" fmla="*/ 109741 h 111057"/>
                      <a:gd name="connsiteX19" fmla="*/ 27591 w 43587"/>
                      <a:gd name="connsiteY19" fmla="*/ 103968 h 111057"/>
                      <a:gd name="connsiteX20" fmla="*/ 6231 w 43587"/>
                      <a:gd name="connsiteY20" fmla="*/ 104185 h 111057"/>
                      <a:gd name="connsiteX21" fmla="*/ 6471 w 43587"/>
                      <a:gd name="connsiteY21" fmla="*/ 110875 h 111057"/>
                      <a:gd name="connsiteX22" fmla="*/ 16680 w 43587"/>
                      <a:gd name="connsiteY22" fmla="*/ 109752 h 111057"/>
                      <a:gd name="connsiteX23" fmla="*/ 26838 w 43587"/>
                      <a:gd name="connsiteY23" fmla="*/ 109741 h 111057"/>
                      <a:gd name="connsiteX0" fmla="*/ 43580 w 43587"/>
                      <a:gd name="connsiteY0" fmla="*/ 45720 h 109992"/>
                      <a:gd name="connsiteX1" fmla="*/ 38973 w 43587"/>
                      <a:gd name="connsiteY1" fmla="*/ 55095 h 109992"/>
                      <a:gd name="connsiteX2" fmla="*/ 12555 w 43587"/>
                      <a:gd name="connsiteY2" fmla="*/ 57621 h 109992"/>
                      <a:gd name="connsiteX3" fmla="*/ 10774 w 43587"/>
                      <a:gd name="connsiteY3" fmla="*/ 57232 h 109992"/>
                      <a:gd name="connsiteX4" fmla="*/ 12167 w 43587"/>
                      <a:gd name="connsiteY4" fmla="*/ 51411 h 109992"/>
                      <a:gd name="connsiteX5" fmla="*/ 35330 w 43587"/>
                      <a:gd name="connsiteY5" fmla="*/ 50351 h 109992"/>
                      <a:gd name="connsiteX6" fmla="*/ 37597 w 43587"/>
                      <a:gd name="connsiteY6" fmla="*/ 45557 h 109992"/>
                      <a:gd name="connsiteX7" fmla="*/ 34455 w 43587"/>
                      <a:gd name="connsiteY7" fmla="*/ 29616 h 109992"/>
                      <a:gd name="connsiteX8" fmla="*/ 30585 w 43587"/>
                      <a:gd name="connsiteY8" fmla="*/ 0 h 109992"/>
                      <a:gd name="connsiteX9" fmla="*/ 36568 w 43587"/>
                      <a:gd name="connsiteY9" fmla="*/ 437 h 109992"/>
                      <a:gd name="connsiteX10" fmla="*/ 40212 w 43587"/>
                      <a:gd name="connsiteY10" fmla="*/ 28013 h 109992"/>
                      <a:gd name="connsiteX11" fmla="*/ 43580 w 43587"/>
                      <a:gd name="connsiteY11" fmla="*/ 45720 h 109992"/>
                      <a:gd name="connsiteX12" fmla="*/ 1223 w 43587"/>
                      <a:gd name="connsiteY12" fmla="*/ 84885 h 109992"/>
                      <a:gd name="connsiteX13" fmla="*/ 0 w 43587"/>
                      <a:gd name="connsiteY13" fmla="*/ 90787 h 109992"/>
                      <a:gd name="connsiteX14" fmla="*/ 18992 w 43587"/>
                      <a:gd name="connsiteY14" fmla="*/ 91452 h 109992"/>
                      <a:gd name="connsiteX15" fmla="*/ 34983 w 43587"/>
                      <a:gd name="connsiteY15" fmla="*/ 91202 h 109992"/>
                      <a:gd name="connsiteX16" fmla="*/ 34319 w 43587"/>
                      <a:gd name="connsiteY16" fmla="*/ 86128 h 109992"/>
                      <a:gd name="connsiteX17" fmla="*/ 1223 w 43587"/>
                      <a:gd name="connsiteY17" fmla="*/ 84885 h 109992"/>
                      <a:gd name="connsiteX18" fmla="*/ 26838 w 43587"/>
                      <a:gd name="connsiteY18" fmla="*/ 109741 h 109992"/>
                      <a:gd name="connsiteX19" fmla="*/ 27591 w 43587"/>
                      <a:gd name="connsiteY19" fmla="*/ 103968 h 109992"/>
                      <a:gd name="connsiteX20" fmla="*/ 6231 w 43587"/>
                      <a:gd name="connsiteY20" fmla="*/ 104185 h 109992"/>
                      <a:gd name="connsiteX21" fmla="*/ 6471 w 43587"/>
                      <a:gd name="connsiteY21" fmla="*/ 109318 h 109992"/>
                      <a:gd name="connsiteX22" fmla="*/ 16680 w 43587"/>
                      <a:gd name="connsiteY22" fmla="*/ 109752 h 109992"/>
                      <a:gd name="connsiteX23" fmla="*/ 26838 w 43587"/>
                      <a:gd name="connsiteY23" fmla="*/ 109741 h 109992"/>
                      <a:gd name="connsiteX0" fmla="*/ 43580 w 43587"/>
                      <a:gd name="connsiteY0" fmla="*/ 45720 h 109992"/>
                      <a:gd name="connsiteX1" fmla="*/ 38973 w 43587"/>
                      <a:gd name="connsiteY1" fmla="*/ 55095 h 109992"/>
                      <a:gd name="connsiteX2" fmla="*/ 12555 w 43587"/>
                      <a:gd name="connsiteY2" fmla="*/ 57621 h 109992"/>
                      <a:gd name="connsiteX3" fmla="*/ 10774 w 43587"/>
                      <a:gd name="connsiteY3" fmla="*/ 57232 h 109992"/>
                      <a:gd name="connsiteX4" fmla="*/ 12167 w 43587"/>
                      <a:gd name="connsiteY4" fmla="*/ 51411 h 109992"/>
                      <a:gd name="connsiteX5" fmla="*/ 35330 w 43587"/>
                      <a:gd name="connsiteY5" fmla="*/ 50351 h 109992"/>
                      <a:gd name="connsiteX6" fmla="*/ 37597 w 43587"/>
                      <a:gd name="connsiteY6" fmla="*/ 45557 h 109992"/>
                      <a:gd name="connsiteX7" fmla="*/ 34455 w 43587"/>
                      <a:gd name="connsiteY7" fmla="*/ 29616 h 109992"/>
                      <a:gd name="connsiteX8" fmla="*/ 30585 w 43587"/>
                      <a:gd name="connsiteY8" fmla="*/ 0 h 109992"/>
                      <a:gd name="connsiteX9" fmla="*/ 36568 w 43587"/>
                      <a:gd name="connsiteY9" fmla="*/ 437 h 109992"/>
                      <a:gd name="connsiteX10" fmla="*/ 40212 w 43587"/>
                      <a:gd name="connsiteY10" fmla="*/ 28013 h 109992"/>
                      <a:gd name="connsiteX11" fmla="*/ 43580 w 43587"/>
                      <a:gd name="connsiteY11" fmla="*/ 45720 h 109992"/>
                      <a:gd name="connsiteX12" fmla="*/ 1223 w 43587"/>
                      <a:gd name="connsiteY12" fmla="*/ 84885 h 109992"/>
                      <a:gd name="connsiteX13" fmla="*/ 0 w 43587"/>
                      <a:gd name="connsiteY13" fmla="*/ 90787 h 109992"/>
                      <a:gd name="connsiteX14" fmla="*/ 18992 w 43587"/>
                      <a:gd name="connsiteY14" fmla="*/ 91452 h 109992"/>
                      <a:gd name="connsiteX15" fmla="*/ 34983 w 43587"/>
                      <a:gd name="connsiteY15" fmla="*/ 91202 h 109992"/>
                      <a:gd name="connsiteX16" fmla="*/ 34319 w 43587"/>
                      <a:gd name="connsiteY16" fmla="*/ 86128 h 109992"/>
                      <a:gd name="connsiteX17" fmla="*/ 1223 w 43587"/>
                      <a:gd name="connsiteY17" fmla="*/ 84885 h 109992"/>
                      <a:gd name="connsiteX18" fmla="*/ 26838 w 43587"/>
                      <a:gd name="connsiteY18" fmla="*/ 109741 h 109992"/>
                      <a:gd name="connsiteX19" fmla="*/ 27591 w 43587"/>
                      <a:gd name="connsiteY19" fmla="*/ 103968 h 109992"/>
                      <a:gd name="connsiteX20" fmla="*/ 6231 w 43587"/>
                      <a:gd name="connsiteY20" fmla="*/ 98734 h 109992"/>
                      <a:gd name="connsiteX21" fmla="*/ 6471 w 43587"/>
                      <a:gd name="connsiteY21" fmla="*/ 109318 h 109992"/>
                      <a:gd name="connsiteX22" fmla="*/ 16680 w 43587"/>
                      <a:gd name="connsiteY22" fmla="*/ 109752 h 109992"/>
                      <a:gd name="connsiteX23" fmla="*/ 26838 w 43587"/>
                      <a:gd name="connsiteY23" fmla="*/ 109741 h 109992"/>
                      <a:gd name="connsiteX0" fmla="*/ 43580 w 43587"/>
                      <a:gd name="connsiteY0" fmla="*/ 45720 h 109992"/>
                      <a:gd name="connsiteX1" fmla="*/ 38973 w 43587"/>
                      <a:gd name="connsiteY1" fmla="*/ 55095 h 109992"/>
                      <a:gd name="connsiteX2" fmla="*/ 12555 w 43587"/>
                      <a:gd name="connsiteY2" fmla="*/ 57621 h 109992"/>
                      <a:gd name="connsiteX3" fmla="*/ 10774 w 43587"/>
                      <a:gd name="connsiteY3" fmla="*/ 57232 h 109992"/>
                      <a:gd name="connsiteX4" fmla="*/ 12167 w 43587"/>
                      <a:gd name="connsiteY4" fmla="*/ 51411 h 109992"/>
                      <a:gd name="connsiteX5" fmla="*/ 35330 w 43587"/>
                      <a:gd name="connsiteY5" fmla="*/ 50351 h 109992"/>
                      <a:gd name="connsiteX6" fmla="*/ 37597 w 43587"/>
                      <a:gd name="connsiteY6" fmla="*/ 45557 h 109992"/>
                      <a:gd name="connsiteX7" fmla="*/ 34455 w 43587"/>
                      <a:gd name="connsiteY7" fmla="*/ 29616 h 109992"/>
                      <a:gd name="connsiteX8" fmla="*/ 30585 w 43587"/>
                      <a:gd name="connsiteY8" fmla="*/ 0 h 109992"/>
                      <a:gd name="connsiteX9" fmla="*/ 36568 w 43587"/>
                      <a:gd name="connsiteY9" fmla="*/ 437 h 109992"/>
                      <a:gd name="connsiteX10" fmla="*/ 40212 w 43587"/>
                      <a:gd name="connsiteY10" fmla="*/ 28013 h 109992"/>
                      <a:gd name="connsiteX11" fmla="*/ 43580 w 43587"/>
                      <a:gd name="connsiteY11" fmla="*/ 45720 h 109992"/>
                      <a:gd name="connsiteX12" fmla="*/ 1223 w 43587"/>
                      <a:gd name="connsiteY12" fmla="*/ 84885 h 109992"/>
                      <a:gd name="connsiteX13" fmla="*/ 0 w 43587"/>
                      <a:gd name="connsiteY13" fmla="*/ 90787 h 109992"/>
                      <a:gd name="connsiteX14" fmla="*/ 18992 w 43587"/>
                      <a:gd name="connsiteY14" fmla="*/ 91452 h 109992"/>
                      <a:gd name="connsiteX15" fmla="*/ 34983 w 43587"/>
                      <a:gd name="connsiteY15" fmla="*/ 91202 h 109992"/>
                      <a:gd name="connsiteX16" fmla="*/ 34319 w 43587"/>
                      <a:gd name="connsiteY16" fmla="*/ 86128 h 109992"/>
                      <a:gd name="connsiteX17" fmla="*/ 1223 w 43587"/>
                      <a:gd name="connsiteY17" fmla="*/ 84885 h 109992"/>
                      <a:gd name="connsiteX18" fmla="*/ 26838 w 43587"/>
                      <a:gd name="connsiteY18" fmla="*/ 109741 h 109992"/>
                      <a:gd name="connsiteX19" fmla="*/ 27591 w 43587"/>
                      <a:gd name="connsiteY19" fmla="*/ 99296 h 109992"/>
                      <a:gd name="connsiteX20" fmla="*/ 6231 w 43587"/>
                      <a:gd name="connsiteY20" fmla="*/ 98734 h 109992"/>
                      <a:gd name="connsiteX21" fmla="*/ 6471 w 43587"/>
                      <a:gd name="connsiteY21" fmla="*/ 109318 h 109992"/>
                      <a:gd name="connsiteX22" fmla="*/ 16680 w 43587"/>
                      <a:gd name="connsiteY22" fmla="*/ 109752 h 109992"/>
                      <a:gd name="connsiteX23" fmla="*/ 26838 w 43587"/>
                      <a:gd name="connsiteY23" fmla="*/ 109741 h 109992"/>
                      <a:gd name="connsiteX0" fmla="*/ 43580 w 43587"/>
                      <a:gd name="connsiteY0" fmla="*/ 45720 h 109992"/>
                      <a:gd name="connsiteX1" fmla="*/ 38973 w 43587"/>
                      <a:gd name="connsiteY1" fmla="*/ 55095 h 109992"/>
                      <a:gd name="connsiteX2" fmla="*/ 12555 w 43587"/>
                      <a:gd name="connsiteY2" fmla="*/ 57621 h 109992"/>
                      <a:gd name="connsiteX3" fmla="*/ 10774 w 43587"/>
                      <a:gd name="connsiteY3" fmla="*/ 57232 h 109992"/>
                      <a:gd name="connsiteX4" fmla="*/ 12167 w 43587"/>
                      <a:gd name="connsiteY4" fmla="*/ 51411 h 109992"/>
                      <a:gd name="connsiteX5" fmla="*/ 35330 w 43587"/>
                      <a:gd name="connsiteY5" fmla="*/ 50351 h 109992"/>
                      <a:gd name="connsiteX6" fmla="*/ 37597 w 43587"/>
                      <a:gd name="connsiteY6" fmla="*/ 45557 h 109992"/>
                      <a:gd name="connsiteX7" fmla="*/ 34455 w 43587"/>
                      <a:gd name="connsiteY7" fmla="*/ 29616 h 109992"/>
                      <a:gd name="connsiteX8" fmla="*/ 30585 w 43587"/>
                      <a:gd name="connsiteY8" fmla="*/ 0 h 109992"/>
                      <a:gd name="connsiteX9" fmla="*/ 36568 w 43587"/>
                      <a:gd name="connsiteY9" fmla="*/ 437 h 109992"/>
                      <a:gd name="connsiteX10" fmla="*/ 40212 w 43587"/>
                      <a:gd name="connsiteY10" fmla="*/ 28013 h 109992"/>
                      <a:gd name="connsiteX11" fmla="*/ 43580 w 43587"/>
                      <a:gd name="connsiteY11" fmla="*/ 45720 h 109992"/>
                      <a:gd name="connsiteX12" fmla="*/ 1223 w 43587"/>
                      <a:gd name="connsiteY12" fmla="*/ 84885 h 109992"/>
                      <a:gd name="connsiteX13" fmla="*/ 0 w 43587"/>
                      <a:gd name="connsiteY13" fmla="*/ 90787 h 109992"/>
                      <a:gd name="connsiteX14" fmla="*/ 18992 w 43587"/>
                      <a:gd name="connsiteY14" fmla="*/ 91452 h 109992"/>
                      <a:gd name="connsiteX15" fmla="*/ 34983 w 43587"/>
                      <a:gd name="connsiteY15" fmla="*/ 91202 h 109992"/>
                      <a:gd name="connsiteX16" fmla="*/ 34319 w 43587"/>
                      <a:gd name="connsiteY16" fmla="*/ 86128 h 109992"/>
                      <a:gd name="connsiteX17" fmla="*/ 1223 w 43587"/>
                      <a:gd name="connsiteY17" fmla="*/ 84885 h 109992"/>
                      <a:gd name="connsiteX18" fmla="*/ 26838 w 43587"/>
                      <a:gd name="connsiteY18" fmla="*/ 104290 h 109992"/>
                      <a:gd name="connsiteX19" fmla="*/ 27591 w 43587"/>
                      <a:gd name="connsiteY19" fmla="*/ 99296 h 109992"/>
                      <a:gd name="connsiteX20" fmla="*/ 6231 w 43587"/>
                      <a:gd name="connsiteY20" fmla="*/ 98734 h 109992"/>
                      <a:gd name="connsiteX21" fmla="*/ 6471 w 43587"/>
                      <a:gd name="connsiteY21" fmla="*/ 109318 h 109992"/>
                      <a:gd name="connsiteX22" fmla="*/ 16680 w 43587"/>
                      <a:gd name="connsiteY22" fmla="*/ 109752 h 109992"/>
                      <a:gd name="connsiteX23" fmla="*/ 26838 w 43587"/>
                      <a:gd name="connsiteY23" fmla="*/ 104290 h 109992"/>
                      <a:gd name="connsiteX0" fmla="*/ 43580 w 43587"/>
                      <a:gd name="connsiteY0" fmla="*/ 45720 h 109385"/>
                      <a:gd name="connsiteX1" fmla="*/ 38973 w 43587"/>
                      <a:gd name="connsiteY1" fmla="*/ 55095 h 109385"/>
                      <a:gd name="connsiteX2" fmla="*/ 12555 w 43587"/>
                      <a:gd name="connsiteY2" fmla="*/ 57621 h 109385"/>
                      <a:gd name="connsiteX3" fmla="*/ 10774 w 43587"/>
                      <a:gd name="connsiteY3" fmla="*/ 57232 h 109385"/>
                      <a:gd name="connsiteX4" fmla="*/ 12167 w 43587"/>
                      <a:gd name="connsiteY4" fmla="*/ 51411 h 109385"/>
                      <a:gd name="connsiteX5" fmla="*/ 35330 w 43587"/>
                      <a:gd name="connsiteY5" fmla="*/ 50351 h 109385"/>
                      <a:gd name="connsiteX6" fmla="*/ 37597 w 43587"/>
                      <a:gd name="connsiteY6" fmla="*/ 45557 h 109385"/>
                      <a:gd name="connsiteX7" fmla="*/ 34455 w 43587"/>
                      <a:gd name="connsiteY7" fmla="*/ 29616 h 109385"/>
                      <a:gd name="connsiteX8" fmla="*/ 30585 w 43587"/>
                      <a:gd name="connsiteY8" fmla="*/ 0 h 109385"/>
                      <a:gd name="connsiteX9" fmla="*/ 36568 w 43587"/>
                      <a:gd name="connsiteY9" fmla="*/ 437 h 109385"/>
                      <a:gd name="connsiteX10" fmla="*/ 40212 w 43587"/>
                      <a:gd name="connsiteY10" fmla="*/ 28013 h 109385"/>
                      <a:gd name="connsiteX11" fmla="*/ 43580 w 43587"/>
                      <a:gd name="connsiteY11" fmla="*/ 45720 h 109385"/>
                      <a:gd name="connsiteX12" fmla="*/ 1223 w 43587"/>
                      <a:gd name="connsiteY12" fmla="*/ 84885 h 109385"/>
                      <a:gd name="connsiteX13" fmla="*/ 0 w 43587"/>
                      <a:gd name="connsiteY13" fmla="*/ 90787 h 109385"/>
                      <a:gd name="connsiteX14" fmla="*/ 18992 w 43587"/>
                      <a:gd name="connsiteY14" fmla="*/ 91452 h 109385"/>
                      <a:gd name="connsiteX15" fmla="*/ 34983 w 43587"/>
                      <a:gd name="connsiteY15" fmla="*/ 91202 h 109385"/>
                      <a:gd name="connsiteX16" fmla="*/ 34319 w 43587"/>
                      <a:gd name="connsiteY16" fmla="*/ 86128 h 109385"/>
                      <a:gd name="connsiteX17" fmla="*/ 1223 w 43587"/>
                      <a:gd name="connsiteY17" fmla="*/ 84885 h 109385"/>
                      <a:gd name="connsiteX18" fmla="*/ 26838 w 43587"/>
                      <a:gd name="connsiteY18" fmla="*/ 104290 h 109385"/>
                      <a:gd name="connsiteX19" fmla="*/ 27591 w 43587"/>
                      <a:gd name="connsiteY19" fmla="*/ 99296 h 109385"/>
                      <a:gd name="connsiteX20" fmla="*/ 6231 w 43587"/>
                      <a:gd name="connsiteY20" fmla="*/ 98734 h 109385"/>
                      <a:gd name="connsiteX21" fmla="*/ 6471 w 43587"/>
                      <a:gd name="connsiteY21" fmla="*/ 109318 h 109385"/>
                      <a:gd name="connsiteX22" fmla="*/ 17459 w 43587"/>
                      <a:gd name="connsiteY22" fmla="*/ 105080 h 109385"/>
                      <a:gd name="connsiteX23" fmla="*/ 26838 w 43587"/>
                      <a:gd name="connsiteY23" fmla="*/ 104290 h 109385"/>
                      <a:gd name="connsiteX0" fmla="*/ 43580 w 43587"/>
                      <a:gd name="connsiteY0" fmla="*/ 45720 h 105320"/>
                      <a:gd name="connsiteX1" fmla="*/ 38973 w 43587"/>
                      <a:gd name="connsiteY1" fmla="*/ 55095 h 105320"/>
                      <a:gd name="connsiteX2" fmla="*/ 12555 w 43587"/>
                      <a:gd name="connsiteY2" fmla="*/ 57621 h 105320"/>
                      <a:gd name="connsiteX3" fmla="*/ 10774 w 43587"/>
                      <a:gd name="connsiteY3" fmla="*/ 57232 h 105320"/>
                      <a:gd name="connsiteX4" fmla="*/ 12167 w 43587"/>
                      <a:gd name="connsiteY4" fmla="*/ 51411 h 105320"/>
                      <a:gd name="connsiteX5" fmla="*/ 35330 w 43587"/>
                      <a:gd name="connsiteY5" fmla="*/ 50351 h 105320"/>
                      <a:gd name="connsiteX6" fmla="*/ 37597 w 43587"/>
                      <a:gd name="connsiteY6" fmla="*/ 45557 h 105320"/>
                      <a:gd name="connsiteX7" fmla="*/ 34455 w 43587"/>
                      <a:gd name="connsiteY7" fmla="*/ 29616 h 105320"/>
                      <a:gd name="connsiteX8" fmla="*/ 30585 w 43587"/>
                      <a:gd name="connsiteY8" fmla="*/ 0 h 105320"/>
                      <a:gd name="connsiteX9" fmla="*/ 36568 w 43587"/>
                      <a:gd name="connsiteY9" fmla="*/ 437 h 105320"/>
                      <a:gd name="connsiteX10" fmla="*/ 40212 w 43587"/>
                      <a:gd name="connsiteY10" fmla="*/ 28013 h 105320"/>
                      <a:gd name="connsiteX11" fmla="*/ 43580 w 43587"/>
                      <a:gd name="connsiteY11" fmla="*/ 45720 h 105320"/>
                      <a:gd name="connsiteX12" fmla="*/ 1223 w 43587"/>
                      <a:gd name="connsiteY12" fmla="*/ 84885 h 105320"/>
                      <a:gd name="connsiteX13" fmla="*/ 0 w 43587"/>
                      <a:gd name="connsiteY13" fmla="*/ 90787 h 105320"/>
                      <a:gd name="connsiteX14" fmla="*/ 18992 w 43587"/>
                      <a:gd name="connsiteY14" fmla="*/ 91452 h 105320"/>
                      <a:gd name="connsiteX15" fmla="*/ 34983 w 43587"/>
                      <a:gd name="connsiteY15" fmla="*/ 91202 h 105320"/>
                      <a:gd name="connsiteX16" fmla="*/ 34319 w 43587"/>
                      <a:gd name="connsiteY16" fmla="*/ 86128 h 105320"/>
                      <a:gd name="connsiteX17" fmla="*/ 1223 w 43587"/>
                      <a:gd name="connsiteY17" fmla="*/ 84885 h 105320"/>
                      <a:gd name="connsiteX18" fmla="*/ 26838 w 43587"/>
                      <a:gd name="connsiteY18" fmla="*/ 104290 h 105320"/>
                      <a:gd name="connsiteX19" fmla="*/ 27591 w 43587"/>
                      <a:gd name="connsiteY19" fmla="*/ 99296 h 105320"/>
                      <a:gd name="connsiteX20" fmla="*/ 6231 w 43587"/>
                      <a:gd name="connsiteY20" fmla="*/ 98734 h 105320"/>
                      <a:gd name="connsiteX21" fmla="*/ 6471 w 43587"/>
                      <a:gd name="connsiteY21" fmla="*/ 104646 h 105320"/>
                      <a:gd name="connsiteX22" fmla="*/ 17459 w 43587"/>
                      <a:gd name="connsiteY22" fmla="*/ 105080 h 105320"/>
                      <a:gd name="connsiteX23" fmla="*/ 26838 w 43587"/>
                      <a:gd name="connsiteY23" fmla="*/ 104290 h 105320"/>
                      <a:gd name="connsiteX0" fmla="*/ 43580 w 43587"/>
                      <a:gd name="connsiteY0" fmla="*/ 45720 h 105320"/>
                      <a:gd name="connsiteX1" fmla="*/ 38973 w 43587"/>
                      <a:gd name="connsiteY1" fmla="*/ 55095 h 105320"/>
                      <a:gd name="connsiteX2" fmla="*/ 12555 w 43587"/>
                      <a:gd name="connsiteY2" fmla="*/ 57621 h 105320"/>
                      <a:gd name="connsiteX3" fmla="*/ 10774 w 43587"/>
                      <a:gd name="connsiteY3" fmla="*/ 57232 h 105320"/>
                      <a:gd name="connsiteX4" fmla="*/ 12167 w 43587"/>
                      <a:gd name="connsiteY4" fmla="*/ 51411 h 105320"/>
                      <a:gd name="connsiteX5" fmla="*/ 35330 w 43587"/>
                      <a:gd name="connsiteY5" fmla="*/ 50351 h 105320"/>
                      <a:gd name="connsiteX6" fmla="*/ 37597 w 43587"/>
                      <a:gd name="connsiteY6" fmla="*/ 45557 h 105320"/>
                      <a:gd name="connsiteX7" fmla="*/ 34455 w 43587"/>
                      <a:gd name="connsiteY7" fmla="*/ 29616 h 105320"/>
                      <a:gd name="connsiteX8" fmla="*/ 30585 w 43587"/>
                      <a:gd name="connsiteY8" fmla="*/ 0 h 105320"/>
                      <a:gd name="connsiteX9" fmla="*/ 36568 w 43587"/>
                      <a:gd name="connsiteY9" fmla="*/ 437 h 105320"/>
                      <a:gd name="connsiteX10" fmla="*/ 40212 w 43587"/>
                      <a:gd name="connsiteY10" fmla="*/ 28013 h 105320"/>
                      <a:gd name="connsiteX11" fmla="*/ 43580 w 43587"/>
                      <a:gd name="connsiteY11" fmla="*/ 45720 h 105320"/>
                      <a:gd name="connsiteX12" fmla="*/ 1223 w 43587"/>
                      <a:gd name="connsiteY12" fmla="*/ 84885 h 105320"/>
                      <a:gd name="connsiteX13" fmla="*/ 0 w 43587"/>
                      <a:gd name="connsiteY13" fmla="*/ 90787 h 105320"/>
                      <a:gd name="connsiteX14" fmla="*/ 16656 w 43587"/>
                      <a:gd name="connsiteY14" fmla="*/ 90673 h 105320"/>
                      <a:gd name="connsiteX15" fmla="*/ 34983 w 43587"/>
                      <a:gd name="connsiteY15" fmla="*/ 91202 h 105320"/>
                      <a:gd name="connsiteX16" fmla="*/ 34319 w 43587"/>
                      <a:gd name="connsiteY16" fmla="*/ 86128 h 105320"/>
                      <a:gd name="connsiteX17" fmla="*/ 1223 w 43587"/>
                      <a:gd name="connsiteY17" fmla="*/ 84885 h 105320"/>
                      <a:gd name="connsiteX18" fmla="*/ 26838 w 43587"/>
                      <a:gd name="connsiteY18" fmla="*/ 104290 h 105320"/>
                      <a:gd name="connsiteX19" fmla="*/ 27591 w 43587"/>
                      <a:gd name="connsiteY19" fmla="*/ 99296 h 105320"/>
                      <a:gd name="connsiteX20" fmla="*/ 6231 w 43587"/>
                      <a:gd name="connsiteY20" fmla="*/ 98734 h 105320"/>
                      <a:gd name="connsiteX21" fmla="*/ 6471 w 43587"/>
                      <a:gd name="connsiteY21" fmla="*/ 104646 h 105320"/>
                      <a:gd name="connsiteX22" fmla="*/ 17459 w 43587"/>
                      <a:gd name="connsiteY22" fmla="*/ 105080 h 105320"/>
                      <a:gd name="connsiteX23" fmla="*/ 26838 w 43587"/>
                      <a:gd name="connsiteY23" fmla="*/ 104290 h 105320"/>
                      <a:gd name="connsiteX0" fmla="*/ 43580 w 43587"/>
                      <a:gd name="connsiteY0" fmla="*/ 45720 h 105080"/>
                      <a:gd name="connsiteX1" fmla="*/ 38973 w 43587"/>
                      <a:gd name="connsiteY1" fmla="*/ 55095 h 105080"/>
                      <a:gd name="connsiteX2" fmla="*/ 12555 w 43587"/>
                      <a:gd name="connsiteY2" fmla="*/ 57621 h 105080"/>
                      <a:gd name="connsiteX3" fmla="*/ 10774 w 43587"/>
                      <a:gd name="connsiteY3" fmla="*/ 57232 h 105080"/>
                      <a:gd name="connsiteX4" fmla="*/ 12167 w 43587"/>
                      <a:gd name="connsiteY4" fmla="*/ 51411 h 105080"/>
                      <a:gd name="connsiteX5" fmla="*/ 35330 w 43587"/>
                      <a:gd name="connsiteY5" fmla="*/ 50351 h 105080"/>
                      <a:gd name="connsiteX6" fmla="*/ 37597 w 43587"/>
                      <a:gd name="connsiteY6" fmla="*/ 45557 h 105080"/>
                      <a:gd name="connsiteX7" fmla="*/ 34455 w 43587"/>
                      <a:gd name="connsiteY7" fmla="*/ 29616 h 105080"/>
                      <a:gd name="connsiteX8" fmla="*/ 30585 w 43587"/>
                      <a:gd name="connsiteY8" fmla="*/ 0 h 105080"/>
                      <a:gd name="connsiteX9" fmla="*/ 36568 w 43587"/>
                      <a:gd name="connsiteY9" fmla="*/ 437 h 105080"/>
                      <a:gd name="connsiteX10" fmla="*/ 40212 w 43587"/>
                      <a:gd name="connsiteY10" fmla="*/ 28013 h 105080"/>
                      <a:gd name="connsiteX11" fmla="*/ 43580 w 43587"/>
                      <a:gd name="connsiteY11" fmla="*/ 45720 h 105080"/>
                      <a:gd name="connsiteX12" fmla="*/ 1223 w 43587"/>
                      <a:gd name="connsiteY12" fmla="*/ 84885 h 105080"/>
                      <a:gd name="connsiteX13" fmla="*/ 0 w 43587"/>
                      <a:gd name="connsiteY13" fmla="*/ 90787 h 105080"/>
                      <a:gd name="connsiteX14" fmla="*/ 16656 w 43587"/>
                      <a:gd name="connsiteY14" fmla="*/ 90673 h 105080"/>
                      <a:gd name="connsiteX15" fmla="*/ 34983 w 43587"/>
                      <a:gd name="connsiteY15" fmla="*/ 91202 h 105080"/>
                      <a:gd name="connsiteX16" fmla="*/ 34319 w 43587"/>
                      <a:gd name="connsiteY16" fmla="*/ 86128 h 105080"/>
                      <a:gd name="connsiteX17" fmla="*/ 1223 w 43587"/>
                      <a:gd name="connsiteY17" fmla="*/ 84885 h 105080"/>
                      <a:gd name="connsiteX18" fmla="*/ 26838 w 43587"/>
                      <a:gd name="connsiteY18" fmla="*/ 104290 h 105080"/>
                      <a:gd name="connsiteX19" fmla="*/ 27591 w 43587"/>
                      <a:gd name="connsiteY19" fmla="*/ 99296 h 105080"/>
                      <a:gd name="connsiteX20" fmla="*/ 6231 w 43587"/>
                      <a:gd name="connsiteY20" fmla="*/ 98734 h 105080"/>
                      <a:gd name="connsiteX21" fmla="*/ 6471 w 43587"/>
                      <a:gd name="connsiteY21" fmla="*/ 104646 h 105080"/>
                      <a:gd name="connsiteX22" fmla="*/ 17459 w 43587"/>
                      <a:gd name="connsiteY22" fmla="*/ 105080 h 105080"/>
                      <a:gd name="connsiteX23" fmla="*/ 26838 w 43587"/>
                      <a:gd name="connsiteY23" fmla="*/ 104290 h 10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587" h="105080">
                        <a:moveTo>
                          <a:pt x="43580" y="45720"/>
                        </a:moveTo>
                        <a:cubicBezTo>
                          <a:pt x="43483" y="49622"/>
                          <a:pt x="41880" y="52860"/>
                          <a:pt x="38973" y="55095"/>
                        </a:cubicBezTo>
                        <a:cubicBezTo>
                          <a:pt x="31622" y="60730"/>
                          <a:pt x="17680" y="58641"/>
                          <a:pt x="12555" y="57621"/>
                        </a:cubicBezTo>
                        <a:cubicBezTo>
                          <a:pt x="11681" y="57443"/>
                          <a:pt x="11065" y="57297"/>
                          <a:pt x="10774" y="57232"/>
                        </a:cubicBezTo>
                        <a:lnTo>
                          <a:pt x="12167" y="51411"/>
                        </a:lnTo>
                        <a:cubicBezTo>
                          <a:pt x="16733" y="52480"/>
                          <a:pt x="29946" y="54472"/>
                          <a:pt x="35330" y="50351"/>
                        </a:cubicBezTo>
                        <a:cubicBezTo>
                          <a:pt x="36820" y="49201"/>
                          <a:pt x="37540" y="47679"/>
                          <a:pt x="37597" y="45557"/>
                        </a:cubicBezTo>
                        <a:cubicBezTo>
                          <a:pt x="37718" y="41307"/>
                          <a:pt x="36123" y="35623"/>
                          <a:pt x="34455" y="29616"/>
                        </a:cubicBezTo>
                        <a:cubicBezTo>
                          <a:pt x="31913" y="20500"/>
                          <a:pt x="29071" y="10039"/>
                          <a:pt x="30585" y="0"/>
                        </a:cubicBezTo>
                        <a:lnTo>
                          <a:pt x="36568" y="437"/>
                        </a:lnTo>
                        <a:cubicBezTo>
                          <a:pt x="35038" y="9367"/>
                          <a:pt x="37726" y="19059"/>
                          <a:pt x="40212" y="28013"/>
                        </a:cubicBezTo>
                        <a:cubicBezTo>
                          <a:pt x="42017" y="34466"/>
                          <a:pt x="43718" y="40562"/>
                          <a:pt x="43580" y="45720"/>
                        </a:cubicBezTo>
                        <a:close/>
                        <a:moveTo>
                          <a:pt x="1223" y="84885"/>
                        </a:moveTo>
                        <a:lnTo>
                          <a:pt x="0" y="90787"/>
                        </a:lnTo>
                        <a:cubicBezTo>
                          <a:pt x="8304" y="90424"/>
                          <a:pt x="10826" y="90604"/>
                          <a:pt x="16656" y="90673"/>
                        </a:cubicBezTo>
                        <a:cubicBezTo>
                          <a:pt x="22486" y="90742"/>
                          <a:pt x="33307" y="91397"/>
                          <a:pt x="34983" y="91202"/>
                        </a:cubicBezTo>
                        <a:cubicBezTo>
                          <a:pt x="34762" y="89251"/>
                          <a:pt x="34540" y="88079"/>
                          <a:pt x="34319" y="86128"/>
                        </a:cubicBezTo>
                        <a:cubicBezTo>
                          <a:pt x="27135" y="84686"/>
                          <a:pt x="8370" y="84498"/>
                          <a:pt x="1223" y="84885"/>
                        </a:cubicBezTo>
                        <a:close/>
                        <a:moveTo>
                          <a:pt x="26838" y="104290"/>
                        </a:moveTo>
                        <a:cubicBezTo>
                          <a:pt x="27089" y="101068"/>
                          <a:pt x="27340" y="102518"/>
                          <a:pt x="27591" y="99296"/>
                        </a:cubicBezTo>
                        <a:cubicBezTo>
                          <a:pt x="27154" y="99572"/>
                          <a:pt x="9313" y="99730"/>
                          <a:pt x="6231" y="98734"/>
                        </a:cubicBezTo>
                        <a:cubicBezTo>
                          <a:pt x="6311" y="100185"/>
                          <a:pt x="6391" y="103195"/>
                          <a:pt x="6471" y="104646"/>
                        </a:cubicBezTo>
                        <a:cubicBezTo>
                          <a:pt x="10533" y="105309"/>
                          <a:pt x="13113" y="104762"/>
                          <a:pt x="17459" y="105080"/>
                        </a:cubicBezTo>
                        <a:cubicBezTo>
                          <a:pt x="24138" y="104553"/>
                          <a:pt x="26539" y="104477"/>
                          <a:pt x="26838" y="104290"/>
                        </a:cubicBezTo>
                        <a:close/>
                      </a:path>
                    </a:pathLst>
                  </a:custGeom>
                  <a:solidFill>
                    <a:srgbClr val="A07355"/>
                  </a:solidFill>
                  <a:ln w="8096" cap="flat">
                    <a:noFill/>
                    <a:prstDash val="solid"/>
                    <a:miter/>
                  </a:ln>
                </p:spPr>
                <p:txBody>
                  <a:bodyPr rtlCol="0" anchor="ctr"/>
                  <a:lstStyle/>
                  <a:p>
                    <a:endParaRPr lang="nl-NL"/>
                  </a:p>
                </p:txBody>
              </p:sp>
              <p:sp>
                <p:nvSpPr>
                  <p:cNvPr id="1849" name="Vrije vorm 1848">
                    <a:extLst>
                      <a:ext uri="{FF2B5EF4-FFF2-40B4-BE49-F238E27FC236}">
                        <a16:creationId xmlns:a16="http://schemas.microsoft.com/office/drawing/2014/main" id="{B69ABCB5-A2A9-56A4-8571-DB65ABDD3DC4}"/>
                      </a:ext>
                    </a:extLst>
                  </p:cNvPr>
                  <p:cNvSpPr/>
                  <p:nvPr/>
                </p:nvSpPr>
                <p:spPr>
                  <a:xfrm flipH="1">
                    <a:off x="5591411" y="1894381"/>
                    <a:ext cx="301825" cy="110353"/>
                  </a:xfrm>
                  <a:custGeom>
                    <a:avLst/>
                    <a:gdLst>
                      <a:gd name="connsiteX0" fmla="*/ 91370 w 168650"/>
                      <a:gd name="connsiteY0" fmla="*/ 9986 h 61662"/>
                      <a:gd name="connsiteX1" fmla="*/ 2376 w 168650"/>
                      <a:gd name="connsiteY1" fmla="*/ 1946 h 61662"/>
                      <a:gd name="connsiteX2" fmla="*/ 10844 w 168650"/>
                      <a:gd name="connsiteY2" fmla="*/ 48337 h 61662"/>
                      <a:gd name="connsiteX3" fmla="*/ 70740 w 168650"/>
                      <a:gd name="connsiteY3" fmla="*/ 55479 h 61662"/>
                      <a:gd name="connsiteX4" fmla="*/ 88730 w 168650"/>
                      <a:gd name="connsiteY4" fmla="*/ 20325 h 61662"/>
                      <a:gd name="connsiteX5" fmla="*/ 90018 w 168650"/>
                      <a:gd name="connsiteY5" fmla="*/ 16568 h 61662"/>
                      <a:gd name="connsiteX6" fmla="*/ 105239 w 168650"/>
                      <a:gd name="connsiteY6" fmla="*/ 17799 h 61662"/>
                      <a:gd name="connsiteX7" fmla="*/ 105886 w 168650"/>
                      <a:gd name="connsiteY7" fmla="*/ 21766 h 61662"/>
                      <a:gd name="connsiteX8" fmla="*/ 117763 w 168650"/>
                      <a:gd name="connsiteY8" fmla="*/ 59429 h 61662"/>
                      <a:gd name="connsiteX9" fmla="*/ 151662 w 168650"/>
                      <a:gd name="connsiteY9" fmla="*/ 60166 h 61662"/>
                      <a:gd name="connsiteX10" fmla="*/ 167758 w 168650"/>
                      <a:gd name="connsiteY10" fmla="*/ 15839 h 61662"/>
                      <a:gd name="connsiteX11" fmla="*/ 105473 w 168650"/>
                      <a:gd name="connsiteY11" fmla="*/ 11103 h 61662"/>
                      <a:gd name="connsiteX12" fmla="*/ 91370 w 168650"/>
                      <a:gd name="connsiteY12" fmla="*/ 9986 h 61662"/>
                      <a:gd name="connsiteX13" fmla="*/ 91370 w 168650"/>
                      <a:gd name="connsiteY13" fmla="*/ 9986 h 61662"/>
                      <a:gd name="connsiteX14" fmla="*/ 112768 w 168650"/>
                      <a:gd name="connsiteY14" fmla="*/ 15782 h 61662"/>
                      <a:gd name="connsiteX15" fmla="*/ 159378 w 168650"/>
                      <a:gd name="connsiteY15" fmla="*/ 19207 h 61662"/>
                      <a:gd name="connsiteX16" fmla="*/ 146230 w 168650"/>
                      <a:gd name="connsiteY16" fmla="*/ 55406 h 61662"/>
                      <a:gd name="connsiteX17" fmla="*/ 123374 w 168650"/>
                      <a:gd name="connsiteY17" fmla="*/ 55203 h 61662"/>
                      <a:gd name="connsiteX18" fmla="*/ 113675 w 168650"/>
                      <a:gd name="connsiteY18" fmla="*/ 24446 h 61662"/>
                      <a:gd name="connsiteX19" fmla="*/ 112768 w 168650"/>
                      <a:gd name="connsiteY19" fmla="*/ 15782 h 61662"/>
                      <a:gd name="connsiteX20" fmla="*/ 112768 w 168650"/>
                      <a:gd name="connsiteY20" fmla="*/ 15782 h 61662"/>
                      <a:gd name="connsiteX21" fmla="*/ 82949 w 168650"/>
                      <a:gd name="connsiteY21" fmla="*/ 13281 h 61662"/>
                      <a:gd name="connsiteX22" fmla="*/ 80610 w 168650"/>
                      <a:gd name="connsiteY22" fmla="*/ 21668 h 61662"/>
                      <a:gd name="connsiteX23" fmla="*/ 65907 w 168650"/>
                      <a:gd name="connsiteY23" fmla="*/ 50378 h 61662"/>
                      <a:gd name="connsiteX24" fmla="*/ 16997 w 168650"/>
                      <a:gd name="connsiteY24" fmla="*/ 44549 h 61662"/>
                      <a:gd name="connsiteX25" fmla="*/ 10083 w 168650"/>
                      <a:gd name="connsiteY25" fmla="*/ 6658 h 61662"/>
                      <a:gd name="connsiteX26" fmla="*/ 82949 w 168650"/>
                      <a:gd name="connsiteY26" fmla="*/ 13281 h 61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650" h="61662">
                        <a:moveTo>
                          <a:pt x="91370" y="9986"/>
                        </a:moveTo>
                        <a:cubicBezTo>
                          <a:pt x="84124" y="8310"/>
                          <a:pt x="30704" y="-4879"/>
                          <a:pt x="2376" y="1946"/>
                        </a:cubicBezTo>
                        <a:cubicBezTo>
                          <a:pt x="-4798" y="15766"/>
                          <a:pt x="6116" y="44937"/>
                          <a:pt x="10844" y="48337"/>
                        </a:cubicBezTo>
                        <a:cubicBezTo>
                          <a:pt x="15572" y="51738"/>
                          <a:pt x="61656" y="56215"/>
                          <a:pt x="70740" y="55479"/>
                        </a:cubicBezTo>
                        <a:cubicBezTo>
                          <a:pt x="79727" y="55924"/>
                          <a:pt x="87054" y="24389"/>
                          <a:pt x="88730" y="20325"/>
                        </a:cubicBezTo>
                        <a:cubicBezTo>
                          <a:pt x="89208" y="19175"/>
                          <a:pt x="89645" y="17871"/>
                          <a:pt x="90018" y="16568"/>
                        </a:cubicBezTo>
                        <a:cubicBezTo>
                          <a:pt x="97150" y="15564"/>
                          <a:pt x="98454" y="15151"/>
                          <a:pt x="105239" y="17799"/>
                        </a:cubicBezTo>
                        <a:cubicBezTo>
                          <a:pt x="105400" y="19159"/>
                          <a:pt x="105611" y="20543"/>
                          <a:pt x="105886" y="21766"/>
                        </a:cubicBezTo>
                        <a:cubicBezTo>
                          <a:pt x="106866" y="26049"/>
                          <a:pt x="108825" y="58377"/>
                          <a:pt x="117763" y="59429"/>
                        </a:cubicBezTo>
                        <a:cubicBezTo>
                          <a:pt x="126604" y="61672"/>
                          <a:pt x="146440" y="62733"/>
                          <a:pt x="151662" y="60166"/>
                        </a:cubicBezTo>
                        <a:cubicBezTo>
                          <a:pt x="156892" y="57600"/>
                          <a:pt x="172526" y="30663"/>
                          <a:pt x="167758" y="15839"/>
                        </a:cubicBezTo>
                        <a:cubicBezTo>
                          <a:pt x="141461" y="4585"/>
                          <a:pt x="114444" y="10544"/>
                          <a:pt x="105473" y="11103"/>
                        </a:cubicBezTo>
                        <a:cubicBezTo>
                          <a:pt x="98251" y="8941"/>
                          <a:pt x="98834" y="9346"/>
                          <a:pt x="91370" y="9986"/>
                        </a:cubicBezTo>
                        <a:lnTo>
                          <a:pt x="91370" y="9986"/>
                        </a:lnTo>
                        <a:close/>
                        <a:moveTo>
                          <a:pt x="112768" y="15782"/>
                        </a:moveTo>
                        <a:cubicBezTo>
                          <a:pt x="117982" y="15483"/>
                          <a:pt x="137235" y="9735"/>
                          <a:pt x="159378" y="19207"/>
                        </a:cubicBezTo>
                        <a:cubicBezTo>
                          <a:pt x="163264" y="31311"/>
                          <a:pt x="150497" y="53309"/>
                          <a:pt x="146230" y="55406"/>
                        </a:cubicBezTo>
                        <a:cubicBezTo>
                          <a:pt x="141963" y="57503"/>
                          <a:pt x="130596" y="57041"/>
                          <a:pt x="123374" y="55203"/>
                        </a:cubicBezTo>
                        <a:cubicBezTo>
                          <a:pt x="116079" y="54345"/>
                          <a:pt x="114476" y="27951"/>
                          <a:pt x="113675" y="24446"/>
                        </a:cubicBezTo>
                        <a:cubicBezTo>
                          <a:pt x="112873" y="20940"/>
                          <a:pt x="112768" y="15782"/>
                          <a:pt x="112768" y="15782"/>
                        </a:cubicBezTo>
                        <a:lnTo>
                          <a:pt x="112768" y="15782"/>
                        </a:lnTo>
                        <a:close/>
                        <a:moveTo>
                          <a:pt x="82949" y="13281"/>
                        </a:moveTo>
                        <a:cubicBezTo>
                          <a:pt x="82949" y="13281"/>
                          <a:pt x="81978" y="18349"/>
                          <a:pt x="80610" y="21668"/>
                        </a:cubicBezTo>
                        <a:cubicBezTo>
                          <a:pt x="79233" y="24988"/>
                          <a:pt x="73250" y="50750"/>
                          <a:pt x="65907" y="50378"/>
                        </a:cubicBezTo>
                        <a:cubicBezTo>
                          <a:pt x="58491" y="50977"/>
                          <a:pt x="20859" y="47325"/>
                          <a:pt x="16997" y="44549"/>
                        </a:cubicBezTo>
                        <a:cubicBezTo>
                          <a:pt x="13144" y="41771"/>
                          <a:pt x="4221" y="17952"/>
                          <a:pt x="10083" y="6658"/>
                        </a:cubicBezTo>
                        <a:cubicBezTo>
                          <a:pt x="33481" y="1023"/>
                          <a:pt x="77865" y="12115"/>
                          <a:pt x="82949" y="13281"/>
                        </a:cubicBezTo>
                        <a:close/>
                      </a:path>
                    </a:pathLst>
                  </a:custGeom>
                  <a:solidFill>
                    <a:srgbClr val="FFFFFF"/>
                  </a:solidFill>
                  <a:ln w="8096" cap="flat">
                    <a:noFill/>
                    <a:prstDash val="solid"/>
                    <a:miter/>
                  </a:ln>
                </p:spPr>
                <p:txBody>
                  <a:bodyPr rtlCol="0" anchor="ctr"/>
                  <a:lstStyle/>
                  <a:p>
                    <a:endParaRPr lang="nl-NL"/>
                  </a:p>
                </p:txBody>
              </p:sp>
              <p:sp>
                <p:nvSpPr>
                  <p:cNvPr id="1850" name="Vrije vorm 1849">
                    <a:extLst>
                      <a:ext uri="{FF2B5EF4-FFF2-40B4-BE49-F238E27FC236}">
                        <a16:creationId xmlns:a16="http://schemas.microsoft.com/office/drawing/2014/main" id="{2AB0A612-1B6E-4786-8AA8-3D9A75E632BA}"/>
                      </a:ext>
                    </a:extLst>
                  </p:cNvPr>
                  <p:cNvSpPr/>
                  <p:nvPr/>
                </p:nvSpPr>
                <p:spPr>
                  <a:xfrm flipH="1">
                    <a:off x="5257777" y="2282414"/>
                    <a:ext cx="346807" cy="565048"/>
                  </a:xfrm>
                  <a:custGeom>
                    <a:avLst/>
                    <a:gdLst>
                      <a:gd name="connsiteX0" fmla="*/ 193784 w 337209"/>
                      <a:gd name="connsiteY0" fmla="*/ 310742 h 397032"/>
                      <a:gd name="connsiteX1" fmla="*/ 93147 w 337209"/>
                      <a:gd name="connsiteY1" fmla="*/ 97738 h 397032"/>
                      <a:gd name="connsiteX2" fmla="*/ 891 w 337209"/>
                      <a:gd name="connsiteY2" fmla="*/ 0 h 397032"/>
                      <a:gd name="connsiteX3" fmla="*/ 0 w 337209"/>
                      <a:gd name="connsiteY3" fmla="*/ 5870 h 397032"/>
                      <a:gd name="connsiteX4" fmla="*/ 87788 w 337209"/>
                      <a:gd name="connsiteY4" fmla="*/ 100280 h 397032"/>
                      <a:gd name="connsiteX5" fmla="*/ 188902 w 337209"/>
                      <a:gd name="connsiteY5" fmla="*/ 314272 h 397032"/>
                      <a:gd name="connsiteX6" fmla="*/ 189380 w 337209"/>
                      <a:gd name="connsiteY6" fmla="*/ 315284 h 397032"/>
                      <a:gd name="connsiteX7" fmla="*/ 190408 w 337209"/>
                      <a:gd name="connsiteY7" fmla="*/ 315730 h 397032"/>
                      <a:gd name="connsiteX8" fmla="*/ 333541 w 337209"/>
                      <a:gd name="connsiteY8" fmla="*/ 397032 h 397032"/>
                      <a:gd name="connsiteX9" fmla="*/ 337209 w 337209"/>
                      <a:gd name="connsiteY9" fmla="*/ 392361 h 397032"/>
                      <a:gd name="connsiteX10" fmla="*/ 193784 w 337209"/>
                      <a:gd name="connsiteY10" fmla="*/ 310742 h 397032"/>
                      <a:gd name="connsiteX0" fmla="*/ 193784 w 333541"/>
                      <a:gd name="connsiteY0" fmla="*/ 310742 h 397032"/>
                      <a:gd name="connsiteX1" fmla="*/ 93147 w 333541"/>
                      <a:gd name="connsiteY1" fmla="*/ 97738 h 397032"/>
                      <a:gd name="connsiteX2" fmla="*/ 891 w 333541"/>
                      <a:gd name="connsiteY2" fmla="*/ 0 h 397032"/>
                      <a:gd name="connsiteX3" fmla="*/ 0 w 333541"/>
                      <a:gd name="connsiteY3" fmla="*/ 5870 h 397032"/>
                      <a:gd name="connsiteX4" fmla="*/ 87788 w 333541"/>
                      <a:gd name="connsiteY4" fmla="*/ 100280 h 397032"/>
                      <a:gd name="connsiteX5" fmla="*/ 188902 w 333541"/>
                      <a:gd name="connsiteY5" fmla="*/ 314272 h 397032"/>
                      <a:gd name="connsiteX6" fmla="*/ 189380 w 333541"/>
                      <a:gd name="connsiteY6" fmla="*/ 315284 h 397032"/>
                      <a:gd name="connsiteX7" fmla="*/ 190408 w 333541"/>
                      <a:gd name="connsiteY7" fmla="*/ 315730 h 397032"/>
                      <a:gd name="connsiteX8" fmla="*/ 333541 w 333541"/>
                      <a:gd name="connsiteY8" fmla="*/ 397032 h 397032"/>
                      <a:gd name="connsiteX9" fmla="*/ 193784 w 333541"/>
                      <a:gd name="connsiteY9" fmla="*/ 310742 h 397032"/>
                      <a:gd name="connsiteX0" fmla="*/ 193784 w 384635"/>
                      <a:gd name="connsiteY0" fmla="*/ 310742 h 448126"/>
                      <a:gd name="connsiteX1" fmla="*/ 93147 w 384635"/>
                      <a:gd name="connsiteY1" fmla="*/ 97738 h 448126"/>
                      <a:gd name="connsiteX2" fmla="*/ 891 w 384635"/>
                      <a:gd name="connsiteY2" fmla="*/ 0 h 448126"/>
                      <a:gd name="connsiteX3" fmla="*/ 0 w 384635"/>
                      <a:gd name="connsiteY3" fmla="*/ 5870 h 448126"/>
                      <a:gd name="connsiteX4" fmla="*/ 87788 w 384635"/>
                      <a:gd name="connsiteY4" fmla="*/ 100280 h 448126"/>
                      <a:gd name="connsiteX5" fmla="*/ 188902 w 384635"/>
                      <a:gd name="connsiteY5" fmla="*/ 314272 h 448126"/>
                      <a:gd name="connsiteX6" fmla="*/ 189380 w 384635"/>
                      <a:gd name="connsiteY6" fmla="*/ 315284 h 448126"/>
                      <a:gd name="connsiteX7" fmla="*/ 190408 w 384635"/>
                      <a:gd name="connsiteY7" fmla="*/ 315730 h 448126"/>
                      <a:gd name="connsiteX8" fmla="*/ 384635 w 384635"/>
                      <a:gd name="connsiteY8" fmla="*/ 448126 h 448126"/>
                      <a:gd name="connsiteX0" fmla="*/ 193784 w 193784"/>
                      <a:gd name="connsiteY0" fmla="*/ 310742 h 315730"/>
                      <a:gd name="connsiteX1" fmla="*/ 93147 w 193784"/>
                      <a:gd name="connsiteY1" fmla="*/ 97738 h 315730"/>
                      <a:gd name="connsiteX2" fmla="*/ 891 w 193784"/>
                      <a:gd name="connsiteY2" fmla="*/ 0 h 315730"/>
                      <a:gd name="connsiteX3" fmla="*/ 0 w 193784"/>
                      <a:gd name="connsiteY3" fmla="*/ 5870 h 315730"/>
                      <a:gd name="connsiteX4" fmla="*/ 87788 w 193784"/>
                      <a:gd name="connsiteY4" fmla="*/ 100280 h 315730"/>
                      <a:gd name="connsiteX5" fmla="*/ 188902 w 193784"/>
                      <a:gd name="connsiteY5" fmla="*/ 314272 h 315730"/>
                      <a:gd name="connsiteX6" fmla="*/ 189380 w 193784"/>
                      <a:gd name="connsiteY6" fmla="*/ 315284 h 315730"/>
                      <a:gd name="connsiteX7" fmla="*/ 190408 w 193784"/>
                      <a:gd name="connsiteY7" fmla="*/ 315730 h 31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784" h="315730">
                        <a:moveTo>
                          <a:pt x="193784" y="310742"/>
                        </a:moveTo>
                        <a:cubicBezTo>
                          <a:pt x="188108" y="298663"/>
                          <a:pt x="132949" y="181469"/>
                          <a:pt x="93147" y="97738"/>
                        </a:cubicBezTo>
                        <a:cubicBezTo>
                          <a:pt x="50667" y="8388"/>
                          <a:pt x="2891" y="300"/>
                          <a:pt x="891" y="0"/>
                        </a:cubicBezTo>
                        <a:lnTo>
                          <a:pt x="0" y="5870"/>
                        </a:lnTo>
                        <a:cubicBezTo>
                          <a:pt x="462" y="5935"/>
                          <a:pt x="46829" y="14128"/>
                          <a:pt x="87788" y="100280"/>
                        </a:cubicBezTo>
                        <a:cubicBezTo>
                          <a:pt x="129597" y="188197"/>
                          <a:pt x="188319" y="313017"/>
                          <a:pt x="188902" y="314272"/>
                        </a:cubicBezTo>
                        <a:lnTo>
                          <a:pt x="189380" y="315284"/>
                        </a:lnTo>
                        <a:lnTo>
                          <a:pt x="190408" y="315730"/>
                        </a:lnTo>
                      </a:path>
                    </a:pathLst>
                  </a:custGeom>
                  <a:solidFill>
                    <a:srgbClr val="D0E7F7"/>
                  </a:solidFill>
                  <a:ln w="8096" cap="flat">
                    <a:noFill/>
                    <a:prstDash val="solid"/>
                    <a:miter/>
                  </a:ln>
                </p:spPr>
                <p:txBody>
                  <a:bodyPr rtlCol="0" anchor="ctr"/>
                  <a:lstStyle/>
                  <a:p>
                    <a:endParaRPr lang="nl-NL"/>
                  </a:p>
                </p:txBody>
              </p:sp>
            </p:grpSp>
            <p:sp>
              <p:nvSpPr>
                <p:cNvPr id="1803" name="Vrije vorm 1802">
                  <a:extLst>
                    <a:ext uri="{FF2B5EF4-FFF2-40B4-BE49-F238E27FC236}">
                      <a16:creationId xmlns:a16="http://schemas.microsoft.com/office/drawing/2014/main" id="{323F6B2E-2893-A286-29DA-CFBFBAA2199D}"/>
                    </a:ext>
                  </a:extLst>
                </p:cNvPr>
                <p:cNvSpPr/>
                <p:nvPr/>
              </p:nvSpPr>
              <p:spPr>
                <a:xfrm rot="1069938" flipH="1">
                  <a:off x="4978877" y="2801841"/>
                  <a:ext cx="392525" cy="392271"/>
                </a:xfrm>
                <a:custGeom>
                  <a:avLst/>
                  <a:gdLst>
                    <a:gd name="connsiteX0" fmla="*/ 0 w 463578"/>
                    <a:gd name="connsiteY0" fmla="*/ 55450 h 484085"/>
                    <a:gd name="connsiteX1" fmla="*/ 388485 w 463578"/>
                    <a:gd name="connsiteY1" fmla="*/ 484085 h 484085"/>
                    <a:gd name="connsiteX2" fmla="*/ 463578 w 463578"/>
                    <a:gd name="connsiteY2" fmla="*/ 471561 h 484085"/>
                    <a:gd name="connsiteX3" fmla="*/ 129432 w 463578"/>
                    <a:gd name="connsiteY3" fmla="*/ 0 h 484085"/>
                    <a:gd name="connsiteX4" fmla="*/ 0 w 463578"/>
                    <a:gd name="connsiteY4" fmla="*/ 55450 h 484085"/>
                    <a:gd name="connsiteX0" fmla="*/ 0 w 463578"/>
                    <a:gd name="connsiteY0" fmla="*/ 5175 h 433810"/>
                    <a:gd name="connsiteX1" fmla="*/ 388485 w 463578"/>
                    <a:gd name="connsiteY1" fmla="*/ 433810 h 433810"/>
                    <a:gd name="connsiteX2" fmla="*/ 463578 w 463578"/>
                    <a:gd name="connsiteY2" fmla="*/ 421286 h 433810"/>
                    <a:gd name="connsiteX3" fmla="*/ 171445 w 463578"/>
                    <a:gd name="connsiteY3" fmla="*/ 6620 h 433810"/>
                    <a:gd name="connsiteX4" fmla="*/ 0 w 463578"/>
                    <a:gd name="connsiteY4" fmla="*/ 5175 h 433810"/>
                    <a:gd name="connsiteX0" fmla="*/ 0 w 463578"/>
                    <a:gd name="connsiteY0" fmla="*/ 30021 h 458656"/>
                    <a:gd name="connsiteX1" fmla="*/ 388485 w 463578"/>
                    <a:gd name="connsiteY1" fmla="*/ 458656 h 458656"/>
                    <a:gd name="connsiteX2" fmla="*/ 463578 w 463578"/>
                    <a:gd name="connsiteY2" fmla="*/ 446132 h 458656"/>
                    <a:gd name="connsiteX3" fmla="*/ 171445 w 463578"/>
                    <a:gd name="connsiteY3" fmla="*/ 31466 h 458656"/>
                    <a:gd name="connsiteX4" fmla="*/ 0 w 463578"/>
                    <a:gd name="connsiteY4" fmla="*/ 30021 h 458656"/>
                    <a:gd name="connsiteX0" fmla="*/ 0 w 463578"/>
                    <a:gd name="connsiteY0" fmla="*/ 33897 h 462532"/>
                    <a:gd name="connsiteX1" fmla="*/ 388485 w 463578"/>
                    <a:gd name="connsiteY1" fmla="*/ 462532 h 462532"/>
                    <a:gd name="connsiteX2" fmla="*/ 463578 w 463578"/>
                    <a:gd name="connsiteY2" fmla="*/ 450008 h 462532"/>
                    <a:gd name="connsiteX3" fmla="*/ 171445 w 463578"/>
                    <a:gd name="connsiteY3" fmla="*/ 35342 h 462532"/>
                    <a:gd name="connsiteX4" fmla="*/ 0 w 463578"/>
                    <a:gd name="connsiteY4" fmla="*/ 33897 h 462532"/>
                    <a:gd name="connsiteX0" fmla="*/ 1933 w 465511"/>
                    <a:gd name="connsiteY0" fmla="*/ 33897 h 462532"/>
                    <a:gd name="connsiteX1" fmla="*/ 390418 w 465511"/>
                    <a:gd name="connsiteY1" fmla="*/ 462532 h 462532"/>
                    <a:gd name="connsiteX2" fmla="*/ 465511 w 465511"/>
                    <a:gd name="connsiteY2" fmla="*/ 450008 h 462532"/>
                    <a:gd name="connsiteX3" fmla="*/ 173378 w 465511"/>
                    <a:gd name="connsiteY3" fmla="*/ 35342 h 462532"/>
                    <a:gd name="connsiteX4" fmla="*/ 1933 w 465511"/>
                    <a:gd name="connsiteY4" fmla="*/ 33897 h 462532"/>
                    <a:gd name="connsiteX0" fmla="*/ 1933 w 465511"/>
                    <a:gd name="connsiteY0" fmla="*/ 17195 h 445830"/>
                    <a:gd name="connsiteX1" fmla="*/ 390418 w 465511"/>
                    <a:gd name="connsiteY1" fmla="*/ 445830 h 445830"/>
                    <a:gd name="connsiteX2" fmla="*/ 465511 w 465511"/>
                    <a:gd name="connsiteY2" fmla="*/ 433306 h 445830"/>
                    <a:gd name="connsiteX3" fmla="*/ 201023 w 465511"/>
                    <a:gd name="connsiteY3" fmla="*/ 55848 h 445830"/>
                    <a:gd name="connsiteX4" fmla="*/ 1933 w 465511"/>
                    <a:gd name="connsiteY4" fmla="*/ 17195 h 445830"/>
                    <a:gd name="connsiteX0" fmla="*/ 1933 w 465511"/>
                    <a:gd name="connsiteY0" fmla="*/ 25066 h 453701"/>
                    <a:gd name="connsiteX1" fmla="*/ 390418 w 465511"/>
                    <a:gd name="connsiteY1" fmla="*/ 453701 h 453701"/>
                    <a:gd name="connsiteX2" fmla="*/ 465511 w 465511"/>
                    <a:gd name="connsiteY2" fmla="*/ 441177 h 453701"/>
                    <a:gd name="connsiteX3" fmla="*/ 201023 w 465511"/>
                    <a:gd name="connsiteY3" fmla="*/ 63719 h 453701"/>
                    <a:gd name="connsiteX4" fmla="*/ 1933 w 465511"/>
                    <a:gd name="connsiteY4" fmla="*/ 25066 h 453701"/>
                    <a:gd name="connsiteX0" fmla="*/ 1933 w 465511"/>
                    <a:gd name="connsiteY0" fmla="*/ 31631 h 460266"/>
                    <a:gd name="connsiteX1" fmla="*/ 390418 w 465511"/>
                    <a:gd name="connsiteY1" fmla="*/ 460266 h 460266"/>
                    <a:gd name="connsiteX2" fmla="*/ 465511 w 465511"/>
                    <a:gd name="connsiteY2" fmla="*/ 447742 h 460266"/>
                    <a:gd name="connsiteX3" fmla="*/ 201023 w 465511"/>
                    <a:gd name="connsiteY3" fmla="*/ 70284 h 460266"/>
                    <a:gd name="connsiteX4" fmla="*/ 1933 w 465511"/>
                    <a:gd name="connsiteY4" fmla="*/ 31631 h 460266"/>
                    <a:gd name="connsiteX0" fmla="*/ 4078 w 467656"/>
                    <a:gd name="connsiteY0" fmla="*/ 31631 h 460266"/>
                    <a:gd name="connsiteX1" fmla="*/ 392563 w 467656"/>
                    <a:gd name="connsiteY1" fmla="*/ 460266 h 460266"/>
                    <a:gd name="connsiteX2" fmla="*/ 467656 w 467656"/>
                    <a:gd name="connsiteY2" fmla="*/ 447742 h 460266"/>
                    <a:gd name="connsiteX3" fmla="*/ 203168 w 467656"/>
                    <a:gd name="connsiteY3" fmla="*/ 70284 h 460266"/>
                    <a:gd name="connsiteX4" fmla="*/ 4078 w 467656"/>
                    <a:gd name="connsiteY4" fmla="*/ 31631 h 460266"/>
                    <a:gd name="connsiteX0" fmla="*/ 4351 w 438328"/>
                    <a:gd name="connsiteY0" fmla="*/ 48140 h 442827"/>
                    <a:gd name="connsiteX1" fmla="*/ 363235 w 438328"/>
                    <a:gd name="connsiteY1" fmla="*/ 442827 h 442827"/>
                    <a:gd name="connsiteX2" fmla="*/ 438328 w 438328"/>
                    <a:gd name="connsiteY2" fmla="*/ 430303 h 442827"/>
                    <a:gd name="connsiteX3" fmla="*/ 173840 w 438328"/>
                    <a:gd name="connsiteY3" fmla="*/ 52845 h 442827"/>
                    <a:gd name="connsiteX4" fmla="*/ 4351 w 438328"/>
                    <a:gd name="connsiteY4" fmla="*/ 48140 h 442827"/>
                    <a:gd name="connsiteX0" fmla="*/ 2586 w 436563"/>
                    <a:gd name="connsiteY0" fmla="*/ 48140 h 442827"/>
                    <a:gd name="connsiteX1" fmla="*/ 361470 w 436563"/>
                    <a:gd name="connsiteY1" fmla="*/ 442827 h 442827"/>
                    <a:gd name="connsiteX2" fmla="*/ 436563 w 436563"/>
                    <a:gd name="connsiteY2" fmla="*/ 430303 h 442827"/>
                    <a:gd name="connsiteX3" fmla="*/ 172075 w 436563"/>
                    <a:gd name="connsiteY3" fmla="*/ 52845 h 442827"/>
                    <a:gd name="connsiteX4" fmla="*/ 2586 w 436563"/>
                    <a:gd name="connsiteY4" fmla="*/ 48140 h 442827"/>
                    <a:gd name="connsiteX0" fmla="*/ 2520 w 447300"/>
                    <a:gd name="connsiteY0" fmla="*/ 44340 h 445792"/>
                    <a:gd name="connsiteX1" fmla="*/ 372207 w 447300"/>
                    <a:gd name="connsiteY1" fmla="*/ 445792 h 445792"/>
                    <a:gd name="connsiteX2" fmla="*/ 447300 w 447300"/>
                    <a:gd name="connsiteY2" fmla="*/ 433268 h 445792"/>
                    <a:gd name="connsiteX3" fmla="*/ 182812 w 447300"/>
                    <a:gd name="connsiteY3" fmla="*/ 55810 h 445792"/>
                    <a:gd name="connsiteX4" fmla="*/ 2520 w 447300"/>
                    <a:gd name="connsiteY4" fmla="*/ 44340 h 445792"/>
                    <a:gd name="connsiteX0" fmla="*/ 2520 w 447300"/>
                    <a:gd name="connsiteY0" fmla="*/ 64514 h 465966"/>
                    <a:gd name="connsiteX1" fmla="*/ 372207 w 447300"/>
                    <a:gd name="connsiteY1" fmla="*/ 465966 h 465966"/>
                    <a:gd name="connsiteX2" fmla="*/ 447300 w 447300"/>
                    <a:gd name="connsiteY2" fmla="*/ 453442 h 465966"/>
                    <a:gd name="connsiteX3" fmla="*/ 147473 w 447300"/>
                    <a:gd name="connsiteY3" fmla="*/ 43579 h 465966"/>
                    <a:gd name="connsiteX4" fmla="*/ 2520 w 447300"/>
                    <a:gd name="connsiteY4" fmla="*/ 64514 h 465966"/>
                    <a:gd name="connsiteX0" fmla="*/ 2520 w 447300"/>
                    <a:gd name="connsiteY0" fmla="*/ 47632 h 449084"/>
                    <a:gd name="connsiteX1" fmla="*/ 372207 w 447300"/>
                    <a:gd name="connsiteY1" fmla="*/ 449084 h 449084"/>
                    <a:gd name="connsiteX2" fmla="*/ 447300 w 447300"/>
                    <a:gd name="connsiteY2" fmla="*/ 436560 h 449084"/>
                    <a:gd name="connsiteX3" fmla="*/ 147473 w 447300"/>
                    <a:gd name="connsiteY3" fmla="*/ 26697 h 449084"/>
                    <a:gd name="connsiteX4" fmla="*/ 2520 w 447300"/>
                    <a:gd name="connsiteY4" fmla="*/ 47632 h 449084"/>
                    <a:gd name="connsiteX0" fmla="*/ 3474 w 448254"/>
                    <a:gd name="connsiteY0" fmla="*/ 47632 h 436560"/>
                    <a:gd name="connsiteX1" fmla="*/ 254175 w 448254"/>
                    <a:gd name="connsiteY1" fmla="*/ 349626 h 436560"/>
                    <a:gd name="connsiteX2" fmla="*/ 448254 w 448254"/>
                    <a:gd name="connsiteY2" fmla="*/ 436560 h 436560"/>
                    <a:gd name="connsiteX3" fmla="*/ 148427 w 448254"/>
                    <a:gd name="connsiteY3" fmla="*/ 26697 h 436560"/>
                    <a:gd name="connsiteX4" fmla="*/ 3474 w 448254"/>
                    <a:gd name="connsiteY4" fmla="*/ 47632 h 436560"/>
                    <a:gd name="connsiteX0" fmla="*/ 3474 w 361283"/>
                    <a:gd name="connsiteY0" fmla="*/ 47632 h 354531"/>
                    <a:gd name="connsiteX1" fmla="*/ 254175 w 361283"/>
                    <a:gd name="connsiteY1" fmla="*/ 349626 h 354531"/>
                    <a:gd name="connsiteX2" fmla="*/ 361283 w 361283"/>
                    <a:gd name="connsiteY2" fmla="*/ 354531 h 354531"/>
                    <a:gd name="connsiteX3" fmla="*/ 148427 w 361283"/>
                    <a:gd name="connsiteY3" fmla="*/ 26697 h 354531"/>
                    <a:gd name="connsiteX4" fmla="*/ 3474 w 361283"/>
                    <a:gd name="connsiteY4" fmla="*/ 47632 h 354531"/>
                    <a:gd name="connsiteX0" fmla="*/ 2865 w 360674"/>
                    <a:gd name="connsiteY0" fmla="*/ 47632 h 395320"/>
                    <a:gd name="connsiteX1" fmla="*/ 320511 w 360674"/>
                    <a:gd name="connsiteY1" fmla="*/ 395320 h 395320"/>
                    <a:gd name="connsiteX2" fmla="*/ 360674 w 360674"/>
                    <a:gd name="connsiteY2" fmla="*/ 354531 h 395320"/>
                    <a:gd name="connsiteX3" fmla="*/ 147818 w 360674"/>
                    <a:gd name="connsiteY3" fmla="*/ 26697 h 395320"/>
                    <a:gd name="connsiteX4" fmla="*/ 2865 w 360674"/>
                    <a:gd name="connsiteY4" fmla="*/ 47632 h 395320"/>
                    <a:gd name="connsiteX0" fmla="*/ 2865 w 353026"/>
                    <a:gd name="connsiteY0" fmla="*/ 47632 h 395320"/>
                    <a:gd name="connsiteX1" fmla="*/ 320511 w 353026"/>
                    <a:gd name="connsiteY1" fmla="*/ 395320 h 395320"/>
                    <a:gd name="connsiteX2" fmla="*/ 353026 w 353026"/>
                    <a:gd name="connsiteY2" fmla="*/ 338808 h 395320"/>
                    <a:gd name="connsiteX3" fmla="*/ 147818 w 353026"/>
                    <a:gd name="connsiteY3" fmla="*/ 26697 h 395320"/>
                    <a:gd name="connsiteX4" fmla="*/ 2865 w 353026"/>
                    <a:gd name="connsiteY4" fmla="*/ 47632 h 395320"/>
                    <a:gd name="connsiteX0" fmla="*/ 2776 w 352937"/>
                    <a:gd name="connsiteY0" fmla="*/ 47632 h 406052"/>
                    <a:gd name="connsiteX1" fmla="*/ 332703 w 352937"/>
                    <a:gd name="connsiteY1" fmla="*/ 406052 h 406052"/>
                    <a:gd name="connsiteX2" fmla="*/ 352937 w 352937"/>
                    <a:gd name="connsiteY2" fmla="*/ 338808 h 406052"/>
                    <a:gd name="connsiteX3" fmla="*/ 147729 w 352937"/>
                    <a:gd name="connsiteY3" fmla="*/ 26697 h 406052"/>
                    <a:gd name="connsiteX4" fmla="*/ 2776 w 352937"/>
                    <a:gd name="connsiteY4" fmla="*/ 47632 h 406052"/>
                    <a:gd name="connsiteX0" fmla="*/ 2776 w 361493"/>
                    <a:gd name="connsiteY0" fmla="*/ 47632 h 406052"/>
                    <a:gd name="connsiteX1" fmla="*/ 332703 w 361493"/>
                    <a:gd name="connsiteY1" fmla="*/ 406052 h 406052"/>
                    <a:gd name="connsiteX2" fmla="*/ 361493 w 361493"/>
                    <a:gd name="connsiteY2" fmla="*/ 351558 h 406052"/>
                    <a:gd name="connsiteX3" fmla="*/ 147729 w 361493"/>
                    <a:gd name="connsiteY3" fmla="*/ 26697 h 406052"/>
                    <a:gd name="connsiteX4" fmla="*/ 2776 w 361493"/>
                    <a:gd name="connsiteY4" fmla="*/ 47632 h 406052"/>
                    <a:gd name="connsiteX0" fmla="*/ 2776 w 377598"/>
                    <a:gd name="connsiteY0" fmla="*/ 47632 h 406052"/>
                    <a:gd name="connsiteX1" fmla="*/ 332703 w 377598"/>
                    <a:gd name="connsiteY1" fmla="*/ 406052 h 406052"/>
                    <a:gd name="connsiteX2" fmla="*/ 377598 w 377598"/>
                    <a:gd name="connsiteY2" fmla="*/ 370152 h 406052"/>
                    <a:gd name="connsiteX3" fmla="*/ 147729 w 377598"/>
                    <a:gd name="connsiteY3" fmla="*/ 26697 h 406052"/>
                    <a:gd name="connsiteX4" fmla="*/ 2776 w 377598"/>
                    <a:gd name="connsiteY4" fmla="*/ 47632 h 406052"/>
                    <a:gd name="connsiteX0" fmla="*/ 2649 w 377471"/>
                    <a:gd name="connsiteY0" fmla="*/ 47632 h 415723"/>
                    <a:gd name="connsiteX1" fmla="*/ 351402 w 377471"/>
                    <a:gd name="connsiteY1" fmla="*/ 415723 h 415723"/>
                    <a:gd name="connsiteX2" fmla="*/ 377471 w 377471"/>
                    <a:gd name="connsiteY2" fmla="*/ 370152 h 415723"/>
                    <a:gd name="connsiteX3" fmla="*/ 147602 w 377471"/>
                    <a:gd name="connsiteY3" fmla="*/ 26697 h 415723"/>
                    <a:gd name="connsiteX4" fmla="*/ 2649 w 377471"/>
                    <a:gd name="connsiteY4" fmla="*/ 47632 h 415723"/>
                    <a:gd name="connsiteX0" fmla="*/ 2775 w 377597"/>
                    <a:gd name="connsiteY0" fmla="*/ 47632 h 406051"/>
                    <a:gd name="connsiteX1" fmla="*/ 332702 w 377597"/>
                    <a:gd name="connsiteY1" fmla="*/ 406051 h 406051"/>
                    <a:gd name="connsiteX2" fmla="*/ 377597 w 377597"/>
                    <a:gd name="connsiteY2" fmla="*/ 370152 h 406051"/>
                    <a:gd name="connsiteX3" fmla="*/ 147728 w 377597"/>
                    <a:gd name="connsiteY3" fmla="*/ 26697 h 406051"/>
                    <a:gd name="connsiteX4" fmla="*/ 2775 w 377597"/>
                    <a:gd name="connsiteY4" fmla="*/ 47632 h 406051"/>
                    <a:gd name="connsiteX0" fmla="*/ 8425 w 383247"/>
                    <a:gd name="connsiteY0" fmla="*/ 47632 h 406051"/>
                    <a:gd name="connsiteX1" fmla="*/ 338352 w 383247"/>
                    <a:gd name="connsiteY1" fmla="*/ 406051 h 406051"/>
                    <a:gd name="connsiteX2" fmla="*/ 383247 w 383247"/>
                    <a:gd name="connsiteY2" fmla="*/ 370152 h 406051"/>
                    <a:gd name="connsiteX3" fmla="*/ 153378 w 383247"/>
                    <a:gd name="connsiteY3" fmla="*/ 26697 h 406051"/>
                    <a:gd name="connsiteX4" fmla="*/ 8425 w 383247"/>
                    <a:gd name="connsiteY4" fmla="*/ 47632 h 406051"/>
                    <a:gd name="connsiteX0" fmla="*/ 8425 w 383247"/>
                    <a:gd name="connsiteY0" fmla="*/ 34205 h 392624"/>
                    <a:gd name="connsiteX1" fmla="*/ 338352 w 383247"/>
                    <a:gd name="connsiteY1" fmla="*/ 392624 h 392624"/>
                    <a:gd name="connsiteX2" fmla="*/ 383247 w 383247"/>
                    <a:gd name="connsiteY2" fmla="*/ 356725 h 392624"/>
                    <a:gd name="connsiteX3" fmla="*/ 174214 w 383247"/>
                    <a:gd name="connsiteY3" fmla="*/ 36751 h 392624"/>
                    <a:gd name="connsiteX4" fmla="*/ 8425 w 383247"/>
                    <a:gd name="connsiteY4" fmla="*/ 34205 h 392624"/>
                    <a:gd name="connsiteX0" fmla="*/ 8631 w 372789"/>
                    <a:gd name="connsiteY0" fmla="*/ 56661 h 378642"/>
                    <a:gd name="connsiteX1" fmla="*/ 327894 w 372789"/>
                    <a:gd name="connsiteY1" fmla="*/ 378642 h 378642"/>
                    <a:gd name="connsiteX2" fmla="*/ 372789 w 372789"/>
                    <a:gd name="connsiteY2" fmla="*/ 342743 h 378642"/>
                    <a:gd name="connsiteX3" fmla="*/ 163756 w 372789"/>
                    <a:gd name="connsiteY3" fmla="*/ 22769 h 378642"/>
                    <a:gd name="connsiteX4" fmla="*/ 8631 w 372789"/>
                    <a:gd name="connsiteY4" fmla="*/ 56661 h 378642"/>
                    <a:gd name="connsiteX0" fmla="*/ 5603 w 369761"/>
                    <a:gd name="connsiteY0" fmla="*/ 56661 h 378642"/>
                    <a:gd name="connsiteX1" fmla="*/ 324866 w 369761"/>
                    <a:gd name="connsiteY1" fmla="*/ 378642 h 378642"/>
                    <a:gd name="connsiteX2" fmla="*/ 369761 w 369761"/>
                    <a:gd name="connsiteY2" fmla="*/ 342743 h 378642"/>
                    <a:gd name="connsiteX3" fmla="*/ 160728 w 369761"/>
                    <a:gd name="connsiteY3" fmla="*/ 22769 h 378642"/>
                    <a:gd name="connsiteX4" fmla="*/ 5603 w 369761"/>
                    <a:gd name="connsiteY4" fmla="*/ 56661 h 378642"/>
                    <a:gd name="connsiteX0" fmla="*/ 3117 w 367275"/>
                    <a:gd name="connsiteY0" fmla="*/ 56661 h 378642"/>
                    <a:gd name="connsiteX1" fmla="*/ 322380 w 367275"/>
                    <a:gd name="connsiteY1" fmla="*/ 378642 h 378642"/>
                    <a:gd name="connsiteX2" fmla="*/ 367275 w 367275"/>
                    <a:gd name="connsiteY2" fmla="*/ 342743 h 378642"/>
                    <a:gd name="connsiteX3" fmla="*/ 158242 w 367275"/>
                    <a:gd name="connsiteY3" fmla="*/ 22769 h 378642"/>
                    <a:gd name="connsiteX4" fmla="*/ 3117 w 367275"/>
                    <a:gd name="connsiteY4" fmla="*/ 56661 h 378642"/>
                    <a:gd name="connsiteX0" fmla="*/ 1007 w 365165"/>
                    <a:gd name="connsiteY0" fmla="*/ 56661 h 378642"/>
                    <a:gd name="connsiteX1" fmla="*/ 320270 w 365165"/>
                    <a:gd name="connsiteY1" fmla="*/ 378642 h 378642"/>
                    <a:gd name="connsiteX2" fmla="*/ 365165 w 365165"/>
                    <a:gd name="connsiteY2" fmla="*/ 342743 h 378642"/>
                    <a:gd name="connsiteX3" fmla="*/ 156132 w 365165"/>
                    <a:gd name="connsiteY3" fmla="*/ 22769 h 378642"/>
                    <a:gd name="connsiteX4" fmla="*/ 1007 w 365165"/>
                    <a:gd name="connsiteY4" fmla="*/ 56661 h 378642"/>
                    <a:gd name="connsiteX0" fmla="*/ 1007 w 365165"/>
                    <a:gd name="connsiteY0" fmla="*/ 61898 h 383879"/>
                    <a:gd name="connsiteX1" fmla="*/ 320270 w 365165"/>
                    <a:gd name="connsiteY1" fmla="*/ 383879 h 383879"/>
                    <a:gd name="connsiteX2" fmla="*/ 365165 w 365165"/>
                    <a:gd name="connsiteY2" fmla="*/ 347980 h 383879"/>
                    <a:gd name="connsiteX3" fmla="*/ 156132 w 365165"/>
                    <a:gd name="connsiteY3" fmla="*/ 28006 h 383879"/>
                    <a:gd name="connsiteX4" fmla="*/ 1007 w 365165"/>
                    <a:gd name="connsiteY4" fmla="*/ 61898 h 383879"/>
                    <a:gd name="connsiteX0" fmla="*/ 1007 w 365165"/>
                    <a:gd name="connsiteY0" fmla="*/ 59316 h 381297"/>
                    <a:gd name="connsiteX1" fmla="*/ 320270 w 365165"/>
                    <a:gd name="connsiteY1" fmla="*/ 381297 h 381297"/>
                    <a:gd name="connsiteX2" fmla="*/ 365165 w 365165"/>
                    <a:gd name="connsiteY2" fmla="*/ 345398 h 381297"/>
                    <a:gd name="connsiteX3" fmla="*/ 148681 w 365165"/>
                    <a:gd name="connsiteY3" fmla="*/ 29459 h 381297"/>
                    <a:gd name="connsiteX4" fmla="*/ 1007 w 365165"/>
                    <a:gd name="connsiteY4" fmla="*/ 59316 h 381297"/>
                    <a:gd name="connsiteX0" fmla="*/ 1007 w 365165"/>
                    <a:gd name="connsiteY0" fmla="*/ 52068 h 374049"/>
                    <a:gd name="connsiteX1" fmla="*/ 320270 w 365165"/>
                    <a:gd name="connsiteY1" fmla="*/ 374049 h 374049"/>
                    <a:gd name="connsiteX2" fmla="*/ 365165 w 365165"/>
                    <a:gd name="connsiteY2" fmla="*/ 338150 h 374049"/>
                    <a:gd name="connsiteX3" fmla="*/ 148681 w 365165"/>
                    <a:gd name="connsiteY3" fmla="*/ 22211 h 374049"/>
                    <a:gd name="connsiteX4" fmla="*/ 1007 w 365165"/>
                    <a:gd name="connsiteY4" fmla="*/ 52068 h 374049"/>
                    <a:gd name="connsiteX0" fmla="*/ 1930 w 366088"/>
                    <a:gd name="connsiteY0" fmla="*/ 52068 h 374049"/>
                    <a:gd name="connsiteX1" fmla="*/ 321193 w 366088"/>
                    <a:gd name="connsiteY1" fmla="*/ 374049 h 374049"/>
                    <a:gd name="connsiteX2" fmla="*/ 366088 w 366088"/>
                    <a:gd name="connsiteY2" fmla="*/ 338150 h 374049"/>
                    <a:gd name="connsiteX3" fmla="*/ 149604 w 366088"/>
                    <a:gd name="connsiteY3" fmla="*/ 22211 h 374049"/>
                    <a:gd name="connsiteX4" fmla="*/ 1930 w 366088"/>
                    <a:gd name="connsiteY4" fmla="*/ 52068 h 374049"/>
                    <a:gd name="connsiteX0" fmla="*/ 1930 w 366088"/>
                    <a:gd name="connsiteY0" fmla="*/ 47868 h 369849"/>
                    <a:gd name="connsiteX1" fmla="*/ 321193 w 366088"/>
                    <a:gd name="connsiteY1" fmla="*/ 369849 h 369849"/>
                    <a:gd name="connsiteX2" fmla="*/ 366088 w 366088"/>
                    <a:gd name="connsiteY2" fmla="*/ 333950 h 369849"/>
                    <a:gd name="connsiteX3" fmla="*/ 149604 w 366088"/>
                    <a:gd name="connsiteY3" fmla="*/ 18011 h 369849"/>
                    <a:gd name="connsiteX4" fmla="*/ 1930 w 366088"/>
                    <a:gd name="connsiteY4" fmla="*/ 47868 h 369849"/>
                    <a:gd name="connsiteX0" fmla="*/ 1930 w 366088"/>
                    <a:gd name="connsiteY0" fmla="*/ 56892 h 378873"/>
                    <a:gd name="connsiteX1" fmla="*/ 321193 w 366088"/>
                    <a:gd name="connsiteY1" fmla="*/ 378873 h 378873"/>
                    <a:gd name="connsiteX2" fmla="*/ 366088 w 366088"/>
                    <a:gd name="connsiteY2" fmla="*/ 342974 h 378873"/>
                    <a:gd name="connsiteX3" fmla="*/ 146687 w 366088"/>
                    <a:gd name="connsiteY3" fmla="*/ 16199 h 378873"/>
                    <a:gd name="connsiteX4" fmla="*/ 1930 w 366088"/>
                    <a:gd name="connsiteY4" fmla="*/ 56892 h 378873"/>
                    <a:gd name="connsiteX0" fmla="*/ 1930 w 366088"/>
                    <a:gd name="connsiteY0" fmla="*/ 64014 h 385995"/>
                    <a:gd name="connsiteX1" fmla="*/ 321193 w 366088"/>
                    <a:gd name="connsiteY1" fmla="*/ 385995 h 385995"/>
                    <a:gd name="connsiteX2" fmla="*/ 366088 w 366088"/>
                    <a:gd name="connsiteY2" fmla="*/ 350096 h 385995"/>
                    <a:gd name="connsiteX3" fmla="*/ 146687 w 366088"/>
                    <a:gd name="connsiteY3" fmla="*/ 23321 h 385995"/>
                    <a:gd name="connsiteX4" fmla="*/ 1930 w 366088"/>
                    <a:gd name="connsiteY4" fmla="*/ 64014 h 385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088" h="385995">
                      <a:moveTo>
                        <a:pt x="1930" y="64014"/>
                      </a:moveTo>
                      <a:cubicBezTo>
                        <a:pt x="-28965" y="177254"/>
                        <a:pt x="321193" y="385995"/>
                        <a:pt x="321193" y="385995"/>
                      </a:cubicBezTo>
                      <a:lnTo>
                        <a:pt x="366088" y="350096"/>
                      </a:lnTo>
                      <a:lnTo>
                        <a:pt x="146687" y="23321"/>
                      </a:lnTo>
                      <a:cubicBezTo>
                        <a:pt x="112454" y="-40889"/>
                        <a:pt x="45885" y="45918"/>
                        <a:pt x="1930" y="64014"/>
                      </a:cubicBezTo>
                      <a:close/>
                    </a:path>
                  </a:pathLst>
                </a:custGeom>
                <a:solidFill>
                  <a:srgbClr val="D3A77F"/>
                </a:solidFill>
                <a:ln w="0" cap="flat">
                  <a:noFill/>
                  <a:prstDash val="solid"/>
                  <a:miter/>
                </a:ln>
              </p:spPr>
              <p:txBody>
                <a:bodyPr rtlCol="0" anchor="ctr"/>
                <a:lstStyle/>
                <a:p>
                  <a:endParaRPr lang="nl-NL"/>
                </a:p>
              </p:txBody>
            </p:sp>
            <p:sp>
              <p:nvSpPr>
                <p:cNvPr id="1804" name="Vrije vorm 1803">
                  <a:extLst>
                    <a:ext uri="{FF2B5EF4-FFF2-40B4-BE49-F238E27FC236}">
                      <a16:creationId xmlns:a16="http://schemas.microsoft.com/office/drawing/2014/main" id="{6983679E-C643-5F5A-5967-C4F5FBA4FF49}"/>
                    </a:ext>
                  </a:extLst>
                </p:cNvPr>
                <p:cNvSpPr/>
                <p:nvPr/>
              </p:nvSpPr>
              <p:spPr>
                <a:xfrm rot="2658816" flipH="1">
                  <a:off x="5918658" y="2838641"/>
                  <a:ext cx="501426" cy="467750"/>
                </a:xfrm>
                <a:custGeom>
                  <a:avLst/>
                  <a:gdLst>
                    <a:gd name="connsiteX0" fmla="*/ 0 w 463578"/>
                    <a:gd name="connsiteY0" fmla="*/ 55450 h 484085"/>
                    <a:gd name="connsiteX1" fmla="*/ 388485 w 463578"/>
                    <a:gd name="connsiteY1" fmla="*/ 484085 h 484085"/>
                    <a:gd name="connsiteX2" fmla="*/ 463578 w 463578"/>
                    <a:gd name="connsiteY2" fmla="*/ 471561 h 484085"/>
                    <a:gd name="connsiteX3" fmla="*/ 129432 w 463578"/>
                    <a:gd name="connsiteY3" fmla="*/ 0 h 484085"/>
                    <a:gd name="connsiteX4" fmla="*/ 0 w 463578"/>
                    <a:gd name="connsiteY4" fmla="*/ 55450 h 484085"/>
                    <a:gd name="connsiteX0" fmla="*/ 0 w 463578"/>
                    <a:gd name="connsiteY0" fmla="*/ 5175 h 433810"/>
                    <a:gd name="connsiteX1" fmla="*/ 388485 w 463578"/>
                    <a:gd name="connsiteY1" fmla="*/ 433810 h 433810"/>
                    <a:gd name="connsiteX2" fmla="*/ 463578 w 463578"/>
                    <a:gd name="connsiteY2" fmla="*/ 421286 h 433810"/>
                    <a:gd name="connsiteX3" fmla="*/ 171445 w 463578"/>
                    <a:gd name="connsiteY3" fmla="*/ 6620 h 433810"/>
                    <a:gd name="connsiteX4" fmla="*/ 0 w 463578"/>
                    <a:gd name="connsiteY4" fmla="*/ 5175 h 433810"/>
                    <a:gd name="connsiteX0" fmla="*/ 0 w 463578"/>
                    <a:gd name="connsiteY0" fmla="*/ 30021 h 458656"/>
                    <a:gd name="connsiteX1" fmla="*/ 388485 w 463578"/>
                    <a:gd name="connsiteY1" fmla="*/ 458656 h 458656"/>
                    <a:gd name="connsiteX2" fmla="*/ 463578 w 463578"/>
                    <a:gd name="connsiteY2" fmla="*/ 446132 h 458656"/>
                    <a:gd name="connsiteX3" fmla="*/ 171445 w 463578"/>
                    <a:gd name="connsiteY3" fmla="*/ 31466 h 458656"/>
                    <a:gd name="connsiteX4" fmla="*/ 0 w 463578"/>
                    <a:gd name="connsiteY4" fmla="*/ 30021 h 458656"/>
                    <a:gd name="connsiteX0" fmla="*/ 0 w 463578"/>
                    <a:gd name="connsiteY0" fmla="*/ 33897 h 462532"/>
                    <a:gd name="connsiteX1" fmla="*/ 388485 w 463578"/>
                    <a:gd name="connsiteY1" fmla="*/ 462532 h 462532"/>
                    <a:gd name="connsiteX2" fmla="*/ 463578 w 463578"/>
                    <a:gd name="connsiteY2" fmla="*/ 450008 h 462532"/>
                    <a:gd name="connsiteX3" fmla="*/ 171445 w 463578"/>
                    <a:gd name="connsiteY3" fmla="*/ 35342 h 462532"/>
                    <a:gd name="connsiteX4" fmla="*/ 0 w 463578"/>
                    <a:gd name="connsiteY4" fmla="*/ 33897 h 462532"/>
                    <a:gd name="connsiteX0" fmla="*/ 1933 w 465511"/>
                    <a:gd name="connsiteY0" fmla="*/ 33897 h 462532"/>
                    <a:gd name="connsiteX1" fmla="*/ 390418 w 465511"/>
                    <a:gd name="connsiteY1" fmla="*/ 462532 h 462532"/>
                    <a:gd name="connsiteX2" fmla="*/ 465511 w 465511"/>
                    <a:gd name="connsiteY2" fmla="*/ 450008 h 462532"/>
                    <a:gd name="connsiteX3" fmla="*/ 173378 w 465511"/>
                    <a:gd name="connsiteY3" fmla="*/ 35342 h 462532"/>
                    <a:gd name="connsiteX4" fmla="*/ 1933 w 465511"/>
                    <a:gd name="connsiteY4" fmla="*/ 33897 h 462532"/>
                    <a:gd name="connsiteX0" fmla="*/ 1933 w 465511"/>
                    <a:gd name="connsiteY0" fmla="*/ 17195 h 445830"/>
                    <a:gd name="connsiteX1" fmla="*/ 390418 w 465511"/>
                    <a:gd name="connsiteY1" fmla="*/ 445830 h 445830"/>
                    <a:gd name="connsiteX2" fmla="*/ 465511 w 465511"/>
                    <a:gd name="connsiteY2" fmla="*/ 433306 h 445830"/>
                    <a:gd name="connsiteX3" fmla="*/ 201023 w 465511"/>
                    <a:gd name="connsiteY3" fmla="*/ 55848 h 445830"/>
                    <a:gd name="connsiteX4" fmla="*/ 1933 w 465511"/>
                    <a:gd name="connsiteY4" fmla="*/ 17195 h 445830"/>
                    <a:gd name="connsiteX0" fmla="*/ 1933 w 465511"/>
                    <a:gd name="connsiteY0" fmla="*/ 25066 h 453701"/>
                    <a:gd name="connsiteX1" fmla="*/ 390418 w 465511"/>
                    <a:gd name="connsiteY1" fmla="*/ 453701 h 453701"/>
                    <a:gd name="connsiteX2" fmla="*/ 465511 w 465511"/>
                    <a:gd name="connsiteY2" fmla="*/ 441177 h 453701"/>
                    <a:gd name="connsiteX3" fmla="*/ 201023 w 465511"/>
                    <a:gd name="connsiteY3" fmla="*/ 63719 h 453701"/>
                    <a:gd name="connsiteX4" fmla="*/ 1933 w 465511"/>
                    <a:gd name="connsiteY4" fmla="*/ 25066 h 453701"/>
                    <a:gd name="connsiteX0" fmla="*/ 1933 w 465511"/>
                    <a:gd name="connsiteY0" fmla="*/ 31631 h 460266"/>
                    <a:gd name="connsiteX1" fmla="*/ 390418 w 465511"/>
                    <a:gd name="connsiteY1" fmla="*/ 460266 h 460266"/>
                    <a:gd name="connsiteX2" fmla="*/ 465511 w 465511"/>
                    <a:gd name="connsiteY2" fmla="*/ 447742 h 460266"/>
                    <a:gd name="connsiteX3" fmla="*/ 201023 w 465511"/>
                    <a:gd name="connsiteY3" fmla="*/ 70284 h 460266"/>
                    <a:gd name="connsiteX4" fmla="*/ 1933 w 465511"/>
                    <a:gd name="connsiteY4" fmla="*/ 31631 h 460266"/>
                    <a:gd name="connsiteX0" fmla="*/ 4078 w 467656"/>
                    <a:gd name="connsiteY0" fmla="*/ 31631 h 460266"/>
                    <a:gd name="connsiteX1" fmla="*/ 392563 w 467656"/>
                    <a:gd name="connsiteY1" fmla="*/ 460266 h 460266"/>
                    <a:gd name="connsiteX2" fmla="*/ 467656 w 467656"/>
                    <a:gd name="connsiteY2" fmla="*/ 447742 h 460266"/>
                    <a:gd name="connsiteX3" fmla="*/ 203168 w 467656"/>
                    <a:gd name="connsiteY3" fmla="*/ 70284 h 460266"/>
                    <a:gd name="connsiteX4" fmla="*/ 4078 w 467656"/>
                    <a:gd name="connsiteY4" fmla="*/ 31631 h 460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656" h="460266">
                      <a:moveTo>
                        <a:pt x="4078" y="31631"/>
                      </a:moveTo>
                      <a:cubicBezTo>
                        <a:pt x="-46648" y="104058"/>
                        <a:pt x="392563" y="460266"/>
                        <a:pt x="392563" y="460266"/>
                      </a:cubicBezTo>
                      <a:lnTo>
                        <a:pt x="467656" y="447742"/>
                      </a:lnTo>
                      <a:lnTo>
                        <a:pt x="203168" y="70284"/>
                      </a:lnTo>
                      <a:cubicBezTo>
                        <a:pt x="145444" y="-15661"/>
                        <a:pt x="40613" y="-15490"/>
                        <a:pt x="4078" y="31631"/>
                      </a:cubicBezTo>
                      <a:close/>
                    </a:path>
                  </a:pathLst>
                </a:custGeom>
                <a:solidFill>
                  <a:srgbClr val="D3A77F"/>
                </a:solidFill>
                <a:ln w="0" cap="flat">
                  <a:noFill/>
                  <a:prstDash val="solid"/>
                  <a:miter/>
                </a:ln>
              </p:spPr>
              <p:txBody>
                <a:bodyPr rtlCol="0" anchor="ctr"/>
                <a:lstStyle/>
                <a:p>
                  <a:endParaRPr lang="nl-NL"/>
                </a:p>
              </p:txBody>
            </p:sp>
          </p:grpSp>
        </p:grpSp>
      </p:grpSp>
      <p:grpSp>
        <p:nvGrpSpPr>
          <p:cNvPr id="1542" name="Groep 1541">
            <a:extLst>
              <a:ext uri="{FF2B5EF4-FFF2-40B4-BE49-F238E27FC236}">
                <a16:creationId xmlns:a16="http://schemas.microsoft.com/office/drawing/2014/main" id="{51DFA1C9-62C1-B295-01A8-037C71D683DD}"/>
              </a:ext>
            </a:extLst>
          </p:cNvPr>
          <p:cNvGrpSpPr/>
          <p:nvPr/>
        </p:nvGrpSpPr>
        <p:grpSpPr>
          <a:xfrm>
            <a:off x="9323046" y="2799497"/>
            <a:ext cx="1744785" cy="2059565"/>
            <a:chOff x="9427221" y="2839841"/>
            <a:chExt cx="1744785" cy="2059565"/>
          </a:xfrm>
        </p:grpSpPr>
        <p:sp>
          <p:nvSpPr>
            <p:cNvPr id="45" name="Vrije vorm 44">
              <a:extLst>
                <a:ext uri="{FF2B5EF4-FFF2-40B4-BE49-F238E27FC236}">
                  <a16:creationId xmlns:a16="http://schemas.microsoft.com/office/drawing/2014/main" id="{635FF5AA-F840-583E-8B77-40B30EA52D81}"/>
                </a:ext>
              </a:extLst>
            </p:cNvPr>
            <p:cNvSpPr/>
            <p:nvPr/>
          </p:nvSpPr>
          <p:spPr>
            <a:xfrm rot="10800000">
              <a:off x="9427221" y="2839841"/>
              <a:ext cx="1744785" cy="2059565"/>
            </a:xfrm>
            <a:custGeom>
              <a:avLst/>
              <a:gdLst>
                <a:gd name="connsiteX0" fmla="*/ 1646731 w 1744785"/>
                <a:gd name="connsiteY0" fmla="*/ 2059565 h 2059565"/>
                <a:gd name="connsiteX1" fmla="*/ 98054 w 1744785"/>
                <a:gd name="connsiteY1" fmla="*/ 2059565 h 2059565"/>
                <a:gd name="connsiteX2" fmla="*/ 0 w 1744785"/>
                <a:gd name="connsiteY2" fmla="*/ 1961511 h 2059565"/>
                <a:gd name="connsiteX3" fmla="*/ 0 w 1744785"/>
                <a:gd name="connsiteY3" fmla="*/ 693027 h 2059565"/>
                <a:gd name="connsiteX4" fmla="*/ 98054 w 1744785"/>
                <a:gd name="connsiteY4" fmla="*/ 594973 h 2059565"/>
                <a:gd name="connsiteX5" fmla="*/ 464644 w 1744785"/>
                <a:gd name="connsiteY5" fmla="*/ 594973 h 2059565"/>
                <a:gd name="connsiteX6" fmla="*/ 464644 w 1744785"/>
                <a:gd name="connsiteY6" fmla="*/ 0 h 2059565"/>
                <a:gd name="connsiteX7" fmla="*/ 1296492 w 1744785"/>
                <a:gd name="connsiteY7" fmla="*/ 594973 h 2059565"/>
                <a:gd name="connsiteX8" fmla="*/ 1646731 w 1744785"/>
                <a:gd name="connsiteY8" fmla="*/ 594973 h 2059565"/>
                <a:gd name="connsiteX9" fmla="*/ 1744785 w 1744785"/>
                <a:gd name="connsiteY9" fmla="*/ 693027 h 2059565"/>
                <a:gd name="connsiteX10" fmla="*/ 1744785 w 1744785"/>
                <a:gd name="connsiteY10" fmla="*/ 1961511 h 2059565"/>
                <a:gd name="connsiteX11" fmla="*/ 1646731 w 1744785"/>
                <a:gd name="connsiteY11" fmla="*/ 2059565 h 205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4785" h="2059565">
                  <a:moveTo>
                    <a:pt x="1646731" y="2059565"/>
                  </a:moveTo>
                  <a:lnTo>
                    <a:pt x="98054" y="2059565"/>
                  </a:lnTo>
                  <a:cubicBezTo>
                    <a:pt x="43900" y="2059565"/>
                    <a:pt x="0" y="2015665"/>
                    <a:pt x="0" y="1961511"/>
                  </a:cubicBezTo>
                  <a:lnTo>
                    <a:pt x="0" y="693027"/>
                  </a:lnTo>
                  <a:cubicBezTo>
                    <a:pt x="0" y="638873"/>
                    <a:pt x="43900" y="594973"/>
                    <a:pt x="98054" y="594973"/>
                  </a:cubicBezTo>
                  <a:lnTo>
                    <a:pt x="464644" y="594973"/>
                  </a:lnTo>
                  <a:lnTo>
                    <a:pt x="464644" y="0"/>
                  </a:lnTo>
                  <a:lnTo>
                    <a:pt x="1296492" y="594973"/>
                  </a:lnTo>
                  <a:lnTo>
                    <a:pt x="1646731" y="594973"/>
                  </a:lnTo>
                  <a:cubicBezTo>
                    <a:pt x="1700885" y="594973"/>
                    <a:pt x="1744785" y="638873"/>
                    <a:pt x="1744785" y="693027"/>
                  </a:cubicBezTo>
                  <a:lnTo>
                    <a:pt x="1744785" y="1961511"/>
                  </a:lnTo>
                  <a:cubicBezTo>
                    <a:pt x="1744785" y="2015665"/>
                    <a:pt x="1700885" y="2059565"/>
                    <a:pt x="1646731" y="2059565"/>
                  </a:cubicBezTo>
                  <a:close/>
                </a:path>
              </a:pathLst>
            </a:custGeom>
            <a:solidFill>
              <a:srgbClr val="F3984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grpSp>
          <p:nvGrpSpPr>
            <p:cNvPr id="26" name="Graphic 2">
              <a:extLst>
                <a:ext uri="{FF2B5EF4-FFF2-40B4-BE49-F238E27FC236}">
                  <a16:creationId xmlns:a16="http://schemas.microsoft.com/office/drawing/2014/main" id="{AC4CFE45-C41F-1F18-EA4C-3935B08A3A2A}"/>
                </a:ext>
              </a:extLst>
            </p:cNvPr>
            <p:cNvGrpSpPr/>
            <p:nvPr/>
          </p:nvGrpSpPr>
          <p:grpSpPr>
            <a:xfrm flipH="1">
              <a:off x="9635478" y="3148967"/>
              <a:ext cx="424930" cy="774042"/>
              <a:chOff x="5181108" y="1919324"/>
              <a:chExt cx="625155" cy="1300168"/>
            </a:xfrm>
          </p:grpSpPr>
          <p:sp>
            <p:nvSpPr>
              <p:cNvPr id="62" name="Vrije vorm 61">
                <a:extLst>
                  <a:ext uri="{FF2B5EF4-FFF2-40B4-BE49-F238E27FC236}">
                    <a16:creationId xmlns:a16="http://schemas.microsoft.com/office/drawing/2014/main" id="{65282519-DE4E-8117-A8DC-6BA62500E1DC}"/>
                  </a:ext>
                </a:extLst>
              </p:cNvPr>
              <p:cNvSpPr/>
              <p:nvPr/>
            </p:nvSpPr>
            <p:spPr>
              <a:xfrm>
                <a:off x="5181136" y="2089985"/>
                <a:ext cx="625111" cy="1129507"/>
              </a:xfrm>
              <a:custGeom>
                <a:avLst/>
                <a:gdLst>
                  <a:gd name="connsiteX0" fmla="*/ 625111 w 625111"/>
                  <a:gd name="connsiteY0" fmla="*/ 189128 h 1129507"/>
                  <a:gd name="connsiteX1" fmla="*/ 625111 w 625111"/>
                  <a:gd name="connsiteY1" fmla="*/ 1059394 h 1129507"/>
                  <a:gd name="connsiteX2" fmla="*/ 554998 w 625111"/>
                  <a:gd name="connsiteY2" fmla="*/ 1129507 h 1129507"/>
                  <a:gd name="connsiteX3" fmla="*/ 70113 w 625111"/>
                  <a:gd name="connsiteY3" fmla="*/ 1129507 h 1129507"/>
                  <a:gd name="connsiteX4" fmla="*/ 0 w 625111"/>
                  <a:gd name="connsiteY4" fmla="*/ 1059394 h 1129507"/>
                  <a:gd name="connsiteX5" fmla="*/ 0 w 625111"/>
                  <a:gd name="connsiteY5" fmla="*/ 189128 h 1129507"/>
                  <a:gd name="connsiteX6" fmla="*/ 113671 w 625111"/>
                  <a:gd name="connsiteY6" fmla="*/ 47606 h 1129507"/>
                  <a:gd name="connsiteX7" fmla="*/ 113671 w 625111"/>
                  <a:gd name="connsiteY7" fmla="*/ 0 h 1129507"/>
                  <a:gd name="connsiteX8" fmla="*/ 511440 w 625111"/>
                  <a:gd name="connsiteY8" fmla="*/ 0 h 1129507"/>
                  <a:gd name="connsiteX9" fmla="*/ 511440 w 625111"/>
                  <a:gd name="connsiteY9" fmla="*/ 47606 h 1129507"/>
                  <a:gd name="connsiteX10" fmla="*/ 546011 w 625111"/>
                  <a:gd name="connsiteY10" fmla="*/ 59183 h 1129507"/>
                  <a:gd name="connsiteX11" fmla="*/ 625111 w 625111"/>
                  <a:gd name="connsiteY11" fmla="*/ 189128 h 112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5111" h="1129507">
                    <a:moveTo>
                      <a:pt x="625111" y="189128"/>
                    </a:moveTo>
                    <a:lnTo>
                      <a:pt x="625111" y="1059394"/>
                    </a:lnTo>
                    <a:cubicBezTo>
                      <a:pt x="625111" y="1098094"/>
                      <a:pt x="593698" y="1129507"/>
                      <a:pt x="554998" y="1129507"/>
                    </a:cubicBezTo>
                    <a:lnTo>
                      <a:pt x="70113" y="1129507"/>
                    </a:lnTo>
                    <a:cubicBezTo>
                      <a:pt x="31332" y="1129507"/>
                      <a:pt x="0" y="1098094"/>
                      <a:pt x="0" y="1059394"/>
                    </a:cubicBezTo>
                    <a:lnTo>
                      <a:pt x="0" y="189128"/>
                    </a:lnTo>
                    <a:cubicBezTo>
                      <a:pt x="0" y="118934"/>
                      <a:pt x="57807" y="55135"/>
                      <a:pt x="113671" y="47606"/>
                    </a:cubicBezTo>
                    <a:lnTo>
                      <a:pt x="113671" y="0"/>
                    </a:lnTo>
                    <a:lnTo>
                      <a:pt x="511440" y="0"/>
                    </a:lnTo>
                    <a:lnTo>
                      <a:pt x="511440" y="47606"/>
                    </a:lnTo>
                    <a:cubicBezTo>
                      <a:pt x="523018" y="49144"/>
                      <a:pt x="534757" y="53111"/>
                      <a:pt x="546011" y="59183"/>
                    </a:cubicBezTo>
                    <a:cubicBezTo>
                      <a:pt x="588840" y="81934"/>
                      <a:pt x="625111" y="133507"/>
                      <a:pt x="625111" y="189128"/>
                    </a:cubicBezTo>
                    <a:close/>
                  </a:path>
                </a:pathLst>
              </a:custGeom>
              <a:solidFill>
                <a:srgbClr val="B9DAF4"/>
              </a:solidFill>
              <a:ln w="8096" cap="flat">
                <a:noFill/>
                <a:prstDash val="solid"/>
                <a:miter/>
              </a:ln>
            </p:spPr>
            <p:txBody>
              <a:bodyPr rtlCol="0" anchor="ctr"/>
              <a:lstStyle/>
              <a:p>
                <a:endParaRPr lang="nl-NL"/>
              </a:p>
            </p:txBody>
          </p:sp>
          <p:sp>
            <p:nvSpPr>
              <p:cNvPr id="63" name="Vrije vorm 62">
                <a:extLst>
                  <a:ext uri="{FF2B5EF4-FFF2-40B4-BE49-F238E27FC236}">
                    <a16:creationId xmlns:a16="http://schemas.microsoft.com/office/drawing/2014/main" id="{6029D5D6-A88C-C29C-CD8E-CE4F68C47A10}"/>
                  </a:ext>
                </a:extLst>
              </p:cNvPr>
              <p:cNvSpPr/>
              <p:nvPr/>
            </p:nvSpPr>
            <p:spPr>
              <a:xfrm>
                <a:off x="5181108" y="2413918"/>
                <a:ext cx="625155" cy="437404"/>
              </a:xfrm>
              <a:custGeom>
                <a:avLst/>
                <a:gdLst>
                  <a:gd name="connsiteX0" fmla="*/ 0 w 625155"/>
                  <a:gd name="connsiteY0" fmla="*/ 0 h 437404"/>
                  <a:gd name="connsiteX1" fmla="*/ 625156 w 625155"/>
                  <a:gd name="connsiteY1" fmla="*/ 0 h 437404"/>
                  <a:gd name="connsiteX2" fmla="*/ 625156 w 625155"/>
                  <a:gd name="connsiteY2" fmla="*/ 437404 h 437404"/>
                  <a:gd name="connsiteX3" fmla="*/ 0 w 625155"/>
                  <a:gd name="connsiteY3" fmla="*/ 437404 h 437404"/>
                </a:gdLst>
                <a:ahLst/>
                <a:cxnLst>
                  <a:cxn ang="0">
                    <a:pos x="connsiteX0" y="connsiteY0"/>
                  </a:cxn>
                  <a:cxn ang="0">
                    <a:pos x="connsiteX1" y="connsiteY1"/>
                  </a:cxn>
                  <a:cxn ang="0">
                    <a:pos x="connsiteX2" y="connsiteY2"/>
                  </a:cxn>
                  <a:cxn ang="0">
                    <a:pos x="connsiteX3" y="connsiteY3"/>
                  </a:cxn>
                </a:cxnLst>
                <a:rect l="l" t="t" r="r" b="b"/>
                <a:pathLst>
                  <a:path w="625155" h="437404">
                    <a:moveTo>
                      <a:pt x="0" y="0"/>
                    </a:moveTo>
                    <a:lnTo>
                      <a:pt x="625156" y="0"/>
                    </a:lnTo>
                    <a:lnTo>
                      <a:pt x="625156" y="437404"/>
                    </a:lnTo>
                    <a:lnTo>
                      <a:pt x="0" y="437404"/>
                    </a:lnTo>
                    <a:close/>
                  </a:path>
                </a:pathLst>
              </a:custGeom>
              <a:solidFill>
                <a:srgbClr val="86C2EB"/>
              </a:solidFill>
              <a:ln w="8096" cap="flat">
                <a:noFill/>
                <a:prstDash val="solid"/>
                <a:miter/>
              </a:ln>
            </p:spPr>
            <p:txBody>
              <a:bodyPr rtlCol="0" anchor="ctr"/>
              <a:lstStyle/>
              <a:p>
                <a:endParaRPr lang="nl-NL"/>
              </a:p>
            </p:txBody>
          </p:sp>
          <p:sp>
            <p:nvSpPr>
              <p:cNvPr id="1792" name="Vrije vorm 1791">
                <a:extLst>
                  <a:ext uri="{FF2B5EF4-FFF2-40B4-BE49-F238E27FC236}">
                    <a16:creationId xmlns:a16="http://schemas.microsoft.com/office/drawing/2014/main" id="{9D24CAB8-816A-B6ED-3900-661BE5ECEFDB}"/>
                  </a:ext>
                </a:extLst>
              </p:cNvPr>
              <p:cNvSpPr/>
              <p:nvPr/>
            </p:nvSpPr>
            <p:spPr>
              <a:xfrm>
                <a:off x="5264968" y="1919324"/>
                <a:ext cx="457420" cy="170649"/>
              </a:xfrm>
              <a:custGeom>
                <a:avLst/>
                <a:gdLst>
                  <a:gd name="connsiteX0" fmla="*/ 457421 w 457420"/>
                  <a:gd name="connsiteY0" fmla="*/ 105873 h 170649"/>
                  <a:gd name="connsiteX1" fmla="*/ 457421 w 457420"/>
                  <a:gd name="connsiteY1" fmla="*/ 169236 h 170649"/>
                  <a:gd name="connsiteX2" fmla="*/ 456007 w 457420"/>
                  <a:gd name="connsiteY2" fmla="*/ 170649 h 170649"/>
                  <a:gd name="connsiteX3" fmla="*/ 1414 w 457420"/>
                  <a:gd name="connsiteY3" fmla="*/ 170649 h 170649"/>
                  <a:gd name="connsiteX4" fmla="*/ 0 w 457420"/>
                  <a:gd name="connsiteY4" fmla="*/ 169236 h 170649"/>
                  <a:gd name="connsiteX5" fmla="*/ 0 w 457420"/>
                  <a:gd name="connsiteY5" fmla="*/ 105873 h 170649"/>
                  <a:gd name="connsiteX6" fmla="*/ 1414 w 457420"/>
                  <a:gd name="connsiteY6" fmla="*/ 104459 h 170649"/>
                  <a:gd name="connsiteX7" fmla="*/ 17721 w 457420"/>
                  <a:gd name="connsiteY7" fmla="*/ 104459 h 170649"/>
                  <a:gd name="connsiteX8" fmla="*/ 17721 w 457420"/>
                  <a:gd name="connsiteY8" fmla="*/ 7119 h 170649"/>
                  <a:gd name="connsiteX9" fmla="*/ 24890 w 457420"/>
                  <a:gd name="connsiteY9" fmla="*/ 0 h 170649"/>
                  <a:gd name="connsiteX10" fmla="*/ 432530 w 457420"/>
                  <a:gd name="connsiteY10" fmla="*/ 0 h 170649"/>
                  <a:gd name="connsiteX11" fmla="*/ 439699 w 457420"/>
                  <a:gd name="connsiteY11" fmla="*/ 7119 h 170649"/>
                  <a:gd name="connsiteX12" fmla="*/ 439699 w 457420"/>
                  <a:gd name="connsiteY12" fmla="*/ 104459 h 170649"/>
                  <a:gd name="connsiteX13" fmla="*/ 456007 w 457420"/>
                  <a:gd name="connsiteY13" fmla="*/ 104459 h 170649"/>
                  <a:gd name="connsiteX14" fmla="*/ 457421 w 457420"/>
                  <a:gd name="connsiteY14" fmla="*/ 105873 h 170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420" h="170649">
                    <a:moveTo>
                      <a:pt x="457421" y="105873"/>
                    </a:moveTo>
                    <a:lnTo>
                      <a:pt x="457421" y="169236"/>
                    </a:lnTo>
                    <a:cubicBezTo>
                      <a:pt x="457421" y="169993"/>
                      <a:pt x="456764" y="170649"/>
                      <a:pt x="456007" y="170649"/>
                    </a:cubicBezTo>
                    <a:lnTo>
                      <a:pt x="1414" y="170649"/>
                    </a:lnTo>
                    <a:cubicBezTo>
                      <a:pt x="656" y="170649"/>
                      <a:pt x="0" y="169993"/>
                      <a:pt x="0" y="169236"/>
                    </a:cubicBezTo>
                    <a:lnTo>
                      <a:pt x="0" y="105873"/>
                    </a:lnTo>
                    <a:cubicBezTo>
                      <a:pt x="0" y="105116"/>
                      <a:pt x="656" y="104459"/>
                      <a:pt x="1414" y="104459"/>
                    </a:cubicBezTo>
                    <a:lnTo>
                      <a:pt x="17721" y="104459"/>
                    </a:lnTo>
                    <a:lnTo>
                      <a:pt x="17721" y="7119"/>
                    </a:lnTo>
                    <a:cubicBezTo>
                      <a:pt x="17721" y="3181"/>
                      <a:pt x="20952" y="0"/>
                      <a:pt x="24890" y="0"/>
                    </a:cubicBezTo>
                    <a:lnTo>
                      <a:pt x="432530" y="0"/>
                    </a:lnTo>
                    <a:cubicBezTo>
                      <a:pt x="436468" y="0"/>
                      <a:pt x="439699" y="3181"/>
                      <a:pt x="439699" y="7119"/>
                    </a:cubicBezTo>
                    <a:lnTo>
                      <a:pt x="439699" y="104459"/>
                    </a:lnTo>
                    <a:lnTo>
                      <a:pt x="456007" y="104459"/>
                    </a:lnTo>
                    <a:cubicBezTo>
                      <a:pt x="456764" y="104459"/>
                      <a:pt x="457421" y="105116"/>
                      <a:pt x="457421" y="105873"/>
                    </a:cubicBezTo>
                    <a:close/>
                  </a:path>
                </a:pathLst>
              </a:custGeom>
              <a:solidFill>
                <a:srgbClr val="7CB5DE"/>
              </a:solidFill>
              <a:ln w="8096" cap="flat">
                <a:noFill/>
                <a:prstDash val="solid"/>
                <a:miter/>
              </a:ln>
            </p:spPr>
            <p:txBody>
              <a:bodyPr rtlCol="0" anchor="ctr"/>
              <a:lstStyle/>
              <a:p>
                <a:endParaRPr lang="nl-NL"/>
              </a:p>
            </p:txBody>
          </p:sp>
          <p:sp>
            <p:nvSpPr>
              <p:cNvPr id="1793" name="Vrije vorm 1792">
                <a:extLst>
                  <a:ext uri="{FF2B5EF4-FFF2-40B4-BE49-F238E27FC236}">
                    <a16:creationId xmlns:a16="http://schemas.microsoft.com/office/drawing/2014/main" id="{F233D70B-ECD7-C480-F73B-636E293EE4FE}"/>
                  </a:ext>
                </a:extLst>
              </p:cNvPr>
              <p:cNvSpPr/>
              <p:nvPr/>
            </p:nvSpPr>
            <p:spPr>
              <a:xfrm>
                <a:off x="5294807" y="2089985"/>
                <a:ext cx="432340" cy="59183"/>
              </a:xfrm>
              <a:custGeom>
                <a:avLst/>
                <a:gdLst>
                  <a:gd name="connsiteX0" fmla="*/ 432340 w 432340"/>
                  <a:gd name="connsiteY0" fmla="*/ 59183 h 59183"/>
                  <a:gd name="connsiteX1" fmla="*/ 0 w 432340"/>
                  <a:gd name="connsiteY1" fmla="*/ 31818 h 59183"/>
                  <a:gd name="connsiteX2" fmla="*/ 0 w 432340"/>
                  <a:gd name="connsiteY2" fmla="*/ 243 h 59183"/>
                  <a:gd name="connsiteX3" fmla="*/ 397769 w 432340"/>
                  <a:gd name="connsiteY3" fmla="*/ 0 h 59183"/>
                  <a:gd name="connsiteX4" fmla="*/ 397769 w 432340"/>
                  <a:gd name="connsiteY4" fmla="*/ 47606 h 59183"/>
                  <a:gd name="connsiteX5" fmla="*/ 432340 w 432340"/>
                  <a:gd name="connsiteY5" fmla="*/ 59183 h 5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340" h="59183">
                    <a:moveTo>
                      <a:pt x="432340" y="59183"/>
                    </a:moveTo>
                    <a:lnTo>
                      <a:pt x="0" y="31818"/>
                    </a:lnTo>
                    <a:lnTo>
                      <a:pt x="0" y="243"/>
                    </a:lnTo>
                    <a:lnTo>
                      <a:pt x="397769" y="0"/>
                    </a:lnTo>
                    <a:lnTo>
                      <a:pt x="397769" y="47606"/>
                    </a:lnTo>
                    <a:cubicBezTo>
                      <a:pt x="409347" y="49144"/>
                      <a:pt x="421086" y="53111"/>
                      <a:pt x="432340" y="59183"/>
                    </a:cubicBezTo>
                    <a:close/>
                  </a:path>
                </a:pathLst>
              </a:custGeom>
              <a:solidFill>
                <a:srgbClr val="86C2EB"/>
              </a:solidFill>
              <a:ln w="8096" cap="flat">
                <a:noFill/>
                <a:prstDash val="solid"/>
                <a:miter/>
              </a:ln>
            </p:spPr>
            <p:txBody>
              <a:bodyPr rtlCol="0" anchor="ctr"/>
              <a:lstStyle/>
              <a:p>
                <a:endParaRPr lang="nl-NL"/>
              </a:p>
            </p:txBody>
          </p:sp>
        </p:grpSp>
        <p:sp>
          <p:nvSpPr>
            <p:cNvPr id="1802" name="Tekstvak 1801">
              <a:extLst>
                <a:ext uri="{FF2B5EF4-FFF2-40B4-BE49-F238E27FC236}">
                  <a16:creationId xmlns:a16="http://schemas.microsoft.com/office/drawing/2014/main" id="{878FA011-B1B4-6CA4-9B4D-A3A1C64162E0}"/>
                </a:ext>
              </a:extLst>
            </p:cNvPr>
            <p:cNvSpPr txBox="1"/>
            <p:nvPr/>
          </p:nvSpPr>
          <p:spPr>
            <a:xfrm>
              <a:off x="10198765" y="3336914"/>
              <a:ext cx="774305" cy="646331"/>
            </a:xfrm>
            <a:prstGeom prst="rect">
              <a:avLst/>
            </a:prstGeom>
            <a:noFill/>
          </p:spPr>
          <p:txBody>
            <a:bodyPr wrap="square" lIns="0" tIns="0" rIns="0" bIns="0" rtlCol="0">
              <a:spAutoFit/>
            </a:bodyPr>
            <a:lstStyle/>
            <a:p>
              <a:pPr algn="l"/>
              <a:r>
                <a:rPr lang="nl-NL" sz="1400">
                  <a:solidFill>
                    <a:schemeClr val="bg1"/>
                  </a:solidFill>
                </a:rPr>
                <a:t>Gebruik je dit ook nog?</a:t>
              </a:r>
            </a:p>
          </p:txBody>
        </p:sp>
      </p:grpSp>
    </p:spTree>
    <p:extLst>
      <p:ext uri="{BB962C8B-B14F-4D97-AF65-F5344CB8AC3E}">
        <p14:creationId xmlns:p14="http://schemas.microsoft.com/office/powerpoint/2010/main" val="260722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upRight)">
                                      <p:cBhvr>
                                        <p:cTn id="7" dur="500"/>
                                        <p:tgtEl>
                                          <p:spTgt spid="23"/>
                                        </p:tgtEl>
                                      </p:cBhvr>
                                    </p:animEffect>
                                  </p:childTnLst>
                                </p:cTn>
                              </p:par>
                            </p:childTnLst>
                          </p:cTn>
                        </p:par>
                        <p:par>
                          <p:cTn id="8" fill="hold">
                            <p:stCondLst>
                              <p:cond delay="500"/>
                            </p:stCondLst>
                            <p:childTnLst>
                              <p:par>
                                <p:cTn id="9" presetID="18" presetClass="entr" presetSubtype="9" fill="hold" nodeType="afterEffect">
                                  <p:stCondLst>
                                    <p:cond delay="0"/>
                                  </p:stCondLst>
                                  <p:childTnLst>
                                    <p:set>
                                      <p:cBhvr>
                                        <p:cTn id="10" dur="1" fill="hold">
                                          <p:stCondLst>
                                            <p:cond delay="0"/>
                                          </p:stCondLst>
                                        </p:cTn>
                                        <p:tgtEl>
                                          <p:spTgt spid="1841"/>
                                        </p:tgtEl>
                                        <p:attrNameLst>
                                          <p:attrName>style.visibility</p:attrName>
                                        </p:attrNameLst>
                                      </p:cBhvr>
                                      <p:to>
                                        <p:strVal val="visible"/>
                                      </p:to>
                                    </p:set>
                                    <p:animEffect transition="in" filter="strips(upLeft)">
                                      <p:cBhvr>
                                        <p:cTn id="11" dur="500"/>
                                        <p:tgtEl>
                                          <p:spTgt spid="1841"/>
                                        </p:tgtEl>
                                      </p:cBhvr>
                                    </p:animEffect>
                                  </p:childTnLst>
                                </p:cTn>
                              </p:par>
                              <p:par>
                                <p:cTn id="12" presetID="18" presetClass="entr" presetSubtype="9" fill="hold" nodeType="withEffect">
                                  <p:stCondLst>
                                    <p:cond delay="500"/>
                                  </p:stCondLst>
                                  <p:childTnLst>
                                    <p:set>
                                      <p:cBhvr>
                                        <p:cTn id="13" dur="1" fill="hold">
                                          <p:stCondLst>
                                            <p:cond delay="0"/>
                                          </p:stCondLst>
                                        </p:cTn>
                                        <p:tgtEl>
                                          <p:spTgt spid="1542"/>
                                        </p:tgtEl>
                                        <p:attrNameLst>
                                          <p:attrName>style.visibility</p:attrName>
                                        </p:attrNameLst>
                                      </p:cBhvr>
                                      <p:to>
                                        <p:strVal val="visible"/>
                                      </p:to>
                                    </p:set>
                                    <p:animEffect transition="in" filter="strips(upLeft)">
                                      <p:cBhvr>
                                        <p:cTn id="14" dur="500"/>
                                        <p:tgtEl>
                                          <p:spTgt spid="1542"/>
                                        </p:tgtEl>
                                      </p:cBhvr>
                                    </p:animEffect>
                                  </p:childTnLst>
                                </p:cTn>
                              </p:par>
                            </p:childTnLst>
                          </p:cTn>
                        </p:par>
                        <p:par>
                          <p:cTn id="15" fill="hold">
                            <p:stCondLst>
                              <p:cond delay="1500"/>
                            </p:stCondLst>
                            <p:childTnLst>
                              <p:par>
                                <p:cTn id="16" presetID="18" presetClass="entr" presetSubtype="3"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strips(upRight)">
                                      <p:cBhvr>
                                        <p:cTn id="18"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430B91-3C34-3C41-6BBB-809E91B0F9D2}"/>
              </a:ext>
            </a:extLst>
          </p:cNvPr>
          <p:cNvSpPr>
            <a:spLocks noGrp="1"/>
          </p:cNvSpPr>
          <p:nvPr>
            <p:ph type="title"/>
          </p:nvPr>
        </p:nvSpPr>
        <p:spPr/>
        <p:txBody>
          <a:bodyPr/>
          <a:lstStyle/>
          <a:p>
            <a:r>
              <a:rPr lang="nl-NL"/>
              <a:t>Knelpunt gegevensuitwisseling</a:t>
            </a:r>
          </a:p>
        </p:txBody>
      </p:sp>
      <p:sp>
        <p:nvSpPr>
          <p:cNvPr id="74" name="Tekstvak 73">
            <a:extLst>
              <a:ext uri="{FF2B5EF4-FFF2-40B4-BE49-F238E27FC236}">
                <a16:creationId xmlns:a16="http://schemas.microsoft.com/office/drawing/2014/main" id="{8E76A20B-2B9D-A1C4-D596-1BDAC058CBD2}"/>
              </a:ext>
            </a:extLst>
          </p:cNvPr>
          <p:cNvSpPr txBox="1"/>
          <p:nvPr/>
        </p:nvSpPr>
        <p:spPr>
          <a:xfrm>
            <a:off x="467786" y="6458384"/>
            <a:ext cx="2924229" cy="169277"/>
          </a:xfrm>
          <a:prstGeom prst="rect">
            <a:avLst/>
          </a:prstGeom>
          <a:noFill/>
        </p:spPr>
        <p:txBody>
          <a:bodyPr wrap="square" lIns="0" tIns="0" rIns="0" bIns="0" rtlCol="0">
            <a:spAutoFit/>
          </a:bodyPr>
          <a:lstStyle/>
          <a:p>
            <a:pPr algn="l"/>
            <a:r>
              <a:rPr lang="nl-NL" sz="1100" i="1">
                <a:solidFill>
                  <a:schemeClr val="tx2"/>
                </a:solidFill>
              </a:rPr>
              <a:t>Dit zijn slechts voorbeelden van mogelijke situaties</a:t>
            </a:r>
          </a:p>
        </p:txBody>
      </p:sp>
      <p:grpSp>
        <p:nvGrpSpPr>
          <p:cNvPr id="3" name="Groep 2">
            <a:extLst>
              <a:ext uri="{FF2B5EF4-FFF2-40B4-BE49-F238E27FC236}">
                <a16:creationId xmlns:a16="http://schemas.microsoft.com/office/drawing/2014/main" id="{BA798ACB-53B7-B37F-7C1C-3A780B49C2B1}"/>
              </a:ext>
            </a:extLst>
          </p:cNvPr>
          <p:cNvGrpSpPr/>
          <p:nvPr/>
        </p:nvGrpSpPr>
        <p:grpSpPr>
          <a:xfrm>
            <a:off x="2782455" y="1791203"/>
            <a:ext cx="6628681" cy="3832086"/>
            <a:chOff x="2782455" y="2034272"/>
            <a:chExt cx="6628681" cy="3832086"/>
          </a:xfrm>
        </p:grpSpPr>
        <p:grpSp>
          <p:nvGrpSpPr>
            <p:cNvPr id="279" name="Groep 278">
              <a:extLst>
                <a:ext uri="{FF2B5EF4-FFF2-40B4-BE49-F238E27FC236}">
                  <a16:creationId xmlns:a16="http://schemas.microsoft.com/office/drawing/2014/main" id="{B4BCBEEF-CEE9-ED52-1223-036F61F59863}"/>
                </a:ext>
              </a:extLst>
            </p:cNvPr>
            <p:cNvGrpSpPr/>
            <p:nvPr/>
          </p:nvGrpSpPr>
          <p:grpSpPr>
            <a:xfrm>
              <a:off x="2782455" y="2034272"/>
              <a:ext cx="6628681" cy="3542137"/>
              <a:chOff x="1488085" y="2031197"/>
              <a:chExt cx="6629544" cy="3542599"/>
            </a:xfrm>
          </p:grpSpPr>
          <p:grpSp>
            <p:nvGrpSpPr>
              <p:cNvPr id="46" name="Groep 45">
                <a:extLst>
                  <a:ext uri="{FF2B5EF4-FFF2-40B4-BE49-F238E27FC236}">
                    <a16:creationId xmlns:a16="http://schemas.microsoft.com/office/drawing/2014/main" id="{CE5C95E6-6AE7-6035-2282-6134AD4506B3}"/>
                  </a:ext>
                </a:extLst>
              </p:cNvPr>
              <p:cNvGrpSpPr/>
              <p:nvPr/>
            </p:nvGrpSpPr>
            <p:grpSpPr>
              <a:xfrm>
                <a:off x="5172306" y="5047344"/>
                <a:ext cx="1541485" cy="218071"/>
                <a:chOff x="8212203" y="5453263"/>
                <a:chExt cx="1783080" cy="252249"/>
              </a:xfrm>
            </p:grpSpPr>
            <p:cxnSp>
              <p:nvCxnSpPr>
                <p:cNvPr id="60" name="Rechte verbindingslijn 59">
                  <a:extLst>
                    <a:ext uri="{FF2B5EF4-FFF2-40B4-BE49-F238E27FC236}">
                      <a16:creationId xmlns:a16="http://schemas.microsoft.com/office/drawing/2014/main" id="{3BD8C5F8-1F43-0077-5D1B-98B8B590EEBC}"/>
                    </a:ext>
                  </a:extLst>
                </p:cNvPr>
                <p:cNvCxnSpPr>
                  <a:cxnSpLocks/>
                </p:cNvCxnSpPr>
                <p:nvPr/>
              </p:nvCxnSpPr>
              <p:spPr>
                <a:xfrm>
                  <a:off x="8212203" y="5576956"/>
                  <a:ext cx="1783080"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nvGrpSpPr>
                <p:cNvPr id="36" name="Groep 35">
                  <a:extLst>
                    <a:ext uri="{FF2B5EF4-FFF2-40B4-BE49-F238E27FC236}">
                      <a16:creationId xmlns:a16="http://schemas.microsoft.com/office/drawing/2014/main" id="{11973A25-EBFA-197E-BD2D-A7398DC901DA}"/>
                    </a:ext>
                  </a:extLst>
                </p:cNvPr>
                <p:cNvGrpSpPr/>
                <p:nvPr/>
              </p:nvGrpSpPr>
              <p:grpSpPr>
                <a:xfrm>
                  <a:off x="8989881" y="5453263"/>
                  <a:ext cx="252249" cy="252249"/>
                  <a:chOff x="10150162" y="4800904"/>
                  <a:chExt cx="94855" cy="94855"/>
                </a:xfrm>
              </p:grpSpPr>
              <p:sp>
                <p:nvSpPr>
                  <p:cNvPr id="37" name="Vrije vorm 36">
                    <a:extLst>
                      <a:ext uri="{FF2B5EF4-FFF2-40B4-BE49-F238E27FC236}">
                        <a16:creationId xmlns:a16="http://schemas.microsoft.com/office/drawing/2014/main" id="{482EC414-63A6-6714-FDBF-F26F6B7E8D2B}"/>
                      </a:ext>
                    </a:extLst>
                  </p:cNvPr>
                  <p:cNvSpPr/>
                  <p:nvPr/>
                </p:nvSpPr>
                <p:spPr>
                  <a:xfrm>
                    <a:off x="10150162" y="4800904"/>
                    <a:ext cx="94855" cy="94855"/>
                  </a:xfrm>
                  <a:custGeom>
                    <a:avLst/>
                    <a:gdLst>
                      <a:gd name="connsiteX0" fmla="*/ 141176 w 141176"/>
                      <a:gd name="connsiteY0" fmla="*/ 70589 h 141176"/>
                      <a:gd name="connsiteX1" fmla="*/ 70588 w 141176"/>
                      <a:gd name="connsiteY1" fmla="*/ 141177 h 141176"/>
                      <a:gd name="connsiteX2" fmla="*/ 0 w 141176"/>
                      <a:gd name="connsiteY2" fmla="*/ 70589 h 141176"/>
                      <a:gd name="connsiteX3" fmla="*/ 70588 w 141176"/>
                      <a:gd name="connsiteY3" fmla="*/ 0 h 141176"/>
                      <a:gd name="connsiteX4" fmla="*/ 141176 w 141176"/>
                      <a:gd name="connsiteY4" fmla="*/ 70589 h 141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 h="141176">
                        <a:moveTo>
                          <a:pt x="141176" y="70589"/>
                        </a:moveTo>
                        <a:cubicBezTo>
                          <a:pt x="141176" y="109573"/>
                          <a:pt x="109573" y="141177"/>
                          <a:pt x="70588" y="141177"/>
                        </a:cubicBezTo>
                        <a:cubicBezTo>
                          <a:pt x="31603" y="141177"/>
                          <a:pt x="0" y="109573"/>
                          <a:pt x="0" y="70589"/>
                        </a:cubicBezTo>
                        <a:cubicBezTo>
                          <a:pt x="0" y="31604"/>
                          <a:pt x="31603" y="0"/>
                          <a:pt x="70588" y="0"/>
                        </a:cubicBezTo>
                        <a:cubicBezTo>
                          <a:pt x="109573" y="0"/>
                          <a:pt x="141176" y="31604"/>
                          <a:pt x="141176" y="70589"/>
                        </a:cubicBezTo>
                        <a:close/>
                      </a:path>
                    </a:pathLst>
                  </a:custGeom>
                  <a:solidFill>
                    <a:srgbClr val="A2BC0C"/>
                  </a:solidFill>
                  <a:ln w="9525" cap="flat">
                    <a:solidFill>
                      <a:srgbClr val="FFFFFF"/>
                    </a:solidFill>
                    <a:prstDash val="solid"/>
                    <a:miter/>
                  </a:ln>
                </p:spPr>
                <p:txBody>
                  <a:bodyPr rtlCol="0" anchor="ctr"/>
                  <a:lstStyle/>
                  <a:p>
                    <a:endParaRPr lang="nl-NL" sz="1349"/>
                  </a:p>
                </p:txBody>
              </p:sp>
              <p:sp>
                <p:nvSpPr>
                  <p:cNvPr id="38" name="Vrije vorm 37">
                    <a:extLst>
                      <a:ext uri="{FF2B5EF4-FFF2-40B4-BE49-F238E27FC236}">
                        <a16:creationId xmlns:a16="http://schemas.microsoft.com/office/drawing/2014/main" id="{B5A9D637-95B4-3523-7E16-FF54EB6A1F39}"/>
                      </a:ext>
                    </a:extLst>
                  </p:cNvPr>
                  <p:cNvSpPr/>
                  <p:nvPr/>
                </p:nvSpPr>
                <p:spPr>
                  <a:xfrm>
                    <a:off x="10173917" y="4830120"/>
                    <a:ext cx="47344" cy="36843"/>
                  </a:xfrm>
                  <a:custGeom>
                    <a:avLst/>
                    <a:gdLst>
                      <a:gd name="connsiteX0" fmla="*/ 57260 w 70463"/>
                      <a:gd name="connsiteY0" fmla="*/ 2265 h 54835"/>
                      <a:gd name="connsiteX1" fmla="*/ 23880 w 70463"/>
                      <a:gd name="connsiteY1" fmla="*/ 35645 h 54835"/>
                      <a:gd name="connsiteX2" fmla="*/ 13203 w 70463"/>
                      <a:gd name="connsiteY2" fmla="*/ 24968 h 54835"/>
                      <a:gd name="connsiteX3" fmla="*/ 2265 w 70463"/>
                      <a:gd name="connsiteY3" fmla="*/ 24968 h 54835"/>
                      <a:gd name="connsiteX4" fmla="*/ 2265 w 70463"/>
                      <a:gd name="connsiteY4" fmla="*/ 24968 h 54835"/>
                      <a:gd name="connsiteX5" fmla="*/ 2265 w 70463"/>
                      <a:gd name="connsiteY5" fmla="*/ 35905 h 54835"/>
                      <a:gd name="connsiteX6" fmla="*/ 19296 w 70463"/>
                      <a:gd name="connsiteY6" fmla="*/ 52936 h 54835"/>
                      <a:gd name="connsiteX7" fmla="*/ 28464 w 70463"/>
                      <a:gd name="connsiteY7" fmla="*/ 52936 h 54835"/>
                      <a:gd name="connsiteX8" fmla="*/ 68198 w 70463"/>
                      <a:gd name="connsiteY8" fmla="*/ 13203 h 54835"/>
                      <a:gd name="connsiteX9" fmla="*/ 68198 w 70463"/>
                      <a:gd name="connsiteY9" fmla="*/ 2265 h 54835"/>
                      <a:gd name="connsiteX10" fmla="*/ 68198 w 70463"/>
                      <a:gd name="connsiteY10" fmla="*/ 2265 h 54835"/>
                      <a:gd name="connsiteX11" fmla="*/ 57260 w 70463"/>
                      <a:gd name="connsiteY11" fmla="*/ 2265 h 5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63" h="54835">
                        <a:moveTo>
                          <a:pt x="57260" y="2265"/>
                        </a:moveTo>
                        <a:lnTo>
                          <a:pt x="23880" y="35645"/>
                        </a:lnTo>
                        <a:lnTo>
                          <a:pt x="13203" y="24968"/>
                        </a:lnTo>
                        <a:cubicBezTo>
                          <a:pt x="10182" y="21947"/>
                          <a:pt x="5286" y="21947"/>
                          <a:pt x="2265" y="24968"/>
                        </a:cubicBezTo>
                        <a:lnTo>
                          <a:pt x="2265" y="24968"/>
                        </a:lnTo>
                        <a:cubicBezTo>
                          <a:pt x="-755" y="27989"/>
                          <a:pt x="-755" y="32886"/>
                          <a:pt x="2265" y="35905"/>
                        </a:cubicBezTo>
                        <a:lnTo>
                          <a:pt x="19296" y="52936"/>
                        </a:lnTo>
                        <a:cubicBezTo>
                          <a:pt x="21827" y="55468"/>
                          <a:pt x="25932" y="55468"/>
                          <a:pt x="28464" y="52936"/>
                        </a:cubicBezTo>
                        <a:lnTo>
                          <a:pt x="68198" y="13203"/>
                        </a:lnTo>
                        <a:cubicBezTo>
                          <a:pt x="71218" y="10183"/>
                          <a:pt x="71218" y="5285"/>
                          <a:pt x="68198" y="2265"/>
                        </a:cubicBezTo>
                        <a:lnTo>
                          <a:pt x="68198" y="2265"/>
                        </a:lnTo>
                        <a:cubicBezTo>
                          <a:pt x="65177" y="-755"/>
                          <a:pt x="60280" y="-755"/>
                          <a:pt x="57260" y="2265"/>
                        </a:cubicBezTo>
                        <a:close/>
                      </a:path>
                    </a:pathLst>
                  </a:custGeom>
                  <a:solidFill>
                    <a:srgbClr val="FFFFFF"/>
                  </a:solidFill>
                  <a:ln w="29587" cap="flat">
                    <a:noFill/>
                    <a:prstDash val="solid"/>
                    <a:miter/>
                  </a:ln>
                </p:spPr>
                <p:txBody>
                  <a:bodyPr rtlCol="0" anchor="ctr"/>
                  <a:lstStyle/>
                  <a:p>
                    <a:endParaRPr lang="nl-NL" sz="1349"/>
                  </a:p>
                </p:txBody>
              </p:sp>
            </p:grpSp>
          </p:grpSp>
          <p:grpSp>
            <p:nvGrpSpPr>
              <p:cNvPr id="268" name="Groep 267">
                <a:extLst>
                  <a:ext uri="{FF2B5EF4-FFF2-40B4-BE49-F238E27FC236}">
                    <a16:creationId xmlns:a16="http://schemas.microsoft.com/office/drawing/2014/main" id="{7934F98A-8703-F806-C8B5-194E0C57B91A}"/>
                  </a:ext>
                </a:extLst>
              </p:cNvPr>
              <p:cNvGrpSpPr/>
              <p:nvPr/>
            </p:nvGrpSpPr>
            <p:grpSpPr>
              <a:xfrm rot="5400000">
                <a:off x="3184938" y="4518450"/>
                <a:ext cx="218854" cy="1275858"/>
                <a:chOff x="7853273" y="4050405"/>
                <a:chExt cx="253155" cy="1475822"/>
              </a:xfrm>
            </p:grpSpPr>
            <p:cxnSp>
              <p:nvCxnSpPr>
                <p:cNvPr id="269" name="Rechte verbindingslijn 268">
                  <a:extLst>
                    <a:ext uri="{FF2B5EF4-FFF2-40B4-BE49-F238E27FC236}">
                      <a16:creationId xmlns:a16="http://schemas.microsoft.com/office/drawing/2014/main" id="{FACC9D4E-43D4-E63D-56F1-7922909C3935}"/>
                    </a:ext>
                  </a:extLst>
                </p:cNvPr>
                <p:cNvCxnSpPr>
                  <a:cxnSpLocks/>
                </p:cNvCxnSpPr>
                <p:nvPr/>
              </p:nvCxnSpPr>
              <p:spPr>
                <a:xfrm>
                  <a:off x="7977338" y="4050405"/>
                  <a:ext cx="0" cy="1475822"/>
                </a:xfrm>
                <a:prstGeom prst="line">
                  <a:avLst/>
                </a:prstGeom>
                <a:ln w="12700">
                  <a:gradFill>
                    <a:gsLst>
                      <a:gs pos="0">
                        <a:schemeClr val="bg1">
                          <a:alpha val="66000"/>
                        </a:schemeClr>
                      </a:gs>
                      <a:gs pos="100000">
                        <a:schemeClr val="accent2"/>
                      </a:gs>
                    </a:gsLst>
                    <a:lin ang="5400000" scaled="1"/>
                  </a:gradFill>
                  <a:prstDash val="dash"/>
                </a:ln>
              </p:spPr>
              <p:style>
                <a:lnRef idx="1">
                  <a:schemeClr val="accent1"/>
                </a:lnRef>
                <a:fillRef idx="0">
                  <a:schemeClr val="accent1"/>
                </a:fillRef>
                <a:effectRef idx="0">
                  <a:schemeClr val="accent1"/>
                </a:effectRef>
                <a:fontRef idx="minor">
                  <a:schemeClr val="tx1"/>
                </a:fontRef>
              </p:style>
            </p:cxnSp>
            <p:grpSp>
              <p:nvGrpSpPr>
                <p:cNvPr id="270" name="Groep 269">
                  <a:extLst>
                    <a:ext uri="{FF2B5EF4-FFF2-40B4-BE49-F238E27FC236}">
                      <a16:creationId xmlns:a16="http://schemas.microsoft.com/office/drawing/2014/main" id="{17173D0C-2A42-ED7F-5DE0-FA304B1A4639}"/>
                    </a:ext>
                  </a:extLst>
                </p:cNvPr>
                <p:cNvGrpSpPr/>
                <p:nvPr/>
              </p:nvGrpSpPr>
              <p:grpSpPr>
                <a:xfrm>
                  <a:off x="7853273" y="4178169"/>
                  <a:ext cx="253155" cy="253155"/>
                  <a:chOff x="6047952" y="3051425"/>
                  <a:chExt cx="520832" cy="520832"/>
                </a:xfrm>
              </p:grpSpPr>
              <p:sp>
                <p:nvSpPr>
                  <p:cNvPr id="271" name="Vrije vorm 270">
                    <a:extLst>
                      <a:ext uri="{FF2B5EF4-FFF2-40B4-BE49-F238E27FC236}">
                        <a16:creationId xmlns:a16="http://schemas.microsoft.com/office/drawing/2014/main" id="{3909497D-B621-9BA3-20C4-64A5BBD633D9}"/>
                      </a:ext>
                    </a:extLst>
                  </p:cNvPr>
                  <p:cNvSpPr/>
                  <p:nvPr/>
                </p:nvSpPr>
                <p:spPr>
                  <a:xfrm>
                    <a:off x="6047952" y="3051425"/>
                    <a:ext cx="520832" cy="520832"/>
                  </a:xfrm>
                  <a:custGeom>
                    <a:avLst/>
                    <a:gdLst>
                      <a:gd name="connsiteX0" fmla="*/ 121817 w 121817"/>
                      <a:gd name="connsiteY0" fmla="*/ 60909 h 121817"/>
                      <a:gd name="connsiteX1" fmla="*/ 60908 w 121817"/>
                      <a:gd name="connsiteY1" fmla="*/ 121818 h 121817"/>
                      <a:gd name="connsiteX2" fmla="*/ -1 w 121817"/>
                      <a:gd name="connsiteY2" fmla="*/ 60909 h 121817"/>
                      <a:gd name="connsiteX3" fmla="*/ 60908 w 121817"/>
                      <a:gd name="connsiteY3" fmla="*/ 0 h 121817"/>
                      <a:gd name="connsiteX4" fmla="*/ 121817 w 121817"/>
                      <a:gd name="connsiteY4" fmla="*/ 60909 h 121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17" h="121817">
                        <a:moveTo>
                          <a:pt x="121817" y="60909"/>
                        </a:moveTo>
                        <a:cubicBezTo>
                          <a:pt x="121817" y="94548"/>
                          <a:pt x="94547" y="121818"/>
                          <a:pt x="60908" y="121818"/>
                        </a:cubicBezTo>
                        <a:cubicBezTo>
                          <a:pt x="27269" y="121818"/>
                          <a:pt x="-1" y="94548"/>
                          <a:pt x="-1" y="60909"/>
                        </a:cubicBezTo>
                        <a:cubicBezTo>
                          <a:pt x="-1" y="27270"/>
                          <a:pt x="27269" y="0"/>
                          <a:pt x="60908" y="0"/>
                        </a:cubicBezTo>
                        <a:cubicBezTo>
                          <a:pt x="94547" y="0"/>
                          <a:pt x="121817" y="27270"/>
                          <a:pt x="121817" y="60909"/>
                        </a:cubicBezTo>
                        <a:close/>
                      </a:path>
                    </a:pathLst>
                  </a:custGeom>
                  <a:solidFill>
                    <a:srgbClr val="CD1626"/>
                  </a:solidFill>
                  <a:ln w="9525" cap="flat">
                    <a:solidFill>
                      <a:srgbClr val="FFFFFF"/>
                    </a:solidFill>
                    <a:prstDash val="solid"/>
                    <a:miter/>
                  </a:ln>
                </p:spPr>
                <p:txBody>
                  <a:bodyPr rtlCol="0" anchor="ctr"/>
                  <a:lstStyle/>
                  <a:p>
                    <a:endParaRPr lang="nl-NL" sz="1349"/>
                  </a:p>
                </p:txBody>
              </p:sp>
              <p:sp>
                <p:nvSpPr>
                  <p:cNvPr id="272" name="Vrije vorm 271">
                    <a:extLst>
                      <a:ext uri="{FF2B5EF4-FFF2-40B4-BE49-F238E27FC236}">
                        <a16:creationId xmlns:a16="http://schemas.microsoft.com/office/drawing/2014/main" id="{C677E29D-82AF-68CD-C9CA-958CA0DD136E}"/>
                      </a:ext>
                    </a:extLst>
                  </p:cNvPr>
                  <p:cNvSpPr/>
                  <p:nvPr/>
                </p:nvSpPr>
                <p:spPr>
                  <a:xfrm>
                    <a:off x="6207581" y="3211054"/>
                    <a:ext cx="201575" cy="201575"/>
                  </a:xfrm>
                  <a:custGeom>
                    <a:avLst/>
                    <a:gdLst>
                      <a:gd name="connsiteX0" fmla="*/ 57163 w 58860"/>
                      <a:gd name="connsiteY0" fmla="*/ 1698 h 58861"/>
                      <a:gd name="connsiteX1" fmla="*/ 48965 w 58860"/>
                      <a:gd name="connsiteY1" fmla="*/ 1698 h 58861"/>
                      <a:gd name="connsiteX2" fmla="*/ 29430 w 58860"/>
                      <a:gd name="connsiteY2" fmla="*/ 21233 h 58861"/>
                      <a:gd name="connsiteX3" fmla="*/ 9895 w 58860"/>
                      <a:gd name="connsiteY3" fmla="*/ 1698 h 58861"/>
                      <a:gd name="connsiteX4" fmla="*/ 1698 w 58860"/>
                      <a:gd name="connsiteY4" fmla="*/ 1698 h 58861"/>
                      <a:gd name="connsiteX5" fmla="*/ 1698 w 58860"/>
                      <a:gd name="connsiteY5" fmla="*/ 9896 h 58861"/>
                      <a:gd name="connsiteX6" fmla="*/ 21233 w 58860"/>
                      <a:gd name="connsiteY6" fmla="*/ 29431 h 58861"/>
                      <a:gd name="connsiteX7" fmla="*/ 1698 w 58860"/>
                      <a:gd name="connsiteY7" fmla="*/ 48965 h 58861"/>
                      <a:gd name="connsiteX8" fmla="*/ 1698 w 58860"/>
                      <a:gd name="connsiteY8" fmla="*/ 57164 h 58861"/>
                      <a:gd name="connsiteX9" fmla="*/ 5797 w 58860"/>
                      <a:gd name="connsiteY9" fmla="*/ 58861 h 58861"/>
                      <a:gd name="connsiteX10" fmla="*/ 9894 w 58860"/>
                      <a:gd name="connsiteY10" fmla="*/ 57164 h 58861"/>
                      <a:gd name="connsiteX11" fmla="*/ 29430 w 58860"/>
                      <a:gd name="connsiteY11" fmla="*/ 37628 h 58861"/>
                      <a:gd name="connsiteX12" fmla="*/ 48965 w 58860"/>
                      <a:gd name="connsiteY12" fmla="*/ 57164 h 58861"/>
                      <a:gd name="connsiteX13" fmla="*/ 53064 w 58860"/>
                      <a:gd name="connsiteY13" fmla="*/ 58861 h 58861"/>
                      <a:gd name="connsiteX14" fmla="*/ 57163 w 58860"/>
                      <a:gd name="connsiteY14" fmla="*/ 57164 h 58861"/>
                      <a:gd name="connsiteX15" fmla="*/ 57163 w 58860"/>
                      <a:gd name="connsiteY15" fmla="*/ 48965 h 58861"/>
                      <a:gd name="connsiteX16" fmla="*/ 37627 w 58860"/>
                      <a:gd name="connsiteY16" fmla="*/ 29431 h 58861"/>
                      <a:gd name="connsiteX17" fmla="*/ 57163 w 58860"/>
                      <a:gd name="connsiteY17" fmla="*/ 9896 h 58861"/>
                      <a:gd name="connsiteX18" fmla="*/ 57163 w 58860"/>
                      <a:gd name="connsiteY18" fmla="*/ 1698 h 5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860" h="58861">
                        <a:moveTo>
                          <a:pt x="57163" y="1698"/>
                        </a:moveTo>
                        <a:cubicBezTo>
                          <a:pt x="54899" y="-566"/>
                          <a:pt x="51230" y="-566"/>
                          <a:pt x="48965" y="1698"/>
                        </a:cubicBezTo>
                        <a:lnTo>
                          <a:pt x="29430" y="21233"/>
                        </a:lnTo>
                        <a:lnTo>
                          <a:pt x="9895" y="1698"/>
                        </a:lnTo>
                        <a:cubicBezTo>
                          <a:pt x="7632" y="-567"/>
                          <a:pt x="3961" y="-566"/>
                          <a:pt x="1698" y="1698"/>
                        </a:cubicBezTo>
                        <a:cubicBezTo>
                          <a:pt x="-566" y="3962"/>
                          <a:pt x="-566" y="7632"/>
                          <a:pt x="1698" y="9896"/>
                        </a:cubicBezTo>
                        <a:lnTo>
                          <a:pt x="21233" y="29431"/>
                        </a:lnTo>
                        <a:lnTo>
                          <a:pt x="1698" y="48965"/>
                        </a:lnTo>
                        <a:cubicBezTo>
                          <a:pt x="-566" y="51229"/>
                          <a:pt x="-566" y="54900"/>
                          <a:pt x="1698" y="57164"/>
                        </a:cubicBezTo>
                        <a:cubicBezTo>
                          <a:pt x="2829" y="58295"/>
                          <a:pt x="4313" y="58861"/>
                          <a:pt x="5797" y="58861"/>
                        </a:cubicBezTo>
                        <a:cubicBezTo>
                          <a:pt x="7279" y="58861"/>
                          <a:pt x="8763" y="58295"/>
                          <a:pt x="9894" y="57164"/>
                        </a:cubicBezTo>
                        <a:lnTo>
                          <a:pt x="29430" y="37628"/>
                        </a:lnTo>
                        <a:lnTo>
                          <a:pt x="48965" y="57164"/>
                        </a:lnTo>
                        <a:cubicBezTo>
                          <a:pt x="50097" y="58295"/>
                          <a:pt x="51580" y="58861"/>
                          <a:pt x="53064" y="58861"/>
                        </a:cubicBezTo>
                        <a:cubicBezTo>
                          <a:pt x="54547" y="58861"/>
                          <a:pt x="56030" y="58295"/>
                          <a:pt x="57163" y="57164"/>
                        </a:cubicBezTo>
                        <a:cubicBezTo>
                          <a:pt x="59426" y="54900"/>
                          <a:pt x="59426" y="51229"/>
                          <a:pt x="57163" y="48965"/>
                        </a:cubicBezTo>
                        <a:lnTo>
                          <a:pt x="37627" y="29431"/>
                        </a:lnTo>
                        <a:lnTo>
                          <a:pt x="57163" y="9896"/>
                        </a:lnTo>
                        <a:cubicBezTo>
                          <a:pt x="59426" y="7632"/>
                          <a:pt x="59426" y="3962"/>
                          <a:pt x="57163" y="1698"/>
                        </a:cubicBezTo>
                        <a:close/>
                      </a:path>
                    </a:pathLst>
                  </a:custGeom>
                  <a:solidFill>
                    <a:schemeClr val="bg1"/>
                  </a:solidFill>
                  <a:ln w="14604" cap="flat">
                    <a:solidFill>
                      <a:schemeClr val="bg1"/>
                    </a:solidFill>
                    <a:prstDash val="solid"/>
                    <a:miter/>
                  </a:ln>
                </p:spPr>
                <p:txBody>
                  <a:bodyPr rtlCol="0" anchor="ctr"/>
                  <a:lstStyle/>
                  <a:p>
                    <a:endParaRPr lang="nl-NL" sz="1349"/>
                  </a:p>
                </p:txBody>
              </p:sp>
            </p:grpSp>
          </p:grpSp>
          <p:grpSp>
            <p:nvGrpSpPr>
              <p:cNvPr id="257" name="Groep 256">
                <a:extLst>
                  <a:ext uri="{FF2B5EF4-FFF2-40B4-BE49-F238E27FC236}">
                    <a16:creationId xmlns:a16="http://schemas.microsoft.com/office/drawing/2014/main" id="{B2DDB5E1-744C-294D-93BB-DB95438F1859}"/>
                  </a:ext>
                </a:extLst>
              </p:cNvPr>
              <p:cNvGrpSpPr/>
              <p:nvPr/>
            </p:nvGrpSpPr>
            <p:grpSpPr>
              <a:xfrm rot="2640000">
                <a:off x="3105918" y="3135444"/>
                <a:ext cx="1675542" cy="1747749"/>
                <a:chOff x="9315067" y="3115085"/>
                <a:chExt cx="1938148" cy="2021672"/>
              </a:xfrm>
            </p:grpSpPr>
            <p:cxnSp>
              <p:nvCxnSpPr>
                <p:cNvPr id="262" name="Rechte verbindingslijn 261">
                  <a:extLst>
                    <a:ext uri="{FF2B5EF4-FFF2-40B4-BE49-F238E27FC236}">
                      <a16:creationId xmlns:a16="http://schemas.microsoft.com/office/drawing/2014/main" id="{E760272A-C67B-B2EB-DAFC-478D971B88F0}"/>
                    </a:ext>
                  </a:extLst>
                </p:cNvPr>
                <p:cNvCxnSpPr>
                  <a:cxnSpLocks/>
                  <a:stCxn id="366" idx="4"/>
                </p:cNvCxnSpPr>
                <p:nvPr/>
              </p:nvCxnSpPr>
              <p:spPr>
                <a:xfrm rot="18812448" flipH="1">
                  <a:off x="9273305" y="3156847"/>
                  <a:ext cx="2021672" cy="1938148"/>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nvGrpSpPr>
                <p:cNvPr id="263" name="Groep 262">
                  <a:extLst>
                    <a:ext uri="{FF2B5EF4-FFF2-40B4-BE49-F238E27FC236}">
                      <a16:creationId xmlns:a16="http://schemas.microsoft.com/office/drawing/2014/main" id="{C246040E-1C91-4E60-825C-2CB5B5D48B9A}"/>
                    </a:ext>
                  </a:extLst>
                </p:cNvPr>
                <p:cNvGrpSpPr/>
                <p:nvPr/>
              </p:nvGrpSpPr>
              <p:grpSpPr>
                <a:xfrm>
                  <a:off x="10161157" y="4179075"/>
                  <a:ext cx="252249" cy="252249"/>
                  <a:chOff x="10150162" y="4800904"/>
                  <a:chExt cx="94855" cy="94855"/>
                </a:xfrm>
              </p:grpSpPr>
              <p:sp>
                <p:nvSpPr>
                  <p:cNvPr id="264" name="Vrije vorm 263">
                    <a:extLst>
                      <a:ext uri="{FF2B5EF4-FFF2-40B4-BE49-F238E27FC236}">
                        <a16:creationId xmlns:a16="http://schemas.microsoft.com/office/drawing/2014/main" id="{675D4DE7-8815-8826-9849-B77B3C91BFF4}"/>
                      </a:ext>
                    </a:extLst>
                  </p:cNvPr>
                  <p:cNvSpPr/>
                  <p:nvPr/>
                </p:nvSpPr>
                <p:spPr>
                  <a:xfrm>
                    <a:off x="10150162" y="4800904"/>
                    <a:ext cx="94855" cy="94855"/>
                  </a:xfrm>
                  <a:custGeom>
                    <a:avLst/>
                    <a:gdLst>
                      <a:gd name="connsiteX0" fmla="*/ 141176 w 141176"/>
                      <a:gd name="connsiteY0" fmla="*/ 70589 h 141176"/>
                      <a:gd name="connsiteX1" fmla="*/ 70588 w 141176"/>
                      <a:gd name="connsiteY1" fmla="*/ 141177 h 141176"/>
                      <a:gd name="connsiteX2" fmla="*/ 0 w 141176"/>
                      <a:gd name="connsiteY2" fmla="*/ 70589 h 141176"/>
                      <a:gd name="connsiteX3" fmla="*/ 70588 w 141176"/>
                      <a:gd name="connsiteY3" fmla="*/ 0 h 141176"/>
                      <a:gd name="connsiteX4" fmla="*/ 141176 w 141176"/>
                      <a:gd name="connsiteY4" fmla="*/ 70589 h 141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 h="141176">
                        <a:moveTo>
                          <a:pt x="141176" y="70589"/>
                        </a:moveTo>
                        <a:cubicBezTo>
                          <a:pt x="141176" y="109573"/>
                          <a:pt x="109573" y="141177"/>
                          <a:pt x="70588" y="141177"/>
                        </a:cubicBezTo>
                        <a:cubicBezTo>
                          <a:pt x="31603" y="141177"/>
                          <a:pt x="0" y="109573"/>
                          <a:pt x="0" y="70589"/>
                        </a:cubicBezTo>
                        <a:cubicBezTo>
                          <a:pt x="0" y="31604"/>
                          <a:pt x="31603" y="0"/>
                          <a:pt x="70588" y="0"/>
                        </a:cubicBezTo>
                        <a:cubicBezTo>
                          <a:pt x="109573" y="0"/>
                          <a:pt x="141176" y="31604"/>
                          <a:pt x="141176" y="70589"/>
                        </a:cubicBezTo>
                        <a:close/>
                      </a:path>
                    </a:pathLst>
                  </a:custGeom>
                  <a:solidFill>
                    <a:srgbClr val="A2BC0C"/>
                  </a:solidFill>
                  <a:ln w="9525" cap="flat">
                    <a:solidFill>
                      <a:srgbClr val="FFFFFF"/>
                    </a:solidFill>
                    <a:prstDash val="solid"/>
                    <a:miter/>
                  </a:ln>
                </p:spPr>
                <p:txBody>
                  <a:bodyPr rtlCol="0" anchor="ctr"/>
                  <a:lstStyle/>
                  <a:p>
                    <a:endParaRPr lang="nl-NL" sz="1349"/>
                  </a:p>
                </p:txBody>
              </p:sp>
              <p:sp>
                <p:nvSpPr>
                  <p:cNvPr id="265" name="Vrije vorm 264">
                    <a:extLst>
                      <a:ext uri="{FF2B5EF4-FFF2-40B4-BE49-F238E27FC236}">
                        <a16:creationId xmlns:a16="http://schemas.microsoft.com/office/drawing/2014/main" id="{99F2BC79-9D3A-5BB6-6BD8-F2ABD1C4EA00}"/>
                      </a:ext>
                    </a:extLst>
                  </p:cNvPr>
                  <p:cNvSpPr/>
                  <p:nvPr/>
                </p:nvSpPr>
                <p:spPr>
                  <a:xfrm rot="18960000">
                    <a:off x="10173917" y="4830120"/>
                    <a:ext cx="47344" cy="36843"/>
                  </a:xfrm>
                  <a:custGeom>
                    <a:avLst/>
                    <a:gdLst>
                      <a:gd name="connsiteX0" fmla="*/ 57260 w 70463"/>
                      <a:gd name="connsiteY0" fmla="*/ 2265 h 54835"/>
                      <a:gd name="connsiteX1" fmla="*/ 23880 w 70463"/>
                      <a:gd name="connsiteY1" fmla="*/ 35645 h 54835"/>
                      <a:gd name="connsiteX2" fmla="*/ 13203 w 70463"/>
                      <a:gd name="connsiteY2" fmla="*/ 24968 h 54835"/>
                      <a:gd name="connsiteX3" fmla="*/ 2265 w 70463"/>
                      <a:gd name="connsiteY3" fmla="*/ 24968 h 54835"/>
                      <a:gd name="connsiteX4" fmla="*/ 2265 w 70463"/>
                      <a:gd name="connsiteY4" fmla="*/ 24968 h 54835"/>
                      <a:gd name="connsiteX5" fmla="*/ 2265 w 70463"/>
                      <a:gd name="connsiteY5" fmla="*/ 35905 h 54835"/>
                      <a:gd name="connsiteX6" fmla="*/ 19296 w 70463"/>
                      <a:gd name="connsiteY6" fmla="*/ 52936 h 54835"/>
                      <a:gd name="connsiteX7" fmla="*/ 28464 w 70463"/>
                      <a:gd name="connsiteY7" fmla="*/ 52936 h 54835"/>
                      <a:gd name="connsiteX8" fmla="*/ 68198 w 70463"/>
                      <a:gd name="connsiteY8" fmla="*/ 13203 h 54835"/>
                      <a:gd name="connsiteX9" fmla="*/ 68198 w 70463"/>
                      <a:gd name="connsiteY9" fmla="*/ 2265 h 54835"/>
                      <a:gd name="connsiteX10" fmla="*/ 68198 w 70463"/>
                      <a:gd name="connsiteY10" fmla="*/ 2265 h 54835"/>
                      <a:gd name="connsiteX11" fmla="*/ 57260 w 70463"/>
                      <a:gd name="connsiteY11" fmla="*/ 2265 h 5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63" h="54835">
                        <a:moveTo>
                          <a:pt x="57260" y="2265"/>
                        </a:moveTo>
                        <a:lnTo>
                          <a:pt x="23880" y="35645"/>
                        </a:lnTo>
                        <a:lnTo>
                          <a:pt x="13203" y="24968"/>
                        </a:lnTo>
                        <a:cubicBezTo>
                          <a:pt x="10182" y="21947"/>
                          <a:pt x="5286" y="21947"/>
                          <a:pt x="2265" y="24968"/>
                        </a:cubicBezTo>
                        <a:lnTo>
                          <a:pt x="2265" y="24968"/>
                        </a:lnTo>
                        <a:cubicBezTo>
                          <a:pt x="-755" y="27989"/>
                          <a:pt x="-755" y="32886"/>
                          <a:pt x="2265" y="35905"/>
                        </a:cubicBezTo>
                        <a:lnTo>
                          <a:pt x="19296" y="52936"/>
                        </a:lnTo>
                        <a:cubicBezTo>
                          <a:pt x="21827" y="55468"/>
                          <a:pt x="25932" y="55468"/>
                          <a:pt x="28464" y="52936"/>
                        </a:cubicBezTo>
                        <a:lnTo>
                          <a:pt x="68198" y="13203"/>
                        </a:lnTo>
                        <a:cubicBezTo>
                          <a:pt x="71218" y="10183"/>
                          <a:pt x="71218" y="5285"/>
                          <a:pt x="68198" y="2265"/>
                        </a:cubicBezTo>
                        <a:lnTo>
                          <a:pt x="68198" y="2265"/>
                        </a:lnTo>
                        <a:cubicBezTo>
                          <a:pt x="65177" y="-755"/>
                          <a:pt x="60280" y="-755"/>
                          <a:pt x="57260" y="2265"/>
                        </a:cubicBezTo>
                        <a:close/>
                      </a:path>
                    </a:pathLst>
                  </a:custGeom>
                  <a:solidFill>
                    <a:srgbClr val="FFFFFF"/>
                  </a:solidFill>
                  <a:ln w="29587" cap="flat">
                    <a:noFill/>
                    <a:prstDash val="solid"/>
                    <a:miter/>
                  </a:ln>
                </p:spPr>
                <p:txBody>
                  <a:bodyPr rtlCol="0" anchor="ctr"/>
                  <a:lstStyle/>
                  <a:p>
                    <a:endParaRPr lang="nl-NL" sz="1349"/>
                  </a:p>
                </p:txBody>
              </p:sp>
            </p:grpSp>
          </p:grpSp>
          <p:grpSp>
            <p:nvGrpSpPr>
              <p:cNvPr id="205" name="Groep 204">
                <a:extLst>
                  <a:ext uri="{FF2B5EF4-FFF2-40B4-BE49-F238E27FC236}">
                    <a16:creationId xmlns:a16="http://schemas.microsoft.com/office/drawing/2014/main" id="{E73182CD-3623-F08B-2879-EDE00C044535}"/>
                  </a:ext>
                </a:extLst>
              </p:cNvPr>
              <p:cNvGrpSpPr/>
              <p:nvPr/>
            </p:nvGrpSpPr>
            <p:grpSpPr>
              <a:xfrm>
                <a:off x="2612441" y="3029858"/>
                <a:ext cx="218071" cy="2072904"/>
                <a:chOff x="10161157" y="3128439"/>
                <a:chExt cx="252249" cy="2397788"/>
              </a:xfrm>
            </p:grpSpPr>
            <p:cxnSp>
              <p:nvCxnSpPr>
                <p:cNvPr id="209" name="Rechte verbindingslijn 208">
                  <a:extLst>
                    <a:ext uri="{FF2B5EF4-FFF2-40B4-BE49-F238E27FC236}">
                      <a16:creationId xmlns:a16="http://schemas.microsoft.com/office/drawing/2014/main" id="{9530C0A4-BBCF-8ADD-C7F6-E9FB9107DAC9}"/>
                    </a:ext>
                  </a:extLst>
                </p:cNvPr>
                <p:cNvCxnSpPr/>
                <p:nvPr/>
              </p:nvCxnSpPr>
              <p:spPr>
                <a:xfrm>
                  <a:off x="10290271" y="3128439"/>
                  <a:ext cx="0" cy="2397788"/>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nvGrpSpPr>
                <p:cNvPr id="226" name="Groep 225">
                  <a:extLst>
                    <a:ext uri="{FF2B5EF4-FFF2-40B4-BE49-F238E27FC236}">
                      <a16:creationId xmlns:a16="http://schemas.microsoft.com/office/drawing/2014/main" id="{94214367-92D2-38DF-670E-DA2FCC301AA2}"/>
                    </a:ext>
                  </a:extLst>
                </p:cNvPr>
                <p:cNvGrpSpPr/>
                <p:nvPr/>
              </p:nvGrpSpPr>
              <p:grpSpPr>
                <a:xfrm>
                  <a:off x="10161157" y="4179075"/>
                  <a:ext cx="252249" cy="252249"/>
                  <a:chOff x="10150162" y="4800904"/>
                  <a:chExt cx="94855" cy="94855"/>
                </a:xfrm>
              </p:grpSpPr>
              <p:sp>
                <p:nvSpPr>
                  <p:cNvPr id="231" name="Vrije vorm 230">
                    <a:extLst>
                      <a:ext uri="{FF2B5EF4-FFF2-40B4-BE49-F238E27FC236}">
                        <a16:creationId xmlns:a16="http://schemas.microsoft.com/office/drawing/2014/main" id="{B8C67B13-6955-AA42-E512-B2EBFEB01620}"/>
                      </a:ext>
                    </a:extLst>
                  </p:cNvPr>
                  <p:cNvSpPr/>
                  <p:nvPr/>
                </p:nvSpPr>
                <p:spPr>
                  <a:xfrm>
                    <a:off x="10150162" y="4800904"/>
                    <a:ext cx="94855" cy="94855"/>
                  </a:xfrm>
                  <a:custGeom>
                    <a:avLst/>
                    <a:gdLst>
                      <a:gd name="connsiteX0" fmla="*/ 141176 w 141176"/>
                      <a:gd name="connsiteY0" fmla="*/ 70589 h 141176"/>
                      <a:gd name="connsiteX1" fmla="*/ 70588 w 141176"/>
                      <a:gd name="connsiteY1" fmla="*/ 141177 h 141176"/>
                      <a:gd name="connsiteX2" fmla="*/ 0 w 141176"/>
                      <a:gd name="connsiteY2" fmla="*/ 70589 h 141176"/>
                      <a:gd name="connsiteX3" fmla="*/ 70588 w 141176"/>
                      <a:gd name="connsiteY3" fmla="*/ 0 h 141176"/>
                      <a:gd name="connsiteX4" fmla="*/ 141176 w 141176"/>
                      <a:gd name="connsiteY4" fmla="*/ 70589 h 141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 h="141176">
                        <a:moveTo>
                          <a:pt x="141176" y="70589"/>
                        </a:moveTo>
                        <a:cubicBezTo>
                          <a:pt x="141176" y="109573"/>
                          <a:pt x="109573" y="141177"/>
                          <a:pt x="70588" y="141177"/>
                        </a:cubicBezTo>
                        <a:cubicBezTo>
                          <a:pt x="31603" y="141177"/>
                          <a:pt x="0" y="109573"/>
                          <a:pt x="0" y="70589"/>
                        </a:cubicBezTo>
                        <a:cubicBezTo>
                          <a:pt x="0" y="31604"/>
                          <a:pt x="31603" y="0"/>
                          <a:pt x="70588" y="0"/>
                        </a:cubicBezTo>
                        <a:cubicBezTo>
                          <a:pt x="109573" y="0"/>
                          <a:pt x="141176" y="31604"/>
                          <a:pt x="141176" y="70589"/>
                        </a:cubicBezTo>
                        <a:close/>
                      </a:path>
                    </a:pathLst>
                  </a:custGeom>
                  <a:solidFill>
                    <a:srgbClr val="A2BC0C"/>
                  </a:solidFill>
                  <a:ln w="9525" cap="flat">
                    <a:solidFill>
                      <a:srgbClr val="FFFFFF"/>
                    </a:solidFill>
                    <a:prstDash val="solid"/>
                    <a:miter/>
                  </a:ln>
                </p:spPr>
                <p:txBody>
                  <a:bodyPr rtlCol="0" anchor="ctr"/>
                  <a:lstStyle/>
                  <a:p>
                    <a:endParaRPr lang="nl-NL" sz="1349"/>
                  </a:p>
                </p:txBody>
              </p:sp>
              <p:sp>
                <p:nvSpPr>
                  <p:cNvPr id="232" name="Vrije vorm 231">
                    <a:extLst>
                      <a:ext uri="{FF2B5EF4-FFF2-40B4-BE49-F238E27FC236}">
                        <a16:creationId xmlns:a16="http://schemas.microsoft.com/office/drawing/2014/main" id="{90916606-A401-979A-D07C-FEF1CEC3B8CD}"/>
                      </a:ext>
                    </a:extLst>
                  </p:cNvPr>
                  <p:cNvSpPr/>
                  <p:nvPr/>
                </p:nvSpPr>
                <p:spPr>
                  <a:xfrm>
                    <a:off x="10173917" y="4830120"/>
                    <a:ext cx="47344" cy="36843"/>
                  </a:xfrm>
                  <a:custGeom>
                    <a:avLst/>
                    <a:gdLst>
                      <a:gd name="connsiteX0" fmla="*/ 57260 w 70463"/>
                      <a:gd name="connsiteY0" fmla="*/ 2265 h 54835"/>
                      <a:gd name="connsiteX1" fmla="*/ 23880 w 70463"/>
                      <a:gd name="connsiteY1" fmla="*/ 35645 h 54835"/>
                      <a:gd name="connsiteX2" fmla="*/ 13203 w 70463"/>
                      <a:gd name="connsiteY2" fmla="*/ 24968 h 54835"/>
                      <a:gd name="connsiteX3" fmla="*/ 2265 w 70463"/>
                      <a:gd name="connsiteY3" fmla="*/ 24968 h 54835"/>
                      <a:gd name="connsiteX4" fmla="*/ 2265 w 70463"/>
                      <a:gd name="connsiteY4" fmla="*/ 24968 h 54835"/>
                      <a:gd name="connsiteX5" fmla="*/ 2265 w 70463"/>
                      <a:gd name="connsiteY5" fmla="*/ 35905 h 54835"/>
                      <a:gd name="connsiteX6" fmla="*/ 19296 w 70463"/>
                      <a:gd name="connsiteY6" fmla="*/ 52936 h 54835"/>
                      <a:gd name="connsiteX7" fmla="*/ 28464 w 70463"/>
                      <a:gd name="connsiteY7" fmla="*/ 52936 h 54835"/>
                      <a:gd name="connsiteX8" fmla="*/ 68198 w 70463"/>
                      <a:gd name="connsiteY8" fmla="*/ 13203 h 54835"/>
                      <a:gd name="connsiteX9" fmla="*/ 68198 w 70463"/>
                      <a:gd name="connsiteY9" fmla="*/ 2265 h 54835"/>
                      <a:gd name="connsiteX10" fmla="*/ 68198 w 70463"/>
                      <a:gd name="connsiteY10" fmla="*/ 2265 h 54835"/>
                      <a:gd name="connsiteX11" fmla="*/ 57260 w 70463"/>
                      <a:gd name="connsiteY11" fmla="*/ 2265 h 5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63" h="54835">
                        <a:moveTo>
                          <a:pt x="57260" y="2265"/>
                        </a:moveTo>
                        <a:lnTo>
                          <a:pt x="23880" y="35645"/>
                        </a:lnTo>
                        <a:lnTo>
                          <a:pt x="13203" y="24968"/>
                        </a:lnTo>
                        <a:cubicBezTo>
                          <a:pt x="10182" y="21947"/>
                          <a:pt x="5286" y="21947"/>
                          <a:pt x="2265" y="24968"/>
                        </a:cubicBezTo>
                        <a:lnTo>
                          <a:pt x="2265" y="24968"/>
                        </a:lnTo>
                        <a:cubicBezTo>
                          <a:pt x="-755" y="27989"/>
                          <a:pt x="-755" y="32886"/>
                          <a:pt x="2265" y="35905"/>
                        </a:cubicBezTo>
                        <a:lnTo>
                          <a:pt x="19296" y="52936"/>
                        </a:lnTo>
                        <a:cubicBezTo>
                          <a:pt x="21827" y="55468"/>
                          <a:pt x="25932" y="55468"/>
                          <a:pt x="28464" y="52936"/>
                        </a:cubicBezTo>
                        <a:lnTo>
                          <a:pt x="68198" y="13203"/>
                        </a:lnTo>
                        <a:cubicBezTo>
                          <a:pt x="71218" y="10183"/>
                          <a:pt x="71218" y="5285"/>
                          <a:pt x="68198" y="2265"/>
                        </a:cubicBezTo>
                        <a:lnTo>
                          <a:pt x="68198" y="2265"/>
                        </a:lnTo>
                        <a:cubicBezTo>
                          <a:pt x="65177" y="-755"/>
                          <a:pt x="60280" y="-755"/>
                          <a:pt x="57260" y="2265"/>
                        </a:cubicBezTo>
                        <a:close/>
                      </a:path>
                    </a:pathLst>
                  </a:custGeom>
                  <a:solidFill>
                    <a:srgbClr val="FFFFFF"/>
                  </a:solidFill>
                  <a:ln w="29587" cap="flat">
                    <a:noFill/>
                    <a:prstDash val="solid"/>
                    <a:miter/>
                  </a:ln>
                </p:spPr>
                <p:txBody>
                  <a:bodyPr rtlCol="0" anchor="ctr"/>
                  <a:lstStyle/>
                  <a:p>
                    <a:endParaRPr lang="nl-NL" sz="1349"/>
                  </a:p>
                </p:txBody>
              </p:sp>
            </p:grpSp>
          </p:grpSp>
          <p:grpSp>
            <p:nvGrpSpPr>
              <p:cNvPr id="184" name="Groep 183">
                <a:extLst>
                  <a:ext uri="{FF2B5EF4-FFF2-40B4-BE49-F238E27FC236}">
                    <a16:creationId xmlns:a16="http://schemas.microsoft.com/office/drawing/2014/main" id="{8E0E74F1-E799-9879-A621-F18FFF61D707}"/>
                  </a:ext>
                </a:extLst>
              </p:cNvPr>
              <p:cNvGrpSpPr/>
              <p:nvPr/>
            </p:nvGrpSpPr>
            <p:grpSpPr>
              <a:xfrm rot="5400000">
                <a:off x="3184938" y="2188419"/>
                <a:ext cx="218854" cy="1275858"/>
                <a:chOff x="7853273" y="4050405"/>
                <a:chExt cx="253155" cy="1475822"/>
              </a:xfrm>
            </p:grpSpPr>
            <p:cxnSp>
              <p:nvCxnSpPr>
                <p:cNvPr id="185" name="Rechte verbindingslijn 184">
                  <a:extLst>
                    <a:ext uri="{FF2B5EF4-FFF2-40B4-BE49-F238E27FC236}">
                      <a16:creationId xmlns:a16="http://schemas.microsoft.com/office/drawing/2014/main" id="{BE0FCEF7-5585-0BBE-8D59-5EDE6A571745}"/>
                    </a:ext>
                  </a:extLst>
                </p:cNvPr>
                <p:cNvCxnSpPr>
                  <a:cxnSpLocks/>
                </p:cNvCxnSpPr>
                <p:nvPr/>
              </p:nvCxnSpPr>
              <p:spPr>
                <a:xfrm>
                  <a:off x="7977338" y="4050405"/>
                  <a:ext cx="0" cy="1475822"/>
                </a:xfrm>
                <a:prstGeom prst="line">
                  <a:avLst/>
                </a:prstGeom>
                <a:ln w="12700">
                  <a:gradFill>
                    <a:gsLst>
                      <a:gs pos="0">
                        <a:schemeClr val="bg1">
                          <a:alpha val="66000"/>
                        </a:schemeClr>
                      </a:gs>
                      <a:gs pos="100000">
                        <a:schemeClr val="accent2"/>
                      </a:gs>
                    </a:gsLst>
                    <a:lin ang="5400000" scaled="1"/>
                  </a:gradFill>
                  <a:prstDash val="dash"/>
                </a:ln>
              </p:spPr>
              <p:style>
                <a:lnRef idx="1">
                  <a:schemeClr val="accent1"/>
                </a:lnRef>
                <a:fillRef idx="0">
                  <a:schemeClr val="accent1"/>
                </a:fillRef>
                <a:effectRef idx="0">
                  <a:schemeClr val="accent1"/>
                </a:effectRef>
                <a:fontRef idx="minor">
                  <a:schemeClr val="tx1"/>
                </a:fontRef>
              </p:style>
            </p:cxnSp>
            <p:grpSp>
              <p:nvGrpSpPr>
                <p:cNvPr id="186" name="Groep 185">
                  <a:extLst>
                    <a:ext uri="{FF2B5EF4-FFF2-40B4-BE49-F238E27FC236}">
                      <a16:creationId xmlns:a16="http://schemas.microsoft.com/office/drawing/2014/main" id="{BC872ADC-5E15-6CBE-8D50-0EA14A762E11}"/>
                    </a:ext>
                  </a:extLst>
                </p:cNvPr>
                <p:cNvGrpSpPr/>
                <p:nvPr/>
              </p:nvGrpSpPr>
              <p:grpSpPr>
                <a:xfrm>
                  <a:off x="7853273" y="4178169"/>
                  <a:ext cx="253155" cy="253155"/>
                  <a:chOff x="6047952" y="3051425"/>
                  <a:chExt cx="520832" cy="520832"/>
                </a:xfrm>
              </p:grpSpPr>
              <p:sp>
                <p:nvSpPr>
                  <p:cNvPr id="187" name="Vrije vorm 186">
                    <a:extLst>
                      <a:ext uri="{FF2B5EF4-FFF2-40B4-BE49-F238E27FC236}">
                        <a16:creationId xmlns:a16="http://schemas.microsoft.com/office/drawing/2014/main" id="{0E75DC7A-9433-6C21-3AEA-9916847462CD}"/>
                      </a:ext>
                    </a:extLst>
                  </p:cNvPr>
                  <p:cNvSpPr/>
                  <p:nvPr/>
                </p:nvSpPr>
                <p:spPr>
                  <a:xfrm>
                    <a:off x="6047952" y="3051425"/>
                    <a:ext cx="520832" cy="520832"/>
                  </a:xfrm>
                  <a:custGeom>
                    <a:avLst/>
                    <a:gdLst>
                      <a:gd name="connsiteX0" fmla="*/ 121817 w 121817"/>
                      <a:gd name="connsiteY0" fmla="*/ 60909 h 121817"/>
                      <a:gd name="connsiteX1" fmla="*/ 60908 w 121817"/>
                      <a:gd name="connsiteY1" fmla="*/ 121818 h 121817"/>
                      <a:gd name="connsiteX2" fmla="*/ -1 w 121817"/>
                      <a:gd name="connsiteY2" fmla="*/ 60909 h 121817"/>
                      <a:gd name="connsiteX3" fmla="*/ 60908 w 121817"/>
                      <a:gd name="connsiteY3" fmla="*/ 0 h 121817"/>
                      <a:gd name="connsiteX4" fmla="*/ 121817 w 121817"/>
                      <a:gd name="connsiteY4" fmla="*/ 60909 h 121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17" h="121817">
                        <a:moveTo>
                          <a:pt x="121817" y="60909"/>
                        </a:moveTo>
                        <a:cubicBezTo>
                          <a:pt x="121817" y="94548"/>
                          <a:pt x="94547" y="121818"/>
                          <a:pt x="60908" y="121818"/>
                        </a:cubicBezTo>
                        <a:cubicBezTo>
                          <a:pt x="27269" y="121818"/>
                          <a:pt x="-1" y="94548"/>
                          <a:pt x="-1" y="60909"/>
                        </a:cubicBezTo>
                        <a:cubicBezTo>
                          <a:pt x="-1" y="27270"/>
                          <a:pt x="27269" y="0"/>
                          <a:pt x="60908" y="0"/>
                        </a:cubicBezTo>
                        <a:cubicBezTo>
                          <a:pt x="94547" y="0"/>
                          <a:pt x="121817" y="27270"/>
                          <a:pt x="121817" y="60909"/>
                        </a:cubicBezTo>
                        <a:close/>
                      </a:path>
                    </a:pathLst>
                  </a:custGeom>
                  <a:solidFill>
                    <a:srgbClr val="CD1626"/>
                  </a:solidFill>
                  <a:ln w="9525" cap="flat">
                    <a:solidFill>
                      <a:srgbClr val="FFFFFF"/>
                    </a:solidFill>
                    <a:prstDash val="solid"/>
                    <a:miter/>
                  </a:ln>
                </p:spPr>
                <p:txBody>
                  <a:bodyPr rtlCol="0" anchor="ctr"/>
                  <a:lstStyle/>
                  <a:p>
                    <a:endParaRPr lang="nl-NL" sz="1349"/>
                  </a:p>
                </p:txBody>
              </p:sp>
              <p:sp>
                <p:nvSpPr>
                  <p:cNvPr id="188" name="Vrije vorm 187">
                    <a:extLst>
                      <a:ext uri="{FF2B5EF4-FFF2-40B4-BE49-F238E27FC236}">
                        <a16:creationId xmlns:a16="http://schemas.microsoft.com/office/drawing/2014/main" id="{D995E305-6A7B-2186-C5D4-A7AE174EA2CA}"/>
                      </a:ext>
                    </a:extLst>
                  </p:cNvPr>
                  <p:cNvSpPr/>
                  <p:nvPr/>
                </p:nvSpPr>
                <p:spPr>
                  <a:xfrm>
                    <a:off x="6207581" y="3211054"/>
                    <a:ext cx="201575" cy="201575"/>
                  </a:xfrm>
                  <a:custGeom>
                    <a:avLst/>
                    <a:gdLst>
                      <a:gd name="connsiteX0" fmla="*/ 57163 w 58860"/>
                      <a:gd name="connsiteY0" fmla="*/ 1698 h 58861"/>
                      <a:gd name="connsiteX1" fmla="*/ 48965 w 58860"/>
                      <a:gd name="connsiteY1" fmla="*/ 1698 h 58861"/>
                      <a:gd name="connsiteX2" fmla="*/ 29430 w 58860"/>
                      <a:gd name="connsiteY2" fmla="*/ 21233 h 58861"/>
                      <a:gd name="connsiteX3" fmla="*/ 9895 w 58860"/>
                      <a:gd name="connsiteY3" fmla="*/ 1698 h 58861"/>
                      <a:gd name="connsiteX4" fmla="*/ 1698 w 58860"/>
                      <a:gd name="connsiteY4" fmla="*/ 1698 h 58861"/>
                      <a:gd name="connsiteX5" fmla="*/ 1698 w 58860"/>
                      <a:gd name="connsiteY5" fmla="*/ 9896 h 58861"/>
                      <a:gd name="connsiteX6" fmla="*/ 21233 w 58860"/>
                      <a:gd name="connsiteY6" fmla="*/ 29431 h 58861"/>
                      <a:gd name="connsiteX7" fmla="*/ 1698 w 58860"/>
                      <a:gd name="connsiteY7" fmla="*/ 48965 h 58861"/>
                      <a:gd name="connsiteX8" fmla="*/ 1698 w 58860"/>
                      <a:gd name="connsiteY8" fmla="*/ 57164 h 58861"/>
                      <a:gd name="connsiteX9" fmla="*/ 5797 w 58860"/>
                      <a:gd name="connsiteY9" fmla="*/ 58861 h 58861"/>
                      <a:gd name="connsiteX10" fmla="*/ 9894 w 58860"/>
                      <a:gd name="connsiteY10" fmla="*/ 57164 h 58861"/>
                      <a:gd name="connsiteX11" fmla="*/ 29430 w 58860"/>
                      <a:gd name="connsiteY11" fmla="*/ 37628 h 58861"/>
                      <a:gd name="connsiteX12" fmla="*/ 48965 w 58860"/>
                      <a:gd name="connsiteY12" fmla="*/ 57164 h 58861"/>
                      <a:gd name="connsiteX13" fmla="*/ 53064 w 58860"/>
                      <a:gd name="connsiteY13" fmla="*/ 58861 h 58861"/>
                      <a:gd name="connsiteX14" fmla="*/ 57163 w 58860"/>
                      <a:gd name="connsiteY14" fmla="*/ 57164 h 58861"/>
                      <a:gd name="connsiteX15" fmla="*/ 57163 w 58860"/>
                      <a:gd name="connsiteY15" fmla="*/ 48965 h 58861"/>
                      <a:gd name="connsiteX16" fmla="*/ 37627 w 58860"/>
                      <a:gd name="connsiteY16" fmla="*/ 29431 h 58861"/>
                      <a:gd name="connsiteX17" fmla="*/ 57163 w 58860"/>
                      <a:gd name="connsiteY17" fmla="*/ 9896 h 58861"/>
                      <a:gd name="connsiteX18" fmla="*/ 57163 w 58860"/>
                      <a:gd name="connsiteY18" fmla="*/ 1698 h 5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860" h="58861">
                        <a:moveTo>
                          <a:pt x="57163" y="1698"/>
                        </a:moveTo>
                        <a:cubicBezTo>
                          <a:pt x="54899" y="-566"/>
                          <a:pt x="51230" y="-566"/>
                          <a:pt x="48965" y="1698"/>
                        </a:cubicBezTo>
                        <a:lnTo>
                          <a:pt x="29430" y="21233"/>
                        </a:lnTo>
                        <a:lnTo>
                          <a:pt x="9895" y="1698"/>
                        </a:lnTo>
                        <a:cubicBezTo>
                          <a:pt x="7632" y="-567"/>
                          <a:pt x="3961" y="-566"/>
                          <a:pt x="1698" y="1698"/>
                        </a:cubicBezTo>
                        <a:cubicBezTo>
                          <a:pt x="-566" y="3962"/>
                          <a:pt x="-566" y="7632"/>
                          <a:pt x="1698" y="9896"/>
                        </a:cubicBezTo>
                        <a:lnTo>
                          <a:pt x="21233" y="29431"/>
                        </a:lnTo>
                        <a:lnTo>
                          <a:pt x="1698" y="48965"/>
                        </a:lnTo>
                        <a:cubicBezTo>
                          <a:pt x="-566" y="51229"/>
                          <a:pt x="-566" y="54900"/>
                          <a:pt x="1698" y="57164"/>
                        </a:cubicBezTo>
                        <a:cubicBezTo>
                          <a:pt x="2829" y="58295"/>
                          <a:pt x="4313" y="58861"/>
                          <a:pt x="5797" y="58861"/>
                        </a:cubicBezTo>
                        <a:cubicBezTo>
                          <a:pt x="7279" y="58861"/>
                          <a:pt x="8763" y="58295"/>
                          <a:pt x="9894" y="57164"/>
                        </a:cubicBezTo>
                        <a:lnTo>
                          <a:pt x="29430" y="37628"/>
                        </a:lnTo>
                        <a:lnTo>
                          <a:pt x="48965" y="57164"/>
                        </a:lnTo>
                        <a:cubicBezTo>
                          <a:pt x="50097" y="58295"/>
                          <a:pt x="51580" y="58861"/>
                          <a:pt x="53064" y="58861"/>
                        </a:cubicBezTo>
                        <a:cubicBezTo>
                          <a:pt x="54547" y="58861"/>
                          <a:pt x="56030" y="58295"/>
                          <a:pt x="57163" y="57164"/>
                        </a:cubicBezTo>
                        <a:cubicBezTo>
                          <a:pt x="59426" y="54900"/>
                          <a:pt x="59426" y="51229"/>
                          <a:pt x="57163" y="48965"/>
                        </a:cubicBezTo>
                        <a:lnTo>
                          <a:pt x="37627" y="29431"/>
                        </a:lnTo>
                        <a:lnTo>
                          <a:pt x="57163" y="9896"/>
                        </a:lnTo>
                        <a:cubicBezTo>
                          <a:pt x="59426" y="7632"/>
                          <a:pt x="59426" y="3962"/>
                          <a:pt x="57163" y="1698"/>
                        </a:cubicBezTo>
                        <a:close/>
                      </a:path>
                    </a:pathLst>
                  </a:custGeom>
                  <a:solidFill>
                    <a:schemeClr val="bg1"/>
                  </a:solidFill>
                  <a:ln w="14604" cap="flat">
                    <a:solidFill>
                      <a:schemeClr val="bg1"/>
                    </a:solidFill>
                    <a:prstDash val="solid"/>
                    <a:miter/>
                  </a:ln>
                </p:spPr>
                <p:txBody>
                  <a:bodyPr rtlCol="0" anchor="ctr"/>
                  <a:lstStyle/>
                  <a:p>
                    <a:endParaRPr lang="nl-NL" sz="1349"/>
                  </a:p>
                </p:txBody>
              </p:sp>
            </p:grpSp>
          </p:grpSp>
          <p:grpSp>
            <p:nvGrpSpPr>
              <p:cNvPr id="66" name="Groep 65">
                <a:extLst>
                  <a:ext uri="{FF2B5EF4-FFF2-40B4-BE49-F238E27FC236}">
                    <a16:creationId xmlns:a16="http://schemas.microsoft.com/office/drawing/2014/main" id="{96FB10CD-D45B-AAB6-AEB7-58B64E759ADE}"/>
                  </a:ext>
                </a:extLst>
              </p:cNvPr>
              <p:cNvGrpSpPr/>
              <p:nvPr/>
            </p:nvGrpSpPr>
            <p:grpSpPr>
              <a:xfrm>
                <a:off x="5243452" y="2651144"/>
                <a:ext cx="1731206" cy="218071"/>
                <a:chOff x="8294499" y="2690370"/>
                <a:chExt cx="2002536" cy="252249"/>
              </a:xfrm>
            </p:grpSpPr>
            <p:cxnSp>
              <p:nvCxnSpPr>
                <p:cNvPr id="59" name="Rechte verbindingslijn 58">
                  <a:extLst>
                    <a:ext uri="{FF2B5EF4-FFF2-40B4-BE49-F238E27FC236}">
                      <a16:creationId xmlns:a16="http://schemas.microsoft.com/office/drawing/2014/main" id="{9607AC10-B9A7-48E6-EBE6-04C07CADAABF}"/>
                    </a:ext>
                  </a:extLst>
                </p:cNvPr>
                <p:cNvCxnSpPr>
                  <a:cxnSpLocks/>
                </p:cNvCxnSpPr>
                <p:nvPr/>
              </p:nvCxnSpPr>
              <p:spPr>
                <a:xfrm>
                  <a:off x="8294499" y="2815468"/>
                  <a:ext cx="2002536"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nvGrpSpPr>
                <p:cNvPr id="12" name="Groep 11">
                  <a:extLst>
                    <a:ext uri="{FF2B5EF4-FFF2-40B4-BE49-F238E27FC236}">
                      <a16:creationId xmlns:a16="http://schemas.microsoft.com/office/drawing/2014/main" id="{F32D2FE3-55D1-6E57-EB6C-BDB2AC90AD9B}"/>
                    </a:ext>
                  </a:extLst>
                </p:cNvPr>
                <p:cNvGrpSpPr/>
                <p:nvPr/>
              </p:nvGrpSpPr>
              <p:grpSpPr>
                <a:xfrm>
                  <a:off x="8989883" y="2690370"/>
                  <a:ext cx="252249" cy="252249"/>
                  <a:chOff x="10150162" y="4800904"/>
                  <a:chExt cx="94855" cy="94855"/>
                </a:xfrm>
              </p:grpSpPr>
              <p:sp>
                <p:nvSpPr>
                  <p:cNvPr id="13" name="Vrije vorm 12">
                    <a:extLst>
                      <a:ext uri="{FF2B5EF4-FFF2-40B4-BE49-F238E27FC236}">
                        <a16:creationId xmlns:a16="http://schemas.microsoft.com/office/drawing/2014/main" id="{7A17E53A-3A95-D589-318C-D69ADBA7ACCB}"/>
                      </a:ext>
                    </a:extLst>
                  </p:cNvPr>
                  <p:cNvSpPr/>
                  <p:nvPr/>
                </p:nvSpPr>
                <p:spPr>
                  <a:xfrm>
                    <a:off x="10150162" y="4800904"/>
                    <a:ext cx="94855" cy="94855"/>
                  </a:xfrm>
                  <a:custGeom>
                    <a:avLst/>
                    <a:gdLst>
                      <a:gd name="connsiteX0" fmla="*/ 141176 w 141176"/>
                      <a:gd name="connsiteY0" fmla="*/ 70589 h 141176"/>
                      <a:gd name="connsiteX1" fmla="*/ 70588 w 141176"/>
                      <a:gd name="connsiteY1" fmla="*/ 141177 h 141176"/>
                      <a:gd name="connsiteX2" fmla="*/ 0 w 141176"/>
                      <a:gd name="connsiteY2" fmla="*/ 70589 h 141176"/>
                      <a:gd name="connsiteX3" fmla="*/ 70588 w 141176"/>
                      <a:gd name="connsiteY3" fmla="*/ 0 h 141176"/>
                      <a:gd name="connsiteX4" fmla="*/ 141176 w 141176"/>
                      <a:gd name="connsiteY4" fmla="*/ 70589 h 141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 h="141176">
                        <a:moveTo>
                          <a:pt x="141176" y="70589"/>
                        </a:moveTo>
                        <a:cubicBezTo>
                          <a:pt x="141176" y="109573"/>
                          <a:pt x="109573" y="141177"/>
                          <a:pt x="70588" y="141177"/>
                        </a:cubicBezTo>
                        <a:cubicBezTo>
                          <a:pt x="31603" y="141177"/>
                          <a:pt x="0" y="109573"/>
                          <a:pt x="0" y="70589"/>
                        </a:cubicBezTo>
                        <a:cubicBezTo>
                          <a:pt x="0" y="31604"/>
                          <a:pt x="31603" y="0"/>
                          <a:pt x="70588" y="0"/>
                        </a:cubicBezTo>
                        <a:cubicBezTo>
                          <a:pt x="109573" y="0"/>
                          <a:pt x="141176" y="31604"/>
                          <a:pt x="141176" y="70589"/>
                        </a:cubicBezTo>
                        <a:close/>
                      </a:path>
                    </a:pathLst>
                  </a:custGeom>
                  <a:solidFill>
                    <a:srgbClr val="A2BC0C"/>
                  </a:solidFill>
                  <a:ln w="9525" cap="flat">
                    <a:solidFill>
                      <a:srgbClr val="FFFFFF"/>
                    </a:solidFill>
                    <a:prstDash val="solid"/>
                    <a:miter/>
                  </a:ln>
                </p:spPr>
                <p:txBody>
                  <a:bodyPr rtlCol="0" anchor="ctr"/>
                  <a:lstStyle/>
                  <a:p>
                    <a:endParaRPr lang="nl-NL" sz="1349"/>
                  </a:p>
                </p:txBody>
              </p:sp>
              <p:sp>
                <p:nvSpPr>
                  <p:cNvPr id="14" name="Vrije vorm 13">
                    <a:extLst>
                      <a:ext uri="{FF2B5EF4-FFF2-40B4-BE49-F238E27FC236}">
                        <a16:creationId xmlns:a16="http://schemas.microsoft.com/office/drawing/2014/main" id="{93916C95-0A67-267A-D6A6-6D1EAC80D0A4}"/>
                      </a:ext>
                    </a:extLst>
                  </p:cNvPr>
                  <p:cNvSpPr/>
                  <p:nvPr/>
                </p:nvSpPr>
                <p:spPr>
                  <a:xfrm>
                    <a:off x="10173917" y="4830120"/>
                    <a:ext cx="47344" cy="36843"/>
                  </a:xfrm>
                  <a:custGeom>
                    <a:avLst/>
                    <a:gdLst>
                      <a:gd name="connsiteX0" fmla="*/ 57260 w 70463"/>
                      <a:gd name="connsiteY0" fmla="*/ 2265 h 54835"/>
                      <a:gd name="connsiteX1" fmla="*/ 23880 w 70463"/>
                      <a:gd name="connsiteY1" fmla="*/ 35645 h 54835"/>
                      <a:gd name="connsiteX2" fmla="*/ 13203 w 70463"/>
                      <a:gd name="connsiteY2" fmla="*/ 24968 h 54835"/>
                      <a:gd name="connsiteX3" fmla="*/ 2265 w 70463"/>
                      <a:gd name="connsiteY3" fmla="*/ 24968 h 54835"/>
                      <a:gd name="connsiteX4" fmla="*/ 2265 w 70463"/>
                      <a:gd name="connsiteY4" fmla="*/ 24968 h 54835"/>
                      <a:gd name="connsiteX5" fmla="*/ 2265 w 70463"/>
                      <a:gd name="connsiteY5" fmla="*/ 35905 h 54835"/>
                      <a:gd name="connsiteX6" fmla="*/ 19296 w 70463"/>
                      <a:gd name="connsiteY6" fmla="*/ 52936 h 54835"/>
                      <a:gd name="connsiteX7" fmla="*/ 28464 w 70463"/>
                      <a:gd name="connsiteY7" fmla="*/ 52936 h 54835"/>
                      <a:gd name="connsiteX8" fmla="*/ 68198 w 70463"/>
                      <a:gd name="connsiteY8" fmla="*/ 13203 h 54835"/>
                      <a:gd name="connsiteX9" fmla="*/ 68198 w 70463"/>
                      <a:gd name="connsiteY9" fmla="*/ 2265 h 54835"/>
                      <a:gd name="connsiteX10" fmla="*/ 68198 w 70463"/>
                      <a:gd name="connsiteY10" fmla="*/ 2265 h 54835"/>
                      <a:gd name="connsiteX11" fmla="*/ 57260 w 70463"/>
                      <a:gd name="connsiteY11" fmla="*/ 2265 h 5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63" h="54835">
                        <a:moveTo>
                          <a:pt x="57260" y="2265"/>
                        </a:moveTo>
                        <a:lnTo>
                          <a:pt x="23880" y="35645"/>
                        </a:lnTo>
                        <a:lnTo>
                          <a:pt x="13203" y="24968"/>
                        </a:lnTo>
                        <a:cubicBezTo>
                          <a:pt x="10182" y="21947"/>
                          <a:pt x="5286" y="21947"/>
                          <a:pt x="2265" y="24968"/>
                        </a:cubicBezTo>
                        <a:lnTo>
                          <a:pt x="2265" y="24968"/>
                        </a:lnTo>
                        <a:cubicBezTo>
                          <a:pt x="-755" y="27989"/>
                          <a:pt x="-755" y="32886"/>
                          <a:pt x="2265" y="35905"/>
                        </a:cubicBezTo>
                        <a:lnTo>
                          <a:pt x="19296" y="52936"/>
                        </a:lnTo>
                        <a:cubicBezTo>
                          <a:pt x="21827" y="55468"/>
                          <a:pt x="25932" y="55468"/>
                          <a:pt x="28464" y="52936"/>
                        </a:cubicBezTo>
                        <a:lnTo>
                          <a:pt x="68198" y="13203"/>
                        </a:lnTo>
                        <a:cubicBezTo>
                          <a:pt x="71218" y="10183"/>
                          <a:pt x="71218" y="5285"/>
                          <a:pt x="68198" y="2265"/>
                        </a:cubicBezTo>
                        <a:lnTo>
                          <a:pt x="68198" y="2265"/>
                        </a:lnTo>
                        <a:cubicBezTo>
                          <a:pt x="65177" y="-755"/>
                          <a:pt x="60280" y="-755"/>
                          <a:pt x="57260" y="2265"/>
                        </a:cubicBezTo>
                        <a:close/>
                      </a:path>
                    </a:pathLst>
                  </a:custGeom>
                  <a:solidFill>
                    <a:srgbClr val="FFFFFF"/>
                  </a:solidFill>
                  <a:ln w="29587" cap="flat">
                    <a:noFill/>
                    <a:prstDash val="solid"/>
                    <a:miter/>
                  </a:ln>
                </p:spPr>
                <p:txBody>
                  <a:bodyPr rtlCol="0" anchor="ctr"/>
                  <a:lstStyle/>
                  <a:p>
                    <a:endParaRPr lang="nl-NL" sz="1349"/>
                  </a:p>
                </p:txBody>
              </p:sp>
            </p:grpSp>
          </p:grpSp>
          <p:grpSp>
            <p:nvGrpSpPr>
              <p:cNvPr id="47" name="Groep 46">
                <a:extLst>
                  <a:ext uri="{FF2B5EF4-FFF2-40B4-BE49-F238E27FC236}">
                    <a16:creationId xmlns:a16="http://schemas.microsoft.com/office/drawing/2014/main" id="{16AA933D-ACC8-E26D-73A8-8A67BA9781C5}"/>
                  </a:ext>
                </a:extLst>
              </p:cNvPr>
              <p:cNvGrpSpPr/>
              <p:nvPr/>
            </p:nvGrpSpPr>
            <p:grpSpPr>
              <a:xfrm>
                <a:off x="4862009" y="3826904"/>
                <a:ext cx="218854" cy="1275858"/>
                <a:chOff x="7853273" y="4050405"/>
                <a:chExt cx="253155" cy="1475822"/>
              </a:xfrm>
            </p:grpSpPr>
            <p:cxnSp>
              <p:nvCxnSpPr>
                <p:cNvPr id="68" name="Rechte verbindingslijn 67">
                  <a:extLst>
                    <a:ext uri="{FF2B5EF4-FFF2-40B4-BE49-F238E27FC236}">
                      <a16:creationId xmlns:a16="http://schemas.microsoft.com/office/drawing/2014/main" id="{BA25C046-AC01-6AD9-57C4-DB4A471A1BC0}"/>
                    </a:ext>
                  </a:extLst>
                </p:cNvPr>
                <p:cNvCxnSpPr>
                  <a:cxnSpLocks/>
                </p:cNvCxnSpPr>
                <p:nvPr/>
              </p:nvCxnSpPr>
              <p:spPr>
                <a:xfrm>
                  <a:off x="7977338" y="4050405"/>
                  <a:ext cx="0" cy="1475822"/>
                </a:xfrm>
                <a:prstGeom prst="line">
                  <a:avLst/>
                </a:prstGeom>
                <a:ln w="12700">
                  <a:gradFill>
                    <a:gsLst>
                      <a:gs pos="0">
                        <a:schemeClr val="bg1">
                          <a:alpha val="66000"/>
                        </a:schemeClr>
                      </a:gs>
                      <a:gs pos="100000">
                        <a:schemeClr val="accent2"/>
                      </a:gs>
                    </a:gsLst>
                    <a:lin ang="5400000" scaled="1"/>
                  </a:gradFill>
                  <a:prstDash val="dash"/>
                </a:ln>
              </p:spPr>
              <p:style>
                <a:lnRef idx="1">
                  <a:schemeClr val="accent1"/>
                </a:lnRef>
                <a:fillRef idx="0">
                  <a:schemeClr val="accent1"/>
                </a:fillRef>
                <a:effectRef idx="0">
                  <a:schemeClr val="accent1"/>
                </a:effectRef>
                <a:fontRef idx="minor">
                  <a:schemeClr val="tx1"/>
                </a:fontRef>
              </p:style>
            </p:cxnSp>
            <p:grpSp>
              <p:nvGrpSpPr>
                <p:cNvPr id="17" name="Groep 16">
                  <a:extLst>
                    <a:ext uri="{FF2B5EF4-FFF2-40B4-BE49-F238E27FC236}">
                      <a16:creationId xmlns:a16="http://schemas.microsoft.com/office/drawing/2014/main" id="{14BA907C-B258-D665-1833-22158C53E975}"/>
                    </a:ext>
                  </a:extLst>
                </p:cNvPr>
                <p:cNvGrpSpPr/>
                <p:nvPr/>
              </p:nvGrpSpPr>
              <p:grpSpPr>
                <a:xfrm>
                  <a:off x="7853273" y="4178169"/>
                  <a:ext cx="253155" cy="253155"/>
                  <a:chOff x="6047952" y="3051425"/>
                  <a:chExt cx="520832" cy="520832"/>
                </a:xfrm>
              </p:grpSpPr>
              <p:sp>
                <p:nvSpPr>
                  <p:cNvPr id="15" name="Vrije vorm 14">
                    <a:extLst>
                      <a:ext uri="{FF2B5EF4-FFF2-40B4-BE49-F238E27FC236}">
                        <a16:creationId xmlns:a16="http://schemas.microsoft.com/office/drawing/2014/main" id="{5DA4B917-D0A8-8DF7-92A0-2A69786361FD}"/>
                      </a:ext>
                    </a:extLst>
                  </p:cNvPr>
                  <p:cNvSpPr/>
                  <p:nvPr/>
                </p:nvSpPr>
                <p:spPr>
                  <a:xfrm>
                    <a:off x="6047952" y="3051425"/>
                    <a:ext cx="520832" cy="520832"/>
                  </a:xfrm>
                  <a:custGeom>
                    <a:avLst/>
                    <a:gdLst>
                      <a:gd name="connsiteX0" fmla="*/ 121817 w 121817"/>
                      <a:gd name="connsiteY0" fmla="*/ 60909 h 121817"/>
                      <a:gd name="connsiteX1" fmla="*/ 60908 w 121817"/>
                      <a:gd name="connsiteY1" fmla="*/ 121818 h 121817"/>
                      <a:gd name="connsiteX2" fmla="*/ -1 w 121817"/>
                      <a:gd name="connsiteY2" fmla="*/ 60909 h 121817"/>
                      <a:gd name="connsiteX3" fmla="*/ 60908 w 121817"/>
                      <a:gd name="connsiteY3" fmla="*/ 0 h 121817"/>
                      <a:gd name="connsiteX4" fmla="*/ 121817 w 121817"/>
                      <a:gd name="connsiteY4" fmla="*/ 60909 h 121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17" h="121817">
                        <a:moveTo>
                          <a:pt x="121817" y="60909"/>
                        </a:moveTo>
                        <a:cubicBezTo>
                          <a:pt x="121817" y="94548"/>
                          <a:pt x="94547" y="121818"/>
                          <a:pt x="60908" y="121818"/>
                        </a:cubicBezTo>
                        <a:cubicBezTo>
                          <a:pt x="27269" y="121818"/>
                          <a:pt x="-1" y="94548"/>
                          <a:pt x="-1" y="60909"/>
                        </a:cubicBezTo>
                        <a:cubicBezTo>
                          <a:pt x="-1" y="27270"/>
                          <a:pt x="27269" y="0"/>
                          <a:pt x="60908" y="0"/>
                        </a:cubicBezTo>
                        <a:cubicBezTo>
                          <a:pt x="94547" y="0"/>
                          <a:pt x="121817" y="27270"/>
                          <a:pt x="121817" y="60909"/>
                        </a:cubicBezTo>
                        <a:close/>
                      </a:path>
                    </a:pathLst>
                  </a:custGeom>
                  <a:solidFill>
                    <a:srgbClr val="CD1626"/>
                  </a:solidFill>
                  <a:ln w="9525" cap="flat">
                    <a:solidFill>
                      <a:srgbClr val="FFFFFF"/>
                    </a:solidFill>
                    <a:prstDash val="solid"/>
                    <a:miter/>
                  </a:ln>
                </p:spPr>
                <p:txBody>
                  <a:bodyPr rtlCol="0" anchor="ctr"/>
                  <a:lstStyle/>
                  <a:p>
                    <a:endParaRPr lang="nl-NL" sz="1349"/>
                  </a:p>
                </p:txBody>
              </p:sp>
              <p:sp>
                <p:nvSpPr>
                  <p:cNvPr id="16" name="Vrije vorm 15">
                    <a:extLst>
                      <a:ext uri="{FF2B5EF4-FFF2-40B4-BE49-F238E27FC236}">
                        <a16:creationId xmlns:a16="http://schemas.microsoft.com/office/drawing/2014/main" id="{13EBC760-4300-1D2A-8460-F4BF6EC328B8}"/>
                      </a:ext>
                    </a:extLst>
                  </p:cNvPr>
                  <p:cNvSpPr/>
                  <p:nvPr/>
                </p:nvSpPr>
                <p:spPr>
                  <a:xfrm>
                    <a:off x="6207581" y="3211054"/>
                    <a:ext cx="201575" cy="201575"/>
                  </a:xfrm>
                  <a:custGeom>
                    <a:avLst/>
                    <a:gdLst>
                      <a:gd name="connsiteX0" fmla="*/ 57163 w 58860"/>
                      <a:gd name="connsiteY0" fmla="*/ 1698 h 58861"/>
                      <a:gd name="connsiteX1" fmla="*/ 48965 w 58860"/>
                      <a:gd name="connsiteY1" fmla="*/ 1698 h 58861"/>
                      <a:gd name="connsiteX2" fmla="*/ 29430 w 58860"/>
                      <a:gd name="connsiteY2" fmla="*/ 21233 h 58861"/>
                      <a:gd name="connsiteX3" fmla="*/ 9895 w 58860"/>
                      <a:gd name="connsiteY3" fmla="*/ 1698 h 58861"/>
                      <a:gd name="connsiteX4" fmla="*/ 1698 w 58860"/>
                      <a:gd name="connsiteY4" fmla="*/ 1698 h 58861"/>
                      <a:gd name="connsiteX5" fmla="*/ 1698 w 58860"/>
                      <a:gd name="connsiteY5" fmla="*/ 9896 h 58861"/>
                      <a:gd name="connsiteX6" fmla="*/ 21233 w 58860"/>
                      <a:gd name="connsiteY6" fmla="*/ 29431 h 58861"/>
                      <a:gd name="connsiteX7" fmla="*/ 1698 w 58860"/>
                      <a:gd name="connsiteY7" fmla="*/ 48965 h 58861"/>
                      <a:gd name="connsiteX8" fmla="*/ 1698 w 58860"/>
                      <a:gd name="connsiteY8" fmla="*/ 57164 h 58861"/>
                      <a:gd name="connsiteX9" fmla="*/ 5797 w 58860"/>
                      <a:gd name="connsiteY9" fmla="*/ 58861 h 58861"/>
                      <a:gd name="connsiteX10" fmla="*/ 9894 w 58860"/>
                      <a:gd name="connsiteY10" fmla="*/ 57164 h 58861"/>
                      <a:gd name="connsiteX11" fmla="*/ 29430 w 58860"/>
                      <a:gd name="connsiteY11" fmla="*/ 37628 h 58861"/>
                      <a:gd name="connsiteX12" fmla="*/ 48965 w 58860"/>
                      <a:gd name="connsiteY12" fmla="*/ 57164 h 58861"/>
                      <a:gd name="connsiteX13" fmla="*/ 53064 w 58860"/>
                      <a:gd name="connsiteY13" fmla="*/ 58861 h 58861"/>
                      <a:gd name="connsiteX14" fmla="*/ 57163 w 58860"/>
                      <a:gd name="connsiteY14" fmla="*/ 57164 h 58861"/>
                      <a:gd name="connsiteX15" fmla="*/ 57163 w 58860"/>
                      <a:gd name="connsiteY15" fmla="*/ 48965 h 58861"/>
                      <a:gd name="connsiteX16" fmla="*/ 37627 w 58860"/>
                      <a:gd name="connsiteY16" fmla="*/ 29431 h 58861"/>
                      <a:gd name="connsiteX17" fmla="*/ 57163 w 58860"/>
                      <a:gd name="connsiteY17" fmla="*/ 9896 h 58861"/>
                      <a:gd name="connsiteX18" fmla="*/ 57163 w 58860"/>
                      <a:gd name="connsiteY18" fmla="*/ 1698 h 5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860" h="58861">
                        <a:moveTo>
                          <a:pt x="57163" y="1698"/>
                        </a:moveTo>
                        <a:cubicBezTo>
                          <a:pt x="54899" y="-566"/>
                          <a:pt x="51230" y="-566"/>
                          <a:pt x="48965" y="1698"/>
                        </a:cubicBezTo>
                        <a:lnTo>
                          <a:pt x="29430" y="21233"/>
                        </a:lnTo>
                        <a:lnTo>
                          <a:pt x="9895" y="1698"/>
                        </a:lnTo>
                        <a:cubicBezTo>
                          <a:pt x="7632" y="-567"/>
                          <a:pt x="3961" y="-566"/>
                          <a:pt x="1698" y="1698"/>
                        </a:cubicBezTo>
                        <a:cubicBezTo>
                          <a:pt x="-566" y="3962"/>
                          <a:pt x="-566" y="7632"/>
                          <a:pt x="1698" y="9896"/>
                        </a:cubicBezTo>
                        <a:lnTo>
                          <a:pt x="21233" y="29431"/>
                        </a:lnTo>
                        <a:lnTo>
                          <a:pt x="1698" y="48965"/>
                        </a:lnTo>
                        <a:cubicBezTo>
                          <a:pt x="-566" y="51229"/>
                          <a:pt x="-566" y="54900"/>
                          <a:pt x="1698" y="57164"/>
                        </a:cubicBezTo>
                        <a:cubicBezTo>
                          <a:pt x="2829" y="58295"/>
                          <a:pt x="4313" y="58861"/>
                          <a:pt x="5797" y="58861"/>
                        </a:cubicBezTo>
                        <a:cubicBezTo>
                          <a:pt x="7279" y="58861"/>
                          <a:pt x="8763" y="58295"/>
                          <a:pt x="9894" y="57164"/>
                        </a:cubicBezTo>
                        <a:lnTo>
                          <a:pt x="29430" y="37628"/>
                        </a:lnTo>
                        <a:lnTo>
                          <a:pt x="48965" y="57164"/>
                        </a:lnTo>
                        <a:cubicBezTo>
                          <a:pt x="50097" y="58295"/>
                          <a:pt x="51580" y="58861"/>
                          <a:pt x="53064" y="58861"/>
                        </a:cubicBezTo>
                        <a:cubicBezTo>
                          <a:pt x="54547" y="58861"/>
                          <a:pt x="56030" y="58295"/>
                          <a:pt x="57163" y="57164"/>
                        </a:cubicBezTo>
                        <a:cubicBezTo>
                          <a:pt x="59426" y="54900"/>
                          <a:pt x="59426" y="51229"/>
                          <a:pt x="57163" y="48965"/>
                        </a:cubicBezTo>
                        <a:lnTo>
                          <a:pt x="37627" y="29431"/>
                        </a:lnTo>
                        <a:lnTo>
                          <a:pt x="57163" y="9896"/>
                        </a:lnTo>
                        <a:cubicBezTo>
                          <a:pt x="59426" y="7632"/>
                          <a:pt x="59426" y="3962"/>
                          <a:pt x="57163" y="1698"/>
                        </a:cubicBezTo>
                        <a:close/>
                      </a:path>
                    </a:pathLst>
                  </a:custGeom>
                  <a:solidFill>
                    <a:schemeClr val="bg1"/>
                  </a:solidFill>
                  <a:ln w="14604" cap="flat">
                    <a:solidFill>
                      <a:schemeClr val="bg1"/>
                    </a:solidFill>
                    <a:prstDash val="solid"/>
                    <a:miter/>
                  </a:ln>
                </p:spPr>
                <p:txBody>
                  <a:bodyPr rtlCol="0" anchor="ctr"/>
                  <a:lstStyle/>
                  <a:p>
                    <a:endParaRPr lang="nl-NL" sz="1349"/>
                  </a:p>
                </p:txBody>
              </p:sp>
            </p:grpSp>
          </p:grpSp>
          <p:grpSp>
            <p:nvGrpSpPr>
              <p:cNvPr id="48" name="Groep 47">
                <a:extLst>
                  <a:ext uri="{FF2B5EF4-FFF2-40B4-BE49-F238E27FC236}">
                    <a16:creationId xmlns:a16="http://schemas.microsoft.com/office/drawing/2014/main" id="{256C452B-2266-2071-9636-5EB2F6369090}"/>
                  </a:ext>
                </a:extLst>
              </p:cNvPr>
              <p:cNvGrpSpPr/>
              <p:nvPr/>
            </p:nvGrpSpPr>
            <p:grpSpPr>
              <a:xfrm>
                <a:off x="6129334" y="4156211"/>
                <a:ext cx="813566" cy="967472"/>
                <a:chOff x="9319225" y="4431324"/>
                <a:chExt cx="941075" cy="1119103"/>
              </a:xfrm>
            </p:grpSpPr>
            <p:cxnSp>
              <p:nvCxnSpPr>
                <p:cNvPr id="71" name="Rechte verbindingslijn 70">
                  <a:extLst>
                    <a:ext uri="{FF2B5EF4-FFF2-40B4-BE49-F238E27FC236}">
                      <a16:creationId xmlns:a16="http://schemas.microsoft.com/office/drawing/2014/main" id="{2FFA3255-EDDF-CA1B-B0D8-7D8416EE7281}"/>
                    </a:ext>
                  </a:extLst>
                </p:cNvPr>
                <p:cNvCxnSpPr>
                  <a:cxnSpLocks/>
                </p:cNvCxnSpPr>
                <p:nvPr/>
              </p:nvCxnSpPr>
              <p:spPr>
                <a:xfrm flipH="1" flipV="1">
                  <a:off x="9319225" y="4431324"/>
                  <a:ext cx="941075" cy="1119103"/>
                </a:xfrm>
                <a:prstGeom prst="line">
                  <a:avLst/>
                </a:prstGeom>
                <a:ln w="12700">
                  <a:gradFill>
                    <a:gsLst>
                      <a:gs pos="0">
                        <a:schemeClr val="accent2"/>
                      </a:gs>
                      <a:gs pos="88000">
                        <a:schemeClr val="bg1">
                          <a:alpha val="26634"/>
                        </a:schemeClr>
                      </a:gs>
                    </a:gsLst>
                    <a:lin ang="5400000" scaled="1"/>
                  </a:gradFill>
                  <a:prstDash val="dash"/>
                </a:ln>
              </p:spPr>
              <p:style>
                <a:lnRef idx="1">
                  <a:schemeClr val="accent1"/>
                </a:lnRef>
                <a:fillRef idx="0">
                  <a:schemeClr val="accent1"/>
                </a:fillRef>
                <a:effectRef idx="0">
                  <a:schemeClr val="accent1"/>
                </a:effectRef>
                <a:fontRef idx="minor">
                  <a:schemeClr val="tx1"/>
                </a:fontRef>
              </p:style>
            </p:cxnSp>
            <p:grpSp>
              <p:nvGrpSpPr>
                <p:cNvPr id="33" name="Groep 32">
                  <a:extLst>
                    <a:ext uri="{FF2B5EF4-FFF2-40B4-BE49-F238E27FC236}">
                      <a16:creationId xmlns:a16="http://schemas.microsoft.com/office/drawing/2014/main" id="{FE8F8EFC-E17C-F8C1-DD5C-65E4DAE5E526}"/>
                    </a:ext>
                  </a:extLst>
                </p:cNvPr>
                <p:cNvGrpSpPr/>
                <p:nvPr/>
              </p:nvGrpSpPr>
              <p:grpSpPr>
                <a:xfrm>
                  <a:off x="9435113" y="4582328"/>
                  <a:ext cx="253155" cy="253155"/>
                  <a:chOff x="6047952" y="3051425"/>
                  <a:chExt cx="520832" cy="520832"/>
                </a:xfrm>
              </p:grpSpPr>
              <p:sp>
                <p:nvSpPr>
                  <p:cNvPr id="34" name="Vrije vorm 33">
                    <a:extLst>
                      <a:ext uri="{FF2B5EF4-FFF2-40B4-BE49-F238E27FC236}">
                        <a16:creationId xmlns:a16="http://schemas.microsoft.com/office/drawing/2014/main" id="{DFE505DD-53B8-8676-8E6F-4B1FE37458BA}"/>
                      </a:ext>
                    </a:extLst>
                  </p:cNvPr>
                  <p:cNvSpPr/>
                  <p:nvPr/>
                </p:nvSpPr>
                <p:spPr>
                  <a:xfrm>
                    <a:off x="6047952" y="3051425"/>
                    <a:ext cx="520832" cy="520832"/>
                  </a:xfrm>
                  <a:custGeom>
                    <a:avLst/>
                    <a:gdLst>
                      <a:gd name="connsiteX0" fmla="*/ 121817 w 121817"/>
                      <a:gd name="connsiteY0" fmla="*/ 60909 h 121817"/>
                      <a:gd name="connsiteX1" fmla="*/ 60908 w 121817"/>
                      <a:gd name="connsiteY1" fmla="*/ 121818 h 121817"/>
                      <a:gd name="connsiteX2" fmla="*/ -1 w 121817"/>
                      <a:gd name="connsiteY2" fmla="*/ 60909 h 121817"/>
                      <a:gd name="connsiteX3" fmla="*/ 60908 w 121817"/>
                      <a:gd name="connsiteY3" fmla="*/ 0 h 121817"/>
                      <a:gd name="connsiteX4" fmla="*/ 121817 w 121817"/>
                      <a:gd name="connsiteY4" fmla="*/ 60909 h 121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17" h="121817">
                        <a:moveTo>
                          <a:pt x="121817" y="60909"/>
                        </a:moveTo>
                        <a:cubicBezTo>
                          <a:pt x="121817" y="94548"/>
                          <a:pt x="94547" y="121818"/>
                          <a:pt x="60908" y="121818"/>
                        </a:cubicBezTo>
                        <a:cubicBezTo>
                          <a:pt x="27269" y="121818"/>
                          <a:pt x="-1" y="94548"/>
                          <a:pt x="-1" y="60909"/>
                        </a:cubicBezTo>
                        <a:cubicBezTo>
                          <a:pt x="-1" y="27270"/>
                          <a:pt x="27269" y="0"/>
                          <a:pt x="60908" y="0"/>
                        </a:cubicBezTo>
                        <a:cubicBezTo>
                          <a:pt x="94547" y="0"/>
                          <a:pt x="121817" y="27270"/>
                          <a:pt x="121817" y="60909"/>
                        </a:cubicBezTo>
                        <a:close/>
                      </a:path>
                    </a:pathLst>
                  </a:custGeom>
                  <a:solidFill>
                    <a:srgbClr val="CD1626"/>
                  </a:solidFill>
                  <a:ln w="9525" cap="flat">
                    <a:solidFill>
                      <a:srgbClr val="FFFFFF"/>
                    </a:solidFill>
                    <a:prstDash val="solid"/>
                    <a:miter/>
                  </a:ln>
                </p:spPr>
                <p:txBody>
                  <a:bodyPr rtlCol="0" anchor="ctr"/>
                  <a:lstStyle/>
                  <a:p>
                    <a:endParaRPr lang="nl-NL" sz="1349"/>
                  </a:p>
                </p:txBody>
              </p:sp>
              <p:sp>
                <p:nvSpPr>
                  <p:cNvPr id="35" name="Vrije vorm 34">
                    <a:extLst>
                      <a:ext uri="{FF2B5EF4-FFF2-40B4-BE49-F238E27FC236}">
                        <a16:creationId xmlns:a16="http://schemas.microsoft.com/office/drawing/2014/main" id="{FD0DEEC6-D1E0-CB71-9782-FCEDF25D1666}"/>
                      </a:ext>
                    </a:extLst>
                  </p:cNvPr>
                  <p:cNvSpPr/>
                  <p:nvPr/>
                </p:nvSpPr>
                <p:spPr>
                  <a:xfrm>
                    <a:off x="6207581" y="3211054"/>
                    <a:ext cx="201575" cy="201575"/>
                  </a:xfrm>
                  <a:custGeom>
                    <a:avLst/>
                    <a:gdLst>
                      <a:gd name="connsiteX0" fmla="*/ 57163 w 58860"/>
                      <a:gd name="connsiteY0" fmla="*/ 1698 h 58861"/>
                      <a:gd name="connsiteX1" fmla="*/ 48965 w 58860"/>
                      <a:gd name="connsiteY1" fmla="*/ 1698 h 58861"/>
                      <a:gd name="connsiteX2" fmla="*/ 29430 w 58860"/>
                      <a:gd name="connsiteY2" fmla="*/ 21233 h 58861"/>
                      <a:gd name="connsiteX3" fmla="*/ 9895 w 58860"/>
                      <a:gd name="connsiteY3" fmla="*/ 1698 h 58861"/>
                      <a:gd name="connsiteX4" fmla="*/ 1698 w 58860"/>
                      <a:gd name="connsiteY4" fmla="*/ 1698 h 58861"/>
                      <a:gd name="connsiteX5" fmla="*/ 1698 w 58860"/>
                      <a:gd name="connsiteY5" fmla="*/ 9896 h 58861"/>
                      <a:gd name="connsiteX6" fmla="*/ 21233 w 58860"/>
                      <a:gd name="connsiteY6" fmla="*/ 29431 h 58861"/>
                      <a:gd name="connsiteX7" fmla="*/ 1698 w 58860"/>
                      <a:gd name="connsiteY7" fmla="*/ 48965 h 58861"/>
                      <a:gd name="connsiteX8" fmla="*/ 1698 w 58860"/>
                      <a:gd name="connsiteY8" fmla="*/ 57164 h 58861"/>
                      <a:gd name="connsiteX9" fmla="*/ 5797 w 58860"/>
                      <a:gd name="connsiteY9" fmla="*/ 58861 h 58861"/>
                      <a:gd name="connsiteX10" fmla="*/ 9894 w 58860"/>
                      <a:gd name="connsiteY10" fmla="*/ 57164 h 58861"/>
                      <a:gd name="connsiteX11" fmla="*/ 29430 w 58860"/>
                      <a:gd name="connsiteY11" fmla="*/ 37628 h 58861"/>
                      <a:gd name="connsiteX12" fmla="*/ 48965 w 58860"/>
                      <a:gd name="connsiteY12" fmla="*/ 57164 h 58861"/>
                      <a:gd name="connsiteX13" fmla="*/ 53064 w 58860"/>
                      <a:gd name="connsiteY13" fmla="*/ 58861 h 58861"/>
                      <a:gd name="connsiteX14" fmla="*/ 57163 w 58860"/>
                      <a:gd name="connsiteY14" fmla="*/ 57164 h 58861"/>
                      <a:gd name="connsiteX15" fmla="*/ 57163 w 58860"/>
                      <a:gd name="connsiteY15" fmla="*/ 48965 h 58861"/>
                      <a:gd name="connsiteX16" fmla="*/ 37627 w 58860"/>
                      <a:gd name="connsiteY16" fmla="*/ 29431 h 58861"/>
                      <a:gd name="connsiteX17" fmla="*/ 57163 w 58860"/>
                      <a:gd name="connsiteY17" fmla="*/ 9896 h 58861"/>
                      <a:gd name="connsiteX18" fmla="*/ 57163 w 58860"/>
                      <a:gd name="connsiteY18" fmla="*/ 1698 h 5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860" h="58861">
                        <a:moveTo>
                          <a:pt x="57163" y="1698"/>
                        </a:moveTo>
                        <a:cubicBezTo>
                          <a:pt x="54899" y="-566"/>
                          <a:pt x="51230" y="-566"/>
                          <a:pt x="48965" y="1698"/>
                        </a:cubicBezTo>
                        <a:lnTo>
                          <a:pt x="29430" y="21233"/>
                        </a:lnTo>
                        <a:lnTo>
                          <a:pt x="9895" y="1698"/>
                        </a:lnTo>
                        <a:cubicBezTo>
                          <a:pt x="7632" y="-567"/>
                          <a:pt x="3961" y="-566"/>
                          <a:pt x="1698" y="1698"/>
                        </a:cubicBezTo>
                        <a:cubicBezTo>
                          <a:pt x="-566" y="3962"/>
                          <a:pt x="-566" y="7632"/>
                          <a:pt x="1698" y="9896"/>
                        </a:cubicBezTo>
                        <a:lnTo>
                          <a:pt x="21233" y="29431"/>
                        </a:lnTo>
                        <a:lnTo>
                          <a:pt x="1698" y="48965"/>
                        </a:lnTo>
                        <a:cubicBezTo>
                          <a:pt x="-566" y="51229"/>
                          <a:pt x="-566" y="54900"/>
                          <a:pt x="1698" y="57164"/>
                        </a:cubicBezTo>
                        <a:cubicBezTo>
                          <a:pt x="2829" y="58295"/>
                          <a:pt x="4313" y="58861"/>
                          <a:pt x="5797" y="58861"/>
                        </a:cubicBezTo>
                        <a:cubicBezTo>
                          <a:pt x="7279" y="58861"/>
                          <a:pt x="8763" y="58295"/>
                          <a:pt x="9894" y="57164"/>
                        </a:cubicBezTo>
                        <a:lnTo>
                          <a:pt x="29430" y="37628"/>
                        </a:lnTo>
                        <a:lnTo>
                          <a:pt x="48965" y="57164"/>
                        </a:lnTo>
                        <a:cubicBezTo>
                          <a:pt x="50097" y="58295"/>
                          <a:pt x="51580" y="58861"/>
                          <a:pt x="53064" y="58861"/>
                        </a:cubicBezTo>
                        <a:cubicBezTo>
                          <a:pt x="54547" y="58861"/>
                          <a:pt x="56030" y="58295"/>
                          <a:pt x="57163" y="57164"/>
                        </a:cubicBezTo>
                        <a:cubicBezTo>
                          <a:pt x="59426" y="54900"/>
                          <a:pt x="59426" y="51229"/>
                          <a:pt x="57163" y="48965"/>
                        </a:cubicBezTo>
                        <a:lnTo>
                          <a:pt x="37627" y="29431"/>
                        </a:lnTo>
                        <a:lnTo>
                          <a:pt x="57163" y="9896"/>
                        </a:lnTo>
                        <a:cubicBezTo>
                          <a:pt x="59426" y="7632"/>
                          <a:pt x="59426" y="3962"/>
                          <a:pt x="57163" y="1698"/>
                        </a:cubicBezTo>
                        <a:close/>
                      </a:path>
                    </a:pathLst>
                  </a:custGeom>
                  <a:solidFill>
                    <a:schemeClr val="bg1"/>
                  </a:solidFill>
                  <a:ln w="14604" cap="flat">
                    <a:solidFill>
                      <a:schemeClr val="bg1"/>
                    </a:solidFill>
                    <a:prstDash val="solid"/>
                    <a:miter/>
                  </a:ln>
                </p:spPr>
                <p:txBody>
                  <a:bodyPr rtlCol="0" anchor="ctr"/>
                  <a:lstStyle/>
                  <a:p>
                    <a:endParaRPr lang="nl-NL" sz="1349"/>
                  </a:p>
                </p:txBody>
              </p:sp>
            </p:grpSp>
          </p:grpSp>
          <p:grpSp>
            <p:nvGrpSpPr>
              <p:cNvPr id="49" name="Groep 48">
                <a:extLst>
                  <a:ext uri="{FF2B5EF4-FFF2-40B4-BE49-F238E27FC236}">
                    <a16:creationId xmlns:a16="http://schemas.microsoft.com/office/drawing/2014/main" id="{401B5FA6-9D6A-6D17-321E-059ED7CCA22E}"/>
                  </a:ext>
                </a:extLst>
              </p:cNvPr>
              <p:cNvGrpSpPr/>
              <p:nvPr/>
            </p:nvGrpSpPr>
            <p:grpSpPr>
              <a:xfrm>
                <a:off x="6857190" y="3029858"/>
                <a:ext cx="218071" cy="2072904"/>
                <a:chOff x="10161157" y="3128439"/>
                <a:chExt cx="252249" cy="2397788"/>
              </a:xfrm>
            </p:grpSpPr>
            <p:cxnSp>
              <p:nvCxnSpPr>
                <p:cNvPr id="69" name="Rechte verbindingslijn 68">
                  <a:extLst>
                    <a:ext uri="{FF2B5EF4-FFF2-40B4-BE49-F238E27FC236}">
                      <a16:creationId xmlns:a16="http://schemas.microsoft.com/office/drawing/2014/main" id="{71A03F8F-9F25-8167-4462-CEFDB8F2C464}"/>
                    </a:ext>
                  </a:extLst>
                </p:cNvPr>
                <p:cNvCxnSpPr/>
                <p:nvPr/>
              </p:nvCxnSpPr>
              <p:spPr>
                <a:xfrm>
                  <a:off x="10290271" y="3128439"/>
                  <a:ext cx="0" cy="2397788"/>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nvGrpSpPr>
                <p:cNvPr id="40" name="Groep 39">
                  <a:extLst>
                    <a:ext uri="{FF2B5EF4-FFF2-40B4-BE49-F238E27FC236}">
                      <a16:creationId xmlns:a16="http://schemas.microsoft.com/office/drawing/2014/main" id="{C76AFC62-1DEE-864B-2E73-DDB4E26FA84E}"/>
                    </a:ext>
                  </a:extLst>
                </p:cNvPr>
                <p:cNvGrpSpPr/>
                <p:nvPr/>
              </p:nvGrpSpPr>
              <p:grpSpPr>
                <a:xfrm>
                  <a:off x="10161157" y="4179075"/>
                  <a:ext cx="252249" cy="252249"/>
                  <a:chOff x="10150162" y="4800904"/>
                  <a:chExt cx="94855" cy="94855"/>
                </a:xfrm>
              </p:grpSpPr>
              <p:sp>
                <p:nvSpPr>
                  <p:cNvPr id="41" name="Vrije vorm 40">
                    <a:extLst>
                      <a:ext uri="{FF2B5EF4-FFF2-40B4-BE49-F238E27FC236}">
                        <a16:creationId xmlns:a16="http://schemas.microsoft.com/office/drawing/2014/main" id="{04DBD5DE-A22F-6B24-244E-C80FDE930F16}"/>
                      </a:ext>
                    </a:extLst>
                  </p:cNvPr>
                  <p:cNvSpPr/>
                  <p:nvPr/>
                </p:nvSpPr>
                <p:spPr>
                  <a:xfrm>
                    <a:off x="10150162" y="4800904"/>
                    <a:ext cx="94855" cy="94855"/>
                  </a:xfrm>
                  <a:custGeom>
                    <a:avLst/>
                    <a:gdLst>
                      <a:gd name="connsiteX0" fmla="*/ 141176 w 141176"/>
                      <a:gd name="connsiteY0" fmla="*/ 70589 h 141176"/>
                      <a:gd name="connsiteX1" fmla="*/ 70588 w 141176"/>
                      <a:gd name="connsiteY1" fmla="*/ 141177 h 141176"/>
                      <a:gd name="connsiteX2" fmla="*/ 0 w 141176"/>
                      <a:gd name="connsiteY2" fmla="*/ 70589 h 141176"/>
                      <a:gd name="connsiteX3" fmla="*/ 70588 w 141176"/>
                      <a:gd name="connsiteY3" fmla="*/ 0 h 141176"/>
                      <a:gd name="connsiteX4" fmla="*/ 141176 w 141176"/>
                      <a:gd name="connsiteY4" fmla="*/ 70589 h 141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 h="141176">
                        <a:moveTo>
                          <a:pt x="141176" y="70589"/>
                        </a:moveTo>
                        <a:cubicBezTo>
                          <a:pt x="141176" y="109573"/>
                          <a:pt x="109573" y="141177"/>
                          <a:pt x="70588" y="141177"/>
                        </a:cubicBezTo>
                        <a:cubicBezTo>
                          <a:pt x="31603" y="141177"/>
                          <a:pt x="0" y="109573"/>
                          <a:pt x="0" y="70589"/>
                        </a:cubicBezTo>
                        <a:cubicBezTo>
                          <a:pt x="0" y="31604"/>
                          <a:pt x="31603" y="0"/>
                          <a:pt x="70588" y="0"/>
                        </a:cubicBezTo>
                        <a:cubicBezTo>
                          <a:pt x="109573" y="0"/>
                          <a:pt x="141176" y="31604"/>
                          <a:pt x="141176" y="70589"/>
                        </a:cubicBezTo>
                        <a:close/>
                      </a:path>
                    </a:pathLst>
                  </a:custGeom>
                  <a:solidFill>
                    <a:srgbClr val="A2BC0C"/>
                  </a:solidFill>
                  <a:ln w="9525" cap="flat">
                    <a:solidFill>
                      <a:srgbClr val="FFFFFF"/>
                    </a:solidFill>
                    <a:prstDash val="solid"/>
                    <a:miter/>
                  </a:ln>
                </p:spPr>
                <p:txBody>
                  <a:bodyPr rtlCol="0" anchor="ctr"/>
                  <a:lstStyle/>
                  <a:p>
                    <a:endParaRPr lang="nl-NL" sz="1349"/>
                  </a:p>
                </p:txBody>
              </p:sp>
              <p:sp>
                <p:nvSpPr>
                  <p:cNvPr id="42" name="Vrije vorm 41">
                    <a:extLst>
                      <a:ext uri="{FF2B5EF4-FFF2-40B4-BE49-F238E27FC236}">
                        <a16:creationId xmlns:a16="http://schemas.microsoft.com/office/drawing/2014/main" id="{3F80934B-CE2F-439A-21F4-517F7B84804A}"/>
                      </a:ext>
                    </a:extLst>
                  </p:cNvPr>
                  <p:cNvSpPr/>
                  <p:nvPr/>
                </p:nvSpPr>
                <p:spPr>
                  <a:xfrm>
                    <a:off x="10173917" y="4830120"/>
                    <a:ext cx="47344" cy="36843"/>
                  </a:xfrm>
                  <a:custGeom>
                    <a:avLst/>
                    <a:gdLst>
                      <a:gd name="connsiteX0" fmla="*/ 57260 w 70463"/>
                      <a:gd name="connsiteY0" fmla="*/ 2265 h 54835"/>
                      <a:gd name="connsiteX1" fmla="*/ 23880 w 70463"/>
                      <a:gd name="connsiteY1" fmla="*/ 35645 h 54835"/>
                      <a:gd name="connsiteX2" fmla="*/ 13203 w 70463"/>
                      <a:gd name="connsiteY2" fmla="*/ 24968 h 54835"/>
                      <a:gd name="connsiteX3" fmla="*/ 2265 w 70463"/>
                      <a:gd name="connsiteY3" fmla="*/ 24968 h 54835"/>
                      <a:gd name="connsiteX4" fmla="*/ 2265 w 70463"/>
                      <a:gd name="connsiteY4" fmla="*/ 24968 h 54835"/>
                      <a:gd name="connsiteX5" fmla="*/ 2265 w 70463"/>
                      <a:gd name="connsiteY5" fmla="*/ 35905 h 54835"/>
                      <a:gd name="connsiteX6" fmla="*/ 19296 w 70463"/>
                      <a:gd name="connsiteY6" fmla="*/ 52936 h 54835"/>
                      <a:gd name="connsiteX7" fmla="*/ 28464 w 70463"/>
                      <a:gd name="connsiteY7" fmla="*/ 52936 h 54835"/>
                      <a:gd name="connsiteX8" fmla="*/ 68198 w 70463"/>
                      <a:gd name="connsiteY8" fmla="*/ 13203 h 54835"/>
                      <a:gd name="connsiteX9" fmla="*/ 68198 w 70463"/>
                      <a:gd name="connsiteY9" fmla="*/ 2265 h 54835"/>
                      <a:gd name="connsiteX10" fmla="*/ 68198 w 70463"/>
                      <a:gd name="connsiteY10" fmla="*/ 2265 h 54835"/>
                      <a:gd name="connsiteX11" fmla="*/ 57260 w 70463"/>
                      <a:gd name="connsiteY11" fmla="*/ 2265 h 5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63" h="54835">
                        <a:moveTo>
                          <a:pt x="57260" y="2265"/>
                        </a:moveTo>
                        <a:lnTo>
                          <a:pt x="23880" y="35645"/>
                        </a:lnTo>
                        <a:lnTo>
                          <a:pt x="13203" y="24968"/>
                        </a:lnTo>
                        <a:cubicBezTo>
                          <a:pt x="10182" y="21947"/>
                          <a:pt x="5286" y="21947"/>
                          <a:pt x="2265" y="24968"/>
                        </a:cubicBezTo>
                        <a:lnTo>
                          <a:pt x="2265" y="24968"/>
                        </a:lnTo>
                        <a:cubicBezTo>
                          <a:pt x="-755" y="27989"/>
                          <a:pt x="-755" y="32886"/>
                          <a:pt x="2265" y="35905"/>
                        </a:cubicBezTo>
                        <a:lnTo>
                          <a:pt x="19296" y="52936"/>
                        </a:lnTo>
                        <a:cubicBezTo>
                          <a:pt x="21827" y="55468"/>
                          <a:pt x="25932" y="55468"/>
                          <a:pt x="28464" y="52936"/>
                        </a:cubicBezTo>
                        <a:lnTo>
                          <a:pt x="68198" y="13203"/>
                        </a:lnTo>
                        <a:cubicBezTo>
                          <a:pt x="71218" y="10183"/>
                          <a:pt x="71218" y="5285"/>
                          <a:pt x="68198" y="2265"/>
                        </a:cubicBezTo>
                        <a:lnTo>
                          <a:pt x="68198" y="2265"/>
                        </a:lnTo>
                        <a:cubicBezTo>
                          <a:pt x="65177" y="-755"/>
                          <a:pt x="60280" y="-755"/>
                          <a:pt x="57260" y="2265"/>
                        </a:cubicBezTo>
                        <a:close/>
                      </a:path>
                    </a:pathLst>
                  </a:custGeom>
                  <a:solidFill>
                    <a:srgbClr val="FFFFFF"/>
                  </a:solidFill>
                  <a:ln w="29587" cap="flat">
                    <a:noFill/>
                    <a:prstDash val="solid"/>
                    <a:miter/>
                  </a:ln>
                </p:spPr>
                <p:txBody>
                  <a:bodyPr rtlCol="0" anchor="ctr"/>
                  <a:lstStyle/>
                  <a:p>
                    <a:endParaRPr lang="nl-NL" sz="1349"/>
                  </a:p>
                </p:txBody>
              </p:sp>
            </p:grpSp>
          </p:grpSp>
          <p:grpSp>
            <p:nvGrpSpPr>
              <p:cNvPr id="65" name="Groep 64">
                <a:extLst>
                  <a:ext uri="{FF2B5EF4-FFF2-40B4-BE49-F238E27FC236}">
                    <a16:creationId xmlns:a16="http://schemas.microsoft.com/office/drawing/2014/main" id="{311679D7-AB9D-B300-6ABC-B0B617798796}"/>
                  </a:ext>
                </a:extLst>
              </p:cNvPr>
              <p:cNvGrpSpPr/>
              <p:nvPr/>
            </p:nvGrpSpPr>
            <p:grpSpPr>
              <a:xfrm>
                <a:off x="6177120" y="2762697"/>
                <a:ext cx="836282" cy="925778"/>
                <a:chOff x="9374500" y="2819406"/>
                <a:chExt cx="967351" cy="1070874"/>
              </a:xfrm>
            </p:grpSpPr>
            <p:cxnSp>
              <p:nvCxnSpPr>
                <p:cNvPr id="78" name="Rechte verbindingslijn 77">
                  <a:extLst>
                    <a:ext uri="{FF2B5EF4-FFF2-40B4-BE49-F238E27FC236}">
                      <a16:creationId xmlns:a16="http://schemas.microsoft.com/office/drawing/2014/main" id="{7FA2C7EC-55C8-F7AB-1204-E9F342EC3ED8}"/>
                    </a:ext>
                  </a:extLst>
                </p:cNvPr>
                <p:cNvCxnSpPr>
                  <a:cxnSpLocks/>
                  <a:stCxn id="29" idx="1"/>
                </p:cNvCxnSpPr>
                <p:nvPr/>
              </p:nvCxnSpPr>
              <p:spPr>
                <a:xfrm flipV="1">
                  <a:off x="9533595" y="2819406"/>
                  <a:ext cx="808256" cy="898134"/>
                </a:xfrm>
                <a:prstGeom prst="line">
                  <a:avLst/>
                </a:prstGeom>
                <a:ln w="12700">
                  <a:gradFill>
                    <a:gsLst>
                      <a:gs pos="0">
                        <a:schemeClr val="bg1"/>
                      </a:gs>
                      <a:gs pos="74000">
                        <a:schemeClr val="accent2"/>
                      </a:gs>
                      <a:gs pos="83000">
                        <a:schemeClr val="accent2"/>
                      </a:gs>
                      <a:gs pos="100000">
                        <a:schemeClr val="accent2"/>
                      </a:gs>
                    </a:gsLst>
                    <a:lin ang="5400000" scaled="1"/>
                  </a:gradFill>
                  <a:prstDash val="dash"/>
                </a:ln>
              </p:spPr>
              <p:style>
                <a:lnRef idx="1">
                  <a:schemeClr val="accent1"/>
                </a:lnRef>
                <a:fillRef idx="0">
                  <a:schemeClr val="accent1"/>
                </a:fillRef>
                <a:effectRef idx="0">
                  <a:schemeClr val="accent1"/>
                </a:effectRef>
                <a:fontRef idx="minor">
                  <a:schemeClr val="tx1"/>
                </a:fontRef>
              </p:style>
            </p:cxnSp>
            <p:grpSp>
              <p:nvGrpSpPr>
                <p:cNvPr id="23" name="Groep 22">
                  <a:extLst>
                    <a:ext uri="{FF2B5EF4-FFF2-40B4-BE49-F238E27FC236}">
                      <a16:creationId xmlns:a16="http://schemas.microsoft.com/office/drawing/2014/main" id="{6E22223A-8B2B-D859-F07E-8CAAE2A68942}"/>
                    </a:ext>
                  </a:extLst>
                </p:cNvPr>
                <p:cNvGrpSpPr/>
                <p:nvPr/>
              </p:nvGrpSpPr>
              <p:grpSpPr>
                <a:xfrm>
                  <a:off x="9374500" y="3637125"/>
                  <a:ext cx="253155" cy="253155"/>
                  <a:chOff x="8005673" y="4330569"/>
                  <a:chExt cx="253155" cy="253155"/>
                </a:xfrm>
              </p:grpSpPr>
              <p:sp>
                <p:nvSpPr>
                  <p:cNvPr id="25" name="Vrije vorm 24">
                    <a:extLst>
                      <a:ext uri="{FF2B5EF4-FFF2-40B4-BE49-F238E27FC236}">
                        <a16:creationId xmlns:a16="http://schemas.microsoft.com/office/drawing/2014/main" id="{3A4422DA-3161-C9B2-8432-379FEC17CCBE}"/>
                      </a:ext>
                    </a:extLst>
                  </p:cNvPr>
                  <p:cNvSpPr/>
                  <p:nvPr/>
                </p:nvSpPr>
                <p:spPr>
                  <a:xfrm>
                    <a:off x="8005673" y="4330569"/>
                    <a:ext cx="253155" cy="253155"/>
                  </a:xfrm>
                  <a:custGeom>
                    <a:avLst/>
                    <a:gdLst>
                      <a:gd name="connsiteX0" fmla="*/ 121817 w 121817"/>
                      <a:gd name="connsiteY0" fmla="*/ 60909 h 121817"/>
                      <a:gd name="connsiteX1" fmla="*/ 60908 w 121817"/>
                      <a:gd name="connsiteY1" fmla="*/ 121818 h 121817"/>
                      <a:gd name="connsiteX2" fmla="*/ -1 w 121817"/>
                      <a:gd name="connsiteY2" fmla="*/ 60909 h 121817"/>
                      <a:gd name="connsiteX3" fmla="*/ 60908 w 121817"/>
                      <a:gd name="connsiteY3" fmla="*/ 0 h 121817"/>
                      <a:gd name="connsiteX4" fmla="*/ 121817 w 121817"/>
                      <a:gd name="connsiteY4" fmla="*/ 60909 h 121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17" h="121817">
                        <a:moveTo>
                          <a:pt x="121817" y="60909"/>
                        </a:moveTo>
                        <a:cubicBezTo>
                          <a:pt x="121817" y="94548"/>
                          <a:pt x="94547" y="121818"/>
                          <a:pt x="60908" y="121818"/>
                        </a:cubicBezTo>
                        <a:cubicBezTo>
                          <a:pt x="27269" y="121818"/>
                          <a:pt x="-1" y="94548"/>
                          <a:pt x="-1" y="60909"/>
                        </a:cubicBezTo>
                        <a:cubicBezTo>
                          <a:pt x="-1" y="27270"/>
                          <a:pt x="27269" y="0"/>
                          <a:pt x="60908" y="0"/>
                        </a:cubicBezTo>
                        <a:cubicBezTo>
                          <a:pt x="94547" y="0"/>
                          <a:pt x="121817" y="27270"/>
                          <a:pt x="121817" y="60909"/>
                        </a:cubicBezTo>
                        <a:close/>
                      </a:path>
                    </a:pathLst>
                  </a:custGeom>
                  <a:solidFill>
                    <a:srgbClr val="CD1626"/>
                  </a:solidFill>
                  <a:ln w="9525" cap="flat">
                    <a:solidFill>
                      <a:srgbClr val="FFFFFF"/>
                    </a:solidFill>
                    <a:prstDash val="solid"/>
                    <a:miter/>
                  </a:ln>
                </p:spPr>
                <p:txBody>
                  <a:bodyPr rtlCol="0" anchor="ctr"/>
                  <a:lstStyle/>
                  <a:p>
                    <a:endParaRPr lang="nl-NL" sz="1349"/>
                  </a:p>
                </p:txBody>
              </p:sp>
              <p:sp>
                <p:nvSpPr>
                  <p:cNvPr id="29" name="Vrije vorm 28">
                    <a:extLst>
                      <a:ext uri="{FF2B5EF4-FFF2-40B4-BE49-F238E27FC236}">
                        <a16:creationId xmlns:a16="http://schemas.microsoft.com/office/drawing/2014/main" id="{2AFD7E62-D1ED-3B98-00C9-AFCA3E6872AA}"/>
                      </a:ext>
                    </a:extLst>
                  </p:cNvPr>
                  <p:cNvSpPr/>
                  <p:nvPr/>
                </p:nvSpPr>
                <p:spPr>
                  <a:xfrm>
                    <a:off x="8083262" y="4408158"/>
                    <a:ext cx="97977" cy="97977"/>
                  </a:xfrm>
                  <a:custGeom>
                    <a:avLst/>
                    <a:gdLst>
                      <a:gd name="connsiteX0" fmla="*/ 57163 w 58860"/>
                      <a:gd name="connsiteY0" fmla="*/ 1698 h 58861"/>
                      <a:gd name="connsiteX1" fmla="*/ 48965 w 58860"/>
                      <a:gd name="connsiteY1" fmla="*/ 1698 h 58861"/>
                      <a:gd name="connsiteX2" fmla="*/ 29430 w 58860"/>
                      <a:gd name="connsiteY2" fmla="*/ 21233 h 58861"/>
                      <a:gd name="connsiteX3" fmla="*/ 9895 w 58860"/>
                      <a:gd name="connsiteY3" fmla="*/ 1698 h 58861"/>
                      <a:gd name="connsiteX4" fmla="*/ 1698 w 58860"/>
                      <a:gd name="connsiteY4" fmla="*/ 1698 h 58861"/>
                      <a:gd name="connsiteX5" fmla="*/ 1698 w 58860"/>
                      <a:gd name="connsiteY5" fmla="*/ 9896 h 58861"/>
                      <a:gd name="connsiteX6" fmla="*/ 21233 w 58860"/>
                      <a:gd name="connsiteY6" fmla="*/ 29431 h 58861"/>
                      <a:gd name="connsiteX7" fmla="*/ 1698 w 58860"/>
                      <a:gd name="connsiteY7" fmla="*/ 48965 h 58861"/>
                      <a:gd name="connsiteX8" fmla="*/ 1698 w 58860"/>
                      <a:gd name="connsiteY8" fmla="*/ 57164 h 58861"/>
                      <a:gd name="connsiteX9" fmla="*/ 5797 w 58860"/>
                      <a:gd name="connsiteY9" fmla="*/ 58861 h 58861"/>
                      <a:gd name="connsiteX10" fmla="*/ 9894 w 58860"/>
                      <a:gd name="connsiteY10" fmla="*/ 57164 h 58861"/>
                      <a:gd name="connsiteX11" fmla="*/ 29430 w 58860"/>
                      <a:gd name="connsiteY11" fmla="*/ 37628 h 58861"/>
                      <a:gd name="connsiteX12" fmla="*/ 48965 w 58860"/>
                      <a:gd name="connsiteY12" fmla="*/ 57164 h 58861"/>
                      <a:gd name="connsiteX13" fmla="*/ 53064 w 58860"/>
                      <a:gd name="connsiteY13" fmla="*/ 58861 h 58861"/>
                      <a:gd name="connsiteX14" fmla="*/ 57163 w 58860"/>
                      <a:gd name="connsiteY14" fmla="*/ 57164 h 58861"/>
                      <a:gd name="connsiteX15" fmla="*/ 57163 w 58860"/>
                      <a:gd name="connsiteY15" fmla="*/ 48965 h 58861"/>
                      <a:gd name="connsiteX16" fmla="*/ 37627 w 58860"/>
                      <a:gd name="connsiteY16" fmla="*/ 29431 h 58861"/>
                      <a:gd name="connsiteX17" fmla="*/ 57163 w 58860"/>
                      <a:gd name="connsiteY17" fmla="*/ 9896 h 58861"/>
                      <a:gd name="connsiteX18" fmla="*/ 57163 w 58860"/>
                      <a:gd name="connsiteY18" fmla="*/ 1698 h 5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860" h="58861">
                        <a:moveTo>
                          <a:pt x="57163" y="1698"/>
                        </a:moveTo>
                        <a:cubicBezTo>
                          <a:pt x="54899" y="-566"/>
                          <a:pt x="51230" y="-566"/>
                          <a:pt x="48965" y="1698"/>
                        </a:cubicBezTo>
                        <a:lnTo>
                          <a:pt x="29430" y="21233"/>
                        </a:lnTo>
                        <a:lnTo>
                          <a:pt x="9895" y="1698"/>
                        </a:lnTo>
                        <a:cubicBezTo>
                          <a:pt x="7632" y="-567"/>
                          <a:pt x="3961" y="-566"/>
                          <a:pt x="1698" y="1698"/>
                        </a:cubicBezTo>
                        <a:cubicBezTo>
                          <a:pt x="-566" y="3962"/>
                          <a:pt x="-566" y="7632"/>
                          <a:pt x="1698" y="9896"/>
                        </a:cubicBezTo>
                        <a:lnTo>
                          <a:pt x="21233" y="29431"/>
                        </a:lnTo>
                        <a:lnTo>
                          <a:pt x="1698" y="48965"/>
                        </a:lnTo>
                        <a:cubicBezTo>
                          <a:pt x="-566" y="51229"/>
                          <a:pt x="-566" y="54900"/>
                          <a:pt x="1698" y="57164"/>
                        </a:cubicBezTo>
                        <a:cubicBezTo>
                          <a:pt x="2829" y="58295"/>
                          <a:pt x="4313" y="58861"/>
                          <a:pt x="5797" y="58861"/>
                        </a:cubicBezTo>
                        <a:cubicBezTo>
                          <a:pt x="7279" y="58861"/>
                          <a:pt x="8763" y="58295"/>
                          <a:pt x="9894" y="57164"/>
                        </a:cubicBezTo>
                        <a:lnTo>
                          <a:pt x="29430" y="37628"/>
                        </a:lnTo>
                        <a:lnTo>
                          <a:pt x="48965" y="57164"/>
                        </a:lnTo>
                        <a:cubicBezTo>
                          <a:pt x="50097" y="58295"/>
                          <a:pt x="51580" y="58861"/>
                          <a:pt x="53064" y="58861"/>
                        </a:cubicBezTo>
                        <a:cubicBezTo>
                          <a:pt x="54547" y="58861"/>
                          <a:pt x="56030" y="58295"/>
                          <a:pt x="57163" y="57164"/>
                        </a:cubicBezTo>
                        <a:cubicBezTo>
                          <a:pt x="59426" y="54900"/>
                          <a:pt x="59426" y="51229"/>
                          <a:pt x="57163" y="48965"/>
                        </a:cubicBezTo>
                        <a:lnTo>
                          <a:pt x="37627" y="29431"/>
                        </a:lnTo>
                        <a:lnTo>
                          <a:pt x="57163" y="9896"/>
                        </a:lnTo>
                        <a:cubicBezTo>
                          <a:pt x="59426" y="7632"/>
                          <a:pt x="59426" y="3962"/>
                          <a:pt x="57163" y="1698"/>
                        </a:cubicBezTo>
                        <a:close/>
                      </a:path>
                    </a:pathLst>
                  </a:custGeom>
                  <a:solidFill>
                    <a:schemeClr val="bg1"/>
                  </a:solidFill>
                  <a:ln w="14604" cap="flat">
                    <a:solidFill>
                      <a:schemeClr val="bg1"/>
                    </a:solidFill>
                    <a:prstDash val="solid"/>
                    <a:miter/>
                  </a:ln>
                </p:spPr>
                <p:txBody>
                  <a:bodyPr rtlCol="0" anchor="ctr"/>
                  <a:lstStyle/>
                  <a:p>
                    <a:endParaRPr lang="nl-NL" sz="1349"/>
                  </a:p>
                </p:txBody>
              </p:sp>
            </p:grpSp>
          </p:grpSp>
          <p:grpSp>
            <p:nvGrpSpPr>
              <p:cNvPr id="277" name="Groep 276">
                <a:extLst>
                  <a:ext uri="{FF2B5EF4-FFF2-40B4-BE49-F238E27FC236}">
                    <a16:creationId xmlns:a16="http://schemas.microsoft.com/office/drawing/2014/main" id="{E563F1B3-3DA8-4A4B-BA80-AAE76FE970EA}"/>
                  </a:ext>
                </a:extLst>
              </p:cNvPr>
              <p:cNvGrpSpPr/>
              <p:nvPr/>
            </p:nvGrpSpPr>
            <p:grpSpPr>
              <a:xfrm>
                <a:off x="4135751" y="4843518"/>
                <a:ext cx="1266537" cy="730278"/>
                <a:chOff x="4135751" y="4843518"/>
                <a:chExt cx="1266537" cy="730278"/>
              </a:xfrm>
            </p:grpSpPr>
            <p:grpSp>
              <p:nvGrpSpPr>
                <p:cNvPr id="374" name="Graphic 18">
                  <a:extLst>
                    <a:ext uri="{FF2B5EF4-FFF2-40B4-BE49-F238E27FC236}">
                      <a16:creationId xmlns:a16="http://schemas.microsoft.com/office/drawing/2014/main" id="{DF8AE37B-F725-8B3C-BE04-53C42563CF79}"/>
                    </a:ext>
                  </a:extLst>
                </p:cNvPr>
                <p:cNvGrpSpPr/>
                <p:nvPr/>
              </p:nvGrpSpPr>
              <p:grpSpPr>
                <a:xfrm>
                  <a:off x="4135751" y="5096374"/>
                  <a:ext cx="1266537" cy="477422"/>
                  <a:chOff x="6612869" y="5518837"/>
                  <a:chExt cx="1465040" cy="552248"/>
                </a:xfrm>
              </p:grpSpPr>
              <p:sp>
                <p:nvSpPr>
                  <p:cNvPr id="375" name="Vrije vorm 374">
                    <a:extLst>
                      <a:ext uri="{FF2B5EF4-FFF2-40B4-BE49-F238E27FC236}">
                        <a16:creationId xmlns:a16="http://schemas.microsoft.com/office/drawing/2014/main" id="{2FA2BFCC-7FE6-A4B8-BA41-62FE440AB061}"/>
                      </a:ext>
                    </a:extLst>
                  </p:cNvPr>
                  <p:cNvSpPr/>
                  <p:nvPr/>
                </p:nvSpPr>
                <p:spPr>
                  <a:xfrm>
                    <a:off x="6631082" y="5537671"/>
                    <a:ext cx="1428612" cy="533414"/>
                  </a:xfrm>
                  <a:custGeom>
                    <a:avLst/>
                    <a:gdLst>
                      <a:gd name="connsiteX0" fmla="*/ 0 w 1428612"/>
                      <a:gd name="connsiteY0" fmla="*/ 0 h 533414"/>
                      <a:gd name="connsiteX1" fmla="*/ 1428613 w 1428612"/>
                      <a:gd name="connsiteY1" fmla="*/ 0 h 533414"/>
                      <a:gd name="connsiteX2" fmla="*/ 1428613 w 1428612"/>
                      <a:gd name="connsiteY2" fmla="*/ 533414 h 533414"/>
                      <a:gd name="connsiteX3" fmla="*/ 0 w 1428612"/>
                      <a:gd name="connsiteY3" fmla="*/ 533414 h 533414"/>
                    </a:gdLst>
                    <a:ahLst/>
                    <a:cxnLst>
                      <a:cxn ang="0">
                        <a:pos x="connsiteX0" y="connsiteY0"/>
                      </a:cxn>
                      <a:cxn ang="0">
                        <a:pos x="connsiteX1" y="connsiteY1"/>
                      </a:cxn>
                      <a:cxn ang="0">
                        <a:pos x="connsiteX2" y="connsiteY2"/>
                      </a:cxn>
                      <a:cxn ang="0">
                        <a:pos x="connsiteX3" y="connsiteY3"/>
                      </a:cxn>
                    </a:cxnLst>
                    <a:rect l="l" t="t" r="r" b="b"/>
                    <a:pathLst>
                      <a:path w="1428612" h="533414">
                        <a:moveTo>
                          <a:pt x="0" y="0"/>
                        </a:moveTo>
                        <a:lnTo>
                          <a:pt x="1428613" y="0"/>
                        </a:lnTo>
                        <a:lnTo>
                          <a:pt x="1428613" y="533414"/>
                        </a:lnTo>
                        <a:lnTo>
                          <a:pt x="0" y="533414"/>
                        </a:lnTo>
                        <a:close/>
                      </a:path>
                    </a:pathLst>
                  </a:custGeom>
                  <a:solidFill>
                    <a:srgbClr val="51BBC7"/>
                  </a:solidFill>
                  <a:ln w="0" cap="flat">
                    <a:noFill/>
                    <a:prstDash val="solid"/>
                    <a:miter/>
                  </a:ln>
                </p:spPr>
                <p:txBody>
                  <a:bodyPr rtlCol="0" anchor="ctr"/>
                  <a:lstStyle/>
                  <a:p>
                    <a:endParaRPr lang="nl-NL" sz="1349"/>
                  </a:p>
                </p:txBody>
              </p:sp>
              <p:sp>
                <p:nvSpPr>
                  <p:cNvPr id="376" name="Vrije vorm 375">
                    <a:extLst>
                      <a:ext uri="{FF2B5EF4-FFF2-40B4-BE49-F238E27FC236}">
                        <a16:creationId xmlns:a16="http://schemas.microsoft.com/office/drawing/2014/main" id="{76DD368E-9469-CFA7-252F-D9EA13CA07E6}"/>
                      </a:ext>
                    </a:extLst>
                  </p:cNvPr>
                  <p:cNvSpPr/>
                  <p:nvPr/>
                </p:nvSpPr>
                <p:spPr>
                  <a:xfrm rot="5400000">
                    <a:off x="6898739" y="5726387"/>
                    <a:ext cx="361078" cy="326732"/>
                  </a:xfrm>
                  <a:custGeom>
                    <a:avLst/>
                    <a:gdLst>
                      <a:gd name="connsiteX0" fmla="*/ 0 w 361078"/>
                      <a:gd name="connsiteY0" fmla="*/ 0 h 326732"/>
                      <a:gd name="connsiteX1" fmla="*/ 361078 w 361078"/>
                      <a:gd name="connsiteY1" fmla="*/ 0 h 326732"/>
                      <a:gd name="connsiteX2" fmla="*/ 361078 w 361078"/>
                      <a:gd name="connsiteY2" fmla="*/ 326733 h 326732"/>
                      <a:gd name="connsiteX3" fmla="*/ 0 w 361078"/>
                      <a:gd name="connsiteY3" fmla="*/ 326733 h 326732"/>
                    </a:gdLst>
                    <a:ahLst/>
                    <a:cxnLst>
                      <a:cxn ang="0">
                        <a:pos x="connsiteX0" y="connsiteY0"/>
                      </a:cxn>
                      <a:cxn ang="0">
                        <a:pos x="connsiteX1" y="connsiteY1"/>
                      </a:cxn>
                      <a:cxn ang="0">
                        <a:pos x="connsiteX2" y="connsiteY2"/>
                      </a:cxn>
                      <a:cxn ang="0">
                        <a:pos x="connsiteX3" y="connsiteY3"/>
                      </a:cxn>
                    </a:cxnLst>
                    <a:rect l="l" t="t" r="r" b="b"/>
                    <a:pathLst>
                      <a:path w="361078" h="326732">
                        <a:moveTo>
                          <a:pt x="0" y="0"/>
                        </a:moveTo>
                        <a:lnTo>
                          <a:pt x="361078" y="0"/>
                        </a:lnTo>
                        <a:lnTo>
                          <a:pt x="361078" y="326733"/>
                        </a:lnTo>
                        <a:lnTo>
                          <a:pt x="0" y="326733"/>
                        </a:lnTo>
                        <a:close/>
                      </a:path>
                    </a:pathLst>
                  </a:custGeom>
                  <a:solidFill>
                    <a:srgbClr val="AEDDE3"/>
                  </a:solidFill>
                  <a:ln w="0" cap="flat">
                    <a:noFill/>
                    <a:prstDash val="solid"/>
                    <a:miter/>
                  </a:ln>
                </p:spPr>
                <p:txBody>
                  <a:bodyPr rtlCol="0" anchor="ctr"/>
                  <a:lstStyle/>
                  <a:p>
                    <a:endParaRPr lang="nl-NL" sz="1349"/>
                  </a:p>
                </p:txBody>
              </p:sp>
              <p:sp>
                <p:nvSpPr>
                  <p:cNvPr id="377" name="Vrije vorm 376">
                    <a:extLst>
                      <a:ext uri="{FF2B5EF4-FFF2-40B4-BE49-F238E27FC236}">
                        <a16:creationId xmlns:a16="http://schemas.microsoft.com/office/drawing/2014/main" id="{22098CA4-2648-CC3E-1097-08099A35B722}"/>
                      </a:ext>
                    </a:extLst>
                  </p:cNvPr>
                  <p:cNvSpPr/>
                  <p:nvPr/>
                </p:nvSpPr>
                <p:spPr>
                  <a:xfrm rot="5400000">
                    <a:off x="7386517" y="5681799"/>
                    <a:ext cx="189685" cy="243763"/>
                  </a:xfrm>
                  <a:custGeom>
                    <a:avLst/>
                    <a:gdLst>
                      <a:gd name="connsiteX0" fmla="*/ 0 w 189685"/>
                      <a:gd name="connsiteY0" fmla="*/ 0 h 243763"/>
                      <a:gd name="connsiteX1" fmla="*/ 189686 w 189685"/>
                      <a:gd name="connsiteY1" fmla="*/ 0 h 243763"/>
                      <a:gd name="connsiteX2" fmla="*/ 189686 w 189685"/>
                      <a:gd name="connsiteY2" fmla="*/ 243764 h 243763"/>
                      <a:gd name="connsiteX3" fmla="*/ 0 w 189685"/>
                      <a:gd name="connsiteY3" fmla="*/ 243764 h 243763"/>
                    </a:gdLst>
                    <a:ahLst/>
                    <a:cxnLst>
                      <a:cxn ang="0">
                        <a:pos x="connsiteX0" y="connsiteY0"/>
                      </a:cxn>
                      <a:cxn ang="0">
                        <a:pos x="connsiteX1" y="connsiteY1"/>
                      </a:cxn>
                      <a:cxn ang="0">
                        <a:pos x="connsiteX2" y="connsiteY2"/>
                      </a:cxn>
                      <a:cxn ang="0">
                        <a:pos x="connsiteX3" y="connsiteY3"/>
                      </a:cxn>
                    </a:cxnLst>
                    <a:rect l="l" t="t" r="r" b="b"/>
                    <a:pathLst>
                      <a:path w="189685" h="243763">
                        <a:moveTo>
                          <a:pt x="0" y="0"/>
                        </a:moveTo>
                        <a:lnTo>
                          <a:pt x="189686" y="0"/>
                        </a:lnTo>
                        <a:lnTo>
                          <a:pt x="189686" y="243764"/>
                        </a:lnTo>
                        <a:lnTo>
                          <a:pt x="0" y="243764"/>
                        </a:lnTo>
                        <a:close/>
                      </a:path>
                    </a:pathLst>
                  </a:custGeom>
                  <a:solidFill>
                    <a:srgbClr val="E7F3FB"/>
                  </a:solidFill>
                  <a:ln w="0" cap="flat">
                    <a:noFill/>
                    <a:prstDash val="solid"/>
                    <a:miter/>
                  </a:ln>
                </p:spPr>
                <p:txBody>
                  <a:bodyPr rtlCol="0" anchor="ctr"/>
                  <a:lstStyle/>
                  <a:p>
                    <a:endParaRPr lang="nl-NL" sz="1349"/>
                  </a:p>
                </p:txBody>
              </p:sp>
              <p:sp>
                <p:nvSpPr>
                  <p:cNvPr id="378" name="Vrije vorm 377">
                    <a:extLst>
                      <a:ext uri="{FF2B5EF4-FFF2-40B4-BE49-F238E27FC236}">
                        <a16:creationId xmlns:a16="http://schemas.microsoft.com/office/drawing/2014/main" id="{D062C219-6AFD-51AA-B901-FFD92689DBE8}"/>
                      </a:ext>
                    </a:extLst>
                  </p:cNvPr>
                  <p:cNvSpPr/>
                  <p:nvPr/>
                </p:nvSpPr>
                <p:spPr>
                  <a:xfrm rot="5400000">
                    <a:off x="6625058" y="5714473"/>
                    <a:ext cx="189685" cy="178417"/>
                  </a:xfrm>
                  <a:custGeom>
                    <a:avLst/>
                    <a:gdLst>
                      <a:gd name="connsiteX0" fmla="*/ 0 w 189685"/>
                      <a:gd name="connsiteY0" fmla="*/ 0 h 178417"/>
                      <a:gd name="connsiteX1" fmla="*/ 189686 w 189685"/>
                      <a:gd name="connsiteY1" fmla="*/ 0 h 178417"/>
                      <a:gd name="connsiteX2" fmla="*/ 189686 w 189685"/>
                      <a:gd name="connsiteY2" fmla="*/ 178418 h 178417"/>
                      <a:gd name="connsiteX3" fmla="*/ 0 w 189685"/>
                      <a:gd name="connsiteY3" fmla="*/ 178418 h 178417"/>
                    </a:gdLst>
                    <a:ahLst/>
                    <a:cxnLst>
                      <a:cxn ang="0">
                        <a:pos x="connsiteX0" y="connsiteY0"/>
                      </a:cxn>
                      <a:cxn ang="0">
                        <a:pos x="connsiteX1" y="connsiteY1"/>
                      </a:cxn>
                      <a:cxn ang="0">
                        <a:pos x="connsiteX2" y="connsiteY2"/>
                      </a:cxn>
                      <a:cxn ang="0">
                        <a:pos x="connsiteX3" y="connsiteY3"/>
                      </a:cxn>
                    </a:cxnLst>
                    <a:rect l="l" t="t" r="r" b="b"/>
                    <a:pathLst>
                      <a:path w="189685" h="178417">
                        <a:moveTo>
                          <a:pt x="0" y="0"/>
                        </a:moveTo>
                        <a:lnTo>
                          <a:pt x="189686" y="0"/>
                        </a:lnTo>
                        <a:lnTo>
                          <a:pt x="189686" y="178418"/>
                        </a:lnTo>
                        <a:lnTo>
                          <a:pt x="0" y="178418"/>
                        </a:lnTo>
                        <a:close/>
                      </a:path>
                    </a:pathLst>
                  </a:custGeom>
                  <a:solidFill>
                    <a:srgbClr val="E7F3FB"/>
                  </a:solidFill>
                  <a:ln w="0" cap="flat">
                    <a:noFill/>
                    <a:prstDash val="solid"/>
                    <a:miter/>
                  </a:ln>
                </p:spPr>
                <p:txBody>
                  <a:bodyPr rtlCol="0" anchor="ctr"/>
                  <a:lstStyle/>
                  <a:p>
                    <a:endParaRPr lang="nl-NL" sz="1349"/>
                  </a:p>
                </p:txBody>
              </p:sp>
              <p:sp>
                <p:nvSpPr>
                  <p:cNvPr id="379" name="Vrije vorm 378">
                    <a:extLst>
                      <a:ext uri="{FF2B5EF4-FFF2-40B4-BE49-F238E27FC236}">
                        <a16:creationId xmlns:a16="http://schemas.microsoft.com/office/drawing/2014/main" id="{5A536CF7-8DD3-7FC9-FEF7-EE785CDD89D5}"/>
                      </a:ext>
                    </a:extLst>
                  </p:cNvPr>
                  <p:cNvSpPr/>
                  <p:nvPr/>
                </p:nvSpPr>
                <p:spPr>
                  <a:xfrm rot="5400000">
                    <a:off x="7746358" y="5681799"/>
                    <a:ext cx="189685" cy="243763"/>
                  </a:xfrm>
                  <a:custGeom>
                    <a:avLst/>
                    <a:gdLst>
                      <a:gd name="connsiteX0" fmla="*/ 0 w 189685"/>
                      <a:gd name="connsiteY0" fmla="*/ 0 h 243763"/>
                      <a:gd name="connsiteX1" fmla="*/ 189686 w 189685"/>
                      <a:gd name="connsiteY1" fmla="*/ 0 h 243763"/>
                      <a:gd name="connsiteX2" fmla="*/ 189686 w 189685"/>
                      <a:gd name="connsiteY2" fmla="*/ 243764 h 243763"/>
                      <a:gd name="connsiteX3" fmla="*/ 0 w 189685"/>
                      <a:gd name="connsiteY3" fmla="*/ 243764 h 243763"/>
                    </a:gdLst>
                    <a:ahLst/>
                    <a:cxnLst>
                      <a:cxn ang="0">
                        <a:pos x="connsiteX0" y="connsiteY0"/>
                      </a:cxn>
                      <a:cxn ang="0">
                        <a:pos x="connsiteX1" y="connsiteY1"/>
                      </a:cxn>
                      <a:cxn ang="0">
                        <a:pos x="connsiteX2" y="connsiteY2"/>
                      </a:cxn>
                      <a:cxn ang="0">
                        <a:pos x="connsiteX3" y="connsiteY3"/>
                      </a:cxn>
                    </a:cxnLst>
                    <a:rect l="l" t="t" r="r" b="b"/>
                    <a:pathLst>
                      <a:path w="189685" h="243763">
                        <a:moveTo>
                          <a:pt x="0" y="0"/>
                        </a:moveTo>
                        <a:lnTo>
                          <a:pt x="189686" y="0"/>
                        </a:lnTo>
                        <a:lnTo>
                          <a:pt x="189686" y="243764"/>
                        </a:lnTo>
                        <a:lnTo>
                          <a:pt x="0" y="243764"/>
                        </a:lnTo>
                        <a:close/>
                      </a:path>
                    </a:pathLst>
                  </a:custGeom>
                  <a:solidFill>
                    <a:srgbClr val="E7F3FB"/>
                  </a:solidFill>
                  <a:ln w="0" cap="flat">
                    <a:noFill/>
                    <a:prstDash val="solid"/>
                    <a:miter/>
                  </a:ln>
                </p:spPr>
                <p:txBody>
                  <a:bodyPr rtlCol="0" anchor="ctr"/>
                  <a:lstStyle/>
                  <a:p>
                    <a:endParaRPr lang="nl-NL" sz="1349"/>
                  </a:p>
                </p:txBody>
              </p:sp>
              <p:sp>
                <p:nvSpPr>
                  <p:cNvPr id="380" name="Vrije vorm 379">
                    <a:extLst>
                      <a:ext uri="{FF2B5EF4-FFF2-40B4-BE49-F238E27FC236}">
                        <a16:creationId xmlns:a16="http://schemas.microsoft.com/office/drawing/2014/main" id="{1F3ACB3C-494E-6F40-895C-19AC1065F1C0}"/>
                      </a:ext>
                    </a:extLst>
                  </p:cNvPr>
                  <p:cNvSpPr/>
                  <p:nvPr/>
                </p:nvSpPr>
                <p:spPr>
                  <a:xfrm>
                    <a:off x="6612869" y="5518837"/>
                    <a:ext cx="1465040" cy="37667"/>
                  </a:xfrm>
                  <a:custGeom>
                    <a:avLst/>
                    <a:gdLst>
                      <a:gd name="connsiteX0" fmla="*/ 0 w 1465040"/>
                      <a:gd name="connsiteY0" fmla="*/ 0 h 37667"/>
                      <a:gd name="connsiteX1" fmla="*/ 1465041 w 1465040"/>
                      <a:gd name="connsiteY1" fmla="*/ 0 h 37667"/>
                      <a:gd name="connsiteX2" fmla="*/ 1465041 w 1465040"/>
                      <a:gd name="connsiteY2" fmla="*/ 37668 h 37667"/>
                      <a:gd name="connsiteX3" fmla="*/ 0 w 1465040"/>
                      <a:gd name="connsiteY3" fmla="*/ 37668 h 37667"/>
                    </a:gdLst>
                    <a:ahLst/>
                    <a:cxnLst>
                      <a:cxn ang="0">
                        <a:pos x="connsiteX0" y="connsiteY0"/>
                      </a:cxn>
                      <a:cxn ang="0">
                        <a:pos x="connsiteX1" y="connsiteY1"/>
                      </a:cxn>
                      <a:cxn ang="0">
                        <a:pos x="connsiteX2" y="connsiteY2"/>
                      </a:cxn>
                      <a:cxn ang="0">
                        <a:pos x="connsiteX3" y="connsiteY3"/>
                      </a:cxn>
                    </a:cxnLst>
                    <a:rect l="l" t="t" r="r" b="b"/>
                    <a:pathLst>
                      <a:path w="1465040" h="37667">
                        <a:moveTo>
                          <a:pt x="0" y="0"/>
                        </a:moveTo>
                        <a:lnTo>
                          <a:pt x="1465041" y="0"/>
                        </a:lnTo>
                        <a:lnTo>
                          <a:pt x="1465041" y="37668"/>
                        </a:lnTo>
                        <a:lnTo>
                          <a:pt x="0" y="37668"/>
                        </a:lnTo>
                        <a:close/>
                      </a:path>
                    </a:pathLst>
                  </a:custGeom>
                  <a:solidFill>
                    <a:srgbClr val="00A9B9"/>
                  </a:solidFill>
                  <a:ln w="0" cap="flat">
                    <a:noFill/>
                    <a:prstDash val="solid"/>
                    <a:miter/>
                  </a:ln>
                </p:spPr>
                <p:txBody>
                  <a:bodyPr rtlCol="0" anchor="ctr"/>
                  <a:lstStyle/>
                  <a:p>
                    <a:endParaRPr lang="nl-NL" sz="1349"/>
                  </a:p>
                </p:txBody>
              </p:sp>
            </p:grpSp>
            <p:grpSp>
              <p:nvGrpSpPr>
                <p:cNvPr id="153" name="Groep 152">
                  <a:extLst>
                    <a:ext uri="{FF2B5EF4-FFF2-40B4-BE49-F238E27FC236}">
                      <a16:creationId xmlns:a16="http://schemas.microsoft.com/office/drawing/2014/main" id="{A9988936-4355-4A06-19FF-3ACE7DC64493}"/>
                    </a:ext>
                  </a:extLst>
                </p:cNvPr>
                <p:cNvGrpSpPr/>
                <p:nvPr/>
              </p:nvGrpSpPr>
              <p:grpSpPr>
                <a:xfrm>
                  <a:off x="4326563" y="4843518"/>
                  <a:ext cx="868519" cy="730276"/>
                  <a:chOff x="4522150" y="4843518"/>
                  <a:chExt cx="868519" cy="730276"/>
                </a:xfrm>
              </p:grpSpPr>
              <p:grpSp>
                <p:nvGrpSpPr>
                  <p:cNvPr id="385" name="Groep 384">
                    <a:extLst>
                      <a:ext uri="{FF2B5EF4-FFF2-40B4-BE49-F238E27FC236}">
                        <a16:creationId xmlns:a16="http://schemas.microsoft.com/office/drawing/2014/main" id="{5742E67B-B738-4A6C-C5D1-85516263EC0D}"/>
                      </a:ext>
                    </a:extLst>
                  </p:cNvPr>
                  <p:cNvGrpSpPr/>
                  <p:nvPr/>
                </p:nvGrpSpPr>
                <p:grpSpPr>
                  <a:xfrm>
                    <a:off x="4522150" y="4843518"/>
                    <a:ext cx="868519" cy="730276"/>
                    <a:chOff x="7460149" y="5226351"/>
                    <a:chExt cx="1004641" cy="844732"/>
                  </a:xfrm>
                </p:grpSpPr>
                <p:grpSp>
                  <p:nvGrpSpPr>
                    <p:cNvPr id="381" name="Graphic 18">
                      <a:extLst>
                        <a:ext uri="{FF2B5EF4-FFF2-40B4-BE49-F238E27FC236}">
                          <a16:creationId xmlns:a16="http://schemas.microsoft.com/office/drawing/2014/main" id="{154F12BD-954D-D24D-2168-55FD48EF43D7}"/>
                        </a:ext>
                      </a:extLst>
                    </p:cNvPr>
                    <p:cNvGrpSpPr/>
                    <p:nvPr/>
                  </p:nvGrpSpPr>
                  <p:grpSpPr>
                    <a:xfrm>
                      <a:off x="7460149" y="5226351"/>
                      <a:ext cx="1004641" cy="844732"/>
                      <a:chOff x="7460149" y="5226351"/>
                      <a:chExt cx="1004641" cy="844732"/>
                    </a:xfrm>
                  </p:grpSpPr>
                  <p:sp>
                    <p:nvSpPr>
                      <p:cNvPr id="382" name="Vrije vorm 381">
                        <a:extLst>
                          <a:ext uri="{FF2B5EF4-FFF2-40B4-BE49-F238E27FC236}">
                            <a16:creationId xmlns:a16="http://schemas.microsoft.com/office/drawing/2014/main" id="{25E90099-FC22-8A1A-12D2-DA687169F93E}"/>
                          </a:ext>
                        </a:extLst>
                      </p:cNvPr>
                      <p:cNvSpPr/>
                      <p:nvPr/>
                    </p:nvSpPr>
                    <p:spPr>
                      <a:xfrm>
                        <a:off x="7460149" y="5226351"/>
                        <a:ext cx="1004641" cy="844732"/>
                      </a:xfrm>
                      <a:custGeom>
                        <a:avLst/>
                        <a:gdLst>
                          <a:gd name="connsiteX0" fmla="*/ 1004641 w 1004641"/>
                          <a:gd name="connsiteY0" fmla="*/ 19675 h 844732"/>
                          <a:gd name="connsiteX1" fmla="*/ 1004641 w 1004641"/>
                          <a:gd name="connsiteY1" fmla="*/ 650210 h 844732"/>
                          <a:gd name="connsiteX2" fmla="*/ 985058 w 1004641"/>
                          <a:gd name="connsiteY2" fmla="*/ 669885 h 844732"/>
                          <a:gd name="connsiteX3" fmla="*/ 600932 w 1004641"/>
                          <a:gd name="connsiteY3" fmla="*/ 669885 h 844732"/>
                          <a:gd name="connsiteX4" fmla="*/ 600932 w 1004641"/>
                          <a:gd name="connsiteY4" fmla="*/ 814718 h 844732"/>
                          <a:gd name="connsiteX5" fmla="*/ 756692 w 1004641"/>
                          <a:gd name="connsiteY5" fmla="*/ 814718 h 844732"/>
                          <a:gd name="connsiteX6" fmla="*/ 786576 w 1004641"/>
                          <a:gd name="connsiteY6" fmla="*/ 844733 h 844732"/>
                          <a:gd name="connsiteX7" fmla="*/ 218065 w 1004641"/>
                          <a:gd name="connsiteY7" fmla="*/ 844733 h 844732"/>
                          <a:gd name="connsiteX8" fmla="*/ 226847 w 1004641"/>
                          <a:gd name="connsiteY8" fmla="*/ 823538 h 844732"/>
                          <a:gd name="connsiteX9" fmla="*/ 247957 w 1004641"/>
                          <a:gd name="connsiteY9" fmla="*/ 814718 h 844732"/>
                          <a:gd name="connsiteX10" fmla="*/ 416038 w 1004641"/>
                          <a:gd name="connsiteY10" fmla="*/ 814718 h 844732"/>
                          <a:gd name="connsiteX11" fmla="*/ 416038 w 1004641"/>
                          <a:gd name="connsiteY11" fmla="*/ 669885 h 844732"/>
                          <a:gd name="connsiteX12" fmla="*/ 19591 w 1004641"/>
                          <a:gd name="connsiteY12" fmla="*/ 669885 h 844732"/>
                          <a:gd name="connsiteX13" fmla="*/ 0 w 1004641"/>
                          <a:gd name="connsiteY13" fmla="*/ 650210 h 844732"/>
                          <a:gd name="connsiteX14" fmla="*/ 0 w 1004641"/>
                          <a:gd name="connsiteY14" fmla="*/ 19675 h 844732"/>
                          <a:gd name="connsiteX15" fmla="*/ 19591 w 1004641"/>
                          <a:gd name="connsiteY15" fmla="*/ 0 h 844732"/>
                          <a:gd name="connsiteX16" fmla="*/ 985058 w 1004641"/>
                          <a:gd name="connsiteY16" fmla="*/ 0 h 844732"/>
                          <a:gd name="connsiteX17" fmla="*/ 1004641 w 1004641"/>
                          <a:gd name="connsiteY17" fmla="*/ 19675 h 84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4641" h="844732">
                            <a:moveTo>
                              <a:pt x="1004641" y="19675"/>
                            </a:moveTo>
                            <a:lnTo>
                              <a:pt x="1004641" y="650210"/>
                            </a:lnTo>
                            <a:cubicBezTo>
                              <a:pt x="1004641" y="661000"/>
                              <a:pt x="995860" y="669885"/>
                              <a:pt x="985058" y="669885"/>
                            </a:cubicBezTo>
                            <a:lnTo>
                              <a:pt x="600932" y="669885"/>
                            </a:lnTo>
                            <a:lnTo>
                              <a:pt x="600932" y="814718"/>
                            </a:lnTo>
                            <a:lnTo>
                              <a:pt x="756692" y="814718"/>
                            </a:lnTo>
                            <a:cubicBezTo>
                              <a:pt x="773117" y="814718"/>
                              <a:pt x="786576" y="828237"/>
                              <a:pt x="786576" y="844733"/>
                            </a:cubicBezTo>
                            <a:lnTo>
                              <a:pt x="218065" y="844733"/>
                            </a:lnTo>
                            <a:cubicBezTo>
                              <a:pt x="218065" y="836481"/>
                              <a:pt x="221418" y="828991"/>
                              <a:pt x="226847" y="823538"/>
                            </a:cubicBezTo>
                            <a:cubicBezTo>
                              <a:pt x="232284" y="818077"/>
                              <a:pt x="239741" y="814718"/>
                              <a:pt x="247957" y="814718"/>
                            </a:cubicBezTo>
                            <a:lnTo>
                              <a:pt x="416038" y="814718"/>
                            </a:lnTo>
                            <a:lnTo>
                              <a:pt x="416038" y="669885"/>
                            </a:lnTo>
                            <a:lnTo>
                              <a:pt x="19591" y="669885"/>
                            </a:lnTo>
                            <a:cubicBezTo>
                              <a:pt x="8782" y="669885"/>
                              <a:pt x="0" y="661000"/>
                              <a:pt x="0" y="650210"/>
                            </a:cubicBezTo>
                            <a:lnTo>
                              <a:pt x="0" y="19675"/>
                            </a:lnTo>
                            <a:cubicBezTo>
                              <a:pt x="0" y="8885"/>
                              <a:pt x="8782" y="0"/>
                              <a:pt x="19591" y="0"/>
                            </a:cubicBezTo>
                            <a:lnTo>
                              <a:pt x="985058" y="0"/>
                            </a:lnTo>
                            <a:cubicBezTo>
                              <a:pt x="995860" y="0"/>
                              <a:pt x="1004641" y="8885"/>
                              <a:pt x="1004641" y="19675"/>
                            </a:cubicBezTo>
                            <a:close/>
                          </a:path>
                        </a:pathLst>
                      </a:custGeom>
                      <a:solidFill>
                        <a:srgbClr val="9FCEEF"/>
                      </a:solidFill>
                      <a:ln w="0" cap="flat">
                        <a:noFill/>
                        <a:prstDash val="solid"/>
                        <a:miter/>
                      </a:ln>
                    </p:spPr>
                    <p:txBody>
                      <a:bodyPr rtlCol="0" anchor="ctr"/>
                      <a:lstStyle/>
                      <a:p>
                        <a:endParaRPr lang="nl-NL" sz="1349"/>
                      </a:p>
                    </p:txBody>
                  </p:sp>
                  <p:sp>
                    <p:nvSpPr>
                      <p:cNvPr id="383" name="Vrije vorm 382">
                        <a:extLst>
                          <a:ext uri="{FF2B5EF4-FFF2-40B4-BE49-F238E27FC236}">
                            <a16:creationId xmlns:a16="http://schemas.microsoft.com/office/drawing/2014/main" id="{721A9F0A-5961-D0F0-4F7A-A78FCCF61697}"/>
                          </a:ext>
                        </a:extLst>
                      </p:cNvPr>
                      <p:cNvSpPr/>
                      <p:nvPr/>
                    </p:nvSpPr>
                    <p:spPr>
                      <a:xfrm>
                        <a:off x="7876155" y="5896226"/>
                        <a:ext cx="184933" cy="94984"/>
                      </a:xfrm>
                      <a:custGeom>
                        <a:avLst/>
                        <a:gdLst>
                          <a:gd name="connsiteX0" fmla="*/ 0 w 184933"/>
                          <a:gd name="connsiteY0" fmla="*/ 0 h 94984"/>
                          <a:gd name="connsiteX1" fmla="*/ 184934 w 184933"/>
                          <a:gd name="connsiteY1" fmla="*/ 94985 h 94984"/>
                          <a:gd name="connsiteX2" fmla="*/ 184934 w 184933"/>
                          <a:gd name="connsiteY2" fmla="*/ 0 h 94984"/>
                          <a:gd name="connsiteX3" fmla="*/ 0 w 184933"/>
                          <a:gd name="connsiteY3" fmla="*/ 0 h 94984"/>
                        </a:gdLst>
                        <a:ahLst/>
                        <a:cxnLst>
                          <a:cxn ang="0">
                            <a:pos x="connsiteX0" y="connsiteY0"/>
                          </a:cxn>
                          <a:cxn ang="0">
                            <a:pos x="connsiteX1" y="connsiteY1"/>
                          </a:cxn>
                          <a:cxn ang="0">
                            <a:pos x="connsiteX2" y="connsiteY2"/>
                          </a:cxn>
                          <a:cxn ang="0">
                            <a:pos x="connsiteX3" y="connsiteY3"/>
                          </a:cxn>
                        </a:cxnLst>
                        <a:rect l="l" t="t" r="r" b="b"/>
                        <a:pathLst>
                          <a:path w="184933" h="94984">
                            <a:moveTo>
                              <a:pt x="0" y="0"/>
                            </a:moveTo>
                            <a:lnTo>
                              <a:pt x="184934" y="94985"/>
                            </a:lnTo>
                            <a:lnTo>
                              <a:pt x="184934" y="0"/>
                            </a:lnTo>
                            <a:lnTo>
                              <a:pt x="0" y="0"/>
                            </a:lnTo>
                            <a:close/>
                          </a:path>
                        </a:pathLst>
                      </a:custGeom>
                      <a:solidFill>
                        <a:srgbClr val="86C2EB"/>
                      </a:solidFill>
                      <a:ln w="0" cap="flat">
                        <a:noFill/>
                        <a:prstDash val="solid"/>
                        <a:miter/>
                      </a:ln>
                    </p:spPr>
                    <p:txBody>
                      <a:bodyPr rtlCol="0" anchor="ctr"/>
                      <a:lstStyle/>
                      <a:p>
                        <a:endParaRPr lang="nl-NL" sz="1349"/>
                      </a:p>
                    </p:txBody>
                  </p:sp>
                  <p:sp>
                    <p:nvSpPr>
                      <p:cNvPr id="384" name="Vrije vorm 383">
                        <a:extLst>
                          <a:ext uri="{FF2B5EF4-FFF2-40B4-BE49-F238E27FC236}">
                            <a16:creationId xmlns:a16="http://schemas.microsoft.com/office/drawing/2014/main" id="{6894A8CD-6F51-B196-D11C-55CF5F7D3D11}"/>
                          </a:ext>
                        </a:extLst>
                      </p:cNvPr>
                      <p:cNvSpPr/>
                      <p:nvPr/>
                    </p:nvSpPr>
                    <p:spPr>
                      <a:xfrm>
                        <a:off x="7485129" y="5257003"/>
                        <a:ext cx="954689" cy="608566"/>
                      </a:xfrm>
                      <a:custGeom>
                        <a:avLst/>
                        <a:gdLst>
                          <a:gd name="connsiteX0" fmla="*/ 0 w 954689"/>
                          <a:gd name="connsiteY0" fmla="*/ 0 h 608566"/>
                          <a:gd name="connsiteX1" fmla="*/ 954690 w 954689"/>
                          <a:gd name="connsiteY1" fmla="*/ 0 h 608566"/>
                          <a:gd name="connsiteX2" fmla="*/ 954690 w 954689"/>
                          <a:gd name="connsiteY2" fmla="*/ 608567 h 608566"/>
                          <a:gd name="connsiteX3" fmla="*/ 0 w 954689"/>
                          <a:gd name="connsiteY3" fmla="*/ 608567 h 608566"/>
                        </a:gdLst>
                        <a:ahLst/>
                        <a:cxnLst>
                          <a:cxn ang="0">
                            <a:pos x="connsiteX0" y="connsiteY0"/>
                          </a:cxn>
                          <a:cxn ang="0">
                            <a:pos x="connsiteX1" y="connsiteY1"/>
                          </a:cxn>
                          <a:cxn ang="0">
                            <a:pos x="connsiteX2" y="connsiteY2"/>
                          </a:cxn>
                          <a:cxn ang="0">
                            <a:pos x="connsiteX3" y="connsiteY3"/>
                          </a:cxn>
                        </a:cxnLst>
                        <a:rect l="l" t="t" r="r" b="b"/>
                        <a:pathLst>
                          <a:path w="954689" h="608566">
                            <a:moveTo>
                              <a:pt x="0" y="0"/>
                            </a:moveTo>
                            <a:lnTo>
                              <a:pt x="954690" y="0"/>
                            </a:lnTo>
                            <a:lnTo>
                              <a:pt x="954690" y="608567"/>
                            </a:lnTo>
                            <a:lnTo>
                              <a:pt x="0" y="608567"/>
                            </a:lnTo>
                            <a:close/>
                          </a:path>
                        </a:pathLst>
                      </a:custGeom>
                      <a:solidFill>
                        <a:srgbClr val="FFFFFF"/>
                      </a:solidFill>
                      <a:ln w="0" cap="flat">
                        <a:noFill/>
                        <a:prstDash val="solid"/>
                        <a:miter/>
                      </a:ln>
                    </p:spPr>
                    <p:txBody>
                      <a:bodyPr rtlCol="0" anchor="ctr"/>
                      <a:lstStyle/>
                      <a:p>
                        <a:endParaRPr lang="nl-NL" sz="1349"/>
                      </a:p>
                    </p:txBody>
                  </p:sp>
                </p:grpSp>
                <p:grpSp>
                  <p:nvGrpSpPr>
                    <p:cNvPr id="194" name="Groep 193">
                      <a:extLst>
                        <a:ext uri="{FF2B5EF4-FFF2-40B4-BE49-F238E27FC236}">
                          <a16:creationId xmlns:a16="http://schemas.microsoft.com/office/drawing/2014/main" id="{1A4DACBB-CB55-A62F-004B-BF45472AEAE4}"/>
                        </a:ext>
                      </a:extLst>
                    </p:cNvPr>
                    <p:cNvGrpSpPr/>
                    <p:nvPr/>
                  </p:nvGrpSpPr>
                  <p:grpSpPr>
                    <a:xfrm>
                      <a:off x="7483972" y="5255022"/>
                      <a:ext cx="954000" cy="149954"/>
                      <a:chOff x="7471466" y="2554804"/>
                      <a:chExt cx="1217227" cy="191329"/>
                    </a:xfrm>
                  </p:grpSpPr>
                  <p:sp>
                    <p:nvSpPr>
                      <p:cNvPr id="195" name="Rechthoek 194">
                        <a:extLst>
                          <a:ext uri="{FF2B5EF4-FFF2-40B4-BE49-F238E27FC236}">
                            <a16:creationId xmlns:a16="http://schemas.microsoft.com/office/drawing/2014/main" id="{7FD242CE-E873-D398-1C71-24DDF47B4ACC}"/>
                          </a:ext>
                        </a:extLst>
                      </p:cNvPr>
                      <p:cNvSpPr/>
                      <p:nvPr/>
                    </p:nvSpPr>
                    <p:spPr>
                      <a:xfrm>
                        <a:off x="7471466" y="2554804"/>
                        <a:ext cx="1217227" cy="191329"/>
                      </a:xfrm>
                      <a:prstGeom prst="rect">
                        <a:avLst/>
                      </a:prstGeom>
                      <a:solidFill>
                        <a:srgbClr val="D8EF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96" name="Ovaal 195">
                        <a:extLst>
                          <a:ext uri="{FF2B5EF4-FFF2-40B4-BE49-F238E27FC236}">
                            <a16:creationId xmlns:a16="http://schemas.microsoft.com/office/drawing/2014/main" id="{C55D28CE-73B2-8960-0779-25641FA4AC1A}"/>
                          </a:ext>
                        </a:extLst>
                      </p:cNvPr>
                      <p:cNvSpPr/>
                      <p:nvPr/>
                    </p:nvSpPr>
                    <p:spPr>
                      <a:xfrm>
                        <a:off x="7518982" y="2594419"/>
                        <a:ext cx="119567" cy="11956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cxnSp>
                    <p:nvCxnSpPr>
                      <p:cNvPr id="197" name="Rechte verbindingslijn 196">
                        <a:extLst>
                          <a:ext uri="{FF2B5EF4-FFF2-40B4-BE49-F238E27FC236}">
                            <a16:creationId xmlns:a16="http://schemas.microsoft.com/office/drawing/2014/main" id="{D6AE7639-EF1C-A8E5-FBA1-84E2EE5AE1B9}"/>
                          </a:ext>
                        </a:extLst>
                      </p:cNvPr>
                      <p:cNvCxnSpPr>
                        <a:cxnSpLocks/>
                      </p:cNvCxnSpPr>
                      <p:nvPr/>
                    </p:nvCxnSpPr>
                    <p:spPr>
                      <a:xfrm>
                        <a:off x="7691093" y="2629747"/>
                        <a:ext cx="279155"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8" name="Rechte verbindingslijn 197">
                        <a:extLst>
                          <a:ext uri="{FF2B5EF4-FFF2-40B4-BE49-F238E27FC236}">
                            <a16:creationId xmlns:a16="http://schemas.microsoft.com/office/drawing/2014/main" id="{E5F7B892-6A2C-3261-DD62-1DECF7A8A90A}"/>
                          </a:ext>
                        </a:extLst>
                      </p:cNvPr>
                      <p:cNvCxnSpPr>
                        <a:cxnSpLocks/>
                      </p:cNvCxnSpPr>
                      <p:nvPr/>
                    </p:nvCxnSpPr>
                    <p:spPr>
                      <a:xfrm>
                        <a:off x="7691093" y="2677372"/>
                        <a:ext cx="187325"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29" name="Rechthoek 228">
                      <a:extLst>
                        <a:ext uri="{FF2B5EF4-FFF2-40B4-BE49-F238E27FC236}">
                          <a16:creationId xmlns:a16="http://schemas.microsoft.com/office/drawing/2014/main" id="{681A0AF7-9900-1E09-6CCF-850FB1C14207}"/>
                        </a:ext>
                      </a:extLst>
                    </p:cNvPr>
                    <p:cNvSpPr/>
                    <p:nvPr/>
                  </p:nvSpPr>
                  <p:spPr>
                    <a:xfrm>
                      <a:off x="7485677" y="5818103"/>
                      <a:ext cx="954000" cy="47657"/>
                    </a:xfrm>
                    <a:prstGeom prst="rect">
                      <a:avLst/>
                    </a:prstGeom>
                    <a:solidFill>
                      <a:srgbClr val="D8EF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grpSp>
              <p:sp>
                <p:nvSpPr>
                  <p:cNvPr id="77" name="Tekstvak 76">
                    <a:extLst>
                      <a:ext uri="{FF2B5EF4-FFF2-40B4-BE49-F238E27FC236}">
                        <a16:creationId xmlns:a16="http://schemas.microsoft.com/office/drawing/2014/main" id="{2FE43E84-2730-3DEF-38FE-22B26C3B9DB4}"/>
                      </a:ext>
                    </a:extLst>
                  </p:cNvPr>
                  <p:cNvSpPr txBox="1"/>
                  <p:nvPr/>
                </p:nvSpPr>
                <p:spPr>
                  <a:xfrm>
                    <a:off x="4580020" y="5083132"/>
                    <a:ext cx="735159" cy="215472"/>
                  </a:xfrm>
                  <a:prstGeom prst="rect">
                    <a:avLst/>
                  </a:prstGeom>
                  <a:noFill/>
                </p:spPr>
                <p:txBody>
                  <a:bodyPr wrap="square" lIns="0" tIns="0" rIns="0" bIns="0" rtlCol="0">
                    <a:spAutoFit/>
                  </a:bodyPr>
                  <a:lstStyle/>
                  <a:p>
                    <a:pPr algn="ctr"/>
                    <a:endParaRPr lang="nl-NL" sz="1400">
                      <a:solidFill>
                        <a:schemeClr val="tx2"/>
                      </a:solidFill>
                    </a:endParaRPr>
                  </a:p>
                </p:txBody>
              </p:sp>
            </p:grpSp>
            <p:sp>
              <p:nvSpPr>
                <p:cNvPr id="341" name="Vrije vorm 340">
                  <a:extLst>
                    <a:ext uri="{FF2B5EF4-FFF2-40B4-BE49-F238E27FC236}">
                      <a16:creationId xmlns:a16="http://schemas.microsoft.com/office/drawing/2014/main" id="{97572754-193C-02D3-44A9-29ACB9E7B4E7}"/>
                    </a:ext>
                  </a:extLst>
                </p:cNvPr>
                <p:cNvSpPr/>
                <p:nvPr/>
              </p:nvSpPr>
              <p:spPr>
                <a:xfrm>
                  <a:off x="4205144" y="5235593"/>
                  <a:ext cx="296632" cy="289874"/>
                </a:xfrm>
                <a:custGeom>
                  <a:avLst/>
                  <a:gdLst>
                    <a:gd name="connsiteX0" fmla="*/ 90435 w 180870"/>
                    <a:gd name="connsiteY0" fmla="*/ 0 h 180789"/>
                    <a:gd name="connsiteX1" fmla="*/ 0 w 180870"/>
                    <a:gd name="connsiteY1" fmla="*/ 90354 h 180789"/>
                    <a:gd name="connsiteX2" fmla="*/ 88411 w 180870"/>
                    <a:gd name="connsiteY2" fmla="*/ 180789 h 180789"/>
                    <a:gd name="connsiteX3" fmla="*/ 92459 w 180870"/>
                    <a:gd name="connsiteY3" fmla="*/ 180789 h 180789"/>
                    <a:gd name="connsiteX4" fmla="*/ 180870 w 180870"/>
                    <a:gd name="connsiteY4" fmla="*/ 90354 h 180789"/>
                    <a:gd name="connsiteX5" fmla="*/ 90435 w 180870"/>
                    <a:gd name="connsiteY5" fmla="*/ 0 h 1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870" h="180789">
                      <a:moveTo>
                        <a:pt x="90435" y="0"/>
                      </a:moveTo>
                      <a:cubicBezTo>
                        <a:pt x="40481" y="0"/>
                        <a:pt x="0" y="40481"/>
                        <a:pt x="0" y="90354"/>
                      </a:cubicBezTo>
                      <a:cubicBezTo>
                        <a:pt x="0" y="139660"/>
                        <a:pt x="39348" y="179656"/>
                        <a:pt x="88411" y="180789"/>
                      </a:cubicBezTo>
                      <a:lnTo>
                        <a:pt x="92459" y="180789"/>
                      </a:lnTo>
                      <a:cubicBezTo>
                        <a:pt x="141523" y="179656"/>
                        <a:pt x="180870" y="139660"/>
                        <a:pt x="180870" y="90354"/>
                      </a:cubicBezTo>
                      <a:cubicBezTo>
                        <a:pt x="180870" y="40481"/>
                        <a:pt x="140389" y="0"/>
                        <a:pt x="90435" y="0"/>
                      </a:cubicBezTo>
                      <a:close/>
                    </a:path>
                  </a:pathLst>
                </a:custGeom>
                <a:solidFill>
                  <a:srgbClr val="CADFF1"/>
                </a:solidFill>
                <a:ln w="8096" cap="flat">
                  <a:solidFill>
                    <a:schemeClr val="tx2"/>
                  </a:solidFill>
                  <a:prstDash val="solid"/>
                  <a:miter/>
                </a:ln>
              </p:spPr>
              <p:txBody>
                <a:bodyPr rtlCol="0" anchor="ctr"/>
                <a:lstStyle/>
                <a:p>
                  <a:pPr algn="ctr"/>
                  <a:r>
                    <a:rPr lang="nl-NL" sz="1349" b="1">
                      <a:solidFill>
                        <a:schemeClr val="tx2"/>
                      </a:solidFill>
                    </a:rPr>
                    <a:t>E</a:t>
                  </a:r>
                </a:p>
              </p:txBody>
            </p:sp>
          </p:grpSp>
          <p:grpSp>
            <p:nvGrpSpPr>
              <p:cNvPr id="274" name="Groep 273">
                <a:extLst>
                  <a:ext uri="{FF2B5EF4-FFF2-40B4-BE49-F238E27FC236}">
                    <a16:creationId xmlns:a16="http://schemas.microsoft.com/office/drawing/2014/main" id="{3B362027-8422-E144-A39D-5B809B6E720D}"/>
                  </a:ext>
                </a:extLst>
              </p:cNvPr>
              <p:cNvGrpSpPr/>
              <p:nvPr/>
            </p:nvGrpSpPr>
            <p:grpSpPr>
              <a:xfrm>
                <a:off x="4205144" y="2031197"/>
                <a:ext cx="1042714" cy="1204801"/>
                <a:chOff x="4205144" y="2031197"/>
                <a:chExt cx="1042714" cy="1204801"/>
              </a:xfrm>
            </p:grpSpPr>
            <p:grpSp>
              <p:nvGrpSpPr>
                <p:cNvPr id="350" name="Graphic 24">
                  <a:extLst>
                    <a:ext uri="{FF2B5EF4-FFF2-40B4-BE49-F238E27FC236}">
                      <a16:creationId xmlns:a16="http://schemas.microsoft.com/office/drawing/2014/main" id="{14613751-28A9-3FAA-F45F-D4B63679DA9B}"/>
                    </a:ext>
                  </a:extLst>
                </p:cNvPr>
                <p:cNvGrpSpPr/>
                <p:nvPr/>
              </p:nvGrpSpPr>
              <p:grpSpPr>
                <a:xfrm>
                  <a:off x="4266988" y="2031197"/>
                  <a:ext cx="980870" cy="1204801"/>
                  <a:chOff x="6937442" y="1973259"/>
                  <a:chExt cx="1134600" cy="1393628"/>
                </a:xfrm>
              </p:grpSpPr>
              <p:sp>
                <p:nvSpPr>
                  <p:cNvPr id="351" name="Vrije vorm 350">
                    <a:extLst>
                      <a:ext uri="{FF2B5EF4-FFF2-40B4-BE49-F238E27FC236}">
                        <a16:creationId xmlns:a16="http://schemas.microsoft.com/office/drawing/2014/main" id="{31D60B62-0EF5-7F85-9A26-6FD8C56A89D2}"/>
                      </a:ext>
                    </a:extLst>
                  </p:cNvPr>
                  <p:cNvSpPr/>
                  <p:nvPr/>
                </p:nvSpPr>
                <p:spPr>
                  <a:xfrm>
                    <a:off x="6957828" y="2015818"/>
                    <a:ext cx="1093825" cy="1351065"/>
                  </a:xfrm>
                  <a:custGeom>
                    <a:avLst/>
                    <a:gdLst>
                      <a:gd name="connsiteX0" fmla="*/ 0 w 1093825"/>
                      <a:gd name="connsiteY0" fmla="*/ 0 h 1351065"/>
                      <a:gd name="connsiteX1" fmla="*/ 1093826 w 1093825"/>
                      <a:gd name="connsiteY1" fmla="*/ 0 h 1351065"/>
                      <a:gd name="connsiteX2" fmla="*/ 1093826 w 1093825"/>
                      <a:gd name="connsiteY2" fmla="*/ 1351066 h 1351065"/>
                      <a:gd name="connsiteX3" fmla="*/ 0 w 1093825"/>
                      <a:gd name="connsiteY3" fmla="*/ 1351066 h 1351065"/>
                    </a:gdLst>
                    <a:ahLst/>
                    <a:cxnLst>
                      <a:cxn ang="0">
                        <a:pos x="connsiteX0" y="connsiteY0"/>
                      </a:cxn>
                      <a:cxn ang="0">
                        <a:pos x="connsiteX1" y="connsiteY1"/>
                      </a:cxn>
                      <a:cxn ang="0">
                        <a:pos x="connsiteX2" y="connsiteY2"/>
                      </a:cxn>
                      <a:cxn ang="0">
                        <a:pos x="connsiteX3" y="connsiteY3"/>
                      </a:cxn>
                    </a:cxnLst>
                    <a:rect l="l" t="t" r="r" b="b"/>
                    <a:pathLst>
                      <a:path w="1093825" h="1351065">
                        <a:moveTo>
                          <a:pt x="0" y="0"/>
                        </a:moveTo>
                        <a:lnTo>
                          <a:pt x="1093826" y="0"/>
                        </a:lnTo>
                        <a:lnTo>
                          <a:pt x="1093826" y="1351066"/>
                        </a:lnTo>
                        <a:lnTo>
                          <a:pt x="0" y="1351066"/>
                        </a:lnTo>
                        <a:close/>
                      </a:path>
                    </a:pathLst>
                  </a:custGeom>
                  <a:solidFill>
                    <a:srgbClr val="51BBC7"/>
                  </a:solidFill>
                  <a:ln w="0" cap="flat">
                    <a:noFill/>
                    <a:prstDash val="solid"/>
                    <a:miter/>
                  </a:ln>
                </p:spPr>
                <p:txBody>
                  <a:bodyPr rtlCol="0" anchor="ctr"/>
                  <a:lstStyle/>
                  <a:p>
                    <a:endParaRPr lang="nl-NL" sz="1349"/>
                  </a:p>
                </p:txBody>
              </p:sp>
              <p:sp>
                <p:nvSpPr>
                  <p:cNvPr id="352" name="Vrije vorm 351">
                    <a:extLst>
                      <a:ext uri="{FF2B5EF4-FFF2-40B4-BE49-F238E27FC236}">
                        <a16:creationId xmlns:a16="http://schemas.microsoft.com/office/drawing/2014/main" id="{B1A86B3E-30FE-C60B-C14A-E9F2DA3DBA3F}"/>
                      </a:ext>
                    </a:extLst>
                  </p:cNvPr>
                  <p:cNvSpPr/>
                  <p:nvPr/>
                </p:nvSpPr>
                <p:spPr>
                  <a:xfrm>
                    <a:off x="6937442" y="1973259"/>
                    <a:ext cx="1134600" cy="42559"/>
                  </a:xfrm>
                  <a:custGeom>
                    <a:avLst/>
                    <a:gdLst>
                      <a:gd name="connsiteX0" fmla="*/ 0 w 1134600"/>
                      <a:gd name="connsiteY0" fmla="*/ 0 h 42559"/>
                      <a:gd name="connsiteX1" fmla="*/ 1134600 w 1134600"/>
                      <a:gd name="connsiteY1" fmla="*/ 0 h 42559"/>
                      <a:gd name="connsiteX2" fmla="*/ 1134600 w 1134600"/>
                      <a:gd name="connsiteY2" fmla="*/ 42559 h 42559"/>
                      <a:gd name="connsiteX3" fmla="*/ 0 w 1134600"/>
                      <a:gd name="connsiteY3" fmla="*/ 42559 h 42559"/>
                    </a:gdLst>
                    <a:ahLst/>
                    <a:cxnLst>
                      <a:cxn ang="0">
                        <a:pos x="connsiteX0" y="connsiteY0"/>
                      </a:cxn>
                      <a:cxn ang="0">
                        <a:pos x="connsiteX1" y="connsiteY1"/>
                      </a:cxn>
                      <a:cxn ang="0">
                        <a:pos x="connsiteX2" y="connsiteY2"/>
                      </a:cxn>
                      <a:cxn ang="0">
                        <a:pos x="connsiteX3" y="connsiteY3"/>
                      </a:cxn>
                    </a:cxnLst>
                    <a:rect l="l" t="t" r="r" b="b"/>
                    <a:pathLst>
                      <a:path w="1134600" h="42559">
                        <a:moveTo>
                          <a:pt x="0" y="0"/>
                        </a:moveTo>
                        <a:lnTo>
                          <a:pt x="1134600" y="0"/>
                        </a:lnTo>
                        <a:lnTo>
                          <a:pt x="1134600" y="42559"/>
                        </a:lnTo>
                        <a:lnTo>
                          <a:pt x="0" y="42559"/>
                        </a:lnTo>
                        <a:close/>
                      </a:path>
                    </a:pathLst>
                  </a:custGeom>
                  <a:solidFill>
                    <a:srgbClr val="00A9B9"/>
                  </a:solidFill>
                  <a:ln w="0" cap="flat">
                    <a:noFill/>
                    <a:prstDash val="solid"/>
                    <a:miter/>
                  </a:ln>
                </p:spPr>
                <p:txBody>
                  <a:bodyPr rtlCol="0" anchor="ctr"/>
                  <a:lstStyle/>
                  <a:p>
                    <a:endParaRPr lang="nl-NL" sz="1349"/>
                  </a:p>
                </p:txBody>
              </p:sp>
              <p:sp>
                <p:nvSpPr>
                  <p:cNvPr id="353" name="Vrije vorm 352">
                    <a:extLst>
                      <a:ext uri="{FF2B5EF4-FFF2-40B4-BE49-F238E27FC236}">
                        <a16:creationId xmlns:a16="http://schemas.microsoft.com/office/drawing/2014/main" id="{9CA19CAC-0D64-2492-29DC-E0E094903E18}"/>
                      </a:ext>
                    </a:extLst>
                  </p:cNvPr>
                  <p:cNvSpPr/>
                  <p:nvPr/>
                </p:nvSpPr>
                <p:spPr>
                  <a:xfrm rot="5400000">
                    <a:off x="7339133" y="3016690"/>
                    <a:ext cx="331228" cy="369165"/>
                  </a:xfrm>
                  <a:custGeom>
                    <a:avLst/>
                    <a:gdLst>
                      <a:gd name="connsiteX0" fmla="*/ 0 w 331228"/>
                      <a:gd name="connsiteY0" fmla="*/ 0 h 369165"/>
                      <a:gd name="connsiteX1" fmla="*/ 331229 w 331228"/>
                      <a:gd name="connsiteY1" fmla="*/ 0 h 369165"/>
                      <a:gd name="connsiteX2" fmla="*/ 331229 w 331228"/>
                      <a:gd name="connsiteY2" fmla="*/ 369166 h 369165"/>
                      <a:gd name="connsiteX3" fmla="*/ 0 w 331228"/>
                      <a:gd name="connsiteY3" fmla="*/ 369166 h 369165"/>
                    </a:gdLst>
                    <a:ahLst/>
                    <a:cxnLst>
                      <a:cxn ang="0">
                        <a:pos x="connsiteX0" y="connsiteY0"/>
                      </a:cxn>
                      <a:cxn ang="0">
                        <a:pos x="connsiteX1" y="connsiteY1"/>
                      </a:cxn>
                      <a:cxn ang="0">
                        <a:pos x="connsiteX2" y="connsiteY2"/>
                      </a:cxn>
                      <a:cxn ang="0">
                        <a:pos x="connsiteX3" y="connsiteY3"/>
                      </a:cxn>
                    </a:cxnLst>
                    <a:rect l="l" t="t" r="r" b="b"/>
                    <a:pathLst>
                      <a:path w="331228" h="369165">
                        <a:moveTo>
                          <a:pt x="0" y="0"/>
                        </a:moveTo>
                        <a:lnTo>
                          <a:pt x="331229" y="0"/>
                        </a:lnTo>
                        <a:lnTo>
                          <a:pt x="331229" y="369166"/>
                        </a:lnTo>
                        <a:lnTo>
                          <a:pt x="0" y="369166"/>
                        </a:lnTo>
                        <a:close/>
                      </a:path>
                    </a:pathLst>
                  </a:custGeom>
                  <a:solidFill>
                    <a:srgbClr val="AEDDE3"/>
                  </a:solidFill>
                  <a:ln w="0" cap="flat">
                    <a:noFill/>
                    <a:prstDash val="solid"/>
                    <a:miter/>
                  </a:ln>
                </p:spPr>
                <p:txBody>
                  <a:bodyPr rtlCol="0" anchor="ctr"/>
                  <a:lstStyle/>
                  <a:p>
                    <a:endParaRPr lang="nl-NL" sz="1349"/>
                  </a:p>
                </p:txBody>
              </p:sp>
              <p:sp>
                <p:nvSpPr>
                  <p:cNvPr id="354" name="Vrije vorm 353">
                    <a:extLst>
                      <a:ext uri="{FF2B5EF4-FFF2-40B4-BE49-F238E27FC236}">
                        <a16:creationId xmlns:a16="http://schemas.microsoft.com/office/drawing/2014/main" id="{EB9BE624-8985-FF90-4CF2-452342D428A8}"/>
                      </a:ext>
                    </a:extLst>
                  </p:cNvPr>
                  <p:cNvSpPr/>
                  <p:nvPr/>
                </p:nvSpPr>
                <p:spPr>
                  <a:xfrm rot="5400000">
                    <a:off x="7755226" y="3088203"/>
                    <a:ext cx="196342" cy="196342"/>
                  </a:xfrm>
                  <a:custGeom>
                    <a:avLst/>
                    <a:gdLst>
                      <a:gd name="connsiteX0" fmla="*/ 0 w 196342"/>
                      <a:gd name="connsiteY0" fmla="*/ 0 h 196342"/>
                      <a:gd name="connsiteX1" fmla="*/ 196343 w 196342"/>
                      <a:gd name="connsiteY1" fmla="*/ 0 h 196342"/>
                      <a:gd name="connsiteX2" fmla="*/ 196343 w 196342"/>
                      <a:gd name="connsiteY2" fmla="*/ 196343 h 196342"/>
                      <a:gd name="connsiteX3" fmla="*/ 0 w 196342"/>
                      <a:gd name="connsiteY3" fmla="*/ 196343 h 196342"/>
                    </a:gdLst>
                    <a:ahLst/>
                    <a:cxnLst>
                      <a:cxn ang="0">
                        <a:pos x="connsiteX0" y="connsiteY0"/>
                      </a:cxn>
                      <a:cxn ang="0">
                        <a:pos x="connsiteX1" y="connsiteY1"/>
                      </a:cxn>
                      <a:cxn ang="0">
                        <a:pos x="connsiteX2" y="connsiteY2"/>
                      </a:cxn>
                      <a:cxn ang="0">
                        <a:pos x="connsiteX3" y="connsiteY3"/>
                      </a:cxn>
                    </a:cxnLst>
                    <a:rect l="l" t="t" r="r" b="b"/>
                    <a:pathLst>
                      <a:path w="196342" h="196342">
                        <a:moveTo>
                          <a:pt x="0" y="0"/>
                        </a:moveTo>
                        <a:lnTo>
                          <a:pt x="196343" y="0"/>
                        </a:lnTo>
                        <a:lnTo>
                          <a:pt x="196343" y="196343"/>
                        </a:lnTo>
                        <a:lnTo>
                          <a:pt x="0" y="196343"/>
                        </a:lnTo>
                        <a:close/>
                      </a:path>
                    </a:pathLst>
                  </a:custGeom>
                  <a:solidFill>
                    <a:srgbClr val="E7F3FB"/>
                  </a:solidFill>
                  <a:ln w="0" cap="flat">
                    <a:noFill/>
                    <a:prstDash val="solid"/>
                    <a:miter/>
                  </a:ln>
                </p:spPr>
                <p:txBody>
                  <a:bodyPr rtlCol="0" anchor="ctr"/>
                  <a:lstStyle/>
                  <a:p>
                    <a:endParaRPr lang="nl-NL" sz="1349"/>
                  </a:p>
                </p:txBody>
              </p:sp>
              <p:sp>
                <p:nvSpPr>
                  <p:cNvPr id="355" name="Vrije vorm 354">
                    <a:extLst>
                      <a:ext uri="{FF2B5EF4-FFF2-40B4-BE49-F238E27FC236}">
                        <a16:creationId xmlns:a16="http://schemas.microsoft.com/office/drawing/2014/main" id="{4C938B1A-30CB-B302-5F43-8C73849BB9A7}"/>
                      </a:ext>
                    </a:extLst>
                  </p:cNvPr>
                  <p:cNvSpPr/>
                  <p:nvPr/>
                </p:nvSpPr>
                <p:spPr>
                  <a:xfrm rot="5400000">
                    <a:off x="7057914" y="3088203"/>
                    <a:ext cx="196342" cy="196342"/>
                  </a:xfrm>
                  <a:custGeom>
                    <a:avLst/>
                    <a:gdLst>
                      <a:gd name="connsiteX0" fmla="*/ 0 w 196342"/>
                      <a:gd name="connsiteY0" fmla="*/ 0 h 196342"/>
                      <a:gd name="connsiteX1" fmla="*/ 196343 w 196342"/>
                      <a:gd name="connsiteY1" fmla="*/ 0 h 196342"/>
                      <a:gd name="connsiteX2" fmla="*/ 196343 w 196342"/>
                      <a:gd name="connsiteY2" fmla="*/ 196343 h 196342"/>
                      <a:gd name="connsiteX3" fmla="*/ 0 w 196342"/>
                      <a:gd name="connsiteY3" fmla="*/ 196343 h 196342"/>
                    </a:gdLst>
                    <a:ahLst/>
                    <a:cxnLst>
                      <a:cxn ang="0">
                        <a:pos x="connsiteX0" y="connsiteY0"/>
                      </a:cxn>
                      <a:cxn ang="0">
                        <a:pos x="connsiteX1" y="connsiteY1"/>
                      </a:cxn>
                      <a:cxn ang="0">
                        <a:pos x="connsiteX2" y="connsiteY2"/>
                      </a:cxn>
                      <a:cxn ang="0">
                        <a:pos x="connsiteX3" y="connsiteY3"/>
                      </a:cxn>
                    </a:cxnLst>
                    <a:rect l="l" t="t" r="r" b="b"/>
                    <a:pathLst>
                      <a:path w="196342" h="196342">
                        <a:moveTo>
                          <a:pt x="0" y="0"/>
                        </a:moveTo>
                        <a:lnTo>
                          <a:pt x="196343" y="0"/>
                        </a:lnTo>
                        <a:lnTo>
                          <a:pt x="196343" y="196343"/>
                        </a:lnTo>
                        <a:lnTo>
                          <a:pt x="0" y="196343"/>
                        </a:lnTo>
                        <a:close/>
                      </a:path>
                    </a:pathLst>
                  </a:custGeom>
                  <a:solidFill>
                    <a:srgbClr val="E7F3FB"/>
                  </a:solidFill>
                  <a:ln w="0" cap="flat">
                    <a:noFill/>
                    <a:prstDash val="solid"/>
                    <a:miter/>
                  </a:ln>
                </p:spPr>
                <p:txBody>
                  <a:bodyPr rtlCol="0" anchor="ctr"/>
                  <a:lstStyle/>
                  <a:p>
                    <a:endParaRPr lang="nl-NL" sz="1349"/>
                  </a:p>
                </p:txBody>
              </p:sp>
              <p:sp>
                <p:nvSpPr>
                  <p:cNvPr id="356" name="Vrije vorm 355">
                    <a:extLst>
                      <a:ext uri="{FF2B5EF4-FFF2-40B4-BE49-F238E27FC236}">
                        <a16:creationId xmlns:a16="http://schemas.microsoft.com/office/drawing/2014/main" id="{D2F1C971-002A-1ECD-EEBF-F1BD51E8CE16}"/>
                      </a:ext>
                    </a:extLst>
                  </p:cNvPr>
                  <p:cNvSpPr/>
                  <p:nvPr/>
                </p:nvSpPr>
                <p:spPr>
                  <a:xfrm rot="5400000">
                    <a:off x="7755225" y="2752706"/>
                    <a:ext cx="196342" cy="196342"/>
                  </a:xfrm>
                  <a:custGeom>
                    <a:avLst/>
                    <a:gdLst>
                      <a:gd name="connsiteX0" fmla="*/ 0 w 196342"/>
                      <a:gd name="connsiteY0" fmla="*/ 0 h 196342"/>
                      <a:gd name="connsiteX1" fmla="*/ 196343 w 196342"/>
                      <a:gd name="connsiteY1" fmla="*/ 0 h 196342"/>
                      <a:gd name="connsiteX2" fmla="*/ 196343 w 196342"/>
                      <a:gd name="connsiteY2" fmla="*/ 196343 h 196342"/>
                      <a:gd name="connsiteX3" fmla="*/ 0 w 196342"/>
                      <a:gd name="connsiteY3" fmla="*/ 196343 h 196342"/>
                    </a:gdLst>
                    <a:ahLst/>
                    <a:cxnLst>
                      <a:cxn ang="0">
                        <a:pos x="connsiteX0" y="connsiteY0"/>
                      </a:cxn>
                      <a:cxn ang="0">
                        <a:pos x="connsiteX1" y="connsiteY1"/>
                      </a:cxn>
                      <a:cxn ang="0">
                        <a:pos x="connsiteX2" y="connsiteY2"/>
                      </a:cxn>
                      <a:cxn ang="0">
                        <a:pos x="connsiteX3" y="connsiteY3"/>
                      </a:cxn>
                    </a:cxnLst>
                    <a:rect l="l" t="t" r="r" b="b"/>
                    <a:pathLst>
                      <a:path w="196342" h="196342">
                        <a:moveTo>
                          <a:pt x="0" y="0"/>
                        </a:moveTo>
                        <a:lnTo>
                          <a:pt x="196343" y="0"/>
                        </a:lnTo>
                        <a:lnTo>
                          <a:pt x="196343" y="196343"/>
                        </a:lnTo>
                        <a:lnTo>
                          <a:pt x="0" y="196343"/>
                        </a:lnTo>
                        <a:close/>
                      </a:path>
                    </a:pathLst>
                  </a:custGeom>
                  <a:solidFill>
                    <a:srgbClr val="E7F3FB"/>
                  </a:solidFill>
                  <a:ln w="0" cap="flat">
                    <a:noFill/>
                    <a:prstDash val="solid"/>
                    <a:miter/>
                  </a:ln>
                </p:spPr>
                <p:txBody>
                  <a:bodyPr rtlCol="0" anchor="ctr"/>
                  <a:lstStyle/>
                  <a:p>
                    <a:endParaRPr lang="nl-NL" sz="1349"/>
                  </a:p>
                </p:txBody>
              </p:sp>
              <p:sp>
                <p:nvSpPr>
                  <p:cNvPr id="357" name="Vrije vorm 356">
                    <a:extLst>
                      <a:ext uri="{FF2B5EF4-FFF2-40B4-BE49-F238E27FC236}">
                        <a16:creationId xmlns:a16="http://schemas.microsoft.com/office/drawing/2014/main" id="{431A5CFC-7930-3CDC-3412-005DF14372BF}"/>
                      </a:ext>
                    </a:extLst>
                  </p:cNvPr>
                  <p:cNvSpPr/>
                  <p:nvPr/>
                </p:nvSpPr>
                <p:spPr>
                  <a:xfrm rot="5400000">
                    <a:off x="7057913" y="2752704"/>
                    <a:ext cx="196342" cy="196342"/>
                  </a:xfrm>
                  <a:custGeom>
                    <a:avLst/>
                    <a:gdLst>
                      <a:gd name="connsiteX0" fmla="*/ 0 w 196342"/>
                      <a:gd name="connsiteY0" fmla="*/ 0 h 196342"/>
                      <a:gd name="connsiteX1" fmla="*/ 196343 w 196342"/>
                      <a:gd name="connsiteY1" fmla="*/ 0 h 196342"/>
                      <a:gd name="connsiteX2" fmla="*/ 196343 w 196342"/>
                      <a:gd name="connsiteY2" fmla="*/ 196343 h 196342"/>
                      <a:gd name="connsiteX3" fmla="*/ 0 w 196342"/>
                      <a:gd name="connsiteY3" fmla="*/ 196343 h 196342"/>
                    </a:gdLst>
                    <a:ahLst/>
                    <a:cxnLst>
                      <a:cxn ang="0">
                        <a:pos x="connsiteX0" y="connsiteY0"/>
                      </a:cxn>
                      <a:cxn ang="0">
                        <a:pos x="connsiteX1" y="connsiteY1"/>
                      </a:cxn>
                      <a:cxn ang="0">
                        <a:pos x="connsiteX2" y="connsiteY2"/>
                      </a:cxn>
                      <a:cxn ang="0">
                        <a:pos x="connsiteX3" y="connsiteY3"/>
                      </a:cxn>
                    </a:cxnLst>
                    <a:rect l="l" t="t" r="r" b="b"/>
                    <a:pathLst>
                      <a:path w="196342" h="196342">
                        <a:moveTo>
                          <a:pt x="0" y="0"/>
                        </a:moveTo>
                        <a:lnTo>
                          <a:pt x="196343" y="0"/>
                        </a:lnTo>
                        <a:lnTo>
                          <a:pt x="196343" y="196343"/>
                        </a:lnTo>
                        <a:lnTo>
                          <a:pt x="0" y="196343"/>
                        </a:lnTo>
                        <a:close/>
                      </a:path>
                    </a:pathLst>
                  </a:custGeom>
                  <a:solidFill>
                    <a:srgbClr val="E7F3FB"/>
                  </a:solidFill>
                  <a:ln w="0" cap="flat">
                    <a:noFill/>
                    <a:prstDash val="solid"/>
                    <a:miter/>
                  </a:ln>
                </p:spPr>
                <p:txBody>
                  <a:bodyPr rtlCol="0" anchor="ctr"/>
                  <a:lstStyle/>
                  <a:p>
                    <a:endParaRPr lang="nl-NL" sz="1349"/>
                  </a:p>
                </p:txBody>
              </p:sp>
              <p:sp>
                <p:nvSpPr>
                  <p:cNvPr id="358" name="Vrije vorm 357">
                    <a:extLst>
                      <a:ext uri="{FF2B5EF4-FFF2-40B4-BE49-F238E27FC236}">
                        <a16:creationId xmlns:a16="http://schemas.microsoft.com/office/drawing/2014/main" id="{3983F384-A2E8-3C2D-5C17-99A784492181}"/>
                      </a:ext>
                    </a:extLst>
                  </p:cNvPr>
                  <p:cNvSpPr/>
                  <p:nvPr/>
                </p:nvSpPr>
                <p:spPr>
                  <a:xfrm rot="5400000">
                    <a:off x="7406569" y="2752704"/>
                    <a:ext cx="196342" cy="196342"/>
                  </a:xfrm>
                  <a:custGeom>
                    <a:avLst/>
                    <a:gdLst>
                      <a:gd name="connsiteX0" fmla="*/ 0 w 196342"/>
                      <a:gd name="connsiteY0" fmla="*/ 0 h 196342"/>
                      <a:gd name="connsiteX1" fmla="*/ 196343 w 196342"/>
                      <a:gd name="connsiteY1" fmla="*/ 0 h 196342"/>
                      <a:gd name="connsiteX2" fmla="*/ 196343 w 196342"/>
                      <a:gd name="connsiteY2" fmla="*/ 196343 h 196342"/>
                      <a:gd name="connsiteX3" fmla="*/ 0 w 196342"/>
                      <a:gd name="connsiteY3" fmla="*/ 196343 h 196342"/>
                    </a:gdLst>
                    <a:ahLst/>
                    <a:cxnLst>
                      <a:cxn ang="0">
                        <a:pos x="connsiteX0" y="connsiteY0"/>
                      </a:cxn>
                      <a:cxn ang="0">
                        <a:pos x="connsiteX1" y="connsiteY1"/>
                      </a:cxn>
                      <a:cxn ang="0">
                        <a:pos x="connsiteX2" y="connsiteY2"/>
                      </a:cxn>
                      <a:cxn ang="0">
                        <a:pos x="connsiteX3" y="connsiteY3"/>
                      </a:cxn>
                    </a:cxnLst>
                    <a:rect l="l" t="t" r="r" b="b"/>
                    <a:pathLst>
                      <a:path w="196342" h="196342">
                        <a:moveTo>
                          <a:pt x="0" y="0"/>
                        </a:moveTo>
                        <a:lnTo>
                          <a:pt x="196343" y="0"/>
                        </a:lnTo>
                        <a:lnTo>
                          <a:pt x="196343" y="196343"/>
                        </a:lnTo>
                        <a:lnTo>
                          <a:pt x="0" y="196343"/>
                        </a:lnTo>
                        <a:close/>
                      </a:path>
                    </a:pathLst>
                  </a:custGeom>
                  <a:solidFill>
                    <a:srgbClr val="E7F3FB"/>
                  </a:solidFill>
                  <a:ln w="0" cap="flat">
                    <a:noFill/>
                    <a:prstDash val="solid"/>
                    <a:miter/>
                  </a:ln>
                </p:spPr>
                <p:txBody>
                  <a:bodyPr rtlCol="0" anchor="ctr"/>
                  <a:lstStyle/>
                  <a:p>
                    <a:endParaRPr lang="nl-NL" sz="1349"/>
                  </a:p>
                </p:txBody>
              </p:sp>
              <p:sp>
                <p:nvSpPr>
                  <p:cNvPr id="359" name="Vrije vorm 358">
                    <a:extLst>
                      <a:ext uri="{FF2B5EF4-FFF2-40B4-BE49-F238E27FC236}">
                        <a16:creationId xmlns:a16="http://schemas.microsoft.com/office/drawing/2014/main" id="{1F7C7309-D492-FF96-19DA-F7EB85AE3D75}"/>
                      </a:ext>
                    </a:extLst>
                  </p:cNvPr>
                  <p:cNvSpPr/>
                  <p:nvPr/>
                </p:nvSpPr>
                <p:spPr>
                  <a:xfrm rot="5400000">
                    <a:off x="7755227" y="2417210"/>
                    <a:ext cx="196342" cy="196342"/>
                  </a:xfrm>
                  <a:custGeom>
                    <a:avLst/>
                    <a:gdLst>
                      <a:gd name="connsiteX0" fmla="*/ 0 w 196342"/>
                      <a:gd name="connsiteY0" fmla="*/ 0 h 196342"/>
                      <a:gd name="connsiteX1" fmla="*/ 196343 w 196342"/>
                      <a:gd name="connsiteY1" fmla="*/ 0 h 196342"/>
                      <a:gd name="connsiteX2" fmla="*/ 196343 w 196342"/>
                      <a:gd name="connsiteY2" fmla="*/ 196343 h 196342"/>
                      <a:gd name="connsiteX3" fmla="*/ 0 w 196342"/>
                      <a:gd name="connsiteY3" fmla="*/ 196343 h 196342"/>
                    </a:gdLst>
                    <a:ahLst/>
                    <a:cxnLst>
                      <a:cxn ang="0">
                        <a:pos x="connsiteX0" y="connsiteY0"/>
                      </a:cxn>
                      <a:cxn ang="0">
                        <a:pos x="connsiteX1" y="connsiteY1"/>
                      </a:cxn>
                      <a:cxn ang="0">
                        <a:pos x="connsiteX2" y="connsiteY2"/>
                      </a:cxn>
                      <a:cxn ang="0">
                        <a:pos x="connsiteX3" y="connsiteY3"/>
                      </a:cxn>
                    </a:cxnLst>
                    <a:rect l="l" t="t" r="r" b="b"/>
                    <a:pathLst>
                      <a:path w="196342" h="196342">
                        <a:moveTo>
                          <a:pt x="0" y="0"/>
                        </a:moveTo>
                        <a:lnTo>
                          <a:pt x="196343" y="0"/>
                        </a:lnTo>
                        <a:lnTo>
                          <a:pt x="196343" y="196343"/>
                        </a:lnTo>
                        <a:lnTo>
                          <a:pt x="0" y="196343"/>
                        </a:lnTo>
                        <a:close/>
                      </a:path>
                    </a:pathLst>
                  </a:custGeom>
                  <a:solidFill>
                    <a:srgbClr val="E7F3FB"/>
                  </a:solidFill>
                  <a:ln w="0" cap="flat">
                    <a:noFill/>
                    <a:prstDash val="solid"/>
                    <a:miter/>
                  </a:ln>
                </p:spPr>
                <p:txBody>
                  <a:bodyPr rtlCol="0" anchor="ctr"/>
                  <a:lstStyle/>
                  <a:p>
                    <a:endParaRPr lang="nl-NL" sz="1349"/>
                  </a:p>
                </p:txBody>
              </p:sp>
              <p:sp>
                <p:nvSpPr>
                  <p:cNvPr id="360" name="Vrije vorm 359">
                    <a:extLst>
                      <a:ext uri="{FF2B5EF4-FFF2-40B4-BE49-F238E27FC236}">
                        <a16:creationId xmlns:a16="http://schemas.microsoft.com/office/drawing/2014/main" id="{911003B1-4219-9A1B-4637-C541B3AAE24A}"/>
                      </a:ext>
                    </a:extLst>
                  </p:cNvPr>
                  <p:cNvSpPr/>
                  <p:nvPr/>
                </p:nvSpPr>
                <p:spPr>
                  <a:xfrm rot="5400000">
                    <a:off x="7057912" y="2417207"/>
                    <a:ext cx="196342" cy="196342"/>
                  </a:xfrm>
                  <a:custGeom>
                    <a:avLst/>
                    <a:gdLst>
                      <a:gd name="connsiteX0" fmla="*/ 0 w 196342"/>
                      <a:gd name="connsiteY0" fmla="*/ 0 h 196342"/>
                      <a:gd name="connsiteX1" fmla="*/ 196343 w 196342"/>
                      <a:gd name="connsiteY1" fmla="*/ 0 h 196342"/>
                      <a:gd name="connsiteX2" fmla="*/ 196343 w 196342"/>
                      <a:gd name="connsiteY2" fmla="*/ 196343 h 196342"/>
                      <a:gd name="connsiteX3" fmla="*/ 0 w 196342"/>
                      <a:gd name="connsiteY3" fmla="*/ 196343 h 196342"/>
                    </a:gdLst>
                    <a:ahLst/>
                    <a:cxnLst>
                      <a:cxn ang="0">
                        <a:pos x="connsiteX0" y="connsiteY0"/>
                      </a:cxn>
                      <a:cxn ang="0">
                        <a:pos x="connsiteX1" y="connsiteY1"/>
                      </a:cxn>
                      <a:cxn ang="0">
                        <a:pos x="connsiteX2" y="connsiteY2"/>
                      </a:cxn>
                      <a:cxn ang="0">
                        <a:pos x="connsiteX3" y="connsiteY3"/>
                      </a:cxn>
                    </a:cxnLst>
                    <a:rect l="l" t="t" r="r" b="b"/>
                    <a:pathLst>
                      <a:path w="196342" h="196342">
                        <a:moveTo>
                          <a:pt x="0" y="0"/>
                        </a:moveTo>
                        <a:lnTo>
                          <a:pt x="196343" y="0"/>
                        </a:lnTo>
                        <a:lnTo>
                          <a:pt x="196343" y="196343"/>
                        </a:lnTo>
                        <a:lnTo>
                          <a:pt x="0" y="196343"/>
                        </a:lnTo>
                        <a:close/>
                      </a:path>
                    </a:pathLst>
                  </a:custGeom>
                  <a:solidFill>
                    <a:srgbClr val="E7F3FB"/>
                  </a:solidFill>
                  <a:ln w="0" cap="flat">
                    <a:noFill/>
                    <a:prstDash val="solid"/>
                    <a:miter/>
                  </a:ln>
                </p:spPr>
                <p:txBody>
                  <a:bodyPr rtlCol="0" anchor="ctr"/>
                  <a:lstStyle/>
                  <a:p>
                    <a:endParaRPr lang="nl-NL" sz="1349"/>
                  </a:p>
                </p:txBody>
              </p:sp>
              <p:sp>
                <p:nvSpPr>
                  <p:cNvPr id="361" name="Vrije vorm 360">
                    <a:extLst>
                      <a:ext uri="{FF2B5EF4-FFF2-40B4-BE49-F238E27FC236}">
                        <a16:creationId xmlns:a16="http://schemas.microsoft.com/office/drawing/2014/main" id="{A1C30D87-F1F1-7D00-5B47-E04BDA096773}"/>
                      </a:ext>
                    </a:extLst>
                  </p:cNvPr>
                  <p:cNvSpPr/>
                  <p:nvPr/>
                </p:nvSpPr>
                <p:spPr>
                  <a:xfrm rot="5400000">
                    <a:off x="7406571" y="2417207"/>
                    <a:ext cx="196342" cy="196342"/>
                  </a:xfrm>
                  <a:custGeom>
                    <a:avLst/>
                    <a:gdLst>
                      <a:gd name="connsiteX0" fmla="*/ 0 w 196342"/>
                      <a:gd name="connsiteY0" fmla="*/ 0 h 196342"/>
                      <a:gd name="connsiteX1" fmla="*/ 196343 w 196342"/>
                      <a:gd name="connsiteY1" fmla="*/ 0 h 196342"/>
                      <a:gd name="connsiteX2" fmla="*/ 196343 w 196342"/>
                      <a:gd name="connsiteY2" fmla="*/ 196343 h 196342"/>
                      <a:gd name="connsiteX3" fmla="*/ 0 w 196342"/>
                      <a:gd name="connsiteY3" fmla="*/ 196343 h 196342"/>
                    </a:gdLst>
                    <a:ahLst/>
                    <a:cxnLst>
                      <a:cxn ang="0">
                        <a:pos x="connsiteX0" y="connsiteY0"/>
                      </a:cxn>
                      <a:cxn ang="0">
                        <a:pos x="connsiteX1" y="connsiteY1"/>
                      </a:cxn>
                      <a:cxn ang="0">
                        <a:pos x="connsiteX2" y="connsiteY2"/>
                      </a:cxn>
                      <a:cxn ang="0">
                        <a:pos x="connsiteX3" y="connsiteY3"/>
                      </a:cxn>
                    </a:cxnLst>
                    <a:rect l="l" t="t" r="r" b="b"/>
                    <a:pathLst>
                      <a:path w="196342" h="196342">
                        <a:moveTo>
                          <a:pt x="0" y="0"/>
                        </a:moveTo>
                        <a:lnTo>
                          <a:pt x="196343" y="0"/>
                        </a:lnTo>
                        <a:lnTo>
                          <a:pt x="196343" y="196343"/>
                        </a:lnTo>
                        <a:lnTo>
                          <a:pt x="0" y="196343"/>
                        </a:lnTo>
                        <a:close/>
                      </a:path>
                    </a:pathLst>
                  </a:custGeom>
                  <a:solidFill>
                    <a:srgbClr val="E7F3FB"/>
                  </a:solidFill>
                  <a:ln w="0" cap="flat">
                    <a:noFill/>
                    <a:prstDash val="solid"/>
                    <a:miter/>
                  </a:ln>
                </p:spPr>
                <p:txBody>
                  <a:bodyPr rtlCol="0" anchor="ctr"/>
                  <a:lstStyle/>
                  <a:p>
                    <a:endParaRPr lang="nl-NL" sz="1349"/>
                  </a:p>
                </p:txBody>
              </p:sp>
              <p:sp>
                <p:nvSpPr>
                  <p:cNvPr id="362" name="Vrije vorm 361">
                    <a:extLst>
                      <a:ext uri="{FF2B5EF4-FFF2-40B4-BE49-F238E27FC236}">
                        <a16:creationId xmlns:a16="http://schemas.microsoft.com/office/drawing/2014/main" id="{56BB6F21-987E-6D32-8889-9AAFB9F69A39}"/>
                      </a:ext>
                    </a:extLst>
                  </p:cNvPr>
                  <p:cNvSpPr/>
                  <p:nvPr/>
                </p:nvSpPr>
                <p:spPr>
                  <a:xfrm rot="5400000">
                    <a:off x="7755222" y="2081713"/>
                    <a:ext cx="196342" cy="196342"/>
                  </a:xfrm>
                  <a:custGeom>
                    <a:avLst/>
                    <a:gdLst>
                      <a:gd name="connsiteX0" fmla="*/ 0 w 196342"/>
                      <a:gd name="connsiteY0" fmla="*/ 0 h 196342"/>
                      <a:gd name="connsiteX1" fmla="*/ 196343 w 196342"/>
                      <a:gd name="connsiteY1" fmla="*/ 0 h 196342"/>
                      <a:gd name="connsiteX2" fmla="*/ 196343 w 196342"/>
                      <a:gd name="connsiteY2" fmla="*/ 196343 h 196342"/>
                      <a:gd name="connsiteX3" fmla="*/ 0 w 196342"/>
                      <a:gd name="connsiteY3" fmla="*/ 196343 h 196342"/>
                    </a:gdLst>
                    <a:ahLst/>
                    <a:cxnLst>
                      <a:cxn ang="0">
                        <a:pos x="connsiteX0" y="connsiteY0"/>
                      </a:cxn>
                      <a:cxn ang="0">
                        <a:pos x="connsiteX1" y="connsiteY1"/>
                      </a:cxn>
                      <a:cxn ang="0">
                        <a:pos x="connsiteX2" y="connsiteY2"/>
                      </a:cxn>
                      <a:cxn ang="0">
                        <a:pos x="connsiteX3" y="connsiteY3"/>
                      </a:cxn>
                    </a:cxnLst>
                    <a:rect l="l" t="t" r="r" b="b"/>
                    <a:pathLst>
                      <a:path w="196342" h="196342">
                        <a:moveTo>
                          <a:pt x="0" y="0"/>
                        </a:moveTo>
                        <a:lnTo>
                          <a:pt x="196343" y="0"/>
                        </a:lnTo>
                        <a:lnTo>
                          <a:pt x="196343" y="196343"/>
                        </a:lnTo>
                        <a:lnTo>
                          <a:pt x="0" y="196343"/>
                        </a:lnTo>
                        <a:close/>
                      </a:path>
                    </a:pathLst>
                  </a:custGeom>
                  <a:solidFill>
                    <a:srgbClr val="E7F3FB"/>
                  </a:solidFill>
                  <a:ln w="0" cap="flat">
                    <a:noFill/>
                    <a:prstDash val="solid"/>
                    <a:miter/>
                  </a:ln>
                </p:spPr>
                <p:txBody>
                  <a:bodyPr rtlCol="0" anchor="ctr"/>
                  <a:lstStyle/>
                  <a:p>
                    <a:endParaRPr lang="nl-NL" sz="1349"/>
                  </a:p>
                </p:txBody>
              </p:sp>
              <p:sp>
                <p:nvSpPr>
                  <p:cNvPr id="363" name="Vrije vorm 362">
                    <a:extLst>
                      <a:ext uri="{FF2B5EF4-FFF2-40B4-BE49-F238E27FC236}">
                        <a16:creationId xmlns:a16="http://schemas.microsoft.com/office/drawing/2014/main" id="{C7F13A82-6AA3-E098-120A-87748C910783}"/>
                      </a:ext>
                    </a:extLst>
                  </p:cNvPr>
                  <p:cNvSpPr/>
                  <p:nvPr/>
                </p:nvSpPr>
                <p:spPr>
                  <a:xfrm rot="5400000">
                    <a:off x="7057912" y="2081710"/>
                    <a:ext cx="196342" cy="196342"/>
                  </a:xfrm>
                  <a:custGeom>
                    <a:avLst/>
                    <a:gdLst>
                      <a:gd name="connsiteX0" fmla="*/ 0 w 196342"/>
                      <a:gd name="connsiteY0" fmla="*/ 0 h 196342"/>
                      <a:gd name="connsiteX1" fmla="*/ 196343 w 196342"/>
                      <a:gd name="connsiteY1" fmla="*/ 0 h 196342"/>
                      <a:gd name="connsiteX2" fmla="*/ 196343 w 196342"/>
                      <a:gd name="connsiteY2" fmla="*/ 196343 h 196342"/>
                      <a:gd name="connsiteX3" fmla="*/ 0 w 196342"/>
                      <a:gd name="connsiteY3" fmla="*/ 196343 h 196342"/>
                    </a:gdLst>
                    <a:ahLst/>
                    <a:cxnLst>
                      <a:cxn ang="0">
                        <a:pos x="connsiteX0" y="connsiteY0"/>
                      </a:cxn>
                      <a:cxn ang="0">
                        <a:pos x="connsiteX1" y="connsiteY1"/>
                      </a:cxn>
                      <a:cxn ang="0">
                        <a:pos x="connsiteX2" y="connsiteY2"/>
                      </a:cxn>
                      <a:cxn ang="0">
                        <a:pos x="connsiteX3" y="connsiteY3"/>
                      </a:cxn>
                    </a:cxnLst>
                    <a:rect l="l" t="t" r="r" b="b"/>
                    <a:pathLst>
                      <a:path w="196342" h="196342">
                        <a:moveTo>
                          <a:pt x="0" y="0"/>
                        </a:moveTo>
                        <a:lnTo>
                          <a:pt x="196343" y="0"/>
                        </a:lnTo>
                        <a:lnTo>
                          <a:pt x="196343" y="196343"/>
                        </a:lnTo>
                        <a:lnTo>
                          <a:pt x="0" y="196343"/>
                        </a:lnTo>
                        <a:close/>
                      </a:path>
                    </a:pathLst>
                  </a:custGeom>
                  <a:solidFill>
                    <a:srgbClr val="E7F3FB"/>
                  </a:solidFill>
                  <a:ln w="0" cap="flat">
                    <a:noFill/>
                    <a:prstDash val="solid"/>
                    <a:miter/>
                  </a:ln>
                </p:spPr>
                <p:txBody>
                  <a:bodyPr rtlCol="0" anchor="ctr"/>
                  <a:lstStyle/>
                  <a:p>
                    <a:endParaRPr lang="nl-NL" sz="1349"/>
                  </a:p>
                </p:txBody>
              </p:sp>
              <p:sp>
                <p:nvSpPr>
                  <p:cNvPr id="364" name="Vrije vorm 363">
                    <a:extLst>
                      <a:ext uri="{FF2B5EF4-FFF2-40B4-BE49-F238E27FC236}">
                        <a16:creationId xmlns:a16="http://schemas.microsoft.com/office/drawing/2014/main" id="{6AE2E54F-266C-3BBE-0599-B88AE68D116B}"/>
                      </a:ext>
                    </a:extLst>
                  </p:cNvPr>
                  <p:cNvSpPr/>
                  <p:nvPr/>
                </p:nvSpPr>
                <p:spPr>
                  <a:xfrm rot="5400000">
                    <a:off x="7406569" y="2081710"/>
                    <a:ext cx="196342" cy="196342"/>
                  </a:xfrm>
                  <a:custGeom>
                    <a:avLst/>
                    <a:gdLst>
                      <a:gd name="connsiteX0" fmla="*/ 0 w 196342"/>
                      <a:gd name="connsiteY0" fmla="*/ 0 h 196342"/>
                      <a:gd name="connsiteX1" fmla="*/ 196343 w 196342"/>
                      <a:gd name="connsiteY1" fmla="*/ 0 h 196342"/>
                      <a:gd name="connsiteX2" fmla="*/ 196343 w 196342"/>
                      <a:gd name="connsiteY2" fmla="*/ 196343 h 196342"/>
                      <a:gd name="connsiteX3" fmla="*/ 0 w 196342"/>
                      <a:gd name="connsiteY3" fmla="*/ 196343 h 196342"/>
                    </a:gdLst>
                    <a:ahLst/>
                    <a:cxnLst>
                      <a:cxn ang="0">
                        <a:pos x="connsiteX0" y="connsiteY0"/>
                      </a:cxn>
                      <a:cxn ang="0">
                        <a:pos x="connsiteX1" y="connsiteY1"/>
                      </a:cxn>
                      <a:cxn ang="0">
                        <a:pos x="connsiteX2" y="connsiteY2"/>
                      </a:cxn>
                      <a:cxn ang="0">
                        <a:pos x="connsiteX3" y="connsiteY3"/>
                      </a:cxn>
                    </a:cxnLst>
                    <a:rect l="l" t="t" r="r" b="b"/>
                    <a:pathLst>
                      <a:path w="196342" h="196342">
                        <a:moveTo>
                          <a:pt x="0" y="0"/>
                        </a:moveTo>
                        <a:lnTo>
                          <a:pt x="196343" y="0"/>
                        </a:lnTo>
                        <a:lnTo>
                          <a:pt x="196343" y="196343"/>
                        </a:lnTo>
                        <a:lnTo>
                          <a:pt x="0" y="196343"/>
                        </a:lnTo>
                        <a:close/>
                      </a:path>
                    </a:pathLst>
                  </a:custGeom>
                  <a:solidFill>
                    <a:srgbClr val="E7F3FB"/>
                  </a:solidFill>
                  <a:ln w="0" cap="flat">
                    <a:noFill/>
                    <a:prstDash val="solid"/>
                    <a:miter/>
                  </a:ln>
                </p:spPr>
                <p:txBody>
                  <a:bodyPr rtlCol="0" anchor="ctr"/>
                  <a:lstStyle/>
                  <a:p>
                    <a:endParaRPr lang="nl-NL" sz="1349"/>
                  </a:p>
                </p:txBody>
              </p:sp>
            </p:grpSp>
            <p:grpSp>
              <p:nvGrpSpPr>
                <p:cNvPr id="154" name="Groep 153">
                  <a:extLst>
                    <a:ext uri="{FF2B5EF4-FFF2-40B4-BE49-F238E27FC236}">
                      <a16:creationId xmlns:a16="http://schemas.microsoft.com/office/drawing/2014/main" id="{7426CEDB-E66D-895B-3E10-113C76D79826}"/>
                    </a:ext>
                  </a:extLst>
                </p:cNvPr>
                <p:cNvGrpSpPr/>
                <p:nvPr/>
              </p:nvGrpSpPr>
              <p:grpSpPr>
                <a:xfrm>
                  <a:off x="4324659" y="2505721"/>
                  <a:ext cx="872327" cy="730275"/>
                  <a:chOff x="4331865" y="2505721"/>
                  <a:chExt cx="872327" cy="730275"/>
                </a:xfrm>
              </p:grpSpPr>
              <p:grpSp>
                <p:nvGrpSpPr>
                  <p:cNvPr id="369" name="Groep 368">
                    <a:extLst>
                      <a:ext uri="{FF2B5EF4-FFF2-40B4-BE49-F238E27FC236}">
                        <a16:creationId xmlns:a16="http://schemas.microsoft.com/office/drawing/2014/main" id="{307F698A-0DD7-9BC8-5324-D30B87B272C7}"/>
                      </a:ext>
                    </a:extLst>
                  </p:cNvPr>
                  <p:cNvGrpSpPr/>
                  <p:nvPr/>
                </p:nvGrpSpPr>
                <p:grpSpPr>
                  <a:xfrm>
                    <a:off x="4331865" y="2505721"/>
                    <a:ext cx="872327" cy="730275"/>
                    <a:chOff x="7449942" y="2522154"/>
                    <a:chExt cx="1009046" cy="844730"/>
                  </a:xfrm>
                </p:grpSpPr>
                <p:grpSp>
                  <p:nvGrpSpPr>
                    <p:cNvPr id="365" name="Graphic 24">
                      <a:extLst>
                        <a:ext uri="{FF2B5EF4-FFF2-40B4-BE49-F238E27FC236}">
                          <a16:creationId xmlns:a16="http://schemas.microsoft.com/office/drawing/2014/main" id="{D1AE34E4-59FD-E7E3-82F5-D020FD235391}"/>
                        </a:ext>
                      </a:extLst>
                    </p:cNvPr>
                    <p:cNvGrpSpPr/>
                    <p:nvPr/>
                  </p:nvGrpSpPr>
                  <p:grpSpPr>
                    <a:xfrm>
                      <a:off x="7449942" y="2522154"/>
                      <a:ext cx="1009046" cy="844730"/>
                      <a:chOff x="7449942" y="2522154"/>
                      <a:chExt cx="1009046" cy="844730"/>
                    </a:xfrm>
                  </p:grpSpPr>
                  <p:sp>
                    <p:nvSpPr>
                      <p:cNvPr id="366" name="Vrije vorm 365">
                        <a:extLst>
                          <a:ext uri="{FF2B5EF4-FFF2-40B4-BE49-F238E27FC236}">
                            <a16:creationId xmlns:a16="http://schemas.microsoft.com/office/drawing/2014/main" id="{01517CB6-3E67-98C0-8BDE-1ABC84811D43}"/>
                          </a:ext>
                        </a:extLst>
                      </p:cNvPr>
                      <p:cNvSpPr/>
                      <p:nvPr/>
                    </p:nvSpPr>
                    <p:spPr>
                      <a:xfrm>
                        <a:off x="7449942" y="2522154"/>
                        <a:ext cx="1009046" cy="844730"/>
                      </a:xfrm>
                      <a:custGeom>
                        <a:avLst/>
                        <a:gdLst>
                          <a:gd name="connsiteX0" fmla="*/ 1009047 w 1009046"/>
                          <a:gd name="connsiteY0" fmla="*/ 19675 h 844730"/>
                          <a:gd name="connsiteX1" fmla="*/ 1009047 w 1009046"/>
                          <a:gd name="connsiteY1" fmla="*/ 650214 h 844730"/>
                          <a:gd name="connsiteX2" fmla="*/ 989369 w 1009046"/>
                          <a:gd name="connsiteY2" fmla="*/ 669883 h 844730"/>
                          <a:gd name="connsiteX3" fmla="*/ 603558 w 1009046"/>
                          <a:gd name="connsiteY3" fmla="*/ 669883 h 844730"/>
                          <a:gd name="connsiteX4" fmla="*/ 603558 w 1009046"/>
                          <a:gd name="connsiteY4" fmla="*/ 814715 h 844730"/>
                          <a:gd name="connsiteX5" fmla="*/ 760010 w 1009046"/>
                          <a:gd name="connsiteY5" fmla="*/ 814715 h 844730"/>
                          <a:gd name="connsiteX6" fmla="*/ 790025 w 1009046"/>
                          <a:gd name="connsiteY6" fmla="*/ 844730 h 844730"/>
                          <a:gd name="connsiteX7" fmla="*/ 219022 w 1009046"/>
                          <a:gd name="connsiteY7" fmla="*/ 844730 h 844730"/>
                          <a:gd name="connsiteX8" fmla="*/ 227843 w 1009046"/>
                          <a:gd name="connsiteY8" fmla="*/ 823535 h 844730"/>
                          <a:gd name="connsiteX9" fmla="*/ 249041 w 1009046"/>
                          <a:gd name="connsiteY9" fmla="*/ 814715 h 844730"/>
                          <a:gd name="connsiteX10" fmla="*/ 417862 w 1009046"/>
                          <a:gd name="connsiteY10" fmla="*/ 814715 h 844730"/>
                          <a:gd name="connsiteX11" fmla="*/ 417862 w 1009046"/>
                          <a:gd name="connsiteY11" fmla="*/ 669883 h 844730"/>
                          <a:gd name="connsiteX12" fmla="*/ 19674 w 1009046"/>
                          <a:gd name="connsiteY12" fmla="*/ 669883 h 844730"/>
                          <a:gd name="connsiteX13" fmla="*/ 0 w 1009046"/>
                          <a:gd name="connsiteY13" fmla="*/ 650214 h 844730"/>
                          <a:gd name="connsiteX14" fmla="*/ 0 w 1009046"/>
                          <a:gd name="connsiteY14" fmla="*/ 19675 h 844730"/>
                          <a:gd name="connsiteX15" fmla="*/ 19674 w 1009046"/>
                          <a:gd name="connsiteY15" fmla="*/ 0 h 844730"/>
                          <a:gd name="connsiteX16" fmla="*/ 989369 w 1009046"/>
                          <a:gd name="connsiteY16" fmla="*/ 0 h 844730"/>
                          <a:gd name="connsiteX17" fmla="*/ 1009047 w 1009046"/>
                          <a:gd name="connsiteY17" fmla="*/ 19675 h 84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9046" h="844730">
                            <a:moveTo>
                              <a:pt x="1009047" y="19675"/>
                            </a:moveTo>
                            <a:lnTo>
                              <a:pt x="1009047" y="650214"/>
                            </a:lnTo>
                            <a:cubicBezTo>
                              <a:pt x="1009047" y="660998"/>
                              <a:pt x="1000226" y="669883"/>
                              <a:pt x="989369" y="669883"/>
                            </a:cubicBezTo>
                            <a:lnTo>
                              <a:pt x="603558" y="669883"/>
                            </a:lnTo>
                            <a:lnTo>
                              <a:pt x="603558" y="814715"/>
                            </a:lnTo>
                            <a:lnTo>
                              <a:pt x="760010" y="814715"/>
                            </a:lnTo>
                            <a:cubicBezTo>
                              <a:pt x="776507" y="814715"/>
                              <a:pt x="790025" y="828234"/>
                              <a:pt x="790025" y="844730"/>
                            </a:cubicBezTo>
                            <a:lnTo>
                              <a:pt x="219022" y="844730"/>
                            </a:lnTo>
                            <a:cubicBezTo>
                              <a:pt x="219022" y="836486"/>
                              <a:pt x="222386" y="828996"/>
                              <a:pt x="227843" y="823535"/>
                            </a:cubicBezTo>
                            <a:cubicBezTo>
                              <a:pt x="233301" y="818075"/>
                              <a:pt x="240790" y="814715"/>
                              <a:pt x="249041" y="814715"/>
                            </a:cubicBezTo>
                            <a:lnTo>
                              <a:pt x="417862" y="814715"/>
                            </a:lnTo>
                            <a:lnTo>
                              <a:pt x="417862" y="669883"/>
                            </a:lnTo>
                            <a:lnTo>
                              <a:pt x="19674" y="669883"/>
                            </a:lnTo>
                            <a:cubicBezTo>
                              <a:pt x="8821" y="669883"/>
                              <a:pt x="0" y="660998"/>
                              <a:pt x="0" y="650214"/>
                            </a:cubicBezTo>
                            <a:lnTo>
                              <a:pt x="0" y="19675"/>
                            </a:lnTo>
                            <a:cubicBezTo>
                              <a:pt x="0" y="8885"/>
                              <a:pt x="8821" y="0"/>
                              <a:pt x="19674" y="0"/>
                            </a:cubicBezTo>
                            <a:lnTo>
                              <a:pt x="989369" y="0"/>
                            </a:lnTo>
                            <a:cubicBezTo>
                              <a:pt x="1000226" y="0"/>
                              <a:pt x="1009047" y="8885"/>
                              <a:pt x="1009047" y="19675"/>
                            </a:cubicBezTo>
                            <a:close/>
                          </a:path>
                        </a:pathLst>
                      </a:custGeom>
                      <a:solidFill>
                        <a:srgbClr val="9FCEEF"/>
                      </a:solidFill>
                      <a:ln w="0" cap="flat">
                        <a:noFill/>
                        <a:prstDash val="solid"/>
                        <a:miter/>
                      </a:ln>
                    </p:spPr>
                    <p:txBody>
                      <a:bodyPr rtlCol="0" anchor="ctr"/>
                      <a:lstStyle/>
                      <a:p>
                        <a:endParaRPr lang="nl-NL" sz="1349"/>
                      </a:p>
                    </p:txBody>
                  </p:sp>
                  <p:sp>
                    <p:nvSpPr>
                      <p:cNvPr id="367" name="Vrije vorm 366">
                        <a:extLst>
                          <a:ext uri="{FF2B5EF4-FFF2-40B4-BE49-F238E27FC236}">
                            <a16:creationId xmlns:a16="http://schemas.microsoft.com/office/drawing/2014/main" id="{ADE0B632-9DB0-C2A2-8853-835D0D7C9001}"/>
                          </a:ext>
                        </a:extLst>
                      </p:cNvPr>
                      <p:cNvSpPr/>
                      <p:nvPr/>
                    </p:nvSpPr>
                    <p:spPr>
                      <a:xfrm>
                        <a:off x="7867772" y="3192028"/>
                        <a:ext cx="185736" cy="94986"/>
                      </a:xfrm>
                      <a:custGeom>
                        <a:avLst/>
                        <a:gdLst>
                          <a:gd name="connsiteX0" fmla="*/ 0 w 185736"/>
                          <a:gd name="connsiteY0" fmla="*/ 0 h 94986"/>
                          <a:gd name="connsiteX1" fmla="*/ 185737 w 185736"/>
                          <a:gd name="connsiteY1" fmla="*/ 94986 h 94986"/>
                          <a:gd name="connsiteX2" fmla="*/ 185737 w 185736"/>
                          <a:gd name="connsiteY2" fmla="*/ 0 h 94986"/>
                          <a:gd name="connsiteX3" fmla="*/ 0 w 185736"/>
                          <a:gd name="connsiteY3" fmla="*/ 0 h 94986"/>
                        </a:gdLst>
                        <a:ahLst/>
                        <a:cxnLst>
                          <a:cxn ang="0">
                            <a:pos x="connsiteX0" y="connsiteY0"/>
                          </a:cxn>
                          <a:cxn ang="0">
                            <a:pos x="connsiteX1" y="connsiteY1"/>
                          </a:cxn>
                          <a:cxn ang="0">
                            <a:pos x="connsiteX2" y="connsiteY2"/>
                          </a:cxn>
                          <a:cxn ang="0">
                            <a:pos x="connsiteX3" y="connsiteY3"/>
                          </a:cxn>
                        </a:cxnLst>
                        <a:rect l="l" t="t" r="r" b="b"/>
                        <a:pathLst>
                          <a:path w="185736" h="94986">
                            <a:moveTo>
                              <a:pt x="0" y="0"/>
                            </a:moveTo>
                            <a:lnTo>
                              <a:pt x="185737" y="94986"/>
                            </a:lnTo>
                            <a:lnTo>
                              <a:pt x="185737" y="0"/>
                            </a:lnTo>
                            <a:lnTo>
                              <a:pt x="0" y="0"/>
                            </a:lnTo>
                            <a:close/>
                          </a:path>
                        </a:pathLst>
                      </a:custGeom>
                      <a:solidFill>
                        <a:srgbClr val="86C2EB"/>
                      </a:solidFill>
                      <a:ln w="0" cap="flat">
                        <a:noFill/>
                        <a:prstDash val="solid"/>
                        <a:miter/>
                      </a:ln>
                    </p:spPr>
                    <p:txBody>
                      <a:bodyPr rtlCol="0" anchor="ctr"/>
                      <a:lstStyle/>
                      <a:p>
                        <a:endParaRPr lang="nl-NL" sz="1349"/>
                      </a:p>
                    </p:txBody>
                  </p:sp>
                  <p:sp>
                    <p:nvSpPr>
                      <p:cNvPr id="368" name="Vrije vorm 367">
                        <a:extLst>
                          <a:ext uri="{FF2B5EF4-FFF2-40B4-BE49-F238E27FC236}">
                            <a16:creationId xmlns:a16="http://schemas.microsoft.com/office/drawing/2014/main" id="{05865E36-3B40-7B28-047D-9E01A002B195}"/>
                          </a:ext>
                        </a:extLst>
                      </p:cNvPr>
                      <p:cNvSpPr/>
                      <p:nvPr/>
                    </p:nvSpPr>
                    <p:spPr>
                      <a:xfrm>
                        <a:off x="7475031" y="2552806"/>
                        <a:ext cx="958876" cy="608566"/>
                      </a:xfrm>
                      <a:custGeom>
                        <a:avLst/>
                        <a:gdLst>
                          <a:gd name="connsiteX0" fmla="*/ 0 w 958876"/>
                          <a:gd name="connsiteY0" fmla="*/ 0 h 608566"/>
                          <a:gd name="connsiteX1" fmla="*/ 958877 w 958876"/>
                          <a:gd name="connsiteY1" fmla="*/ 0 h 608566"/>
                          <a:gd name="connsiteX2" fmla="*/ 958877 w 958876"/>
                          <a:gd name="connsiteY2" fmla="*/ 608566 h 608566"/>
                          <a:gd name="connsiteX3" fmla="*/ 0 w 958876"/>
                          <a:gd name="connsiteY3" fmla="*/ 608566 h 608566"/>
                        </a:gdLst>
                        <a:ahLst/>
                        <a:cxnLst>
                          <a:cxn ang="0">
                            <a:pos x="connsiteX0" y="connsiteY0"/>
                          </a:cxn>
                          <a:cxn ang="0">
                            <a:pos x="connsiteX1" y="connsiteY1"/>
                          </a:cxn>
                          <a:cxn ang="0">
                            <a:pos x="connsiteX2" y="connsiteY2"/>
                          </a:cxn>
                          <a:cxn ang="0">
                            <a:pos x="connsiteX3" y="connsiteY3"/>
                          </a:cxn>
                        </a:cxnLst>
                        <a:rect l="l" t="t" r="r" b="b"/>
                        <a:pathLst>
                          <a:path w="958876" h="608566">
                            <a:moveTo>
                              <a:pt x="0" y="0"/>
                            </a:moveTo>
                            <a:lnTo>
                              <a:pt x="958877" y="0"/>
                            </a:lnTo>
                            <a:lnTo>
                              <a:pt x="958877" y="608566"/>
                            </a:lnTo>
                            <a:lnTo>
                              <a:pt x="0" y="608566"/>
                            </a:lnTo>
                            <a:close/>
                          </a:path>
                        </a:pathLst>
                      </a:custGeom>
                      <a:solidFill>
                        <a:srgbClr val="FFFFFF"/>
                      </a:solidFill>
                      <a:ln w="0" cap="flat">
                        <a:noFill/>
                        <a:prstDash val="solid"/>
                        <a:miter/>
                      </a:ln>
                    </p:spPr>
                    <p:txBody>
                      <a:bodyPr rtlCol="0" anchor="ctr"/>
                      <a:lstStyle/>
                      <a:p>
                        <a:endParaRPr lang="nl-NL" sz="1349"/>
                      </a:p>
                    </p:txBody>
                  </p:sp>
                </p:grpSp>
                <p:sp>
                  <p:nvSpPr>
                    <p:cNvPr id="180" name="Rechthoek 179">
                      <a:extLst>
                        <a:ext uri="{FF2B5EF4-FFF2-40B4-BE49-F238E27FC236}">
                          <a16:creationId xmlns:a16="http://schemas.microsoft.com/office/drawing/2014/main" id="{9086A0A1-3299-A245-011A-B122443A93F2}"/>
                        </a:ext>
                      </a:extLst>
                    </p:cNvPr>
                    <p:cNvSpPr/>
                    <p:nvPr/>
                  </p:nvSpPr>
                  <p:spPr>
                    <a:xfrm>
                      <a:off x="7479327" y="2553362"/>
                      <a:ext cx="956962" cy="149954"/>
                    </a:xfrm>
                    <a:prstGeom prst="rect">
                      <a:avLst/>
                    </a:prstGeom>
                    <a:solidFill>
                      <a:srgbClr val="D8EF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81" name="Ovaal 180">
                      <a:extLst>
                        <a:ext uri="{FF2B5EF4-FFF2-40B4-BE49-F238E27FC236}">
                          <a16:creationId xmlns:a16="http://schemas.microsoft.com/office/drawing/2014/main" id="{CABE18E2-E521-64AC-AAC8-198C481F222B}"/>
                        </a:ext>
                      </a:extLst>
                    </p:cNvPr>
                    <p:cNvSpPr/>
                    <p:nvPr/>
                  </p:nvSpPr>
                  <p:spPr>
                    <a:xfrm>
                      <a:off x="7516568" y="2584410"/>
                      <a:ext cx="93710" cy="9371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cxnSp>
                  <p:nvCxnSpPr>
                    <p:cNvPr id="182" name="Rechte verbindingslijn 181">
                      <a:extLst>
                        <a:ext uri="{FF2B5EF4-FFF2-40B4-BE49-F238E27FC236}">
                          <a16:creationId xmlns:a16="http://schemas.microsoft.com/office/drawing/2014/main" id="{01907B5F-D609-97A5-F199-D61517091F0E}"/>
                        </a:ext>
                      </a:extLst>
                    </p:cNvPr>
                    <p:cNvCxnSpPr>
                      <a:cxnSpLocks/>
                    </p:cNvCxnSpPr>
                    <p:nvPr/>
                  </p:nvCxnSpPr>
                  <p:spPr>
                    <a:xfrm>
                      <a:off x="7651459" y="2612098"/>
                      <a:ext cx="218787"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3" name="Rechte verbindingslijn 182">
                      <a:extLst>
                        <a:ext uri="{FF2B5EF4-FFF2-40B4-BE49-F238E27FC236}">
                          <a16:creationId xmlns:a16="http://schemas.microsoft.com/office/drawing/2014/main" id="{95EB30B4-FBB3-12E1-6918-0D10BEDFF407}"/>
                        </a:ext>
                      </a:extLst>
                    </p:cNvPr>
                    <p:cNvCxnSpPr>
                      <a:cxnSpLocks/>
                    </p:cNvCxnSpPr>
                    <p:nvPr/>
                  </p:nvCxnSpPr>
                  <p:spPr>
                    <a:xfrm>
                      <a:off x="7651459" y="2649425"/>
                      <a:ext cx="146816"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27" name="Rechthoek 226">
                      <a:extLst>
                        <a:ext uri="{FF2B5EF4-FFF2-40B4-BE49-F238E27FC236}">
                          <a16:creationId xmlns:a16="http://schemas.microsoft.com/office/drawing/2014/main" id="{867B4136-8871-232C-C72A-53CA06577489}"/>
                        </a:ext>
                      </a:extLst>
                    </p:cNvPr>
                    <p:cNvSpPr/>
                    <p:nvPr/>
                  </p:nvSpPr>
                  <p:spPr>
                    <a:xfrm>
                      <a:off x="7479327" y="3116032"/>
                      <a:ext cx="956962" cy="47657"/>
                    </a:xfrm>
                    <a:prstGeom prst="rect">
                      <a:avLst/>
                    </a:prstGeom>
                    <a:solidFill>
                      <a:srgbClr val="D8EF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grpSp>
              <p:sp>
                <p:nvSpPr>
                  <p:cNvPr id="67" name="Tekstvak 66">
                    <a:extLst>
                      <a:ext uri="{FF2B5EF4-FFF2-40B4-BE49-F238E27FC236}">
                        <a16:creationId xmlns:a16="http://schemas.microsoft.com/office/drawing/2014/main" id="{D530E10A-191E-8CAC-79D7-E4386DDAF949}"/>
                      </a:ext>
                    </a:extLst>
                  </p:cNvPr>
                  <p:cNvSpPr txBox="1"/>
                  <p:nvPr/>
                </p:nvSpPr>
                <p:spPr>
                  <a:xfrm>
                    <a:off x="4409486" y="2744645"/>
                    <a:ext cx="735158" cy="184690"/>
                  </a:xfrm>
                  <a:prstGeom prst="rect">
                    <a:avLst/>
                  </a:prstGeom>
                  <a:noFill/>
                </p:spPr>
                <p:txBody>
                  <a:bodyPr wrap="square" lIns="0" tIns="0" rIns="0" bIns="0" rtlCol="0">
                    <a:spAutoFit/>
                  </a:bodyPr>
                  <a:lstStyle/>
                  <a:p>
                    <a:pPr algn="ctr"/>
                    <a:endParaRPr lang="nl-NL" sz="1200">
                      <a:solidFill>
                        <a:schemeClr val="tx2"/>
                      </a:solidFill>
                    </a:endParaRPr>
                  </a:p>
                </p:txBody>
              </p:sp>
            </p:grpSp>
            <p:sp>
              <p:nvSpPr>
                <p:cNvPr id="251" name="Vrije vorm 250">
                  <a:extLst>
                    <a:ext uri="{FF2B5EF4-FFF2-40B4-BE49-F238E27FC236}">
                      <a16:creationId xmlns:a16="http://schemas.microsoft.com/office/drawing/2014/main" id="{C7978313-6310-7A28-5BD1-AFF27380C57F}"/>
                    </a:ext>
                  </a:extLst>
                </p:cNvPr>
                <p:cNvSpPr/>
                <p:nvPr/>
              </p:nvSpPr>
              <p:spPr>
                <a:xfrm>
                  <a:off x="4205144" y="2878911"/>
                  <a:ext cx="296632" cy="289874"/>
                </a:xfrm>
                <a:custGeom>
                  <a:avLst/>
                  <a:gdLst>
                    <a:gd name="connsiteX0" fmla="*/ 90435 w 180870"/>
                    <a:gd name="connsiteY0" fmla="*/ 0 h 180789"/>
                    <a:gd name="connsiteX1" fmla="*/ 0 w 180870"/>
                    <a:gd name="connsiteY1" fmla="*/ 90354 h 180789"/>
                    <a:gd name="connsiteX2" fmla="*/ 88411 w 180870"/>
                    <a:gd name="connsiteY2" fmla="*/ 180789 h 180789"/>
                    <a:gd name="connsiteX3" fmla="*/ 92459 w 180870"/>
                    <a:gd name="connsiteY3" fmla="*/ 180789 h 180789"/>
                    <a:gd name="connsiteX4" fmla="*/ 180870 w 180870"/>
                    <a:gd name="connsiteY4" fmla="*/ 90354 h 180789"/>
                    <a:gd name="connsiteX5" fmla="*/ 90435 w 180870"/>
                    <a:gd name="connsiteY5" fmla="*/ 0 h 1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870" h="180789">
                      <a:moveTo>
                        <a:pt x="90435" y="0"/>
                      </a:moveTo>
                      <a:cubicBezTo>
                        <a:pt x="40481" y="0"/>
                        <a:pt x="0" y="40481"/>
                        <a:pt x="0" y="90354"/>
                      </a:cubicBezTo>
                      <a:cubicBezTo>
                        <a:pt x="0" y="139660"/>
                        <a:pt x="39348" y="179656"/>
                        <a:pt x="88411" y="180789"/>
                      </a:cubicBezTo>
                      <a:lnTo>
                        <a:pt x="92459" y="180789"/>
                      </a:lnTo>
                      <a:cubicBezTo>
                        <a:pt x="141523" y="179656"/>
                        <a:pt x="180870" y="139660"/>
                        <a:pt x="180870" y="90354"/>
                      </a:cubicBezTo>
                      <a:cubicBezTo>
                        <a:pt x="180870" y="40481"/>
                        <a:pt x="140389" y="0"/>
                        <a:pt x="90435" y="0"/>
                      </a:cubicBezTo>
                      <a:close/>
                    </a:path>
                  </a:pathLst>
                </a:custGeom>
                <a:solidFill>
                  <a:srgbClr val="CADFF1"/>
                </a:solidFill>
                <a:ln w="8096" cap="flat">
                  <a:solidFill>
                    <a:schemeClr val="tx2"/>
                  </a:solidFill>
                  <a:prstDash val="solid"/>
                  <a:miter/>
                </a:ln>
              </p:spPr>
              <p:txBody>
                <a:bodyPr rtlCol="0" anchor="ctr"/>
                <a:lstStyle/>
                <a:p>
                  <a:pPr algn="ctr"/>
                  <a:r>
                    <a:rPr lang="nl-NL" sz="1349" b="1">
                      <a:solidFill>
                        <a:schemeClr val="tx2"/>
                      </a:solidFill>
                    </a:rPr>
                    <a:t>B</a:t>
                  </a:r>
                </a:p>
              </p:txBody>
            </p:sp>
          </p:grpSp>
          <p:grpSp>
            <p:nvGrpSpPr>
              <p:cNvPr id="273" name="Groep 272">
                <a:extLst>
                  <a:ext uri="{FF2B5EF4-FFF2-40B4-BE49-F238E27FC236}">
                    <a16:creationId xmlns:a16="http://schemas.microsoft.com/office/drawing/2014/main" id="{BDCF073B-C1B2-D681-492D-E0B1A6140456}"/>
                  </a:ext>
                </a:extLst>
              </p:cNvPr>
              <p:cNvGrpSpPr/>
              <p:nvPr/>
            </p:nvGrpSpPr>
            <p:grpSpPr>
              <a:xfrm>
                <a:off x="1736998" y="2396847"/>
                <a:ext cx="1418382" cy="838553"/>
                <a:chOff x="1736998" y="2396847"/>
                <a:chExt cx="1418382" cy="838553"/>
              </a:xfrm>
            </p:grpSpPr>
            <p:grpSp>
              <p:nvGrpSpPr>
                <p:cNvPr id="7" name="Graphic 22">
                  <a:extLst>
                    <a:ext uri="{FF2B5EF4-FFF2-40B4-BE49-F238E27FC236}">
                      <a16:creationId xmlns:a16="http://schemas.microsoft.com/office/drawing/2014/main" id="{B4F1EFCC-62E3-B2CA-5552-FE4E53CFC533}"/>
                    </a:ext>
                  </a:extLst>
                </p:cNvPr>
                <p:cNvGrpSpPr/>
                <p:nvPr/>
              </p:nvGrpSpPr>
              <p:grpSpPr>
                <a:xfrm>
                  <a:off x="1736998" y="2396847"/>
                  <a:ext cx="1017624" cy="831436"/>
                  <a:chOff x="4090388" y="2406022"/>
                  <a:chExt cx="1177115" cy="961745"/>
                </a:xfrm>
              </p:grpSpPr>
              <p:sp>
                <p:nvSpPr>
                  <p:cNvPr id="86" name="Vrije vorm 85">
                    <a:extLst>
                      <a:ext uri="{FF2B5EF4-FFF2-40B4-BE49-F238E27FC236}">
                        <a16:creationId xmlns:a16="http://schemas.microsoft.com/office/drawing/2014/main" id="{C28B2801-08A7-BF28-F1D5-C509E3ED315F}"/>
                      </a:ext>
                    </a:extLst>
                  </p:cNvPr>
                  <p:cNvSpPr/>
                  <p:nvPr/>
                </p:nvSpPr>
                <p:spPr>
                  <a:xfrm>
                    <a:off x="4107880" y="2424802"/>
                    <a:ext cx="1142129" cy="942961"/>
                  </a:xfrm>
                  <a:custGeom>
                    <a:avLst/>
                    <a:gdLst>
                      <a:gd name="connsiteX0" fmla="*/ 0 w 1142129"/>
                      <a:gd name="connsiteY0" fmla="*/ 0 h 942961"/>
                      <a:gd name="connsiteX1" fmla="*/ 1142130 w 1142129"/>
                      <a:gd name="connsiteY1" fmla="*/ 0 h 942961"/>
                      <a:gd name="connsiteX2" fmla="*/ 1142130 w 1142129"/>
                      <a:gd name="connsiteY2" fmla="*/ 942961 h 942961"/>
                      <a:gd name="connsiteX3" fmla="*/ 0 w 1142129"/>
                      <a:gd name="connsiteY3" fmla="*/ 942961 h 942961"/>
                    </a:gdLst>
                    <a:ahLst/>
                    <a:cxnLst>
                      <a:cxn ang="0">
                        <a:pos x="connsiteX0" y="connsiteY0"/>
                      </a:cxn>
                      <a:cxn ang="0">
                        <a:pos x="connsiteX1" y="connsiteY1"/>
                      </a:cxn>
                      <a:cxn ang="0">
                        <a:pos x="connsiteX2" y="connsiteY2"/>
                      </a:cxn>
                      <a:cxn ang="0">
                        <a:pos x="connsiteX3" y="connsiteY3"/>
                      </a:cxn>
                    </a:cxnLst>
                    <a:rect l="l" t="t" r="r" b="b"/>
                    <a:pathLst>
                      <a:path w="1142129" h="942961">
                        <a:moveTo>
                          <a:pt x="0" y="0"/>
                        </a:moveTo>
                        <a:lnTo>
                          <a:pt x="1142130" y="0"/>
                        </a:lnTo>
                        <a:lnTo>
                          <a:pt x="1142130" y="942961"/>
                        </a:lnTo>
                        <a:lnTo>
                          <a:pt x="0" y="942961"/>
                        </a:lnTo>
                        <a:close/>
                      </a:path>
                    </a:pathLst>
                  </a:custGeom>
                  <a:solidFill>
                    <a:srgbClr val="51BBC7"/>
                  </a:solidFill>
                  <a:ln w="0" cap="flat">
                    <a:noFill/>
                    <a:prstDash val="solid"/>
                    <a:miter/>
                  </a:ln>
                </p:spPr>
                <p:txBody>
                  <a:bodyPr rtlCol="0" anchor="ctr"/>
                  <a:lstStyle/>
                  <a:p>
                    <a:endParaRPr lang="nl-NL" sz="1349"/>
                  </a:p>
                </p:txBody>
              </p:sp>
              <p:sp>
                <p:nvSpPr>
                  <p:cNvPr id="87" name="Vrije vorm 86">
                    <a:extLst>
                      <a:ext uri="{FF2B5EF4-FFF2-40B4-BE49-F238E27FC236}">
                        <a16:creationId xmlns:a16="http://schemas.microsoft.com/office/drawing/2014/main" id="{EAF229F2-C82C-C0CE-B862-236B90AB20FC}"/>
                      </a:ext>
                    </a:extLst>
                  </p:cNvPr>
                  <p:cNvSpPr/>
                  <p:nvPr/>
                </p:nvSpPr>
                <p:spPr>
                  <a:xfrm rot="5400000">
                    <a:off x="4498550" y="3024035"/>
                    <a:ext cx="360783" cy="325817"/>
                  </a:xfrm>
                  <a:custGeom>
                    <a:avLst/>
                    <a:gdLst>
                      <a:gd name="connsiteX0" fmla="*/ 0 w 360783"/>
                      <a:gd name="connsiteY0" fmla="*/ 0 h 325817"/>
                      <a:gd name="connsiteX1" fmla="*/ 360783 w 360783"/>
                      <a:gd name="connsiteY1" fmla="*/ 0 h 325817"/>
                      <a:gd name="connsiteX2" fmla="*/ 360783 w 360783"/>
                      <a:gd name="connsiteY2" fmla="*/ 325817 h 325817"/>
                      <a:gd name="connsiteX3" fmla="*/ 0 w 360783"/>
                      <a:gd name="connsiteY3" fmla="*/ 325817 h 325817"/>
                    </a:gdLst>
                    <a:ahLst/>
                    <a:cxnLst>
                      <a:cxn ang="0">
                        <a:pos x="connsiteX0" y="connsiteY0"/>
                      </a:cxn>
                      <a:cxn ang="0">
                        <a:pos x="connsiteX1" y="connsiteY1"/>
                      </a:cxn>
                      <a:cxn ang="0">
                        <a:pos x="connsiteX2" y="connsiteY2"/>
                      </a:cxn>
                      <a:cxn ang="0">
                        <a:pos x="connsiteX3" y="connsiteY3"/>
                      </a:cxn>
                    </a:cxnLst>
                    <a:rect l="l" t="t" r="r" b="b"/>
                    <a:pathLst>
                      <a:path w="360783" h="325817">
                        <a:moveTo>
                          <a:pt x="0" y="0"/>
                        </a:moveTo>
                        <a:lnTo>
                          <a:pt x="360783" y="0"/>
                        </a:lnTo>
                        <a:lnTo>
                          <a:pt x="360783" y="325817"/>
                        </a:lnTo>
                        <a:lnTo>
                          <a:pt x="0" y="325817"/>
                        </a:lnTo>
                        <a:close/>
                      </a:path>
                    </a:pathLst>
                  </a:custGeom>
                  <a:solidFill>
                    <a:srgbClr val="AEDDE3"/>
                  </a:solidFill>
                  <a:ln w="0" cap="flat">
                    <a:noFill/>
                    <a:prstDash val="solid"/>
                    <a:miter/>
                  </a:ln>
                </p:spPr>
                <p:txBody>
                  <a:bodyPr rtlCol="0" anchor="ctr"/>
                  <a:lstStyle/>
                  <a:p>
                    <a:endParaRPr lang="nl-NL" sz="1349"/>
                  </a:p>
                </p:txBody>
              </p:sp>
              <p:sp>
                <p:nvSpPr>
                  <p:cNvPr id="88" name="Vrije vorm 87">
                    <a:extLst>
                      <a:ext uri="{FF2B5EF4-FFF2-40B4-BE49-F238E27FC236}">
                        <a16:creationId xmlns:a16="http://schemas.microsoft.com/office/drawing/2014/main" id="{7D8CB133-E635-277F-5C9B-3F8581BBDF18}"/>
                      </a:ext>
                    </a:extLst>
                  </p:cNvPr>
                  <p:cNvSpPr/>
                  <p:nvPr/>
                </p:nvSpPr>
                <p:spPr>
                  <a:xfrm rot="5400000">
                    <a:off x="4222539" y="3013763"/>
                    <a:ext cx="189530" cy="243081"/>
                  </a:xfrm>
                  <a:custGeom>
                    <a:avLst/>
                    <a:gdLst>
                      <a:gd name="connsiteX0" fmla="*/ 0 w 189530"/>
                      <a:gd name="connsiteY0" fmla="*/ 0 h 243081"/>
                      <a:gd name="connsiteX1" fmla="*/ 189531 w 189530"/>
                      <a:gd name="connsiteY1" fmla="*/ 0 h 243081"/>
                      <a:gd name="connsiteX2" fmla="*/ 189531 w 189530"/>
                      <a:gd name="connsiteY2" fmla="*/ 243081 h 243081"/>
                      <a:gd name="connsiteX3" fmla="*/ 0 w 189530"/>
                      <a:gd name="connsiteY3" fmla="*/ 243081 h 243081"/>
                    </a:gdLst>
                    <a:ahLst/>
                    <a:cxnLst>
                      <a:cxn ang="0">
                        <a:pos x="connsiteX0" y="connsiteY0"/>
                      </a:cxn>
                      <a:cxn ang="0">
                        <a:pos x="connsiteX1" y="connsiteY1"/>
                      </a:cxn>
                      <a:cxn ang="0">
                        <a:pos x="connsiteX2" y="connsiteY2"/>
                      </a:cxn>
                      <a:cxn ang="0">
                        <a:pos x="connsiteX3" y="connsiteY3"/>
                      </a:cxn>
                    </a:cxnLst>
                    <a:rect l="l" t="t" r="r" b="b"/>
                    <a:pathLst>
                      <a:path w="189530" h="243081">
                        <a:moveTo>
                          <a:pt x="0" y="0"/>
                        </a:moveTo>
                        <a:lnTo>
                          <a:pt x="189531" y="0"/>
                        </a:lnTo>
                        <a:lnTo>
                          <a:pt x="189531" y="243081"/>
                        </a:lnTo>
                        <a:lnTo>
                          <a:pt x="0" y="243081"/>
                        </a:lnTo>
                        <a:close/>
                      </a:path>
                    </a:pathLst>
                  </a:custGeom>
                  <a:solidFill>
                    <a:srgbClr val="E7F3FB"/>
                  </a:solidFill>
                  <a:ln w="0" cap="flat">
                    <a:noFill/>
                    <a:prstDash val="solid"/>
                    <a:miter/>
                  </a:ln>
                </p:spPr>
                <p:txBody>
                  <a:bodyPr rtlCol="0" anchor="ctr"/>
                  <a:lstStyle/>
                  <a:p>
                    <a:endParaRPr lang="nl-NL" sz="1349"/>
                  </a:p>
                </p:txBody>
              </p:sp>
              <p:sp>
                <p:nvSpPr>
                  <p:cNvPr id="89" name="Vrije vorm 88">
                    <a:extLst>
                      <a:ext uri="{FF2B5EF4-FFF2-40B4-BE49-F238E27FC236}">
                        <a16:creationId xmlns:a16="http://schemas.microsoft.com/office/drawing/2014/main" id="{F285673C-EFB4-3251-33C1-6DA54A65C192}"/>
                      </a:ext>
                    </a:extLst>
                  </p:cNvPr>
                  <p:cNvSpPr/>
                  <p:nvPr/>
                </p:nvSpPr>
                <p:spPr>
                  <a:xfrm rot="5400000">
                    <a:off x="4945815" y="3013760"/>
                    <a:ext cx="189530" cy="243081"/>
                  </a:xfrm>
                  <a:custGeom>
                    <a:avLst/>
                    <a:gdLst>
                      <a:gd name="connsiteX0" fmla="*/ 0 w 189530"/>
                      <a:gd name="connsiteY0" fmla="*/ 0 h 243081"/>
                      <a:gd name="connsiteX1" fmla="*/ 189531 w 189530"/>
                      <a:gd name="connsiteY1" fmla="*/ 0 h 243081"/>
                      <a:gd name="connsiteX2" fmla="*/ 189531 w 189530"/>
                      <a:gd name="connsiteY2" fmla="*/ 243081 h 243081"/>
                      <a:gd name="connsiteX3" fmla="*/ 0 w 189530"/>
                      <a:gd name="connsiteY3" fmla="*/ 243081 h 243081"/>
                    </a:gdLst>
                    <a:ahLst/>
                    <a:cxnLst>
                      <a:cxn ang="0">
                        <a:pos x="connsiteX0" y="connsiteY0"/>
                      </a:cxn>
                      <a:cxn ang="0">
                        <a:pos x="connsiteX1" y="connsiteY1"/>
                      </a:cxn>
                      <a:cxn ang="0">
                        <a:pos x="connsiteX2" y="connsiteY2"/>
                      </a:cxn>
                      <a:cxn ang="0">
                        <a:pos x="connsiteX3" y="connsiteY3"/>
                      </a:cxn>
                    </a:cxnLst>
                    <a:rect l="l" t="t" r="r" b="b"/>
                    <a:pathLst>
                      <a:path w="189530" h="243081">
                        <a:moveTo>
                          <a:pt x="0" y="0"/>
                        </a:moveTo>
                        <a:lnTo>
                          <a:pt x="189531" y="0"/>
                        </a:lnTo>
                        <a:lnTo>
                          <a:pt x="189531" y="243081"/>
                        </a:lnTo>
                        <a:lnTo>
                          <a:pt x="0" y="243081"/>
                        </a:lnTo>
                        <a:close/>
                      </a:path>
                    </a:pathLst>
                  </a:custGeom>
                  <a:solidFill>
                    <a:srgbClr val="E7F3FB"/>
                  </a:solidFill>
                  <a:ln w="0" cap="flat">
                    <a:noFill/>
                    <a:prstDash val="solid"/>
                    <a:miter/>
                  </a:ln>
                </p:spPr>
                <p:txBody>
                  <a:bodyPr rtlCol="0" anchor="ctr"/>
                  <a:lstStyle/>
                  <a:p>
                    <a:endParaRPr lang="nl-NL" sz="1349"/>
                  </a:p>
                </p:txBody>
              </p:sp>
              <p:sp>
                <p:nvSpPr>
                  <p:cNvPr id="90" name="Vrije vorm 89">
                    <a:extLst>
                      <a:ext uri="{FF2B5EF4-FFF2-40B4-BE49-F238E27FC236}">
                        <a16:creationId xmlns:a16="http://schemas.microsoft.com/office/drawing/2014/main" id="{D0AFEDC6-7900-85E5-384F-B6D28A3A5B06}"/>
                      </a:ext>
                    </a:extLst>
                  </p:cNvPr>
                  <p:cNvSpPr/>
                  <p:nvPr/>
                </p:nvSpPr>
                <p:spPr>
                  <a:xfrm rot="5400000">
                    <a:off x="4222540" y="2603312"/>
                    <a:ext cx="189530" cy="243081"/>
                  </a:xfrm>
                  <a:custGeom>
                    <a:avLst/>
                    <a:gdLst>
                      <a:gd name="connsiteX0" fmla="*/ 0 w 189530"/>
                      <a:gd name="connsiteY0" fmla="*/ 0 h 243081"/>
                      <a:gd name="connsiteX1" fmla="*/ 189531 w 189530"/>
                      <a:gd name="connsiteY1" fmla="*/ 0 h 243081"/>
                      <a:gd name="connsiteX2" fmla="*/ 189531 w 189530"/>
                      <a:gd name="connsiteY2" fmla="*/ 243081 h 243081"/>
                      <a:gd name="connsiteX3" fmla="*/ 0 w 189530"/>
                      <a:gd name="connsiteY3" fmla="*/ 243081 h 243081"/>
                    </a:gdLst>
                    <a:ahLst/>
                    <a:cxnLst>
                      <a:cxn ang="0">
                        <a:pos x="connsiteX0" y="connsiteY0"/>
                      </a:cxn>
                      <a:cxn ang="0">
                        <a:pos x="connsiteX1" y="connsiteY1"/>
                      </a:cxn>
                      <a:cxn ang="0">
                        <a:pos x="connsiteX2" y="connsiteY2"/>
                      </a:cxn>
                      <a:cxn ang="0">
                        <a:pos x="connsiteX3" y="connsiteY3"/>
                      </a:cxn>
                    </a:cxnLst>
                    <a:rect l="l" t="t" r="r" b="b"/>
                    <a:pathLst>
                      <a:path w="189530" h="243081">
                        <a:moveTo>
                          <a:pt x="0" y="0"/>
                        </a:moveTo>
                        <a:lnTo>
                          <a:pt x="189531" y="0"/>
                        </a:lnTo>
                        <a:lnTo>
                          <a:pt x="189531" y="243081"/>
                        </a:lnTo>
                        <a:lnTo>
                          <a:pt x="0" y="243081"/>
                        </a:lnTo>
                        <a:close/>
                      </a:path>
                    </a:pathLst>
                  </a:custGeom>
                  <a:solidFill>
                    <a:srgbClr val="E7F3FB"/>
                  </a:solidFill>
                  <a:ln w="0" cap="flat">
                    <a:noFill/>
                    <a:prstDash val="solid"/>
                    <a:miter/>
                  </a:ln>
                </p:spPr>
                <p:txBody>
                  <a:bodyPr rtlCol="0" anchor="ctr"/>
                  <a:lstStyle/>
                  <a:p>
                    <a:endParaRPr lang="nl-NL" sz="1349"/>
                  </a:p>
                </p:txBody>
              </p:sp>
              <p:sp>
                <p:nvSpPr>
                  <p:cNvPr id="91" name="Vrije vorm 90">
                    <a:extLst>
                      <a:ext uri="{FF2B5EF4-FFF2-40B4-BE49-F238E27FC236}">
                        <a16:creationId xmlns:a16="http://schemas.microsoft.com/office/drawing/2014/main" id="{C7C1A076-4D68-0B95-250B-5B5A397AC18C}"/>
                      </a:ext>
                    </a:extLst>
                  </p:cNvPr>
                  <p:cNvSpPr/>
                  <p:nvPr/>
                </p:nvSpPr>
                <p:spPr>
                  <a:xfrm rot="5400000">
                    <a:off x="4945820" y="2603309"/>
                    <a:ext cx="189530" cy="243081"/>
                  </a:xfrm>
                  <a:custGeom>
                    <a:avLst/>
                    <a:gdLst>
                      <a:gd name="connsiteX0" fmla="*/ 0 w 189530"/>
                      <a:gd name="connsiteY0" fmla="*/ 0 h 243081"/>
                      <a:gd name="connsiteX1" fmla="*/ 189531 w 189530"/>
                      <a:gd name="connsiteY1" fmla="*/ 0 h 243081"/>
                      <a:gd name="connsiteX2" fmla="*/ 189531 w 189530"/>
                      <a:gd name="connsiteY2" fmla="*/ 243081 h 243081"/>
                      <a:gd name="connsiteX3" fmla="*/ 0 w 189530"/>
                      <a:gd name="connsiteY3" fmla="*/ 243081 h 243081"/>
                    </a:gdLst>
                    <a:ahLst/>
                    <a:cxnLst>
                      <a:cxn ang="0">
                        <a:pos x="connsiteX0" y="connsiteY0"/>
                      </a:cxn>
                      <a:cxn ang="0">
                        <a:pos x="connsiteX1" y="connsiteY1"/>
                      </a:cxn>
                      <a:cxn ang="0">
                        <a:pos x="connsiteX2" y="connsiteY2"/>
                      </a:cxn>
                      <a:cxn ang="0">
                        <a:pos x="connsiteX3" y="connsiteY3"/>
                      </a:cxn>
                    </a:cxnLst>
                    <a:rect l="l" t="t" r="r" b="b"/>
                    <a:pathLst>
                      <a:path w="189530" h="243081">
                        <a:moveTo>
                          <a:pt x="0" y="0"/>
                        </a:moveTo>
                        <a:lnTo>
                          <a:pt x="189531" y="0"/>
                        </a:lnTo>
                        <a:lnTo>
                          <a:pt x="189531" y="243081"/>
                        </a:lnTo>
                        <a:lnTo>
                          <a:pt x="0" y="243081"/>
                        </a:lnTo>
                        <a:close/>
                      </a:path>
                    </a:pathLst>
                  </a:custGeom>
                  <a:solidFill>
                    <a:srgbClr val="E7F3FB"/>
                  </a:solidFill>
                  <a:ln w="0" cap="flat">
                    <a:noFill/>
                    <a:prstDash val="solid"/>
                    <a:miter/>
                  </a:ln>
                </p:spPr>
                <p:txBody>
                  <a:bodyPr rtlCol="0" anchor="ctr"/>
                  <a:lstStyle/>
                  <a:p>
                    <a:endParaRPr lang="nl-NL" sz="1349"/>
                  </a:p>
                </p:txBody>
              </p:sp>
              <p:sp>
                <p:nvSpPr>
                  <p:cNvPr id="92" name="Vrije vorm 91">
                    <a:extLst>
                      <a:ext uri="{FF2B5EF4-FFF2-40B4-BE49-F238E27FC236}">
                        <a16:creationId xmlns:a16="http://schemas.microsoft.com/office/drawing/2014/main" id="{956C3FF5-5077-4746-86E2-E608F8589D1A}"/>
                      </a:ext>
                    </a:extLst>
                  </p:cNvPr>
                  <p:cNvSpPr/>
                  <p:nvPr/>
                </p:nvSpPr>
                <p:spPr>
                  <a:xfrm rot="5400000">
                    <a:off x="4584182" y="2603312"/>
                    <a:ext cx="189530" cy="243081"/>
                  </a:xfrm>
                  <a:custGeom>
                    <a:avLst/>
                    <a:gdLst>
                      <a:gd name="connsiteX0" fmla="*/ 0 w 189530"/>
                      <a:gd name="connsiteY0" fmla="*/ 0 h 243081"/>
                      <a:gd name="connsiteX1" fmla="*/ 189531 w 189530"/>
                      <a:gd name="connsiteY1" fmla="*/ 0 h 243081"/>
                      <a:gd name="connsiteX2" fmla="*/ 189531 w 189530"/>
                      <a:gd name="connsiteY2" fmla="*/ 243081 h 243081"/>
                      <a:gd name="connsiteX3" fmla="*/ 0 w 189530"/>
                      <a:gd name="connsiteY3" fmla="*/ 243081 h 243081"/>
                    </a:gdLst>
                    <a:ahLst/>
                    <a:cxnLst>
                      <a:cxn ang="0">
                        <a:pos x="connsiteX0" y="connsiteY0"/>
                      </a:cxn>
                      <a:cxn ang="0">
                        <a:pos x="connsiteX1" y="connsiteY1"/>
                      </a:cxn>
                      <a:cxn ang="0">
                        <a:pos x="connsiteX2" y="connsiteY2"/>
                      </a:cxn>
                      <a:cxn ang="0">
                        <a:pos x="connsiteX3" y="connsiteY3"/>
                      </a:cxn>
                    </a:cxnLst>
                    <a:rect l="l" t="t" r="r" b="b"/>
                    <a:pathLst>
                      <a:path w="189530" h="243081">
                        <a:moveTo>
                          <a:pt x="0" y="0"/>
                        </a:moveTo>
                        <a:lnTo>
                          <a:pt x="189531" y="0"/>
                        </a:lnTo>
                        <a:lnTo>
                          <a:pt x="189531" y="243081"/>
                        </a:lnTo>
                        <a:lnTo>
                          <a:pt x="0" y="243081"/>
                        </a:lnTo>
                        <a:close/>
                      </a:path>
                    </a:pathLst>
                  </a:custGeom>
                  <a:solidFill>
                    <a:srgbClr val="E7F3FB"/>
                  </a:solidFill>
                  <a:ln w="0" cap="flat">
                    <a:noFill/>
                    <a:prstDash val="solid"/>
                    <a:miter/>
                  </a:ln>
                </p:spPr>
                <p:txBody>
                  <a:bodyPr rtlCol="0" anchor="ctr"/>
                  <a:lstStyle/>
                  <a:p>
                    <a:endParaRPr lang="nl-NL" sz="1349"/>
                  </a:p>
                </p:txBody>
              </p:sp>
              <p:sp>
                <p:nvSpPr>
                  <p:cNvPr id="93" name="Vrije vorm 92">
                    <a:extLst>
                      <a:ext uri="{FF2B5EF4-FFF2-40B4-BE49-F238E27FC236}">
                        <a16:creationId xmlns:a16="http://schemas.microsoft.com/office/drawing/2014/main" id="{F4F1F17C-A283-723E-41B0-8663B7EB59E7}"/>
                      </a:ext>
                    </a:extLst>
                  </p:cNvPr>
                  <p:cNvSpPr/>
                  <p:nvPr/>
                </p:nvSpPr>
                <p:spPr>
                  <a:xfrm>
                    <a:off x="4090388" y="2406022"/>
                    <a:ext cx="1177115" cy="37562"/>
                  </a:xfrm>
                  <a:custGeom>
                    <a:avLst/>
                    <a:gdLst>
                      <a:gd name="connsiteX0" fmla="*/ 0 w 1177115"/>
                      <a:gd name="connsiteY0" fmla="*/ 0 h 37562"/>
                      <a:gd name="connsiteX1" fmla="*/ 1177115 w 1177115"/>
                      <a:gd name="connsiteY1" fmla="*/ 0 h 37562"/>
                      <a:gd name="connsiteX2" fmla="*/ 1177115 w 1177115"/>
                      <a:gd name="connsiteY2" fmla="*/ 37562 h 37562"/>
                      <a:gd name="connsiteX3" fmla="*/ 0 w 1177115"/>
                      <a:gd name="connsiteY3" fmla="*/ 37562 h 37562"/>
                    </a:gdLst>
                    <a:ahLst/>
                    <a:cxnLst>
                      <a:cxn ang="0">
                        <a:pos x="connsiteX0" y="connsiteY0"/>
                      </a:cxn>
                      <a:cxn ang="0">
                        <a:pos x="connsiteX1" y="connsiteY1"/>
                      </a:cxn>
                      <a:cxn ang="0">
                        <a:pos x="connsiteX2" y="connsiteY2"/>
                      </a:cxn>
                      <a:cxn ang="0">
                        <a:pos x="connsiteX3" y="connsiteY3"/>
                      </a:cxn>
                    </a:cxnLst>
                    <a:rect l="l" t="t" r="r" b="b"/>
                    <a:pathLst>
                      <a:path w="1177115" h="37562">
                        <a:moveTo>
                          <a:pt x="0" y="0"/>
                        </a:moveTo>
                        <a:lnTo>
                          <a:pt x="1177115" y="0"/>
                        </a:lnTo>
                        <a:lnTo>
                          <a:pt x="1177115" y="37562"/>
                        </a:lnTo>
                        <a:lnTo>
                          <a:pt x="0" y="37562"/>
                        </a:lnTo>
                        <a:close/>
                      </a:path>
                    </a:pathLst>
                  </a:custGeom>
                  <a:solidFill>
                    <a:srgbClr val="00A9B9"/>
                  </a:solidFill>
                  <a:ln w="0" cap="flat">
                    <a:noFill/>
                    <a:prstDash val="solid"/>
                    <a:miter/>
                  </a:ln>
                </p:spPr>
                <p:txBody>
                  <a:bodyPr rtlCol="0" anchor="ctr"/>
                  <a:lstStyle/>
                  <a:p>
                    <a:endParaRPr lang="nl-NL" sz="1349"/>
                  </a:p>
                </p:txBody>
              </p:sp>
            </p:grpSp>
            <p:grpSp>
              <p:nvGrpSpPr>
                <p:cNvPr id="156" name="Groep 155">
                  <a:extLst>
                    <a:ext uri="{FF2B5EF4-FFF2-40B4-BE49-F238E27FC236}">
                      <a16:creationId xmlns:a16="http://schemas.microsoft.com/office/drawing/2014/main" id="{1065B61E-533C-4C32-7E0E-8B72EB7C55D5}"/>
                    </a:ext>
                  </a:extLst>
                </p:cNvPr>
                <p:cNvGrpSpPr/>
                <p:nvPr/>
              </p:nvGrpSpPr>
              <p:grpSpPr>
                <a:xfrm>
                  <a:off x="2287573" y="2507170"/>
                  <a:ext cx="867807" cy="728230"/>
                  <a:chOff x="2255467" y="2507170"/>
                  <a:chExt cx="867807" cy="728230"/>
                </a:xfrm>
              </p:grpSpPr>
              <p:grpSp>
                <p:nvGrpSpPr>
                  <p:cNvPr id="21" name="Graphic 22">
                    <a:extLst>
                      <a:ext uri="{FF2B5EF4-FFF2-40B4-BE49-F238E27FC236}">
                        <a16:creationId xmlns:a16="http://schemas.microsoft.com/office/drawing/2014/main" id="{303F1771-6F36-E435-4B2E-30D20A6C35E2}"/>
                      </a:ext>
                    </a:extLst>
                  </p:cNvPr>
                  <p:cNvGrpSpPr/>
                  <p:nvPr/>
                </p:nvGrpSpPr>
                <p:grpSpPr>
                  <a:xfrm flipH="1">
                    <a:off x="2255467" y="2507170"/>
                    <a:ext cx="867807" cy="728230"/>
                    <a:chOff x="4647659" y="2525399"/>
                    <a:chExt cx="1003817" cy="842364"/>
                  </a:xfrm>
                </p:grpSpPr>
                <p:sp>
                  <p:nvSpPr>
                    <p:cNvPr id="83" name="Vrije vorm 82">
                      <a:extLst>
                        <a:ext uri="{FF2B5EF4-FFF2-40B4-BE49-F238E27FC236}">
                          <a16:creationId xmlns:a16="http://schemas.microsoft.com/office/drawing/2014/main" id="{DB1FD08C-40EF-492C-0452-28F0D606C5AF}"/>
                        </a:ext>
                      </a:extLst>
                    </p:cNvPr>
                    <p:cNvSpPr/>
                    <p:nvPr/>
                  </p:nvSpPr>
                  <p:spPr>
                    <a:xfrm>
                      <a:off x="4647659" y="2525399"/>
                      <a:ext cx="1003817" cy="842364"/>
                    </a:xfrm>
                    <a:custGeom>
                      <a:avLst/>
                      <a:gdLst>
                        <a:gd name="connsiteX0" fmla="*/ 1003817 w 1003817"/>
                        <a:gd name="connsiteY0" fmla="*/ 19620 h 842364"/>
                        <a:gd name="connsiteX1" fmla="*/ 1003817 w 1003817"/>
                        <a:gd name="connsiteY1" fmla="*/ 648389 h 842364"/>
                        <a:gd name="connsiteX2" fmla="*/ 984250 w 1003817"/>
                        <a:gd name="connsiteY2" fmla="*/ 668008 h 842364"/>
                        <a:gd name="connsiteX3" fmla="*/ 600438 w 1003817"/>
                        <a:gd name="connsiteY3" fmla="*/ 668008 h 842364"/>
                        <a:gd name="connsiteX4" fmla="*/ 600438 w 1003817"/>
                        <a:gd name="connsiteY4" fmla="*/ 812433 h 842364"/>
                        <a:gd name="connsiteX5" fmla="*/ 756071 w 1003817"/>
                        <a:gd name="connsiteY5" fmla="*/ 812433 h 842364"/>
                        <a:gd name="connsiteX6" fmla="*/ 785930 w 1003817"/>
                        <a:gd name="connsiteY6" fmla="*/ 842364 h 842364"/>
                        <a:gd name="connsiteX7" fmla="*/ 217887 w 1003817"/>
                        <a:gd name="connsiteY7" fmla="*/ 842364 h 842364"/>
                        <a:gd name="connsiteX8" fmla="*/ 226662 w 1003817"/>
                        <a:gd name="connsiteY8" fmla="*/ 821229 h 842364"/>
                        <a:gd name="connsiteX9" fmla="*/ 247750 w 1003817"/>
                        <a:gd name="connsiteY9" fmla="*/ 812433 h 842364"/>
                        <a:gd name="connsiteX10" fmla="*/ 415695 w 1003817"/>
                        <a:gd name="connsiteY10" fmla="*/ 812433 h 842364"/>
                        <a:gd name="connsiteX11" fmla="*/ 415695 w 1003817"/>
                        <a:gd name="connsiteY11" fmla="*/ 668008 h 842364"/>
                        <a:gd name="connsiteX12" fmla="*/ 19571 w 1003817"/>
                        <a:gd name="connsiteY12" fmla="*/ 668008 h 842364"/>
                        <a:gd name="connsiteX13" fmla="*/ 0 w 1003817"/>
                        <a:gd name="connsiteY13" fmla="*/ 648389 h 842364"/>
                        <a:gd name="connsiteX14" fmla="*/ 0 w 1003817"/>
                        <a:gd name="connsiteY14" fmla="*/ 19620 h 842364"/>
                        <a:gd name="connsiteX15" fmla="*/ 19571 w 1003817"/>
                        <a:gd name="connsiteY15" fmla="*/ 0 h 842364"/>
                        <a:gd name="connsiteX16" fmla="*/ 984250 w 1003817"/>
                        <a:gd name="connsiteY16" fmla="*/ 0 h 842364"/>
                        <a:gd name="connsiteX17" fmla="*/ 1003817 w 1003817"/>
                        <a:gd name="connsiteY17" fmla="*/ 19620 h 84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3817" h="842364">
                          <a:moveTo>
                            <a:pt x="1003817" y="19620"/>
                          </a:moveTo>
                          <a:lnTo>
                            <a:pt x="1003817" y="648389"/>
                          </a:lnTo>
                          <a:cubicBezTo>
                            <a:pt x="1003817" y="659148"/>
                            <a:pt x="995043" y="668008"/>
                            <a:pt x="984250" y="668008"/>
                          </a:cubicBezTo>
                          <a:lnTo>
                            <a:pt x="600438" y="668008"/>
                          </a:lnTo>
                          <a:lnTo>
                            <a:pt x="600438" y="812433"/>
                          </a:lnTo>
                          <a:lnTo>
                            <a:pt x="756071" y="812433"/>
                          </a:lnTo>
                          <a:cubicBezTo>
                            <a:pt x="772482" y="812433"/>
                            <a:pt x="785930" y="825914"/>
                            <a:pt x="785930" y="842364"/>
                          </a:cubicBezTo>
                          <a:lnTo>
                            <a:pt x="217887" y="842364"/>
                          </a:lnTo>
                          <a:cubicBezTo>
                            <a:pt x="217887" y="834143"/>
                            <a:pt x="221233" y="826675"/>
                            <a:pt x="226662" y="821229"/>
                          </a:cubicBezTo>
                          <a:cubicBezTo>
                            <a:pt x="232092" y="815783"/>
                            <a:pt x="239542" y="812433"/>
                            <a:pt x="247750" y="812433"/>
                          </a:cubicBezTo>
                          <a:lnTo>
                            <a:pt x="415695" y="812433"/>
                          </a:lnTo>
                          <a:lnTo>
                            <a:pt x="415695" y="668008"/>
                          </a:lnTo>
                          <a:lnTo>
                            <a:pt x="19571" y="668008"/>
                          </a:lnTo>
                          <a:cubicBezTo>
                            <a:pt x="8775" y="668008"/>
                            <a:pt x="0" y="659148"/>
                            <a:pt x="0" y="648389"/>
                          </a:cubicBezTo>
                          <a:lnTo>
                            <a:pt x="0" y="19620"/>
                          </a:lnTo>
                          <a:cubicBezTo>
                            <a:pt x="0" y="8860"/>
                            <a:pt x="8775" y="0"/>
                            <a:pt x="19571" y="0"/>
                          </a:cubicBezTo>
                          <a:lnTo>
                            <a:pt x="984250" y="0"/>
                          </a:lnTo>
                          <a:cubicBezTo>
                            <a:pt x="995043" y="0"/>
                            <a:pt x="1003817" y="8860"/>
                            <a:pt x="1003817" y="19620"/>
                          </a:cubicBezTo>
                          <a:close/>
                        </a:path>
                      </a:pathLst>
                    </a:custGeom>
                    <a:solidFill>
                      <a:srgbClr val="9FCEEF"/>
                    </a:solidFill>
                    <a:ln w="0" cap="flat">
                      <a:noFill/>
                      <a:prstDash val="solid"/>
                      <a:miter/>
                    </a:ln>
                  </p:spPr>
                  <p:txBody>
                    <a:bodyPr rtlCol="0" anchor="ctr"/>
                    <a:lstStyle/>
                    <a:p>
                      <a:endParaRPr lang="nl-NL" sz="1349"/>
                    </a:p>
                  </p:txBody>
                </p:sp>
                <p:sp>
                  <p:nvSpPr>
                    <p:cNvPr id="84" name="Vrije vorm 83">
                      <a:extLst>
                        <a:ext uri="{FF2B5EF4-FFF2-40B4-BE49-F238E27FC236}">
                          <a16:creationId xmlns:a16="http://schemas.microsoft.com/office/drawing/2014/main" id="{691E0FF0-59AA-2220-98FC-27FFFAEA1070}"/>
                        </a:ext>
                      </a:extLst>
                    </p:cNvPr>
                    <p:cNvSpPr/>
                    <p:nvPr/>
                  </p:nvSpPr>
                  <p:spPr>
                    <a:xfrm>
                      <a:off x="5063323" y="3193399"/>
                      <a:ext cx="184782" cy="94719"/>
                    </a:xfrm>
                    <a:custGeom>
                      <a:avLst/>
                      <a:gdLst>
                        <a:gd name="connsiteX0" fmla="*/ 0 w 184782"/>
                        <a:gd name="connsiteY0" fmla="*/ 0 h 94719"/>
                        <a:gd name="connsiteX1" fmla="*/ 184782 w 184782"/>
                        <a:gd name="connsiteY1" fmla="*/ 94719 h 94719"/>
                        <a:gd name="connsiteX2" fmla="*/ 184782 w 184782"/>
                        <a:gd name="connsiteY2" fmla="*/ 0 h 94719"/>
                        <a:gd name="connsiteX3" fmla="*/ 0 w 184782"/>
                        <a:gd name="connsiteY3" fmla="*/ 0 h 94719"/>
                      </a:gdLst>
                      <a:ahLst/>
                      <a:cxnLst>
                        <a:cxn ang="0">
                          <a:pos x="connsiteX0" y="connsiteY0"/>
                        </a:cxn>
                        <a:cxn ang="0">
                          <a:pos x="connsiteX1" y="connsiteY1"/>
                        </a:cxn>
                        <a:cxn ang="0">
                          <a:pos x="connsiteX2" y="connsiteY2"/>
                        </a:cxn>
                        <a:cxn ang="0">
                          <a:pos x="connsiteX3" y="connsiteY3"/>
                        </a:cxn>
                      </a:cxnLst>
                      <a:rect l="l" t="t" r="r" b="b"/>
                      <a:pathLst>
                        <a:path w="184782" h="94719">
                          <a:moveTo>
                            <a:pt x="0" y="0"/>
                          </a:moveTo>
                          <a:lnTo>
                            <a:pt x="184782" y="94719"/>
                          </a:lnTo>
                          <a:lnTo>
                            <a:pt x="184782" y="0"/>
                          </a:lnTo>
                          <a:lnTo>
                            <a:pt x="0" y="0"/>
                          </a:lnTo>
                          <a:close/>
                        </a:path>
                      </a:pathLst>
                    </a:custGeom>
                    <a:solidFill>
                      <a:srgbClr val="86C2EB"/>
                    </a:solidFill>
                    <a:ln w="0" cap="flat">
                      <a:noFill/>
                      <a:prstDash val="solid"/>
                      <a:miter/>
                    </a:ln>
                  </p:spPr>
                  <p:txBody>
                    <a:bodyPr rtlCol="0" anchor="ctr"/>
                    <a:lstStyle/>
                    <a:p>
                      <a:endParaRPr lang="nl-NL" sz="1349"/>
                    </a:p>
                  </p:txBody>
                </p:sp>
                <p:sp>
                  <p:nvSpPr>
                    <p:cNvPr id="85" name="Vrije vorm 84">
                      <a:extLst>
                        <a:ext uri="{FF2B5EF4-FFF2-40B4-BE49-F238E27FC236}">
                          <a16:creationId xmlns:a16="http://schemas.microsoft.com/office/drawing/2014/main" id="{585B8645-0CE1-E2E6-5A12-1194C0A51653}"/>
                        </a:ext>
                      </a:extLst>
                    </p:cNvPr>
                    <p:cNvSpPr/>
                    <p:nvPr/>
                  </p:nvSpPr>
                  <p:spPr>
                    <a:xfrm>
                      <a:off x="4672618" y="2555966"/>
                      <a:ext cx="953908" cy="606861"/>
                    </a:xfrm>
                    <a:custGeom>
                      <a:avLst/>
                      <a:gdLst>
                        <a:gd name="connsiteX0" fmla="*/ 0 w 953908"/>
                        <a:gd name="connsiteY0" fmla="*/ 0 h 606861"/>
                        <a:gd name="connsiteX1" fmla="*/ 953909 w 953908"/>
                        <a:gd name="connsiteY1" fmla="*/ 0 h 606861"/>
                        <a:gd name="connsiteX2" fmla="*/ 953909 w 953908"/>
                        <a:gd name="connsiteY2" fmla="*/ 606862 h 606861"/>
                        <a:gd name="connsiteX3" fmla="*/ 0 w 953908"/>
                        <a:gd name="connsiteY3" fmla="*/ 606862 h 606861"/>
                      </a:gdLst>
                      <a:ahLst/>
                      <a:cxnLst>
                        <a:cxn ang="0">
                          <a:pos x="connsiteX0" y="connsiteY0"/>
                        </a:cxn>
                        <a:cxn ang="0">
                          <a:pos x="connsiteX1" y="connsiteY1"/>
                        </a:cxn>
                        <a:cxn ang="0">
                          <a:pos x="connsiteX2" y="connsiteY2"/>
                        </a:cxn>
                        <a:cxn ang="0">
                          <a:pos x="connsiteX3" y="connsiteY3"/>
                        </a:cxn>
                      </a:cxnLst>
                      <a:rect l="l" t="t" r="r" b="b"/>
                      <a:pathLst>
                        <a:path w="953908" h="606861">
                          <a:moveTo>
                            <a:pt x="0" y="0"/>
                          </a:moveTo>
                          <a:lnTo>
                            <a:pt x="953909" y="0"/>
                          </a:lnTo>
                          <a:lnTo>
                            <a:pt x="953909" y="606862"/>
                          </a:lnTo>
                          <a:lnTo>
                            <a:pt x="0" y="606862"/>
                          </a:lnTo>
                          <a:close/>
                        </a:path>
                      </a:pathLst>
                    </a:custGeom>
                    <a:solidFill>
                      <a:srgbClr val="FFFFFF"/>
                    </a:solidFill>
                    <a:ln w="0" cap="flat">
                      <a:noFill/>
                      <a:prstDash val="solid"/>
                      <a:miter/>
                    </a:ln>
                  </p:spPr>
                  <p:txBody>
                    <a:bodyPr rtlCol="0" anchor="ctr"/>
                    <a:lstStyle/>
                    <a:p>
                      <a:endParaRPr lang="nl-NL" sz="1349"/>
                    </a:p>
                  </p:txBody>
                </p:sp>
              </p:grpSp>
              <p:grpSp>
                <p:nvGrpSpPr>
                  <p:cNvPr id="30" name="Groep 29">
                    <a:extLst>
                      <a:ext uri="{FF2B5EF4-FFF2-40B4-BE49-F238E27FC236}">
                        <a16:creationId xmlns:a16="http://schemas.microsoft.com/office/drawing/2014/main" id="{98833CF9-3E48-4D35-7B00-552676523B6F}"/>
                      </a:ext>
                    </a:extLst>
                  </p:cNvPr>
                  <p:cNvGrpSpPr/>
                  <p:nvPr/>
                </p:nvGrpSpPr>
                <p:grpSpPr>
                  <a:xfrm flipH="1">
                    <a:off x="2278296" y="2530345"/>
                    <a:ext cx="824740" cy="129636"/>
                    <a:chOff x="7471466" y="2554804"/>
                    <a:chExt cx="1217228" cy="191329"/>
                  </a:xfrm>
                </p:grpSpPr>
                <p:sp>
                  <p:nvSpPr>
                    <p:cNvPr id="70" name="Rechthoek 69">
                      <a:extLst>
                        <a:ext uri="{FF2B5EF4-FFF2-40B4-BE49-F238E27FC236}">
                          <a16:creationId xmlns:a16="http://schemas.microsoft.com/office/drawing/2014/main" id="{A339ACFC-AA0E-EE2F-1473-2EE90231C53A}"/>
                        </a:ext>
                      </a:extLst>
                    </p:cNvPr>
                    <p:cNvSpPr/>
                    <p:nvPr/>
                  </p:nvSpPr>
                  <p:spPr>
                    <a:xfrm>
                      <a:off x="7471466" y="2554804"/>
                      <a:ext cx="1217228" cy="191329"/>
                    </a:xfrm>
                    <a:prstGeom prst="rect">
                      <a:avLst/>
                    </a:prstGeom>
                    <a:solidFill>
                      <a:srgbClr val="D8EF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80" name="Ovaal 79">
                      <a:extLst>
                        <a:ext uri="{FF2B5EF4-FFF2-40B4-BE49-F238E27FC236}">
                          <a16:creationId xmlns:a16="http://schemas.microsoft.com/office/drawing/2014/main" id="{5A53FCB9-F2E9-06D7-948E-A2F0E585B87E}"/>
                        </a:ext>
                      </a:extLst>
                    </p:cNvPr>
                    <p:cNvSpPr/>
                    <p:nvPr/>
                  </p:nvSpPr>
                  <p:spPr>
                    <a:xfrm>
                      <a:off x="7518982" y="2594419"/>
                      <a:ext cx="119567" cy="11956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cxnSp>
                  <p:nvCxnSpPr>
                    <p:cNvPr id="81" name="Rechte verbindingslijn 80">
                      <a:extLst>
                        <a:ext uri="{FF2B5EF4-FFF2-40B4-BE49-F238E27FC236}">
                          <a16:creationId xmlns:a16="http://schemas.microsoft.com/office/drawing/2014/main" id="{5B720B59-0769-9864-B9E8-63F2472F7A96}"/>
                        </a:ext>
                      </a:extLst>
                    </p:cNvPr>
                    <p:cNvCxnSpPr>
                      <a:cxnSpLocks/>
                    </p:cNvCxnSpPr>
                    <p:nvPr/>
                  </p:nvCxnSpPr>
                  <p:spPr>
                    <a:xfrm>
                      <a:off x="7691093" y="2629747"/>
                      <a:ext cx="279155"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Rechte verbindingslijn 81">
                      <a:extLst>
                        <a:ext uri="{FF2B5EF4-FFF2-40B4-BE49-F238E27FC236}">
                          <a16:creationId xmlns:a16="http://schemas.microsoft.com/office/drawing/2014/main" id="{91537824-CD9E-7155-55D6-66CD30116875}"/>
                        </a:ext>
                      </a:extLst>
                    </p:cNvPr>
                    <p:cNvCxnSpPr>
                      <a:cxnSpLocks/>
                    </p:cNvCxnSpPr>
                    <p:nvPr/>
                  </p:nvCxnSpPr>
                  <p:spPr>
                    <a:xfrm>
                      <a:off x="7691093" y="2677372"/>
                      <a:ext cx="187325"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Rechthoek 30">
                    <a:extLst>
                      <a:ext uri="{FF2B5EF4-FFF2-40B4-BE49-F238E27FC236}">
                        <a16:creationId xmlns:a16="http://schemas.microsoft.com/office/drawing/2014/main" id="{40EEEDB1-4AC7-EFDA-E84A-C1D5E88A2D78}"/>
                      </a:ext>
                    </a:extLst>
                  </p:cNvPr>
                  <p:cNvSpPr/>
                  <p:nvPr/>
                </p:nvSpPr>
                <p:spPr>
                  <a:xfrm flipH="1">
                    <a:off x="2278703" y="3017502"/>
                    <a:ext cx="824740" cy="41200"/>
                  </a:xfrm>
                  <a:prstGeom prst="rect">
                    <a:avLst/>
                  </a:prstGeom>
                  <a:solidFill>
                    <a:srgbClr val="D8EF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6" name="Tekstvak 5">
                    <a:extLst>
                      <a:ext uri="{FF2B5EF4-FFF2-40B4-BE49-F238E27FC236}">
                        <a16:creationId xmlns:a16="http://schemas.microsoft.com/office/drawing/2014/main" id="{C828EF30-3963-F7C3-8EFE-FD06E0BAAB3E}"/>
                      </a:ext>
                    </a:extLst>
                  </p:cNvPr>
                  <p:cNvSpPr txBox="1"/>
                  <p:nvPr/>
                </p:nvSpPr>
                <p:spPr>
                  <a:xfrm>
                    <a:off x="2337816" y="2742288"/>
                    <a:ext cx="735159" cy="184690"/>
                  </a:xfrm>
                  <a:prstGeom prst="rect">
                    <a:avLst/>
                  </a:prstGeom>
                  <a:noFill/>
                </p:spPr>
                <p:txBody>
                  <a:bodyPr wrap="square" lIns="0" tIns="0" rIns="0" bIns="0" rtlCol="0">
                    <a:spAutoFit/>
                  </a:bodyPr>
                  <a:lstStyle/>
                  <a:p>
                    <a:pPr algn="ctr"/>
                    <a:endParaRPr lang="nl-NL" sz="1200">
                      <a:solidFill>
                        <a:schemeClr val="tx2"/>
                      </a:solidFill>
                    </a:endParaRPr>
                  </a:p>
                </p:txBody>
              </p:sp>
            </p:grpSp>
            <p:sp>
              <p:nvSpPr>
                <p:cNvPr id="32" name="Vrije vorm 31">
                  <a:extLst>
                    <a:ext uri="{FF2B5EF4-FFF2-40B4-BE49-F238E27FC236}">
                      <a16:creationId xmlns:a16="http://schemas.microsoft.com/office/drawing/2014/main" id="{DCD81570-7033-29B5-EC8F-ED15C44F17AE}"/>
                    </a:ext>
                  </a:extLst>
                </p:cNvPr>
                <p:cNvSpPr/>
                <p:nvPr/>
              </p:nvSpPr>
              <p:spPr>
                <a:xfrm flipH="1">
                  <a:off x="2133975" y="2878911"/>
                  <a:ext cx="296632" cy="289875"/>
                </a:xfrm>
                <a:custGeom>
                  <a:avLst/>
                  <a:gdLst>
                    <a:gd name="connsiteX0" fmla="*/ 90435 w 180870"/>
                    <a:gd name="connsiteY0" fmla="*/ 0 h 180789"/>
                    <a:gd name="connsiteX1" fmla="*/ 0 w 180870"/>
                    <a:gd name="connsiteY1" fmla="*/ 90354 h 180789"/>
                    <a:gd name="connsiteX2" fmla="*/ 88411 w 180870"/>
                    <a:gd name="connsiteY2" fmla="*/ 180789 h 180789"/>
                    <a:gd name="connsiteX3" fmla="*/ 92459 w 180870"/>
                    <a:gd name="connsiteY3" fmla="*/ 180789 h 180789"/>
                    <a:gd name="connsiteX4" fmla="*/ 180870 w 180870"/>
                    <a:gd name="connsiteY4" fmla="*/ 90354 h 180789"/>
                    <a:gd name="connsiteX5" fmla="*/ 90435 w 180870"/>
                    <a:gd name="connsiteY5" fmla="*/ 0 h 1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870" h="180789">
                      <a:moveTo>
                        <a:pt x="90435" y="0"/>
                      </a:moveTo>
                      <a:cubicBezTo>
                        <a:pt x="40481" y="0"/>
                        <a:pt x="0" y="40481"/>
                        <a:pt x="0" y="90354"/>
                      </a:cubicBezTo>
                      <a:cubicBezTo>
                        <a:pt x="0" y="139660"/>
                        <a:pt x="39348" y="179656"/>
                        <a:pt x="88411" y="180789"/>
                      </a:cubicBezTo>
                      <a:lnTo>
                        <a:pt x="92459" y="180789"/>
                      </a:lnTo>
                      <a:cubicBezTo>
                        <a:pt x="141523" y="179656"/>
                        <a:pt x="180870" y="139660"/>
                        <a:pt x="180870" y="90354"/>
                      </a:cubicBezTo>
                      <a:cubicBezTo>
                        <a:pt x="180870" y="40481"/>
                        <a:pt x="140389" y="0"/>
                        <a:pt x="90435" y="0"/>
                      </a:cubicBezTo>
                      <a:close/>
                    </a:path>
                  </a:pathLst>
                </a:custGeom>
                <a:solidFill>
                  <a:srgbClr val="CADFF1"/>
                </a:solidFill>
                <a:ln w="8096" cap="flat">
                  <a:solidFill>
                    <a:schemeClr val="tx2"/>
                  </a:solidFill>
                  <a:prstDash val="solid"/>
                  <a:miter/>
                </a:ln>
              </p:spPr>
              <p:txBody>
                <a:bodyPr rtlCol="0" anchor="ctr"/>
                <a:lstStyle/>
                <a:p>
                  <a:pPr algn="ctr"/>
                  <a:r>
                    <a:rPr lang="nl-NL" sz="1349" b="1">
                      <a:solidFill>
                        <a:schemeClr val="tx2"/>
                      </a:solidFill>
                    </a:rPr>
                    <a:t>A</a:t>
                  </a:r>
                </a:p>
              </p:txBody>
            </p:sp>
          </p:grpSp>
          <p:grpSp>
            <p:nvGrpSpPr>
              <p:cNvPr id="278" name="Groep 277">
                <a:extLst>
                  <a:ext uri="{FF2B5EF4-FFF2-40B4-BE49-F238E27FC236}">
                    <a16:creationId xmlns:a16="http://schemas.microsoft.com/office/drawing/2014/main" id="{B6E22FA1-01CD-8447-DCF0-65F8FA4D84F1}"/>
                  </a:ext>
                </a:extLst>
              </p:cNvPr>
              <p:cNvGrpSpPr/>
              <p:nvPr/>
            </p:nvGrpSpPr>
            <p:grpSpPr>
              <a:xfrm>
                <a:off x="1488085" y="4583450"/>
                <a:ext cx="1667295" cy="962549"/>
                <a:chOff x="1488085" y="4583450"/>
                <a:chExt cx="1667295" cy="962549"/>
              </a:xfrm>
            </p:grpSpPr>
            <p:grpSp>
              <p:nvGrpSpPr>
                <p:cNvPr id="150" name="Groep 149">
                  <a:extLst>
                    <a:ext uri="{FF2B5EF4-FFF2-40B4-BE49-F238E27FC236}">
                      <a16:creationId xmlns:a16="http://schemas.microsoft.com/office/drawing/2014/main" id="{80E7A28B-4A1E-6451-523E-A7FFAD0944C4}"/>
                    </a:ext>
                  </a:extLst>
                </p:cNvPr>
                <p:cNvGrpSpPr/>
                <p:nvPr/>
              </p:nvGrpSpPr>
              <p:grpSpPr>
                <a:xfrm>
                  <a:off x="1488085" y="4583450"/>
                  <a:ext cx="1266537" cy="962521"/>
                  <a:chOff x="1381909" y="4583450"/>
                  <a:chExt cx="1266537" cy="962521"/>
                </a:xfrm>
              </p:grpSpPr>
              <p:grpSp>
                <p:nvGrpSpPr>
                  <p:cNvPr id="148" name="Groep 147">
                    <a:extLst>
                      <a:ext uri="{FF2B5EF4-FFF2-40B4-BE49-F238E27FC236}">
                        <a16:creationId xmlns:a16="http://schemas.microsoft.com/office/drawing/2014/main" id="{B3068B05-02C2-ECA0-06BF-D832DFA55CAB}"/>
                      </a:ext>
                    </a:extLst>
                  </p:cNvPr>
                  <p:cNvGrpSpPr/>
                  <p:nvPr/>
                </p:nvGrpSpPr>
                <p:grpSpPr>
                  <a:xfrm>
                    <a:off x="1381909" y="4583450"/>
                    <a:ext cx="1266537" cy="962521"/>
                    <a:chOff x="1381909" y="4583450"/>
                    <a:chExt cx="1266537" cy="962521"/>
                  </a:xfrm>
                </p:grpSpPr>
                <p:sp>
                  <p:nvSpPr>
                    <p:cNvPr id="123" name="Vrije vorm 122">
                      <a:extLst>
                        <a:ext uri="{FF2B5EF4-FFF2-40B4-BE49-F238E27FC236}">
                          <a16:creationId xmlns:a16="http://schemas.microsoft.com/office/drawing/2014/main" id="{96F81FAF-1CF1-CF2B-98E4-CE90735A4985}"/>
                        </a:ext>
                      </a:extLst>
                    </p:cNvPr>
                    <p:cNvSpPr/>
                    <p:nvPr/>
                  </p:nvSpPr>
                  <p:spPr>
                    <a:xfrm flipH="1">
                      <a:off x="1391610" y="4741264"/>
                      <a:ext cx="1250716" cy="804707"/>
                    </a:xfrm>
                    <a:custGeom>
                      <a:avLst/>
                      <a:gdLst>
                        <a:gd name="connsiteX0" fmla="*/ 1428609 w 1428609"/>
                        <a:gd name="connsiteY0" fmla="*/ 836702 h 836702"/>
                        <a:gd name="connsiteX1" fmla="*/ 0 w 1428609"/>
                        <a:gd name="connsiteY1" fmla="*/ 836702 h 836702"/>
                        <a:gd name="connsiteX2" fmla="*/ 0 w 1428609"/>
                        <a:gd name="connsiteY2" fmla="*/ 0 h 836702"/>
                        <a:gd name="connsiteX3" fmla="*/ 1428609 w 1428609"/>
                        <a:gd name="connsiteY3" fmla="*/ 306641 h 836702"/>
                        <a:gd name="connsiteX4" fmla="*/ 1428609 w 1428609"/>
                        <a:gd name="connsiteY4" fmla="*/ 836702 h 836702"/>
                        <a:gd name="connsiteX0" fmla="*/ 1428609 w 1473144"/>
                        <a:gd name="connsiteY0" fmla="*/ 836702 h 836702"/>
                        <a:gd name="connsiteX1" fmla="*/ 0 w 1473144"/>
                        <a:gd name="connsiteY1" fmla="*/ 836702 h 836702"/>
                        <a:gd name="connsiteX2" fmla="*/ 0 w 1473144"/>
                        <a:gd name="connsiteY2" fmla="*/ 0 h 836702"/>
                        <a:gd name="connsiteX3" fmla="*/ 1473144 w 1473144"/>
                        <a:gd name="connsiteY3" fmla="*/ 6028 h 836702"/>
                        <a:gd name="connsiteX4" fmla="*/ 1428609 w 1473144"/>
                        <a:gd name="connsiteY4" fmla="*/ 836702 h 836702"/>
                        <a:gd name="connsiteX0" fmla="*/ 1428609 w 1428609"/>
                        <a:gd name="connsiteY0" fmla="*/ 841809 h 841809"/>
                        <a:gd name="connsiteX1" fmla="*/ 0 w 1428609"/>
                        <a:gd name="connsiteY1" fmla="*/ 841809 h 841809"/>
                        <a:gd name="connsiteX2" fmla="*/ 0 w 1428609"/>
                        <a:gd name="connsiteY2" fmla="*/ 5107 h 841809"/>
                        <a:gd name="connsiteX3" fmla="*/ 1406341 w 1428609"/>
                        <a:gd name="connsiteY3" fmla="*/ 0 h 841809"/>
                        <a:gd name="connsiteX4" fmla="*/ 1428609 w 1428609"/>
                        <a:gd name="connsiteY4" fmla="*/ 841809 h 841809"/>
                        <a:gd name="connsiteX0" fmla="*/ 1428609 w 1446740"/>
                        <a:gd name="connsiteY0" fmla="*/ 845482 h 845482"/>
                        <a:gd name="connsiteX1" fmla="*/ 0 w 1446740"/>
                        <a:gd name="connsiteY1" fmla="*/ 845482 h 845482"/>
                        <a:gd name="connsiteX2" fmla="*/ 0 w 1446740"/>
                        <a:gd name="connsiteY2" fmla="*/ 8780 h 845482"/>
                        <a:gd name="connsiteX3" fmla="*/ 1446740 w 1446740"/>
                        <a:gd name="connsiteY3" fmla="*/ 0 h 845482"/>
                        <a:gd name="connsiteX4" fmla="*/ 1428609 w 1446740"/>
                        <a:gd name="connsiteY4" fmla="*/ 845482 h 845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740" h="845482">
                          <a:moveTo>
                            <a:pt x="1428609" y="845482"/>
                          </a:moveTo>
                          <a:lnTo>
                            <a:pt x="0" y="845482"/>
                          </a:lnTo>
                          <a:lnTo>
                            <a:pt x="0" y="8780"/>
                          </a:lnTo>
                          <a:lnTo>
                            <a:pt x="1446740" y="0"/>
                          </a:lnTo>
                          <a:lnTo>
                            <a:pt x="1428609" y="845482"/>
                          </a:lnTo>
                          <a:close/>
                        </a:path>
                      </a:pathLst>
                    </a:custGeom>
                    <a:solidFill>
                      <a:srgbClr val="51BBC7"/>
                    </a:solidFill>
                    <a:ln w="0" cap="flat">
                      <a:noFill/>
                      <a:prstDash val="solid"/>
                      <a:miter/>
                    </a:ln>
                  </p:spPr>
                  <p:txBody>
                    <a:bodyPr rtlCol="0" anchor="ctr"/>
                    <a:lstStyle/>
                    <a:p>
                      <a:endParaRPr lang="nl-NL" sz="1349"/>
                    </a:p>
                  </p:txBody>
                </p:sp>
                <p:sp>
                  <p:nvSpPr>
                    <p:cNvPr id="130" name="Vrije vorm 129">
                      <a:extLst>
                        <a:ext uri="{FF2B5EF4-FFF2-40B4-BE49-F238E27FC236}">
                          <a16:creationId xmlns:a16="http://schemas.microsoft.com/office/drawing/2014/main" id="{23B24960-41CB-D39C-933B-A7C53C407A3C}"/>
                        </a:ext>
                      </a:extLst>
                    </p:cNvPr>
                    <p:cNvSpPr/>
                    <p:nvPr/>
                  </p:nvSpPr>
                  <p:spPr>
                    <a:xfrm rot="16200000" flipH="1">
                      <a:off x="1816991" y="5188357"/>
                      <a:ext cx="180537" cy="209409"/>
                    </a:xfrm>
                    <a:custGeom>
                      <a:avLst/>
                      <a:gdLst>
                        <a:gd name="connsiteX0" fmla="*/ 0 w 189685"/>
                        <a:gd name="connsiteY0" fmla="*/ 0 h 242230"/>
                        <a:gd name="connsiteX1" fmla="*/ 189686 w 189685"/>
                        <a:gd name="connsiteY1" fmla="*/ 0 h 242230"/>
                        <a:gd name="connsiteX2" fmla="*/ 189686 w 189685"/>
                        <a:gd name="connsiteY2" fmla="*/ 242231 h 242230"/>
                        <a:gd name="connsiteX3" fmla="*/ 0 w 189685"/>
                        <a:gd name="connsiteY3" fmla="*/ 242231 h 242230"/>
                      </a:gdLst>
                      <a:ahLst/>
                      <a:cxnLst>
                        <a:cxn ang="0">
                          <a:pos x="connsiteX0" y="connsiteY0"/>
                        </a:cxn>
                        <a:cxn ang="0">
                          <a:pos x="connsiteX1" y="connsiteY1"/>
                        </a:cxn>
                        <a:cxn ang="0">
                          <a:pos x="connsiteX2" y="connsiteY2"/>
                        </a:cxn>
                        <a:cxn ang="0">
                          <a:pos x="connsiteX3" y="connsiteY3"/>
                        </a:cxn>
                      </a:cxnLst>
                      <a:rect l="l" t="t" r="r" b="b"/>
                      <a:pathLst>
                        <a:path w="189685" h="242230">
                          <a:moveTo>
                            <a:pt x="0" y="0"/>
                          </a:moveTo>
                          <a:lnTo>
                            <a:pt x="189686" y="0"/>
                          </a:lnTo>
                          <a:lnTo>
                            <a:pt x="189686" y="242231"/>
                          </a:lnTo>
                          <a:lnTo>
                            <a:pt x="0" y="242231"/>
                          </a:lnTo>
                          <a:close/>
                        </a:path>
                      </a:pathLst>
                    </a:custGeom>
                    <a:solidFill>
                      <a:srgbClr val="E7F3FB"/>
                    </a:solidFill>
                    <a:ln w="0" cap="flat">
                      <a:noFill/>
                      <a:prstDash val="solid"/>
                      <a:miter/>
                    </a:ln>
                  </p:spPr>
                  <p:txBody>
                    <a:bodyPr rtlCol="0" anchor="ctr"/>
                    <a:lstStyle/>
                    <a:p>
                      <a:endParaRPr lang="nl-NL" sz="1349"/>
                    </a:p>
                  </p:txBody>
                </p:sp>
                <p:sp>
                  <p:nvSpPr>
                    <p:cNvPr id="131" name="Vrije vorm 130">
                      <a:extLst>
                        <a:ext uri="{FF2B5EF4-FFF2-40B4-BE49-F238E27FC236}">
                          <a16:creationId xmlns:a16="http://schemas.microsoft.com/office/drawing/2014/main" id="{94601115-C087-F95F-7790-FE90D8F947E1}"/>
                        </a:ext>
                      </a:extLst>
                    </p:cNvPr>
                    <p:cNvSpPr/>
                    <p:nvPr/>
                  </p:nvSpPr>
                  <p:spPr>
                    <a:xfrm rot="16200000" flipH="1">
                      <a:off x="2475273" y="5216425"/>
                      <a:ext cx="180537" cy="153273"/>
                    </a:xfrm>
                    <a:custGeom>
                      <a:avLst/>
                      <a:gdLst>
                        <a:gd name="connsiteX0" fmla="*/ 0 w 189685"/>
                        <a:gd name="connsiteY0" fmla="*/ 0 h 177295"/>
                        <a:gd name="connsiteX1" fmla="*/ 189686 w 189685"/>
                        <a:gd name="connsiteY1" fmla="*/ 0 h 177295"/>
                        <a:gd name="connsiteX2" fmla="*/ 189686 w 189685"/>
                        <a:gd name="connsiteY2" fmla="*/ 177295 h 177295"/>
                        <a:gd name="connsiteX3" fmla="*/ 0 w 189685"/>
                        <a:gd name="connsiteY3" fmla="*/ 177295 h 177295"/>
                      </a:gdLst>
                      <a:ahLst/>
                      <a:cxnLst>
                        <a:cxn ang="0">
                          <a:pos x="connsiteX0" y="connsiteY0"/>
                        </a:cxn>
                        <a:cxn ang="0">
                          <a:pos x="connsiteX1" y="connsiteY1"/>
                        </a:cxn>
                        <a:cxn ang="0">
                          <a:pos x="connsiteX2" y="connsiteY2"/>
                        </a:cxn>
                        <a:cxn ang="0">
                          <a:pos x="connsiteX3" y="connsiteY3"/>
                        </a:cxn>
                      </a:cxnLst>
                      <a:rect l="l" t="t" r="r" b="b"/>
                      <a:pathLst>
                        <a:path w="189685" h="177295">
                          <a:moveTo>
                            <a:pt x="0" y="0"/>
                          </a:moveTo>
                          <a:lnTo>
                            <a:pt x="189686" y="0"/>
                          </a:lnTo>
                          <a:lnTo>
                            <a:pt x="189686" y="177295"/>
                          </a:lnTo>
                          <a:lnTo>
                            <a:pt x="0" y="177295"/>
                          </a:lnTo>
                          <a:close/>
                        </a:path>
                      </a:pathLst>
                    </a:custGeom>
                    <a:solidFill>
                      <a:srgbClr val="E7F3FB"/>
                    </a:solidFill>
                    <a:ln w="0" cap="flat">
                      <a:noFill/>
                      <a:prstDash val="solid"/>
                      <a:miter/>
                    </a:ln>
                  </p:spPr>
                  <p:txBody>
                    <a:bodyPr rtlCol="0" anchor="ctr"/>
                    <a:lstStyle/>
                    <a:p>
                      <a:endParaRPr lang="nl-NL" sz="1349"/>
                    </a:p>
                  </p:txBody>
                </p:sp>
                <p:sp>
                  <p:nvSpPr>
                    <p:cNvPr id="132" name="Vrije vorm 131">
                      <a:extLst>
                        <a:ext uri="{FF2B5EF4-FFF2-40B4-BE49-F238E27FC236}">
                          <a16:creationId xmlns:a16="http://schemas.microsoft.com/office/drawing/2014/main" id="{B902C5F8-0629-9B3B-4955-0AE1D295A24F}"/>
                        </a:ext>
                      </a:extLst>
                    </p:cNvPr>
                    <p:cNvSpPr/>
                    <p:nvPr/>
                  </p:nvSpPr>
                  <p:spPr>
                    <a:xfrm rot="16200000" flipH="1">
                      <a:off x="1505899" y="5188357"/>
                      <a:ext cx="180537" cy="209409"/>
                    </a:xfrm>
                    <a:custGeom>
                      <a:avLst/>
                      <a:gdLst>
                        <a:gd name="connsiteX0" fmla="*/ 0 w 189685"/>
                        <a:gd name="connsiteY0" fmla="*/ 0 h 242230"/>
                        <a:gd name="connsiteX1" fmla="*/ 189686 w 189685"/>
                        <a:gd name="connsiteY1" fmla="*/ 0 h 242230"/>
                        <a:gd name="connsiteX2" fmla="*/ 189686 w 189685"/>
                        <a:gd name="connsiteY2" fmla="*/ 242231 h 242230"/>
                        <a:gd name="connsiteX3" fmla="*/ 0 w 189685"/>
                        <a:gd name="connsiteY3" fmla="*/ 242231 h 242230"/>
                      </a:gdLst>
                      <a:ahLst/>
                      <a:cxnLst>
                        <a:cxn ang="0">
                          <a:pos x="connsiteX0" y="connsiteY0"/>
                        </a:cxn>
                        <a:cxn ang="0">
                          <a:pos x="connsiteX1" y="connsiteY1"/>
                        </a:cxn>
                        <a:cxn ang="0">
                          <a:pos x="connsiteX2" y="connsiteY2"/>
                        </a:cxn>
                        <a:cxn ang="0">
                          <a:pos x="connsiteX3" y="connsiteY3"/>
                        </a:cxn>
                      </a:cxnLst>
                      <a:rect l="l" t="t" r="r" b="b"/>
                      <a:pathLst>
                        <a:path w="189685" h="242230">
                          <a:moveTo>
                            <a:pt x="0" y="0"/>
                          </a:moveTo>
                          <a:lnTo>
                            <a:pt x="189686" y="0"/>
                          </a:lnTo>
                          <a:lnTo>
                            <a:pt x="189686" y="242231"/>
                          </a:lnTo>
                          <a:lnTo>
                            <a:pt x="0" y="242231"/>
                          </a:lnTo>
                          <a:close/>
                        </a:path>
                      </a:pathLst>
                    </a:custGeom>
                    <a:solidFill>
                      <a:srgbClr val="E7F3FB"/>
                    </a:solidFill>
                    <a:ln w="0" cap="flat">
                      <a:noFill/>
                      <a:prstDash val="solid"/>
                      <a:miter/>
                    </a:ln>
                  </p:spPr>
                  <p:txBody>
                    <a:bodyPr rtlCol="0" anchor="ctr"/>
                    <a:lstStyle/>
                    <a:p>
                      <a:endParaRPr lang="nl-NL" sz="1349"/>
                    </a:p>
                  </p:txBody>
                </p:sp>
                <p:sp>
                  <p:nvSpPr>
                    <p:cNvPr id="142" name="Vrije vorm 141">
                      <a:extLst>
                        <a:ext uri="{FF2B5EF4-FFF2-40B4-BE49-F238E27FC236}">
                          <a16:creationId xmlns:a16="http://schemas.microsoft.com/office/drawing/2014/main" id="{AF032B9B-ED65-B0FE-A032-DCD28937B44E}"/>
                        </a:ext>
                      </a:extLst>
                    </p:cNvPr>
                    <p:cNvSpPr/>
                    <p:nvPr/>
                  </p:nvSpPr>
                  <p:spPr>
                    <a:xfrm rot="780000" flipH="1">
                      <a:off x="1381909" y="4583450"/>
                      <a:ext cx="1266537" cy="327477"/>
                    </a:xfrm>
                    <a:custGeom>
                      <a:avLst/>
                      <a:gdLst>
                        <a:gd name="connsiteX0" fmla="*/ 1465041 w 1465040"/>
                        <a:gd name="connsiteY0" fmla="*/ 344072 h 344071"/>
                        <a:gd name="connsiteX1" fmla="*/ 0 w 1465040"/>
                        <a:gd name="connsiteY1" fmla="*/ 37431 h 344071"/>
                        <a:gd name="connsiteX2" fmla="*/ 0 w 1465040"/>
                        <a:gd name="connsiteY2" fmla="*/ 0 h 344071"/>
                        <a:gd name="connsiteX3" fmla="*/ 1465041 w 1465040"/>
                        <a:gd name="connsiteY3" fmla="*/ 306641 h 344071"/>
                        <a:gd name="connsiteX4" fmla="*/ 1465041 w 1465040"/>
                        <a:gd name="connsiteY4" fmla="*/ 344072 h 344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040" h="344071">
                          <a:moveTo>
                            <a:pt x="1465041" y="344072"/>
                          </a:moveTo>
                          <a:lnTo>
                            <a:pt x="0" y="37431"/>
                          </a:lnTo>
                          <a:lnTo>
                            <a:pt x="0" y="0"/>
                          </a:lnTo>
                          <a:lnTo>
                            <a:pt x="1465041" y="306641"/>
                          </a:lnTo>
                          <a:lnTo>
                            <a:pt x="1465041" y="344072"/>
                          </a:lnTo>
                          <a:close/>
                        </a:path>
                      </a:pathLst>
                    </a:custGeom>
                    <a:solidFill>
                      <a:srgbClr val="00A9B9"/>
                    </a:solidFill>
                    <a:ln w="0" cap="flat">
                      <a:noFill/>
                      <a:prstDash val="solid"/>
                      <a:miter/>
                    </a:ln>
                  </p:spPr>
                  <p:txBody>
                    <a:bodyPr rtlCol="0" anchor="ctr"/>
                    <a:lstStyle/>
                    <a:p>
                      <a:endParaRPr lang="nl-NL" sz="1349"/>
                    </a:p>
                  </p:txBody>
                </p:sp>
              </p:grpSp>
              <p:sp>
                <p:nvSpPr>
                  <p:cNvPr id="143" name="Vrije vorm 142">
                    <a:extLst>
                      <a:ext uri="{FF2B5EF4-FFF2-40B4-BE49-F238E27FC236}">
                        <a16:creationId xmlns:a16="http://schemas.microsoft.com/office/drawing/2014/main" id="{EDB3B5B6-424E-60D6-A400-320411811B54}"/>
                      </a:ext>
                    </a:extLst>
                  </p:cNvPr>
                  <p:cNvSpPr/>
                  <p:nvPr/>
                </p:nvSpPr>
                <p:spPr>
                  <a:xfrm rot="16200000" flipH="1">
                    <a:off x="1928267" y="4328554"/>
                    <a:ext cx="180537" cy="1247283"/>
                  </a:xfrm>
                  <a:custGeom>
                    <a:avLst/>
                    <a:gdLst>
                      <a:gd name="connsiteX0" fmla="*/ 0 w 189685"/>
                      <a:gd name="connsiteY0" fmla="*/ 0 h 177295"/>
                      <a:gd name="connsiteX1" fmla="*/ 189686 w 189685"/>
                      <a:gd name="connsiteY1" fmla="*/ 0 h 177295"/>
                      <a:gd name="connsiteX2" fmla="*/ 189686 w 189685"/>
                      <a:gd name="connsiteY2" fmla="*/ 177295 h 177295"/>
                      <a:gd name="connsiteX3" fmla="*/ 0 w 189685"/>
                      <a:gd name="connsiteY3" fmla="*/ 177295 h 177295"/>
                    </a:gdLst>
                    <a:ahLst/>
                    <a:cxnLst>
                      <a:cxn ang="0">
                        <a:pos x="connsiteX0" y="connsiteY0"/>
                      </a:cxn>
                      <a:cxn ang="0">
                        <a:pos x="connsiteX1" y="connsiteY1"/>
                      </a:cxn>
                      <a:cxn ang="0">
                        <a:pos x="connsiteX2" y="connsiteY2"/>
                      </a:cxn>
                      <a:cxn ang="0">
                        <a:pos x="connsiteX3" y="connsiteY3"/>
                      </a:cxn>
                    </a:cxnLst>
                    <a:rect l="l" t="t" r="r" b="b"/>
                    <a:pathLst>
                      <a:path w="189685" h="177295">
                        <a:moveTo>
                          <a:pt x="0" y="0"/>
                        </a:moveTo>
                        <a:lnTo>
                          <a:pt x="189686" y="0"/>
                        </a:lnTo>
                        <a:lnTo>
                          <a:pt x="189686" y="177295"/>
                        </a:lnTo>
                        <a:lnTo>
                          <a:pt x="0" y="177295"/>
                        </a:lnTo>
                        <a:close/>
                      </a:path>
                    </a:pathLst>
                  </a:custGeom>
                  <a:solidFill>
                    <a:srgbClr val="E7F3FB"/>
                  </a:solidFill>
                  <a:ln w="0" cap="flat">
                    <a:noFill/>
                    <a:prstDash val="solid"/>
                    <a:miter/>
                  </a:ln>
                </p:spPr>
                <p:txBody>
                  <a:bodyPr rtlCol="0" anchor="ctr"/>
                  <a:lstStyle/>
                  <a:p>
                    <a:endParaRPr lang="nl-NL" sz="1349"/>
                  </a:p>
                </p:txBody>
              </p:sp>
              <p:sp>
                <p:nvSpPr>
                  <p:cNvPr id="145" name="Vrije vorm 144">
                    <a:extLst>
                      <a:ext uri="{FF2B5EF4-FFF2-40B4-BE49-F238E27FC236}">
                        <a16:creationId xmlns:a16="http://schemas.microsoft.com/office/drawing/2014/main" id="{1C28A0B4-EE71-A91A-7131-204F2959ADDE}"/>
                      </a:ext>
                    </a:extLst>
                  </p:cNvPr>
                  <p:cNvSpPr/>
                  <p:nvPr/>
                </p:nvSpPr>
                <p:spPr>
                  <a:xfrm rot="16200000" flipH="1">
                    <a:off x="2159703" y="5188357"/>
                    <a:ext cx="180537" cy="209409"/>
                  </a:xfrm>
                  <a:custGeom>
                    <a:avLst/>
                    <a:gdLst>
                      <a:gd name="connsiteX0" fmla="*/ 0 w 189685"/>
                      <a:gd name="connsiteY0" fmla="*/ 0 h 242230"/>
                      <a:gd name="connsiteX1" fmla="*/ 189686 w 189685"/>
                      <a:gd name="connsiteY1" fmla="*/ 0 h 242230"/>
                      <a:gd name="connsiteX2" fmla="*/ 189686 w 189685"/>
                      <a:gd name="connsiteY2" fmla="*/ 242231 h 242230"/>
                      <a:gd name="connsiteX3" fmla="*/ 0 w 189685"/>
                      <a:gd name="connsiteY3" fmla="*/ 242231 h 242230"/>
                    </a:gdLst>
                    <a:ahLst/>
                    <a:cxnLst>
                      <a:cxn ang="0">
                        <a:pos x="connsiteX0" y="connsiteY0"/>
                      </a:cxn>
                      <a:cxn ang="0">
                        <a:pos x="connsiteX1" y="connsiteY1"/>
                      </a:cxn>
                      <a:cxn ang="0">
                        <a:pos x="connsiteX2" y="connsiteY2"/>
                      </a:cxn>
                      <a:cxn ang="0">
                        <a:pos x="connsiteX3" y="connsiteY3"/>
                      </a:cxn>
                    </a:cxnLst>
                    <a:rect l="l" t="t" r="r" b="b"/>
                    <a:pathLst>
                      <a:path w="189685" h="242230">
                        <a:moveTo>
                          <a:pt x="0" y="0"/>
                        </a:moveTo>
                        <a:lnTo>
                          <a:pt x="189686" y="0"/>
                        </a:lnTo>
                        <a:lnTo>
                          <a:pt x="189686" y="242231"/>
                        </a:lnTo>
                        <a:lnTo>
                          <a:pt x="0" y="242231"/>
                        </a:lnTo>
                        <a:close/>
                      </a:path>
                    </a:pathLst>
                  </a:custGeom>
                  <a:solidFill>
                    <a:srgbClr val="E7F3FB"/>
                  </a:solidFill>
                  <a:ln w="0" cap="flat">
                    <a:noFill/>
                    <a:prstDash val="solid"/>
                    <a:miter/>
                  </a:ln>
                </p:spPr>
                <p:txBody>
                  <a:bodyPr rtlCol="0" anchor="ctr"/>
                  <a:lstStyle/>
                  <a:p>
                    <a:endParaRPr lang="nl-NL" sz="1349"/>
                  </a:p>
                </p:txBody>
              </p:sp>
            </p:grpSp>
            <p:grpSp>
              <p:nvGrpSpPr>
                <p:cNvPr id="155" name="Groep 154">
                  <a:extLst>
                    <a:ext uri="{FF2B5EF4-FFF2-40B4-BE49-F238E27FC236}">
                      <a16:creationId xmlns:a16="http://schemas.microsoft.com/office/drawing/2014/main" id="{605B2188-7EE6-D5E7-CB19-CA201D4AC652}"/>
                    </a:ext>
                  </a:extLst>
                </p:cNvPr>
                <p:cNvGrpSpPr/>
                <p:nvPr/>
              </p:nvGrpSpPr>
              <p:grpSpPr>
                <a:xfrm>
                  <a:off x="2286861" y="4820314"/>
                  <a:ext cx="868519" cy="725685"/>
                  <a:chOff x="2286861" y="4820314"/>
                  <a:chExt cx="868519" cy="725685"/>
                </a:xfrm>
              </p:grpSpPr>
              <p:grpSp>
                <p:nvGrpSpPr>
                  <p:cNvPr id="99" name="Groep 98">
                    <a:extLst>
                      <a:ext uri="{FF2B5EF4-FFF2-40B4-BE49-F238E27FC236}">
                        <a16:creationId xmlns:a16="http://schemas.microsoft.com/office/drawing/2014/main" id="{2F996E7A-6272-015B-900A-810788CDA999}"/>
                      </a:ext>
                    </a:extLst>
                  </p:cNvPr>
                  <p:cNvGrpSpPr/>
                  <p:nvPr/>
                </p:nvGrpSpPr>
                <p:grpSpPr>
                  <a:xfrm flipH="1">
                    <a:off x="2286861" y="4820314"/>
                    <a:ext cx="868519" cy="725685"/>
                    <a:chOff x="9787459" y="5230817"/>
                    <a:chExt cx="1004641" cy="839423"/>
                  </a:xfrm>
                </p:grpSpPr>
                <p:grpSp>
                  <p:nvGrpSpPr>
                    <p:cNvPr id="101" name="Graphic 20">
                      <a:extLst>
                        <a:ext uri="{FF2B5EF4-FFF2-40B4-BE49-F238E27FC236}">
                          <a16:creationId xmlns:a16="http://schemas.microsoft.com/office/drawing/2014/main" id="{6A67C568-9729-8CE9-236A-9E15B8381E7B}"/>
                        </a:ext>
                      </a:extLst>
                    </p:cNvPr>
                    <p:cNvGrpSpPr/>
                    <p:nvPr/>
                  </p:nvGrpSpPr>
                  <p:grpSpPr>
                    <a:xfrm>
                      <a:off x="9787459" y="5230817"/>
                      <a:ext cx="1004641" cy="839423"/>
                      <a:chOff x="4642540" y="5230817"/>
                      <a:chExt cx="1004641" cy="839423"/>
                    </a:xfrm>
                  </p:grpSpPr>
                  <p:sp>
                    <p:nvSpPr>
                      <p:cNvPr id="120" name="Vrije vorm 119">
                        <a:extLst>
                          <a:ext uri="{FF2B5EF4-FFF2-40B4-BE49-F238E27FC236}">
                            <a16:creationId xmlns:a16="http://schemas.microsoft.com/office/drawing/2014/main" id="{C98BD6E9-33CB-E044-CA6C-EF23D9A3A923}"/>
                          </a:ext>
                        </a:extLst>
                      </p:cNvPr>
                      <p:cNvSpPr/>
                      <p:nvPr/>
                    </p:nvSpPr>
                    <p:spPr>
                      <a:xfrm>
                        <a:off x="4642540" y="5230817"/>
                        <a:ext cx="1004641" cy="839423"/>
                      </a:xfrm>
                      <a:custGeom>
                        <a:avLst/>
                        <a:gdLst>
                          <a:gd name="connsiteX0" fmla="*/ 1004641 w 1004641"/>
                          <a:gd name="connsiteY0" fmla="*/ 19551 h 839423"/>
                          <a:gd name="connsiteX1" fmla="*/ 1004641 w 1004641"/>
                          <a:gd name="connsiteY1" fmla="*/ 646121 h 839423"/>
                          <a:gd name="connsiteX2" fmla="*/ 985050 w 1004641"/>
                          <a:gd name="connsiteY2" fmla="*/ 665672 h 839423"/>
                          <a:gd name="connsiteX3" fmla="*/ 600923 w 1004641"/>
                          <a:gd name="connsiteY3" fmla="*/ 665672 h 839423"/>
                          <a:gd name="connsiteX4" fmla="*/ 600923 w 1004641"/>
                          <a:gd name="connsiteY4" fmla="*/ 809589 h 839423"/>
                          <a:gd name="connsiteX5" fmla="*/ 756684 w 1004641"/>
                          <a:gd name="connsiteY5" fmla="*/ 809589 h 839423"/>
                          <a:gd name="connsiteX6" fmla="*/ 786576 w 1004641"/>
                          <a:gd name="connsiteY6" fmla="*/ 839423 h 839423"/>
                          <a:gd name="connsiteX7" fmla="*/ 218065 w 1004641"/>
                          <a:gd name="connsiteY7" fmla="*/ 839423 h 839423"/>
                          <a:gd name="connsiteX8" fmla="*/ 226847 w 1004641"/>
                          <a:gd name="connsiteY8" fmla="*/ 818354 h 839423"/>
                          <a:gd name="connsiteX9" fmla="*/ 247949 w 1004641"/>
                          <a:gd name="connsiteY9" fmla="*/ 809589 h 839423"/>
                          <a:gd name="connsiteX10" fmla="*/ 416038 w 1004641"/>
                          <a:gd name="connsiteY10" fmla="*/ 809589 h 839423"/>
                          <a:gd name="connsiteX11" fmla="*/ 416038 w 1004641"/>
                          <a:gd name="connsiteY11" fmla="*/ 665672 h 839423"/>
                          <a:gd name="connsiteX12" fmla="*/ 19583 w 1004641"/>
                          <a:gd name="connsiteY12" fmla="*/ 665672 h 839423"/>
                          <a:gd name="connsiteX13" fmla="*/ 0 w 1004641"/>
                          <a:gd name="connsiteY13" fmla="*/ 646121 h 839423"/>
                          <a:gd name="connsiteX14" fmla="*/ 0 w 1004641"/>
                          <a:gd name="connsiteY14" fmla="*/ 19551 h 839423"/>
                          <a:gd name="connsiteX15" fmla="*/ 19583 w 1004641"/>
                          <a:gd name="connsiteY15" fmla="*/ 0 h 839423"/>
                          <a:gd name="connsiteX16" fmla="*/ 985050 w 1004641"/>
                          <a:gd name="connsiteY16" fmla="*/ 0 h 839423"/>
                          <a:gd name="connsiteX17" fmla="*/ 1004641 w 1004641"/>
                          <a:gd name="connsiteY17" fmla="*/ 19551 h 83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4641" h="839423">
                            <a:moveTo>
                              <a:pt x="1004641" y="19551"/>
                            </a:moveTo>
                            <a:lnTo>
                              <a:pt x="1004641" y="646121"/>
                            </a:lnTo>
                            <a:cubicBezTo>
                              <a:pt x="1004641" y="656843"/>
                              <a:pt x="995860" y="665672"/>
                              <a:pt x="985050" y="665672"/>
                            </a:cubicBezTo>
                            <a:lnTo>
                              <a:pt x="600923" y="665672"/>
                            </a:lnTo>
                            <a:lnTo>
                              <a:pt x="600923" y="809589"/>
                            </a:lnTo>
                            <a:lnTo>
                              <a:pt x="756684" y="809589"/>
                            </a:lnTo>
                            <a:cubicBezTo>
                              <a:pt x="773117" y="809589"/>
                              <a:pt x="786576" y="823023"/>
                              <a:pt x="786576" y="839423"/>
                            </a:cubicBezTo>
                            <a:lnTo>
                              <a:pt x="218065" y="839423"/>
                            </a:lnTo>
                            <a:cubicBezTo>
                              <a:pt x="218065" y="831223"/>
                              <a:pt x="221410" y="823781"/>
                              <a:pt x="226847" y="818354"/>
                            </a:cubicBezTo>
                            <a:cubicBezTo>
                              <a:pt x="232284" y="812936"/>
                              <a:pt x="239741" y="809589"/>
                              <a:pt x="247949" y="809589"/>
                            </a:cubicBezTo>
                            <a:lnTo>
                              <a:pt x="416038" y="809589"/>
                            </a:lnTo>
                            <a:lnTo>
                              <a:pt x="416038" y="665672"/>
                            </a:lnTo>
                            <a:lnTo>
                              <a:pt x="19583" y="665672"/>
                            </a:lnTo>
                            <a:cubicBezTo>
                              <a:pt x="8782" y="665672"/>
                              <a:pt x="0" y="656843"/>
                              <a:pt x="0" y="646121"/>
                            </a:cubicBezTo>
                            <a:lnTo>
                              <a:pt x="0" y="19551"/>
                            </a:lnTo>
                            <a:cubicBezTo>
                              <a:pt x="0" y="8830"/>
                              <a:pt x="8782" y="0"/>
                              <a:pt x="19583" y="0"/>
                            </a:cubicBezTo>
                            <a:lnTo>
                              <a:pt x="985050" y="0"/>
                            </a:lnTo>
                            <a:cubicBezTo>
                              <a:pt x="995860" y="0"/>
                              <a:pt x="1004641" y="8830"/>
                              <a:pt x="1004641" y="19551"/>
                            </a:cubicBezTo>
                            <a:close/>
                          </a:path>
                        </a:pathLst>
                      </a:custGeom>
                      <a:solidFill>
                        <a:srgbClr val="9FCEEF"/>
                      </a:solidFill>
                      <a:ln w="0" cap="flat">
                        <a:noFill/>
                        <a:prstDash val="solid"/>
                        <a:miter/>
                      </a:ln>
                    </p:spPr>
                    <p:txBody>
                      <a:bodyPr rtlCol="0" anchor="ctr"/>
                      <a:lstStyle/>
                      <a:p>
                        <a:endParaRPr lang="nl-NL" sz="1349"/>
                      </a:p>
                    </p:txBody>
                  </p:sp>
                  <p:sp>
                    <p:nvSpPr>
                      <p:cNvPr id="121" name="Vrije vorm 120">
                        <a:extLst>
                          <a:ext uri="{FF2B5EF4-FFF2-40B4-BE49-F238E27FC236}">
                            <a16:creationId xmlns:a16="http://schemas.microsoft.com/office/drawing/2014/main" id="{FF1BE19C-BA61-9FBC-109A-0350BF2DA799}"/>
                          </a:ext>
                        </a:extLst>
                      </p:cNvPr>
                      <p:cNvSpPr/>
                      <p:nvPr/>
                    </p:nvSpPr>
                    <p:spPr>
                      <a:xfrm>
                        <a:off x="5058546" y="5896480"/>
                        <a:ext cx="184925" cy="94387"/>
                      </a:xfrm>
                      <a:custGeom>
                        <a:avLst/>
                        <a:gdLst>
                          <a:gd name="connsiteX0" fmla="*/ 0 w 184925"/>
                          <a:gd name="connsiteY0" fmla="*/ 0 h 94387"/>
                          <a:gd name="connsiteX1" fmla="*/ 184926 w 184925"/>
                          <a:gd name="connsiteY1" fmla="*/ 94387 h 94387"/>
                          <a:gd name="connsiteX2" fmla="*/ 184926 w 184925"/>
                          <a:gd name="connsiteY2" fmla="*/ 0 h 94387"/>
                          <a:gd name="connsiteX3" fmla="*/ 0 w 184925"/>
                          <a:gd name="connsiteY3" fmla="*/ 0 h 94387"/>
                        </a:gdLst>
                        <a:ahLst/>
                        <a:cxnLst>
                          <a:cxn ang="0">
                            <a:pos x="connsiteX0" y="connsiteY0"/>
                          </a:cxn>
                          <a:cxn ang="0">
                            <a:pos x="connsiteX1" y="connsiteY1"/>
                          </a:cxn>
                          <a:cxn ang="0">
                            <a:pos x="connsiteX2" y="connsiteY2"/>
                          </a:cxn>
                          <a:cxn ang="0">
                            <a:pos x="connsiteX3" y="connsiteY3"/>
                          </a:cxn>
                        </a:cxnLst>
                        <a:rect l="l" t="t" r="r" b="b"/>
                        <a:pathLst>
                          <a:path w="184925" h="94387">
                            <a:moveTo>
                              <a:pt x="0" y="0"/>
                            </a:moveTo>
                            <a:lnTo>
                              <a:pt x="184926" y="94387"/>
                            </a:lnTo>
                            <a:lnTo>
                              <a:pt x="184926" y="0"/>
                            </a:lnTo>
                            <a:lnTo>
                              <a:pt x="0" y="0"/>
                            </a:lnTo>
                            <a:close/>
                          </a:path>
                        </a:pathLst>
                      </a:custGeom>
                      <a:solidFill>
                        <a:srgbClr val="86C2EB"/>
                      </a:solidFill>
                      <a:ln w="0" cap="flat">
                        <a:noFill/>
                        <a:prstDash val="solid"/>
                        <a:miter/>
                      </a:ln>
                    </p:spPr>
                    <p:txBody>
                      <a:bodyPr rtlCol="0" anchor="ctr"/>
                      <a:lstStyle/>
                      <a:p>
                        <a:endParaRPr lang="nl-NL" sz="1349"/>
                      </a:p>
                    </p:txBody>
                  </p:sp>
                  <p:sp>
                    <p:nvSpPr>
                      <p:cNvPr id="122" name="Vrije vorm 121">
                        <a:extLst>
                          <a:ext uri="{FF2B5EF4-FFF2-40B4-BE49-F238E27FC236}">
                            <a16:creationId xmlns:a16="http://schemas.microsoft.com/office/drawing/2014/main" id="{F0D3C64F-D22E-E7A9-05DC-1255D2DA23B2}"/>
                          </a:ext>
                        </a:extLst>
                      </p:cNvPr>
                      <p:cNvSpPr/>
                      <p:nvPr/>
                    </p:nvSpPr>
                    <p:spPr>
                      <a:xfrm>
                        <a:off x="4667520" y="5261276"/>
                        <a:ext cx="954689" cy="604738"/>
                      </a:xfrm>
                      <a:custGeom>
                        <a:avLst/>
                        <a:gdLst>
                          <a:gd name="connsiteX0" fmla="*/ 0 w 954689"/>
                          <a:gd name="connsiteY0" fmla="*/ 0 h 604738"/>
                          <a:gd name="connsiteX1" fmla="*/ 954690 w 954689"/>
                          <a:gd name="connsiteY1" fmla="*/ 0 h 604738"/>
                          <a:gd name="connsiteX2" fmla="*/ 954690 w 954689"/>
                          <a:gd name="connsiteY2" fmla="*/ 604739 h 604738"/>
                          <a:gd name="connsiteX3" fmla="*/ 0 w 954689"/>
                          <a:gd name="connsiteY3" fmla="*/ 604739 h 604738"/>
                        </a:gdLst>
                        <a:ahLst/>
                        <a:cxnLst>
                          <a:cxn ang="0">
                            <a:pos x="connsiteX0" y="connsiteY0"/>
                          </a:cxn>
                          <a:cxn ang="0">
                            <a:pos x="connsiteX1" y="connsiteY1"/>
                          </a:cxn>
                          <a:cxn ang="0">
                            <a:pos x="connsiteX2" y="connsiteY2"/>
                          </a:cxn>
                          <a:cxn ang="0">
                            <a:pos x="connsiteX3" y="connsiteY3"/>
                          </a:cxn>
                        </a:cxnLst>
                        <a:rect l="l" t="t" r="r" b="b"/>
                        <a:pathLst>
                          <a:path w="954689" h="604738">
                            <a:moveTo>
                              <a:pt x="0" y="0"/>
                            </a:moveTo>
                            <a:lnTo>
                              <a:pt x="954690" y="0"/>
                            </a:lnTo>
                            <a:lnTo>
                              <a:pt x="954690" y="604739"/>
                            </a:lnTo>
                            <a:lnTo>
                              <a:pt x="0" y="604739"/>
                            </a:lnTo>
                            <a:close/>
                          </a:path>
                        </a:pathLst>
                      </a:custGeom>
                      <a:solidFill>
                        <a:srgbClr val="FFFFFF"/>
                      </a:solidFill>
                      <a:ln w="0" cap="flat">
                        <a:noFill/>
                        <a:prstDash val="solid"/>
                        <a:miter/>
                      </a:ln>
                    </p:spPr>
                    <p:txBody>
                      <a:bodyPr rtlCol="0" anchor="ctr"/>
                      <a:lstStyle/>
                      <a:p>
                        <a:endParaRPr lang="nl-NL" sz="1349"/>
                      </a:p>
                    </p:txBody>
                  </p:sp>
                </p:grpSp>
                <p:grpSp>
                  <p:nvGrpSpPr>
                    <p:cNvPr id="102" name="Groep 101">
                      <a:extLst>
                        <a:ext uri="{FF2B5EF4-FFF2-40B4-BE49-F238E27FC236}">
                          <a16:creationId xmlns:a16="http://schemas.microsoft.com/office/drawing/2014/main" id="{FEA2BCF1-BEAF-5B46-C32E-EE619C34553B}"/>
                        </a:ext>
                      </a:extLst>
                    </p:cNvPr>
                    <p:cNvGrpSpPr/>
                    <p:nvPr/>
                  </p:nvGrpSpPr>
                  <p:grpSpPr>
                    <a:xfrm>
                      <a:off x="9811601" y="5258930"/>
                      <a:ext cx="954000" cy="149954"/>
                      <a:chOff x="7471466" y="2554804"/>
                      <a:chExt cx="1217228" cy="191329"/>
                    </a:xfrm>
                  </p:grpSpPr>
                  <p:sp>
                    <p:nvSpPr>
                      <p:cNvPr id="104" name="Rechthoek 103">
                        <a:extLst>
                          <a:ext uri="{FF2B5EF4-FFF2-40B4-BE49-F238E27FC236}">
                            <a16:creationId xmlns:a16="http://schemas.microsoft.com/office/drawing/2014/main" id="{2C638BE6-D737-8FCD-C501-4DFB364BB492}"/>
                          </a:ext>
                        </a:extLst>
                      </p:cNvPr>
                      <p:cNvSpPr/>
                      <p:nvPr/>
                    </p:nvSpPr>
                    <p:spPr>
                      <a:xfrm>
                        <a:off x="7471466" y="2554804"/>
                        <a:ext cx="1217228" cy="191329"/>
                      </a:xfrm>
                      <a:prstGeom prst="rect">
                        <a:avLst/>
                      </a:prstGeom>
                      <a:solidFill>
                        <a:srgbClr val="D8EF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05" name="Ovaal 104">
                        <a:extLst>
                          <a:ext uri="{FF2B5EF4-FFF2-40B4-BE49-F238E27FC236}">
                            <a16:creationId xmlns:a16="http://schemas.microsoft.com/office/drawing/2014/main" id="{B67C3829-66A9-260D-C897-FFD3C162A638}"/>
                          </a:ext>
                        </a:extLst>
                      </p:cNvPr>
                      <p:cNvSpPr/>
                      <p:nvPr/>
                    </p:nvSpPr>
                    <p:spPr>
                      <a:xfrm>
                        <a:off x="7518982" y="2594419"/>
                        <a:ext cx="119567" cy="11956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cxnSp>
                    <p:nvCxnSpPr>
                      <p:cNvPr id="106" name="Rechte verbindingslijn 105">
                        <a:extLst>
                          <a:ext uri="{FF2B5EF4-FFF2-40B4-BE49-F238E27FC236}">
                            <a16:creationId xmlns:a16="http://schemas.microsoft.com/office/drawing/2014/main" id="{64CA4E60-DD3F-BA45-3BB4-608A8D7A575E}"/>
                          </a:ext>
                        </a:extLst>
                      </p:cNvPr>
                      <p:cNvCxnSpPr>
                        <a:cxnSpLocks/>
                      </p:cNvCxnSpPr>
                      <p:nvPr/>
                    </p:nvCxnSpPr>
                    <p:spPr>
                      <a:xfrm>
                        <a:off x="7691093" y="2629747"/>
                        <a:ext cx="279155"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Rechte verbindingslijn 106">
                        <a:extLst>
                          <a:ext uri="{FF2B5EF4-FFF2-40B4-BE49-F238E27FC236}">
                            <a16:creationId xmlns:a16="http://schemas.microsoft.com/office/drawing/2014/main" id="{19970E50-5BF5-217B-8EBC-E5B18DD78F2F}"/>
                          </a:ext>
                        </a:extLst>
                      </p:cNvPr>
                      <p:cNvCxnSpPr>
                        <a:cxnSpLocks/>
                      </p:cNvCxnSpPr>
                      <p:nvPr/>
                    </p:nvCxnSpPr>
                    <p:spPr>
                      <a:xfrm>
                        <a:off x="7691093" y="2677372"/>
                        <a:ext cx="187325"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3" name="Rechthoek 102">
                      <a:extLst>
                        <a:ext uri="{FF2B5EF4-FFF2-40B4-BE49-F238E27FC236}">
                          <a16:creationId xmlns:a16="http://schemas.microsoft.com/office/drawing/2014/main" id="{645B94A1-05EA-1264-BB91-FD2ACCD3720B}"/>
                        </a:ext>
                      </a:extLst>
                    </p:cNvPr>
                    <p:cNvSpPr/>
                    <p:nvPr/>
                  </p:nvSpPr>
                  <p:spPr>
                    <a:xfrm>
                      <a:off x="9810398" y="5818943"/>
                      <a:ext cx="954000" cy="47657"/>
                    </a:xfrm>
                    <a:prstGeom prst="rect">
                      <a:avLst/>
                    </a:prstGeom>
                    <a:solidFill>
                      <a:srgbClr val="D8EF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grpSp>
              <p:sp>
                <p:nvSpPr>
                  <p:cNvPr id="98" name="Tekstvak 97">
                    <a:extLst>
                      <a:ext uri="{FF2B5EF4-FFF2-40B4-BE49-F238E27FC236}">
                        <a16:creationId xmlns:a16="http://schemas.microsoft.com/office/drawing/2014/main" id="{D4EA51C6-5D37-9E93-0CF1-E47907DAB168}"/>
                      </a:ext>
                    </a:extLst>
                  </p:cNvPr>
                  <p:cNvSpPr txBox="1"/>
                  <p:nvPr/>
                </p:nvSpPr>
                <p:spPr>
                  <a:xfrm flipH="1">
                    <a:off x="2359686" y="5053762"/>
                    <a:ext cx="735159" cy="184690"/>
                  </a:xfrm>
                  <a:prstGeom prst="rect">
                    <a:avLst/>
                  </a:prstGeom>
                  <a:noFill/>
                </p:spPr>
                <p:txBody>
                  <a:bodyPr wrap="square" lIns="0" tIns="0" rIns="0" bIns="0" rtlCol="0">
                    <a:spAutoFit/>
                  </a:bodyPr>
                  <a:lstStyle/>
                  <a:p>
                    <a:pPr algn="ctr"/>
                    <a:endParaRPr lang="nl-NL" sz="1200">
                      <a:solidFill>
                        <a:schemeClr val="tx2"/>
                      </a:solidFill>
                    </a:endParaRPr>
                  </a:p>
                </p:txBody>
              </p:sp>
            </p:grpSp>
            <p:sp>
              <p:nvSpPr>
                <p:cNvPr id="100" name="Vrije vorm 99">
                  <a:extLst>
                    <a:ext uri="{FF2B5EF4-FFF2-40B4-BE49-F238E27FC236}">
                      <a16:creationId xmlns:a16="http://schemas.microsoft.com/office/drawing/2014/main" id="{ED779DBC-5B6E-8994-CE43-57651186369D}"/>
                    </a:ext>
                  </a:extLst>
                </p:cNvPr>
                <p:cNvSpPr/>
                <p:nvPr/>
              </p:nvSpPr>
              <p:spPr>
                <a:xfrm flipH="1">
                  <a:off x="2133975" y="5208528"/>
                  <a:ext cx="296632" cy="289874"/>
                </a:xfrm>
                <a:custGeom>
                  <a:avLst/>
                  <a:gdLst>
                    <a:gd name="connsiteX0" fmla="*/ 90435 w 180870"/>
                    <a:gd name="connsiteY0" fmla="*/ 0 h 180789"/>
                    <a:gd name="connsiteX1" fmla="*/ 0 w 180870"/>
                    <a:gd name="connsiteY1" fmla="*/ 90354 h 180789"/>
                    <a:gd name="connsiteX2" fmla="*/ 88411 w 180870"/>
                    <a:gd name="connsiteY2" fmla="*/ 180789 h 180789"/>
                    <a:gd name="connsiteX3" fmla="*/ 92459 w 180870"/>
                    <a:gd name="connsiteY3" fmla="*/ 180789 h 180789"/>
                    <a:gd name="connsiteX4" fmla="*/ 180870 w 180870"/>
                    <a:gd name="connsiteY4" fmla="*/ 90354 h 180789"/>
                    <a:gd name="connsiteX5" fmla="*/ 90435 w 180870"/>
                    <a:gd name="connsiteY5" fmla="*/ 0 h 1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870" h="180789">
                      <a:moveTo>
                        <a:pt x="90435" y="0"/>
                      </a:moveTo>
                      <a:cubicBezTo>
                        <a:pt x="40481" y="0"/>
                        <a:pt x="0" y="40481"/>
                        <a:pt x="0" y="90354"/>
                      </a:cubicBezTo>
                      <a:cubicBezTo>
                        <a:pt x="0" y="139660"/>
                        <a:pt x="39348" y="179656"/>
                        <a:pt x="88411" y="180789"/>
                      </a:cubicBezTo>
                      <a:lnTo>
                        <a:pt x="92459" y="180789"/>
                      </a:lnTo>
                      <a:cubicBezTo>
                        <a:pt x="141523" y="179656"/>
                        <a:pt x="180870" y="139660"/>
                        <a:pt x="180870" y="90354"/>
                      </a:cubicBezTo>
                      <a:cubicBezTo>
                        <a:pt x="180870" y="40481"/>
                        <a:pt x="140389" y="0"/>
                        <a:pt x="90435" y="0"/>
                      </a:cubicBezTo>
                      <a:close/>
                    </a:path>
                  </a:pathLst>
                </a:custGeom>
                <a:solidFill>
                  <a:srgbClr val="CADFF1"/>
                </a:solidFill>
                <a:ln w="8096" cap="flat">
                  <a:solidFill>
                    <a:schemeClr val="tx2"/>
                  </a:solidFill>
                  <a:prstDash val="solid"/>
                  <a:miter/>
                </a:ln>
              </p:spPr>
              <p:txBody>
                <a:bodyPr rtlCol="0" anchor="ctr"/>
                <a:lstStyle/>
                <a:p>
                  <a:pPr algn="ctr"/>
                  <a:r>
                    <a:rPr lang="nl-NL" sz="1349" b="1">
                      <a:solidFill>
                        <a:schemeClr val="tx2"/>
                      </a:solidFill>
                    </a:rPr>
                    <a:t>D</a:t>
                  </a:r>
                </a:p>
              </p:txBody>
            </p:sp>
          </p:grpSp>
          <p:grpSp>
            <p:nvGrpSpPr>
              <p:cNvPr id="276" name="Groep 275">
                <a:extLst>
                  <a:ext uri="{FF2B5EF4-FFF2-40B4-BE49-F238E27FC236}">
                    <a16:creationId xmlns:a16="http://schemas.microsoft.com/office/drawing/2014/main" id="{9CB40F57-37D8-24DF-2641-F3D5947C5AF7}"/>
                  </a:ext>
                </a:extLst>
              </p:cNvPr>
              <p:cNvGrpSpPr/>
              <p:nvPr/>
            </p:nvGrpSpPr>
            <p:grpSpPr>
              <a:xfrm>
                <a:off x="6422436" y="4833552"/>
                <a:ext cx="1695193" cy="739514"/>
                <a:chOff x="6422436" y="4833552"/>
                <a:chExt cx="1695193" cy="739514"/>
              </a:xfrm>
            </p:grpSpPr>
            <p:grpSp>
              <p:nvGrpSpPr>
                <p:cNvPr id="8" name="Graphic 20">
                  <a:extLst>
                    <a:ext uri="{FF2B5EF4-FFF2-40B4-BE49-F238E27FC236}">
                      <a16:creationId xmlns:a16="http://schemas.microsoft.com/office/drawing/2014/main" id="{7DFC6A15-BF4D-15EA-4531-159B7245BDE9}"/>
                    </a:ext>
                  </a:extLst>
                </p:cNvPr>
                <p:cNvGrpSpPr/>
                <p:nvPr/>
              </p:nvGrpSpPr>
              <p:grpSpPr>
                <a:xfrm flipH="1">
                  <a:off x="6851092" y="4833552"/>
                  <a:ext cx="1266537" cy="739514"/>
                  <a:chOff x="3798273" y="5214823"/>
                  <a:chExt cx="1465040" cy="855417"/>
                </a:xfrm>
              </p:grpSpPr>
              <p:sp>
                <p:nvSpPr>
                  <p:cNvPr id="9" name="Vrije vorm 8">
                    <a:extLst>
                      <a:ext uri="{FF2B5EF4-FFF2-40B4-BE49-F238E27FC236}">
                        <a16:creationId xmlns:a16="http://schemas.microsoft.com/office/drawing/2014/main" id="{4215EA34-F6D5-E651-18BF-BFD4D949CE21}"/>
                      </a:ext>
                    </a:extLst>
                  </p:cNvPr>
                  <p:cNvSpPr/>
                  <p:nvPr/>
                </p:nvSpPr>
                <p:spPr>
                  <a:xfrm>
                    <a:off x="3816486" y="5233538"/>
                    <a:ext cx="1428609" cy="836702"/>
                  </a:xfrm>
                  <a:custGeom>
                    <a:avLst/>
                    <a:gdLst>
                      <a:gd name="connsiteX0" fmla="*/ 1428609 w 1428609"/>
                      <a:gd name="connsiteY0" fmla="*/ 836702 h 836702"/>
                      <a:gd name="connsiteX1" fmla="*/ 0 w 1428609"/>
                      <a:gd name="connsiteY1" fmla="*/ 836702 h 836702"/>
                      <a:gd name="connsiteX2" fmla="*/ 0 w 1428609"/>
                      <a:gd name="connsiteY2" fmla="*/ 0 h 836702"/>
                      <a:gd name="connsiteX3" fmla="*/ 1428609 w 1428609"/>
                      <a:gd name="connsiteY3" fmla="*/ 306641 h 836702"/>
                      <a:gd name="connsiteX4" fmla="*/ 1428609 w 1428609"/>
                      <a:gd name="connsiteY4" fmla="*/ 836702 h 836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609" h="836702">
                        <a:moveTo>
                          <a:pt x="1428609" y="836702"/>
                        </a:moveTo>
                        <a:lnTo>
                          <a:pt x="0" y="836702"/>
                        </a:lnTo>
                        <a:lnTo>
                          <a:pt x="0" y="0"/>
                        </a:lnTo>
                        <a:lnTo>
                          <a:pt x="1428609" y="306641"/>
                        </a:lnTo>
                        <a:lnTo>
                          <a:pt x="1428609" y="836702"/>
                        </a:lnTo>
                        <a:close/>
                      </a:path>
                    </a:pathLst>
                  </a:custGeom>
                  <a:solidFill>
                    <a:srgbClr val="51BBC7"/>
                  </a:solidFill>
                  <a:ln w="0" cap="flat">
                    <a:noFill/>
                    <a:prstDash val="solid"/>
                    <a:miter/>
                  </a:ln>
                </p:spPr>
                <p:txBody>
                  <a:bodyPr rtlCol="0" anchor="ctr"/>
                  <a:lstStyle/>
                  <a:p>
                    <a:endParaRPr lang="nl-NL" sz="1349"/>
                  </a:p>
                </p:txBody>
              </p:sp>
              <p:sp>
                <p:nvSpPr>
                  <p:cNvPr id="10" name="Vrije vorm 9">
                    <a:extLst>
                      <a:ext uri="{FF2B5EF4-FFF2-40B4-BE49-F238E27FC236}">
                        <a16:creationId xmlns:a16="http://schemas.microsoft.com/office/drawing/2014/main" id="{9B0C77B3-05DD-9585-6847-4E00E16B2E82}"/>
                      </a:ext>
                    </a:extLst>
                  </p:cNvPr>
                  <p:cNvSpPr/>
                  <p:nvPr/>
                </p:nvSpPr>
                <p:spPr>
                  <a:xfrm rot="5400000">
                    <a:off x="4084146" y="5727708"/>
                    <a:ext cx="361078" cy="324677"/>
                  </a:xfrm>
                  <a:custGeom>
                    <a:avLst/>
                    <a:gdLst>
                      <a:gd name="connsiteX0" fmla="*/ 0 w 361078"/>
                      <a:gd name="connsiteY0" fmla="*/ 0 h 324677"/>
                      <a:gd name="connsiteX1" fmla="*/ 361078 w 361078"/>
                      <a:gd name="connsiteY1" fmla="*/ 0 h 324677"/>
                      <a:gd name="connsiteX2" fmla="*/ 361078 w 361078"/>
                      <a:gd name="connsiteY2" fmla="*/ 324678 h 324677"/>
                      <a:gd name="connsiteX3" fmla="*/ 0 w 361078"/>
                      <a:gd name="connsiteY3" fmla="*/ 324678 h 324677"/>
                    </a:gdLst>
                    <a:ahLst/>
                    <a:cxnLst>
                      <a:cxn ang="0">
                        <a:pos x="connsiteX0" y="connsiteY0"/>
                      </a:cxn>
                      <a:cxn ang="0">
                        <a:pos x="connsiteX1" y="connsiteY1"/>
                      </a:cxn>
                      <a:cxn ang="0">
                        <a:pos x="connsiteX2" y="connsiteY2"/>
                      </a:cxn>
                      <a:cxn ang="0">
                        <a:pos x="connsiteX3" y="connsiteY3"/>
                      </a:cxn>
                    </a:cxnLst>
                    <a:rect l="l" t="t" r="r" b="b"/>
                    <a:pathLst>
                      <a:path w="361078" h="324677">
                        <a:moveTo>
                          <a:pt x="0" y="0"/>
                        </a:moveTo>
                        <a:lnTo>
                          <a:pt x="361078" y="0"/>
                        </a:lnTo>
                        <a:lnTo>
                          <a:pt x="361078" y="324678"/>
                        </a:lnTo>
                        <a:lnTo>
                          <a:pt x="0" y="324678"/>
                        </a:lnTo>
                        <a:close/>
                      </a:path>
                    </a:pathLst>
                  </a:custGeom>
                  <a:solidFill>
                    <a:srgbClr val="AEDDE3"/>
                  </a:solidFill>
                  <a:ln w="0" cap="flat">
                    <a:noFill/>
                    <a:prstDash val="solid"/>
                    <a:miter/>
                  </a:ln>
                </p:spPr>
                <p:txBody>
                  <a:bodyPr rtlCol="0" anchor="ctr"/>
                  <a:lstStyle/>
                  <a:p>
                    <a:endParaRPr lang="nl-NL" sz="1349"/>
                  </a:p>
                </p:txBody>
              </p:sp>
              <p:sp>
                <p:nvSpPr>
                  <p:cNvPr id="11" name="Vrije vorm 10">
                    <a:extLst>
                      <a:ext uri="{FF2B5EF4-FFF2-40B4-BE49-F238E27FC236}">
                        <a16:creationId xmlns:a16="http://schemas.microsoft.com/office/drawing/2014/main" id="{2718BCF7-7426-115D-52BD-A9B88DFCC471}"/>
                      </a:ext>
                    </a:extLst>
                  </p:cNvPr>
                  <p:cNvSpPr/>
                  <p:nvPr/>
                </p:nvSpPr>
                <p:spPr>
                  <a:xfrm rot="5400000">
                    <a:off x="4571916" y="5683401"/>
                    <a:ext cx="189685" cy="242230"/>
                  </a:xfrm>
                  <a:custGeom>
                    <a:avLst/>
                    <a:gdLst>
                      <a:gd name="connsiteX0" fmla="*/ 0 w 189685"/>
                      <a:gd name="connsiteY0" fmla="*/ 0 h 242230"/>
                      <a:gd name="connsiteX1" fmla="*/ 189686 w 189685"/>
                      <a:gd name="connsiteY1" fmla="*/ 0 h 242230"/>
                      <a:gd name="connsiteX2" fmla="*/ 189686 w 189685"/>
                      <a:gd name="connsiteY2" fmla="*/ 242231 h 242230"/>
                      <a:gd name="connsiteX3" fmla="*/ 0 w 189685"/>
                      <a:gd name="connsiteY3" fmla="*/ 242231 h 242230"/>
                    </a:gdLst>
                    <a:ahLst/>
                    <a:cxnLst>
                      <a:cxn ang="0">
                        <a:pos x="connsiteX0" y="connsiteY0"/>
                      </a:cxn>
                      <a:cxn ang="0">
                        <a:pos x="connsiteX1" y="connsiteY1"/>
                      </a:cxn>
                      <a:cxn ang="0">
                        <a:pos x="connsiteX2" y="connsiteY2"/>
                      </a:cxn>
                      <a:cxn ang="0">
                        <a:pos x="connsiteX3" y="connsiteY3"/>
                      </a:cxn>
                    </a:cxnLst>
                    <a:rect l="l" t="t" r="r" b="b"/>
                    <a:pathLst>
                      <a:path w="189685" h="242230">
                        <a:moveTo>
                          <a:pt x="0" y="0"/>
                        </a:moveTo>
                        <a:lnTo>
                          <a:pt x="189686" y="0"/>
                        </a:lnTo>
                        <a:lnTo>
                          <a:pt x="189686" y="242231"/>
                        </a:lnTo>
                        <a:lnTo>
                          <a:pt x="0" y="242231"/>
                        </a:lnTo>
                        <a:close/>
                      </a:path>
                    </a:pathLst>
                  </a:custGeom>
                  <a:solidFill>
                    <a:srgbClr val="E7F3FB"/>
                  </a:solidFill>
                  <a:ln w="0" cap="flat">
                    <a:noFill/>
                    <a:prstDash val="solid"/>
                    <a:miter/>
                  </a:ln>
                </p:spPr>
                <p:txBody>
                  <a:bodyPr rtlCol="0" anchor="ctr"/>
                  <a:lstStyle/>
                  <a:p>
                    <a:endParaRPr lang="nl-NL" sz="1349"/>
                  </a:p>
                </p:txBody>
              </p:sp>
              <p:sp>
                <p:nvSpPr>
                  <p:cNvPr id="18" name="Vrije vorm 17">
                    <a:extLst>
                      <a:ext uri="{FF2B5EF4-FFF2-40B4-BE49-F238E27FC236}">
                        <a16:creationId xmlns:a16="http://schemas.microsoft.com/office/drawing/2014/main" id="{E60A65D3-0114-3DD6-09BF-C25E021E9049}"/>
                      </a:ext>
                    </a:extLst>
                  </p:cNvPr>
                  <p:cNvSpPr/>
                  <p:nvPr/>
                </p:nvSpPr>
                <p:spPr>
                  <a:xfrm rot="5400000">
                    <a:off x="3810463" y="5715868"/>
                    <a:ext cx="189685" cy="177295"/>
                  </a:xfrm>
                  <a:custGeom>
                    <a:avLst/>
                    <a:gdLst>
                      <a:gd name="connsiteX0" fmla="*/ 0 w 189685"/>
                      <a:gd name="connsiteY0" fmla="*/ 0 h 177295"/>
                      <a:gd name="connsiteX1" fmla="*/ 189686 w 189685"/>
                      <a:gd name="connsiteY1" fmla="*/ 0 h 177295"/>
                      <a:gd name="connsiteX2" fmla="*/ 189686 w 189685"/>
                      <a:gd name="connsiteY2" fmla="*/ 177295 h 177295"/>
                      <a:gd name="connsiteX3" fmla="*/ 0 w 189685"/>
                      <a:gd name="connsiteY3" fmla="*/ 177295 h 177295"/>
                    </a:gdLst>
                    <a:ahLst/>
                    <a:cxnLst>
                      <a:cxn ang="0">
                        <a:pos x="connsiteX0" y="connsiteY0"/>
                      </a:cxn>
                      <a:cxn ang="0">
                        <a:pos x="connsiteX1" y="connsiteY1"/>
                      </a:cxn>
                      <a:cxn ang="0">
                        <a:pos x="connsiteX2" y="connsiteY2"/>
                      </a:cxn>
                      <a:cxn ang="0">
                        <a:pos x="connsiteX3" y="connsiteY3"/>
                      </a:cxn>
                    </a:cxnLst>
                    <a:rect l="l" t="t" r="r" b="b"/>
                    <a:pathLst>
                      <a:path w="189685" h="177295">
                        <a:moveTo>
                          <a:pt x="0" y="0"/>
                        </a:moveTo>
                        <a:lnTo>
                          <a:pt x="189686" y="0"/>
                        </a:lnTo>
                        <a:lnTo>
                          <a:pt x="189686" y="177295"/>
                        </a:lnTo>
                        <a:lnTo>
                          <a:pt x="0" y="177295"/>
                        </a:lnTo>
                        <a:close/>
                      </a:path>
                    </a:pathLst>
                  </a:custGeom>
                  <a:solidFill>
                    <a:srgbClr val="E7F3FB"/>
                  </a:solidFill>
                  <a:ln w="0" cap="flat">
                    <a:noFill/>
                    <a:prstDash val="solid"/>
                    <a:miter/>
                  </a:ln>
                </p:spPr>
                <p:txBody>
                  <a:bodyPr rtlCol="0" anchor="ctr"/>
                  <a:lstStyle/>
                  <a:p>
                    <a:endParaRPr lang="nl-NL" sz="1349"/>
                  </a:p>
                </p:txBody>
              </p:sp>
              <p:sp>
                <p:nvSpPr>
                  <p:cNvPr id="20" name="Vrije vorm 19">
                    <a:extLst>
                      <a:ext uri="{FF2B5EF4-FFF2-40B4-BE49-F238E27FC236}">
                        <a16:creationId xmlns:a16="http://schemas.microsoft.com/office/drawing/2014/main" id="{91B30CEA-5B75-8BB1-5173-8AD6A8FEB7D4}"/>
                      </a:ext>
                    </a:extLst>
                  </p:cNvPr>
                  <p:cNvSpPr/>
                  <p:nvPr/>
                </p:nvSpPr>
                <p:spPr>
                  <a:xfrm rot="5400000">
                    <a:off x="4931766" y="5683401"/>
                    <a:ext cx="189685" cy="242230"/>
                  </a:xfrm>
                  <a:custGeom>
                    <a:avLst/>
                    <a:gdLst>
                      <a:gd name="connsiteX0" fmla="*/ 0 w 189685"/>
                      <a:gd name="connsiteY0" fmla="*/ 0 h 242230"/>
                      <a:gd name="connsiteX1" fmla="*/ 189686 w 189685"/>
                      <a:gd name="connsiteY1" fmla="*/ 0 h 242230"/>
                      <a:gd name="connsiteX2" fmla="*/ 189686 w 189685"/>
                      <a:gd name="connsiteY2" fmla="*/ 242231 h 242230"/>
                      <a:gd name="connsiteX3" fmla="*/ 0 w 189685"/>
                      <a:gd name="connsiteY3" fmla="*/ 242231 h 242230"/>
                    </a:gdLst>
                    <a:ahLst/>
                    <a:cxnLst>
                      <a:cxn ang="0">
                        <a:pos x="connsiteX0" y="connsiteY0"/>
                      </a:cxn>
                      <a:cxn ang="0">
                        <a:pos x="connsiteX1" y="connsiteY1"/>
                      </a:cxn>
                      <a:cxn ang="0">
                        <a:pos x="connsiteX2" y="connsiteY2"/>
                      </a:cxn>
                      <a:cxn ang="0">
                        <a:pos x="connsiteX3" y="connsiteY3"/>
                      </a:cxn>
                    </a:cxnLst>
                    <a:rect l="l" t="t" r="r" b="b"/>
                    <a:pathLst>
                      <a:path w="189685" h="242230">
                        <a:moveTo>
                          <a:pt x="0" y="0"/>
                        </a:moveTo>
                        <a:lnTo>
                          <a:pt x="189686" y="0"/>
                        </a:lnTo>
                        <a:lnTo>
                          <a:pt x="189686" y="242231"/>
                        </a:lnTo>
                        <a:lnTo>
                          <a:pt x="0" y="242231"/>
                        </a:lnTo>
                        <a:close/>
                      </a:path>
                    </a:pathLst>
                  </a:custGeom>
                  <a:solidFill>
                    <a:srgbClr val="E7F3FB"/>
                  </a:solidFill>
                  <a:ln w="0" cap="flat">
                    <a:noFill/>
                    <a:prstDash val="solid"/>
                    <a:miter/>
                  </a:ln>
                </p:spPr>
                <p:txBody>
                  <a:bodyPr rtlCol="0" anchor="ctr"/>
                  <a:lstStyle/>
                  <a:p>
                    <a:endParaRPr lang="nl-NL" sz="1349"/>
                  </a:p>
                </p:txBody>
              </p:sp>
              <p:sp>
                <p:nvSpPr>
                  <p:cNvPr id="22" name="Vrije vorm 21">
                    <a:extLst>
                      <a:ext uri="{FF2B5EF4-FFF2-40B4-BE49-F238E27FC236}">
                        <a16:creationId xmlns:a16="http://schemas.microsoft.com/office/drawing/2014/main" id="{A091E107-50D8-BF9A-5394-6375C4CC01D4}"/>
                      </a:ext>
                    </a:extLst>
                  </p:cNvPr>
                  <p:cNvSpPr/>
                  <p:nvPr/>
                </p:nvSpPr>
                <p:spPr>
                  <a:xfrm>
                    <a:off x="3798273" y="5214823"/>
                    <a:ext cx="1465040" cy="344071"/>
                  </a:xfrm>
                  <a:custGeom>
                    <a:avLst/>
                    <a:gdLst>
                      <a:gd name="connsiteX0" fmla="*/ 1465041 w 1465040"/>
                      <a:gd name="connsiteY0" fmla="*/ 344072 h 344071"/>
                      <a:gd name="connsiteX1" fmla="*/ 0 w 1465040"/>
                      <a:gd name="connsiteY1" fmla="*/ 37431 h 344071"/>
                      <a:gd name="connsiteX2" fmla="*/ 0 w 1465040"/>
                      <a:gd name="connsiteY2" fmla="*/ 0 h 344071"/>
                      <a:gd name="connsiteX3" fmla="*/ 1465041 w 1465040"/>
                      <a:gd name="connsiteY3" fmla="*/ 306641 h 344071"/>
                      <a:gd name="connsiteX4" fmla="*/ 1465041 w 1465040"/>
                      <a:gd name="connsiteY4" fmla="*/ 344072 h 344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040" h="344071">
                        <a:moveTo>
                          <a:pt x="1465041" y="344072"/>
                        </a:moveTo>
                        <a:lnTo>
                          <a:pt x="0" y="37431"/>
                        </a:lnTo>
                        <a:lnTo>
                          <a:pt x="0" y="0"/>
                        </a:lnTo>
                        <a:lnTo>
                          <a:pt x="1465041" y="306641"/>
                        </a:lnTo>
                        <a:lnTo>
                          <a:pt x="1465041" y="344072"/>
                        </a:lnTo>
                        <a:close/>
                      </a:path>
                    </a:pathLst>
                  </a:custGeom>
                  <a:solidFill>
                    <a:srgbClr val="00A9B9"/>
                  </a:solidFill>
                  <a:ln w="0" cap="flat">
                    <a:noFill/>
                    <a:prstDash val="solid"/>
                    <a:miter/>
                  </a:ln>
                </p:spPr>
                <p:txBody>
                  <a:bodyPr rtlCol="0" anchor="ctr"/>
                  <a:lstStyle/>
                  <a:p>
                    <a:endParaRPr lang="nl-NL" sz="1349"/>
                  </a:p>
                </p:txBody>
              </p:sp>
            </p:grpSp>
            <p:grpSp>
              <p:nvGrpSpPr>
                <p:cNvPr id="158" name="Groep 157">
                  <a:extLst>
                    <a:ext uri="{FF2B5EF4-FFF2-40B4-BE49-F238E27FC236}">
                      <a16:creationId xmlns:a16="http://schemas.microsoft.com/office/drawing/2014/main" id="{AFAF3EB3-1D71-921A-7898-B8C32A77C904}"/>
                    </a:ext>
                  </a:extLst>
                </p:cNvPr>
                <p:cNvGrpSpPr/>
                <p:nvPr/>
              </p:nvGrpSpPr>
              <p:grpSpPr>
                <a:xfrm>
                  <a:off x="6534126" y="4847379"/>
                  <a:ext cx="868519" cy="725687"/>
                  <a:chOff x="6534126" y="4847379"/>
                  <a:chExt cx="868519" cy="725687"/>
                </a:xfrm>
              </p:grpSpPr>
              <p:grpSp>
                <p:nvGrpSpPr>
                  <p:cNvPr id="388" name="Groep 387">
                    <a:extLst>
                      <a:ext uri="{FF2B5EF4-FFF2-40B4-BE49-F238E27FC236}">
                        <a16:creationId xmlns:a16="http://schemas.microsoft.com/office/drawing/2014/main" id="{FD71FF9E-413F-7241-833F-55754E1FBD0E}"/>
                      </a:ext>
                    </a:extLst>
                  </p:cNvPr>
                  <p:cNvGrpSpPr/>
                  <p:nvPr/>
                </p:nvGrpSpPr>
                <p:grpSpPr>
                  <a:xfrm>
                    <a:off x="6534126" y="4847379"/>
                    <a:ext cx="868519" cy="725687"/>
                    <a:chOff x="9787459" y="5230817"/>
                    <a:chExt cx="1004641" cy="839423"/>
                  </a:xfrm>
                </p:grpSpPr>
                <p:grpSp>
                  <p:nvGrpSpPr>
                    <p:cNvPr id="24" name="Graphic 20">
                      <a:extLst>
                        <a:ext uri="{FF2B5EF4-FFF2-40B4-BE49-F238E27FC236}">
                          <a16:creationId xmlns:a16="http://schemas.microsoft.com/office/drawing/2014/main" id="{AE9457E5-7415-4AA3-09D5-63326A30B419}"/>
                        </a:ext>
                      </a:extLst>
                    </p:cNvPr>
                    <p:cNvGrpSpPr/>
                    <p:nvPr/>
                  </p:nvGrpSpPr>
                  <p:grpSpPr>
                    <a:xfrm>
                      <a:off x="9787459" y="5230817"/>
                      <a:ext cx="1004641" cy="839423"/>
                      <a:chOff x="4642540" y="5230817"/>
                      <a:chExt cx="1004641" cy="839423"/>
                    </a:xfrm>
                  </p:grpSpPr>
                  <p:sp>
                    <p:nvSpPr>
                      <p:cNvPr id="26" name="Vrije vorm 25">
                        <a:extLst>
                          <a:ext uri="{FF2B5EF4-FFF2-40B4-BE49-F238E27FC236}">
                            <a16:creationId xmlns:a16="http://schemas.microsoft.com/office/drawing/2014/main" id="{01BD3456-4EC7-967A-000E-77415743A632}"/>
                          </a:ext>
                        </a:extLst>
                      </p:cNvPr>
                      <p:cNvSpPr/>
                      <p:nvPr/>
                    </p:nvSpPr>
                    <p:spPr>
                      <a:xfrm>
                        <a:off x="4642540" y="5230817"/>
                        <a:ext cx="1004641" cy="839423"/>
                      </a:xfrm>
                      <a:custGeom>
                        <a:avLst/>
                        <a:gdLst>
                          <a:gd name="connsiteX0" fmla="*/ 1004641 w 1004641"/>
                          <a:gd name="connsiteY0" fmla="*/ 19551 h 839423"/>
                          <a:gd name="connsiteX1" fmla="*/ 1004641 w 1004641"/>
                          <a:gd name="connsiteY1" fmla="*/ 646121 h 839423"/>
                          <a:gd name="connsiteX2" fmla="*/ 985050 w 1004641"/>
                          <a:gd name="connsiteY2" fmla="*/ 665672 h 839423"/>
                          <a:gd name="connsiteX3" fmla="*/ 600923 w 1004641"/>
                          <a:gd name="connsiteY3" fmla="*/ 665672 h 839423"/>
                          <a:gd name="connsiteX4" fmla="*/ 600923 w 1004641"/>
                          <a:gd name="connsiteY4" fmla="*/ 809589 h 839423"/>
                          <a:gd name="connsiteX5" fmla="*/ 756684 w 1004641"/>
                          <a:gd name="connsiteY5" fmla="*/ 809589 h 839423"/>
                          <a:gd name="connsiteX6" fmla="*/ 786576 w 1004641"/>
                          <a:gd name="connsiteY6" fmla="*/ 839423 h 839423"/>
                          <a:gd name="connsiteX7" fmla="*/ 218065 w 1004641"/>
                          <a:gd name="connsiteY7" fmla="*/ 839423 h 839423"/>
                          <a:gd name="connsiteX8" fmla="*/ 226847 w 1004641"/>
                          <a:gd name="connsiteY8" fmla="*/ 818354 h 839423"/>
                          <a:gd name="connsiteX9" fmla="*/ 247949 w 1004641"/>
                          <a:gd name="connsiteY9" fmla="*/ 809589 h 839423"/>
                          <a:gd name="connsiteX10" fmla="*/ 416038 w 1004641"/>
                          <a:gd name="connsiteY10" fmla="*/ 809589 h 839423"/>
                          <a:gd name="connsiteX11" fmla="*/ 416038 w 1004641"/>
                          <a:gd name="connsiteY11" fmla="*/ 665672 h 839423"/>
                          <a:gd name="connsiteX12" fmla="*/ 19583 w 1004641"/>
                          <a:gd name="connsiteY12" fmla="*/ 665672 h 839423"/>
                          <a:gd name="connsiteX13" fmla="*/ 0 w 1004641"/>
                          <a:gd name="connsiteY13" fmla="*/ 646121 h 839423"/>
                          <a:gd name="connsiteX14" fmla="*/ 0 w 1004641"/>
                          <a:gd name="connsiteY14" fmla="*/ 19551 h 839423"/>
                          <a:gd name="connsiteX15" fmla="*/ 19583 w 1004641"/>
                          <a:gd name="connsiteY15" fmla="*/ 0 h 839423"/>
                          <a:gd name="connsiteX16" fmla="*/ 985050 w 1004641"/>
                          <a:gd name="connsiteY16" fmla="*/ 0 h 839423"/>
                          <a:gd name="connsiteX17" fmla="*/ 1004641 w 1004641"/>
                          <a:gd name="connsiteY17" fmla="*/ 19551 h 83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4641" h="839423">
                            <a:moveTo>
                              <a:pt x="1004641" y="19551"/>
                            </a:moveTo>
                            <a:lnTo>
                              <a:pt x="1004641" y="646121"/>
                            </a:lnTo>
                            <a:cubicBezTo>
                              <a:pt x="1004641" y="656843"/>
                              <a:pt x="995860" y="665672"/>
                              <a:pt x="985050" y="665672"/>
                            </a:cubicBezTo>
                            <a:lnTo>
                              <a:pt x="600923" y="665672"/>
                            </a:lnTo>
                            <a:lnTo>
                              <a:pt x="600923" y="809589"/>
                            </a:lnTo>
                            <a:lnTo>
                              <a:pt x="756684" y="809589"/>
                            </a:lnTo>
                            <a:cubicBezTo>
                              <a:pt x="773117" y="809589"/>
                              <a:pt x="786576" y="823023"/>
                              <a:pt x="786576" y="839423"/>
                            </a:cubicBezTo>
                            <a:lnTo>
                              <a:pt x="218065" y="839423"/>
                            </a:lnTo>
                            <a:cubicBezTo>
                              <a:pt x="218065" y="831223"/>
                              <a:pt x="221410" y="823781"/>
                              <a:pt x="226847" y="818354"/>
                            </a:cubicBezTo>
                            <a:cubicBezTo>
                              <a:pt x="232284" y="812936"/>
                              <a:pt x="239741" y="809589"/>
                              <a:pt x="247949" y="809589"/>
                            </a:cubicBezTo>
                            <a:lnTo>
                              <a:pt x="416038" y="809589"/>
                            </a:lnTo>
                            <a:lnTo>
                              <a:pt x="416038" y="665672"/>
                            </a:lnTo>
                            <a:lnTo>
                              <a:pt x="19583" y="665672"/>
                            </a:lnTo>
                            <a:cubicBezTo>
                              <a:pt x="8782" y="665672"/>
                              <a:pt x="0" y="656843"/>
                              <a:pt x="0" y="646121"/>
                            </a:cubicBezTo>
                            <a:lnTo>
                              <a:pt x="0" y="19551"/>
                            </a:lnTo>
                            <a:cubicBezTo>
                              <a:pt x="0" y="8830"/>
                              <a:pt x="8782" y="0"/>
                              <a:pt x="19583" y="0"/>
                            </a:cubicBezTo>
                            <a:lnTo>
                              <a:pt x="985050" y="0"/>
                            </a:lnTo>
                            <a:cubicBezTo>
                              <a:pt x="995860" y="0"/>
                              <a:pt x="1004641" y="8830"/>
                              <a:pt x="1004641" y="19551"/>
                            </a:cubicBezTo>
                            <a:close/>
                          </a:path>
                        </a:pathLst>
                      </a:custGeom>
                      <a:solidFill>
                        <a:srgbClr val="9FCEEF"/>
                      </a:solidFill>
                      <a:ln w="0" cap="flat">
                        <a:noFill/>
                        <a:prstDash val="solid"/>
                        <a:miter/>
                      </a:ln>
                    </p:spPr>
                    <p:txBody>
                      <a:bodyPr rtlCol="0" anchor="ctr"/>
                      <a:lstStyle/>
                      <a:p>
                        <a:endParaRPr lang="nl-NL" sz="1349"/>
                      </a:p>
                    </p:txBody>
                  </p:sp>
                  <p:sp>
                    <p:nvSpPr>
                      <p:cNvPr id="27" name="Vrije vorm 26">
                        <a:extLst>
                          <a:ext uri="{FF2B5EF4-FFF2-40B4-BE49-F238E27FC236}">
                            <a16:creationId xmlns:a16="http://schemas.microsoft.com/office/drawing/2014/main" id="{78B5B424-96A2-B6F9-4391-9C4D21B9F8A3}"/>
                          </a:ext>
                        </a:extLst>
                      </p:cNvPr>
                      <p:cNvSpPr/>
                      <p:nvPr/>
                    </p:nvSpPr>
                    <p:spPr>
                      <a:xfrm>
                        <a:off x="5058546" y="5896480"/>
                        <a:ext cx="184925" cy="94387"/>
                      </a:xfrm>
                      <a:custGeom>
                        <a:avLst/>
                        <a:gdLst>
                          <a:gd name="connsiteX0" fmla="*/ 0 w 184925"/>
                          <a:gd name="connsiteY0" fmla="*/ 0 h 94387"/>
                          <a:gd name="connsiteX1" fmla="*/ 184926 w 184925"/>
                          <a:gd name="connsiteY1" fmla="*/ 94387 h 94387"/>
                          <a:gd name="connsiteX2" fmla="*/ 184926 w 184925"/>
                          <a:gd name="connsiteY2" fmla="*/ 0 h 94387"/>
                          <a:gd name="connsiteX3" fmla="*/ 0 w 184925"/>
                          <a:gd name="connsiteY3" fmla="*/ 0 h 94387"/>
                        </a:gdLst>
                        <a:ahLst/>
                        <a:cxnLst>
                          <a:cxn ang="0">
                            <a:pos x="connsiteX0" y="connsiteY0"/>
                          </a:cxn>
                          <a:cxn ang="0">
                            <a:pos x="connsiteX1" y="connsiteY1"/>
                          </a:cxn>
                          <a:cxn ang="0">
                            <a:pos x="connsiteX2" y="connsiteY2"/>
                          </a:cxn>
                          <a:cxn ang="0">
                            <a:pos x="connsiteX3" y="connsiteY3"/>
                          </a:cxn>
                        </a:cxnLst>
                        <a:rect l="l" t="t" r="r" b="b"/>
                        <a:pathLst>
                          <a:path w="184925" h="94387">
                            <a:moveTo>
                              <a:pt x="0" y="0"/>
                            </a:moveTo>
                            <a:lnTo>
                              <a:pt x="184926" y="94387"/>
                            </a:lnTo>
                            <a:lnTo>
                              <a:pt x="184926" y="0"/>
                            </a:lnTo>
                            <a:lnTo>
                              <a:pt x="0" y="0"/>
                            </a:lnTo>
                            <a:close/>
                          </a:path>
                        </a:pathLst>
                      </a:custGeom>
                      <a:solidFill>
                        <a:srgbClr val="86C2EB"/>
                      </a:solidFill>
                      <a:ln w="0" cap="flat">
                        <a:noFill/>
                        <a:prstDash val="solid"/>
                        <a:miter/>
                      </a:ln>
                    </p:spPr>
                    <p:txBody>
                      <a:bodyPr rtlCol="0" anchor="ctr"/>
                      <a:lstStyle/>
                      <a:p>
                        <a:endParaRPr lang="nl-NL" sz="1349"/>
                      </a:p>
                    </p:txBody>
                  </p:sp>
                  <p:sp>
                    <p:nvSpPr>
                      <p:cNvPr id="28" name="Vrije vorm 27">
                        <a:extLst>
                          <a:ext uri="{FF2B5EF4-FFF2-40B4-BE49-F238E27FC236}">
                            <a16:creationId xmlns:a16="http://schemas.microsoft.com/office/drawing/2014/main" id="{B4C1C8EB-4B53-ED8D-3D76-264E022C5251}"/>
                          </a:ext>
                        </a:extLst>
                      </p:cNvPr>
                      <p:cNvSpPr/>
                      <p:nvPr/>
                    </p:nvSpPr>
                    <p:spPr>
                      <a:xfrm>
                        <a:off x="4667520" y="5261276"/>
                        <a:ext cx="954689" cy="604738"/>
                      </a:xfrm>
                      <a:custGeom>
                        <a:avLst/>
                        <a:gdLst>
                          <a:gd name="connsiteX0" fmla="*/ 0 w 954689"/>
                          <a:gd name="connsiteY0" fmla="*/ 0 h 604738"/>
                          <a:gd name="connsiteX1" fmla="*/ 954690 w 954689"/>
                          <a:gd name="connsiteY1" fmla="*/ 0 h 604738"/>
                          <a:gd name="connsiteX2" fmla="*/ 954690 w 954689"/>
                          <a:gd name="connsiteY2" fmla="*/ 604739 h 604738"/>
                          <a:gd name="connsiteX3" fmla="*/ 0 w 954689"/>
                          <a:gd name="connsiteY3" fmla="*/ 604739 h 604738"/>
                        </a:gdLst>
                        <a:ahLst/>
                        <a:cxnLst>
                          <a:cxn ang="0">
                            <a:pos x="connsiteX0" y="connsiteY0"/>
                          </a:cxn>
                          <a:cxn ang="0">
                            <a:pos x="connsiteX1" y="connsiteY1"/>
                          </a:cxn>
                          <a:cxn ang="0">
                            <a:pos x="connsiteX2" y="connsiteY2"/>
                          </a:cxn>
                          <a:cxn ang="0">
                            <a:pos x="connsiteX3" y="connsiteY3"/>
                          </a:cxn>
                        </a:cxnLst>
                        <a:rect l="l" t="t" r="r" b="b"/>
                        <a:pathLst>
                          <a:path w="954689" h="604738">
                            <a:moveTo>
                              <a:pt x="0" y="0"/>
                            </a:moveTo>
                            <a:lnTo>
                              <a:pt x="954690" y="0"/>
                            </a:lnTo>
                            <a:lnTo>
                              <a:pt x="954690" y="604739"/>
                            </a:lnTo>
                            <a:lnTo>
                              <a:pt x="0" y="604739"/>
                            </a:lnTo>
                            <a:close/>
                          </a:path>
                        </a:pathLst>
                      </a:custGeom>
                      <a:solidFill>
                        <a:srgbClr val="FFFFFF"/>
                      </a:solidFill>
                      <a:ln w="0" cap="flat">
                        <a:noFill/>
                        <a:prstDash val="solid"/>
                        <a:miter/>
                      </a:ln>
                    </p:spPr>
                    <p:txBody>
                      <a:bodyPr rtlCol="0" anchor="ctr"/>
                      <a:lstStyle/>
                      <a:p>
                        <a:endParaRPr lang="nl-NL" sz="1349"/>
                      </a:p>
                    </p:txBody>
                  </p:sp>
                </p:grpSp>
                <p:grpSp>
                  <p:nvGrpSpPr>
                    <p:cNvPr id="199" name="Groep 198">
                      <a:extLst>
                        <a:ext uri="{FF2B5EF4-FFF2-40B4-BE49-F238E27FC236}">
                          <a16:creationId xmlns:a16="http://schemas.microsoft.com/office/drawing/2014/main" id="{B8B00A6D-B979-DE07-2774-241CEB3A6254}"/>
                        </a:ext>
                      </a:extLst>
                    </p:cNvPr>
                    <p:cNvGrpSpPr/>
                    <p:nvPr/>
                  </p:nvGrpSpPr>
                  <p:grpSpPr>
                    <a:xfrm>
                      <a:off x="9811601" y="5258930"/>
                      <a:ext cx="954000" cy="149954"/>
                      <a:chOff x="7471466" y="2554804"/>
                      <a:chExt cx="1217228" cy="191329"/>
                    </a:xfrm>
                  </p:grpSpPr>
                  <p:sp>
                    <p:nvSpPr>
                      <p:cNvPr id="200" name="Rechthoek 199">
                        <a:extLst>
                          <a:ext uri="{FF2B5EF4-FFF2-40B4-BE49-F238E27FC236}">
                            <a16:creationId xmlns:a16="http://schemas.microsoft.com/office/drawing/2014/main" id="{F3E0A1A0-6584-AFE7-12FA-79FE761B2F6A}"/>
                          </a:ext>
                        </a:extLst>
                      </p:cNvPr>
                      <p:cNvSpPr/>
                      <p:nvPr/>
                    </p:nvSpPr>
                    <p:spPr>
                      <a:xfrm>
                        <a:off x="7471466" y="2554804"/>
                        <a:ext cx="1217228" cy="191329"/>
                      </a:xfrm>
                      <a:prstGeom prst="rect">
                        <a:avLst/>
                      </a:prstGeom>
                      <a:solidFill>
                        <a:srgbClr val="D8EF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201" name="Ovaal 200">
                        <a:extLst>
                          <a:ext uri="{FF2B5EF4-FFF2-40B4-BE49-F238E27FC236}">
                            <a16:creationId xmlns:a16="http://schemas.microsoft.com/office/drawing/2014/main" id="{2976E4F9-A90D-FBFB-840C-F01342A0C4B9}"/>
                          </a:ext>
                        </a:extLst>
                      </p:cNvPr>
                      <p:cNvSpPr/>
                      <p:nvPr/>
                    </p:nvSpPr>
                    <p:spPr>
                      <a:xfrm>
                        <a:off x="7518982" y="2594419"/>
                        <a:ext cx="119567" cy="11956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cxnSp>
                    <p:nvCxnSpPr>
                      <p:cNvPr id="202" name="Rechte verbindingslijn 201">
                        <a:extLst>
                          <a:ext uri="{FF2B5EF4-FFF2-40B4-BE49-F238E27FC236}">
                            <a16:creationId xmlns:a16="http://schemas.microsoft.com/office/drawing/2014/main" id="{00869607-59FA-8D9B-1706-8DB3473A7438}"/>
                          </a:ext>
                        </a:extLst>
                      </p:cNvPr>
                      <p:cNvCxnSpPr>
                        <a:cxnSpLocks/>
                      </p:cNvCxnSpPr>
                      <p:nvPr/>
                    </p:nvCxnSpPr>
                    <p:spPr>
                      <a:xfrm>
                        <a:off x="7691093" y="2629747"/>
                        <a:ext cx="279155"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3" name="Rechte verbindingslijn 202">
                        <a:extLst>
                          <a:ext uri="{FF2B5EF4-FFF2-40B4-BE49-F238E27FC236}">
                            <a16:creationId xmlns:a16="http://schemas.microsoft.com/office/drawing/2014/main" id="{F916A3C7-A648-8E48-95CF-91CEE5025D67}"/>
                          </a:ext>
                        </a:extLst>
                      </p:cNvPr>
                      <p:cNvCxnSpPr>
                        <a:cxnSpLocks/>
                      </p:cNvCxnSpPr>
                      <p:nvPr/>
                    </p:nvCxnSpPr>
                    <p:spPr>
                      <a:xfrm>
                        <a:off x="7691093" y="2677372"/>
                        <a:ext cx="187325"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0" name="Rechthoek 229">
                      <a:extLst>
                        <a:ext uri="{FF2B5EF4-FFF2-40B4-BE49-F238E27FC236}">
                          <a16:creationId xmlns:a16="http://schemas.microsoft.com/office/drawing/2014/main" id="{26190270-3AF6-FE5C-85F9-9613F9D5B093}"/>
                        </a:ext>
                      </a:extLst>
                    </p:cNvPr>
                    <p:cNvSpPr/>
                    <p:nvPr/>
                  </p:nvSpPr>
                  <p:spPr>
                    <a:xfrm>
                      <a:off x="9810398" y="5818943"/>
                      <a:ext cx="954000" cy="47657"/>
                    </a:xfrm>
                    <a:prstGeom prst="rect">
                      <a:avLst/>
                    </a:prstGeom>
                    <a:solidFill>
                      <a:srgbClr val="D8EF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grpSp>
              <p:sp>
                <p:nvSpPr>
                  <p:cNvPr id="79" name="Tekstvak 78">
                    <a:extLst>
                      <a:ext uri="{FF2B5EF4-FFF2-40B4-BE49-F238E27FC236}">
                        <a16:creationId xmlns:a16="http://schemas.microsoft.com/office/drawing/2014/main" id="{6A6F3EE8-4780-E95C-7848-D763B7B3FDEB}"/>
                      </a:ext>
                    </a:extLst>
                  </p:cNvPr>
                  <p:cNvSpPr txBox="1"/>
                  <p:nvPr/>
                </p:nvSpPr>
                <p:spPr>
                  <a:xfrm>
                    <a:off x="6594661" y="5080828"/>
                    <a:ext cx="735158" cy="184690"/>
                  </a:xfrm>
                  <a:prstGeom prst="rect">
                    <a:avLst/>
                  </a:prstGeom>
                  <a:noFill/>
                </p:spPr>
                <p:txBody>
                  <a:bodyPr wrap="square" lIns="0" tIns="0" rIns="0" bIns="0" rtlCol="0">
                    <a:spAutoFit/>
                  </a:bodyPr>
                  <a:lstStyle/>
                  <a:p>
                    <a:pPr algn="ctr"/>
                    <a:endParaRPr lang="nl-NL" sz="1200">
                      <a:solidFill>
                        <a:schemeClr val="tx2"/>
                      </a:solidFill>
                    </a:endParaRPr>
                  </a:p>
                </p:txBody>
              </p:sp>
            </p:grpSp>
            <p:sp>
              <p:nvSpPr>
                <p:cNvPr id="343" name="Vrije vorm 342">
                  <a:extLst>
                    <a:ext uri="{FF2B5EF4-FFF2-40B4-BE49-F238E27FC236}">
                      <a16:creationId xmlns:a16="http://schemas.microsoft.com/office/drawing/2014/main" id="{2EC41653-4AE0-F4BE-82BC-6A1F1C7BF2A6}"/>
                    </a:ext>
                  </a:extLst>
                </p:cNvPr>
                <p:cNvSpPr/>
                <p:nvPr/>
              </p:nvSpPr>
              <p:spPr>
                <a:xfrm>
                  <a:off x="6422436" y="5235594"/>
                  <a:ext cx="296632" cy="289874"/>
                </a:xfrm>
                <a:custGeom>
                  <a:avLst/>
                  <a:gdLst>
                    <a:gd name="connsiteX0" fmla="*/ 90435 w 180870"/>
                    <a:gd name="connsiteY0" fmla="*/ 0 h 180789"/>
                    <a:gd name="connsiteX1" fmla="*/ 0 w 180870"/>
                    <a:gd name="connsiteY1" fmla="*/ 90354 h 180789"/>
                    <a:gd name="connsiteX2" fmla="*/ 88411 w 180870"/>
                    <a:gd name="connsiteY2" fmla="*/ 180789 h 180789"/>
                    <a:gd name="connsiteX3" fmla="*/ 92459 w 180870"/>
                    <a:gd name="connsiteY3" fmla="*/ 180789 h 180789"/>
                    <a:gd name="connsiteX4" fmla="*/ 180870 w 180870"/>
                    <a:gd name="connsiteY4" fmla="*/ 90354 h 180789"/>
                    <a:gd name="connsiteX5" fmla="*/ 90435 w 180870"/>
                    <a:gd name="connsiteY5" fmla="*/ 0 h 1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870" h="180789">
                      <a:moveTo>
                        <a:pt x="90435" y="0"/>
                      </a:moveTo>
                      <a:cubicBezTo>
                        <a:pt x="40481" y="0"/>
                        <a:pt x="0" y="40481"/>
                        <a:pt x="0" y="90354"/>
                      </a:cubicBezTo>
                      <a:cubicBezTo>
                        <a:pt x="0" y="139660"/>
                        <a:pt x="39348" y="179656"/>
                        <a:pt x="88411" y="180789"/>
                      </a:cubicBezTo>
                      <a:lnTo>
                        <a:pt x="92459" y="180789"/>
                      </a:lnTo>
                      <a:cubicBezTo>
                        <a:pt x="141523" y="179656"/>
                        <a:pt x="180870" y="139660"/>
                        <a:pt x="180870" y="90354"/>
                      </a:cubicBezTo>
                      <a:cubicBezTo>
                        <a:pt x="180870" y="40481"/>
                        <a:pt x="140389" y="0"/>
                        <a:pt x="90435" y="0"/>
                      </a:cubicBezTo>
                      <a:close/>
                    </a:path>
                  </a:pathLst>
                </a:custGeom>
                <a:solidFill>
                  <a:srgbClr val="CADFF1"/>
                </a:solidFill>
                <a:ln w="8096" cap="flat">
                  <a:solidFill>
                    <a:schemeClr val="tx2"/>
                  </a:solidFill>
                  <a:prstDash val="solid"/>
                  <a:miter/>
                </a:ln>
              </p:spPr>
              <p:txBody>
                <a:bodyPr rtlCol="0" anchor="ctr"/>
                <a:lstStyle/>
                <a:p>
                  <a:pPr algn="ctr"/>
                  <a:r>
                    <a:rPr lang="nl-NL" sz="1349" b="1">
                      <a:solidFill>
                        <a:schemeClr val="tx2"/>
                      </a:solidFill>
                    </a:rPr>
                    <a:t>F</a:t>
                  </a:r>
                </a:p>
              </p:txBody>
            </p:sp>
          </p:grpSp>
          <p:grpSp>
            <p:nvGrpSpPr>
              <p:cNvPr id="275" name="Groep 274">
                <a:extLst>
                  <a:ext uri="{FF2B5EF4-FFF2-40B4-BE49-F238E27FC236}">
                    <a16:creationId xmlns:a16="http://schemas.microsoft.com/office/drawing/2014/main" id="{1D8BBE09-A2E0-9B8F-980A-058815CDBA0D}"/>
                  </a:ext>
                </a:extLst>
              </p:cNvPr>
              <p:cNvGrpSpPr/>
              <p:nvPr/>
            </p:nvGrpSpPr>
            <p:grpSpPr>
              <a:xfrm>
                <a:off x="6422436" y="2399204"/>
                <a:ext cx="1475953" cy="838554"/>
                <a:chOff x="6422436" y="2399204"/>
                <a:chExt cx="1475953" cy="838554"/>
              </a:xfrm>
            </p:grpSpPr>
            <p:grpSp>
              <p:nvGrpSpPr>
                <p:cNvPr id="50" name="Graphic 22">
                  <a:extLst>
                    <a:ext uri="{FF2B5EF4-FFF2-40B4-BE49-F238E27FC236}">
                      <a16:creationId xmlns:a16="http://schemas.microsoft.com/office/drawing/2014/main" id="{7E9C055C-BEB5-633C-9EE9-C2B4295EEEDB}"/>
                    </a:ext>
                  </a:extLst>
                </p:cNvPr>
                <p:cNvGrpSpPr/>
                <p:nvPr/>
              </p:nvGrpSpPr>
              <p:grpSpPr>
                <a:xfrm>
                  <a:off x="6880765" y="2399204"/>
                  <a:ext cx="1017624" cy="831436"/>
                  <a:chOff x="4090388" y="2406022"/>
                  <a:chExt cx="1177115" cy="961745"/>
                </a:xfrm>
              </p:grpSpPr>
              <p:sp>
                <p:nvSpPr>
                  <p:cNvPr id="51" name="Vrije vorm 50">
                    <a:extLst>
                      <a:ext uri="{FF2B5EF4-FFF2-40B4-BE49-F238E27FC236}">
                        <a16:creationId xmlns:a16="http://schemas.microsoft.com/office/drawing/2014/main" id="{1C00DD65-A129-D858-49C5-15259BD56269}"/>
                      </a:ext>
                    </a:extLst>
                  </p:cNvPr>
                  <p:cNvSpPr/>
                  <p:nvPr/>
                </p:nvSpPr>
                <p:spPr>
                  <a:xfrm>
                    <a:off x="4107880" y="2424802"/>
                    <a:ext cx="1142129" cy="942961"/>
                  </a:xfrm>
                  <a:custGeom>
                    <a:avLst/>
                    <a:gdLst>
                      <a:gd name="connsiteX0" fmla="*/ 0 w 1142129"/>
                      <a:gd name="connsiteY0" fmla="*/ 0 h 942961"/>
                      <a:gd name="connsiteX1" fmla="*/ 1142130 w 1142129"/>
                      <a:gd name="connsiteY1" fmla="*/ 0 h 942961"/>
                      <a:gd name="connsiteX2" fmla="*/ 1142130 w 1142129"/>
                      <a:gd name="connsiteY2" fmla="*/ 942961 h 942961"/>
                      <a:gd name="connsiteX3" fmla="*/ 0 w 1142129"/>
                      <a:gd name="connsiteY3" fmla="*/ 942961 h 942961"/>
                    </a:gdLst>
                    <a:ahLst/>
                    <a:cxnLst>
                      <a:cxn ang="0">
                        <a:pos x="connsiteX0" y="connsiteY0"/>
                      </a:cxn>
                      <a:cxn ang="0">
                        <a:pos x="connsiteX1" y="connsiteY1"/>
                      </a:cxn>
                      <a:cxn ang="0">
                        <a:pos x="connsiteX2" y="connsiteY2"/>
                      </a:cxn>
                      <a:cxn ang="0">
                        <a:pos x="connsiteX3" y="connsiteY3"/>
                      </a:cxn>
                    </a:cxnLst>
                    <a:rect l="l" t="t" r="r" b="b"/>
                    <a:pathLst>
                      <a:path w="1142129" h="942961">
                        <a:moveTo>
                          <a:pt x="0" y="0"/>
                        </a:moveTo>
                        <a:lnTo>
                          <a:pt x="1142130" y="0"/>
                        </a:lnTo>
                        <a:lnTo>
                          <a:pt x="1142130" y="942961"/>
                        </a:lnTo>
                        <a:lnTo>
                          <a:pt x="0" y="942961"/>
                        </a:lnTo>
                        <a:close/>
                      </a:path>
                    </a:pathLst>
                  </a:custGeom>
                  <a:solidFill>
                    <a:srgbClr val="51BBC7"/>
                  </a:solidFill>
                  <a:ln w="0" cap="flat">
                    <a:noFill/>
                    <a:prstDash val="solid"/>
                    <a:miter/>
                  </a:ln>
                </p:spPr>
                <p:txBody>
                  <a:bodyPr rtlCol="0" anchor="ctr"/>
                  <a:lstStyle/>
                  <a:p>
                    <a:endParaRPr lang="nl-NL" sz="1349"/>
                  </a:p>
                </p:txBody>
              </p:sp>
              <p:sp>
                <p:nvSpPr>
                  <p:cNvPr id="52" name="Vrije vorm 51">
                    <a:extLst>
                      <a:ext uri="{FF2B5EF4-FFF2-40B4-BE49-F238E27FC236}">
                        <a16:creationId xmlns:a16="http://schemas.microsoft.com/office/drawing/2014/main" id="{E35C19FE-5A8C-7A48-6C2F-097007A3CCB4}"/>
                      </a:ext>
                    </a:extLst>
                  </p:cNvPr>
                  <p:cNvSpPr/>
                  <p:nvPr/>
                </p:nvSpPr>
                <p:spPr>
                  <a:xfrm rot="5400000">
                    <a:off x="4498550" y="3024035"/>
                    <a:ext cx="360783" cy="325817"/>
                  </a:xfrm>
                  <a:custGeom>
                    <a:avLst/>
                    <a:gdLst>
                      <a:gd name="connsiteX0" fmla="*/ 0 w 360783"/>
                      <a:gd name="connsiteY0" fmla="*/ 0 h 325817"/>
                      <a:gd name="connsiteX1" fmla="*/ 360783 w 360783"/>
                      <a:gd name="connsiteY1" fmla="*/ 0 h 325817"/>
                      <a:gd name="connsiteX2" fmla="*/ 360783 w 360783"/>
                      <a:gd name="connsiteY2" fmla="*/ 325817 h 325817"/>
                      <a:gd name="connsiteX3" fmla="*/ 0 w 360783"/>
                      <a:gd name="connsiteY3" fmla="*/ 325817 h 325817"/>
                    </a:gdLst>
                    <a:ahLst/>
                    <a:cxnLst>
                      <a:cxn ang="0">
                        <a:pos x="connsiteX0" y="connsiteY0"/>
                      </a:cxn>
                      <a:cxn ang="0">
                        <a:pos x="connsiteX1" y="connsiteY1"/>
                      </a:cxn>
                      <a:cxn ang="0">
                        <a:pos x="connsiteX2" y="connsiteY2"/>
                      </a:cxn>
                      <a:cxn ang="0">
                        <a:pos x="connsiteX3" y="connsiteY3"/>
                      </a:cxn>
                    </a:cxnLst>
                    <a:rect l="l" t="t" r="r" b="b"/>
                    <a:pathLst>
                      <a:path w="360783" h="325817">
                        <a:moveTo>
                          <a:pt x="0" y="0"/>
                        </a:moveTo>
                        <a:lnTo>
                          <a:pt x="360783" y="0"/>
                        </a:lnTo>
                        <a:lnTo>
                          <a:pt x="360783" y="325817"/>
                        </a:lnTo>
                        <a:lnTo>
                          <a:pt x="0" y="325817"/>
                        </a:lnTo>
                        <a:close/>
                      </a:path>
                    </a:pathLst>
                  </a:custGeom>
                  <a:solidFill>
                    <a:srgbClr val="AEDDE3"/>
                  </a:solidFill>
                  <a:ln w="0" cap="flat">
                    <a:noFill/>
                    <a:prstDash val="solid"/>
                    <a:miter/>
                  </a:ln>
                </p:spPr>
                <p:txBody>
                  <a:bodyPr rtlCol="0" anchor="ctr"/>
                  <a:lstStyle/>
                  <a:p>
                    <a:endParaRPr lang="nl-NL" sz="1349"/>
                  </a:p>
                </p:txBody>
              </p:sp>
              <p:sp>
                <p:nvSpPr>
                  <p:cNvPr id="53" name="Vrije vorm 52">
                    <a:extLst>
                      <a:ext uri="{FF2B5EF4-FFF2-40B4-BE49-F238E27FC236}">
                        <a16:creationId xmlns:a16="http://schemas.microsoft.com/office/drawing/2014/main" id="{598C7784-F2D2-B1BE-D59F-D6DAC2417A65}"/>
                      </a:ext>
                    </a:extLst>
                  </p:cNvPr>
                  <p:cNvSpPr/>
                  <p:nvPr/>
                </p:nvSpPr>
                <p:spPr>
                  <a:xfrm rot="5400000">
                    <a:off x="4222539" y="3013763"/>
                    <a:ext cx="189530" cy="243081"/>
                  </a:xfrm>
                  <a:custGeom>
                    <a:avLst/>
                    <a:gdLst>
                      <a:gd name="connsiteX0" fmla="*/ 0 w 189530"/>
                      <a:gd name="connsiteY0" fmla="*/ 0 h 243081"/>
                      <a:gd name="connsiteX1" fmla="*/ 189531 w 189530"/>
                      <a:gd name="connsiteY1" fmla="*/ 0 h 243081"/>
                      <a:gd name="connsiteX2" fmla="*/ 189531 w 189530"/>
                      <a:gd name="connsiteY2" fmla="*/ 243081 h 243081"/>
                      <a:gd name="connsiteX3" fmla="*/ 0 w 189530"/>
                      <a:gd name="connsiteY3" fmla="*/ 243081 h 243081"/>
                    </a:gdLst>
                    <a:ahLst/>
                    <a:cxnLst>
                      <a:cxn ang="0">
                        <a:pos x="connsiteX0" y="connsiteY0"/>
                      </a:cxn>
                      <a:cxn ang="0">
                        <a:pos x="connsiteX1" y="connsiteY1"/>
                      </a:cxn>
                      <a:cxn ang="0">
                        <a:pos x="connsiteX2" y="connsiteY2"/>
                      </a:cxn>
                      <a:cxn ang="0">
                        <a:pos x="connsiteX3" y="connsiteY3"/>
                      </a:cxn>
                    </a:cxnLst>
                    <a:rect l="l" t="t" r="r" b="b"/>
                    <a:pathLst>
                      <a:path w="189530" h="243081">
                        <a:moveTo>
                          <a:pt x="0" y="0"/>
                        </a:moveTo>
                        <a:lnTo>
                          <a:pt x="189531" y="0"/>
                        </a:lnTo>
                        <a:lnTo>
                          <a:pt x="189531" y="243081"/>
                        </a:lnTo>
                        <a:lnTo>
                          <a:pt x="0" y="243081"/>
                        </a:lnTo>
                        <a:close/>
                      </a:path>
                    </a:pathLst>
                  </a:custGeom>
                  <a:solidFill>
                    <a:srgbClr val="E7F3FB"/>
                  </a:solidFill>
                  <a:ln w="0" cap="flat">
                    <a:noFill/>
                    <a:prstDash val="solid"/>
                    <a:miter/>
                  </a:ln>
                </p:spPr>
                <p:txBody>
                  <a:bodyPr rtlCol="0" anchor="ctr"/>
                  <a:lstStyle/>
                  <a:p>
                    <a:endParaRPr lang="nl-NL" sz="1349"/>
                  </a:p>
                </p:txBody>
              </p:sp>
              <p:sp>
                <p:nvSpPr>
                  <p:cNvPr id="54" name="Vrije vorm 53">
                    <a:extLst>
                      <a:ext uri="{FF2B5EF4-FFF2-40B4-BE49-F238E27FC236}">
                        <a16:creationId xmlns:a16="http://schemas.microsoft.com/office/drawing/2014/main" id="{81AC3A2D-4556-F741-10CE-EEB54300BB3D}"/>
                      </a:ext>
                    </a:extLst>
                  </p:cNvPr>
                  <p:cNvSpPr/>
                  <p:nvPr/>
                </p:nvSpPr>
                <p:spPr>
                  <a:xfrm rot="5400000">
                    <a:off x="4945815" y="3013760"/>
                    <a:ext cx="189530" cy="243081"/>
                  </a:xfrm>
                  <a:custGeom>
                    <a:avLst/>
                    <a:gdLst>
                      <a:gd name="connsiteX0" fmla="*/ 0 w 189530"/>
                      <a:gd name="connsiteY0" fmla="*/ 0 h 243081"/>
                      <a:gd name="connsiteX1" fmla="*/ 189531 w 189530"/>
                      <a:gd name="connsiteY1" fmla="*/ 0 h 243081"/>
                      <a:gd name="connsiteX2" fmla="*/ 189531 w 189530"/>
                      <a:gd name="connsiteY2" fmla="*/ 243081 h 243081"/>
                      <a:gd name="connsiteX3" fmla="*/ 0 w 189530"/>
                      <a:gd name="connsiteY3" fmla="*/ 243081 h 243081"/>
                    </a:gdLst>
                    <a:ahLst/>
                    <a:cxnLst>
                      <a:cxn ang="0">
                        <a:pos x="connsiteX0" y="connsiteY0"/>
                      </a:cxn>
                      <a:cxn ang="0">
                        <a:pos x="connsiteX1" y="connsiteY1"/>
                      </a:cxn>
                      <a:cxn ang="0">
                        <a:pos x="connsiteX2" y="connsiteY2"/>
                      </a:cxn>
                      <a:cxn ang="0">
                        <a:pos x="connsiteX3" y="connsiteY3"/>
                      </a:cxn>
                    </a:cxnLst>
                    <a:rect l="l" t="t" r="r" b="b"/>
                    <a:pathLst>
                      <a:path w="189530" h="243081">
                        <a:moveTo>
                          <a:pt x="0" y="0"/>
                        </a:moveTo>
                        <a:lnTo>
                          <a:pt x="189531" y="0"/>
                        </a:lnTo>
                        <a:lnTo>
                          <a:pt x="189531" y="243081"/>
                        </a:lnTo>
                        <a:lnTo>
                          <a:pt x="0" y="243081"/>
                        </a:lnTo>
                        <a:close/>
                      </a:path>
                    </a:pathLst>
                  </a:custGeom>
                  <a:solidFill>
                    <a:srgbClr val="E7F3FB"/>
                  </a:solidFill>
                  <a:ln w="0" cap="flat">
                    <a:noFill/>
                    <a:prstDash val="solid"/>
                    <a:miter/>
                  </a:ln>
                </p:spPr>
                <p:txBody>
                  <a:bodyPr rtlCol="0" anchor="ctr"/>
                  <a:lstStyle/>
                  <a:p>
                    <a:endParaRPr lang="nl-NL" sz="1349"/>
                  </a:p>
                </p:txBody>
              </p:sp>
              <p:sp>
                <p:nvSpPr>
                  <p:cNvPr id="55" name="Vrije vorm 54">
                    <a:extLst>
                      <a:ext uri="{FF2B5EF4-FFF2-40B4-BE49-F238E27FC236}">
                        <a16:creationId xmlns:a16="http://schemas.microsoft.com/office/drawing/2014/main" id="{1C906B37-9F95-CDF3-622B-2A994A00545E}"/>
                      </a:ext>
                    </a:extLst>
                  </p:cNvPr>
                  <p:cNvSpPr/>
                  <p:nvPr/>
                </p:nvSpPr>
                <p:spPr>
                  <a:xfrm rot="5400000">
                    <a:off x="4222540" y="2603312"/>
                    <a:ext cx="189530" cy="243081"/>
                  </a:xfrm>
                  <a:custGeom>
                    <a:avLst/>
                    <a:gdLst>
                      <a:gd name="connsiteX0" fmla="*/ 0 w 189530"/>
                      <a:gd name="connsiteY0" fmla="*/ 0 h 243081"/>
                      <a:gd name="connsiteX1" fmla="*/ 189531 w 189530"/>
                      <a:gd name="connsiteY1" fmla="*/ 0 h 243081"/>
                      <a:gd name="connsiteX2" fmla="*/ 189531 w 189530"/>
                      <a:gd name="connsiteY2" fmla="*/ 243081 h 243081"/>
                      <a:gd name="connsiteX3" fmla="*/ 0 w 189530"/>
                      <a:gd name="connsiteY3" fmla="*/ 243081 h 243081"/>
                    </a:gdLst>
                    <a:ahLst/>
                    <a:cxnLst>
                      <a:cxn ang="0">
                        <a:pos x="connsiteX0" y="connsiteY0"/>
                      </a:cxn>
                      <a:cxn ang="0">
                        <a:pos x="connsiteX1" y="connsiteY1"/>
                      </a:cxn>
                      <a:cxn ang="0">
                        <a:pos x="connsiteX2" y="connsiteY2"/>
                      </a:cxn>
                      <a:cxn ang="0">
                        <a:pos x="connsiteX3" y="connsiteY3"/>
                      </a:cxn>
                    </a:cxnLst>
                    <a:rect l="l" t="t" r="r" b="b"/>
                    <a:pathLst>
                      <a:path w="189530" h="243081">
                        <a:moveTo>
                          <a:pt x="0" y="0"/>
                        </a:moveTo>
                        <a:lnTo>
                          <a:pt x="189531" y="0"/>
                        </a:lnTo>
                        <a:lnTo>
                          <a:pt x="189531" y="243081"/>
                        </a:lnTo>
                        <a:lnTo>
                          <a:pt x="0" y="243081"/>
                        </a:lnTo>
                        <a:close/>
                      </a:path>
                    </a:pathLst>
                  </a:custGeom>
                  <a:solidFill>
                    <a:srgbClr val="E7F3FB"/>
                  </a:solidFill>
                  <a:ln w="0" cap="flat">
                    <a:noFill/>
                    <a:prstDash val="solid"/>
                    <a:miter/>
                  </a:ln>
                </p:spPr>
                <p:txBody>
                  <a:bodyPr rtlCol="0" anchor="ctr"/>
                  <a:lstStyle/>
                  <a:p>
                    <a:endParaRPr lang="nl-NL" sz="1349"/>
                  </a:p>
                </p:txBody>
              </p:sp>
              <p:sp>
                <p:nvSpPr>
                  <p:cNvPr id="56" name="Vrije vorm 55">
                    <a:extLst>
                      <a:ext uri="{FF2B5EF4-FFF2-40B4-BE49-F238E27FC236}">
                        <a16:creationId xmlns:a16="http://schemas.microsoft.com/office/drawing/2014/main" id="{7941FEE9-805D-9739-0268-A73B7C09CFBB}"/>
                      </a:ext>
                    </a:extLst>
                  </p:cNvPr>
                  <p:cNvSpPr/>
                  <p:nvPr/>
                </p:nvSpPr>
                <p:spPr>
                  <a:xfrm rot="5400000">
                    <a:off x="4945820" y="2603309"/>
                    <a:ext cx="189530" cy="243081"/>
                  </a:xfrm>
                  <a:custGeom>
                    <a:avLst/>
                    <a:gdLst>
                      <a:gd name="connsiteX0" fmla="*/ 0 w 189530"/>
                      <a:gd name="connsiteY0" fmla="*/ 0 h 243081"/>
                      <a:gd name="connsiteX1" fmla="*/ 189531 w 189530"/>
                      <a:gd name="connsiteY1" fmla="*/ 0 h 243081"/>
                      <a:gd name="connsiteX2" fmla="*/ 189531 w 189530"/>
                      <a:gd name="connsiteY2" fmla="*/ 243081 h 243081"/>
                      <a:gd name="connsiteX3" fmla="*/ 0 w 189530"/>
                      <a:gd name="connsiteY3" fmla="*/ 243081 h 243081"/>
                    </a:gdLst>
                    <a:ahLst/>
                    <a:cxnLst>
                      <a:cxn ang="0">
                        <a:pos x="connsiteX0" y="connsiteY0"/>
                      </a:cxn>
                      <a:cxn ang="0">
                        <a:pos x="connsiteX1" y="connsiteY1"/>
                      </a:cxn>
                      <a:cxn ang="0">
                        <a:pos x="connsiteX2" y="connsiteY2"/>
                      </a:cxn>
                      <a:cxn ang="0">
                        <a:pos x="connsiteX3" y="connsiteY3"/>
                      </a:cxn>
                    </a:cxnLst>
                    <a:rect l="l" t="t" r="r" b="b"/>
                    <a:pathLst>
                      <a:path w="189530" h="243081">
                        <a:moveTo>
                          <a:pt x="0" y="0"/>
                        </a:moveTo>
                        <a:lnTo>
                          <a:pt x="189531" y="0"/>
                        </a:lnTo>
                        <a:lnTo>
                          <a:pt x="189531" y="243081"/>
                        </a:lnTo>
                        <a:lnTo>
                          <a:pt x="0" y="243081"/>
                        </a:lnTo>
                        <a:close/>
                      </a:path>
                    </a:pathLst>
                  </a:custGeom>
                  <a:solidFill>
                    <a:srgbClr val="E7F3FB"/>
                  </a:solidFill>
                  <a:ln w="0" cap="flat">
                    <a:noFill/>
                    <a:prstDash val="solid"/>
                    <a:miter/>
                  </a:ln>
                </p:spPr>
                <p:txBody>
                  <a:bodyPr rtlCol="0" anchor="ctr"/>
                  <a:lstStyle/>
                  <a:p>
                    <a:endParaRPr lang="nl-NL" sz="1349"/>
                  </a:p>
                </p:txBody>
              </p:sp>
              <p:sp>
                <p:nvSpPr>
                  <p:cNvPr id="57" name="Vrije vorm 56">
                    <a:extLst>
                      <a:ext uri="{FF2B5EF4-FFF2-40B4-BE49-F238E27FC236}">
                        <a16:creationId xmlns:a16="http://schemas.microsoft.com/office/drawing/2014/main" id="{966A819C-5DA4-907D-B433-1E51BAF4893E}"/>
                      </a:ext>
                    </a:extLst>
                  </p:cNvPr>
                  <p:cNvSpPr/>
                  <p:nvPr/>
                </p:nvSpPr>
                <p:spPr>
                  <a:xfrm rot="5400000">
                    <a:off x="4584182" y="2603312"/>
                    <a:ext cx="189530" cy="243081"/>
                  </a:xfrm>
                  <a:custGeom>
                    <a:avLst/>
                    <a:gdLst>
                      <a:gd name="connsiteX0" fmla="*/ 0 w 189530"/>
                      <a:gd name="connsiteY0" fmla="*/ 0 h 243081"/>
                      <a:gd name="connsiteX1" fmla="*/ 189531 w 189530"/>
                      <a:gd name="connsiteY1" fmla="*/ 0 h 243081"/>
                      <a:gd name="connsiteX2" fmla="*/ 189531 w 189530"/>
                      <a:gd name="connsiteY2" fmla="*/ 243081 h 243081"/>
                      <a:gd name="connsiteX3" fmla="*/ 0 w 189530"/>
                      <a:gd name="connsiteY3" fmla="*/ 243081 h 243081"/>
                    </a:gdLst>
                    <a:ahLst/>
                    <a:cxnLst>
                      <a:cxn ang="0">
                        <a:pos x="connsiteX0" y="connsiteY0"/>
                      </a:cxn>
                      <a:cxn ang="0">
                        <a:pos x="connsiteX1" y="connsiteY1"/>
                      </a:cxn>
                      <a:cxn ang="0">
                        <a:pos x="connsiteX2" y="connsiteY2"/>
                      </a:cxn>
                      <a:cxn ang="0">
                        <a:pos x="connsiteX3" y="connsiteY3"/>
                      </a:cxn>
                    </a:cxnLst>
                    <a:rect l="l" t="t" r="r" b="b"/>
                    <a:pathLst>
                      <a:path w="189530" h="243081">
                        <a:moveTo>
                          <a:pt x="0" y="0"/>
                        </a:moveTo>
                        <a:lnTo>
                          <a:pt x="189531" y="0"/>
                        </a:lnTo>
                        <a:lnTo>
                          <a:pt x="189531" y="243081"/>
                        </a:lnTo>
                        <a:lnTo>
                          <a:pt x="0" y="243081"/>
                        </a:lnTo>
                        <a:close/>
                      </a:path>
                    </a:pathLst>
                  </a:custGeom>
                  <a:solidFill>
                    <a:srgbClr val="E7F3FB"/>
                  </a:solidFill>
                  <a:ln w="0" cap="flat">
                    <a:noFill/>
                    <a:prstDash val="solid"/>
                    <a:miter/>
                  </a:ln>
                </p:spPr>
                <p:txBody>
                  <a:bodyPr rtlCol="0" anchor="ctr"/>
                  <a:lstStyle/>
                  <a:p>
                    <a:endParaRPr lang="nl-NL" sz="1349"/>
                  </a:p>
                </p:txBody>
              </p:sp>
              <p:sp>
                <p:nvSpPr>
                  <p:cNvPr id="58" name="Vrije vorm 57">
                    <a:extLst>
                      <a:ext uri="{FF2B5EF4-FFF2-40B4-BE49-F238E27FC236}">
                        <a16:creationId xmlns:a16="http://schemas.microsoft.com/office/drawing/2014/main" id="{6A140D18-8DA8-DEFE-8BCA-22C07E3E903A}"/>
                      </a:ext>
                    </a:extLst>
                  </p:cNvPr>
                  <p:cNvSpPr/>
                  <p:nvPr/>
                </p:nvSpPr>
                <p:spPr>
                  <a:xfrm>
                    <a:off x="4090388" y="2406022"/>
                    <a:ext cx="1177115" cy="37562"/>
                  </a:xfrm>
                  <a:custGeom>
                    <a:avLst/>
                    <a:gdLst>
                      <a:gd name="connsiteX0" fmla="*/ 0 w 1177115"/>
                      <a:gd name="connsiteY0" fmla="*/ 0 h 37562"/>
                      <a:gd name="connsiteX1" fmla="*/ 1177115 w 1177115"/>
                      <a:gd name="connsiteY1" fmla="*/ 0 h 37562"/>
                      <a:gd name="connsiteX2" fmla="*/ 1177115 w 1177115"/>
                      <a:gd name="connsiteY2" fmla="*/ 37562 h 37562"/>
                      <a:gd name="connsiteX3" fmla="*/ 0 w 1177115"/>
                      <a:gd name="connsiteY3" fmla="*/ 37562 h 37562"/>
                    </a:gdLst>
                    <a:ahLst/>
                    <a:cxnLst>
                      <a:cxn ang="0">
                        <a:pos x="connsiteX0" y="connsiteY0"/>
                      </a:cxn>
                      <a:cxn ang="0">
                        <a:pos x="connsiteX1" y="connsiteY1"/>
                      </a:cxn>
                      <a:cxn ang="0">
                        <a:pos x="connsiteX2" y="connsiteY2"/>
                      </a:cxn>
                      <a:cxn ang="0">
                        <a:pos x="connsiteX3" y="connsiteY3"/>
                      </a:cxn>
                    </a:cxnLst>
                    <a:rect l="l" t="t" r="r" b="b"/>
                    <a:pathLst>
                      <a:path w="1177115" h="37562">
                        <a:moveTo>
                          <a:pt x="0" y="0"/>
                        </a:moveTo>
                        <a:lnTo>
                          <a:pt x="1177115" y="0"/>
                        </a:lnTo>
                        <a:lnTo>
                          <a:pt x="1177115" y="37562"/>
                        </a:lnTo>
                        <a:lnTo>
                          <a:pt x="0" y="37562"/>
                        </a:lnTo>
                        <a:close/>
                      </a:path>
                    </a:pathLst>
                  </a:custGeom>
                  <a:solidFill>
                    <a:srgbClr val="00A9B9"/>
                  </a:solidFill>
                  <a:ln w="0" cap="flat">
                    <a:noFill/>
                    <a:prstDash val="solid"/>
                    <a:miter/>
                  </a:ln>
                </p:spPr>
                <p:txBody>
                  <a:bodyPr rtlCol="0" anchor="ctr"/>
                  <a:lstStyle/>
                  <a:p>
                    <a:endParaRPr lang="nl-NL" sz="1349"/>
                  </a:p>
                </p:txBody>
              </p:sp>
            </p:grpSp>
            <p:grpSp>
              <p:nvGrpSpPr>
                <p:cNvPr id="157" name="Groep 156">
                  <a:extLst>
                    <a:ext uri="{FF2B5EF4-FFF2-40B4-BE49-F238E27FC236}">
                      <a16:creationId xmlns:a16="http://schemas.microsoft.com/office/drawing/2014/main" id="{14503066-3C9A-E8C9-A53B-F26AB7184FC8}"/>
                    </a:ext>
                  </a:extLst>
                </p:cNvPr>
                <p:cNvGrpSpPr/>
                <p:nvPr/>
              </p:nvGrpSpPr>
              <p:grpSpPr>
                <a:xfrm>
                  <a:off x="6534838" y="2509528"/>
                  <a:ext cx="867807" cy="728230"/>
                  <a:chOff x="6534130" y="2509528"/>
                  <a:chExt cx="867807" cy="728230"/>
                </a:xfrm>
              </p:grpSpPr>
              <p:grpSp>
                <p:nvGrpSpPr>
                  <p:cNvPr id="61" name="Graphic 22">
                    <a:extLst>
                      <a:ext uri="{FF2B5EF4-FFF2-40B4-BE49-F238E27FC236}">
                        <a16:creationId xmlns:a16="http://schemas.microsoft.com/office/drawing/2014/main" id="{6DF2755B-1B07-93A8-E6E9-8ED4E5006D06}"/>
                      </a:ext>
                    </a:extLst>
                  </p:cNvPr>
                  <p:cNvGrpSpPr/>
                  <p:nvPr/>
                </p:nvGrpSpPr>
                <p:grpSpPr>
                  <a:xfrm>
                    <a:off x="6534130" y="2509528"/>
                    <a:ext cx="867807" cy="728230"/>
                    <a:chOff x="4647659" y="2525399"/>
                    <a:chExt cx="1003817" cy="842364"/>
                  </a:xfrm>
                </p:grpSpPr>
                <p:sp>
                  <p:nvSpPr>
                    <p:cNvPr id="62" name="Vrije vorm 61">
                      <a:extLst>
                        <a:ext uri="{FF2B5EF4-FFF2-40B4-BE49-F238E27FC236}">
                          <a16:creationId xmlns:a16="http://schemas.microsoft.com/office/drawing/2014/main" id="{1F77E3EB-AB10-7BAC-0E42-D0DD956930E9}"/>
                        </a:ext>
                      </a:extLst>
                    </p:cNvPr>
                    <p:cNvSpPr/>
                    <p:nvPr/>
                  </p:nvSpPr>
                  <p:spPr>
                    <a:xfrm>
                      <a:off x="4647659" y="2525399"/>
                      <a:ext cx="1003817" cy="842364"/>
                    </a:xfrm>
                    <a:custGeom>
                      <a:avLst/>
                      <a:gdLst>
                        <a:gd name="connsiteX0" fmla="*/ 1003817 w 1003817"/>
                        <a:gd name="connsiteY0" fmla="*/ 19620 h 842364"/>
                        <a:gd name="connsiteX1" fmla="*/ 1003817 w 1003817"/>
                        <a:gd name="connsiteY1" fmla="*/ 648389 h 842364"/>
                        <a:gd name="connsiteX2" fmla="*/ 984250 w 1003817"/>
                        <a:gd name="connsiteY2" fmla="*/ 668008 h 842364"/>
                        <a:gd name="connsiteX3" fmla="*/ 600438 w 1003817"/>
                        <a:gd name="connsiteY3" fmla="*/ 668008 h 842364"/>
                        <a:gd name="connsiteX4" fmla="*/ 600438 w 1003817"/>
                        <a:gd name="connsiteY4" fmla="*/ 812433 h 842364"/>
                        <a:gd name="connsiteX5" fmla="*/ 756071 w 1003817"/>
                        <a:gd name="connsiteY5" fmla="*/ 812433 h 842364"/>
                        <a:gd name="connsiteX6" fmla="*/ 785930 w 1003817"/>
                        <a:gd name="connsiteY6" fmla="*/ 842364 h 842364"/>
                        <a:gd name="connsiteX7" fmla="*/ 217887 w 1003817"/>
                        <a:gd name="connsiteY7" fmla="*/ 842364 h 842364"/>
                        <a:gd name="connsiteX8" fmla="*/ 226662 w 1003817"/>
                        <a:gd name="connsiteY8" fmla="*/ 821229 h 842364"/>
                        <a:gd name="connsiteX9" fmla="*/ 247750 w 1003817"/>
                        <a:gd name="connsiteY9" fmla="*/ 812433 h 842364"/>
                        <a:gd name="connsiteX10" fmla="*/ 415695 w 1003817"/>
                        <a:gd name="connsiteY10" fmla="*/ 812433 h 842364"/>
                        <a:gd name="connsiteX11" fmla="*/ 415695 w 1003817"/>
                        <a:gd name="connsiteY11" fmla="*/ 668008 h 842364"/>
                        <a:gd name="connsiteX12" fmla="*/ 19571 w 1003817"/>
                        <a:gd name="connsiteY12" fmla="*/ 668008 h 842364"/>
                        <a:gd name="connsiteX13" fmla="*/ 0 w 1003817"/>
                        <a:gd name="connsiteY13" fmla="*/ 648389 h 842364"/>
                        <a:gd name="connsiteX14" fmla="*/ 0 w 1003817"/>
                        <a:gd name="connsiteY14" fmla="*/ 19620 h 842364"/>
                        <a:gd name="connsiteX15" fmla="*/ 19571 w 1003817"/>
                        <a:gd name="connsiteY15" fmla="*/ 0 h 842364"/>
                        <a:gd name="connsiteX16" fmla="*/ 984250 w 1003817"/>
                        <a:gd name="connsiteY16" fmla="*/ 0 h 842364"/>
                        <a:gd name="connsiteX17" fmla="*/ 1003817 w 1003817"/>
                        <a:gd name="connsiteY17" fmla="*/ 19620 h 84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3817" h="842364">
                          <a:moveTo>
                            <a:pt x="1003817" y="19620"/>
                          </a:moveTo>
                          <a:lnTo>
                            <a:pt x="1003817" y="648389"/>
                          </a:lnTo>
                          <a:cubicBezTo>
                            <a:pt x="1003817" y="659148"/>
                            <a:pt x="995043" y="668008"/>
                            <a:pt x="984250" y="668008"/>
                          </a:cubicBezTo>
                          <a:lnTo>
                            <a:pt x="600438" y="668008"/>
                          </a:lnTo>
                          <a:lnTo>
                            <a:pt x="600438" y="812433"/>
                          </a:lnTo>
                          <a:lnTo>
                            <a:pt x="756071" y="812433"/>
                          </a:lnTo>
                          <a:cubicBezTo>
                            <a:pt x="772482" y="812433"/>
                            <a:pt x="785930" y="825914"/>
                            <a:pt x="785930" y="842364"/>
                          </a:cubicBezTo>
                          <a:lnTo>
                            <a:pt x="217887" y="842364"/>
                          </a:lnTo>
                          <a:cubicBezTo>
                            <a:pt x="217887" y="834143"/>
                            <a:pt x="221233" y="826675"/>
                            <a:pt x="226662" y="821229"/>
                          </a:cubicBezTo>
                          <a:cubicBezTo>
                            <a:pt x="232092" y="815783"/>
                            <a:pt x="239542" y="812433"/>
                            <a:pt x="247750" y="812433"/>
                          </a:cubicBezTo>
                          <a:lnTo>
                            <a:pt x="415695" y="812433"/>
                          </a:lnTo>
                          <a:lnTo>
                            <a:pt x="415695" y="668008"/>
                          </a:lnTo>
                          <a:lnTo>
                            <a:pt x="19571" y="668008"/>
                          </a:lnTo>
                          <a:cubicBezTo>
                            <a:pt x="8775" y="668008"/>
                            <a:pt x="0" y="659148"/>
                            <a:pt x="0" y="648389"/>
                          </a:cubicBezTo>
                          <a:lnTo>
                            <a:pt x="0" y="19620"/>
                          </a:lnTo>
                          <a:cubicBezTo>
                            <a:pt x="0" y="8860"/>
                            <a:pt x="8775" y="0"/>
                            <a:pt x="19571" y="0"/>
                          </a:cubicBezTo>
                          <a:lnTo>
                            <a:pt x="984250" y="0"/>
                          </a:lnTo>
                          <a:cubicBezTo>
                            <a:pt x="995043" y="0"/>
                            <a:pt x="1003817" y="8860"/>
                            <a:pt x="1003817" y="19620"/>
                          </a:cubicBezTo>
                          <a:close/>
                        </a:path>
                      </a:pathLst>
                    </a:custGeom>
                    <a:solidFill>
                      <a:srgbClr val="9FCEEF"/>
                    </a:solidFill>
                    <a:ln w="0" cap="flat">
                      <a:noFill/>
                      <a:prstDash val="solid"/>
                      <a:miter/>
                    </a:ln>
                  </p:spPr>
                  <p:txBody>
                    <a:bodyPr rtlCol="0" anchor="ctr"/>
                    <a:lstStyle/>
                    <a:p>
                      <a:endParaRPr lang="nl-NL" sz="1349"/>
                    </a:p>
                  </p:txBody>
                </p:sp>
                <p:sp>
                  <p:nvSpPr>
                    <p:cNvPr id="63" name="Vrije vorm 62">
                      <a:extLst>
                        <a:ext uri="{FF2B5EF4-FFF2-40B4-BE49-F238E27FC236}">
                          <a16:creationId xmlns:a16="http://schemas.microsoft.com/office/drawing/2014/main" id="{E3167ADF-F858-44E2-0ED0-3D01DF9E9F32}"/>
                        </a:ext>
                      </a:extLst>
                    </p:cNvPr>
                    <p:cNvSpPr/>
                    <p:nvPr/>
                  </p:nvSpPr>
                  <p:spPr>
                    <a:xfrm>
                      <a:off x="5063323" y="3193399"/>
                      <a:ext cx="184782" cy="94719"/>
                    </a:xfrm>
                    <a:custGeom>
                      <a:avLst/>
                      <a:gdLst>
                        <a:gd name="connsiteX0" fmla="*/ 0 w 184782"/>
                        <a:gd name="connsiteY0" fmla="*/ 0 h 94719"/>
                        <a:gd name="connsiteX1" fmla="*/ 184782 w 184782"/>
                        <a:gd name="connsiteY1" fmla="*/ 94719 h 94719"/>
                        <a:gd name="connsiteX2" fmla="*/ 184782 w 184782"/>
                        <a:gd name="connsiteY2" fmla="*/ 0 h 94719"/>
                        <a:gd name="connsiteX3" fmla="*/ 0 w 184782"/>
                        <a:gd name="connsiteY3" fmla="*/ 0 h 94719"/>
                      </a:gdLst>
                      <a:ahLst/>
                      <a:cxnLst>
                        <a:cxn ang="0">
                          <a:pos x="connsiteX0" y="connsiteY0"/>
                        </a:cxn>
                        <a:cxn ang="0">
                          <a:pos x="connsiteX1" y="connsiteY1"/>
                        </a:cxn>
                        <a:cxn ang="0">
                          <a:pos x="connsiteX2" y="connsiteY2"/>
                        </a:cxn>
                        <a:cxn ang="0">
                          <a:pos x="connsiteX3" y="connsiteY3"/>
                        </a:cxn>
                      </a:cxnLst>
                      <a:rect l="l" t="t" r="r" b="b"/>
                      <a:pathLst>
                        <a:path w="184782" h="94719">
                          <a:moveTo>
                            <a:pt x="0" y="0"/>
                          </a:moveTo>
                          <a:lnTo>
                            <a:pt x="184782" y="94719"/>
                          </a:lnTo>
                          <a:lnTo>
                            <a:pt x="184782" y="0"/>
                          </a:lnTo>
                          <a:lnTo>
                            <a:pt x="0" y="0"/>
                          </a:lnTo>
                          <a:close/>
                        </a:path>
                      </a:pathLst>
                    </a:custGeom>
                    <a:solidFill>
                      <a:srgbClr val="86C2EB"/>
                    </a:solidFill>
                    <a:ln w="0" cap="flat">
                      <a:noFill/>
                      <a:prstDash val="solid"/>
                      <a:miter/>
                    </a:ln>
                  </p:spPr>
                  <p:txBody>
                    <a:bodyPr rtlCol="0" anchor="ctr"/>
                    <a:lstStyle/>
                    <a:p>
                      <a:endParaRPr lang="nl-NL" sz="1349"/>
                    </a:p>
                  </p:txBody>
                </p:sp>
                <p:sp>
                  <p:nvSpPr>
                    <p:cNvPr id="64" name="Vrije vorm 63">
                      <a:extLst>
                        <a:ext uri="{FF2B5EF4-FFF2-40B4-BE49-F238E27FC236}">
                          <a16:creationId xmlns:a16="http://schemas.microsoft.com/office/drawing/2014/main" id="{FD424811-510E-E12E-3110-F70016E54B8B}"/>
                        </a:ext>
                      </a:extLst>
                    </p:cNvPr>
                    <p:cNvSpPr/>
                    <p:nvPr/>
                  </p:nvSpPr>
                  <p:spPr>
                    <a:xfrm>
                      <a:off x="4672618" y="2555966"/>
                      <a:ext cx="953908" cy="606861"/>
                    </a:xfrm>
                    <a:custGeom>
                      <a:avLst/>
                      <a:gdLst>
                        <a:gd name="connsiteX0" fmla="*/ 0 w 953908"/>
                        <a:gd name="connsiteY0" fmla="*/ 0 h 606861"/>
                        <a:gd name="connsiteX1" fmla="*/ 953909 w 953908"/>
                        <a:gd name="connsiteY1" fmla="*/ 0 h 606861"/>
                        <a:gd name="connsiteX2" fmla="*/ 953909 w 953908"/>
                        <a:gd name="connsiteY2" fmla="*/ 606862 h 606861"/>
                        <a:gd name="connsiteX3" fmla="*/ 0 w 953908"/>
                        <a:gd name="connsiteY3" fmla="*/ 606862 h 606861"/>
                      </a:gdLst>
                      <a:ahLst/>
                      <a:cxnLst>
                        <a:cxn ang="0">
                          <a:pos x="connsiteX0" y="connsiteY0"/>
                        </a:cxn>
                        <a:cxn ang="0">
                          <a:pos x="connsiteX1" y="connsiteY1"/>
                        </a:cxn>
                        <a:cxn ang="0">
                          <a:pos x="connsiteX2" y="connsiteY2"/>
                        </a:cxn>
                        <a:cxn ang="0">
                          <a:pos x="connsiteX3" y="connsiteY3"/>
                        </a:cxn>
                      </a:cxnLst>
                      <a:rect l="l" t="t" r="r" b="b"/>
                      <a:pathLst>
                        <a:path w="953908" h="606861">
                          <a:moveTo>
                            <a:pt x="0" y="0"/>
                          </a:moveTo>
                          <a:lnTo>
                            <a:pt x="953909" y="0"/>
                          </a:lnTo>
                          <a:lnTo>
                            <a:pt x="953909" y="606862"/>
                          </a:lnTo>
                          <a:lnTo>
                            <a:pt x="0" y="606862"/>
                          </a:lnTo>
                          <a:close/>
                        </a:path>
                      </a:pathLst>
                    </a:custGeom>
                    <a:solidFill>
                      <a:srgbClr val="FFFFFF"/>
                    </a:solidFill>
                    <a:ln w="0" cap="flat">
                      <a:noFill/>
                      <a:prstDash val="solid"/>
                      <a:miter/>
                    </a:ln>
                  </p:spPr>
                  <p:txBody>
                    <a:bodyPr rtlCol="0" anchor="ctr"/>
                    <a:lstStyle/>
                    <a:p>
                      <a:endParaRPr lang="nl-NL" sz="1349"/>
                    </a:p>
                  </p:txBody>
                </p:sp>
              </p:grpSp>
              <p:grpSp>
                <p:nvGrpSpPr>
                  <p:cNvPr id="189" name="Groep 188">
                    <a:extLst>
                      <a:ext uri="{FF2B5EF4-FFF2-40B4-BE49-F238E27FC236}">
                        <a16:creationId xmlns:a16="http://schemas.microsoft.com/office/drawing/2014/main" id="{38A1EA96-F4B6-F721-1496-EAC8EE1FB543}"/>
                      </a:ext>
                    </a:extLst>
                  </p:cNvPr>
                  <p:cNvGrpSpPr/>
                  <p:nvPr/>
                </p:nvGrpSpPr>
                <p:grpSpPr>
                  <a:xfrm>
                    <a:off x="6554367" y="2532703"/>
                    <a:ext cx="824741" cy="129636"/>
                    <a:chOff x="7471466" y="2554804"/>
                    <a:chExt cx="1217228" cy="191329"/>
                  </a:xfrm>
                </p:grpSpPr>
                <p:sp>
                  <p:nvSpPr>
                    <p:cNvPr id="190" name="Rechthoek 189">
                      <a:extLst>
                        <a:ext uri="{FF2B5EF4-FFF2-40B4-BE49-F238E27FC236}">
                          <a16:creationId xmlns:a16="http://schemas.microsoft.com/office/drawing/2014/main" id="{C241892F-8EC0-8AE5-9C05-14F69E405748}"/>
                        </a:ext>
                      </a:extLst>
                    </p:cNvPr>
                    <p:cNvSpPr/>
                    <p:nvPr/>
                  </p:nvSpPr>
                  <p:spPr>
                    <a:xfrm>
                      <a:off x="7471466" y="2554804"/>
                      <a:ext cx="1217228" cy="191329"/>
                    </a:xfrm>
                    <a:prstGeom prst="rect">
                      <a:avLst/>
                    </a:prstGeom>
                    <a:solidFill>
                      <a:srgbClr val="D8EF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191" name="Ovaal 190">
                      <a:extLst>
                        <a:ext uri="{FF2B5EF4-FFF2-40B4-BE49-F238E27FC236}">
                          <a16:creationId xmlns:a16="http://schemas.microsoft.com/office/drawing/2014/main" id="{7E8877D7-7D18-D9B2-3E05-27914BB590F6}"/>
                        </a:ext>
                      </a:extLst>
                    </p:cNvPr>
                    <p:cNvSpPr/>
                    <p:nvPr/>
                  </p:nvSpPr>
                  <p:spPr>
                    <a:xfrm>
                      <a:off x="7518982" y="2594419"/>
                      <a:ext cx="119567" cy="11956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cxnSp>
                  <p:nvCxnSpPr>
                    <p:cNvPr id="192" name="Rechte verbindingslijn 191">
                      <a:extLst>
                        <a:ext uri="{FF2B5EF4-FFF2-40B4-BE49-F238E27FC236}">
                          <a16:creationId xmlns:a16="http://schemas.microsoft.com/office/drawing/2014/main" id="{9ECB36A4-FDC7-B2BF-242F-BE49304484DD}"/>
                        </a:ext>
                      </a:extLst>
                    </p:cNvPr>
                    <p:cNvCxnSpPr>
                      <a:cxnSpLocks/>
                    </p:cNvCxnSpPr>
                    <p:nvPr/>
                  </p:nvCxnSpPr>
                  <p:spPr>
                    <a:xfrm>
                      <a:off x="7691093" y="2629747"/>
                      <a:ext cx="279155"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3" name="Rechte verbindingslijn 192">
                      <a:extLst>
                        <a:ext uri="{FF2B5EF4-FFF2-40B4-BE49-F238E27FC236}">
                          <a16:creationId xmlns:a16="http://schemas.microsoft.com/office/drawing/2014/main" id="{527CB7D3-A498-35B7-0748-8753E9905022}"/>
                        </a:ext>
                      </a:extLst>
                    </p:cNvPr>
                    <p:cNvCxnSpPr>
                      <a:cxnSpLocks/>
                    </p:cNvCxnSpPr>
                    <p:nvPr/>
                  </p:nvCxnSpPr>
                  <p:spPr>
                    <a:xfrm>
                      <a:off x="7691093" y="2677372"/>
                      <a:ext cx="187325"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28" name="Rechthoek 227">
                    <a:extLst>
                      <a:ext uri="{FF2B5EF4-FFF2-40B4-BE49-F238E27FC236}">
                        <a16:creationId xmlns:a16="http://schemas.microsoft.com/office/drawing/2014/main" id="{C89F3730-4950-867F-3BC6-557DA1713564}"/>
                      </a:ext>
                    </a:extLst>
                  </p:cNvPr>
                  <p:cNvSpPr/>
                  <p:nvPr/>
                </p:nvSpPr>
                <p:spPr>
                  <a:xfrm>
                    <a:off x="6553957" y="3019860"/>
                    <a:ext cx="824740" cy="41200"/>
                  </a:xfrm>
                  <a:prstGeom prst="rect">
                    <a:avLst/>
                  </a:prstGeom>
                  <a:solidFill>
                    <a:srgbClr val="D8EF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49"/>
                  </a:p>
                </p:txBody>
              </p:sp>
              <p:sp>
                <p:nvSpPr>
                  <p:cNvPr id="76" name="Tekstvak 75">
                    <a:extLst>
                      <a:ext uri="{FF2B5EF4-FFF2-40B4-BE49-F238E27FC236}">
                        <a16:creationId xmlns:a16="http://schemas.microsoft.com/office/drawing/2014/main" id="{B8DBF8FE-4A5B-B298-254D-031DB35F1BCB}"/>
                      </a:ext>
                    </a:extLst>
                  </p:cNvPr>
                  <p:cNvSpPr txBox="1"/>
                  <p:nvPr/>
                </p:nvSpPr>
                <p:spPr>
                  <a:xfrm>
                    <a:off x="6594661" y="2744645"/>
                    <a:ext cx="735159" cy="184690"/>
                  </a:xfrm>
                  <a:prstGeom prst="rect">
                    <a:avLst/>
                  </a:prstGeom>
                  <a:noFill/>
                </p:spPr>
                <p:txBody>
                  <a:bodyPr wrap="square" lIns="0" tIns="0" rIns="0" bIns="0" rtlCol="0">
                    <a:spAutoFit/>
                  </a:bodyPr>
                  <a:lstStyle/>
                  <a:p>
                    <a:pPr algn="ctr"/>
                    <a:endParaRPr lang="nl-NL" sz="1200">
                      <a:solidFill>
                        <a:schemeClr val="tx2"/>
                      </a:solidFill>
                    </a:endParaRPr>
                  </a:p>
                </p:txBody>
              </p:sp>
            </p:grpSp>
            <p:sp>
              <p:nvSpPr>
                <p:cNvPr id="342" name="Vrije vorm 341">
                  <a:extLst>
                    <a:ext uri="{FF2B5EF4-FFF2-40B4-BE49-F238E27FC236}">
                      <a16:creationId xmlns:a16="http://schemas.microsoft.com/office/drawing/2014/main" id="{1C2C6C49-DABD-17B5-668D-6F9ECD426D35}"/>
                    </a:ext>
                  </a:extLst>
                </p:cNvPr>
                <p:cNvSpPr/>
                <p:nvPr/>
              </p:nvSpPr>
              <p:spPr>
                <a:xfrm>
                  <a:off x="6422436" y="2878911"/>
                  <a:ext cx="296632" cy="289875"/>
                </a:xfrm>
                <a:custGeom>
                  <a:avLst/>
                  <a:gdLst>
                    <a:gd name="connsiteX0" fmla="*/ 90435 w 180870"/>
                    <a:gd name="connsiteY0" fmla="*/ 0 h 180789"/>
                    <a:gd name="connsiteX1" fmla="*/ 0 w 180870"/>
                    <a:gd name="connsiteY1" fmla="*/ 90354 h 180789"/>
                    <a:gd name="connsiteX2" fmla="*/ 88411 w 180870"/>
                    <a:gd name="connsiteY2" fmla="*/ 180789 h 180789"/>
                    <a:gd name="connsiteX3" fmla="*/ 92459 w 180870"/>
                    <a:gd name="connsiteY3" fmla="*/ 180789 h 180789"/>
                    <a:gd name="connsiteX4" fmla="*/ 180870 w 180870"/>
                    <a:gd name="connsiteY4" fmla="*/ 90354 h 180789"/>
                    <a:gd name="connsiteX5" fmla="*/ 90435 w 180870"/>
                    <a:gd name="connsiteY5" fmla="*/ 0 h 1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870" h="180789">
                      <a:moveTo>
                        <a:pt x="90435" y="0"/>
                      </a:moveTo>
                      <a:cubicBezTo>
                        <a:pt x="40481" y="0"/>
                        <a:pt x="0" y="40481"/>
                        <a:pt x="0" y="90354"/>
                      </a:cubicBezTo>
                      <a:cubicBezTo>
                        <a:pt x="0" y="139660"/>
                        <a:pt x="39348" y="179656"/>
                        <a:pt x="88411" y="180789"/>
                      </a:cubicBezTo>
                      <a:lnTo>
                        <a:pt x="92459" y="180789"/>
                      </a:lnTo>
                      <a:cubicBezTo>
                        <a:pt x="141523" y="179656"/>
                        <a:pt x="180870" y="139660"/>
                        <a:pt x="180870" y="90354"/>
                      </a:cubicBezTo>
                      <a:cubicBezTo>
                        <a:pt x="180870" y="40481"/>
                        <a:pt x="140389" y="0"/>
                        <a:pt x="90435" y="0"/>
                      </a:cubicBezTo>
                      <a:close/>
                    </a:path>
                  </a:pathLst>
                </a:custGeom>
                <a:solidFill>
                  <a:srgbClr val="CADFF1"/>
                </a:solidFill>
                <a:ln w="8096" cap="flat">
                  <a:solidFill>
                    <a:schemeClr val="tx2"/>
                  </a:solidFill>
                  <a:prstDash val="solid"/>
                  <a:miter/>
                </a:ln>
              </p:spPr>
              <p:txBody>
                <a:bodyPr rtlCol="0" anchor="ctr"/>
                <a:lstStyle/>
                <a:p>
                  <a:pPr algn="ctr"/>
                  <a:r>
                    <a:rPr lang="nl-NL" sz="1349" b="1">
                      <a:solidFill>
                        <a:schemeClr val="tx2"/>
                      </a:solidFill>
                    </a:rPr>
                    <a:t>C</a:t>
                  </a:r>
                </a:p>
              </p:txBody>
            </p:sp>
          </p:grpSp>
        </p:grpSp>
        <p:grpSp>
          <p:nvGrpSpPr>
            <p:cNvPr id="421" name="Groep 420">
              <a:extLst>
                <a:ext uri="{FF2B5EF4-FFF2-40B4-BE49-F238E27FC236}">
                  <a16:creationId xmlns:a16="http://schemas.microsoft.com/office/drawing/2014/main" id="{810DDFC6-514E-8EE9-9FF0-0FA5794C78B6}"/>
                </a:ext>
              </a:extLst>
            </p:cNvPr>
            <p:cNvGrpSpPr/>
            <p:nvPr/>
          </p:nvGrpSpPr>
          <p:grpSpPr>
            <a:xfrm>
              <a:off x="8838313" y="2798248"/>
              <a:ext cx="210412" cy="788523"/>
              <a:chOff x="7532810" y="3022620"/>
              <a:chExt cx="835521" cy="3131129"/>
            </a:xfrm>
          </p:grpSpPr>
          <p:grpSp>
            <p:nvGrpSpPr>
              <p:cNvPr id="422" name="Groep 421">
                <a:extLst>
                  <a:ext uri="{FF2B5EF4-FFF2-40B4-BE49-F238E27FC236}">
                    <a16:creationId xmlns:a16="http://schemas.microsoft.com/office/drawing/2014/main" id="{39F5CA74-9D64-82DB-5C4D-77206AEC0D84}"/>
                  </a:ext>
                </a:extLst>
              </p:cNvPr>
              <p:cNvGrpSpPr/>
              <p:nvPr/>
            </p:nvGrpSpPr>
            <p:grpSpPr>
              <a:xfrm>
                <a:off x="7532810" y="3022620"/>
                <a:ext cx="835521" cy="3131129"/>
                <a:chOff x="7532810" y="3022620"/>
                <a:chExt cx="835521" cy="3131129"/>
              </a:xfrm>
            </p:grpSpPr>
            <p:sp>
              <p:nvSpPr>
                <p:cNvPr id="426" name="Vrije vorm 425">
                  <a:extLst>
                    <a:ext uri="{FF2B5EF4-FFF2-40B4-BE49-F238E27FC236}">
                      <a16:creationId xmlns:a16="http://schemas.microsoft.com/office/drawing/2014/main" id="{1854FAE9-0B43-34B5-FC67-E334AB1AD4CD}"/>
                    </a:ext>
                  </a:extLst>
                </p:cNvPr>
                <p:cNvSpPr/>
                <p:nvPr/>
              </p:nvSpPr>
              <p:spPr>
                <a:xfrm>
                  <a:off x="7586849" y="3618372"/>
                  <a:ext cx="172478" cy="531248"/>
                </a:xfrm>
                <a:custGeom>
                  <a:avLst/>
                  <a:gdLst>
                    <a:gd name="connsiteX0" fmla="*/ 45202 w 172478"/>
                    <a:gd name="connsiteY0" fmla="*/ 121704 h 531248"/>
                    <a:gd name="connsiteX1" fmla="*/ 2416 w 172478"/>
                    <a:gd name="connsiteY1" fmla="*/ 531148 h 531248"/>
                    <a:gd name="connsiteX2" fmla="*/ 119452 w 172478"/>
                    <a:gd name="connsiteY2" fmla="*/ 527010 h 531248"/>
                    <a:gd name="connsiteX3" fmla="*/ 168349 w 172478"/>
                    <a:gd name="connsiteY3" fmla="*/ 155781 h 531248"/>
                    <a:gd name="connsiteX4" fmla="*/ 121971 w 172478"/>
                    <a:gd name="connsiteY4" fmla="*/ 1893 h 531248"/>
                    <a:gd name="connsiteX5" fmla="*/ 45202 w 172478"/>
                    <a:gd name="connsiteY5" fmla="*/ 121704 h 53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478" h="531248">
                      <a:moveTo>
                        <a:pt x="45202" y="121704"/>
                      </a:moveTo>
                      <a:cubicBezTo>
                        <a:pt x="26013" y="216644"/>
                        <a:pt x="-9581" y="455725"/>
                        <a:pt x="2416" y="531148"/>
                      </a:cubicBezTo>
                      <a:lnTo>
                        <a:pt x="119452" y="527010"/>
                      </a:lnTo>
                      <a:cubicBezTo>
                        <a:pt x="119183" y="448527"/>
                        <a:pt x="150112" y="242074"/>
                        <a:pt x="168349" y="155781"/>
                      </a:cubicBezTo>
                      <a:cubicBezTo>
                        <a:pt x="176974" y="115007"/>
                        <a:pt x="176570" y="14749"/>
                        <a:pt x="121971" y="1893"/>
                      </a:cubicBezTo>
                      <a:cubicBezTo>
                        <a:pt x="60312" y="-12625"/>
                        <a:pt x="58754" y="54685"/>
                        <a:pt x="45202" y="121704"/>
                      </a:cubicBezTo>
                      <a:close/>
                    </a:path>
                  </a:pathLst>
                </a:custGeom>
                <a:solidFill>
                  <a:srgbClr val="D3A77F"/>
                </a:solidFill>
                <a:ln w="12700" cap="flat">
                  <a:noFill/>
                  <a:prstDash val="solid"/>
                  <a:miter/>
                </a:ln>
              </p:spPr>
              <p:txBody>
                <a:bodyPr rtlCol="0" anchor="ctr"/>
                <a:lstStyle/>
                <a:p>
                  <a:endParaRPr lang="nl-NL" sz="1349"/>
                </a:p>
              </p:txBody>
            </p:sp>
            <p:sp>
              <p:nvSpPr>
                <p:cNvPr id="427" name="Vrije vorm 426">
                  <a:extLst>
                    <a:ext uri="{FF2B5EF4-FFF2-40B4-BE49-F238E27FC236}">
                      <a16:creationId xmlns:a16="http://schemas.microsoft.com/office/drawing/2014/main" id="{F5C74B06-B2E1-7BC7-6336-D0E3F9031EA1}"/>
                    </a:ext>
                  </a:extLst>
                </p:cNvPr>
                <p:cNvSpPr/>
                <p:nvPr/>
              </p:nvSpPr>
              <p:spPr>
                <a:xfrm>
                  <a:off x="7720557" y="3022620"/>
                  <a:ext cx="404863" cy="543436"/>
                </a:xfrm>
                <a:custGeom>
                  <a:avLst/>
                  <a:gdLst>
                    <a:gd name="connsiteX0" fmla="*/ 384765 w 404863"/>
                    <a:gd name="connsiteY0" fmla="*/ 157546 h 543436"/>
                    <a:gd name="connsiteX1" fmla="*/ 258709 w 404863"/>
                    <a:gd name="connsiteY1" fmla="*/ 12128 h 543436"/>
                    <a:gd name="connsiteX2" fmla="*/ 80791 w 404863"/>
                    <a:gd name="connsiteY2" fmla="*/ 48054 h 543436"/>
                    <a:gd name="connsiteX3" fmla="*/ 2453 w 404863"/>
                    <a:gd name="connsiteY3" fmla="*/ 128075 h 543436"/>
                    <a:gd name="connsiteX4" fmla="*/ 8426 w 404863"/>
                    <a:gd name="connsiteY4" fmla="*/ 275470 h 543436"/>
                    <a:gd name="connsiteX5" fmla="*/ 79772 w 404863"/>
                    <a:gd name="connsiteY5" fmla="*/ 535267 h 543436"/>
                    <a:gd name="connsiteX6" fmla="*/ 192211 w 404863"/>
                    <a:gd name="connsiteY6" fmla="*/ 505679 h 543436"/>
                    <a:gd name="connsiteX7" fmla="*/ 239779 w 404863"/>
                    <a:gd name="connsiteY7" fmla="*/ 471940 h 543436"/>
                    <a:gd name="connsiteX8" fmla="*/ 404864 w 404863"/>
                    <a:gd name="connsiteY8" fmla="*/ 526638 h 543436"/>
                    <a:gd name="connsiteX9" fmla="*/ 354788 w 404863"/>
                    <a:gd name="connsiteY9" fmla="*/ 381583 h 543436"/>
                    <a:gd name="connsiteX10" fmla="*/ 384765 w 404863"/>
                    <a:gd name="connsiteY10" fmla="*/ 157546 h 54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4863" h="543436">
                      <a:moveTo>
                        <a:pt x="384765" y="157546"/>
                      </a:moveTo>
                      <a:cubicBezTo>
                        <a:pt x="366003" y="104725"/>
                        <a:pt x="350148" y="53563"/>
                        <a:pt x="258709" y="12128"/>
                      </a:cubicBezTo>
                      <a:cubicBezTo>
                        <a:pt x="211242" y="-9381"/>
                        <a:pt x="106954" y="-5512"/>
                        <a:pt x="80791" y="48054"/>
                      </a:cubicBezTo>
                      <a:cubicBezTo>
                        <a:pt x="31440" y="63411"/>
                        <a:pt x="11644" y="82832"/>
                        <a:pt x="2453" y="128075"/>
                      </a:cubicBezTo>
                      <a:cubicBezTo>
                        <a:pt x="-7256" y="175876"/>
                        <a:pt x="15471" y="205091"/>
                        <a:pt x="8426" y="275470"/>
                      </a:cubicBezTo>
                      <a:cubicBezTo>
                        <a:pt x="-237" y="361999"/>
                        <a:pt x="39816" y="518900"/>
                        <a:pt x="79772" y="535267"/>
                      </a:cubicBezTo>
                      <a:cubicBezTo>
                        <a:pt x="148325" y="563347"/>
                        <a:pt x="167749" y="501751"/>
                        <a:pt x="192211" y="505679"/>
                      </a:cubicBezTo>
                      <a:cubicBezTo>
                        <a:pt x="192211" y="505679"/>
                        <a:pt x="220463" y="450921"/>
                        <a:pt x="239779" y="471940"/>
                      </a:cubicBezTo>
                      <a:cubicBezTo>
                        <a:pt x="285076" y="521215"/>
                        <a:pt x="373286" y="569821"/>
                        <a:pt x="404864" y="526638"/>
                      </a:cubicBezTo>
                      <a:cubicBezTo>
                        <a:pt x="374201" y="484299"/>
                        <a:pt x="356776" y="433821"/>
                        <a:pt x="354788" y="381583"/>
                      </a:cubicBezTo>
                      <a:cubicBezTo>
                        <a:pt x="352066" y="311007"/>
                        <a:pt x="417152" y="248726"/>
                        <a:pt x="384765" y="157546"/>
                      </a:cubicBezTo>
                      <a:close/>
                    </a:path>
                  </a:pathLst>
                </a:custGeom>
                <a:solidFill>
                  <a:srgbClr val="203B50"/>
                </a:solidFill>
                <a:ln w="12700" cap="flat">
                  <a:noFill/>
                  <a:prstDash val="solid"/>
                  <a:miter/>
                </a:ln>
              </p:spPr>
              <p:txBody>
                <a:bodyPr rtlCol="0" anchor="ctr"/>
                <a:lstStyle/>
                <a:p>
                  <a:endParaRPr lang="nl-NL" sz="1349"/>
                </a:p>
              </p:txBody>
            </p:sp>
            <p:sp>
              <p:nvSpPr>
                <p:cNvPr id="428" name="Vrije vorm 427">
                  <a:extLst>
                    <a:ext uri="{FF2B5EF4-FFF2-40B4-BE49-F238E27FC236}">
                      <a16:creationId xmlns:a16="http://schemas.microsoft.com/office/drawing/2014/main" id="{4CD4D9B0-2CC0-458A-38FD-262C1C610633}"/>
                    </a:ext>
                  </a:extLst>
                </p:cNvPr>
                <p:cNvSpPr/>
                <p:nvPr/>
              </p:nvSpPr>
              <p:spPr>
                <a:xfrm>
                  <a:off x="7794870" y="4135096"/>
                  <a:ext cx="378033" cy="2013409"/>
                </a:xfrm>
                <a:custGeom>
                  <a:avLst/>
                  <a:gdLst>
                    <a:gd name="connsiteX0" fmla="*/ 378034 w 378033"/>
                    <a:gd name="connsiteY0" fmla="*/ 387903 h 2013409"/>
                    <a:gd name="connsiteX1" fmla="*/ 303206 w 378033"/>
                    <a:gd name="connsiteY1" fmla="*/ 1959714 h 2013409"/>
                    <a:gd name="connsiteX2" fmla="*/ 268088 w 378033"/>
                    <a:gd name="connsiteY2" fmla="*/ 1999520 h 2013409"/>
                    <a:gd name="connsiteX3" fmla="*/ 148199 w 378033"/>
                    <a:gd name="connsiteY3" fmla="*/ 2013309 h 2013409"/>
                    <a:gd name="connsiteX4" fmla="*/ 178858 w 378033"/>
                    <a:gd name="connsiteY4" fmla="*/ 1977209 h 2013409"/>
                    <a:gd name="connsiteX5" fmla="*/ 193105 w 378033"/>
                    <a:gd name="connsiteY5" fmla="*/ 1962679 h 2013409"/>
                    <a:gd name="connsiteX6" fmla="*/ 219324 w 378033"/>
                    <a:gd name="connsiteY6" fmla="*/ 1928891 h 2013409"/>
                    <a:gd name="connsiteX7" fmla="*/ 73560 w 378033"/>
                    <a:gd name="connsiteY7" fmla="*/ 483330 h 2013409"/>
                    <a:gd name="connsiteX8" fmla="*/ 0 w 378033"/>
                    <a:gd name="connsiteY8" fmla="*/ -100 h 2013409"/>
                    <a:gd name="connsiteX9" fmla="*/ 277945 w 378033"/>
                    <a:gd name="connsiteY9" fmla="*/ -100 h 2013409"/>
                    <a:gd name="connsiteX10" fmla="*/ 378034 w 378033"/>
                    <a:gd name="connsiteY10" fmla="*/ 387903 h 201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033" h="2013409">
                      <a:moveTo>
                        <a:pt x="378034" y="387903"/>
                      </a:moveTo>
                      <a:cubicBezTo>
                        <a:pt x="357763" y="910087"/>
                        <a:pt x="316859" y="1458345"/>
                        <a:pt x="303206" y="1959714"/>
                      </a:cubicBezTo>
                      <a:lnTo>
                        <a:pt x="268088" y="1999520"/>
                      </a:lnTo>
                      <a:lnTo>
                        <a:pt x="148199" y="2013309"/>
                      </a:lnTo>
                      <a:cubicBezTo>
                        <a:pt x="148199" y="1992322"/>
                        <a:pt x="159640" y="1993509"/>
                        <a:pt x="178858" y="1977209"/>
                      </a:cubicBezTo>
                      <a:cubicBezTo>
                        <a:pt x="180590" y="1975737"/>
                        <a:pt x="186402" y="1969913"/>
                        <a:pt x="193105" y="1962679"/>
                      </a:cubicBezTo>
                      <a:cubicBezTo>
                        <a:pt x="203334" y="1952655"/>
                        <a:pt x="212154" y="1941289"/>
                        <a:pt x="219324" y="1928891"/>
                      </a:cubicBezTo>
                      <a:cubicBezTo>
                        <a:pt x="189016" y="1502420"/>
                        <a:pt x="105926" y="938211"/>
                        <a:pt x="73560" y="483330"/>
                      </a:cubicBezTo>
                      <a:lnTo>
                        <a:pt x="0" y="-100"/>
                      </a:lnTo>
                      <a:lnTo>
                        <a:pt x="277945" y="-100"/>
                      </a:lnTo>
                      <a:cubicBezTo>
                        <a:pt x="339831" y="90872"/>
                        <a:pt x="372443" y="244182"/>
                        <a:pt x="378034" y="387903"/>
                      </a:cubicBezTo>
                      <a:close/>
                    </a:path>
                  </a:pathLst>
                </a:custGeom>
                <a:solidFill>
                  <a:srgbClr val="40769F"/>
                </a:solidFill>
                <a:ln w="12700" cap="flat">
                  <a:noFill/>
                  <a:prstDash val="solid"/>
                  <a:miter/>
                </a:ln>
              </p:spPr>
              <p:txBody>
                <a:bodyPr rtlCol="0" anchor="ctr"/>
                <a:lstStyle/>
                <a:p>
                  <a:endParaRPr lang="nl-NL" sz="1349"/>
                </a:p>
              </p:txBody>
            </p:sp>
            <p:sp>
              <p:nvSpPr>
                <p:cNvPr id="429" name="Vrije vorm 428">
                  <a:extLst>
                    <a:ext uri="{FF2B5EF4-FFF2-40B4-BE49-F238E27FC236}">
                      <a16:creationId xmlns:a16="http://schemas.microsoft.com/office/drawing/2014/main" id="{E798F48A-90E1-9436-57F5-B90ABFADA01E}"/>
                    </a:ext>
                  </a:extLst>
                </p:cNvPr>
                <p:cNvSpPr/>
                <p:nvPr/>
              </p:nvSpPr>
              <p:spPr>
                <a:xfrm>
                  <a:off x="7577605" y="4135094"/>
                  <a:ext cx="370515" cy="2005311"/>
                </a:xfrm>
                <a:custGeom>
                  <a:avLst/>
                  <a:gdLst>
                    <a:gd name="connsiteX0" fmla="*/ 36273 w 370515"/>
                    <a:gd name="connsiteY0" fmla="*/ 387905 h 2005311"/>
                    <a:gd name="connsiteX1" fmla="*/ 78680 w 370515"/>
                    <a:gd name="connsiteY1" fmla="*/ 739593 h 2005311"/>
                    <a:gd name="connsiteX2" fmla="*/ 94559 w 370515"/>
                    <a:gd name="connsiteY2" fmla="*/ 1935100 h 2005311"/>
                    <a:gd name="connsiteX3" fmla="*/ 3326 w 370515"/>
                    <a:gd name="connsiteY3" fmla="*/ 1979696 h 2005311"/>
                    <a:gd name="connsiteX4" fmla="*/ 0 w 370515"/>
                    <a:gd name="connsiteY4" fmla="*/ 2005211 h 2005311"/>
                    <a:gd name="connsiteX5" fmla="*/ 149941 w 370515"/>
                    <a:gd name="connsiteY5" fmla="*/ 2001871 h 2005311"/>
                    <a:gd name="connsiteX6" fmla="*/ 172573 w 370515"/>
                    <a:gd name="connsiteY6" fmla="*/ 1967489 h 2005311"/>
                    <a:gd name="connsiteX7" fmla="*/ 345014 w 370515"/>
                    <a:gd name="connsiteY7" fmla="*/ 483330 h 2005311"/>
                    <a:gd name="connsiteX8" fmla="*/ 370515 w 370515"/>
                    <a:gd name="connsiteY8" fmla="*/ -100 h 2005311"/>
                    <a:gd name="connsiteX9" fmla="*/ 138019 w 370515"/>
                    <a:gd name="connsiteY9" fmla="*/ -100 h 2005311"/>
                    <a:gd name="connsiteX10" fmla="*/ 36273 w 370515"/>
                    <a:gd name="connsiteY10" fmla="*/ 387905 h 200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0515" h="2005311">
                      <a:moveTo>
                        <a:pt x="36273" y="387905"/>
                      </a:moveTo>
                      <a:cubicBezTo>
                        <a:pt x="40156" y="500521"/>
                        <a:pt x="77877" y="618517"/>
                        <a:pt x="78680" y="739593"/>
                      </a:cubicBezTo>
                      <a:cubicBezTo>
                        <a:pt x="81365" y="1142309"/>
                        <a:pt x="109227" y="1579640"/>
                        <a:pt x="94559" y="1935100"/>
                      </a:cubicBezTo>
                      <a:lnTo>
                        <a:pt x="3326" y="1979696"/>
                      </a:lnTo>
                      <a:lnTo>
                        <a:pt x="0" y="2005211"/>
                      </a:lnTo>
                      <a:lnTo>
                        <a:pt x="149941" y="2001871"/>
                      </a:lnTo>
                      <a:lnTo>
                        <a:pt x="172573" y="1967489"/>
                      </a:lnTo>
                      <a:cubicBezTo>
                        <a:pt x="226730" y="1493001"/>
                        <a:pt x="311511" y="988459"/>
                        <a:pt x="345014" y="483330"/>
                      </a:cubicBezTo>
                      <a:lnTo>
                        <a:pt x="370515" y="-100"/>
                      </a:lnTo>
                      <a:lnTo>
                        <a:pt x="138019" y="-100"/>
                      </a:lnTo>
                      <a:cubicBezTo>
                        <a:pt x="83737" y="99429"/>
                        <a:pt x="42481" y="244184"/>
                        <a:pt x="36273" y="387905"/>
                      </a:cubicBezTo>
                      <a:close/>
                    </a:path>
                  </a:pathLst>
                </a:custGeom>
                <a:solidFill>
                  <a:srgbClr val="40769F"/>
                </a:solidFill>
                <a:ln w="12700" cap="flat">
                  <a:noFill/>
                  <a:prstDash val="solid"/>
                  <a:miter/>
                </a:ln>
              </p:spPr>
              <p:txBody>
                <a:bodyPr rtlCol="0" anchor="ctr"/>
                <a:lstStyle/>
                <a:p>
                  <a:endParaRPr lang="nl-NL" sz="1349"/>
                </a:p>
              </p:txBody>
            </p:sp>
            <p:sp>
              <p:nvSpPr>
                <p:cNvPr id="430" name="Vrije vorm 429">
                  <a:extLst>
                    <a:ext uri="{FF2B5EF4-FFF2-40B4-BE49-F238E27FC236}">
                      <a16:creationId xmlns:a16="http://schemas.microsoft.com/office/drawing/2014/main" id="{70093FE7-2FEC-92C0-FFB5-4BA6C44406E7}"/>
                    </a:ext>
                  </a:extLst>
                </p:cNvPr>
                <p:cNvSpPr/>
                <p:nvPr/>
              </p:nvSpPr>
              <p:spPr>
                <a:xfrm>
                  <a:off x="7684495" y="3484557"/>
                  <a:ext cx="437244" cy="650574"/>
                </a:xfrm>
                <a:custGeom>
                  <a:avLst/>
                  <a:gdLst>
                    <a:gd name="connsiteX0" fmla="*/ 218628 w 437244"/>
                    <a:gd name="connsiteY0" fmla="*/ 650474 h 650574"/>
                    <a:gd name="connsiteX1" fmla="*/ 38623 w 437244"/>
                    <a:gd name="connsiteY1" fmla="*/ 650437 h 650574"/>
                    <a:gd name="connsiteX2" fmla="*/ 55789 w 437244"/>
                    <a:gd name="connsiteY2" fmla="*/ 360127 h 650574"/>
                    <a:gd name="connsiteX3" fmla="*/ 7346 w 437244"/>
                    <a:gd name="connsiteY3" fmla="*/ 284502 h 650574"/>
                    <a:gd name="connsiteX4" fmla="*/ 14753 w 437244"/>
                    <a:gd name="connsiteY4" fmla="*/ 182780 h 650574"/>
                    <a:gd name="connsiteX5" fmla="*/ 0 w 437244"/>
                    <a:gd name="connsiteY5" fmla="*/ 85073 h 650574"/>
                    <a:gd name="connsiteX6" fmla="*/ 437244 w 437244"/>
                    <a:gd name="connsiteY6" fmla="*/ 85073 h 650574"/>
                    <a:gd name="connsiteX7" fmla="*/ 379515 w 437244"/>
                    <a:gd name="connsiteY7" fmla="*/ 385388 h 650574"/>
                    <a:gd name="connsiteX8" fmla="*/ 389235 w 437244"/>
                    <a:gd name="connsiteY8" fmla="*/ 650438 h 650574"/>
                    <a:gd name="connsiteX9" fmla="*/ 218628 w 437244"/>
                    <a:gd name="connsiteY9" fmla="*/ 650474 h 65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244" h="650574">
                      <a:moveTo>
                        <a:pt x="218628" y="650474"/>
                      </a:moveTo>
                      <a:cubicBezTo>
                        <a:pt x="158956" y="650474"/>
                        <a:pt x="98282" y="650437"/>
                        <a:pt x="38623" y="650437"/>
                      </a:cubicBezTo>
                      <a:cubicBezTo>
                        <a:pt x="53471" y="554423"/>
                        <a:pt x="59218" y="457222"/>
                        <a:pt x="55789" y="360127"/>
                      </a:cubicBezTo>
                      <a:cubicBezTo>
                        <a:pt x="35270" y="328275"/>
                        <a:pt x="14977" y="312576"/>
                        <a:pt x="7346" y="284502"/>
                      </a:cubicBezTo>
                      <a:cubicBezTo>
                        <a:pt x="-965" y="253949"/>
                        <a:pt x="8929" y="201826"/>
                        <a:pt x="14753" y="182780"/>
                      </a:cubicBezTo>
                      <a:cubicBezTo>
                        <a:pt x="9708" y="157712"/>
                        <a:pt x="3128" y="110847"/>
                        <a:pt x="0" y="85073"/>
                      </a:cubicBezTo>
                      <a:cubicBezTo>
                        <a:pt x="123626" y="-28492"/>
                        <a:pt x="313618" y="-28492"/>
                        <a:pt x="437244" y="85073"/>
                      </a:cubicBezTo>
                      <a:cubicBezTo>
                        <a:pt x="424753" y="187690"/>
                        <a:pt x="392005" y="282770"/>
                        <a:pt x="379515" y="385388"/>
                      </a:cubicBezTo>
                      <a:cubicBezTo>
                        <a:pt x="376485" y="479546"/>
                        <a:pt x="374061" y="559018"/>
                        <a:pt x="389235" y="650438"/>
                      </a:cubicBezTo>
                      <a:cubicBezTo>
                        <a:pt x="329575" y="650437"/>
                        <a:pt x="278289" y="650474"/>
                        <a:pt x="218628" y="650474"/>
                      </a:cubicBezTo>
                      <a:close/>
                    </a:path>
                  </a:pathLst>
                </a:custGeom>
                <a:solidFill>
                  <a:srgbClr val="7298B6"/>
                </a:solidFill>
                <a:ln w="12700" cap="flat">
                  <a:noFill/>
                  <a:prstDash val="solid"/>
                  <a:miter/>
                </a:ln>
              </p:spPr>
              <p:txBody>
                <a:bodyPr rtlCol="0" anchor="ctr"/>
                <a:lstStyle/>
                <a:p>
                  <a:endParaRPr lang="nl-NL" sz="1349"/>
                </a:p>
              </p:txBody>
            </p:sp>
            <p:sp>
              <p:nvSpPr>
                <p:cNvPr id="431" name="Vrije vorm 430">
                  <a:extLst>
                    <a:ext uri="{FF2B5EF4-FFF2-40B4-BE49-F238E27FC236}">
                      <a16:creationId xmlns:a16="http://schemas.microsoft.com/office/drawing/2014/main" id="{CD207100-9162-0A28-030C-08387F4103DD}"/>
                    </a:ext>
                  </a:extLst>
                </p:cNvPr>
                <p:cNvSpPr/>
                <p:nvPr/>
              </p:nvSpPr>
              <p:spPr>
                <a:xfrm>
                  <a:off x="7751455" y="3079961"/>
                  <a:ext cx="268087" cy="496054"/>
                </a:xfrm>
                <a:custGeom>
                  <a:avLst/>
                  <a:gdLst>
                    <a:gd name="connsiteX0" fmla="*/ 268088 w 268087"/>
                    <a:gd name="connsiteY0" fmla="*/ 184035 h 496054"/>
                    <a:gd name="connsiteX1" fmla="*/ 233008 w 268087"/>
                    <a:gd name="connsiteY1" fmla="*/ 228866 h 496054"/>
                    <a:gd name="connsiteX2" fmla="*/ 232121 w 268087"/>
                    <a:gd name="connsiteY2" fmla="*/ 228613 h 496054"/>
                    <a:gd name="connsiteX3" fmla="*/ 216038 w 268087"/>
                    <a:gd name="connsiteY3" fmla="*/ 269898 h 496054"/>
                    <a:gd name="connsiteX4" fmla="*/ 215659 w 268087"/>
                    <a:gd name="connsiteY4" fmla="*/ 417688 h 496054"/>
                    <a:gd name="connsiteX5" fmla="*/ 104468 w 268087"/>
                    <a:gd name="connsiteY5" fmla="*/ 495952 h 496054"/>
                    <a:gd name="connsiteX6" fmla="*/ 87244 w 268087"/>
                    <a:gd name="connsiteY6" fmla="*/ 417688 h 496054"/>
                    <a:gd name="connsiteX7" fmla="*/ 87244 w 268087"/>
                    <a:gd name="connsiteY7" fmla="*/ 334991 h 496054"/>
                    <a:gd name="connsiteX8" fmla="*/ 86611 w 268087"/>
                    <a:gd name="connsiteY8" fmla="*/ 334991 h 496054"/>
                    <a:gd name="connsiteX9" fmla="*/ 23924 w 268087"/>
                    <a:gd name="connsiteY9" fmla="*/ 280789 h 496054"/>
                    <a:gd name="connsiteX10" fmla="*/ 116 w 268087"/>
                    <a:gd name="connsiteY10" fmla="*/ 113750 h 496054"/>
                    <a:gd name="connsiteX11" fmla="*/ 127516 w 268087"/>
                    <a:gd name="connsiteY11" fmla="*/ -100 h 496054"/>
                    <a:gd name="connsiteX12" fmla="*/ 242380 w 268087"/>
                    <a:gd name="connsiteY12" fmla="*/ 117169 h 496054"/>
                    <a:gd name="connsiteX13" fmla="*/ 242000 w 268087"/>
                    <a:gd name="connsiteY13" fmla="*/ 155668 h 496054"/>
                    <a:gd name="connsiteX14" fmla="*/ 242506 w 268087"/>
                    <a:gd name="connsiteY14" fmla="*/ 155541 h 496054"/>
                    <a:gd name="connsiteX15" fmla="*/ 268088 w 268087"/>
                    <a:gd name="connsiteY15" fmla="*/ 184035 h 49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8087" h="496054">
                      <a:moveTo>
                        <a:pt x="268088" y="184035"/>
                      </a:moveTo>
                      <a:cubicBezTo>
                        <a:pt x="268088" y="209744"/>
                        <a:pt x="246560" y="231906"/>
                        <a:pt x="233008" y="228866"/>
                      </a:cubicBezTo>
                      <a:cubicBezTo>
                        <a:pt x="232708" y="228799"/>
                        <a:pt x="232412" y="228714"/>
                        <a:pt x="232121" y="228613"/>
                      </a:cubicBezTo>
                      <a:cubicBezTo>
                        <a:pt x="228728" y="243062"/>
                        <a:pt x="223313" y="256961"/>
                        <a:pt x="216038" y="269898"/>
                      </a:cubicBezTo>
                      <a:cubicBezTo>
                        <a:pt x="215912" y="319921"/>
                        <a:pt x="215659" y="383748"/>
                        <a:pt x="215659" y="417688"/>
                      </a:cubicBezTo>
                      <a:cubicBezTo>
                        <a:pt x="191850" y="466192"/>
                        <a:pt x="147526" y="496205"/>
                        <a:pt x="104468" y="495952"/>
                      </a:cubicBezTo>
                      <a:cubicBezTo>
                        <a:pt x="92437" y="495952"/>
                        <a:pt x="87244" y="448081"/>
                        <a:pt x="87244" y="417688"/>
                      </a:cubicBezTo>
                      <a:lnTo>
                        <a:pt x="87244" y="334991"/>
                      </a:lnTo>
                      <a:lnTo>
                        <a:pt x="86611" y="334991"/>
                      </a:lnTo>
                      <a:cubicBezTo>
                        <a:pt x="53178" y="334485"/>
                        <a:pt x="34308" y="303965"/>
                        <a:pt x="23924" y="280789"/>
                      </a:cubicBezTo>
                      <a:cubicBezTo>
                        <a:pt x="14806" y="260526"/>
                        <a:pt x="-1531" y="223927"/>
                        <a:pt x="116" y="113750"/>
                      </a:cubicBezTo>
                      <a:cubicBezTo>
                        <a:pt x="1761" y="3572"/>
                        <a:pt x="96236" y="533"/>
                        <a:pt x="127516" y="-100"/>
                      </a:cubicBezTo>
                      <a:cubicBezTo>
                        <a:pt x="158924" y="533"/>
                        <a:pt x="240733" y="6991"/>
                        <a:pt x="242380" y="117169"/>
                      </a:cubicBezTo>
                      <a:cubicBezTo>
                        <a:pt x="242633" y="131099"/>
                        <a:pt x="242380" y="144017"/>
                        <a:pt x="242000" y="155668"/>
                      </a:cubicBezTo>
                      <a:cubicBezTo>
                        <a:pt x="242126" y="155668"/>
                        <a:pt x="242380" y="155541"/>
                        <a:pt x="242506" y="155541"/>
                      </a:cubicBezTo>
                      <a:cubicBezTo>
                        <a:pt x="251624" y="153515"/>
                        <a:pt x="268088" y="158201"/>
                        <a:pt x="268088" y="184035"/>
                      </a:cubicBezTo>
                      <a:close/>
                    </a:path>
                  </a:pathLst>
                </a:custGeom>
                <a:solidFill>
                  <a:srgbClr val="D3A77F"/>
                </a:solidFill>
                <a:ln w="12700" cap="flat">
                  <a:noFill/>
                  <a:prstDash val="solid"/>
                  <a:miter/>
                </a:ln>
              </p:spPr>
              <p:txBody>
                <a:bodyPr rtlCol="0" anchor="ctr"/>
                <a:lstStyle/>
                <a:p>
                  <a:endParaRPr lang="nl-NL" sz="1349"/>
                </a:p>
              </p:txBody>
            </p:sp>
            <p:sp>
              <p:nvSpPr>
                <p:cNvPr id="432" name="Vrije vorm 431">
                  <a:extLst>
                    <a:ext uri="{FF2B5EF4-FFF2-40B4-BE49-F238E27FC236}">
                      <a16:creationId xmlns:a16="http://schemas.microsoft.com/office/drawing/2014/main" id="{29C34CCC-99D4-7F04-C50A-D8D2063A14FF}"/>
                    </a:ext>
                  </a:extLst>
                </p:cNvPr>
                <p:cNvSpPr/>
                <p:nvPr/>
              </p:nvSpPr>
              <p:spPr>
                <a:xfrm>
                  <a:off x="7746442" y="3062125"/>
                  <a:ext cx="265659" cy="174085"/>
                </a:xfrm>
                <a:custGeom>
                  <a:avLst/>
                  <a:gdLst>
                    <a:gd name="connsiteX0" fmla="*/ 88105 w 265659"/>
                    <a:gd name="connsiteY0" fmla="*/ 60094 h 174085"/>
                    <a:gd name="connsiteX1" fmla="*/ 5776 w 265659"/>
                    <a:gd name="connsiteY1" fmla="*/ 173985 h 174085"/>
                    <a:gd name="connsiteX2" fmla="*/ 129870 w 265659"/>
                    <a:gd name="connsiteY2" fmla="*/ -84 h 174085"/>
                    <a:gd name="connsiteX3" fmla="*/ 261582 w 265659"/>
                    <a:gd name="connsiteY3" fmla="*/ 173651 h 174085"/>
                    <a:gd name="connsiteX4" fmla="*/ 88105 w 265659"/>
                    <a:gd name="connsiteY4" fmla="*/ 60094 h 174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659" h="174085">
                      <a:moveTo>
                        <a:pt x="88105" y="60094"/>
                      </a:moveTo>
                      <a:cubicBezTo>
                        <a:pt x="41086" y="57801"/>
                        <a:pt x="-12972" y="128757"/>
                        <a:pt x="5776" y="173985"/>
                      </a:cubicBezTo>
                      <a:cubicBezTo>
                        <a:pt x="-15199" y="75071"/>
                        <a:pt x="19789" y="1319"/>
                        <a:pt x="129870" y="-84"/>
                      </a:cubicBezTo>
                      <a:cubicBezTo>
                        <a:pt x="239950" y="-1489"/>
                        <a:pt x="279304" y="89015"/>
                        <a:pt x="261582" y="173651"/>
                      </a:cubicBezTo>
                      <a:cubicBezTo>
                        <a:pt x="261359" y="173632"/>
                        <a:pt x="121596" y="150109"/>
                        <a:pt x="88105" y="60094"/>
                      </a:cubicBezTo>
                      <a:close/>
                    </a:path>
                  </a:pathLst>
                </a:custGeom>
                <a:solidFill>
                  <a:srgbClr val="203B50"/>
                </a:solidFill>
                <a:ln w="12700" cap="flat">
                  <a:noFill/>
                  <a:prstDash val="solid"/>
                  <a:miter/>
                </a:ln>
              </p:spPr>
              <p:txBody>
                <a:bodyPr rtlCol="0" anchor="ctr"/>
                <a:lstStyle/>
                <a:p>
                  <a:endParaRPr lang="nl-NL" sz="1349"/>
                </a:p>
              </p:txBody>
            </p:sp>
            <p:sp>
              <p:nvSpPr>
                <p:cNvPr id="433" name="Vrije vorm 432">
                  <a:extLst>
                    <a:ext uri="{FF2B5EF4-FFF2-40B4-BE49-F238E27FC236}">
                      <a16:creationId xmlns:a16="http://schemas.microsoft.com/office/drawing/2014/main" id="{689B641A-4486-A013-4A9D-A2B7E2115C35}"/>
                    </a:ext>
                  </a:extLst>
                </p:cNvPr>
                <p:cNvSpPr/>
                <p:nvPr/>
              </p:nvSpPr>
              <p:spPr>
                <a:xfrm>
                  <a:off x="7870361" y="3235672"/>
                  <a:ext cx="21683" cy="26342"/>
                </a:xfrm>
                <a:custGeom>
                  <a:avLst/>
                  <a:gdLst>
                    <a:gd name="connsiteX0" fmla="*/ 11293 w 21683"/>
                    <a:gd name="connsiteY0" fmla="*/ -100 h 26342"/>
                    <a:gd name="connsiteX1" fmla="*/ 113 w 21683"/>
                    <a:gd name="connsiteY1" fmla="*/ 13151 h 26342"/>
                    <a:gd name="connsiteX2" fmla="*/ 9949 w 21683"/>
                    <a:gd name="connsiteY2" fmla="*/ 26190 h 26342"/>
                    <a:gd name="connsiteX3" fmla="*/ 10378 w 21683"/>
                    <a:gd name="connsiteY3" fmla="*/ 26242 h 26342"/>
                    <a:gd name="connsiteX4" fmla="*/ 21570 w 21683"/>
                    <a:gd name="connsiteY4" fmla="*/ 12984 h 26342"/>
                    <a:gd name="connsiteX5" fmla="*/ 11744 w 21683"/>
                    <a:gd name="connsiteY5" fmla="*/ -46 h 26342"/>
                    <a:gd name="connsiteX6" fmla="*/ 11293 w 21683"/>
                    <a:gd name="connsiteY6" fmla="*/ -100 h 2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83" h="26342">
                      <a:moveTo>
                        <a:pt x="11293" y="-100"/>
                      </a:moveTo>
                      <a:cubicBezTo>
                        <a:pt x="4683" y="730"/>
                        <a:pt x="-182" y="6496"/>
                        <a:pt x="113" y="13151"/>
                      </a:cubicBezTo>
                      <a:cubicBezTo>
                        <a:pt x="-772" y="19468"/>
                        <a:pt x="3633" y="25306"/>
                        <a:pt x="9949" y="26190"/>
                      </a:cubicBezTo>
                      <a:cubicBezTo>
                        <a:pt x="10092" y="26210"/>
                        <a:pt x="10234" y="26227"/>
                        <a:pt x="10378" y="26242"/>
                      </a:cubicBezTo>
                      <a:cubicBezTo>
                        <a:pt x="16992" y="25412"/>
                        <a:pt x="21862" y="19644"/>
                        <a:pt x="21570" y="12984"/>
                      </a:cubicBezTo>
                      <a:cubicBezTo>
                        <a:pt x="22455" y="6672"/>
                        <a:pt x="18056" y="838"/>
                        <a:pt x="11744" y="-46"/>
                      </a:cubicBezTo>
                      <a:cubicBezTo>
                        <a:pt x="11593" y="-67"/>
                        <a:pt x="11443" y="-85"/>
                        <a:pt x="11293" y="-100"/>
                      </a:cubicBezTo>
                      <a:close/>
                    </a:path>
                  </a:pathLst>
                </a:custGeom>
                <a:solidFill>
                  <a:srgbClr val="303B39"/>
                </a:solidFill>
                <a:ln w="12700" cap="flat">
                  <a:noFill/>
                  <a:prstDash val="solid"/>
                  <a:miter/>
                </a:ln>
              </p:spPr>
              <p:txBody>
                <a:bodyPr rtlCol="0" anchor="ctr"/>
                <a:lstStyle/>
                <a:p>
                  <a:endParaRPr lang="nl-NL" sz="1349"/>
                </a:p>
              </p:txBody>
            </p:sp>
            <p:sp>
              <p:nvSpPr>
                <p:cNvPr id="434" name="Vrije vorm 433">
                  <a:extLst>
                    <a:ext uri="{FF2B5EF4-FFF2-40B4-BE49-F238E27FC236}">
                      <a16:creationId xmlns:a16="http://schemas.microsoft.com/office/drawing/2014/main" id="{4508A21F-16BB-5ACC-4C98-02683A937BED}"/>
                    </a:ext>
                  </a:extLst>
                </p:cNvPr>
                <p:cNvSpPr/>
                <p:nvPr/>
              </p:nvSpPr>
              <p:spPr>
                <a:xfrm>
                  <a:off x="7795380" y="3330863"/>
                  <a:ext cx="59782" cy="31540"/>
                </a:xfrm>
                <a:custGeom>
                  <a:avLst/>
                  <a:gdLst>
                    <a:gd name="connsiteX0" fmla="*/ 59783 w 59782"/>
                    <a:gd name="connsiteY0" fmla="*/ 6430 h 31540"/>
                    <a:gd name="connsiteX1" fmla="*/ 56790 w 59782"/>
                    <a:gd name="connsiteY1" fmla="*/ -100 h 31540"/>
                    <a:gd name="connsiteX2" fmla="*/ 4292 w 59782"/>
                    <a:gd name="connsiteY2" fmla="*/ 864 h 31540"/>
                    <a:gd name="connsiteX3" fmla="*/ 0 w 59782"/>
                    <a:gd name="connsiteY3" fmla="*/ 6615 h 31540"/>
                    <a:gd name="connsiteX4" fmla="*/ 27381 w 59782"/>
                    <a:gd name="connsiteY4" fmla="*/ 14147 h 31540"/>
                    <a:gd name="connsiteX5" fmla="*/ 59783 w 59782"/>
                    <a:gd name="connsiteY5" fmla="*/ 6429 h 31540"/>
                    <a:gd name="connsiteX6" fmla="*/ 44708 w 59782"/>
                    <a:gd name="connsiteY6" fmla="*/ 28387 h 31540"/>
                    <a:gd name="connsiteX7" fmla="*/ 41715 w 59782"/>
                    <a:gd name="connsiteY7" fmla="*/ 21858 h 31540"/>
                    <a:gd name="connsiteX8" fmla="*/ 24512 w 59782"/>
                    <a:gd name="connsiteY8" fmla="*/ 22433 h 31540"/>
                    <a:gd name="connsiteX9" fmla="*/ 22397 w 59782"/>
                    <a:gd name="connsiteY9" fmla="*/ 25333 h 31540"/>
                    <a:gd name="connsiteX10" fmla="*/ 24549 w 59782"/>
                    <a:gd name="connsiteY10" fmla="*/ 22457 h 31540"/>
                    <a:gd name="connsiteX11" fmla="*/ 20245 w 59782"/>
                    <a:gd name="connsiteY11" fmla="*/ 28202 h 31540"/>
                    <a:gd name="connsiteX12" fmla="*/ 31808 w 59782"/>
                    <a:gd name="connsiteY12" fmla="*/ 31430 h 31540"/>
                    <a:gd name="connsiteX13" fmla="*/ 44707 w 59782"/>
                    <a:gd name="connsiteY13" fmla="*/ 28388 h 31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782" h="31540">
                      <a:moveTo>
                        <a:pt x="59783" y="6430"/>
                      </a:moveTo>
                      <a:lnTo>
                        <a:pt x="56790" y="-100"/>
                      </a:lnTo>
                      <a:cubicBezTo>
                        <a:pt x="24042" y="14932"/>
                        <a:pt x="5083" y="1452"/>
                        <a:pt x="4292" y="864"/>
                      </a:cubicBezTo>
                      <a:lnTo>
                        <a:pt x="0" y="6615"/>
                      </a:lnTo>
                      <a:cubicBezTo>
                        <a:pt x="8147" y="11855"/>
                        <a:pt x="17700" y="14483"/>
                        <a:pt x="27381" y="14147"/>
                      </a:cubicBezTo>
                      <a:cubicBezTo>
                        <a:pt x="38614" y="13954"/>
                        <a:pt x="49670" y="11321"/>
                        <a:pt x="59783" y="6429"/>
                      </a:cubicBezTo>
                      <a:close/>
                      <a:moveTo>
                        <a:pt x="44708" y="28387"/>
                      </a:moveTo>
                      <a:lnTo>
                        <a:pt x="41715" y="21858"/>
                      </a:lnTo>
                      <a:cubicBezTo>
                        <a:pt x="36473" y="25038"/>
                        <a:pt x="29954" y="25257"/>
                        <a:pt x="24512" y="22433"/>
                      </a:cubicBezTo>
                      <a:lnTo>
                        <a:pt x="22397" y="25333"/>
                      </a:lnTo>
                      <a:lnTo>
                        <a:pt x="24549" y="22457"/>
                      </a:lnTo>
                      <a:lnTo>
                        <a:pt x="20245" y="28202"/>
                      </a:lnTo>
                      <a:cubicBezTo>
                        <a:pt x="23682" y="30430"/>
                        <a:pt x="27715" y="31556"/>
                        <a:pt x="31808" y="31430"/>
                      </a:cubicBezTo>
                      <a:cubicBezTo>
                        <a:pt x="36277" y="31362"/>
                        <a:pt x="40678" y="30324"/>
                        <a:pt x="44707" y="28388"/>
                      </a:cubicBezTo>
                      <a:close/>
                    </a:path>
                  </a:pathLst>
                </a:custGeom>
                <a:solidFill>
                  <a:srgbClr val="A07355"/>
                </a:solidFill>
                <a:ln w="12700" cap="flat">
                  <a:noFill/>
                  <a:prstDash val="solid"/>
                  <a:miter/>
                </a:ln>
              </p:spPr>
              <p:txBody>
                <a:bodyPr rtlCol="0" anchor="ctr"/>
                <a:lstStyle/>
                <a:p>
                  <a:endParaRPr lang="nl-NL" sz="1349"/>
                </a:p>
              </p:txBody>
            </p:sp>
            <p:sp>
              <p:nvSpPr>
                <p:cNvPr id="435" name="Vrije vorm 434">
                  <a:extLst>
                    <a:ext uri="{FF2B5EF4-FFF2-40B4-BE49-F238E27FC236}">
                      <a16:creationId xmlns:a16="http://schemas.microsoft.com/office/drawing/2014/main" id="{2918DC19-1928-C3B9-C153-F144714D7DA3}"/>
                    </a:ext>
                  </a:extLst>
                </p:cNvPr>
                <p:cNvSpPr/>
                <p:nvPr/>
              </p:nvSpPr>
              <p:spPr>
                <a:xfrm>
                  <a:off x="7584482" y="3563837"/>
                  <a:ext cx="165781" cy="395171"/>
                </a:xfrm>
                <a:custGeom>
                  <a:avLst/>
                  <a:gdLst>
                    <a:gd name="connsiteX0" fmla="*/ 103241 w 165781"/>
                    <a:gd name="connsiteY0" fmla="*/ 4234 h 395171"/>
                    <a:gd name="connsiteX1" fmla="*/ 101152 w 165781"/>
                    <a:gd name="connsiteY1" fmla="*/ -100 h 395171"/>
                    <a:gd name="connsiteX2" fmla="*/ 97603 w 165781"/>
                    <a:gd name="connsiteY2" fmla="*/ 3140 h 395171"/>
                    <a:gd name="connsiteX3" fmla="*/ 344 w 165781"/>
                    <a:gd name="connsiteY3" fmla="*/ 382457 h 395171"/>
                    <a:gd name="connsiteX4" fmla="*/ 0 w 165781"/>
                    <a:gd name="connsiteY4" fmla="*/ 386160 h 395171"/>
                    <a:gd name="connsiteX5" fmla="*/ 153540 w 165781"/>
                    <a:gd name="connsiteY5" fmla="*/ 395071 h 395171"/>
                    <a:gd name="connsiteX6" fmla="*/ 153983 w 165781"/>
                    <a:gd name="connsiteY6" fmla="*/ 391775 h 395171"/>
                    <a:gd name="connsiteX7" fmla="*/ 165781 w 165781"/>
                    <a:gd name="connsiteY7" fmla="*/ 233740 h 395171"/>
                    <a:gd name="connsiteX8" fmla="*/ 103240 w 165781"/>
                    <a:gd name="connsiteY8" fmla="*/ 4234 h 39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781" h="395171">
                      <a:moveTo>
                        <a:pt x="103241" y="4234"/>
                      </a:moveTo>
                      <a:lnTo>
                        <a:pt x="101152" y="-100"/>
                      </a:lnTo>
                      <a:lnTo>
                        <a:pt x="97603" y="3140"/>
                      </a:lnTo>
                      <a:cubicBezTo>
                        <a:pt x="52832" y="43902"/>
                        <a:pt x="20122" y="171521"/>
                        <a:pt x="344" y="382457"/>
                      </a:cubicBezTo>
                      <a:lnTo>
                        <a:pt x="0" y="386160"/>
                      </a:lnTo>
                      <a:lnTo>
                        <a:pt x="153540" y="395071"/>
                      </a:lnTo>
                      <a:lnTo>
                        <a:pt x="153983" y="391775"/>
                      </a:lnTo>
                      <a:cubicBezTo>
                        <a:pt x="160791" y="339351"/>
                        <a:pt x="164729" y="286594"/>
                        <a:pt x="165781" y="233740"/>
                      </a:cubicBezTo>
                      <a:cubicBezTo>
                        <a:pt x="157637" y="154331"/>
                        <a:pt x="136509" y="76797"/>
                        <a:pt x="103240" y="4234"/>
                      </a:cubicBezTo>
                      <a:close/>
                    </a:path>
                  </a:pathLst>
                </a:custGeom>
                <a:solidFill>
                  <a:srgbClr val="FFFFFF"/>
                </a:solidFill>
                <a:ln w="12700" cap="flat">
                  <a:noFill/>
                  <a:prstDash val="solid"/>
                  <a:miter/>
                </a:ln>
              </p:spPr>
              <p:txBody>
                <a:bodyPr rtlCol="0" anchor="ctr"/>
                <a:lstStyle/>
                <a:p>
                  <a:endParaRPr lang="nl-NL" sz="1349"/>
                </a:p>
              </p:txBody>
            </p:sp>
            <p:sp>
              <p:nvSpPr>
                <p:cNvPr id="436" name="Vrije vorm 435">
                  <a:extLst>
                    <a:ext uri="{FF2B5EF4-FFF2-40B4-BE49-F238E27FC236}">
                      <a16:creationId xmlns:a16="http://schemas.microsoft.com/office/drawing/2014/main" id="{0C8528C9-A096-2E74-5923-1EF6546DE0BD}"/>
                    </a:ext>
                  </a:extLst>
                </p:cNvPr>
                <p:cNvSpPr/>
                <p:nvPr/>
              </p:nvSpPr>
              <p:spPr>
                <a:xfrm>
                  <a:off x="7610290" y="3488249"/>
                  <a:ext cx="566199" cy="1492747"/>
                </a:xfrm>
                <a:custGeom>
                  <a:avLst/>
                  <a:gdLst>
                    <a:gd name="connsiteX0" fmla="*/ 509248 w 566199"/>
                    <a:gd name="connsiteY0" fmla="*/ 740538 h 1492747"/>
                    <a:gd name="connsiteX1" fmla="*/ 457281 w 566199"/>
                    <a:gd name="connsiteY1" fmla="*/ 382128 h 1492747"/>
                    <a:gd name="connsiteX2" fmla="*/ 486083 w 566199"/>
                    <a:gd name="connsiteY2" fmla="*/ 232336 h 1492747"/>
                    <a:gd name="connsiteX3" fmla="*/ 515010 w 566199"/>
                    <a:gd name="connsiteY3" fmla="*/ 81813 h 1492747"/>
                    <a:gd name="connsiteX4" fmla="*/ 515222 w 566199"/>
                    <a:gd name="connsiteY4" fmla="*/ 80057 h 1492747"/>
                    <a:gd name="connsiteX5" fmla="*/ 513960 w 566199"/>
                    <a:gd name="connsiteY5" fmla="*/ 78821 h 1492747"/>
                    <a:gd name="connsiteX6" fmla="*/ 369152 w 566199"/>
                    <a:gd name="connsiteY6" fmla="*/ 2348 h 1492747"/>
                    <a:gd name="connsiteX7" fmla="*/ 366469 w 566199"/>
                    <a:gd name="connsiteY7" fmla="*/ 1779 h 1492747"/>
                    <a:gd name="connsiteX8" fmla="*/ 365218 w 566199"/>
                    <a:gd name="connsiteY8" fmla="*/ 4228 h 1492747"/>
                    <a:gd name="connsiteX9" fmla="*/ 278092 w 566199"/>
                    <a:gd name="connsiteY9" fmla="*/ 161391 h 1492747"/>
                    <a:gd name="connsiteX10" fmla="*/ 193684 w 566199"/>
                    <a:gd name="connsiteY10" fmla="*/ 311542 h 1492747"/>
                    <a:gd name="connsiteX11" fmla="*/ 222760 w 566199"/>
                    <a:gd name="connsiteY11" fmla="*/ 6558 h 1492747"/>
                    <a:gd name="connsiteX12" fmla="*/ 226211 w 566199"/>
                    <a:gd name="connsiteY12" fmla="*/ -100 h 1492747"/>
                    <a:gd name="connsiteX13" fmla="*/ 218865 w 566199"/>
                    <a:gd name="connsiteY13" fmla="*/ 1383 h 1492747"/>
                    <a:gd name="connsiteX14" fmla="*/ 71694 w 566199"/>
                    <a:gd name="connsiteY14" fmla="*/ 78821 h 1492747"/>
                    <a:gd name="connsiteX15" fmla="*/ 70434 w 566199"/>
                    <a:gd name="connsiteY15" fmla="*/ 80057 h 1492747"/>
                    <a:gd name="connsiteX16" fmla="*/ 70643 w 566199"/>
                    <a:gd name="connsiteY16" fmla="*/ 81813 h 1492747"/>
                    <a:gd name="connsiteX17" fmla="*/ 85261 w 566199"/>
                    <a:gd name="connsiteY17" fmla="*/ 178915 h 1492747"/>
                    <a:gd name="connsiteX18" fmla="*/ 78087 w 566199"/>
                    <a:gd name="connsiteY18" fmla="*/ 281750 h 1492747"/>
                    <a:gd name="connsiteX19" fmla="*/ 105829 w 566199"/>
                    <a:gd name="connsiteY19" fmla="*/ 329388 h 1492747"/>
                    <a:gd name="connsiteX20" fmla="*/ 126433 w 566199"/>
                    <a:gd name="connsiteY20" fmla="*/ 357549 h 1492747"/>
                    <a:gd name="connsiteX21" fmla="*/ 65955 w 566199"/>
                    <a:gd name="connsiteY21" fmla="*/ 727299 h 1492747"/>
                    <a:gd name="connsiteX22" fmla="*/ 0 w 566199"/>
                    <a:gd name="connsiteY22" fmla="*/ 1034873 h 1492747"/>
                    <a:gd name="connsiteX23" fmla="*/ 15806 w 566199"/>
                    <a:gd name="connsiteY23" fmla="*/ 1492648 h 1492747"/>
                    <a:gd name="connsiteX24" fmla="*/ 548429 w 566199"/>
                    <a:gd name="connsiteY24" fmla="*/ 1492648 h 1492747"/>
                    <a:gd name="connsiteX25" fmla="*/ 566199 w 566199"/>
                    <a:gd name="connsiteY25" fmla="*/ 1034891 h 1492747"/>
                    <a:gd name="connsiteX26" fmla="*/ 566199 w 566199"/>
                    <a:gd name="connsiteY26" fmla="*/ 1034607 h 1492747"/>
                    <a:gd name="connsiteX27" fmla="*/ 509248 w 566199"/>
                    <a:gd name="connsiteY27" fmla="*/ 740538 h 149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6199" h="1492747">
                      <a:moveTo>
                        <a:pt x="509248" y="740538"/>
                      </a:moveTo>
                      <a:cubicBezTo>
                        <a:pt x="479381" y="654307"/>
                        <a:pt x="451172" y="572856"/>
                        <a:pt x="457281" y="382128"/>
                      </a:cubicBezTo>
                      <a:cubicBezTo>
                        <a:pt x="464278" y="331732"/>
                        <a:pt x="473891" y="281733"/>
                        <a:pt x="486083" y="232336"/>
                      </a:cubicBezTo>
                      <a:cubicBezTo>
                        <a:pt x="498330" y="182698"/>
                        <a:pt x="507986" y="132456"/>
                        <a:pt x="515010" y="81813"/>
                      </a:cubicBezTo>
                      <a:lnTo>
                        <a:pt x="515222" y="80057"/>
                      </a:lnTo>
                      <a:lnTo>
                        <a:pt x="513960" y="78821"/>
                      </a:lnTo>
                      <a:cubicBezTo>
                        <a:pt x="474247" y="39663"/>
                        <a:pt x="423883" y="13066"/>
                        <a:pt x="369152" y="2348"/>
                      </a:cubicBezTo>
                      <a:lnTo>
                        <a:pt x="366469" y="1779"/>
                      </a:lnTo>
                      <a:lnTo>
                        <a:pt x="365218" y="4228"/>
                      </a:lnTo>
                      <a:cubicBezTo>
                        <a:pt x="335476" y="62372"/>
                        <a:pt x="307599" y="110469"/>
                        <a:pt x="278092" y="161391"/>
                      </a:cubicBezTo>
                      <a:cubicBezTo>
                        <a:pt x="251960" y="206501"/>
                        <a:pt x="224987" y="253051"/>
                        <a:pt x="193684" y="311542"/>
                      </a:cubicBezTo>
                      <a:cubicBezTo>
                        <a:pt x="184780" y="202703"/>
                        <a:pt x="191720" y="66317"/>
                        <a:pt x="222760" y="6558"/>
                      </a:cubicBezTo>
                      <a:lnTo>
                        <a:pt x="226211" y="-100"/>
                      </a:lnTo>
                      <a:lnTo>
                        <a:pt x="218865" y="1383"/>
                      </a:lnTo>
                      <a:cubicBezTo>
                        <a:pt x="163173" y="11911"/>
                        <a:pt x="111912" y="38884"/>
                        <a:pt x="71694" y="78821"/>
                      </a:cubicBezTo>
                      <a:lnTo>
                        <a:pt x="70434" y="80057"/>
                      </a:lnTo>
                      <a:lnTo>
                        <a:pt x="70643" y="81813"/>
                      </a:lnTo>
                      <a:cubicBezTo>
                        <a:pt x="73710" y="107111"/>
                        <a:pt x="80239" y="153630"/>
                        <a:pt x="85261" y="178915"/>
                      </a:cubicBezTo>
                      <a:cubicBezTo>
                        <a:pt x="79325" y="198920"/>
                        <a:pt x="69667" y="250776"/>
                        <a:pt x="78087" y="281750"/>
                      </a:cubicBezTo>
                      <a:cubicBezTo>
                        <a:pt x="83891" y="299399"/>
                        <a:pt x="93342" y="315630"/>
                        <a:pt x="105829" y="329388"/>
                      </a:cubicBezTo>
                      <a:cubicBezTo>
                        <a:pt x="112494" y="337897"/>
                        <a:pt x="119383" y="346690"/>
                        <a:pt x="126433" y="357549"/>
                      </a:cubicBezTo>
                      <a:cubicBezTo>
                        <a:pt x="132616" y="553805"/>
                        <a:pt x="100239" y="638088"/>
                        <a:pt x="65955" y="727299"/>
                      </a:cubicBezTo>
                      <a:cubicBezTo>
                        <a:pt x="24927" y="824796"/>
                        <a:pt x="2555" y="929126"/>
                        <a:pt x="0" y="1034873"/>
                      </a:cubicBezTo>
                      <a:lnTo>
                        <a:pt x="15806" y="1492648"/>
                      </a:lnTo>
                      <a:lnTo>
                        <a:pt x="548429" y="1492648"/>
                      </a:lnTo>
                      <a:lnTo>
                        <a:pt x="566199" y="1034891"/>
                      </a:lnTo>
                      <a:lnTo>
                        <a:pt x="566199" y="1034607"/>
                      </a:lnTo>
                      <a:cubicBezTo>
                        <a:pt x="564084" y="934058"/>
                        <a:pt x="544823" y="834607"/>
                        <a:pt x="509248" y="740538"/>
                      </a:cubicBezTo>
                      <a:close/>
                    </a:path>
                  </a:pathLst>
                </a:custGeom>
                <a:solidFill>
                  <a:srgbClr val="FFFFFF"/>
                </a:solidFill>
                <a:ln w="12700" cap="flat">
                  <a:noFill/>
                  <a:prstDash val="solid"/>
                  <a:miter/>
                </a:ln>
              </p:spPr>
              <p:txBody>
                <a:bodyPr rtlCol="0" anchor="ctr"/>
                <a:lstStyle/>
                <a:p>
                  <a:endParaRPr lang="nl-NL" sz="1349"/>
                </a:p>
              </p:txBody>
            </p:sp>
            <p:sp>
              <p:nvSpPr>
                <p:cNvPr id="437" name="Vrije vorm 436">
                  <a:extLst>
                    <a:ext uri="{FF2B5EF4-FFF2-40B4-BE49-F238E27FC236}">
                      <a16:creationId xmlns:a16="http://schemas.microsoft.com/office/drawing/2014/main" id="{8A5723F3-AD18-215E-1F8D-CE06C2E5D4ED}"/>
                    </a:ext>
                  </a:extLst>
                </p:cNvPr>
                <p:cNvSpPr/>
                <p:nvPr/>
              </p:nvSpPr>
              <p:spPr>
                <a:xfrm>
                  <a:off x="8028691" y="3550128"/>
                  <a:ext cx="339639" cy="513755"/>
                </a:xfrm>
                <a:custGeom>
                  <a:avLst/>
                  <a:gdLst>
                    <a:gd name="connsiteX0" fmla="*/ 170757 w 339639"/>
                    <a:gd name="connsiteY0" fmla="*/ 105488 h 513755"/>
                    <a:gd name="connsiteX1" fmla="*/ 339640 w 339639"/>
                    <a:gd name="connsiteY1" fmla="*/ 480926 h 513755"/>
                    <a:gd name="connsiteX2" fmla="*/ 227196 w 339639"/>
                    <a:gd name="connsiteY2" fmla="*/ 513656 h 513755"/>
                    <a:gd name="connsiteX3" fmla="*/ 34725 w 339639"/>
                    <a:gd name="connsiteY3" fmla="*/ 172962 h 513755"/>
                    <a:gd name="connsiteX4" fmla="*/ 22889 w 339639"/>
                    <a:gd name="connsiteY4" fmla="*/ 8346 h 513755"/>
                    <a:gd name="connsiteX5" fmla="*/ 170757 w 339639"/>
                    <a:gd name="connsiteY5" fmla="*/ 105488 h 51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639" h="513755">
                      <a:moveTo>
                        <a:pt x="170757" y="105488"/>
                      </a:moveTo>
                      <a:cubicBezTo>
                        <a:pt x="218718" y="189640"/>
                        <a:pt x="327408" y="405541"/>
                        <a:pt x="339640" y="480926"/>
                      </a:cubicBezTo>
                      <a:lnTo>
                        <a:pt x="227196" y="513656"/>
                      </a:lnTo>
                      <a:cubicBezTo>
                        <a:pt x="202870" y="439037"/>
                        <a:pt x="79074" y="249200"/>
                        <a:pt x="34725" y="172962"/>
                      </a:cubicBezTo>
                      <a:cubicBezTo>
                        <a:pt x="13762" y="136941"/>
                        <a:pt x="-24936" y="37658"/>
                        <a:pt x="22889" y="8346"/>
                      </a:cubicBezTo>
                      <a:cubicBezTo>
                        <a:pt x="76898" y="-24753"/>
                        <a:pt x="136896" y="46087"/>
                        <a:pt x="170757" y="105488"/>
                      </a:cubicBezTo>
                      <a:close/>
                    </a:path>
                  </a:pathLst>
                </a:custGeom>
                <a:solidFill>
                  <a:srgbClr val="D3A77F"/>
                </a:solidFill>
                <a:ln w="12700" cap="flat">
                  <a:noFill/>
                  <a:prstDash val="solid"/>
                  <a:miter/>
                </a:ln>
              </p:spPr>
              <p:txBody>
                <a:bodyPr rtlCol="0" anchor="ctr"/>
                <a:lstStyle/>
                <a:p>
                  <a:endParaRPr lang="nl-NL" sz="1349"/>
                </a:p>
              </p:txBody>
            </p:sp>
            <p:sp>
              <p:nvSpPr>
                <p:cNvPr id="438" name="Vrije vorm 437">
                  <a:extLst>
                    <a:ext uri="{FF2B5EF4-FFF2-40B4-BE49-F238E27FC236}">
                      <a16:creationId xmlns:a16="http://schemas.microsoft.com/office/drawing/2014/main" id="{CD013A5D-2C88-C957-8AD0-E54EEAB4F542}"/>
                    </a:ext>
                  </a:extLst>
                </p:cNvPr>
                <p:cNvSpPr/>
                <p:nvPr/>
              </p:nvSpPr>
              <p:spPr>
                <a:xfrm>
                  <a:off x="8024444" y="3538964"/>
                  <a:ext cx="281086" cy="352025"/>
                </a:xfrm>
                <a:custGeom>
                  <a:avLst/>
                  <a:gdLst>
                    <a:gd name="connsiteX0" fmla="*/ 279700 w 281086"/>
                    <a:gd name="connsiteY0" fmla="*/ 280627 h 352025"/>
                    <a:gd name="connsiteX1" fmla="*/ 74148 w 281086"/>
                    <a:gd name="connsiteY1" fmla="*/ 6622 h 352025"/>
                    <a:gd name="connsiteX2" fmla="*/ 24206 w 281086"/>
                    <a:gd name="connsiteY2" fmla="*/ 6328 h 352025"/>
                    <a:gd name="connsiteX3" fmla="*/ 120311 w 281086"/>
                    <a:gd name="connsiteY3" fmla="*/ 342445 h 352025"/>
                    <a:gd name="connsiteX4" fmla="*/ 126026 w 281086"/>
                    <a:gd name="connsiteY4" fmla="*/ 351925 h 352025"/>
                    <a:gd name="connsiteX5" fmla="*/ 281086 w 281086"/>
                    <a:gd name="connsiteY5" fmla="*/ 283892 h 35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086" h="352025">
                      <a:moveTo>
                        <a:pt x="279700" y="280627"/>
                      </a:moveTo>
                      <a:cubicBezTo>
                        <a:pt x="275385" y="270480"/>
                        <a:pt x="167759" y="48317"/>
                        <a:pt x="74148" y="6622"/>
                      </a:cubicBezTo>
                      <a:cubicBezTo>
                        <a:pt x="58706" y="-2235"/>
                        <a:pt x="39751" y="-2347"/>
                        <a:pt x="24206" y="6328"/>
                      </a:cubicBezTo>
                      <a:cubicBezTo>
                        <a:pt x="-53598" y="54022"/>
                        <a:pt x="77297" y="271105"/>
                        <a:pt x="120311" y="342445"/>
                      </a:cubicBezTo>
                      <a:lnTo>
                        <a:pt x="126026" y="351925"/>
                      </a:lnTo>
                      <a:lnTo>
                        <a:pt x="281086" y="283892"/>
                      </a:lnTo>
                      <a:close/>
                    </a:path>
                  </a:pathLst>
                </a:custGeom>
                <a:solidFill>
                  <a:srgbClr val="FFFFFF"/>
                </a:solidFill>
                <a:ln w="12700" cap="flat">
                  <a:noFill/>
                  <a:prstDash val="solid"/>
                  <a:miter/>
                </a:ln>
              </p:spPr>
              <p:txBody>
                <a:bodyPr rtlCol="0" anchor="ctr"/>
                <a:lstStyle/>
                <a:p>
                  <a:endParaRPr lang="nl-NL" sz="1349"/>
                </a:p>
              </p:txBody>
            </p:sp>
            <p:sp>
              <p:nvSpPr>
                <p:cNvPr id="439" name="Vrije vorm 438">
                  <a:extLst>
                    <a:ext uri="{FF2B5EF4-FFF2-40B4-BE49-F238E27FC236}">
                      <a16:creationId xmlns:a16="http://schemas.microsoft.com/office/drawing/2014/main" id="{710B0081-12CB-CA83-C75E-BF96C27A975F}"/>
                    </a:ext>
                  </a:extLst>
                </p:cNvPr>
                <p:cNvSpPr/>
                <p:nvPr/>
              </p:nvSpPr>
              <p:spPr>
                <a:xfrm>
                  <a:off x="7801813" y="3490128"/>
                  <a:ext cx="215398" cy="364215"/>
                </a:xfrm>
                <a:custGeom>
                  <a:avLst/>
                  <a:gdLst>
                    <a:gd name="connsiteX0" fmla="*/ 174946 w 215398"/>
                    <a:gd name="connsiteY0" fmla="*/ -100 h 364215"/>
                    <a:gd name="connsiteX1" fmla="*/ 215399 w 215398"/>
                    <a:gd name="connsiteY1" fmla="*/ 11019 h 364215"/>
                    <a:gd name="connsiteX2" fmla="*/ 205703 w 215398"/>
                    <a:gd name="connsiteY2" fmla="*/ 111916 h 364215"/>
                    <a:gd name="connsiteX3" fmla="*/ 143495 w 215398"/>
                    <a:gd name="connsiteY3" fmla="*/ 131154 h 364215"/>
                    <a:gd name="connsiteX4" fmla="*/ 169133 w 215398"/>
                    <a:gd name="connsiteY4" fmla="*/ 188841 h 364215"/>
                    <a:gd name="connsiteX5" fmla="*/ 0 w 215398"/>
                    <a:gd name="connsiteY5" fmla="*/ 364115 h 364215"/>
                    <a:gd name="connsiteX6" fmla="*/ 2161 w 215398"/>
                    <a:gd name="connsiteY6" fmla="*/ 309663 h 36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398" h="364215">
                      <a:moveTo>
                        <a:pt x="174946" y="-100"/>
                      </a:moveTo>
                      <a:cubicBezTo>
                        <a:pt x="188777" y="2203"/>
                        <a:pt x="202333" y="5930"/>
                        <a:pt x="215399" y="11019"/>
                      </a:cubicBezTo>
                      <a:lnTo>
                        <a:pt x="205703" y="111916"/>
                      </a:lnTo>
                      <a:lnTo>
                        <a:pt x="143495" y="131154"/>
                      </a:lnTo>
                      <a:lnTo>
                        <a:pt x="169133" y="188841"/>
                      </a:lnTo>
                      <a:lnTo>
                        <a:pt x="0" y="364115"/>
                      </a:lnTo>
                      <a:lnTo>
                        <a:pt x="2161" y="309663"/>
                      </a:lnTo>
                      <a:close/>
                    </a:path>
                  </a:pathLst>
                </a:custGeom>
                <a:solidFill>
                  <a:srgbClr val="D0DCE7"/>
                </a:solidFill>
                <a:ln w="12700" cap="flat">
                  <a:noFill/>
                  <a:prstDash val="solid"/>
                  <a:miter/>
                </a:ln>
              </p:spPr>
              <p:txBody>
                <a:bodyPr rtlCol="0" anchor="ctr"/>
                <a:lstStyle/>
                <a:p>
                  <a:endParaRPr lang="nl-NL" sz="1349"/>
                </a:p>
              </p:txBody>
            </p:sp>
            <p:sp>
              <p:nvSpPr>
                <p:cNvPr id="440" name="Vrije vorm 439">
                  <a:extLst>
                    <a:ext uri="{FF2B5EF4-FFF2-40B4-BE49-F238E27FC236}">
                      <a16:creationId xmlns:a16="http://schemas.microsoft.com/office/drawing/2014/main" id="{6FC2A8E8-76BA-0D7B-92A8-FB4AA1D13166}"/>
                    </a:ext>
                  </a:extLst>
                </p:cNvPr>
                <p:cNvSpPr/>
                <p:nvPr/>
              </p:nvSpPr>
              <p:spPr>
                <a:xfrm>
                  <a:off x="8063900" y="3776955"/>
                  <a:ext cx="116407" cy="1204348"/>
                </a:xfrm>
                <a:custGeom>
                  <a:avLst/>
                  <a:gdLst>
                    <a:gd name="connsiteX0" fmla="*/ 99571 w 116407"/>
                    <a:gd name="connsiteY0" fmla="*/ 1204248 h 1204348"/>
                    <a:gd name="connsiteX1" fmla="*/ 90071 w 116407"/>
                    <a:gd name="connsiteY1" fmla="*/ 1203628 h 1204348"/>
                    <a:gd name="connsiteX2" fmla="*/ 60848 w 116407"/>
                    <a:gd name="connsiteY2" fmla="*/ 483130 h 1204348"/>
                    <a:gd name="connsiteX3" fmla="*/ 28164 w 116407"/>
                    <a:gd name="connsiteY3" fmla="*/ 383058 h 1204348"/>
                    <a:gd name="connsiteX4" fmla="*/ 17447 w 116407"/>
                    <a:gd name="connsiteY4" fmla="*/ -100 h 1204348"/>
                    <a:gd name="connsiteX5" fmla="*/ 26676 w 116407"/>
                    <a:gd name="connsiteY5" fmla="*/ 2281 h 1204348"/>
                    <a:gd name="connsiteX6" fmla="*/ 37343 w 116407"/>
                    <a:gd name="connsiteY6" fmla="*/ 380553 h 1204348"/>
                    <a:gd name="connsiteX7" fmla="*/ 69791 w 116407"/>
                    <a:gd name="connsiteY7" fmla="*/ 479855 h 1204348"/>
                    <a:gd name="connsiteX8" fmla="*/ 99571 w 116407"/>
                    <a:gd name="connsiteY8" fmla="*/ 1204248 h 120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407" h="1204348">
                      <a:moveTo>
                        <a:pt x="99571" y="1204248"/>
                      </a:moveTo>
                      <a:lnTo>
                        <a:pt x="90071" y="1203628"/>
                      </a:lnTo>
                      <a:cubicBezTo>
                        <a:pt x="124986" y="658814"/>
                        <a:pt x="100836" y="592678"/>
                        <a:pt x="60848" y="483130"/>
                      </a:cubicBezTo>
                      <a:cubicBezTo>
                        <a:pt x="50862" y="455805"/>
                        <a:pt x="39563" y="424833"/>
                        <a:pt x="28164" y="383058"/>
                      </a:cubicBezTo>
                      <a:cubicBezTo>
                        <a:pt x="-5335" y="257936"/>
                        <a:pt x="-9006" y="126698"/>
                        <a:pt x="17447" y="-100"/>
                      </a:cubicBezTo>
                      <a:lnTo>
                        <a:pt x="26676" y="2281"/>
                      </a:lnTo>
                      <a:cubicBezTo>
                        <a:pt x="609" y="127471"/>
                        <a:pt x="4261" y="257030"/>
                        <a:pt x="37343" y="380553"/>
                      </a:cubicBezTo>
                      <a:cubicBezTo>
                        <a:pt x="48643" y="421943"/>
                        <a:pt x="59880" y="452716"/>
                        <a:pt x="69791" y="479855"/>
                      </a:cubicBezTo>
                      <a:cubicBezTo>
                        <a:pt x="110213" y="590582"/>
                        <a:pt x="134611" y="657425"/>
                        <a:pt x="99571" y="1204248"/>
                      </a:cubicBezTo>
                      <a:close/>
                    </a:path>
                  </a:pathLst>
                </a:custGeom>
                <a:solidFill>
                  <a:srgbClr val="D0DCE7"/>
                </a:solidFill>
                <a:ln w="12700" cap="flat">
                  <a:noFill/>
                  <a:prstDash val="solid"/>
                  <a:miter/>
                </a:ln>
              </p:spPr>
              <p:txBody>
                <a:bodyPr rtlCol="0" anchor="ctr"/>
                <a:lstStyle/>
                <a:p>
                  <a:endParaRPr lang="nl-NL" sz="1349"/>
                </a:p>
              </p:txBody>
            </p:sp>
            <p:sp>
              <p:nvSpPr>
                <p:cNvPr id="441" name="Vrije vorm 440">
                  <a:extLst>
                    <a:ext uri="{FF2B5EF4-FFF2-40B4-BE49-F238E27FC236}">
                      <a16:creationId xmlns:a16="http://schemas.microsoft.com/office/drawing/2014/main" id="{8D37308E-EF3C-7EDD-D2B7-E68287D63F3E}"/>
                    </a:ext>
                  </a:extLst>
                </p:cNvPr>
                <p:cNvSpPr/>
                <p:nvPr/>
              </p:nvSpPr>
              <p:spPr>
                <a:xfrm>
                  <a:off x="7532810" y="6045045"/>
                  <a:ext cx="223904" cy="108704"/>
                </a:xfrm>
                <a:custGeom>
                  <a:avLst/>
                  <a:gdLst>
                    <a:gd name="connsiteX0" fmla="*/ 223905 w 223904"/>
                    <a:gd name="connsiteY0" fmla="*/ 108601 h 108704"/>
                    <a:gd name="connsiteX1" fmla="*/ 4138 w 223904"/>
                    <a:gd name="connsiteY1" fmla="*/ 108604 h 108704"/>
                    <a:gd name="connsiteX2" fmla="*/ 16307 w 223904"/>
                    <a:gd name="connsiteY2" fmla="*/ 56041 h 108704"/>
                    <a:gd name="connsiteX3" fmla="*/ 72251 w 223904"/>
                    <a:gd name="connsiteY3" fmla="*/ 37726 h 108704"/>
                    <a:gd name="connsiteX4" fmla="*/ 136812 w 223904"/>
                    <a:gd name="connsiteY4" fmla="*/ -100 h 108704"/>
                    <a:gd name="connsiteX5" fmla="*/ 136812 w 223904"/>
                    <a:gd name="connsiteY5" fmla="*/ -100 h 108704"/>
                    <a:gd name="connsiteX6" fmla="*/ 180062 w 223904"/>
                    <a:gd name="connsiteY6" fmla="*/ 23252 h 108704"/>
                    <a:gd name="connsiteX7" fmla="*/ 186569 w 223904"/>
                    <a:gd name="connsiteY7" fmla="*/ 28717 h 108704"/>
                    <a:gd name="connsiteX8" fmla="*/ 223902 w 223904"/>
                    <a:gd name="connsiteY8" fmla="*/ 28893 h 10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904" h="108704">
                      <a:moveTo>
                        <a:pt x="223905" y="108601"/>
                      </a:moveTo>
                      <a:lnTo>
                        <a:pt x="4138" y="108604"/>
                      </a:lnTo>
                      <a:cubicBezTo>
                        <a:pt x="4138" y="108604"/>
                        <a:pt x="-10881" y="67551"/>
                        <a:pt x="16307" y="56041"/>
                      </a:cubicBezTo>
                      <a:cubicBezTo>
                        <a:pt x="27532" y="51289"/>
                        <a:pt x="72251" y="37726"/>
                        <a:pt x="72251" y="37726"/>
                      </a:cubicBezTo>
                      <a:lnTo>
                        <a:pt x="136812" y="-100"/>
                      </a:lnTo>
                      <a:lnTo>
                        <a:pt x="136812" y="-100"/>
                      </a:lnTo>
                      <a:cubicBezTo>
                        <a:pt x="152739" y="4486"/>
                        <a:pt x="167490" y="12451"/>
                        <a:pt x="180062" y="23252"/>
                      </a:cubicBezTo>
                      <a:lnTo>
                        <a:pt x="186569" y="28717"/>
                      </a:lnTo>
                      <a:lnTo>
                        <a:pt x="223902" y="28893"/>
                      </a:lnTo>
                      <a:close/>
                    </a:path>
                  </a:pathLst>
                </a:custGeom>
                <a:solidFill>
                  <a:srgbClr val="DFE4E3"/>
                </a:solidFill>
                <a:ln w="12700" cap="flat">
                  <a:noFill/>
                  <a:prstDash val="solid"/>
                  <a:miter/>
                </a:ln>
              </p:spPr>
              <p:txBody>
                <a:bodyPr rtlCol="0" anchor="ctr"/>
                <a:lstStyle/>
                <a:p>
                  <a:endParaRPr lang="nl-NL" sz="1349"/>
                </a:p>
              </p:txBody>
            </p:sp>
            <p:sp>
              <p:nvSpPr>
                <p:cNvPr id="442" name="Vrije vorm 441">
                  <a:extLst>
                    <a:ext uri="{FF2B5EF4-FFF2-40B4-BE49-F238E27FC236}">
                      <a16:creationId xmlns:a16="http://schemas.microsoft.com/office/drawing/2014/main" id="{D8E40606-E355-68E4-10A1-EDEA30F51B58}"/>
                    </a:ext>
                  </a:extLst>
                </p:cNvPr>
                <p:cNvSpPr/>
                <p:nvPr/>
              </p:nvSpPr>
              <p:spPr>
                <a:xfrm>
                  <a:off x="7605066" y="6039070"/>
                  <a:ext cx="85885" cy="46981"/>
                </a:xfrm>
                <a:custGeom>
                  <a:avLst/>
                  <a:gdLst>
                    <a:gd name="connsiteX0" fmla="*/ 0 w 85885"/>
                    <a:gd name="connsiteY0" fmla="*/ 43807 h 46981"/>
                    <a:gd name="connsiteX1" fmla="*/ 71470 w 85885"/>
                    <a:gd name="connsiteY1" fmla="*/ 0 h 46981"/>
                    <a:gd name="connsiteX2" fmla="*/ 85885 w 85885"/>
                    <a:gd name="connsiteY2" fmla="*/ 14606 h 46981"/>
                    <a:gd name="connsiteX3" fmla="*/ 28540 w 85885"/>
                    <a:gd name="connsiteY3" fmla="*/ 46982 h 46981"/>
                    <a:gd name="connsiteX4" fmla="*/ 0 w 85885"/>
                    <a:gd name="connsiteY4" fmla="*/ 43807 h 46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85" h="46981">
                      <a:moveTo>
                        <a:pt x="0" y="43807"/>
                      </a:moveTo>
                      <a:lnTo>
                        <a:pt x="71470" y="0"/>
                      </a:lnTo>
                      <a:lnTo>
                        <a:pt x="85885" y="14606"/>
                      </a:lnTo>
                      <a:lnTo>
                        <a:pt x="28540" y="46982"/>
                      </a:lnTo>
                      <a:lnTo>
                        <a:pt x="0" y="43807"/>
                      </a:lnTo>
                      <a:close/>
                    </a:path>
                  </a:pathLst>
                </a:custGeom>
                <a:solidFill>
                  <a:srgbClr val="BFC8C7"/>
                </a:solidFill>
                <a:ln w="12700" cap="flat">
                  <a:noFill/>
                  <a:prstDash val="solid"/>
                  <a:miter/>
                </a:ln>
              </p:spPr>
              <p:txBody>
                <a:bodyPr rtlCol="0" anchor="ctr"/>
                <a:lstStyle/>
                <a:p>
                  <a:endParaRPr lang="nl-NL" sz="1349"/>
                </a:p>
              </p:txBody>
            </p:sp>
            <p:sp>
              <p:nvSpPr>
                <p:cNvPr id="443" name="Vrije vorm 442">
                  <a:extLst>
                    <a:ext uri="{FF2B5EF4-FFF2-40B4-BE49-F238E27FC236}">
                      <a16:creationId xmlns:a16="http://schemas.microsoft.com/office/drawing/2014/main" id="{95534340-E652-4806-FA76-00914EFC6345}"/>
                    </a:ext>
                  </a:extLst>
                </p:cNvPr>
                <p:cNvSpPr/>
                <p:nvPr/>
              </p:nvSpPr>
              <p:spPr>
                <a:xfrm>
                  <a:off x="7895441" y="6047001"/>
                  <a:ext cx="207201" cy="105286"/>
                </a:xfrm>
                <a:custGeom>
                  <a:avLst/>
                  <a:gdLst>
                    <a:gd name="connsiteX0" fmla="*/ 48 w 207201"/>
                    <a:gd name="connsiteY0" fmla="*/ 105185 h 105286"/>
                    <a:gd name="connsiteX1" fmla="*/ 11760 w 207201"/>
                    <a:gd name="connsiteY1" fmla="*/ 62430 h 105286"/>
                    <a:gd name="connsiteX2" fmla="*/ 52765 w 207201"/>
                    <a:gd name="connsiteY2" fmla="*/ 57547 h 105286"/>
                    <a:gd name="connsiteX3" fmla="*/ 109094 w 207201"/>
                    <a:gd name="connsiteY3" fmla="*/ -100 h 105286"/>
                    <a:gd name="connsiteX4" fmla="*/ 189000 w 207201"/>
                    <a:gd name="connsiteY4" fmla="*/ 26775 h 105286"/>
                    <a:gd name="connsiteX5" fmla="*/ 207202 w 207201"/>
                    <a:gd name="connsiteY5" fmla="*/ 29425 h 105286"/>
                    <a:gd name="connsiteX6" fmla="*/ 207202 w 207201"/>
                    <a:gd name="connsiteY6" fmla="*/ 105186 h 105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201" h="105286">
                      <a:moveTo>
                        <a:pt x="48" y="105185"/>
                      </a:moveTo>
                      <a:cubicBezTo>
                        <a:pt x="48" y="94101"/>
                        <a:pt x="-1415" y="70346"/>
                        <a:pt x="11760" y="62430"/>
                      </a:cubicBezTo>
                      <a:cubicBezTo>
                        <a:pt x="21372" y="56654"/>
                        <a:pt x="47076" y="59393"/>
                        <a:pt x="52765" y="57547"/>
                      </a:cubicBezTo>
                      <a:cubicBezTo>
                        <a:pt x="59713" y="55298"/>
                        <a:pt x="101433" y="9486"/>
                        <a:pt x="109094" y="-100"/>
                      </a:cubicBezTo>
                      <a:lnTo>
                        <a:pt x="189000" y="26775"/>
                      </a:lnTo>
                      <a:lnTo>
                        <a:pt x="207202" y="29425"/>
                      </a:lnTo>
                      <a:lnTo>
                        <a:pt x="207202" y="105186"/>
                      </a:lnTo>
                      <a:close/>
                    </a:path>
                  </a:pathLst>
                </a:custGeom>
                <a:solidFill>
                  <a:srgbClr val="DFE4E3"/>
                </a:solidFill>
                <a:ln w="12700" cap="flat">
                  <a:noFill/>
                  <a:prstDash val="solid"/>
                  <a:miter/>
                </a:ln>
              </p:spPr>
              <p:txBody>
                <a:bodyPr rtlCol="0" anchor="ctr"/>
                <a:lstStyle/>
                <a:p>
                  <a:endParaRPr lang="nl-NL" sz="1349"/>
                </a:p>
              </p:txBody>
            </p:sp>
            <p:sp>
              <p:nvSpPr>
                <p:cNvPr id="444" name="Vrije vorm 443">
                  <a:extLst>
                    <a:ext uri="{FF2B5EF4-FFF2-40B4-BE49-F238E27FC236}">
                      <a16:creationId xmlns:a16="http://schemas.microsoft.com/office/drawing/2014/main" id="{F7456A25-4E59-2099-7936-DB87AA659505}"/>
                    </a:ext>
                  </a:extLst>
                </p:cNvPr>
                <p:cNvSpPr/>
                <p:nvPr/>
              </p:nvSpPr>
              <p:spPr>
                <a:xfrm>
                  <a:off x="7947758" y="6039515"/>
                  <a:ext cx="78011" cy="67342"/>
                </a:xfrm>
                <a:custGeom>
                  <a:avLst/>
                  <a:gdLst>
                    <a:gd name="connsiteX0" fmla="*/ 78011 w 78011"/>
                    <a:gd name="connsiteY0" fmla="*/ 14899 h 67342"/>
                    <a:gd name="connsiteX1" fmla="*/ 18811 w 78011"/>
                    <a:gd name="connsiteY1" fmla="*/ 67342 h 67342"/>
                    <a:gd name="connsiteX2" fmla="*/ 0 w 78011"/>
                    <a:gd name="connsiteY2" fmla="*/ 65361 h 67342"/>
                    <a:gd name="connsiteX3" fmla="*/ 56928 w 78011"/>
                    <a:gd name="connsiteY3" fmla="*/ 0 h 67342"/>
                    <a:gd name="connsiteX4" fmla="*/ 78011 w 78011"/>
                    <a:gd name="connsiteY4" fmla="*/ 14899 h 67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11" h="67342">
                      <a:moveTo>
                        <a:pt x="78011" y="14899"/>
                      </a:moveTo>
                      <a:lnTo>
                        <a:pt x="18811" y="67342"/>
                      </a:lnTo>
                      <a:lnTo>
                        <a:pt x="0" y="65361"/>
                      </a:lnTo>
                      <a:lnTo>
                        <a:pt x="56928" y="0"/>
                      </a:lnTo>
                      <a:lnTo>
                        <a:pt x="78011" y="14899"/>
                      </a:lnTo>
                      <a:close/>
                    </a:path>
                  </a:pathLst>
                </a:custGeom>
                <a:solidFill>
                  <a:srgbClr val="BFC8C7"/>
                </a:solidFill>
                <a:ln w="12700" cap="flat">
                  <a:noFill/>
                  <a:prstDash val="solid"/>
                  <a:miter/>
                </a:ln>
              </p:spPr>
              <p:txBody>
                <a:bodyPr rtlCol="0" anchor="ctr"/>
                <a:lstStyle/>
                <a:p>
                  <a:endParaRPr lang="nl-NL" sz="1349"/>
                </a:p>
              </p:txBody>
            </p:sp>
            <p:sp>
              <p:nvSpPr>
                <p:cNvPr id="445" name="Vrije vorm 444">
                  <a:extLst>
                    <a:ext uri="{FF2B5EF4-FFF2-40B4-BE49-F238E27FC236}">
                      <a16:creationId xmlns:a16="http://schemas.microsoft.com/office/drawing/2014/main" id="{8A5FAB91-CDAC-8A5F-DB76-37519541AB5B}"/>
                    </a:ext>
                  </a:extLst>
                </p:cNvPr>
                <p:cNvSpPr/>
                <p:nvPr/>
              </p:nvSpPr>
              <p:spPr>
                <a:xfrm>
                  <a:off x="7952024" y="3982180"/>
                  <a:ext cx="416307" cy="440793"/>
                </a:xfrm>
                <a:custGeom>
                  <a:avLst/>
                  <a:gdLst>
                    <a:gd name="connsiteX0" fmla="*/ 416307 w 416307"/>
                    <a:gd name="connsiteY0" fmla="*/ 48874 h 440793"/>
                    <a:gd name="connsiteX1" fmla="*/ 54911 w 416307"/>
                    <a:gd name="connsiteY1" fmla="*/ 440694 h 440793"/>
                    <a:gd name="connsiteX2" fmla="*/ 0 w 416307"/>
                    <a:gd name="connsiteY2" fmla="*/ 425148 h 440793"/>
                    <a:gd name="connsiteX3" fmla="*/ 301811 w 416307"/>
                    <a:gd name="connsiteY3" fmla="*/ -100 h 440793"/>
                  </a:gdLst>
                  <a:ahLst/>
                  <a:cxnLst>
                    <a:cxn ang="0">
                      <a:pos x="connsiteX0" y="connsiteY0"/>
                    </a:cxn>
                    <a:cxn ang="0">
                      <a:pos x="connsiteX1" y="connsiteY1"/>
                    </a:cxn>
                    <a:cxn ang="0">
                      <a:pos x="connsiteX2" y="connsiteY2"/>
                    </a:cxn>
                    <a:cxn ang="0">
                      <a:pos x="connsiteX3" y="connsiteY3"/>
                    </a:cxn>
                  </a:cxnLst>
                  <a:rect l="l" t="t" r="r" b="b"/>
                  <a:pathLst>
                    <a:path w="416307" h="440793">
                      <a:moveTo>
                        <a:pt x="416307" y="48874"/>
                      </a:moveTo>
                      <a:cubicBezTo>
                        <a:pt x="348720" y="228501"/>
                        <a:pt x="54911" y="440694"/>
                        <a:pt x="54911" y="440694"/>
                      </a:cubicBezTo>
                      <a:lnTo>
                        <a:pt x="0" y="425148"/>
                      </a:lnTo>
                      <a:cubicBezTo>
                        <a:pt x="0" y="425148"/>
                        <a:pt x="256596" y="64048"/>
                        <a:pt x="301811" y="-100"/>
                      </a:cubicBezTo>
                      <a:close/>
                    </a:path>
                  </a:pathLst>
                </a:custGeom>
                <a:solidFill>
                  <a:srgbClr val="D3A77F"/>
                </a:solidFill>
                <a:ln w="12700" cap="flat">
                  <a:noFill/>
                  <a:prstDash val="solid"/>
                  <a:miter/>
                </a:ln>
              </p:spPr>
              <p:txBody>
                <a:bodyPr rtlCol="0" anchor="ctr"/>
                <a:lstStyle/>
                <a:p>
                  <a:endParaRPr lang="nl-NL" sz="1349"/>
                </a:p>
              </p:txBody>
            </p:sp>
            <p:sp>
              <p:nvSpPr>
                <p:cNvPr id="446" name="Vrije vorm 445">
                  <a:extLst>
                    <a:ext uri="{FF2B5EF4-FFF2-40B4-BE49-F238E27FC236}">
                      <a16:creationId xmlns:a16="http://schemas.microsoft.com/office/drawing/2014/main" id="{A10E5306-74CC-1A08-3B3B-615B0ADCB590}"/>
                    </a:ext>
                  </a:extLst>
                </p:cNvPr>
                <p:cNvSpPr/>
                <p:nvPr/>
              </p:nvSpPr>
              <p:spPr>
                <a:xfrm>
                  <a:off x="7896334" y="4391691"/>
                  <a:ext cx="209724" cy="93421"/>
                </a:xfrm>
                <a:custGeom>
                  <a:avLst/>
                  <a:gdLst>
                    <a:gd name="connsiteX0" fmla="*/ 0 w 209724"/>
                    <a:gd name="connsiteY0" fmla="*/ -100 h 93421"/>
                    <a:gd name="connsiteX1" fmla="*/ 1905 w 209724"/>
                    <a:gd name="connsiteY1" fmla="*/ 62819 h 93421"/>
                    <a:gd name="connsiteX2" fmla="*/ 209725 w 209724"/>
                    <a:gd name="connsiteY2" fmla="*/ 93321 h 93421"/>
                    <a:gd name="connsiteX3" fmla="*/ 200189 w 209724"/>
                    <a:gd name="connsiteY3" fmla="*/ 32315 h 93421"/>
                    <a:gd name="connsiteX4" fmla="*/ 0 w 209724"/>
                    <a:gd name="connsiteY4" fmla="*/ -100 h 93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724" h="93421">
                      <a:moveTo>
                        <a:pt x="0" y="-100"/>
                      </a:moveTo>
                      <a:lnTo>
                        <a:pt x="1905" y="62819"/>
                      </a:lnTo>
                      <a:lnTo>
                        <a:pt x="209725" y="93321"/>
                      </a:lnTo>
                      <a:lnTo>
                        <a:pt x="200189" y="32315"/>
                      </a:lnTo>
                      <a:cubicBezTo>
                        <a:pt x="200189" y="32315"/>
                        <a:pt x="12546" y="2219"/>
                        <a:pt x="0" y="-100"/>
                      </a:cubicBezTo>
                      <a:close/>
                    </a:path>
                  </a:pathLst>
                </a:custGeom>
                <a:solidFill>
                  <a:srgbClr val="FFFFFF"/>
                </a:solidFill>
                <a:ln w="12700" cap="flat">
                  <a:noFill/>
                  <a:prstDash val="solid"/>
                  <a:miter/>
                </a:ln>
              </p:spPr>
              <p:txBody>
                <a:bodyPr rtlCol="0" anchor="ctr"/>
                <a:lstStyle/>
                <a:p>
                  <a:endParaRPr lang="nl-NL" sz="1349"/>
                </a:p>
              </p:txBody>
            </p:sp>
            <p:sp>
              <p:nvSpPr>
                <p:cNvPr id="447" name="Vrije vorm 446">
                  <a:extLst>
                    <a:ext uri="{FF2B5EF4-FFF2-40B4-BE49-F238E27FC236}">
                      <a16:creationId xmlns:a16="http://schemas.microsoft.com/office/drawing/2014/main" id="{354768D1-4CAC-3CE1-7746-5E7977477C09}"/>
                    </a:ext>
                  </a:extLst>
                </p:cNvPr>
                <p:cNvSpPr/>
                <p:nvPr/>
              </p:nvSpPr>
              <p:spPr>
                <a:xfrm>
                  <a:off x="7891399" y="4385933"/>
                  <a:ext cx="220361" cy="104834"/>
                </a:xfrm>
                <a:custGeom>
                  <a:avLst/>
                  <a:gdLst>
                    <a:gd name="connsiteX0" fmla="*/ 220362 w 220361"/>
                    <a:gd name="connsiteY0" fmla="*/ 104734 h 104834"/>
                    <a:gd name="connsiteX1" fmla="*/ 2195 w 220361"/>
                    <a:gd name="connsiteY1" fmla="*/ 72708 h 104834"/>
                    <a:gd name="connsiteX2" fmla="*/ 0 w 220361"/>
                    <a:gd name="connsiteY2" fmla="*/ -100 h 104834"/>
                    <a:gd name="connsiteX3" fmla="*/ 5804 w 220361"/>
                    <a:gd name="connsiteY3" fmla="*/ 967 h 104834"/>
                    <a:gd name="connsiteX4" fmla="*/ 205886 w 220361"/>
                    <a:gd name="connsiteY4" fmla="*/ 33377 h 104834"/>
                    <a:gd name="connsiteX5" fmla="*/ 209297 w 220361"/>
                    <a:gd name="connsiteY5" fmla="*/ 33923 h 104834"/>
                    <a:gd name="connsiteX6" fmla="*/ 11473 w 220361"/>
                    <a:gd name="connsiteY6" fmla="*/ 64448 h 104834"/>
                    <a:gd name="connsiteX7" fmla="*/ 208950 w 220361"/>
                    <a:gd name="connsiteY7" fmla="*/ 93422 h 104834"/>
                    <a:gd name="connsiteX8" fmla="*/ 200963 w 220361"/>
                    <a:gd name="connsiteY8" fmla="*/ 42233 h 104834"/>
                    <a:gd name="connsiteX9" fmla="*/ 9873 w 220361"/>
                    <a:gd name="connsiteY9" fmla="*/ 11336 h 10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361" h="104834">
                      <a:moveTo>
                        <a:pt x="220362" y="104734"/>
                      </a:moveTo>
                      <a:lnTo>
                        <a:pt x="2195" y="72708"/>
                      </a:lnTo>
                      <a:lnTo>
                        <a:pt x="0" y="-100"/>
                      </a:lnTo>
                      <a:lnTo>
                        <a:pt x="5804" y="967"/>
                      </a:lnTo>
                      <a:cubicBezTo>
                        <a:pt x="18146" y="3249"/>
                        <a:pt x="204013" y="33079"/>
                        <a:pt x="205886" y="33377"/>
                      </a:cubicBezTo>
                      <a:lnTo>
                        <a:pt x="209297" y="33923"/>
                      </a:lnTo>
                      <a:close/>
                      <a:moveTo>
                        <a:pt x="11473" y="64448"/>
                      </a:moveTo>
                      <a:lnTo>
                        <a:pt x="208950" y="93422"/>
                      </a:lnTo>
                      <a:lnTo>
                        <a:pt x="200963" y="42233"/>
                      </a:lnTo>
                      <a:cubicBezTo>
                        <a:pt x="176862" y="38363"/>
                        <a:pt x="41242" y="16595"/>
                        <a:pt x="9873" y="11336"/>
                      </a:cubicBezTo>
                      <a:close/>
                    </a:path>
                  </a:pathLst>
                </a:custGeom>
                <a:solidFill>
                  <a:srgbClr val="D0DCE7"/>
                </a:solidFill>
                <a:ln w="12700" cap="flat">
                  <a:noFill/>
                  <a:prstDash val="solid"/>
                  <a:miter/>
                </a:ln>
              </p:spPr>
              <p:txBody>
                <a:bodyPr rtlCol="0" anchor="ctr"/>
                <a:lstStyle/>
                <a:p>
                  <a:endParaRPr lang="nl-NL" sz="1349"/>
                </a:p>
              </p:txBody>
            </p:sp>
            <p:sp>
              <p:nvSpPr>
                <p:cNvPr id="448" name="Vrije vorm 447">
                  <a:extLst>
                    <a:ext uri="{FF2B5EF4-FFF2-40B4-BE49-F238E27FC236}">
                      <a16:creationId xmlns:a16="http://schemas.microsoft.com/office/drawing/2014/main" id="{3F044D81-8A77-C3F3-642D-54A66770C321}"/>
                    </a:ext>
                  </a:extLst>
                </p:cNvPr>
                <p:cNvSpPr/>
                <p:nvPr/>
              </p:nvSpPr>
              <p:spPr>
                <a:xfrm>
                  <a:off x="7752676" y="3488248"/>
                  <a:ext cx="83824" cy="366095"/>
                </a:xfrm>
                <a:custGeom>
                  <a:avLst/>
                  <a:gdLst>
                    <a:gd name="connsiteX0" fmla="*/ 83825 w 83824"/>
                    <a:gd name="connsiteY0" fmla="*/ -100 h 366095"/>
                    <a:gd name="connsiteX1" fmla="*/ 47334 w 83824"/>
                    <a:gd name="connsiteY1" fmla="*/ 8523 h 366095"/>
                    <a:gd name="connsiteX2" fmla="*/ 0 w 83824"/>
                    <a:gd name="connsiteY2" fmla="*/ 87775 h 366095"/>
                    <a:gd name="connsiteX3" fmla="*/ 30485 w 83824"/>
                    <a:gd name="connsiteY3" fmla="*/ 115633 h 366095"/>
                    <a:gd name="connsiteX4" fmla="*/ 5429 w 83824"/>
                    <a:gd name="connsiteY4" fmla="*/ 144640 h 366095"/>
                    <a:gd name="connsiteX5" fmla="*/ 49137 w 83824"/>
                    <a:gd name="connsiteY5" fmla="*/ 365995 h 366095"/>
                    <a:gd name="connsiteX6" fmla="*/ 52252 w 83824"/>
                    <a:gd name="connsiteY6" fmla="*/ 288762 h 366095"/>
                    <a:gd name="connsiteX7" fmla="*/ 50777 w 83824"/>
                    <a:gd name="connsiteY7" fmla="*/ 155302 h 366095"/>
                    <a:gd name="connsiteX8" fmla="*/ 83825 w 83824"/>
                    <a:gd name="connsiteY8" fmla="*/ -100 h 3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4" h="366095">
                      <a:moveTo>
                        <a:pt x="83825" y="-100"/>
                      </a:moveTo>
                      <a:cubicBezTo>
                        <a:pt x="83825" y="-100"/>
                        <a:pt x="60796" y="4615"/>
                        <a:pt x="47334" y="8523"/>
                      </a:cubicBezTo>
                      <a:lnTo>
                        <a:pt x="0" y="87775"/>
                      </a:lnTo>
                      <a:lnTo>
                        <a:pt x="30485" y="115633"/>
                      </a:lnTo>
                      <a:lnTo>
                        <a:pt x="5429" y="144640"/>
                      </a:lnTo>
                      <a:lnTo>
                        <a:pt x="49137" y="365995"/>
                      </a:lnTo>
                      <a:cubicBezTo>
                        <a:pt x="49137" y="365995"/>
                        <a:pt x="51949" y="331816"/>
                        <a:pt x="52252" y="288762"/>
                      </a:cubicBezTo>
                      <a:cubicBezTo>
                        <a:pt x="52604" y="238805"/>
                        <a:pt x="50472" y="177614"/>
                        <a:pt x="50777" y="155302"/>
                      </a:cubicBezTo>
                      <a:cubicBezTo>
                        <a:pt x="51346" y="113761"/>
                        <a:pt x="76973" y="19626"/>
                        <a:pt x="83825" y="-100"/>
                      </a:cubicBezTo>
                      <a:close/>
                    </a:path>
                  </a:pathLst>
                </a:custGeom>
                <a:solidFill>
                  <a:srgbClr val="D0DCE7"/>
                </a:solidFill>
                <a:ln w="12700" cap="flat">
                  <a:noFill/>
                  <a:prstDash val="solid"/>
                  <a:miter/>
                </a:ln>
              </p:spPr>
              <p:txBody>
                <a:bodyPr rtlCol="0" anchor="ctr"/>
                <a:lstStyle/>
                <a:p>
                  <a:endParaRPr lang="nl-NL" sz="1349"/>
                </a:p>
              </p:txBody>
            </p:sp>
            <p:sp>
              <p:nvSpPr>
                <p:cNvPr id="449" name="Vrije vorm 448">
                  <a:extLst>
                    <a:ext uri="{FF2B5EF4-FFF2-40B4-BE49-F238E27FC236}">
                      <a16:creationId xmlns:a16="http://schemas.microsoft.com/office/drawing/2014/main" id="{F78A870B-6D23-1D2D-EE5C-EC27D040626A}"/>
                    </a:ext>
                  </a:extLst>
                </p:cNvPr>
                <p:cNvSpPr/>
                <p:nvPr/>
              </p:nvSpPr>
              <p:spPr>
                <a:xfrm>
                  <a:off x="7579747" y="3489180"/>
                  <a:ext cx="248244" cy="461375"/>
                </a:xfrm>
                <a:custGeom>
                  <a:avLst/>
                  <a:gdLst>
                    <a:gd name="connsiteX0" fmla="*/ 9476 w 248244"/>
                    <a:gd name="connsiteY0" fmla="*/ 461275 h 461375"/>
                    <a:gd name="connsiteX1" fmla="*/ 0 w 248244"/>
                    <a:gd name="connsiteY1" fmla="*/ 460357 h 461375"/>
                    <a:gd name="connsiteX2" fmla="*/ 71134 w 248244"/>
                    <a:gd name="connsiteY2" fmla="*/ 112127 h 461375"/>
                    <a:gd name="connsiteX3" fmla="*/ 246757 w 248244"/>
                    <a:gd name="connsiteY3" fmla="*/ -100 h 461375"/>
                    <a:gd name="connsiteX4" fmla="*/ 248245 w 248244"/>
                    <a:gd name="connsiteY4" fmla="*/ 9301 h 461375"/>
                    <a:gd name="connsiteX5" fmla="*/ 79147 w 248244"/>
                    <a:gd name="connsiteY5" fmla="*/ 117288 h 461375"/>
                    <a:gd name="connsiteX6" fmla="*/ 9476 w 248244"/>
                    <a:gd name="connsiteY6" fmla="*/ 461275 h 46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44" h="461375">
                      <a:moveTo>
                        <a:pt x="9476" y="461275"/>
                      </a:moveTo>
                      <a:lnTo>
                        <a:pt x="0" y="460357"/>
                      </a:lnTo>
                      <a:cubicBezTo>
                        <a:pt x="1104" y="448933"/>
                        <a:pt x="27511" y="179813"/>
                        <a:pt x="71134" y="112127"/>
                      </a:cubicBezTo>
                      <a:cubicBezTo>
                        <a:pt x="111279" y="51676"/>
                        <a:pt x="175034" y="10935"/>
                        <a:pt x="246757" y="-100"/>
                      </a:cubicBezTo>
                      <a:lnTo>
                        <a:pt x="248245" y="9301"/>
                      </a:lnTo>
                      <a:cubicBezTo>
                        <a:pt x="179201" y="19913"/>
                        <a:pt x="117818" y="59113"/>
                        <a:pt x="79147" y="117288"/>
                      </a:cubicBezTo>
                      <a:cubicBezTo>
                        <a:pt x="36764" y="183038"/>
                        <a:pt x="9749" y="458497"/>
                        <a:pt x="9476" y="461275"/>
                      </a:cubicBezTo>
                      <a:close/>
                    </a:path>
                  </a:pathLst>
                </a:custGeom>
                <a:solidFill>
                  <a:srgbClr val="D0DCE7"/>
                </a:solidFill>
                <a:ln w="12700" cap="flat">
                  <a:noFill/>
                  <a:prstDash val="solid"/>
                  <a:miter/>
                </a:ln>
              </p:spPr>
              <p:txBody>
                <a:bodyPr rtlCol="0" anchor="ctr"/>
                <a:lstStyle/>
                <a:p>
                  <a:endParaRPr lang="nl-NL" sz="1349"/>
                </a:p>
              </p:txBody>
            </p:sp>
            <p:sp>
              <p:nvSpPr>
                <p:cNvPr id="450" name="Vrije vorm 449">
                  <a:extLst>
                    <a:ext uri="{FF2B5EF4-FFF2-40B4-BE49-F238E27FC236}">
                      <a16:creationId xmlns:a16="http://schemas.microsoft.com/office/drawing/2014/main" id="{85A2FA7C-4397-47B1-EF12-43357CC8A473}"/>
                    </a:ext>
                  </a:extLst>
                </p:cNvPr>
                <p:cNvSpPr/>
                <p:nvPr/>
              </p:nvSpPr>
              <p:spPr>
                <a:xfrm>
                  <a:off x="7838583" y="3350123"/>
                  <a:ext cx="129490" cy="88413"/>
                </a:xfrm>
                <a:custGeom>
                  <a:avLst/>
                  <a:gdLst>
                    <a:gd name="connsiteX0" fmla="*/ 0 w 129490"/>
                    <a:gd name="connsiteY0" fmla="*/ 72792 h 88413"/>
                    <a:gd name="connsiteX1" fmla="*/ 0 w 129490"/>
                    <a:gd name="connsiteY1" fmla="*/ 64807 h 88413"/>
                    <a:gd name="connsiteX2" fmla="*/ 128980 w 129490"/>
                    <a:gd name="connsiteY2" fmla="*/ -100 h 88413"/>
                    <a:gd name="connsiteX3" fmla="*/ 129490 w 129490"/>
                    <a:gd name="connsiteY3" fmla="*/ 23921 h 88413"/>
                    <a:gd name="connsiteX4" fmla="*/ 49484 w 129490"/>
                    <a:gd name="connsiteY4" fmla="*/ 87977 h 88413"/>
                    <a:gd name="connsiteX5" fmla="*/ 0 w 129490"/>
                    <a:gd name="connsiteY5" fmla="*/ 72792 h 8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490" h="88413">
                      <a:moveTo>
                        <a:pt x="0" y="72792"/>
                      </a:moveTo>
                      <a:lnTo>
                        <a:pt x="0" y="64807"/>
                      </a:lnTo>
                      <a:cubicBezTo>
                        <a:pt x="50434" y="63142"/>
                        <a:pt x="97592" y="39411"/>
                        <a:pt x="128980" y="-100"/>
                      </a:cubicBezTo>
                      <a:lnTo>
                        <a:pt x="129490" y="23921"/>
                      </a:lnTo>
                      <a:cubicBezTo>
                        <a:pt x="109618" y="71271"/>
                        <a:pt x="76228" y="86572"/>
                        <a:pt x="49484" y="87977"/>
                      </a:cubicBezTo>
                      <a:cubicBezTo>
                        <a:pt x="31618" y="89777"/>
                        <a:pt x="13780" y="84303"/>
                        <a:pt x="0" y="72792"/>
                      </a:cubicBezTo>
                      <a:close/>
                    </a:path>
                  </a:pathLst>
                </a:custGeom>
                <a:solidFill>
                  <a:srgbClr val="A07355"/>
                </a:solidFill>
                <a:ln w="12700" cap="flat">
                  <a:noFill/>
                  <a:prstDash val="solid"/>
                  <a:miter/>
                </a:ln>
              </p:spPr>
              <p:txBody>
                <a:bodyPr rtlCol="0" anchor="ctr"/>
                <a:lstStyle/>
                <a:p>
                  <a:endParaRPr lang="nl-NL" sz="1349"/>
                </a:p>
              </p:txBody>
            </p:sp>
            <p:sp>
              <p:nvSpPr>
                <p:cNvPr id="451" name="Vrije vorm 450">
                  <a:extLst>
                    <a:ext uri="{FF2B5EF4-FFF2-40B4-BE49-F238E27FC236}">
                      <a16:creationId xmlns:a16="http://schemas.microsoft.com/office/drawing/2014/main" id="{BE1363E8-32E4-CBC3-054F-8EF90E1A5BC3}"/>
                    </a:ext>
                  </a:extLst>
                </p:cNvPr>
                <p:cNvSpPr/>
                <p:nvPr/>
              </p:nvSpPr>
              <p:spPr>
                <a:xfrm>
                  <a:off x="7796139" y="3278276"/>
                  <a:ext cx="233540" cy="214998"/>
                </a:xfrm>
                <a:custGeom>
                  <a:avLst/>
                  <a:gdLst>
                    <a:gd name="connsiteX0" fmla="*/ 78849 w 233540"/>
                    <a:gd name="connsiteY0" fmla="*/ 214897 h 214998"/>
                    <a:gd name="connsiteX1" fmla="*/ 645 w 233540"/>
                    <a:gd name="connsiteY1" fmla="*/ 144780 h 214998"/>
                    <a:gd name="connsiteX2" fmla="*/ 0 w 233540"/>
                    <a:gd name="connsiteY2" fmla="*/ 117764 h 214998"/>
                    <a:gd name="connsiteX3" fmla="*/ 10072 w 233540"/>
                    <a:gd name="connsiteY3" fmla="*/ 117528 h 214998"/>
                    <a:gd name="connsiteX4" fmla="*/ 10705 w 233540"/>
                    <a:gd name="connsiteY4" fmla="*/ 144233 h 214998"/>
                    <a:gd name="connsiteX5" fmla="*/ 66707 w 233540"/>
                    <a:gd name="connsiteY5" fmla="*/ 203721 h 214998"/>
                    <a:gd name="connsiteX6" fmla="*/ 137804 w 233540"/>
                    <a:gd name="connsiteY6" fmla="*/ 165865 h 214998"/>
                    <a:gd name="connsiteX7" fmla="*/ 190185 w 233540"/>
                    <a:gd name="connsiteY7" fmla="*/ 88684 h 214998"/>
                    <a:gd name="connsiteX8" fmla="*/ 218750 w 233540"/>
                    <a:gd name="connsiteY8" fmla="*/ 47684 h 214998"/>
                    <a:gd name="connsiteX9" fmla="*/ 221342 w 233540"/>
                    <a:gd name="connsiteY9" fmla="*/ 17885 h 214998"/>
                    <a:gd name="connsiteX10" fmla="*/ 210824 w 233540"/>
                    <a:gd name="connsiteY10" fmla="*/ 9804 h 214998"/>
                    <a:gd name="connsiteX11" fmla="*/ 212696 w 233540"/>
                    <a:gd name="connsiteY11" fmla="*/ -100 h 214998"/>
                    <a:gd name="connsiteX12" fmla="*/ 230135 w 233540"/>
                    <a:gd name="connsiteY12" fmla="*/ 12954 h 214998"/>
                    <a:gd name="connsiteX13" fmla="*/ 228051 w 233540"/>
                    <a:gd name="connsiteY13" fmla="*/ 51542 h 214998"/>
                    <a:gd name="connsiteX14" fmla="*/ 197700 w 233540"/>
                    <a:gd name="connsiteY14" fmla="*/ 95401 h 214998"/>
                    <a:gd name="connsiteX15" fmla="*/ 146882 w 233540"/>
                    <a:gd name="connsiteY15" fmla="*/ 170207 h 214998"/>
                    <a:gd name="connsiteX16" fmla="*/ 78849 w 233540"/>
                    <a:gd name="connsiteY16" fmla="*/ 214897 h 21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540" h="214998">
                      <a:moveTo>
                        <a:pt x="78849" y="214897"/>
                      </a:moveTo>
                      <a:cubicBezTo>
                        <a:pt x="38732" y="214841"/>
                        <a:pt x="5062" y="184653"/>
                        <a:pt x="645" y="144780"/>
                      </a:cubicBezTo>
                      <a:lnTo>
                        <a:pt x="0" y="117764"/>
                      </a:lnTo>
                      <a:lnTo>
                        <a:pt x="10072" y="117528"/>
                      </a:lnTo>
                      <a:lnTo>
                        <a:pt x="10705" y="144233"/>
                      </a:lnTo>
                      <a:cubicBezTo>
                        <a:pt x="13701" y="174477"/>
                        <a:pt x="36699" y="198906"/>
                        <a:pt x="66707" y="203721"/>
                      </a:cubicBezTo>
                      <a:cubicBezTo>
                        <a:pt x="96360" y="209396"/>
                        <a:pt x="125959" y="193635"/>
                        <a:pt x="137804" y="165865"/>
                      </a:cubicBezTo>
                      <a:cubicBezTo>
                        <a:pt x="151072" y="137529"/>
                        <a:pt x="168752" y="111479"/>
                        <a:pt x="190185" y="88684"/>
                      </a:cubicBezTo>
                      <a:cubicBezTo>
                        <a:pt x="202116" y="76864"/>
                        <a:pt x="211796" y="62971"/>
                        <a:pt x="218750" y="47684"/>
                      </a:cubicBezTo>
                      <a:cubicBezTo>
                        <a:pt x="223833" y="38578"/>
                        <a:pt x="224777" y="27732"/>
                        <a:pt x="221342" y="17885"/>
                      </a:cubicBezTo>
                      <a:cubicBezTo>
                        <a:pt x="219118" y="13842"/>
                        <a:pt x="215304" y="10912"/>
                        <a:pt x="210824" y="9804"/>
                      </a:cubicBezTo>
                      <a:lnTo>
                        <a:pt x="212696" y="-100"/>
                      </a:lnTo>
                      <a:cubicBezTo>
                        <a:pt x="220093" y="1592"/>
                        <a:pt x="226428" y="6334"/>
                        <a:pt x="230135" y="12954"/>
                      </a:cubicBezTo>
                      <a:cubicBezTo>
                        <a:pt x="235319" y="25469"/>
                        <a:pt x="234553" y="39658"/>
                        <a:pt x="228051" y="51542"/>
                      </a:cubicBezTo>
                      <a:cubicBezTo>
                        <a:pt x="220676" y="67880"/>
                        <a:pt x="210392" y="82742"/>
                        <a:pt x="197700" y="95401"/>
                      </a:cubicBezTo>
                      <a:cubicBezTo>
                        <a:pt x="176870" y="117459"/>
                        <a:pt x="159713" y="142715"/>
                        <a:pt x="146882" y="170207"/>
                      </a:cubicBezTo>
                      <a:cubicBezTo>
                        <a:pt x="135257" y="197430"/>
                        <a:pt x="108451" y="215039"/>
                        <a:pt x="78849" y="214897"/>
                      </a:cubicBezTo>
                      <a:close/>
                    </a:path>
                  </a:pathLst>
                </a:custGeom>
                <a:solidFill>
                  <a:srgbClr val="D8E3EA"/>
                </a:solidFill>
                <a:ln w="12700" cap="flat">
                  <a:noFill/>
                  <a:prstDash val="solid"/>
                  <a:miter/>
                </a:ln>
              </p:spPr>
              <p:txBody>
                <a:bodyPr rtlCol="0" anchor="ctr"/>
                <a:lstStyle/>
                <a:p>
                  <a:endParaRPr lang="nl-NL" sz="1349"/>
                </a:p>
              </p:txBody>
            </p:sp>
            <p:sp>
              <p:nvSpPr>
                <p:cNvPr id="452" name="Vrije vorm 451">
                  <a:extLst>
                    <a:ext uri="{FF2B5EF4-FFF2-40B4-BE49-F238E27FC236}">
                      <a16:creationId xmlns:a16="http://schemas.microsoft.com/office/drawing/2014/main" id="{1CF602F5-11DA-02DB-C64D-7F2366CE5793}"/>
                    </a:ext>
                  </a:extLst>
                </p:cNvPr>
                <p:cNvSpPr/>
                <p:nvPr/>
              </p:nvSpPr>
              <p:spPr>
                <a:xfrm>
                  <a:off x="7981406" y="3265850"/>
                  <a:ext cx="27068" cy="27068"/>
                </a:xfrm>
                <a:custGeom>
                  <a:avLst/>
                  <a:gdLst>
                    <a:gd name="connsiteX0" fmla="*/ 27069 w 27068"/>
                    <a:gd name="connsiteY0" fmla="*/ 13534 h 27068"/>
                    <a:gd name="connsiteX1" fmla="*/ 13535 w 27068"/>
                    <a:gd name="connsiteY1" fmla="*/ 27068 h 27068"/>
                    <a:gd name="connsiteX2" fmla="*/ 1 w 27068"/>
                    <a:gd name="connsiteY2" fmla="*/ 13534 h 27068"/>
                    <a:gd name="connsiteX3" fmla="*/ 13535 w 27068"/>
                    <a:gd name="connsiteY3" fmla="*/ 0 h 27068"/>
                    <a:gd name="connsiteX4" fmla="*/ 27069 w 27068"/>
                    <a:gd name="connsiteY4" fmla="*/ 13534 h 27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8" h="27068">
                      <a:moveTo>
                        <a:pt x="27069" y="13534"/>
                      </a:moveTo>
                      <a:cubicBezTo>
                        <a:pt x="27069" y="21009"/>
                        <a:pt x="21010" y="27068"/>
                        <a:pt x="13535" y="27068"/>
                      </a:cubicBezTo>
                      <a:cubicBezTo>
                        <a:pt x="6060" y="27068"/>
                        <a:pt x="1" y="21009"/>
                        <a:pt x="1" y="13534"/>
                      </a:cubicBezTo>
                      <a:cubicBezTo>
                        <a:pt x="1" y="6059"/>
                        <a:pt x="6060" y="0"/>
                        <a:pt x="13535" y="0"/>
                      </a:cubicBezTo>
                      <a:cubicBezTo>
                        <a:pt x="21010" y="0"/>
                        <a:pt x="27069" y="6059"/>
                        <a:pt x="27069" y="13534"/>
                      </a:cubicBezTo>
                      <a:close/>
                    </a:path>
                  </a:pathLst>
                </a:custGeom>
                <a:solidFill>
                  <a:srgbClr val="303B39"/>
                </a:solidFill>
                <a:ln w="12700" cap="flat">
                  <a:noFill/>
                  <a:prstDash val="solid"/>
                  <a:miter/>
                </a:ln>
              </p:spPr>
              <p:txBody>
                <a:bodyPr rtlCol="0" anchor="ctr"/>
                <a:lstStyle/>
                <a:p>
                  <a:endParaRPr lang="nl-NL" sz="1349"/>
                </a:p>
              </p:txBody>
            </p:sp>
            <p:sp>
              <p:nvSpPr>
                <p:cNvPr id="453" name="Vrije vorm 452">
                  <a:extLst>
                    <a:ext uri="{FF2B5EF4-FFF2-40B4-BE49-F238E27FC236}">
                      <a16:creationId xmlns:a16="http://schemas.microsoft.com/office/drawing/2014/main" id="{3581B3F8-D6DE-0071-3D7C-5981616AD01E}"/>
                    </a:ext>
                  </a:extLst>
                </p:cNvPr>
                <p:cNvSpPr/>
                <p:nvPr/>
              </p:nvSpPr>
              <p:spPr>
                <a:xfrm rot="990402">
                  <a:off x="7988619" y="3274030"/>
                  <a:ext cx="25865" cy="14629"/>
                </a:xfrm>
                <a:custGeom>
                  <a:avLst/>
                  <a:gdLst>
                    <a:gd name="connsiteX0" fmla="*/ 20363 w 25865"/>
                    <a:gd name="connsiteY0" fmla="*/ -101 h 14629"/>
                    <a:gd name="connsiteX1" fmla="*/ 25866 w 25865"/>
                    <a:gd name="connsiteY1" fmla="*/ -101 h 14629"/>
                    <a:gd name="connsiteX2" fmla="*/ 25866 w 25865"/>
                    <a:gd name="connsiteY2" fmla="*/ 14529 h 14629"/>
                    <a:gd name="connsiteX3" fmla="*/ 20363 w 25865"/>
                    <a:gd name="connsiteY3" fmla="*/ 14529 h 14629"/>
                    <a:gd name="connsiteX4" fmla="*/ 5502 w 25865"/>
                    <a:gd name="connsiteY4" fmla="*/ 14529 h 14629"/>
                    <a:gd name="connsiteX5" fmla="*/ 0 w 25865"/>
                    <a:gd name="connsiteY5" fmla="*/ 14529 h 14629"/>
                    <a:gd name="connsiteX6" fmla="*/ 0 w 25865"/>
                    <a:gd name="connsiteY6" fmla="*/ -101 h 14629"/>
                    <a:gd name="connsiteX7" fmla="*/ 5502 w 25865"/>
                    <a:gd name="connsiteY7" fmla="*/ -101 h 1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65" h="14629">
                      <a:moveTo>
                        <a:pt x="20363" y="-101"/>
                      </a:moveTo>
                      <a:cubicBezTo>
                        <a:pt x="23402" y="-101"/>
                        <a:pt x="25866" y="-101"/>
                        <a:pt x="25866" y="-101"/>
                      </a:cubicBezTo>
                      <a:lnTo>
                        <a:pt x="25866" y="14529"/>
                      </a:lnTo>
                      <a:cubicBezTo>
                        <a:pt x="25866" y="14529"/>
                        <a:pt x="23402" y="14529"/>
                        <a:pt x="20363" y="14529"/>
                      </a:cubicBezTo>
                      <a:lnTo>
                        <a:pt x="5502" y="14529"/>
                      </a:lnTo>
                      <a:cubicBezTo>
                        <a:pt x="2463" y="14529"/>
                        <a:pt x="0" y="14529"/>
                        <a:pt x="0" y="14529"/>
                      </a:cubicBezTo>
                      <a:lnTo>
                        <a:pt x="0" y="-101"/>
                      </a:lnTo>
                      <a:cubicBezTo>
                        <a:pt x="0" y="-101"/>
                        <a:pt x="2463" y="-101"/>
                        <a:pt x="5502" y="-101"/>
                      </a:cubicBezTo>
                      <a:close/>
                    </a:path>
                  </a:pathLst>
                </a:custGeom>
                <a:solidFill>
                  <a:srgbClr val="303B39"/>
                </a:solidFill>
                <a:ln w="12700" cap="flat">
                  <a:noFill/>
                  <a:prstDash val="solid"/>
                  <a:miter/>
                </a:ln>
              </p:spPr>
              <p:txBody>
                <a:bodyPr rtlCol="0" anchor="ctr"/>
                <a:lstStyle/>
                <a:p>
                  <a:endParaRPr lang="nl-NL" sz="1349"/>
                </a:p>
              </p:txBody>
            </p:sp>
            <p:sp>
              <p:nvSpPr>
                <p:cNvPr id="454" name="Vrije vorm 453">
                  <a:extLst>
                    <a:ext uri="{FF2B5EF4-FFF2-40B4-BE49-F238E27FC236}">
                      <a16:creationId xmlns:a16="http://schemas.microsoft.com/office/drawing/2014/main" id="{51A8B545-1E46-D218-EB98-E76C159DBB18}"/>
                    </a:ext>
                  </a:extLst>
                </p:cNvPr>
                <p:cNvSpPr/>
                <p:nvPr/>
              </p:nvSpPr>
              <p:spPr>
                <a:xfrm>
                  <a:off x="7805321" y="3439169"/>
                  <a:ext cx="140312" cy="350124"/>
                </a:xfrm>
                <a:custGeom>
                  <a:avLst/>
                  <a:gdLst>
                    <a:gd name="connsiteX0" fmla="*/ 139429 w 140312"/>
                    <a:gd name="connsiteY0" fmla="*/ 10570 h 350124"/>
                    <a:gd name="connsiteX1" fmla="*/ 84686 w 140312"/>
                    <a:gd name="connsiteY1" fmla="*/ 109894 h 350124"/>
                    <a:gd name="connsiteX2" fmla="*/ 66014 w 140312"/>
                    <a:gd name="connsiteY2" fmla="*/ 299650 h 350124"/>
                    <a:gd name="connsiteX3" fmla="*/ 63855 w 140312"/>
                    <a:gd name="connsiteY3" fmla="*/ 331657 h 350124"/>
                    <a:gd name="connsiteX4" fmla="*/ 109452 w 140312"/>
                    <a:gd name="connsiteY4" fmla="*/ 328101 h 350124"/>
                    <a:gd name="connsiteX5" fmla="*/ 118722 w 140312"/>
                    <a:gd name="connsiteY5" fmla="*/ 332285 h 350124"/>
                    <a:gd name="connsiteX6" fmla="*/ 118724 w 140312"/>
                    <a:gd name="connsiteY6" fmla="*/ 332292 h 350124"/>
                    <a:gd name="connsiteX7" fmla="*/ 114405 w 140312"/>
                    <a:gd name="connsiteY7" fmla="*/ 341564 h 350124"/>
                    <a:gd name="connsiteX8" fmla="*/ 76302 w 140312"/>
                    <a:gd name="connsiteY8" fmla="*/ 349947 h 350124"/>
                    <a:gd name="connsiteX9" fmla="*/ 53186 w 140312"/>
                    <a:gd name="connsiteY9" fmla="*/ 341437 h 350124"/>
                    <a:gd name="connsiteX10" fmla="*/ 52678 w 140312"/>
                    <a:gd name="connsiteY10" fmla="*/ 294189 h 350124"/>
                    <a:gd name="connsiteX11" fmla="*/ 71349 w 140312"/>
                    <a:gd name="connsiteY11" fmla="*/ 116498 h 350124"/>
                    <a:gd name="connsiteX12" fmla="*/ 70842 w 140312"/>
                    <a:gd name="connsiteY12" fmla="*/ 115990 h 350124"/>
                    <a:gd name="connsiteX13" fmla="*/ 858 w 140312"/>
                    <a:gd name="connsiteY13" fmla="*/ 18445 h 350124"/>
                    <a:gd name="connsiteX14" fmla="*/ 3766 w 140312"/>
                    <a:gd name="connsiteY14" fmla="*/ 8747 h 350124"/>
                    <a:gd name="connsiteX15" fmla="*/ 13463 w 140312"/>
                    <a:gd name="connsiteY15" fmla="*/ 11655 h 350124"/>
                    <a:gd name="connsiteX16" fmla="*/ 13559 w 140312"/>
                    <a:gd name="connsiteY16" fmla="*/ 11840 h 350124"/>
                    <a:gd name="connsiteX17" fmla="*/ 74017 w 140312"/>
                    <a:gd name="connsiteY17" fmla="*/ 99479 h 350124"/>
                    <a:gd name="connsiteX18" fmla="*/ 126854 w 140312"/>
                    <a:gd name="connsiteY18" fmla="*/ 3711 h 350124"/>
                    <a:gd name="connsiteX19" fmla="*/ 136526 w 140312"/>
                    <a:gd name="connsiteY19" fmla="*/ 732 h 350124"/>
                    <a:gd name="connsiteX20" fmla="*/ 136634 w 140312"/>
                    <a:gd name="connsiteY20" fmla="*/ 790 h 350124"/>
                    <a:gd name="connsiteX21" fmla="*/ 139429 w 140312"/>
                    <a:gd name="connsiteY21" fmla="*/ 10569 h 35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0312" h="350124">
                      <a:moveTo>
                        <a:pt x="139429" y="10570"/>
                      </a:moveTo>
                      <a:cubicBezTo>
                        <a:pt x="139047" y="11332"/>
                        <a:pt x="100817" y="81189"/>
                        <a:pt x="84686" y="109894"/>
                      </a:cubicBezTo>
                      <a:cubicBezTo>
                        <a:pt x="94847" y="123484"/>
                        <a:pt x="114026" y="169463"/>
                        <a:pt x="66014" y="299650"/>
                      </a:cubicBezTo>
                      <a:cubicBezTo>
                        <a:pt x="63220" y="306001"/>
                        <a:pt x="57123" y="324418"/>
                        <a:pt x="63855" y="331657"/>
                      </a:cubicBezTo>
                      <a:cubicBezTo>
                        <a:pt x="69571" y="337881"/>
                        <a:pt x="86209" y="336611"/>
                        <a:pt x="109452" y="328101"/>
                      </a:cubicBezTo>
                      <a:cubicBezTo>
                        <a:pt x="113167" y="326697"/>
                        <a:pt x="117318" y="328570"/>
                        <a:pt x="118722" y="332285"/>
                      </a:cubicBezTo>
                      <a:cubicBezTo>
                        <a:pt x="118723" y="332288"/>
                        <a:pt x="118723" y="332290"/>
                        <a:pt x="118724" y="332292"/>
                      </a:cubicBezTo>
                      <a:cubicBezTo>
                        <a:pt x="120017" y="336042"/>
                        <a:pt x="118108" y="340141"/>
                        <a:pt x="114405" y="341564"/>
                      </a:cubicBezTo>
                      <a:cubicBezTo>
                        <a:pt x="102272" y="346501"/>
                        <a:pt x="89387" y="349335"/>
                        <a:pt x="76302" y="349947"/>
                      </a:cubicBezTo>
                      <a:cubicBezTo>
                        <a:pt x="67732" y="350560"/>
                        <a:pt x="59313" y="347461"/>
                        <a:pt x="53186" y="341437"/>
                      </a:cubicBezTo>
                      <a:cubicBezTo>
                        <a:pt x="38833" y="325942"/>
                        <a:pt x="51281" y="297364"/>
                        <a:pt x="52678" y="294189"/>
                      </a:cubicBezTo>
                      <a:cubicBezTo>
                        <a:pt x="106278" y="148886"/>
                        <a:pt x="71730" y="116752"/>
                        <a:pt x="71349" y="116498"/>
                      </a:cubicBezTo>
                      <a:lnTo>
                        <a:pt x="70842" y="115990"/>
                      </a:lnTo>
                      <a:cubicBezTo>
                        <a:pt x="66017" y="112053"/>
                        <a:pt x="35532" y="85380"/>
                        <a:pt x="858" y="18445"/>
                      </a:cubicBezTo>
                      <a:cubicBezTo>
                        <a:pt x="-1018" y="14964"/>
                        <a:pt x="285" y="10622"/>
                        <a:pt x="3766" y="8747"/>
                      </a:cubicBezTo>
                      <a:cubicBezTo>
                        <a:pt x="7246" y="6872"/>
                        <a:pt x="11588" y="8174"/>
                        <a:pt x="13463" y="11655"/>
                      </a:cubicBezTo>
                      <a:cubicBezTo>
                        <a:pt x="13496" y="11716"/>
                        <a:pt x="13528" y="11778"/>
                        <a:pt x="13559" y="11840"/>
                      </a:cubicBezTo>
                      <a:cubicBezTo>
                        <a:pt x="29228" y="43904"/>
                        <a:pt x="49607" y="73444"/>
                        <a:pt x="74017" y="99479"/>
                      </a:cubicBezTo>
                      <a:cubicBezTo>
                        <a:pt x="91038" y="68996"/>
                        <a:pt x="126475" y="4346"/>
                        <a:pt x="126854" y="3711"/>
                      </a:cubicBezTo>
                      <a:cubicBezTo>
                        <a:pt x="128702" y="218"/>
                        <a:pt x="133032" y="-1117"/>
                        <a:pt x="136526" y="732"/>
                      </a:cubicBezTo>
                      <a:cubicBezTo>
                        <a:pt x="136563" y="751"/>
                        <a:pt x="136598" y="770"/>
                        <a:pt x="136634" y="790"/>
                      </a:cubicBezTo>
                      <a:cubicBezTo>
                        <a:pt x="140077" y="2742"/>
                        <a:pt x="141320" y="7093"/>
                        <a:pt x="139429" y="10569"/>
                      </a:cubicBezTo>
                      <a:close/>
                    </a:path>
                  </a:pathLst>
                </a:custGeom>
                <a:solidFill>
                  <a:srgbClr val="303B39"/>
                </a:solidFill>
                <a:ln w="12700" cap="flat">
                  <a:noFill/>
                  <a:prstDash val="solid"/>
                  <a:miter/>
                </a:ln>
              </p:spPr>
              <p:txBody>
                <a:bodyPr rtlCol="0" anchor="ctr"/>
                <a:lstStyle/>
                <a:p>
                  <a:endParaRPr lang="nl-NL" sz="1349"/>
                </a:p>
              </p:txBody>
            </p:sp>
            <p:sp>
              <p:nvSpPr>
                <p:cNvPr id="455" name="Vrije vorm 454">
                  <a:extLst>
                    <a:ext uri="{FF2B5EF4-FFF2-40B4-BE49-F238E27FC236}">
                      <a16:creationId xmlns:a16="http://schemas.microsoft.com/office/drawing/2014/main" id="{D32267C2-4BCD-106E-0A37-749C70D2E4C0}"/>
                    </a:ext>
                  </a:extLst>
                </p:cNvPr>
                <p:cNvSpPr/>
                <p:nvPr/>
              </p:nvSpPr>
              <p:spPr>
                <a:xfrm>
                  <a:off x="7614128" y="4130320"/>
                  <a:ext cx="92444" cy="850677"/>
                </a:xfrm>
                <a:custGeom>
                  <a:avLst/>
                  <a:gdLst>
                    <a:gd name="connsiteX0" fmla="*/ 92445 w 92444"/>
                    <a:gd name="connsiteY0" fmla="*/ -100 h 850677"/>
                    <a:gd name="connsiteX1" fmla="*/ 4916 w 92444"/>
                    <a:gd name="connsiteY1" fmla="*/ 292553 h 850677"/>
                    <a:gd name="connsiteX2" fmla="*/ 11969 w 92444"/>
                    <a:gd name="connsiteY2" fmla="*/ 850577 h 850677"/>
                    <a:gd name="connsiteX3" fmla="*/ 55226 w 92444"/>
                    <a:gd name="connsiteY3" fmla="*/ 850577 h 850677"/>
                  </a:gdLst>
                  <a:ahLst/>
                  <a:cxnLst>
                    <a:cxn ang="0">
                      <a:pos x="connsiteX0" y="connsiteY0"/>
                    </a:cxn>
                    <a:cxn ang="0">
                      <a:pos x="connsiteX1" y="connsiteY1"/>
                    </a:cxn>
                    <a:cxn ang="0">
                      <a:pos x="connsiteX2" y="connsiteY2"/>
                    </a:cxn>
                    <a:cxn ang="0">
                      <a:pos x="connsiteX3" y="connsiteY3"/>
                    </a:cxn>
                  </a:cxnLst>
                  <a:rect l="l" t="t" r="r" b="b"/>
                  <a:pathLst>
                    <a:path w="92444" h="850677">
                      <a:moveTo>
                        <a:pt x="92445" y="-100"/>
                      </a:moveTo>
                      <a:cubicBezTo>
                        <a:pt x="92445" y="-100"/>
                        <a:pt x="19183" y="175497"/>
                        <a:pt x="4916" y="292553"/>
                      </a:cubicBezTo>
                      <a:cubicBezTo>
                        <a:pt x="-9349" y="409610"/>
                        <a:pt x="11969" y="850577"/>
                        <a:pt x="11969" y="850577"/>
                      </a:cubicBezTo>
                      <a:lnTo>
                        <a:pt x="55226" y="850577"/>
                      </a:lnTo>
                    </a:path>
                  </a:pathLst>
                </a:custGeom>
                <a:noFill/>
                <a:ln w="9525" cap="flat">
                  <a:solidFill>
                    <a:srgbClr val="D0DCE7"/>
                  </a:solidFill>
                  <a:prstDash val="solid"/>
                  <a:miter/>
                </a:ln>
              </p:spPr>
              <p:txBody>
                <a:bodyPr rtlCol="0" anchor="ctr"/>
                <a:lstStyle/>
                <a:p>
                  <a:endParaRPr lang="nl-NL" sz="1349"/>
                </a:p>
              </p:txBody>
            </p:sp>
            <p:sp>
              <p:nvSpPr>
                <p:cNvPr id="456" name="Vrije vorm 455">
                  <a:extLst>
                    <a:ext uri="{FF2B5EF4-FFF2-40B4-BE49-F238E27FC236}">
                      <a16:creationId xmlns:a16="http://schemas.microsoft.com/office/drawing/2014/main" id="{CC75325A-DEB8-CA2F-2461-71C27F2A7991}"/>
                    </a:ext>
                  </a:extLst>
                </p:cNvPr>
                <p:cNvSpPr/>
                <p:nvPr/>
              </p:nvSpPr>
              <p:spPr>
                <a:xfrm rot="19612644">
                  <a:off x="7903422" y="3724577"/>
                  <a:ext cx="106043" cy="45411"/>
                </a:xfrm>
                <a:custGeom>
                  <a:avLst/>
                  <a:gdLst>
                    <a:gd name="connsiteX0" fmla="*/ 106044 w 106043"/>
                    <a:gd name="connsiteY0" fmla="*/ 22605 h 45411"/>
                    <a:gd name="connsiteX1" fmla="*/ 53022 w 106043"/>
                    <a:gd name="connsiteY1" fmla="*/ 45311 h 45411"/>
                    <a:gd name="connsiteX2" fmla="*/ 0 w 106043"/>
                    <a:gd name="connsiteY2" fmla="*/ 22605 h 45411"/>
                    <a:gd name="connsiteX3" fmla="*/ 53022 w 106043"/>
                    <a:gd name="connsiteY3" fmla="*/ -100 h 45411"/>
                    <a:gd name="connsiteX4" fmla="*/ 106044 w 106043"/>
                    <a:gd name="connsiteY4" fmla="*/ 22605 h 4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43" h="45411">
                      <a:moveTo>
                        <a:pt x="106044" y="22605"/>
                      </a:moveTo>
                      <a:cubicBezTo>
                        <a:pt x="106044" y="35145"/>
                        <a:pt x="82305" y="45311"/>
                        <a:pt x="53022" y="45311"/>
                      </a:cubicBezTo>
                      <a:cubicBezTo>
                        <a:pt x="23739" y="45311"/>
                        <a:pt x="0" y="35145"/>
                        <a:pt x="0" y="22605"/>
                      </a:cubicBezTo>
                      <a:cubicBezTo>
                        <a:pt x="0" y="10065"/>
                        <a:pt x="23739" y="-100"/>
                        <a:pt x="53022" y="-100"/>
                      </a:cubicBezTo>
                      <a:cubicBezTo>
                        <a:pt x="82305" y="-100"/>
                        <a:pt x="106044" y="10065"/>
                        <a:pt x="106044" y="22605"/>
                      </a:cubicBezTo>
                      <a:close/>
                    </a:path>
                  </a:pathLst>
                </a:custGeom>
                <a:solidFill>
                  <a:srgbClr val="303B39"/>
                </a:solidFill>
                <a:ln w="12700" cap="flat">
                  <a:noFill/>
                  <a:prstDash val="solid"/>
                  <a:miter/>
                </a:ln>
              </p:spPr>
              <p:txBody>
                <a:bodyPr rtlCol="0" anchor="ctr"/>
                <a:lstStyle/>
                <a:p>
                  <a:endParaRPr lang="nl-NL" sz="1349"/>
                </a:p>
              </p:txBody>
            </p:sp>
            <p:sp>
              <p:nvSpPr>
                <p:cNvPr id="457" name="Vrije vorm 456">
                  <a:extLst>
                    <a:ext uri="{FF2B5EF4-FFF2-40B4-BE49-F238E27FC236}">
                      <a16:creationId xmlns:a16="http://schemas.microsoft.com/office/drawing/2014/main" id="{F9ACB758-47B3-F43D-54F5-E40E919E76C1}"/>
                    </a:ext>
                  </a:extLst>
                </p:cNvPr>
                <p:cNvSpPr/>
                <p:nvPr/>
              </p:nvSpPr>
              <p:spPr>
                <a:xfrm rot="19612644">
                  <a:off x="7912716" y="3727774"/>
                  <a:ext cx="85307" cy="36531"/>
                </a:xfrm>
                <a:custGeom>
                  <a:avLst/>
                  <a:gdLst>
                    <a:gd name="connsiteX0" fmla="*/ 85308 w 85307"/>
                    <a:gd name="connsiteY0" fmla="*/ 18165 h 36531"/>
                    <a:gd name="connsiteX1" fmla="*/ 42654 w 85307"/>
                    <a:gd name="connsiteY1" fmla="*/ 36431 h 36531"/>
                    <a:gd name="connsiteX2" fmla="*/ 1 w 85307"/>
                    <a:gd name="connsiteY2" fmla="*/ 18165 h 36531"/>
                    <a:gd name="connsiteX3" fmla="*/ 42654 w 85307"/>
                    <a:gd name="connsiteY3" fmla="*/ -101 h 36531"/>
                    <a:gd name="connsiteX4" fmla="*/ 85308 w 85307"/>
                    <a:gd name="connsiteY4" fmla="*/ 18165 h 36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07" h="36531">
                      <a:moveTo>
                        <a:pt x="85308" y="18165"/>
                      </a:moveTo>
                      <a:cubicBezTo>
                        <a:pt x="85308" y="28253"/>
                        <a:pt x="66211" y="36431"/>
                        <a:pt x="42654" y="36431"/>
                      </a:cubicBezTo>
                      <a:cubicBezTo>
                        <a:pt x="19097" y="36431"/>
                        <a:pt x="1" y="28253"/>
                        <a:pt x="1" y="18165"/>
                      </a:cubicBezTo>
                      <a:cubicBezTo>
                        <a:pt x="1" y="8077"/>
                        <a:pt x="19097" y="-101"/>
                        <a:pt x="42654" y="-101"/>
                      </a:cubicBezTo>
                      <a:cubicBezTo>
                        <a:pt x="66211" y="-101"/>
                        <a:pt x="85308" y="8077"/>
                        <a:pt x="85308" y="18165"/>
                      </a:cubicBezTo>
                      <a:close/>
                    </a:path>
                  </a:pathLst>
                </a:custGeom>
                <a:solidFill>
                  <a:srgbClr val="607672"/>
                </a:solidFill>
                <a:ln w="12700" cap="flat">
                  <a:noFill/>
                  <a:prstDash val="solid"/>
                  <a:miter/>
                </a:ln>
              </p:spPr>
              <p:txBody>
                <a:bodyPr rtlCol="0" anchor="ctr"/>
                <a:lstStyle/>
                <a:p>
                  <a:endParaRPr lang="nl-NL" sz="1349"/>
                </a:p>
              </p:txBody>
            </p:sp>
            <p:sp>
              <p:nvSpPr>
                <p:cNvPr id="458" name="Vrije vorm 457">
                  <a:extLst>
                    <a:ext uri="{FF2B5EF4-FFF2-40B4-BE49-F238E27FC236}">
                      <a16:creationId xmlns:a16="http://schemas.microsoft.com/office/drawing/2014/main" id="{897A1302-FF0D-5C2D-B1FF-15AA9C7AD54C}"/>
                    </a:ext>
                  </a:extLst>
                </p:cNvPr>
                <p:cNvSpPr/>
                <p:nvPr/>
              </p:nvSpPr>
              <p:spPr>
                <a:xfrm rot="19612644">
                  <a:off x="7910926" y="3725701"/>
                  <a:ext cx="85307" cy="36531"/>
                </a:xfrm>
                <a:custGeom>
                  <a:avLst/>
                  <a:gdLst>
                    <a:gd name="connsiteX0" fmla="*/ 85307 w 85307"/>
                    <a:gd name="connsiteY0" fmla="*/ 18165 h 36531"/>
                    <a:gd name="connsiteX1" fmla="*/ 42654 w 85307"/>
                    <a:gd name="connsiteY1" fmla="*/ 36431 h 36531"/>
                    <a:gd name="connsiteX2" fmla="*/ 0 w 85307"/>
                    <a:gd name="connsiteY2" fmla="*/ 18165 h 36531"/>
                    <a:gd name="connsiteX3" fmla="*/ 42654 w 85307"/>
                    <a:gd name="connsiteY3" fmla="*/ -100 h 36531"/>
                    <a:gd name="connsiteX4" fmla="*/ 85307 w 85307"/>
                    <a:gd name="connsiteY4" fmla="*/ 18165 h 36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07" h="36531">
                      <a:moveTo>
                        <a:pt x="85307" y="18165"/>
                      </a:moveTo>
                      <a:cubicBezTo>
                        <a:pt x="85307" y="28253"/>
                        <a:pt x="66210" y="36431"/>
                        <a:pt x="42654" y="36431"/>
                      </a:cubicBezTo>
                      <a:cubicBezTo>
                        <a:pt x="19097" y="36431"/>
                        <a:pt x="0" y="28253"/>
                        <a:pt x="0" y="18165"/>
                      </a:cubicBezTo>
                      <a:cubicBezTo>
                        <a:pt x="0" y="8077"/>
                        <a:pt x="19097" y="-100"/>
                        <a:pt x="42654" y="-100"/>
                      </a:cubicBezTo>
                      <a:cubicBezTo>
                        <a:pt x="66210" y="-100"/>
                        <a:pt x="85307" y="8077"/>
                        <a:pt x="85307" y="18165"/>
                      </a:cubicBezTo>
                      <a:close/>
                    </a:path>
                  </a:pathLst>
                </a:custGeom>
                <a:solidFill>
                  <a:srgbClr val="F2F4F4"/>
                </a:solidFill>
                <a:ln w="12700" cap="flat">
                  <a:noFill/>
                  <a:prstDash val="solid"/>
                  <a:miter/>
                </a:ln>
              </p:spPr>
              <p:txBody>
                <a:bodyPr rtlCol="0" anchor="ctr"/>
                <a:lstStyle/>
                <a:p>
                  <a:endParaRPr lang="nl-NL" sz="1349"/>
                </a:p>
              </p:txBody>
            </p:sp>
            <p:sp>
              <p:nvSpPr>
                <p:cNvPr id="459" name="Vrije vorm 458">
                  <a:extLst>
                    <a:ext uri="{FF2B5EF4-FFF2-40B4-BE49-F238E27FC236}">
                      <a16:creationId xmlns:a16="http://schemas.microsoft.com/office/drawing/2014/main" id="{25B3FACE-1666-71D9-A254-2D0C96111942}"/>
                    </a:ext>
                  </a:extLst>
                </p:cNvPr>
                <p:cNvSpPr/>
                <p:nvPr/>
              </p:nvSpPr>
              <p:spPr>
                <a:xfrm rot="19612644">
                  <a:off x="7925320" y="3731132"/>
                  <a:ext cx="55194" cy="23636"/>
                </a:xfrm>
                <a:custGeom>
                  <a:avLst/>
                  <a:gdLst>
                    <a:gd name="connsiteX0" fmla="*/ 55194 w 55194"/>
                    <a:gd name="connsiteY0" fmla="*/ 11718 h 23636"/>
                    <a:gd name="connsiteX1" fmla="*/ 27597 w 55194"/>
                    <a:gd name="connsiteY1" fmla="*/ 23536 h 23636"/>
                    <a:gd name="connsiteX2" fmla="*/ 0 w 55194"/>
                    <a:gd name="connsiteY2" fmla="*/ 11718 h 23636"/>
                    <a:gd name="connsiteX3" fmla="*/ 27597 w 55194"/>
                    <a:gd name="connsiteY3" fmla="*/ -101 h 23636"/>
                    <a:gd name="connsiteX4" fmla="*/ 55194 w 55194"/>
                    <a:gd name="connsiteY4" fmla="*/ 11718 h 23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94" h="23636">
                      <a:moveTo>
                        <a:pt x="55194" y="11718"/>
                      </a:moveTo>
                      <a:cubicBezTo>
                        <a:pt x="55194" y="18245"/>
                        <a:pt x="42839" y="23536"/>
                        <a:pt x="27597" y="23536"/>
                      </a:cubicBezTo>
                      <a:cubicBezTo>
                        <a:pt x="12355" y="23536"/>
                        <a:pt x="0" y="18245"/>
                        <a:pt x="0" y="11718"/>
                      </a:cubicBezTo>
                      <a:cubicBezTo>
                        <a:pt x="0" y="5191"/>
                        <a:pt x="12355" y="-101"/>
                        <a:pt x="27597" y="-101"/>
                      </a:cubicBezTo>
                      <a:cubicBezTo>
                        <a:pt x="42839" y="-101"/>
                        <a:pt x="55194" y="5191"/>
                        <a:pt x="55194" y="11718"/>
                      </a:cubicBezTo>
                      <a:close/>
                    </a:path>
                  </a:pathLst>
                </a:custGeom>
                <a:solidFill>
                  <a:srgbClr val="4D6273"/>
                </a:solidFill>
                <a:ln w="12700" cap="flat">
                  <a:noFill/>
                  <a:prstDash val="solid"/>
                  <a:miter/>
                </a:ln>
              </p:spPr>
              <p:txBody>
                <a:bodyPr rtlCol="0" anchor="ctr"/>
                <a:lstStyle/>
                <a:p>
                  <a:endParaRPr lang="nl-NL" sz="1349"/>
                </a:p>
              </p:txBody>
            </p:sp>
            <p:sp>
              <p:nvSpPr>
                <p:cNvPr id="460" name="Vrije vorm 459">
                  <a:extLst>
                    <a:ext uri="{FF2B5EF4-FFF2-40B4-BE49-F238E27FC236}">
                      <a16:creationId xmlns:a16="http://schemas.microsoft.com/office/drawing/2014/main" id="{E3ED3A07-4382-A829-74AB-E986421DBBED}"/>
                    </a:ext>
                  </a:extLst>
                </p:cNvPr>
                <p:cNvSpPr/>
                <p:nvPr/>
              </p:nvSpPr>
              <p:spPr>
                <a:xfrm>
                  <a:off x="7848864" y="3632402"/>
                  <a:ext cx="223436" cy="165117"/>
                </a:xfrm>
                <a:custGeom>
                  <a:avLst/>
                  <a:gdLst>
                    <a:gd name="connsiteX0" fmla="*/ 0 w 223436"/>
                    <a:gd name="connsiteY0" fmla="*/ 104441 h 165117"/>
                    <a:gd name="connsiteX1" fmla="*/ 68165 w 223436"/>
                    <a:gd name="connsiteY1" fmla="*/ 9175 h 165117"/>
                    <a:gd name="connsiteX2" fmla="*/ 122930 w 223436"/>
                    <a:gd name="connsiteY2" fmla="*/ -100 h 165117"/>
                    <a:gd name="connsiteX3" fmla="*/ 190833 w 223436"/>
                    <a:gd name="connsiteY3" fmla="*/ 16180 h 165117"/>
                    <a:gd name="connsiteX4" fmla="*/ 164691 w 223436"/>
                    <a:gd name="connsiteY4" fmla="*/ 27742 h 165117"/>
                    <a:gd name="connsiteX5" fmla="*/ 141956 w 223436"/>
                    <a:gd name="connsiteY5" fmla="*/ 25915 h 165117"/>
                    <a:gd name="connsiteX6" fmla="*/ 114225 w 223436"/>
                    <a:gd name="connsiteY6" fmla="*/ 21777 h 165117"/>
                    <a:gd name="connsiteX7" fmla="*/ 141956 w 223436"/>
                    <a:gd name="connsiteY7" fmla="*/ 25914 h 165117"/>
                    <a:gd name="connsiteX8" fmla="*/ 222833 w 223436"/>
                    <a:gd name="connsiteY8" fmla="*/ 45744 h 165117"/>
                    <a:gd name="connsiteX9" fmla="*/ 200630 w 223436"/>
                    <a:gd name="connsiteY9" fmla="*/ 59023 h 165117"/>
                    <a:gd name="connsiteX10" fmla="*/ 157552 w 223436"/>
                    <a:gd name="connsiteY10" fmla="*/ 55688 h 165117"/>
                    <a:gd name="connsiteX11" fmla="*/ 203815 w 223436"/>
                    <a:gd name="connsiteY11" fmla="*/ 72132 h 165117"/>
                    <a:gd name="connsiteX12" fmla="*/ 189316 w 223436"/>
                    <a:gd name="connsiteY12" fmla="*/ 81966 h 165117"/>
                    <a:gd name="connsiteX13" fmla="*/ 192114 w 223436"/>
                    <a:gd name="connsiteY13" fmla="*/ 83901 h 165117"/>
                    <a:gd name="connsiteX14" fmla="*/ 169002 w 223436"/>
                    <a:gd name="connsiteY14" fmla="*/ 98190 h 165117"/>
                    <a:gd name="connsiteX15" fmla="*/ 145190 w 223436"/>
                    <a:gd name="connsiteY15" fmla="*/ 99045 h 165117"/>
                    <a:gd name="connsiteX16" fmla="*/ 115411 w 223436"/>
                    <a:gd name="connsiteY16" fmla="*/ 114644 h 165117"/>
                    <a:gd name="connsiteX17" fmla="*/ 83775 w 223436"/>
                    <a:gd name="connsiteY17" fmla="*/ 138802 h 165117"/>
                    <a:gd name="connsiteX18" fmla="*/ 38577 w 223436"/>
                    <a:gd name="connsiteY18" fmla="*/ 165017 h 165117"/>
                    <a:gd name="connsiteX19" fmla="*/ 17177 w 223436"/>
                    <a:gd name="connsiteY19" fmla="*/ 160359 h 16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3436" h="165117">
                      <a:moveTo>
                        <a:pt x="0" y="104441"/>
                      </a:moveTo>
                      <a:cubicBezTo>
                        <a:pt x="10810" y="90411"/>
                        <a:pt x="65215" y="11639"/>
                        <a:pt x="68165" y="9175"/>
                      </a:cubicBezTo>
                      <a:cubicBezTo>
                        <a:pt x="86246" y="5132"/>
                        <a:pt x="104526" y="2035"/>
                        <a:pt x="122930" y="-100"/>
                      </a:cubicBezTo>
                      <a:lnTo>
                        <a:pt x="190833" y="16180"/>
                      </a:lnTo>
                      <a:cubicBezTo>
                        <a:pt x="182596" y="21033"/>
                        <a:pt x="173824" y="24912"/>
                        <a:pt x="164691" y="27742"/>
                      </a:cubicBezTo>
                      <a:cubicBezTo>
                        <a:pt x="157069" y="27960"/>
                        <a:pt x="149446" y="27347"/>
                        <a:pt x="141956" y="25915"/>
                      </a:cubicBezTo>
                      <a:lnTo>
                        <a:pt x="114225" y="21777"/>
                      </a:lnTo>
                      <a:lnTo>
                        <a:pt x="141956" y="25914"/>
                      </a:lnTo>
                      <a:cubicBezTo>
                        <a:pt x="141956" y="25914"/>
                        <a:pt x="218997" y="45944"/>
                        <a:pt x="222833" y="45744"/>
                      </a:cubicBezTo>
                      <a:cubicBezTo>
                        <a:pt x="226670" y="45542"/>
                        <a:pt x="211352" y="58079"/>
                        <a:pt x="200630" y="59023"/>
                      </a:cubicBezTo>
                      <a:cubicBezTo>
                        <a:pt x="186215" y="58825"/>
                        <a:pt x="171827" y="57711"/>
                        <a:pt x="157552" y="55688"/>
                      </a:cubicBezTo>
                      <a:cubicBezTo>
                        <a:pt x="157552" y="55688"/>
                        <a:pt x="199089" y="70070"/>
                        <a:pt x="203815" y="72132"/>
                      </a:cubicBezTo>
                      <a:cubicBezTo>
                        <a:pt x="201040" y="77725"/>
                        <a:pt x="195539" y="81457"/>
                        <a:pt x="189316" y="81966"/>
                      </a:cubicBezTo>
                      <a:lnTo>
                        <a:pt x="192114" y="83901"/>
                      </a:lnTo>
                      <a:cubicBezTo>
                        <a:pt x="185924" y="90763"/>
                        <a:pt x="177907" y="95719"/>
                        <a:pt x="169002" y="98190"/>
                      </a:cubicBezTo>
                      <a:cubicBezTo>
                        <a:pt x="161255" y="100421"/>
                        <a:pt x="153078" y="100715"/>
                        <a:pt x="145190" y="99045"/>
                      </a:cubicBezTo>
                      <a:cubicBezTo>
                        <a:pt x="145190" y="99045"/>
                        <a:pt x="119938" y="112869"/>
                        <a:pt x="115411" y="114644"/>
                      </a:cubicBezTo>
                      <a:cubicBezTo>
                        <a:pt x="104218" y="121810"/>
                        <a:pt x="93636" y="129890"/>
                        <a:pt x="83775" y="138802"/>
                      </a:cubicBezTo>
                      <a:cubicBezTo>
                        <a:pt x="70203" y="149893"/>
                        <a:pt x="54944" y="158743"/>
                        <a:pt x="38577" y="165017"/>
                      </a:cubicBezTo>
                      <a:cubicBezTo>
                        <a:pt x="31280" y="164345"/>
                        <a:pt x="24093" y="162780"/>
                        <a:pt x="17177" y="160359"/>
                      </a:cubicBezTo>
                      <a:close/>
                    </a:path>
                  </a:pathLst>
                </a:custGeom>
                <a:solidFill>
                  <a:srgbClr val="D3A77F"/>
                </a:solidFill>
                <a:ln w="12700" cap="flat">
                  <a:noFill/>
                  <a:prstDash val="solid"/>
                  <a:miter/>
                </a:ln>
              </p:spPr>
              <p:txBody>
                <a:bodyPr rtlCol="0" anchor="ctr"/>
                <a:lstStyle/>
                <a:p>
                  <a:endParaRPr lang="nl-NL" sz="1349"/>
                </a:p>
              </p:txBody>
            </p:sp>
            <p:sp>
              <p:nvSpPr>
                <p:cNvPr id="461" name="Vrije vorm 460">
                  <a:extLst>
                    <a:ext uri="{FF2B5EF4-FFF2-40B4-BE49-F238E27FC236}">
                      <a16:creationId xmlns:a16="http://schemas.microsoft.com/office/drawing/2014/main" id="{AD6332D1-052B-C9E6-8F64-4D09C0490F00}"/>
                    </a:ext>
                  </a:extLst>
                </p:cNvPr>
                <p:cNvSpPr/>
                <p:nvPr/>
              </p:nvSpPr>
              <p:spPr>
                <a:xfrm>
                  <a:off x="7587786" y="3712622"/>
                  <a:ext cx="310698" cy="515021"/>
                </a:xfrm>
                <a:custGeom>
                  <a:avLst/>
                  <a:gdLst>
                    <a:gd name="connsiteX0" fmla="*/ 50640 w 310698"/>
                    <a:gd name="connsiteY0" fmla="*/ 514921 h 515021"/>
                    <a:gd name="connsiteX1" fmla="*/ 310698 w 310698"/>
                    <a:gd name="connsiteY1" fmla="*/ 46867 h 515021"/>
                    <a:gd name="connsiteX2" fmla="*/ 278281 w 310698"/>
                    <a:gd name="connsiteY2" fmla="*/ -100 h 515021"/>
                    <a:gd name="connsiteX3" fmla="*/ 0 w 310698"/>
                    <a:gd name="connsiteY3" fmla="*/ 406850 h 515021"/>
                  </a:gdLst>
                  <a:ahLst/>
                  <a:cxnLst>
                    <a:cxn ang="0">
                      <a:pos x="connsiteX0" y="connsiteY0"/>
                    </a:cxn>
                    <a:cxn ang="0">
                      <a:pos x="connsiteX1" y="connsiteY1"/>
                    </a:cxn>
                    <a:cxn ang="0">
                      <a:pos x="connsiteX2" y="connsiteY2"/>
                    </a:cxn>
                    <a:cxn ang="0">
                      <a:pos x="connsiteX3" y="connsiteY3"/>
                    </a:cxn>
                  </a:cxnLst>
                  <a:rect l="l" t="t" r="r" b="b"/>
                  <a:pathLst>
                    <a:path w="310698" h="515021">
                      <a:moveTo>
                        <a:pt x="50640" y="514921"/>
                      </a:moveTo>
                      <a:cubicBezTo>
                        <a:pt x="198889" y="393034"/>
                        <a:pt x="310698" y="46867"/>
                        <a:pt x="310698" y="46867"/>
                      </a:cubicBezTo>
                      <a:lnTo>
                        <a:pt x="278281" y="-100"/>
                      </a:lnTo>
                      <a:cubicBezTo>
                        <a:pt x="278281" y="-100"/>
                        <a:pt x="46147" y="343369"/>
                        <a:pt x="0" y="406850"/>
                      </a:cubicBezTo>
                      <a:close/>
                    </a:path>
                  </a:pathLst>
                </a:custGeom>
                <a:solidFill>
                  <a:srgbClr val="D3A77F"/>
                </a:solidFill>
                <a:ln w="12700" cap="flat">
                  <a:noFill/>
                  <a:prstDash val="solid"/>
                  <a:miter/>
                </a:ln>
              </p:spPr>
              <p:txBody>
                <a:bodyPr rtlCol="0" anchor="ctr"/>
                <a:lstStyle/>
                <a:p>
                  <a:endParaRPr lang="nl-NL" sz="1349"/>
                </a:p>
              </p:txBody>
            </p:sp>
            <p:sp>
              <p:nvSpPr>
                <p:cNvPr id="462" name="Vrije vorm 461">
                  <a:extLst>
                    <a:ext uri="{FF2B5EF4-FFF2-40B4-BE49-F238E27FC236}">
                      <a16:creationId xmlns:a16="http://schemas.microsoft.com/office/drawing/2014/main" id="{8C1A6DD5-BCDC-8EF6-795B-B0958BB66DAD}"/>
                    </a:ext>
                  </a:extLst>
                </p:cNvPr>
                <p:cNvSpPr/>
                <p:nvPr/>
              </p:nvSpPr>
              <p:spPr>
                <a:xfrm>
                  <a:off x="7863078" y="3199588"/>
                  <a:ext cx="42123" cy="12233"/>
                </a:xfrm>
                <a:custGeom>
                  <a:avLst/>
                  <a:gdLst>
                    <a:gd name="connsiteX0" fmla="*/ 42123 w 42123"/>
                    <a:gd name="connsiteY0" fmla="*/ 5603 h 12233"/>
                    <a:gd name="connsiteX1" fmla="*/ 0 w 42123"/>
                    <a:gd name="connsiteY1" fmla="*/ 5603 h 12233"/>
                    <a:gd name="connsiteX2" fmla="*/ 4279 w 42123"/>
                    <a:gd name="connsiteY2" fmla="*/ 11360 h 12233"/>
                    <a:gd name="connsiteX3" fmla="*/ 39130 w 42123"/>
                    <a:gd name="connsiteY3" fmla="*/ 12133 h 12233"/>
                  </a:gdLst>
                  <a:ahLst/>
                  <a:cxnLst>
                    <a:cxn ang="0">
                      <a:pos x="connsiteX0" y="connsiteY0"/>
                    </a:cxn>
                    <a:cxn ang="0">
                      <a:pos x="connsiteX1" y="connsiteY1"/>
                    </a:cxn>
                    <a:cxn ang="0">
                      <a:pos x="connsiteX2" y="connsiteY2"/>
                    </a:cxn>
                    <a:cxn ang="0">
                      <a:pos x="connsiteX3" y="connsiteY3"/>
                    </a:cxn>
                  </a:cxnLst>
                  <a:rect l="l" t="t" r="r" b="b"/>
                  <a:pathLst>
                    <a:path w="42123" h="12233">
                      <a:moveTo>
                        <a:pt x="42123" y="5603"/>
                      </a:moveTo>
                      <a:cubicBezTo>
                        <a:pt x="29112" y="-2002"/>
                        <a:pt x="13011" y="-2002"/>
                        <a:pt x="0" y="5603"/>
                      </a:cubicBezTo>
                      <a:lnTo>
                        <a:pt x="4279" y="11360"/>
                      </a:lnTo>
                      <a:cubicBezTo>
                        <a:pt x="15207" y="5402"/>
                        <a:pt x="28477" y="5696"/>
                        <a:pt x="39130" y="12133"/>
                      </a:cubicBezTo>
                      <a:close/>
                    </a:path>
                  </a:pathLst>
                </a:custGeom>
                <a:solidFill>
                  <a:srgbClr val="203B50"/>
                </a:solidFill>
                <a:ln w="12700" cap="flat">
                  <a:noFill/>
                  <a:prstDash val="solid"/>
                  <a:miter/>
                </a:ln>
              </p:spPr>
              <p:txBody>
                <a:bodyPr rtlCol="0" anchor="ctr"/>
                <a:lstStyle/>
                <a:p>
                  <a:endParaRPr lang="nl-NL" sz="1349"/>
                </a:p>
              </p:txBody>
            </p:sp>
          </p:grpSp>
          <p:sp>
            <p:nvSpPr>
              <p:cNvPr id="423" name="Vrije vorm 422">
                <a:extLst>
                  <a:ext uri="{FF2B5EF4-FFF2-40B4-BE49-F238E27FC236}">
                    <a16:creationId xmlns:a16="http://schemas.microsoft.com/office/drawing/2014/main" id="{B9BB3F13-5671-59CB-06E8-7ADC362B4C25}"/>
                  </a:ext>
                </a:extLst>
              </p:cNvPr>
              <p:cNvSpPr/>
              <p:nvPr/>
            </p:nvSpPr>
            <p:spPr>
              <a:xfrm>
                <a:off x="7769246" y="3235672"/>
                <a:ext cx="21672" cy="26342"/>
              </a:xfrm>
              <a:custGeom>
                <a:avLst/>
                <a:gdLst>
                  <a:gd name="connsiteX0" fmla="*/ 10378 w 21672"/>
                  <a:gd name="connsiteY0" fmla="*/ -100 h 26342"/>
                  <a:gd name="connsiteX1" fmla="*/ 21558 w 21672"/>
                  <a:gd name="connsiteY1" fmla="*/ 13151 h 26342"/>
                  <a:gd name="connsiteX2" fmla="*/ 11738 w 21672"/>
                  <a:gd name="connsiteY2" fmla="*/ 26189 h 26342"/>
                  <a:gd name="connsiteX3" fmla="*/ 11294 w 21672"/>
                  <a:gd name="connsiteY3" fmla="*/ 26242 h 26342"/>
                  <a:gd name="connsiteX4" fmla="*/ 113 w 21672"/>
                  <a:gd name="connsiteY4" fmla="*/ 12984 h 26342"/>
                  <a:gd name="connsiteX5" fmla="*/ 9938 w 21672"/>
                  <a:gd name="connsiteY5" fmla="*/ -47 h 26342"/>
                  <a:gd name="connsiteX6" fmla="*/ 10379 w 21672"/>
                  <a:gd name="connsiteY6" fmla="*/ -100 h 2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2" h="26342">
                    <a:moveTo>
                      <a:pt x="10378" y="-100"/>
                    </a:moveTo>
                    <a:cubicBezTo>
                      <a:pt x="16992" y="721"/>
                      <a:pt x="21862" y="6493"/>
                      <a:pt x="21558" y="13151"/>
                    </a:cubicBezTo>
                    <a:cubicBezTo>
                      <a:pt x="22447" y="19464"/>
                      <a:pt x="18050" y="25300"/>
                      <a:pt x="11738" y="26189"/>
                    </a:cubicBezTo>
                    <a:cubicBezTo>
                      <a:pt x="11591" y="26210"/>
                      <a:pt x="11442" y="26227"/>
                      <a:pt x="11294" y="26242"/>
                    </a:cubicBezTo>
                    <a:cubicBezTo>
                      <a:pt x="4682" y="25410"/>
                      <a:pt x="-183" y="19642"/>
                      <a:pt x="113" y="12984"/>
                    </a:cubicBezTo>
                    <a:cubicBezTo>
                      <a:pt x="-772" y="6673"/>
                      <a:pt x="3626" y="839"/>
                      <a:pt x="9938" y="-47"/>
                    </a:cubicBezTo>
                    <a:cubicBezTo>
                      <a:pt x="10084" y="-68"/>
                      <a:pt x="10232" y="-86"/>
                      <a:pt x="10379" y="-100"/>
                    </a:cubicBezTo>
                    <a:close/>
                  </a:path>
                </a:pathLst>
              </a:custGeom>
              <a:solidFill>
                <a:srgbClr val="303B39"/>
              </a:solidFill>
              <a:ln w="12700" cap="flat">
                <a:noFill/>
                <a:prstDash val="solid"/>
                <a:miter/>
              </a:ln>
            </p:spPr>
            <p:txBody>
              <a:bodyPr rtlCol="0" anchor="ctr"/>
              <a:lstStyle/>
              <a:p>
                <a:endParaRPr lang="nl-NL" sz="1349"/>
              </a:p>
            </p:txBody>
          </p:sp>
          <p:sp>
            <p:nvSpPr>
              <p:cNvPr id="424" name="Vrije vorm 423">
                <a:extLst>
                  <a:ext uri="{FF2B5EF4-FFF2-40B4-BE49-F238E27FC236}">
                    <a16:creationId xmlns:a16="http://schemas.microsoft.com/office/drawing/2014/main" id="{7E15DF4C-7F15-5119-27CB-3CDEBDEB26DC}"/>
                  </a:ext>
                </a:extLst>
              </p:cNvPr>
              <p:cNvSpPr/>
              <p:nvPr/>
            </p:nvSpPr>
            <p:spPr>
              <a:xfrm>
                <a:off x="7812529" y="3234128"/>
                <a:ext cx="17582" cy="74934"/>
              </a:xfrm>
              <a:custGeom>
                <a:avLst/>
                <a:gdLst>
                  <a:gd name="connsiteX0" fmla="*/ 17582 w 17582"/>
                  <a:gd name="connsiteY0" fmla="*/ 74009 h 74934"/>
                  <a:gd name="connsiteX1" fmla="*/ 1250 w 17582"/>
                  <a:gd name="connsiteY1" fmla="*/ 60725 h 74934"/>
                  <a:gd name="connsiteX2" fmla="*/ 8297 w 17582"/>
                  <a:gd name="connsiteY2" fmla="*/ -100 h 74934"/>
                </a:gdLst>
                <a:ahLst/>
                <a:cxnLst>
                  <a:cxn ang="0">
                    <a:pos x="connsiteX0" y="connsiteY0"/>
                  </a:cxn>
                  <a:cxn ang="0">
                    <a:pos x="connsiteX1" y="connsiteY1"/>
                  </a:cxn>
                  <a:cxn ang="0">
                    <a:pos x="connsiteX2" y="connsiteY2"/>
                  </a:cxn>
                </a:cxnLst>
                <a:rect l="l" t="t" r="r" b="b"/>
                <a:pathLst>
                  <a:path w="17582" h="74934">
                    <a:moveTo>
                      <a:pt x="17582" y="74009"/>
                    </a:moveTo>
                    <a:cubicBezTo>
                      <a:pt x="17582" y="74009"/>
                      <a:pt x="-5545" y="79794"/>
                      <a:pt x="1250" y="60725"/>
                    </a:cubicBezTo>
                    <a:cubicBezTo>
                      <a:pt x="8297" y="40949"/>
                      <a:pt x="10478" y="35992"/>
                      <a:pt x="8297" y="-100"/>
                    </a:cubicBezTo>
                  </a:path>
                </a:pathLst>
              </a:custGeom>
              <a:noFill/>
              <a:ln w="3175" cap="flat">
                <a:solidFill>
                  <a:srgbClr val="A07355"/>
                </a:solidFill>
                <a:prstDash val="solid"/>
                <a:miter/>
              </a:ln>
            </p:spPr>
            <p:txBody>
              <a:bodyPr rtlCol="0" anchor="ctr"/>
              <a:lstStyle/>
              <a:p>
                <a:endParaRPr lang="nl-NL" sz="1349"/>
              </a:p>
            </p:txBody>
          </p:sp>
          <p:sp>
            <p:nvSpPr>
              <p:cNvPr id="425" name="Vrije vorm 424">
                <a:extLst>
                  <a:ext uri="{FF2B5EF4-FFF2-40B4-BE49-F238E27FC236}">
                    <a16:creationId xmlns:a16="http://schemas.microsoft.com/office/drawing/2014/main" id="{3375DBDE-2D5E-7188-C452-021E168F223D}"/>
                  </a:ext>
                </a:extLst>
              </p:cNvPr>
              <p:cNvSpPr/>
              <p:nvPr/>
            </p:nvSpPr>
            <p:spPr>
              <a:xfrm>
                <a:off x="7759144" y="3199586"/>
                <a:ext cx="42110" cy="12235"/>
              </a:xfrm>
              <a:custGeom>
                <a:avLst/>
                <a:gdLst>
                  <a:gd name="connsiteX0" fmla="*/ 37832 w 42110"/>
                  <a:gd name="connsiteY0" fmla="*/ 11362 h 12235"/>
                  <a:gd name="connsiteX1" fmla="*/ 42111 w 42110"/>
                  <a:gd name="connsiteY1" fmla="*/ 5605 h 12235"/>
                  <a:gd name="connsiteX2" fmla="*/ 0 w 42110"/>
                  <a:gd name="connsiteY2" fmla="*/ 5605 h 12235"/>
                  <a:gd name="connsiteX3" fmla="*/ 2993 w 42110"/>
                  <a:gd name="connsiteY3" fmla="*/ 12135 h 12235"/>
                  <a:gd name="connsiteX4" fmla="*/ 37832 w 42110"/>
                  <a:gd name="connsiteY4" fmla="*/ 11362 h 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10" h="12235">
                    <a:moveTo>
                      <a:pt x="37832" y="11362"/>
                    </a:moveTo>
                    <a:lnTo>
                      <a:pt x="42111" y="5605"/>
                    </a:lnTo>
                    <a:cubicBezTo>
                      <a:pt x="29105" y="-2002"/>
                      <a:pt x="13007" y="-2002"/>
                      <a:pt x="0" y="5605"/>
                    </a:cubicBezTo>
                    <a:lnTo>
                      <a:pt x="2993" y="12135"/>
                    </a:lnTo>
                    <a:cubicBezTo>
                      <a:pt x="13641" y="5695"/>
                      <a:pt x="26910" y="5400"/>
                      <a:pt x="37832" y="11362"/>
                    </a:cubicBezTo>
                    <a:close/>
                  </a:path>
                </a:pathLst>
              </a:custGeom>
              <a:solidFill>
                <a:srgbClr val="203B50"/>
              </a:solidFill>
              <a:ln w="12700" cap="flat">
                <a:noFill/>
                <a:prstDash val="solid"/>
                <a:miter/>
              </a:ln>
            </p:spPr>
            <p:txBody>
              <a:bodyPr rtlCol="0" anchor="ctr"/>
              <a:lstStyle/>
              <a:p>
                <a:endParaRPr lang="nl-NL" sz="1349"/>
              </a:p>
            </p:txBody>
          </p:sp>
        </p:grpSp>
        <p:grpSp>
          <p:nvGrpSpPr>
            <p:cNvPr id="311" name="Groep 310">
              <a:extLst>
                <a:ext uri="{FF2B5EF4-FFF2-40B4-BE49-F238E27FC236}">
                  <a16:creationId xmlns:a16="http://schemas.microsoft.com/office/drawing/2014/main" id="{D22B657E-A4CF-9D70-4B33-0DE50E0C4BE1}"/>
                </a:ext>
              </a:extLst>
            </p:cNvPr>
            <p:cNvGrpSpPr>
              <a:grpSpLocks noChangeAspect="1"/>
            </p:cNvGrpSpPr>
            <p:nvPr/>
          </p:nvGrpSpPr>
          <p:grpSpPr>
            <a:xfrm>
              <a:off x="8937341" y="5074461"/>
              <a:ext cx="226168" cy="791897"/>
              <a:chOff x="555643" y="2993605"/>
              <a:chExt cx="854408" cy="2991130"/>
            </a:xfrm>
          </p:grpSpPr>
          <p:grpSp>
            <p:nvGrpSpPr>
              <p:cNvPr id="253" name="Groep 252">
                <a:extLst>
                  <a:ext uri="{FF2B5EF4-FFF2-40B4-BE49-F238E27FC236}">
                    <a16:creationId xmlns:a16="http://schemas.microsoft.com/office/drawing/2014/main" id="{E2DAB173-75A2-56D8-BCDE-E818D92DF436}"/>
                  </a:ext>
                </a:extLst>
              </p:cNvPr>
              <p:cNvGrpSpPr/>
              <p:nvPr/>
            </p:nvGrpSpPr>
            <p:grpSpPr>
              <a:xfrm flipH="1">
                <a:off x="555643" y="2993605"/>
                <a:ext cx="854408" cy="2991130"/>
                <a:chOff x="8650929" y="1200297"/>
                <a:chExt cx="1264450" cy="4426614"/>
              </a:xfrm>
            </p:grpSpPr>
            <p:grpSp>
              <p:nvGrpSpPr>
                <p:cNvPr id="254" name="Graphic 14">
                  <a:extLst>
                    <a:ext uri="{FF2B5EF4-FFF2-40B4-BE49-F238E27FC236}">
                      <a16:creationId xmlns:a16="http://schemas.microsoft.com/office/drawing/2014/main" id="{5524C2B1-A767-4634-8F49-5E6345532462}"/>
                    </a:ext>
                  </a:extLst>
                </p:cNvPr>
                <p:cNvGrpSpPr/>
                <p:nvPr/>
              </p:nvGrpSpPr>
              <p:grpSpPr>
                <a:xfrm>
                  <a:off x="8650929" y="1200297"/>
                  <a:ext cx="1221689" cy="4426614"/>
                  <a:chOff x="8650929" y="1200297"/>
                  <a:chExt cx="1221689" cy="4426614"/>
                </a:xfrm>
              </p:grpSpPr>
              <p:sp>
                <p:nvSpPr>
                  <p:cNvPr id="266" name="Vrije vorm 265">
                    <a:extLst>
                      <a:ext uri="{FF2B5EF4-FFF2-40B4-BE49-F238E27FC236}">
                        <a16:creationId xmlns:a16="http://schemas.microsoft.com/office/drawing/2014/main" id="{F53EE802-3B4A-11FC-C23B-137615786660}"/>
                      </a:ext>
                    </a:extLst>
                  </p:cNvPr>
                  <p:cNvSpPr/>
                  <p:nvPr/>
                </p:nvSpPr>
                <p:spPr>
                  <a:xfrm>
                    <a:off x="8905680" y="5462498"/>
                    <a:ext cx="288631" cy="164413"/>
                  </a:xfrm>
                  <a:custGeom>
                    <a:avLst/>
                    <a:gdLst>
                      <a:gd name="connsiteX0" fmla="*/ 2501 w 288631"/>
                      <a:gd name="connsiteY0" fmla="*/ 164414 h 164413"/>
                      <a:gd name="connsiteX1" fmla="*/ 10921 w 288631"/>
                      <a:gd name="connsiteY1" fmla="*/ 101295 h 164413"/>
                      <a:gd name="connsiteX2" fmla="*/ 76275 w 288631"/>
                      <a:gd name="connsiteY2" fmla="*/ 94094 h 164413"/>
                      <a:gd name="connsiteX3" fmla="*/ 136041 w 288631"/>
                      <a:gd name="connsiteY3" fmla="*/ 0 h 164413"/>
                      <a:gd name="connsiteX4" fmla="*/ 229272 w 288631"/>
                      <a:gd name="connsiteY4" fmla="*/ 0 h 164413"/>
                      <a:gd name="connsiteX5" fmla="*/ 276339 w 288631"/>
                      <a:gd name="connsiteY5" fmla="*/ 52578 h 164413"/>
                      <a:gd name="connsiteX6" fmla="*/ 288632 w 288631"/>
                      <a:gd name="connsiteY6" fmla="*/ 164414 h 164413"/>
                      <a:gd name="connsiteX7" fmla="*/ 2501 w 288631"/>
                      <a:gd name="connsiteY7" fmla="*/ 164414 h 16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631" h="164413">
                        <a:moveTo>
                          <a:pt x="2501" y="164414"/>
                        </a:moveTo>
                        <a:cubicBezTo>
                          <a:pt x="697" y="148044"/>
                          <a:pt x="-5068" y="112979"/>
                          <a:pt x="10921" y="101295"/>
                        </a:cubicBezTo>
                        <a:cubicBezTo>
                          <a:pt x="22580" y="92786"/>
                          <a:pt x="69125" y="96812"/>
                          <a:pt x="76275" y="94094"/>
                        </a:cubicBezTo>
                        <a:cubicBezTo>
                          <a:pt x="85013" y="90779"/>
                          <a:pt x="127545" y="14135"/>
                          <a:pt x="136041" y="0"/>
                        </a:cubicBezTo>
                        <a:lnTo>
                          <a:pt x="229272" y="0"/>
                        </a:lnTo>
                        <a:lnTo>
                          <a:pt x="276339" y="52578"/>
                        </a:lnTo>
                        <a:lnTo>
                          <a:pt x="288632" y="164414"/>
                        </a:lnTo>
                        <a:lnTo>
                          <a:pt x="2501" y="164414"/>
                        </a:lnTo>
                        <a:close/>
                      </a:path>
                    </a:pathLst>
                  </a:custGeom>
                  <a:solidFill>
                    <a:srgbClr val="152F32"/>
                  </a:solidFill>
                  <a:ln w="12690" cap="flat">
                    <a:noFill/>
                    <a:prstDash val="solid"/>
                    <a:miter/>
                  </a:ln>
                </p:spPr>
                <p:txBody>
                  <a:bodyPr rtlCol="0" anchor="ctr"/>
                  <a:lstStyle/>
                  <a:p>
                    <a:endParaRPr lang="nl-NL" sz="1349"/>
                  </a:p>
                </p:txBody>
              </p:sp>
              <p:sp>
                <p:nvSpPr>
                  <p:cNvPr id="267" name="Vrije vorm 266">
                    <a:extLst>
                      <a:ext uri="{FF2B5EF4-FFF2-40B4-BE49-F238E27FC236}">
                        <a16:creationId xmlns:a16="http://schemas.microsoft.com/office/drawing/2014/main" id="{5D18BB52-9778-42E4-10C2-3BFD078B86DB}"/>
                      </a:ext>
                    </a:extLst>
                  </p:cNvPr>
                  <p:cNvSpPr/>
                  <p:nvPr/>
                </p:nvSpPr>
                <p:spPr>
                  <a:xfrm>
                    <a:off x="9620587" y="5462498"/>
                    <a:ext cx="252031" cy="164413"/>
                  </a:xfrm>
                  <a:custGeom>
                    <a:avLst/>
                    <a:gdLst>
                      <a:gd name="connsiteX0" fmla="*/ 252032 w 252031"/>
                      <a:gd name="connsiteY0" fmla="*/ 164414 h 164413"/>
                      <a:gd name="connsiteX1" fmla="*/ 234556 w 252031"/>
                      <a:gd name="connsiteY1" fmla="*/ 101295 h 164413"/>
                      <a:gd name="connsiteX2" fmla="*/ 206019 w 252031"/>
                      <a:gd name="connsiteY2" fmla="*/ 94094 h 164413"/>
                      <a:gd name="connsiteX3" fmla="*/ 132766 w 252031"/>
                      <a:gd name="connsiteY3" fmla="*/ 0 h 164413"/>
                      <a:gd name="connsiteX4" fmla="*/ 39522 w 252031"/>
                      <a:gd name="connsiteY4" fmla="*/ 0 h 164413"/>
                      <a:gd name="connsiteX5" fmla="*/ 0 w 252031"/>
                      <a:gd name="connsiteY5" fmla="*/ 52578 h 164413"/>
                      <a:gd name="connsiteX6" fmla="*/ 3746 w 252031"/>
                      <a:gd name="connsiteY6" fmla="*/ 164414 h 164413"/>
                      <a:gd name="connsiteX7" fmla="*/ 252032 w 252031"/>
                      <a:gd name="connsiteY7" fmla="*/ 164414 h 16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31" h="164413">
                        <a:moveTo>
                          <a:pt x="252032" y="164414"/>
                        </a:moveTo>
                        <a:cubicBezTo>
                          <a:pt x="251473" y="148044"/>
                          <a:pt x="252235" y="112979"/>
                          <a:pt x="234556" y="101295"/>
                        </a:cubicBezTo>
                        <a:cubicBezTo>
                          <a:pt x="221666" y="92761"/>
                          <a:pt x="213564" y="96812"/>
                          <a:pt x="206019" y="94094"/>
                        </a:cubicBezTo>
                        <a:cubicBezTo>
                          <a:pt x="196812" y="90779"/>
                          <a:pt x="143281" y="14135"/>
                          <a:pt x="132766" y="0"/>
                        </a:cubicBezTo>
                        <a:lnTo>
                          <a:pt x="39522" y="0"/>
                        </a:lnTo>
                        <a:lnTo>
                          <a:pt x="0" y="52578"/>
                        </a:lnTo>
                        <a:lnTo>
                          <a:pt x="3746" y="164414"/>
                        </a:lnTo>
                        <a:lnTo>
                          <a:pt x="252032" y="164414"/>
                        </a:lnTo>
                        <a:close/>
                      </a:path>
                    </a:pathLst>
                  </a:custGeom>
                  <a:solidFill>
                    <a:srgbClr val="152F32"/>
                  </a:solidFill>
                  <a:ln w="12690" cap="flat">
                    <a:noFill/>
                    <a:prstDash val="solid"/>
                    <a:miter/>
                  </a:ln>
                </p:spPr>
                <p:txBody>
                  <a:bodyPr rtlCol="0" anchor="ctr"/>
                  <a:lstStyle/>
                  <a:p>
                    <a:endParaRPr lang="nl-NL" sz="1349"/>
                  </a:p>
                </p:txBody>
              </p:sp>
              <p:sp>
                <p:nvSpPr>
                  <p:cNvPr id="280" name="Vrije vorm 279">
                    <a:extLst>
                      <a:ext uri="{FF2B5EF4-FFF2-40B4-BE49-F238E27FC236}">
                        <a16:creationId xmlns:a16="http://schemas.microsoft.com/office/drawing/2014/main" id="{F75071AE-38AC-EF34-5D2F-0C282DBFFE9E}"/>
                      </a:ext>
                    </a:extLst>
                  </p:cNvPr>
                  <p:cNvSpPr/>
                  <p:nvPr/>
                </p:nvSpPr>
                <p:spPr>
                  <a:xfrm>
                    <a:off x="8864823" y="3003526"/>
                    <a:ext cx="490257" cy="2519017"/>
                  </a:xfrm>
                  <a:custGeom>
                    <a:avLst/>
                    <a:gdLst>
                      <a:gd name="connsiteX0" fmla="*/ 18338 w 490257"/>
                      <a:gd name="connsiteY0" fmla="*/ 0 h 2519017"/>
                      <a:gd name="connsiteX1" fmla="*/ 0 w 490257"/>
                      <a:gd name="connsiteY1" fmla="*/ 507746 h 2519017"/>
                      <a:gd name="connsiteX2" fmla="*/ 87681 w 490257"/>
                      <a:gd name="connsiteY2" fmla="*/ 2498330 h 2519017"/>
                      <a:gd name="connsiteX3" fmla="*/ 408394 w 490257"/>
                      <a:gd name="connsiteY3" fmla="*/ 2519018 h 2519017"/>
                      <a:gd name="connsiteX4" fmla="*/ 490258 w 490257"/>
                      <a:gd name="connsiteY4" fmla="*/ 727582 h 2519017"/>
                      <a:gd name="connsiteX5" fmla="*/ 341693 w 490257"/>
                      <a:gd name="connsiteY5" fmla="*/ 0 h 251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257" h="2519017">
                        <a:moveTo>
                          <a:pt x="18338" y="0"/>
                        </a:moveTo>
                        <a:lnTo>
                          <a:pt x="0" y="507746"/>
                        </a:lnTo>
                        <a:lnTo>
                          <a:pt x="87681" y="2498330"/>
                        </a:lnTo>
                        <a:lnTo>
                          <a:pt x="408394" y="2519018"/>
                        </a:lnTo>
                        <a:lnTo>
                          <a:pt x="490258" y="727582"/>
                        </a:lnTo>
                        <a:lnTo>
                          <a:pt x="341693" y="0"/>
                        </a:lnTo>
                        <a:close/>
                      </a:path>
                    </a:pathLst>
                  </a:custGeom>
                  <a:solidFill>
                    <a:srgbClr val="77ADDA"/>
                  </a:solidFill>
                  <a:ln w="12690" cap="flat">
                    <a:noFill/>
                    <a:prstDash val="solid"/>
                    <a:miter/>
                  </a:ln>
                </p:spPr>
                <p:txBody>
                  <a:bodyPr rtlCol="0" anchor="ctr"/>
                  <a:lstStyle/>
                  <a:p>
                    <a:endParaRPr lang="nl-NL" sz="1349"/>
                  </a:p>
                </p:txBody>
              </p:sp>
              <p:sp>
                <p:nvSpPr>
                  <p:cNvPr id="281" name="Vrije vorm 280">
                    <a:extLst>
                      <a:ext uri="{FF2B5EF4-FFF2-40B4-BE49-F238E27FC236}">
                        <a16:creationId xmlns:a16="http://schemas.microsoft.com/office/drawing/2014/main" id="{7D551CB9-6191-DA22-AF60-F881A08E0C27}"/>
                      </a:ext>
                    </a:extLst>
                  </p:cNvPr>
                  <p:cNvSpPr/>
                  <p:nvPr/>
                </p:nvSpPr>
                <p:spPr>
                  <a:xfrm>
                    <a:off x="9245772" y="3019033"/>
                    <a:ext cx="561721" cy="2497948"/>
                  </a:xfrm>
                  <a:custGeom>
                    <a:avLst/>
                    <a:gdLst>
                      <a:gd name="connsiteX0" fmla="*/ 462674 w 561721"/>
                      <a:gd name="connsiteY0" fmla="*/ 0 h 2497948"/>
                      <a:gd name="connsiteX1" fmla="*/ 505054 w 561721"/>
                      <a:gd name="connsiteY1" fmla="*/ 375653 h 2497948"/>
                      <a:gd name="connsiteX2" fmla="*/ 561721 w 561721"/>
                      <a:gd name="connsiteY2" fmla="*/ 2489846 h 2497948"/>
                      <a:gd name="connsiteX3" fmla="*/ 277888 w 561721"/>
                      <a:gd name="connsiteY3" fmla="*/ 2497949 h 2497948"/>
                      <a:gd name="connsiteX4" fmla="*/ 0 w 561721"/>
                      <a:gd name="connsiteY4" fmla="*/ 456806 h 2497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721" h="2497948">
                        <a:moveTo>
                          <a:pt x="462674" y="0"/>
                        </a:moveTo>
                        <a:lnTo>
                          <a:pt x="505054" y="375653"/>
                        </a:lnTo>
                        <a:lnTo>
                          <a:pt x="561721" y="2489846"/>
                        </a:lnTo>
                        <a:lnTo>
                          <a:pt x="277888" y="2497949"/>
                        </a:lnTo>
                        <a:lnTo>
                          <a:pt x="0" y="456806"/>
                        </a:lnTo>
                        <a:close/>
                      </a:path>
                    </a:pathLst>
                  </a:custGeom>
                  <a:solidFill>
                    <a:srgbClr val="77ADDA"/>
                  </a:solidFill>
                  <a:ln w="12690" cap="flat">
                    <a:noFill/>
                    <a:prstDash val="solid"/>
                    <a:miter/>
                  </a:ln>
                </p:spPr>
                <p:txBody>
                  <a:bodyPr rtlCol="0" anchor="ctr"/>
                  <a:lstStyle/>
                  <a:p>
                    <a:endParaRPr lang="nl-NL" sz="1349"/>
                  </a:p>
                </p:txBody>
              </p:sp>
              <p:sp>
                <p:nvSpPr>
                  <p:cNvPr id="282" name="Vrije vorm 281">
                    <a:extLst>
                      <a:ext uri="{FF2B5EF4-FFF2-40B4-BE49-F238E27FC236}">
                        <a16:creationId xmlns:a16="http://schemas.microsoft.com/office/drawing/2014/main" id="{4779747E-D7F5-C8E2-3A4C-5F065B9B111C}"/>
                      </a:ext>
                    </a:extLst>
                  </p:cNvPr>
                  <p:cNvSpPr/>
                  <p:nvPr/>
                </p:nvSpPr>
                <p:spPr>
                  <a:xfrm>
                    <a:off x="8852288" y="1874446"/>
                    <a:ext cx="930897" cy="1856662"/>
                  </a:xfrm>
                  <a:custGeom>
                    <a:avLst/>
                    <a:gdLst>
                      <a:gd name="connsiteX0" fmla="*/ 930897 w 930897"/>
                      <a:gd name="connsiteY0" fmla="*/ 1843506 h 1856662"/>
                      <a:gd name="connsiteX1" fmla="*/ 0 w 930897"/>
                      <a:gd name="connsiteY1" fmla="*/ 1856663 h 1856662"/>
                      <a:gd name="connsiteX2" fmla="*/ 47536 w 930897"/>
                      <a:gd name="connsiteY2" fmla="*/ 636612 h 1856662"/>
                      <a:gd name="connsiteX3" fmla="*/ 16675 w 930897"/>
                      <a:gd name="connsiteY3" fmla="*/ 97472 h 1856662"/>
                      <a:gd name="connsiteX4" fmla="*/ 438696 w 930897"/>
                      <a:gd name="connsiteY4" fmla="*/ 0 h 1856662"/>
                      <a:gd name="connsiteX5" fmla="*/ 860729 w 930897"/>
                      <a:gd name="connsiteY5" fmla="*/ 97472 h 1856662"/>
                      <a:gd name="connsiteX6" fmla="*/ 836167 w 930897"/>
                      <a:gd name="connsiteY6" fmla="*/ 636612 h 1856662"/>
                      <a:gd name="connsiteX7" fmla="*/ 930897 w 930897"/>
                      <a:gd name="connsiteY7" fmla="*/ 1843506 h 185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0897" h="1856662">
                        <a:moveTo>
                          <a:pt x="930897" y="1843506"/>
                        </a:moveTo>
                        <a:lnTo>
                          <a:pt x="0" y="1856663"/>
                        </a:lnTo>
                        <a:lnTo>
                          <a:pt x="47536" y="636612"/>
                        </a:lnTo>
                        <a:lnTo>
                          <a:pt x="16675" y="97472"/>
                        </a:lnTo>
                        <a:cubicBezTo>
                          <a:pt x="131242" y="33668"/>
                          <a:pt x="275488" y="0"/>
                          <a:pt x="438696" y="0"/>
                        </a:cubicBezTo>
                        <a:cubicBezTo>
                          <a:pt x="601916" y="0"/>
                          <a:pt x="746163" y="33668"/>
                          <a:pt x="860729" y="97472"/>
                        </a:cubicBezTo>
                        <a:lnTo>
                          <a:pt x="836167" y="636612"/>
                        </a:lnTo>
                        <a:lnTo>
                          <a:pt x="930897" y="1843506"/>
                        </a:lnTo>
                        <a:close/>
                      </a:path>
                    </a:pathLst>
                  </a:custGeom>
                  <a:solidFill>
                    <a:srgbClr val="77ADDA"/>
                  </a:solidFill>
                  <a:ln w="12690" cap="flat">
                    <a:noFill/>
                    <a:prstDash val="solid"/>
                    <a:miter/>
                  </a:ln>
                </p:spPr>
                <p:txBody>
                  <a:bodyPr rtlCol="0" anchor="ctr"/>
                  <a:lstStyle/>
                  <a:p>
                    <a:endParaRPr lang="nl-NL" sz="1349"/>
                  </a:p>
                </p:txBody>
              </p:sp>
              <p:sp>
                <p:nvSpPr>
                  <p:cNvPr id="283" name="Vrije vorm 282">
                    <a:extLst>
                      <a:ext uri="{FF2B5EF4-FFF2-40B4-BE49-F238E27FC236}">
                        <a16:creationId xmlns:a16="http://schemas.microsoft.com/office/drawing/2014/main" id="{10E389AB-0052-4944-6D44-4379BDB6F010}"/>
                      </a:ext>
                    </a:extLst>
                  </p:cNvPr>
                  <p:cNvSpPr/>
                  <p:nvPr/>
                </p:nvSpPr>
                <p:spPr>
                  <a:xfrm>
                    <a:off x="9156732" y="1593471"/>
                    <a:ext cx="268528" cy="612063"/>
                  </a:xfrm>
                  <a:custGeom>
                    <a:avLst/>
                    <a:gdLst>
                      <a:gd name="connsiteX0" fmla="*/ 0 w 268528"/>
                      <a:gd name="connsiteY0" fmla="*/ 288810 h 612063"/>
                      <a:gd name="connsiteX1" fmla="*/ 130886 w 268528"/>
                      <a:gd name="connsiteY1" fmla="*/ 612063 h 612063"/>
                      <a:gd name="connsiteX2" fmla="*/ 268529 w 268528"/>
                      <a:gd name="connsiteY2" fmla="*/ 288810 h 612063"/>
                      <a:gd name="connsiteX3" fmla="*/ 243408 w 268528"/>
                      <a:gd name="connsiteY3" fmla="*/ 0 h 612063"/>
                      <a:gd name="connsiteX4" fmla="*/ 25159 w 268528"/>
                      <a:gd name="connsiteY4" fmla="*/ 0 h 612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528" h="612063">
                        <a:moveTo>
                          <a:pt x="0" y="288810"/>
                        </a:moveTo>
                        <a:lnTo>
                          <a:pt x="130886" y="612063"/>
                        </a:lnTo>
                        <a:lnTo>
                          <a:pt x="268529" y="288810"/>
                        </a:lnTo>
                        <a:lnTo>
                          <a:pt x="243408" y="0"/>
                        </a:lnTo>
                        <a:lnTo>
                          <a:pt x="25159" y="0"/>
                        </a:lnTo>
                        <a:close/>
                      </a:path>
                    </a:pathLst>
                  </a:custGeom>
                  <a:solidFill>
                    <a:srgbClr val="E5B6AE"/>
                  </a:solidFill>
                  <a:ln w="12690" cap="flat">
                    <a:noFill/>
                    <a:prstDash val="solid"/>
                    <a:miter/>
                  </a:ln>
                </p:spPr>
                <p:txBody>
                  <a:bodyPr rtlCol="0" anchor="ctr"/>
                  <a:lstStyle/>
                  <a:p>
                    <a:endParaRPr lang="nl-NL" sz="1349"/>
                  </a:p>
                </p:txBody>
              </p:sp>
              <p:sp>
                <p:nvSpPr>
                  <p:cNvPr id="284" name="Vrije vorm 283">
                    <a:extLst>
                      <a:ext uri="{FF2B5EF4-FFF2-40B4-BE49-F238E27FC236}">
                        <a16:creationId xmlns:a16="http://schemas.microsoft.com/office/drawing/2014/main" id="{886DBC64-36D7-0D71-E25D-62D778970705}"/>
                      </a:ext>
                    </a:extLst>
                  </p:cNvPr>
                  <p:cNvSpPr/>
                  <p:nvPr/>
                </p:nvSpPr>
                <p:spPr>
                  <a:xfrm>
                    <a:off x="9212244" y="2019391"/>
                    <a:ext cx="154635" cy="186143"/>
                  </a:xfrm>
                  <a:custGeom>
                    <a:avLst/>
                    <a:gdLst>
                      <a:gd name="connsiteX0" fmla="*/ 0 w 154635"/>
                      <a:gd name="connsiteY0" fmla="*/ 0 h 186143"/>
                      <a:gd name="connsiteX1" fmla="*/ 75374 w 154635"/>
                      <a:gd name="connsiteY1" fmla="*/ 186144 h 186143"/>
                      <a:gd name="connsiteX2" fmla="*/ 154635 w 154635"/>
                      <a:gd name="connsiteY2" fmla="*/ 0 h 186143"/>
                    </a:gdLst>
                    <a:ahLst/>
                    <a:cxnLst>
                      <a:cxn ang="0">
                        <a:pos x="connsiteX0" y="connsiteY0"/>
                      </a:cxn>
                      <a:cxn ang="0">
                        <a:pos x="connsiteX1" y="connsiteY1"/>
                      </a:cxn>
                      <a:cxn ang="0">
                        <a:pos x="connsiteX2" y="connsiteY2"/>
                      </a:cxn>
                    </a:cxnLst>
                    <a:rect l="l" t="t" r="r" b="b"/>
                    <a:pathLst>
                      <a:path w="154635" h="186143">
                        <a:moveTo>
                          <a:pt x="0" y="0"/>
                        </a:moveTo>
                        <a:lnTo>
                          <a:pt x="75374" y="186144"/>
                        </a:lnTo>
                        <a:lnTo>
                          <a:pt x="154635" y="0"/>
                        </a:lnTo>
                        <a:close/>
                      </a:path>
                    </a:pathLst>
                  </a:custGeom>
                  <a:solidFill>
                    <a:srgbClr val="FFFFFF"/>
                  </a:solidFill>
                  <a:ln w="12690" cap="flat">
                    <a:noFill/>
                    <a:prstDash val="solid"/>
                    <a:miter/>
                  </a:ln>
                </p:spPr>
                <p:txBody>
                  <a:bodyPr rtlCol="0" anchor="ctr"/>
                  <a:lstStyle/>
                  <a:p>
                    <a:endParaRPr lang="nl-NL" sz="1349"/>
                  </a:p>
                </p:txBody>
              </p:sp>
              <p:sp>
                <p:nvSpPr>
                  <p:cNvPr id="285" name="Vrije vorm 284">
                    <a:extLst>
                      <a:ext uri="{FF2B5EF4-FFF2-40B4-BE49-F238E27FC236}">
                        <a16:creationId xmlns:a16="http://schemas.microsoft.com/office/drawing/2014/main" id="{2DDC9D30-4F73-0FF9-AA72-3D952CE0BF1A}"/>
                      </a:ext>
                    </a:extLst>
                  </p:cNvPr>
                  <p:cNvSpPr/>
                  <p:nvPr/>
                </p:nvSpPr>
                <p:spPr>
                  <a:xfrm>
                    <a:off x="8662918" y="1971918"/>
                    <a:ext cx="273103" cy="1631135"/>
                  </a:xfrm>
                  <a:custGeom>
                    <a:avLst/>
                    <a:gdLst>
                      <a:gd name="connsiteX0" fmla="*/ 206045 w 273103"/>
                      <a:gd name="connsiteY0" fmla="*/ 0 h 1631135"/>
                      <a:gd name="connsiteX1" fmla="*/ 0 w 273103"/>
                      <a:gd name="connsiteY1" fmla="*/ 956525 h 1631135"/>
                      <a:gd name="connsiteX2" fmla="*/ 34303 w 273103"/>
                      <a:gd name="connsiteY2" fmla="*/ 1631136 h 1631135"/>
                      <a:gd name="connsiteX3" fmla="*/ 130277 w 273103"/>
                      <a:gd name="connsiteY3" fmla="*/ 1631136 h 1631135"/>
                      <a:gd name="connsiteX4" fmla="*/ 202641 w 273103"/>
                      <a:gd name="connsiteY4" fmla="*/ 969695 h 1631135"/>
                      <a:gd name="connsiteX5" fmla="*/ 273100 w 273103"/>
                      <a:gd name="connsiteY5" fmla="*/ 517829 h 1631135"/>
                      <a:gd name="connsiteX6" fmla="*/ 206045 w 273103"/>
                      <a:gd name="connsiteY6" fmla="*/ 0 h 163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103" h="1631135">
                        <a:moveTo>
                          <a:pt x="206045" y="0"/>
                        </a:moveTo>
                        <a:cubicBezTo>
                          <a:pt x="94031" y="35217"/>
                          <a:pt x="0" y="710704"/>
                          <a:pt x="0" y="956525"/>
                        </a:cubicBezTo>
                        <a:cubicBezTo>
                          <a:pt x="0" y="1202359"/>
                          <a:pt x="34303" y="1631136"/>
                          <a:pt x="34303" y="1631136"/>
                        </a:cubicBezTo>
                        <a:lnTo>
                          <a:pt x="130277" y="1631136"/>
                        </a:lnTo>
                        <a:cubicBezTo>
                          <a:pt x="130277" y="1631136"/>
                          <a:pt x="185483" y="1078306"/>
                          <a:pt x="202641" y="969695"/>
                        </a:cubicBezTo>
                        <a:cubicBezTo>
                          <a:pt x="219786" y="861072"/>
                          <a:pt x="273100" y="517829"/>
                          <a:pt x="273100" y="517829"/>
                        </a:cubicBezTo>
                        <a:cubicBezTo>
                          <a:pt x="273100" y="517829"/>
                          <a:pt x="274650" y="154356"/>
                          <a:pt x="206045" y="0"/>
                        </a:cubicBezTo>
                        <a:close/>
                      </a:path>
                    </a:pathLst>
                  </a:custGeom>
                  <a:solidFill>
                    <a:srgbClr val="E6B6AE"/>
                  </a:solidFill>
                  <a:ln w="12690" cap="flat">
                    <a:noFill/>
                    <a:prstDash val="solid"/>
                    <a:miter/>
                  </a:ln>
                </p:spPr>
                <p:txBody>
                  <a:bodyPr rtlCol="0" anchor="ctr"/>
                  <a:lstStyle/>
                  <a:p>
                    <a:endParaRPr lang="nl-NL" sz="1349"/>
                  </a:p>
                </p:txBody>
              </p:sp>
              <p:sp>
                <p:nvSpPr>
                  <p:cNvPr id="286" name="Vrije vorm 285">
                    <a:extLst>
                      <a:ext uri="{FF2B5EF4-FFF2-40B4-BE49-F238E27FC236}">
                        <a16:creationId xmlns:a16="http://schemas.microsoft.com/office/drawing/2014/main" id="{4F1938EC-BF72-68BB-AF5B-FDF8AE1A1A3D}"/>
                      </a:ext>
                    </a:extLst>
                  </p:cNvPr>
                  <p:cNvSpPr/>
                  <p:nvPr/>
                </p:nvSpPr>
                <p:spPr>
                  <a:xfrm>
                    <a:off x="9166765" y="1663309"/>
                    <a:ext cx="243624" cy="143317"/>
                  </a:xfrm>
                  <a:custGeom>
                    <a:avLst/>
                    <a:gdLst>
                      <a:gd name="connsiteX0" fmla="*/ 0 w 243624"/>
                      <a:gd name="connsiteY0" fmla="*/ 103657 h 143317"/>
                      <a:gd name="connsiteX1" fmla="*/ 1194 w 243624"/>
                      <a:gd name="connsiteY1" fmla="*/ 88913 h 143317"/>
                      <a:gd name="connsiteX2" fmla="*/ 240018 w 243624"/>
                      <a:gd name="connsiteY2" fmla="*/ 0 h 143317"/>
                      <a:gd name="connsiteX3" fmla="*/ 243625 w 243624"/>
                      <a:gd name="connsiteY3" fmla="*/ 47968 h 143317"/>
                      <a:gd name="connsiteX4" fmla="*/ 83541 w 243624"/>
                      <a:gd name="connsiteY4" fmla="*/ 142748 h 143317"/>
                      <a:gd name="connsiteX5" fmla="*/ 0 w 243624"/>
                      <a:gd name="connsiteY5" fmla="*/ 103657 h 14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624" h="143317">
                        <a:moveTo>
                          <a:pt x="0" y="103657"/>
                        </a:moveTo>
                        <a:lnTo>
                          <a:pt x="1194" y="88913"/>
                        </a:lnTo>
                        <a:cubicBezTo>
                          <a:pt x="78575" y="99962"/>
                          <a:pt x="172707" y="66358"/>
                          <a:pt x="240018" y="0"/>
                        </a:cubicBezTo>
                        <a:lnTo>
                          <a:pt x="243625" y="47968"/>
                        </a:lnTo>
                        <a:cubicBezTo>
                          <a:pt x="195872" y="127762"/>
                          <a:pt x="131852" y="147079"/>
                          <a:pt x="83541" y="142748"/>
                        </a:cubicBezTo>
                        <a:cubicBezTo>
                          <a:pt x="56820" y="140348"/>
                          <a:pt x="21375" y="131343"/>
                          <a:pt x="0" y="103657"/>
                        </a:cubicBezTo>
                        <a:close/>
                      </a:path>
                    </a:pathLst>
                  </a:custGeom>
                  <a:solidFill>
                    <a:srgbClr val="C4918C"/>
                  </a:solidFill>
                  <a:ln w="12690" cap="flat">
                    <a:noFill/>
                    <a:prstDash val="solid"/>
                    <a:miter/>
                  </a:ln>
                </p:spPr>
                <p:txBody>
                  <a:bodyPr rtlCol="0" anchor="ctr"/>
                  <a:lstStyle/>
                  <a:p>
                    <a:endParaRPr lang="nl-NL" sz="1349"/>
                  </a:p>
                </p:txBody>
              </p:sp>
              <p:sp>
                <p:nvSpPr>
                  <p:cNvPr id="287" name="Vrije vorm 286">
                    <a:extLst>
                      <a:ext uri="{FF2B5EF4-FFF2-40B4-BE49-F238E27FC236}">
                        <a16:creationId xmlns:a16="http://schemas.microsoft.com/office/drawing/2014/main" id="{BFC961FD-4119-86BD-3008-B4F4E96D06A4}"/>
                      </a:ext>
                    </a:extLst>
                  </p:cNvPr>
                  <p:cNvSpPr/>
                  <p:nvPr/>
                </p:nvSpPr>
                <p:spPr>
                  <a:xfrm>
                    <a:off x="8650929" y="1971918"/>
                    <a:ext cx="285092" cy="700976"/>
                  </a:xfrm>
                  <a:custGeom>
                    <a:avLst/>
                    <a:gdLst>
                      <a:gd name="connsiteX0" fmla="*/ 218034 w 285092"/>
                      <a:gd name="connsiteY0" fmla="*/ 0 h 700976"/>
                      <a:gd name="connsiteX1" fmla="*/ 0 w 285092"/>
                      <a:gd name="connsiteY1" fmla="*/ 671728 h 700976"/>
                      <a:gd name="connsiteX2" fmla="*/ 265608 w 285092"/>
                      <a:gd name="connsiteY2" fmla="*/ 700976 h 700976"/>
                      <a:gd name="connsiteX3" fmla="*/ 285090 w 285092"/>
                      <a:gd name="connsiteY3" fmla="*/ 517829 h 700976"/>
                      <a:gd name="connsiteX4" fmla="*/ 218034 w 285092"/>
                      <a:gd name="connsiteY4" fmla="*/ 0 h 700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092" h="700976">
                        <a:moveTo>
                          <a:pt x="218034" y="0"/>
                        </a:moveTo>
                        <a:cubicBezTo>
                          <a:pt x="134709" y="26187"/>
                          <a:pt x="32119" y="377368"/>
                          <a:pt x="0" y="671728"/>
                        </a:cubicBezTo>
                        <a:lnTo>
                          <a:pt x="265608" y="700976"/>
                        </a:lnTo>
                        <a:cubicBezTo>
                          <a:pt x="280937" y="602462"/>
                          <a:pt x="285090" y="517829"/>
                          <a:pt x="285090" y="517829"/>
                        </a:cubicBezTo>
                        <a:cubicBezTo>
                          <a:pt x="285090" y="517829"/>
                          <a:pt x="286639" y="154356"/>
                          <a:pt x="218034" y="0"/>
                        </a:cubicBezTo>
                        <a:close/>
                      </a:path>
                    </a:pathLst>
                  </a:custGeom>
                  <a:solidFill>
                    <a:srgbClr val="77ADDA"/>
                  </a:solidFill>
                  <a:ln w="12690" cap="flat">
                    <a:noFill/>
                    <a:prstDash val="solid"/>
                    <a:miter/>
                  </a:ln>
                </p:spPr>
                <p:txBody>
                  <a:bodyPr rtlCol="0" anchor="ctr"/>
                  <a:lstStyle/>
                  <a:p>
                    <a:endParaRPr lang="nl-NL" sz="1349"/>
                  </a:p>
                </p:txBody>
              </p:sp>
              <p:sp>
                <p:nvSpPr>
                  <p:cNvPr id="288" name="Vrije vorm 287">
                    <a:extLst>
                      <a:ext uri="{FF2B5EF4-FFF2-40B4-BE49-F238E27FC236}">
                        <a16:creationId xmlns:a16="http://schemas.microsoft.com/office/drawing/2014/main" id="{ACEE3F81-9AD3-7B34-C33C-BF56C9039CA0}"/>
                      </a:ext>
                    </a:extLst>
                  </p:cNvPr>
                  <p:cNvSpPr/>
                  <p:nvPr/>
                </p:nvSpPr>
                <p:spPr>
                  <a:xfrm>
                    <a:off x="8684648" y="3603042"/>
                    <a:ext cx="167144" cy="302767"/>
                  </a:xfrm>
                  <a:custGeom>
                    <a:avLst/>
                    <a:gdLst>
                      <a:gd name="connsiteX0" fmla="*/ 108547 w 167144"/>
                      <a:gd name="connsiteY0" fmla="*/ 12 h 302767"/>
                      <a:gd name="connsiteX1" fmla="*/ 146774 w 167144"/>
                      <a:gd name="connsiteY1" fmla="*/ 103556 h 302767"/>
                      <a:gd name="connsiteX2" fmla="*/ 151536 w 167144"/>
                      <a:gd name="connsiteY2" fmla="*/ 159854 h 302767"/>
                      <a:gd name="connsiteX3" fmla="*/ 167145 w 167144"/>
                      <a:gd name="connsiteY3" fmla="*/ 230276 h 302767"/>
                      <a:gd name="connsiteX4" fmla="*/ 144335 w 167144"/>
                      <a:gd name="connsiteY4" fmla="*/ 221119 h 302767"/>
                      <a:gd name="connsiteX5" fmla="*/ 120815 w 167144"/>
                      <a:gd name="connsiteY5" fmla="*/ 171462 h 302767"/>
                      <a:gd name="connsiteX6" fmla="*/ 115481 w 167144"/>
                      <a:gd name="connsiteY6" fmla="*/ 126695 h 302767"/>
                      <a:gd name="connsiteX7" fmla="*/ 102350 w 167144"/>
                      <a:gd name="connsiteY7" fmla="*/ 166967 h 302767"/>
                      <a:gd name="connsiteX8" fmla="*/ 116725 w 167144"/>
                      <a:gd name="connsiteY8" fmla="*/ 231622 h 302767"/>
                      <a:gd name="connsiteX9" fmla="*/ 137833 w 167144"/>
                      <a:gd name="connsiteY9" fmla="*/ 263334 h 302767"/>
                      <a:gd name="connsiteX10" fmla="*/ 158991 w 167144"/>
                      <a:gd name="connsiteY10" fmla="*/ 287210 h 302767"/>
                      <a:gd name="connsiteX11" fmla="*/ 140957 w 167144"/>
                      <a:gd name="connsiteY11" fmla="*/ 294144 h 302767"/>
                      <a:gd name="connsiteX12" fmla="*/ 143256 w 167144"/>
                      <a:gd name="connsiteY12" fmla="*/ 302768 h 302767"/>
                      <a:gd name="connsiteX13" fmla="*/ 113868 w 167144"/>
                      <a:gd name="connsiteY13" fmla="*/ 300113 h 302767"/>
                      <a:gd name="connsiteX14" fmla="*/ 88455 w 167144"/>
                      <a:gd name="connsiteY14" fmla="*/ 285737 h 302767"/>
                      <a:gd name="connsiteX15" fmla="*/ 76098 w 167144"/>
                      <a:gd name="connsiteY15" fmla="*/ 285204 h 302767"/>
                      <a:gd name="connsiteX16" fmla="*/ 28448 w 167144"/>
                      <a:gd name="connsiteY16" fmla="*/ 247104 h 302767"/>
                      <a:gd name="connsiteX17" fmla="*/ 6490 w 167144"/>
                      <a:gd name="connsiteY17" fmla="*/ 225539 h 302767"/>
                      <a:gd name="connsiteX18" fmla="*/ 0 w 167144"/>
                      <a:gd name="connsiteY18" fmla="*/ 153886 h 302767"/>
                      <a:gd name="connsiteX19" fmla="*/ 12382 w 167144"/>
                      <a:gd name="connsiteY19" fmla="*/ 32728 h 302767"/>
                      <a:gd name="connsiteX20" fmla="*/ 12573 w 167144"/>
                      <a:gd name="connsiteY20" fmla="*/ 0 h 302767"/>
                      <a:gd name="connsiteX21" fmla="*/ 108547 w 167144"/>
                      <a:gd name="connsiteY21" fmla="*/ 12 h 30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144" h="302767">
                        <a:moveTo>
                          <a:pt x="108547" y="12"/>
                        </a:moveTo>
                        <a:cubicBezTo>
                          <a:pt x="116522" y="27127"/>
                          <a:pt x="142240" y="81509"/>
                          <a:pt x="146774" y="103556"/>
                        </a:cubicBezTo>
                        <a:cubicBezTo>
                          <a:pt x="148260" y="110756"/>
                          <a:pt x="148806" y="124993"/>
                          <a:pt x="151536" y="159854"/>
                        </a:cubicBezTo>
                        <a:cubicBezTo>
                          <a:pt x="156731" y="194856"/>
                          <a:pt x="167145" y="230276"/>
                          <a:pt x="167145" y="230276"/>
                        </a:cubicBezTo>
                        <a:cubicBezTo>
                          <a:pt x="167145" y="230276"/>
                          <a:pt x="152539" y="232283"/>
                          <a:pt x="144335" y="221119"/>
                        </a:cubicBezTo>
                        <a:cubicBezTo>
                          <a:pt x="136080" y="209969"/>
                          <a:pt x="122936" y="186817"/>
                          <a:pt x="120815" y="171462"/>
                        </a:cubicBezTo>
                        <a:cubicBezTo>
                          <a:pt x="118720" y="156108"/>
                          <a:pt x="117335" y="132029"/>
                          <a:pt x="115481" y="126695"/>
                        </a:cubicBezTo>
                        <a:cubicBezTo>
                          <a:pt x="107772" y="146545"/>
                          <a:pt x="102350" y="166967"/>
                          <a:pt x="102350" y="166967"/>
                        </a:cubicBezTo>
                        <a:cubicBezTo>
                          <a:pt x="106058" y="188557"/>
                          <a:pt x="113525" y="215811"/>
                          <a:pt x="116725" y="231622"/>
                        </a:cubicBezTo>
                        <a:cubicBezTo>
                          <a:pt x="123939" y="240043"/>
                          <a:pt x="137833" y="263334"/>
                          <a:pt x="137833" y="263334"/>
                        </a:cubicBezTo>
                        <a:cubicBezTo>
                          <a:pt x="140818" y="263398"/>
                          <a:pt x="156845" y="279692"/>
                          <a:pt x="158991" y="287210"/>
                        </a:cubicBezTo>
                        <a:cubicBezTo>
                          <a:pt x="150025" y="292811"/>
                          <a:pt x="140957" y="294144"/>
                          <a:pt x="140957" y="294144"/>
                        </a:cubicBezTo>
                        <a:cubicBezTo>
                          <a:pt x="143052" y="296850"/>
                          <a:pt x="143866" y="300050"/>
                          <a:pt x="143256" y="302768"/>
                        </a:cubicBezTo>
                        <a:lnTo>
                          <a:pt x="113868" y="300113"/>
                        </a:lnTo>
                        <a:lnTo>
                          <a:pt x="88455" y="285737"/>
                        </a:lnTo>
                        <a:lnTo>
                          <a:pt x="76098" y="285204"/>
                        </a:lnTo>
                        <a:lnTo>
                          <a:pt x="28448" y="247104"/>
                        </a:lnTo>
                        <a:lnTo>
                          <a:pt x="6490" y="225539"/>
                        </a:lnTo>
                        <a:lnTo>
                          <a:pt x="0" y="153886"/>
                        </a:lnTo>
                        <a:cubicBezTo>
                          <a:pt x="0" y="153886"/>
                          <a:pt x="12294" y="48374"/>
                          <a:pt x="12382" y="32728"/>
                        </a:cubicBezTo>
                        <a:cubicBezTo>
                          <a:pt x="12408" y="28778"/>
                          <a:pt x="12459" y="16523"/>
                          <a:pt x="12573" y="0"/>
                        </a:cubicBezTo>
                        <a:lnTo>
                          <a:pt x="108547" y="12"/>
                        </a:lnTo>
                        <a:close/>
                      </a:path>
                    </a:pathLst>
                  </a:custGeom>
                  <a:solidFill>
                    <a:srgbClr val="E6B6AE"/>
                  </a:solidFill>
                  <a:ln w="12690" cap="flat">
                    <a:noFill/>
                    <a:prstDash val="solid"/>
                    <a:miter/>
                  </a:ln>
                </p:spPr>
                <p:txBody>
                  <a:bodyPr rtlCol="0" anchor="ctr"/>
                  <a:lstStyle/>
                  <a:p>
                    <a:endParaRPr lang="nl-NL" sz="1349"/>
                  </a:p>
                </p:txBody>
              </p:sp>
              <p:sp>
                <p:nvSpPr>
                  <p:cNvPr id="289" name="Vrije vorm 288">
                    <a:extLst>
                      <a:ext uri="{FF2B5EF4-FFF2-40B4-BE49-F238E27FC236}">
                        <a16:creationId xmlns:a16="http://schemas.microsoft.com/office/drawing/2014/main" id="{DD6C7E1C-E48D-8887-DA91-ACE47DA07EBE}"/>
                      </a:ext>
                    </a:extLst>
                  </p:cNvPr>
                  <p:cNvSpPr/>
                  <p:nvPr/>
                </p:nvSpPr>
                <p:spPr>
                  <a:xfrm>
                    <a:off x="9072665" y="1222766"/>
                    <a:ext cx="382377" cy="547260"/>
                  </a:xfrm>
                  <a:custGeom>
                    <a:avLst/>
                    <a:gdLst>
                      <a:gd name="connsiteX0" fmla="*/ 196487 w 382377"/>
                      <a:gd name="connsiteY0" fmla="*/ 1 h 547260"/>
                      <a:gd name="connsiteX1" fmla="*/ 382352 w 382377"/>
                      <a:gd name="connsiteY1" fmla="*/ 194048 h 547260"/>
                      <a:gd name="connsiteX2" fmla="*/ 327704 w 382377"/>
                      <a:gd name="connsiteY2" fmla="*/ 463301 h 547260"/>
                      <a:gd name="connsiteX3" fmla="*/ 137280 w 382377"/>
                      <a:gd name="connsiteY3" fmla="*/ 547260 h 547260"/>
                      <a:gd name="connsiteX4" fmla="*/ 40988 w 382377"/>
                      <a:gd name="connsiteY4" fmla="*/ 462424 h 547260"/>
                      <a:gd name="connsiteX5" fmla="*/ 1034 w 382377"/>
                      <a:gd name="connsiteY5" fmla="*/ 184396 h 547260"/>
                      <a:gd name="connsiteX6" fmla="*/ 196487 w 382377"/>
                      <a:gd name="connsiteY6" fmla="*/ 1 h 54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377" h="547260">
                        <a:moveTo>
                          <a:pt x="196487" y="1"/>
                        </a:moveTo>
                        <a:cubicBezTo>
                          <a:pt x="243350" y="2314"/>
                          <a:pt x="384536" y="10900"/>
                          <a:pt x="382352" y="194048"/>
                        </a:cubicBezTo>
                        <a:cubicBezTo>
                          <a:pt x="380180" y="377220"/>
                          <a:pt x="350666" y="436504"/>
                          <a:pt x="327704" y="463301"/>
                        </a:cubicBezTo>
                        <a:cubicBezTo>
                          <a:pt x="298354" y="497603"/>
                          <a:pt x="251465" y="535145"/>
                          <a:pt x="137280" y="547260"/>
                        </a:cubicBezTo>
                        <a:cubicBezTo>
                          <a:pt x="70935" y="541914"/>
                          <a:pt x="60889" y="501947"/>
                          <a:pt x="40988" y="462424"/>
                        </a:cubicBezTo>
                        <a:cubicBezTo>
                          <a:pt x="25139" y="430903"/>
                          <a:pt x="-6065" y="367428"/>
                          <a:pt x="1034" y="184396"/>
                        </a:cubicBezTo>
                        <a:cubicBezTo>
                          <a:pt x="8121" y="1361"/>
                          <a:pt x="149561" y="-60"/>
                          <a:pt x="196487" y="1"/>
                        </a:cubicBezTo>
                        <a:close/>
                      </a:path>
                    </a:pathLst>
                  </a:custGeom>
                  <a:solidFill>
                    <a:srgbClr val="E5B6AE"/>
                  </a:solidFill>
                  <a:ln w="12690" cap="flat">
                    <a:noFill/>
                    <a:prstDash val="solid"/>
                    <a:miter/>
                  </a:ln>
                </p:spPr>
                <p:txBody>
                  <a:bodyPr rtlCol="0" anchor="ctr"/>
                  <a:lstStyle/>
                  <a:p>
                    <a:endParaRPr lang="nl-NL" sz="1349"/>
                  </a:p>
                </p:txBody>
              </p:sp>
              <p:sp>
                <p:nvSpPr>
                  <p:cNvPr id="290" name="Vrije vorm 289">
                    <a:extLst>
                      <a:ext uri="{FF2B5EF4-FFF2-40B4-BE49-F238E27FC236}">
                        <a16:creationId xmlns:a16="http://schemas.microsoft.com/office/drawing/2014/main" id="{F2A42BAF-250E-C039-0742-4A249E816360}"/>
                      </a:ext>
                    </a:extLst>
                  </p:cNvPr>
                  <p:cNvSpPr/>
                  <p:nvPr/>
                </p:nvSpPr>
                <p:spPr>
                  <a:xfrm>
                    <a:off x="9253030" y="1488415"/>
                    <a:ext cx="32589" cy="39881"/>
                  </a:xfrm>
                  <a:custGeom>
                    <a:avLst/>
                    <a:gdLst>
                      <a:gd name="connsiteX0" fmla="*/ 17495 w 32589"/>
                      <a:gd name="connsiteY0" fmla="*/ 2 h 39881"/>
                      <a:gd name="connsiteX1" fmla="*/ 45 w 32589"/>
                      <a:gd name="connsiteY1" fmla="*/ 19662 h 39881"/>
                      <a:gd name="connsiteX2" fmla="*/ 15082 w 32589"/>
                      <a:gd name="connsiteY2" fmla="*/ 39880 h 39881"/>
                      <a:gd name="connsiteX3" fmla="*/ 32544 w 32589"/>
                      <a:gd name="connsiteY3" fmla="*/ 20233 h 39881"/>
                      <a:gd name="connsiteX4" fmla="*/ 17495 w 32589"/>
                      <a:gd name="connsiteY4" fmla="*/ 2 h 39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9" h="39881">
                        <a:moveTo>
                          <a:pt x="17495" y="2"/>
                        </a:moveTo>
                        <a:cubicBezTo>
                          <a:pt x="8516" y="-150"/>
                          <a:pt x="705" y="8651"/>
                          <a:pt x="45" y="19662"/>
                        </a:cubicBezTo>
                        <a:cubicBezTo>
                          <a:pt x="-616" y="30660"/>
                          <a:pt x="6103" y="39728"/>
                          <a:pt x="15082" y="39880"/>
                        </a:cubicBezTo>
                        <a:cubicBezTo>
                          <a:pt x="24060" y="40032"/>
                          <a:pt x="31871" y="31244"/>
                          <a:pt x="32544" y="20233"/>
                        </a:cubicBezTo>
                        <a:cubicBezTo>
                          <a:pt x="33205" y="9209"/>
                          <a:pt x="26461" y="154"/>
                          <a:pt x="17495" y="2"/>
                        </a:cubicBezTo>
                        <a:close/>
                      </a:path>
                    </a:pathLst>
                  </a:custGeom>
                  <a:solidFill>
                    <a:srgbClr val="152F32"/>
                  </a:solidFill>
                  <a:ln w="12690" cap="flat">
                    <a:noFill/>
                    <a:prstDash val="solid"/>
                    <a:miter/>
                  </a:ln>
                </p:spPr>
                <p:txBody>
                  <a:bodyPr rtlCol="0" anchor="ctr"/>
                  <a:lstStyle/>
                  <a:p>
                    <a:endParaRPr lang="nl-NL" sz="1349"/>
                  </a:p>
                </p:txBody>
              </p:sp>
              <p:sp>
                <p:nvSpPr>
                  <p:cNvPr id="291" name="Vrije vorm 290">
                    <a:extLst>
                      <a:ext uri="{FF2B5EF4-FFF2-40B4-BE49-F238E27FC236}">
                        <a16:creationId xmlns:a16="http://schemas.microsoft.com/office/drawing/2014/main" id="{291BF47F-E072-593B-8A93-5F9CA646B9C2}"/>
                      </a:ext>
                    </a:extLst>
                  </p:cNvPr>
                  <p:cNvSpPr/>
                  <p:nvPr/>
                </p:nvSpPr>
                <p:spPr>
                  <a:xfrm>
                    <a:off x="9106516" y="1488410"/>
                    <a:ext cx="32488" cy="39968"/>
                  </a:xfrm>
                  <a:custGeom>
                    <a:avLst/>
                    <a:gdLst>
                      <a:gd name="connsiteX0" fmla="*/ 16066 w 32488"/>
                      <a:gd name="connsiteY0" fmla="*/ 7 h 39968"/>
                      <a:gd name="connsiteX1" fmla="*/ 32487 w 32488"/>
                      <a:gd name="connsiteY1" fmla="*/ 20518 h 39968"/>
                      <a:gd name="connsiteX2" fmla="*/ 16447 w 32488"/>
                      <a:gd name="connsiteY2" fmla="*/ 39961 h 39968"/>
                      <a:gd name="connsiteX3" fmla="*/ 1 w 32488"/>
                      <a:gd name="connsiteY3" fmla="*/ 19451 h 39968"/>
                      <a:gd name="connsiteX4" fmla="*/ 16066 w 32488"/>
                      <a:gd name="connsiteY4" fmla="*/ 7 h 39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88" h="39968">
                        <a:moveTo>
                          <a:pt x="16066" y="7"/>
                        </a:moveTo>
                        <a:cubicBezTo>
                          <a:pt x="25045" y="299"/>
                          <a:pt x="32386" y="9494"/>
                          <a:pt x="32487" y="20518"/>
                        </a:cubicBezTo>
                        <a:cubicBezTo>
                          <a:pt x="32601" y="31554"/>
                          <a:pt x="25426" y="40253"/>
                          <a:pt x="16447" y="39961"/>
                        </a:cubicBezTo>
                        <a:cubicBezTo>
                          <a:pt x="7468" y="39657"/>
                          <a:pt x="115" y="30474"/>
                          <a:pt x="1" y="19451"/>
                        </a:cubicBezTo>
                        <a:cubicBezTo>
                          <a:pt x="-100" y="8402"/>
                          <a:pt x="7087" y="-285"/>
                          <a:pt x="16066" y="7"/>
                        </a:cubicBezTo>
                        <a:close/>
                      </a:path>
                    </a:pathLst>
                  </a:custGeom>
                  <a:solidFill>
                    <a:srgbClr val="152F32"/>
                  </a:solidFill>
                  <a:ln w="12690" cap="flat">
                    <a:noFill/>
                    <a:prstDash val="solid"/>
                    <a:miter/>
                  </a:ln>
                </p:spPr>
                <p:txBody>
                  <a:bodyPr rtlCol="0" anchor="ctr"/>
                  <a:lstStyle/>
                  <a:p>
                    <a:endParaRPr lang="nl-NL" sz="1349"/>
                  </a:p>
                </p:txBody>
              </p:sp>
              <p:sp>
                <p:nvSpPr>
                  <p:cNvPr id="292" name="Vrije vorm 291">
                    <a:extLst>
                      <a:ext uri="{FF2B5EF4-FFF2-40B4-BE49-F238E27FC236}">
                        <a16:creationId xmlns:a16="http://schemas.microsoft.com/office/drawing/2014/main" id="{501C7ADD-4703-4459-8DB3-BDEEE9258E28}"/>
                      </a:ext>
                    </a:extLst>
                  </p:cNvPr>
                  <p:cNvSpPr/>
                  <p:nvPr/>
                </p:nvSpPr>
                <p:spPr>
                  <a:xfrm>
                    <a:off x="9131454" y="1646240"/>
                    <a:ext cx="95064" cy="22491"/>
                  </a:xfrm>
                  <a:custGeom>
                    <a:avLst/>
                    <a:gdLst>
                      <a:gd name="connsiteX0" fmla="*/ 53764 w 95064"/>
                      <a:gd name="connsiteY0" fmla="*/ 22492 h 22491"/>
                      <a:gd name="connsiteX1" fmla="*/ 2812 w 95064"/>
                      <a:gd name="connsiteY1" fmla="*/ 9550 h 22491"/>
                      <a:gd name="connsiteX2" fmla="*/ 513 w 95064"/>
                      <a:gd name="connsiteY2" fmla="*/ 2819 h 22491"/>
                      <a:gd name="connsiteX3" fmla="*/ 7244 w 95064"/>
                      <a:gd name="connsiteY3" fmla="*/ 521 h 22491"/>
                      <a:gd name="connsiteX4" fmla="*/ 87153 w 95064"/>
                      <a:gd name="connsiteY4" fmla="*/ 3950 h 22491"/>
                      <a:gd name="connsiteX5" fmla="*/ 94137 w 95064"/>
                      <a:gd name="connsiteY5" fmla="*/ 5169 h 22491"/>
                      <a:gd name="connsiteX6" fmla="*/ 92956 w 95064"/>
                      <a:gd name="connsiteY6" fmla="*/ 12166 h 22491"/>
                      <a:gd name="connsiteX7" fmla="*/ 53764 w 95064"/>
                      <a:gd name="connsiteY7" fmla="*/ 22492 h 2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064" h="22491">
                        <a:moveTo>
                          <a:pt x="53764" y="22492"/>
                        </a:moveTo>
                        <a:cubicBezTo>
                          <a:pt x="39934" y="22492"/>
                          <a:pt x="22776" y="19329"/>
                          <a:pt x="2812" y="9550"/>
                        </a:cubicBezTo>
                        <a:cubicBezTo>
                          <a:pt x="322" y="8331"/>
                          <a:pt x="-706" y="5309"/>
                          <a:pt x="513" y="2819"/>
                        </a:cubicBezTo>
                        <a:cubicBezTo>
                          <a:pt x="1732" y="317"/>
                          <a:pt x="4717" y="-711"/>
                          <a:pt x="7244" y="521"/>
                        </a:cubicBezTo>
                        <a:cubicBezTo>
                          <a:pt x="56482" y="24663"/>
                          <a:pt x="85921" y="4813"/>
                          <a:pt x="87153" y="3950"/>
                        </a:cubicBezTo>
                        <a:cubicBezTo>
                          <a:pt x="89401" y="2375"/>
                          <a:pt x="92550" y="2921"/>
                          <a:pt x="94137" y="5169"/>
                        </a:cubicBezTo>
                        <a:cubicBezTo>
                          <a:pt x="95737" y="7442"/>
                          <a:pt x="95217" y="10566"/>
                          <a:pt x="92956" y="12166"/>
                        </a:cubicBezTo>
                        <a:cubicBezTo>
                          <a:pt x="92067" y="12802"/>
                          <a:pt x="78021" y="22492"/>
                          <a:pt x="53764" y="22492"/>
                        </a:cubicBezTo>
                        <a:close/>
                      </a:path>
                    </a:pathLst>
                  </a:custGeom>
                  <a:solidFill>
                    <a:srgbClr val="C4918C"/>
                  </a:solidFill>
                  <a:ln w="12690" cap="flat">
                    <a:noFill/>
                    <a:prstDash val="solid"/>
                    <a:miter/>
                  </a:ln>
                </p:spPr>
                <p:txBody>
                  <a:bodyPr rtlCol="0" anchor="ctr"/>
                  <a:lstStyle/>
                  <a:p>
                    <a:endParaRPr lang="nl-NL" sz="1349"/>
                  </a:p>
                </p:txBody>
              </p:sp>
              <p:sp>
                <p:nvSpPr>
                  <p:cNvPr id="293" name="Vrije vorm 292">
                    <a:extLst>
                      <a:ext uri="{FF2B5EF4-FFF2-40B4-BE49-F238E27FC236}">
                        <a16:creationId xmlns:a16="http://schemas.microsoft.com/office/drawing/2014/main" id="{542A5D32-7E60-A403-CFF7-FB673D3C2AD3}"/>
                      </a:ext>
                    </a:extLst>
                  </p:cNvPr>
                  <p:cNvSpPr/>
                  <p:nvPr/>
                </p:nvSpPr>
                <p:spPr>
                  <a:xfrm>
                    <a:off x="9237148" y="1441265"/>
                    <a:ext cx="64668" cy="13712"/>
                  </a:xfrm>
                  <a:custGeom>
                    <a:avLst/>
                    <a:gdLst>
                      <a:gd name="connsiteX0" fmla="*/ 2184 w 64668"/>
                      <a:gd name="connsiteY0" fmla="*/ 13713 h 13712"/>
                      <a:gd name="connsiteX1" fmla="*/ 0 w 64668"/>
                      <a:gd name="connsiteY1" fmla="*/ 3896 h 13712"/>
                      <a:gd name="connsiteX2" fmla="*/ 64669 w 64668"/>
                      <a:gd name="connsiteY2" fmla="*/ 2968 h 13712"/>
                      <a:gd name="connsiteX3" fmla="*/ 61049 w 64668"/>
                      <a:gd name="connsiteY3" fmla="*/ 12341 h 13712"/>
                      <a:gd name="connsiteX4" fmla="*/ 2184 w 64668"/>
                      <a:gd name="connsiteY4" fmla="*/ 13713 h 13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68" h="13712">
                        <a:moveTo>
                          <a:pt x="2184" y="13713"/>
                        </a:moveTo>
                        <a:lnTo>
                          <a:pt x="0" y="3896"/>
                        </a:lnTo>
                        <a:cubicBezTo>
                          <a:pt x="19279" y="-372"/>
                          <a:pt x="52439" y="-1769"/>
                          <a:pt x="64669" y="2968"/>
                        </a:cubicBezTo>
                        <a:lnTo>
                          <a:pt x="61049" y="12341"/>
                        </a:lnTo>
                        <a:cubicBezTo>
                          <a:pt x="51689" y="8734"/>
                          <a:pt x="21425" y="9445"/>
                          <a:pt x="2184" y="13713"/>
                        </a:cubicBezTo>
                        <a:close/>
                      </a:path>
                    </a:pathLst>
                  </a:custGeom>
                  <a:solidFill>
                    <a:srgbClr val="152F32"/>
                  </a:solidFill>
                  <a:ln w="12690" cap="flat">
                    <a:noFill/>
                    <a:prstDash val="solid"/>
                    <a:miter/>
                  </a:ln>
                </p:spPr>
                <p:txBody>
                  <a:bodyPr rtlCol="0" anchor="ctr"/>
                  <a:lstStyle/>
                  <a:p>
                    <a:endParaRPr lang="nl-NL" sz="1349"/>
                  </a:p>
                </p:txBody>
              </p:sp>
              <p:sp>
                <p:nvSpPr>
                  <p:cNvPr id="294" name="Vrije vorm 293">
                    <a:extLst>
                      <a:ext uri="{FF2B5EF4-FFF2-40B4-BE49-F238E27FC236}">
                        <a16:creationId xmlns:a16="http://schemas.microsoft.com/office/drawing/2014/main" id="{E9573930-14E7-12BD-5995-A1EC60710114}"/>
                      </a:ext>
                    </a:extLst>
                  </p:cNvPr>
                  <p:cNvSpPr/>
                  <p:nvPr/>
                </p:nvSpPr>
                <p:spPr>
                  <a:xfrm>
                    <a:off x="9028667" y="1200297"/>
                    <a:ext cx="457104" cy="301364"/>
                  </a:xfrm>
                  <a:custGeom>
                    <a:avLst/>
                    <a:gdLst>
                      <a:gd name="connsiteX0" fmla="*/ 360640 w 457104"/>
                      <a:gd name="connsiteY0" fmla="*/ 156358 h 301364"/>
                      <a:gd name="connsiteX1" fmla="*/ 417015 w 457104"/>
                      <a:gd name="connsiteY1" fmla="*/ 301011 h 301364"/>
                      <a:gd name="connsiteX2" fmla="*/ 411859 w 457104"/>
                      <a:gd name="connsiteY2" fmla="*/ 92756 h 301364"/>
                      <a:gd name="connsiteX3" fmla="*/ 250442 w 457104"/>
                      <a:gd name="connsiteY3" fmla="*/ 162 h 301364"/>
                      <a:gd name="connsiteX4" fmla="*/ 93864 w 457104"/>
                      <a:gd name="connsiteY4" fmla="*/ 45766 h 301364"/>
                      <a:gd name="connsiteX5" fmla="*/ 12126 w 457104"/>
                      <a:gd name="connsiteY5" fmla="*/ 145334 h 301364"/>
                      <a:gd name="connsiteX6" fmla="*/ 89774 w 457104"/>
                      <a:gd name="connsiteY6" fmla="*/ 162987 h 301364"/>
                      <a:gd name="connsiteX7" fmla="*/ 240917 w 457104"/>
                      <a:gd name="connsiteY7" fmla="*/ 199855 h 301364"/>
                      <a:gd name="connsiteX8" fmla="*/ 360640 w 457104"/>
                      <a:gd name="connsiteY8" fmla="*/ 156358 h 301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04" h="301364">
                        <a:moveTo>
                          <a:pt x="360640" y="156358"/>
                        </a:moveTo>
                        <a:cubicBezTo>
                          <a:pt x="377074" y="166772"/>
                          <a:pt x="340840" y="309380"/>
                          <a:pt x="417015" y="301011"/>
                        </a:cubicBezTo>
                        <a:cubicBezTo>
                          <a:pt x="466646" y="225916"/>
                          <a:pt x="475968" y="131263"/>
                          <a:pt x="411859" y="92756"/>
                        </a:cubicBezTo>
                        <a:cubicBezTo>
                          <a:pt x="399718" y="25746"/>
                          <a:pt x="334122" y="-2419"/>
                          <a:pt x="250442" y="162"/>
                        </a:cubicBezTo>
                        <a:cubicBezTo>
                          <a:pt x="202156" y="1653"/>
                          <a:pt x="148690" y="45368"/>
                          <a:pt x="93864" y="45766"/>
                        </a:cubicBezTo>
                        <a:cubicBezTo>
                          <a:pt x="8177" y="46400"/>
                          <a:pt x="-18226" y="97950"/>
                          <a:pt x="12126" y="145334"/>
                        </a:cubicBezTo>
                        <a:cubicBezTo>
                          <a:pt x="25335" y="165934"/>
                          <a:pt x="70267" y="170023"/>
                          <a:pt x="89774" y="162987"/>
                        </a:cubicBezTo>
                        <a:cubicBezTo>
                          <a:pt x="116990" y="153208"/>
                          <a:pt x="189164" y="201773"/>
                          <a:pt x="240917" y="199855"/>
                        </a:cubicBezTo>
                        <a:cubicBezTo>
                          <a:pt x="299857" y="197658"/>
                          <a:pt x="320242" y="166365"/>
                          <a:pt x="360640" y="156358"/>
                        </a:cubicBezTo>
                        <a:close/>
                      </a:path>
                    </a:pathLst>
                  </a:custGeom>
                  <a:solidFill>
                    <a:srgbClr val="152F32"/>
                  </a:solidFill>
                  <a:ln w="12690" cap="flat">
                    <a:noFill/>
                    <a:prstDash val="solid"/>
                    <a:miter/>
                  </a:ln>
                </p:spPr>
                <p:txBody>
                  <a:bodyPr rtlCol="0" anchor="ctr"/>
                  <a:lstStyle/>
                  <a:p>
                    <a:endParaRPr lang="nl-NL" sz="1349"/>
                  </a:p>
                </p:txBody>
              </p:sp>
              <p:sp>
                <p:nvSpPr>
                  <p:cNvPr id="295" name="Vrije vorm 294">
                    <a:extLst>
                      <a:ext uri="{FF2B5EF4-FFF2-40B4-BE49-F238E27FC236}">
                        <a16:creationId xmlns:a16="http://schemas.microsoft.com/office/drawing/2014/main" id="{9E3E9F44-2D54-7CE6-EF0D-E0CDBBF6D57A}"/>
                      </a:ext>
                    </a:extLst>
                  </p:cNvPr>
                  <p:cNvSpPr/>
                  <p:nvPr/>
                </p:nvSpPr>
                <p:spPr>
                  <a:xfrm>
                    <a:off x="9435867" y="1473018"/>
                    <a:ext cx="70325" cy="116470"/>
                  </a:xfrm>
                  <a:custGeom>
                    <a:avLst/>
                    <a:gdLst>
                      <a:gd name="connsiteX0" fmla="*/ 2970 w 70325"/>
                      <a:gd name="connsiteY0" fmla="*/ 22715 h 116470"/>
                      <a:gd name="connsiteX1" fmla="*/ 31075 w 70325"/>
                      <a:gd name="connsiteY1" fmla="*/ 464 h 116470"/>
                      <a:gd name="connsiteX2" fmla="*/ 70292 w 70325"/>
                      <a:gd name="connsiteY2" fmla="*/ 46476 h 116470"/>
                      <a:gd name="connsiteX3" fmla="*/ 13054 w 70325"/>
                      <a:gd name="connsiteY3" fmla="*/ 115907 h 116470"/>
                      <a:gd name="connsiteX4" fmla="*/ 2970 w 70325"/>
                      <a:gd name="connsiteY4" fmla="*/ 22715 h 116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25" h="116470">
                        <a:moveTo>
                          <a:pt x="2970" y="22715"/>
                        </a:moveTo>
                        <a:cubicBezTo>
                          <a:pt x="9167" y="11881"/>
                          <a:pt x="16635" y="3118"/>
                          <a:pt x="31075" y="464"/>
                        </a:cubicBezTo>
                        <a:cubicBezTo>
                          <a:pt x="45502" y="-2203"/>
                          <a:pt x="71384" y="5785"/>
                          <a:pt x="70292" y="46476"/>
                        </a:cubicBezTo>
                        <a:cubicBezTo>
                          <a:pt x="69200" y="87180"/>
                          <a:pt x="34402" y="121305"/>
                          <a:pt x="13054" y="115907"/>
                        </a:cubicBezTo>
                        <a:cubicBezTo>
                          <a:pt x="-8295" y="110510"/>
                          <a:pt x="2970" y="22715"/>
                          <a:pt x="2970" y="22715"/>
                        </a:cubicBezTo>
                        <a:close/>
                      </a:path>
                    </a:pathLst>
                  </a:custGeom>
                  <a:solidFill>
                    <a:srgbClr val="E5B6AE"/>
                  </a:solidFill>
                  <a:ln w="12690" cap="flat">
                    <a:noFill/>
                    <a:prstDash val="solid"/>
                    <a:miter/>
                  </a:ln>
                </p:spPr>
                <p:txBody>
                  <a:bodyPr rtlCol="0" anchor="ctr"/>
                  <a:lstStyle/>
                  <a:p>
                    <a:endParaRPr lang="nl-NL" sz="1349"/>
                  </a:p>
                </p:txBody>
              </p:sp>
              <p:sp>
                <p:nvSpPr>
                  <p:cNvPr id="296" name="Vrije vorm 295">
                    <a:extLst>
                      <a:ext uri="{FF2B5EF4-FFF2-40B4-BE49-F238E27FC236}">
                        <a16:creationId xmlns:a16="http://schemas.microsoft.com/office/drawing/2014/main" id="{D44DABD9-03BD-1507-F8D6-3836606CD6D1}"/>
                      </a:ext>
                    </a:extLst>
                  </p:cNvPr>
                  <p:cNvSpPr/>
                  <p:nvPr/>
                </p:nvSpPr>
                <p:spPr>
                  <a:xfrm>
                    <a:off x="8987238" y="2271664"/>
                    <a:ext cx="183560" cy="109437"/>
                  </a:xfrm>
                  <a:custGeom>
                    <a:avLst/>
                    <a:gdLst>
                      <a:gd name="connsiteX0" fmla="*/ 0 w 183560"/>
                      <a:gd name="connsiteY0" fmla="*/ 0 h 109437"/>
                      <a:gd name="connsiteX1" fmla="*/ 183561 w 183560"/>
                      <a:gd name="connsiteY1" fmla="*/ 0 h 109437"/>
                      <a:gd name="connsiteX2" fmla="*/ 183561 w 183560"/>
                      <a:gd name="connsiteY2" fmla="*/ 109437 h 109437"/>
                      <a:gd name="connsiteX3" fmla="*/ 0 w 183560"/>
                      <a:gd name="connsiteY3" fmla="*/ 109437 h 109437"/>
                    </a:gdLst>
                    <a:ahLst/>
                    <a:cxnLst>
                      <a:cxn ang="0">
                        <a:pos x="connsiteX0" y="connsiteY0"/>
                      </a:cxn>
                      <a:cxn ang="0">
                        <a:pos x="connsiteX1" y="connsiteY1"/>
                      </a:cxn>
                      <a:cxn ang="0">
                        <a:pos x="connsiteX2" y="connsiteY2"/>
                      </a:cxn>
                      <a:cxn ang="0">
                        <a:pos x="connsiteX3" y="connsiteY3"/>
                      </a:cxn>
                    </a:cxnLst>
                    <a:rect l="l" t="t" r="r" b="b"/>
                    <a:pathLst>
                      <a:path w="183560" h="109437">
                        <a:moveTo>
                          <a:pt x="0" y="0"/>
                        </a:moveTo>
                        <a:lnTo>
                          <a:pt x="183561" y="0"/>
                        </a:lnTo>
                        <a:lnTo>
                          <a:pt x="183561" y="109437"/>
                        </a:lnTo>
                        <a:lnTo>
                          <a:pt x="0" y="109437"/>
                        </a:lnTo>
                        <a:close/>
                      </a:path>
                    </a:pathLst>
                  </a:custGeom>
                  <a:solidFill>
                    <a:srgbClr val="FFFFFF"/>
                  </a:solidFill>
                  <a:ln w="12690" cap="flat">
                    <a:noFill/>
                    <a:prstDash val="solid"/>
                    <a:miter/>
                  </a:ln>
                </p:spPr>
                <p:txBody>
                  <a:bodyPr rtlCol="0" anchor="ctr"/>
                  <a:lstStyle/>
                  <a:p>
                    <a:endParaRPr lang="nl-NL" sz="1349"/>
                  </a:p>
                </p:txBody>
              </p:sp>
              <p:sp>
                <p:nvSpPr>
                  <p:cNvPr id="297" name="Vrije vorm 296">
                    <a:extLst>
                      <a:ext uri="{FF2B5EF4-FFF2-40B4-BE49-F238E27FC236}">
                        <a16:creationId xmlns:a16="http://schemas.microsoft.com/office/drawing/2014/main" id="{D9B3EC8B-BEDD-C7D7-8EF8-E757A679539F}"/>
                      </a:ext>
                    </a:extLst>
                  </p:cNvPr>
                  <p:cNvSpPr/>
                  <p:nvPr/>
                </p:nvSpPr>
                <p:spPr>
                  <a:xfrm>
                    <a:off x="9061368" y="2234592"/>
                    <a:ext cx="35293" cy="109428"/>
                  </a:xfrm>
                  <a:custGeom>
                    <a:avLst/>
                    <a:gdLst>
                      <a:gd name="connsiteX0" fmla="*/ 0 w 35293"/>
                      <a:gd name="connsiteY0" fmla="*/ 0 h 109428"/>
                      <a:gd name="connsiteX1" fmla="*/ 35294 w 35293"/>
                      <a:gd name="connsiteY1" fmla="*/ 0 h 109428"/>
                      <a:gd name="connsiteX2" fmla="*/ 35294 w 35293"/>
                      <a:gd name="connsiteY2" fmla="*/ 109428 h 109428"/>
                      <a:gd name="connsiteX3" fmla="*/ 0 w 35293"/>
                      <a:gd name="connsiteY3" fmla="*/ 109428 h 109428"/>
                    </a:gdLst>
                    <a:ahLst/>
                    <a:cxnLst>
                      <a:cxn ang="0">
                        <a:pos x="connsiteX0" y="connsiteY0"/>
                      </a:cxn>
                      <a:cxn ang="0">
                        <a:pos x="connsiteX1" y="connsiteY1"/>
                      </a:cxn>
                      <a:cxn ang="0">
                        <a:pos x="connsiteX2" y="connsiteY2"/>
                      </a:cxn>
                      <a:cxn ang="0">
                        <a:pos x="connsiteX3" y="connsiteY3"/>
                      </a:cxn>
                    </a:cxnLst>
                    <a:rect l="l" t="t" r="r" b="b"/>
                    <a:pathLst>
                      <a:path w="35293" h="109428">
                        <a:moveTo>
                          <a:pt x="0" y="0"/>
                        </a:moveTo>
                        <a:lnTo>
                          <a:pt x="35294" y="0"/>
                        </a:lnTo>
                        <a:lnTo>
                          <a:pt x="35294" y="109428"/>
                        </a:lnTo>
                        <a:lnTo>
                          <a:pt x="0" y="109428"/>
                        </a:lnTo>
                        <a:close/>
                      </a:path>
                    </a:pathLst>
                  </a:custGeom>
                  <a:solidFill>
                    <a:srgbClr val="FFFFFF"/>
                  </a:solidFill>
                  <a:ln w="12690" cap="flat">
                    <a:noFill/>
                    <a:prstDash val="solid"/>
                    <a:miter/>
                  </a:ln>
                </p:spPr>
                <p:txBody>
                  <a:bodyPr rtlCol="0" anchor="ctr"/>
                  <a:lstStyle/>
                  <a:p>
                    <a:endParaRPr lang="nl-NL" sz="1349"/>
                  </a:p>
                </p:txBody>
              </p:sp>
              <p:sp>
                <p:nvSpPr>
                  <p:cNvPr id="298" name="Vrije vorm 297">
                    <a:extLst>
                      <a:ext uri="{FF2B5EF4-FFF2-40B4-BE49-F238E27FC236}">
                        <a16:creationId xmlns:a16="http://schemas.microsoft.com/office/drawing/2014/main" id="{A7741091-8625-7BB2-6173-0947E4EBDE07}"/>
                      </a:ext>
                    </a:extLst>
                  </p:cNvPr>
                  <p:cNvSpPr/>
                  <p:nvPr/>
                </p:nvSpPr>
                <p:spPr>
                  <a:xfrm>
                    <a:off x="9093702" y="2296848"/>
                    <a:ext cx="48533" cy="57855"/>
                  </a:xfrm>
                  <a:custGeom>
                    <a:avLst/>
                    <a:gdLst>
                      <a:gd name="connsiteX0" fmla="*/ 0 w 48533"/>
                      <a:gd name="connsiteY0" fmla="*/ 0 h 57855"/>
                      <a:gd name="connsiteX1" fmla="*/ 48533 w 48533"/>
                      <a:gd name="connsiteY1" fmla="*/ 0 h 57855"/>
                      <a:gd name="connsiteX2" fmla="*/ 48533 w 48533"/>
                      <a:gd name="connsiteY2" fmla="*/ 57856 h 57855"/>
                      <a:gd name="connsiteX3" fmla="*/ 0 w 48533"/>
                      <a:gd name="connsiteY3" fmla="*/ 57856 h 57855"/>
                    </a:gdLst>
                    <a:ahLst/>
                    <a:cxnLst>
                      <a:cxn ang="0">
                        <a:pos x="connsiteX0" y="connsiteY0"/>
                      </a:cxn>
                      <a:cxn ang="0">
                        <a:pos x="connsiteX1" y="connsiteY1"/>
                      </a:cxn>
                      <a:cxn ang="0">
                        <a:pos x="connsiteX2" y="connsiteY2"/>
                      </a:cxn>
                      <a:cxn ang="0">
                        <a:pos x="connsiteX3" y="connsiteY3"/>
                      </a:cxn>
                    </a:cxnLst>
                    <a:rect l="l" t="t" r="r" b="b"/>
                    <a:pathLst>
                      <a:path w="48533" h="57855">
                        <a:moveTo>
                          <a:pt x="0" y="0"/>
                        </a:moveTo>
                        <a:lnTo>
                          <a:pt x="48533" y="0"/>
                        </a:lnTo>
                        <a:lnTo>
                          <a:pt x="48533" y="57856"/>
                        </a:lnTo>
                        <a:lnTo>
                          <a:pt x="0" y="57856"/>
                        </a:lnTo>
                        <a:close/>
                      </a:path>
                    </a:pathLst>
                  </a:custGeom>
                  <a:solidFill>
                    <a:srgbClr val="4792CD"/>
                  </a:solidFill>
                  <a:ln w="12690" cap="flat">
                    <a:noFill/>
                    <a:prstDash val="solid"/>
                    <a:miter/>
                  </a:ln>
                </p:spPr>
                <p:txBody>
                  <a:bodyPr rtlCol="0" anchor="ctr"/>
                  <a:lstStyle/>
                  <a:p>
                    <a:endParaRPr lang="nl-NL" sz="1349"/>
                  </a:p>
                </p:txBody>
              </p:sp>
              <p:sp>
                <p:nvSpPr>
                  <p:cNvPr id="299" name="Vrije vorm 298">
                    <a:extLst>
                      <a:ext uri="{FF2B5EF4-FFF2-40B4-BE49-F238E27FC236}">
                        <a16:creationId xmlns:a16="http://schemas.microsoft.com/office/drawing/2014/main" id="{E5AF3F35-47C3-361E-D9EF-19071A29BFED}"/>
                      </a:ext>
                    </a:extLst>
                  </p:cNvPr>
                  <p:cNvSpPr/>
                  <p:nvPr/>
                </p:nvSpPr>
                <p:spPr>
                  <a:xfrm>
                    <a:off x="8997373" y="2296848"/>
                    <a:ext cx="79911" cy="15679"/>
                  </a:xfrm>
                  <a:custGeom>
                    <a:avLst/>
                    <a:gdLst>
                      <a:gd name="connsiteX0" fmla="*/ 0 w 79911"/>
                      <a:gd name="connsiteY0" fmla="*/ 0 h 15679"/>
                      <a:gd name="connsiteX1" fmla="*/ 79912 w 79911"/>
                      <a:gd name="connsiteY1" fmla="*/ 0 h 15679"/>
                      <a:gd name="connsiteX2" fmla="*/ 79912 w 79911"/>
                      <a:gd name="connsiteY2" fmla="*/ 15679 h 15679"/>
                      <a:gd name="connsiteX3" fmla="*/ 0 w 79911"/>
                      <a:gd name="connsiteY3" fmla="*/ 15679 h 15679"/>
                    </a:gdLst>
                    <a:ahLst/>
                    <a:cxnLst>
                      <a:cxn ang="0">
                        <a:pos x="connsiteX0" y="connsiteY0"/>
                      </a:cxn>
                      <a:cxn ang="0">
                        <a:pos x="connsiteX1" y="connsiteY1"/>
                      </a:cxn>
                      <a:cxn ang="0">
                        <a:pos x="connsiteX2" y="connsiteY2"/>
                      </a:cxn>
                      <a:cxn ang="0">
                        <a:pos x="connsiteX3" y="connsiteY3"/>
                      </a:cxn>
                    </a:cxnLst>
                    <a:rect l="l" t="t" r="r" b="b"/>
                    <a:pathLst>
                      <a:path w="79911" h="15679">
                        <a:moveTo>
                          <a:pt x="0" y="0"/>
                        </a:moveTo>
                        <a:lnTo>
                          <a:pt x="79912" y="0"/>
                        </a:lnTo>
                        <a:lnTo>
                          <a:pt x="79912" y="15679"/>
                        </a:lnTo>
                        <a:lnTo>
                          <a:pt x="0" y="15679"/>
                        </a:lnTo>
                        <a:close/>
                      </a:path>
                    </a:pathLst>
                  </a:custGeom>
                  <a:solidFill>
                    <a:srgbClr val="4792CD"/>
                  </a:solidFill>
                  <a:ln w="12690" cap="flat">
                    <a:noFill/>
                    <a:prstDash val="solid"/>
                    <a:miter/>
                  </a:ln>
                </p:spPr>
                <p:txBody>
                  <a:bodyPr rtlCol="0" anchor="ctr"/>
                  <a:lstStyle/>
                  <a:p>
                    <a:endParaRPr lang="nl-NL" sz="1349"/>
                  </a:p>
                </p:txBody>
              </p:sp>
              <p:sp>
                <p:nvSpPr>
                  <p:cNvPr id="300" name="Vrije vorm 299">
                    <a:extLst>
                      <a:ext uri="{FF2B5EF4-FFF2-40B4-BE49-F238E27FC236}">
                        <a16:creationId xmlns:a16="http://schemas.microsoft.com/office/drawing/2014/main" id="{AF436E52-8926-1097-072B-78A0149FB02B}"/>
                      </a:ext>
                    </a:extLst>
                  </p:cNvPr>
                  <p:cNvSpPr/>
                  <p:nvPr/>
                </p:nvSpPr>
                <p:spPr>
                  <a:xfrm>
                    <a:off x="8997373" y="2325232"/>
                    <a:ext cx="79911" cy="15672"/>
                  </a:xfrm>
                  <a:custGeom>
                    <a:avLst/>
                    <a:gdLst>
                      <a:gd name="connsiteX0" fmla="*/ 0 w 79911"/>
                      <a:gd name="connsiteY0" fmla="*/ 0 h 15672"/>
                      <a:gd name="connsiteX1" fmla="*/ 79912 w 79911"/>
                      <a:gd name="connsiteY1" fmla="*/ 0 h 15672"/>
                      <a:gd name="connsiteX2" fmla="*/ 79912 w 79911"/>
                      <a:gd name="connsiteY2" fmla="*/ 15672 h 15672"/>
                      <a:gd name="connsiteX3" fmla="*/ 0 w 79911"/>
                      <a:gd name="connsiteY3" fmla="*/ 15672 h 15672"/>
                    </a:gdLst>
                    <a:ahLst/>
                    <a:cxnLst>
                      <a:cxn ang="0">
                        <a:pos x="connsiteX0" y="connsiteY0"/>
                      </a:cxn>
                      <a:cxn ang="0">
                        <a:pos x="connsiteX1" y="connsiteY1"/>
                      </a:cxn>
                      <a:cxn ang="0">
                        <a:pos x="connsiteX2" y="connsiteY2"/>
                      </a:cxn>
                      <a:cxn ang="0">
                        <a:pos x="connsiteX3" y="connsiteY3"/>
                      </a:cxn>
                    </a:cxnLst>
                    <a:rect l="l" t="t" r="r" b="b"/>
                    <a:pathLst>
                      <a:path w="79911" h="15672">
                        <a:moveTo>
                          <a:pt x="0" y="0"/>
                        </a:moveTo>
                        <a:lnTo>
                          <a:pt x="79912" y="0"/>
                        </a:lnTo>
                        <a:lnTo>
                          <a:pt x="79912" y="15672"/>
                        </a:lnTo>
                        <a:lnTo>
                          <a:pt x="0" y="15672"/>
                        </a:lnTo>
                        <a:close/>
                      </a:path>
                    </a:pathLst>
                  </a:custGeom>
                  <a:solidFill>
                    <a:srgbClr val="4792CD"/>
                  </a:solidFill>
                  <a:ln w="12690" cap="flat">
                    <a:noFill/>
                    <a:prstDash val="solid"/>
                    <a:miter/>
                  </a:ln>
                </p:spPr>
                <p:txBody>
                  <a:bodyPr rtlCol="0" anchor="ctr"/>
                  <a:lstStyle/>
                  <a:p>
                    <a:endParaRPr lang="nl-NL" sz="1349"/>
                  </a:p>
                </p:txBody>
              </p:sp>
            </p:grpSp>
            <p:sp>
              <p:nvSpPr>
                <p:cNvPr id="255" name="Vrije vorm 254">
                  <a:extLst>
                    <a:ext uri="{FF2B5EF4-FFF2-40B4-BE49-F238E27FC236}">
                      <a16:creationId xmlns:a16="http://schemas.microsoft.com/office/drawing/2014/main" id="{33E0755A-6166-CA53-8C89-8B3E2BA41E58}"/>
                    </a:ext>
                  </a:extLst>
                </p:cNvPr>
                <p:cNvSpPr/>
                <p:nvPr/>
              </p:nvSpPr>
              <p:spPr>
                <a:xfrm>
                  <a:off x="9475134" y="2834222"/>
                  <a:ext cx="313588" cy="891615"/>
                </a:xfrm>
                <a:custGeom>
                  <a:avLst/>
                  <a:gdLst>
                    <a:gd name="connsiteX0" fmla="*/ 89 w 313588"/>
                    <a:gd name="connsiteY0" fmla="*/ 891615 h 891615"/>
                    <a:gd name="connsiteX1" fmla="*/ 0 w 313588"/>
                    <a:gd name="connsiteY1" fmla="*/ 881303 h 891615"/>
                    <a:gd name="connsiteX2" fmla="*/ 302514 w 313588"/>
                    <a:gd name="connsiteY2" fmla="*/ 878636 h 891615"/>
                    <a:gd name="connsiteX3" fmla="*/ 237833 w 313588"/>
                    <a:gd name="connsiteY3" fmla="*/ 775 h 891615"/>
                    <a:gd name="connsiteX4" fmla="*/ 248095 w 313588"/>
                    <a:gd name="connsiteY4" fmla="*/ 0 h 891615"/>
                    <a:gd name="connsiteX5" fmla="*/ 313589 w 313588"/>
                    <a:gd name="connsiteY5" fmla="*/ 888834 h 89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588" h="891615">
                      <a:moveTo>
                        <a:pt x="89" y="891615"/>
                      </a:moveTo>
                      <a:lnTo>
                        <a:pt x="0" y="881303"/>
                      </a:lnTo>
                      <a:lnTo>
                        <a:pt x="302514" y="878636"/>
                      </a:lnTo>
                      <a:lnTo>
                        <a:pt x="237833" y="775"/>
                      </a:lnTo>
                      <a:lnTo>
                        <a:pt x="248095" y="0"/>
                      </a:lnTo>
                      <a:lnTo>
                        <a:pt x="313589" y="888834"/>
                      </a:lnTo>
                      <a:close/>
                    </a:path>
                  </a:pathLst>
                </a:custGeom>
                <a:solidFill>
                  <a:srgbClr val="4792CD"/>
                </a:solidFill>
                <a:ln w="12690" cap="flat">
                  <a:noFill/>
                  <a:prstDash val="solid"/>
                  <a:miter/>
                </a:ln>
              </p:spPr>
              <p:txBody>
                <a:bodyPr rtlCol="0" anchor="ctr"/>
                <a:lstStyle/>
                <a:p>
                  <a:endParaRPr lang="nl-NL" sz="1349"/>
                </a:p>
              </p:txBody>
            </p:sp>
            <p:grpSp>
              <p:nvGrpSpPr>
                <p:cNvPr id="256" name="Graphic 14">
                  <a:extLst>
                    <a:ext uri="{FF2B5EF4-FFF2-40B4-BE49-F238E27FC236}">
                      <a16:creationId xmlns:a16="http://schemas.microsoft.com/office/drawing/2014/main" id="{513EA816-8F34-FC91-0915-174906CEFEFC}"/>
                    </a:ext>
                  </a:extLst>
                </p:cNvPr>
                <p:cNvGrpSpPr/>
                <p:nvPr/>
              </p:nvGrpSpPr>
              <p:grpSpPr>
                <a:xfrm>
                  <a:off x="9560692" y="1954162"/>
                  <a:ext cx="354687" cy="880440"/>
                  <a:chOff x="9560692" y="1954162"/>
                  <a:chExt cx="354687" cy="880440"/>
                </a:xfrm>
              </p:grpSpPr>
              <p:sp>
                <p:nvSpPr>
                  <p:cNvPr id="260" name="Vrije vorm 259">
                    <a:extLst>
                      <a:ext uri="{FF2B5EF4-FFF2-40B4-BE49-F238E27FC236}">
                        <a16:creationId xmlns:a16="http://schemas.microsoft.com/office/drawing/2014/main" id="{7658F0F8-ADB3-3F2C-2D9C-CD5EE7F38EB2}"/>
                      </a:ext>
                    </a:extLst>
                  </p:cNvPr>
                  <p:cNvSpPr/>
                  <p:nvPr/>
                </p:nvSpPr>
                <p:spPr>
                  <a:xfrm>
                    <a:off x="9568747" y="2018710"/>
                    <a:ext cx="336230" cy="815892"/>
                  </a:xfrm>
                  <a:custGeom>
                    <a:avLst/>
                    <a:gdLst>
                      <a:gd name="connsiteX0" fmla="*/ 169645 w 336230"/>
                      <a:gd name="connsiteY0" fmla="*/ 5659 h 815892"/>
                      <a:gd name="connsiteX1" fmla="*/ 336231 w 336230"/>
                      <a:gd name="connsiteY1" fmla="*/ 787801 h 815892"/>
                      <a:gd name="connsiteX2" fmla="*/ 149351 w 336230"/>
                      <a:gd name="connsiteY2" fmla="*/ 815893 h 815892"/>
                      <a:gd name="connsiteX3" fmla="*/ 1332 w 336230"/>
                      <a:gd name="connsiteY3" fmla="*/ 188717 h 815892"/>
                      <a:gd name="connsiteX4" fmla="*/ 169645 w 336230"/>
                      <a:gd name="connsiteY4" fmla="*/ 5659 h 815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30" h="815892">
                        <a:moveTo>
                          <a:pt x="169645" y="5659"/>
                        </a:moveTo>
                        <a:cubicBezTo>
                          <a:pt x="292619" y="63038"/>
                          <a:pt x="331671" y="680879"/>
                          <a:pt x="336231" y="787801"/>
                        </a:cubicBezTo>
                        <a:lnTo>
                          <a:pt x="149351" y="815893"/>
                        </a:lnTo>
                        <a:cubicBezTo>
                          <a:pt x="127836" y="708057"/>
                          <a:pt x="9777" y="232786"/>
                          <a:pt x="1332" y="188717"/>
                        </a:cubicBezTo>
                        <a:cubicBezTo>
                          <a:pt x="-13095" y="113291"/>
                          <a:pt x="92784" y="-30219"/>
                          <a:pt x="169645" y="5659"/>
                        </a:cubicBezTo>
                        <a:close/>
                      </a:path>
                    </a:pathLst>
                  </a:custGeom>
                  <a:solidFill>
                    <a:srgbClr val="E5B6AE"/>
                  </a:solidFill>
                  <a:ln w="12690" cap="flat">
                    <a:noFill/>
                    <a:prstDash val="solid"/>
                    <a:miter/>
                  </a:ln>
                </p:spPr>
                <p:txBody>
                  <a:bodyPr rtlCol="0" anchor="ctr"/>
                  <a:lstStyle/>
                  <a:p>
                    <a:endParaRPr lang="nl-NL" sz="1349"/>
                  </a:p>
                </p:txBody>
              </p:sp>
              <p:sp>
                <p:nvSpPr>
                  <p:cNvPr id="261" name="Vrije vorm 260">
                    <a:extLst>
                      <a:ext uri="{FF2B5EF4-FFF2-40B4-BE49-F238E27FC236}">
                        <a16:creationId xmlns:a16="http://schemas.microsoft.com/office/drawing/2014/main" id="{061CB5D1-F824-4155-E43B-8385C6D8FEDE}"/>
                      </a:ext>
                    </a:extLst>
                  </p:cNvPr>
                  <p:cNvSpPr/>
                  <p:nvPr/>
                </p:nvSpPr>
                <p:spPr>
                  <a:xfrm>
                    <a:off x="9560692" y="1954162"/>
                    <a:ext cx="354687" cy="683019"/>
                  </a:xfrm>
                  <a:custGeom>
                    <a:avLst/>
                    <a:gdLst>
                      <a:gd name="connsiteX0" fmla="*/ 100217 w 354687"/>
                      <a:gd name="connsiteY0" fmla="*/ 865 h 683019"/>
                      <a:gd name="connsiteX1" fmla="*/ 354687 w 354687"/>
                      <a:gd name="connsiteY1" fmla="*/ 642875 h 683019"/>
                      <a:gd name="connsiteX2" fmla="*/ 90514 w 354687"/>
                      <a:gd name="connsiteY2" fmla="*/ 683020 h 683019"/>
                      <a:gd name="connsiteX3" fmla="*/ 100217 w 354687"/>
                      <a:gd name="connsiteY3" fmla="*/ 865 h 683019"/>
                    </a:gdLst>
                    <a:ahLst/>
                    <a:cxnLst>
                      <a:cxn ang="0">
                        <a:pos x="connsiteX0" y="connsiteY0"/>
                      </a:cxn>
                      <a:cxn ang="0">
                        <a:pos x="connsiteX1" y="connsiteY1"/>
                      </a:cxn>
                      <a:cxn ang="0">
                        <a:pos x="connsiteX2" y="connsiteY2"/>
                      </a:cxn>
                      <a:cxn ang="0">
                        <a:pos x="connsiteX3" y="connsiteY3"/>
                      </a:cxn>
                    </a:cxnLst>
                    <a:rect l="l" t="t" r="r" b="b"/>
                    <a:pathLst>
                      <a:path w="354687" h="683019">
                        <a:moveTo>
                          <a:pt x="100217" y="865"/>
                        </a:moveTo>
                        <a:cubicBezTo>
                          <a:pt x="210822" y="-20268"/>
                          <a:pt x="310478" y="350077"/>
                          <a:pt x="354687" y="642875"/>
                        </a:cubicBezTo>
                        <a:lnTo>
                          <a:pt x="90514" y="683020"/>
                        </a:lnTo>
                        <a:cubicBezTo>
                          <a:pt x="28119" y="467526"/>
                          <a:pt x="-82180" y="35727"/>
                          <a:pt x="100217" y="865"/>
                        </a:cubicBezTo>
                        <a:close/>
                      </a:path>
                    </a:pathLst>
                  </a:custGeom>
                  <a:solidFill>
                    <a:srgbClr val="77ADDA"/>
                  </a:solidFill>
                  <a:ln w="12690" cap="flat">
                    <a:noFill/>
                    <a:prstDash val="solid"/>
                    <a:miter/>
                  </a:ln>
                </p:spPr>
                <p:txBody>
                  <a:bodyPr rtlCol="0" anchor="ctr"/>
                  <a:lstStyle/>
                  <a:p>
                    <a:endParaRPr lang="nl-NL" sz="1349"/>
                  </a:p>
                </p:txBody>
              </p:sp>
            </p:grpSp>
            <p:sp>
              <p:nvSpPr>
                <p:cNvPr id="258" name="Vrije vorm 257">
                  <a:extLst>
                    <a:ext uri="{FF2B5EF4-FFF2-40B4-BE49-F238E27FC236}">
                      <a16:creationId xmlns:a16="http://schemas.microsoft.com/office/drawing/2014/main" id="{77EE3061-4719-F8AE-B3E2-AC41AC981884}"/>
                    </a:ext>
                  </a:extLst>
                </p:cNvPr>
                <p:cNvSpPr/>
                <p:nvPr/>
              </p:nvSpPr>
              <p:spPr>
                <a:xfrm>
                  <a:off x="9145065" y="1490182"/>
                  <a:ext cx="42481" cy="119291"/>
                </a:xfrm>
                <a:custGeom>
                  <a:avLst/>
                  <a:gdLst>
                    <a:gd name="connsiteX0" fmla="*/ 33308 w 42481"/>
                    <a:gd name="connsiteY0" fmla="*/ 119291 h 119291"/>
                    <a:gd name="connsiteX1" fmla="*/ 4150 w 42481"/>
                    <a:gd name="connsiteY1" fmla="*/ 109106 h 119291"/>
                    <a:gd name="connsiteX2" fmla="*/ 1330 w 42481"/>
                    <a:gd name="connsiteY2" fmla="*/ 88506 h 119291"/>
                    <a:gd name="connsiteX3" fmla="*/ 2320 w 42481"/>
                    <a:gd name="connsiteY3" fmla="*/ 85280 h 119291"/>
                    <a:gd name="connsiteX4" fmla="*/ 12087 w 42481"/>
                    <a:gd name="connsiteY4" fmla="*/ 5118 h 119291"/>
                    <a:gd name="connsiteX5" fmla="*/ 17294 w 42481"/>
                    <a:gd name="connsiteY5" fmla="*/ 0 h 119291"/>
                    <a:gd name="connsiteX6" fmla="*/ 17370 w 42481"/>
                    <a:gd name="connsiteY6" fmla="*/ 0 h 119291"/>
                    <a:gd name="connsiteX7" fmla="*/ 22488 w 42481"/>
                    <a:gd name="connsiteY7" fmla="*/ 5283 h 119291"/>
                    <a:gd name="connsiteX8" fmla="*/ 12252 w 42481"/>
                    <a:gd name="connsiteY8" fmla="*/ 88379 h 119291"/>
                    <a:gd name="connsiteX9" fmla="*/ 11286 w 42481"/>
                    <a:gd name="connsiteY9" fmla="*/ 91503 h 119291"/>
                    <a:gd name="connsiteX10" fmla="*/ 12227 w 42481"/>
                    <a:gd name="connsiteY10" fmla="*/ 102552 h 119291"/>
                    <a:gd name="connsiteX11" fmla="*/ 36865 w 42481"/>
                    <a:gd name="connsiteY11" fmla="*/ 108763 h 119291"/>
                    <a:gd name="connsiteX12" fmla="*/ 42465 w 42481"/>
                    <a:gd name="connsiteY12" fmla="*/ 113525 h 119291"/>
                    <a:gd name="connsiteX13" fmla="*/ 37716 w 42481"/>
                    <a:gd name="connsiteY13" fmla="*/ 119126 h 119291"/>
                    <a:gd name="connsiteX14" fmla="*/ 33308 w 42481"/>
                    <a:gd name="connsiteY14" fmla="*/ 119291 h 11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481" h="119291">
                      <a:moveTo>
                        <a:pt x="33308" y="119291"/>
                      </a:moveTo>
                      <a:cubicBezTo>
                        <a:pt x="25879" y="119291"/>
                        <a:pt x="11389" y="118059"/>
                        <a:pt x="4150" y="109106"/>
                      </a:cubicBezTo>
                      <a:cubicBezTo>
                        <a:pt x="1152" y="105397"/>
                        <a:pt x="-1782" y="98831"/>
                        <a:pt x="1330" y="88506"/>
                      </a:cubicBezTo>
                      <a:lnTo>
                        <a:pt x="2320" y="85280"/>
                      </a:lnTo>
                      <a:cubicBezTo>
                        <a:pt x="5915" y="73787"/>
                        <a:pt x="11325" y="56439"/>
                        <a:pt x="12087" y="5118"/>
                      </a:cubicBezTo>
                      <a:cubicBezTo>
                        <a:pt x="12138" y="2273"/>
                        <a:pt x="14461" y="0"/>
                        <a:pt x="17294" y="0"/>
                      </a:cubicBezTo>
                      <a:cubicBezTo>
                        <a:pt x="17319" y="0"/>
                        <a:pt x="17345" y="0"/>
                        <a:pt x="17370" y="0"/>
                      </a:cubicBezTo>
                      <a:cubicBezTo>
                        <a:pt x="20240" y="38"/>
                        <a:pt x="22539" y="2400"/>
                        <a:pt x="22488" y="5283"/>
                      </a:cubicBezTo>
                      <a:cubicBezTo>
                        <a:pt x="21700" y="58103"/>
                        <a:pt x="16011" y="76327"/>
                        <a:pt x="12252" y="88379"/>
                      </a:cubicBezTo>
                      <a:lnTo>
                        <a:pt x="11286" y="91503"/>
                      </a:lnTo>
                      <a:cubicBezTo>
                        <a:pt x="9128" y="98717"/>
                        <a:pt x="11465" y="101600"/>
                        <a:pt x="12227" y="102552"/>
                      </a:cubicBezTo>
                      <a:cubicBezTo>
                        <a:pt x="17281" y="108801"/>
                        <a:pt x="32039" y="109118"/>
                        <a:pt x="36865" y="108763"/>
                      </a:cubicBezTo>
                      <a:cubicBezTo>
                        <a:pt x="39646" y="108496"/>
                        <a:pt x="42236" y="110668"/>
                        <a:pt x="42465" y="113525"/>
                      </a:cubicBezTo>
                      <a:cubicBezTo>
                        <a:pt x="42694" y="116383"/>
                        <a:pt x="40573" y="118897"/>
                        <a:pt x="37716" y="119126"/>
                      </a:cubicBezTo>
                      <a:cubicBezTo>
                        <a:pt x="37144" y="119177"/>
                        <a:pt x="35544" y="119291"/>
                        <a:pt x="33308" y="119291"/>
                      </a:cubicBezTo>
                      <a:close/>
                    </a:path>
                  </a:pathLst>
                </a:custGeom>
                <a:solidFill>
                  <a:srgbClr val="C4918C"/>
                </a:solidFill>
                <a:ln w="12690" cap="flat">
                  <a:noFill/>
                  <a:prstDash val="solid"/>
                  <a:miter/>
                </a:ln>
              </p:spPr>
              <p:txBody>
                <a:bodyPr rtlCol="0" anchor="ctr"/>
                <a:lstStyle/>
                <a:p>
                  <a:endParaRPr lang="nl-NL" sz="1349"/>
                </a:p>
              </p:txBody>
            </p:sp>
            <p:sp>
              <p:nvSpPr>
                <p:cNvPr id="259" name="Vrije vorm 258">
                  <a:extLst>
                    <a:ext uri="{FF2B5EF4-FFF2-40B4-BE49-F238E27FC236}">
                      <a16:creationId xmlns:a16="http://schemas.microsoft.com/office/drawing/2014/main" id="{590CB77D-8307-8CFC-96A8-50FA77EE619E}"/>
                    </a:ext>
                  </a:extLst>
                </p:cNvPr>
                <p:cNvSpPr/>
                <p:nvPr/>
              </p:nvSpPr>
              <p:spPr>
                <a:xfrm>
                  <a:off x="9084241" y="1440486"/>
                  <a:ext cx="64643" cy="13514"/>
                </a:xfrm>
                <a:custGeom>
                  <a:avLst/>
                  <a:gdLst>
                    <a:gd name="connsiteX0" fmla="*/ 4013 w 64643"/>
                    <a:gd name="connsiteY0" fmla="*/ 13514 h 13514"/>
                    <a:gd name="connsiteX1" fmla="*/ 0 w 64643"/>
                    <a:gd name="connsiteY1" fmla="*/ 4294 h 13514"/>
                    <a:gd name="connsiteX2" fmla="*/ 64643 w 64643"/>
                    <a:gd name="connsiteY2" fmla="*/ 2415 h 13514"/>
                    <a:gd name="connsiteX3" fmla="*/ 62903 w 64643"/>
                    <a:gd name="connsiteY3" fmla="*/ 12333 h 13514"/>
                    <a:gd name="connsiteX4" fmla="*/ 4013 w 64643"/>
                    <a:gd name="connsiteY4" fmla="*/ 13514 h 13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43" h="13514">
                      <a:moveTo>
                        <a:pt x="4013" y="13514"/>
                      </a:moveTo>
                      <a:lnTo>
                        <a:pt x="0" y="4294"/>
                      </a:lnTo>
                      <a:cubicBezTo>
                        <a:pt x="12179" y="-1040"/>
                        <a:pt x="44780" y="-1091"/>
                        <a:pt x="64643" y="2415"/>
                      </a:cubicBezTo>
                      <a:lnTo>
                        <a:pt x="62903" y="12333"/>
                      </a:lnTo>
                      <a:cubicBezTo>
                        <a:pt x="43473" y="8904"/>
                        <a:pt x="13221" y="9527"/>
                        <a:pt x="4013" y="13514"/>
                      </a:cubicBezTo>
                      <a:close/>
                    </a:path>
                  </a:pathLst>
                </a:custGeom>
                <a:solidFill>
                  <a:srgbClr val="152F32"/>
                </a:solidFill>
                <a:ln w="12690" cap="flat">
                  <a:noFill/>
                  <a:prstDash val="solid"/>
                  <a:miter/>
                </a:ln>
              </p:spPr>
              <p:txBody>
                <a:bodyPr rtlCol="0" anchor="ctr"/>
                <a:lstStyle/>
                <a:p>
                  <a:endParaRPr lang="nl-NL" sz="1349"/>
                </a:p>
              </p:txBody>
            </p:sp>
          </p:grpSp>
          <p:grpSp>
            <p:nvGrpSpPr>
              <p:cNvPr id="308" name="Groep 307">
                <a:extLst>
                  <a:ext uri="{FF2B5EF4-FFF2-40B4-BE49-F238E27FC236}">
                    <a16:creationId xmlns:a16="http://schemas.microsoft.com/office/drawing/2014/main" id="{043D484F-54E3-E254-A25E-B28CA800DFDF}"/>
                  </a:ext>
                </a:extLst>
              </p:cNvPr>
              <p:cNvGrpSpPr/>
              <p:nvPr/>
            </p:nvGrpSpPr>
            <p:grpSpPr>
              <a:xfrm flipH="1">
                <a:off x="562664" y="3988344"/>
                <a:ext cx="681860" cy="203282"/>
                <a:chOff x="5717907" y="4949948"/>
                <a:chExt cx="612077" cy="182478"/>
              </a:xfrm>
            </p:grpSpPr>
            <p:sp>
              <p:nvSpPr>
                <p:cNvPr id="309" name="Vrije vorm 308">
                  <a:extLst>
                    <a:ext uri="{FF2B5EF4-FFF2-40B4-BE49-F238E27FC236}">
                      <a16:creationId xmlns:a16="http://schemas.microsoft.com/office/drawing/2014/main" id="{C577D05E-B857-EE2E-DC15-D5E77AC3249D}"/>
                    </a:ext>
                  </a:extLst>
                </p:cNvPr>
                <p:cNvSpPr/>
                <p:nvPr/>
              </p:nvSpPr>
              <p:spPr>
                <a:xfrm>
                  <a:off x="5717907" y="5025401"/>
                  <a:ext cx="193611" cy="107025"/>
                </a:xfrm>
                <a:custGeom>
                  <a:avLst/>
                  <a:gdLst>
                    <a:gd name="connsiteX0" fmla="*/ 299789 w 319194"/>
                    <a:gd name="connsiteY0" fmla="*/ 62435 h 176446"/>
                    <a:gd name="connsiteX1" fmla="*/ 153917 w 319194"/>
                    <a:gd name="connsiteY1" fmla="*/ 27 h 176446"/>
                    <a:gd name="connsiteX2" fmla="*/ 71354 w 319194"/>
                    <a:gd name="connsiteY2" fmla="*/ 15166 h 176446"/>
                    <a:gd name="connsiteX3" fmla="*/ 1021 w 319194"/>
                    <a:gd name="connsiteY3" fmla="*/ 81625 h 176446"/>
                    <a:gd name="connsiteX4" fmla="*/ 39414 w 319194"/>
                    <a:gd name="connsiteY4" fmla="*/ 76659 h 176446"/>
                    <a:gd name="connsiteX5" fmla="*/ 69157 w 319194"/>
                    <a:gd name="connsiteY5" fmla="*/ 50624 h 176446"/>
                    <a:gd name="connsiteX6" fmla="*/ 109441 w 319194"/>
                    <a:gd name="connsiteY6" fmla="*/ 46979 h 176446"/>
                    <a:gd name="connsiteX7" fmla="*/ 80244 w 319194"/>
                    <a:gd name="connsiteY7" fmla="*/ 71249 h 176446"/>
                    <a:gd name="connsiteX8" fmla="*/ 526 w 319194"/>
                    <a:gd name="connsiteY8" fmla="*/ 151043 h 176446"/>
                    <a:gd name="connsiteX9" fmla="*/ 35553 w 319194"/>
                    <a:gd name="connsiteY9" fmla="*/ 150814 h 176446"/>
                    <a:gd name="connsiteX10" fmla="*/ 83102 w 319194"/>
                    <a:gd name="connsiteY10" fmla="*/ 116690 h 176446"/>
                    <a:gd name="connsiteX11" fmla="*/ 41077 w 319194"/>
                    <a:gd name="connsiteY11" fmla="*/ 168226 h 176446"/>
                    <a:gd name="connsiteX12" fmla="*/ 64788 w 319194"/>
                    <a:gd name="connsiteY12" fmla="*/ 169445 h 176446"/>
                    <a:gd name="connsiteX13" fmla="*/ 62896 w 319194"/>
                    <a:gd name="connsiteY13" fmla="*/ 173649 h 176446"/>
                    <a:gd name="connsiteX14" fmla="*/ 99701 w 319194"/>
                    <a:gd name="connsiteY14" fmla="*/ 173941 h 176446"/>
                    <a:gd name="connsiteX15" fmla="*/ 127869 w 319194"/>
                    <a:gd name="connsiteY15" fmla="*/ 158206 h 176446"/>
                    <a:gd name="connsiteX16" fmla="*/ 173323 w 319194"/>
                    <a:gd name="connsiteY16" fmla="*/ 155348 h 176446"/>
                    <a:gd name="connsiteX17" fmla="*/ 226929 w 319194"/>
                    <a:gd name="connsiteY17" fmla="*/ 161101 h 176446"/>
                    <a:gd name="connsiteX18" fmla="*/ 297681 w 319194"/>
                    <a:gd name="connsiteY18" fmla="*/ 159692 h 176446"/>
                    <a:gd name="connsiteX19" fmla="*/ 319194 w 319194"/>
                    <a:gd name="connsiteY19" fmla="*/ 139270 h 176446"/>
                    <a:gd name="connsiteX20" fmla="*/ 299789 w 319194"/>
                    <a:gd name="connsiteY20" fmla="*/ 62435 h 17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9194" h="176446">
                      <a:moveTo>
                        <a:pt x="299789" y="62435"/>
                      </a:moveTo>
                      <a:cubicBezTo>
                        <a:pt x="277399" y="53799"/>
                        <a:pt x="159061" y="802"/>
                        <a:pt x="153917" y="27"/>
                      </a:cubicBezTo>
                      <a:cubicBezTo>
                        <a:pt x="148786" y="-747"/>
                        <a:pt x="71354" y="15166"/>
                        <a:pt x="71354" y="15166"/>
                      </a:cubicBezTo>
                      <a:lnTo>
                        <a:pt x="1021" y="81625"/>
                      </a:lnTo>
                      <a:cubicBezTo>
                        <a:pt x="1021" y="81625"/>
                        <a:pt x="30117" y="80774"/>
                        <a:pt x="39414" y="76659"/>
                      </a:cubicBezTo>
                      <a:cubicBezTo>
                        <a:pt x="48722" y="72532"/>
                        <a:pt x="69157" y="50624"/>
                        <a:pt x="69157" y="50624"/>
                      </a:cubicBezTo>
                      <a:lnTo>
                        <a:pt x="109441" y="46979"/>
                      </a:lnTo>
                      <a:lnTo>
                        <a:pt x="80244" y="71249"/>
                      </a:lnTo>
                      <a:cubicBezTo>
                        <a:pt x="80244" y="71249"/>
                        <a:pt x="5098" y="148579"/>
                        <a:pt x="526" y="151043"/>
                      </a:cubicBezTo>
                      <a:cubicBezTo>
                        <a:pt x="-4059" y="153507"/>
                        <a:pt x="22472" y="157266"/>
                        <a:pt x="35553" y="150814"/>
                      </a:cubicBezTo>
                      <a:cubicBezTo>
                        <a:pt x="48634" y="144375"/>
                        <a:pt x="83102" y="116690"/>
                        <a:pt x="83102" y="116690"/>
                      </a:cubicBezTo>
                      <a:cubicBezTo>
                        <a:pt x="83102" y="116690"/>
                        <a:pt x="45103" y="162524"/>
                        <a:pt x="41077" y="168226"/>
                      </a:cubicBezTo>
                      <a:cubicBezTo>
                        <a:pt x="44620" y="172176"/>
                        <a:pt x="56292" y="173408"/>
                        <a:pt x="64788" y="169445"/>
                      </a:cubicBezTo>
                      <a:lnTo>
                        <a:pt x="62896" y="173649"/>
                      </a:lnTo>
                      <a:cubicBezTo>
                        <a:pt x="62896" y="173649"/>
                        <a:pt x="80663" y="179745"/>
                        <a:pt x="99701" y="173941"/>
                      </a:cubicBezTo>
                      <a:cubicBezTo>
                        <a:pt x="118737" y="168150"/>
                        <a:pt x="127869" y="158206"/>
                        <a:pt x="127869" y="158206"/>
                      </a:cubicBezTo>
                      <a:cubicBezTo>
                        <a:pt x="127869" y="158206"/>
                        <a:pt x="166820" y="156479"/>
                        <a:pt x="173323" y="155348"/>
                      </a:cubicBezTo>
                      <a:cubicBezTo>
                        <a:pt x="179800" y="154231"/>
                        <a:pt x="213112" y="158472"/>
                        <a:pt x="226929" y="161101"/>
                      </a:cubicBezTo>
                      <a:cubicBezTo>
                        <a:pt x="240746" y="163718"/>
                        <a:pt x="289324" y="164492"/>
                        <a:pt x="297681" y="159692"/>
                      </a:cubicBezTo>
                      <a:cubicBezTo>
                        <a:pt x="306024" y="154916"/>
                        <a:pt x="319194" y="139270"/>
                        <a:pt x="319194" y="139270"/>
                      </a:cubicBezTo>
                      <a:lnTo>
                        <a:pt x="299789" y="62435"/>
                      </a:lnTo>
                      <a:close/>
                    </a:path>
                  </a:pathLst>
                </a:custGeom>
                <a:solidFill>
                  <a:srgbClr val="E5B6AE"/>
                </a:solidFill>
                <a:ln w="12690" cap="flat">
                  <a:noFill/>
                  <a:prstDash val="solid"/>
                  <a:miter/>
                </a:ln>
              </p:spPr>
              <p:txBody>
                <a:bodyPr rtlCol="0" anchor="ctr"/>
                <a:lstStyle/>
                <a:p>
                  <a:endParaRPr lang="nl-NL" sz="1349"/>
                </a:p>
              </p:txBody>
            </p:sp>
            <p:sp>
              <p:nvSpPr>
                <p:cNvPr id="310" name="Vrije vorm 309">
                  <a:extLst>
                    <a:ext uri="{FF2B5EF4-FFF2-40B4-BE49-F238E27FC236}">
                      <a16:creationId xmlns:a16="http://schemas.microsoft.com/office/drawing/2014/main" id="{1C9F389A-736B-3F9E-813B-0D6FE78B44E3}"/>
                    </a:ext>
                  </a:extLst>
                </p:cNvPr>
                <p:cNvSpPr/>
                <p:nvPr/>
              </p:nvSpPr>
              <p:spPr>
                <a:xfrm>
                  <a:off x="5874249" y="4949948"/>
                  <a:ext cx="455735" cy="173617"/>
                </a:xfrm>
                <a:custGeom>
                  <a:avLst/>
                  <a:gdLst>
                    <a:gd name="connsiteX0" fmla="*/ 751344 w 751343"/>
                    <a:gd name="connsiteY0" fmla="*/ 134086 h 286232"/>
                    <a:gd name="connsiteX1" fmla="*/ 0 w 751343"/>
                    <a:gd name="connsiteY1" fmla="*/ 286232 h 286232"/>
                    <a:gd name="connsiteX2" fmla="*/ 4648 w 751343"/>
                    <a:gd name="connsiteY2" fmla="*/ 189332 h 286232"/>
                    <a:gd name="connsiteX3" fmla="*/ 599478 w 751343"/>
                    <a:gd name="connsiteY3" fmla="*/ 0 h 286232"/>
                    <a:gd name="connsiteX4" fmla="*/ 751344 w 751343"/>
                    <a:gd name="connsiteY4" fmla="*/ 134086 h 286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343" h="286232">
                      <a:moveTo>
                        <a:pt x="751344" y="134086"/>
                      </a:moveTo>
                      <a:cubicBezTo>
                        <a:pt x="526084" y="280898"/>
                        <a:pt x="0" y="286232"/>
                        <a:pt x="0" y="286232"/>
                      </a:cubicBezTo>
                      <a:lnTo>
                        <a:pt x="4648" y="189332"/>
                      </a:lnTo>
                      <a:cubicBezTo>
                        <a:pt x="4648" y="189332"/>
                        <a:pt x="495223" y="34963"/>
                        <a:pt x="599478" y="0"/>
                      </a:cubicBezTo>
                      <a:lnTo>
                        <a:pt x="751344" y="134086"/>
                      </a:lnTo>
                      <a:close/>
                    </a:path>
                  </a:pathLst>
                </a:custGeom>
                <a:solidFill>
                  <a:srgbClr val="E5B6AE"/>
                </a:solidFill>
                <a:ln w="12690" cap="flat">
                  <a:noFill/>
                  <a:prstDash val="solid"/>
                  <a:miter/>
                </a:ln>
              </p:spPr>
              <p:txBody>
                <a:bodyPr rtlCol="0" anchor="ctr"/>
                <a:lstStyle/>
                <a:p>
                  <a:endParaRPr lang="nl-NL" sz="1349"/>
                </a:p>
              </p:txBody>
            </p:sp>
          </p:grpSp>
        </p:grpSp>
        <p:grpSp>
          <p:nvGrpSpPr>
            <p:cNvPr id="463" name="Groep 462">
              <a:extLst>
                <a:ext uri="{FF2B5EF4-FFF2-40B4-BE49-F238E27FC236}">
                  <a16:creationId xmlns:a16="http://schemas.microsoft.com/office/drawing/2014/main" id="{B5924F71-D551-D97C-B754-0E8C10182B90}"/>
                </a:ext>
              </a:extLst>
            </p:cNvPr>
            <p:cNvGrpSpPr/>
            <p:nvPr/>
          </p:nvGrpSpPr>
          <p:grpSpPr>
            <a:xfrm flipH="1">
              <a:off x="2959835" y="5052252"/>
              <a:ext cx="210412" cy="788523"/>
              <a:chOff x="7532810" y="3022620"/>
              <a:chExt cx="835521" cy="3131129"/>
            </a:xfrm>
          </p:grpSpPr>
          <p:grpSp>
            <p:nvGrpSpPr>
              <p:cNvPr id="464" name="Groep 463">
                <a:extLst>
                  <a:ext uri="{FF2B5EF4-FFF2-40B4-BE49-F238E27FC236}">
                    <a16:creationId xmlns:a16="http://schemas.microsoft.com/office/drawing/2014/main" id="{A8998A0E-E729-6E26-F2A1-20A4956A4897}"/>
                  </a:ext>
                </a:extLst>
              </p:cNvPr>
              <p:cNvGrpSpPr/>
              <p:nvPr/>
            </p:nvGrpSpPr>
            <p:grpSpPr>
              <a:xfrm>
                <a:off x="7532810" y="3022620"/>
                <a:ext cx="835521" cy="3131129"/>
                <a:chOff x="7532810" y="3022620"/>
                <a:chExt cx="835521" cy="3131129"/>
              </a:xfrm>
            </p:grpSpPr>
            <p:sp>
              <p:nvSpPr>
                <p:cNvPr id="468" name="Vrije vorm 467">
                  <a:extLst>
                    <a:ext uri="{FF2B5EF4-FFF2-40B4-BE49-F238E27FC236}">
                      <a16:creationId xmlns:a16="http://schemas.microsoft.com/office/drawing/2014/main" id="{8B4201BF-7EFA-A809-B07B-DD9F373890B3}"/>
                    </a:ext>
                  </a:extLst>
                </p:cNvPr>
                <p:cNvSpPr/>
                <p:nvPr/>
              </p:nvSpPr>
              <p:spPr>
                <a:xfrm>
                  <a:off x="7586849" y="3618372"/>
                  <a:ext cx="172478" cy="531248"/>
                </a:xfrm>
                <a:custGeom>
                  <a:avLst/>
                  <a:gdLst>
                    <a:gd name="connsiteX0" fmla="*/ 45202 w 172478"/>
                    <a:gd name="connsiteY0" fmla="*/ 121704 h 531248"/>
                    <a:gd name="connsiteX1" fmla="*/ 2416 w 172478"/>
                    <a:gd name="connsiteY1" fmla="*/ 531148 h 531248"/>
                    <a:gd name="connsiteX2" fmla="*/ 119452 w 172478"/>
                    <a:gd name="connsiteY2" fmla="*/ 527010 h 531248"/>
                    <a:gd name="connsiteX3" fmla="*/ 168349 w 172478"/>
                    <a:gd name="connsiteY3" fmla="*/ 155781 h 531248"/>
                    <a:gd name="connsiteX4" fmla="*/ 121971 w 172478"/>
                    <a:gd name="connsiteY4" fmla="*/ 1893 h 531248"/>
                    <a:gd name="connsiteX5" fmla="*/ 45202 w 172478"/>
                    <a:gd name="connsiteY5" fmla="*/ 121704 h 53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478" h="531248">
                      <a:moveTo>
                        <a:pt x="45202" y="121704"/>
                      </a:moveTo>
                      <a:cubicBezTo>
                        <a:pt x="26013" y="216644"/>
                        <a:pt x="-9581" y="455725"/>
                        <a:pt x="2416" y="531148"/>
                      </a:cubicBezTo>
                      <a:lnTo>
                        <a:pt x="119452" y="527010"/>
                      </a:lnTo>
                      <a:cubicBezTo>
                        <a:pt x="119183" y="448527"/>
                        <a:pt x="150112" y="242074"/>
                        <a:pt x="168349" y="155781"/>
                      </a:cubicBezTo>
                      <a:cubicBezTo>
                        <a:pt x="176974" y="115007"/>
                        <a:pt x="176570" y="14749"/>
                        <a:pt x="121971" y="1893"/>
                      </a:cubicBezTo>
                      <a:cubicBezTo>
                        <a:pt x="60312" y="-12625"/>
                        <a:pt x="58754" y="54685"/>
                        <a:pt x="45202" y="121704"/>
                      </a:cubicBezTo>
                      <a:close/>
                    </a:path>
                  </a:pathLst>
                </a:custGeom>
                <a:solidFill>
                  <a:srgbClr val="D3A77F"/>
                </a:solidFill>
                <a:ln w="12700" cap="flat">
                  <a:noFill/>
                  <a:prstDash val="solid"/>
                  <a:miter/>
                </a:ln>
              </p:spPr>
              <p:txBody>
                <a:bodyPr rtlCol="0" anchor="ctr"/>
                <a:lstStyle/>
                <a:p>
                  <a:endParaRPr lang="nl-NL" sz="1349"/>
                </a:p>
              </p:txBody>
            </p:sp>
            <p:sp>
              <p:nvSpPr>
                <p:cNvPr id="469" name="Vrije vorm 468">
                  <a:extLst>
                    <a:ext uri="{FF2B5EF4-FFF2-40B4-BE49-F238E27FC236}">
                      <a16:creationId xmlns:a16="http://schemas.microsoft.com/office/drawing/2014/main" id="{0E61BBD1-C7F8-0CE3-EE89-7430D3715C68}"/>
                    </a:ext>
                  </a:extLst>
                </p:cNvPr>
                <p:cNvSpPr/>
                <p:nvPr/>
              </p:nvSpPr>
              <p:spPr>
                <a:xfrm>
                  <a:off x="7720557" y="3022620"/>
                  <a:ext cx="404863" cy="543436"/>
                </a:xfrm>
                <a:custGeom>
                  <a:avLst/>
                  <a:gdLst>
                    <a:gd name="connsiteX0" fmla="*/ 384765 w 404863"/>
                    <a:gd name="connsiteY0" fmla="*/ 157546 h 543436"/>
                    <a:gd name="connsiteX1" fmla="*/ 258709 w 404863"/>
                    <a:gd name="connsiteY1" fmla="*/ 12128 h 543436"/>
                    <a:gd name="connsiteX2" fmla="*/ 80791 w 404863"/>
                    <a:gd name="connsiteY2" fmla="*/ 48054 h 543436"/>
                    <a:gd name="connsiteX3" fmla="*/ 2453 w 404863"/>
                    <a:gd name="connsiteY3" fmla="*/ 128075 h 543436"/>
                    <a:gd name="connsiteX4" fmla="*/ 8426 w 404863"/>
                    <a:gd name="connsiteY4" fmla="*/ 275470 h 543436"/>
                    <a:gd name="connsiteX5" fmla="*/ 79772 w 404863"/>
                    <a:gd name="connsiteY5" fmla="*/ 535267 h 543436"/>
                    <a:gd name="connsiteX6" fmla="*/ 192211 w 404863"/>
                    <a:gd name="connsiteY6" fmla="*/ 505679 h 543436"/>
                    <a:gd name="connsiteX7" fmla="*/ 239779 w 404863"/>
                    <a:gd name="connsiteY7" fmla="*/ 471940 h 543436"/>
                    <a:gd name="connsiteX8" fmla="*/ 404864 w 404863"/>
                    <a:gd name="connsiteY8" fmla="*/ 526638 h 543436"/>
                    <a:gd name="connsiteX9" fmla="*/ 354788 w 404863"/>
                    <a:gd name="connsiteY9" fmla="*/ 381583 h 543436"/>
                    <a:gd name="connsiteX10" fmla="*/ 384765 w 404863"/>
                    <a:gd name="connsiteY10" fmla="*/ 157546 h 54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4863" h="543436">
                      <a:moveTo>
                        <a:pt x="384765" y="157546"/>
                      </a:moveTo>
                      <a:cubicBezTo>
                        <a:pt x="366003" y="104725"/>
                        <a:pt x="350148" y="53563"/>
                        <a:pt x="258709" y="12128"/>
                      </a:cubicBezTo>
                      <a:cubicBezTo>
                        <a:pt x="211242" y="-9381"/>
                        <a:pt x="106954" y="-5512"/>
                        <a:pt x="80791" y="48054"/>
                      </a:cubicBezTo>
                      <a:cubicBezTo>
                        <a:pt x="31440" y="63411"/>
                        <a:pt x="11644" y="82832"/>
                        <a:pt x="2453" y="128075"/>
                      </a:cubicBezTo>
                      <a:cubicBezTo>
                        <a:pt x="-7256" y="175876"/>
                        <a:pt x="15471" y="205091"/>
                        <a:pt x="8426" y="275470"/>
                      </a:cubicBezTo>
                      <a:cubicBezTo>
                        <a:pt x="-237" y="361999"/>
                        <a:pt x="39816" y="518900"/>
                        <a:pt x="79772" y="535267"/>
                      </a:cubicBezTo>
                      <a:cubicBezTo>
                        <a:pt x="148325" y="563347"/>
                        <a:pt x="167749" y="501751"/>
                        <a:pt x="192211" y="505679"/>
                      </a:cubicBezTo>
                      <a:cubicBezTo>
                        <a:pt x="192211" y="505679"/>
                        <a:pt x="220463" y="450921"/>
                        <a:pt x="239779" y="471940"/>
                      </a:cubicBezTo>
                      <a:cubicBezTo>
                        <a:pt x="285076" y="521215"/>
                        <a:pt x="373286" y="569821"/>
                        <a:pt x="404864" y="526638"/>
                      </a:cubicBezTo>
                      <a:cubicBezTo>
                        <a:pt x="374201" y="484299"/>
                        <a:pt x="356776" y="433821"/>
                        <a:pt x="354788" y="381583"/>
                      </a:cubicBezTo>
                      <a:cubicBezTo>
                        <a:pt x="352066" y="311007"/>
                        <a:pt x="417152" y="248726"/>
                        <a:pt x="384765" y="157546"/>
                      </a:cubicBezTo>
                      <a:close/>
                    </a:path>
                  </a:pathLst>
                </a:custGeom>
                <a:solidFill>
                  <a:srgbClr val="203B50"/>
                </a:solidFill>
                <a:ln w="12700" cap="flat">
                  <a:noFill/>
                  <a:prstDash val="solid"/>
                  <a:miter/>
                </a:ln>
              </p:spPr>
              <p:txBody>
                <a:bodyPr rtlCol="0" anchor="ctr"/>
                <a:lstStyle/>
                <a:p>
                  <a:endParaRPr lang="nl-NL" sz="1349"/>
                </a:p>
              </p:txBody>
            </p:sp>
            <p:sp>
              <p:nvSpPr>
                <p:cNvPr id="470" name="Vrije vorm 469">
                  <a:extLst>
                    <a:ext uri="{FF2B5EF4-FFF2-40B4-BE49-F238E27FC236}">
                      <a16:creationId xmlns:a16="http://schemas.microsoft.com/office/drawing/2014/main" id="{422F432D-41BF-0EF3-F6E3-444CD1252AC9}"/>
                    </a:ext>
                  </a:extLst>
                </p:cNvPr>
                <p:cNvSpPr/>
                <p:nvPr/>
              </p:nvSpPr>
              <p:spPr>
                <a:xfrm>
                  <a:off x="7794870" y="4135096"/>
                  <a:ext cx="378033" cy="2013409"/>
                </a:xfrm>
                <a:custGeom>
                  <a:avLst/>
                  <a:gdLst>
                    <a:gd name="connsiteX0" fmla="*/ 378034 w 378033"/>
                    <a:gd name="connsiteY0" fmla="*/ 387903 h 2013409"/>
                    <a:gd name="connsiteX1" fmla="*/ 303206 w 378033"/>
                    <a:gd name="connsiteY1" fmla="*/ 1959714 h 2013409"/>
                    <a:gd name="connsiteX2" fmla="*/ 268088 w 378033"/>
                    <a:gd name="connsiteY2" fmla="*/ 1999520 h 2013409"/>
                    <a:gd name="connsiteX3" fmla="*/ 148199 w 378033"/>
                    <a:gd name="connsiteY3" fmla="*/ 2013309 h 2013409"/>
                    <a:gd name="connsiteX4" fmla="*/ 178858 w 378033"/>
                    <a:gd name="connsiteY4" fmla="*/ 1977209 h 2013409"/>
                    <a:gd name="connsiteX5" fmla="*/ 193105 w 378033"/>
                    <a:gd name="connsiteY5" fmla="*/ 1962679 h 2013409"/>
                    <a:gd name="connsiteX6" fmla="*/ 219324 w 378033"/>
                    <a:gd name="connsiteY6" fmla="*/ 1928891 h 2013409"/>
                    <a:gd name="connsiteX7" fmla="*/ 73560 w 378033"/>
                    <a:gd name="connsiteY7" fmla="*/ 483330 h 2013409"/>
                    <a:gd name="connsiteX8" fmla="*/ 0 w 378033"/>
                    <a:gd name="connsiteY8" fmla="*/ -100 h 2013409"/>
                    <a:gd name="connsiteX9" fmla="*/ 277945 w 378033"/>
                    <a:gd name="connsiteY9" fmla="*/ -100 h 2013409"/>
                    <a:gd name="connsiteX10" fmla="*/ 378034 w 378033"/>
                    <a:gd name="connsiteY10" fmla="*/ 387903 h 201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033" h="2013409">
                      <a:moveTo>
                        <a:pt x="378034" y="387903"/>
                      </a:moveTo>
                      <a:cubicBezTo>
                        <a:pt x="357763" y="910087"/>
                        <a:pt x="316859" y="1458345"/>
                        <a:pt x="303206" y="1959714"/>
                      </a:cubicBezTo>
                      <a:lnTo>
                        <a:pt x="268088" y="1999520"/>
                      </a:lnTo>
                      <a:lnTo>
                        <a:pt x="148199" y="2013309"/>
                      </a:lnTo>
                      <a:cubicBezTo>
                        <a:pt x="148199" y="1992322"/>
                        <a:pt x="159640" y="1993509"/>
                        <a:pt x="178858" y="1977209"/>
                      </a:cubicBezTo>
                      <a:cubicBezTo>
                        <a:pt x="180590" y="1975737"/>
                        <a:pt x="186402" y="1969913"/>
                        <a:pt x="193105" y="1962679"/>
                      </a:cubicBezTo>
                      <a:cubicBezTo>
                        <a:pt x="203334" y="1952655"/>
                        <a:pt x="212154" y="1941289"/>
                        <a:pt x="219324" y="1928891"/>
                      </a:cubicBezTo>
                      <a:cubicBezTo>
                        <a:pt x="189016" y="1502420"/>
                        <a:pt x="105926" y="938211"/>
                        <a:pt x="73560" y="483330"/>
                      </a:cubicBezTo>
                      <a:lnTo>
                        <a:pt x="0" y="-100"/>
                      </a:lnTo>
                      <a:lnTo>
                        <a:pt x="277945" y="-100"/>
                      </a:lnTo>
                      <a:cubicBezTo>
                        <a:pt x="339831" y="90872"/>
                        <a:pt x="372443" y="244182"/>
                        <a:pt x="378034" y="387903"/>
                      </a:cubicBezTo>
                      <a:close/>
                    </a:path>
                  </a:pathLst>
                </a:custGeom>
                <a:solidFill>
                  <a:srgbClr val="40769F"/>
                </a:solidFill>
                <a:ln w="12700" cap="flat">
                  <a:noFill/>
                  <a:prstDash val="solid"/>
                  <a:miter/>
                </a:ln>
              </p:spPr>
              <p:txBody>
                <a:bodyPr rtlCol="0" anchor="ctr"/>
                <a:lstStyle/>
                <a:p>
                  <a:endParaRPr lang="nl-NL" sz="1349"/>
                </a:p>
              </p:txBody>
            </p:sp>
            <p:sp>
              <p:nvSpPr>
                <p:cNvPr id="471" name="Vrije vorm 470">
                  <a:extLst>
                    <a:ext uri="{FF2B5EF4-FFF2-40B4-BE49-F238E27FC236}">
                      <a16:creationId xmlns:a16="http://schemas.microsoft.com/office/drawing/2014/main" id="{154F975D-C3C8-E09C-68A1-304B3749D9A5}"/>
                    </a:ext>
                  </a:extLst>
                </p:cNvPr>
                <p:cNvSpPr/>
                <p:nvPr/>
              </p:nvSpPr>
              <p:spPr>
                <a:xfrm>
                  <a:off x="7577605" y="4135094"/>
                  <a:ext cx="370515" cy="2005311"/>
                </a:xfrm>
                <a:custGeom>
                  <a:avLst/>
                  <a:gdLst>
                    <a:gd name="connsiteX0" fmla="*/ 36273 w 370515"/>
                    <a:gd name="connsiteY0" fmla="*/ 387905 h 2005311"/>
                    <a:gd name="connsiteX1" fmla="*/ 78680 w 370515"/>
                    <a:gd name="connsiteY1" fmla="*/ 739593 h 2005311"/>
                    <a:gd name="connsiteX2" fmla="*/ 94559 w 370515"/>
                    <a:gd name="connsiteY2" fmla="*/ 1935100 h 2005311"/>
                    <a:gd name="connsiteX3" fmla="*/ 3326 w 370515"/>
                    <a:gd name="connsiteY3" fmla="*/ 1979696 h 2005311"/>
                    <a:gd name="connsiteX4" fmla="*/ 0 w 370515"/>
                    <a:gd name="connsiteY4" fmla="*/ 2005211 h 2005311"/>
                    <a:gd name="connsiteX5" fmla="*/ 149941 w 370515"/>
                    <a:gd name="connsiteY5" fmla="*/ 2001871 h 2005311"/>
                    <a:gd name="connsiteX6" fmla="*/ 172573 w 370515"/>
                    <a:gd name="connsiteY6" fmla="*/ 1967489 h 2005311"/>
                    <a:gd name="connsiteX7" fmla="*/ 345014 w 370515"/>
                    <a:gd name="connsiteY7" fmla="*/ 483330 h 2005311"/>
                    <a:gd name="connsiteX8" fmla="*/ 370515 w 370515"/>
                    <a:gd name="connsiteY8" fmla="*/ -100 h 2005311"/>
                    <a:gd name="connsiteX9" fmla="*/ 138019 w 370515"/>
                    <a:gd name="connsiteY9" fmla="*/ -100 h 2005311"/>
                    <a:gd name="connsiteX10" fmla="*/ 36273 w 370515"/>
                    <a:gd name="connsiteY10" fmla="*/ 387905 h 200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0515" h="2005311">
                      <a:moveTo>
                        <a:pt x="36273" y="387905"/>
                      </a:moveTo>
                      <a:cubicBezTo>
                        <a:pt x="40156" y="500521"/>
                        <a:pt x="77877" y="618517"/>
                        <a:pt x="78680" y="739593"/>
                      </a:cubicBezTo>
                      <a:cubicBezTo>
                        <a:pt x="81365" y="1142309"/>
                        <a:pt x="109227" y="1579640"/>
                        <a:pt x="94559" y="1935100"/>
                      </a:cubicBezTo>
                      <a:lnTo>
                        <a:pt x="3326" y="1979696"/>
                      </a:lnTo>
                      <a:lnTo>
                        <a:pt x="0" y="2005211"/>
                      </a:lnTo>
                      <a:lnTo>
                        <a:pt x="149941" y="2001871"/>
                      </a:lnTo>
                      <a:lnTo>
                        <a:pt x="172573" y="1967489"/>
                      </a:lnTo>
                      <a:cubicBezTo>
                        <a:pt x="226730" y="1493001"/>
                        <a:pt x="311511" y="988459"/>
                        <a:pt x="345014" y="483330"/>
                      </a:cubicBezTo>
                      <a:lnTo>
                        <a:pt x="370515" y="-100"/>
                      </a:lnTo>
                      <a:lnTo>
                        <a:pt x="138019" y="-100"/>
                      </a:lnTo>
                      <a:cubicBezTo>
                        <a:pt x="83737" y="99429"/>
                        <a:pt x="42481" y="244184"/>
                        <a:pt x="36273" y="387905"/>
                      </a:cubicBezTo>
                      <a:close/>
                    </a:path>
                  </a:pathLst>
                </a:custGeom>
                <a:solidFill>
                  <a:srgbClr val="40769F"/>
                </a:solidFill>
                <a:ln w="12700" cap="flat">
                  <a:noFill/>
                  <a:prstDash val="solid"/>
                  <a:miter/>
                </a:ln>
              </p:spPr>
              <p:txBody>
                <a:bodyPr rtlCol="0" anchor="ctr"/>
                <a:lstStyle/>
                <a:p>
                  <a:endParaRPr lang="nl-NL" sz="1349"/>
                </a:p>
              </p:txBody>
            </p:sp>
            <p:sp>
              <p:nvSpPr>
                <p:cNvPr id="472" name="Vrije vorm 471">
                  <a:extLst>
                    <a:ext uri="{FF2B5EF4-FFF2-40B4-BE49-F238E27FC236}">
                      <a16:creationId xmlns:a16="http://schemas.microsoft.com/office/drawing/2014/main" id="{3BDAF4A3-92A2-E568-BA67-7B9887667D80}"/>
                    </a:ext>
                  </a:extLst>
                </p:cNvPr>
                <p:cNvSpPr/>
                <p:nvPr/>
              </p:nvSpPr>
              <p:spPr>
                <a:xfrm>
                  <a:off x="7684495" y="3484557"/>
                  <a:ext cx="437244" cy="650574"/>
                </a:xfrm>
                <a:custGeom>
                  <a:avLst/>
                  <a:gdLst>
                    <a:gd name="connsiteX0" fmla="*/ 218628 w 437244"/>
                    <a:gd name="connsiteY0" fmla="*/ 650474 h 650574"/>
                    <a:gd name="connsiteX1" fmla="*/ 38623 w 437244"/>
                    <a:gd name="connsiteY1" fmla="*/ 650437 h 650574"/>
                    <a:gd name="connsiteX2" fmla="*/ 55789 w 437244"/>
                    <a:gd name="connsiteY2" fmla="*/ 360127 h 650574"/>
                    <a:gd name="connsiteX3" fmla="*/ 7346 w 437244"/>
                    <a:gd name="connsiteY3" fmla="*/ 284502 h 650574"/>
                    <a:gd name="connsiteX4" fmla="*/ 14753 w 437244"/>
                    <a:gd name="connsiteY4" fmla="*/ 182780 h 650574"/>
                    <a:gd name="connsiteX5" fmla="*/ 0 w 437244"/>
                    <a:gd name="connsiteY5" fmla="*/ 85073 h 650574"/>
                    <a:gd name="connsiteX6" fmla="*/ 437244 w 437244"/>
                    <a:gd name="connsiteY6" fmla="*/ 85073 h 650574"/>
                    <a:gd name="connsiteX7" fmla="*/ 379515 w 437244"/>
                    <a:gd name="connsiteY7" fmla="*/ 385388 h 650574"/>
                    <a:gd name="connsiteX8" fmla="*/ 389235 w 437244"/>
                    <a:gd name="connsiteY8" fmla="*/ 650438 h 650574"/>
                    <a:gd name="connsiteX9" fmla="*/ 218628 w 437244"/>
                    <a:gd name="connsiteY9" fmla="*/ 650474 h 65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244" h="650574">
                      <a:moveTo>
                        <a:pt x="218628" y="650474"/>
                      </a:moveTo>
                      <a:cubicBezTo>
                        <a:pt x="158956" y="650474"/>
                        <a:pt x="98282" y="650437"/>
                        <a:pt x="38623" y="650437"/>
                      </a:cubicBezTo>
                      <a:cubicBezTo>
                        <a:pt x="53471" y="554423"/>
                        <a:pt x="59218" y="457222"/>
                        <a:pt x="55789" y="360127"/>
                      </a:cubicBezTo>
                      <a:cubicBezTo>
                        <a:pt x="35270" y="328275"/>
                        <a:pt x="14977" y="312576"/>
                        <a:pt x="7346" y="284502"/>
                      </a:cubicBezTo>
                      <a:cubicBezTo>
                        <a:pt x="-965" y="253949"/>
                        <a:pt x="8929" y="201826"/>
                        <a:pt x="14753" y="182780"/>
                      </a:cubicBezTo>
                      <a:cubicBezTo>
                        <a:pt x="9708" y="157712"/>
                        <a:pt x="3128" y="110847"/>
                        <a:pt x="0" y="85073"/>
                      </a:cubicBezTo>
                      <a:cubicBezTo>
                        <a:pt x="123626" y="-28492"/>
                        <a:pt x="313618" y="-28492"/>
                        <a:pt x="437244" y="85073"/>
                      </a:cubicBezTo>
                      <a:cubicBezTo>
                        <a:pt x="424753" y="187690"/>
                        <a:pt x="392005" y="282770"/>
                        <a:pt x="379515" y="385388"/>
                      </a:cubicBezTo>
                      <a:cubicBezTo>
                        <a:pt x="376485" y="479546"/>
                        <a:pt x="374061" y="559018"/>
                        <a:pt x="389235" y="650438"/>
                      </a:cubicBezTo>
                      <a:cubicBezTo>
                        <a:pt x="329575" y="650437"/>
                        <a:pt x="278289" y="650474"/>
                        <a:pt x="218628" y="650474"/>
                      </a:cubicBezTo>
                      <a:close/>
                    </a:path>
                  </a:pathLst>
                </a:custGeom>
                <a:solidFill>
                  <a:srgbClr val="7298B6"/>
                </a:solidFill>
                <a:ln w="12700" cap="flat">
                  <a:noFill/>
                  <a:prstDash val="solid"/>
                  <a:miter/>
                </a:ln>
              </p:spPr>
              <p:txBody>
                <a:bodyPr rtlCol="0" anchor="ctr"/>
                <a:lstStyle/>
                <a:p>
                  <a:endParaRPr lang="nl-NL" sz="1349"/>
                </a:p>
              </p:txBody>
            </p:sp>
            <p:sp>
              <p:nvSpPr>
                <p:cNvPr id="473" name="Vrije vorm 472">
                  <a:extLst>
                    <a:ext uri="{FF2B5EF4-FFF2-40B4-BE49-F238E27FC236}">
                      <a16:creationId xmlns:a16="http://schemas.microsoft.com/office/drawing/2014/main" id="{D133D95B-CC04-F78C-2C8D-AF77AA1FE246}"/>
                    </a:ext>
                  </a:extLst>
                </p:cNvPr>
                <p:cNvSpPr/>
                <p:nvPr/>
              </p:nvSpPr>
              <p:spPr>
                <a:xfrm>
                  <a:off x="7751455" y="3079961"/>
                  <a:ext cx="268087" cy="496054"/>
                </a:xfrm>
                <a:custGeom>
                  <a:avLst/>
                  <a:gdLst>
                    <a:gd name="connsiteX0" fmla="*/ 268088 w 268087"/>
                    <a:gd name="connsiteY0" fmla="*/ 184035 h 496054"/>
                    <a:gd name="connsiteX1" fmla="*/ 233008 w 268087"/>
                    <a:gd name="connsiteY1" fmla="*/ 228866 h 496054"/>
                    <a:gd name="connsiteX2" fmla="*/ 232121 w 268087"/>
                    <a:gd name="connsiteY2" fmla="*/ 228613 h 496054"/>
                    <a:gd name="connsiteX3" fmla="*/ 216038 w 268087"/>
                    <a:gd name="connsiteY3" fmla="*/ 269898 h 496054"/>
                    <a:gd name="connsiteX4" fmla="*/ 215659 w 268087"/>
                    <a:gd name="connsiteY4" fmla="*/ 417688 h 496054"/>
                    <a:gd name="connsiteX5" fmla="*/ 104468 w 268087"/>
                    <a:gd name="connsiteY5" fmla="*/ 495952 h 496054"/>
                    <a:gd name="connsiteX6" fmla="*/ 87244 w 268087"/>
                    <a:gd name="connsiteY6" fmla="*/ 417688 h 496054"/>
                    <a:gd name="connsiteX7" fmla="*/ 87244 w 268087"/>
                    <a:gd name="connsiteY7" fmla="*/ 334991 h 496054"/>
                    <a:gd name="connsiteX8" fmla="*/ 86611 w 268087"/>
                    <a:gd name="connsiteY8" fmla="*/ 334991 h 496054"/>
                    <a:gd name="connsiteX9" fmla="*/ 23924 w 268087"/>
                    <a:gd name="connsiteY9" fmla="*/ 280789 h 496054"/>
                    <a:gd name="connsiteX10" fmla="*/ 116 w 268087"/>
                    <a:gd name="connsiteY10" fmla="*/ 113750 h 496054"/>
                    <a:gd name="connsiteX11" fmla="*/ 127516 w 268087"/>
                    <a:gd name="connsiteY11" fmla="*/ -100 h 496054"/>
                    <a:gd name="connsiteX12" fmla="*/ 242380 w 268087"/>
                    <a:gd name="connsiteY12" fmla="*/ 117169 h 496054"/>
                    <a:gd name="connsiteX13" fmla="*/ 242000 w 268087"/>
                    <a:gd name="connsiteY13" fmla="*/ 155668 h 496054"/>
                    <a:gd name="connsiteX14" fmla="*/ 242506 w 268087"/>
                    <a:gd name="connsiteY14" fmla="*/ 155541 h 496054"/>
                    <a:gd name="connsiteX15" fmla="*/ 268088 w 268087"/>
                    <a:gd name="connsiteY15" fmla="*/ 184035 h 49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8087" h="496054">
                      <a:moveTo>
                        <a:pt x="268088" y="184035"/>
                      </a:moveTo>
                      <a:cubicBezTo>
                        <a:pt x="268088" y="209744"/>
                        <a:pt x="246560" y="231906"/>
                        <a:pt x="233008" y="228866"/>
                      </a:cubicBezTo>
                      <a:cubicBezTo>
                        <a:pt x="232708" y="228799"/>
                        <a:pt x="232412" y="228714"/>
                        <a:pt x="232121" y="228613"/>
                      </a:cubicBezTo>
                      <a:cubicBezTo>
                        <a:pt x="228728" y="243062"/>
                        <a:pt x="223313" y="256961"/>
                        <a:pt x="216038" y="269898"/>
                      </a:cubicBezTo>
                      <a:cubicBezTo>
                        <a:pt x="215912" y="319921"/>
                        <a:pt x="215659" y="383748"/>
                        <a:pt x="215659" y="417688"/>
                      </a:cubicBezTo>
                      <a:cubicBezTo>
                        <a:pt x="191850" y="466192"/>
                        <a:pt x="147526" y="496205"/>
                        <a:pt x="104468" y="495952"/>
                      </a:cubicBezTo>
                      <a:cubicBezTo>
                        <a:pt x="92437" y="495952"/>
                        <a:pt x="87244" y="448081"/>
                        <a:pt x="87244" y="417688"/>
                      </a:cubicBezTo>
                      <a:lnTo>
                        <a:pt x="87244" y="334991"/>
                      </a:lnTo>
                      <a:lnTo>
                        <a:pt x="86611" y="334991"/>
                      </a:lnTo>
                      <a:cubicBezTo>
                        <a:pt x="53178" y="334485"/>
                        <a:pt x="34308" y="303965"/>
                        <a:pt x="23924" y="280789"/>
                      </a:cubicBezTo>
                      <a:cubicBezTo>
                        <a:pt x="14806" y="260526"/>
                        <a:pt x="-1531" y="223927"/>
                        <a:pt x="116" y="113750"/>
                      </a:cubicBezTo>
                      <a:cubicBezTo>
                        <a:pt x="1761" y="3572"/>
                        <a:pt x="96236" y="533"/>
                        <a:pt x="127516" y="-100"/>
                      </a:cubicBezTo>
                      <a:cubicBezTo>
                        <a:pt x="158924" y="533"/>
                        <a:pt x="240733" y="6991"/>
                        <a:pt x="242380" y="117169"/>
                      </a:cubicBezTo>
                      <a:cubicBezTo>
                        <a:pt x="242633" y="131099"/>
                        <a:pt x="242380" y="144017"/>
                        <a:pt x="242000" y="155668"/>
                      </a:cubicBezTo>
                      <a:cubicBezTo>
                        <a:pt x="242126" y="155668"/>
                        <a:pt x="242380" y="155541"/>
                        <a:pt x="242506" y="155541"/>
                      </a:cubicBezTo>
                      <a:cubicBezTo>
                        <a:pt x="251624" y="153515"/>
                        <a:pt x="268088" y="158201"/>
                        <a:pt x="268088" y="184035"/>
                      </a:cubicBezTo>
                      <a:close/>
                    </a:path>
                  </a:pathLst>
                </a:custGeom>
                <a:solidFill>
                  <a:srgbClr val="D3A77F"/>
                </a:solidFill>
                <a:ln w="12700" cap="flat">
                  <a:noFill/>
                  <a:prstDash val="solid"/>
                  <a:miter/>
                </a:ln>
              </p:spPr>
              <p:txBody>
                <a:bodyPr rtlCol="0" anchor="ctr"/>
                <a:lstStyle/>
                <a:p>
                  <a:endParaRPr lang="nl-NL" sz="1349"/>
                </a:p>
              </p:txBody>
            </p:sp>
            <p:sp>
              <p:nvSpPr>
                <p:cNvPr id="474" name="Vrije vorm 473">
                  <a:extLst>
                    <a:ext uri="{FF2B5EF4-FFF2-40B4-BE49-F238E27FC236}">
                      <a16:creationId xmlns:a16="http://schemas.microsoft.com/office/drawing/2014/main" id="{BF574D08-0BCC-4CA0-C662-26E7F370FE73}"/>
                    </a:ext>
                  </a:extLst>
                </p:cNvPr>
                <p:cNvSpPr/>
                <p:nvPr/>
              </p:nvSpPr>
              <p:spPr>
                <a:xfrm>
                  <a:off x="7746442" y="3062125"/>
                  <a:ext cx="265659" cy="174085"/>
                </a:xfrm>
                <a:custGeom>
                  <a:avLst/>
                  <a:gdLst>
                    <a:gd name="connsiteX0" fmla="*/ 88105 w 265659"/>
                    <a:gd name="connsiteY0" fmla="*/ 60094 h 174085"/>
                    <a:gd name="connsiteX1" fmla="*/ 5776 w 265659"/>
                    <a:gd name="connsiteY1" fmla="*/ 173985 h 174085"/>
                    <a:gd name="connsiteX2" fmla="*/ 129870 w 265659"/>
                    <a:gd name="connsiteY2" fmla="*/ -84 h 174085"/>
                    <a:gd name="connsiteX3" fmla="*/ 261582 w 265659"/>
                    <a:gd name="connsiteY3" fmla="*/ 173651 h 174085"/>
                    <a:gd name="connsiteX4" fmla="*/ 88105 w 265659"/>
                    <a:gd name="connsiteY4" fmla="*/ 60094 h 174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659" h="174085">
                      <a:moveTo>
                        <a:pt x="88105" y="60094"/>
                      </a:moveTo>
                      <a:cubicBezTo>
                        <a:pt x="41086" y="57801"/>
                        <a:pt x="-12972" y="128757"/>
                        <a:pt x="5776" y="173985"/>
                      </a:cubicBezTo>
                      <a:cubicBezTo>
                        <a:pt x="-15199" y="75071"/>
                        <a:pt x="19789" y="1319"/>
                        <a:pt x="129870" y="-84"/>
                      </a:cubicBezTo>
                      <a:cubicBezTo>
                        <a:pt x="239950" y="-1489"/>
                        <a:pt x="279304" y="89015"/>
                        <a:pt x="261582" y="173651"/>
                      </a:cubicBezTo>
                      <a:cubicBezTo>
                        <a:pt x="261359" y="173632"/>
                        <a:pt x="121596" y="150109"/>
                        <a:pt x="88105" y="60094"/>
                      </a:cubicBezTo>
                      <a:close/>
                    </a:path>
                  </a:pathLst>
                </a:custGeom>
                <a:solidFill>
                  <a:srgbClr val="203B50"/>
                </a:solidFill>
                <a:ln w="12700" cap="flat">
                  <a:noFill/>
                  <a:prstDash val="solid"/>
                  <a:miter/>
                </a:ln>
              </p:spPr>
              <p:txBody>
                <a:bodyPr rtlCol="0" anchor="ctr"/>
                <a:lstStyle/>
                <a:p>
                  <a:endParaRPr lang="nl-NL" sz="1349"/>
                </a:p>
              </p:txBody>
            </p:sp>
            <p:sp>
              <p:nvSpPr>
                <p:cNvPr id="475" name="Vrije vorm 474">
                  <a:extLst>
                    <a:ext uri="{FF2B5EF4-FFF2-40B4-BE49-F238E27FC236}">
                      <a16:creationId xmlns:a16="http://schemas.microsoft.com/office/drawing/2014/main" id="{C867B54B-D9A2-9B6F-E300-A3D5BD6D4919}"/>
                    </a:ext>
                  </a:extLst>
                </p:cNvPr>
                <p:cNvSpPr/>
                <p:nvPr/>
              </p:nvSpPr>
              <p:spPr>
                <a:xfrm>
                  <a:off x="7870361" y="3235672"/>
                  <a:ext cx="21683" cy="26342"/>
                </a:xfrm>
                <a:custGeom>
                  <a:avLst/>
                  <a:gdLst>
                    <a:gd name="connsiteX0" fmla="*/ 11293 w 21683"/>
                    <a:gd name="connsiteY0" fmla="*/ -100 h 26342"/>
                    <a:gd name="connsiteX1" fmla="*/ 113 w 21683"/>
                    <a:gd name="connsiteY1" fmla="*/ 13151 h 26342"/>
                    <a:gd name="connsiteX2" fmla="*/ 9949 w 21683"/>
                    <a:gd name="connsiteY2" fmla="*/ 26190 h 26342"/>
                    <a:gd name="connsiteX3" fmla="*/ 10378 w 21683"/>
                    <a:gd name="connsiteY3" fmla="*/ 26242 h 26342"/>
                    <a:gd name="connsiteX4" fmla="*/ 21570 w 21683"/>
                    <a:gd name="connsiteY4" fmla="*/ 12984 h 26342"/>
                    <a:gd name="connsiteX5" fmla="*/ 11744 w 21683"/>
                    <a:gd name="connsiteY5" fmla="*/ -46 h 26342"/>
                    <a:gd name="connsiteX6" fmla="*/ 11293 w 21683"/>
                    <a:gd name="connsiteY6" fmla="*/ -100 h 2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83" h="26342">
                      <a:moveTo>
                        <a:pt x="11293" y="-100"/>
                      </a:moveTo>
                      <a:cubicBezTo>
                        <a:pt x="4683" y="730"/>
                        <a:pt x="-182" y="6496"/>
                        <a:pt x="113" y="13151"/>
                      </a:cubicBezTo>
                      <a:cubicBezTo>
                        <a:pt x="-772" y="19468"/>
                        <a:pt x="3633" y="25306"/>
                        <a:pt x="9949" y="26190"/>
                      </a:cubicBezTo>
                      <a:cubicBezTo>
                        <a:pt x="10092" y="26210"/>
                        <a:pt x="10234" y="26227"/>
                        <a:pt x="10378" y="26242"/>
                      </a:cubicBezTo>
                      <a:cubicBezTo>
                        <a:pt x="16992" y="25412"/>
                        <a:pt x="21862" y="19644"/>
                        <a:pt x="21570" y="12984"/>
                      </a:cubicBezTo>
                      <a:cubicBezTo>
                        <a:pt x="22455" y="6672"/>
                        <a:pt x="18056" y="838"/>
                        <a:pt x="11744" y="-46"/>
                      </a:cubicBezTo>
                      <a:cubicBezTo>
                        <a:pt x="11593" y="-67"/>
                        <a:pt x="11443" y="-85"/>
                        <a:pt x="11293" y="-100"/>
                      </a:cubicBezTo>
                      <a:close/>
                    </a:path>
                  </a:pathLst>
                </a:custGeom>
                <a:solidFill>
                  <a:srgbClr val="303B39"/>
                </a:solidFill>
                <a:ln w="12700" cap="flat">
                  <a:noFill/>
                  <a:prstDash val="solid"/>
                  <a:miter/>
                </a:ln>
              </p:spPr>
              <p:txBody>
                <a:bodyPr rtlCol="0" anchor="ctr"/>
                <a:lstStyle/>
                <a:p>
                  <a:endParaRPr lang="nl-NL" sz="1349"/>
                </a:p>
              </p:txBody>
            </p:sp>
            <p:sp>
              <p:nvSpPr>
                <p:cNvPr id="476" name="Vrije vorm 475">
                  <a:extLst>
                    <a:ext uri="{FF2B5EF4-FFF2-40B4-BE49-F238E27FC236}">
                      <a16:creationId xmlns:a16="http://schemas.microsoft.com/office/drawing/2014/main" id="{08DD9EF8-AB63-4A47-F4A8-C2870A4F2169}"/>
                    </a:ext>
                  </a:extLst>
                </p:cNvPr>
                <p:cNvSpPr/>
                <p:nvPr/>
              </p:nvSpPr>
              <p:spPr>
                <a:xfrm>
                  <a:off x="7795380" y="3330863"/>
                  <a:ext cx="59782" cy="31540"/>
                </a:xfrm>
                <a:custGeom>
                  <a:avLst/>
                  <a:gdLst>
                    <a:gd name="connsiteX0" fmla="*/ 59783 w 59782"/>
                    <a:gd name="connsiteY0" fmla="*/ 6430 h 31540"/>
                    <a:gd name="connsiteX1" fmla="*/ 56790 w 59782"/>
                    <a:gd name="connsiteY1" fmla="*/ -100 h 31540"/>
                    <a:gd name="connsiteX2" fmla="*/ 4292 w 59782"/>
                    <a:gd name="connsiteY2" fmla="*/ 864 h 31540"/>
                    <a:gd name="connsiteX3" fmla="*/ 0 w 59782"/>
                    <a:gd name="connsiteY3" fmla="*/ 6615 h 31540"/>
                    <a:gd name="connsiteX4" fmla="*/ 27381 w 59782"/>
                    <a:gd name="connsiteY4" fmla="*/ 14147 h 31540"/>
                    <a:gd name="connsiteX5" fmla="*/ 59783 w 59782"/>
                    <a:gd name="connsiteY5" fmla="*/ 6429 h 31540"/>
                    <a:gd name="connsiteX6" fmla="*/ 44708 w 59782"/>
                    <a:gd name="connsiteY6" fmla="*/ 28387 h 31540"/>
                    <a:gd name="connsiteX7" fmla="*/ 41715 w 59782"/>
                    <a:gd name="connsiteY7" fmla="*/ 21858 h 31540"/>
                    <a:gd name="connsiteX8" fmla="*/ 24512 w 59782"/>
                    <a:gd name="connsiteY8" fmla="*/ 22433 h 31540"/>
                    <a:gd name="connsiteX9" fmla="*/ 22397 w 59782"/>
                    <a:gd name="connsiteY9" fmla="*/ 25333 h 31540"/>
                    <a:gd name="connsiteX10" fmla="*/ 24549 w 59782"/>
                    <a:gd name="connsiteY10" fmla="*/ 22457 h 31540"/>
                    <a:gd name="connsiteX11" fmla="*/ 20245 w 59782"/>
                    <a:gd name="connsiteY11" fmla="*/ 28202 h 31540"/>
                    <a:gd name="connsiteX12" fmla="*/ 31808 w 59782"/>
                    <a:gd name="connsiteY12" fmla="*/ 31430 h 31540"/>
                    <a:gd name="connsiteX13" fmla="*/ 44707 w 59782"/>
                    <a:gd name="connsiteY13" fmla="*/ 28388 h 31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782" h="31540">
                      <a:moveTo>
                        <a:pt x="59783" y="6430"/>
                      </a:moveTo>
                      <a:lnTo>
                        <a:pt x="56790" y="-100"/>
                      </a:lnTo>
                      <a:cubicBezTo>
                        <a:pt x="24042" y="14932"/>
                        <a:pt x="5083" y="1452"/>
                        <a:pt x="4292" y="864"/>
                      </a:cubicBezTo>
                      <a:lnTo>
                        <a:pt x="0" y="6615"/>
                      </a:lnTo>
                      <a:cubicBezTo>
                        <a:pt x="8147" y="11855"/>
                        <a:pt x="17700" y="14483"/>
                        <a:pt x="27381" y="14147"/>
                      </a:cubicBezTo>
                      <a:cubicBezTo>
                        <a:pt x="38614" y="13954"/>
                        <a:pt x="49670" y="11321"/>
                        <a:pt x="59783" y="6429"/>
                      </a:cubicBezTo>
                      <a:close/>
                      <a:moveTo>
                        <a:pt x="44708" y="28387"/>
                      </a:moveTo>
                      <a:lnTo>
                        <a:pt x="41715" y="21858"/>
                      </a:lnTo>
                      <a:cubicBezTo>
                        <a:pt x="36473" y="25038"/>
                        <a:pt x="29954" y="25257"/>
                        <a:pt x="24512" y="22433"/>
                      </a:cubicBezTo>
                      <a:lnTo>
                        <a:pt x="22397" y="25333"/>
                      </a:lnTo>
                      <a:lnTo>
                        <a:pt x="24549" y="22457"/>
                      </a:lnTo>
                      <a:lnTo>
                        <a:pt x="20245" y="28202"/>
                      </a:lnTo>
                      <a:cubicBezTo>
                        <a:pt x="23682" y="30430"/>
                        <a:pt x="27715" y="31556"/>
                        <a:pt x="31808" y="31430"/>
                      </a:cubicBezTo>
                      <a:cubicBezTo>
                        <a:pt x="36277" y="31362"/>
                        <a:pt x="40678" y="30324"/>
                        <a:pt x="44707" y="28388"/>
                      </a:cubicBezTo>
                      <a:close/>
                    </a:path>
                  </a:pathLst>
                </a:custGeom>
                <a:solidFill>
                  <a:srgbClr val="A07355"/>
                </a:solidFill>
                <a:ln w="12700" cap="flat">
                  <a:noFill/>
                  <a:prstDash val="solid"/>
                  <a:miter/>
                </a:ln>
              </p:spPr>
              <p:txBody>
                <a:bodyPr rtlCol="0" anchor="ctr"/>
                <a:lstStyle/>
                <a:p>
                  <a:endParaRPr lang="nl-NL" sz="1349"/>
                </a:p>
              </p:txBody>
            </p:sp>
            <p:sp>
              <p:nvSpPr>
                <p:cNvPr id="477" name="Vrije vorm 476">
                  <a:extLst>
                    <a:ext uri="{FF2B5EF4-FFF2-40B4-BE49-F238E27FC236}">
                      <a16:creationId xmlns:a16="http://schemas.microsoft.com/office/drawing/2014/main" id="{77AD92B2-EA31-91DA-FBD0-93C210C3AE53}"/>
                    </a:ext>
                  </a:extLst>
                </p:cNvPr>
                <p:cNvSpPr/>
                <p:nvPr/>
              </p:nvSpPr>
              <p:spPr>
                <a:xfrm>
                  <a:off x="7584482" y="3563837"/>
                  <a:ext cx="165781" cy="395171"/>
                </a:xfrm>
                <a:custGeom>
                  <a:avLst/>
                  <a:gdLst>
                    <a:gd name="connsiteX0" fmla="*/ 103241 w 165781"/>
                    <a:gd name="connsiteY0" fmla="*/ 4234 h 395171"/>
                    <a:gd name="connsiteX1" fmla="*/ 101152 w 165781"/>
                    <a:gd name="connsiteY1" fmla="*/ -100 h 395171"/>
                    <a:gd name="connsiteX2" fmla="*/ 97603 w 165781"/>
                    <a:gd name="connsiteY2" fmla="*/ 3140 h 395171"/>
                    <a:gd name="connsiteX3" fmla="*/ 344 w 165781"/>
                    <a:gd name="connsiteY3" fmla="*/ 382457 h 395171"/>
                    <a:gd name="connsiteX4" fmla="*/ 0 w 165781"/>
                    <a:gd name="connsiteY4" fmla="*/ 386160 h 395171"/>
                    <a:gd name="connsiteX5" fmla="*/ 153540 w 165781"/>
                    <a:gd name="connsiteY5" fmla="*/ 395071 h 395171"/>
                    <a:gd name="connsiteX6" fmla="*/ 153983 w 165781"/>
                    <a:gd name="connsiteY6" fmla="*/ 391775 h 395171"/>
                    <a:gd name="connsiteX7" fmla="*/ 165781 w 165781"/>
                    <a:gd name="connsiteY7" fmla="*/ 233740 h 395171"/>
                    <a:gd name="connsiteX8" fmla="*/ 103240 w 165781"/>
                    <a:gd name="connsiteY8" fmla="*/ 4234 h 39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781" h="395171">
                      <a:moveTo>
                        <a:pt x="103241" y="4234"/>
                      </a:moveTo>
                      <a:lnTo>
                        <a:pt x="101152" y="-100"/>
                      </a:lnTo>
                      <a:lnTo>
                        <a:pt x="97603" y="3140"/>
                      </a:lnTo>
                      <a:cubicBezTo>
                        <a:pt x="52832" y="43902"/>
                        <a:pt x="20122" y="171521"/>
                        <a:pt x="344" y="382457"/>
                      </a:cubicBezTo>
                      <a:lnTo>
                        <a:pt x="0" y="386160"/>
                      </a:lnTo>
                      <a:lnTo>
                        <a:pt x="153540" y="395071"/>
                      </a:lnTo>
                      <a:lnTo>
                        <a:pt x="153983" y="391775"/>
                      </a:lnTo>
                      <a:cubicBezTo>
                        <a:pt x="160791" y="339351"/>
                        <a:pt x="164729" y="286594"/>
                        <a:pt x="165781" y="233740"/>
                      </a:cubicBezTo>
                      <a:cubicBezTo>
                        <a:pt x="157637" y="154331"/>
                        <a:pt x="136509" y="76797"/>
                        <a:pt x="103240" y="4234"/>
                      </a:cubicBezTo>
                      <a:close/>
                    </a:path>
                  </a:pathLst>
                </a:custGeom>
                <a:solidFill>
                  <a:srgbClr val="FFFFFF"/>
                </a:solidFill>
                <a:ln w="12700" cap="flat">
                  <a:noFill/>
                  <a:prstDash val="solid"/>
                  <a:miter/>
                </a:ln>
              </p:spPr>
              <p:txBody>
                <a:bodyPr rtlCol="0" anchor="ctr"/>
                <a:lstStyle/>
                <a:p>
                  <a:endParaRPr lang="nl-NL" sz="1349"/>
                </a:p>
              </p:txBody>
            </p:sp>
            <p:sp>
              <p:nvSpPr>
                <p:cNvPr id="478" name="Vrije vorm 477">
                  <a:extLst>
                    <a:ext uri="{FF2B5EF4-FFF2-40B4-BE49-F238E27FC236}">
                      <a16:creationId xmlns:a16="http://schemas.microsoft.com/office/drawing/2014/main" id="{E6F1C74E-E01A-0952-FFFB-77D496D510AB}"/>
                    </a:ext>
                  </a:extLst>
                </p:cNvPr>
                <p:cNvSpPr/>
                <p:nvPr/>
              </p:nvSpPr>
              <p:spPr>
                <a:xfrm>
                  <a:off x="7610290" y="3488249"/>
                  <a:ext cx="566199" cy="1492747"/>
                </a:xfrm>
                <a:custGeom>
                  <a:avLst/>
                  <a:gdLst>
                    <a:gd name="connsiteX0" fmla="*/ 509248 w 566199"/>
                    <a:gd name="connsiteY0" fmla="*/ 740538 h 1492747"/>
                    <a:gd name="connsiteX1" fmla="*/ 457281 w 566199"/>
                    <a:gd name="connsiteY1" fmla="*/ 382128 h 1492747"/>
                    <a:gd name="connsiteX2" fmla="*/ 486083 w 566199"/>
                    <a:gd name="connsiteY2" fmla="*/ 232336 h 1492747"/>
                    <a:gd name="connsiteX3" fmla="*/ 515010 w 566199"/>
                    <a:gd name="connsiteY3" fmla="*/ 81813 h 1492747"/>
                    <a:gd name="connsiteX4" fmla="*/ 515222 w 566199"/>
                    <a:gd name="connsiteY4" fmla="*/ 80057 h 1492747"/>
                    <a:gd name="connsiteX5" fmla="*/ 513960 w 566199"/>
                    <a:gd name="connsiteY5" fmla="*/ 78821 h 1492747"/>
                    <a:gd name="connsiteX6" fmla="*/ 369152 w 566199"/>
                    <a:gd name="connsiteY6" fmla="*/ 2348 h 1492747"/>
                    <a:gd name="connsiteX7" fmla="*/ 366469 w 566199"/>
                    <a:gd name="connsiteY7" fmla="*/ 1779 h 1492747"/>
                    <a:gd name="connsiteX8" fmla="*/ 365218 w 566199"/>
                    <a:gd name="connsiteY8" fmla="*/ 4228 h 1492747"/>
                    <a:gd name="connsiteX9" fmla="*/ 278092 w 566199"/>
                    <a:gd name="connsiteY9" fmla="*/ 161391 h 1492747"/>
                    <a:gd name="connsiteX10" fmla="*/ 193684 w 566199"/>
                    <a:gd name="connsiteY10" fmla="*/ 311542 h 1492747"/>
                    <a:gd name="connsiteX11" fmla="*/ 222760 w 566199"/>
                    <a:gd name="connsiteY11" fmla="*/ 6558 h 1492747"/>
                    <a:gd name="connsiteX12" fmla="*/ 226211 w 566199"/>
                    <a:gd name="connsiteY12" fmla="*/ -100 h 1492747"/>
                    <a:gd name="connsiteX13" fmla="*/ 218865 w 566199"/>
                    <a:gd name="connsiteY13" fmla="*/ 1383 h 1492747"/>
                    <a:gd name="connsiteX14" fmla="*/ 71694 w 566199"/>
                    <a:gd name="connsiteY14" fmla="*/ 78821 h 1492747"/>
                    <a:gd name="connsiteX15" fmla="*/ 70434 w 566199"/>
                    <a:gd name="connsiteY15" fmla="*/ 80057 h 1492747"/>
                    <a:gd name="connsiteX16" fmla="*/ 70643 w 566199"/>
                    <a:gd name="connsiteY16" fmla="*/ 81813 h 1492747"/>
                    <a:gd name="connsiteX17" fmla="*/ 85261 w 566199"/>
                    <a:gd name="connsiteY17" fmla="*/ 178915 h 1492747"/>
                    <a:gd name="connsiteX18" fmla="*/ 78087 w 566199"/>
                    <a:gd name="connsiteY18" fmla="*/ 281750 h 1492747"/>
                    <a:gd name="connsiteX19" fmla="*/ 105829 w 566199"/>
                    <a:gd name="connsiteY19" fmla="*/ 329388 h 1492747"/>
                    <a:gd name="connsiteX20" fmla="*/ 126433 w 566199"/>
                    <a:gd name="connsiteY20" fmla="*/ 357549 h 1492747"/>
                    <a:gd name="connsiteX21" fmla="*/ 65955 w 566199"/>
                    <a:gd name="connsiteY21" fmla="*/ 727299 h 1492747"/>
                    <a:gd name="connsiteX22" fmla="*/ 0 w 566199"/>
                    <a:gd name="connsiteY22" fmla="*/ 1034873 h 1492747"/>
                    <a:gd name="connsiteX23" fmla="*/ 15806 w 566199"/>
                    <a:gd name="connsiteY23" fmla="*/ 1492648 h 1492747"/>
                    <a:gd name="connsiteX24" fmla="*/ 548429 w 566199"/>
                    <a:gd name="connsiteY24" fmla="*/ 1492648 h 1492747"/>
                    <a:gd name="connsiteX25" fmla="*/ 566199 w 566199"/>
                    <a:gd name="connsiteY25" fmla="*/ 1034891 h 1492747"/>
                    <a:gd name="connsiteX26" fmla="*/ 566199 w 566199"/>
                    <a:gd name="connsiteY26" fmla="*/ 1034607 h 1492747"/>
                    <a:gd name="connsiteX27" fmla="*/ 509248 w 566199"/>
                    <a:gd name="connsiteY27" fmla="*/ 740538 h 149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6199" h="1492747">
                      <a:moveTo>
                        <a:pt x="509248" y="740538"/>
                      </a:moveTo>
                      <a:cubicBezTo>
                        <a:pt x="479381" y="654307"/>
                        <a:pt x="451172" y="572856"/>
                        <a:pt x="457281" y="382128"/>
                      </a:cubicBezTo>
                      <a:cubicBezTo>
                        <a:pt x="464278" y="331732"/>
                        <a:pt x="473891" y="281733"/>
                        <a:pt x="486083" y="232336"/>
                      </a:cubicBezTo>
                      <a:cubicBezTo>
                        <a:pt x="498330" y="182698"/>
                        <a:pt x="507986" y="132456"/>
                        <a:pt x="515010" y="81813"/>
                      </a:cubicBezTo>
                      <a:lnTo>
                        <a:pt x="515222" y="80057"/>
                      </a:lnTo>
                      <a:lnTo>
                        <a:pt x="513960" y="78821"/>
                      </a:lnTo>
                      <a:cubicBezTo>
                        <a:pt x="474247" y="39663"/>
                        <a:pt x="423883" y="13066"/>
                        <a:pt x="369152" y="2348"/>
                      </a:cubicBezTo>
                      <a:lnTo>
                        <a:pt x="366469" y="1779"/>
                      </a:lnTo>
                      <a:lnTo>
                        <a:pt x="365218" y="4228"/>
                      </a:lnTo>
                      <a:cubicBezTo>
                        <a:pt x="335476" y="62372"/>
                        <a:pt x="307599" y="110469"/>
                        <a:pt x="278092" y="161391"/>
                      </a:cubicBezTo>
                      <a:cubicBezTo>
                        <a:pt x="251960" y="206501"/>
                        <a:pt x="224987" y="253051"/>
                        <a:pt x="193684" y="311542"/>
                      </a:cubicBezTo>
                      <a:cubicBezTo>
                        <a:pt x="184780" y="202703"/>
                        <a:pt x="191720" y="66317"/>
                        <a:pt x="222760" y="6558"/>
                      </a:cubicBezTo>
                      <a:lnTo>
                        <a:pt x="226211" y="-100"/>
                      </a:lnTo>
                      <a:lnTo>
                        <a:pt x="218865" y="1383"/>
                      </a:lnTo>
                      <a:cubicBezTo>
                        <a:pt x="163173" y="11911"/>
                        <a:pt x="111912" y="38884"/>
                        <a:pt x="71694" y="78821"/>
                      </a:cubicBezTo>
                      <a:lnTo>
                        <a:pt x="70434" y="80057"/>
                      </a:lnTo>
                      <a:lnTo>
                        <a:pt x="70643" y="81813"/>
                      </a:lnTo>
                      <a:cubicBezTo>
                        <a:pt x="73710" y="107111"/>
                        <a:pt x="80239" y="153630"/>
                        <a:pt x="85261" y="178915"/>
                      </a:cubicBezTo>
                      <a:cubicBezTo>
                        <a:pt x="79325" y="198920"/>
                        <a:pt x="69667" y="250776"/>
                        <a:pt x="78087" y="281750"/>
                      </a:cubicBezTo>
                      <a:cubicBezTo>
                        <a:pt x="83891" y="299399"/>
                        <a:pt x="93342" y="315630"/>
                        <a:pt x="105829" y="329388"/>
                      </a:cubicBezTo>
                      <a:cubicBezTo>
                        <a:pt x="112494" y="337897"/>
                        <a:pt x="119383" y="346690"/>
                        <a:pt x="126433" y="357549"/>
                      </a:cubicBezTo>
                      <a:cubicBezTo>
                        <a:pt x="132616" y="553805"/>
                        <a:pt x="100239" y="638088"/>
                        <a:pt x="65955" y="727299"/>
                      </a:cubicBezTo>
                      <a:cubicBezTo>
                        <a:pt x="24927" y="824796"/>
                        <a:pt x="2555" y="929126"/>
                        <a:pt x="0" y="1034873"/>
                      </a:cubicBezTo>
                      <a:lnTo>
                        <a:pt x="15806" y="1492648"/>
                      </a:lnTo>
                      <a:lnTo>
                        <a:pt x="548429" y="1492648"/>
                      </a:lnTo>
                      <a:lnTo>
                        <a:pt x="566199" y="1034891"/>
                      </a:lnTo>
                      <a:lnTo>
                        <a:pt x="566199" y="1034607"/>
                      </a:lnTo>
                      <a:cubicBezTo>
                        <a:pt x="564084" y="934058"/>
                        <a:pt x="544823" y="834607"/>
                        <a:pt x="509248" y="740538"/>
                      </a:cubicBezTo>
                      <a:close/>
                    </a:path>
                  </a:pathLst>
                </a:custGeom>
                <a:solidFill>
                  <a:srgbClr val="FFFFFF"/>
                </a:solidFill>
                <a:ln w="12700" cap="flat">
                  <a:noFill/>
                  <a:prstDash val="solid"/>
                  <a:miter/>
                </a:ln>
              </p:spPr>
              <p:txBody>
                <a:bodyPr rtlCol="0" anchor="ctr"/>
                <a:lstStyle/>
                <a:p>
                  <a:endParaRPr lang="nl-NL" sz="1349"/>
                </a:p>
              </p:txBody>
            </p:sp>
            <p:sp>
              <p:nvSpPr>
                <p:cNvPr id="479" name="Vrije vorm 478">
                  <a:extLst>
                    <a:ext uri="{FF2B5EF4-FFF2-40B4-BE49-F238E27FC236}">
                      <a16:creationId xmlns:a16="http://schemas.microsoft.com/office/drawing/2014/main" id="{AD0816D6-F245-51EE-006A-88E01EC2EF94}"/>
                    </a:ext>
                  </a:extLst>
                </p:cNvPr>
                <p:cNvSpPr/>
                <p:nvPr/>
              </p:nvSpPr>
              <p:spPr>
                <a:xfrm>
                  <a:off x="8028691" y="3550128"/>
                  <a:ext cx="339639" cy="513755"/>
                </a:xfrm>
                <a:custGeom>
                  <a:avLst/>
                  <a:gdLst>
                    <a:gd name="connsiteX0" fmla="*/ 170757 w 339639"/>
                    <a:gd name="connsiteY0" fmla="*/ 105488 h 513755"/>
                    <a:gd name="connsiteX1" fmla="*/ 339640 w 339639"/>
                    <a:gd name="connsiteY1" fmla="*/ 480926 h 513755"/>
                    <a:gd name="connsiteX2" fmla="*/ 227196 w 339639"/>
                    <a:gd name="connsiteY2" fmla="*/ 513656 h 513755"/>
                    <a:gd name="connsiteX3" fmla="*/ 34725 w 339639"/>
                    <a:gd name="connsiteY3" fmla="*/ 172962 h 513755"/>
                    <a:gd name="connsiteX4" fmla="*/ 22889 w 339639"/>
                    <a:gd name="connsiteY4" fmla="*/ 8346 h 513755"/>
                    <a:gd name="connsiteX5" fmla="*/ 170757 w 339639"/>
                    <a:gd name="connsiteY5" fmla="*/ 105488 h 51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639" h="513755">
                      <a:moveTo>
                        <a:pt x="170757" y="105488"/>
                      </a:moveTo>
                      <a:cubicBezTo>
                        <a:pt x="218718" y="189640"/>
                        <a:pt x="327408" y="405541"/>
                        <a:pt x="339640" y="480926"/>
                      </a:cubicBezTo>
                      <a:lnTo>
                        <a:pt x="227196" y="513656"/>
                      </a:lnTo>
                      <a:cubicBezTo>
                        <a:pt x="202870" y="439037"/>
                        <a:pt x="79074" y="249200"/>
                        <a:pt x="34725" y="172962"/>
                      </a:cubicBezTo>
                      <a:cubicBezTo>
                        <a:pt x="13762" y="136941"/>
                        <a:pt x="-24936" y="37658"/>
                        <a:pt x="22889" y="8346"/>
                      </a:cubicBezTo>
                      <a:cubicBezTo>
                        <a:pt x="76898" y="-24753"/>
                        <a:pt x="136896" y="46087"/>
                        <a:pt x="170757" y="105488"/>
                      </a:cubicBezTo>
                      <a:close/>
                    </a:path>
                  </a:pathLst>
                </a:custGeom>
                <a:solidFill>
                  <a:srgbClr val="D3A77F"/>
                </a:solidFill>
                <a:ln w="12700" cap="flat">
                  <a:noFill/>
                  <a:prstDash val="solid"/>
                  <a:miter/>
                </a:ln>
              </p:spPr>
              <p:txBody>
                <a:bodyPr rtlCol="0" anchor="ctr"/>
                <a:lstStyle/>
                <a:p>
                  <a:endParaRPr lang="nl-NL" sz="1349"/>
                </a:p>
              </p:txBody>
            </p:sp>
            <p:sp>
              <p:nvSpPr>
                <p:cNvPr id="480" name="Vrije vorm 479">
                  <a:extLst>
                    <a:ext uri="{FF2B5EF4-FFF2-40B4-BE49-F238E27FC236}">
                      <a16:creationId xmlns:a16="http://schemas.microsoft.com/office/drawing/2014/main" id="{6BD3F7E8-0EA1-3D59-E35A-C218E446B3CF}"/>
                    </a:ext>
                  </a:extLst>
                </p:cNvPr>
                <p:cNvSpPr/>
                <p:nvPr/>
              </p:nvSpPr>
              <p:spPr>
                <a:xfrm>
                  <a:off x="8024444" y="3538964"/>
                  <a:ext cx="281086" cy="352025"/>
                </a:xfrm>
                <a:custGeom>
                  <a:avLst/>
                  <a:gdLst>
                    <a:gd name="connsiteX0" fmla="*/ 279700 w 281086"/>
                    <a:gd name="connsiteY0" fmla="*/ 280627 h 352025"/>
                    <a:gd name="connsiteX1" fmla="*/ 74148 w 281086"/>
                    <a:gd name="connsiteY1" fmla="*/ 6622 h 352025"/>
                    <a:gd name="connsiteX2" fmla="*/ 24206 w 281086"/>
                    <a:gd name="connsiteY2" fmla="*/ 6328 h 352025"/>
                    <a:gd name="connsiteX3" fmla="*/ 120311 w 281086"/>
                    <a:gd name="connsiteY3" fmla="*/ 342445 h 352025"/>
                    <a:gd name="connsiteX4" fmla="*/ 126026 w 281086"/>
                    <a:gd name="connsiteY4" fmla="*/ 351925 h 352025"/>
                    <a:gd name="connsiteX5" fmla="*/ 281086 w 281086"/>
                    <a:gd name="connsiteY5" fmla="*/ 283892 h 35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086" h="352025">
                      <a:moveTo>
                        <a:pt x="279700" y="280627"/>
                      </a:moveTo>
                      <a:cubicBezTo>
                        <a:pt x="275385" y="270480"/>
                        <a:pt x="167759" y="48317"/>
                        <a:pt x="74148" y="6622"/>
                      </a:cubicBezTo>
                      <a:cubicBezTo>
                        <a:pt x="58706" y="-2235"/>
                        <a:pt x="39751" y="-2347"/>
                        <a:pt x="24206" y="6328"/>
                      </a:cubicBezTo>
                      <a:cubicBezTo>
                        <a:pt x="-53598" y="54022"/>
                        <a:pt x="77297" y="271105"/>
                        <a:pt x="120311" y="342445"/>
                      </a:cubicBezTo>
                      <a:lnTo>
                        <a:pt x="126026" y="351925"/>
                      </a:lnTo>
                      <a:lnTo>
                        <a:pt x="281086" y="283892"/>
                      </a:lnTo>
                      <a:close/>
                    </a:path>
                  </a:pathLst>
                </a:custGeom>
                <a:solidFill>
                  <a:srgbClr val="FFFFFF"/>
                </a:solidFill>
                <a:ln w="12700" cap="flat">
                  <a:noFill/>
                  <a:prstDash val="solid"/>
                  <a:miter/>
                </a:ln>
              </p:spPr>
              <p:txBody>
                <a:bodyPr rtlCol="0" anchor="ctr"/>
                <a:lstStyle/>
                <a:p>
                  <a:endParaRPr lang="nl-NL" sz="1349"/>
                </a:p>
              </p:txBody>
            </p:sp>
            <p:sp>
              <p:nvSpPr>
                <p:cNvPr id="481" name="Vrije vorm 480">
                  <a:extLst>
                    <a:ext uri="{FF2B5EF4-FFF2-40B4-BE49-F238E27FC236}">
                      <a16:creationId xmlns:a16="http://schemas.microsoft.com/office/drawing/2014/main" id="{7EDE429C-C7E4-7E62-DD5B-E13840A8E670}"/>
                    </a:ext>
                  </a:extLst>
                </p:cNvPr>
                <p:cNvSpPr/>
                <p:nvPr/>
              </p:nvSpPr>
              <p:spPr>
                <a:xfrm>
                  <a:off x="7801813" y="3490128"/>
                  <a:ext cx="215398" cy="364215"/>
                </a:xfrm>
                <a:custGeom>
                  <a:avLst/>
                  <a:gdLst>
                    <a:gd name="connsiteX0" fmla="*/ 174946 w 215398"/>
                    <a:gd name="connsiteY0" fmla="*/ -100 h 364215"/>
                    <a:gd name="connsiteX1" fmla="*/ 215399 w 215398"/>
                    <a:gd name="connsiteY1" fmla="*/ 11019 h 364215"/>
                    <a:gd name="connsiteX2" fmla="*/ 205703 w 215398"/>
                    <a:gd name="connsiteY2" fmla="*/ 111916 h 364215"/>
                    <a:gd name="connsiteX3" fmla="*/ 143495 w 215398"/>
                    <a:gd name="connsiteY3" fmla="*/ 131154 h 364215"/>
                    <a:gd name="connsiteX4" fmla="*/ 169133 w 215398"/>
                    <a:gd name="connsiteY4" fmla="*/ 188841 h 364215"/>
                    <a:gd name="connsiteX5" fmla="*/ 0 w 215398"/>
                    <a:gd name="connsiteY5" fmla="*/ 364115 h 364215"/>
                    <a:gd name="connsiteX6" fmla="*/ 2161 w 215398"/>
                    <a:gd name="connsiteY6" fmla="*/ 309663 h 36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398" h="364215">
                      <a:moveTo>
                        <a:pt x="174946" y="-100"/>
                      </a:moveTo>
                      <a:cubicBezTo>
                        <a:pt x="188777" y="2203"/>
                        <a:pt x="202333" y="5930"/>
                        <a:pt x="215399" y="11019"/>
                      </a:cubicBezTo>
                      <a:lnTo>
                        <a:pt x="205703" y="111916"/>
                      </a:lnTo>
                      <a:lnTo>
                        <a:pt x="143495" y="131154"/>
                      </a:lnTo>
                      <a:lnTo>
                        <a:pt x="169133" y="188841"/>
                      </a:lnTo>
                      <a:lnTo>
                        <a:pt x="0" y="364115"/>
                      </a:lnTo>
                      <a:lnTo>
                        <a:pt x="2161" y="309663"/>
                      </a:lnTo>
                      <a:close/>
                    </a:path>
                  </a:pathLst>
                </a:custGeom>
                <a:solidFill>
                  <a:srgbClr val="D0DCE7"/>
                </a:solidFill>
                <a:ln w="12700" cap="flat">
                  <a:noFill/>
                  <a:prstDash val="solid"/>
                  <a:miter/>
                </a:ln>
              </p:spPr>
              <p:txBody>
                <a:bodyPr rtlCol="0" anchor="ctr"/>
                <a:lstStyle/>
                <a:p>
                  <a:endParaRPr lang="nl-NL" sz="1349"/>
                </a:p>
              </p:txBody>
            </p:sp>
            <p:sp>
              <p:nvSpPr>
                <p:cNvPr id="482" name="Vrije vorm 481">
                  <a:extLst>
                    <a:ext uri="{FF2B5EF4-FFF2-40B4-BE49-F238E27FC236}">
                      <a16:creationId xmlns:a16="http://schemas.microsoft.com/office/drawing/2014/main" id="{DAABBE85-D834-0C8A-12A8-A3B45D89DE44}"/>
                    </a:ext>
                  </a:extLst>
                </p:cNvPr>
                <p:cNvSpPr/>
                <p:nvPr/>
              </p:nvSpPr>
              <p:spPr>
                <a:xfrm>
                  <a:off x="8063900" y="3776955"/>
                  <a:ext cx="116407" cy="1204348"/>
                </a:xfrm>
                <a:custGeom>
                  <a:avLst/>
                  <a:gdLst>
                    <a:gd name="connsiteX0" fmla="*/ 99571 w 116407"/>
                    <a:gd name="connsiteY0" fmla="*/ 1204248 h 1204348"/>
                    <a:gd name="connsiteX1" fmla="*/ 90071 w 116407"/>
                    <a:gd name="connsiteY1" fmla="*/ 1203628 h 1204348"/>
                    <a:gd name="connsiteX2" fmla="*/ 60848 w 116407"/>
                    <a:gd name="connsiteY2" fmla="*/ 483130 h 1204348"/>
                    <a:gd name="connsiteX3" fmla="*/ 28164 w 116407"/>
                    <a:gd name="connsiteY3" fmla="*/ 383058 h 1204348"/>
                    <a:gd name="connsiteX4" fmla="*/ 17447 w 116407"/>
                    <a:gd name="connsiteY4" fmla="*/ -100 h 1204348"/>
                    <a:gd name="connsiteX5" fmla="*/ 26676 w 116407"/>
                    <a:gd name="connsiteY5" fmla="*/ 2281 h 1204348"/>
                    <a:gd name="connsiteX6" fmla="*/ 37343 w 116407"/>
                    <a:gd name="connsiteY6" fmla="*/ 380553 h 1204348"/>
                    <a:gd name="connsiteX7" fmla="*/ 69791 w 116407"/>
                    <a:gd name="connsiteY7" fmla="*/ 479855 h 1204348"/>
                    <a:gd name="connsiteX8" fmla="*/ 99571 w 116407"/>
                    <a:gd name="connsiteY8" fmla="*/ 1204248 h 120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407" h="1204348">
                      <a:moveTo>
                        <a:pt x="99571" y="1204248"/>
                      </a:moveTo>
                      <a:lnTo>
                        <a:pt x="90071" y="1203628"/>
                      </a:lnTo>
                      <a:cubicBezTo>
                        <a:pt x="124986" y="658814"/>
                        <a:pt x="100836" y="592678"/>
                        <a:pt x="60848" y="483130"/>
                      </a:cubicBezTo>
                      <a:cubicBezTo>
                        <a:pt x="50862" y="455805"/>
                        <a:pt x="39563" y="424833"/>
                        <a:pt x="28164" y="383058"/>
                      </a:cubicBezTo>
                      <a:cubicBezTo>
                        <a:pt x="-5335" y="257936"/>
                        <a:pt x="-9006" y="126698"/>
                        <a:pt x="17447" y="-100"/>
                      </a:cubicBezTo>
                      <a:lnTo>
                        <a:pt x="26676" y="2281"/>
                      </a:lnTo>
                      <a:cubicBezTo>
                        <a:pt x="609" y="127471"/>
                        <a:pt x="4261" y="257030"/>
                        <a:pt x="37343" y="380553"/>
                      </a:cubicBezTo>
                      <a:cubicBezTo>
                        <a:pt x="48643" y="421943"/>
                        <a:pt x="59880" y="452716"/>
                        <a:pt x="69791" y="479855"/>
                      </a:cubicBezTo>
                      <a:cubicBezTo>
                        <a:pt x="110213" y="590582"/>
                        <a:pt x="134611" y="657425"/>
                        <a:pt x="99571" y="1204248"/>
                      </a:cubicBezTo>
                      <a:close/>
                    </a:path>
                  </a:pathLst>
                </a:custGeom>
                <a:solidFill>
                  <a:srgbClr val="D0DCE7"/>
                </a:solidFill>
                <a:ln w="12700" cap="flat">
                  <a:noFill/>
                  <a:prstDash val="solid"/>
                  <a:miter/>
                </a:ln>
              </p:spPr>
              <p:txBody>
                <a:bodyPr rtlCol="0" anchor="ctr"/>
                <a:lstStyle/>
                <a:p>
                  <a:endParaRPr lang="nl-NL" sz="1349"/>
                </a:p>
              </p:txBody>
            </p:sp>
            <p:sp>
              <p:nvSpPr>
                <p:cNvPr id="483" name="Vrije vorm 482">
                  <a:extLst>
                    <a:ext uri="{FF2B5EF4-FFF2-40B4-BE49-F238E27FC236}">
                      <a16:creationId xmlns:a16="http://schemas.microsoft.com/office/drawing/2014/main" id="{F55E755A-83C0-5F1F-8D1C-97F902C92379}"/>
                    </a:ext>
                  </a:extLst>
                </p:cNvPr>
                <p:cNvSpPr/>
                <p:nvPr/>
              </p:nvSpPr>
              <p:spPr>
                <a:xfrm>
                  <a:off x="7532810" y="6045045"/>
                  <a:ext cx="223904" cy="108704"/>
                </a:xfrm>
                <a:custGeom>
                  <a:avLst/>
                  <a:gdLst>
                    <a:gd name="connsiteX0" fmla="*/ 223905 w 223904"/>
                    <a:gd name="connsiteY0" fmla="*/ 108601 h 108704"/>
                    <a:gd name="connsiteX1" fmla="*/ 4138 w 223904"/>
                    <a:gd name="connsiteY1" fmla="*/ 108604 h 108704"/>
                    <a:gd name="connsiteX2" fmla="*/ 16307 w 223904"/>
                    <a:gd name="connsiteY2" fmla="*/ 56041 h 108704"/>
                    <a:gd name="connsiteX3" fmla="*/ 72251 w 223904"/>
                    <a:gd name="connsiteY3" fmla="*/ 37726 h 108704"/>
                    <a:gd name="connsiteX4" fmla="*/ 136812 w 223904"/>
                    <a:gd name="connsiteY4" fmla="*/ -100 h 108704"/>
                    <a:gd name="connsiteX5" fmla="*/ 136812 w 223904"/>
                    <a:gd name="connsiteY5" fmla="*/ -100 h 108704"/>
                    <a:gd name="connsiteX6" fmla="*/ 180062 w 223904"/>
                    <a:gd name="connsiteY6" fmla="*/ 23252 h 108704"/>
                    <a:gd name="connsiteX7" fmla="*/ 186569 w 223904"/>
                    <a:gd name="connsiteY7" fmla="*/ 28717 h 108704"/>
                    <a:gd name="connsiteX8" fmla="*/ 223902 w 223904"/>
                    <a:gd name="connsiteY8" fmla="*/ 28893 h 10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904" h="108704">
                      <a:moveTo>
                        <a:pt x="223905" y="108601"/>
                      </a:moveTo>
                      <a:lnTo>
                        <a:pt x="4138" y="108604"/>
                      </a:lnTo>
                      <a:cubicBezTo>
                        <a:pt x="4138" y="108604"/>
                        <a:pt x="-10881" y="67551"/>
                        <a:pt x="16307" y="56041"/>
                      </a:cubicBezTo>
                      <a:cubicBezTo>
                        <a:pt x="27532" y="51289"/>
                        <a:pt x="72251" y="37726"/>
                        <a:pt x="72251" y="37726"/>
                      </a:cubicBezTo>
                      <a:lnTo>
                        <a:pt x="136812" y="-100"/>
                      </a:lnTo>
                      <a:lnTo>
                        <a:pt x="136812" y="-100"/>
                      </a:lnTo>
                      <a:cubicBezTo>
                        <a:pt x="152739" y="4486"/>
                        <a:pt x="167490" y="12451"/>
                        <a:pt x="180062" y="23252"/>
                      </a:cubicBezTo>
                      <a:lnTo>
                        <a:pt x="186569" y="28717"/>
                      </a:lnTo>
                      <a:lnTo>
                        <a:pt x="223902" y="28893"/>
                      </a:lnTo>
                      <a:close/>
                    </a:path>
                  </a:pathLst>
                </a:custGeom>
                <a:solidFill>
                  <a:srgbClr val="DFE4E3"/>
                </a:solidFill>
                <a:ln w="12700" cap="flat">
                  <a:noFill/>
                  <a:prstDash val="solid"/>
                  <a:miter/>
                </a:ln>
              </p:spPr>
              <p:txBody>
                <a:bodyPr rtlCol="0" anchor="ctr"/>
                <a:lstStyle/>
                <a:p>
                  <a:endParaRPr lang="nl-NL" sz="1349"/>
                </a:p>
              </p:txBody>
            </p:sp>
            <p:sp>
              <p:nvSpPr>
                <p:cNvPr id="484" name="Vrije vorm 483">
                  <a:extLst>
                    <a:ext uri="{FF2B5EF4-FFF2-40B4-BE49-F238E27FC236}">
                      <a16:creationId xmlns:a16="http://schemas.microsoft.com/office/drawing/2014/main" id="{6358A491-840F-1507-4770-242F29212AA9}"/>
                    </a:ext>
                  </a:extLst>
                </p:cNvPr>
                <p:cNvSpPr/>
                <p:nvPr/>
              </p:nvSpPr>
              <p:spPr>
                <a:xfrm>
                  <a:off x="7605066" y="6039070"/>
                  <a:ext cx="85885" cy="46981"/>
                </a:xfrm>
                <a:custGeom>
                  <a:avLst/>
                  <a:gdLst>
                    <a:gd name="connsiteX0" fmla="*/ 0 w 85885"/>
                    <a:gd name="connsiteY0" fmla="*/ 43807 h 46981"/>
                    <a:gd name="connsiteX1" fmla="*/ 71470 w 85885"/>
                    <a:gd name="connsiteY1" fmla="*/ 0 h 46981"/>
                    <a:gd name="connsiteX2" fmla="*/ 85885 w 85885"/>
                    <a:gd name="connsiteY2" fmla="*/ 14606 h 46981"/>
                    <a:gd name="connsiteX3" fmla="*/ 28540 w 85885"/>
                    <a:gd name="connsiteY3" fmla="*/ 46982 h 46981"/>
                    <a:gd name="connsiteX4" fmla="*/ 0 w 85885"/>
                    <a:gd name="connsiteY4" fmla="*/ 43807 h 46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85" h="46981">
                      <a:moveTo>
                        <a:pt x="0" y="43807"/>
                      </a:moveTo>
                      <a:lnTo>
                        <a:pt x="71470" y="0"/>
                      </a:lnTo>
                      <a:lnTo>
                        <a:pt x="85885" y="14606"/>
                      </a:lnTo>
                      <a:lnTo>
                        <a:pt x="28540" y="46982"/>
                      </a:lnTo>
                      <a:lnTo>
                        <a:pt x="0" y="43807"/>
                      </a:lnTo>
                      <a:close/>
                    </a:path>
                  </a:pathLst>
                </a:custGeom>
                <a:solidFill>
                  <a:srgbClr val="BFC8C7"/>
                </a:solidFill>
                <a:ln w="12700" cap="flat">
                  <a:noFill/>
                  <a:prstDash val="solid"/>
                  <a:miter/>
                </a:ln>
              </p:spPr>
              <p:txBody>
                <a:bodyPr rtlCol="0" anchor="ctr"/>
                <a:lstStyle/>
                <a:p>
                  <a:endParaRPr lang="nl-NL" sz="1349"/>
                </a:p>
              </p:txBody>
            </p:sp>
            <p:sp>
              <p:nvSpPr>
                <p:cNvPr id="485" name="Vrije vorm 484">
                  <a:extLst>
                    <a:ext uri="{FF2B5EF4-FFF2-40B4-BE49-F238E27FC236}">
                      <a16:creationId xmlns:a16="http://schemas.microsoft.com/office/drawing/2014/main" id="{991278CE-64B6-BE1E-4B69-9C4DF058743A}"/>
                    </a:ext>
                  </a:extLst>
                </p:cNvPr>
                <p:cNvSpPr/>
                <p:nvPr/>
              </p:nvSpPr>
              <p:spPr>
                <a:xfrm>
                  <a:off x="7895441" y="6047001"/>
                  <a:ext cx="207201" cy="105286"/>
                </a:xfrm>
                <a:custGeom>
                  <a:avLst/>
                  <a:gdLst>
                    <a:gd name="connsiteX0" fmla="*/ 48 w 207201"/>
                    <a:gd name="connsiteY0" fmla="*/ 105185 h 105286"/>
                    <a:gd name="connsiteX1" fmla="*/ 11760 w 207201"/>
                    <a:gd name="connsiteY1" fmla="*/ 62430 h 105286"/>
                    <a:gd name="connsiteX2" fmla="*/ 52765 w 207201"/>
                    <a:gd name="connsiteY2" fmla="*/ 57547 h 105286"/>
                    <a:gd name="connsiteX3" fmla="*/ 109094 w 207201"/>
                    <a:gd name="connsiteY3" fmla="*/ -100 h 105286"/>
                    <a:gd name="connsiteX4" fmla="*/ 189000 w 207201"/>
                    <a:gd name="connsiteY4" fmla="*/ 26775 h 105286"/>
                    <a:gd name="connsiteX5" fmla="*/ 207202 w 207201"/>
                    <a:gd name="connsiteY5" fmla="*/ 29425 h 105286"/>
                    <a:gd name="connsiteX6" fmla="*/ 207202 w 207201"/>
                    <a:gd name="connsiteY6" fmla="*/ 105186 h 105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201" h="105286">
                      <a:moveTo>
                        <a:pt x="48" y="105185"/>
                      </a:moveTo>
                      <a:cubicBezTo>
                        <a:pt x="48" y="94101"/>
                        <a:pt x="-1415" y="70346"/>
                        <a:pt x="11760" y="62430"/>
                      </a:cubicBezTo>
                      <a:cubicBezTo>
                        <a:pt x="21372" y="56654"/>
                        <a:pt x="47076" y="59393"/>
                        <a:pt x="52765" y="57547"/>
                      </a:cubicBezTo>
                      <a:cubicBezTo>
                        <a:pt x="59713" y="55298"/>
                        <a:pt x="101433" y="9486"/>
                        <a:pt x="109094" y="-100"/>
                      </a:cubicBezTo>
                      <a:lnTo>
                        <a:pt x="189000" y="26775"/>
                      </a:lnTo>
                      <a:lnTo>
                        <a:pt x="207202" y="29425"/>
                      </a:lnTo>
                      <a:lnTo>
                        <a:pt x="207202" y="105186"/>
                      </a:lnTo>
                      <a:close/>
                    </a:path>
                  </a:pathLst>
                </a:custGeom>
                <a:solidFill>
                  <a:srgbClr val="DFE4E3"/>
                </a:solidFill>
                <a:ln w="12700" cap="flat">
                  <a:noFill/>
                  <a:prstDash val="solid"/>
                  <a:miter/>
                </a:ln>
              </p:spPr>
              <p:txBody>
                <a:bodyPr rtlCol="0" anchor="ctr"/>
                <a:lstStyle/>
                <a:p>
                  <a:endParaRPr lang="nl-NL" sz="1349"/>
                </a:p>
              </p:txBody>
            </p:sp>
            <p:sp>
              <p:nvSpPr>
                <p:cNvPr id="486" name="Vrije vorm 485">
                  <a:extLst>
                    <a:ext uri="{FF2B5EF4-FFF2-40B4-BE49-F238E27FC236}">
                      <a16:creationId xmlns:a16="http://schemas.microsoft.com/office/drawing/2014/main" id="{101193B3-6BD7-9099-87F7-B6DFBF42747C}"/>
                    </a:ext>
                  </a:extLst>
                </p:cNvPr>
                <p:cNvSpPr/>
                <p:nvPr/>
              </p:nvSpPr>
              <p:spPr>
                <a:xfrm>
                  <a:off x="7947758" y="6039515"/>
                  <a:ext cx="78011" cy="67342"/>
                </a:xfrm>
                <a:custGeom>
                  <a:avLst/>
                  <a:gdLst>
                    <a:gd name="connsiteX0" fmla="*/ 78011 w 78011"/>
                    <a:gd name="connsiteY0" fmla="*/ 14899 h 67342"/>
                    <a:gd name="connsiteX1" fmla="*/ 18811 w 78011"/>
                    <a:gd name="connsiteY1" fmla="*/ 67342 h 67342"/>
                    <a:gd name="connsiteX2" fmla="*/ 0 w 78011"/>
                    <a:gd name="connsiteY2" fmla="*/ 65361 h 67342"/>
                    <a:gd name="connsiteX3" fmla="*/ 56928 w 78011"/>
                    <a:gd name="connsiteY3" fmla="*/ 0 h 67342"/>
                    <a:gd name="connsiteX4" fmla="*/ 78011 w 78011"/>
                    <a:gd name="connsiteY4" fmla="*/ 14899 h 67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11" h="67342">
                      <a:moveTo>
                        <a:pt x="78011" y="14899"/>
                      </a:moveTo>
                      <a:lnTo>
                        <a:pt x="18811" y="67342"/>
                      </a:lnTo>
                      <a:lnTo>
                        <a:pt x="0" y="65361"/>
                      </a:lnTo>
                      <a:lnTo>
                        <a:pt x="56928" y="0"/>
                      </a:lnTo>
                      <a:lnTo>
                        <a:pt x="78011" y="14899"/>
                      </a:lnTo>
                      <a:close/>
                    </a:path>
                  </a:pathLst>
                </a:custGeom>
                <a:solidFill>
                  <a:srgbClr val="BFC8C7"/>
                </a:solidFill>
                <a:ln w="12700" cap="flat">
                  <a:noFill/>
                  <a:prstDash val="solid"/>
                  <a:miter/>
                </a:ln>
              </p:spPr>
              <p:txBody>
                <a:bodyPr rtlCol="0" anchor="ctr"/>
                <a:lstStyle/>
                <a:p>
                  <a:endParaRPr lang="nl-NL" sz="1349"/>
                </a:p>
              </p:txBody>
            </p:sp>
            <p:sp>
              <p:nvSpPr>
                <p:cNvPr id="487" name="Vrije vorm 486">
                  <a:extLst>
                    <a:ext uri="{FF2B5EF4-FFF2-40B4-BE49-F238E27FC236}">
                      <a16:creationId xmlns:a16="http://schemas.microsoft.com/office/drawing/2014/main" id="{20FA984D-E8A1-640E-5AF3-D5BEABD8679C}"/>
                    </a:ext>
                  </a:extLst>
                </p:cNvPr>
                <p:cNvSpPr/>
                <p:nvPr/>
              </p:nvSpPr>
              <p:spPr>
                <a:xfrm>
                  <a:off x="7952024" y="3982180"/>
                  <a:ext cx="416307" cy="440793"/>
                </a:xfrm>
                <a:custGeom>
                  <a:avLst/>
                  <a:gdLst>
                    <a:gd name="connsiteX0" fmla="*/ 416307 w 416307"/>
                    <a:gd name="connsiteY0" fmla="*/ 48874 h 440793"/>
                    <a:gd name="connsiteX1" fmla="*/ 54911 w 416307"/>
                    <a:gd name="connsiteY1" fmla="*/ 440694 h 440793"/>
                    <a:gd name="connsiteX2" fmla="*/ 0 w 416307"/>
                    <a:gd name="connsiteY2" fmla="*/ 425148 h 440793"/>
                    <a:gd name="connsiteX3" fmla="*/ 301811 w 416307"/>
                    <a:gd name="connsiteY3" fmla="*/ -100 h 440793"/>
                  </a:gdLst>
                  <a:ahLst/>
                  <a:cxnLst>
                    <a:cxn ang="0">
                      <a:pos x="connsiteX0" y="connsiteY0"/>
                    </a:cxn>
                    <a:cxn ang="0">
                      <a:pos x="connsiteX1" y="connsiteY1"/>
                    </a:cxn>
                    <a:cxn ang="0">
                      <a:pos x="connsiteX2" y="connsiteY2"/>
                    </a:cxn>
                    <a:cxn ang="0">
                      <a:pos x="connsiteX3" y="connsiteY3"/>
                    </a:cxn>
                  </a:cxnLst>
                  <a:rect l="l" t="t" r="r" b="b"/>
                  <a:pathLst>
                    <a:path w="416307" h="440793">
                      <a:moveTo>
                        <a:pt x="416307" y="48874"/>
                      </a:moveTo>
                      <a:cubicBezTo>
                        <a:pt x="348720" y="228501"/>
                        <a:pt x="54911" y="440694"/>
                        <a:pt x="54911" y="440694"/>
                      </a:cubicBezTo>
                      <a:lnTo>
                        <a:pt x="0" y="425148"/>
                      </a:lnTo>
                      <a:cubicBezTo>
                        <a:pt x="0" y="425148"/>
                        <a:pt x="256596" y="64048"/>
                        <a:pt x="301811" y="-100"/>
                      </a:cubicBezTo>
                      <a:close/>
                    </a:path>
                  </a:pathLst>
                </a:custGeom>
                <a:solidFill>
                  <a:srgbClr val="D3A77F"/>
                </a:solidFill>
                <a:ln w="12700" cap="flat">
                  <a:noFill/>
                  <a:prstDash val="solid"/>
                  <a:miter/>
                </a:ln>
              </p:spPr>
              <p:txBody>
                <a:bodyPr rtlCol="0" anchor="ctr"/>
                <a:lstStyle/>
                <a:p>
                  <a:endParaRPr lang="nl-NL" sz="1349"/>
                </a:p>
              </p:txBody>
            </p:sp>
            <p:sp>
              <p:nvSpPr>
                <p:cNvPr id="488" name="Vrije vorm 487">
                  <a:extLst>
                    <a:ext uri="{FF2B5EF4-FFF2-40B4-BE49-F238E27FC236}">
                      <a16:creationId xmlns:a16="http://schemas.microsoft.com/office/drawing/2014/main" id="{56E2B73A-2CE0-561F-F101-B118FF9E8660}"/>
                    </a:ext>
                  </a:extLst>
                </p:cNvPr>
                <p:cNvSpPr/>
                <p:nvPr/>
              </p:nvSpPr>
              <p:spPr>
                <a:xfrm>
                  <a:off x="7896334" y="4391691"/>
                  <a:ext cx="209724" cy="93421"/>
                </a:xfrm>
                <a:custGeom>
                  <a:avLst/>
                  <a:gdLst>
                    <a:gd name="connsiteX0" fmla="*/ 0 w 209724"/>
                    <a:gd name="connsiteY0" fmla="*/ -100 h 93421"/>
                    <a:gd name="connsiteX1" fmla="*/ 1905 w 209724"/>
                    <a:gd name="connsiteY1" fmla="*/ 62819 h 93421"/>
                    <a:gd name="connsiteX2" fmla="*/ 209725 w 209724"/>
                    <a:gd name="connsiteY2" fmla="*/ 93321 h 93421"/>
                    <a:gd name="connsiteX3" fmla="*/ 200189 w 209724"/>
                    <a:gd name="connsiteY3" fmla="*/ 32315 h 93421"/>
                    <a:gd name="connsiteX4" fmla="*/ 0 w 209724"/>
                    <a:gd name="connsiteY4" fmla="*/ -100 h 93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724" h="93421">
                      <a:moveTo>
                        <a:pt x="0" y="-100"/>
                      </a:moveTo>
                      <a:lnTo>
                        <a:pt x="1905" y="62819"/>
                      </a:lnTo>
                      <a:lnTo>
                        <a:pt x="209725" y="93321"/>
                      </a:lnTo>
                      <a:lnTo>
                        <a:pt x="200189" y="32315"/>
                      </a:lnTo>
                      <a:cubicBezTo>
                        <a:pt x="200189" y="32315"/>
                        <a:pt x="12546" y="2219"/>
                        <a:pt x="0" y="-100"/>
                      </a:cubicBezTo>
                      <a:close/>
                    </a:path>
                  </a:pathLst>
                </a:custGeom>
                <a:solidFill>
                  <a:srgbClr val="FFFFFF"/>
                </a:solidFill>
                <a:ln w="12700" cap="flat">
                  <a:noFill/>
                  <a:prstDash val="solid"/>
                  <a:miter/>
                </a:ln>
              </p:spPr>
              <p:txBody>
                <a:bodyPr rtlCol="0" anchor="ctr"/>
                <a:lstStyle/>
                <a:p>
                  <a:endParaRPr lang="nl-NL" sz="1349"/>
                </a:p>
              </p:txBody>
            </p:sp>
            <p:sp>
              <p:nvSpPr>
                <p:cNvPr id="489" name="Vrije vorm 488">
                  <a:extLst>
                    <a:ext uri="{FF2B5EF4-FFF2-40B4-BE49-F238E27FC236}">
                      <a16:creationId xmlns:a16="http://schemas.microsoft.com/office/drawing/2014/main" id="{50C90DC3-1FA2-012C-664B-CF32E49BEC8B}"/>
                    </a:ext>
                  </a:extLst>
                </p:cNvPr>
                <p:cNvSpPr/>
                <p:nvPr/>
              </p:nvSpPr>
              <p:spPr>
                <a:xfrm>
                  <a:off x="7891399" y="4385933"/>
                  <a:ext cx="220361" cy="104834"/>
                </a:xfrm>
                <a:custGeom>
                  <a:avLst/>
                  <a:gdLst>
                    <a:gd name="connsiteX0" fmla="*/ 220362 w 220361"/>
                    <a:gd name="connsiteY0" fmla="*/ 104734 h 104834"/>
                    <a:gd name="connsiteX1" fmla="*/ 2195 w 220361"/>
                    <a:gd name="connsiteY1" fmla="*/ 72708 h 104834"/>
                    <a:gd name="connsiteX2" fmla="*/ 0 w 220361"/>
                    <a:gd name="connsiteY2" fmla="*/ -100 h 104834"/>
                    <a:gd name="connsiteX3" fmla="*/ 5804 w 220361"/>
                    <a:gd name="connsiteY3" fmla="*/ 967 h 104834"/>
                    <a:gd name="connsiteX4" fmla="*/ 205886 w 220361"/>
                    <a:gd name="connsiteY4" fmla="*/ 33377 h 104834"/>
                    <a:gd name="connsiteX5" fmla="*/ 209297 w 220361"/>
                    <a:gd name="connsiteY5" fmla="*/ 33923 h 104834"/>
                    <a:gd name="connsiteX6" fmla="*/ 11473 w 220361"/>
                    <a:gd name="connsiteY6" fmla="*/ 64448 h 104834"/>
                    <a:gd name="connsiteX7" fmla="*/ 208950 w 220361"/>
                    <a:gd name="connsiteY7" fmla="*/ 93422 h 104834"/>
                    <a:gd name="connsiteX8" fmla="*/ 200963 w 220361"/>
                    <a:gd name="connsiteY8" fmla="*/ 42233 h 104834"/>
                    <a:gd name="connsiteX9" fmla="*/ 9873 w 220361"/>
                    <a:gd name="connsiteY9" fmla="*/ 11336 h 10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361" h="104834">
                      <a:moveTo>
                        <a:pt x="220362" y="104734"/>
                      </a:moveTo>
                      <a:lnTo>
                        <a:pt x="2195" y="72708"/>
                      </a:lnTo>
                      <a:lnTo>
                        <a:pt x="0" y="-100"/>
                      </a:lnTo>
                      <a:lnTo>
                        <a:pt x="5804" y="967"/>
                      </a:lnTo>
                      <a:cubicBezTo>
                        <a:pt x="18146" y="3249"/>
                        <a:pt x="204013" y="33079"/>
                        <a:pt x="205886" y="33377"/>
                      </a:cubicBezTo>
                      <a:lnTo>
                        <a:pt x="209297" y="33923"/>
                      </a:lnTo>
                      <a:close/>
                      <a:moveTo>
                        <a:pt x="11473" y="64448"/>
                      </a:moveTo>
                      <a:lnTo>
                        <a:pt x="208950" y="93422"/>
                      </a:lnTo>
                      <a:lnTo>
                        <a:pt x="200963" y="42233"/>
                      </a:lnTo>
                      <a:cubicBezTo>
                        <a:pt x="176862" y="38363"/>
                        <a:pt x="41242" y="16595"/>
                        <a:pt x="9873" y="11336"/>
                      </a:cubicBezTo>
                      <a:close/>
                    </a:path>
                  </a:pathLst>
                </a:custGeom>
                <a:solidFill>
                  <a:srgbClr val="D0DCE7"/>
                </a:solidFill>
                <a:ln w="12700" cap="flat">
                  <a:noFill/>
                  <a:prstDash val="solid"/>
                  <a:miter/>
                </a:ln>
              </p:spPr>
              <p:txBody>
                <a:bodyPr rtlCol="0" anchor="ctr"/>
                <a:lstStyle/>
                <a:p>
                  <a:endParaRPr lang="nl-NL" sz="1349"/>
                </a:p>
              </p:txBody>
            </p:sp>
            <p:sp>
              <p:nvSpPr>
                <p:cNvPr id="490" name="Vrije vorm 489">
                  <a:extLst>
                    <a:ext uri="{FF2B5EF4-FFF2-40B4-BE49-F238E27FC236}">
                      <a16:creationId xmlns:a16="http://schemas.microsoft.com/office/drawing/2014/main" id="{A643E621-6457-FBD4-86F0-81541CFBDA2C}"/>
                    </a:ext>
                  </a:extLst>
                </p:cNvPr>
                <p:cNvSpPr/>
                <p:nvPr/>
              </p:nvSpPr>
              <p:spPr>
                <a:xfrm>
                  <a:off x="7752676" y="3488248"/>
                  <a:ext cx="83824" cy="366095"/>
                </a:xfrm>
                <a:custGeom>
                  <a:avLst/>
                  <a:gdLst>
                    <a:gd name="connsiteX0" fmla="*/ 83825 w 83824"/>
                    <a:gd name="connsiteY0" fmla="*/ -100 h 366095"/>
                    <a:gd name="connsiteX1" fmla="*/ 47334 w 83824"/>
                    <a:gd name="connsiteY1" fmla="*/ 8523 h 366095"/>
                    <a:gd name="connsiteX2" fmla="*/ 0 w 83824"/>
                    <a:gd name="connsiteY2" fmla="*/ 87775 h 366095"/>
                    <a:gd name="connsiteX3" fmla="*/ 30485 w 83824"/>
                    <a:gd name="connsiteY3" fmla="*/ 115633 h 366095"/>
                    <a:gd name="connsiteX4" fmla="*/ 5429 w 83824"/>
                    <a:gd name="connsiteY4" fmla="*/ 144640 h 366095"/>
                    <a:gd name="connsiteX5" fmla="*/ 49137 w 83824"/>
                    <a:gd name="connsiteY5" fmla="*/ 365995 h 366095"/>
                    <a:gd name="connsiteX6" fmla="*/ 52252 w 83824"/>
                    <a:gd name="connsiteY6" fmla="*/ 288762 h 366095"/>
                    <a:gd name="connsiteX7" fmla="*/ 50777 w 83824"/>
                    <a:gd name="connsiteY7" fmla="*/ 155302 h 366095"/>
                    <a:gd name="connsiteX8" fmla="*/ 83825 w 83824"/>
                    <a:gd name="connsiteY8" fmla="*/ -100 h 3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4" h="366095">
                      <a:moveTo>
                        <a:pt x="83825" y="-100"/>
                      </a:moveTo>
                      <a:cubicBezTo>
                        <a:pt x="83825" y="-100"/>
                        <a:pt x="60796" y="4615"/>
                        <a:pt x="47334" y="8523"/>
                      </a:cubicBezTo>
                      <a:lnTo>
                        <a:pt x="0" y="87775"/>
                      </a:lnTo>
                      <a:lnTo>
                        <a:pt x="30485" y="115633"/>
                      </a:lnTo>
                      <a:lnTo>
                        <a:pt x="5429" y="144640"/>
                      </a:lnTo>
                      <a:lnTo>
                        <a:pt x="49137" y="365995"/>
                      </a:lnTo>
                      <a:cubicBezTo>
                        <a:pt x="49137" y="365995"/>
                        <a:pt x="51949" y="331816"/>
                        <a:pt x="52252" y="288762"/>
                      </a:cubicBezTo>
                      <a:cubicBezTo>
                        <a:pt x="52604" y="238805"/>
                        <a:pt x="50472" y="177614"/>
                        <a:pt x="50777" y="155302"/>
                      </a:cubicBezTo>
                      <a:cubicBezTo>
                        <a:pt x="51346" y="113761"/>
                        <a:pt x="76973" y="19626"/>
                        <a:pt x="83825" y="-100"/>
                      </a:cubicBezTo>
                      <a:close/>
                    </a:path>
                  </a:pathLst>
                </a:custGeom>
                <a:solidFill>
                  <a:srgbClr val="D0DCE7"/>
                </a:solidFill>
                <a:ln w="12700" cap="flat">
                  <a:noFill/>
                  <a:prstDash val="solid"/>
                  <a:miter/>
                </a:ln>
              </p:spPr>
              <p:txBody>
                <a:bodyPr rtlCol="0" anchor="ctr"/>
                <a:lstStyle/>
                <a:p>
                  <a:endParaRPr lang="nl-NL" sz="1349"/>
                </a:p>
              </p:txBody>
            </p:sp>
            <p:sp>
              <p:nvSpPr>
                <p:cNvPr id="491" name="Vrije vorm 490">
                  <a:extLst>
                    <a:ext uri="{FF2B5EF4-FFF2-40B4-BE49-F238E27FC236}">
                      <a16:creationId xmlns:a16="http://schemas.microsoft.com/office/drawing/2014/main" id="{9AEED073-420F-9F94-8C99-7C13242D06A0}"/>
                    </a:ext>
                  </a:extLst>
                </p:cNvPr>
                <p:cNvSpPr/>
                <p:nvPr/>
              </p:nvSpPr>
              <p:spPr>
                <a:xfrm>
                  <a:off x="7579747" y="3489180"/>
                  <a:ext cx="248244" cy="461375"/>
                </a:xfrm>
                <a:custGeom>
                  <a:avLst/>
                  <a:gdLst>
                    <a:gd name="connsiteX0" fmla="*/ 9476 w 248244"/>
                    <a:gd name="connsiteY0" fmla="*/ 461275 h 461375"/>
                    <a:gd name="connsiteX1" fmla="*/ 0 w 248244"/>
                    <a:gd name="connsiteY1" fmla="*/ 460357 h 461375"/>
                    <a:gd name="connsiteX2" fmla="*/ 71134 w 248244"/>
                    <a:gd name="connsiteY2" fmla="*/ 112127 h 461375"/>
                    <a:gd name="connsiteX3" fmla="*/ 246757 w 248244"/>
                    <a:gd name="connsiteY3" fmla="*/ -100 h 461375"/>
                    <a:gd name="connsiteX4" fmla="*/ 248245 w 248244"/>
                    <a:gd name="connsiteY4" fmla="*/ 9301 h 461375"/>
                    <a:gd name="connsiteX5" fmla="*/ 79147 w 248244"/>
                    <a:gd name="connsiteY5" fmla="*/ 117288 h 461375"/>
                    <a:gd name="connsiteX6" fmla="*/ 9476 w 248244"/>
                    <a:gd name="connsiteY6" fmla="*/ 461275 h 46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44" h="461375">
                      <a:moveTo>
                        <a:pt x="9476" y="461275"/>
                      </a:moveTo>
                      <a:lnTo>
                        <a:pt x="0" y="460357"/>
                      </a:lnTo>
                      <a:cubicBezTo>
                        <a:pt x="1104" y="448933"/>
                        <a:pt x="27511" y="179813"/>
                        <a:pt x="71134" y="112127"/>
                      </a:cubicBezTo>
                      <a:cubicBezTo>
                        <a:pt x="111279" y="51676"/>
                        <a:pt x="175034" y="10935"/>
                        <a:pt x="246757" y="-100"/>
                      </a:cubicBezTo>
                      <a:lnTo>
                        <a:pt x="248245" y="9301"/>
                      </a:lnTo>
                      <a:cubicBezTo>
                        <a:pt x="179201" y="19913"/>
                        <a:pt x="117818" y="59113"/>
                        <a:pt x="79147" y="117288"/>
                      </a:cubicBezTo>
                      <a:cubicBezTo>
                        <a:pt x="36764" y="183038"/>
                        <a:pt x="9749" y="458497"/>
                        <a:pt x="9476" y="461275"/>
                      </a:cubicBezTo>
                      <a:close/>
                    </a:path>
                  </a:pathLst>
                </a:custGeom>
                <a:solidFill>
                  <a:srgbClr val="D0DCE7"/>
                </a:solidFill>
                <a:ln w="12700" cap="flat">
                  <a:noFill/>
                  <a:prstDash val="solid"/>
                  <a:miter/>
                </a:ln>
              </p:spPr>
              <p:txBody>
                <a:bodyPr rtlCol="0" anchor="ctr"/>
                <a:lstStyle/>
                <a:p>
                  <a:endParaRPr lang="nl-NL" sz="1349"/>
                </a:p>
              </p:txBody>
            </p:sp>
            <p:sp>
              <p:nvSpPr>
                <p:cNvPr id="492" name="Vrije vorm 491">
                  <a:extLst>
                    <a:ext uri="{FF2B5EF4-FFF2-40B4-BE49-F238E27FC236}">
                      <a16:creationId xmlns:a16="http://schemas.microsoft.com/office/drawing/2014/main" id="{3ADAE840-AC6A-D751-0961-B4DDC7B38673}"/>
                    </a:ext>
                  </a:extLst>
                </p:cNvPr>
                <p:cNvSpPr/>
                <p:nvPr/>
              </p:nvSpPr>
              <p:spPr>
                <a:xfrm>
                  <a:off x="7838583" y="3350123"/>
                  <a:ext cx="129490" cy="88413"/>
                </a:xfrm>
                <a:custGeom>
                  <a:avLst/>
                  <a:gdLst>
                    <a:gd name="connsiteX0" fmla="*/ 0 w 129490"/>
                    <a:gd name="connsiteY0" fmla="*/ 72792 h 88413"/>
                    <a:gd name="connsiteX1" fmla="*/ 0 w 129490"/>
                    <a:gd name="connsiteY1" fmla="*/ 64807 h 88413"/>
                    <a:gd name="connsiteX2" fmla="*/ 128980 w 129490"/>
                    <a:gd name="connsiteY2" fmla="*/ -100 h 88413"/>
                    <a:gd name="connsiteX3" fmla="*/ 129490 w 129490"/>
                    <a:gd name="connsiteY3" fmla="*/ 23921 h 88413"/>
                    <a:gd name="connsiteX4" fmla="*/ 49484 w 129490"/>
                    <a:gd name="connsiteY4" fmla="*/ 87977 h 88413"/>
                    <a:gd name="connsiteX5" fmla="*/ 0 w 129490"/>
                    <a:gd name="connsiteY5" fmla="*/ 72792 h 8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490" h="88413">
                      <a:moveTo>
                        <a:pt x="0" y="72792"/>
                      </a:moveTo>
                      <a:lnTo>
                        <a:pt x="0" y="64807"/>
                      </a:lnTo>
                      <a:cubicBezTo>
                        <a:pt x="50434" y="63142"/>
                        <a:pt x="97592" y="39411"/>
                        <a:pt x="128980" y="-100"/>
                      </a:cubicBezTo>
                      <a:lnTo>
                        <a:pt x="129490" y="23921"/>
                      </a:lnTo>
                      <a:cubicBezTo>
                        <a:pt x="109618" y="71271"/>
                        <a:pt x="76228" y="86572"/>
                        <a:pt x="49484" y="87977"/>
                      </a:cubicBezTo>
                      <a:cubicBezTo>
                        <a:pt x="31618" y="89777"/>
                        <a:pt x="13780" y="84303"/>
                        <a:pt x="0" y="72792"/>
                      </a:cubicBezTo>
                      <a:close/>
                    </a:path>
                  </a:pathLst>
                </a:custGeom>
                <a:solidFill>
                  <a:srgbClr val="A07355"/>
                </a:solidFill>
                <a:ln w="12700" cap="flat">
                  <a:noFill/>
                  <a:prstDash val="solid"/>
                  <a:miter/>
                </a:ln>
              </p:spPr>
              <p:txBody>
                <a:bodyPr rtlCol="0" anchor="ctr"/>
                <a:lstStyle/>
                <a:p>
                  <a:endParaRPr lang="nl-NL" sz="1349"/>
                </a:p>
              </p:txBody>
            </p:sp>
            <p:sp>
              <p:nvSpPr>
                <p:cNvPr id="493" name="Vrije vorm 492">
                  <a:extLst>
                    <a:ext uri="{FF2B5EF4-FFF2-40B4-BE49-F238E27FC236}">
                      <a16:creationId xmlns:a16="http://schemas.microsoft.com/office/drawing/2014/main" id="{F9CE1549-5A5B-4544-DE53-559F5652D64C}"/>
                    </a:ext>
                  </a:extLst>
                </p:cNvPr>
                <p:cNvSpPr/>
                <p:nvPr/>
              </p:nvSpPr>
              <p:spPr>
                <a:xfrm>
                  <a:off x="7796139" y="3278276"/>
                  <a:ext cx="233540" cy="214998"/>
                </a:xfrm>
                <a:custGeom>
                  <a:avLst/>
                  <a:gdLst>
                    <a:gd name="connsiteX0" fmla="*/ 78849 w 233540"/>
                    <a:gd name="connsiteY0" fmla="*/ 214897 h 214998"/>
                    <a:gd name="connsiteX1" fmla="*/ 645 w 233540"/>
                    <a:gd name="connsiteY1" fmla="*/ 144780 h 214998"/>
                    <a:gd name="connsiteX2" fmla="*/ 0 w 233540"/>
                    <a:gd name="connsiteY2" fmla="*/ 117764 h 214998"/>
                    <a:gd name="connsiteX3" fmla="*/ 10072 w 233540"/>
                    <a:gd name="connsiteY3" fmla="*/ 117528 h 214998"/>
                    <a:gd name="connsiteX4" fmla="*/ 10705 w 233540"/>
                    <a:gd name="connsiteY4" fmla="*/ 144233 h 214998"/>
                    <a:gd name="connsiteX5" fmla="*/ 66707 w 233540"/>
                    <a:gd name="connsiteY5" fmla="*/ 203721 h 214998"/>
                    <a:gd name="connsiteX6" fmla="*/ 137804 w 233540"/>
                    <a:gd name="connsiteY6" fmla="*/ 165865 h 214998"/>
                    <a:gd name="connsiteX7" fmla="*/ 190185 w 233540"/>
                    <a:gd name="connsiteY7" fmla="*/ 88684 h 214998"/>
                    <a:gd name="connsiteX8" fmla="*/ 218750 w 233540"/>
                    <a:gd name="connsiteY8" fmla="*/ 47684 h 214998"/>
                    <a:gd name="connsiteX9" fmla="*/ 221342 w 233540"/>
                    <a:gd name="connsiteY9" fmla="*/ 17885 h 214998"/>
                    <a:gd name="connsiteX10" fmla="*/ 210824 w 233540"/>
                    <a:gd name="connsiteY10" fmla="*/ 9804 h 214998"/>
                    <a:gd name="connsiteX11" fmla="*/ 212696 w 233540"/>
                    <a:gd name="connsiteY11" fmla="*/ -100 h 214998"/>
                    <a:gd name="connsiteX12" fmla="*/ 230135 w 233540"/>
                    <a:gd name="connsiteY12" fmla="*/ 12954 h 214998"/>
                    <a:gd name="connsiteX13" fmla="*/ 228051 w 233540"/>
                    <a:gd name="connsiteY13" fmla="*/ 51542 h 214998"/>
                    <a:gd name="connsiteX14" fmla="*/ 197700 w 233540"/>
                    <a:gd name="connsiteY14" fmla="*/ 95401 h 214998"/>
                    <a:gd name="connsiteX15" fmla="*/ 146882 w 233540"/>
                    <a:gd name="connsiteY15" fmla="*/ 170207 h 214998"/>
                    <a:gd name="connsiteX16" fmla="*/ 78849 w 233540"/>
                    <a:gd name="connsiteY16" fmla="*/ 214897 h 21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540" h="214998">
                      <a:moveTo>
                        <a:pt x="78849" y="214897"/>
                      </a:moveTo>
                      <a:cubicBezTo>
                        <a:pt x="38732" y="214841"/>
                        <a:pt x="5062" y="184653"/>
                        <a:pt x="645" y="144780"/>
                      </a:cubicBezTo>
                      <a:lnTo>
                        <a:pt x="0" y="117764"/>
                      </a:lnTo>
                      <a:lnTo>
                        <a:pt x="10072" y="117528"/>
                      </a:lnTo>
                      <a:lnTo>
                        <a:pt x="10705" y="144233"/>
                      </a:lnTo>
                      <a:cubicBezTo>
                        <a:pt x="13701" y="174477"/>
                        <a:pt x="36699" y="198906"/>
                        <a:pt x="66707" y="203721"/>
                      </a:cubicBezTo>
                      <a:cubicBezTo>
                        <a:pt x="96360" y="209396"/>
                        <a:pt x="125959" y="193635"/>
                        <a:pt x="137804" y="165865"/>
                      </a:cubicBezTo>
                      <a:cubicBezTo>
                        <a:pt x="151072" y="137529"/>
                        <a:pt x="168752" y="111479"/>
                        <a:pt x="190185" y="88684"/>
                      </a:cubicBezTo>
                      <a:cubicBezTo>
                        <a:pt x="202116" y="76864"/>
                        <a:pt x="211796" y="62971"/>
                        <a:pt x="218750" y="47684"/>
                      </a:cubicBezTo>
                      <a:cubicBezTo>
                        <a:pt x="223833" y="38578"/>
                        <a:pt x="224777" y="27732"/>
                        <a:pt x="221342" y="17885"/>
                      </a:cubicBezTo>
                      <a:cubicBezTo>
                        <a:pt x="219118" y="13842"/>
                        <a:pt x="215304" y="10912"/>
                        <a:pt x="210824" y="9804"/>
                      </a:cubicBezTo>
                      <a:lnTo>
                        <a:pt x="212696" y="-100"/>
                      </a:lnTo>
                      <a:cubicBezTo>
                        <a:pt x="220093" y="1592"/>
                        <a:pt x="226428" y="6334"/>
                        <a:pt x="230135" y="12954"/>
                      </a:cubicBezTo>
                      <a:cubicBezTo>
                        <a:pt x="235319" y="25469"/>
                        <a:pt x="234553" y="39658"/>
                        <a:pt x="228051" y="51542"/>
                      </a:cubicBezTo>
                      <a:cubicBezTo>
                        <a:pt x="220676" y="67880"/>
                        <a:pt x="210392" y="82742"/>
                        <a:pt x="197700" y="95401"/>
                      </a:cubicBezTo>
                      <a:cubicBezTo>
                        <a:pt x="176870" y="117459"/>
                        <a:pt x="159713" y="142715"/>
                        <a:pt x="146882" y="170207"/>
                      </a:cubicBezTo>
                      <a:cubicBezTo>
                        <a:pt x="135257" y="197430"/>
                        <a:pt x="108451" y="215039"/>
                        <a:pt x="78849" y="214897"/>
                      </a:cubicBezTo>
                      <a:close/>
                    </a:path>
                  </a:pathLst>
                </a:custGeom>
                <a:solidFill>
                  <a:srgbClr val="D8E3EA"/>
                </a:solidFill>
                <a:ln w="12700" cap="flat">
                  <a:noFill/>
                  <a:prstDash val="solid"/>
                  <a:miter/>
                </a:ln>
              </p:spPr>
              <p:txBody>
                <a:bodyPr rtlCol="0" anchor="ctr"/>
                <a:lstStyle/>
                <a:p>
                  <a:endParaRPr lang="nl-NL" sz="1349"/>
                </a:p>
              </p:txBody>
            </p:sp>
            <p:sp>
              <p:nvSpPr>
                <p:cNvPr id="494" name="Vrije vorm 493">
                  <a:extLst>
                    <a:ext uri="{FF2B5EF4-FFF2-40B4-BE49-F238E27FC236}">
                      <a16:creationId xmlns:a16="http://schemas.microsoft.com/office/drawing/2014/main" id="{FA05BA87-EC10-5E36-3FE4-520AAE4F51DC}"/>
                    </a:ext>
                  </a:extLst>
                </p:cNvPr>
                <p:cNvSpPr/>
                <p:nvPr/>
              </p:nvSpPr>
              <p:spPr>
                <a:xfrm>
                  <a:off x="7981406" y="3265850"/>
                  <a:ext cx="27068" cy="27068"/>
                </a:xfrm>
                <a:custGeom>
                  <a:avLst/>
                  <a:gdLst>
                    <a:gd name="connsiteX0" fmla="*/ 27069 w 27068"/>
                    <a:gd name="connsiteY0" fmla="*/ 13534 h 27068"/>
                    <a:gd name="connsiteX1" fmla="*/ 13535 w 27068"/>
                    <a:gd name="connsiteY1" fmla="*/ 27068 h 27068"/>
                    <a:gd name="connsiteX2" fmla="*/ 1 w 27068"/>
                    <a:gd name="connsiteY2" fmla="*/ 13534 h 27068"/>
                    <a:gd name="connsiteX3" fmla="*/ 13535 w 27068"/>
                    <a:gd name="connsiteY3" fmla="*/ 0 h 27068"/>
                    <a:gd name="connsiteX4" fmla="*/ 27069 w 27068"/>
                    <a:gd name="connsiteY4" fmla="*/ 13534 h 27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8" h="27068">
                      <a:moveTo>
                        <a:pt x="27069" y="13534"/>
                      </a:moveTo>
                      <a:cubicBezTo>
                        <a:pt x="27069" y="21009"/>
                        <a:pt x="21010" y="27068"/>
                        <a:pt x="13535" y="27068"/>
                      </a:cubicBezTo>
                      <a:cubicBezTo>
                        <a:pt x="6060" y="27068"/>
                        <a:pt x="1" y="21009"/>
                        <a:pt x="1" y="13534"/>
                      </a:cubicBezTo>
                      <a:cubicBezTo>
                        <a:pt x="1" y="6059"/>
                        <a:pt x="6060" y="0"/>
                        <a:pt x="13535" y="0"/>
                      </a:cubicBezTo>
                      <a:cubicBezTo>
                        <a:pt x="21010" y="0"/>
                        <a:pt x="27069" y="6059"/>
                        <a:pt x="27069" y="13534"/>
                      </a:cubicBezTo>
                      <a:close/>
                    </a:path>
                  </a:pathLst>
                </a:custGeom>
                <a:solidFill>
                  <a:srgbClr val="303B39"/>
                </a:solidFill>
                <a:ln w="12700" cap="flat">
                  <a:noFill/>
                  <a:prstDash val="solid"/>
                  <a:miter/>
                </a:ln>
              </p:spPr>
              <p:txBody>
                <a:bodyPr rtlCol="0" anchor="ctr"/>
                <a:lstStyle/>
                <a:p>
                  <a:endParaRPr lang="nl-NL" sz="1349"/>
                </a:p>
              </p:txBody>
            </p:sp>
            <p:sp>
              <p:nvSpPr>
                <p:cNvPr id="495" name="Vrije vorm 494">
                  <a:extLst>
                    <a:ext uri="{FF2B5EF4-FFF2-40B4-BE49-F238E27FC236}">
                      <a16:creationId xmlns:a16="http://schemas.microsoft.com/office/drawing/2014/main" id="{3A77ECCF-929E-3DAC-C5B1-38480E848835}"/>
                    </a:ext>
                  </a:extLst>
                </p:cNvPr>
                <p:cNvSpPr/>
                <p:nvPr/>
              </p:nvSpPr>
              <p:spPr>
                <a:xfrm rot="990402">
                  <a:off x="7988619" y="3274030"/>
                  <a:ext cx="25865" cy="14629"/>
                </a:xfrm>
                <a:custGeom>
                  <a:avLst/>
                  <a:gdLst>
                    <a:gd name="connsiteX0" fmla="*/ 20363 w 25865"/>
                    <a:gd name="connsiteY0" fmla="*/ -101 h 14629"/>
                    <a:gd name="connsiteX1" fmla="*/ 25866 w 25865"/>
                    <a:gd name="connsiteY1" fmla="*/ -101 h 14629"/>
                    <a:gd name="connsiteX2" fmla="*/ 25866 w 25865"/>
                    <a:gd name="connsiteY2" fmla="*/ 14529 h 14629"/>
                    <a:gd name="connsiteX3" fmla="*/ 20363 w 25865"/>
                    <a:gd name="connsiteY3" fmla="*/ 14529 h 14629"/>
                    <a:gd name="connsiteX4" fmla="*/ 5502 w 25865"/>
                    <a:gd name="connsiteY4" fmla="*/ 14529 h 14629"/>
                    <a:gd name="connsiteX5" fmla="*/ 0 w 25865"/>
                    <a:gd name="connsiteY5" fmla="*/ 14529 h 14629"/>
                    <a:gd name="connsiteX6" fmla="*/ 0 w 25865"/>
                    <a:gd name="connsiteY6" fmla="*/ -101 h 14629"/>
                    <a:gd name="connsiteX7" fmla="*/ 5502 w 25865"/>
                    <a:gd name="connsiteY7" fmla="*/ -101 h 1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65" h="14629">
                      <a:moveTo>
                        <a:pt x="20363" y="-101"/>
                      </a:moveTo>
                      <a:cubicBezTo>
                        <a:pt x="23402" y="-101"/>
                        <a:pt x="25866" y="-101"/>
                        <a:pt x="25866" y="-101"/>
                      </a:cubicBezTo>
                      <a:lnTo>
                        <a:pt x="25866" y="14529"/>
                      </a:lnTo>
                      <a:cubicBezTo>
                        <a:pt x="25866" y="14529"/>
                        <a:pt x="23402" y="14529"/>
                        <a:pt x="20363" y="14529"/>
                      </a:cubicBezTo>
                      <a:lnTo>
                        <a:pt x="5502" y="14529"/>
                      </a:lnTo>
                      <a:cubicBezTo>
                        <a:pt x="2463" y="14529"/>
                        <a:pt x="0" y="14529"/>
                        <a:pt x="0" y="14529"/>
                      </a:cubicBezTo>
                      <a:lnTo>
                        <a:pt x="0" y="-101"/>
                      </a:lnTo>
                      <a:cubicBezTo>
                        <a:pt x="0" y="-101"/>
                        <a:pt x="2463" y="-101"/>
                        <a:pt x="5502" y="-101"/>
                      </a:cubicBezTo>
                      <a:close/>
                    </a:path>
                  </a:pathLst>
                </a:custGeom>
                <a:solidFill>
                  <a:srgbClr val="303B39"/>
                </a:solidFill>
                <a:ln w="12700" cap="flat">
                  <a:noFill/>
                  <a:prstDash val="solid"/>
                  <a:miter/>
                </a:ln>
              </p:spPr>
              <p:txBody>
                <a:bodyPr rtlCol="0" anchor="ctr"/>
                <a:lstStyle/>
                <a:p>
                  <a:endParaRPr lang="nl-NL" sz="1349"/>
                </a:p>
              </p:txBody>
            </p:sp>
            <p:sp>
              <p:nvSpPr>
                <p:cNvPr id="496" name="Vrije vorm 495">
                  <a:extLst>
                    <a:ext uri="{FF2B5EF4-FFF2-40B4-BE49-F238E27FC236}">
                      <a16:creationId xmlns:a16="http://schemas.microsoft.com/office/drawing/2014/main" id="{35C51F44-E6EE-90C5-1AA3-EA4B15394226}"/>
                    </a:ext>
                  </a:extLst>
                </p:cNvPr>
                <p:cNvSpPr/>
                <p:nvPr/>
              </p:nvSpPr>
              <p:spPr>
                <a:xfrm>
                  <a:off x="7805321" y="3439169"/>
                  <a:ext cx="140312" cy="350124"/>
                </a:xfrm>
                <a:custGeom>
                  <a:avLst/>
                  <a:gdLst>
                    <a:gd name="connsiteX0" fmla="*/ 139429 w 140312"/>
                    <a:gd name="connsiteY0" fmla="*/ 10570 h 350124"/>
                    <a:gd name="connsiteX1" fmla="*/ 84686 w 140312"/>
                    <a:gd name="connsiteY1" fmla="*/ 109894 h 350124"/>
                    <a:gd name="connsiteX2" fmla="*/ 66014 w 140312"/>
                    <a:gd name="connsiteY2" fmla="*/ 299650 h 350124"/>
                    <a:gd name="connsiteX3" fmla="*/ 63855 w 140312"/>
                    <a:gd name="connsiteY3" fmla="*/ 331657 h 350124"/>
                    <a:gd name="connsiteX4" fmla="*/ 109452 w 140312"/>
                    <a:gd name="connsiteY4" fmla="*/ 328101 h 350124"/>
                    <a:gd name="connsiteX5" fmla="*/ 118722 w 140312"/>
                    <a:gd name="connsiteY5" fmla="*/ 332285 h 350124"/>
                    <a:gd name="connsiteX6" fmla="*/ 118724 w 140312"/>
                    <a:gd name="connsiteY6" fmla="*/ 332292 h 350124"/>
                    <a:gd name="connsiteX7" fmla="*/ 114405 w 140312"/>
                    <a:gd name="connsiteY7" fmla="*/ 341564 h 350124"/>
                    <a:gd name="connsiteX8" fmla="*/ 76302 w 140312"/>
                    <a:gd name="connsiteY8" fmla="*/ 349947 h 350124"/>
                    <a:gd name="connsiteX9" fmla="*/ 53186 w 140312"/>
                    <a:gd name="connsiteY9" fmla="*/ 341437 h 350124"/>
                    <a:gd name="connsiteX10" fmla="*/ 52678 w 140312"/>
                    <a:gd name="connsiteY10" fmla="*/ 294189 h 350124"/>
                    <a:gd name="connsiteX11" fmla="*/ 71349 w 140312"/>
                    <a:gd name="connsiteY11" fmla="*/ 116498 h 350124"/>
                    <a:gd name="connsiteX12" fmla="*/ 70842 w 140312"/>
                    <a:gd name="connsiteY12" fmla="*/ 115990 h 350124"/>
                    <a:gd name="connsiteX13" fmla="*/ 858 w 140312"/>
                    <a:gd name="connsiteY13" fmla="*/ 18445 h 350124"/>
                    <a:gd name="connsiteX14" fmla="*/ 3766 w 140312"/>
                    <a:gd name="connsiteY14" fmla="*/ 8747 h 350124"/>
                    <a:gd name="connsiteX15" fmla="*/ 13463 w 140312"/>
                    <a:gd name="connsiteY15" fmla="*/ 11655 h 350124"/>
                    <a:gd name="connsiteX16" fmla="*/ 13559 w 140312"/>
                    <a:gd name="connsiteY16" fmla="*/ 11840 h 350124"/>
                    <a:gd name="connsiteX17" fmla="*/ 74017 w 140312"/>
                    <a:gd name="connsiteY17" fmla="*/ 99479 h 350124"/>
                    <a:gd name="connsiteX18" fmla="*/ 126854 w 140312"/>
                    <a:gd name="connsiteY18" fmla="*/ 3711 h 350124"/>
                    <a:gd name="connsiteX19" fmla="*/ 136526 w 140312"/>
                    <a:gd name="connsiteY19" fmla="*/ 732 h 350124"/>
                    <a:gd name="connsiteX20" fmla="*/ 136634 w 140312"/>
                    <a:gd name="connsiteY20" fmla="*/ 790 h 350124"/>
                    <a:gd name="connsiteX21" fmla="*/ 139429 w 140312"/>
                    <a:gd name="connsiteY21" fmla="*/ 10569 h 35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0312" h="350124">
                      <a:moveTo>
                        <a:pt x="139429" y="10570"/>
                      </a:moveTo>
                      <a:cubicBezTo>
                        <a:pt x="139047" y="11332"/>
                        <a:pt x="100817" y="81189"/>
                        <a:pt x="84686" y="109894"/>
                      </a:cubicBezTo>
                      <a:cubicBezTo>
                        <a:pt x="94847" y="123484"/>
                        <a:pt x="114026" y="169463"/>
                        <a:pt x="66014" y="299650"/>
                      </a:cubicBezTo>
                      <a:cubicBezTo>
                        <a:pt x="63220" y="306001"/>
                        <a:pt x="57123" y="324418"/>
                        <a:pt x="63855" y="331657"/>
                      </a:cubicBezTo>
                      <a:cubicBezTo>
                        <a:pt x="69571" y="337881"/>
                        <a:pt x="86209" y="336611"/>
                        <a:pt x="109452" y="328101"/>
                      </a:cubicBezTo>
                      <a:cubicBezTo>
                        <a:pt x="113167" y="326697"/>
                        <a:pt x="117318" y="328570"/>
                        <a:pt x="118722" y="332285"/>
                      </a:cubicBezTo>
                      <a:cubicBezTo>
                        <a:pt x="118723" y="332288"/>
                        <a:pt x="118723" y="332290"/>
                        <a:pt x="118724" y="332292"/>
                      </a:cubicBezTo>
                      <a:cubicBezTo>
                        <a:pt x="120017" y="336042"/>
                        <a:pt x="118108" y="340141"/>
                        <a:pt x="114405" y="341564"/>
                      </a:cubicBezTo>
                      <a:cubicBezTo>
                        <a:pt x="102272" y="346501"/>
                        <a:pt x="89387" y="349335"/>
                        <a:pt x="76302" y="349947"/>
                      </a:cubicBezTo>
                      <a:cubicBezTo>
                        <a:pt x="67732" y="350560"/>
                        <a:pt x="59313" y="347461"/>
                        <a:pt x="53186" y="341437"/>
                      </a:cubicBezTo>
                      <a:cubicBezTo>
                        <a:pt x="38833" y="325942"/>
                        <a:pt x="51281" y="297364"/>
                        <a:pt x="52678" y="294189"/>
                      </a:cubicBezTo>
                      <a:cubicBezTo>
                        <a:pt x="106278" y="148886"/>
                        <a:pt x="71730" y="116752"/>
                        <a:pt x="71349" y="116498"/>
                      </a:cubicBezTo>
                      <a:lnTo>
                        <a:pt x="70842" y="115990"/>
                      </a:lnTo>
                      <a:cubicBezTo>
                        <a:pt x="66017" y="112053"/>
                        <a:pt x="35532" y="85380"/>
                        <a:pt x="858" y="18445"/>
                      </a:cubicBezTo>
                      <a:cubicBezTo>
                        <a:pt x="-1018" y="14964"/>
                        <a:pt x="285" y="10622"/>
                        <a:pt x="3766" y="8747"/>
                      </a:cubicBezTo>
                      <a:cubicBezTo>
                        <a:pt x="7246" y="6872"/>
                        <a:pt x="11588" y="8174"/>
                        <a:pt x="13463" y="11655"/>
                      </a:cubicBezTo>
                      <a:cubicBezTo>
                        <a:pt x="13496" y="11716"/>
                        <a:pt x="13528" y="11778"/>
                        <a:pt x="13559" y="11840"/>
                      </a:cubicBezTo>
                      <a:cubicBezTo>
                        <a:pt x="29228" y="43904"/>
                        <a:pt x="49607" y="73444"/>
                        <a:pt x="74017" y="99479"/>
                      </a:cubicBezTo>
                      <a:cubicBezTo>
                        <a:pt x="91038" y="68996"/>
                        <a:pt x="126475" y="4346"/>
                        <a:pt x="126854" y="3711"/>
                      </a:cubicBezTo>
                      <a:cubicBezTo>
                        <a:pt x="128702" y="218"/>
                        <a:pt x="133032" y="-1117"/>
                        <a:pt x="136526" y="732"/>
                      </a:cubicBezTo>
                      <a:cubicBezTo>
                        <a:pt x="136563" y="751"/>
                        <a:pt x="136598" y="770"/>
                        <a:pt x="136634" y="790"/>
                      </a:cubicBezTo>
                      <a:cubicBezTo>
                        <a:pt x="140077" y="2742"/>
                        <a:pt x="141320" y="7093"/>
                        <a:pt x="139429" y="10569"/>
                      </a:cubicBezTo>
                      <a:close/>
                    </a:path>
                  </a:pathLst>
                </a:custGeom>
                <a:solidFill>
                  <a:srgbClr val="303B39"/>
                </a:solidFill>
                <a:ln w="12700" cap="flat">
                  <a:noFill/>
                  <a:prstDash val="solid"/>
                  <a:miter/>
                </a:ln>
              </p:spPr>
              <p:txBody>
                <a:bodyPr rtlCol="0" anchor="ctr"/>
                <a:lstStyle/>
                <a:p>
                  <a:endParaRPr lang="nl-NL" sz="1349"/>
                </a:p>
              </p:txBody>
            </p:sp>
            <p:sp>
              <p:nvSpPr>
                <p:cNvPr id="497" name="Vrije vorm 496">
                  <a:extLst>
                    <a:ext uri="{FF2B5EF4-FFF2-40B4-BE49-F238E27FC236}">
                      <a16:creationId xmlns:a16="http://schemas.microsoft.com/office/drawing/2014/main" id="{C9683F83-DC58-1613-1E25-DDA883EEC2BF}"/>
                    </a:ext>
                  </a:extLst>
                </p:cNvPr>
                <p:cNvSpPr/>
                <p:nvPr/>
              </p:nvSpPr>
              <p:spPr>
                <a:xfrm>
                  <a:off x="7614128" y="4130320"/>
                  <a:ext cx="92444" cy="850677"/>
                </a:xfrm>
                <a:custGeom>
                  <a:avLst/>
                  <a:gdLst>
                    <a:gd name="connsiteX0" fmla="*/ 92445 w 92444"/>
                    <a:gd name="connsiteY0" fmla="*/ -100 h 850677"/>
                    <a:gd name="connsiteX1" fmla="*/ 4916 w 92444"/>
                    <a:gd name="connsiteY1" fmla="*/ 292553 h 850677"/>
                    <a:gd name="connsiteX2" fmla="*/ 11969 w 92444"/>
                    <a:gd name="connsiteY2" fmla="*/ 850577 h 850677"/>
                    <a:gd name="connsiteX3" fmla="*/ 55226 w 92444"/>
                    <a:gd name="connsiteY3" fmla="*/ 850577 h 850677"/>
                  </a:gdLst>
                  <a:ahLst/>
                  <a:cxnLst>
                    <a:cxn ang="0">
                      <a:pos x="connsiteX0" y="connsiteY0"/>
                    </a:cxn>
                    <a:cxn ang="0">
                      <a:pos x="connsiteX1" y="connsiteY1"/>
                    </a:cxn>
                    <a:cxn ang="0">
                      <a:pos x="connsiteX2" y="connsiteY2"/>
                    </a:cxn>
                    <a:cxn ang="0">
                      <a:pos x="connsiteX3" y="connsiteY3"/>
                    </a:cxn>
                  </a:cxnLst>
                  <a:rect l="l" t="t" r="r" b="b"/>
                  <a:pathLst>
                    <a:path w="92444" h="850677">
                      <a:moveTo>
                        <a:pt x="92445" y="-100"/>
                      </a:moveTo>
                      <a:cubicBezTo>
                        <a:pt x="92445" y="-100"/>
                        <a:pt x="19183" y="175497"/>
                        <a:pt x="4916" y="292553"/>
                      </a:cubicBezTo>
                      <a:cubicBezTo>
                        <a:pt x="-9349" y="409610"/>
                        <a:pt x="11969" y="850577"/>
                        <a:pt x="11969" y="850577"/>
                      </a:cubicBezTo>
                      <a:lnTo>
                        <a:pt x="55226" y="850577"/>
                      </a:lnTo>
                    </a:path>
                  </a:pathLst>
                </a:custGeom>
                <a:noFill/>
                <a:ln w="9525" cap="flat">
                  <a:solidFill>
                    <a:srgbClr val="D0DCE7"/>
                  </a:solidFill>
                  <a:prstDash val="solid"/>
                  <a:miter/>
                </a:ln>
              </p:spPr>
              <p:txBody>
                <a:bodyPr rtlCol="0" anchor="ctr"/>
                <a:lstStyle/>
                <a:p>
                  <a:endParaRPr lang="nl-NL" sz="1349"/>
                </a:p>
              </p:txBody>
            </p:sp>
            <p:sp>
              <p:nvSpPr>
                <p:cNvPr id="498" name="Vrije vorm 497">
                  <a:extLst>
                    <a:ext uri="{FF2B5EF4-FFF2-40B4-BE49-F238E27FC236}">
                      <a16:creationId xmlns:a16="http://schemas.microsoft.com/office/drawing/2014/main" id="{D60AD5C1-9E13-8F5D-FFAD-8089E910849C}"/>
                    </a:ext>
                  </a:extLst>
                </p:cNvPr>
                <p:cNvSpPr/>
                <p:nvPr/>
              </p:nvSpPr>
              <p:spPr>
                <a:xfrm rot="19612644">
                  <a:off x="7903422" y="3724577"/>
                  <a:ext cx="106043" cy="45411"/>
                </a:xfrm>
                <a:custGeom>
                  <a:avLst/>
                  <a:gdLst>
                    <a:gd name="connsiteX0" fmla="*/ 106044 w 106043"/>
                    <a:gd name="connsiteY0" fmla="*/ 22605 h 45411"/>
                    <a:gd name="connsiteX1" fmla="*/ 53022 w 106043"/>
                    <a:gd name="connsiteY1" fmla="*/ 45311 h 45411"/>
                    <a:gd name="connsiteX2" fmla="*/ 0 w 106043"/>
                    <a:gd name="connsiteY2" fmla="*/ 22605 h 45411"/>
                    <a:gd name="connsiteX3" fmla="*/ 53022 w 106043"/>
                    <a:gd name="connsiteY3" fmla="*/ -100 h 45411"/>
                    <a:gd name="connsiteX4" fmla="*/ 106044 w 106043"/>
                    <a:gd name="connsiteY4" fmla="*/ 22605 h 4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43" h="45411">
                      <a:moveTo>
                        <a:pt x="106044" y="22605"/>
                      </a:moveTo>
                      <a:cubicBezTo>
                        <a:pt x="106044" y="35145"/>
                        <a:pt x="82305" y="45311"/>
                        <a:pt x="53022" y="45311"/>
                      </a:cubicBezTo>
                      <a:cubicBezTo>
                        <a:pt x="23739" y="45311"/>
                        <a:pt x="0" y="35145"/>
                        <a:pt x="0" y="22605"/>
                      </a:cubicBezTo>
                      <a:cubicBezTo>
                        <a:pt x="0" y="10065"/>
                        <a:pt x="23739" y="-100"/>
                        <a:pt x="53022" y="-100"/>
                      </a:cubicBezTo>
                      <a:cubicBezTo>
                        <a:pt x="82305" y="-100"/>
                        <a:pt x="106044" y="10065"/>
                        <a:pt x="106044" y="22605"/>
                      </a:cubicBezTo>
                      <a:close/>
                    </a:path>
                  </a:pathLst>
                </a:custGeom>
                <a:solidFill>
                  <a:srgbClr val="303B39"/>
                </a:solidFill>
                <a:ln w="12700" cap="flat">
                  <a:noFill/>
                  <a:prstDash val="solid"/>
                  <a:miter/>
                </a:ln>
              </p:spPr>
              <p:txBody>
                <a:bodyPr rtlCol="0" anchor="ctr"/>
                <a:lstStyle/>
                <a:p>
                  <a:endParaRPr lang="nl-NL" sz="1349"/>
                </a:p>
              </p:txBody>
            </p:sp>
            <p:sp>
              <p:nvSpPr>
                <p:cNvPr id="499" name="Vrije vorm 498">
                  <a:extLst>
                    <a:ext uri="{FF2B5EF4-FFF2-40B4-BE49-F238E27FC236}">
                      <a16:creationId xmlns:a16="http://schemas.microsoft.com/office/drawing/2014/main" id="{BA2ACA40-7E6D-A3B6-A631-AC4BDBB89A6D}"/>
                    </a:ext>
                  </a:extLst>
                </p:cNvPr>
                <p:cNvSpPr/>
                <p:nvPr/>
              </p:nvSpPr>
              <p:spPr>
                <a:xfrm rot="19612644">
                  <a:off x="7912716" y="3727774"/>
                  <a:ext cx="85307" cy="36531"/>
                </a:xfrm>
                <a:custGeom>
                  <a:avLst/>
                  <a:gdLst>
                    <a:gd name="connsiteX0" fmla="*/ 85308 w 85307"/>
                    <a:gd name="connsiteY0" fmla="*/ 18165 h 36531"/>
                    <a:gd name="connsiteX1" fmla="*/ 42654 w 85307"/>
                    <a:gd name="connsiteY1" fmla="*/ 36431 h 36531"/>
                    <a:gd name="connsiteX2" fmla="*/ 1 w 85307"/>
                    <a:gd name="connsiteY2" fmla="*/ 18165 h 36531"/>
                    <a:gd name="connsiteX3" fmla="*/ 42654 w 85307"/>
                    <a:gd name="connsiteY3" fmla="*/ -101 h 36531"/>
                    <a:gd name="connsiteX4" fmla="*/ 85308 w 85307"/>
                    <a:gd name="connsiteY4" fmla="*/ 18165 h 36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07" h="36531">
                      <a:moveTo>
                        <a:pt x="85308" y="18165"/>
                      </a:moveTo>
                      <a:cubicBezTo>
                        <a:pt x="85308" y="28253"/>
                        <a:pt x="66211" y="36431"/>
                        <a:pt x="42654" y="36431"/>
                      </a:cubicBezTo>
                      <a:cubicBezTo>
                        <a:pt x="19097" y="36431"/>
                        <a:pt x="1" y="28253"/>
                        <a:pt x="1" y="18165"/>
                      </a:cubicBezTo>
                      <a:cubicBezTo>
                        <a:pt x="1" y="8077"/>
                        <a:pt x="19097" y="-101"/>
                        <a:pt x="42654" y="-101"/>
                      </a:cubicBezTo>
                      <a:cubicBezTo>
                        <a:pt x="66211" y="-101"/>
                        <a:pt x="85308" y="8077"/>
                        <a:pt x="85308" y="18165"/>
                      </a:cubicBezTo>
                      <a:close/>
                    </a:path>
                  </a:pathLst>
                </a:custGeom>
                <a:solidFill>
                  <a:srgbClr val="607672"/>
                </a:solidFill>
                <a:ln w="12700" cap="flat">
                  <a:noFill/>
                  <a:prstDash val="solid"/>
                  <a:miter/>
                </a:ln>
              </p:spPr>
              <p:txBody>
                <a:bodyPr rtlCol="0" anchor="ctr"/>
                <a:lstStyle/>
                <a:p>
                  <a:endParaRPr lang="nl-NL" sz="1349"/>
                </a:p>
              </p:txBody>
            </p:sp>
            <p:sp>
              <p:nvSpPr>
                <p:cNvPr id="500" name="Vrije vorm 499">
                  <a:extLst>
                    <a:ext uri="{FF2B5EF4-FFF2-40B4-BE49-F238E27FC236}">
                      <a16:creationId xmlns:a16="http://schemas.microsoft.com/office/drawing/2014/main" id="{32A5D36E-C098-2D6E-0D9B-47C3AF4F4339}"/>
                    </a:ext>
                  </a:extLst>
                </p:cNvPr>
                <p:cNvSpPr/>
                <p:nvPr/>
              </p:nvSpPr>
              <p:spPr>
                <a:xfrm rot="19612644">
                  <a:off x="7910926" y="3725701"/>
                  <a:ext cx="85307" cy="36531"/>
                </a:xfrm>
                <a:custGeom>
                  <a:avLst/>
                  <a:gdLst>
                    <a:gd name="connsiteX0" fmla="*/ 85307 w 85307"/>
                    <a:gd name="connsiteY0" fmla="*/ 18165 h 36531"/>
                    <a:gd name="connsiteX1" fmla="*/ 42654 w 85307"/>
                    <a:gd name="connsiteY1" fmla="*/ 36431 h 36531"/>
                    <a:gd name="connsiteX2" fmla="*/ 0 w 85307"/>
                    <a:gd name="connsiteY2" fmla="*/ 18165 h 36531"/>
                    <a:gd name="connsiteX3" fmla="*/ 42654 w 85307"/>
                    <a:gd name="connsiteY3" fmla="*/ -100 h 36531"/>
                    <a:gd name="connsiteX4" fmla="*/ 85307 w 85307"/>
                    <a:gd name="connsiteY4" fmla="*/ 18165 h 36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07" h="36531">
                      <a:moveTo>
                        <a:pt x="85307" y="18165"/>
                      </a:moveTo>
                      <a:cubicBezTo>
                        <a:pt x="85307" y="28253"/>
                        <a:pt x="66210" y="36431"/>
                        <a:pt x="42654" y="36431"/>
                      </a:cubicBezTo>
                      <a:cubicBezTo>
                        <a:pt x="19097" y="36431"/>
                        <a:pt x="0" y="28253"/>
                        <a:pt x="0" y="18165"/>
                      </a:cubicBezTo>
                      <a:cubicBezTo>
                        <a:pt x="0" y="8077"/>
                        <a:pt x="19097" y="-100"/>
                        <a:pt x="42654" y="-100"/>
                      </a:cubicBezTo>
                      <a:cubicBezTo>
                        <a:pt x="66210" y="-100"/>
                        <a:pt x="85307" y="8077"/>
                        <a:pt x="85307" y="18165"/>
                      </a:cubicBezTo>
                      <a:close/>
                    </a:path>
                  </a:pathLst>
                </a:custGeom>
                <a:solidFill>
                  <a:srgbClr val="F2F4F4"/>
                </a:solidFill>
                <a:ln w="12700" cap="flat">
                  <a:noFill/>
                  <a:prstDash val="solid"/>
                  <a:miter/>
                </a:ln>
              </p:spPr>
              <p:txBody>
                <a:bodyPr rtlCol="0" anchor="ctr"/>
                <a:lstStyle/>
                <a:p>
                  <a:endParaRPr lang="nl-NL" sz="1349"/>
                </a:p>
              </p:txBody>
            </p:sp>
            <p:sp>
              <p:nvSpPr>
                <p:cNvPr id="501" name="Vrije vorm 500">
                  <a:extLst>
                    <a:ext uri="{FF2B5EF4-FFF2-40B4-BE49-F238E27FC236}">
                      <a16:creationId xmlns:a16="http://schemas.microsoft.com/office/drawing/2014/main" id="{65E4C05C-BA70-02A8-78E7-7AEA25A2F7C4}"/>
                    </a:ext>
                  </a:extLst>
                </p:cNvPr>
                <p:cNvSpPr/>
                <p:nvPr/>
              </p:nvSpPr>
              <p:spPr>
                <a:xfrm rot="19612644">
                  <a:off x="7925320" y="3731132"/>
                  <a:ext cx="55194" cy="23636"/>
                </a:xfrm>
                <a:custGeom>
                  <a:avLst/>
                  <a:gdLst>
                    <a:gd name="connsiteX0" fmla="*/ 55194 w 55194"/>
                    <a:gd name="connsiteY0" fmla="*/ 11718 h 23636"/>
                    <a:gd name="connsiteX1" fmla="*/ 27597 w 55194"/>
                    <a:gd name="connsiteY1" fmla="*/ 23536 h 23636"/>
                    <a:gd name="connsiteX2" fmla="*/ 0 w 55194"/>
                    <a:gd name="connsiteY2" fmla="*/ 11718 h 23636"/>
                    <a:gd name="connsiteX3" fmla="*/ 27597 w 55194"/>
                    <a:gd name="connsiteY3" fmla="*/ -101 h 23636"/>
                    <a:gd name="connsiteX4" fmla="*/ 55194 w 55194"/>
                    <a:gd name="connsiteY4" fmla="*/ 11718 h 23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94" h="23636">
                      <a:moveTo>
                        <a:pt x="55194" y="11718"/>
                      </a:moveTo>
                      <a:cubicBezTo>
                        <a:pt x="55194" y="18245"/>
                        <a:pt x="42839" y="23536"/>
                        <a:pt x="27597" y="23536"/>
                      </a:cubicBezTo>
                      <a:cubicBezTo>
                        <a:pt x="12355" y="23536"/>
                        <a:pt x="0" y="18245"/>
                        <a:pt x="0" y="11718"/>
                      </a:cubicBezTo>
                      <a:cubicBezTo>
                        <a:pt x="0" y="5191"/>
                        <a:pt x="12355" y="-101"/>
                        <a:pt x="27597" y="-101"/>
                      </a:cubicBezTo>
                      <a:cubicBezTo>
                        <a:pt x="42839" y="-101"/>
                        <a:pt x="55194" y="5191"/>
                        <a:pt x="55194" y="11718"/>
                      </a:cubicBezTo>
                      <a:close/>
                    </a:path>
                  </a:pathLst>
                </a:custGeom>
                <a:solidFill>
                  <a:srgbClr val="4D6273"/>
                </a:solidFill>
                <a:ln w="12700" cap="flat">
                  <a:noFill/>
                  <a:prstDash val="solid"/>
                  <a:miter/>
                </a:ln>
              </p:spPr>
              <p:txBody>
                <a:bodyPr rtlCol="0" anchor="ctr"/>
                <a:lstStyle/>
                <a:p>
                  <a:endParaRPr lang="nl-NL" sz="1349"/>
                </a:p>
              </p:txBody>
            </p:sp>
            <p:sp>
              <p:nvSpPr>
                <p:cNvPr id="502" name="Vrije vorm 501">
                  <a:extLst>
                    <a:ext uri="{FF2B5EF4-FFF2-40B4-BE49-F238E27FC236}">
                      <a16:creationId xmlns:a16="http://schemas.microsoft.com/office/drawing/2014/main" id="{E0981843-69E8-D476-062D-2908469468D4}"/>
                    </a:ext>
                  </a:extLst>
                </p:cNvPr>
                <p:cNvSpPr/>
                <p:nvPr/>
              </p:nvSpPr>
              <p:spPr>
                <a:xfrm>
                  <a:off x="7848864" y="3632402"/>
                  <a:ext cx="223436" cy="165117"/>
                </a:xfrm>
                <a:custGeom>
                  <a:avLst/>
                  <a:gdLst>
                    <a:gd name="connsiteX0" fmla="*/ 0 w 223436"/>
                    <a:gd name="connsiteY0" fmla="*/ 104441 h 165117"/>
                    <a:gd name="connsiteX1" fmla="*/ 68165 w 223436"/>
                    <a:gd name="connsiteY1" fmla="*/ 9175 h 165117"/>
                    <a:gd name="connsiteX2" fmla="*/ 122930 w 223436"/>
                    <a:gd name="connsiteY2" fmla="*/ -100 h 165117"/>
                    <a:gd name="connsiteX3" fmla="*/ 190833 w 223436"/>
                    <a:gd name="connsiteY3" fmla="*/ 16180 h 165117"/>
                    <a:gd name="connsiteX4" fmla="*/ 164691 w 223436"/>
                    <a:gd name="connsiteY4" fmla="*/ 27742 h 165117"/>
                    <a:gd name="connsiteX5" fmla="*/ 141956 w 223436"/>
                    <a:gd name="connsiteY5" fmla="*/ 25915 h 165117"/>
                    <a:gd name="connsiteX6" fmla="*/ 114225 w 223436"/>
                    <a:gd name="connsiteY6" fmla="*/ 21777 h 165117"/>
                    <a:gd name="connsiteX7" fmla="*/ 141956 w 223436"/>
                    <a:gd name="connsiteY7" fmla="*/ 25914 h 165117"/>
                    <a:gd name="connsiteX8" fmla="*/ 222833 w 223436"/>
                    <a:gd name="connsiteY8" fmla="*/ 45744 h 165117"/>
                    <a:gd name="connsiteX9" fmla="*/ 200630 w 223436"/>
                    <a:gd name="connsiteY9" fmla="*/ 59023 h 165117"/>
                    <a:gd name="connsiteX10" fmla="*/ 157552 w 223436"/>
                    <a:gd name="connsiteY10" fmla="*/ 55688 h 165117"/>
                    <a:gd name="connsiteX11" fmla="*/ 203815 w 223436"/>
                    <a:gd name="connsiteY11" fmla="*/ 72132 h 165117"/>
                    <a:gd name="connsiteX12" fmla="*/ 189316 w 223436"/>
                    <a:gd name="connsiteY12" fmla="*/ 81966 h 165117"/>
                    <a:gd name="connsiteX13" fmla="*/ 192114 w 223436"/>
                    <a:gd name="connsiteY13" fmla="*/ 83901 h 165117"/>
                    <a:gd name="connsiteX14" fmla="*/ 169002 w 223436"/>
                    <a:gd name="connsiteY14" fmla="*/ 98190 h 165117"/>
                    <a:gd name="connsiteX15" fmla="*/ 145190 w 223436"/>
                    <a:gd name="connsiteY15" fmla="*/ 99045 h 165117"/>
                    <a:gd name="connsiteX16" fmla="*/ 115411 w 223436"/>
                    <a:gd name="connsiteY16" fmla="*/ 114644 h 165117"/>
                    <a:gd name="connsiteX17" fmla="*/ 83775 w 223436"/>
                    <a:gd name="connsiteY17" fmla="*/ 138802 h 165117"/>
                    <a:gd name="connsiteX18" fmla="*/ 38577 w 223436"/>
                    <a:gd name="connsiteY18" fmla="*/ 165017 h 165117"/>
                    <a:gd name="connsiteX19" fmla="*/ 17177 w 223436"/>
                    <a:gd name="connsiteY19" fmla="*/ 160359 h 16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3436" h="165117">
                      <a:moveTo>
                        <a:pt x="0" y="104441"/>
                      </a:moveTo>
                      <a:cubicBezTo>
                        <a:pt x="10810" y="90411"/>
                        <a:pt x="65215" y="11639"/>
                        <a:pt x="68165" y="9175"/>
                      </a:cubicBezTo>
                      <a:cubicBezTo>
                        <a:pt x="86246" y="5132"/>
                        <a:pt x="104526" y="2035"/>
                        <a:pt x="122930" y="-100"/>
                      </a:cubicBezTo>
                      <a:lnTo>
                        <a:pt x="190833" y="16180"/>
                      </a:lnTo>
                      <a:cubicBezTo>
                        <a:pt x="182596" y="21033"/>
                        <a:pt x="173824" y="24912"/>
                        <a:pt x="164691" y="27742"/>
                      </a:cubicBezTo>
                      <a:cubicBezTo>
                        <a:pt x="157069" y="27960"/>
                        <a:pt x="149446" y="27347"/>
                        <a:pt x="141956" y="25915"/>
                      </a:cubicBezTo>
                      <a:lnTo>
                        <a:pt x="114225" y="21777"/>
                      </a:lnTo>
                      <a:lnTo>
                        <a:pt x="141956" y="25914"/>
                      </a:lnTo>
                      <a:cubicBezTo>
                        <a:pt x="141956" y="25914"/>
                        <a:pt x="218997" y="45944"/>
                        <a:pt x="222833" y="45744"/>
                      </a:cubicBezTo>
                      <a:cubicBezTo>
                        <a:pt x="226670" y="45542"/>
                        <a:pt x="211352" y="58079"/>
                        <a:pt x="200630" y="59023"/>
                      </a:cubicBezTo>
                      <a:cubicBezTo>
                        <a:pt x="186215" y="58825"/>
                        <a:pt x="171827" y="57711"/>
                        <a:pt x="157552" y="55688"/>
                      </a:cubicBezTo>
                      <a:cubicBezTo>
                        <a:pt x="157552" y="55688"/>
                        <a:pt x="199089" y="70070"/>
                        <a:pt x="203815" y="72132"/>
                      </a:cubicBezTo>
                      <a:cubicBezTo>
                        <a:pt x="201040" y="77725"/>
                        <a:pt x="195539" y="81457"/>
                        <a:pt x="189316" y="81966"/>
                      </a:cubicBezTo>
                      <a:lnTo>
                        <a:pt x="192114" y="83901"/>
                      </a:lnTo>
                      <a:cubicBezTo>
                        <a:pt x="185924" y="90763"/>
                        <a:pt x="177907" y="95719"/>
                        <a:pt x="169002" y="98190"/>
                      </a:cubicBezTo>
                      <a:cubicBezTo>
                        <a:pt x="161255" y="100421"/>
                        <a:pt x="153078" y="100715"/>
                        <a:pt x="145190" y="99045"/>
                      </a:cubicBezTo>
                      <a:cubicBezTo>
                        <a:pt x="145190" y="99045"/>
                        <a:pt x="119938" y="112869"/>
                        <a:pt x="115411" y="114644"/>
                      </a:cubicBezTo>
                      <a:cubicBezTo>
                        <a:pt x="104218" y="121810"/>
                        <a:pt x="93636" y="129890"/>
                        <a:pt x="83775" y="138802"/>
                      </a:cubicBezTo>
                      <a:cubicBezTo>
                        <a:pt x="70203" y="149893"/>
                        <a:pt x="54944" y="158743"/>
                        <a:pt x="38577" y="165017"/>
                      </a:cubicBezTo>
                      <a:cubicBezTo>
                        <a:pt x="31280" y="164345"/>
                        <a:pt x="24093" y="162780"/>
                        <a:pt x="17177" y="160359"/>
                      </a:cubicBezTo>
                      <a:close/>
                    </a:path>
                  </a:pathLst>
                </a:custGeom>
                <a:solidFill>
                  <a:srgbClr val="D3A77F"/>
                </a:solidFill>
                <a:ln w="12700" cap="flat">
                  <a:noFill/>
                  <a:prstDash val="solid"/>
                  <a:miter/>
                </a:ln>
              </p:spPr>
              <p:txBody>
                <a:bodyPr rtlCol="0" anchor="ctr"/>
                <a:lstStyle/>
                <a:p>
                  <a:endParaRPr lang="nl-NL" sz="1349"/>
                </a:p>
              </p:txBody>
            </p:sp>
            <p:sp>
              <p:nvSpPr>
                <p:cNvPr id="503" name="Vrije vorm 502">
                  <a:extLst>
                    <a:ext uri="{FF2B5EF4-FFF2-40B4-BE49-F238E27FC236}">
                      <a16:creationId xmlns:a16="http://schemas.microsoft.com/office/drawing/2014/main" id="{0B11A7F1-2107-C52F-0E50-9F9FF5C015B7}"/>
                    </a:ext>
                  </a:extLst>
                </p:cNvPr>
                <p:cNvSpPr/>
                <p:nvPr/>
              </p:nvSpPr>
              <p:spPr>
                <a:xfrm>
                  <a:off x="7587786" y="3712622"/>
                  <a:ext cx="310698" cy="515021"/>
                </a:xfrm>
                <a:custGeom>
                  <a:avLst/>
                  <a:gdLst>
                    <a:gd name="connsiteX0" fmla="*/ 50640 w 310698"/>
                    <a:gd name="connsiteY0" fmla="*/ 514921 h 515021"/>
                    <a:gd name="connsiteX1" fmla="*/ 310698 w 310698"/>
                    <a:gd name="connsiteY1" fmla="*/ 46867 h 515021"/>
                    <a:gd name="connsiteX2" fmla="*/ 278281 w 310698"/>
                    <a:gd name="connsiteY2" fmla="*/ -100 h 515021"/>
                    <a:gd name="connsiteX3" fmla="*/ 0 w 310698"/>
                    <a:gd name="connsiteY3" fmla="*/ 406850 h 515021"/>
                  </a:gdLst>
                  <a:ahLst/>
                  <a:cxnLst>
                    <a:cxn ang="0">
                      <a:pos x="connsiteX0" y="connsiteY0"/>
                    </a:cxn>
                    <a:cxn ang="0">
                      <a:pos x="connsiteX1" y="connsiteY1"/>
                    </a:cxn>
                    <a:cxn ang="0">
                      <a:pos x="connsiteX2" y="connsiteY2"/>
                    </a:cxn>
                    <a:cxn ang="0">
                      <a:pos x="connsiteX3" y="connsiteY3"/>
                    </a:cxn>
                  </a:cxnLst>
                  <a:rect l="l" t="t" r="r" b="b"/>
                  <a:pathLst>
                    <a:path w="310698" h="515021">
                      <a:moveTo>
                        <a:pt x="50640" y="514921"/>
                      </a:moveTo>
                      <a:cubicBezTo>
                        <a:pt x="198889" y="393034"/>
                        <a:pt x="310698" y="46867"/>
                        <a:pt x="310698" y="46867"/>
                      </a:cubicBezTo>
                      <a:lnTo>
                        <a:pt x="278281" y="-100"/>
                      </a:lnTo>
                      <a:cubicBezTo>
                        <a:pt x="278281" y="-100"/>
                        <a:pt x="46147" y="343369"/>
                        <a:pt x="0" y="406850"/>
                      </a:cubicBezTo>
                      <a:close/>
                    </a:path>
                  </a:pathLst>
                </a:custGeom>
                <a:solidFill>
                  <a:srgbClr val="D3A77F"/>
                </a:solidFill>
                <a:ln w="12700" cap="flat">
                  <a:noFill/>
                  <a:prstDash val="solid"/>
                  <a:miter/>
                </a:ln>
              </p:spPr>
              <p:txBody>
                <a:bodyPr rtlCol="0" anchor="ctr"/>
                <a:lstStyle/>
                <a:p>
                  <a:endParaRPr lang="nl-NL" sz="1349"/>
                </a:p>
              </p:txBody>
            </p:sp>
            <p:sp>
              <p:nvSpPr>
                <p:cNvPr id="504" name="Vrije vorm 503">
                  <a:extLst>
                    <a:ext uri="{FF2B5EF4-FFF2-40B4-BE49-F238E27FC236}">
                      <a16:creationId xmlns:a16="http://schemas.microsoft.com/office/drawing/2014/main" id="{53604647-2DC7-2A6E-0621-20C3F3F88C04}"/>
                    </a:ext>
                  </a:extLst>
                </p:cNvPr>
                <p:cNvSpPr/>
                <p:nvPr/>
              </p:nvSpPr>
              <p:spPr>
                <a:xfrm>
                  <a:off x="7863078" y="3199588"/>
                  <a:ext cx="42123" cy="12233"/>
                </a:xfrm>
                <a:custGeom>
                  <a:avLst/>
                  <a:gdLst>
                    <a:gd name="connsiteX0" fmla="*/ 42123 w 42123"/>
                    <a:gd name="connsiteY0" fmla="*/ 5603 h 12233"/>
                    <a:gd name="connsiteX1" fmla="*/ 0 w 42123"/>
                    <a:gd name="connsiteY1" fmla="*/ 5603 h 12233"/>
                    <a:gd name="connsiteX2" fmla="*/ 4279 w 42123"/>
                    <a:gd name="connsiteY2" fmla="*/ 11360 h 12233"/>
                    <a:gd name="connsiteX3" fmla="*/ 39130 w 42123"/>
                    <a:gd name="connsiteY3" fmla="*/ 12133 h 12233"/>
                  </a:gdLst>
                  <a:ahLst/>
                  <a:cxnLst>
                    <a:cxn ang="0">
                      <a:pos x="connsiteX0" y="connsiteY0"/>
                    </a:cxn>
                    <a:cxn ang="0">
                      <a:pos x="connsiteX1" y="connsiteY1"/>
                    </a:cxn>
                    <a:cxn ang="0">
                      <a:pos x="connsiteX2" y="connsiteY2"/>
                    </a:cxn>
                    <a:cxn ang="0">
                      <a:pos x="connsiteX3" y="connsiteY3"/>
                    </a:cxn>
                  </a:cxnLst>
                  <a:rect l="l" t="t" r="r" b="b"/>
                  <a:pathLst>
                    <a:path w="42123" h="12233">
                      <a:moveTo>
                        <a:pt x="42123" y="5603"/>
                      </a:moveTo>
                      <a:cubicBezTo>
                        <a:pt x="29112" y="-2002"/>
                        <a:pt x="13011" y="-2002"/>
                        <a:pt x="0" y="5603"/>
                      </a:cubicBezTo>
                      <a:lnTo>
                        <a:pt x="4279" y="11360"/>
                      </a:lnTo>
                      <a:cubicBezTo>
                        <a:pt x="15207" y="5402"/>
                        <a:pt x="28477" y="5696"/>
                        <a:pt x="39130" y="12133"/>
                      </a:cubicBezTo>
                      <a:close/>
                    </a:path>
                  </a:pathLst>
                </a:custGeom>
                <a:solidFill>
                  <a:srgbClr val="203B50"/>
                </a:solidFill>
                <a:ln w="12700" cap="flat">
                  <a:noFill/>
                  <a:prstDash val="solid"/>
                  <a:miter/>
                </a:ln>
              </p:spPr>
              <p:txBody>
                <a:bodyPr rtlCol="0" anchor="ctr"/>
                <a:lstStyle/>
                <a:p>
                  <a:endParaRPr lang="nl-NL" sz="1349"/>
                </a:p>
              </p:txBody>
            </p:sp>
          </p:grpSp>
          <p:sp>
            <p:nvSpPr>
              <p:cNvPr id="465" name="Vrije vorm 464">
                <a:extLst>
                  <a:ext uri="{FF2B5EF4-FFF2-40B4-BE49-F238E27FC236}">
                    <a16:creationId xmlns:a16="http://schemas.microsoft.com/office/drawing/2014/main" id="{9EAC936F-DDF1-0E41-0FB5-6A595860E223}"/>
                  </a:ext>
                </a:extLst>
              </p:cNvPr>
              <p:cNvSpPr/>
              <p:nvPr/>
            </p:nvSpPr>
            <p:spPr>
              <a:xfrm>
                <a:off x="7769246" y="3235672"/>
                <a:ext cx="21672" cy="26342"/>
              </a:xfrm>
              <a:custGeom>
                <a:avLst/>
                <a:gdLst>
                  <a:gd name="connsiteX0" fmla="*/ 10378 w 21672"/>
                  <a:gd name="connsiteY0" fmla="*/ -100 h 26342"/>
                  <a:gd name="connsiteX1" fmla="*/ 21558 w 21672"/>
                  <a:gd name="connsiteY1" fmla="*/ 13151 h 26342"/>
                  <a:gd name="connsiteX2" fmla="*/ 11738 w 21672"/>
                  <a:gd name="connsiteY2" fmla="*/ 26189 h 26342"/>
                  <a:gd name="connsiteX3" fmla="*/ 11294 w 21672"/>
                  <a:gd name="connsiteY3" fmla="*/ 26242 h 26342"/>
                  <a:gd name="connsiteX4" fmla="*/ 113 w 21672"/>
                  <a:gd name="connsiteY4" fmla="*/ 12984 h 26342"/>
                  <a:gd name="connsiteX5" fmla="*/ 9938 w 21672"/>
                  <a:gd name="connsiteY5" fmla="*/ -47 h 26342"/>
                  <a:gd name="connsiteX6" fmla="*/ 10379 w 21672"/>
                  <a:gd name="connsiteY6" fmla="*/ -100 h 2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2" h="26342">
                    <a:moveTo>
                      <a:pt x="10378" y="-100"/>
                    </a:moveTo>
                    <a:cubicBezTo>
                      <a:pt x="16992" y="721"/>
                      <a:pt x="21862" y="6493"/>
                      <a:pt x="21558" y="13151"/>
                    </a:cubicBezTo>
                    <a:cubicBezTo>
                      <a:pt x="22447" y="19464"/>
                      <a:pt x="18050" y="25300"/>
                      <a:pt x="11738" y="26189"/>
                    </a:cubicBezTo>
                    <a:cubicBezTo>
                      <a:pt x="11591" y="26210"/>
                      <a:pt x="11442" y="26227"/>
                      <a:pt x="11294" y="26242"/>
                    </a:cubicBezTo>
                    <a:cubicBezTo>
                      <a:pt x="4682" y="25410"/>
                      <a:pt x="-183" y="19642"/>
                      <a:pt x="113" y="12984"/>
                    </a:cubicBezTo>
                    <a:cubicBezTo>
                      <a:pt x="-772" y="6673"/>
                      <a:pt x="3626" y="839"/>
                      <a:pt x="9938" y="-47"/>
                    </a:cubicBezTo>
                    <a:cubicBezTo>
                      <a:pt x="10084" y="-68"/>
                      <a:pt x="10232" y="-86"/>
                      <a:pt x="10379" y="-100"/>
                    </a:cubicBezTo>
                    <a:close/>
                  </a:path>
                </a:pathLst>
              </a:custGeom>
              <a:solidFill>
                <a:srgbClr val="303B39"/>
              </a:solidFill>
              <a:ln w="12700" cap="flat">
                <a:noFill/>
                <a:prstDash val="solid"/>
                <a:miter/>
              </a:ln>
            </p:spPr>
            <p:txBody>
              <a:bodyPr rtlCol="0" anchor="ctr"/>
              <a:lstStyle/>
              <a:p>
                <a:endParaRPr lang="nl-NL" sz="1349"/>
              </a:p>
            </p:txBody>
          </p:sp>
          <p:sp>
            <p:nvSpPr>
              <p:cNvPr id="466" name="Vrije vorm 465">
                <a:extLst>
                  <a:ext uri="{FF2B5EF4-FFF2-40B4-BE49-F238E27FC236}">
                    <a16:creationId xmlns:a16="http://schemas.microsoft.com/office/drawing/2014/main" id="{3E9D3853-2557-5D06-DEF8-3111FE4280F0}"/>
                  </a:ext>
                </a:extLst>
              </p:cNvPr>
              <p:cNvSpPr/>
              <p:nvPr/>
            </p:nvSpPr>
            <p:spPr>
              <a:xfrm>
                <a:off x="7812529" y="3234128"/>
                <a:ext cx="17582" cy="74934"/>
              </a:xfrm>
              <a:custGeom>
                <a:avLst/>
                <a:gdLst>
                  <a:gd name="connsiteX0" fmla="*/ 17582 w 17582"/>
                  <a:gd name="connsiteY0" fmla="*/ 74009 h 74934"/>
                  <a:gd name="connsiteX1" fmla="*/ 1250 w 17582"/>
                  <a:gd name="connsiteY1" fmla="*/ 60725 h 74934"/>
                  <a:gd name="connsiteX2" fmla="*/ 8297 w 17582"/>
                  <a:gd name="connsiteY2" fmla="*/ -100 h 74934"/>
                </a:gdLst>
                <a:ahLst/>
                <a:cxnLst>
                  <a:cxn ang="0">
                    <a:pos x="connsiteX0" y="connsiteY0"/>
                  </a:cxn>
                  <a:cxn ang="0">
                    <a:pos x="connsiteX1" y="connsiteY1"/>
                  </a:cxn>
                  <a:cxn ang="0">
                    <a:pos x="connsiteX2" y="connsiteY2"/>
                  </a:cxn>
                </a:cxnLst>
                <a:rect l="l" t="t" r="r" b="b"/>
                <a:pathLst>
                  <a:path w="17582" h="74934">
                    <a:moveTo>
                      <a:pt x="17582" y="74009"/>
                    </a:moveTo>
                    <a:cubicBezTo>
                      <a:pt x="17582" y="74009"/>
                      <a:pt x="-5545" y="79794"/>
                      <a:pt x="1250" y="60725"/>
                    </a:cubicBezTo>
                    <a:cubicBezTo>
                      <a:pt x="8297" y="40949"/>
                      <a:pt x="10478" y="35992"/>
                      <a:pt x="8297" y="-100"/>
                    </a:cubicBezTo>
                  </a:path>
                </a:pathLst>
              </a:custGeom>
              <a:noFill/>
              <a:ln w="3175" cap="flat">
                <a:solidFill>
                  <a:srgbClr val="A07355"/>
                </a:solidFill>
                <a:prstDash val="solid"/>
                <a:miter/>
              </a:ln>
            </p:spPr>
            <p:txBody>
              <a:bodyPr rtlCol="0" anchor="ctr"/>
              <a:lstStyle/>
              <a:p>
                <a:endParaRPr lang="nl-NL" sz="1349"/>
              </a:p>
            </p:txBody>
          </p:sp>
          <p:sp>
            <p:nvSpPr>
              <p:cNvPr id="467" name="Vrije vorm 466">
                <a:extLst>
                  <a:ext uri="{FF2B5EF4-FFF2-40B4-BE49-F238E27FC236}">
                    <a16:creationId xmlns:a16="http://schemas.microsoft.com/office/drawing/2014/main" id="{8440E217-BDD2-0A34-ADAC-E7EC4936ED61}"/>
                  </a:ext>
                </a:extLst>
              </p:cNvPr>
              <p:cNvSpPr/>
              <p:nvPr/>
            </p:nvSpPr>
            <p:spPr>
              <a:xfrm>
                <a:off x="7759144" y="3199586"/>
                <a:ext cx="42110" cy="12235"/>
              </a:xfrm>
              <a:custGeom>
                <a:avLst/>
                <a:gdLst>
                  <a:gd name="connsiteX0" fmla="*/ 37832 w 42110"/>
                  <a:gd name="connsiteY0" fmla="*/ 11362 h 12235"/>
                  <a:gd name="connsiteX1" fmla="*/ 42111 w 42110"/>
                  <a:gd name="connsiteY1" fmla="*/ 5605 h 12235"/>
                  <a:gd name="connsiteX2" fmla="*/ 0 w 42110"/>
                  <a:gd name="connsiteY2" fmla="*/ 5605 h 12235"/>
                  <a:gd name="connsiteX3" fmla="*/ 2993 w 42110"/>
                  <a:gd name="connsiteY3" fmla="*/ 12135 h 12235"/>
                  <a:gd name="connsiteX4" fmla="*/ 37832 w 42110"/>
                  <a:gd name="connsiteY4" fmla="*/ 11362 h 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10" h="12235">
                    <a:moveTo>
                      <a:pt x="37832" y="11362"/>
                    </a:moveTo>
                    <a:lnTo>
                      <a:pt x="42111" y="5605"/>
                    </a:lnTo>
                    <a:cubicBezTo>
                      <a:pt x="29105" y="-2002"/>
                      <a:pt x="13007" y="-2002"/>
                      <a:pt x="0" y="5605"/>
                    </a:cubicBezTo>
                    <a:lnTo>
                      <a:pt x="2993" y="12135"/>
                    </a:lnTo>
                    <a:cubicBezTo>
                      <a:pt x="13641" y="5695"/>
                      <a:pt x="26910" y="5400"/>
                      <a:pt x="37832" y="11362"/>
                    </a:cubicBezTo>
                    <a:close/>
                  </a:path>
                </a:pathLst>
              </a:custGeom>
              <a:solidFill>
                <a:srgbClr val="203B50"/>
              </a:solidFill>
              <a:ln w="12700" cap="flat">
                <a:noFill/>
                <a:prstDash val="solid"/>
                <a:miter/>
              </a:ln>
            </p:spPr>
            <p:txBody>
              <a:bodyPr rtlCol="0" anchor="ctr"/>
              <a:lstStyle/>
              <a:p>
                <a:endParaRPr lang="nl-NL" sz="1349"/>
              </a:p>
            </p:txBody>
          </p:sp>
        </p:grpSp>
        <p:grpSp>
          <p:nvGrpSpPr>
            <p:cNvPr id="505" name="Groep 504">
              <a:extLst>
                <a:ext uri="{FF2B5EF4-FFF2-40B4-BE49-F238E27FC236}">
                  <a16:creationId xmlns:a16="http://schemas.microsoft.com/office/drawing/2014/main" id="{00DAB98B-222C-DD39-6599-1ED774FAFA16}"/>
                </a:ext>
              </a:extLst>
            </p:cNvPr>
            <p:cNvGrpSpPr/>
            <p:nvPr/>
          </p:nvGrpSpPr>
          <p:grpSpPr>
            <a:xfrm>
              <a:off x="3138999" y="2794138"/>
              <a:ext cx="331297" cy="777479"/>
              <a:chOff x="4173965" y="2928198"/>
              <a:chExt cx="1353921" cy="3177340"/>
            </a:xfrm>
          </p:grpSpPr>
          <p:sp>
            <p:nvSpPr>
              <p:cNvPr id="506" name="Vrije vorm 505">
                <a:extLst>
                  <a:ext uri="{FF2B5EF4-FFF2-40B4-BE49-F238E27FC236}">
                    <a16:creationId xmlns:a16="http://schemas.microsoft.com/office/drawing/2014/main" id="{BDB48E69-5E2B-7704-2D44-A22C6863F8D4}"/>
                  </a:ext>
                </a:extLst>
              </p:cNvPr>
              <p:cNvSpPr/>
              <p:nvPr/>
            </p:nvSpPr>
            <p:spPr>
              <a:xfrm>
                <a:off x="4173965" y="4600696"/>
                <a:ext cx="119432" cy="225973"/>
              </a:xfrm>
              <a:custGeom>
                <a:avLst/>
                <a:gdLst>
                  <a:gd name="connsiteX0" fmla="*/ 77562 w 119432"/>
                  <a:gd name="connsiteY0" fmla="*/ -88 h 216332"/>
                  <a:gd name="connsiteX1" fmla="*/ 104873 w 119432"/>
                  <a:gd name="connsiteY1" fmla="*/ 73896 h 216332"/>
                  <a:gd name="connsiteX2" fmla="*/ 108278 w 119432"/>
                  <a:gd name="connsiteY2" fmla="*/ 114120 h 216332"/>
                  <a:gd name="connsiteX3" fmla="*/ 119432 w 119432"/>
                  <a:gd name="connsiteY3" fmla="*/ 164433 h 216332"/>
                  <a:gd name="connsiteX4" fmla="*/ 103127 w 119432"/>
                  <a:gd name="connsiteY4" fmla="*/ 157897 h 216332"/>
                  <a:gd name="connsiteX5" fmla="*/ 86326 w 119432"/>
                  <a:gd name="connsiteY5" fmla="*/ 122415 h 216332"/>
                  <a:gd name="connsiteX6" fmla="*/ 82514 w 119432"/>
                  <a:gd name="connsiteY6" fmla="*/ 90423 h 216332"/>
                  <a:gd name="connsiteX7" fmla="*/ 73129 w 119432"/>
                  <a:gd name="connsiteY7" fmla="*/ 119196 h 216332"/>
                  <a:gd name="connsiteX8" fmla="*/ 83406 w 119432"/>
                  <a:gd name="connsiteY8" fmla="*/ 165399 h 216332"/>
                  <a:gd name="connsiteX9" fmla="*/ 98484 w 119432"/>
                  <a:gd name="connsiteY9" fmla="*/ 188054 h 216332"/>
                  <a:gd name="connsiteX10" fmla="*/ 113601 w 119432"/>
                  <a:gd name="connsiteY10" fmla="*/ 205114 h 216332"/>
                  <a:gd name="connsiteX11" fmla="*/ 100713 w 119432"/>
                  <a:gd name="connsiteY11" fmla="*/ 210066 h 216332"/>
                  <a:gd name="connsiteX12" fmla="*/ 102360 w 119432"/>
                  <a:gd name="connsiteY12" fmla="*/ 216232 h 216332"/>
                  <a:gd name="connsiteX13" fmla="*/ 81362 w 119432"/>
                  <a:gd name="connsiteY13" fmla="*/ 214337 h 216332"/>
                  <a:gd name="connsiteX14" fmla="*/ 63201 w 119432"/>
                  <a:gd name="connsiteY14" fmla="*/ 204062 h 216332"/>
                  <a:gd name="connsiteX15" fmla="*/ 54373 w 119432"/>
                  <a:gd name="connsiteY15" fmla="*/ 203678 h 216332"/>
                  <a:gd name="connsiteX16" fmla="*/ 20328 w 119432"/>
                  <a:gd name="connsiteY16" fmla="*/ 176454 h 216332"/>
                  <a:gd name="connsiteX17" fmla="*/ 4642 w 119432"/>
                  <a:gd name="connsiteY17" fmla="*/ 161052 h 216332"/>
                  <a:gd name="connsiteX18" fmla="*/ 0 w 119432"/>
                  <a:gd name="connsiteY18" fmla="*/ 109849 h 216332"/>
                  <a:gd name="connsiteX19" fmla="*/ 8851 w 119432"/>
                  <a:gd name="connsiteY19" fmla="*/ 23285 h 216332"/>
                  <a:gd name="connsiteX20" fmla="*/ 8987 w 119432"/>
                  <a:gd name="connsiteY20" fmla="*/ -100 h 216332"/>
                  <a:gd name="connsiteX0" fmla="*/ 77562 w 119432"/>
                  <a:gd name="connsiteY0" fmla="*/ 34937 h 251257"/>
                  <a:gd name="connsiteX1" fmla="*/ 104873 w 119432"/>
                  <a:gd name="connsiteY1" fmla="*/ 108921 h 251257"/>
                  <a:gd name="connsiteX2" fmla="*/ 108278 w 119432"/>
                  <a:gd name="connsiteY2" fmla="*/ 149145 h 251257"/>
                  <a:gd name="connsiteX3" fmla="*/ 119432 w 119432"/>
                  <a:gd name="connsiteY3" fmla="*/ 199458 h 251257"/>
                  <a:gd name="connsiteX4" fmla="*/ 103127 w 119432"/>
                  <a:gd name="connsiteY4" fmla="*/ 192922 h 251257"/>
                  <a:gd name="connsiteX5" fmla="*/ 86326 w 119432"/>
                  <a:gd name="connsiteY5" fmla="*/ 157440 h 251257"/>
                  <a:gd name="connsiteX6" fmla="*/ 82514 w 119432"/>
                  <a:gd name="connsiteY6" fmla="*/ 125448 h 251257"/>
                  <a:gd name="connsiteX7" fmla="*/ 73129 w 119432"/>
                  <a:gd name="connsiteY7" fmla="*/ 154221 h 251257"/>
                  <a:gd name="connsiteX8" fmla="*/ 83406 w 119432"/>
                  <a:gd name="connsiteY8" fmla="*/ 200424 h 251257"/>
                  <a:gd name="connsiteX9" fmla="*/ 98484 w 119432"/>
                  <a:gd name="connsiteY9" fmla="*/ 223079 h 251257"/>
                  <a:gd name="connsiteX10" fmla="*/ 113601 w 119432"/>
                  <a:gd name="connsiteY10" fmla="*/ 240139 h 251257"/>
                  <a:gd name="connsiteX11" fmla="*/ 100713 w 119432"/>
                  <a:gd name="connsiteY11" fmla="*/ 245091 h 251257"/>
                  <a:gd name="connsiteX12" fmla="*/ 102360 w 119432"/>
                  <a:gd name="connsiteY12" fmla="*/ 251257 h 251257"/>
                  <a:gd name="connsiteX13" fmla="*/ 81362 w 119432"/>
                  <a:gd name="connsiteY13" fmla="*/ 249362 h 251257"/>
                  <a:gd name="connsiteX14" fmla="*/ 63201 w 119432"/>
                  <a:gd name="connsiteY14" fmla="*/ 239087 h 251257"/>
                  <a:gd name="connsiteX15" fmla="*/ 54373 w 119432"/>
                  <a:gd name="connsiteY15" fmla="*/ 238703 h 251257"/>
                  <a:gd name="connsiteX16" fmla="*/ 20328 w 119432"/>
                  <a:gd name="connsiteY16" fmla="*/ 211479 h 251257"/>
                  <a:gd name="connsiteX17" fmla="*/ 4642 w 119432"/>
                  <a:gd name="connsiteY17" fmla="*/ 196077 h 251257"/>
                  <a:gd name="connsiteX18" fmla="*/ 0 w 119432"/>
                  <a:gd name="connsiteY18" fmla="*/ 144874 h 251257"/>
                  <a:gd name="connsiteX19" fmla="*/ 8851 w 119432"/>
                  <a:gd name="connsiteY19" fmla="*/ 58310 h 251257"/>
                  <a:gd name="connsiteX20" fmla="*/ 43912 w 119432"/>
                  <a:gd name="connsiteY20" fmla="*/ 0 h 251257"/>
                  <a:gd name="connsiteX21" fmla="*/ 77562 w 119432"/>
                  <a:gd name="connsiteY21" fmla="*/ 34937 h 251257"/>
                  <a:gd name="connsiteX0" fmla="*/ 77562 w 119432"/>
                  <a:gd name="connsiteY0" fmla="*/ 2573 h 218893"/>
                  <a:gd name="connsiteX1" fmla="*/ 104873 w 119432"/>
                  <a:gd name="connsiteY1" fmla="*/ 76557 h 218893"/>
                  <a:gd name="connsiteX2" fmla="*/ 108278 w 119432"/>
                  <a:gd name="connsiteY2" fmla="*/ 116781 h 218893"/>
                  <a:gd name="connsiteX3" fmla="*/ 119432 w 119432"/>
                  <a:gd name="connsiteY3" fmla="*/ 167094 h 218893"/>
                  <a:gd name="connsiteX4" fmla="*/ 103127 w 119432"/>
                  <a:gd name="connsiteY4" fmla="*/ 160558 h 218893"/>
                  <a:gd name="connsiteX5" fmla="*/ 86326 w 119432"/>
                  <a:gd name="connsiteY5" fmla="*/ 125076 h 218893"/>
                  <a:gd name="connsiteX6" fmla="*/ 82514 w 119432"/>
                  <a:gd name="connsiteY6" fmla="*/ 93084 h 218893"/>
                  <a:gd name="connsiteX7" fmla="*/ 73129 w 119432"/>
                  <a:gd name="connsiteY7" fmla="*/ 121857 h 218893"/>
                  <a:gd name="connsiteX8" fmla="*/ 83406 w 119432"/>
                  <a:gd name="connsiteY8" fmla="*/ 168060 h 218893"/>
                  <a:gd name="connsiteX9" fmla="*/ 98484 w 119432"/>
                  <a:gd name="connsiteY9" fmla="*/ 190715 h 218893"/>
                  <a:gd name="connsiteX10" fmla="*/ 113601 w 119432"/>
                  <a:gd name="connsiteY10" fmla="*/ 207775 h 218893"/>
                  <a:gd name="connsiteX11" fmla="*/ 100713 w 119432"/>
                  <a:gd name="connsiteY11" fmla="*/ 212727 h 218893"/>
                  <a:gd name="connsiteX12" fmla="*/ 102360 w 119432"/>
                  <a:gd name="connsiteY12" fmla="*/ 218893 h 218893"/>
                  <a:gd name="connsiteX13" fmla="*/ 81362 w 119432"/>
                  <a:gd name="connsiteY13" fmla="*/ 216998 h 218893"/>
                  <a:gd name="connsiteX14" fmla="*/ 63201 w 119432"/>
                  <a:gd name="connsiteY14" fmla="*/ 206723 h 218893"/>
                  <a:gd name="connsiteX15" fmla="*/ 54373 w 119432"/>
                  <a:gd name="connsiteY15" fmla="*/ 206339 h 218893"/>
                  <a:gd name="connsiteX16" fmla="*/ 20328 w 119432"/>
                  <a:gd name="connsiteY16" fmla="*/ 179115 h 218893"/>
                  <a:gd name="connsiteX17" fmla="*/ 4642 w 119432"/>
                  <a:gd name="connsiteY17" fmla="*/ 163713 h 218893"/>
                  <a:gd name="connsiteX18" fmla="*/ 0 w 119432"/>
                  <a:gd name="connsiteY18" fmla="*/ 112510 h 218893"/>
                  <a:gd name="connsiteX19" fmla="*/ 8851 w 119432"/>
                  <a:gd name="connsiteY19" fmla="*/ 25946 h 218893"/>
                  <a:gd name="connsiteX20" fmla="*/ 77562 w 119432"/>
                  <a:gd name="connsiteY20" fmla="*/ 2573 h 218893"/>
                  <a:gd name="connsiteX0" fmla="*/ 77562 w 119432"/>
                  <a:gd name="connsiteY0" fmla="*/ 7878 h 224198"/>
                  <a:gd name="connsiteX1" fmla="*/ 104873 w 119432"/>
                  <a:gd name="connsiteY1" fmla="*/ 81862 h 224198"/>
                  <a:gd name="connsiteX2" fmla="*/ 108278 w 119432"/>
                  <a:gd name="connsiteY2" fmla="*/ 122086 h 224198"/>
                  <a:gd name="connsiteX3" fmla="*/ 119432 w 119432"/>
                  <a:gd name="connsiteY3" fmla="*/ 172399 h 224198"/>
                  <a:gd name="connsiteX4" fmla="*/ 103127 w 119432"/>
                  <a:gd name="connsiteY4" fmla="*/ 165863 h 224198"/>
                  <a:gd name="connsiteX5" fmla="*/ 86326 w 119432"/>
                  <a:gd name="connsiteY5" fmla="*/ 130381 h 224198"/>
                  <a:gd name="connsiteX6" fmla="*/ 82514 w 119432"/>
                  <a:gd name="connsiteY6" fmla="*/ 98389 h 224198"/>
                  <a:gd name="connsiteX7" fmla="*/ 73129 w 119432"/>
                  <a:gd name="connsiteY7" fmla="*/ 127162 h 224198"/>
                  <a:gd name="connsiteX8" fmla="*/ 83406 w 119432"/>
                  <a:gd name="connsiteY8" fmla="*/ 173365 h 224198"/>
                  <a:gd name="connsiteX9" fmla="*/ 98484 w 119432"/>
                  <a:gd name="connsiteY9" fmla="*/ 196020 h 224198"/>
                  <a:gd name="connsiteX10" fmla="*/ 113601 w 119432"/>
                  <a:gd name="connsiteY10" fmla="*/ 213080 h 224198"/>
                  <a:gd name="connsiteX11" fmla="*/ 100713 w 119432"/>
                  <a:gd name="connsiteY11" fmla="*/ 218032 h 224198"/>
                  <a:gd name="connsiteX12" fmla="*/ 102360 w 119432"/>
                  <a:gd name="connsiteY12" fmla="*/ 224198 h 224198"/>
                  <a:gd name="connsiteX13" fmla="*/ 81362 w 119432"/>
                  <a:gd name="connsiteY13" fmla="*/ 222303 h 224198"/>
                  <a:gd name="connsiteX14" fmla="*/ 63201 w 119432"/>
                  <a:gd name="connsiteY14" fmla="*/ 212028 h 224198"/>
                  <a:gd name="connsiteX15" fmla="*/ 54373 w 119432"/>
                  <a:gd name="connsiteY15" fmla="*/ 211644 h 224198"/>
                  <a:gd name="connsiteX16" fmla="*/ 20328 w 119432"/>
                  <a:gd name="connsiteY16" fmla="*/ 184420 h 224198"/>
                  <a:gd name="connsiteX17" fmla="*/ 4642 w 119432"/>
                  <a:gd name="connsiteY17" fmla="*/ 169018 h 224198"/>
                  <a:gd name="connsiteX18" fmla="*/ 0 w 119432"/>
                  <a:gd name="connsiteY18" fmla="*/ 117815 h 224198"/>
                  <a:gd name="connsiteX19" fmla="*/ 24726 w 119432"/>
                  <a:gd name="connsiteY19" fmla="*/ 12201 h 224198"/>
                  <a:gd name="connsiteX20" fmla="*/ 77562 w 119432"/>
                  <a:gd name="connsiteY20" fmla="*/ 7878 h 224198"/>
                  <a:gd name="connsiteX0" fmla="*/ 77562 w 119432"/>
                  <a:gd name="connsiteY0" fmla="*/ 9653 h 225973"/>
                  <a:gd name="connsiteX1" fmla="*/ 104873 w 119432"/>
                  <a:gd name="connsiteY1" fmla="*/ 83637 h 225973"/>
                  <a:gd name="connsiteX2" fmla="*/ 108278 w 119432"/>
                  <a:gd name="connsiteY2" fmla="*/ 123861 h 225973"/>
                  <a:gd name="connsiteX3" fmla="*/ 119432 w 119432"/>
                  <a:gd name="connsiteY3" fmla="*/ 174174 h 225973"/>
                  <a:gd name="connsiteX4" fmla="*/ 103127 w 119432"/>
                  <a:gd name="connsiteY4" fmla="*/ 167638 h 225973"/>
                  <a:gd name="connsiteX5" fmla="*/ 86326 w 119432"/>
                  <a:gd name="connsiteY5" fmla="*/ 132156 h 225973"/>
                  <a:gd name="connsiteX6" fmla="*/ 82514 w 119432"/>
                  <a:gd name="connsiteY6" fmla="*/ 100164 h 225973"/>
                  <a:gd name="connsiteX7" fmla="*/ 73129 w 119432"/>
                  <a:gd name="connsiteY7" fmla="*/ 128937 h 225973"/>
                  <a:gd name="connsiteX8" fmla="*/ 83406 w 119432"/>
                  <a:gd name="connsiteY8" fmla="*/ 175140 h 225973"/>
                  <a:gd name="connsiteX9" fmla="*/ 98484 w 119432"/>
                  <a:gd name="connsiteY9" fmla="*/ 197795 h 225973"/>
                  <a:gd name="connsiteX10" fmla="*/ 113601 w 119432"/>
                  <a:gd name="connsiteY10" fmla="*/ 214855 h 225973"/>
                  <a:gd name="connsiteX11" fmla="*/ 100713 w 119432"/>
                  <a:gd name="connsiteY11" fmla="*/ 219807 h 225973"/>
                  <a:gd name="connsiteX12" fmla="*/ 102360 w 119432"/>
                  <a:gd name="connsiteY12" fmla="*/ 225973 h 225973"/>
                  <a:gd name="connsiteX13" fmla="*/ 81362 w 119432"/>
                  <a:gd name="connsiteY13" fmla="*/ 224078 h 225973"/>
                  <a:gd name="connsiteX14" fmla="*/ 63201 w 119432"/>
                  <a:gd name="connsiteY14" fmla="*/ 213803 h 225973"/>
                  <a:gd name="connsiteX15" fmla="*/ 54373 w 119432"/>
                  <a:gd name="connsiteY15" fmla="*/ 213419 h 225973"/>
                  <a:gd name="connsiteX16" fmla="*/ 20328 w 119432"/>
                  <a:gd name="connsiteY16" fmla="*/ 186195 h 225973"/>
                  <a:gd name="connsiteX17" fmla="*/ 4642 w 119432"/>
                  <a:gd name="connsiteY17" fmla="*/ 170793 h 225973"/>
                  <a:gd name="connsiteX18" fmla="*/ 0 w 119432"/>
                  <a:gd name="connsiteY18" fmla="*/ 119590 h 225973"/>
                  <a:gd name="connsiteX19" fmla="*/ 18376 w 119432"/>
                  <a:gd name="connsiteY19" fmla="*/ 10801 h 225973"/>
                  <a:gd name="connsiteX20" fmla="*/ 77562 w 119432"/>
                  <a:gd name="connsiteY20" fmla="*/ 9653 h 22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432" h="225973">
                    <a:moveTo>
                      <a:pt x="77562" y="9653"/>
                    </a:moveTo>
                    <a:cubicBezTo>
                      <a:pt x="83256" y="29028"/>
                      <a:pt x="101630" y="67878"/>
                      <a:pt x="104873" y="83637"/>
                    </a:cubicBezTo>
                    <a:cubicBezTo>
                      <a:pt x="105937" y="88775"/>
                      <a:pt x="106322" y="98951"/>
                      <a:pt x="108278" y="123861"/>
                    </a:cubicBezTo>
                    <a:cubicBezTo>
                      <a:pt x="110984" y="140840"/>
                      <a:pt x="114709" y="157642"/>
                      <a:pt x="119432" y="174174"/>
                    </a:cubicBezTo>
                    <a:cubicBezTo>
                      <a:pt x="113241" y="174893"/>
                      <a:pt x="107107" y="172434"/>
                      <a:pt x="103127" y="167638"/>
                    </a:cubicBezTo>
                    <a:cubicBezTo>
                      <a:pt x="95214" y="157051"/>
                      <a:pt x="89501" y="144987"/>
                      <a:pt x="86326" y="132156"/>
                    </a:cubicBezTo>
                    <a:cubicBezTo>
                      <a:pt x="84830" y="121186"/>
                      <a:pt x="83838" y="103978"/>
                      <a:pt x="82514" y="100164"/>
                    </a:cubicBezTo>
                    <a:cubicBezTo>
                      <a:pt x="77005" y="114353"/>
                      <a:pt x="73129" y="128937"/>
                      <a:pt x="73129" y="128937"/>
                    </a:cubicBezTo>
                    <a:cubicBezTo>
                      <a:pt x="75779" y="144363"/>
                      <a:pt x="81115" y="163837"/>
                      <a:pt x="83406" y="175140"/>
                    </a:cubicBezTo>
                    <a:cubicBezTo>
                      <a:pt x="88844" y="182409"/>
                      <a:pt x="93878" y="189972"/>
                      <a:pt x="98484" y="197795"/>
                    </a:cubicBezTo>
                    <a:cubicBezTo>
                      <a:pt x="104943" y="202045"/>
                      <a:pt x="110159" y="207932"/>
                      <a:pt x="113601" y="214855"/>
                    </a:cubicBezTo>
                    <a:cubicBezTo>
                      <a:pt x="109649" y="217291"/>
                      <a:pt x="105279" y="218970"/>
                      <a:pt x="100713" y="219807"/>
                    </a:cubicBezTo>
                    <a:cubicBezTo>
                      <a:pt x="102141" y="221521"/>
                      <a:pt x="102744" y="223776"/>
                      <a:pt x="102360" y="225973"/>
                    </a:cubicBezTo>
                    <a:lnTo>
                      <a:pt x="81362" y="224078"/>
                    </a:lnTo>
                    <a:lnTo>
                      <a:pt x="63201" y="213803"/>
                    </a:lnTo>
                    <a:lnTo>
                      <a:pt x="54373" y="213419"/>
                    </a:lnTo>
                    <a:lnTo>
                      <a:pt x="20328" y="186195"/>
                    </a:lnTo>
                    <a:lnTo>
                      <a:pt x="4642" y="170793"/>
                    </a:lnTo>
                    <a:lnTo>
                      <a:pt x="0" y="119590"/>
                    </a:lnTo>
                    <a:cubicBezTo>
                      <a:pt x="0" y="119590"/>
                      <a:pt x="18314" y="21982"/>
                      <a:pt x="18376" y="10801"/>
                    </a:cubicBezTo>
                    <a:cubicBezTo>
                      <a:pt x="31303" y="-7522"/>
                      <a:pt x="61558" y="1218"/>
                      <a:pt x="77562" y="9653"/>
                    </a:cubicBezTo>
                    <a:close/>
                  </a:path>
                </a:pathLst>
              </a:custGeom>
              <a:solidFill>
                <a:srgbClr val="D3B6A3"/>
              </a:solidFill>
              <a:ln w="12700" cap="flat">
                <a:noFill/>
                <a:prstDash val="solid"/>
                <a:miter/>
              </a:ln>
            </p:spPr>
            <p:txBody>
              <a:bodyPr rtlCol="0" anchor="ctr"/>
              <a:lstStyle/>
              <a:p>
                <a:endParaRPr lang="nl-NL" sz="1349"/>
              </a:p>
            </p:txBody>
          </p:sp>
          <p:sp>
            <p:nvSpPr>
              <p:cNvPr id="507" name="Vrije vorm 506">
                <a:extLst>
                  <a:ext uri="{FF2B5EF4-FFF2-40B4-BE49-F238E27FC236}">
                    <a16:creationId xmlns:a16="http://schemas.microsoft.com/office/drawing/2014/main" id="{9A2B10C2-BC92-5649-2D69-60EA35AB5BB5}"/>
                  </a:ext>
                </a:extLst>
              </p:cNvPr>
              <p:cNvSpPr/>
              <p:nvPr/>
            </p:nvSpPr>
            <p:spPr>
              <a:xfrm>
                <a:off x="4395429" y="4528041"/>
                <a:ext cx="459505" cy="559096"/>
              </a:xfrm>
              <a:custGeom>
                <a:avLst/>
                <a:gdLst>
                  <a:gd name="connsiteX0" fmla="*/ 0 w 459505"/>
                  <a:gd name="connsiteY0" fmla="*/ 559096 h 559096"/>
                  <a:gd name="connsiteX1" fmla="*/ 459506 w 459505"/>
                  <a:gd name="connsiteY1" fmla="*/ 540857 h 559096"/>
                  <a:gd name="connsiteX2" fmla="*/ 419548 w 459505"/>
                  <a:gd name="connsiteY2" fmla="*/ 0 h 559096"/>
                  <a:gd name="connsiteX3" fmla="*/ 31080 w 459505"/>
                  <a:gd name="connsiteY3" fmla="*/ 12155 h 559096"/>
                  <a:gd name="connsiteX4" fmla="*/ 0 w 459505"/>
                  <a:gd name="connsiteY4" fmla="*/ 559096 h 559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505" h="559096">
                    <a:moveTo>
                      <a:pt x="0" y="559096"/>
                    </a:moveTo>
                    <a:lnTo>
                      <a:pt x="459506" y="540857"/>
                    </a:lnTo>
                    <a:lnTo>
                      <a:pt x="419548" y="0"/>
                    </a:lnTo>
                    <a:lnTo>
                      <a:pt x="31080" y="12155"/>
                    </a:lnTo>
                    <a:lnTo>
                      <a:pt x="0" y="559096"/>
                    </a:lnTo>
                    <a:close/>
                  </a:path>
                </a:pathLst>
              </a:custGeom>
              <a:solidFill>
                <a:srgbClr val="D2E3F3"/>
              </a:solidFill>
              <a:ln w="12700" cap="flat">
                <a:noFill/>
                <a:prstDash val="solid"/>
                <a:miter/>
              </a:ln>
            </p:spPr>
            <p:txBody>
              <a:bodyPr rtlCol="0" anchor="ctr"/>
              <a:lstStyle/>
              <a:p>
                <a:endParaRPr lang="nl-NL" sz="1349"/>
              </a:p>
            </p:txBody>
          </p:sp>
          <p:sp>
            <p:nvSpPr>
              <p:cNvPr id="508" name="Vrije vorm 507">
                <a:extLst>
                  <a:ext uri="{FF2B5EF4-FFF2-40B4-BE49-F238E27FC236}">
                    <a16:creationId xmlns:a16="http://schemas.microsoft.com/office/drawing/2014/main" id="{11E8AA30-DA71-5906-46EE-00E2245D81C7}"/>
                  </a:ext>
                </a:extLst>
              </p:cNvPr>
              <p:cNvSpPr/>
              <p:nvPr/>
            </p:nvSpPr>
            <p:spPr>
              <a:xfrm>
                <a:off x="4311753" y="3421006"/>
                <a:ext cx="560701" cy="778578"/>
              </a:xfrm>
              <a:custGeom>
                <a:avLst/>
                <a:gdLst>
                  <a:gd name="connsiteX0" fmla="*/ 543182 w 560701"/>
                  <a:gd name="connsiteY0" fmla="*/ 778478 h 778578"/>
                  <a:gd name="connsiteX1" fmla="*/ 58224 w 560701"/>
                  <a:gd name="connsiteY1" fmla="*/ 778478 h 778578"/>
                  <a:gd name="connsiteX2" fmla="*/ 49879 w 560701"/>
                  <a:gd name="connsiteY2" fmla="*/ 455707 h 778578"/>
                  <a:gd name="connsiteX3" fmla="*/ 0 w 560701"/>
                  <a:gd name="connsiteY3" fmla="*/ 70491 h 778578"/>
                  <a:gd name="connsiteX4" fmla="*/ 208680 w 560701"/>
                  <a:gd name="connsiteY4" fmla="*/ 6237 h 778578"/>
                  <a:gd name="connsiteX5" fmla="*/ 301532 w 560701"/>
                  <a:gd name="connsiteY5" fmla="*/ 847 h 778578"/>
                  <a:gd name="connsiteX6" fmla="*/ 396513 w 560701"/>
                  <a:gd name="connsiteY6" fmla="*/ 7617 h 778578"/>
                  <a:gd name="connsiteX7" fmla="*/ 549520 w 560701"/>
                  <a:gd name="connsiteY7" fmla="*/ 80190 h 778578"/>
                  <a:gd name="connsiteX8" fmla="*/ 548010 w 560701"/>
                  <a:gd name="connsiteY8" fmla="*/ 460690 h 778578"/>
                  <a:gd name="connsiteX9" fmla="*/ 543182 w 560701"/>
                  <a:gd name="connsiteY9" fmla="*/ 778478 h 77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0701" h="778578">
                    <a:moveTo>
                      <a:pt x="543182" y="778478"/>
                    </a:moveTo>
                    <a:lnTo>
                      <a:pt x="58224" y="778478"/>
                    </a:lnTo>
                    <a:lnTo>
                      <a:pt x="49879" y="455707"/>
                    </a:lnTo>
                    <a:lnTo>
                      <a:pt x="0" y="70491"/>
                    </a:lnTo>
                    <a:cubicBezTo>
                      <a:pt x="64734" y="35740"/>
                      <a:pt x="135611" y="13917"/>
                      <a:pt x="208680" y="6237"/>
                    </a:cubicBezTo>
                    <a:cubicBezTo>
                      <a:pt x="239496" y="2598"/>
                      <a:pt x="270502" y="798"/>
                      <a:pt x="301532" y="847"/>
                    </a:cubicBezTo>
                    <a:cubicBezTo>
                      <a:pt x="343923" y="847"/>
                      <a:pt x="359323" y="-3834"/>
                      <a:pt x="396513" y="7617"/>
                    </a:cubicBezTo>
                    <a:cubicBezTo>
                      <a:pt x="462760" y="28008"/>
                      <a:pt x="490045" y="34563"/>
                      <a:pt x="549520" y="80190"/>
                    </a:cubicBezTo>
                    <a:cubicBezTo>
                      <a:pt x="569527" y="240638"/>
                      <a:pt x="558658" y="344855"/>
                      <a:pt x="548010" y="460690"/>
                    </a:cubicBezTo>
                    <a:cubicBezTo>
                      <a:pt x="538279" y="566504"/>
                      <a:pt x="552925" y="672651"/>
                      <a:pt x="543182" y="778478"/>
                    </a:cubicBezTo>
                    <a:close/>
                  </a:path>
                </a:pathLst>
              </a:custGeom>
              <a:solidFill>
                <a:srgbClr val="4792CD"/>
              </a:solidFill>
              <a:ln w="12700" cap="flat">
                <a:noFill/>
                <a:prstDash val="solid"/>
                <a:miter/>
              </a:ln>
            </p:spPr>
            <p:txBody>
              <a:bodyPr rtlCol="0" anchor="ctr"/>
              <a:lstStyle/>
              <a:p>
                <a:endParaRPr lang="nl-NL" sz="1349"/>
              </a:p>
            </p:txBody>
          </p:sp>
          <p:sp>
            <p:nvSpPr>
              <p:cNvPr id="509" name="Vrije vorm 508">
                <a:extLst>
                  <a:ext uri="{FF2B5EF4-FFF2-40B4-BE49-F238E27FC236}">
                    <a16:creationId xmlns:a16="http://schemas.microsoft.com/office/drawing/2014/main" id="{8BA52151-CB21-C2EF-FB7E-B4956C65CCC8}"/>
                  </a:ext>
                </a:extLst>
              </p:cNvPr>
              <p:cNvSpPr/>
              <p:nvPr/>
            </p:nvSpPr>
            <p:spPr>
              <a:xfrm>
                <a:off x="4380814" y="6099657"/>
                <a:ext cx="177396" cy="5881"/>
              </a:xfrm>
              <a:custGeom>
                <a:avLst/>
                <a:gdLst>
                  <a:gd name="connsiteX0" fmla="*/ 0 w 177396"/>
                  <a:gd name="connsiteY0" fmla="*/ 0 h 5881"/>
                  <a:gd name="connsiteX1" fmla="*/ 177397 w 177396"/>
                  <a:gd name="connsiteY1" fmla="*/ 0 h 5881"/>
                  <a:gd name="connsiteX2" fmla="*/ 177397 w 177396"/>
                  <a:gd name="connsiteY2" fmla="*/ 5881 h 5881"/>
                  <a:gd name="connsiteX3" fmla="*/ 0 w 177396"/>
                  <a:gd name="connsiteY3" fmla="*/ 5881 h 5881"/>
                </a:gdLst>
                <a:ahLst/>
                <a:cxnLst>
                  <a:cxn ang="0">
                    <a:pos x="connsiteX0" y="connsiteY0"/>
                  </a:cxn>
                  <a:cxn ang="0">
                    <a:pos x="connsiteX1" y="connsiteY1"/>
                  </a:cxn>
                  <a:cxn ang="0">
                    <a:pos x="connsiteX2" y="connsiteY2"/>
                  </a:cxn>
                  <a:cxn ang="0">
                    <a:pos x="connsiteX3" y="connsiteY3"/>
                  </a:cxn>
                </a:cxnLst>
                <a:rect l="l" t="t" r="r" b="b"/>
                <a:pathLst>
                  <a:path w="177396" h="5881">
                    <a:moveTo>
                      <a:pt x="0" y="0"/>
                    </a:moveTo>
                    <a:lnTo>
                      <a:pt x="177397" y="0"/>
                    </a:lnTo>
                    <a:lnTo>
                      <a:pt x="177397" y="5881"/>
                    </a:lnTo>
                    <a:lnTo>
                      <a:pt x="0" y="5881"/>
                    </a:lnTo>
                    <a:close/>
                  </a:path>
                </a:pathLst>
              </a:custGeom>
              <a:solidFill>
                <a:srgbClr val="000000"/>
              </a:solidFill>
              <a:ln w="12700" cap="flat">
                <a:noFill/>
                <a:prstDash val="solid"/>
                <a:miter/>
              </a:ln>
            </p:spPr>
            <p:txBody>
              <a:bodyPr rtlCol="0" anchor="ctr"/>
              <a:lstStyle/>
              <a:p>
                <a:endParaRPr lang="nl-NL" sz="1349"/>
              </a:p>
            </p:txBody>
          </p:sp>
          <p:sp>
            <p:nvSpPr>
              <p:cNvPr id="510" name="Vrije vorm 509">
                <a:extLst>
                  <a:ext uri="{FF2B5EF4-FFF2-40B4-BE49-F238E27FC236}">
                    <a16:creationId xmlns:a16="http://schemas.microsoft.com/office/drawing/2014/main" id="{4E9346A3-530F-5106-3075-ECFC05BF19FA}"/>
                  </a:ext>
                </a:extLst>
              </p:cNvPr>
              <p:cNvSpPr/>
              <p:nvPr/>
            </p:nvSpPr>
            <p:spPr>
              <a:xfrm>
                <a:off x="4380860" y="5932437"/>
                <a:ext cx="96108" cy="112299"/>
              </a:xfrm>
              <a:custGeom>
                <a:avLst/>
                <a:gdLst>
                  <a:gd name="connsiteX0" fmla="*/ 0 w 96108"/>
                  <a:gd name="connsiteY0" fmla="*/ 0 h 112299"/>
                  <a:gd name="connsiteX1" fmla="*/ 96108 w 96108"/>
                  <a:gd name="connsiteY1" fmla="*/ 0 h 112299"/>
                  <a:gd name="connsiteX2" fmla="*/ 96108 w 96108"/>
                  <a:gd name="connsiteY2" fmla="*/ 112299 h 112299"/>
                  <a:gd name="connsiteX3" fmla="*/ 0 w 96108"/>
                  <a:gd name="connsiteY3" fmla="*/ 112299 h 112299"/>
                </a:gdLst>
                <a:ahLst/>
                <a:cxnLst>
                  <a:cxn ang="0">
                    <a:pos x="connsiteX0" y="connsiteY0"/>
                  </a:cxn>
                  <a:cxn ang="0">
                    <a:pos x="connsiteX1" y="connsiteY1"/>
                  </a:cxn>
                  <a:cxn ang="0">
                    <a:pos x="connsiteX2" y="connsiteY2"/>
                  </a:cxn>
                  <a:cxn ang="0">
                    <a:pos x="connsiteX3" y="connsiteY3"/>
                  </a:cxn>
                </a:cxnLst>
                <a:rect l="l" t="t" r="r" b="b"/>
                <a:pathLst>
                  <a:path w="96108" h="112299">
                    <a:moveTo>
                      <a:pt x="0" y="0"/>
                    </a:moveTo>
                    <a:lnTo>
                      <a:pt x="96108" y="0"/>
                    </a:lnTo>
                    <a:lnTo>
                      <a:pt x="96108" y="112299"/>
                    </a:lnTo>
                    <a:lnTo>
                      <a:pt x="0" y="112299"/>
                    </a:lnTo>
                    <a:close/>
                  </a:path>
                </a:pathLst>
              </a:custGeom>
              <a:solidFill>
                <a:srgbClr val="D3B6A3"/>
              </a:solidFill>
              <a:ln w="12700" cap="flat">
                <a:noFill/>
                <a:prstDash val="solid"/>
                <a:miter/>
              </a:ln>
            </p:spPr>
            <p:txBody>
              <a:bodyPr rtlCol="0" anchor="ctr"/>
              <a:lstStyle/>
              <a:p>
                <a:endParaRPr lang="nl-NL" sz="1349"/>
              </a:p>
            </p:txBody>
          </p:sp>
          <p:sp>
            <p:nvSpPr>
              <p:cNvPr id="511" name="Vrije vorm 510">
                <a:extLst>
                  <a:ext uri="{FF2B5EF4-FFF2-40B4-BE49-F238E27FC236}">
                    <a16:creationId xmlns:a16="http://schemas.microsoft.com/office/drawing/2014/main" id="{BD22B682-F518-6E46-B102-7A8E51D2E8C5}"/>
                  </a:ext>
                </a:extLst>
              </p:cNvPr>
              <p:cNvSpPr/>
              <p:nvPr/>
            </p:nvSpPr>
            <p:spPr>
              <a:xfrm>
                <a:off x="4380814" y="6003166"/>
                <a:ext cx="177441" cy="96491"/>
              </a:xfrm>
              <a:custGeom>
                <a:avLst/>
                <a:gdLst>
                  <a:gd name="connsiteX0" fmla="*/ 177396 w 177441"/>
                  <a:gd name="connsiteY0" fmla="*/ 96390 h 96491"/>
                  <a:gd name="connsiteX1" fmla="*/ 166428 w 177441"/>
                  <a:gd name="connsiteY1" fmla="*/ 59350 h 96491"/>
                  <a:gd name="connsiteX2" fmla="*/ 146199 w 177441"/>
                  <a:gd name="connsiteY2" fmla="*/ 55116 h 96491"/>
                  <a:gd name="connsiteX3" fmla="*/ 96108 w 177441"/>
                  <a:gd name="connsiteY3" fmla="*/ -100 h 96491"/>
                  <a:gd name="connsiteX4" fmla="*/ 29490 w 177441"/>
                  <a:gd name="connsiteY4" fmla="*/ -100 h 96491"/>
                  <a:gd name="connsiteX5" fmla="*/ 0 w 177441"/>
                  <a:gd name="connsiteY5" fmla="*/ 30763 h 96491"/>
                  <a:gd name="connsiteX6" fmla="*/ 0 w 177441"/>
                  <a:gd name="connsiteY6" fmla="*/ 96391 h 9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441" h="96491">
                    <a:moveTo>
                      <a:pt x="177396" y="96390"/>
                    </a:moveTo>
                    <a:cubicBezTo>
                      <a:pt x="177396" y="86783"/>
                      <a:pt x="178771" y="66208"/>
                      <a:pt x="166428" y="59350"/>
                    </a:cubicBezTo>
                    <a:cubicBezTo>
                      <a:pt x="157414" y="54347"/>
                      <a:pt x="151535" y="56725"/>
                      <a:pt x="146199" y="55116"/>
                    </a:cubicBezTo>
                    <a:cubicBezTo>
                      <a:pt x="139686" y="53172"/>
                      <a:pt x="103276" y="8207"/>
                      <a:pt x="96108" y="-100"/>
                    </a:cubicBezTo>
                    <a:lnTo>
                      <a:pt x="29490" y="-100"/>
                    </a:lnTo>
                    <a:lnTo>
                      <a:pt x="0" y="30763"/>
                    </a:lnTo>
                    <a:lnTo>
                      <a:pt x="0" y="96391"/>
                    </a:lnTo>
                    <a:close/>
                  </a:path>
                </a:pathLst>
              </a:custGeom>
              <a:solidFill>
                <a:srgbClr val="152F32"/>
              </a:solidFill>
              <a:ln w="12700" cap="flat">
                <a:noFill/>
                <a:prstDash val="solid"/>
                <a:miter/>
              </a:ln>
            </p:spPr>
            <p:txBody>
              <a:bodyPr rtlCol="0" anchor="ctr"/>
              <a:lstStyle/>
              <a:p>
                <a:endParaRPr lang="nl-NL" sz="1349"/>
              </a:p>
            </p:txBody>
          </p:sp>
          <p:sp>
            <p:nvSpPr>
              <p:cNvPr id="512" name="Vrije vorm 511">
                <a:extLst>
                  <a:ext uri="{FF2B5EF4-FFF2-40B4-BE49-F238E27FC236}">
                    <a16:creationId xmlns:a16="http://schemas.microsoft.com/office/drawing/2014/main" id="{D88F180C-AB1C-9B9D-1D34-881F3E9C3FA6}"/>
                  </a:ext>
                </a:extLst>
              </p:cNvPr>
              <p:cNvSpPr/>
              <p:nvPr/>
            </p:nvSpPr>
            <p:spPr>
              <a:xfrm>
                <a:off x="4319750" y="4228691"/>
                <a:ext cx="310595" cy="1744935"/>
              </a:xfrm>
              <a:custGeom>
                <a:avLst/>
                <a:gdLst>
                  <a:gd name="connsiteX0" fmla="*/ 48569 w 310595"/>
                  <a:gd name="connsiteY0" fmla="*/ -100 h 1744935"/>
                  <a:gd name="connsiteX1" fmla="*/ 30098 w 310595"/>
                  <a:gd name="connsiteY1" fmla="*/ 1744835 h 1744935"/>
                  <a:gd name="connsiteX2" fmla="*/ 183266 w 310595"/>
                  <a:gd name="connsiteY2" fmla="*/ 1744835 h 1744935"/>
                  <a:gd name="connsiteX3" fmla="*/ 310596 w 310595"/>
                  <a:gd name="connsiteY3" fmla="*/ -32 h 1744935"/>
                </a:gdLst>
                <a:ahLst/>
                <a:cxnLst>
                  <a:cxn ang="0">
                    <a:pos x="connsiteX0" y="connsiteY0"/>
                  </a:cxn>
                  <a:cxn ang="0">
                    <a:pos x="connsiteX1" y="connsiteY1"/>
                  </a:cxn>
                  <a:cxn ang="0">
                    <a:pos x="connsiteX2" y="connsiteY2"/>
                  </a:cxn>
                  <a:cxn ang="0">
                    <a:pos x="connsiteX3" y="connsiteY3"/>
                  </a:cxn>
                </a:cxnLst>
                <a:rect l="l" t="t" r="r" b="b"/>
                <a:pathLst>
                  <a:path w="310595" h="1744935">
                    <a:moveTo>
                      <a:pt x="48569" y="-100"/>
                    </a:moveTo>
                    <a:cubicBezTo>
                      <a:pt x="-19968" y="607044"/>
                      <a:pt x="-6201" y="1226041"/>
                      <a:pt x="30098" y="1744835"/>
                    </a:cubicBezTo>
                    <a:lnTo>
                      <a:pt x="183266" y="1744835"/>
                    </a:lnTo>
                    <a:cubicBezTo>
                      <a:pt x="238295" y="1245021"/>
                      <a:pt x="293325" y="662136"/>
                      <a:pt x="310596" y="-32"/>
                    </a:cubicBezTo>
                    <a:close/>
                  </a:path>
                </a:pathLst>
              </a:custGeom>
              <a:solidFill>
                <a:srgbClr val="A6C9E6"/>
              </a:solidFill>
              <a:ln w="12700" cap="flat">
                <a:noFill/>
                <a:prstDash val="solid"/>
                <a:miter/>
              </a:ln>
            </p:spPr>
            <p:txBody>
              <a:bodyPr rtlCol="0" anchor="ctr"/>
              <a:lstStyle/>
              <a:p>
                <a:endParaRPr lang="nl-NL" sz="1349"/>
              </a:p>
            </p:txBody>
          </p:sp>
          <p:sp>
            <p:nvSpPr>
              <p:cNvPr id="513" name="Vrije vorm 512">
                <a:extLst>
                  <a:ext uri="{FF2B5EF4-FFF2-40B4-BE49-F238E27FC236}">
                    <a16:creationId xmlns:a16="http://schemas.microsoft.com/office/drawing/2014/main" id="{212CBA21-BDAE-9BD2-6056-721170961F5E}"/>
                  </a:ext>
                </a:extLst>
              </p:cNvPr>
              <p:cNvSpPr/>
              <p:nvPr/>
            </p:nvSpPr>
            <p:spPr>
              <a:xfrm>
                <a:off x="4823490" y="5935371"/>
                <a:ext cx="118652" cy="112313"/>
              </a:xfrm>
              <a:custGeom>
                <a:avLst/>
                <a:gdLst>
                  <a:gd name="connsiteX0" fmla="*/ 0 w 118652"/>
                  <a:gd name="connsiteY0" fmla="*/ 0 h 112313"/>
                  <a:gd name="connsiteX1" fmla="*/ 118652 w 118652"/>
                  <a:gd name="connsiteY1" fmla="*/ 0 h 112313"/>
                  <a:gd name="connsiteX2" fmla="*/ 118652 w 118652"/>
                  <a:gd name="connsiteY2" fmla="*/ 112313 h 112313"/>
                  <a:gd name="connsiteX3" fmla="*/ 0 w 118652"/>
                  <a:gd name="connsiteY3" fmla="*/ 112313 h 112313"/>
                </a:gdLst>
                <a:ahLst/>
                <a:cxnLst>
                  <a:cxn ang="0">
                    <a:pos x="connsiteX0" y="connsiteY0"/>
                  </a:cxn>
                  <a:cxn ang="0">
                    <a:pos x="connsiteX1" y="connsiteY1"/>
                  </a:cxn>
                  <a:cxn ang="0">
                    <a:pos x="connsiteX2" y="connsiteY2"/>
                  </a:cxn>
                  <a:cxn ang="0">
                    <a:pos x="connsiteX3" y="connsiteY3"/>
                  </a:cxn>
                </a:cxnLst>
                <a:rect l="l" t="t" r="r" b="b"/>
                <a:pathLst>
                  <a:path w="118652" h="112313">
                    <a:moveTo>
                      <a:pt x="0" y="0"/>
                    </a:moveTo>
                    <a:lnTo>
                      <a:pt x="118652" y="0"/>
                    </a:lnTo>
                    <a:lnTo>
                      <a:pt x="118652" y="112313"/>
                    </a:lnTo>
                    <a:lnTo>
                      <a:pt x="0" y="112313"/>
                    </a:lnTo>
                    <a:close/>
                  </a:path>
                </a:pathLst>
              </a:custGeom>
              <a:solidFill>
                <a:srgbClr val="D3B6A3"/>
              </a:solidFill>
              <a:ln w="12700" cap="flat">
                <a:noFill/>
                <a:prstDash val="solid"/>
                <a:miter/>
              </a:ln>
            </p:spPr>
            <p:txBody>
              <a:bodyPr rtlCol="0" anchor="ctr"/>
              <a:lstStyle/>
              <a:p>
                <a:endParaRPr lang="nl-NL" sz="1349"/>
              </a:p>
            </p:txBody>
          </p:sp>
          <p:sp>
            <p:nvSpPr>
              <p:cNvPr id="514" name="Vrije vorm 513">
                <a:extLst>
                  <a:ext uri="{FF2B5EF4-FFF2-40B4-BE49-F238E27FC236}">
                    <a16:creationId xmlns:a16="http://schemas.microsoft.com/office/drawing/2014/main" id="{3E900617-E19F-2B4E-44C3-E8B04F26F9A5}"/>
                  </a:ext>
                </a:extLst>
              </p:cNvPr>
              <p:cNvSpPr/>
              <p:nvPr/>
            </p:nvSpPr>
            <p:spPr>
              <a:xfrm rot="18015132" flipH="1">
                <a:off x="4887468" y="3808463"/>
                <a:ext cx="479369" cy="334276"/>
              </a:xfrm>
              <a:custGeom>
                <a:avLst/>
                <a:gdLst>
                  <a:gd name="connsiteX0" fmla="*/ 751344 w 751343"/>
                  <a:gd name="connsiteY0" fmla="*/ 134086 h 286232"/>
                  <a:gd name="connsiteX1" fmla="*/ 0 w 751343"/>
                  <a:gd name="connsiteY1" fmla="*/ 286232 h 286232"/>
                  <a:gd name="connsiteX2" fmla="*/ 4648 w 751343"/>
                  <a:gd name="connsiteY2" fmla="*/ 189332 h 286232"/>
                  <a:gd name="connsiteX3" fmla="*/ 599478 w 751343"/>
                  <a:gd name="connsiteY3" fmla="*/ 0 h 286232"/>
                  <a:gd name="connsiteX4" fmla="*/ 751344 w 751343"/>
                  <a:gd name="connsiteY4" fmla="*/ 134086 h 286232"/>
                  <a:gd name="connsiteX0" fmla="*/ 751344 w 751344"/>
                  <a:gd name="connsiteY0" fmla="*/ 134086 h 286232"/>
                  <a:gd name="connsiteX1" fmla="*/ 0 w 751344"/>
                  <a:gd name="connsiteY1" fmla="*/ 286232 h 286232"/>
                  <a:gd name="connsiteX2" fmla="*/ 992 w 751344"/>
                  <a:gd name="connsiteY2" fmla="*/ 201422 h 286232"/>
                  <a:gd name="connsiteX3" fmla="*/ 599478 w 751344"/>
                  <a:gd name="connsiteY3" fmla="*/ 0 h 286232"/>
                  <a:gd name="connsiteX4" fmla="*/ 751344 w 751344"/>
                  <a:gd name="connsiteY4" fmla="*/ 134086 h 286232"/>
                  <a:gd name="connsiteX0" fmla="*/ 760715 w 760715"/>
                  <a:gd name="connsiteY0" fmla="*/ 134086 h 277446"/>
                  <a:gd name="connsiteX1" fmla="*/ 0 w 760715"/>
                  <a:gd name="connsiteY1" fmla="*/ 277440 h 277446"/>
                  <a:gd name="connsiteX2" fmla="*/ 10363 w 760715"/>
                  <a:gd name="connsiteY2" fmla="*/ 201422 h 277446"/>
                  <a:gd name="connsiteX3" fmla="*/ 608849 w 760715"/>
                  <a:gd name="connsiteY3" fmla="*/ 0 h 277446"/>
                  <a:gd name="connsiteX4" fmla="*/ 760715 w 760715"/>
                  <a:gd name="connsiteY4" fmla="*/ 134086 h 277446"/>
                  <a:gd name="connsiteX0" fmla="*/ 750372 w 750372"/>
                  <a:gd name="connsiteY0" fmla="*/ 134086 h 285132"/>
                  <a:gd name="connsiteX1" fmla="*/ 3370 w 750372"/>
                  <a:gd name="connsiteY1" fmla="*/ 285132 h 285132"/>
                  <a:gd name="connsiteX2" fmla="*/ 20 w 750372"/>
                  <a:gd name="connsiteY2" fmla="*/ 201422 h 285132"/>
                  <a:gd name="connsiteX3" fmla="*/ 598506 w 750372"/>
                  <a:gd name="connsiteY3" fmla="*/ 0 h 285132"/>
                  <a:gd name="connsiteX4" fmla="*/ 750372 w 750372"/>
                  <a:gd name="connsiteY4" fmla="*/ 134086 h 285132"/>
                  <a:gd name="connsiteX0" fmla="*/ 747002 w 747002"/>
                  <a:gd name="connsiteY0" fmla="*/ 134086 h 285132"/>
                  <a:gd name="connsiteX1" fmla="*/ 0 w 747002"/>
                  <a:gd name="connsiteY1" fmla="*/ 285132 h 285132"/>
                  <a:gd name="connsiteX2" fmla="*/ 27272 w 747002"/>
                  <a:gd name="connsiteY2" fmla="*/ 169110 h 285132"/>
                  <a:gd name="connsiteX3" fmla="*/ 595136 w 747002"/>
                  <a:gd name="connsiteY3" fmla="*/ 0 h 285132"/>
                  <a:gd name="connsiteX4" fmla="*/ 747002 w 747002"/>
                  <a:gd name="connsiteY4" fmla="*/ 134086 h 285132"/>
                  <a:gd name="connsiteX0" fmla="*/ 786235 w 786235"/>
                  <a:gd name="connsiteY0" fmla="*/ 134086 h 285132"/>
                  <a:gd name="connsiteX1" fmla="*/ 39233 w 786235"/>
                  <a:gd name="connsiteY1" fmla="*/ 285132 h 285132"/>
                  <a:gd name="connsiteX2" fmla="*/ 2 w 786235"/>
                  <a:gd name="connsiteY2" fmla="*/ 206041 h 285132"/>
                  <a:gd name="connsiteX3" fmla="*/ 634369 w 786235"/>
                  <a:gd name="connsiteY3" fmla="*/ 0 h 285132"/>
                  <a:gd name="connsiteX4" fmla="*/ 786235 w 786235"/>
                  <a:gd name="connsiteY4" fmla="*/ 134086 h 285132"/>
                  <a:gd name="connsiteX0" fmla="*/ 786235 w 786235"/>
                  <a:gd name="connsiteY0" fmla="*/ 49668 h 200714"/>
                  <a:gd name="connsiteX1" fmla="*/ 39233 w 786235"/>
                  <a:gd name="connsiteY1" fmla="*/ 200714 h 200714"/>
                  <a:gd name="connsiteX2" fmla="*/ 2 w 786235"/>
                  <a:gd name="connsiteY2" fmla="*/ 121623 h 200714"/>
                  <a:gd name="connsiteX3" fmla="*/ 406748 w 786235"/>
                  <a:gd name="connsiteY3" fmla="*/ 0 h 200714"/>
                  <a:gd name="connsiteX4" fmla="*/ 786235 w 786235"/>
                  <a:gd name="connsiteY4" fmla="*/ 49668 h 200714"/>
                  <a:gd name="connsiteX0" fmla="*/ 786235 w 786235"/>
                  <a:gd name="connsiteY0" fmla="*/ 49668 h 200714"/>
                  <a:gd name="connsiteX1" fmla="*/ 39233 w 786235"/>
                  <a:gd name="connsiteY1" fmla="*/ 200714 h 200714"/>
                  <a:gd name="connsiteX2" fmla="*/ 2 w 786235"/>
                  <a:gd name="connsiteY2" fmla="*/ 121623 h 200714"/>
                  <a:gd name="connsiteX3" fmla="*/ 406748 w 786235"/>
                  <a:gd name="connsiteY3" fmla="*/ 0 h 200714"/>
                  <a:gd name="connsiteX4" fmla="*/ 487306 w 786235"/>
                  <a:gd name="connsiteY4" fmla="*/ 8838 h 200714"/>
                  <a:gd name="connsiteX5" fmla="*/ 786235 w 786235"/>
                  <a:gd name="connsiteY5" fmla="*/ 49668 h 200714"/>
                  <a:gd name="connsiteX0" fmla="*/ 786235 w 786235"/>
                  <a:gd name="connsiteY0" fmla="*/ 94234 h 245280"/>
                  <a:gd name="connsiteX1" fmla="*/ 39233 w 786235"/>
                  <a:gd name="connsiteY1" fmla="*/ 245280 h 245280"/>
                  <a:gd name="connsiteX2" fmla="*/ 2 w 786235"/>
                  <a:gd name="connsiteY2" fmla="*/ 166189 h 245280"/>
                  <a:gd name="connsiteX3" fmla="*/ 406748 w 786235"/>
                  <a:gd name="connsiteY3" fmla="*/ 44566 h 245280"/>
                  <a:gd name="connsiteX4" fmla="*/ 398399 w 786235"/>
                  <a:gd name="connsiteY4" fmla="*/ 0 h 245280"/>
                  <a:gd name="connsiteX5" fmla="*/ 786235 w 786235"/>
                  <a:gd name="connsiteY5" fmla="*/ 94234 h 245280"/>
                  <a:gd name="connsiteX0" fmla="*/ 786235 w 786235"/>
                  <a:gd name="connsiteY0" fmla="*/ 94234 h 245280"/>
                  <a:gd name="connsiteX1" fmla="*/ 39233 w 786235"/>
                  <a:gd name="connsiteY1" fmla="*/ 245280 h 245280"/>
                  <a:gd name="connsiteX2" fmla="*/ 2 w 786235"/>
                  <a:gd name="connsiteY2" fmla="*/ 166189 h 245280"/>
                  <a:gd name="connsiteX3" fmla="*/ 406748 w 786235"/>
                  <a:gd name="connsiteY3" fmla="*/ 44566 h 245280"/>
                  <a:gd name="connsiteX4" fmla="*/ 398399 w 786235"/>
                  <a:gd name="connsiteY4" fmla="*/ 0 h 245280"/>
                  <a:gd name="connsiteX5" fmla="*/ 628316 w 786235"/>
                  <a:gd name="connsiteY5" fmla="*/ 51195 h 245280"/>
                  <a:gd name="connsiteX6" fmla="*/ 786235 w 786235"/>
                  <a:gd name="connsiteY6" fmla="*/ 94234 h 245280"/>
                  <a:gd name="connsiteX0" fmla="*/ 786235 w 786235"/>
                  <a:gd name="connsiteY0" fmla="*/ 234478 h 385524"/>
                  <a:gd name="connsiteX1" fmla="*/ 39233 w 786235"/>
                  <a:gd name="connsiteY1" fmla="*/ 385524 h 385524"/>
                  <a:gd name="connsiteX2" fmla="*/ 2 w 786235"/>
                  <a:gd name="connsiteY2" fmla="*/ 306433 h 385524"/>
                  <a:gd name="connsiteX3" fmla="*/ 406748 w 786235"/>
                  <a:gd name="connsiteY3" fmla="*/ 184810 h 385524"/>
                  <a:gd name="connsiteX4" fmla="*/ 398399 w 786235"/>
                  <a:gd name="connsiteY4" fmla="*/ 140244 h 385524"/>
                  <a:gd name="connsiteX5" fmla="*/ 564309 w 786235"/>
                  <a:gd name="connsiteY5" fmla="*/ 0 h 385524"/>
                  <a:gd name="connsiteX6" fmla="*/ 786235 w 786235"/>
                  <a:gd name="connsiteY6" fmla="*/ 234478 h 385524"/>
                  <a:gd name="connsiteX0" fmla="*/ 789891 w 789891"/>
                  <a:gd name="connsiteY0" fmla="*/ 222389 h 385524"/>
                  <a:gd name="connsiteX1" fmla="*/ 39233 w 789891"/>
                  <a:gd name="connsiteY1" fmla="*/ 385524 h 385524"/>
                  <a:gd name="connsiteX2" fmla="*/ 2 w 789891"/>
                  <a:gd name="connsiteY2" fmla="*/ 306433 h 385524"/>
                  <a:gd name="connsiteX3" fmla="*/ 406748 w 789891"/>
                  <a:gd name="connsiteY3" fmla="*/ 184810 h 385524"/>
                  <a:gd name="connsiteX4" fmla="*/ 398399 w 789891"/>
                  <a:gd name="connsiteY4" fmla="*/ 140244 h 385524"/>
                  <a:gd name="connsiteX5" fmla="*/ 564309 w 789891"/>
                  <a:gd name="connsiteY5" fmla="*/ 0 h 385524"/>
                  <a:gd name="connsiteX6" fmla="*/ 789891 w 789891"/>
                  <a:gd name="connsiteY6" fmla="*/ 222389 h 385524"/>
                  <a:gd name="connsiteX0" fmla="*/ 789891 w 789891"/>
                  <a:gd name="connsiteY0" fmla="*/ 222389 h 385524"/>
                  <a:gd name="connsiteX1" fmla="*/ 39233 w 789891"/>
                  <a:gd name="connsiteY1" fmla="*/ 385524 h 385524"/>
                  <a:gd name="connsiteX2" fmla="*/ 2 w 789891"/>
                  <a:gd name="connsiteY2" fmla="*/ 306433 h 385524"/>
                  <a:gd name="connsiteX3" fmla="*/ 406748 w 789891"/>
                  <a:gd name="connsiteY3" fmla="*/ 184810 h 385524"/>
                  <a:gd name="connsiteX4" fmla="*/ 398399 w 789891"/>
                  <a:gd name="connsiteY4" fmla="*/ 140244 h 385524"/>
                  <a:gd name="connsiteX5" fmla="*/ 564309 w 789891"/>
                  <a:gd name="connsiteY5" fmla="*/ 0 h 385524"/>
                  <a:gd name="connsiteX6" fmla="*/ 789891 w 789891"/>
                  <a:gd name="connsiteY6" fmla="*/ 222389 h 385524"/>
                  <a:gd name="connsiteX0" fmla="*/ 701674 w 701674"/>
                  <a:gd name="connsiteY0" fmla="*/ 222396 h 385524"/>
                  <a:gd name="connsiteX1" fmla="*/ 39233 w 701674"/>
                  <a:gd name="connsiteY1" fmla="*/ 385524 h 385524"/>
                  <a:gd name="connsiteX2" fmla="*/ 2 w 701674"/>
                  <a:gd name="connsiteY2" fmla="*/ 306433 h 385524"/>
                  <a:gd name="connsiteX3" fmla="*/ 406748 w 701674"/>
                  <a:gd name="connsiteY3" fmla="*/ 184810 h 385524"/>
                  <a:gd name="connsiteX4" fmla="*/ 398399 w 701674"/>
                  <a:gd name="connsiteY4" fmla="*/ 140244 h 385524"/>
                  <a:gd name="connsiteX5" fmla="*/ 564309 w 701674"/>
                  <a:gd name="connsiteY5" fmla="*/ 0 h 385524"/>
                  <a:gd name="connsiteX6" fmla="*/ 701674 w 701674"/>
                  <a:gd name="connsiteY6" fmla="*/ 222396 h 385524"/>
                  <a:gd name="connsiteX0" fmla="*/ 701674 w 701674"/>
                  <a:gd name="connsiteY0" fmla="*/ 222396 h 385524"/>
                  <a:gd name="connsiteX1" fmla="*/ 39233 w 701674"/>
                  <a:gd name="connsiteY1" fmla="*/ 385524 h 385524"/>
                  <a:gd name="connsiteX2" fmla="*/ 2 w 701674"/>
                  <a:gd name="connsiteY2" fmla="*/ 306433 h 385524"/>
                  <a:gd name="connsiteX3" fmla="*/ 406748 w 701674"/>
                  <a:gd name="connsiteY3" fmla="*/ 184810 h 385524"/>
                  <a:gd name="connsiteX4" fmla="*/ 398399 w 701674"/>
                  <a:gd name="connsiteY4" fmla="*/ 140244 h 385524"/>
                  <a:gd name="connsiteX5" fmla="*/ 564309 w 701674"/>
                  <a:gd name="connsiteY5" fmla="*/ 0 h 385524"/>
                  <a:gd name="connsiteX6" fmla="*/ 701674 w 701674"/>
                  <a:gd name="connsiteY6" fmla="*/ 222396 h 385524"/>
                  <a:gd name="connsiteX0" fmla="*/ 701674 w 701674"/>
                  <a:gd name="connsiteY0" fmla="*/ 167444 h 330572"/>
                  <a:gd name="connsiteX1" fmla="*/ 39233 w 701674"/>
                  <a:gd name="connsiteY1" fmla="*/ 330572 h 330572"/>
                  <a:gd name="connsiteX2" fmla="*/ 2 w 701674"/>
                  <a:gd name="connsiteY2" fmla="*/ 251481 h 330572"/>
                  <a:gd name="connsiteX3" fmla="*/ 406748 w 701674"/>
                  <a:gd name="connsiteY3" fmla="*/ 129858 h 330572"/>
                  <a:gd name="connsiteX4" fmla="*/ 398399 w 701674"/>
                  <a:gd name="connsiteY4" fmla="*/ 85292 h 330572"/>
                  <a:gd name="connsiteX5" fmla="*/ 523633 w 701674"/>
                  <a:gd name="connsiteY5" fmla="*/ 0 h 330572"/>
                  <a:gd name="connsiteX6" fmla="*/ 701674 w 701674"/>
                  <a:gd name="connsiteY6" fmla="*/ 167444 h 330572"/>
                  <a:gd name="connsiteX0" fmla="*/ 626943 w 626943"/>
                  <a:gd name="connsiteY0" fmla="*/ 199760 h 332797"/>
                  <a:gd name="connsiteX1" fmla="*/ 39233 w 626943"/>
                  <a:gd name="connsiteY1" fmla="*/ 330572 h 332797"/>
                  <a:gd name="connsiteX2" fmla="*/ 2 w 626943"/>
                  <a:gd name="connsiteY2" fmla="*/ 251481 h 332797"/>
                  <a:gd name="connsiteX3" fmla="*/ 406748 w 626943"/>
                  <a:gd name="connsiteY3" fmla="*/ 129858 h 332797"/>
                  <a:gd name="connsiteX4" fmla="*/ 398399 w 626943"/>
                  <a:gd name="connsiteY4" fmla="*/ 85292 h 332797"/>
                  <a:gd name="connsiteX5" fmla="*/ 523633 w 626943"/>
                  <a:gd name="connsiteY5" fmla="*/ 0 h 332797"/>
                  <a:gd name="connsiteX6" fmla="*/ 626943 w 626943"/>
                  <a:gd name="connsiteY6" fmla="*/ 199760 h 332797"/>
                  <a:gd name="connsiteX0" fmla="*/ 626943 w 626943"/>
                  <a:gd name="connsiteY0" fmla="*/ 199760 h 332797"/>
                  <a:gd name="connsiteX1" fmla="*/ 39233 w 626943"/>
                  <a:gd name="connsiteY1" fmla="*/ 330572 h 332797"/>
                  <a:gd name="connsiteX2" fmla="*/ 2 w 626943"/>
                  <a:gd name="connsiteY2" fmla="*/ 251481 h 332797"/>
                  <a:gd name="connsiteX3" fmla="*/ 406748 w 626943"/>
                  <a:gd name="connsiteY3" fmla="*/ 129858 h 332797"/>
                  <a:gd name="connsiteX4" fmla="*/ 398399 w 626943"/>
                  <a:gd name="connsiteY4" fmla="*/ 85292 h 332797"/>
                  <a:gd name="connsiteX5" fmla="*/ 523633 w 626943"/>
                  <a:gd name="connsiteY5" fmla="*/ 0 h 332797"/>
                  <a:gd name="connsiteX6" fmla="*/ 626943 w 626943"/>
                  <a:gd name="connsiteY6" fmla="*/ 199760 h 332797"/>
                  <a:gd name="connsiteX0" fmla="*/ 626943 w 626943"/>
                  <a:gd name="connsiteY0" fmla="*/ 199760 h 332797"/>
                  <a:gd name="connsiteX1" fmla="*/ 39233 w 626943"/>
                  <a:gd name="connsiteY1" fmla="*/ 330572 h 332797"/>
                  <a:gd name="connsiteX2" fmla="*/ 2 w 626943"/>
                  <a:gd name="connsiteY2" fmla="*/ 251481 h 332797"/>
                  <a:gd name="connsiteX3" fmla="*/ 406748 w 626943"/>
                  <a:gd name="connsiteY3" fmla="*/ 129858 h 332797"/>
                  <a:gd name="connsiteX4" fmla="*/ 398399 w 626943"/>
                  <a:gd name="connsiteY4" fmla="*/ 85292 h 332797"/>
                  <a:gd name="connsiteX5" fmla="*/ 523633 w 626943"/>
                  <a:gd name="connsiteY5" fmla="*/ 0 h 332797"/>
                  <a:gd name="connsiteX6" fmla="*/ 626943 w 626943"/>
                  <a:gd name="connsiteY6" fmla="*/ 199760 h 332797"/>
                  <a:gd name="connsiteX0" fmla="*/ 626943 w 626943"/>
                  <a:gd name="connsiteY0" fmla="*/ 199760 h 332797"/>
                  <a:gd name="connsiteX1" fmla="*/ 39233 w 626943"/>
                  <a:gd name="connsiteY1" fmla="*/ 330572 h 332797"/>
                  <a:gd name="connsiteX2" fmla="*/ 2 w 626943"/>
                  <a:gd name="connsiteY2" fmla="*/ 251481 h 332797"/>
                  <a:gd name="connsiteX3" fmla="*/ 406748 w 626943"/>
                  <a:gd name="connsiteY3" fmla="*/ 129858 h 332797"/>
                  <a:gd name="connsiteX4" fmla="*/ 383316 w 626943"/>
                  <a:gd name="connsiteY4" fmla="*/ 98040 h 332797"/>
                  <a:gd name="connsiteX5" fmla="*/ 523633 w 626943"/>
                  <a:gd name="connsiteY5" fmla="*/ 0 h 332797"/>
                  <a:gd name="connsiteX6" fmla="*/ 626943 w 626943"/>
                  <a:gd name="connsiteY6" fmla="*/ 199760 h 332797"/>
                  <a:gd name="connsiteX0" fmla="*/ 626943 w 626943"/>
                  <a:gd name="connsiteY0" fmla="*/ 199760 h 332797"/>
                  <a:gd name="connsiteX1" fmla="*/ 39233 w 626943"/>
                  <a:gd name="connsiteY1" fmla="*/ 330572 h 332797"/>
                  <a:gd name="connsiteX2" fmla="*/ 2 w 626943"/>
                  <a:gd name="connsiteY2" fmla="*/ 251481 h 332797"/>
                  <a:gd name="connsiteX3" fmla="*/ 406748 w 626943"/>
                  <a:gd name="connsiteY3" fmla="*/ 129858 h 332797"/>
                  <a:gd name="connsiteX4" fmla="*/ 296813 w 626943"/>
                  <a:gd name="connsiteY4" fmla="*/ 35436 h 332797"/>
                  <a:gd name="connsiteX5" fmla="*/ 523633 w 626943"/>
                  <a:gd name="connsiteY5" fmla="*/ 0 h 332797"/>
                  <a:gd name="connsiteX6" fmla="*/ 626943 w 626943"/>
                  <a:gd name="connsiteY6" fmla="*/ 199760 h 332797"/>
                  <a:gd name="connsiteX0" fmla="*/ 626943 w 626943"/>
                  <a:gd name="connsiteY0" fmla="*/ 264996 h 398033"/>
                  <a:gd name="connsiteX1" fmla="*/ 39233 w 626943"/>
                  <a:gd name="connsiteY1" fmla="*/ 395808 h 398033"/>
                  <a:gd name="connsiteX2" fmla="*/ 2 w 626943"/>
                  <a:gd name="connsiteY2" fmla="*/ 316717 h 398033"/>
                  <a:gd name="connsiteX3" fmla="*/ 406748 w 626943"/>
                  <a:gd name="connsiteY3" fmla="*/ 195094 h 398033"/>
                  <a:gd name="connsiteX4" fmla="*/ 296813 w 626943"/>
                  <a:gd name="connsiteY4" fmla="*/ 100672 h 398033"/>
                  <a:gd name="connsiteX5" fmla="*/ 482655 w 626943"/>
                  <a:gd name="connsiteY5" fmla="*/ 0 h 398033"/>
                  <a:gd name="connsiteX6" fmla="*/ 626943 w 626943"/>
                  <a:gd name="connsiteY6" fmla="*/ 264996 h 398033"/>
                  <a:gd name="connsiteX0" fmla="*/ 664873 w 664873"/>
                  <a:gd name="connsiteY0" fmla="*/ 258857 h 397065"/>
                  <a:gd name="connsiteX1" fmla="*/ 39233 w 664873"/>
                  <a:gd name="connsiteY1" fmla="*/ 395808 h 397065"/>
                  <a:gd name="connsiteX2" fmla="*/ 2 w 664873"/>
                  <a:gd name="connsiteY2" fmla="*/ 316717 h 397065"/>
                  <a:gd name="connsiteX3" fmla="*/ 406748 w 664873"/>
                  <a:gd name="connsiteY3" fmla="*/ 195094 h 397065"/>
                  <a:gd name="connsiteX4" fmla="*/ 296813 w 664873"/>
                  <a:gd name="connsiteY4" fmla="*/ 100672 h 397065"/>
                  <a:gd name="connsiteX5" fmla="*/ 482655 w 664873"/>
                  <a:gd name="connsiteY5" fmla="*/ 0 h 397065"/>
                  <a:gd name="connsiteX6" fmla="*/ 664873 w 664873"/>
                  <a:gd name="connsiteY6" fmla="*/ 258857 h 397065"/>
                  <a:gd name="connsiteX0" fmla="*/ 664873 w 665916"/>
                  <a:gd name="connsiteY0" fmla="*/ 258857 h 397065"/>
                  <a:gd name="connsiteX1" fmla="*/ 39233 w 665916"/>
                  <a:gd name="connsiteY1" fmla="*/ 395808 h 397065"/>
                  <a:gd name="connsiteX2" fmla="*/ 2 w 665916"/>
                  <a:gd name="connsiteY2" fmla="*/ 316717 h 397065"/>
                  <a:gd name="connsiteX3" fmla="*/ 406748 w 665916"/>
                  <a:gd name="connsiteY3" fmla="*/ 195094 h 397065"/>
                  <a:gd name="connsiteX4" fmla="*/ 296813 w 665916"/>
                  <a:gd name="connsiteY4" fmla="*/ 100672 h 397065"/>
                  <a:gd name="connsiteX5" fmla="*/ 482655 w 665916"/>
                  <a:gd name="connsiteY5" fmla="*/ 0 h 397065"/>
                  <a:gd name="connsiteX6" fmla="*/ 664873 w 665916"/>
                  <a:gd name="connsiteY6" fmla="*/ 258857 h 397065"/>
                  <a:gd name="connsiteX0" fmla="*/ 664873 w 666233"/>
                  <a:gd name="connsiteY0" fmla="*/ 258857 h 397065"/>
                  <a:gd name="connsiteX1" fmla="*/ 39233 w 666233"/>
                  <a:gd name="connsiteY1" fmla="*/ 395808 h 397065"/>
                  <a:gd name="connsiteX2" fmla="*/ 2 w 666233"/>
                  <a:gd name="connsiteY2" fmla="*/ 316717 h 397065"/>
                  <a:gd name="connsiteX3" fmla="*/ 406748 w 666233"/>
                  <a:gd name="connsiteY3" fmla="*/ 195094 h 397065"/>
                  <a:gd name="connsiteX4" fmla="*/ 296813 w 666233"/>
                  <a:gd name="connsiteY4" fmla="*/ 100672 h 397065"/>
                  <a:gd name="connsiteX5" fmla="*/ 482655 w 666233"/>
                  <a:gd name="connsiteY5" fmla="*/ 0 h 397065"/>
                  <a:gd name="connsiteX6" fmla="*/ 664873 w 666233"/>
                  <a:gd name="connsiteY6" fmla="*/ 258857 h 397065"/>
                  <a:gd name="connsiteX0" fmla="*/ 664873 w 666233"/>
                  <a:gd name="connsiteY0" fmla="*/ 258857 h 397065"/>
                  <a:gd name="connsiteX1" fmla="*/ 39233 w 666233"/>
                  <a:gd name="connsiteY1" fmla="*/ 395808 h 397065"/>
                  <a:gd name="connsiteX2" fmla="*/ 2 w 666233"/>
                  <a:gd name="connsiteY2" fmla="*/ 316717 h 397065"/>
                  <a:gd name="connsiteX3" fmla="*/ 406748 w 666233"/>
                  <a:gd name="connsiteY3" fmla="*/ 195094 h 397065"/>
                  <a:gd name="connsiteX4" fmla="*/ 315954 w 666233"/>
                  <a:gd name="connsiteY4" fmla="*/ 78509 h 397065"/>
                  <a:gd name="connsiteX5" fmla="*/ 482655 w 666233"/>
                  <a:gd name="connsiteY5" fmla="*/ 0 h 397065"/>
                  <a:gd name="connsiteX6" fmla="*/ 664873 w 666233"/>
                  <a:gd name="connsiteY6" fmla="*/ 258857 h 397065"/>
                  <a:gd name="connsiteX0" fmla="*/ 664873 w 666048"/>
                  <a:gd name="connsiteY0" fmla="*/ 285449 h 423657"/>
                  <a:gd name="connsiteX1" fmla="*/ 39233 w 666048"/>
                  <a:gd name="connsiteY1" fmla="*/ 422400 h 423657"/>
                  <a:gd name="connsiteX2" fmla="*/ 2 w 666048"/>
                  <a:gd name="connsiteY2" fmla="*/ 343309 h 423657"/>
                  <a:gd name="connsiteX3" fmla="*/ 406748 w 666048"/>
                  <a:gd name="connsiteY3" fmla="*/ 221686 h 423657"/>
                  <a:gd name="connsiteX4" fmla="*/ 315954 w 666048"/>
                  <a:gd name="connsiteY4" fmla="*/ 105101 h 423657"/>
                  <a:gd name="connsiteX5" fmla="*/ 464573 w 666048"/>
                  <a:gd name="connsiteY5" fmla="*/ 0 h 423657"/>
                  <a:gd name="connsiteX6" fmla="*/ 664873 w 666048"/>
                  <a:gd name="connsiteY6" fmla="*/ 285449 h 423657"/>
                  <a:gd name="connsiteX0" fmla="*/ 628358 w 629975"/>
                  <a:gd name="connsiteY0" fmla="*/ 270450 h 422489"/>
                  <a:gd name="connsiteX1" fmla="*/ 39233 w 629975"/>
                  <a:gd name="connsiteY1" fmla="*/ 422400 h 422489"/>
                  <a:gd name="connsiteX2" fmla="*/ 2 w 629975"/>
                  <a:gd name="connsiteY2" fmla="*/ 343309 h 422489"/>
                  <a:gd name="connsiteX3" fmla="*/ 406748 w 629975"/>
                  <a:gd name="connsiteY3" fmla="*/ 221686 h 422489"/>
                  <a:gd name="connsiteX4" fmla="*/ 315954 w 629975"/>
                  <a:gd name="connsiteY4" fmla="*/ 105101 h 422489"/>
                  <a:gd name="connsiteX5" fmla="*/ 464573 w 629975"/>
                  <a:gd name="connsiteY5" fmla="*/ 0 h 422489"/>
                  <a:gd name="connsiteX6" fmla="*/ 628358 w 629975"/>
                  <a:gd name="connsiteY6" fmla="*/ 270450 h 42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9975" h="422489">
                    <a:moveTo>
                      <a:pt x="628358" y="270450"/>
                    </a:moveTo>
                    <a:cubicBezTo>
                      <a:pt x="453378" y="431326"/>
                      <a:pt x="39233" y="422400"/>
                      <a:pt x="39233" y="422400"/>
                    </a:cubicBezTo>
                    <a:cubicBezTo>
                      <a:pt x="39564" y="394130"/>
                      <a:pt x="-329" y="371579"/>
                      <a:pt x="2" y="343309"/>
                    </a:cubicBezTo>
                    <a:lnTo>
                      <a:pt x="406748" y="221686"/>
                    </a:lnTo>
                    <a:lnTo>
                      <a:pt x="315954" y="105101"/>
                    </a:lnTo>
                    <a:lnTo>
                      <a:pt x="464573" y="0"/>
                    </a:lnTo>
                    <a:cubicBezTo>
                      <a:pt x="559677" y="91646"/>
                      <a:pt x="642685" y="207288"/>
                      <a:pt x="628358" y="270450"/>
                    </a:cubicBezTo>
                    <a:close/>
                  </a:path>
                </a:pathLst>
              </a:custGeom>
              <a:solidFill>
                <a:srgbClr val="D3B6A3"/>
              </a:solidFill>
              <a:ln w="12690" cap="flat">
                <a:noFill/>
                <a:prstDash val="solid"/>
                <a:miter/>
              </a:ln>
            </p:spPr>
            <p:txBody>
              <a:bodyPr rtlCol="0" anchor="ctr"/>
              <a:lstStyle/>
              <a:p>
                <a:endParaRPr lang="nl-NL" sz="1349"/>
              </a:p>
            </p:txBody>
          </p:sp>
          <p:sp>
            <p:nvSpPr>
              <p:cNvPr id="515" name="Vrije vorm 514">
                <a:extLst>
                  <a:ext uri="{FF2B5EF4-FFF2-40B4-BE49-F238E27FC236}">
                    <a16:creationId xmlns:a16="http://schemas.microsoft.com/office/drawing/2014/main" id="{6211C494-BDB9-55B1-FC80-541AE7DD34F4}"/>
                  </a:ext>
                </a:extLst>
              </p:cNvPr>
              <p:cNvSpPr/>
              <p:nvPr/>
            </p:nvSpPr>
            <p:spPr>
              <a:xfrm>
                <a:off x="4569280" y="4228691"/>
                <a:ext cx="381414" cy="1764595"/>
              </a:xfrm>
              <a:custGeom>
                <a:avLst/>
                <a:gdLst>
                  <a:gd name="connsiteX0" fmla="*/ 285655 w 381414"/>
                  <a:gd name="connsiteY0" fmla="*/ -100 h 1764595"/>
                  <a:gd name="connsiteX1" fmla="*/ 372849 w 381414"/>
                  <a:gd name="connsiteY1" fmla="*/ 960957 h 1764595"/>
                  <a:gd name="connsiteX2" fmla="*/ 379238 w 381414"/>
                  <a:gd name="connsiteY2" fmla="*/ 1744848 h 1764595"/>
                  <a:gd name="connsiteX3" fmla="*/ 236060 w 381414"/>
                  <a:gd name="connsiteY3" fmla="*/ 1764495 h 1764595"/>
                  <a:gd name="connsiteX4" fmla="*/ 147406 w 381414"/>
                  <a:gd name="connsiteY4" fmla="*/ 949665 h 1764595"/>
                  <a:gd name="connsiteX5" fmla="*/ 1913 w 381414"/>
                  <a:gd name="connsiteY5" fmla="*/ 309880 h 1764595"/>
                  <a:gd name="connsiteX6" fmla="*/ 17079 w 381414"/>
                  <a:gd name="connsiteY6" fmla="*/ -100 h 176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414" h="1764595">
                    <a:moveTo>
                      <a:pt x="285655" y="-100"/>
                    </a:moveTo>
                    <a:cubicBezTo>
                      <a:pt x="325323" y="322386"/>
                      <a:pt x="358897" y="653506"/>
                      <a:pt x="372849" y="960957"/>
                    </a:cubicBezTo>
                    <a:cubicBezTo>
                      <a:pt x="385799" y="1246419"/>
                      <a:pt x="380587" y="1510848"/>
                      <a:pt x="379238" y="1744848"/>
                    </a:cubicBezTo>
                    <a:lnTo>
                      <a:pt x="236060" y="1764495"/>
                    </a:lnTo>
                    <a:cubicBezTo>
                      <a:pt x="166173" y="1484937"/>
                      <a:pt x="156220" y="1182228"/>
                      <a:pt x="147406" y="949665"/>
                    </a:cubicBezTo>
                    <a:cubicBezTo>
                      <a:pt x="76962" y="715976"/>
                      <a:pt x="27033" y="527463"/>
                      <a:pt x="1913" y="309880"/>
                    </a:cubicBezTo>
                    <a:cubicBezTo>
                      <a:pt x="-8660" y="218249"/>
                      <a:pt x="28568" y="95858"/>
                      <a:pt x="17079" y="-100"/>
                    </a:cubicBezTo>
                    <a:close/>
                  </a:path>
                </a:pathLst>
              </a:custGeom>
              <a:solidFill>
                <a:srgbClr val="A6C9E6"/>
              </a:solidFill>
              <a:ln w="12700" cap="flat">
                <a:noFill/>
                <a:prstDash val="solid"/>
                <a:miter/>
              </a:ln>
            </p:spPr>
            <p:txBody>
              <a:bodyPr rtlCol="0" anchor="ctr"/>
              <a:lstStyle/>
              <a:p>
                <a:endParaRPr lang="nl-NL" sz="1349"/>
              </a:p>
            </p:txBody>
          </p:sp>
          <p:sp>
            <p:nvSpPr>
              <p:cNvPr id="516" name="Vrije vorm 515">
                <a:extLst>
                  <a:ext uri="{FF2B5EF4-FFF2-40B4-BE49-F238E27FC236}">
                    <a16:creationId xmlns:a16="http://schemas.microsoft.com/office/drawing/2014/main" id="{FA4E9C0D-BF9F-03C7-C607-C1A4DEBEB4D1}"/>
                  </a:ext>
                </a:extLst>
              </p:cNvPr>
              <p:cNvSpPr/>
              <p:nvPr/>
            </p:nvSpPr>
            <p:spPr>
              <a:xfrm>
                <a:off x="4368319" y="4199585"/>
                <a:ext cx="486615" cy="29105"/>
              </a:xfrm>
              <a:custGeom>
                <a:avLst/>
                <a:gdLst>
                  <a:gd name="connsiteX0" fmla="*/ 0 w 486615"/>
                  <a:gd name="connsiteY0" fmla="*/ 0 h 29105"/>
                  <a:gd name="connsiteX1" fmla="*/ 486616 w 486615"/>
                  <a:gd name="connsiteY1" fmla="*/ 0 h 29105"/>
                  <a:gd name="connsiteX2" fmla="*/ 486616 w 486615"/>
                  <a:gd name="connsiteY2" fmla="*/ 29106 h 29105"/>
                  <a:gd name="connsiteX3" fmla="*/ 0 w 486615"/>
                  <a:gd name="connsiteY3" fmla="*/ 29106 h 29105"/>
                </a:gdLst>
                <a:ahLst/>
                <a:cxnLst>
                  <a:cxn ang="0">
                    <a:pos x="connsiteX0" y="connsiteY0"/>
                  </a:cxn>
                  <a:cxn ang="0">
                    <a:pos x="connsiteX1" y="connsiteY1"/>
                  </a:cxn>
                  <a:cxn ang="0">
                    <a:pos x="connsiteX2" y="connsiteY2"/>
                  </a:cxn>
                  <a:cxn ang="0">
                    <a:pos x="connsiteX3" y="connsiteY3"/>
                  </a:cxn>
                </a:cxnLst>
                <a:rect l="l" t="t" r="r" b="b"/>
                <a:pathLst>
                  <a:path w="486615" h="29105">
                    <a:moveTo>
                      <a:pt x="0" y="0"/>
                    </a:moveTo>
                    <a:lnTo>
                      <a:pt x="486616" y="0"/>
                    </a:lnTo>
                    <a:lnTo>
                      <a:pt x="486616" y="29106"/>
                    </a:lnTo>
                    <a:lnTo>
                      <a:pt x="0" y="29106"/>
                    </a:lnTo>
                    <a:close/>
                  </a:path>
                </a:pathLst>
              </a:custGeom>
              <a:solidFill>
                <a:srgbClr val="152F32"/>
              </a:solidFill>
              <a:ln w="12700" cap="flat">
                <a:noFill/>
                <a:prstDash val="solid"/>
                <a:miter/>
              </a:ln>
            </p:spPr>
            <p:txBody>
              <a:bodyPr rtlCol="0" anchor="ctr"/>
              <a:lstStyle/>
              <a:p>
                <a:endParaRPr lang="nl-NL" sz="1349"/>
              </a:p>
            </p:txBody>
          </p:sp>
          <p:sp>
            <p:nvSpPr>
              <p:cNvPr id="517" name="Vrije vorm 516">
                <a:extLst>
                  <a:ext uri="{FF2B5EF4-FFF2-40B4-BE49-F238E27FC236}">
                    <a16:creationId xmlns:a16="http://schemas.microsoft.com/office/drawing/2014/main" id="{054B8926-63C8-A4E8-4923-E2713DF3404E}"/>
                  </a:ext>
                </a:extLst>
              </p:cNvPr>
              <p:cNvSpPr/>
              <p:nvPr/>
            </p:nvSpPr>
            <p:spPr>
              <a:xfrm>
                <a:off x="4823503" y="6097491"/>
                <a:ext cx="335837" cy="5893"/>
              </a:xfrm>
              <a:custGeom>
                <a:avLst/>
                <a:gdLst>
                  <a:gd name="connsiteX0" fmla="*/ 0 w 335837"/>
                  <a:gd name="connsiteY0" fmla="*/ 0 h 5893"/>
                  <a:gd name="connsiteX1" fmla="*/ 335838 w 335837"/>
                  <a:gd name="connsiteY1" fmla="*/ 0 h 5893"/>
                  <a:gd name="connsiteX2" fmla="*/ 335838 w 335837"/>
                  <a:gd name="connsiteY2" fmla="*/ 5894 h 5893"/>
                  <a:gd name="connsiteX3" fmla="*/ 0 w 335837"/>
                  <a:gd name="connsiteY3" fmla="*/ 5894 h 5893"/>
                </a:gdLst>
                <a:ahLst/>
                <a:cxnLst>
                  <a:cxn ang="0">
                    <a:pos x="connsiteX0" y="connsiteY0"/>
                  </a:cxn>
                  <a:cxn ang="0">
                    <a:pos x="connsiteX1" y="connsiteY1"/>
                  </a:cxn>
                  <a:cxn ang="0">
                    <a:pos x="connsiteX2" y="connsiteY2"/>
                  </a:cxn>
                  <a:cxn ang="0">
                    <a:pos x="connsiteX3" y="connsiteY3"/>
                  </a:cxn>
                </a:cxnLst>
                <a:rect l="l" t="t" r="r" b="b"/>
                <a:pathLst>
                  <a:path w="335837" h="5893">
                    <a:moveTo>
                      <a:pt x="0" y="0"/>
                    </a:moveTo>
                    <a:lnTo>
                      <a:pt x="335838" y="0"/>
                    </a:lnTo>
                    <a:lnTo>
                      <a:pt x="335838" y="5894"/>
                    </a:lnTo>
                    <a:lnTo>
                      <a:pt x="0" y="5894"/>
                    </a:lnTo>
                    <a:close/>
                  </a:path>
                </a:pathLst>
              </a:custGeom>
              <a:solidFill>
                <a:srgbClr val="000000"/>
              </a:solidFill>
              <a:ln w="12700" cap="flat">
                <a:noFill/>
                <a:prstDash val="solid"/>
                <a:miter/>
              </a:ln>
            </p:spPr>
            <p:txBody>
              <a:bodyPr rtlCol="0" anchor="ctr"/>
              <a:lstStyle/>
              <a:p>
                <a:endParaRPr lang="nl-NL" sz="1349"/>
              </a:p>
            </p:txBody>
          </p:sp>
          <p:sp>
            <p:nvSpPr>
              <p:cNvPr id="518" name="Vrije vorm 517">
                <a:extLst>
                  <a:ext uri="{FF2B5EF4-FFF2-40B4-BE49-F238E27FC236}">
                    <a16:creationId xmlns:a16="http://schemas.microsoft.com/office/drawing/2014/main" id="{546F09B3-CD4E-4548-D3FB-6D29CBAAEC28}"/>
                  </a:ext>
                </a:extLst>
              </p:cNvPr>
              <p:cNvSpPr/>
              <p:nvPr/>
            </p:nvSpPr>
            <p:spPr>
              <a:xfrm>
                <a:off x="4823490" y="5999922"/>
                <a:ext cx="335850" cy="97582"/>
              </a:xfrm>
              <a:custGeom>
                <a:avLst/>
                <a:gdLst>
                  <a:gd name="connsiteX0" fmla="*/ 0 w 335850"/>
                  <a:gd name="connsiteY0" fmla="*/ 97469 h 97582"/>
                  <a:gd name="connsiteX1" fmla="*/ 335851 w 335850"/>
                  <a:gd name="connsiteY1" fmla="*/ 97482 h 97582"/>
                  <a:gd name="connsiteX2" fmla="*/ 317256 w 335850"/>
                  <a:gd name="connsiteY2" fmla="*/ 63177 h 97582"/>
                  <a:gd name="connsiteX3" fmla="*/ 175366 w 335850"/>
                  <a:gd name="connsiteY3" fmla="*/ 31458 h 97582"/>
                  <a:gd name="connsiteX4" fmla="*/ 133100 w 335850"/>
                  <a:gd name="connsiteY4" fmla="*/ 2823 h 97582"/>
                  <a:gd name="connsiteX5" fmla="*/ 97891 w 335850"/>
                  <a:gd name="connsiteY5" fmla="*/ 9681 h 97582"/>
                  <a:gd name="connsiteX6" fmla="*/ 57061 w 335850"/>
                  <a:gd name="connsiteY6" fmla="*/ 33799 h 97582"/>
                  <a:gd name="connsiteX7" fmla="*/ 13 w 335850"/>
                  <a:gd name="connsiteY7" fmla="*/ 33996 h 9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850" h="97582">
                    <a:moveTo>
                      <a:pt x="0" y="97469"/>
                    </a:moveTo>
                    <a:lnTo>
                      <a:pt x="335851" y="97482"/>
                    </a:lnTo>
                    <a:cubicBezTo>
                      <a:pt x="335851" y="97482"/>
                      <a:pt x="334290" y="68661"/>
                      <a:pt x="317256" y="63177"/>
                    </a:cubicBezTo>
                    <a:cubicBezTo>
                      <a:pt x="300220" y="57691"/>
                      <a:pt x="175366" y="31458"/>
                      <a:pt x="175366" y="31458"/>
                    </a:cubicBezTo>
                    <a:cubicBezTo>
                      <a:pt x="175366" y="31458"/>
                      <a:pt x="142398" y="8307"/>
                      <a:pt x="133100" y="2823"/>
                    </a:cubicBezTo>
                    <a:cubicBezTo>
                      <a:pt x="123802" y="-2662"/>
                      <a:pt x="115063" y="-458"/>
                      <a:pt x="97891" y="9681"/>
                    </a:cubicBezTo>
                    <a:lnTo>
                      <a:pt x="57061" y="33799"/>
                    </a:lnTo>
                    <a:lnTo>
                      <a:pt x="13" y="33996"/>
                    </a:lnTo>
                    <a:close/>
                  </a:path>
                </a:pathLst>
              </a:custGeom>
              <a:solidFill>
                <a:srgbClr val="152F32"/>
              </a:solidFill>
              <a:ln w="12700" cap="flat">
                <a:noFill/>
                <a:prstDash val="solid"/>
                <a:miter/>
              </a:ln>
            </p:spPr>
            <p:txBody>
              <a:bodyPr rtlCol="0" anchor="ctr"/>
              <a:lstStyle/>
              <a:p>
                <a:endParaRPr lang="nl-NL" sz="1349"/>
              </a:p>
            </p:txBody>
          </p:sp>
          <p:sp>
            <p:nvSpPr>
              <p:cNvPr id="519" name="Vrije vorm 518">
                <a:extLst>
                  <a:ext uri="{FF2B5EF4-FFF2-40B4-BE49-F238E27FC236}">
                    <a16:creationId xmlns:a16="http://schemas.microsoft.com/office/drawing/2014/main" id="{7D21D865-CF0A-85F2-284D-24B05DBEBEC1}"/>
                  </a:ext>
                </a:extLst>
              </p:cNvPr>
              <p:cNvSpPr/>
              <p:nvPr/>
            </p:nvSpPr>
            <p:spPr>
              <a:xfrm>
                <a:off x="4184907" y="3519223"/>
                <a:ext cx="190756" cy="1143856"/>
              </a:xfrm>
              <a:custGeom>
                <a:avLst/>
                <a:gdLst>
                  <a:gd name="connsiteX0" fmla="*/ 180708 w 268147"/>
                  <a:gd name="connsiteY0" fmla="*/ 0 h 1546262"/>
                  <a:gd name="connsiteX1" fmla="*/ 38824 w 268147"/>
                  <a:gd name="connsiteY1" fmla="*/ 734263 h 1546262"/>
                  <a:gd name="connsiteX2" fmla="*/ 0 w 268147"/>
                  <a:gd name="connsiteY2" fmla="*/ 1500910 h 1546262"/>
                  <a:gd name="connsiteX3" fmla="*/ 67640 w 268147"/>
                  <a:gd name="connsiteY3" fmla="*/ 1546262 h 1546262"/>
                  <a:gd name="connsiteX4" fmla="*/ 204648 w 268147"/>
                  <a:gd name="connsiteY4" fmla="*/ 796988 h 1546262"/>
                  <a:gd name="connsiteX5" fmla="*/ 268148 w 268147"/>
                  <a:gd name="connsiteY5" fmla="*/ 320815 h 1546262"/>
                  <a:gd name="connsiteX6" fmla="*/ 180708 w 268147"/>
                  <a:gd name="connsiteY6" fmla="*/ 0 h 1546262"/>
                  <a:gd name="connsiteX0" fmla="*/ 183552 w 270993"/>
                  <a:gd name="connsiteY0" fmla="*/ 0 h 1547071"/>
                  <a:gd name="connsiteX1" fmla="*/ 41668 w 270993"/>
                  <a:gd name="connsiteY1" fmla="*/ 734263 h 1547071"/>
                  <a:gd name="connsiteX2" fmla="*/ 2844 w 270993"/>
                  <a:gd name="connsiteY2" fmla="*/ 1500910 h 1547071"/>
                  <a:gd name="connsiteX3" fmla="*/ 104181 w 270993"/>
                  <a:gd name="connsiteY3" fmla="*/ 1474656 h 1547071"/>
                  <a:gd name="connsiteX4" fmla="*/ 207492 w 270993"/>
                  <a:gd name="connsiteY4" fmla="*/ 796988 h 1547071"/>
                  <a:gd name="connsiteX5" fmla="*/ 270992 w 270993"/>
                  <a:gd name="connsiteY5" fmla="*/ 320815 h 1547071"/>
                  <a:gd name="connsiteX6" fmla="*/ 183552 w 270993"/>
                  <a:gd name="connsiteY6" fmla="*/ 0 h 1547071"/>
                  <a:gd name="connsiteX0" fmla="*/ 165629 w 253068"/>
                  <a:gd name="connsiteY0" fmla="*/ 0 h 1517508"/>
                  <a:gd name="connsiteX1" fmla="*/ 23745 w 253068"/>
                  <a:gd name="connsiteY1" fmla="*/ 734263 h 1517508"/>
                  <a:gd name="connsiteX2" fmla="*/ 5982 w 253068"/>
                  <a:gd name="connsiteY2" fmla="*/ 1463001 h 1517508"/>
                  <a:gd name="connsiteX3" fmla="*/ 86258 w 253068"/>
                  <a:gd name="connsiteY3" fmla="*/ 1474656 h 1517508"/>
                  <a:gd name="connsiteX4" fmla="*/ 189569 w 253068"/>
                  <a:gd name="connsiteY4" fmla="*/ 796988 h 1517508"/>
                  <a:gd name="connsiteX5" fmla="*/ 253069 w 253068"/>
                  <a:gd name="connsiteY5" fmla="*/ 320815 h 1517508"/>
                  <a:gd name="connsiteX6" fmla="*/ 165629 w 253068"/>
                  <a:gd name="connsiteY6" fmla="*/ 0 h 151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068" h="1517508">
                    <a:moveTo>
                      <a:pt x="165629" y="0"/>
                    </a:moveTo>
                    <a:cubicBezTo>
                      <a:pt x="66658" y="90144"/>
                      <a:pt x="50353" y="490429"/>
                      <a:pt x="23745" y="734263"/>
                    </a:cubicBezTo>
                    <a:cubicBezTo>
                      <a:pt x="-2863" y="978097"/>
                      <a:pt x="-4437" y="1339602"/>
                      <a:pt x="5982" y="1463001"/>
                    </a:cubicBezTo>
                    <a:cubicBezTo>
                      <a:pt x="16401" y="1586400"/>
                      <a:pt x="63716" y="1459543"/>
                      <a:pt x="86258" y="1474656"/>
                    </a:cubicBezTo>
                    <a:cubicBezTo>
                      <a:pt x="131813" y="1321304"/>
                      <a:pt x="176526" y="905967"/>
                      <a:pt x="189569" y="796988"/>
                    </a:cubicBezTo>
                    <a:cubicBezTo>
                      <a:pt x="202612" y="688009"/>
                      <a:pt x="253069" y="320815"/>
                      <a:pt x="253069" y="320815"/>
                    </a:cubicBezTo>
                    <a:cubicBezTo>
                      <a:pt x="253069" y="320815"/>
                      <a:pt x="240382" y="154876"/>
                      <a:pt x="165629" y="0"/>
                    </a:cubicBezTo>
                    <a:close/>
                  </a:path>
                </a:pathLst>
              </a:custGeom>
              <a:solidFill>
                <a:srgbClr val="D3B6A3"/>
              </a:solidFill>
              <a:ln w="12690" cap="flat">
                <a:noFill/>
                <a:prstDash val="solid"/>
                <a:miter/>
              </a:ln>
            </p:spPr>
            <p:txBody>
              <a:bodyPr rtlCol="0" anchor="ctr"/>
              <a:lstStyle/>
              <a:p>
                <a:endParaRPr lang="nl-NL" sz="1349"/>
              </a:p>
            </p:txBody>
          </p:sp>
          <p:sp>
            <p:nvSpPr>
              <p:cNvPr id="520" name="Vrije vorm 519">
                <a:extLst>
                  <a:ext uri="{FF2B5EF4-FFF2-40B4-BE49-F238E27FC236}">
                    <a16:creationId xmlns:a16="http://schemas.microsoft.com/office/drawing/2014/main" id="{6FAF6DAD-4720-960C-3D96-31AC9C59C0CD}"/>
                  </a:ext>
                </a:extLst>
              </p:cNvPr>
              <p:cNvSpPr/>
              <p:nvPr/>
            </p:nvSpPr>
            <p:spPr>
              <a:xfrm>
                <a:off x="4475259" y="3421421"/>
                <a:ext cx="279272" cy="130229"/>
              </a:xfrm>
              <a:custGeom>
                <a:avLst/>
                <a:gdLst>
                  <a:gd name="connsiteX0" fmla="*/ 0 w 279272"/>
                  <a:gd name="connsiteY0" fmla="*/ 10224 h 130229"/>
                  <a:gd name="connsiteX1" fmla="*/ 279273 w 279272"/>
                  <a:gd name="connsiteY1" fmla="*/ 18216 h 130229"/>
                  <a:gd name="connsiteX2" fmla="*/ 225841 w 279272"/>
                  <a:gd name="connsiteY2" fmla="*/ -100 h 130229"/>
                  <a:gd name="connsiteX3" fmla="*/ 63276 w 279272"/>
                  <a:gd name="connsiteY3" fmla="*/ -100 h 130229"/>
                  <a:gd name="connsiteX4" fmla="*/ 0 w 279272"/>
                  <a:gd name="connsiteY4" fmla="*/ 10224 h 13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272" h="130229">
                    <a:moveTo>
                      <a:pt x="0" y="10224"/>
                    </a:moveTo>
                    <a:cubicBezTo>
                      <a:pt x="110358" y="176429"/>
                      <a:pt x="203432" y="161059"/>
                      <a:pt x="279273" y="18216"/>
                    </a:cubicBezTo>
                    <a:lnTo>
                      <a:pt x="225841" y="-100"/>
                    </a:lnTo>
                    <a:lnTo>
                      <a:pt x="63276" y="-100"/>
                    </a:lnTo>
                    <a:cubicBezTo>
                      <a:pt x="42006" y="4226"/>
                      <a:pt x="19140" y="4300"/>
                      <a:pt x="0" y="10224"/>
                    </a:cubicBezTo>
                    <a:close/>
                  </a:path>
                </a:pathLst>
              </a:custGeom>
              <a:solidFill>
                <a:srgbClr val="FFFFFF"/>
              </a:solidFill>
              <a:ln w="12700" cap="flat">
                <a:noFill/>
                <a:prstDash val="solid"/>
                <a:miter/>
              </a:ln>
            </p:spPr>
            <p:txBody>
              <a:bodyPr rtlCol="0" anchor="ctr"/>
              <a:lstStyle/>
              <a:p>
                <a:endParaRPr lang="nl-NL" sz="1349"/>
              </a:p>
            </p:txBody>
          </p:sp>
          <p:sp>
            <p:nvSpPr>
              <p:cNvPr id="521" name="Vrije vorm 520">
                <a:extLst>
                  <a:ext uri="{FF2B5EF4-FFF2-40B4-BE49-F238E27FC236}">
                    <a16:creationId xmlns:a16="http://schemas.microsoft.com/office/drawing/2014/main" id="{7F9CA2CD-40AF-77D9-65E9-FB237C4DB4BE}"/>
                  </a:ext>
                </a:extLst>
              </p:cNvPr>
              <p:cNvSpPr/>
              <p:nvPr/>
            </p:nvSpPr>
            <p:spPr>
              <a:xfrm>
                <a:off x="4280680" y="3423302"/>
                <a:ext cx="206499" cy="1682050"/>
              </a:xfrm>
              <a:custGeom>
                <a:avLst/>
                <a:gdLst>
                  <a:gd name="connsiteX0" fmla="*/ 200596 w 206499"/>
                  <a:gd name="connsiteY0" fmla="*/ 4307 h 1682050"/>
                  <a:gd name="connsiteX1" fmla="*/ 200545 w 206499"/>
                  <a:gd name="connsiteY1" fmla="*/ -100 h 1682050"/>
                  <a:gd name="connsiteX2" fmla="*/ 196238 w 206499"/>
                  <a:gd name="connsiteY2" fmla="*/ 847 h 1682050"/>
                  <a:gd name="connsiteX3" fmla="*/ 28982 w 206499"/>
                  <a:gd name="connsiteY3" fmla="*/ 65280 h 1682050"/>
                  <a:gd name="connsiteX4" fmla="*/ 27235 w 206499"/>
                  <a:gd name="connsiteY4" fmla="*/ 66530 h 1682050"/>
                  <a:gd name="connsiteX5" fmla="*/ 77363 w 206499"/>
                  <a:gd name="connsiteY5" fmla="*/ 453177 h 1682050"/>
                  <a:gd name="connsiteX6" fmla="*/ 205 w 206499"/>
                  <a:gd name="connsiteY6" fmla="*/ 1641541 h 1682050"/>
                  <a:gd name="connsiteX7" fmla="*/ 0 w 206499"/>
                  <a:gd name="connsiteY7" fmla="*/ 1644611 h 1682050"/>
                  <a:gd name="connsiteX8" fmla="*/ 3009 w 206499"/>
                  <a:gd name="connsiteY8" fmla="*/ 1645280 h 1682050"/>
                  <a:gd name="connsiteX9" fmla="*/ 193800 w 206499"/>
                  <a:gd name="connsiteY9" fmla="*/ 1681306 h 1682050"/>
                  <a:gd name="connsiteX10" fmla="*/ 197822 w 206499"/>
                  <a:gd name="connsiteY10" fmla="*/ 1681950 h 1682050"/>
                  <a:gd name="connsiteX11" fmla="*/ 197959 w 206499"/>
                  <a:gd name="connsiteY11" fmla="*/ 1677877 h 1682050"/>
                  <a:gd name="connsiteX12" fmla="*/ 200596 w 206499"/>
                  <a:gd name="connsiteY12" fmla="*/ 4307 h 168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6499" h="1682050">
                    <a:moveTo>
                      <a:pt x="200596" y="4307"/>
                    </a:moveTo>
                    <a:lnTo>
                      <a:pt x="200545" y="-100"/>
                    </a:lnTo>
                    <a:lnTo>
                      <a:pt x="196238" y="847"/>
                    </a:lnTo>
                    <a:cubicBezTo>
                      <a:pt x="85843" y="25056"/>
                      <a:pt x="29538" y="64878"/>
                      <a:pt x="28982" y="65280"/>
                    </a:cubicBezTo>
                    <a:lnTo>
                      <a:pt x="27235" y="66530"/>
                    </a:lnTo>
                    <a:lnTo>
                      <a:pt x="77363" y="453177"/>
                    </a:lnTo>
                    <a:lnTo>
                      <a:pt x="205" y="1641541"/>
                    </a:lnTo>
                    <a:lnTo>
                      <a:pt x="0" y="1644611"/>
                    </a:lnTo>
                    <a:lnTo>
                      <a:pt x="3009" y="1645280"/>
                    </a:lnTo>
                    <a:cubicBezTo>
                      <a:pt x="3893" y="1645478"/>
                      <a:pt x="92382" y="1665064"/>
                      <a:pt x="193800" y="1681306"/>
                    </a:cubicBezTo>
                    <a:lnTo>
                      <a:pt x="197822" y="1681950"/>
                    </a:lnTo>
                    <a:lnTo>
                      <a:pt x="197959" y="1677877"/>
                    </a:lnTo>
                    <a:cubicBezTo>
                      <a:pt x="215404" y="1161770"/>
                      <a:pt x="200744" y="15827"/>
                      <a:pt x="200596" y="4307"/>
                    </a:cubicBezTo>
                    <a:close/>
                  </a:path>
                </a:pathLst>
              </a:custGeom>
              <a:solidFill>
                <a:srgbClr val="E6F5FF"/>
              </a:solidFill>
              <a:ln w="12700" cap="flat">
                <a:noFill/>
                <a:prstDash val="solid"/>
                <a:miter/>
              </a:ln>
            </p:spPr>
            <p:txBody>
              <a:bodyPr rtlCol="0" anchor="ctr"/>
              <a:lstStyle/>
              <a:p>
                <a:endParaRPr lang="nl-NL" sz="1349"/>
              </a:p>
            </p:txBody>
          </p:sp>
          <p:sp>
            <p:nvSpPr>
              <p:cNvPr id="522" name="Vrije vorm 521">
                <a:extLst>
                  <a:ext uri="{FF2B5EF4-FFF2-40B4-BE49-F238E27FC236}">
                    <a16:creationId xmlns:a16="http://schemas.microsoft.com/office/drawing/2014/main" id="{7FEDA3F9-DE0F-58C9-8644-71F0F2F7F169}"/>
                  </a:ext>
                </a:extLst>
              </p:cNvPr>
              <p:cNvSpPr/>
              <p:nvPr/>
            </p:nvSpPr>
            <p:spPr>
              <a:xfrm>
                <a:off x="4192616" y="3486506"/>
                <a:ext cx="170642" cy="576172"/>
              </a:xfrm>
              <a:custGeom>
                <a:avLst/>
                <a:gdLst>
                  <a:gd name="connsiteX0" fmla="*/ 157474 w 205695"/>
                  <a:gd name="connsiteY0" fmla="*/ 3428 h 1161220"/>
                  <a:gd name="connsiteX1" fmla="*/ 155900 w 205695"/>
                  <a:gd name="connsiteY1" fmla="*/ -100 h 1161220"/>
                  <a:gd name="connsiteX2" fmla="*/ 152496 w 205695"/>
                  <a:gd name="connsiteY2" fmla="*/ 1720 h 1161220"/>
                  <a:gd name="connsiteX3" fmla="*/ 128 w 205695"/>
                  <a:gd name="connsiteY3" fmla="*/ 1157407 h 1161220"/>
                  <a:gd name="connsiteX4" fmla="*/ 176 w 205695"/>
                  <a:gd name="connsiteY4" fmla="*/ 1161120 h 1161220"/>
                  <a:gd name="connsiteX5" fmla="*/ 131290 w 205695"/>
                  <a:gd name="connsiteY5" fmla="*/ 1154955 h 1161220"/>
                  <a:gd name="connsiteX6" fmla="*/ 131562 w 205695"/>
                  <a:gd name="connsiteY6" fmla="*/ 1151823 h 1161220"/>
                  <a:gd name="connsiteX7" fmla="*/ 164133 w 205695"/>
                  <a:gd name="connsiteY7" fmla="*/ 817372 h 1161220"/>
                  <a:gd name="connsiteX8" fmla="*/ 205694 w 205695"/>
                  <a:gd name="connsiteY8" fmla="*/ 374891 h 1161220"/>
                  <a:gd name="connsiteX9" fmla="*/ 157474 w 205695"/>
                  <a:gd name="connsiteY9" fmla="*/ 3428 h 1161220"/>
                  <a:gd name="connsiteX0" fmla="*/ 157474 w 205695"/>
                  <a:gd name="connsiteY0" fmla="*/ 3528 h 1161220"/>
                  <a:gd name="connsiteX1" fmla="*/ 155900 w 205695"/>
                  <a:gd name="connsiteY1" fmla="*/ 0 h 1161220"/>
                  <a:gd name="connsiteX2" fmla="*/ 152496 w 205695"/>
                  <a:gd name="connsiteY2" fmla="*/ 1820 h 1161220"/>
                  <a:gd name="connsiteX3" fmla="*/ 128 w 205695"/>
                  <a:gd name="connsiteY3" fmla="*/ 1157507 h 1161220"/>
                  <a:gd name="connsiteX4" fmla="*/ 176 w 205695"/>
                  <a:gd name="connsiteY4" fmla="*/ 1161220 h 1161220"/>
                  <a:gd name="connsiteX5" fmla="*/ 131290 w 205695"/>
                  <a:gd name="connsiteY5" fmla="*/ 1155055 h 1161220"/>
                  <a:gd name="connsiteX6" fmla="*/ 131562 w 205695"/>
                  <a:gd name="connsiteY6" fmla="*/ 1091598 h 1161220"/>
                  <a:gd name="connsiteX7" fmla="*/ 164133 w 205695"/>
                  <a:gd name="connsiteY7" fmla="*/ 817472 h 1161220"/>
                  <a:gd name="connsiteX8" fmla="*/ 205694 w 205695"/>
                  <a:gd name="connsiteY8" fmla="*/ 374991 h 1161220"/>
                  <a:gd name="connsiteX9" fmla="*/ 157474 w 205695"/>
                  <a:gd name="connsiteY9" fmla="*/ 3528 h 1161220"/>
                  <a:gd name="connsiteX0" fmla="*/ 157474 w 205695"/>
                  <a:gd name="connsiteY0" fmla="*/ 3528 h 1161220"/>
                  <a:gd name="connsiteX1" fmla="*/ 155900 w 205695"/>
                  <a:gd name="connsiteY1" fmla="*/ 0 h 1161220"/>
                  <a:gd name="connsiteX2" fmla="*/ 152496 w 205695"/>
                  <a:gd name="connsiteY2" fmla="*/ 1820 h 1161220"/>
                  <a:gd name="connsiteX3" fmla="*/ 128 w 205695"/>
                  <a:gd name="connsiteY3" fmla="*/ 1157507 h 1161220"/>
                  <a:gd name="connsiteX4" fmla="*/ 176 w 205695"/>
                  <a:gd name="connsiteY4" fmla="*/ 1161220 h 1161220"/>
                  <a:gd name="connsiteX5" fmla="*/ 131562 w 205695"/>
                  <a:gd name="connsiteY5" fmla="*/ 1091598 h 1161220"/>
                  <a:gd name="connsiteX6" fmla="*/ 164133 w 205695"/>
                  <a:gd name="connsiteY6" fmla="*/ 817472 h 1161220"/>
                  <a:gd name="connsiteX7" fmla="*/ 205694 w 205695"/>
                  <a:gd name="connsiteY7" fmla="*/ 374991 h 1161220"/>
                  <a:gd name="connsiteX8" fmla="*/ 157474 w 205695"/>
                  <a:gd name="connsiteY8" fmla="*/ 3528 h 1161220"/>
                  <a:gd name="connsiteX0" fmla="*/ 157474 w 205695"/>
                  <a:gd name="connsiteY0" fmla="*/ 3528 h 1161220"/>
                  <a:gd name="connsiteX1" fmla="*/ 155900 w 205695"/>
                  <a:gd name="connsiteY1" fmla="*/ 0 h 1161220"/>
                  <a:gd name="connsiteX2" fmla="*/ 152496 w 205695"/>
                  <a:gd name="connsiteY2" fmla="*/ 1820 h 1161220"/>
                  <a:gd name="connsiteX3" fmla="*/ 128 w 205695"/>
                  <a:gd name="connsiteY3" fmla="*/ 1157507 h 1161220"/>
                  <a:gd name="connsiteX4" fmla="*/ 176 w 205695"/>
                  <a:gd name="connsiteY4" fmla="*/ 1161220 h 1161220"/>
                  <a:gd name="connsiteX5" fmla="*/ 164133 w 205695"/>
                  <a:gd name="connsiteY5" fmla="*/ 817472 h 1161220"/>
                  <a:gd name="connsiteX6" fmla="*/ 205694 w 205695"/>
                  <a:gd name="connsiteY6" fmla="*/ 374991 h 1161220"/>
                  <a:gd name="connsiteX7" fmla="*/ 157474 w 205695"/>
                  <a:gd name="connsiteY7" fmla="*/ 3528 h 1161220"/>
                  <a:gd name="connsiteX0" fmla="*/ 157474 w 205695"/>
                  <a:gd name="connsiteY0" fmla="*/ 3528 h 1157509"/>
                  <a:gd name="connsiteX1" fmla="*/ 155900 w 205695"/>
                  <a:gd name="connsiteY1" fmla="*/ 0 h 1157509"/>
                  <a:gd name="connsiteX2" fmla="*/ 152496 w 205695"/>
                  <a:gd name="connsiteY2" fmla="*/ 1820 h 1157509"/>
                  <a:gd name="connsiteX3" fmla="*/ 128 w 205695"/>
                  <a:gd name="connsiteY3" fmla="*/ 1157507 h 1157509"/>
                  <a:gd name="connsiteX4" fmla="*/ 28751 w 205695"/>
                  <a:gd name="connsiteY4" fmla="*/ 602420 h 1157509"/>
                  <a:gd name="connsiteX5" fmla="*/ 164133 w 205695"/>
                  <a:gd name="connsiteY5" fmla="*/ 817472 h 1157509"/>
                  <a:gd name="connsiteX6" fmla="*/ 205694 w 205695"/>
                  <a:gd name="connsiteY6" fmla="*/ 374991 h 1157509"/>
                  <a:gd name="connsiteX7" fmla="*/ 157474 w 205695"/>
                  <a:gd name="connsiteY7" fmla="*/ 3528 h 1157509"/>
                  <a:gd name="connsiteX0" fmla="*/ 157474 w 205695"/>
                  <a:gd name="connsiteY0" fmla="*/ 3528 h 1188633"/>
                  <a:gd name="connsiteX1" fmla="*/ 155900 w 205695"/>
                  <a:gd name="connsiteY1" fmla="*/ 0 h 1188633"/>
                  <a:gd name="connsiteX2" fmla="*/ 152496 w 205695"/>
                  <a:gd name="connsiteY2" fmla="*/ 1820 h 1188633"/>
                  <a:gd name="connsiteX3" fmla="*/ 128 w 205695"/>
                  <a:gd name="connsiteY3" fmla="*/ 1157507 h 1188633"/>
                  <a:gd name="connsiteX4" fmla="*/ 164133 w 205695"/>
                  <a:gd name="connsiteY4" fmla="*/ 817472 h 1188633"/>
                  <a:gd name="connsiteX5" fmla="*/ 205694 w 205695"/>
                  <a:gd name="connsiteY5" fmla="*/ 374991 h 1188633"/>
                  <a:gd name="connsiteX6" fmla="*/ 157474 w 205695"/>
                  <a:gd name="connsiteY6" fmla="*/ 3528 h 1188633"/>
                  <a:gd name="connsiteX0" fmla="*/ 123080 w 171301"/>
                  <a:gd name="connsiteY0" fmla="*/ 3528 h 849180"/>
                  <a:gd name="connsiteX1" fmla="*/ 121506 w 171301"/>
                  <a:gd name="connsiteY1" fmla="*/ 0 h 849180"/>
                  <a:gd name="connsiteX2" fmla="*/ 118102 w 171301"/>
                  <a:gd name="connsiteY2" fmla="*/ 1820 h 849180"/>
                  <a:gd name="connsiteX3" fmla="*/ 659 w 171301"/>
                  <a:gd name="connsiteY3" fmla="*/ 506632 h 849180"/>
                  <a:gd name="connsiteX4" fmla="*/ 129739 w 171301"/>
                  <a:gd name="connsiteY4" fmla="*/ 817472 h 849180"/>
                  <a:gd name="connsiteX5" fmla="*/ 171300 w 171301"/>
                  <a:gd name="connsiteY5" fmla="*/ 374991 h 849180"/>
                  <a:gd name="connsiteX6" fmla="*/ 123080 w 171301"/>
                  <a:gd name="connsiteY6" fmla="*/ 3528 h 849180"/>
                  <a:gd name="connsiteX0" fmla="*/ 122421 w 170642"/>
                  <a:gd name="connsiteY0" fmla="*/ 3528 h 849180"/>
                  <a:gd name="connsiteX1" fmla="*/ 120847 w 170642"/>
                  <a:gd name="connsiteY1" fmla="*/ 0 h 849180"/>
                  <a:gd name="connsiteX2" fmla="*/ 117443 w 170642"/>
                  <a:gd name="connsiteY2" fmla="*/ 1820 h 849180"/>
                  <a:gd name="connsiteX3" fmla="*/ 0 w 170642"/>
                  <a:gd name="connsiteY3" fmla="*/ 506632 h 849180"/>
                  <a:gd name="connsiteX4" fmla="*/ 129080 w 170642"/>
                  <a:gd name="connsiteY4" fmla="*/ 817472 h 849180"/>
                  <a:gd name="connsiteX5" fmla="*/ 170641 w 170642"/>
                  <a:gd name="connsiteY5" fmla="*/ 374991 h 849180"/>
                  <a:gd name="connsiteX6" fmla="*/ 122421 w 170642"/>
                  <a:gd name="connsiteY6" fmla="*/ 3528 h 849180"/>
                  <a:gd name="connsiteX0" fmla="*/ 122421 w 170642"/>
                  <a:gd name="connsiteY0" fmla="*/ 3528 h 849180"/>
                  <a:gd name="connsiteX1" fmla="*/ 120847 w 170642"/>
                  <a:gd name="connsiteY1" fmla="*/ 0 h 849180"/>
                  <a:gd name="connsiteX2" fmla="*/ 117443 w 170642"/>
                  <a:gd name="connsiteY2" fmla="*/ 1820 h 849180"/>
                  <a:gd name="connsiteX3" fmla="*/ 0 w 170642"/>
                  <a:gd name="connsiteY3" fmla="*/ 506632 h 849180"/>
                  <a:gd name="connsiteX4" fmla="*/ 129080 w 170642"/>
                  <a:gd name="connsiteY4" fmla="*/ 817472 h 849180"/>
                  <a:gd name="connsiteX5" fmla="*/ 170641 w 170642"/>
                  <a:gd name="connsiteY5" fmla="*/ 374991 h 849180"/>
                  <a:gd name="connsiteX6" fmla="*/ 122421 w 170642"/>
                  <a:gd name="connsiteY6" fmla="*/ 3528 h 849180"/>
                  <a:gd name="connsiteX0" fmla="*/ 122421 w 170642"/>
                  <a:gd name="connsiteY0" fmla="*/ 3528 h 647342"/>
                  <a:gd name="connsiteX1" fmla="*/ 120847 w 170642"/>
                  <a:gd name="connsiteY1" fmla="*/ 0 h 647342"/>
                  <a:gd name="connsiteX2" fmla="*/ 117443 w 170642"/>
                  <a:gd name="connsiteY2" fmla="*/ 1820 h 647342"/>
                  <a:gd name="connsiteX3" fmla="*/ 0 w 170642"/>
                  <a:gd name="connsiteY3" fmla="*/ 506632 h 647342"/>
                  <a:gd name="connsiteX4" fmla="*/ 151305 w 170642"/>
                  <a:gd name="connsiteY4" fmla="*/ 576172 h 647342"/>
                  <a:gd name="connsiteX5" fmla="*/ 170641 w 170642"/>
                  <a:gd name="connsiteY5" fmla="*/ 374991 h 647342"/>
                  <a:gd name="connsiteX6" fmla="*/ 122421 w 170642"/>
                  <a:gd name="connsiteY6" fmla="*/ 3528 h 647342"/>
                  <a:gd name="connsiteX0" fmla="*/ 122421 w 170642"/>
                  <a:gd name="connsiteY0" fmla="*/ 3528 h 588927"/>
                  <a:gd name="connsiteX1" fmla="*/ 120847 w 170642"/>
                  <a:gd name="connsiteY1" fmla="*/ 0 h 588927"/>
                  <a:gd name="connsiteX2" fmla="*/ 117443 w 170642"/>
                  <a:gd name="connsiteY2" fmla="*/ 1820 h 588927"/>
                  <a:gd name="connsiteX3" fmla="*/ 0 w 170642"/>
                  <a:gd name="connsiteY3" fmla="*/ 506632 h 588927"/>
                  <a:gd name="connsiteX4" fmla="*/ 151305 w 170642"/>
                  <a:gd name="connsiteY4" fmla="*/ 576172 h 588927"/>
                  <a:gd name="connsiteX5" fmla="*/ 170641 w 170642"/>
                  <a:gd name="connsiteY5" fmla="*/ 374991 h 588927"/>
                  <a:gd name="connsiteX6" fmla="*/ 122421 w 170642"/>
                  <a:gd name="connsiteY6" fmla="*/ 3528 h 588927"/>
                  <a:gd name="connsiteX0" fmla="*/ 122421 w 170642"/>
                  <a:gd name="connsiteY0" fmla="*/ 3528 h 576172"/>
                  <a:gd name="connsiteX1" fmla="*/ 120847 w 170642"/>
                  <a:gd name="connsiteY1" fmla="*/ 0 h 576172"/>
                  <a:gd name="connsiteX2" fmla="*/ 117443 w 170642"/>
                  <a:gd name="connsiteY2" fmla="*/ 1820 h 576172"/>
                  <a:gd name="connsiteX3" fmla="*/ 0 w 170642"/>
                  <a:gd name="connsiteY3" fmla="*/ 506632 h 576172"/>
                  <a:gd name="connsiteX4" fmla="*/ 151305 w 170642"/>
                  <a:gd name="connsiteY4" fmla="*/ 576172 h 576172"/>
                  <a:gd name="connsiteX5" fmla="*/ 170641 w 170642"/>
                  <a:gd name="connsiteY5" fmla="*/ 374991 h 576172"/>
                  <a:gd name="connsiteX6" fmla="*/ 122421 w 170642"/>
                  <a:gd name="connsiteY6" fmla="*/ 3528 h 576172"/>
                  <a:gd name="connsiteX0" fmla="*/ 122421 w 170642"/>
                  <a:gd name="connsiteY0" fmla="*/ 3528 h 576172"/>
                  <a:gd name="connsiteX1" fmla="*/ 120847 w 170642"/>
                  <a:gd name="connsiteY1" fmla="*/ 0 h 576172"/>
                  <a:gd name="connsiteX2" fmla="*/ 117443 w 170642"/>
                  <a:gd name="connsiteY2" fmla="*/ 1820 h 576172"/>
                  <a:gd name="connsiteX3" fmla="*/ 0 w 170642"/>
                  <a:gd name="connsiteY3" fmla="*/ 500282 h 576172"/>
                  <a:gd name="connsiteX4" fmla="*/ 151305 w 170642"/>
                  <a:gd name="connsiteY4" fmla="*/ 576172 h 576172"/>
                  <a:gd name="connsiteX5" fmla="*/ 170641 w 170642"/>
                  <a:gd name="connsiteY5" fmla="*/ 374991 h 576172"/>
                  <a:gd name="connsiteX6" fmla="*/ 122421 w 170642"/>
                  <a:gd name="connsiteY6" fmla="*/ 3528 h 57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642" h="576172">
                    <a:moveTo>
                      <a:pt x="122421" y="3528"/>
                    </a:moveTo>
                    <a:lnTo>
                      <a:pt x="120847" y="0"/>
                    </a:lnTo>
                    <a:lnTo>
                      <a:pt x="117443" y="1820"/>
                    </a:lnTo>
                    <a:cubicBezTo>
                      <a:pt x="40358" y="69953"/>
                      <a:pt x="3861" y="408263"/>
                      <a:pt x="0" y="500282"/>
                    </a:cubicBezTo>
                    <a:cubicBezTo>
                      <a:pt x="43214" y="531449"/>
                      <a:pt x="101169" y="566891"/>
                      <a:pt x="151305" y="576172"/>
                    </a:cubicBezTo>
                    <a:cubicBezTo>
                      <a:pt x="166000" y="432202"/>
                      <a:pt x="158966" y="524624"/>
                      <a:pt x="170641" y="374991"/>
                    </a:cubicBezTo>
                    <a:cubicBezTo>
                      <a:pt x="170654" y="372390"/>
                      <a:pt x="171187" y="113254"/>
                      <a:pt x="122421" y="3528"/>
                    </a:cubicBezTo>
                    <a:close/>
                  </a:path>
                </a:pathLst>
              </a:custGeom>
              <a:solidFill>
                <a:srgbClr val="E6F5FF"/>
              </a:solidFill>
              <a:ln w="12700" cap="flat">
                <a:noFill/>
                <a:prstDash val="solid"/>
                <a:miter/>
              </a:ln>
            </p:spPr>
            <p:txBody>
              <a:bodyPr rtlCol="0" anchor="ctr"/>
              <a:lstStyle/>
              <a:p>
                <a:endParaRPr lang="nl-NL" sz="1349"/>
              </a:p>
            </p:txBody>
          </p:sp>
          <p:sp>
            <p:nvSpPr>
              <p:cNvPr id="523" name="Vrije vorm 522">
                <a:extLst>
                  <a:ext uri="{FF2B5EF4-FFF2-40B4-BE49-F238E27FC236}">
                    <a16:creationId xmlns:a16="http://schemas.microsoft.com/office/drawing/2014/main" id="{2448EED7-2AE9-C875-F7F6-89C5DDDBC588}"/>
                  </a:ext>
                </a:extLst>
              </p:cNvPr>
              <p:cNvSpPr/>
              <p:nvPr/>
            </p:nvSpPr>
            <p:spPr>
              <a:xfrm>
                <a:off x="4757466" y="3436933"/>
                <a:ext cx="208210" cy="1624840"/>
              </a:xfrm>
              <a:custGeom>
                <a:avLst/>
                <a:gdLst>
                  <a:gd name="connsiteX0" fmla="*/ 109490 w 208210"/>
                  <a:gd name="connsiteY0" fmla="*/ 462430 h 1624840"/>
                  <a:gd name="connsiteX1" fmla="*/ 109207 w 208210"/>
                  <a:gd name="connsiteY1" fmla="*/ 59615 h 1624840"/>
                  <a:gd name="connsiteX2" fmla="*/ 108253 w 208210"/>
                  <a:gd name="connsiteY2" fmla="*/ 58321 h 1624840"/>
                  <a:gd name="connsiteX3" fmla="*/ 4828 w 208210"/>
                  <a:gd name="connsiteY3" fmla="*/ 1268 h 1624840"/>
                  <a:gd name="connsiteX4" fmla="*/ 0 w 208210"/>
                  <a:gd name="connsiteY4" fmla="*/ -100 h 1624840"/>
                  <a:gd name="connsiteX5" fmla="*/ 260 w 208210"/>
                  <a:gd name="connsiteY5" fmla="*/ 4920 h 1624840"/>
                  <a:gd name="connsiteX6" fmla="*/ 81201 w 208210"/>
                  <a:gd name="connsiteY6" fmla="*/ 1620086 h 1624840"/>
                  <a:gd name="connsiteX7" fmla="*/ 81301 w 208210"/>
                  <a:gd name="connsiteY7" fmla="*/ 1624740 h 1624840"/>
                  <a:gd name="connsiteX8" fmla="*/ 85771 w 208210"/>
                  <a:gd name="connsiteY8" fmla="*/ 1623465 h 1624840"/>
                  <a:gd name="connsiteX9" fmla="*/ 206417 w 208210"/>
                  <a:gd name="connsiteY9" fmla="*/ 1566702 h 1624840"/>
                  <a:gd name="connsiteX10" fmla="*/ 208210 w 208210"/>
                  <a:gd name="connsiteY10" fmla="*/ 1565526 h 162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8210" h="1624840">
                    <a:moveTo>
                      <a:pt x="109490" y="462430"/>
                    </a:moveTo>
                    <a:cubicBezTo>
                      <a:pt x="110357" y="448026"/>
                      <a:pt x="130401" y="109099"/>
                      <a:pt x="109207" y="59615"/>
                    </a:cubicBezTo>
                    <a:lnTo>
                      <a:pt x="108253" y="58321"/>
                    </a:lnTo>
                    <a:cubicBezTo>
                      <a:pt x="78496" y="31784"/>
                      <a:pt x="43147" y="12284"/>
                      <a:pt x="4828" y="1268"/>
                    </a:cubicBezTo>
                    <a:lnTo>
                      <a:pt x="0" y="-100"/>
                    </a:lnTo>
                    <a:lnTo>
                      <a:pt x="260" y="4920"/>
                    </a:lnTo>
                    <a:cubicBezTo>
                      <a:pt x="1040" y="19485"/>
                      <a:pt x="77723" y="1463600"/>
                      <a:pt x="81201" y="1620086"/>
                    </a:cubicBezTo>
                    <a:lnTo>
                      <a:pt x="81301" y="1624740"/>
                    </a:lnTo>
                    <a:lnTo>
                      <a:pt x="85771" y="1623465"/>
                    </a:lnTo>
                    <a:cubicBezTo>
                      <a:pt x="128272" y="1609841"/>
                      <a:pt x="168826" y="1590761"/>
                      <a:pt x="206417" y="1566702"/>
                    </a:cubicBezTo>
                    <a:lnTo>
                      <a:pt x="208210" y="1565526"/>
                    </a:lnTo>
                    <a:close/>
                  </a:path>
                </a:pathLst>
              </a:custGeom>
              <a:solidFill>
                <a:srgbClr val="E6F5FF"/>
              </a:solidFill>
              <a:ln w="12700" cap="flat">
                <a:noFill/>
                <a:prstDash val="solid"/>
                <a:miter/>
              </a:ln>
            </p:spPr>
            <p:txBody>
              <a:bodyPr rtlCol="0" anchor="ctr"/>
              <a:lstStyle/>
              <a:p>
                <a:endParaRPr lang="nl-NL" sz="1349"/>
              </a:p>
            </p:txBody>
          </p:sp>
          <p:sp>
            <p:nvSpPr>
              <p:cNvPr id="524" name="Vrije vorm 523">
                <a:extLst>
                  <a:ext uri="{FF2B5EF4-FFF2-40B4-BE49-F238E27FC236}">
                    <a16:creationId xmlns:a16="http://schemas.microsoft.com/office/drawing/2014/main" id="{54DA1764-4B93-44D6-3D6F-E3CE28F3DD74}"/>
                  </a:ext>
                </a:extLst>
              </p:cNvPr>
              <p:cNvSpPr/>
              <p:nvPr/>
            </p:nvSpPr>
            <p:spPr>
              <a:xfrm>
                <a:off x="4398122" y="3423299"/>
                <a:ext cx="86978" cy="405601"/>
              </a:xfrm>
              <a:custGeom>
                <a:avLst/>
                <a:gdLst>
                  <a:gd name="connsiteX0" fmla="*/ 47350 w 86978"/>
                  <a:gd name="connsiteY0" fmla="*/ 8611 h 405601"/>
                  <a:gd name="connsiteX1" fmla="*/ 0 w 86978"/>
                  <a:gd name="connsiteY1" fmla="*/ 99667 h 405601"/>
                  <a:gd name="connsiteX2" fmla="*/ 31321 w 86978"/>
                  <a:gd name="connsiteY2" fmla="*/ 165002 h 405601"/>
                  <a:gd name="connsiteX3" fmla="*/ 432 w 86978"/>
                  <a:gd name="connsiteY3" fmla="*/ 206383 h 405601"/>
                  <a:gd name="connsiteX4" fmla="*/ 79065 w 86978"/>
                  <a:gd name="connsiteY4" fmla="*/ 405602 h 405601"/>
                  <a:gd name="connsiteX5" fmla="*/ 86978 w 86978"/>
                  <a:gd name="connsiteY5" fmla="*/ 401740 h 405601"/>
                  <a:gd name="connsiteX6" fmla="*/ 83104 w 86978"/>
                  <a:gd name="connsiteY6" fmla="*/ 0 h 405601"/>
                  <a:gd name="connsiteX7" fmla="*/ 47350 w 86978"/>
                  <a:gd name="connsiteY7" fmla="*/ 8611 h 40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978" h="405601">
                    <a:moveTo>
                      <a:pt x="47350" y="8611"/>
                    </a:moveTo>
                    <a:lnTo>
                      <a:pt x="0" y="99667"/>
                    </a:lnTo>
                    <a:lnTo>
                      <a:pt x="31321" y="165002"/>
                    </a:lnTo>
                    <a:lnTo>
                      <a:pt x="432" y="206383"/>
                    </a:lnTo>
                    <a:lnTo>
                      <a:pt x="79065" y="405602"/>
                    </a:lnTo>
                    <a:lnTo>
                      <a:pt x="86978" y="401740"/>
                    </a:lnTo>
                    <a:lnTo>
                      <a:pt x="83104" y="0"/>
                    </a:lnTo>
                    <a:lnTo>
                      <a:pt x="47350" y="8611"/>
                    </a:lnTo>
                    <a:close/>
                  </a:path>
                </a:pathLst>
              </a:custGeom>
              <a:solidFill>
                <a:srgbClr val="D2E3F3"/>
              </a:solidFill>
              <a:ln w="12700" cap="flat">
                <a:noFill/>
                <a:prstDash val="solid"/>
                <a:miter/>
              </a:ln>
            </p:spPr>
            <p:txBody>
              <a:bodyPr rtlCol="0" anchor="ctr"/>
              <a:lstStyle/>
              <a:p>
                <a:endParaRPr lang="nl-NL" sz="1349"/>
              </a:p>
            </p:txBody>
          </p:sp>
          <p:sp>
            <p:nvSpPr>
              <p:cNvPr id="525" name="Vrije vorm 524">
                <a:extLst>
                  <a:ext uri="{FF2B5EF4-FFF2-40B4-BE49-F238E27FC236}">
                    <a16:creationId xmlns:a16="http://schemas.microsoft.com/office/drawing/2014/main" id="{D917ED52-6177-A5EA-368F-533E58C4F4F4}"/>
                  </a:ext>
                </a:extLst>
              </p:cNvPr>
              <p:cNvSpPr/>
              <p:nvPr/>
            </p:nvSpPr>
            <p:spPr>
              <a:xfrm>
                <a:off x="4518466" y="3226185"/>
                <a:ext cx="188353" cy="274028"/>
              </a:xfrm>
              <a:custGeom>
                <a:avLst/>
                <a:gdLst>
                  <a:gd name="connsiteX0" fmla="*/ 188354 w 188353"/>
                  <a:gd name="connsiteY0" fmla="*/ 213321 h 274028"/>
                  <a:gd name="connsiteX1" fmla="*/ 129175 w 188353"/>
                  <a:gd name="connsiteY1" fmla="*/ 264631 h 274028"/>
                  <a:gd name="connsiteX2" fmla="*/ 80178 w 188353"/>
                  <a:gd name="connsiteY2" fmla="*/ 265332 h 274028"/>
                  <a:gd name="connsiteX3" fmla="*/ 272 w 188353"/>
                  <a:gd name="connsiteY3" fmla="*/ 199957 h 274028"/>
                  <a:gd name="connsiteX4" fmla="*/ 0 w 188353"/>
                  <a:gd name="connsiteY4" fmla="*/ -100 h 274028"/>
                  <a:gd name="connsiteX5" fmla="*/ 174152 w 188353"/>
                  <a:gd name="connsiteY5" fmla="*/ 24437 h 274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353" h="274028">
                    <a:moveTo>
                      <a:pt x="188354" y="213321"/>
                    </a:moveTo>
                    <a:lnTo>
                      <a:pt x="129175" y="264631"/>
                    </a:lnTo>
                    <a:cubicBezTo>
                      <a:pt x="115190" y="276757"/>
                      <a:pt x="94505" y="277053"/>
                      <a:pt x="80178" y="265332"/>
                    </a:cubicBezTo>
                    <a:lnTo>
                      <a:pt x="272" y="199957"/>
                    </a:lnTo>
                    <a:lnTo>
                      <a:pt x="0" y="-100"/>
                    </a:lnTo>
                    <a:lnTo>
                      <a:pt x="174152" y="24437"/>
                    </a:lnTo>
                    <a:close/>
                  </a:path>
                </a:pathLst>
              </a:custGeom>
              <a:solidFill>
                <a:srgbClr val="D3B6A3"/>
              </a:solidFill>
              <a:ln w="12700" cap="flat">
                <a:noFill/>
                <a:prstDash val="solid"/>
                <a:miter/>
              </a:ln>
            </p:spPr>
            <p:txBody>
              <a:bodyPr rtlCol="0" anchor="ctr"/>
              <a:lstStyle/>
              <a:p>
                <a:endParaRPr lang="nl-NL" sz="1349"/>
              </a:p>
            </p:txBody>
          </p:sp>
          <p:sp>
            <p:nvSpPr>
              <p:cNvPr id="526" name="Vrije vorm 525">
                <a:extLst>
                  <a:ext uri="{FF2B5EF4-FFF2-40B4-BE49-F238E27FC236}">
                    <a16:creationId xmlns:a16="http://schemas.microsoft.com/office/drawing/2014/main" id="{DACF2057-8256-D3CB-6A42-9FC2FDD98988}"/>
                  </a:ext>
                </a:extLst>
              </p:cNvPr>
              <p:cNvSpPr/>
              <p:nvPr/>
            </p:nvSpPr>
            <p:spPr>
              <a:xfrm>
                <a:off x="4497080" y="2964250"/>
                <a:ext cx="273206" cy="391029"/>
              </a:xfrm>
              <a:custGeom>
                <a:avLst/>
                <a:gdLst>
                  <a:gd name="connsiteX0" fmla="*/ 132821 w 273206"/>
                  <a:gd name="connsiteY0" fmla="*/ -100 h 391029"/>
                  <a:gd name="connsiteX1" fmla="*/ 18 w 273206"/>
                  <a:gd name="connsiteY1" fmla="*/ 138559 h 391029"/>
                  <a:gd name="connsiteX2" fmla="*/ 39065 w 273206"/>
                  <a:gd name="connsiteY2" fmla="*/ 330940 h 391029"/>
                  <a:gd name="connsiteX3" fmla="*/ 175124 w 273206"/>
                  <a:gd name="connsiteY3" fmla="*/ 390929 h 391029"/>
                  <a:gd name="connsiteX4" fmla="*/ 243908 w 273206"/>
                  <a:gd name="connsiteY4" fmla="*/ 330309 h 391029"/>
                  <a:gd name="connsiteX5" fmla="*/ 272469 w 273206"/>
                  <a:gd name="connsiteY5" fmla="*/ 131656 h 391029"/>
                  <a:gd name="connsiteX6" fmla="*/ 132821 w 273206"/>
                  <a:gd name="connsiteY6" fmla="*/ -100 h 39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206" h="391029">
                    <a:moveTo>
                      <a:pt x="132821" y="-100"/>
                    </a:moveTo>
                    <a:cubicBezTo>
                      <a:pt x="99332" y="1551"/>
                      <a:pt x="-1543" y="7686"/>
                      <a:pt x="18" y="138559"/>
                    </a:cubicBezTo>
                    <a:cubicBezTo>
                      <a:pt x="1566" y="269423"/>
                      <a:pt x="22661" y="311782"/>
                      <a:pt x="39065" y="330940"/>
                    </a:cubicBezTo>
                    <a:cubicBezTo>
                      <a:pt x="60025" y="355440"/>
                      <a:pt x="93538" y="382263"/>
                      <a:pt x="175124" y="390929"/>
                    </a:cubicBezTo>
                    <a:cubicBezTo>
                      <a:pt x="222527" y="387096"/>
                      <a:pt x="229696" y="358549"/>
                      <a:pt x="243908" y="330309"/>
                    </a:cubicBezTo>
                    <a:cubicBezTo>
                      <a:pt x="255248" y="307789"/>
                      <a:pt x="277533" y="262428"/>
                      <a:pt x="272469" y="131656"/>
                    </a:cubicBezTo>
                    <a:cubicBezTo>
                      <a:pt x="267406" y="871"/>
                      <a:pt x="166346" y="-144"/>
                      <a:pt x="132821" y="-100"/>
                    </a:cubicBezTo>
                    <a:close/>
                  </a:path>
                </a:pathLst>
              </a:custGeom>
              <a:solidFill>
                <a:srgbClr val="D3B6A3"/>
              </a:solidFill>
              <a:ln w="12700" cap="flat">
                <a:noFill/>
                <a:prstDash val="solid"/>
                <a:miter/>
              </a:ln>
            </p:spPr>
            <p:txBody>
              <a:bodyPr rtlCol="0" anchor="ctr"/>
              <a:lstStyle/>
              <a:p>
                <a:endParaRPr lang="nl-NL" sz="1349"/>
              </a:p>
            </p:txBody>
          </p:sp>
          <p:sp>
            <p:nvSpPr>
              <p:cNvPr id="527" name="Vrije vorm 526">
                <a:extLst>
                  <a:ext uri="{FF2B5EF4-FFF2-40B4-BE49-F238E27FC236}">
                    <a16:creationId xmlns:a16="http://schemas.microsoft.com/office/drawing/2014/main" id="{C17CE41E-4D90-454F-4235-B0222E3ECA96}"/>
                  </a:ext>
                </a:extLst>
              </p:cNvPr>
              <p:cNvSpPr/>
              <p:nvPr/>
            </p:nvSpPr>
            <p:spPr>
              <a:xfrm>
                <a:off x="4452888" y="2928198"/>
                <a:ext cx="351421" cy="245444"/>
              </a:xfrm>
              <a:custGeom>
                <a:avLst/>
                <a:gdLst>
                  <a:gd name="connsiteX0" fmla="*/ 38911 w 351421"/>
                  <a:gd name="connsiteY0" fmla="*/ 245344 h 245444"/>
                  <a:gd name="connsiteX1" fmla="*/ 38119 w 351421"/>
                  <a:gd name="connsiteY1" fmla="*/ 62464 h 245444"/>
                  <a:gd name="connsiteX2" fmla="*/ 116547 w 351421"/>
                  <a:gd name="connsiteY2" fmla="*/ 618 h 245444"/>
                  <a:gd name="connsiteX3" fmla="*/ 222820 w 351421"/>
                  <a:gd name="connsiteY3" fmla="*/ 27830 h 245444"/>
                  <a:gd name="connsiteX4" fmla="*/ 286317 w 351421"/>
                  <a:gd name="connsiteY4" fmla="*/ 20044 h 245444"/>
                  <a:gd name="connsiteX5" fmla="*/ 301706 w 351421"/>
                  <a:gd name="connsiteY5" fmla="*/ 50920 h 245444"/>
                  <a:gd name="connsiteX6" fmla="*/ 349766 w 351421"/>
                  <a:gd name="connsiteY6" fmla="*/ 64829 h 245444"/>
                  <a:gd name="connsiteX7" fmla="*/ 236549 w 351421"/>
                  <a:gd name="connsiteY7" fmla="*/ 130500 h 245444"/>
                  <a:gd name="connsiteX8" fmla="*/ 79977 w 351421"/>
                  <a:gd name="connsiteY8" fmla="*/ 99778 h 245444"/>
                  <a:gd name="connsiteX9" fmla="*/ 79146 w 351421"/>
                  <a:gd name="connsiteY9" fmla="*/ 197489 h 245444"/>
                  <a:gd name="connsiteX10" fmla="*/ 38911 w 351421"/>
                  <a:gd name="connsiteY10" fmla="*/ 245344 h 245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1421" h="245444">
                    <a:moveTo>
                      <a:pt x="38911" y="245344"/>
                    </a:moveTo>
                    <a:cubicBezTo>
                      <a:pt x="27373" y="183115"/>
                      <a:pt x="-42081" y="69570"/>
                      <a:pt x="38119" y="62464"/>
                    </a:cubicBezTo>
                    <a:cubicBezTo>
                      <a:pt x="44730" y="2718"/>
                      <a:pt x="104477" y="-2582"/>
                      <a:pt x="116547" y="618"/>
                    </a:cubicBezTo>
                    <a:cubicBezTo>
                      <a:pt x="157948" y="11612"/>
                      <a:pt x="197551" y="26555"/>
                      <a:pt x="222820" y="27830"/>
                    </a:cubicBezTo>
                    <a:cubicBezTo>
                      <a:pt x="244247" y="28237"/>
                      <a:pt x="265623" y="25616"/>
                      <a:pt x="286317" y="20044"/>
                    </a:cubicBezTo>
                    <a:cubicBezTo>
                      <a:pt x="307067" y="15457"/>
                      <a:pt x="321317" y="37580"/>
                      <a:pt x="301706" y="50920"/>
                    </a:cubicBezTo>
                    <a:cubicBezTo>
                      <a:pt x="310879" y="49385"/>
                      <a:pt x="337968" y="37252"/>
                      <a:pt x="349766" y="64829"/>
                    </a:cubicBezTo>
                    <a:cubicBezTo>
                      <a:pt x="363916" y="97860"/>
                      <a:pt x="284077" y="132072"/>
                      <a:pt x="236549" y="130500"/>
                    </a:cubicBezTo>
                    <a:cubicBezTo>
                      <a:pt x="155880" y="127819"/>
                      <a:pt x="135402" y="114182"/>
                      <a:pt x="79977" y="99778"/>
                    </a:cubicBezTo>
                    <a:cubicBezTo>
                      <a:pt x="68438" y="101698"/>
                      <a:pt x="113775" y="184026"/>
                      <a:pt x="79146" y="197489"/>
                    </a:cubicBezTo>
                    <a:cubicBezTo>
                      <a:pt x="44520" y="210952"/>
                      <a:pt x="40843" y="245344"/>
                      <a:pt x="38911" y="245344"/>
                    </a:cubicBezTo>
                    <a:close/>
                  </a:path>
                </a:pathLst>
              </a:custGeom>
              <a:solidFill>
                <a:srgbClr val="152F32"/>
              </a:solidFill>
              <a:ln w="12700" cap="flat">
                <a:noFill/>
                <a:prstDash val="solid"/>
                <a:miter/>
              </a:ln>
            </p:spPr>
            <p:txBody>
              <a:bodyPr rtlCol="0" anchor="ctr"/>
              <a:lstStyle/>
              <a:p>
                <a:endParaRPr lang="nl-NL" sz="1349"/>
              </a:p>
            </p:txBody>
          </p:sp>
          <p:sp>
            <p:nvSpPr>
              <p:cNvPr id="528" name="Vrije vorm 527">
                <a:extLst>
                  <a:ext uri="{FF2B5EF4-FFF2-40B4-BE49-F238E27FC236}">
                    <a16:creationId xmlns:a16="http://schemas.microsoft.com/office/drawing/2014/main" id="{BDBA2B82-73EB-407F-9F80-1F0FF39C4DB1}"/>
                  </a:ext>
                </a:extLst>
              </p:cNvPr>
              <p:cNvSpPr/>
              <p:nvPr/>
            </p:nvSpPr>
            <p:spPr>
              <a:xfrm>
                <a:off x="4491015" y="3067784"/>
                <a:ext cx="273965" cy="308441"/>
              </a:xfrm>
              <a:custGeom>
                <a:avLst/>
                <a:gdLst>
                  <a:gd name="connsiteX0" fmla="*/ 210877 w 273965"/>
                  <a:gd name="connsiteY0" fmla="*/ 171126 h 308441"/>
                  <a:gd name="connsiteX1" fmla="*/ 128783 w 273965"/>
                  <a:gd name="connsiteY1" fmla="*/ 195905 h 308441"/>
                  <a:gd name="connsiteX2" fmla="*/ 29235 w 273965"/>
                  <a:gd name="connsiteY2" fmla="*/ 57990 h 308441"/>
                  <a:gd name="connsiteX3" fmla="*/ 227 w 273965"/>
                  <a:gd name="connsiteY3" fmla="*/ 71998 h 308441"/>
                  <a:gd name="connsiteX4" fmla="*/ 32750 w 273965"/>
                  <a:gd name="connsiteY4" fmla="*/ 222237 h 308441"/>
                  <a:gd name="connsiteX5" fmla="*/ 180186 w 273965"/>
                  <a:gd name="connsiteY5" fmla="*/ 308341 h 308441"/>
                  <a:gd name="connsiteX6" fmla="*/ 273965 w 273965"/>
                  <a:gd name="connsiteY6" fmla="*/ 146712 h 308441"/>
                  <a:gd name="connsiteX7" fmla="*/ 252894 w 273965"/>
                  <a:gd name="connsiteY7" fmla="*/ 190705 h 308441"/>
                  <a:gd name="connsiteX8" fmla="*/ 210876 w 273965"/>
                  <a:gd name="connsiteY8" fmla="*/ 171126 h 308441"/>
                  <a:gd name="connsiteX9" fmla="*/ 161603 w 273965"/>
                  <a:gd name="connsiteY9" fmla="*/ 201520 h 308441"/>
                  <a:gd name="connsiteX10" fmla="*/ 243400 w 273965"/>
                  <a:gd name="connsiteY10" fmla="*/ 202101 h 308441"/>
                  <a:gd name="connsiteX11" fmla="*/ 200032 w 273965"/>
                  <a:gd name="connsiteY11" fmla="*/ 243922 h 308441"/>
                  <a:gd name="connsiteX12" fmla="*/ 161603 w 273965"/>
                  <a:gd name="connsiteY12" fmla="*/ 201520 h 30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3965" h="308441">
                    <a:moveTo>
                      <a:pt x="210877" y="171126"/>
                    </a:moveTo>
                    <a:cubicBezTo>
                      <a:pt x="176794" y="171126"/>
                      <a:pt x="148913" y="174220"/>
                      <a:pt x="128783" y="195905"/>
                    </a:cubicBezTo>
                    <a:cubicBezTo>
                      <a:pt x="108653" y="217588"/>
                      <a:pt x="31833" y="172382"/>
                      <a:pt x="29235" y="57990"/>
                    </a:cubicBezTo>
                    <a:cubicBezTo>
                      <a:pt x="26634" y="-56404"/>
                      <a:pt x="-2868" y="25534"/>
                      <a:pt x="227" y="71998"/>
                    </a:cubicBezTo>
                    <a:cubicBezTo>
                      <a:pt x="3334" y="118460"/>
                      <a:pt x="3334" y="172674"/>
                      <a:pt x="32750" y="222237"/>
                    </a:cubicBezTo>
                    <a:cubicBezTo>
                      <a:pt x="64494" y="273696"/>
                      <a:pt x="119770" y="305978"/>
                      <a:pt x="180186" y="308341"/>
                    </a:cubicBezTo>
                    <a:cubicBezTo>
                      <a:pt x="247337" y="308342"/>
                      <a:pt x="272765" y="237169"/>
                      <a:pt x="273965" y="146712"/>
                    </a:cubicBezTo>
                    <a:cubicBezTo>
                      <a:pt x="267206" y="158423"/>
                      <a:pt x="259183" y="201668"/>
                      <a:pt x="252894" y="190705"/>
                    </a:cubicBezTo>
                    <a:cubicBezTo>
                      <a:pt x="243487" y="177028"/>
                      <a:pt x="227400" y="169531"/>
                      <a:pt x="210876" y="171126"/>
                    </a:cubicBezTo>
                    <a:close/>
                    <a:moveTo>
                      <a:pt x="161603" y="201520"/>
                    </a:moveTo>
                    <a:cubicBezTo>
                      <a:pt x="167000" y="185970"/>
                      <a:pt x="238744" y="186614"/>
                      <a:pt x="243400" y="202101"/>
                    </a:cubicBezTo>
                    <a:cubicBezTo>
                      <a:pt x="248042" y="217588"/>
                      <a:pt x="221710" y="247016"/>
                      <a:pt x="200032" y="243922"/>
                    </a:cubicBezTo>
                    <a:cubicBezTo>
                      <a:pt x="178342" y="240826"/>
                      <a:pt x="153457" y="224919"/>
                      <a:pt x="161603" y="201520"/>
                    </a:cubicBezTo>
                    <a:close/>
                  </a:path>
                </a:pathLst>
              </a:custGeom>
              <a:solidFill>
                <a:srgbClr val="152F32"/>
              </a:solidFill>
              <a:ln w="12700" cap="flat">
                <a:noFill/>
                <a:prstDash val="solid"/>
                <a:miter/>
              </a:ln>
            </p:spPr>
            <p:txBody>
              <a:bodyPr rtlCol="0" anchor="ctr"/>
              <a:lstStyle/>
              <a:p>
                <a:endParaRPr lang="nl-NL" sz="1349"/>
              </a:p>
            </p:txBody>
          </p:sp>
          <p:sp>
            <p:nvSpPr>
              <p:cNvPr id="529" name="Vrije vorm 528">
                <a:extLst>
                  <a:ext uri="{FF2B5EF4-FFF2-40B4-BE49-F238E27FC236}">
                    <a16:creationId xmlns:a16="http://schemas.microsoft.com/office/drawing/2014/main" id="{0E90D1E4-BF98-B9BE-4B04-4343DC6464BF}"/>
                  </a:ext>
                </a:extLst>
              </p:cNvPr>
              <p:cNvSpPr/>
              <p:nvPr/>
            </p:nvSpPr>
            <p:spPr>
              <a:xfrm>
                <a:off x="4460528" y="3143055"/>
                <a:ext cx="50254" cy="83221"/>
              </a:xfrm>
              <a:custGeom>
                <a:avLst/>
                <a:gdLst>
                  <a:gd name="connsiteX0" fmla="*/ 48133 w 50254"/>
                  <a:gd name="connsiteY0" fmla="*/ 16132 h 83221"/>
                  <a:gd name="connsiteX1" fmla="*/ 28053 w 50254"/>
                  <a:gd name="connsiteY1" fmla="*/ 230 h 83221"/>
                  <a:gd name="connsiteX2" fmla="*/ 24 w 50254"/>
                  <a:gd name="connsiteY2" fmla="*/ 33106 h 83221"/>
                  <a:gd name="connsiteX3" fmla="*/ 40927 w 50254"/>
                  <a:gd name="connsiteY3" fmla="*/ 82720 h 83221"/>
                  <a:gd name="connsiteX4" fmla="*/ 48133 w 50254"/>
                  <a:gd name="connsiteY4" fmla="*/ 16132 h 8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4" h="83221">
                    <a:moveTo>
                      <a:pt x="48133" y="16132"/>
                    </a:moveTo>
                    <a:cubicBezTo>
                      <a:pt x="44386" y="7911"/>
                      <a:pt x="36914" y="1993"/>
                      <a:pt x="28053" y="230"/>
                    </a:cubicBezTo>
                    <a:cubicBezTo>
                      <a:pt x="17739" y="-1671"/>
                      <a:pt x="-757" y="4031"/>
                      <a:pt x="24" y="33106"/>
                    </a:cubicBezTo>
                    <a:cubicBezTo>
                      <a:pt x="791" y="62186"/>
                      <a:pt x="25675" y="86570"/>
                      <a:pt x="40927" y="82720"/>
                    </a:cubicBezTo>
                    <a:cubicBezTo>
                      <a:pt x="56181" y="78863"/>
                      <a:pt x="48133" y="16132"/>
                      <a:pt x="48133" y="16132"/>
                    </a:cubicBezTo>
                    <a:close/>
                  </a:path>
                </a:pathLst>
              </a:custGeom>
              <a:solidFill>
                <a:srgbClr val="D3B6A3"/>
              </a:solidFill>
              <a:ln w="12700" cap="flat">
                <a:noFill/>
                <a:prstDash val="solid"/>
                <a:miter/>
              </a:ln>
            </p:spPr>
            <p:txBody>
              <a:bodyPr rtlCol="0" anchor="ctr"/>
              <a:lstStyle/>
              <a:p>
                <a:endParaRPr lang="nl-NL" sz="1349"/>
              </a:p>
            </p:txBody>
          </p:sp>
          <p:sp>
            <p:nvSpPr>
              <p:cNvPr id="530" name="Vrije vorm 529">
                <a:extLst>
                  <a:ext uri="{FF2B5EF4-FFF2-40B4-BE49-F238E27FC236}">
                    <a16:creationId xmlns:a16="http://schemas.microsoft.com/office/drawing/2014/main" id="{6EA3B5C1-3737-ECF7-D6D9-F351E2DDEA83}"/>
                  </a:ext>
                </a:extLst>
              </p:cNvPr>
              <p:cNvSpPr/>
              <p:nvPr/>
            </p:nvSpPr>
            <p:spPr>
              <a:xfrm>
                <a:off x="4617621" y="3157001"/>
                <a:ext cx="23566" cy="28499"/>
              </a:xfrm>
              <a:custGeom>
                <a:avLst/>
                <a:gdLst>
                  <a:gd name="connsiteX0" fmla="*/ 10929 w 23566"/>
                  <a:gd name="connsiteY0" fmla="*/ -100 h 28499"/>
                  <a:gd name="connsiteX1" fmla="*/ 23395 w 23566"/>
                  <a:gd name="connsiteY1" fmla="*/ 13945 h 28499"/>
                  <a:gd name="connsiteX2" fmla="*/ 13115 w 23566"/>
                  <a:gd name="connsiteY2" fmla="*/ 28329 h 28499"/>
                  <a:gd name="connsiteX3" fmla="*/ 12638 w 23566"/>
                  <a:gd name="connsiteY3" fmla="*/ 28399 h 28499"/>
                  <a:gd name="connsiteX4" fmla="*/ 171 w 23566"/>
                  <a:gd name="connsiteY4" fmla="*/ 14354 h 28499"/>
                  <a:gd name="connsiteX5" fmla="*/ 10460 w 23566"/>
                  <a:gd name="connsiteY5" fmla="*/ -32 h 28499"/>
                  <a:gd name="connsiteX6" fmla="*/ 10929 w 23566"/>
                  <a:gd name="connsiteY6" fmla="*/ -100 h 2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66" h="28499">
                    <a:moveTo>
                      <a:pt x="10929" y="-100"/>
                    </a:moveTo>
                    <a:cubicBezTo>
                      <a:pt x="18112" y="613"/>
                      <a:pt x="23539" y="6728"/>
                      <a:pt x="23395" y="13945"/>
                    </a:cubicBezTo>
                    <a:cubicBezTo>
                      <a:pt x="24528" y="20756"/>
                      <a:pt x="19926" y="27196"/>
                      <a:pt x="13115" y="28329"/>
                    </a:cubicBezTo>
                    <a:cubicBezTo>
                      <a:pt x="12956" y="28355"/>
                      <a:pt x="12797" y="28379"/>
                      <a:pt x="12638" y="28399"/>
                    </a:cubicBezTo>
                    <a:cubicBezTo>
                      <a:pt x="5457" y="27681"/>
                      <a:pt x="31" y="21569"/>
                      <a:pt x="171" y="14354"/>
                    </a:cubicBezTo>
                    <a:cubicBezTo>
                      <a:pt x="-960" y="7540"/>
                      <a:pt x="3646" y="1100"/>
                      <a:pt x="10460" y="-32"/>
                    </a:cubicBezTo>
                    <a:cubicBezTo>
                      <a:pt x="10615" y="-58"/>
                      <a:pt x="10772" y="-80"/>
                      <a:pt x="10929" y="-100"/>
                    </a:cubicBezTo>
                    <a:close/>
                  </a:path>
                </a:pathLst>
              </a:custGeom>
              <a:solidFill>
                <a:srgbClr val="152F32"/>
              </a:solidFill>
              <a:ln w="12700" cap="flat">
                <a:noFill/>
                <a:prstDash val="solid"/>
                <a:miter/>
              </a:ln>
            </p:spPr>
            <p:txBody>
              <a:bodyPr rtlCol="0" anchor="ctr"/>
              <a:lstStyle/>
              <a:p>
                <a:endParaRPr lang="nl-NL" sz="1349"/>
              </a:p>
            </p:txBody>
          </p:sp>
          <p:sp>
            <p:nvSpPr>
              <p:cNvPr id="531" name="Vrije vorm 530">
                <a:extLst>
                  <a:ext uri="{FF2B5EF4-FFF2-40B4-BE49-F238E27FC236}">
                    <a16:creationId xmlns:a16="http://schemas.microsoft.com/office/drawing/2014/main" id="{2EC0AE3A-C5CB-3263-621E-29FDB2251755}"/>
                  </a:ext>
                </a:extLst>
              </p:cNvPr>
              <p:cNvSpPr/>
              <p:nvPr/>
            </p:nvSpPr>
            <p:spPr>
              <a:xfrm>
                <a:off x="4722432" y="3157001"/>
                <a:ext cx="23379" cy="28549"/>
              </a:xfrm>
              <a:custGeom>
                <a:avLst/>
                <a:gdLst>
                  <a:gd name="connsiteX0" fmla="*/ 11820 w 23379"/>
                  <a:gd name="connsiteY0" fmla="*/ -100 h 28549"/>
                  <a:gd name="connsiteX1" fmla="*/ 83 w 23379"/>
                  <a:gd name="connsiteY1" fmla="*/ 14558 h 28549"/>
                  <a:gd name="connsiteX2" fmla="*/ 11068 w 23379"/>
                  <a:gd name="connsiteY2" fmla="*/ 28403 h 28549"/>
                  <a:gd name="connsiteX3" fmla="*/ 11547 w 23379"/>
                  <a:gd name="connsiteY3" fmla="*/ 28449 h 28549"/>
                  <a:gd name="connsiteX4" fmla="*/ 23297 w 23379"/>
                  <a:gd name="connsiteY4" fmla="*/ 13790 h 28549"/>
                  <a:gd name="connsiteX5" fmla="*/ 12300 w 23379"/>
                  <a:gd name="connsiteY5" fmla="*/ -55 h 28549"/>
                  <a:gd name="connsiteX6" fmla="*/ 11820 w 23379"/>
                  <a:gd name="connsiteY6" fmla="*/ -100 h 2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79" h="28549">
                    <a:moveTo>
                      <a:pt x="11820" y="-100"/>
                    </a:moveTo>
                    <a:cubicBezTo>
                      <a:pt x="4683" y="976"/>
                      <a:pt x="-427" y="7359"/>
                      <a:pt x="83" y="14558"/>
                    </a:cubicBezTo>
                    <a:cubicBezTo>
                      <a:pt x="-707" y="21415"/>
                      <a:pt x="4211" y="27613"/>
                      <a:pt x="11068" y="28403"/>
                    </a:cubicBezTo>
                    <a:cubicBezTo>
                      <a:pt x="11228" y="28422"/>
                      <a:pt x="11387" y="28437"/>
                      <a:pt x="11547" y="28449"/>
                    </a:cubicBezTo>
                    <a:cubicBezTo>
                      <a:pt x="18686" y="27372"/>
                      <a:pt x="23800" y="20992"/>
                      <a:pt x="23297" y="13790"/>
                    </a:cubicBezTo>
                    <a:cubicBezTo>
                      <a:pt x="24083" y="6931"/>
                      <a:pt x="19160" y="732"/>
                      <a:pt x="12300" y="-55"/>
                    </a:cubicBezTo>
                    <a:cubicBezTo>
                      <a:pt x="12141" y="-73"/>
                      <a:pt x="11980" y="-88"/>
                      <a:pt x="11820" y="-100"/>
                    </a:cubicBezTo>
                    <a:close/>
                  </a:path>
                </a:pathLst>
              </a:custGeom>
              <a:solidFill>
                <a:srgbClr val="152F32"/>
              </a:solidFill>
              <a:ln w="12700" cap="flat">
                <a:noFill/>
                <a:prstDash val="solid"/>
                <a:miter/>
              </a:ln>
            </p:spPr>
            <p:txBody>
              <a:bodyPr rtlCol="0" anchor="ctr"/>
              <a:lstStyle/>
              <a:p>
                <a:endParaRPr lang="nl-NL" sz="1349"/>
              </a:p>
            </p:txBody>
          </p:sp>
          <p:sp>
            <p:nvSpPr>
              <p:cNvPr id="532" name="Vrije vorm 531">
                <a:extLst>
                  <a:ext uri="{FF2B5EF4-FFF2-40B4-BE49-F238E27FC236}">
                    <a16:creationId xmlns:a16="http://schemas.microsoft.com/office/drawing/2014/main" id="{A4E78446-F50D-67F2-2293-C0F50589F309}"/>
                  </a:ext>
                </a:extLst>
              </p:cNvPr>
              <p:cNvSpPr/>
              <p:nvPr/>
            </p:nvSpPr>
            <p:spPr>
              <a:xfrm>
                <a:off x="4661494" y="3270149"/>
                <a:ext cx="64414" cy="15719"/>
              </a:xfrm>
              <a:custGeom>
                <a:avLst/>
                <a:gdLst>
                  <a:gd name="connsiteX0" fmla="*/ 27992 w 64414"/>
                  <a:gd name="connsiteY0" fmla="*/ 15592 h 15719"/>
                  <a:gd name="connsiteX1" fmla="*/ 0 w 64414"/>
                  <a:gd name="connsiteY1" fmla="*/ 8219 h 15719"/>
                  <a:gd name="connsiteX2" fmla="*/ 4147 w 64414"/>
                  <a:gd name="connsiteY2" fmla="*/ 2351 h 15719"/>
                  <a:gd name="connsiteX3" fmla="*/ 61245 w 64414"/>
                  <a:gd name="connsiteY3" fmla="*/ -100 h 15719"/>
                  <a:gd name="connsiteX4" fmla="*/ 64414 w 64414"/>
                  <a:gd name="connsiteY4" fmla="*/ 6350 h 15719"/>
                  <a:gd name="connsiteX5" fmla="*/ 27992 w 64414"/>
                  <a:gd name="connsiteY5" fmla="*/ 15592 h 1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14" h="15719">
                    <a:moveTo>
                      <a:pt x="27992" y="15592"/>
                    </a:moveTo>
                    <a:cubicBezTo>
                      <a:pt x="18142" y="15919"/>
                      <a:pt x="8411" y="13356"/>
                      <a:pt x="0" y="8219"/>
                    </a:cubicBezTo>
                    <a:lnTo>
                      <a:pt x="4147" y="2351"/>
                    </a:lnTo>
                    <a:cubicBezTo>
                      <a:pt x="5014" y="2964"/>
                      <a:pt x="26036" y="17176"/>
                      <a:pt x="61245" y="-100"/>
                    </a:cubicBezTo>
                    <a:lnTo>
                      <a:pt x="64414" y="6350"/>
                    </a:lnTo>
                    <a:cubicBezTo>
                      <a:pt x="53146" y="12190"/>
                      <a:pt x="40682" y="15353"/>
                      <a:pt x="27992" y="15592"/>
                    </a:cubicBezTo>
                    <a:close/>
                  </a:path>
                </a:pathLst>
              </a:custGeom>
              <a:solidFill>
                <a:srgbClr val="AF9282"/>
              </a:solidFill>
              <a:ln w="12700" cap="flat">
                <a:noFill/>
                <a:prstDash val="solid"/>
                <a:miter/>
              </a:ln>
            </p:spPr>
            <p:txBody>
              <a:bodyPr rtlCol="0" anchor="ctr"/>
              <a:lstStyle/>
              <a:p>
                <a:endParaRPr lang="nl-NL" sz="1349"/>
              </a:p>
            </p:txBody>
          </p:sp>
          <p:sp>
            <p:nvSpPr>
              <p:cNvPr id="533" name="Vrije vorm 532">
                <a:extLst>
                  <a:ext uri="{FF2B5EF4-FFF2-40B4-BE49-F238E27FC236}">
                    <a16:creationId xmlns:a16="http://schemas.microsoft.com/office/drawing/2014/main" id="{5C1F09A1-48A3-AF58-C3E0-7E5FEEA6FE63}"/>
                  </a:ext>
                </a:extLst>
              </p:cNvPr>
              <p:cNvSpPr/>
              <p:nvPr/>
            </p:nvSpPr>
            <p:spPr>
              <a:xfrm>
                <a:off x="4606179" y="3123306"/>
                <a:ext cx="46215" cy="9806"/>
              </a:xfrm>
              <a:custGeom>
                <a:avLst/>
                <a:gdLst>
                  <a:gd name="connsiteX0" fmla="*/ 44656 w 46215"/>
                  <a:gd name="connsiteY0" fmla="*/ 9706 h 9806"/>
                  <a:gd name="connsiteX1" fmla="*/ 2600 w 46215"/>
                  <a:gd name="connsiteY1" fmla="*/ 8729 h 9806"/>
                  <a:gd name="connsiteX2" fmla="*/ 0 w 46215"/>
                  <a:gd name="connsiteY2" fmla="*/ 2031 h 9806"/>
                  <a:gd name="connsiteX3" fmla="*/ 46215 w 46215"/>
                  <a:gd name="connsiteY3" fmla="*/ 2687 h 9806"/>
                </a:gdLst>
                <a:ahLst/>
                <a:cxnLst>
                  <a:cxn ang="0">
                    <a:pos x="connsiteX0" y="connsiteY0"/>
                  </a:cxn>
                  <a:cxn ang="0">
                    <a:pos x="connsiteX1" y="connsiteY1"/>
                  </a:cxn>
                  <a:cxn ang="0">
                    <a:pos x="connsiteX2" y="connsiteY2"/>
                  </a:cxn>
                  <a:cxn ang="0">
                    <a:pos x="connsiteX3" y="connsiteY3"/>
                  </a:cxn>
                </a:cxnLst>
                <a:rect l="l" t="t" r="r" b="b"/>
                <a:pathLst>
                  <a:path w="46215" h="9806">
                    <a:moveTo>
                      <a:pt x="44656" y="9706"/>
                    </a:moveTo>
                    <a:cubicBezTo>
                      <a:pt x="30838" y="6615"/>
                      <a:pt x="16546" y="6283"/>
                      <a:pt x="2600" y="8729"/>
                    </a:cubicBezTo>
                    <a:lnTo>
                      <a:pt x="0" y="2031"/>
                    </a:lnTo>
                    <a:cubicBezTo>
                      <a:pt x="15278" y="-1017"/>
                      <a:pt x="31029" y="-794"/>
                      <a:pt x="46215" y="2687"/>
                    </a:cubicBezTo>
                    <a:close/>
                  </a:path>
                </a:pathLst>
              </a:custGeom>
              <a:solidFill>
                <a:srgbClr val="AF9282"/>
              </a:solidFill>
              <a:ln w="12700" cap="flat">
                <a:noFill/>
                <a:prstDash val="solid"/>
                <a:miter/>
              </a:ln>
            </p:spPr>
            <p:txBody>
              <a:bodyPr rtlCol="0" anchor="ctr"/>
              <a:lstStyle/>
              <a:p>
                <a:endParaRPr lang="nl-NL" sz="1349"/>
              </a:p>
            </p:txBody>
          </p:sp>
          <p:sp>
            <p:nvSpPr>
              <p:cNvPr id="534" name="Vrije vorm 533">
                <a:extLst>
                  <a:ext uri="{FF2B5EF4-FFF2-40B4-BE49-F238E27FC236}">
                    <a16:creationId xmlns:a16="http://schemas.microsoft.com/office/drawing/2014/main" id="{B96F1EBC-E604-E692-F39E-95A033389875}"/>
                  </a:ext>
                </a:extLst>
              </p:cNvPr>
              <p:cNvSpPr/>
              <p:nvPr/>
            </p:nvSpPr>
            <p:spPr>
              <a:xfrm>
                <a:off x="4717803" y="3121963"/>
                <a:ext cx="43687" cy="11149"/>
              </a:xfrm>
              <a:custGeom>
                <a:avLst/>
                <a:gdLst>
                  <a:gd name="connsiteX0" fmla="*/ 41878 w 43687"/>
                  <a:gd name="connsiteY0" fmla="*/ 11049 h 11149"/>
                  <a:gd name="connsiteX1" fmla="*/ 2141 w 43687"/>
                  <a:gd name="connsiteY1" fmla="*/ 8201 h 11149"/>
                  <a:gd name="connsiteX2" fmla="*/ 0 w 43687"/>
                  <a:gd name="connsiteY2" fmla="*/ 1235 h 11149"/>
                  <a:gd name="connsiteX3" fmla="*/ 43688 w 43687"/>
                  <a:gd name="connsiteY3" fmla="*/ 3937 h 11149"/>
                </a:gdLst>
                <a:ahLst/>
                <a:cxnLst>
                  <a:cxn ang="0">
                    <a:pos x="connsiteX0" y="connsiteY0"/>
                  </a:cxn>
                  <a:cxn ang="0">
                    <a:pos x="connsiteX1" y="connsiteY1"/>
                  </a:cxn>
                  <a:cxn ang="0">
                    <a:pos x="connsiteX2" y="connsiteY2"/>
                  </a:cxn>
                  <a:cxn ang="0">
                    <a:pos x="connsiteX3" y="connsiteY3"/>
                  </a:cxn>
                </a:cxnLst>
                <a:rect l="l" t="t" r="r" b="b"/>
                <a:pathLst>
                  <a:path w="43687" h="11149">
                    <a:moveTo>
                      <a:pt x="41878" y="11049"/>
                    </a:moveTo>
                    <a:cubicBezTo>
                      <a:pt x="28986" y="7281"/>
                      <a:pt x="15439" y="6310"/>
                      <a:pt x="2141" y="8201"/>
                    </a:cubicBezTo>
                    <a:lnTo>
                      <a:pt x="0" y="1235"/>
                    </a:lnTo>
                    <a:cubicBezTo>
                      <a:pt x="14578" y="-1212"/>
                      <a:pt x="29522" y="-288"/>
                      <a:pt x="43688" y="3937"/>
                    </a:cubicBezTo>
                    <a:close/>
                  </a:path>
                </a:pathLst>
              </a:custGeom>
              <a:solidFill>
                <a:srgbClr val="AF9282"/>
              </a:solidFill>
              <a:ln w="12700" cap="flat">
                <a:noFill/>
                <a:prstDash val="solid"/>
                <a:miter/>
              </a:ln>
            </p:spPr>
            <p:txBody>
              <a:bodyPr rtlCol="0" anchor="ctr"/>
              <a:lstStyle/>
              <a:p>
                <a:endParaRPr lang="nl-NL" sz="1349"/>
              </a:p>
            </p:txBody>
          </p:sp>
          <p:sp>
            <p:nvSpPr>
              <p:cNvPr id="535" name="Vrije vorm 534">
                <a:extLst>
                  <a:ext uri="{FF2B5EF4-FFF2-40B4-BE49-F238E27FC236}">
                    <a16:creationId xmlns:a16="http://schemas.microsoft.com/office/drawing/2014/main" id="{3C88D95F-B2D6-3E7B-2D83-4A22619FB360}"/>
                  </a:ext>
                </a:extLst>
              </p:cNvPr>
              <p:cNvSpPr/>
              <p:nvPr/>
            </p:nvSpPr>
            <p:spPr>
              <a:xfrm>
                <a:off x="4693489" y="3157023"/>
                <a:ext cx="26035" cy="78185"/>
              </a:xfrm>
              <a:custGeom>
                <a:avLst/>
                <a:gdLst>
                  <a:gd name="connsiteX0" fmla="*/ 6911 w 26035"/>
                  <a:gd name="connsiteY0" fmla="*/ 77966 h 78185"/>
                  <a:gd name="connsiteX1" fmla="*/ 0 w 26035"/>
                  <a:gd name="connsiteY1" fmla="*/ 77543 h 78185"/>
                  <a:gd name="connsiteX2" fmla="*/ 1079 w 26035"/>
                  <a:gd name="connsiteY2" fmla="*/ 69114 h 78185"/>
                  <a:gd name="connsiteX3" fmla="*/ 17304 w 26035"/>
                  <a:gd name="connsiteY3" fmla="*/ 67214 h 78185"/>
                  <a:gd name="connsiteX4" fmla="*/ 17059 w 26035"/>
                  <a:gd name="connsiteY4" fmla="*/ 64849 h 78185"/>
                  <a:gd name="connsiteX5" fmla="*/ 9438 w 26035"/>
                  <a:gd name="connsiteY5" fmla="*/ -100 h 78185"/>
                  <a:gd name="connsiteX6" fmla="*/ 17752 w 26035"/>
                  <a:gd name="connsiteY6" fmla="*/ 1642 h 78185"/>
                  <a:gd name="connsiteX7" fmla="*/ 24958 w 26035"/>
                  <a:gd name="connsiteY7" fmla="*/ 61713 h 78185"/>
                  <a:gd name="connsiteX8" fmla="*/ 24012 w 26035"/>
                  <a:gd name="connsiteY8" fmla="*/ 72424 h 78185"/>
                  <a:gd name="connsiteX9" fmla="*/ 6912 w 26035"/>
                  <a:gd name="connsiteY9" fmla="*/ 77966 h 78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35" h="78185">
                    <a:moveTo>
                      <a:pt x="6911" y="77966"/>
                    </a:moveTo>
                    <a:cubicBezTo>
                      <a:pt x="4601" y="77968"/>
                      <a:pt x="2293" y="77827"/>
                      <a:pt x="0" y="77543"/>
                    </a:cubicBezTo>
                    <a:lnTo>
                      <a:pt x="1079" y="69114"/>
                    </a:lnTo>
                    <a:cubicBezTo>
                      <a:pt x="7447" y="69935"/>
                      <a:pt x="15657" y="69338"/>
                      <a:pt x="17304" y="67214"/>
                    </a:cubicBezTo>
                    <a:cubicBezTo>
                      <a:pt x="17702" y="66699"/>
                      <a:pt x="17320" y="65513"/>
                      <a:pt x="17059" y="64849"/>
                    </a:cubicBezTo>
                    <a:cubicBezTo>
                      <a:pt x="8119" y="44438"/>
                      <a:pt x="5466" y="21826"/>
                      <a:pt x="9438" y="-100"/>
                    </a:cubicBezTo>
                    <a:lnTo>
                      <a:pt x="17752" y="1642"/>
                    </a:lnTo>
                    <a:cubicBezTo>
                      <a:pt x="14152" y="21937"/>
                      <a:pt x="16660" y="42844"/>
                      <a:pt x="24958" y="61713"/>
                    </a:cubicBezTo>
                    <a:cubicBezTo>
                      <a:pt x="26682" y="65177"/>
                      <a:pt x="26316" y="69315"/>
                      <a:pt x="24012" y="72424"/>
                    </a:cubicBezTo>
                    <a:cubicBezTo>
                      <a:pt x="19349" y="76600"/>
                      <a:pt x="13138" y="78613"/>
                      <a:pt x="6912" y="77966"/>
                    </a:cubicBezTo>
                    <a:close/>
                  </a:path>
                </a:pathLst>
              </a:custGeom>
              <a:solidFill>
                <a:srgbClr val="AF9282"/>
              </a:solidFill>
              <a:ln w="12700" cap="flat">
                <a:noFill/>
                <a:prstDash val="solid"/>
                <a:miter/>
              </a:ln>
            </p:spPr>
            <p:txBody>
              <a:bodyPr rtlCol="0" anchor="ctr"/>
              <a:lstStyle/>
              <a:p>
                <a:endParaRPr lang="nl-NL" sz="1349"/>
              </a:p>
            </p:txBody>
          </p:sp>
          <p:sp>
            <p:nvSpPr>
              <p:cNvPr id="536" name="Vrije vorm 535">
                <a:extLst>
                  <a:ext uri="{FF2B5EF4-FFF2-40B4-BE49-F238E27FC236}">
                    <a16:creationId xmlns:a16="http://schemas.microsoft.com/office/drawing/2014/main" id="{BEA5F7BC-9BBE-55D0-E59A-B956D8A3412F}"/>
                  </a:ext>
                </a:extLst>
              </p:cNvPr>
              <p:cNvSpPr/>
              <p:nvPr/>
            </p:nvSpPr>
            <p:spPr>
              <a:xfrm>
                <a:off x="4576693" y="3146993"/>
                <a:ext cx="208682" cy="65045"/>
              </a:xfrm>
              <a:custGeom>
                <a:avLst/>
                <a:gdLst>
                  <a:gd name="connsiteX0" fmla="*/ 112199 w 208682"/>
                  <a:gd name="connsiteY0" fmla="*/ 5748 h 65045"/>
                  <a:gd name="connsiteX1" fmla="*/ 1878 w 208682"/>
                  <a:gd name="connsiteY1" fmla="*/ 5048 h 65045"/>
                  <a:gd name="connsiteX2" fmla="*/ 17093 w 208682"/>
                  <a:gd name="connsiteY2" fmla="*/ 61254 h 65045"/>
                  <a:gd name="connsiteX3" fmla="*/ 91523 w 208682"/>
                  <a:gd name="connsiteY3" fmla="*/ 63848 h 65045"/>
                  <a:gd name="connsiteX4" fmla="*/ 110032 w 208682"/>
                  <a:gd name="connsiteY4" fmla="*/ 18734 h 65045"/>
                  <a:gd name="connsiteX5" fmla="*/ 111220 w 208682"/>
                  <a:gd name="connsiteY5" fmla="*/ 13980 h 65045"/>
                  <a:gd name="connsiteX6" fmla="*/ 130088 w 208682"/>
                  <a:gd name="connsiteY6" fmla="*/ 13925 h 65045"/>
                  <a:gd name="connsiteX7" fmla="*/ 131289 w 208682"/>
                  <a:gd name="connsiteY7" fmla="*/ 18734 h 65045"/>
                  <a:gd name="connsiteX8" fmla="*/ 149797 w 208682"/>
                  <a:gd name="connsiteY8" fmla="*/ 63848 h 65045"/>
                  <a:gd name="connsiteX9" fmla="*/ 191580 w 208682"/>
                  <a:gd name="connsiteY9" fmla="*/ 61254 h 65045"/>
                  <a:gd name="connsiteX10" fmla="*/ 206808 w 208682"/>
                  <a:gd name="connsiteY10" fmla="*/ 5048 h 65045"/>
                  <a:gd name="connsiteX11" fmla="*/ 129680 w 208682"/>
                  <a:gd name="connsiteY11" fmla="*/ 5661 h 65045"/>
                  <a:gd name="connsiteX12" fmla="*/ 112199 w 208682"/>
                  <a:gd name="connsiteY12" fmla="*/ 5748 h 65045"/>
                  <a:gd name="connsiteX13" fmla="*/ 139138 w 208682"/>
                  <a:gd name="connsiteY13" fmla="*/ 10656 h 65045"/>
                  <a:gd name="connsiteX14" fmla="*/ 196841 w 208682"/>
                  <a:gd name="connsiteY14" fmla="*/ 10049 h 65045"/>
                  <a:gd name="connsiteX15" fmla="*/ 184400 w 208682"/>
                  <a:gd name="connsiteY15" fmla="*/ 55955 h 65045"/>
                  <a:gd name="connsiteX16" fmla="*/ 156260 w 208682"/>
                  <a:gd name="connsiteY16" fmla="*/ 58072 h 65045"/>
                  <a:gd name="connsiteX17" fmla="*/ 141156 w 208682"/>
                  <a:gd name="connsiteY17" fmla="*/ 21236 h 65045"/>
                  <a:gd name="connsiteX18" fmla="*/ 139138 w 208682"/>
                  <a:gd name="connsiteY18" fmla="*/ 10656 h 65045"/>
                  <a:gd name="connsiteX19" fmla="*/ 102182 w 208682"/>
                  <a:gd name="connsiteY19" fmla="*/ 10656 h 65045"/>
                  <a:gd name="connsiteX20" fmla="*/ 100165 w 208682"/>
                  <a:gd name="connsiteY20" fmla="*/ 21236 h 65045"/>
                  <a:gd name="connsiteX21" fmla="*/ 85062 w 208682"/>
                  <a:gd name="connsiteY21" fmla="*/ 58072 h 65045"/>
                  <a:gd name="connsiteX22" fmla="*/ 24273 w 208682"/>
                  <a:gd name="connsiteY22" fmla="*/ 55955 h 65045"/>
                  <a:gd name="connsiteX23" fmla="*/ 11844 w 208682"/>
                  <a:gd name="connsiteY23" fmla="*/ 10049 h 65045"/>
                  <a:gd name="connsiteX24" fmla="*/ 102182 w 208682"/>
                  <a:gd name="connsiteY24" fmla="*/ 10656 h 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8682" h="65045">
                    <a:moveTo>
                      <a:pt x="112199" y="5748"/>
                    </a:moveTo>
                    <a:cubicBezTo>
                      <a:pt x="103124" y="4423"/>
                      <a:pt x="36023" y="-6279"/>
                      <a:pt x="1878" y="5048"/>
                    </a:cubicBezTo>
                    <a:cubicBezTo>
                      <a:pt x="-5524" y="22795"/>
                      <a:pt x="10928" y="57552"/>
                      <a:pt x="17093" y="61254"/>
                    </a:cubicBezTo>
                    <a:cubicBezTo>
                      <a:pt x="41721" y="64978"/>
                      <a:pt x="66696" y="65848"/>
                      <a:pt x="91523" y="63848"/>
                    </a:cubicBezTo>
                    <a:cubicBezTo>
                      <a:pt x="102629" y="63476"/>
                      <a:pt x="108385" y="23909"/>
                      <a:pt x="110032" y="18734"/>
                    </a:cubicBezTo>
                    <a:cubicBezTo>
                      <a:pt x="110513" y="17172"/>
                      <a:pt x="110909" y="15585"/>
                      <a:pt x="111220" y="13980"/>
                    </a:cubicBezTo>
                    <a:cubicBezTo>
                      <a:pt x="117298" y="11694"/>
                      <a:pt x="123996" y="11675"/>
                      <a:pt x="130088" y="13925"/>
                    </a:cubicBezTo>
                    <a:cubicBezTo>
                      <a:pt x="130402" y="15548"/>
                      <a:pt x="130803" y="17154"/>
                      <a:pt x="131289" y="18734"/>
                    </a:cubicBezTo>
                    <a:cubicBezTo>
                      <a:pt x="132935" y="23909"/>
                      <a:pt x="138692" y="63476"/>
                      <a:pt x="149797" y="63848"/>
                    </a:cubicBezTo>
                    <a:cubicBezTo>
                      <a:pt x="163752" y="65928"/>
                      <a:pt x="177989" y="65044"/>
                      <a:pt x="191580" y="61254"/>
                    </a:cubicBezTo>
                    <a:cubicBezTo>
                      <a:pt x="197758" y="57552"/>
                      <a:pt x="214199" y="22795"/>
                      <a:pt x="206808" y="5048"/>
                    </a:cubicBezTo>
                    <a:cubicBezTo>
                      <a:pt x="181492" y="-1528"/>
                      <a:pt x="154889" y="-1317"/>
                      <a:pt x="129680" y="5661"/>
                    </a:cubicBezTo>
                    <a:cubicBezTo>
                      <a:pt x="123974" y="3950"/>
                      <a:pt x="117887" y="3980"/>
                      <a:pt x="112199" y="5748"/>
                    </a:cubicBezTo>
                    <a:close/>
                    <a:moveTo>
                      <a:pt x="139138" y="10656"/>
                    </a:moveTo>
                    <a:cubicBezTo>
                      <a:pt x="157893" y="4774"/>
                      <a:pt x="177967" y="4563"/>
                      <a:pt x="196841" y="10049"/>
                    </a:cubicBezTo>
                    <a:cubicBezTo>
                      <a:pt x="202883" y="24553"/>
                      <a:pt x="189439" y="52940"/>
                      <a:pt x="184400" y="55955"/>
                    </a:cubicBezTo>
                    <a:cubicBezTo>
                      <a:pt x="175360" y="59076"/>
                      <a:pt x="165665" y="59805"/>
                      <a:pt x="156260" y="58072"/>
                    </a:cubicBezTo>
                    <a:cubicBezTo>
                      <a:pt x="147197" y="57769"/>
                      <a:pt x="142492" y="25463"/>
                      <a:pt x="141156" y="21236"/>
                    </a:cubicBezTo>
                    <a:cubicBezTo>
                      <a:pt x="140196" y="17770"/>
                      <a:pt x="139521" y="14232"/>
                      <a:pt x="139138" y="10656"/>
                    </a:cubicBezTo>
                    <a:close/>
                    <a:moveTo>
                      <a:pt x="102182" y="10656"/>
                    </a:moveTo>
                    <a:cubicBezTo>
                      <a:pt x="101799" y="14232"/>
                      <a:pt x="101125" y="17770"/>
                      <a:pt x="100165" y="21236"/>
                    </a:cubicBezTo>
                    <a:cubicBezTo>
                      <a:pt x="98828" y="25463"/>
                      <a:pt x="94123" y="57769"/>
                      <a:pt x="85062" y="58072"/>
                    </a:cubicBezTo>
                    <a:cubicBezTo>
                      <a:pt x="64785" y="59708"/>
                      <a:pt x="44387" y="58997"/>
                      <a:pt x="24273" y="55955"/>
                    </a:cubicBezTo>
                    <a:cubicBezTo>
                      <a:pt x="19235" y="52940"/>
                      <a:pt x="5802" y="24553"/>
                      <a:pt x="11844" y="10049"/>
                    </a:cubicBezTo>
                    <a:cubicBezTo>
                      <a:pt x="40046" y="697"/>
                      <a:pt x="95806" y="9759"/>
                      <a:pt x="102182" y="10656"/>
                    </a:cubicBezTo>
                    <a:close/>
                  </a:path>
                </a:pathLst>
              </a:custGeom>
              <a:solidFill>
                <a:srgbClr val="152F32"/>
              </a:solidFill>
              <a:ln w="12700" cap="flat">
                <a:noFill/>
                <a:prstDash val="solid"/>
                <a:miter/>
              </a:ln>
            </p:spPr>
            <p:txBody>
              <a:bodyPr rtlCol="0" anchor="ctr"/>
              <a:lstStyle/>
              <a:p>
                <a:endParaRPr lang="nl-NL" sz="1349"/>
              </a:p>
            </p:txBody>
          </p:sp>
          <p:sp>
            <p:nvSpPr>
              <p:cNvPr id="537" name="Vrije vorm 536">
                <a:extLst>
                  <a:ext uri="{FF2B5EF4-FFF2-40B4-BE49-F238E27FC236}">
                    <a16:creationId xmlns:a16="http://schemas.microsoft.com/office/drawing/2014/main" id="{0172B4FA-0D5C-A766-2A28-23C914F4CAC5}"/>
                  </a:ext>
                </a:extLst>
              </p:cNvPr>
              <p:cNvSpPr/>
              <p:nvPr/>
            </p:nvSpPr>
            <p:spPr>
              <a:xfrm>
                <a:off x="4196482" y="3420073"/>
                <a:ext cx="285336" cy="572053"/>
              </a:xfrm>
              <a:custGeom>
                <a:avLst/>
                <a:gdLst>
                  <a:gd name="connsiteX0" fmla="*/ 0 w 327343"/>
                  <a:gd name="connsiteY0" fmla="*/ 1230901 h 1231001"/>
                  <a:gd name="connsiteX1" fmla="*/ 79 w 327343"/>
                  <a:gd name="connsiteY1" fmla="*/ 1227483 h 1231001"/>
                  <a:gd name="connsiteX2" fmla="*/ 22958 w 327343"/>
                  <a:gd name="connsiteY2" fmla="*/ 683287 h 1231001"/>
                  <a:gd name="connsiteX3" fmla="*/ 114205 w 327343"/>
                  <a:gd name="connsiteY3" fmla="*/ 120464 h 1231001"/>
                  <a:gd name="connsiteX4" fmla="*/ 326166 w 327343"/>
                  <a:gd name="connsiteY4" fmla="*/ -100 h 1231001"/>
                  <a:gd name="connsiteX5" fmla="*/ 327344 w 327343"/>
                  <a:gd name="connsiteY5" fmla="*/ 6156 h 1231001"/>
                  <a:gd name="connsiteX6" fmla="*/ 120278 w 327343"/>
                  <a:gd name="connsiteY6" fmla="*/ 122406 h 1231001"/>
                  <a:gd name="connsiteX7" fmla="*/ 29322 w 327343"/>
                  <a:gd name="connsiteY7" fmla="*/ 683668 h 1231001"/>
                  <a:gd name="connsiteX8" fmla="*/ 6534 w 327343"/>
                  <a:gd name="connsiteY8" fmla="*/ 1224213 h 1231001"/>
                  <a:gd name="connsiteX9" fmla="*/ 30624 w 327343"/>
                  <a:gd name="connsiteY9" fmla="*/ 1223077 h 1231001"/>
                  <a:gd name="connsiteX10" fmla="*/ 30923 w 327343"/>
                  <a:gd name="connsiteY10" fmla="*/ 1229449 h 1231001"/>
                  <a:gd name="connsiteX0" fmla="*/ 0 w 327344"/>
                  <a:gd name="connsiteY0" fmla="*/ 1231001 h 1231001"/>
                  <a:gd name="connsiteX1" fmla="*/ 79 w 327344"/>
                  <a:gd name="connsiteY1" fmla="*/ 1227583 h 1231001"/>
                  <a:gd name="connsiteX2" fmla="*/ 22958 w 327344"/>
                  <a:gd name="connsiteY2" fmla="*/ 683387 h 1231001"/>
                  <a:gd name="connsiteX3" fmla="*/ 114205 w 327344"/>
                  <a:gd name="connsiteY3" fmla="*/ 120564 h 1231001"/>
                  <a:gd name="connsiteX4" fmla="*/ 326166 w 327344"/>
                  <a:gd name="connsiteY4" fmla="*/ 0 h 1231001"/>
                  <a:gd name="connsiteX5" fmla="*/ 327344 w 327344"/>
                  <a:gd name="connsiteY5" fmla="*/ 6256 h 1231001"/>
                  <a:gd name="connsiteX6" fmla="*/ 120278 w 327344"/>
                  <a:gd name="connsiteY6" fmla="*/ 122506 h 1231001"/>
                  <a:gd name="connsiteX7" fmla="*/ 29322 w 327344"/>
                  <a:gd name="connsiteY7" fmla="*/ 683768 h 1231001"/>
                  <a:gd name="connsiteX8" fmla="*/ 6534 w 327344"/>
                  <a:gd name="connsiteY8" fmla="*/ 1224313 h 1231001"/>
                  <a:gd name="connsiteX9" fmla="*/ 30624 w 327344"/>
                  <a:gd name="connsiteY9" fmla="*/ 1223177 h 1231001"/>
                  <a:gd name="connsiteX10" fmla="*/ 0 w 327344"/>
                  <a:gd name="connsiteY10" fmla="*/ 1231001 h 1231001"/>
                  <a:gd name="connsiteX0" fmla="*/ 0 w 327344"/>
                  <a:gd name="connsiteY0" fmla="*/ 1231001 h 1231001"/>
                  <a:gd name="connsiteX1" fmla="*/ 79 w 327344"/>
                  <a:gd name="connsiteY1" fmla="*/ 1227583 h 1231001"/>
                  <a:gd name="connsiteX2" fmla="*/ 22958 w 327344"/>
                  <a:gd name="connsiteY2" fmla="*/ 683387 h 1231001"/>
                  <a:gd name="connsiteX3" fmla="*/ 114205 w 327344"/>
                  <a:gd name="connsiteY3" fmla="*/ 120564 h 1231001"/>
                  <a:gd name="connsiteX4" fmla="*/ 326166 w 327344"/>
                  <a:gd name="connsiteY4" fmla="*/ 0 h 1231001"/>
                  <a:gd name="connsiteX5" fmla="*/ 327344 w 327344"/>
                  <a:gd name="connsiteY5" fmla="*/ 6256 h 1231001"/>
                  <a:gd name="connsiteX6" fmla="*/ 120278 w 327344"/>
                  <a:gd name="connsiteY6" fmla="*/ 122506 h 1231001"/>
                  <a:gd name="connsiteX7" fmla="*/ 29322 w 327344"/>
                  <a:gd name="connsiteY7" fmla="*/ 683768 h 1231001"/>
                  <a:gd name="connsiteX8" fmla="*/ 6534 w 327344"/>
                  <a:gd name="connsiteY8" fmla="*/ 1224313 h 1231001"/>
                  <a:gd name="connsiteX9" fmla="*/ 0 w 327344"/>
                  <a:gd name="connsiteY9" fmla="*/ 1231001 h 1231001"/>
                  <a:gd name="connsiteX0" fmla="*/ 6455 w 327265"/>
                  <a:gd name="connsiteY0" fmla="*/ 1224313 h 1227583"/>
                  <a:gd name="connsiteX1" fmla="*/ 0 w 327265"/>
                  <a:gd name="connsiteY1" fmla="*/ 1227583 h 1227583"/>
                  <a:gd name="connsiteX2" fmla="*/ 22879 w 327265"/>
                  <a:gd name="connsiteY2" fmla="*/ 683387 h 1227583"/>
                  <a:gd name="connsiteX3" fmla="*/ 114126 w 327265"/>
                  <a:gd name="connsiteY3" fmla="*/ 120564 h 1227583"/>
                  <a:gd name="connsiteX4" fmla="*/ 326087 w 327265"/>
                  <a:gd name="connsiteY4" fmla="*/ 0 h 1227583"/>
                  <a:gd name="connsiteX5" fmla="*/ 327265 w 327265"/>
                  <a:gd name="connsiteY5" fmla="*/ 6256 h 1227583"/>
                  <a:gd name="connsiteX6" fmla="*/ 120199 w 327265"/>
                  <a:gd name="connsiteY6" fmla="*/ 122506 h 1227583"/>
                  <a:gd name="connsiteX7" fmla="*/ 29243 w 327265"/>
                  <a:gd name="connsiteY7" fmla="*/ 683768 h 1227583"/>
                  <a:gd name="connsiteX8" fmla="*/ 6455 w 327265"/>
                  <a:gd name="connsiteY8" fmla="*/ 1224313 h 1227583"/>
                  <a:gd name="connsiteX0" fmla="*/ 29243 w 327265"/>
                  <a:gd name="connsiteY0" fmla="*/ 683768 h 1227583"/>
                  <a:gd name="connsiteX1" fmla="*/ 0 w 327265"/>
                  <a:gd name="connsiteY1" fmla="*/ 1227583 h 1227583"/>
                  <a:gd name="connsiteX2" fmla="*/ 22879 w 327265"/>
                  <a:gd name="connsiteY2" fmla="*/ 683387 h 1227583"/>
                  <a:gd name="connsiteX3" fmla="*/ 114126 w 327265"/>
                  <a:gd name="connsiteY3" fmla="*/ 120564 h 1227583"/>
                  <a:gd name="connsiteX4" fmla="*/ 326087 w 327265"/>
                  <a:gd name="connsiteY4" fmla="*/ 0 h 1227583"/>
                  <a:gd name="connsiteX5" fmla="*/ 327265 w 327265"/>
                  <a:gd name="connsiteY5" fmla="*/ 6256 h 1227583"/>
                  <a:gd name="connsiteX6" fmla="*/ 120199 w 327265"/>
                  <a:gd name="connsiteY6" fmla="*/ 122506 h 1227583"/>
                  <a:gd name="connsiteX7" fmla="*/ 29243 w 327265"/>
                  <a:gd name="connsiteY7" fmla="*/ 683768 h 1227583"/>
                  <a:gd name="connsiteX0" fmla="*/ 14916 w 312938"/>
                  <a:gd name="connsiteY0" fmla="*/ 683768 h 753832"/>
                  <a:gd name="connsiteX1" fmla="*/ 8552 w 312938"/>
                  <a:gd name="connsiteY1" fmla="*/ 683387 h 753832"/>
                  <a:gd name="connsiteX2" fmla="*/ 99799 w 312938"/>
                  <a:gd name="connsiteY2" fmla="*/ 120564 h 753832"/>
                  <a:gd name="connsiteX3" fmla="*/ 311760 w 312938"/>
                  <a:gd name="connsiteY3" fmla="*/ 0 h 753832"/>
                  <a:gd name="connsiteX4" fmla="*/ 312938 w 312938"/>
                  <a:gd name="connsiteY4" fmla="*/ 6256 h 753832"/>
                  <a:gd name="connsiteX5" fmla="*/ 105872 w 312938"/>
                  <a:gd name="connsiteY5" fmla="*/ 122506 h 753832"/>
                  <a:gd name="connsiteX6" fmla="*/ 14916 w 312938"/>
                  <a:gd name="connsiteY6" fmla="*/ 683768 h 753832"/>
                  <a:gd name="connsiteX0" fmla="*/ 1919 w 414241"/>
                  <a:gd name="connsiteY0" fmla="*/ 636143 h 730874"/>
                  <a:gd name="connsiteX1" fmla="*/ 109855 w 414241"/>
                  <a:gd name="connsiteY1" fmla="*/ 683387 h 730874"/>
                  <a:gd name="connsiteX2" fmla="*/ 201102 w 414241"/>
                  <a:gd name="connsiteY2" fmla="*/ 120564 h 730874"/>
                  <a:gd name="connsiteX3" fmla="*/ 413063 w 414241"/>
                  <a:gd name="connsiteY3" fmla="*/ 0 h 730874"/>
                  <a:gd name="connsiteX4" fmla="*/ 414241 w 414241"/>
                  <a:gd name="connsiteY4" fmla="*/ 6256 h 730874"/>
                  <a:gd name="connsiteX5" fmla="*/ 207175 w 414241"/>
                  <a:gd name="connsiteY5" fmla="*/ 122506 h 730874"/>
                  <a:gd name="connsiteX6" fmla="*/ 1919 w 414241"/>
                  <a:gd name="connsiteY6" fmla="*/ 636143 h 730874"/>
                  <a:gd name="connsiteX0" fmla="*/ 33991 w 306613"/>
                  <a:gd name="connsiteY0" fmla="*/ 578993 h 712571"/>
                  <a:gd name="connsiteX1" fmla="*/ 2227 w 306613"/>
                  <a:gd name="connsiteY1" fmla="*/ 683387 h 712571"/>
                  <a:gd name="connsiteX2" fmla="*/ 93474 w 306613"/>
                  <a:gd name="connsiteY2" fmla="*/ 120564 h 712571"/>
                  <a:gd name="connsiteX3" fmla="*/ 305435 w 306613"/>
                  <a:gd name="connsiteY3" fmla="*/ 0 h 712571"/>
                  <a:gd name="connsiteX4" fmla="*/ 306613 w 306613"/>
                  <a:gd name="connsiteY4" fmla="*/ 6256 h 712571"/>
                  <a:gd name="connsiteX5" fmla="*/ 99547 w 306613"/>
                  <a:gd name="connsiteY5" fmla="*/ 122506 h 712571"/>
                  <a:gd name="connsiteX6" fmla="*/ 33991 w 306613"/>
                  <a:gd name="connsiteY6" fmla="*/ 578993 h 712571"/>
                  <a:gd name="connsiteX0" fmla="*/ 11870 w 284492"/>
                  <a:gd name="connsiteY0" fmla="*/ 578993 h 613937"/>
                  <a:gd name="connsiteX1" fmla="*/ 5506 w 284492"/>
                  <a:gd name="connsiteY1" fmla="*/ 530987 h 613937"/>
                  <a:gd name="connsiteX2" fmla="*/ 71353 w 284492"/>
                  <a:gd name="connsiteY2" fmla="*/ 120564 h 613937"/>
                  <a:gd name="connsiteX3" fmla="*/ 283314 w 284492"/>
                  <a:gd name="connsiteY3" fmla="*/ 0 h 613937"/>
                  <a:gd name="connsiteX4" fmla="*/ 284492 w 284492"/>
                  <a:gd name="connsiteY4" fmla="*/ 6256 h 613937"/>
                  <a:gd name="connsiteX5" fmla="*/ 77426 w 284492"/>
                  <a:gd name="connsiteY5" fmla="*/ 122506 h 613937"/>
                  <a:gd name="connsiteX6" fmla="*/ 11870 w 284492"/>
                  <a:gd name="connsiteY6" fmla="*/ 578993 h 613937"/>
                  <a:gd name="connsiteX0" fmla="*/ 7060 w 279682"/>
                  <a:gd name="connsiteY0" fmla="*/ 578993 h 631042"/>
                  <a:gd name="connsiteX1" fmla="*/ 696 w 279682"/>
                  <a:gd name="connsiteY1" fmla="*/ 530987 h 631042"/>
                  <a:gd name="connsiteX2" fmla="*/ 66543 w 279682"/>
                  <a:gd name="connsiteY2" fmla="*/ 120564 h 631042"/>
                  <a:gd name="connsiteX3" fmla="*/ 278504 w 279682"/>
                  <a:gd name="connsiteY3" fmla="*/ 0 h 631042"/>
                  <a:gd name="connsiteX4" fmla="*/ 279682 w 279682"/>
                  <a:gd name="connsiteY4" fmla="*/ 6256 h 631042"/>
                  <a:gd name="connsiteX5" fmla="*/ 72616 w 279682"/>
                  <a:gd name="connsiteY5" fmla="*/ 122506 h 631042"/>
                  <a:gd name="connsiteX6" fmla="*/ 7060 w 279682"/>
                  <a:gd name="connsiteY6" fmla="*/ 578993 h 631042"/>
                  <a:gd name="connsiteX0" fmla="*/ 3357 w 275979"/>
                  <a:gd name="connsiteY0" fmla="*/ 578993 h 658784"/>
                  <a:gd name="connsiteX1" fmla="*/ 3343 w 275979"/>
                  <a:gd name="connsiteY1" fmla="*/ 578612 h 658784"/>
                  <a:gd name="connsiteX2" fmla="*/ 62840 w 275979"/>
                  <a:gd name="connsiteY2" fmla="*/ 120564 h 658784"/>
                  <a:gd name="connsiteX3" fmla="*/ 274801 w 275979"/>
                  <a:gd name="connsiteY3" fmla="*/ 0 h 658784"/>
                  <a:gd name="connsiteX4" fmla="*/ 275979 w 275979"/>
                  <a:gd name="connsiteY4" fmla="*/ 6256 h 658784"/>
                  <a:gd name="connsiteX5" fmla="*/ 68913 w 275979"/>
                  <a:gd name="connsiteY5" fmla="*/ 122506 h 658784"/>
                  <a:gd name="connsiteX6" fmla="*/ 3357 w 275979"/>
                  <a:gd name="connsiteY6" fmla="*/ 578993 h 658784"/>
                  <a:gd name="connsiteX0" fmla="*/ 13217 w 276314"/>
                  <a:gd name="connsiteY0" fmla="*/ 585343 h 639621"/>
                  <a:gd name="connsiteX1" fmla="*/ 3678 w 276314"/>
                  <a:gd name="connsiteY1" fmla="*/ 578612 h 639621"/>
                  <a:gd name="connsiteX2" fmla="*/ 63175 w 276314"/>
                  <a:gd name="connsiteY2" fmla="*/ 120564 h 639621"/>
                  <a:gd name="connsiteX3" fmla="*/ 275136 w 276314"/>
                  <a:gd name="connsiteY3" fmla="*/ 0 h 639621"/>
                  <a:gd name="connsiteX4" fmla="*/ 276314 w 276314"/>
                  <a:gd name="connsiteY4" fmla="*/ 6256 h 639621"/>
                  <a:gd name="connsiteX5" fmla="*/ 69248 w 276314"/>
                  <a:gd name="connsiteY5" fmla="*/ 122506 h 639621"/>
                  <a:gd name="connsiteX6" fmla="*/ 13217 w 276314"/>
                  <a:gd name="connsiteY6" fmla="*/ 585343 h 639621"/>
                  <a:gd name="connsiteX0" fmla="*/ 11879 w 274976"/>
                  <a:gd name="connsiteY0" fmla="*/ 585343 h 617246"/>
                  <a:gd name="connsiteX1" fmla="*/ 2340 w 274976"/>
                  <a:gd name="connsiteY1" fmla="*/ 578612 h 617246"/>
                  <a:gd name="connsiteX2" fmla="*/ 61837 w 274976"/>
                  <a:gd name="connsiteY2" fmla="*/ 120564 h 617246"/>
                  <a:gd name="connsiteX3" fmla="*/ 273798 w 274976"/>
                  <a:gd name="connsiteY3" fmla="*/ 0 h 617246"/>
                  <a:gd name="connsiteX4" fmla="*/ 274976 w 274976"/>
                  <a:gd name="connsiteY4" fmla="*/ 6256 h 617246"/>
                  <a:gd name="connsiteX5" fmla="*/ 67910 w 274976"/>
                  <a:gd name="connsiteY5" fmla="*/ 122506 h 617246"/>
                  <a:gd name="connsiteX6" fmla="*/ 11879 w 274976"/>
                  <a:gd name="connsiteY6" fmla="*/ 585343 h 617246"/>
                  <a:gd name="connsiteX0" fmla="*/ 36913 w 300010"/>
                  <a:gd name="connsiteY0" fmla="*/ 585343 h 588050"/>
                  <a:gd name="connsiteX1" fmla="*/ 27374 w 300010"/>
                  <a:gd name="connsiteY1" fmla="*/ 578612 h 588050"/>
                  <a:gd name="connsiteX2" fmla="*/ 86871 w 300010"/>
                  <a:gd name="connsiteY2" fmla="*/ 120564 h 588050"/>
                  <a:gd name="connsiteX3" fmla="*/ 298832 w 300010"/>
                  <a:gd name="connsiteY3" fmla="*/ 0 h 588050"/>
                  <a:gd name="connsiteX4" fmla="*/ 300010 w 300010"/>
                  <a:gd name="connsiteY4" fmla="*/ 6256 h 588050"/>
                  <a:gd name="connsiteX5" fmla="*/ 92944 w 300010"/>
                  <a:gd name="connsiteY5" fmla="*/ 122506 h 588050"/>
                  <a:gd name="connsiteX6" fmla="*/ 36913 w 300010"/>
                  <a:gd name="connsiteY6" fmla="*/ 585343 h 588050"/>
                  <a:gd name="connsiteX0" fmla="*/ 9563 w 272660"/>
                  <a:gd name="connsiteY0" fmla="*/ 585343 h 588927"/>
                  <a:gd name="connsiteX1" fmla="*/ 24 w 272660"/>
                  <a:gd name="connsiteY1" fmla="*/ 578612 h 588927"/>
                  <a:gd name="connsiteX2" fmla="*/ 59521 w 272660"/>
                  <a:gd name="connsiteY2" fmla="*/ 120564 h 588927"/>
                  <a:gd name="connsiteX3" fmla="*/ 271482 w 272660"/>
                  <a:gd name="connsiteY3" fmla="*/ 0 h 588927"/>
                  <a:gd name="connsiteX4" fmla="*/ 272660 w 272660"/>
                  <a:gd name="connsiteY4" fmla="*/ 6256 h 588927"/>
                  <a:gd name="connsiteX5" fmla="*/ 65594 w 272660"/>
                  <a:gd name="connsiteY5" fmla="*/ 122506 h 588927"/>
                  <a:gd name="connsiteX6" fmla="*/ 9563 w 272660"/>
                  <a:gd name="connsiteY6" fmla="*/ 585343 h 588927"/>
                  <a:gd name="connsiteX0" fmla="*/ 9540 w 272637"/>
                  <a:gd name="connsiteY0" fmla="*/ 585343 h 588932"/>
                  <a:gd name="connsiteX1" fmla="*/ 1 w 272637"/>
                  <a:gd name="connsiteY1" fmla="*/ 578612 h 588932"/>
                  <a:gd name="connsiteX2" fmla="*/ 59498 w 272637"/>
                  <a:gd name="connsiteY2" fmla="*/ 120564 h 588932"/>
                  <a:gd name="connsiteX3" fmla="*/ 271459 w 272637"/>
                  <a:gd name="connsiteY3" fmla="*/ 0 h 588932"/>
                  <a:gd name="connsiteX4" fmla="*/ 272637 w 272637"/>
                  <a:gd name="connsiteY4" fmla="*/ 6256 h 588932"/>
                  <a:gd name="connsiteX5" fmla="*/ 65571 w 272637"/>
                  <a:gd name="connsiteY5" fmla="*/ 122506 h 588932"/>
                  <a:gd name="connsiteX6" fmla="*/ 9540 w 272637"/>
                  <a:gd name="connsiteY6" fmla="*/ 585343 h 588932"/>
                  <a:gd name="connsiteX0" fmla="*/ 9307 w 275579"/>
                  <a:gd name="connsiteY0" fmla="*/ 566293 h 610563"/>
                  <a:gd name="connsiteX1" fmla="*/ 2943 w 275579"/>
                  <a:gd name="connsiteY1" fmla="*/ 578612 h 610563"/>
                  <a:gd name="connsiteX2" fmla="*/ 62440 w 275579"/>
                  <a:gd name="connsiteY2" fmla="*/ 120564 h 610563"/>
                  <a:gd name="connsiteX3" fmla="*/ 274401 w 275579"/>
                  <a:gd name="connsiteY3" fmla="*/ 0 h 610563"/>
                  <a:gd name="connsiteX4" fmla="*/ 275579 w 275579"/>
                  <a:gd name="connsiteY4" fmla="*/ 6256 h 610563"/>
                  <a:gd name="connsiteX5" fmla="*/ 68513 w 275579"/>
                  <a:gd name="connsiteY5" fmla="*/ 122506 h 610563"/>
                  <a:gd name="connsiteX6" fmla="*/ 9307 w 275579"/>
                  <a:gd name="connsiteY6" fmla="*/ 566293 h 610563"/>
                  <a:gd name="connsiteX0" fmla="*/ 26136 w 273358"/>
                  <a:gd name="connsiteY0" fmla="*/ 591693 h 619828"/>
                  <a:gd name="connsiteX1" fmla="*/ 722 w 273358"/>
                  <a:gd name="connsiteY1" fmla="*/ 578612 h 619828"/>
                  <a:gd name="connsiteX2" fmla="*/ 60219 w 273358"/>
                  <a:gd name="connsiteY2" fmla="*/ 120564 h 619828"/>
                  <a:gd name="connsiteX3" fmla="*/ 272180 w 273358"/>
                  <a:gd name="connsiteY3" fmla="*/ 0 h 619828"/>
                  <a:gd name="connsiteX4" fmla="*/ 273358 w 273358"/>
                  <a:gd name="connsiteY4" fmla="*/ 6256 h 619828"/>
                  <a:gd name="connsiteX5" fmla="*/ 66292 w 273358"/>
                  <a:gd name="connsiteY5" fmla="*/ 122506 h 619828"/>
                  <a:gd name="connsiteX6" fmla="*/ 26136 w 273358"/>
                  <a:gd name="connsiteY6" fmla="*/ 591693 h 619828"/>
                  <a:gd name="connsiteX0" fmla="*/ 27867 w 275089"/>
                  <a:gd name="connsiteY0" fmla="*/ 591693 h 609010"/>
                  <a:gd name="connsiteX1" fmla="*/ 2453 w 275089"/>
                  <a:gd name="connsiteY1" fmla="*/ 578612 h 609010"/>
                  <a:gd name="connsiteX2" fmla="*/ 61950 w 275089"/>
                  <a:gd name="connsiteY2" fmla="*/ 120564 h 609010"/>
                  <a:gd name="connsiteX3" fmla="*/ 273911 w 275089"/>
                  <a:gd name="connsiteY3" fmla="*/ 0 h 609010"/>
                  <a:gd name="connsiteX4" fmla="*/ 275089 w 275089"/>
                  <a:gd name="connsiteY4" fmla="*/ 6256 h 609010"/>
                  <a:gd name="connsiteX5" fmla="*/ 68023 w 275089"/>
                  <a:gd name="connsiteY5" fmla="*/ 122506 h 609010"/>
                  <a:gd name="connsiteX6" fmla="*/ 27867 w 275089"/>
                  <a:gd name="connsiteY6" fmla="*/ 591693 h 609010"/>
                  <a:gd name="connsiteX0" fmla="*/ 25414 w 272636"/>
                  <a:gd name="connsiteY0" fmla="*/ 591693 h 594564"/>
                  <a:gd name="connsiteX1" fmla="*/ 0 w 272636"/>
                  <a:gd name="connsiteY1" fmla="*/ 578612 h 594564"/>
                  <a:gd name="connsiteX2" fmla="*/ 59497 w 272636"/>
                  <a:gd name="connsiteY2" fmla="*/ 120564 h 594564"/>
                  <a:gd name="connsiteX3" fmla="*/ 271458 w 272636"/>
                  <a:gd name="connsiteY3" fmla="*/ 0 h 594564"/>
                  <a:gd name="connsiteX4" fmla="*/ 272636 w 272636"/>
                  <a:gd name="connsiteY4" fmla="*/ 6256 h 594564"/>
                  <a:gd name="connsiteX5" fmla="*/ 65570 w 272636"/>
                  <a:gd name="connsiteY5" fmla="*/ 122506 h 594564"/>
                  <a:gd name="connsiteX6" fmla="*/ 25414 w 272636"/>
                  <a:gd name="connsiteY6" fmla="*/ 591693 h 594564"/>
                  <a:gd name="connsiteX0" fmla="*/ 25414 w 272636"/>
                  <a:gd name="connsiteY0" fmla="*/ 591693 h 594564"/>
                  <a:gd name="connsiteX1" fmla="*/ 0 w 272636"/>
                  <a:gd name="connsiteY1" fmla="*/ 578612 h 594564"/>
                  <a:gd name="connsiteX2" fmla="*/ 59497 w 272636"/>
                  <a:gd name="connsiteY2" fmla="*/ 120564 h 594564"/>
                  <a:gd name="connsiteX3" fmla="*/ 271458 w 272636"/>
                  <a:gd name="connsiteY3" fmla="*/ 0 h 594564"/>
                  <a:gd name="connsiteX4" fmla="*/ 272636 w 272636"/>
                  <a:gd name="connsiteY4" fmla="*/ 6256 h 594564"/>
                  <a:gd name="connsiteX5" fmla="*/ 65570 w 272636"/>
                  <a:gd name="connsiteY5" fmla="*/ 122506 h 594564"/>
                  <a:gd name="connsiteX6" fmla="*/ 25414 w 272636"/>
                  <a:gd name="connsiteY6" fmla="*/ 591693 h 594564"/>
                  <a:gd name="connsiteX0" fmla="*/ 28589 w 272636"/>
                  <a:gd name="connsiteY0" fmla="*/ 623443 h 624652"/>
                  <a:gd name="connsiteX1" fmla="*/ 0 w 272636"/>
                  <a:gd name="connsiteY1" fmla="*/ 578612 h 624652"/>
                  <a:gd name="connsiteX2" fmla="*/ 59497 w 272636"/>
                  <a:gd name="connsiteY2" fmla="*/ 120564 h 624652"/>
                  <a:gd name="connsiteX3" fmla="*/ 271458 w 272636"/>
                  <a:gd name="connsiteY3" fmla="*/ 0 h 624652"/>
                  <a:gd name="connsiteX4" fmla="*/ 272636 w 272636"/>
                  <a:gd name="connsiteY4" fmla="*/ 6256 h 624652"/>
                  <a:gd name="connsiteX5" fmla="*/ 65570 w 272636"/>
                  <a:gd name="connsiteY5" fmla="*/ 122506 h 624652"/>
                  <a:gd name="connsiteX6" fmla="*/ 28589 w 272636"/>
                  <a:gd name="connsiteY6" fmla="*/ 623443 h 624652"/>
                  <a:gd name="connsiteX0" fmla="*/ 28589 w 272636"/>
                  <a:gd name="connsiteY0" fmla="*/ 623443 h 642824"/>
                  <a:gd name="connsiteX1" fmla="*/ 0 w 272636"/>
                  <a:gd name="connsiteY1" fmla="*/ 578612 h 642824"/>
                  <a:gd name="connsiteX2" fmla="*/ 59497 w 272636"/>
                  <a:gd name="connsiteY2" fmla="*/ 120564 h 642824"/>
                  <a:gd name="connsiteX3" fmla="*/ 271458 w 272636"/>
                  <a:gd name="connsiteY3" fmla="*/ 0 h 642824"/>
                  <a:gd name="connsiteX4" fmla="*/ 272636 w 272636"/>
                  <a:gd name="connsiteY4" fmla="*/ 6256 h 642824"/>
                  <a:gd name="connsiteX5" fmla="*/ 65570 w 272636"/>
                  <a:gd name="connsiteY5" fmla="*/ 122506 h 642824"/>
                  <a:gd name="connsiteX6" fmla="*/ 28589 w 272636"/>
                  <a:gd name="connsiteY6" fmla="*/ 623443 h 642824"/>
                  <a:gd name="connsiteX0" fmla="*/ 28589 w 272636"/>
                  <a:gd name="connsiteY0" fmla="*/ 623443 h 642824"/>
                  <a:gd name="connsiteX1" fmla="*/ 0 w 272636"/>
                  <a:gd name="connsiteY1" fmla="*/ 578612 h 642824"/>
                  <a:gd name="connsiteX2" fmla="*/ 59497 w 272636"/>
                  <a:gd name="connsiteY2" fmla="*/ 120564 h 642824"/>
                  <a:gd name="connsiteX3" fmla="*/ 271458 w 272636"/>
                  <a:gd name="connsiteY3" fmla="*/ 0 h 642824"/>
                  <a:gd name="connsiteX4" fmla="*/ 272636 w 272636"/>
                  <a:gd name="connsiteY4" fmla="*/ 6256 h 642824"/>
                  <a:gd name="connsiteX5" fmla="*/ 65570 w 272636"/>
                  <a:gd name="connsiteY5" fmla="*/ 122506 h 642824"/>
                  <a:gd name="connsiteX6" fmla="*/ 28589 w 272636"/>
                  <a:gd name="connsiteY6" fmla="*/ 623443 h 642824"/>
                  <a:gd name="connsiteX0" fmla="*/ 28589 w 272636"/>
                  <a:gd name="connsiteY0" fmla="*/ 623443 h 642824"/>
                  <a:gd name="connsiteX1" fmla="*/ 0 w 272636"/>
                  <a:gd name="connsiteY1" fmla="*/ 578612 h 642824"/>
                  <a:gd name="connsiteX2" fmla="*/ 59497 w 272636"/>
                  <a:gd name="connsiteY2" fmla="*/ 120564 h 642824"/>
                  <a:gd name="connsiteX3" fmla="*/ 271458 w 272636"/>
                  <a:gd name="connsiteY3" fmla="*/ 0 h 642824"/>
                  <a:gd name="connsiteX4" fmla="*/ 272636 w 272636"/>
                  <a:gd name="connsiteY4" fmla="*/ 6256 h 642824"/>
                  <a:gd name="connsiteX5" fmla="*/ 65570 w 272636"/>
                  <a:gd name="connsiteY5" fmla="*/ 122506 h 642824"/>
                  <a:gd name="connsiteX6" fmla="*/ 28589 w 272636"/>
                  <a:gd name="connsiteY6" fmla="*/ 623443 h 642824"/>
                  <a:gd name="connsiteX0" fmla="*/ 9539 w 272636"/>
                  <a:gd name="connsiteY0" fmla="*/ 572643 h 602686"/>
                  <a:gd name="connsiteX1" fmla="*/ 0 w 272636"/>
                  <a:gd name="connsiteY1" fmla="*/ 578612 h 602686"/>
                  <a:gd name="connsiteX2" fmla="*/ 59497 w 272636"/>
                  <a:gd name="connsiteY2" fmla="*/ 120564 h 602686"/>
                  <a:gd name="connsiteX3" fmla="*/ 271458 w 272636"/>
                  <a:gd name="connsiteY3" fmla="*/ 0 h 602686"/>
                  <a:gd name="connsiteX4" fmla="*/ 272636 w 272636"/>
                  <a:gd name="connsiteY4" fmla="*/ 6256 h 602686"/>
                  <a:gd name="connsiteX5" fmla="*/ 65570 w 272636"/>
                  <a:gd name="connsiteY5" fmla="*/ 122506 h 602686"/>
                  <a:gd name="connsiteX6" fmla="*/ 9539 w 272636"/>
                  <a:gd name="connsiteY6" fmla="*/ 572643 h 602686"/>
                  <a:gd name="connsiteX0" fmla="*/ 6364 w 272636"/>
                  <a:gd name="connsiteY0" fmla="*/ 585343 h 611789"/>
                  <a:gd name="connsiteX1" fmla="*/ 0 w 272636"/>
                  <a:gd name="connsiteY1" fmla="*/ 578612 h 611789"/>
                  <a:gd name="connsiteX2" fmla="*/ 59497 w 272636"/>
                  <a:gd name="connsiteY2" fmla="*/ 120564 h 611789"/>
                  <a:gd name="connsiteX3" fmla="*/ 271458 w 272636"/>
                  <a:gd name="connsiteY3" fmla="*/ 0 h 611789"/>
                  <a:gd name="connsiteX4" fmla="*/ 272636 w 272636"/>
                  <a:gd name="connsiteY4" fmla="*/ 6256 h 611789"/>
                  <a:gd name="connsiteX5" fmla="*/ 65570 w 272636"/>
                  <a:gd name="connsiteY5" fmla="*/ 122506 h 611789"/>
                  <a:gd name="connsiteX6" fmla="*/ 6364 w 272636"/>
                  <a:gd name="connsiteY6" fmla="*/ 585343 h 611789"/>
                  <a:gd name="connsiteX0" fmla="*/ 6364 w 272636"/>
                  <a:gd name="connsiteY0" fmla="*/ 585343 h 585343"/>
                  <a:gd name="connsiteX1" fmla="*/ 0 w 272636"/>
                  <a:gd name="connsiteY1" fmla="*/ 578612 h 585343"/>
                  <a:gd name="connsiteX2" fmla="*/ 59497 w 272636"/>
                  <a:gd name="connsiteY2" fmla="*/ 120564 h 585343"/>
                  <a:gd name="connsiteX3" fmla="*/ 271458 w 272636"/>
                  <a:gd name="connsiteY3" fmla="*/ 0 h 585343"/>
                  <a:gd name="connsiteX4" fmla="*/ 272636 w 272636"/>
                  <a:gd name="connsiteY4" fmla="*/ 6256 h 585343"/>
                  <a:gd name="connsiteX5" fmla="*/ 65570 w 272636"/>
                  <a:gd name="connsiteY5" fmla="*/ 122506 h 585343"/>
                  <a:gd name="connsiteX6" fmla="*/ 6364 w 272636"/>
                  <a:gd name="connsiteY6" fmla="*/ 585343 h 585343"/>
                  <a:gd name="connsiteX0" fmla="*/ 25414 w 272636"/>
                  <a:gd name="connsiteY0" fmla="*/ 591693 h 591693"/>
                  <a:gd name="connsiteX1" fmla="*/ 0 w 272636"/>
                  <a:gd name="connsiteY1" fmla="*/ 578612 h 591693"/>
                  <a:gd name="connsiteX2" fmla="*/ 59497 w 272636"/>
                  <a:gd name="connsiteY2" fmla="*/ 120564 h 591693"/>
                  <a:gd name="connsiteX3" fmla="*/ 271458 w 272636"/>
                  <a:gd name="connsiteY3" fmla="*/ 0 h 591693"/>
                  <a:gd name="connsiteX4" fmla="*/ 272636 w 272636"/>
                  <a:gd name="connsiteY4" fmla="*/ 6256 h 591693"/>
                  <a:gd name="connsiteX5" fmla="*/ 65570 w 272636"/>
                  <a:gd name="connsiteY5" fmla="*/ 122506 h 591693"/>
                  <a:gd name="connsiteX6" fmla="*/ 25414 w 272636"/>
                  <a:gd name="connsiteY6" fmla="*/ 591693 h 591693"/>
                  <a:gd name="connsiteX0" fmla="*/ 38114 w 285336"/>
                  <a:gd name="connsiteY0" fmla="*/ 591693 h 591693"/>
                  <a:gd name="connsiteX1" fmla="*/ 0 w 285336"/>
                  <a:gd name="connsiteY1" fmla="*/ 569087 h 591693"/>
                  <a:gd name="connsiteX2" fmla="*/ 72197 w 285336"/>
                  <a:gd name="connsiteY2" fmla="*/ 120564 h 591693"/>
                  <a:gd name="connsiteX3" fmla="*/ 284158 w 285336"/>
                  <a:gd name="connsiteY3" fmla="*/ 0 h 591693"/>
                  <a:gd name="connsiteX4" fmla="*/ 285336 w 285336"/>
                  <a:gd name="connsiteY4" fmla="*/ 6256 h 591693"/>
                  <a:gd name="connsiteX5" fmla="*/ 78270 w 285336"/>
                  <a:gd name="connsiteY5" fmla="*/ 122506 h 591693"/>
                  <a:gd name="connsiteX6" fmla="*/ 38114 w 285336"/>
                  <a:gd name="connsiteY6" fmla="*/ 591693 h 591693"/>
                  <a:gd name="connsiteX0" fmla="*/ 9539 w 285336"/>
                  <a:gd name="connsiteY0" fmla="*/ 569468 h 572053"/>
                  <a:gd name="connsiteX1" fmla="*/ 0 w 285336"/>
                  <a:gd name="connsiteY1" fmla="*/ 569087 h 572053"/>
                  <a:gd name="connsiteX2" fmla="*/ 72197 w 285336"/>
                  <a:gd name="connsiteY2" fmla="*/ 120564 h 572053"/>
                  <a:gd name="connsiteX3" fmla="*/ 284158 w 285336"/>
                  <a:gd name="connsiteY3" fmla="*/ 0 h 572053"/>
                  <a:gd name="connsiteX4" fmla="*/ 285336 w 285336"/>
                  <a:gd name="connsiteY4" fmla="*/ 6256 h 572053"/>
                  <a:gd name="connsiteX5" fmla="*/ 78270 w 285336"/>
                  <a:gd name="connsiteY5" fmla="*/ 122506 h 572053"/>
                  <a:gd name="connsiteX6" fmla="*/ 9539 w 285336"/>
                  <a:gd name="connsiteY6" fmla="*/ 569468 h 572053"/>
                  <a:gd name="connsiteX0" fmla="*/ 9539 w 285336"/>
                  <a:gd name="connsiteY0" fmla="*/ 569468 h 572053"/>
                  <a:gd name="connsiteX1" fmla="*/ 0 w 285336"/>
                  <a:gd name="connsiteY1" fmla="*/ 569087 h 572053"/>
                  <a:gd name="connsiteX2" fmla="*/ 72197 w 285336"/>
                  <a:gd name="connsiteY2" fmla="*/ 120564 h 572053"/>
                  <a:gd name="connsiteX3" fmla="*/ 284158 w 285336"/>
                  <a:gd name="connsiteY3" fmla="*/ 0 h 572053"/>
                  <a:gd name="connsiteX4" fmla="*/ 285336 w 285336"/>
                  <a:gd name="connsiteY4" fmla="*/ 6256 h 572053"/>
                  <a:gd name="connsiteX5" fmla="*/ 78270 w 285336"/>
                  <a:gd name="connsiteY5" fmla="*/ 122506 h 572053"/>
                  <a:gd name="connsiteX6" fmla="*/ 9539 w 285336"/>
                  <a:gd name="connsiteY6" fmla="*/ 569468 h 57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336" h="572053">
                    <a:moveTo>
                      <a:pt x="9539" y="569468"/>
                    </a:moveTo>
                    <a:cubicBezTo>
                      <a:pt x="17661" y="569286"/>
                      <a:pt x="12707" y="575627"/>
                      <a:pt x="0" y="569087"/>
                    </a:cubicBezTo>
                    <a:cubicBezTo>
                      <a:pt x="1513" y="489130"/>
                      <a:pt x="24837" y="215412"/>
                      <a:pt x="72197" y="120564"/>
                    </a:cubicBezTo>
                    <a:cubicBezTo>
                      <a:pt x="119557" y="25716"/>
                      <a:pt x="276623" y="1410"/>
                      <a:pt x="284158" y="0"/>
                    </a:cubicBezTo>
                    <a:lnTo>
                      <a:pt x="285336" y="6256"/>
                    </a:lnTo>
                    <a:cubicBezTo>
                      <a:pt x="283527" y="6596"/>
                      <a:pt x="124236" y="28637"/>
                      <a:pt x="78270" y="122506"/>
                    </a:cubicBezTo>
                    <a:cubicBezTo>
                      <a:pt x="32304" y="216375"/>
                      <a:pt x="12193" y="477015"/>
                      <a:pt x="9539" y="569468"/>
                    </a:cubicBezTo>
                    <a:close/>
                  </a:path>
                </a:pathLst>
              </a:custGeom>
              <a:solidFill>
                <a:srgbClr val="D2E3F3"/>
              </a:solidFill>
              <a:ln w="12700" cap="flat">
                <a:noFill/>
                <a:prstDash val="solid"/>
                <a:miter/>
              </a:ln>
            </p:spPr>
            <p:txBody>
              <a:bodyPr rtlCol="0" anchor="ctr"/>
              <a:lstStyle/>
              <a:p>
                <a:endParaRPr lang="nl-NL" sz="1349"/>
              </a:p>
            </p:txBody>
          </p:sp>
          <p:sp>
            <p:nvSpPr>
              <p:cNvPr id="538" name="Vrije vorm 537">
                <a:extLst>
                  <a:ext uri="{FF2B5EF4-FFF2-40B4-BE49-F238E27FC236}">
                    <a16:creationId xmlns:a16="http://schemas.microsoft.com/office/drawing/2014/main" id="{4C5ECAD1-1B6B-C12C-D32C-276CA37D96BF}"/>
                  </a:ext>
                </a:extLst>
              </p:cNvPr>
              <p:cNvSpPr/>
              <p:nvPr/>
            </p:nvSpPr>
            <p:spPr>
              <a:xfrm>
                <a:off x="5318349" y="3640426"/>
                <a:ext cx="209537" cy="242138"/>
              </a:xfrm>
              <a:custGeom>
                <a:avLst/>
                <a:gdLst>
                  <a:gd name="connsiteX0" fmla="*/ 4 w 275368"/>
                  <a:gd name="connsiteY0" fmla="*/ 262832 h 318212"/>
                  <a:gd name="connsiteX1" fmla="*/ 9465 w 275368"/>
                  <a:gd name="connsiteY1" fmla="*/ 152773 h 318212"/>
                  <a:gd name="connsiteX2" fmla="*/ 43578 w 275368"/>
                  <a:gd name="connsiteY2" fmla="*/ 108641 h 318212"/>
                  <a:gd name="connsiteX3" fmla="*/ 76153 w 275368"/>
                  <a:gd name="connsiteY3" fmla="*/ 65893 h 318212"/>
                  <a:gd name="connsiteX4" fmla="*/ 102226 w 275368"/>
                  <a:gd name="connsiteY4" fmla="*/ 33775 h 318212"/>
                  <a:gd name="connsiteX5" fmla="*/ 105134 w 275368"/>
                  <a:gd name="connsiteY5" fmla="*/ 83381 h 318212"/>
                  <a:gd name="connsiteX6" fmla="*/ 81195 w 275368"/>
                  <a:gd name="connsiteY6" fmla="*/ 116744 h 318212"/>
                  <a:gd name="connsiteX7" fmla="*/ 78439 w 275368"/>
                  <a:gd name="connsiteY7" fmla="*/ 138550 h 318212"/>
                  <a:gd name="connsiteX8" fmla="*/ 98822 w 275368"/>
                  <a:gd name="connsiteY8" fmla="*/ 140493 h 318212"/>
                  <a:gd name="connsiteX9" fmla="*/ 146346 w 275368"/>
                  <a:gd name="connsiteY9" fmla="*/ 117671 h 318212"/>
                  <a:gd name="connsiteX10" fmla="*/ 179214 w 275368"/>
                  <a:gd name="connsiteY10" fmla="*/ 94709 h 318212"/>
                  <a:gd name="connsiteX11" fmla="*/ 192879 w 275368"/>
                  <a:gd name="connsiteY11" fmla="*/ 61829 h 318212"/>
                  <a:gd name="connsiteX12" fmla="*/ 204194 w 275368"/>
                  <a:gd name="connsiteY12" fmla="*/ 62883 h 318212"/>
                  <a:gd name="connsiteX13" fmla="*/ 224438 w 275368"/>
                  <a:gd name="connsiteY13" fmla="*/ 23640 h 318212"/>
                  <a:gd name="connsiteX14" fmla="*/ 232604 w 275368"/>
                  <a:gd name="connsiteY14" fmla="*/ 30727 h 318212"/>
                  <a:gd name="connsiteX15" fmla="*/ 247526 w 275368"/>
                  <a:gd name="connsiteY15" fmla="*/ 16185 h 318212"/>
                  <a:gd name="connsiteX16" fmla="*/ 253826 w 275368"/>
                  <a:gd name="connsiteY16" fmla="*/ 20427 h 318212"/>
                  <a:gd name="connsiteX17" fmla="*/ 274946 w 275368"/>
                  <a:gd name="connsiteY17" fmla="*/ 31 h 318212"/>
                  <a:gd name="connsiteX18" fmla="*/ 271771 w 275368"/>
                  <a:gd name="connsiteY18" fmla="*/ 40874 h 318212"/>
                  <a:gd name="connsiteX19" fmla="*/ 255045 w 275368"/>
                  <a:gd name="connsiteY19" fmla="*/ 100678 h 318212"/>
                  <a:gd name="connsiteX20" fmla="*/ 248543 w 275368"/>
                  <a:gd name="connsiteY20" fmla="*/ 136187 h 318212"/>
                  <a:gd name="connsiteX21" fmla="*/ 205451 w 275368"/>
                  <a:gd name="connsiteY21" fmla="*/ 183444 h 318212"/>
                  <a:gd name="connsiteX22" fmla="*/ 187875 w 275368"/>
                  <a:gd name="connsiteY22" fmla="*/ 220502 h 318212"/>
                  <a:gd name="connsiteX23" fmla="*/ 84891 w 275368"/>
                  <a:gd name="connsiteY23" fmla="*/ 289120 h 318212"/>
                  <a:gd name="connsiteX24" fmla="*/ 75125 w 275368"/>
                  <a:gd name="connsiteY24" fmla="*/ 317835 h 318212"/>
                  <a:gd name="connsiteX25" fmla="*/ 4 w 275368"/>
                  <a:gd name="connsiteY25" fmla="*/ 262832 h 31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5368" h="318212">
                    <a:moveTo>
                      <a:pt x="4" y="262832"/>
                    </a:moveTo>
                    <a:cubicBezTo>
                      <a:pt x="42" y="249649"/>
                      <a:pt x="8932" y="161536"/>
                      <a:pt x="9465" y="152773"/>
                    </a:cubicBezTo>
                    <a:cubicBezTo>
                      <a:pt x="9986" y="144010"/>
                      <a:pt x="38180" y="113454"/>
                      <a:pt x="43578" y="108641"/>
                    </a:cubicBezTo>
                    <a:cubicBezTo>
                      <a:pt x="49001" y="103840"/>
                      <a:pt x="71721" y="78809"/>
                      <a:pt x="76153" y="65893"/>
                    </a:cubicBezTo>
                    <a:cubicBezTo>
                      <a:pt x="80585" y="52964"/>
                      <a:pt x="95355" y="38486"/>
                      <a:pt x="102226" y="33775"/>
                    </a:cubicBezTo>
                    <a:cubicBezTo>
                      <a:pt x="110977" y="34689"/>
                      <a:pt x="114850" y="67836"/>
                      <a:pt x="105134" y="83381"/>
                    </a:cubicBezTo>
                    <a:cubicBezTo>
                      <a:pt x="95419" y="98925"/>
                      <a:pt x="85360" y="108184"/>
                      <a:pt x="81195" y="116744"/>
                    </a:cubicBezTo>
                    <a:cubicBezTo>
                      <a:pt x="77029" y="125278"/>
                      <a:pt x="78439" y="138550"/>
                      <a:pt x="78439" y="138550"/>
                    </a:cubicBezTo>
                    <a:lnTo>
                      <a:pt x="98822" y="140493"/>
                    </a:lnTo>
                    <a:cubicBezTo>
                      <a:pt x="98822" y="140493"/>
                      <a:pt x="140415" y="118788"/>
                      <a:pt x="146346" y="117671"/>
                    </a:cubicBezTo>
                    <a:cubicBezTo>
                      <a:pt x="152276" y="116553"/>
                      <a:pt x="179214" y="94709"/>
                      <a:pt x="179214" y="94709"/>
                    </a:cubicBezTo>
                    <a:cubicBezTo>
                      <a:pt x="179214" y="94709"/>
                      <a:pt x="185512" y="62845"/>
                      <a:pt x="192879" y="61829"/>
                    </a:cubicBezTo>
                    <a:cubicBezTo>
                      <a:pt x="196282" y="59822"/>
                      <a:pt x="199330" y="57790"/>
                      <a:pt x="204194" y="62883"/>
                    </a:cubicBezTo>
                    <a:cubicBezTo>
                      <a:pt x="202861" y="45484"/>
                      <a:pt x="213884" y="27132"/>
                      <a:pt x="224438" y="23640"/>
                    </a:cubicBezTo>
                    <a:cubicBezTo>
                      <a:pt x="227562" y="24313"/>
                      <a:pt x="232604" y="30727"/>
                      <a:pt x="232604" y="30727"/>
                    </a:cubicBezTo>
                    <a:cubicBezTo>
                      <a:pt x="233544" y="26916"/>
                      <a:pt x="243145" y="15931"/>
                      <a:pt x="247526" y="16185"/>
                    </a:cubicBezTo>
                    <a:cubicBezTo>
                      <a:pt x="251896" y="16439"/>
                      <a:pt x="253826" y="20427"/>
                      <a:pt x="253826" y="20427"/>
                    </a:cubicBezTo>
                    <a:cubicBezTo>
                      <a:pt x="258843" y="6927"/>
                      <a:pt x="265396" y="-541"/>
                      <a:pt x="274946" y="31"/>
                    </a:cubicBezTo>
                    <a:cubicBezTo>
                      <a:pt x="276013" y="12273"/>
                      <a:pt x="275098" y="22014"/>
                      <a:pt x="271771" y="40874"/>
                    </a:cubicBezTo>
                    <a:cubicBezTo>
                      <a:pt x="268456" y="59721"/>
                      <a:pt x="255045" y="100678"/>
                      <a:pt x="255045" y="100678"/>
                    </a:cubicBezTo>
                    <a:lnTo>
                      <a:pt x="248543" y="136187"/>
                    </a:lnTo>
                    <a:cubicBezTo>
                      <a:pt x="248543" y="136187"/>
                      <a:pt x="210824" y="179367"/>
                      <a:pt x="205451" y="183444"/>
                    </a:cubicBezTo>
                    <a:cubicBezTo>
                      <a:pt x="200080" y="187521"/>
                      <a:pt x="196968" y="215181"/>
                      <a:pt x="187875" y="220502"/>
                    </a:cubicBezTo>
                    <a:cubicBezTo>
                      <a:pt x="178756" y="225824"/>
                      <a:pt x="91291" y="279964"/>
                      <a:pt x="84891" y="289120"/>
                    </a:cubicBezTo>
                    <a:cubicBezTo>
                      <a:pt x="78489" y="298264"/>
                      <a:pt x="76204" y="312044"/>
                      <a:pt x="75125" y="317835"/>
                    </a:cubicBezTo>
                    <a:cubicBezTo>
                      <a:pt x="74045" y="323639"/>
                      <a:pt x="-593" y="260596"/>
                      <a:pt x="4" y="262832"/>
                    </a:cubicBezTo>
                    <a:close/>
                  </a:path>
                </a:pathLst>
              </a:custGeom>
              <a:solidFill>
                <a:srgbClr val="D3B6A3"/>
              </a:solidFill>
              <a:ln w="12690" cap="flat">
                <a:noFill/>
                <a:prstDash val="solid"/>
                <a:miter/>
              </a:ln>
            </p:spPr>
            <p:txBody>
              <a:bodyPr rtlCol="0" anchor="ctr"/>
              <a:lstStyle/>
              <a:p>
                <a:endParaRPr lang="nl-NL" sz="1349"/>
              </a:p>
            </p:txBody>
          </p:sp>
          <p:sp>
            <p:nvSpPr>
              <p:cNvPr id="539" name="Vrije vorm 538">
                <a:extLst>
                  <a:ext uri="{FF2B5EF4-FFF2-40B4-BE49-F238E27FC236}">
                    <a16:creationId xmlns:a16="http://schemas.microsoft.com/office/drawing/2014/main" id="{0B7B7E6F-301A-5E05-7FFC-64288CCF0BA5}"/>
                  </a:ext>
                </a:extLst>
              </p:cNvPr>
              <p:cNvSpPr/>
              <p:nvPr/>
            </p:nvSpPr>
            <p:spPr>
              <a:xfrm>
                <a:off x="4778638" y="3494419"/>
                <a:ext cx="299803" cy="526344"/>
              </a:xfrm>
              <a:custGeom>
                <a:avLst/>
                <a:gdLst>
                  <a:gd name="connsiteX0" fmla="*/ 578152 w 580320"/>
                  <a:gd name="connsiteY0" fmla="*/ 310302 h 664309"/>
                  <a:gd name="connsiteX1" fmla="*/ 533979 w 580320"/>
                  <a:gd name="connsiteY1" fmla="*/ 266285 h 664309"/>
                  <a:gd name="connsiteX2" fmla="*/ 494908 w 580320"/>
                  <a:gd name="connsiteY2" fmla="*/ 226668 h 664309"/>
                  <a:gd name="connsiteX3" fmla="*/ 491962 w 580320"/>
                  <a:gd name="connsiteY3" fmla="*/ 224384 h 664309"/>
                  <a:gd name="connsiteX4" fmla="*/ 489781 w 580320"/>
                  <a:gd name="connsiteY4" fmla="*/ 227417 h 664309"/>
                  <a:gd name="connsiteX5" fmla="*/ 480608 w 580320"/>
                  <a:gd name="connsiteY5" fmla="*/ 238411 h 664309"/>
                  <a:gd name="connsiteX6" fmla="*/ 318540 w 580320"/>
                  <a:gd name="connsiteY6" fmla="*/ 448998 h 664309"/>
                  <a:gd name="connsiteX7" fmla="*/ 87026 w 580320"/>
                  <a:gd name="connsiteY7" fmla="*/ 1013 h 664309"/>
                  <a:gd name="connsiteX8" fmla="*/ 85379 w 580320"/>
                  <a:gd name="connsiteY8" fmla="*/ -100 h 664309"/>
                  <a:gd name="connsiteX9" fmla="*/ 81198 w 580320"/>
                  <a:gd name="connsiteY9" fmla="*/ 3384 h 664309"/>
                  <a:gd name="connsiteX10" fmla="*/ 6324 w 580320"/>
                  <a:gd name="connsiteY10" fmla="*/ 91160 h 664309"/>
                  <a:gd name="connsiteX11" fmla="*/ 139695 w 580320"/>
                  <a:gd name="connsiteY11" fmla="*/ 519688 h 664309"/>
                  <a:gd name="connsiteX12" fmla="*/ 144598 w 580320"/>
                  <a:gd name="connsiteY12" fmla="*/ 526244 h 664309"/>
                  <a:gd name="connsiteX13" fmla="*/ 349354 w 580320"/>
                  <a:gd name="connsiteY13" fmla="*/ 664067 h 664309"/>
                  <a:gd name="connsiteX14" fmla="*/ 350395 w 580320"/>
                  <a:gd name="connsiteY14" fmla="*/ 664209 h 664309"/>
                  <a:gd name="connsiteX15" fmla="*/ 351336 w 580320"/>
                  <a:gd name="connsiteY15" fmla="*/ 663776 h 664309"/>
                  <a:gd name="connsiteX16" fmla="*/ 579428 w 580320"/>
                  <a:gd name="connsiteY16" fmla="*/ 314407 h 664309"/>
                  <a:gd name="connsiteX17" fmla="*/ 580320 w 580320"/>
                  <a:gd name="connsiteY17" fmla="*/ 311881 h 664309"/>
                  <a:gd name="connsiteX0" fmla="*/ 578152 w 580320"/>
                  <a:gd name="connsiteY0" fmla="*/ 310402 h 664309"/>
                  <a:gd name="connsiteX1" fmla="*/ 533979 w 580320"/>
                  <a:gd name="connsiteY1" fmla="*/ 266385 h 664309"/>
                  <a:gd name="connsiteX2" fmla="*/ 494908 w 580320"/>
                  <a:gd name="connsiteY2" fmla="*/ 226768 h 664309"/>
                  <a:gd name="connsiteX3" fmla="*/ 491962 w 580320"/>
                  <a:gd name="connsiteY3" fmla="*/ 224484 h 664309"/>
                  <a:gd name="connsiteX4" fmla="*/ 489781 w 580320"/>
                  <a:gd name="connsiteY4" fmla="*/ 227517 h 664309"/>
                  <a:gd name="connsiteX5" fmla="*/ 318540 w 580320"/>
                  <a:gd name="connsiteY5" fmla="*/ 449098 h 664309"/>
                  <a:gd name="connsiteX6" fmla="*/ 87026 w 580320"/>
                  <a:gd name="connsiteY6" fmla="*/ 1113 h 664309"/>
                  <a:gd name="connsiteX7" fmla="*/ 85379 w 580320"/>
                  <a:gd name="connsiteY7" fmla="*/ 0 h 664309"/>
                  <a:gd name="connsiteX8" fmla="*/ 81198 w 580320"/>
                  <a:gd name="connsiteY8" fmla="*/ 3484 h 664309"/>
                  <a:gd name="connsiteX9" fmla="*/ 6324 w 580320"/>
                  <a:gd name="connsiteY9" fmla="*/ 91260 h 664309"/>
                  <a:gd name="connsiteX10" fmla="*/ 139695 w 580320"/>
                  <a:gd name="connsiteY10" fmla="*/ 519788 h 664309"/>
                  <a:gd name="connsiteX11" fmla="*/ 144598 w 580320"/>
                  <a:gd name="connsiteY11" fmla="*/ 526344 h 664309"/>
                  <a:gd name="connsiteX12" fmla="*/ 349354 w 580320"/>
                  <a:gd name="connsiteY12" fmla="*/ 664167 h 664309"/>
                  <a:gd name="connsiteX13" fmla="*/ 350395 w 580320"/>
                  <a:gd name="connsiteY13" fmla="*/ 664309 h 664309"/>
                  <a:gd name="connsiteX14" fmla="*/ 351336 w 580320"/>
                  <a:gd name="connsiteY14" fmla="*/ 663876 h 664309"/>
                  <a:gd name="connsiteX15" fmla="*/ 579428 w 580320"/>
                  <a:gd name="connsiteY15" fmla="*/ 314507 h 664309"/>
                  <a:gd name="connsiteX16" fmla="*/ 580320 w 580320"/>
                  <a:gd name="connsiteY16" fmla="*/ 311981 h 664309"/>
                  <a:gd name="connsiteX17" fmla="*/ 578152 w 580320"/>
                  <a:gd name="connsiteY17" fmla="*/ 310402 h 664309"/>
                  <a:gd name="connsiteX0" fmla="*/ 578152 w 580320"/>
                  <a:gd name="connsiteY0" fmla="*/ 310402 h 664309"/>
                  <a:gd name="connsiteX1" fmla="*/ 494908 w 580320"/>
                  <a:gd name="connsiteY1" fmla="*/ 226768 h 664309"/>
                  <a:gd name="connsiteX2" fmla="*/ 491962 w 580320"/>
                  <a:gd name="connsiteY2" fmla="*/ 224484 h 664309"/>
                  <a:gd name="connsiteX3" fmla="*/ 489781 w 580320"/>
                  <a:gd name="connsiteY3" fmla="*/ 227517 h 664309"/>
                  <a:gd name="connsiteX4" fmla="*/ 318540 w 580320"/>
                  <a:gd name="connsiteY4" fmla="*/ 449098 h 664309"/>
                  <a:gd name="connsiteX5" fmla="*/ 87026 w 580320"/>
                  <a:gd name="connsiteY5" fmla="*/ 1113 h 664309"/>
                  <a:gd name="connsiteX6" fmla="*/ 85379 w 580320"/>
                  <a:gd name="connsiteY6" fmla="*/ 0 h 664309"/>
                  <a:gd name="connsiteX7" fmla="*/ 81198 w 580320"/>
                  <a:gd name="connsiteY7" fmla="*/ 3484 h 664309"/>
                  <a:gd name="connsiteX8" fmla="*/ 6324 w 580320"/>
                  <a:gd name="connsiteY8" fmla="*/ 91260 h 664309"/>
                  <a:gd name="connsiteX9" fmla="*/ 139695 w 580320"/>
                  <a:gd name="connsiteY9" fmla="*/ 519788 h 664309"/>
                  <a:gd name="connsiteX10" fmla="*/ 144598 w 580320"/>
                  <a:gd name="connsiteY10" fmla="*/ 526344 h 664309"/>
                  <a:gd name="connsiteX11" fmla="*/ 349354 w 580320"/>
                  <a:gd name="connsiteY11" fmla="*/ 664167 h 664309"/>
                  <a:gd name="connsiteX12" fmla="*/ 350395 w 580320"/>
                  <a:gd name="connsiteY12" fmla="*/ 664309 h 664309"/>
                  <a:gd name="connsiteX13" fmla="*/ 351336 w 580320"/>
                  <a:gd name="connsiteY13" fmla="*/ 663876 h 664309"/>
                  <a:gd name="connsiteX14" fmla="*/ 579428 w 580320"/>
                  <a:gd name="connsiteY14" fmla="*/ 314507 h 664309"/>
                  <a:gd name="connsiteX15" fmla="*/ 580320 w 580320"/>
                  <a:gd name="connsiteY15" fmla="*/ 311981 h 664309"/>
                  <a:gd name="connsiteX16" fmla="*/ 578152 w 580320"/>
                  <a:gd name="connsiteY16" fmla="*/ 310402 h 664309"/>
                  <a:gd name="connsiteX0" fmla="*/ 578152 w 580320"/>
                  <a:gd name="connsiteY0" fmla="*/ 310402 h 664309"/>
                  <a:gd name="connsiteX1" fmla="*/ 494908 w 580320"/>
                  <a:gd name="connsiteY1" fmla="*/ 226768 h 664309"/>
                  <a:gd name="connsiteX2" fmla="*/ 491962 w 580320"/>
                  <a:gd name="connsiteY2" fmla="*/ 224484 h 664309"/>
                  <a:gd name="connsiteX3" fmla="*/ 318540 w 580320"/>
                  <a:gd name="connsiteY3" fmla="*/ 449098 h 664309"/>
                  <a:gd name="connsiteX4" fmla="*/ 87026 w 580320"/>
                  <a:gd name="connsiteY4" fmla="*/ 1113 h 664309"/>
                  <a:gd name="connsiteX5" fmla="*/ 85379 w 580320"/>
                  <a:gd name="connsiteY5" fmla="*/ 0 h 664309"/>
                  <a:gd name="connsiteX6" fmla="*/ 81198 w 580320"/>
                  <a:gd name="connsiteY6" fmla="*/ 3484 h 664309"/>
                  <a:gd name="connsiteX7" fmla="*/ 6324 w 580320"/>
                  <a:gd name="connsiteY7" fmla="*/ 91260 h 664309"/>
                  <a:gd name="connsiteX8" fmla="*/ 139695 w 580320"/>
                  <a:gd name="connsiteY8" fmla="*/ 519788 h 664309"/>
                  <a:gd name="connsiteX9" fmla="*/ 144598 w 580320"/>
                  <a:gd name="connsiteY9" fmla="*/ 526344 h 664309"/>
                  <a:gd name="connsiteX10" fmla="*/ 349354 w 580320"/>
                  <a:gd name="connsiteY10" fmla="*/ 664167 h 664309"/>
                  <a:gd name="connsiteX11" fmla="*/ 350395 w 580320"/>
                  <a:gd name="connsiteY11" fmla="*/ 664309 h 664309"/>
                  <a:gd name="connsiteX12" fmla="*/ 351336 w 580320"/>
                  <a:gd name="connsiteY12" fmla="*/ 663876 h 664309"/>
                  <a:gd name="connsiteX13" fmla="*/ 579428 w 580320"/>
                  <a:gd name="connsiteY13" fmla="*/ 314507 h 664309"/>
                  <a:gd name="connsiteX14" fmla="*/ 580320 w 580320"/>
                  <a:gd name="connsiteY14" fmla="*/ 311981 h 664309"/>
                  <a:gd name="connsiteX15" fmla="*/ 578152 w 580320"/>
                  <a:gd name="connsiteY15" fmla="*/ 310402 h 664309"/>
                  <a:gd name="connsiteX0" fmla="*/ 580320 w 580320"/>
                  <a:gd name="connsiteY0" fmla="*/ 311981 h 664309"/>
                  <a:gd name="connsiteX1" fmla="*/ 494908 w 580320"/>
                  <a:gd name="connsiteY1" fmla="*/ 226768 h 664309"/>
                  <a:gd name="connsiteX2" fmla="*/ 491962 w 580320"/>
                  <a:gd name="connsiteY2" fmla="*/ 224484 h 664309"/>
                  <a:gd name="connsiteX3" fmla="*/ 318540 w 580320"/>
                  <a:gd name="connsiteY3" fmla="*/ 449098 h 664309"/>
                  <a:gd name="connsiteX4" fmla="*/ 87026 w 580320"/>
                  <a:gd name="connsiteY4" fmla="*/ 1113 h 664309"/>
                  <a:gd name="connsiteX5" fmla="*/ 85379 w 580320"/>
                  <a:gd name="connsiteY5" fmla="*/ 0 h 664309"/>
                  <a:gd name="connsiteX6" fmla="*/ 81198 w 580320"/>
                  <a:gd name="connsiteY6" fmla="*/ 3484 h 664309"/>
                  <a:gd name="connsiteX7" fmla="*/ 6324 w 580320"/>
                  <a:gd name="connsiteY7" fmla="*/ 91260 h 664309"/>
                  <a:gd name="connsiteX8" fmla="*/ 139695 w 580320"/>
                  <a:gd name="connsiteY8" fmla="*/ 519788 h 664309"/>
                  <a:gd name="connsiteX9" fmla="*/ 144598 w 580320"/>
                  <a:gd name="connsiteY9" fmla="*/ 526344 h 664309"/>
                  <a:gd name="connsiteX10" fmla="*/ 349354 w 580320"/>
                  <a:gd name="connsiteY10" fmla="*/ 664167 h 664309"/>
                  <a:gd name="connsiteX11" fmla="*/ 350395 w 580320"/>
                  <a:gd name="connsiteY11" fmla="*/ 664309 h 664309"/>
                  <a:gd name="connsiteX12" fmla="*/ 351336 w 580320"/>
                  <a:gd name="connsiteY12" fmla="*/ 663876 h 664309"/>
                  <a:gd name="connsiteX13" fmla="*/ 579428 w 580320"/>
                  <a:gd name="connsiteY13" fmla="*/ 314507 h 664309"/>
                  <a:gd name="connsiteX14" fmla="*/ 580320 w 580320"/>
                  <a:gd name="connsiteY14" fmla="*/ 311981 h 664309"/>
                  <a:gd name="connsiteX0" fmla="*/ 579428 w 579428"/>
                  <a:gd name="connsiteY0" fmla="*/ 314507 h 664309"/>
                  <a:gd name="connsiteX1" fmla="*/ 494908 w 579428"/>
                  <a:gd name="connsiteY1" fmla="*/ 226768 h 664309"/>
                  <a:gd name="connsiteX2" fmla="*/ 491962 w 579428"/>
                  <a:gd name="connsiteY2" fmla="*/ 224484 h 664309"/>
                  <a:gd name="connsiteX3" fmla="*/ 318540 w 579428"/>
                  <a:gd name="connsiteY3" fmla="*/ 449098 h 664309"/>
                  <a:gd name="connsiteX4" fmla="*/ 87026 w 579428"/>
                  <a:gd name="connsiteY4" fmla="*/ 1113 h 664309"/>
                  <a:gd name="connsiteX5" fmla="*/ 85379 w 579428"/>
                  <a:gd name="connsiteY5" fmla="*/ 0 h 664309"/>
                  <a:gd name="connsiteX6" fmla="*/ 81198 w 579428"/>
                  <a:gd name="connsiteY6" fmla="*/ 3484 h 664309"/>
                  <a:gd name="connsiteX7" fmla="*/ 6324 w 579428"/>
                  <a:gd name="connsiteY7" fmla="*/ 91260 h 664309"/>
                  <a:gd name="connsiteX8" fmla="*/ 139695 w 579428"/>
                  <a:gd name="connsiteY8" fmla="*/ 519788 h 664309"/>
                  <a:gd name="connsiteX9" fmla="*/ 144598 w 579428"/>
                  <a:gd name="connsiteY9" fmla="*/ 526344 h 664309"/>
                  <a:gd name="connsiteX10" fmla="*/ 349354 w 579428"/>
                  <a:gd name="connsiteY10" fmla="*/ 664167 h 664309"/>
                  <a:gd name="connsiteX11" fmla="*/ 350395 w 579428"/>
                  <a:gd name="connsiteY11" fmla="*/ 664309 h 664309"/>
                  <a:gd name="connsiteX12" fmla="*/ 351336 w 579428"/>
                  <a:gd name="connsiteY12" fmla="*/ 663876 h 664309"/>
                  <a:gd name="connsiteX13" fmla="*/ 579428 w 579428"/>
                  <a:gd name="connsiteY13" fmla="*/ 314507 h 664309"/>
                  <a:gd name="connsiteX0" fmla="*/ 351336 w 494908"/>
                  <a:gd name="connsiteY0" fmla="*/ 663876 h 664309"/>
                  <a:gd name="connsiteX1" fmla="*/ 494908 w 494908"/>
                  <a:gd name="connsiteY1" fmla="*/ 226768 h 664309"/>
                  <a:gd name="connsiteX2" fmla="*/ 491962 w 494908"/>
                  <a:gd name="connsiteY2" fmla="*/ 224484 h 664309"/>
                  <a:gd name="connsiteX3" fmla="*/ 318540 w 494908"/>
                  <a:gd name="connsiteY3" fmla="*/ 449098 h 664309"/>
                  <a:gd name="connsiteX4" fmla="*/ 87026 w 494908"/>
                  <a:gd name="connsiteY4" fmla="*/ 1113 h 664309"/>
                  <a:gd name="connsiteX5" fmla="*/ 85379 w 494908"/>
                  <a:gd name="connsiteY5" fmla="*/ 0 h 664309"/>
                  <a:gd name="connsiteX6" fmla="*/ 81198 w 494908"/>
                  <a:gd name="connsiteY6" fmla="*/ 3484 h 664309"/>
                  <a:gd name="connsiteX7" fmla="*/ 6324 w 494908"/>
                  <a:gd name="connsiteY7" fmla="*/ 91260 h 664309"/>
                  <a:gd name="connsiteX8" fmla="*/ 139695 w 494908"/>
                  <a:gd name="connsiteY8" fmla="*/ 519788 h 664309"/>
                  <a:gd name="connsiteX9" fmla="*/ 144598 w 494908"/>
                  <a:gd name="connsiteY9" fmla="*/ 526344 h 664309"/>
                  <a:gd name="connsiteX10" fmla="*/ 349354 w 494908"/>
                  <a:gd name="connsiteY10" fmla="*/ 664167 h 664309"/>
                  <a:gd name="connsiteX11" fmla="*/ 350395 w 494908"/>
                  <a:gd name="connsiteY11" fmla="*/ 664309 h 664309"/>
                  <a:gd name="connsiteX12" fmla="*/ 351336 w 494908"/>
                  <a:gd name="connsiteY12" fmla="*/ 663876 h 664309"/>
                  <a:gd name="connsiteX0" fmla="*/ 351336 w 494908"/>
                  <a:gd name="connsiteY0" fmla="*/ 663876 h 664309"/>
                  <a:gd name="connsiteX1" fmla="*/ 494908 w 494908"/>
                  <a:gd name="connsiteY1" fmla="*/ 226768 h 664309"/>
                  <a:gd name="connsiteX2" fmla="*/ 318540 w 494908"/>
                  <a:gd name="connsiteY2" fmla="*/ 449098 h 664309"/>
                  <a:gd name="connsiteX3" fmla="*/ 87026 w 494908"/>
                  <a:gd name="connsiteY3" fmla="*/ 1113 h 664309"/>
                  <a:gd name="connsiteX4" fmla="*/ 85379 w 494908"/>
                  <a:gd name="connsiteY4" fmla="*/ 0 h 664309"/>
                  <a:gd name="connsiteX5" fmla="*/ 81198 w 494908"/>
                  <a:gd name="connsiteY5" fmla="*/ 3484 h 664309"/>
                  <a:gd name="connsiteX6" fmla="*/ 6324 w 494908"/>
                  <a:gd name="connsiteY6" fmla="*/ 91260 h 664309"/>
                  <a:gd name="connsiteX7" fmla="*/ 139695 w 494908"/>
                  <a:gd name="connsiteY7" fmla="*/ 519788 h 664309"/>
                  <a:gd name="connsiteX8" fmla="*/ 144598 w 494908"/>
                  <a:gd name="connsiteY8" fmla="*/ 526344 h 664309"/>
                  <a:gd name="connsiteX9" fmla="*/ 349354 w 494908"/>
                  <a:gd name="connsiteY9" fmla="*/ 664167 h 664309"/>
                  <a:gd name="connsiteX10" fmla="*/ 350395 w 494908"/>
                  <a:gd name="connsiteY10" fmla="*/ 664309 h 664309"/>
                  <a:gd name="connsiteX11" fmla="*/ 351336 w 494908"/>
                  <a:gd name="connsiteY11" fmla="*/ 663876 h 664309"/>
                  <a:gd name="connsiteX0" fmla="*/ 351336 w 351336"/>
                  <a:gd name="connsiteY0" fmla="*/ 663876 h 664309"/>
                  <a:gd name="connsiteX1" fmla="*/ 318540 w 351336"/>
                  <a:gd name="connsiteY1" fmla="*/ 449098 h 664309"/>
                  <a:gd name="connsiteX2" fmla="*/ 87026 w 351336"/>
                  <a:gd name="connsiteY2" fmla="*/ 1113 h 664309"/>
                  <a:gd name="connsiteX3" fmla="*/ 85379 w 351336"/>
                  <a:gd name="connsiteY3" fmla="*/ 0 h 664309"/>
                  <a:gd name="connsiteX4" fmla="*/ 81198 w 351336"/>
                  <a:gd name="connsiteY4" fmla="*/ 3484 h 664309"/>
                  <a:gd name="connsiteX5" fmla="*/ 6324 w 351336"/>
                  <a:gd name="connsiteY5" fmla="*/ 91260 h 664309"/>
                  <a:gd name="connsiteX6" fmla="*/ 139695 w 351336"/>
                  <a:gd name="connsiteY6" fmla="*/ 519788 h 664309"/>
                  <a:gd name="connsiteX7" fmla="*/ 144598 w 351336"/>
                  <a:gd name="connsiteY7" fmla="*/ 526344 h 664309"/>
                  <a:gd name="connsiteX8" fmla="*/ 349354 w 351336"/>
                  <a:gd name="connsiteY8" fmla="*/ 664167 h 664309"/>
                  <a:gd name="connsiteX9" fmla="*/ 350395 w 351336"/>
                  <a:gd name="connsiteY9" fmla="*/ 664309 h 664309"/>
                  <a:gd name="connsiteX10" fmla="*/ 351336 w 351336"/>
                  <a:gd name="connsiteY10" fmla="*/ 663876 h 664309"/>
                  <a:gd name="connsiteX0" fmla="*/ 350395 w 350395"/>
                  <a:gd name="connsiteY0" fmla="*/ 664309 h 664309"/>
                  <a:gd name="connsiteX1" fmla="*/ 318540 w 350395"/>
                  <a:gd name="connsiteY1" fmla="*/ 449098 h 664309"/>
                  <a:gd name="connsiteX2" fmla="*/ 87026 w 350395"/>
                  <a:gd name="connsiteY2" fmla="*/ 1113 h 664309"/>
                  <a:gd name="connsiteX3" fmla="*/ 85379 w 350395"/>
                  <a:gd name="connsiteY3" fmla="*/ 0 h 664309"/>
                  <a:gd name="connsiteX4" fmla="*/ 81198 w 350395"/>
                  <a:gd name="connsiteY4" fmla="*/ 3484 h 664309"/>
                  <a:gd name="connsiteX5" fmla="*/ 6324 w 350395"/>
                  <a:gd name="connsiteY5" fmla="*/ 91260 h 664309"/>
                  <a:gd name="connsiteX6" fmla="*/ 139695 w 350395"/>
                  <a:gd name="connsiteY6" fmla="*/ 519788 h 664309"/>
                  <a:gd name="connsiteX7" fmla="*/ 144598 w 350395"/>
                  <a:gd name="connsiteY7" fmla="*/ 526344 h 664309"/>
                  <a:gd name="connsiteX8" fmla="*/ 349354 w 350395"/>
                  <a:gd name="connsiteY8" fmla="*/ 664167 h 664309"/>
                  <a:gd name="connsiteX9" fmla="*/ 350395 w 350395"/>
                  <a:gd name="connsiteY9" fmla="*/ 664309 h 664309"/>
                  <a:gd name="connsiteX0" fmla="*/ 349354 w 349354"/>
                  <a:gd name="connsiteY0" fmla="*/ 664167 h 664167"/>
                  <a:gd name="connsiteX1" fmla="*/ 318540 w 349354"/>
                  <a:gd name="connsiteY1" fmla="*/ 449098 h 664167"/>
                  <a:gd name="connsiteX2" fmla="*/ 87026 w 349354"/>
                  <a:gd name="connsiteY2" fmla="*/ 1113 h 664167"/>
                  <a:gd name="connsiteX3" fmla="*/ 85379 w 349354"/>
                  <a:gd name="connsiteY3" fmla="*/ 0 h 664167"/>
                  <a:gd name="connsiteX4" fmla="*/ 81198 w 349354"/>
                  <a:gd name="connsiteY4" fmla="*/ 3484 h 664167"/>
                  <a:gd name="connsiteX5" fmla="*/ 6324 w 349354"/>
                  <a:gd name="connsiteY5" fmla="*/ 91260 h 664167"/>
                  <a:gd name="connsiteX6" fmla="*/ 139695 w 349354"/>
                  <a:gd name="connsiteY6" fmla="*/ 519788 h 664167"/>
                  <a:gd name="connsiteX7" fmla="*/ 144598 w 349354"/>
                  <a:gd name="connsiteY7" fmla="*/ 526344 h 664167"/>
                  <a:gd name="connsiteX8" fmla="*/ 349354 w 349354"/>
                  <a:gd name="connsiteY8" fmla="*/ 664167 h 664167"/>
                  <a:gd name="connsiteX0" fmla="*/ 144598 w 318970"/>
                  <a:gd name="connsiteY0" fmla="*/ 526344 h 526344"/>
                  <a:gd name="connsiteX1" fmla="*/ 318540 w 318970"/>
                  <a:gd name="connsiteY1" fmla="*/ 449098 h 526344"/>
                  <a:gd name="connsiteX2" fmla="*/ 87026 w 318970"/>
                  <a:gd name="connsiteY2" fmla="*/ 1113 h 526344"/>
                  <a:gd name="connsiteX3" fmla="*/ 85379 w 318970"/>
                  <a:gd name="connsiteY3" fmla="*/ 0 h 526344"/>
                  <a:gd name="connsiteX4" fmla="*/ 81198 w 318970"/>
                  <a:gd name="connsiteY4" fmla="*/ 3484 h 526344"/>
                  <a:gd name="connsiteX5" fmla="*/ 6324 w 318970"/>
                  <a:gd name="connsiteY5" fmla="*/ 91260 h 526344"/>
                  <a:gd name="connsiteX6" fmla="*/ 139695 w 318970"/>
                  <a:gd name="connsiteY6" fmla="*/ 519788 h 526344"/>
                  <a:gd name="connsiteX7" fmla="*/ 144598 w 318970"/>
                  <a:gd name="connsiteY7" fmla="*/ 526344 h 526344"/>
                  <a:gd name="connsiteX0" fmla="*/ 144598 w 318540"/>
                  <a:gd name="connsiteY0" fmla="*/ 526344 h 526344"/>
                  <a:gd name="connsiteX1" fmla="*/ 318540 w 318540"/>
                  <a:gd name="connsiteY1" fmla="*/ 449098 h 526344"/>
                  <a:gd name="connsiteX2" fmla="*/ 87026 w 318540"/>
                  <a:gd name="connsiteY2" fmla="*/ 1113 h 526344"/>
                  <a:gd name="connsiteX3" fmla="*/ 85379 w 318540"/>
                  <a:gd name="connsiteY3" fmla="*/ 0 h 526344"/>
                  <a:gd name="connsiteX4" fmla="*/ 81198 w 318540"/>
                  <a:gd name="connsiteY4" fmla="*/ 3484 h 526344"/>
                  <a:gd name="connsiteX5" fmla="*/ 6324 w 318540"/>
                  <a:gd name="connsiteY5" fmla="*/ 91260 h 526344"/>
                  <a:gd name="connsiteX6" fmla="*/ 139695 w 318540"/>
                  <a:gd name="connsiteY6" fmla="*/ 519788 h 526344"/>
                  <a:gd name="connsiteX7" fmla="*/ 144598 w 318540"/>
                  <a:gd name="connsiteY7" fmla="*/ 526344 h 526344"/>
                  <a:gd name="connsiteX0" fmla="*/ 144598 w 318540"/>
                  <a:gd name="connsiteY0" fmla="*/ 526344 h 526344"/>
                  <a:gd name="connsiteX1" fmla="*/ 318540 w 318540"/>
                  <a:gd name="connsiteY1" fmla="*/ 449098 h 526344"/>
                  <a:gd name="connsiteX2" fmla="*/ 87026 w 318540"/>
                  <a:gd name="connsiteY2" fmla="*/ 1113 h 526344"/>
                  <a:gd name="connsiteX3" fmla="*/ 85379 w 318540"/>
                  <a:gd name="connsiteY3" fmla="*/ 0 h 526344"/>
                  <a:gd name="connsiteX4" fmla="*/ 81198 w 318540"/>
                  <a:gd name="connsiteY4" fmla="*/ 3484 h 526344"/>
                  <a:gd name="connsiteX5" fmla="*/ 6324 w 318540"/>
                  <a:gd name="connsiteY5" fmla="*/ 91260 h 526344"/>
                  <a:gd name="connsiteX6" fmla="*/ 139695 w 318540"/>
                  <a:gd name="connsiteY6" fmla="*/ 519788 h 526344"/>
                  <a:gd name="connsiteX7" fmla="*/ 144598 w 318540"/>
                  <a:gd name="connsiteY7" fmla="*/ 526344 h 526344"/>
                  <a:gd name="connsiteX0" fmla="*/ 144598 w 299803"/>
                  <a:gd name="connsiteY0" fmla="*/ 526344 h 526344"/>
                  <a:gd name="connsiteX1" fmla="*/ 299803 w 299803"/>
                  <a:gd name="connsiteY1" fmla="*/ 456593 h 526344"/>
                  <a:gd name="connsiteX2" fmla="*/ 87026 w 299803"/>
                  <a:gd name="connsiteY2" fmla="*/ 1113 h 526344"/>
                  <a:gd name="connsiteX3" fmla="*/ 85379 w 299803"/>
                  <a:gd name="connsiteY3" fmla="*/ 0 h 526344"/>
                  <a:gd name="connsiteX4" fmla="*/ 81198 w 299803"/>
                  <a:gd name="connsiteY4" fmla="*/ 3484 h 526344"/>
                  <a:gd name="connsiteX5" fmla="*/ 6324 w 299803"/>
                  <a:gd name="connsiteY5" fmla="*/ 91260 h 526344"/>
                  <a:gd name="connsiteX6" fmla="*/ 139695 w 299803"/>
                  <a:gd name="connsiteY6" fmla="*/ 519788 h 526344"/>
                  <a:gd name="connsiteX7" fmla="*/ 144598 w 299803"/>
                  <a:gd name="connsiteY7" fmla="*/ 526344 h 52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803" h="526344">
                    <a:moveTo>
                      <a:pt x="144598" y="526344"/>
                    </a:moveTo>
                    <a:cubicBezTo>
                      <a:pt x="174406" y="514562"/>
                      <a:pt x="213145" y="496004"/>
                      <a:pt x="299803" y="456593"/>
                    </a:cubicBezTo>
                    <a:cubicBezTo>
                      <a:pt x="236355" y="242223"/>
                      <a:pt x="163683" y="53383"/>
                      <a:pt x="87026" y="1113"/>
                    </a:cubicBezTo>
                    <a:lnTo>
                      <a:pt x="85379" y="0"/>
                    </a:lnTo>
                    <a:lnTo>
                      <a:pt x="81198" y="3484"/>
                    </a:lnTo>
                    <a:cubicBezTo>
                      <a:pt x="43586" y="19013"/>
                      <a:pt x="15729" y="51671"/>
                      <a:pt x="6324" y="91260"/>
                    </a:cubicBezTo>
                    <a:cubicBezTo>
                      <a:pt x="-32340" y="237563"/>
                      <a:pt x="118030" y="490924"/>
                      <a:pt x="139695" y="519788"/>
                    </a:cubicBezTo>
                    <a:lnTo>
                      <a:pt x="144598" y="526344"/>
                    </a:lnTo>
                    <a:close/>
                  </a:path>
                </a:pathLst>
              </a:custGeom>
              <a:solidFill>
                <a:srgbClr val="E6F5FF"/>
              </a:solidFill>
              <a:ln w="12700" cap="flat">
                <a:noFill/>
                <a:prstDash val="solid"/>
                <a:miter/>
              </a:ln>
            </p:spPr>
            <p:txBody>
              <a:bodyPr rtlCol="0" anchor="ctr"/>
              <a:lstStyle/>
              <a:p>
                <a:endParaRPr lang="nl-NL" sz="1349"/>
              </a:p>
            </p:txBody>
          </p:sp>
          <p:sp>
            <p:nvSpPr>
              <p:cNvPr id="540" name="Vrije vorm 539">
                <a:extLst>
                  <a:ext uri="{FF2B5EF4-FFF2-40B4-BE49-F238E27FC236}">
                    <a16:creationId xmlns:a16="http://schemas.microsoft.com/office/drawing/2014/main" id="{87E06C17-D273-71B1-EE74-E862B93C7556}"/>
                  </a:ext>
                </a:extLst>
              </p:cNvPr>
              <p:cNvSpPr/>
              <p:nvPr/>
            </p:nvSpPr>
            <p:spPr>
              <a:xfrm>
                <a:off x="4757466" y="3436932"/>
                <a:ext cx="83059" cy="452891"/>
              </a:xfrm>
              <a:custGeom>
                <a:avLst/>
                <a:gdLst>
                  <a:gd name="connsiteX0" fmla="*/ 0 w 83059"/>
                  <a:gd name="connsiteY0" fmla="*/ -100 h 452891"/>
                  <a:gd name="connsiteX1" fmla="*/ 35322 w 83059"/>
                  <a:gd name="connsiteY1" fmla="*/ 11997 h 452891"/>
                  <a:gd name="connsiteX2" fmla="*/ 73093 w 83059"/>
                  <a:gd name="connsiteY2" fmla="*/ 100043 h 452891"/>
                  <a:gd name="connsiteX3" fmla="*/ 48605 w 83059"/>
                  <a:gd name="connsiteY3" fmla="*/ 167144 h 452891"/>
                  <a:gd name="connsiteX4" fmla="*/ 83059 w 83059"/>
                  <a:gd name="connsiteY4" fmla="*/ 205009 h 452891"/>
                  <a:gd name="connsiteX5" fmla="*/ 24853 w 83059"/>
                  <a:gd name="connsiteY5" fmla="*/ 452791 h 45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059" h="452891">
                    <a:moveTo>
                      <a:pt x="0" y="-100"/>
                    </a:moveTo>
                    <a:cubicBezTo>
                      <a:pt x="12012" y="3199"/>
                      <a:pt x="23809" y="7239"/>
                      <a:pt x="35322" y="11997"/>
                    </a:cubicBezTo>
                    <a:lnTo>
                      <a:pt x="73093" y="100043"/>
                    </a:lnTo>
                    <a:lnTo>
                      <a:pt x="48605" y="167144"/>
                    </a:lnTo>
                    <a:lnTo>
                      <a:pt x="83059" y="205009"/>
                    </a:lnTo>
                    <a:lnTo>
                      <a:pt x="24853" y="452791"/>
                    </a:lnTo>
                    <a:close/>
                  </a:path>
                </a:pathLst>
              </a:custGeom>
              <a:solidFill>
                <a:srgbClr val="D2E3F3"/>
              </a:solidFill>
              <a:ln w="12700" cap="flat">
                <a:noFill/>
                <a:prstDash val="solid"/>
                <a:miter/>
              </a:ln>
            </p:spPr>
            <p:txBody>
              <a:bodyPr rtlCol="0" anchor="ctr"/>
              <a:lstStyle/>
              <a:p>
                <a:endParaRPr lang="nl-NL" sz="1349"/>
              </a:p>
            </p:txBody>
          </p:sp>
        </p:grpSp>
      </p:grpSp>
    </p:spTree>
    <p:extLst>
      <p:ext uri="{BB962C8B-B14F-4D97-AF65-F5344CB8AC3E}">
        <p14:creationId xmlns:p14="http://schemas.microsoft.com/office/powerpoint/2010/main" val="30552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276B3CC7-1FA4-6D95-AA62-4028B8257D12}"/>
              </a:ext>
            </a:extLst>
          </p:cNvPr>
          <p:cNvSpPr>
            <a:spLocks noGrp="1"/>
          </p:cNvSpPr>
          <p:nvPr>
            <p:ph type="subTitle" idx="1"/>
          </p:nvPr>
        </p:nvSpPr>
        <p:spPr/>
        <p:txBody>
          <a:bodyPr/>
          <a:lstStyle/>
          <a:p>
            <a:r>
              <a:rPr lang="nl-NL"/>
              <a:t>Wat gaat er veranderen?</a:t>
            </a:r>
          </a:p>
        </p:txBody>
      </p:sp>
    </p:spTree>
    <p:extLst>
      <p:ext uri="{BB962C8B-B14F-4D97-AF65-F5344CB8AC3E}">
        <p14:creationId xmlns:p14="http://schemas.microsoft.com/office/powerpoint/2010/main" val="687068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95D34-5723-E387-F414-7781F210EA77}"/>
              </a:ext>
            </a:extLst>
          </p:cNvPr>
          <p:cNvSpPr>
            <a:spLocks noGrp="1"/>
          </p:cNvSpPr>
          <p:nvPr>
            <p:ph type="title"/>
          </p:nvPr>
        </p:nvSpPr>
        <p:spPr/>
        <p:txBody>
          <a:bodyPr/>
          <a:lstStyle/>
          <a:p>
            <a:r>
              <a:rPr lang="nl-NL"/>
              <a:t>Actueel en volledig medicatieoverzicht</a:t>
            </a:r>
          </a:p>
        </p:txBody>
      </p:sp>
      <p:grpSp>
        <p:nvGrpSpPr>
          <p:cNvPr id="415" name="Groep 414">
            <a:extLst>
              <a:ext uri="{FF2B5EF4-FFF2-40B4-BE49-F238E27FC236}">
                <a16:creationId xmlns:a16="http://schemas.microsoft.com/office/drawing/2014/main" id="{E93E9DC8-4DD1-464D-E7AF-3A0C4743BC44}"/>
              </a:ext>
            </a:extLst>
          </p:cNvPr>
          <p:cNvGrpSpPr/>
          <p:nvPr/>
        </p:nvGrpSpPr>
        <p:grpSpPr>
          <a:xfrm>
            <a:off x="-543364" y="3017201"/>
            <a:ext cx="7530469" cy="3719539"/>
            <a:chOff x="2776632" y="1998012"/>
            <a:chExt cx="6368262" cy="3145488"/>
          </a:xfrm>
        </p:grpSpPr>
        <p:sp>
          <p:nvSpPr>
            <p:cNvPr id="595" name="Vrije vorm 594">
              <a:extLst>
                <a:ext uri="{FF2B5EF4-FFF2-40B4-BE49-F238E27FC236}">
                  <a16:creationId xmlns:a16="http://schemas.microsoft.com/office/drawing/2014/main" id="{9BE6C4F1-BE48-22EC-2013-76A612CA18E0}"/>
                </a:ext>
              </a:extLst>
            </p:cNvPr>
            <p:cNvSpPr/>
            <p:nvPr/>
          </p:nvSpPr>
          <p:spPr>
            <a:xfrm>
              <a:off x="2776632" y="1998012"/>
              <a:ext cx="6368262" cy="3145488"/>
            </a:xfrm>
            <a:custGeom>
              <a:avLst/>
              <a:gdLst>
                <a:gd name="connsiteX0" fmla="*/ 6368263 w 6368262"/>
                <a:gd name="connsiteY0" fmla="*/ 0 h 3145488"/>
                <a:gd name="connsiteX1" fmla="*/ 3654161 w 6368262"/>
                <a:gd name="connsiteY1" fmla="*/ 811168 h 3145488"/>
                <a:gd name="connsiteX2" fmla="*/ 0 w 6368262"/>
                <a:gd name="connsiteY2" fmla="*/ 3145489 h 3145488"/>
                <a:gd name="connsiteX3" fmla="*/ 6368263 w 6368262"/>
                <a:gd name="connsiteY3" fmla="*/ 3145489 h 3145488"/>
                <a:gd name="connsiteX4" fmla="*/ 6368263 w 6368262"/>
                <a:gd name="connsiteY4" fmla="*/ 0 h 31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8262" h="3145488">
                  <a:moveTo>
                    <a:pt x="6368263" y="0"/>
                  </a:moveTo>
                  <a:cubicBezTo>
                    <a:pt x="5455949" y="386315"/>
                    <a:pt x="4425915" y="771849"/>
                    <a:pt x="3654161" y="811168"/>
                  </a:cubicBezTo>
                  <a:cubicBezTo>
                    <a:pt x="1624117" y="914591"/>
                    <a:pt x="873814" y="2055962"/>
                    <a:pt x="0" y="3145489"/>
                  </a:cubicBezTo>
                  <a:lnTo>
                    <a:pt x="6368263" y="3145489"/>
                  </a:lnTo>
                  <a:lnTo>
                    <a:pt x="6368263" y="0"/>
                  </a:lnTo>
                  <a:close/>
                </a:path>
              </a:pathLst>
            </a:custGeom>
            <a:solidFill>
              <a:srgbClr val="E7F3FB"/>
            </a:solidFill>
            <a:ln w="9525" cap="flat">
              <a:noFill/>
              <a:prstDash val="solid"/>
              <a:miter/>
            </a:ln>
          </p:spPr>
          <p:txBody>
            <a:bodyPr rtlCol="0" anchor="ctr"/>
            <a:lstStyle/>
            <a:p>
              <a:endParaRPr lang="nl-NL" sz="2400"/>
            </a:p>
          </p:txBody>
        </p:sp>
        <p:sp>
          <p:nvSpPr>
            <p:cNvPr id="596" name="Vrije vorm 595">
              <a:extLst>
                <a:ext uri="{FF2B5EF4-FFF2-40B4-BE49-F238E27FC236}">
                  <a16:creationId xmlns:a16="http://schemas.microsoft.com/office/drawing/2014/main" id="{B52A65E5-32E5-8705-EF17-19D8E459DC80}"/>
                </a:ext>
              </a:extLst>
            </p:cNvPr>
            <p:cNvSpPr/>
            <p:nvPr/>
          </p:nvSpPr>
          <p:spPr>
            <a:xfrm>
              <a:off x="7874731" y="3962649"/>
              <a:ext cx="535976" cy="1180851"/>
            </a:xfrm>
            <a:custGeom>
              <a:avLst/>
              <a:gdLst>
                <a:gd name="connsiteX0" fmla="*/ 387682 w 535976"/>
                <a:gd name="connsiteY0" fmla="*/ 1180852 h 1180851"/>
                <a:gd name="connsiteX1" fmla="*/ 535976 w 535976"/>
                <a:gd name="connsiteY1" fmla="*/ 1180852 h 1180851"/>
                <a:gd name="connsiteX2" fmla="*/ 132917 w 535976"/>
                <a:gd name="connsiteY2" fmla="*/ 7562 h 1180851"/>
                <a:gd name="connsiteX3" fmla="*/ 102999 w 535976"/>
                <a:gd name="connsiteY3" fmla="*/ 2523 h 1180851"/>
                <a:gd name="connsiteX4" fmla="*/ 20779 w 535976"/>
                <a:gd name="connsiteY4" fmla="*/ 31118 h 1180851"/>
                <a:gd name="connsiteX5" fmla="*/ 443 w 535976"/>
                <a:gd name="connsiteY5" fmla="*/ 53644 h 1180851"/>
                <a:gd name="connsiteX6" fmla="*/ 387682 w 535976"/>
                <a:gd name="connsiteY6" fmla="*/ 1180852 h 118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976" h="1180851">
                  <a:moveTo>
                    <a:pt x="387682" y="1180852"/>
                  </a:moveTo>
                  <a:lnTo>
                    <a:pt x="535976" y="1180852"/>
                  </a:lnTo>
                  <a:lnTo>
                    <a:pt x="132917" y="7562"/>
                  </a:lnTo>
                  <a:cubicBezTo>
                    <a:pt x="130307" y="-10"/>
                    <a:pt x="116819" y="-2286"/>
                    <a:pt x="102999" y="2523"/>
                  </a:cubicBezTo>
                  <a:lnTo>
                    <a:pt x="20779" y="31118"/>
                  </a:lnTo>
                  <a:cubicBezTo>
                    <a:pt x="6958" y="35928"/>
                    <a:pt x="-2157" y="46062"/>
                    <a:pt x="443" y="53644"/>
                  </a:cubicBezTo>
                  <a:lnTo>
                    <a:pt x="387682" y="1180852"/>
                  </a:lnTo>
                  <a:close/>
                </a:path>
              </a:pathLst>
            </a:custGeom>
            <a:solidFill>
              <a:srgbClr val="9FCEEF"/>
            </a:solidFill>
            <a:ln w="9525" cap="flat">
              <a:noFill/>
              <a:prstDash val="solid"/>
              <a:miter/>
            </a:ln>
          </p:spPr>
          <p:txBody>
            <a:bodyPr rtlCol="0" anchor="ctr"/>
            <a:lstStyle/>
            <a:p>
              <a:endParaRPr lang="nl-NL" sz="2400"/>
            </a:p>
          </p:txBody>
        </p:sp>
        <p:sp>
          <p:nvSpPr>
            <p:cNvPr id="597" name="Vrije vorm 596">
              <a:extLst>
                <a:ext uri="{FF2B5EF4-FFF2-40B4-BE49-F238E27FC236}">
                  <a16:creationId xmlns:a16="http://schemas.microsoft.com/office/drawing/2014/main" id="{9EC6347A-A0C1-FEDE-3454-8157A537E746}"/>
                </a:ext>
              </a:extLst>
            </p:cNvPr>
            <p:cNvSpPr/>
            <p:nvPr/>
          </p:nvSpPr>
          <p:spPr>
            <a:xfrm>
              <a:off x="7383227" y="3962649"/>
              <a:ext cx="535976" cy="1180851"/>
            </a:xfrm>
            <a:custGeom>
              <a:avLst/>
              <a:gdLst>
                <a:gd name="connsiteX0" fmla="*/ 148304 w 535976"/>
                <a:gd name="connsiteY0" fmla="*/ 1180852 h 1180851"/>
                <a:gd name="connsiteX1" fmla="*/ 535534 w 535976"/>
                <a:gd name="connsiteY1" fmla="*/ 53644 h 1180851"/>
                <a:gd name="connsiteX2" fmla="*/ 515207 w 535976"/>
                <a:gd name="connsiteY2" fmla="*/ 31118 h 1180851"/>
                <a:gd name="connsiteX3" fmla="*/ 432987 w 535976"/>
                <a:gd name="connsiteY3" fmla="*/ 2523 h 1180851"/>
                <a:gd name="connsiteX4" fmla="*/ 403069 w 535976"/>
                <a:gd name="connsiteY4" fmla="*/ 7562 h 1180851"/>
                <a:gd name="connsiteX5" fmla="*/ 0 w 535976"/>
                <a:gd name="connsiteY5" fmla="*/ 1180852 h 1180851"/>
                <a:gd name="connsiteX6" fmla="*/ 148304 w 535976"/>
                <a:gd name="connsiteY6" fmla="*/ 1180852 h 118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976" h="1180851">
                  <a:moveTo>
                    <a:pt x="148304" y="1180852"/>
                  </a:moveTo>
                  <a:lnTo>
                    <a:pt x="535534" y="53644"/>
                  </a:lnTo>
                  <a:cubicBezTo>
                    <a:pt x="538133" y="46062"/>
                    <a:pt x="529028" y="35928"/>
                    <a:pt x="515207" y="31118"/>
                  </a:cubicBezTo>
                  <a:lnTo>
                    <a:pt x="432987" y="2523"/>
                  </a:lnTo>
                  <a:cubicBezTo>
                    <a:pt x="419166" y="-2286"/>
                    <a:pt x="405669" y="-10"/>
                    <a:pt x="403069" y="7562"/>
                  </a:cubicBezTo>
                  <a:lnTo>
                    <a:pt x="0" y="1180852"/>
                  </a:lnTo>
                  <a:lnTo>
                    <a:pt x="148304" y="1180852"/>
                  </a:lnTo>
                  <a:close/>
                </a:path>
              </a:pathLst>
            </a:custGeom>
            <a:solidFill>
              <a:srgbClr val="9FCEEF"/>
            </a:solidFill>
            <a:ln w="9525" cap="flat">
              <a:noFill/>
              <a:prstDash val="solid"/>
              <a:miter/>
            </a:ln>
          </p:spPr>
          <p:txBody>
            <a:bodyPr rtlCol="0" anchor="ctr"/>
            <a:lstStyle/>
            <a:p>
              <a:endParaRPr lang="nl-NL" sz="2400"/>
            </a:p>
          </p:txBody>
        </p:sp>
        <p:grpSp>
          <p:nvGrpSpPr>
            <p:cNvPr id="598" name="Graphic 46">
              <a:extLst>
                <a:ext uri="{FF2B5EF4-FFF2-40B4-BE49-F238E27FC236}">
                  <a16:creationId xmlns:a16="http://schemas.microsoft.com/office/drawing/2014/main" id="{F24107DE-A4C7-40CB-B433-22956100B9D4}"/>
                </a:ext>
              </a:extLst>
            </p:cNvPr>
            <p:cNvGrpSpPr/>
            <p:nvPr/>
          </p:nvGrpSpPr>
          <p:grpSpPr>
            <a:xfrm>
              <a:off x="3598630" y="3894440"/>
              <a:ext cx="5546264" cy="154648"/>
              <a:chOff x="3598630" y="3894440"/>
              <a:chExt cx="5546264" cy="154648"/>
            </a:xfrm>
          </p:grpSpPr>
          <p:sp>
            <p:nvSpPr>
              <p:cNvPr id="599" name="Vrije vorm 598">
                <a:extLst>
                  <a:ext uri="{FF2B5EF4-FFF2-40B4-BE49-F238E27FC236}">
                    <a16:creationId xmlns:a16="http://schemas.microsoft.com/office/drawing/2014/main" id="{85375BDA-4991-29BA-66A6-DB5ACFE0AB95}"/>
                  </a:ext>
                </a:extLst>
              </p:cNvPr>
              <p:cNvSpPr/>
              <p:nvPr/>
            </p:nvSpPr>
            <p:spPr>
              <a:xfrm>
                <a:off x="3598630" y="3901860"/>
                <a:ext cx="5546264" cy="147227"/>
              </a:xfrm>
              <a:custGeom>
                <a:avLst/>
                <a:gdLst>
                  <a:gd name="connsiteX0" fmla="*/ 5546265 w 5546264"/>
                  <a:gd name="connsiteY0" fmla="*/ 1362 h 147227"/>
                  <a:gd name="connsiteX1" fmla="*/ 55036 w 5546264"/>
                  <a:gd name="connsiteY1" fmla="*/ 1362 h 147227"/>
                  <a:gd name="connsiteX2" fmla="*/ 0 w 5546264"/>
                  <a:gd name="connsiteY2" fmla="*/ 10115 h 147227"/>
                  <a:gd name="connsiteX3" fmla="*/ 0 w 5546264"/>
                  <a:gd name="connsiteY3" fmla="*/ 119558 h 147227"/>
                  <a:gd name="connsiteX4" fmla="*/ 55036 w 5546264"/>
                  <a:gd name="connsiteY4" fmla="*/ 147228 h 147227"/>
                  <a:gd name="connsiteX5" fmla="*/ 5546265 w 5546264"/>
                  <a:gd name="connsiteY5" fmla="*/ 147228 h 147227"/>
                  <a:gd name="connsiteX6" fmla="*/ 5546265 w 5546264"/>
                  <a:gd name="connsiteY6" fmla="*/ 1362 h 14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6264" h="147227">
                    <a:moveTo>
                      <a:pt x="5546265" y="1362"/>
                    </a:moveTo>
                    <a:lnTo>
                      <a:pt x="55036" y="1362"/>
                    </a:lnTo>
                    <a:cubicBezTo>
                      <a:pt x="24765" y="1362"/>
                      <a:pt x="0" y="-5096"/>
                      <a:pt x="0" y="10115"/>
                    </a:cubicBezTo>
                    <a:lnTo>
                      <a:pt x="0" y="119558"/>
                    </a:lnTo>
                    <a:cubicBezTo>
                      <a:pt x="0" y="134779"/>
                      <a:pt x="24755" y="147228"/>
                      <a:pt x="55036" y="147228"/>
                    </a:cubicBezTo>
                    <a:lnTo>
                      <a:pt x="5546265" y="147228"/>
                    </a:lnTo>
                    <a:lnTo>
                      <a:pt x="5546265" y="1362"/>
                    </a:lnTo>
                    <a:close/>
                  </a:path>
                </a:pathLst>
              </a:custGeom>
              <a:solidFill>
                <a:srgbClr val="FFFFFF"/>
              </a:solidFill>
              <a:ln w="9525" cap="flat">
                <a:noFill/>
                <a:prstDash val="solid"/>
                <a:miter/>
              </a:ln>
            </p:spPr>
            <p:txBody>
              <a:bodyPr rtlCol="0" anchor="ctr"/>
              <a:lstStyle/>
              <a:p>
                <a:endParaRPr lang="nl-NL" sz="2400"/>
              </a:p>
            </p:txBody>
          </p:sp>
          <p:sp>
            <p:nvSpPr>
              <p:cNvPr id="600" name="Vrije vorm 599">
                <a:extLst>
                  <a:ext uri="{FF2B5EF4-FFF2-40B4-BE49-F238E27FC236}">
                    <a16:creationId xmlns:a16="http://schemas.microsoft.com/office/drawing/2014/main" id="{13CC2527-E6DB-3D6D-255E-CA559EE0D847}"/>
                  </a:ext>
                </a:extLst>
              </p:cNvPr>
              <p:cNvSpPr/>
              <p:nvPr/>
            </p:nvSpPr>
            <p:spPr>
              <a:xfrm>
                <a:off x="3598630" y="3894440"/>
                <a:ext cx="5546264" cy="17530"/>
              </a:xfrm>
              <a:custGeom>
                <a:avLst/>
                <a:gdLst>
                  <a:gd name="connsiteX0" fmla="*/ 0 w 5546264"/>
                  <a:gd name="connsiteY0" fmla="*/ 0 h 17530"/>
                  <a:gd name="connsiteX1" fmla="*/ 5546265 w 5546264"/>
                  <a:gd name="connsiteY1" fmla="*/ 0 h 17530"/>
                  <a:gd name="connsiteX2" fmla="*/ 5546265 w 5546264"/>
                  <a:gd name="connsiteY2" fmla="*/ 17531 h 17530"/>
                  <a:gd name="connsiteX3" fmla="*/ 0 w 5546264"/>
                  <a:gd name="connsiteY3" fmla="*/ 17531 h 17530"/>
                </a:gdLst>
                <a:ahLst/>
                <a:cxnLst>
                  <a:cxn ang="0">
                    <a:pos x="connsiteX0" y="connsiteY0"/>
                  </a:cxn>
                  <a:cxn ang="0">
                    <a:pos x="connsiteX1" y="connsiteY1"/>
                  </a:cxn>
                  <a:cxn ang="0">
                    <a:pos x="connsiteX2" y="connsiteY2"/>
                  </a:cxn>
                  <a:cxn ang="0">
                    <a:pos x="connsiteX3" y="connsiteY3"/>
                  </a:cxn>
                </a:cxnLst>
                <a:rect l="l" t="t" r="r" b="b"/>
                <a:pathLst>
                  <a:path w="5546264" h="17530">
                    <a:moveTo>
                      <a:pt x="0" y="0"/>
                    </a:moveTo>
                    <a:lnTo>
                      <a:pt x="5546265" y="0"/>
                    </a:lnTo>
                    <a:lnTo>
                      <a:pt x="5546265" y="17531"/>
                    </a:lnTo>
                    <a:lnTo>
                      <a:pt x="0" y="17531"/>
                    </a:lnTo>
                    <a:close/>
                  </a:path>
                </a:pathLst>
              </a:custGeom>
              <a:solidFill>
                <a:srgbClr val="B8DAF4"/>
              </a:solidFill>
              <a:ln w="9525" cap="flat">
                <a:noFill/>
                <a:prstDash val="solid"/>
                <a:miter/>
              </a:ln>
            </p:spPr>
            <p:txBody>
              <a:bodyPr rtlCol="0" anchor="ctr"/>
              <a:lstStyle/>
              <a:p>
                <a:endParaRPr lang="nl-NL" sz="2400"/>
              </a:p>
            </p:txBody>
          </p:sp>
        </p:grpSp>
      </p:grpSp>
      <p:pic>
        <p:nvPicPr>
          <p:cNvPr id="635" name="Afbeelding 634">
            <a:extLst>
              <a:ext uri="{FF2B5EF4-FFF2-40B4-BE49-F238E27FC236}">
                <a16:creationId xmlns:a16="http://schemas.microsoft.com/office/drawing/2014/main" id="{AC89B520-C07A-CBE9-E777-B0EB9FF768EC}"/>
              </a:ext>
            </a:extLst>
          </p:cNvPr>
          <p:cNvPicPr>
            <a:picLocks noChangeAspect="1"/>
          </p:cNvPicPr>
          <p:nvPr/>
        </p:nvPicPr>
        <p:blipFill>
          <a:blip r:embed="rId3"/>
          <a:stretch>
            <a:fillRect/>
          </a:stretch>
        </p:blipFill>
        <p:spPr>
          <a:xfrm>
            <a:off x="2982081" y="1957498"/>
            <a:ext cx="3784600" cy="3340100"/>
          </a:xfrm>
          <a:prstGeom prst="rect">
            <a:avLst/>
          </a:prstGeom>
        </p:spPr>
      </p:pic>
      <p:grpSp>
        <p:nvGrpSpPr>
          <p:cNvPr id="417" name="Graphic 46">
            <a:extLst>
              <a:ext uri="{FF2B5EF4-FFF2-40B4-BE49-F238E27FC236}">
                <a16:creationId xmlns:a16="http://schemas.microsoft.com/office/drawing/2014/main" id="{314387E3-501C-966A-A4BC-E60A29092D3F}"/>
              </a:ext>
            </a:extLst>
          </p:cNvPr>
          <p:cNvGrpSpPr/>
          <p:nvPr/>
        </p:nvGrpSpPr>
        <p:grpSpPr>
          <a:xfrm>
            <a:off x="954292" y="2027458"/>
            <a:ext cx="4881369" cy="4709282"/>
            <a:chOff x="4159624" y="1161020"/>
            <a:chExt cx="4128008" cy="3982480"/>
          </a:xfrm>
        </p:grpSpPr>
        <p:grpSp>
          <p:nvGrpSpPr>
            <p:cNvPr id="418" name="Graphic 46">
              <a:extLst>
                <a:ext uri="{FF2B5EF4-FFF2-40B4-BE49-F238E27FC236}">
                  <a16:creationId xmlns:a16="http://schemas.microsoft.com/office/drawing/2014/main" id="{4F5F3690-7904-95AF-4319-3900F105F35F}"/>
                </a:ext>
              </a:extLst>
            </p:cNvPr>
            <p:cNvGrpSpPr/>
            <p:nvPr/>
          </p:nvGrpSpPr>
          <p:grpSpPr>
            <a:xfrm>
              <a:off x="4159624" y="1161020"/>
              <a:ext cx="3758022" cy="3982480"/>
              <a:chOff x="4159624" y="1161020"/>
              <a:chExt cx="3758022" cy="3982480"/>
            </a:xfrm>
          </p:grpSpPr>
          <p:sp>
            <p:nvSpPr>
              <p:cNvPr id="425" name="Vrije vorm 424">
                <a:extLst>
                  <a:ext uri="{FF2B5EF4-FFF2-40B4-BE49-F238E27FC236}">
                    <a16:creationId xmlns:a16="http://schemas.microsoft.com/office/drawing/2014/main" id="{4B1E4874-FF78-ADE5-8EA2-419200ED878A}"/>
                  </a:ext>
                </a:extLst>
              </p:cNvPr>
              <p:cNvSpPr/>
              <p:nvPr/>
            </p:nvSpPr>
            <p:spPr>
              <a:xfrm>
                <a:off x="5340305" y="4508345"/>
                <a:ext cx="2577341" cy="635155"/>
              </a:xfrm>
              <a:custGeom>
                <a:avLst/>
                <a:gdLst>
                  <a:gd name="connsiteX0" fmla="*/ 2577342 w 2577341"/>
                  <a:gd name="connsiteY0" fmla="*/ 635156 h 635155"/>
                  <a:gd name="connsiteX1" fmla="*/ 2400729 w 2577341"/>
                  <a:gd name="connsiteY1" fmla="*/ 235611 h 635155"/>
                  <a:gd name="connsiteX2" fmla="*/ 0 w 2577341"/>
                  <a:gd name="connsiteY2" fmla="*/ 0 h 635155"/>
                  <a:gd name="connsiteX3" fmla="*/ 88983 w 2577341"/>
                  <a:gd name="connsiteY3" fmla="*/ 635156 h 635155"/>
                  <a:gd name="connsiteX4" fmla="*/ 2577342 w 2577341"/>
                  <a:gd name="connsiteY4" fmla="*/ 635156 h 635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7341" h="635155">
                    <a:moveTo>
                      <a:pt x="2577342" y="635156"/>
                    </a:moveTo>
                    <a:cubicBezTo>
                      <a:pt x="2576865" y="358893"/>
                      <a:pt x="2550824" y="257546"/>
                      <a:pt x="2400729" y="235611"/>
                    </a:cubicBezTo>
                    <a:cubicBezTo>
                      <a:pt x="1544393" y="110480"/>
                      <a:pt x="901951" y="28794"/>
                      <a:pt x="0" y="0"/>
                    </a:cubicBezTo>
                    <a:cubicBezTo>
                      <a:pt x="10306" y="270605"/>
                      <a:pt x="28775" y="478269"/>
                      <a:pt x="88983" y="635156"/>
                    </a:cubicBezTo>
                    <a:lnTo>
                      <a:pt x="2577342" y="635156"/>
                    </a:lnTo>
                    <a:close/>
                  </a:path>
                </a:pathLst>
              </a:custGeom>
              <a:solidFill>
                <a:srgbClr val="40769F"/>
              </a:solidFill>
              <a:ln w="9525" cap="flat">
                <a:noFill/>
                <a:prstDash val="solid"/>
                <a:miter/>
              </a:ln>
            </p:spPr>
            <p:txBody>
              <a:bodyPr rtlCol="0" anchor="ctr"/>
              <a:lstStyle/>
              <a:p>
                <a:endParaRPr lang="nl-NL" sz="2400"/>
              </a:p>
            </p:txBody>
          </p:sp>
          <p:sp>
            <p:nvSpPr>
              <p:cNvPr id="426" name="Vrije vorm 425">
                <a:extLst>
                  <a:ext uri="{FF2B5EF4-FFF2-40B4-BE49-F238E27FC236}">
                    <a16:creationId xmlns:a16="http://schemas.microsoft.com/office/drawing/2014/main" id="{E6239769-4CC4-8726-EBC2-8A092D671BAF}"/>
                  </a:ext>
                </a:extLst>
              </p:cNvPr>
              <p:cNvSpPr/>
              <p:nvPr/>
            </p:nvSpPr>
            <p:spPr>
              <a:xfrm>
                <a:off x="4836342" y="4503287"/>
                <a:ext cx="2627647" cy="640213"/>
              </a:xfrm>
              <a:custGeom>
                <a:avLst/>
                <a:gdLst>
                  <a:gd name="connsiteX0" fmla="*/ 1841435 w 2627647"/>
                  <a:gd name="connsiteY0" fmla="*/ 640213 h 640213"/>
                  <a:gd name="connsiteX1" fmla="*/ 2627648 w 2627647"/>
                  <a:gd name="connsiteY1" fmla="*/ 199044 h 640213"/>
                  <a:gd name="connsiteX2" fmla="*/ 1281604 w 2627647"/>
                  <a:gd name="connsiteY2" fmla="*/ 18317 h 640213"/>
                  <a:gd name="connsiteX3" fmla="*/ 134927 w 2627647"/>
                  <a:gd name="connsiteY3" fmla="*/ 0 h 640213"/>
                  <a:gd name="connsiteX4" fmla="*/ 8235 w 2627647"/>
                  <a:gd name="connsiteY4" fmla="*/ 360778 h 640213"/>
                  <a:gd name="connsiteX5" fmla="*/ 23141 w 2627647"/>
                  <a:gd name="connsiteY5" fmla="*/ 640213 h 640213"/>
                  <a:gd name="connsiteX6" fmla="*/ 1841435 w 2627647"/>
                  <a:gd name="connsiteY6" fmla="*/ 640213 h 64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7647" h="640213">
                    <a:moveTo>
                      <a:pt x="1841435" y="640213"/>
                    </a:moveTo>
                    <a:cubicBezTo>
                      <a:pt x="2046499" y="414442"/>
                      <a:pt x="2330211" y="194586"/>
                      <a:pt x="2627648" y="199044"/>
                    </a:cubicBezTo>
                    <a:cubicBezTo>
                      <a:pt x="2124680" y="124796"/>
                      <a:pt x="1780504" y="50016"/>
                      <a:pt x="1281604" y="18317"/>
                    </a:cubicBezTo>
                    <a:cubicBezTo>
                      <a:pt x="952924" y="-2562"/>
                      <a:pt x="486933" y="11230"/>
                      <a:pt x="134927" y="0"/>
                    </a:cubicBezTo>
                    <a:cubicBezTo>
                      <a:pt x="72614" y="140960"/>
                      <a:pt x="24256" y="247726"/>
                      <a:pt x="8235" y="360778"/>
                    </a:cubicBezTo>
                    <a:cubicBezTo>
                      <a:pt x="-6548" y="465077"/>
                      <a:pt x="-1338" y="558403"/>
                      <a:pt x="23141" y="640213"/>
                    </a:cubicBezTo>
                    <a:lnTo>
                      <a:pt x="1841435" y="640213"/>
                    </a:lnTo>
                    <a:close/>
                  </a:path>
                </a:pathLst>
              </a:custGeom>
              <a:solidFill>
                <a:srgbClr val="40769F"/>
              </a:solidFill>
              <a:ln w="9525" cap="flat">
                <a:noFill/>
                <a:prstDash val="solid"/>
                <a:miter/>
              </a:ln>
            </p:spPr>
            <p:txBody>
              <a:bodyPr rtlCol="0" anchor="ctr"/>
              <a:lstStyle/>
              <a:p>
                <a:endParaRPr lang="nl-NL" sz="2400"/>
              </a:p>
            </p:txBody>
          </p:sp>
          <p:sp>
            <p:nvSpPr>
              <p:cNvPr id="427" name="Vrije vorm 426">
                <a:extLst>
                  <a:ext uri="{FF2B5EF4-FFF2-40B4-BE49-F238E27FC236}">
                    <a16:creationId xmlns:a16="http://schemas.microsoft.com/office/drawing/2014/main" id="{29669D88-BAEE-7021-3822-D2ABE746825A}"/>
                  </a:ext>
                </a:extLst>
              </p:cNvPr>
              <p:cNvSpPr/>
              <p:nvPr/>
            </p:nvSpPr>
            <p:spPr>
              <a:xfrm>
                <a:off x="6000746" y="2638730"/>
                <a:ext cx="895890" cy="1451757"/>
              </a:xfrm>
              <a:custGeom>
                <a:avLst/>
                <a:gdLst>
                  <a:gd name="connsiteX0" fmla="*/ 200420 w 895890"/>
                  <a:gd name="connsiteY0" fmla="*/ 0 h 1451757"/>
                  <a:gd name="connsiteX1" fmla="*/ 564493 w 895890"/>
                  <a:gd name="connsiteY1" fmla="*/ 680742 h 1451757"/>
                  <a:gd name="connsiteX2" fmla="*/ 889982 w 895890"/>
                  <a:gd name="connsiteY2" fmla="*/ 1368495 h 1451757"/>
                  <a:gd name="connsiteX3" fmla="*/ 493351 w 895890"/>
                  <a:gd name="connsiteY3" fmla="*/ 1413081 h 1451757"/>
                  <a:gd name="connsiteX4" fmla="*/ 309433 w 895890"/>
                  <a:gd name="connsiteY4" fmla="*/ 1161059 h 1451757"/>
                  <a:gd name="connsiteX5" fmla="*/ 102521 w 895890"/>
                  <a:gd name="connsiteY5" fmla="*/ 748855 h 1451757"/>
                  <a:gd name="connsiteX6" fmla="*/ 200420 w 895890"/>
                  <a:gd name="connsiteY6" fmla="*/ 0 h 145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890" h="1451757">
                    <a:moveTo>
                      <a:pt x="200420" y="0"/>
                    </a:moveTo>
                    <a:cubicBezTo>
                      <a:pt x="282468" y="71361"/>
                      <a:pt x="347686" y="219551"/>
                      <a:pt x="564493" y="680742"/>
                    </a:cubicBezTo>
                    <a:cubicBezTo>
                      <a:pt x="781292" y="1141933"/>
                      <a:pt x="858502" y="1305335"/>
                      <a:pt x="889982" y="1368495"/>
                    </a:cubicBezTo>
                    <a:cubicBezTo>
                      <a:pt x="928311" y="1445276"/>
                      <a:pt x="778358" y="1487081"/>
                      <a:pt x="493351" y="1413081"/>
                    </a:cubicBezTo>
                    <a:cubicBezTo>
                      <a:pt x="454384" y="1402966"/>
                      <a:pt x="366669" y="1242831"/>
                      <a:pt x="309433" y="1161059"/>
                    </a:cubicBezTo>
                    <a:cubicBezTo>
                      <a:pt x="145184" y="926363"/>
                      <a:pt x="136135" y="823941"/>
                      <a:pt x="102521" y="748855"/>
                    </a:cubicBezTo>
                    <a:cubicBezTo>
                      <a:pt x="38332" y="605514"/>
                      <a:pt x="-135842" y="73981"/>
                      <a:pt x="200420" y="0"/>
                    </a:cubicBezTo>
                    <a:close/>
                  </a:path>
                </a:pathLst>
              </a:custGeom>
              <a:solidFill>
                <a:srgbClr val="FFFFFF"/>
              </a:solidFill>
              <a:ln w="9525" cap="flat">
                <a:noFill/>
                <a:prstDash val="solid"/>
                <a:miter/>
              </a:ln>
            </p:spPr>
            <p:txBody>
              <a:bodyPr rtlCol="0" anchor="ctr"/>
              <a:lstStyle/>
              <a:p>
                <a:endParaRPr lang="nl-NL" sz="2400"/>
              </a:p>
            </p:txBody>
          </p:sp>
          <p:sp>
            <p:nvSpPr>
              <p:cNvPr id="428" name="Vrije vorm 427">
                <a:extLst>
                  <a:ext uri="{FF2B5EF4-FFF2-40B4-BE49-F238E27FC236}">
                    <a16:creationId xmlns:a16="http://schemas.microsoft.com/office/drawing/2014/main" id="{8B874950-31D5-0AB2-9D57-52EFA010FF4F}"/>
                  </a:ext>
                </a:extLst>
              </p:cNvPr>
              <p:cNvSpPr/>
              <p:nvPr/>
            </p:nvSpPr>
            <p:spPr>
              <a:xfrm>
                <a:off x="4844576" y="2471922"/>
                <a:ext cx="1374255" cy="2394200"/>
              </a:xfrm>
              <a:custGeom>
                <a:avLst/>
                <a:gdLst>
                  <a:gd name="connsiteX0" fmla="*/ 1252642 w 1374255"/>
                  <a:gd name="connsiteY0" fmla="*/ 2394201 h 2394200"/>
                  <a:gd name="connsiteX1" fmla="*/ 0 w 1374255"/>
                  <a:gd name="connsiteY1" fmla="*/ 2392143 h 2394200"/>
                  <a:gd name="connsiteX2" fmla="*/ 266519 w 1374255"/>
                  <a:gd name="connsiteY2" fmla="*/ 1497003 h 2394200"/>
                  <a:gd name="connsiteX3" fmla="*/ 78495 w 1374255"/>
                  <a:gd name="connsiteY3" fmla="*/ 119935 h 2394200"/>
                  <a:gd name="connsiteX4" fmla="*/ 454133 w 1374255"/>
                  <a:gd name="connsiteY4" fmla="*/ 16770 h 2394200"/>
                  <a:gd name="connsiteX5" fmla="*/ 741331 w 1374255"/>
                  <a:gd name="connsiteY5" fmla="*/ 101 h 2394200"/>
                  <a:gd name="connsiteX6" fmla="*/ 1032386 w 1374255"/>
                  <a:gd name="connsiteY6" fmla="*/ 31934 h 2394200"/>
                  <a:gd name="connsiteX7" fmla="*/ 1356589 w 1374255"/>
                  <a:gd name="connsiteY7" fmla="*/ 166808 h 2394200"/>
                  <a:gd name="connsiteX8" fmla="*/ 1267558 w 1374255"/>
                  <a:gd name="connsiteY8" fmla="*/ 1411230 h 2394200"/>
                  <a:gd name="connsiteX9" fmla="*/ 1252642 w 1374255"/>
                  <a:gd name="connsiteY9" fmla="*/ 2394201 h 239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4255" h="2394200">
                    <a:moveTo>
                      <a:pt x="1252642" y="2394201"/>
                    </a:moveTo>
                    <a:lnTo>
                      <a:pt x="0" y="2392143"/>
                    </a:lnTo>
                    <a:cubicBezTo>
                      <a:pt x="88839" y="2093754"/>
                      <a:pt x="174946" y="1985035"/>
                      <a:pt x="266519" y="1497003"/>
                    </a:cubicBezTo>
                    <a:cubicBezTo>
                      <a:pt x="319354" y="1215291"/>
                      <a:pt x="141161" y="578955"/>
                      <a:pt x="78495" y="119935"/>
                    </a:cubicBezTo>
                    <a:cubicBezTo>
                      <a:pt x="262157" y="17637"/>
                      <a:pt x="210502" y="45974"/>
                      <a:pt x="454133" y="16770"/>
                    </a:cubicBezTo>
                    <a:cubicBezTo>
                      <a:pt x="546364" y="5721"/>
                      <a:pt x="642271" y="101"/>
                      <a:pt x="741331" y="101"/>
                    </a:cubicBezTo>
                    <a:cubicBezTo>
                      <a:pt x="872442" y="101"/>
                      <a:pt x="917334" y="-3480"/>
                      <a:pt x="1032386" y="31934"/>
                    </a:cubicBezTo>
                    <a:cubicBezTo>
                      <a:pt x="1229134" y="89570"/>
                      <a:pt x="1172613" y="25666"/>
                      <a:pt x="1356589" y="166808"/>
                    </a:cubicBezTo>
                    <a:cubicBezTo>
                      <a:pt x="1418473" y="663089"/>
                      <a:pt x="1300486" y="1052947"/>
                      <a:pt x="1267558" y="1411230"/>
                    </a:cubicBezTo>
                    <a:cubicBezTo>
                      <a:pt x="1237488" y="1738509"/>
                      <a:pt x="1282770" y="2066855"/>
                      <a:pt x="1252642" y="2394201"/>
                    </a:cubicBezTo>
                    <a:close/>
                  </a:path>
                </a:pathLst>
              </a:custGeom>
              <a:solidFill>
                <a:srgbClr val="FFFFFF"/>
              </a:solidFill>
              <a:ln w="9525" cap="flat">
                <a:noFill/>
                <a:prstDash val="solid"/>
                <a:miter/>
              </a:ln>
            </p:spPr>
            <p:txBody>
              <a:bodyPr rtlCol="0" anchor="ctr"/>
              <a:lstStyle/>
              <a:p>
                <a:endParaRPr lang="nl-NL" sz="2400"/>
              </a:p>
            </p:txBody>
          </p:sp>
          <p:sp>
            <p:nvSpPr>
              <p:cNvPr id="429" name="Vrije vorm 428">
                <a:extLst>
                  <a:ext uri="{FF2B5EF4-FFF2-40B4-BE49-F238E27FC236}">
                    <a16:creationId xmlns:a16="http://schemas.microsoft.com/office/drawing/2014/main" id="{2B7FCB7A-07EE-5DCD-65D2-DF8679CE3873}"/>
                  </a:ext>
                </a:extLst>
              </p:cNvPr>
              <p:cNvSpPr/>
              <p:nvPr/>
            </p:nvSpPr>
            <p:spPr>
              <a:xfrm>
                <a:off x="4159624" y="2591858"/>
                <a:ext cx="953114" cy="1553613"/>
              </a:xfrm>
              <a:custGeom>
                <a:avLst/>
                <a:gdLst>
                  <a:gd name="connsiteX0" fmla="*/ 763448 w 953114"/>
                  <a:gd name="connsiteY0" fmla="*/ 0 h 1553613"/>
                  <a:gd name="connsiteX1" fmla="*/ 370370 w 953114"/>
                  <a:gd name="connsiteY1" fmla="*/ 668827 h 1553613"/>
                  <a:gd name="connsiteX2" fmla="*/ 0 w 953114"/>
                  <a:gd name="connsiteY2" fmla="*/ 1553613 h 1553613"/>
                  <a:gd name="connsiteX3" fmla="*/ 468287 w 953114"/>
                  <a:gd name="connsiteY3" fmla="*/ 1358494 h 1553613"/>
                  <a:gd name="connsiteX4" fmla="*/ 834285 w 953114"/>
                  <a:gd name="connsiteY4" fmla="*/ 751894 h 1553613"/>
                  <a:gd name="connsiteX5" fmla="*/ 763448 w 953114"/>
                  <a:gd name="connsiteY5" fmla="*/ 0 h 155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3114" h="1553613">
                    <a:moveTo>
                      <a:pt x="763448" y="0"/>
                    </a:moveTo>
                    <a:cubicBezTo>
                      <a:pt x="673580" y="14449"/>
                      <a:pt x="603666" y="215751"/>
                      <a:pt x="370370" y="668827"/>
                    </a:cubicBezTo>
                    <a:cubicBezTo>
                      <a:pt x="137084" y="1121902"/>
                      <a:pt x="33728" y="1491625"/>
                      <a:pt x="0" y="1553613"/>
                    </a:cubicBezTo>
                    <a:cubicBezTo>
                      <a:pt x="269510" y="1464383"/>
                      <a:pt x="342062" y="1430026"/>
                      <a:pt x="468287" y="1358494"/>
                    </a:cubicBezTo>
                    <a:cubicBezTo>
                      <a:pt x="640909" y="1129846"/>
                      <a:pt x="797986" y="825722"/>
                      <a:pt x="834285" y="751894"/>
                    </a:cubicBezTo>
                    <a:cubicBezTo>
                      <a:pt x="903608" y="610962"/>
                      <a:pt x="1096804" y="86058"/>
                      <a:pt x="763448" y="0"/>
                    </a:cubicBezTo>
                    <a:close/>
                  </a:path>
                </a:pathLst>
              </a:custGeom>
              <a:solidFill>
                <a:srgbClr val="FFFFFF"/>
              </a:solidFill>
              <a:ln w="9525" cap="flat">
                <a:noFill/>
                <a:prstDash val="solid"/>
                <a:miter/>
              </a:ln>
            </p:spPr>
            <p:txBody>
              <a:bodyPr rtlCol="0" anchor="ctr"/>
              <a:lstStyle/>
              <a:p>
                <a:endParaRPr lang="nl-NL" sz="2400"/>
              </a:p>
            </p:txBody>
          </p:sp>
          <p:sp>
            <p:nvSpPr>
              <p:cNvPr id="430" name="Vrije vorm 429">
                <a:extLst>
                  <a:ext uri="{FF2B5EF4-FFF2-40B4-BE49-F238E27FC236}">
                    <a16:creationId xmlns:a16="http://schemas.microsoft.com/office/drawing/2014/main" id="{06E5C72B-B85A-10C5-8AED-FCE21EECCA98}"/>
                  </a:ext>
                </a:extLst>
              </p:cNvPr>
              <p:cNvSpPr/>
              <p:nvPr/>
            </p:nvSpPr>
            <p:spPr>
              <a:xfrm>
                <a:off x="5361203" y="3951806"/>
                <a:ext cx="600266" cy="328023"/>
              </a:xfrm>
              <a:custGeom>
                <a:avLst/>
                <a:gdLst>
                  <a:gd name="connsiteX0" fmla="*/ 22336 w 600266"/>
                  <a:gd name="connsiteY0" fmla="*/ 143621 h 328023"/>
                  <a:gd name="connsiteX1" fmla="*/ 284254 w 600266"/>
                  <a:gd name="connsiteY1" fmla="*/ 98 h 328023"/>
                  <a:gd name="connsiteX2" fmla="*/ 420319 w 600266"/>
                  <a:gd name="connsiteY2" fmla="*/ 39322 h 328023"/>
                  <a:gd name="connsiteX3" fmla="*/ 558336 w 600266"/>
                  <a:gd name="connsiteY3" fmla="*/ 151784 h 328023"/>
                  <a:gd name="connsiteX4" fmla="*/ 485489 w 600266"/>
                  <a:gd name="connsiteY4" fmla="*/ 149450 h 328023"/>
                  <a:gd name="connsiteX5" fmla="*/ 435283 w 600266"/>
                  <a:gd name="connsiteY5" fmla="*/ 120123 h 328023"/>
                  <a:gd name="connsiteX6" fmla="*/ 376142 w 600266"/>
                  <a:gd name="connsiteY6" fmla="*/ 79965 h 328023"/>
                  <a:gd name="connsiteX7" fmla="*/ 435283 w 600266"/>
                  <a:gd name="connsiteY7" fmla="*/ 120123 h 328023"/>
                  <a:gd name="connsiteX8" fmla="*/ 599170 w 600266"/>
                  <a:gd name="connsiteY8" fmla="*/ 255083 h 328023"/>
                  <a:gd name="connsiteX9" fmla="*/ 533485 w 600266"/>
                  <a:gd name="connsiteY9" fmla="*/ 261045 h 328023"/>
                  <a:gd name="connsiteX10" fmla="*/ 438198 w 600266"/>
                  <a:gd name="connsiteY10" fmla="*/ 205772 h 328023"/>
                  <a:gd name="connsiteX11" fmla="*/ 526313 w 600266"/>
                  <a:gd name="connsiteY11" fmla="*/ 294687 h 328023"/>
                  <a:gd name="connsiteX12" fmla="*/ 482127 w 600266"/>
                  <a:gd name="connsiteY12" fmla="*/ 301250 h 328023"/>
                  <a:gd name="connsiteX13" fmla="*/ 486423 w 600266"/>
                  <a:gd name="connsiteY13" fmla="*/ 308785 h 328023"/>
                  <a:gd name="connsiteX14" fmla="*/ 417528 w 600266"/>
                  <a:gd name="connsiteY14" fmla="*/ 316071 h 328023"/>
                  <a:gd name="connsiteX15" fmla="*/ 361874 w 600266"/>
                  <a:gd name="connsiteY15" fmla="*/ 291716 h 328023"/>
                  <a:gd name="connsiteX16" fmla="*/ 276215 w 600266"/>
                  <a:gd name="connsiteY16" fmla="*/ 294640 h 328023"/>
                  <a:gd name="connsiteX17" fmla="*/ 176832 w 600266"/>
                  <a:gd name="connsiteY17" fmla="*/ 315166 h 328023"/>
                  <a:gd name="connsiteX18" fmla="*/ 44015 w 600266"/>
                  <a:gd name="connsiteY18" fmla="*/ 325444 h 328023"/>
                  <a:gd name="connsiteX19" fmla="*/ 0 w 600266"/>
                  <a:gd name="connsiteY19" fmla="*/ 291078 h 328023"/>
                  <a:gd name="connsiteX20" fmla="*/ 22336 w 600266"/>
                  <a:gd name="connsiteY20" fmla="*/ 143621 h 32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0266" h="328023">
                    <a:moveTo>
                      <a:pt x="22336" y="143621"/>
                    </a:moveTo>
                    <a:cubicBezTo>
                      <a:pt x="62684" y="123342"/>
                      <a:pt x="274748" y="2499"/>
                      <a:pt x="284254" y="98"/>
                    </a:cubicBezTo>
                    <a:cubicBezTo>
                      <a:pt x="293741" y="-2283"/>
                      <a:pt x="420319" y="39322"/>
                      <a:pt x="420319" y="39322"/>
                    </a:cubicBezTo>
                    <a:lnTo>
                      <a:pt x="558336" y="151784"/>
                    </a:lnTo>
                    <a:cubicBezTo>
                      <a:pt x="558336" y="151784"/>
                      <a:pt x="503691" y="155480"/>
                      <a:pt x="485489" y="149450"/>
                    </a:cubicBezTo>
                    <a:cubicBezTo>
                      <a:pt x="467306" y="143440"/>
                      <a:pt x="435283" y="120123"/>
                      <a:pt x="435283" y="120123"/>
                    </a:cubicBezTo>
                    <a:lnTo>
                      <a:pt x="376142" y="79965"/>
                    </a:lnTo>
                    <a:lnTo>
                      <a:pt x="435283" y="120123"/>
                    </a:lnTo>
                    <a:cubicBezTo>
                      <a:pt x="435283" y="120123"/>
                      <a:pt x="590140" y="251301"/>
                      <a:pt x="599170" y="255083"/>
                    </a:cubicBezTo>
                    <a:cubicBezTo>
                      <a:pt x="608209" y="258864"/>
                      <a:pt x="559155" y="270732"/>
                      <a:pt x="533485" y="261045"/>
                    </a:cubicBezTo>
                    <a:cubicBezTo>
                      <a:pt x="507797" y="251358"/>
                      <a:pt x="438198" y="205772"/>
                      <a:pt x="438198" y="205772"/>
                    </a:cubicBezTo>
                    <a:cubicBezTo>
                      <a:pt x="438198" y="205772"/>
                      <a:pt x="517731" y="284724"/>
                      <a:pt x="526313" y="294687"/>
                    </a:cubicBezTo>
                    <a:cubicBezTo>
                      <a:pt x="520389" y="302717"/>
                      <a:pt x="498767" y="307156"/>
                      <a:pt x="482127" y="301250"/>
                    </a:cubicBezTo>
                    <a:lnTo>
                      <a:pt x="486423" y="308785"/>
                    </a:lnTo>
                    <a:cubicBezTo>
                      <a:pt x="486423" y="308785"/>
                      <a:pt x="454257" y="323472"/>
                      <a:pt x="417528" y="316071"/>
                    </a:cubicBezTo>
                    <a:cubicBezTo>
                      <a:pt x="380800" y="308670"/>
                      <a:pt x="361874" y="291716"/>
                      <a:pt x="361874" y="291716"/>
                    </a:cubicBezTo>
                    <a:cubicBezTo>
                      <a:pt x="361874" y="291716"/>
                      <a:pt x="288579" y="295564"/>
                      <a:pt x="276215" y="294640"/>
                    </a:cubicBezTo>
                    <a:cubicBezTo>
                      <a:pt x="263871" y="293716"/>
                      <a:pt x="202225" y="307746"/>
                      <a:pt x="176832" y="315166"/>
                    </a:cubicBezTo>
                    <a:cubicBezTo>
                      <a:pt x="151409" y="322605"/>
                      <a:pt x="60550" y="332883"/>
                      <a:pt x="44015" y="325444"/>
                    </a:cubicBezTo>
                    <a:cubicBezTo>
                      <a:pt x="27489" y="318005"/>
                      <a:pt x="0" y="291078"/>
                      <a:pt x="0" y="291078"/>
                    </a:cubicBezTo>
                    <a:lnTo>
                      <a:pt x="22336" y="143621"/>
                    </a:lnTo>
                    <a:close/>
                  </a:path>
                </a:pathLst>
              </a:custGeom>
              <a:solidFill>
                <a:srgbClr val="D3A77F"/>
              </a:solidFill>
              <a:ln w="9525" cap="flat">
                <a:noFill/>
                <a:prstDash val="solid"/>
                <a:miter/>
              </a:ln>
            </p:spPr>
            <p:txBody>
              <a:bodyPr rtlCol="0" anchor="ctr"/>
              <a:lstStyle/>
              <a:p>
                <a:endParaRPr lang="nl-NL" sz="2400"/>
              </a:p>
            </p:txBody>
          </p:sp>
          <p:sp>
            <p:nvSpPr>
              <p:cNvPr id="431" name="Vrije vorm 430">
                <a:extLst>
                  <a:ext uri="{FF2B5EF4-FFF2-40B4-BE49-F238E27FC236}">
                    <a16:creationId xmlns:a16="http://schemas.microsoft.com/office/drawing/2014/main" id="{F61D3743-D0C0-B1B3-D933-49B140879EBE}"/>
                  </a:ext>
                </a:extLst>
              </p:cNvPr>
              <p:cNvSpPr/>
              <p:nvPr/>
            </p:nvSpPr>
            <p:spPr>
              <a:xfrm rot="-4963506">
                <a:off x="5223829" y="4103024"/>
                <a:ext cx="249809" cy="103914"/>
              </a:xfrm>
              <a:custGeom>
                <a:avLst/>
                <a:gdLst>
                  <a:gd name="connsiteX0" fmla="*/ 0 w 249809"/>
                  <a:gd name="connsiteY0" fmla="*/ 0 h 103914"/>
                  <a:gd name="connsiteX1" fmla="*/ 249809 w 249809"/>
                  <a:gd name="connsiteY1" fmla="*/ 0 h 103914"/>
                  <a:gd name="connsiteX2" fmla="*/ 249809 w 249809"/>
                  <a:gd name="connsiteY2" fmla="*/ 103915 h 103914"/>
                  <a:gd name="connsiteX3" fmla="*/ 0 w 249809"/>
                  <a:gd name="connsiteY3" fmla="*/ 103915 h 103914"/>
                </a:gdLst>
                <a:ahLst/>
                <a:cxnLst>
                  <a:cxn ang="0">
                    <a:pos x="connsiteX0" y="connsiteY0"/>
                  </a:cxn>
                  <a:cxn ang="0">
                    <a:pos x="connsiteX1" y="connsiteY1"/>
                  </a:cxn>
                  <a:cxn ang="0">
                    <a:pos x="connsiteX2" y="connsiteY2"/>
                  </a:cxn>
                  <a:cxn ang="0">
                    <a:pos x="connsiteX3" y="connsiteY3"/>
                  </a:cxn>
                </a:cxnLst>
                <a:rect l="l" t="t" r="r" b="b"/>
                <a:pathLst>
                  <a:path w="249809" h="103914">
                    <a:moveTo>
                      <a:pt x="0" y="0"/>
                    </a:moveTo>
                    <a:lnTo>
                      <a:pt x="249809" y="0"/>
                    </a:lnTo>
                    <a:lnTo>
                      <a:pt x="249809" y="103915"/>
                    </a:lnTo>
                    <a:lnTo>
                      <a:pt x="0" y="103915"/>
                    </a:lnTo>
                    <a:close/>
                  </a:path>
                </a:pathLst>
              </a:custGeom>
              <a:solidFill>
                <a:srgbClr val="0075BF"/>
              </a:solidFill>
              <a:ln w="9525" cap="flat">
                <a:noFill/>
                <a:prstDash val="solid"/>
                <a:miter/>
              </a:ln>
            </p:spPr>
            <p:txBody>
              <a:bodyPr rtlCol="0" anchor="ctr"/>
              <a:lstStyle/>
              <a:p>
                <a:endParaRPr lang="nl-NL" sz="2400"/>
              </a:p>
            </p:txBody>
          </p:sp>
          <p:sp>
            <p:nvSpPr>
              <p:cNvPr id="432" name="Vrije vorm 431">
                <a:extLst>
                  <a:ext uri="{FF2B5EF4-FFF2-40B4-BE49-F238E27FC236}">
                    <a16:creationId xmlns:a16="http://schemas.microsoft.com/office/drawing/2014/main" id="{1EFF0C8E-D0AE-84D3-2327-7CBB0CC5A375}"/>
                  </a:ext>
                </a:extLst>
              </p:cNvPr>
              <p:cNvSpPr/>
              <p:nvPr/>
            </p:nvSpPr>
            <p:spPr>
              <a:xfrm>
                <a:off x="4159624" y="3937122"/>
                <a:ext cx="1184710" cy="359530"/>
              </a:xfrm>
              <a:custGeom>
                <a:avLst/>
                <a:gdLst>
                  <a:gd name="connsiteX0" fmla="*/ 288903 w 1184710"/>
                  <a:gd name="connsiteY0" fmla="*/ 695 h 359530"/>
                  <a:gd name="connsiteX1" fmla="*/ 1184710 w 1184710"/>
                  <a:gd name="connsiteY1" fmla="*/ 83038 h 359530"/>
                  <a:gd name="connsiteX2" fmla="*/ 1120254 w 1184710"/>
                  <a:gd name="connsiteY2" fmla="*/ 359530 h 359530"/>
                  <a:gd name="connsiteX3" fmla="*/ 273596 w 1184710"/>
                  <a:gd name="connsiteY3" fmla="*/ 353215 h 359530"/>
                  <a:gd name="connsiteX4" fmla="*/ 0 w 1184710"/>
                  <a:gd name="connsiteY4" fmla="*/ 208349 h 359530"/>
                  <a:gd name="connsiteX5" fmla="*/ 288903 w 1184710"/>
                  <a:gd name="connsiteY5" fmla="*/ 695 h 35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710" h="359530">
                    <a:moveTo>
                      <a:pt x="288903" y="695"/>
                    </a:moveTo>
                    <a:cubicBezTo>
                      <a:pt x="572596" y="-7287"/>
                      <a:pt x="886120" y="55587"/>
                      <a:pt x="1184710" y="83038"/>
                    </a:cubicBezTo>
                    <a:cubicBezTo>
                      <a:pt x="1156964" y="214788"/>
                      <a:pt x="1148010" y="227780"/>
                      <a:pt x="1120254" y="359530"/>
                    </a:cubicBezTo>
                    <a:cubicBezTo>
                      <a:pt x="776297" y="357415"/>
                      <a:pt x="617563" y="355329"/>
                      <a:pt x="273596" y="353215"/>
                    </a:cubicBezTo>
                    <a:cubicBezTo>
                      <a:pt x="172546" y="352596"/>
                      <a:pt x="89697" y="297541"/>
                      <a:pt x="0" y="208349"/>
                    </a:cubicBezTo>
                    <a:cubicBezTo>
                      <a:pt x="52826" y="132130"/>
                      <a:pt x="200930" y="-372"/>
                      <a:pt x="288903" y="695"/>
                    </a:cubicBezTo>
                    <a:close/>
                  </a:path>
                </a:pathLst>
              </a:custGeom>
              <a:solidFill>
                <a:srgbClr val="FFFFFF"/>
              </a:solidFill>
              <a:ln w="9525" cap="flat">
                <a:noFill/>
                <a:prstDash val="solid"/>
                <a:miter/>
              </a:ln>
            </p:spPr>
            <p:txBody>
              <a:bodyPr rtlCol="0" anchor="ctr"/>
              <a:lstStyle/>
              <a:p>
                <a:endParaRPr lang="nl-NL" sz="2400"/>
              </a:p>
            </p:txBody>
          </p:sp>
          <p:sp>
            <p:nvSpPr>
              <p:cNvPr id="433" name="Vrije vorm 432">
                <a:extLst>
                  <a:ext uri="{FF2B5EF4-FFF2-40B4-BE49-F238E27FC236}">
                    <a16:creationId xmlns:a16="http://schemas.microsoft.com/office/drawing/2014/main" id="{E2A878DC-7221-47E1-E572-5BE4113E0197}"/>
                  </a:ext>
                </a:extLst>
              </p:cNvPr>
              <p:cNvSpPr/>
              <p:nvPr/>
            </p:nvSpPr>
            <p:spPr>
              <a:xfrm>
                <a:off x="5400494" y="1935966"/>
                <a:ext cx="423738" cy="750481"/>
              </a:xfrm>
              <a:custGeom>
                <a:avLst/>
                <a:gdLst>
                  <a:gd name="connsiteX0" fmla="*/ 0 w 423738"/>
                  <a:gd name="connsiteY0" fmla="*/ 561537 h 750481"/>
                  <a:gd name="connsiteX1" fmla="*/ 423739 w 423738"/>
                  <a:gd name="connsiteY1" fmla="*/ 561537 h 750481"/>
                  <a:gd name="connsiteX2" fmla="*/ 423739 w 423738"/>
                  <a:gd name="connsiteY2" fmla="*/ 234048 h 750481"/>
                  <a:gd name="connsiteX3" fmla="*/ 0 w 423738"/>
                  <a:gd name="connsiteY3" fmla="*/ 0 h 750481"/>
                  <a:gd name="connsiteX4" fmla="*/ 0 w 423738"/>
                  <a:gd name="connsiteY4" fmla="*/ 561537 h 75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738" h="750481">
                    <a:moveTo>
                      <a:pt x="0" y="561537"/>
                    </a:moveTo>
                    <a:cubicBezTo>
                      <a:pt x="0" y="813463"/>
                      <a:pt x="423739" y="813463"/>
                      <a:pt x="423739" y="561537"/>
                    </a:cubicBezTo>
                    <a:cubicBezTo>
                      <a:pt x="423739" y="409022"/>
                      <a:pt x="423739" y="386563"/>
                      <a:pt x="423739" y="234048"/>
                    </a:cubicBezTo>
                    <a:cubicBezTo>
                      <a:pt x="282502" y="234048"/>
                      <a:pt x="141246" y="0"/>
                      <a:pt x="0" y="0"/>
                    </a:cubicBezTo>
                    <a:cubicBezTo>
                      <a:pt x="0" y="152543"/>
                      <a:pt x="0" y="409022"/>
                      <a:pt x="0" y="561537"/>
                    </a:cubicBezTo>
                    <a:close/>
                  </a:path>
                </a:pathLst>
              </a:custGeom>
              <a:solidFill>
                <a:srgbClr val="D3A77F"/>
              </a:solidFill>
              <a:ln w="9525" cap="flat">
                <a:noFill/>
                <a:prstDash val="solid"/>
                <a:miter/>
              </a:ln>
            </p:spPr>
            <p:txBody>
              <a:bodyPr rtlCol="0" anchor="ctr"/>
              <a:lstStyle/>
              <a:p>
                <a:endParaRPr lang="nl-NL" sz="2400"/>
              </a:p>
            </p:txBody>
          </p:sp>
          <p:sp>
            <p:nvSpPr>
              <p:cNvPr id="434" name="Vrije vorm 433">
                <a:extLst>
                  <a:ext uri="{FF2B5EF4-FFF2-40B4-BE49-F238E27FC236}">
                    <a16:creationId xmlns:a16="http://schemas.microsoft.com/office/drawing/2014/main" id="{FA374A66-A565-F35F-8FE5-1EDDC0404F13}"/>
                  </a:ext>
                </a:extLst>
              </p:cNvPr>
              <p:cNvSpPr/>
              <p:nvPr/>
            </p:nvSpPr>
            <p:spPr>
              <a:xfrm>
                <a:off x="5400494" y="1935966"/>
                <a:ext cx="423747" cy="380557"/>
              </a:xfrm>
              <a:custGeom>
                <a:avLst/>
                <a:gdLst>
                  <a:gd name="connsiteX0" fmla="*/ 0 w 423747"/>
                  <a:gd name="connsiteY0" fmla="*/ 268900 h 380557"/>
                  <a:gd name="connsiteX1" fmla="*/ 326336 w 423747"/>
                  <a:gd name="connsiteY1" fmla="*/ 379705 h 380557"/>
                  <a:gd name="connsiteX2" fmla="*/ 423748 w 423747"/>
                  <a:gd name="connsiteY2" fmla="*/ 337461 h 380557"/>
                  <a:gd name="connsiteX3" fmla="*/ 423748 w 423747"/>
                  <a:gd name="connsiteY3" fmla="*/ 234048 h 380557"/>
                  <a:gd name="connsiteX4" fmla="*/ 0 w 423747"/>
                  <a:gd name="connsiteY4" fmla="*/ 0 h 380557"/>
                  <a:gd name="connsiteX5" fmla="*/ 0 w 423747"/>
                  <a:gd name="connsiteY5" fmla="*/ 268900 h 38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747" h="380557">
                    <a:moveTo>
                      <a:pt x="0" y="268900"/>
                    </a:moveTo>
                    <a:cubicBezTo>
                      <a:pt x="57312" y="324326"/>
                      <a:pt x="144637" y="388734"/>
                      <a:pt x="326336" y="379705"/>
                    </a:cubicBezTo>
                    <a:cubicBezTo>
                      <a:pt x="366131" y="377723"/>
                      <a:pt x="397859" y="360874"/>
                      <a:pt x="423748" y="337461"/>
                    </a:cubicBezTo>
                    <a:lnTo>
                      <a:pt x="423748" y="234048"/>
                    </a:lnTo>
                    <a:cubicBezTo>
                      <a:pt x="282502" y="234048"/>
                      <a:pt x="141246" y="0"/>
                      <a:pt x="0" y="0"/>
                    </a:cubicBezTo>
                    <a:lnTo>
                      <a:pt x="0" y="268900"/>
                    </a:lnTo>
                    <a:close/>
                  </a:path>
                </a:pathLst>
              </a:custGeom>
              <a:solidFill>
                <a:srgbClr val="A07355"/>
              </a:solidFill>
              <a:ln w="9525" cap="flat">
                <a:noFill/>
                <a:prstDash val="solid"/>
                <a:miter/>
              </a:ln>
            </p:spPr>
            <p:txBody>
              <a:bodyPr rtlCol="0" anchor="ctr"/>
              <a:lstStyle/>
              <a:p>
                <a:endParaRPr lang="nl-NL" sz="2400"/>
              </a:p>
            </p:txBody>
          </p:sp>
          <p:sp>
            <p:nvSpPr>
              <p:cNvPr id="435" name="Vrije vorm 434">
                <a:extLst>
                  <a:ext uri="{FF2B5EF4-FFF2-40B4-BE49-F238E27FC236}">
                    <a16:creationId xmlns:a16="http://schemas.microsoft.com/office/drawing/2014/main" id="{2C16DFD1-7CA7-8BAE-E373-B75C41DF8ADA}"/>
                  </a:ext>
                </a:extLst>
              </p:cNvPr>
              <p:cNvSpPr/>
              <p:nvPr/>
            </p:nvSpPr>
            <p:spPr>
              <a:xfrm>
                <a:off x="5211637" y="1267878"/>
                <a:ext cx="732531" cy="560808"/>
              </a:xfrm>
              <a:custGeom>
                <a:avLst/>
                <a:gdLst>
                  <a:gd name="connsiteX0" fmla="*/ 552912 w 732531"/>
                  <a:gd name="connsiteY0" fmla="*/ 128383 h 560808"/>
                  <a:gd name="connsiteX1" fmla="*/ 729581 w 732531"/>
                  <a:gd name="connsiteY1" fmla="*/ 455319 h 560808"/>
                  <a:gd name="connsiteX2" fmla="*/ 313643 w 732531"/>
                  <a:gd name="connsiteY2" fmla="*/ 4101 h 560808"/>
                  <a:gd name="connsiteX3" fmla="*/ 35133 w 732531"/>
                  <a:gd name="connsiteY3" fmla="*/ 560808 h 560808"/>
                  <a:gd name="connsiteX4" fmla="*/ 276286 w 732531"/>
                  <a:gd name="connsiteY4" fmla="*/ 388863 h 560808"/>
                  <a:gd name="connsiteX5" fmla="*/ 552912 w 732531"/>
                  <a:gd name="connsiteY5" fmla="*/ 128383 h 560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1" h="560808">
                    <a:moveTo>
                      <a:pt x="552912" y="128383"/>
                    </a:moveTo>
                    <a:cubicBezTo>
                      <a:pt x="625197" y="112647"/>
                      <a:pt x="724476" y="285936"/>
                      <a:pt x="729581" y="455319"/>
                    </a:cubicBezTo>
                    <a:cubicBezTo>
                      <a:pt x="754013" y="167673"/>
                      <a:pt x="627702" y="-31428"/>
                      <a:pt x="313643" y="4101"/>
                    </a:cubicBezTo>
                    <a:cubicBezTo>
                      <a:pt x="-415" y="39629"/>
                      <a:pt x="-45754" y="326112"/>
                      <a:pt x="35133" y="560808"/>
                    </a:cubicBezTo>
                    <a:cubicBezTo>
                      <a:pt x="89930" y="419638"/>
                      <a:pt x="195915" y="428897"/>
                      <a:pt x="276286" y="388863"/>
                    </a:cubicBezTo>
                    <a:cubicBezTo>
                      <a:pt x="498057" y="278392"/>
                      <a:pt x="440136" y="138517"/>
                      <a:pt x="552912" y="128383"/>
                    </a:cubicBezTo>
                    <a:close/>
                  </a:path>
                </a:pathLst>
              </a:custGeom>
              <a:solidFill>
                <a:srgbClr val="404947"/>
              </a:solidFill>
              <a:ln w="9525" cap="flat">
                <a:noFill/>
                <a:prstDash val="solid"/>
                <a:miter/>
              </a:ln>
            </p:spPr>
            <p:txBody>
              <a:bodyPr rtlCol="0" anchor="ctr"/>
              <a:lstStyle/>
              <a:p>
                <a:endParaRPr lang="nl-NL" sz="2400"/>
              </a:p>
            </p:txBody>
          </p:sp>
          <p:sp>
            <p:nvSpPr>
              <p:cNvPr id="436" name="Vrije vorm 435">
                <a:extLst>
                  <a:ext uri="{FF2B5EF4-FFF2-40B4-BE49-F238E27FC236}">
                    <a16:creationId xmlns:a16="http://schemas.microsoft.com/office/drawing/2014/main" id="{6DF84419-B761-9943-F4CD-FAE7833ACCC7}"/>
                  </a:ext>
                </a:extLst>
              </p:cNvPr>
              <p:cNvSpPr/>
              <p:nvPr/>
            </p:nvSpPr>
            <p:spPr>
              <a:xfrm>
                <a:off x="5835703" y="1731286"/>
                <a:ext cx="61407" cy="75810"/>
              </a:xfrm>
              <a:custGeom>
                <a:avLst/>
                <a:gdLst>
                  <a:gd name="connsiteX0" fmla="*/ 27277 w 61407"/>
                  <a:gd name="connsiteY0" fmla="*/ 226 h 75810"/>
                  <a:gd name="connsiteX1" fmla="*/ 197 w 61407"/>
                  <a:gd name="connsiteY1" fmla="*/ 41984 h 75810"/>
                  <a:gd name="connsiteX2" fmla="*/ 34116 w 61407"/>
                  <a:gd name="connsiteY2" fmla="*/ 75588 h 75810"/>
                  <a:gd name="connsiteX3" fmla="*/ 61214 w 61407"/>
                  <a:gd name="connsiteY3" fmla="*/ 33811 h 75810"/>
                  <a:gd name="connsiteX4" fmla="*/ 27277 w 61407"/>
                  <a:gd name="connsiteY4" fmla="*/ 226 h 75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07" h="75810">
                    <a:moveTo>
                      <a:pt x="27277" y="226"/>
                    </a:moveTo>
                    <a:cubicBezTo>
                      <a:pt x="10417" y="2474"/>
                      <a:pt x="-1708" y="21181"/>
                      <a:pt x="197" y="41984"/>
                    </a:cubicBezTo>
                    <a:cubicBezTo>
                      <a:pt x="2074" y="62796"/>
                      <a:pt x="17266" y="77836"/>
                      <a:pt x="34116" y="75588"/>
                    </a:cubicBezTo>
                    <a:cubicBezTo>
                      <a:pt x="50975" y="73321"/>
                      <a:pt x="63100" y="54614"/>
                      <a:pt x="61214" y="33811"/>
                    </a:cubicBezTo>
                    <a:cubicBezTo>
                      <a:pt x="59319" y="12999"/>
                      <a:pt x="44136" y="-2041"/>
                      <a:pt x="27277" y="226"/>
                    </a:cubicBezTo>
                    <a:close/>
                  </a:path>
                </a:pathLst>
              </a:custGeom>
              <a:solidFill>
                <a:srgbClr val="404947"/>
              </a:solidFill>
              <a:ln w="9525" cap="flat">
                <a:noFill/>
                <a:prstDash val="solid"/>
                <a:miter/>
              </a:ln>
            </p:spPr>
            <p:txBody>
              <a:bodyPr rtlCol="0" anchor="ctr"/>
              <a:lstStyle/>
              <a:p>
                <a:endParaRPr lang="nl-NL" sz="2400"/>
              </a:p>
            </p:txBody>
          </p:sp>
          <p:sp>
            <p:nvSpPr>
              <p:cNvPr id="437" name="Vrije vorm 436">
                <a:extLst>
                  <a:ext uri="{FF2B5EF4-FFF2-40B4-BE49-F238E27FC236}">
                    <a16:creationId xmlns:a16="http://schemas.microsoft.com/office/drawing/2014/main" id="{8BF88890-29A9-1874-161F-60769E12D49A}"/>
                  </a:ext>
                </a:extLst>
              </p:cNvPr>
              <p:cNvSpPr/>
              <p:nvPr/>
            </p:nvSpPr>
            <p:spPr>
              <a:xfrm>
                <a:off x="5710065" y="1735475"/>
                <a:ext cx="113535" cy="224520"/>
              </a:xfrm>
              <a:custGeom>
                <a:avLst/>
                <a:gdLst>
                  <a:gd name="connsiteX0" fmla="*/ 89611 w 113535"/>
                  <a:gd name="connsiteY0" fmla="*/ 98727 h 224520"/>
                  <a:gd name="connsiteX1" fmla="*/ 59027 w 113535"/>
                  <a:gd name="connsiteY1" fmla="*/ 0 h 224520"/>
                  <a:gd name="connsiteX2" fmla="*/ 36843 w 113535"/>
                  <a:gd name="connsiteY2" fmla="*/ 2143 h 224520"/>
                  <a:gd name="connsiteX3" fmla="*/ 69495 w 113535"/>
                  <a:gd name="connsiteY3" fmla="*/ 108195 h 224520"/>
                  <a:gd name="connsiteX4" fmla="*/ 90983 w 113535"/>
                  <a:gd name="connsiteY4" fmla="*/ 164630 h 224520"/>
                  <a:gd name="connsiteX5" fmla="*/ 85668 w 113535"/>
                  <a:gd name="connsiteY5" fmla="*/ 183585 h 224520"/>
                  <a:gd name="connsiteX6" fmla="*/ 1477 w 113535"/>
                  <a:gd name="connsiteY6" fmla="*/ 201949 h 224520"/>
                  <a:gd name="connsiteX7" fmla="*/ 0 w 113535"/>
                  <a:gd name="connsiteY7" fmla="*/ 224123 h 224520"/>
                  <a:gd name="connsiteX8" fmla="*/ 6772 w 113535"/>
                  <a:gd name="connsiteY8" fmla="*/ 224428 h 224520"/>
                  <a:gd name="connsiteX9" fmla="*/ 101975 w 113535"/>
                  <a:gd name="connsiteY9" fmla="*/ 198701 h 224520"/>
                  <a:gd name="connsiteX10" fmla="*/ 112986 w 113535"/>
                  <a:gd name="connsiteY10" fmla="*/ 161468 h 224520"/>
                  <a:gd name="connsiteX11" fmla="*/ 89611 w 113535"/>
                  <a:gd name="connsiteY11" fmla="*/ 98727 h 22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535" h="224520">
                    <a:moveTo>
                      <a:pt x="89611" y="98727"/>
                    </a:moveTo>
                    <a:cubicBezTo>
                      <a:pt x="74886" y="67485"/>
                      <a:pt x="58998" y="33661"/>
                      <a:pt x="59027" y="0"/>
                    </a:cubicBezTo>
                    <a:lnTo>
                      <a:pt x="36843" y="2143"/>
                    </a:lnTo>
                    <a:cubicBezTo>
                      <a:pt x="37576" y="39843"/>
                      <a:pt x="54502" y="76372"/>
                      <a:pt x="69495" y="108195"/>
                    </a:cubicBezTo>
                    <a:cubicBezTo>
                      <a:pt x="79381" y="129169"/>
                      <a:pt x="88754" y="148981"/>
                      <a:pt x="90983" y="164630"/>
                    </a:cubicBezTo>
                    <a:cubicBezTo>
                      <a:pt x="92088" y="172441"/>
                      <a:pt x="90402" y="178460"/>
                      <a:pt x="85668" y="183585"/>
                    </a:cubicBezTo>
                    <a:cubicBezTo>
                      <a:pt x="68523" y="202063"/>
                      <a:pt x="18888" y="202997"/>
                      <a:pt x="1477" y="201949"/>
                    </a:cubicBezTo>
                    <a:lnTo>
                      <a:pt x="0" y="224123"/>
                    </a:lnTo>
                    <a:cubicBezTo>
                      <a:pt x="1105" y="224200"/>
                      <a:pt x="3477" y="224333"/>
                      <a:pt x="6772" y="224428"/>
                    </a:cubicBezTo>
                    <a:cubicBezTo>
                      <a:pt x="26194" y="224971"/>
                      <a:pt x="78572" y="223933"/>
                      <a:pt x="101975" y="198701"/>
                    </a:cubicBezTo>
                    <a:cubicBezTo>
                      <a:pt x="111223" y="188709"/>
                      <a:pt x="115062" y="175822"/>
                      <a:pt x="112986" y="161468"/>
                    </a:cubicBezTo>
                    <a:cubicBezTo>
                      <a:pt x="110261" y="142513"/>
                      <a:pt x="100232" y="121234"/>
                      <a:pt x="89611" y="98727"/>
                    </a:cubicBezTo>
                    <a:close/>
                  </a:path>
                </a:pathLst>
              </a:custGeom>
              <a:solidFill>
                <a:srgbClr val="A07355"/>
              </a:solidFill>
              <a:ln w="9525" cap="flat">
                <a:noFill/>
                <a:prstDash val="solid"/>
                <a:miter/>
              </a:ln>
            </p:spPr>
            <p:txBody>
              <a:bodyPr rtlCol="0" anchor="ctr"/>
              <a:lstStyle/>
              <a:p>
                <a:endParaRPr lang="nl-NL" sz="2400"/>
              </a:p>
            </p:txBody>
          </p:sp>
          <p:sp>
            <p:nvSpPr>
              <p:cNvPr id="438" name="Vrije vorm 437">
                <a:extLst>
                  <a:ext uri="{FF2B5EF4-FFF2-40B4-BE49-F238E27FC236}">
                    <a16:creationId xmlns:a16="http://schemas.microsoft.com/office/drawing/2014/main" id="{92C07F0A-F93C-349E-56E9-6EE1D0AB8C13}"/>
                  </a:ext>
                </a:extLst>
              </p:cNvPr>
              <p:cNvSpPr/>
              <p:nvPr/>
            </p:nvSpPr>
            <p:spPr>
              <a:xfrm>
                <a:off x="5547223" y="1767975"/>
                <a:ext cx="62340" cy="75050"/>
              </a:xfrm>
              <a:custGeom>
                <a:avLst/>
                <a:gdLst>
                  <a:gd name="connsiteX0" fmla="*/ 25130 w 62340"/>
                  <a:gd name="connsiteY0" fmla="*/ 179 h 75050"/>
                  <a:gd name="connsiteX1" fmla="*/ 61744 w 62340"/>
                  <a:gd name="connsiteY1" fmla="*/ 33907 h 75050"/>
                  <a:gd name="connsiteX2" fmla="*/ 37208 w 62340"/>
                  <a:gd name="connsiteY2" fmla="*/ 74874 h 75050"/>
                  <a:gd name="connsiteX3" fmla="*/ 594 w 62340"/>
                  <a:gd name="connsiteY3" fmla="*/ 41137 h 75050"/>
                  <a:gd name="connsiteX4" fmla="*/ 25130 w 62340"/>
                  <a:gd name="connsiteY4" fmla="*/ 179 h 7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0" h="75050">
                    <a:moveTo>
                      <a:pt x="25130" y="179"/>
                    </a:moveTo>
                    <a:cubicBezTo>
                      <a:pt x="42027" y="-1830"/>
                      <a:pt x="58410" y="13286"/>
                      <a:pt x="61744" y="33907"/>
                    </a:cubicBezTo>
                    <a:cubicBezTo>
                      <a:pt x="65078" y="54529"/>
                      <a:pt x="54105" y="72884"/>
                      <a:pt x="37208" y="74874"/>
                    </a:cubicBezTo>
                    <a:cubicBezTo>
                      <a:pt x="20330" y="76865"/>
                      <a:pt x="3937" y="61759"/>
                      <a:pt x="594" y="41137"/>
                    </a:cubicBezTo>
                    <a:cubicBezTo>
                      <a:pt x="-2731" y="20515"/>
                      <a:pt x="8242" y="2161"/>
                      <a:pt x="25130" y="179"/>
                    </a:cubicBezTo>
                    <a:close/>
                  </a:path>
                </a:pathLst>
              </a:custGeom>
              <a:solidFill>
                <a:srgbClr val="404947"/>
              </a:solidFill>
              <a:ln w="9525" cap="flat">
                <a:noFill/>
                <a:prstDash val="solid"/>
                <a:miter/>
              </a:ln>
            </p:spPr>
            <p:txBody>
              <a:bodyPr rtlCol="0" anchor="ctr"/>
              <a:lstStyle/>
              <a:p>
                <a:endParaRPr lang="nl-NL" sz="2400"/>
              </a:p>
            </p:txBody>
          </p:sp>
          <p:sp>
            <p:nvSpPr>
              <p:cNvPr id="439" name="Vrije vorm 438">
                <a:extLst>
                  <a:ext uri="{FF2B5EF4-FFF2-40B4-BE49-F238E27FC236}">
                    <a16:creationId xmlns:a16="http://schemas.microsoft.com/office/drawing/2014/main" id="{6C5FD904-0541-C7C0-4CE0-8D3D889770E9}"/>
                  </a:ext>
                </a:extLst>
              </p:cNvPr>
              <p:cNvSpPr/>
              <p:nvPr/>
            </p:nvSpPr>
            <p:spPr>
              <a:xfrm>
                <a:off x="5493991" y="1664864"/>
                <a:ext cx="120757" cy="43397"/>
              </a:xfrm>
              <a:custGeom>
                <a:avLst/>
                <a:gdLst>
                  <a:gd name="connsiteX0" fmla="*/ 11687 w 120757"/>
                  <a:gd name="connsiteY0" fmla="*/ 43398 h 43397"/>
                  <a:gd name="connsiteX1" fmla="*/ 0 w 120757"/>
                  <a:gd name="connsiteY1" fmla="*/ 24491 h 43397"/>
                  <a:gd name="connsiteX2" fmla="*/ 120758 w 120757"/>
                  <a:gd name="connsiteY2" fmla="*/ 9365 h 43397"/>
                  <a:gd name="connsiteX3" fmla="*/ 109842 w 120757"/>
                  <a:gd name="connsiteY3" fmla="*/ 28720 h 43397"/>
                  <a:gd name="connsiteX4" fmla="*/ 11687 w 120757"/>
                  <a:gd name="connsiteY4" fmla="*/ 43398 h 43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57" h="43397">
                    <a:moveTo>
                      <a:pt x="11687" y="43398"/>
                    </a:moveTo>
                    <a:lnTo>
                      <a:pt x="0" y="24491"/>
                    </a:lnTo>
                    <a:cubicBezTo>
                      <a:pt x="69752" y="-18762"/>
                      <a:pt x="118720" y="8203"/>
                      <a:pt x="120758" y="9365"/>
                    </a:cubicBezTo>
                    <a:lnTo>
                      <a:pt x="109842" y="28720"/>
                    </a:lnTo>
                    <a:cubicBezTo>
                      <a:pt x="108204" y="27901"/>
                      <a:pt x="69675" y="7527"/>
                      <a:pt x="11687" y="43398"/>
                    </a:cubicBezTo>
                    <a:close/>
                  </a:path>
                </a:pathLst>
              </a:custGeom>
              <a:solidFill>
                <a:srgbClr val="404947"/>
              </a:solidFill>
              <a:ln w="9525" cap="flat">
                <a:noFill/>
                <a:prstDash val="solid"/>
                <a:miter/>
              </a:ln>
            </p:spPr>
            <p:txBody>
              <a:bodyPr rtlCol="0" anchor="ctr"/>
              <a:lstStyle/>
              <a:p>
                <a:endParaRPr lang="nl-NL" sz="2400"/>
              </a:p>
            </p:txBody>
          </p:sp>
          <p:sp>
            <p:nvSpPr>
              <p:cNvPr id="440" name="Vrije vorm 439">
                <a:extLst>
                  <a:ext uri="{FF2B5EF4-FFF2-40B4-BE49-F238E27FC236}">
                    <a16:creationId xmlns:a16="http://schemas.microsoft.com/office/drawing/2014/main" id="{14CFF4EC-F68E-D176-17EB-DEE9EC7550CF}"/>
                  </a:ext>
                </a:extLst>
              </p:cNvPr>
              <p:cNvSpPr/>
              <p:nvPr/>
            </p:nvSpPr>
            <p:spPr>
              <a:xfrm>
                <a:off x="5789866" y="1628671"/>
                <a:ext cx="120767" cy="39547"/>
              </a:xfrm>
              <a:custGeom>
                <a:avLst/>
                <a:gdLst>
                  <a:gd name="connsiteX0" fmla="*/ 15402 w 120767"/>
                  <a:gd name="connsiteY0" fmla="*/ 39548 h 39547"/>
                  <a:gd name="connsiteX1" fmla="*/ 0 w 120767"/>
                  <a:gd name="connsiteY1" fmla="*/ 23498 h 39547"/>
                  <a:gd name="connsiteX2" fmla="*/ 120768 w 120767"/>
                  <a:gd name="connsiteY2" fmla="*/ 8191 h 39547"/>
                  <a:gd name="connsiteX3" fmla="*/ 114100 w 120767"/>
                  <a:gd name="connsiteY3" fmla="*/ 29403 h 39547"/>
                  <a:gd name="connsiteX4" fmla="*/ 15402 w 120767"/>
                  <a:gd name="connsiteY4" fmla="*/ 39548 h 39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67" h="39547">
                    <a:moveTo>
                      <a:pt x="15402" y="39548"/>
                    </a:moveTo>
                    <a:lnTo>
                      <a:pt x="0" y="23498"/>
                    </a:lnTo>
                    <a:cubicBezTo>
                      <a:pt x="1714" y="21879"/>
                      <a:pt x="42443" y="-16336"/>
                      <a:pt x="120768" y="8191"/>
                    </a:cubicBezTo>
                    <a:lnTo>
                      <a:pt x="114100" y="29403"/>
                    </a:lnTo>
                    <a:cubicBezTo>
                      <a:pt x="49025" y="8915"/>
                      <a:pt x="16736" y="38290"/>
                      <a:pt x="15402" y="39548"/>
                    </a:cubicBezTo>
                    <a:close/>
                  </a:path>
                </a:pathLst>
              </a:custGeom>
              <a:solidFill>
                <a:srgbClr val="404947"/>
              </a:solidFill>
              <a:ln w="9525" cap="flat">
                <a:noFill/>
                <a:prstDash val="solid"/>
                <a:miter/>
              </a:ln>
            </p:spPr>
            <p:txBody>
              <a:bodyPr rtlCol="0" anchor="ctr"/>
              <a:lstStyle/>
              <a:p>
                <a:endParaRPr lang="nl-NL" sz="2400"/>
              </a:p>
            </p:txBody>
          </p:sp>
          <p:sp>
            <p:nvSpPr>
              <p:cNvPr id="441" name="Vrije vorm 440">
                <a:extLst>
                  <a:ext uri="{FF2B5EF4-FFF2-40B4-BE49-F238E27FC236}">
                    <a16:creationId xmlns:a16="http://schemas.microsoft.com/office/drawing/2014/main" id="{733B1B16-26EE-01D8-11E7-41B35D2650B9}"/>
                  </a:ext>
                </a:extLst>
              </p:cNvPr>
              <p:cNvSpPr/>
              <p:nvPr/>
            </p:nvSpPr>
            <p:spPr>
              <a:xfrm>
                <a:off x="5188540" y="1807978"/>
                <a:ext cx="134391" cy="207867"/>
              </a:xfrm>
              <a:custGeom>
                <a:avLst/>
                <a:gdLst>
                  <a:gd name="connsiteX0" fmla="*/ 112903 w 134391"/>
                  <a:gd name="connsiteY0" fmla="*/ 35539 h 207867"/>
                  <a:gd name="connsiteX1" fmla="*/ 63878 w 134391"/>
                  <a:gd name="connsiteY1" fmla="*/ 163 h 207867"/>
                  <a:gd name="connsiteX2" fmla="*/ 1251 w 134391"/>
                  <a:gd name="connsiteY2" fmla="*/ 90565 h 207867"/>
                  <a:gd name="connsiteX3" fmla="*/ 117475 w 134391"/>
                  <a:gd name="connsiteY3" fmla="*/ 205798 h 207867"/>
                  <a:gd name="connsiteX4" fmla="*/ 112903 w 134391"/>
                  <a:gd name="connsiteY4" fmla="*/ 35539 h 20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91" h="207867">
                    <a:moveTo>
                      <a:pt x="112903" y="35539"/>
                    </a:moveTo>
                    <a:cubicBezTo>
                      <a:pt x="102207" y="15651"/>
                      <a:pt x="90482" y="2344"/>
                      <a:pt x="63878" y="163"/>
                    </a:cubicBezTo>
                    <a:cubicBezTo>
                      <a:pt x="37284" y="-2018"/>
                      <a:pt x="-8112" y="17118"/>
                      <a:pt x="1251" y="90565"/>
                    </a:cubicBezTo>
                    <a:cubicBezTo>
                      <a:pt x="10624" y="163993"/>
                      <a:pt x="79832" y="219429"/>
                      <a:pt x="117475" y="205798"/>
                    </a:cubicBezTo>
                    <a:cubicBezTo>
                      <a:pt x="155118" y="192149"/>
                      <a:pt x="119075" y="54665"/>
                      <a:pt x="112903" y="35539"/>
                    </a:cubicBezTo>
                    <a:close/>
                  </a:path>
                </a:pathLst>
              </a:custGeom>
              <a:solidFill>
                <a:srgbClr val="D3A77F"/>
              </a:solidFill>
              <a:ln w="9525" cap="flat">
                <a:noFill/>
                <a:prstDash val="solid"/>
                <a:miter/>
              </a:ln>
            </p:spPr>
            <p:txBody>
              <a:bodyPr rtlCol="0" anchor="ctr"/>
              <a:lstStyle/>
              <a:p>
                <a:endParaRPr lang="nl-NL" sz="2400"/>
              </a:p>
            </p:txBody>
          </p:sp>
          <p:sp>
            <p:nvSpPr>
              <p:cNvPr id="442" name="Vrije vorm 441">
                <a:extLst>
                  <a:ext uri="{FF2B5EF4-FFF2-40B4-BE49-F238E27FC236}">
                    <a16:creationId xmlns:a16="http://schemas.microsoft.com/office/drawing/2014/main" id="{5717B6AE-3B46-33F1-4424-AC3E1A55A000}"/>
                  </a:ext>
                </a:extLst>
              </p:cNvPr>
              <p:cNvSpPr/>
              <p:nvPr/>
            </p:nvSpPr>
            <p:spPr>
              <a:xfrm>
                <a:off x="5391764" y="1693509"/>
                <a:ext cx="626604" cy="228620"/>
              </a:xfrm>
              <a:custGeom>
                <a:avLst/>
                <a:gdLst>
                  <a:gd name="connsiteX0" fmla="*/ 334265 w 626604"/>
                  <a:gd name="connsiteY0" fmla="*/ 34451 h 228620"/>
                  <a:gd name="connsiteX1" fmla="*/ 3290 w 626604"/>
                  <a:gd name="connsiteY1" fmla="*/ 60568 h 228620"/>
                  <a:gd name="connsiteX2" fmla="*/ 63279 w 626604"/>
                  <a:gd name="connsiteY2" fmla="*/ 225189 h 228620"/>
                  <a:gd name="connsiteX3" fmla="*/ 287117 w 626604"/>
                  <a:gd name="connsiteY3" fmla="*/ 213949 h 228620"/>
                  <a:gd name="connsiteX4" fmla="*/ 331074 w 626604"/>
                  <a:gd name="connsiteY4" fmla="*/ 73951 h 228620"/>
                  <a:gd name="connsiteX5" fmla="*/ 333436 w 626604"/>
                  <a:gd name="connsiteY5" fmla="*/ 59406 h 228620"/>
                  <a:gd name="connsiteX6" fmla="*/ 389958 w 626604"/>
                  <a:gd name="connsiteY6" fmla="*/ 54406 h 228620"/>
                  <a:gd name="connsiteX7" fmla="*/ 394787 w 626604"/>
                  <a:gd name="connsiteY7" fmla="*/ 68522 h 228620"/>
                  <a:gd name="connsiteX8" fmla="*/ 461834 w 626604"/>
                  <a:gd name="connsiteY8" fmla="*/ 199052 h 228620"/>
                  <a:gd name="connsiteX9" fmla="*/ 586459 w 626604"/>
                  <a:gd name="connsiteY9" fmla="*/ 180612 h 228620"/>
                  <a:gd name="connsiteX10" fmla="*/ 617720 w 626604"/>
                  <a:gd name="connsiteY10" fmla="*/ 8190 h 228620"/>
                  <a:gd name="connsiteX11" fmla="*/ 386624 w 626604"/>
                  <a:gd name="connsiteY11" fmla="*/ 29736 h 228620"/>
                  <a:gd name="connsiteX12" fmla="*/ 334265 w 626604"/>
                  <a:gd name="connsiteY12" fmla="*/ 34451 h 228620"/>
                  <a:gd name="connsiteX13" fmla="*/ 334265 w 626604"/>
                  <a:gd name="connsiteY13" fmla="*/ 34451 h 228620"/>
                  <a:gd name="connsiteX14" fmla="*/ 416276 w 626604"/>
                  <a:gd name="connsiteY14" fmla="*/ 42309 h 228620"/>
                  <a:gd name="connsiteX15" fmla="*/ 589116 w 626604"/>
                  <a:gd name="connsiteY15" fmla="*/ 25745 h 228620"/>
                  <a:gd name="connsiteX16" fmla="*/ 563561 w 626604"/>
                  <a:gd name="connsiteY16" fmla="*/ 166553 h 228620"/>
                  <a:gd name="connsiteX17" fmla="*/ 479731 w 626604"/>
                  <a:gd name="connsiteY17" fmla="*/ 180088 h 228620"/>
                  <a:gd name="connsiteX18" fmla="*/ 425010 w 626604"/>
                  <a:gd name="connsiteY18" fmla="*/ 73484 h 228620"/>
                  <a:gd name="connsiteX19" fmla="*/ 416276 w 626604"/>
                  <a:gd name="connsiteY19" fmla="*/ 42309 h 228620"/>
                  <a:gd name="connsiteX20" fmla="*/ 416276 w 626604"/>
                  <a:gd name="connsiteY20" fmla="*/ 42309 h 228620"/>
                  <a:gd name="connsiteX21" fmla="*/ 305490 w 626604"/>
                  <a:gd name="connsiteY21" fmla="*/ 51758 h 228620"/>
                  <a:gd name="connsiteX22" fmla="*/ 302147 w 626604"/>
                  <a:gd name="connsiteY22" fmla="*/ 83952 h 228620"/>
                  <a:gd name="connsiteX23" fmla="*/ 266238 w 626604"/>
                  <a:gd name="connsiteY23" fmla="*/ 198281 h 228620"/>
                  <a:gd name="connsiteX24" fmla="*/ 83444 w 626604"/>
                  <a:gd name="connsiteY24" fmla="*/ 207463 h 228620"/>
                  <a:gd name="connsiteX25" fmla="*/ 34456 w 626604"/>
                  <a:gd name="connsiteY25" fmla="*/ 73017 h 228620"/>
                  <a:gd name="connsiteX26" fmla="*/ 305490 w 626604"/>
                  <a:gd name="connsiteY26" fmla="*/ 51758 h 22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26604" h="228620">
                    <a:moveTo>
                      <a:pt x="334265" y="34451"/>
                    </a:moveTo>
                    <a:cubicBezTo>
                      <a:pt x="306700" y="32822"/>
                      <a:pt x="102789" y="17858"/>
                      <a:pt x="3290" y="60568"/>
                    </a:cubicBezTo>
                    <a:cubicBezTo>
                      <a:pt x="-14359" y="115670"/>
                      <a:pt x="43829" y="215683"/>
                      <a:pt x="63279" y="225189"/>
                    </a:cubicBezTo>
                    <a:cubicBezTo>
                      <a:pt x="82710" y="234695"/>
                      <a:pt x="254294" y="222312"/>
                      <a:pt x="287117" y="213949"/>
                    </a:cubicBezTo>
                    <a:cubicBezTo>
                      <a:pt x="320311" y="209987"/>
                      <a:pt x="327464" y="89877"/>
                      <a:pt x="331074" y="73951"/>
                    </a:cubicBezTo>
                    <a:cubicBezTo>
                      <a:pt x="332093" y="69446"/>
                      <a:pt x="332865" y="64388"/>
                      <a:pt x="333436" y="59406"/>
                    </a:cubicBezTo>
                    <a:cubicBezTo>
                      <a:pt x="358926" y="51253"/>
                      <a:pt x="363460" y="48938"/>
                      <a:pt x="389958" y="54406"/>
                    </a:cubicBezTo>
                    <a:cubicBezTo>
                      <a:pt x="391387" y="59273"/>
                      <a:pt x="393025" y="64216"/>
                      <a:pt x="394787" y="68522"/>
                    </a:cubicBezTo>
                    <a:cubicBezTo>
                      <a:pt x="401054" y="83609"/>
                      <a:pt x="428429" y="200776"/>
                      <a:pt x="461834" y="199052"/>
                    </a:cubicBezTo>
                    <a:cubicBezTo>
                      <a:pt x="495590" y="201748"/>
                      <a:pt x="568914" y="193271"/>
                      <a:pt x="586459" y="180612"/>
                    </a:cubicBezTo>
                    <a:cubicBezTo>
                      <a:pt x="604014" y="167934"/>
                      <a:pt x="644447" y="59511"/>
                      <a:pt x="617720" y="8190"/>
                    </a:cubicBezTo>
                    <a:cubicBezTo>
                      <a:pt x="514374" y="-16603"/>
                      <a:pt x="419133" y="22078"/>
                      <a:pt x="386624" y="29736"/>
                    </a:cubicBezTo>
                    <a:cubicBezTo>
                      <a:pt x="358821" y="26326"/>
                      <a:pt x="361221" y="27440"/>
                      <a:pt x="334265" y="34451"/>
                    </a:cubicBezTo>
                    <a:lnTo>
                      <a:pt x="334265" y="34451"/>
                    </a:lnTo>
                    <a:close/>
                    <a:moveTo>
                      <a:pt x="416276" y="42309"/>
                    </a:moveTo>
                    <a:cubicBezTo>
                      <a:pt x="435173" y="37965"/>
                      <a:pt x="502124" y="4885"/>
                      <a:pt x="589116" y="25745"/>
                    </a:cubicBezTo>
                    <a:cubicBezTo>
                      <a:pt x="610938" y="67674"/>
                      <a:pt x="577915" y="156218"/>
                      <a:pt x="563561" y="166553"/>
                    </a:cubicBezTo>
                    <a:cubicBezTo>
                      <a:pt x="549245" y="176888"/>
                      <a:pt x="507325" y="182298"/>
                      <a:pt x="479731" y="180088"/>
                    </a:cubicBezTo>
                    <a:cubicBezTo>
                      <a:pt x="452480" y="181498"/>
                      <a:pt x="430115" y="85829"/>
                      <a:pt x="425010" y="73484"/>
                    </a:cubicBezTo>
                    <a:cubicBezTo>
                      <a:pt x="419895" y="61140"/>
                      <a:pt x="416276" y="42309"/>
                      <a:pt x="416276" y="42309"/>
                    </a:cubicBezTo>
                    <a:lnTo>
                      <a:pt x="416276" y="42309"/>
                    </a:lnTo>
                    <a:close/>
                    <a:moveTo>
                      <a:pt x="305490" y="51758"/>
                    </a:moveTo>
                    <a:cubicBezTo>
                      <a:pt x="305490" y="51758"/>
                      <a:pt x="305081" y="70931"/>
                      <a:pt x="302147" y="83952"/>
                    </a:cubicBezTo>
                    <a:cubicBezTo>
                      <a:pt x="299194" y="96982"/>
                      <a:pt x="293355" y="195061"/>
                      <a:pt x="266238" y="198281"/>
                    </a:cubicBezTo>
                    <a:cubicBezTo>
                      <a:pt x="239453" y="205120"/>
                      <a:pt x="99322" y="215226"/>
                      <a:pt x="83444" y="207463"/>
                    </a:cubicBezTo>
                    <a:cubicBezTo>
                      <a:pt x="67584" y="199700"/>
                      <a:pt x="20036" y="118023"/>
                      <a:pt x="34456" y="73017"/>
                    </a:cubicBezTo>
                    <a:cubicBezTo>
                      <a:pt x="116647" y="37746"/>
                      <a:pt x="286135" y="50662"/>
                      <a:pt x="305490" y="51758"/>
                    </a:cubicBezTo>
                    <a:close/>
                  </a:path>
                </a:pathLst>
              </a:custGeom>
              <a:solidFill>
                <a:srgbClr val="FFFFFF"/>
              </a:solidFill>
              <a:ln w="9525" cap="flat">
                <a:noFill/>
                <a:prstDash val="solid"/>
                <a:miter/>
              </a:ln>
            </p:spPr>
            <p:txBody>
              <a:bodyPr rtlCol="0" anchor="ctr"/>
              <a:lstStyle/>
              <a:p>
                <a:endParaRPr lang="nl-NL" sz="2400"/>
              </a:p>
            </p:txBody>
          </p:sp>
          <p:sp>
            <p:nvSpPr>
              <p:cNvPr id="443" name="Vrije vorm 442">
                <a:extLst>
                  <a:ext uri="{FF2B5EF4-FFF2-40B4-BE49-F238E27FC236}">
                    <a16:creationId xmlns:a16="http://schemas.microsoft.com/office/drawing/2014/main" id="{41142BE6-E65F-CC04-B38E-5413BFF18974}"/>
                  </a:ext>
                </a:extLst>
              </p:cNvPr>
              <p:cNvSpPr/>
              <p:nvPr/>
            </p:nvSpPr>
            <p:spPr>
              <a:xfrm>
                <a:off x="6039905" y="2886066"/>
                <a:ext cx="765895" cy="1335975"/>
              </a:xfrm>
              <a:custGeom>
                <a:avLst/>
                <a:gdLst>
                  <a:gd name="connsiteX0" fmla="*/ 171176 w 765895"/>
                  <a:gd name="connsiteY0" fmla="*/ 0 h 1335975"/>
                  <a:gd name="connsiteX1" fmla="*/ 577513 w 765895"/>
                  <a:gd name="connsiteY1" fmla="*/ 523265 h 1335975"/>
                  <a:gd name="connsiteX2" fmla="*/ 760145 w 765895"/>
                  <a:gd name="connsiteY2" fmla="*/ 1168842 h 1335975"/>
                  <a:gd name="connsiteX3" fmla="*/ 381288 w 765895"/>
                  <a:gd name="connsiteY3" fmla="*/ 1168632 h 1335975"/>
                  <a:gd name="connsiteX4" fmla="*/ 87566 w 765895"/>
                  <a:gd name="connsiteY4" fmla="*/ 639604 h 1335975"/>
                  <a:gd name="connsiteX5" fmla="*/ 171176 w 765895"/>
                  <a:gd name="connsiteY5" fmla="*/ 0 h 133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95" h="1335975">
                    <a:moveTo>
                      <a:pt x="171176" y="0"/>
                    </a:moveTo>
                    <a:cubicBezTo>
                      <a:pt x="357571" y="19069"/>
                      <a:pt x="392337" y="129359"/>
                      <a:pt x="577513" y="523265"/>
                    </a:cubicBezTo>
                    <a:cubicBezTo>
                      <a:pt x="762688" y="917172"/>
                      <a:pt x="733256" y="1114892"/>
                      <a:pt x="760145" y="1168842"/>
                    </a:cubicBezTo>
                    <a:cubicBezTo>
                      <a:pt x="801636" y="1251976"/>
                      <a:pt x="612803" y="1499388"/>
                      <a:pt x="381288" y="1168632"/>
                    </a:cubicBezTo>
                    <a:cubicBezTo>
                      <a:pt x="240975" y="968150"/>
                      <a:pt x="116283" y="703736"/>
                      <a:pt x="87566" y="639604"/>
                    </a:cubicBezTo>
                    <a:cubicBezTo>
                      <a:pt x="32739" y="517160"/>
                      <a:pt x="-116022" y="63189"/>
                      <a:pt x="171176" y="0"/>
                    </a:cubicBezTo>
                    <a:close/>
                  </a:path>
                </a:pathLst>
              </a:custGeom>
              <a:solidFill>
                <a:srgbClr val="FFFFFF"/>
              </a:solidFill>
              <a:ln w="9525" cap="flat">
                <a:noFill/>
                <a:prstDash val="solid"/>
                <a:miter/>
              </a:ln>
            </p:spPr>
            <p:txBody>
              <a:bodyPr rtlCol="0" anchor="ctr"/>
              <a:lstStyle/>
              <a:p>
                <a:endParaRPr lang="nl-NL" sz="2400"/>
              </a:p>
            </p:txBody>
          </p:sp>
          <p:sp>
            <p:nvSpPr>
              <p:cNvPr id="444" name="Vrije vorm 443">
                <a:extLst>
                  <a:ext uri="{FF2B5EF4-FFF2-40B4-BE49-F238E27FC236}">
                    <a16:creationId xmlns:a16="http://schemas.microsoft.com/office/drawing/2014/main" id="{782CAE2C-77D2-A93A-2DB9-8D1DF7A3776A}"/>
                  </a:ext>
                </a:extLst>
              </p:cNvPr>
              <p:cNvSpPr/>
              <p:nvPr/>
            </p:nvSpPr>
            <p:spPr>
              <a:xfrm>
                <a:off x="6027162" y="2525754"/>
                <a:ext cx="681352" cy="1092793"/>
              </a:xfrm>
              <a:custGeom>
                <a:avLst/>
                <a:gdLst>
                  <a:gd name="connsiteX0" fmla="*/ 681352 w 681352"/>
                  <a:gd name="connsiteY0" fmla="*/ 1072401 h 1092793"/>
                  <a:gd name="connsiteX1" fmla="*/ 346110 w 681352"/>
                  <a:gd name="connsiteY1" fmla="*/ 363131 h 1092793"/>
                  <a:gd name="connsiteX2" fmla="*/ 3296 w 681352"/>
                  <a:gd name="connsiteY2" fmla="*/ 0 h 1092793"/>
                  <a:gd name="connsiteX3" fmla="*/ 0 w 681352"/>
                  <a:gd name="connsiteY3" fmla="*/ 21793 h 1092793"/>
                  <a:gd name="connsiteX4" fmla="*/ 326184 w 681352"/>
                  <a:gd name="connsiteY4" fmla="*/ 372599 h 1092793"/>
                  <a:gd name="connsiteX5" fmla="*/ 666636 w 681352"/>
                  <a:gd name="connsiteY5" fmla="*/ 1092794 h 1092793"/>
                  <a:gd name="connsiteX6" fmla="*/ 681352 w 681352"/>
                  <a:gd name="connsiteY6" fmla="*/ 1072401 h 109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1352" h="1092793">
                    <a:moveTo>
                      <a:pt x="681352" y="1072401"/>
                    </a:moveTo>
                    <a:cubicBezTo>
                      <a:pt x="610657" y="922268"/>
                      <a:pt x="461143" y="605133"/>
                      <a:pt x="346110" y="363131"/>
                    </a:cubicBezTo>
                    <a:cubicBezTo>
                      <a:pt x="188252" y="31147"/>
                      <a:pt x="10753" y="1114"/>
                      <a:pt x="3296" y="0"/>
                    </a:cubicBezTo>
                    <a:lnTo>
                      <a:pt x="0" y="21793"/>
                    </a:lnTo>
                    <a:cubicBezTo>
                      <a:pt x="1724" y="22041"/>
                      <a:pt x="173984" y="52473"/>
                      <a:pt x="326184" y="372599"/>
                    </a:cubicBezTo>
                    <a:cubicBezTo>
                      <a:pt x="444170" y="620716"/>
                      <a:pt x="598332" y="947719"/>
                      <a:pt x="666636" y="1092794"/>
                    </a:cubicBezTo>
                    <a:lnTo>
                      <a:pt x="681352" y="1072401"/>
                    </a:lnTo>
                    <a:close/>
                  </a:path>
                </a:pathLst>
              </a:custGeom>
              <a:solidFill>
                <a:srgbClr val="D0E7F7"/>
              </a:solidFill>
              <a:ln w="9525" cap="flat">
                <a:noFill/>
                <a:prstDash val="solid"/>
                <a:miter/>
              </a:ln>
            </p:spPr>
            <p:txBody>
              <a:bodyPr rtlCol="0" anchor="ctr"/>
              <a:lstStyle/>
              <a:p>
                <a:endParaRPr lang="nl-NL" sz="2400"/>
              </a:p>
            </p:txBody>
          </p:sp>
          <p:sp>
            <p:nvSpPr>
              <p:cNvPr id="445" name="Vrije vorm 444">
                <a:extLst>
                  <a:ext uri="{FF2B5EF4-FFF2-40B4-BE49-F238E27FC236}">
                    <a16:creationId xmlns:a16="http://schemas.microsoft.com/office/drawing/2014/main" id="{BABBB0DB-2126-25AE-A0AB-E0B805EE5F4C}"/>
                  </a:ext>
                </a:extLst>
              </p:cNvPr>
              <p:cNvSpPr/>
              <p:nvPr/>
            </p:nvSpPr>
            <p:spPr>
              <a:xfrm>
                <a:off x="4889826" y="1161020"/>
                <a:ext cx="1303210" cy="1290145"/>
              </a:xfrm>
              <a:custGeom>
                <a:avLst/>
                <a:gdLst>
                  <a:gd name="connsiteX0" fmla="*/ 895573 w 1303210"/>
                  <a:gd name="connsiteY0" fmla="*/ 109234 h 1290145"/>
                  <a:gd name="connsiteX1" fmla="*/ 279391 w 1303210"/>
                  <a:gd name="connsiteY1" fmla="*/ 116264 h 1290145"/>
                  <a:gd name="connsiteX2" fmla="*/ 50239 w 1303210"/>
                  <a:gd name="connsiteY2" fmla="*/ 781928 h 1290145"/>
                  <a:gd name="connsiteX3" fmla="*/ 139678 w 1303210"/>
                  <a:gd name="connsiteY3" fmla="*/ 1101673 h 1290145"/>
                  <a:gd name="connsiteX4" fmla="*/ 304937 w 1303210"/>
                  <a:gd name="connsiteY4" fmla="*/ 1221764 h 1290145"/>
                  <a:gd name="connsiteX5" fmla="*/ 672087 w 1303210"/>
                  <a:gd name="connsiteY5" fmla="*/ 1158861 h 1290145"/>
                  <a:gd name="connsiteX6" fmla="*/ 838423 w 1303210"/>
                  <a:gd name="connsiteY6" fmla="*/ 1052638 h 1290145"/>
                  <a:gd name="connsiteX7" fmla="*/ 1157825 w 1303210"/>
                  <a:gd name="connsiteY7" fmla="*/ 1034255 h 1290145"/>
                  <a:gd name="connsiteX8" fmla="*/ 1266762 w 1303210"/>
                  <a:gd name="connsiteY8" fmla="*/ 718663 h 1290145"/>
                  <a:gd name="connsiteX9" fmla="*/ 1214327 w 1303210"/>
                  <a:gd name="connsiteY9" fmla="*/ 329938 h 1290145"/>
                  <a:gd name="connsiteX10" fmla="*/ 895573 w 1303210"/>
                  <a:gd name="connsiteY10" fmla="*/ 109234 h 129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3210" h="1290145">
                    <a:moveTo>
                      <a:pt x="895573" y="109234"/>
                    </a:moveTo>
                    <a:cubicBezTo>
                      <a:pt x="782845" y="-17477"/>
                      <a:pt x="452136" y="-56825"/>
                      <a:pt x="279391" y="116264"/>
                    </a:cubicBezTo>
                    <a:cubicBezTo>
                      <a:pt x="12776" y="383440"/>
                      <a:pt x="155385" y="662075"/>
                      <a:pt x="50239" y="781928"/>
                    </a:cubicBezTo>
                    <a:cubicBezTo>
                      <a:pt x="-67643" y="916326"/>
                      <a:pt x="46752" y="1083728"/>
                      <a:pt x="139678" y="1101673"/>
                    </a:cubicBezTo>
                    <a:cubicBezTo>
                      <a:pt x="232604" y="1119627"/>
                      <a:pt x="231242" y="1163757"/>
                      <a:pt x="304937" y="1221764"/>
                    </a:cubicBezTo>
                    <a:cubicBezTo>
                      <a:pt x="424552" y="1315861"/>
                      <a:pt x="585743" y="1328568"/>
                      <a:pt x="672087" y="1158861"/>
                    </a:cubicBezTo>
                    <a:cubicBezTo>
                      <a:pt x="708892" y="1086471"/>
                      <a:pt x="838423" y="1052638"/>
                      <a:pt x="838423" y="1052638"/>
                    </a:cubicBezTo>
                    <a:cubicBezTo>
                      <a:pt x="893906" y="1008909"/>
                      <a:pt x="968534" y="1080460"/>
                      <a:pt x="1157825" y="1034255"/>
                    </a:cubicBezTo>
                    <a:cubicBezTo>
                      <a:pt x="1277163" y="1005118"/>
                      <a:pt x="1351620" y="816599"/>
                      <a:pt x="1266762" y="718663"/>
                    </a:cubicBezTo>
                    <a:cubicBezTo>
                      <a:pt x="1115924" y="544565"/>
                      <a:pt x="1235111" y="462364"/>
                      <a:pt x="1214327" y="329938"/>
                    </a:cubicBezTo>
                    <a:cubicBezTo>
                      <a:pt x="1187200" y="157078"/>
                      <a:pt x="1068937" y="45464"/>
                      <a:pt x="895573" y="109234"/>
                    </a:cubicBezTo>
                    <a:close/>
                  </a:path>
                </a:pathLst>
              </a:custGeom>
              <a:solidFill>
                <a:srgbClr val="404947"/>
              </a:solidFill>
              <a:ln w="9525" cap="flat">
                <a:noFill/>
                <a:prstDash val="solid"/>
                <a:miter/>
              </a:ln>
            </p:spPr>
            <p:txBody>
              <a:bodyPr rtlCol="0" anchor="ctr"/>
              <a:lstStyle/>
              <a:p>
                <a:endParaRPr lang="nl-NL" sz="2400"/>
              </a:p>
            </p:txBody>
          </p:sp>
          <p:sp>
            <p:nvSpPr>
              <p:cNvPr id="446" name="Vrije vorm 445">
                <a:extLst>
                  <a:ext uri="{FF2B5EF4-FFF2-40B4-BE49-F238E27FC236}">
                    <a16:creationId xmlns:a16="http://schemas.microsoft.com/office/drawing/2014/main" id="{C5668AFC-BBCE-E6A6-FB44-45CDD64C78CF}"/>
                  </a:ext>
                </a:extLst>
              </p:cNvPr>
              <p:cNvSpPr/>
              <p:nvPr/>
            </p:nvSpPr>
            <p:spPr>
              <a:xfrm>
                <a:off x="5434612" y="1916797"/>
                <a:ext cx="765597" cy="483031"/>
              </a:xfrm>
              <a:custGeom>
                <a:avLst/>
                <a:gdLst>
                  <a:gd name="connsiteX0" fmla="*/ 0 w 765597"/>
                  <a:gd name="connsiteY0" fmla="*/ 327389 h 483031"/>
                  <a:gd name="connsiteX1" fmla="*/ 431797 w 765597"/>
                  <a:gd name="connsiteY1" fmla="*/ 468102 h 483031"/>
                  <a:gd name="connsiteX2" fmla="*/ 756723 w 765597"/>
                  <a:gd name="connsiteY2" fmla="*/ 43201 h 483031"/>
                  <a:gd name="connsiteX3" fmla="*/ 230905 w 765597"/>
                  <a:gd name="connsiteY3" fmla="*/ 19170 h 483031"/>
                  <a:gd name="connsiteX4" fmla="*/ 0 w 765597"/>
                  <a:gd name="connsiteY4" fmla="*/ 327389 h 483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597" h="483031">
                    <a:moveTo>
                      <a:pt x="0" y="327389"/>
                    </a:moveTo>
                    <a:cubicBezTo>
                      <a:pt x="0" y="327389"/>
                      <a:pt x="131179" y="540264"/>
                      <a:pt x="431797" y="468102"/>
                    </a:cubicBezTo>
                    <a:cubicBezTo>
                      <a:pt x="732406" y="395941"/>
                      <a:pt x="791470" y="123516"/>
                      <a:pt x="756723" y="43201"/>
                    </a:cubicBezTo>
                    <a:cubicBezTo>
                      <a:pt x="721976" y="-37114"/>
                      <a:pt x="230905" y="19170"/>
                      <a:pt x="230905" y="19170"/>
                    </a:cubicBezTo>
                    <a:lnTo>
                      <a:pt x="0" y="327389"/>
                    </a:lnTo>
                    <a:close/>
                  </a:path>
                </a:pathLst>
              </a:custGeom>
              <a:solidFill>
                <a:srgbClr val="404947"/>
              </a:solidFill>
              <a:ln w="9525" cap="flat">
                <a:noFill/>
                <a:prstDash val="solid"/>
                <a:miter/>
              </a:ln>
            </p:spPr>
            <p:txBody>
              <a:bodyPr rtlCol="0" anchor="ctr"/>
              <a:lstStyle/>
              <a:p>
                <a:endParaRPr lang="nl-NL" sz="2400"/>
              </a:p>
            </p:txBody>
          </p:sp>
          <p:sp>
            <p:nvSpPr>
              <p:cNvPr id="447" name="Vrije vorm 446">
                <a:extLst>
                  <a:ext uri="{FF2B5EF4-FFF2-40B4-BE49-F238E27FC236}">
                    <a16:creationId xmlns:a16="http://schemas.microsoft.com/office/drawing/2014/main" id="{69C913A2-65CF-0B6A-DCD8-1299F0320720}"/>
                  </a:ext>
                </a:extLst>
              </p:cNvPr>
              <p:cNvSpPr/>
              <p:nvPr/>
            </p:nvSpPr>
            <p:spPr>
              <a:xfrm>
                <a:off x="5358031" y="2480587"/>
                <a:ext cx="496262" cy="248650"/>
              </a:xfrm>
              <a:custGeom>
                <a:avLst/>
                <a:gdLst>
                  <a:gd name="connsiteX0" fmla="*/ 496262 w 496262"/>
                  <a:gd name="connsiteY0" fmla="*/ 16536 h 248650"/>
                  <a:gd name="connsiteX1" fmla="*/ 63865 w 496262"/>
                  <a:gd name="connsiteY1" fmla="*/ 0 h 248650"/>
                  <a:gd name="connsiteX2" fmla="*/ 5200 w 496262"/>
                  <a:gd name="connsiteY2" fmla="*/ 8268 h 248650"/>
                  <a:gd name="connsiteX3" fmla="*/ 0 w 496262"/>
                  <a:gd name="connsiteY3" fmla="*/ 71428 h 248650"/>
                  <a:gd name="connsiteX4" fmla="*/ 128435 w 496262"/>
                  <a:gd name="connsiteY4" fmla="*/ 228562 h 248650"/>
                  <a:gd name="connsiteX5" fmla="*/ 351587 w 496262"/>
                  <a:gd name="connsiteY5" fmla="*/ 248650 h 248650"/>
                  <a:gd name="connsiteX6" fmla="*/ 475002 w 496262"/>
                  <a:gd name="connsiteY6" fmla="*/ 212065 h 24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262" h="248650">
                    <a:moveTo>
                      <a:pt x="496262" y="16536"/>
                    </a:moveTo>
                    <a:lnTo>
                      <a:pt x="63865" y="0"/>
                    </a:lnTo>
                    <a:lnTo>
                      <a:pt x="5200" y="8268"/>
                    </a:lnTo>
                    <a:lnTo>
                      <a:pt x="0" y="71428"/>
                    </a:lnTo>
                    <a:lnTo>
                      <a:pt x="128435" y="228562"/>
                    </a:lnTo>
                    <a:lnTo>
                      <a:pt x="351587" y="248650"/>
                    </a:lnTo>
                    <a:lnTo>
                      <a:pt x="475002" y="212065"/>
                    </a:lnTo>
                    <a:close/>
                  </a:path>
                </a:pathLst>
              </a:custGeom>
              <a:solidFill>
                <a:srgbClr val="FFFFFF"/>
              </a:solidFill>
              <a:ln w="9525" cap="flat">
                <a:noFill/>
                <a:prstDash val="solid"/>
                <a:miter/>
              </a:ln>
            </p:spPr>
            <p:txBody>
              <a:bodyPr rtlCol="0" anchor="ctr"/>
              <a:lstStyle/>
              <a:p>
                <a:endParaRPr lang="nl-NL" sz="2400"/>
              </a:p>
            </p:txBody>
          </p:sp>
          <p:sp>
            <p:nvSpPr>
              <p:cNvPr id="448" name="Vrije vorm 447">
                <a:extLst>
                  <a:ext uri="{FF2B5EF4-FFF2-40B4-BE49-F238E27FC236}">
                    <a16:creationId xmlns:a16="http://schemas.microsoft.com/office/drawing/2014/main" id="{3D8EC993-0BD3-24B7-C6A1-53428AE629EB}"/>
                  </a:ext>
                </a:extLst>
              </p:cNvPr>
              <p:cNvSpPr/>
              <p:nvPr/>
            </p:nvSpPr>
            <p:spPr>
              <a:xfrm>
                <a:off x="5357812" y="2469328"/>
                <a:ext cx="511444" cy="68892"/>
              </a:xfrm>
              <a:custGeom>
                <a:avLst/>
                <a:gdLst>
                  <a:gd name="connsiteX0" fmla="*/ 472859 w 511444"/>
                  <a:gd name="connsiteY0" fmla="*/ 1905 h 68892"/>
                  <a:gd name="connsiteX1" fmla="*/ 112747 w 511444"/>
                  <a:gd name="connsiteY1" fmla="*/ 20393 h 68892"/>
                  <a:gd name="connsiteX2" fmla="*/ 55245 w 511444"/>
                  <a:gd name="connsiteY2" fmla="*/ 0 h 68892"/>
                  <a:gd name="connsiteX3" fmla="*/ 0 w 511444"/>
                  <a:gd name="connsiteY3" fmla="*/ 13097 h 68892"/>
                  <a:gd name="connsiteX4" fmla="*/ 49797 w 511444"/>
                  <a:gd name="connsiteY4" fmla="*/ 39576 h 68892"/>
                  <a:gd name="connsiteX5" fmla="*/ 511445 w 511444"/>
                  <a:gd name="connsiteY5" fmla="*/ 32166 h 68892"/>
                  <a:gd name="connsiteX6" fmla="*/ 472859 w 511444"/>
                  <a:gd name="connsiteY6" fmla="*/ 1905 h 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444" h="68892">
                    <a:moveTo>
                      <a:pt x="472859" y="1905"/>
                    </a:moveTo>
                    <a:cubicBezTo>
                      <a:pt x="385106" y="43158"/>
                      <a:pt x="260795" y="50930"/>
                      <a:pt x="112747" y="20393"/>
                    </a:cubicBezTo>
                    <a:cubicBezTo>
                      <a:pt x="83915" y="14449"/>
                      <a:pt x="66990" y="8877"/>
                      <a:pt x="55245" y="0"/>
                    </a:cubicBezTo>
                    <a:lnTo>
                      <a:pt x="0" y="13097"/>
                    </a:lnTo>
                    <a:cubicBezTo>
                      <a:pt x="14887" y="31194"/>
                      <a:pt x="22489" y="33861"/>
                      <a:pt x="49797" y="39576"/>
                    </a:cubicBezTo>
                    <a:cubicBezTo>
                      <a:pt x="207473" y="72590"/>
                      <a:pt x="350539" y="87068"/>
                      <a:pt x="511445" y="32166"/>
                    </a:cubicBezTo>
                    <a:lnTo>
                      <a:pt x="472859" y="1905"/>
                    </a:lnTo>
                    <a:close/>
                  </a:path>
                </a:pathLst>
              </a:custGeom>
              <a:solidFill>
                <a:srgbClr val="404947"/>
              </a:solidFill>
              <a:ln w="9525" cap="flat">
                <a:noFill/>
                <a:prstDash val="solid"/>
                <a:miter/>
              </a:ln>
            </p:spPr>
            <p:txBody>
              <a:bodyPr rtlCol="0" anchor="ctr"/>
              <a:lstStyle/>
              <a:p>
                <a:endParaRPr lang="nl-NL" sz="2400"/>
              </a:p>
            </p:txBody>
          </p:sp>
          <p:sp>
            <p:nvSpPr>
              <p:cNvPr id="449" name="Vrije vorm 448">
                <a:extLst>
                  <a:ext uri="{FF2B5EF4-FFF2-40B4-BE49-F238E27FC236}">
                    <a16:creationId xmlns:a16="http://schemas.microsoft.com/office/drawing/2014/main" id="{F1E37FC7-4C91-F3F8-75DE-0C7AC532D696}"/>
                  </a:ext>
                </a:extLst>
              </p:cNvPr>
              <p:cNvSpPr/>
              <p:nvPr/>
            </p:nvSpPr>
            <p:spPr>
              <a:xfrm>
                <a:off x="5363231" y="2435400"/>
                <a:ext cx="500320" cy="82994"/>
              </a:xfrm>
              <a:custGeom>
                <a:avLst/>
                <a:gdLst>
                  <a:gd name="connsiteX0" fmla="*/ 0 w 500320"/>
                  <a:gd name="connsiteY0" fmla="*/ 27013 h 82994"/>
                  <a:gd name="connsiteX1" fmla="*/ 2181 w 500320"/>
                  <a:gd name="connsiteY1" fmla="*/ 57883 h 82994"/>
                  <a:gd name="connsiteX2" fmla="*/ 26880 w 500320"/>
                  <a:gd name="connsiteY2" fmla="*/ 79877 h 82994"/>
                  <a:gd name="connsiteX3" fmla="*/ 147761 w 500320"/>
                  <a:gd name="connsiteY3" fmla="*/ 74362 h 82994"/>
                  <a:gd name="connsiteX4" fmla="*/ 346234 w 500320"/>
                  <a:gd name="connsiteY4" fmla="*/ 75724 h 82994"/>
                  <a:gd name="connsiteX5" fmla="*/ 468069 w 500320"/>
                  <a:gd name="connsiteY5" fmla="*/ 82953 h 82994"/>
                  <a:gd name="connsiteX6" fmla="*/ 492681 w 500320"/>
                  <a:gd name="connsiteY6" fmla="*/ 63980 h 82994"/>
                  <a:gd name="connsiteX7" fmla="*/ 500320 w 500320"/>
                  <a:gd name="connsiteY7" fmla="*/ 26003 h 82994"/>
                  <a:gd name="connsiteX8" fmla="*/ 242478 w 500320"/>
                  <a:gd name="connsiteY8" fmla="*/ 0 h 82994"/>
                  <a:gd name="connsiteX9" fmla="*/ 0 w 500320"/>
                  <a:gd name="connsiteY9" fmla="*/ 27013 h 8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320" h="82994">
                    <a:moveTo>
                      <a:pt x="0" y="27013"/>
                    </a:moveTo>
                    <a:lnTo>
                      <a:pt x="2181" y="57883"/>
                    </a:lnTo>
                    <a:cubicBezTo>
                      <a:pt x="3086" y="70704"/>
                      <a:pt x="14040" y="80458"/>
                      <a:pt x="26880" y="79877"/>
                    </a:cubicBezTo>
                    <a:lnTo>
                      <a:pt x="147761" y="74362"/>
                    </a:lnTo>
                    <a:cubicBezTo>
                      <a:pt x="213894" y="71342"/>
                      <a:pt x="280150" y="71799"/>
                      <a:pt x="346234" y="75724"/>
                    </a:cubicBezTo>
                    <a:lnTo>
                      <a:pt x="468069" y="82953"/>
                    </a:lnTo>
                    <a:cubicBezTo>
                      <a:pt x="479851" y="83649"/>
                      <a:pt x="490357" y="75562"/>
                      <a:pt x="492681" y="63980"/>
                    </a:cubicBezTo>
                    <a:lnTo>
                      <a:pt x="500320" y="26003"/>
                    </a:lnTo>
                    <a:lnTo>
                      <a:pt x="242478" y="0"/>
                    </a:lnTo>
                    <a:lnTo>
                      <a:pt x="0" y="27013"/>
                    </a:lnTo>
                    <a:close/>
                  </a:path>
                </a:pathLst>
              </a:custGeom>
              <a:solidFill>
                <a:srgbClr val="D0DCE7"/>
              </a:solidFill>
              <a:ln w="9525" cap="flat">
                <a:noFill/>
                <a:prstDash val="solid"/>
                <a:miter/>
              </a:ln>
            </p:spPr>
            <p:txBody>
              <a:bodyPr rtlCol="0" anchor="ctr"/>
              <a:lstStyle/>
              <a:p>
                <a:endParaRPr lang="nl-NL" sz="2400"/>
              </a:p>
            </p:txBody>
          </p:sp>
          <p:sp>
            <p:nvSpPr>
              <p:cNvPr id="450" name="Vrije vorm 449">
                <a:extLst>
                  <a:ext uri="{FF2B5EF4-FFF2-40B4-BE49-F238E27FC236}">
                    <a16:creationId xmlns:a16="http://schemas.microsoft.com/office/drawing/2014/main" id="{F80C3D4C-3AA5-2AAF-DCF6-93B5479280C9}"/>
                  </a:ext>
                </a:extLst>
              </p:cNvPr>
              <p:cNvSpPr/>
              <p:nvPr/>
            </p:nvSpPr>
            <p:spPr>
              <a:xfrm>
                <a:off x="5345715" y="2461403"/>
                <a:ext cx="548592" cy="47405"/>
              </a:xfrm>
              <a:custGeom>
                <a:avLst/>
                <a:gdLst>
                  <a:gd name="connsiteX0" fmla="*/ 17516 w 548592"/>
                  <a:gd name="connsiteY0" fmla="*/ 1010 h 47405"/>
                  <a:gd name="connsiteX1" fmla="*/ 0 w 548592"/>
                  <a:gd name="connsiteY1" fmla="*/ 22165 h 47405"/>
                  <a:gd name="connsiteX2" fmla="*/ 18888 w 548592"/>
                  <a:gd name="connsiteY2" fmla="*/ 20383 h 47405"/>
                  <a:gd name="connsiteX3" fmla="*/ 330327 w 548592"/>
                  <a:gd name="connsiteY3" fmla="*/ 0 h 47405"/>
                  <a:gd name="connsiteX4" fmla="*/ 508578 w 548592"/>
                  <a:gd name="connsiteY4" fmla="*/ 35719 h 47405"/>
                  <a:gd name="connsiteX5" fmla="*/ 548593 w 548592"/>
                  <a:gd name="connsiteY5" fmla="*/ 47406 h 47405"/>
                  <a:gd name="connsiteX6" fmla="*/ 517836 w 548592"/>
                  <a:gd name="connsiteY6" fmla="*/ 0 h 47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592" h="47405">
                    <a:moveTo>
                      <a:pt x="17516" y="1010"/>
                    </a:moveTo>
                    <a:lnTo>
                      <a:pt x="0" y="22165"/>
                    </a:lnTo>
                    <a:lnTo>
                      <a:pt x="18888" y="20383"/>
                    </a:lnTo>
                    <a:lnTo>
                      <a:pt x="330327" y="0"/>
                    </a:lnTo>
                    <a:lnTo>
                      <a:pt x="508578" y="35719"/>
                    </a:lnTo>
                    <a:lnTo>
                      <a:pt x="548593" y="47406"/>
                    </a:lnTo>
                    <a:lnTo>
                      <a:pt x="517836" y="0"/>
                    </a:lnTo>
                  </a:path>
                </a:pathLst>
              </a:custGeom>
              <a:solidFill>
                <a:srgbClr val="D0DCE7"/>
              </a:solidFill>
              <a:ln w="9525" cap="flat">
                <a:noFill/>
                <a:prstDash val="solid"/>
                <a:miter/>
              </a:ln>
            </p:spPr>
            <p:txBody>
              <a:bodyPr rtlCol="0" anchor="ctr"/>
              <a:lstStyle/>
              <a:p>
                <a:endParaRPr lang="nl-NL" sz="2400"/>
              </a:p>
            </p:txBody>
          </p:sp>
          <p:sp>
            <p:nvSpPr>
              <p:cNvPr id="451" name="Vrije vorm 450">
                <a:extLst>
                  <a:ext uri="{FF2B5EF4-FFF2-40B4-BE49-F238E27FC236}">
                    <a16:creationId xmlns:a16="http://schemas.microsoft.com/office/drawing/2014/main" id="{4C0AE380-47DC-BD3B-F634-0DD47502883E}"/>
                  </a:ext>
                </a:extLst>
              </p:cNvPr>
              <p:cNvSpPr/>
              <p:nvPr/>
            </p:nvSpPr>
            <p:spPr>
              <a:xfrm>
                <a:off x="5856179" y="2492169"/>
                <a:ext cx="13077" cy="9325"/>
              </a:xfrm>
              <a:custGeom>
                <a:avLst/>
                <a:gdLst>
                  <a:gd name="connsiteX0" fmla="*/ 13078 w 13077"/>
                  <a:gd name="connsiteY0" fmla="*/ 9325 h 9325"/>
                  <a:gd name="connsiteX1" fmla="*/ 1191 w 13077"/>
                  <a:gd name="connsiteY1" fmla="*/ 0 h 9325"/>
                  <a:gd name="connsiteX2" fmla="*/ 0 w 13077"/>
                  <a:gd name="connsiteY2" fmla="*/ 5915 h 9325"/>
                  <a:gd name="connsiteX3" fmla="*/ 13078 w 13077"/>
                  <a:gd name="connsiteY3" fmla="*/ 9325 h 9325"/>
                </a:gdLst>
                <a:ahLst/>
                <a:cxnLst>
                  <a:cxn ang="0">
                    <a:pos x="connsiteX0" y="connsiteY0"/>
                  </a:cxn>
                  <a:cxn ang="0">
                    <a:pos x="connsiteX1" y="connsiteY1"/>
                  </a:cxn>
                  <a:cxn ang="0">
                    <a:pos x="connsiteX2" y="connsiteY2"/>
                  </a:cxn>
                  <a:cxn ang="0">
                    <a:pos x="connsiteX3" y="connsiteY3"/>
                  </a:cxn>
                </a:cxnLst>
                <a:rect l="l" t="t" r="r" b="b"/>
                <a:pathLst>
                  <a:path w="13077" h="9325">
                    <a:moveTo>
                      <a:pt x="13078" y="9325"/>
                    </a:moveTo>
                    <a:cubicBezTo>
                      <a:pt x="13078" y="9325"/>
                      <a:pt x="11954" y="-19"/>
                      <a:pt x="1191" y="0"/>
                    </a:cubicBezTo>
                    <a:lnTo>
                      <a:pt x="0" y="5915"/>
                    </a:lnTo>
                    <a:lnTo>
                      <a:pt x="13078" y="9325"/>
                    </a:lnTo>
                    <a:close/>
                  </a:path>
                </a:pathLst>
              </a:custGeom>
              <a:solidFill>
                <a:srgbClr val="404947"/>
              </a:solidFill>
              <a:ln w="9525" cap="flat">
                <a:noFill/>
                <a:prstDash val="solid"/>
                <a:miter/>
              </a:ln>
            </p:spPr>
            <p:txBody>
              <a:bodyPr rtlCol="0" anchor="ctr"/>
              <a:lstStyle/>
              <a:p>
                <a:endParaRPr lang="nl-NL" sz="2400"/>
              </a:p>
            </p:txBody>
          </p:sp>
          <p:sp>
            <p:nvSpPr>
              <p:cNvPr id="452" name="Vrije vorm 451">
                <a:extLst>
                  <a:ext uri="{FF2B5EF4-FFF2-40B4-BE49-F238E27FC236}">
                    <a16:creationId xmlns:a16="http://schemas.microsoft.com/office/drawing/2014/main" id="{E1054158-CB98-77C0-C17C-92CCFA61CE5B}"/>
                  </a:ext>
                </a:extLst>
              </p:cNvPr>
              <p:cNvSpPr/>
              <p:nvPr/>
            </p:nvSpPr>
            <p:spPr>
              <a:xfrm>
                <a:off x="5357812" y="2478645"/>
                <a:ext cx="6572" cy="4322"/>
              </a:xfrm>
              <a:custGeom>
                <a:avLst/>
                <a:gdLst>
                  <a:gd name="connsiteX0" fmla="*/ 3591 w 6572"/>
                  <a:gd name="connsiteY0" fmla="*/ 4323 h 4322"/>
                  <a:gd name="connsiteX1" fmla="*/ 0 w 6572"/>
                  <a:gd name="connsiteY1" fmla="*/ 3780 h 4322"/>
                  <a:gd name="connsiteX2" fmla="*/ 6572 w 6572"/>
                  <a:gd name="connsiteY2" fmla="*/ 46 h 4322"/>
                </a:gdLst>
                <a:ahLst/>
                <a:cxnLst>
                  <a:cxn ang="0">
                    <a:pos x="connsiteX0" y="connsiteY0"/>
                  </a:cxn>
                  <a:cxn ang="0">
                    <a:pos x="connsiteX1" y="connsiteY1"/>
                  </a:cxn>
                  <a:cxn ang="0">
                    <a:pos x="connsiteX2" y="connsiteY2"/>
                  </a:cxn>
                </a:cxnLst>
                <a:rect l="l" t="t" r="r" b="b"/>
                <a:pathLst>
                  <a:path w="6572" h="4322">
                    <a:moveTo>
                      <a:pt x="3591" y="4323"/>
                    </a:moveTo>
                    <a:lnTo>
                      <a:pt x="0" y="3780"/>
                    </a:lnTo>
                    <a:cubicBezTo>
                      <a:pt x="0" y="3780"/>
                      <a:pt x="2562" y="-487"/>
                      <a:pt x="6572" y="46"/>
                    </a:cubicBezTo>
                  </a:path>
                </a:pathLst>
              </a:custGeom>
              <a:solidFill>
                <a:srgbClr val="404947"/>
              </a:solidFill>
              <a:ln w="9525" cap="flat">
                <a:noFill/>
                <a:prstDash val="solid"/>
                <a:miter/>
              </a:ln>
            </p:spPr>
            <p:txBody>
              <a:bodyPr rtlCol="0" anchor="ctr"/>
              <a:lstStyle/>
              <a:p>
                <a:endParaRPr lang="nl-NL" sz="2400"/>
              </a:p>
            </p:txBody>
          </p:sp>
        </p:grpSp>
        <p:sp>
          <p:nvSpPr>
            <p:cNvPr id="419" name="Vrije vorm 418">
              <a:extLst>
                <a:ext uri="{FF2B5EF4-FFF2-40B4-BE49-F238E27FC236}">
                  <a16:creationId xmlns:a16="http://schemas.microsoft.com/office/drawing/2014/main" id="{27B3415B-3B44-9DC5-1460-F67325A5E713}"/>
                </a:ext>
              </a:extLst>
            </p:cNvPr>
            <p:cNvSpPr/>
            <p:nvPr/>
          </p:nvSpPr>
          <p:spPr>
            <a:xfrm>
              <a:off x="4190599" y="2522278"/>
              <a:ext cx="1833276" cy="2555023"/>
            </a:xfrm>
            <a:custGeom>
              <a:avLst/>
              <a:gdLst>
                <a:gd name="connsiteX0" fmla="*/ 303210 w 1833276"/>
                <a:gd name="connsiteY0" fmla="*/ 0 h 2555023"/>
                <a:gd name="connsiteX1" fmla="*/ 1286733 w 1833276"/>
                <a:gd name="connsiteY1" fmla="*/ 0 h 2555023"/>
                <a:gd name="connsiteX2" fmla="*/ 1651941 w 1833276"/>
                <a:gd name="connsiteY2" fmla="*/ 333451 h 2555023"/>
                <a:gd name="connsiteX3" fmla="*/ 1831763 w 1833276"/>
                <a:gd name="connsiteY3" fmla="*/ 2221573 h 2555023"/>
                <a:gd name="connsiteX4" fmla="*/ 1530068 w 1833276"/>
                <a:gd name="connsiteY4" fmla="*/ 2555024 h 2555023"/>
                <a:gd name="connsiteX5" fmla="*/ 546536 w 1833276"/>
                <a:gd name="connsiteY5" fmla="*/ 2555024 h 2555023"/>
                <a:gd name="connsiteX6" fmla="*/ 181328 w 1833276"/>
                <a:gd name="connsiteY6" fmla="*/ 2221573 h 2555023"/>
                <a:gd name="connsiteX7" fmla="*/ 1515 w 1833276"/>
                <a:gd name="connsiteY7" fmla="*/ 333451 h 2555023"/>
                <a:gd name="connsiteX8" fmla="*/ 303210 w 1833276"/>
                <a:gd name="connsiteY8" fmla="*/ 0 h 255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276" h="2555023">
                  <a:moveTo>
                    <a:pt x="303210" y="0"/>
                  </a:moveTo>
                  <a:lnTo>
                    <a:pt x="1286733" y="0"/>
                  </a:lnTo>
                  <a:cubicBezTo>
                    <a:pt x="1470137" y="0"/>
                    <a:pt x="1634481" y="150047"/>
                    <a:pt x="1651941" y="333451"/>
                  </a:cubicBezTo>
                  <a:lnTo>
                    <a:pt x="1831763" y="2221573"/>
                  </a:lnTo>
                  <a:cubicBezTo>
                    <a:pt x="1849232" y="2404977"/>
                    <a:pt x="1713482" y="2555024"/>
                    <a:pt x="1530068" y="2555024"/>
                  </a:cubicBezTo>
                  <a:lnTo>
                    <a:pt x="546536" y="2555024"/>
                  </a:lnTo>
                  <a:cubicBezTo>
                    <a:pt x="363132" y="2555024"/>
                    <a:pt x="198788" y="2404977"/>
                    <a:pt x="181328" y="2221573"/>
                  </a:cubicBezTo>
                  <a:lnTo>
                    <a:pt x="1515" y="333451"/>
                  </a:lnTo>
                  <a:cubicBezTo>
                    <a:pt x="-15963" y="150047"/>
                    <a:pt x="119806" y="0"/>
                    <a:pt x="303210" y="0"/>
                  </a:cubicBezTo>
                  <a:close/>
                </a:path>
              </a:pathLst>
            </a:custGeom>
            <a:solidFill>
              <a:srgbClr val="86C2EB"/>
            </a:solidFill>
            <a:ln w="9525" cap="flat">
              <a:noFill/>
              <a:prstDash val="solid"/>
              <a:miter/>
            </a:ln>
          </p:spPr>
          <p:txBody>
            <a:bodyPr rtlCol="0" anchor="ctr"/>
            <a:lstStyle/>
            <a:p>
              <a:endParaRPr lang="nl-NL" sz="2400"/>
            </a:p>
          </p:txBody>
        </p:sp>
        <p:grpSp>
          <p:nvGrpSpPr>
            <p:cNvPr id="420" name="Graphic 46">
              <a:extLst>
                <a:ext uri="{FF2B5EF4-FFF2-40B4-BE49-F238E27FC236}">
                  <a16:creationId xmlns:a16="http://schemas.microsoft.com/office/drawing/2014/main" id="{EC14B521-0623-B38B-2072-54391EC945D5}"/>
                </a:ext>
              </a:extLst>
            </p:cNvPr>
            <p:cNvGrpSpPr/>
            <p:nvPr/>
          </p:nvGrpSpPr>
          <p:grpSpPr>
            <a:xfrm>
              <a:off x="6466082" y="3599249"/>
              <a:ext cx="1821550" cy="629321"/>
              <a:chOff x="6466082" y="3599249"/>
              <a:chExt cx="1821550" cy="629321"/>
            </a:xfrm>
          </p:grpSpPr>
          <p:sp>
            <p:nvSpPr>
              <p:cNvPr id="421" name="Vrije vorm 420">
                <a:extLst>
                  <a:ext uri="{FF2B5EF4-FFF2-40B4-BE49-F238E27FC236}">
                    <a16:creationId xmlns:a16="http://schemas.microsoft.com/office/drawing/2014/main" id="{31650879-FC87-8F5D-70F1-BAACFC18D21A}"/>
                  </a:ext>
                </a:extLst>
              </p:cNvPr>
              <p:cNvSpPr/>
              <p:nvPr/>
            </p:nvSpPr>
            <p:spPr>
              <a:xfrm>
                <a:off x="7051983" y="3724199"/>
                <a:ext cx="871073" cy="353937"/>
              </a:xfrm>
              <a:custGeom>
                <a:avLst/>
                <a:gdLst>
                  <a:gd name="connsiteX0" fmla="*/ 93052 w 871073"/>
                  <a:gd name="connsiteY0" fmla="*/ 77257 h 353937"/>
                  <a:gd name="connsiteX1" fmla="*/ 671944 w 871073"/>
                  <a:gd name="connsiteY1" fmla="*/ 26098 h 353937"/>
                  <a:gd name="connsiteX2" fmla="*/ 860872 w 871073"/>
                  <a:gd name="connsiteY2" fmla="*/ 0 h 353937"/>
                  <a:gd name="connsiteX3" fmla="*/ 871073 w 871073"/>
                  <a:gd name="connsiteY3" fmla="*/ 178165 h 353937"/>
                  <a:gd name="connsiteX4" fmla="*/ 446506 w 871073"/>
                  <a:gd name="connsiteY4" fmla="*/ 312877 h 353937"/>
                  <a:gd name="connsiteX5" fmla="*/ 9765 w 871073"/>
                  <a:gd name="connsiteY5" fmla="*/ 306886 h 353937"/>
                  <a:gd name="connsiteX6" fmla="*/ 93052 w 871073"/>
                  <a:gd name="connsiteY6" fmla="*/ 77257 h 35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1073" h="353937">
                    <a:moveTo>
                      <a:pt x="93052" y="77257"/>
                    </a:moveTo>
                    <a:cubicBezTo>
                      <a:pt x="233870" y="-10601"/>
                      <a:pt x="498455" y="48768"/>
                      <a:pt x="671944" y="26098"/>
                    </a:cubicBezTo>
                    <a:cubicBezTo>
                      <a:pt x="772156" y="13002"/>
                      <a:pt x="796788" y="17231"/>
                      <a:pt x="860872" y="0"/>
                    </a:cubicBezTo>
                    <a:cubicBezTo>
                      <a:pt x="860938" y="20355"/>
                      <a:pt x="870940" y="137446"/>
                      <a:pt x="871073" y="178165"/>
                    </a:cubicBezTo>
                    <a:cubicBezTo>
                      <a:pt x="697747" y="203349"/>
                      <a:pt x="531164" y="287293"/>
                      <a:pt x="446506" y="312877"/>
                    </a:cubicBezTo>
                    <a:cubicBezTo>
                      <a:pt x="361829" y="338442"/>
                      <a:pt x="98043" y="393868"/>
                      <a:pt x="9765" y="306886"/>
                    </a:cubicBezTo>
                    <a:cubicBezTo>
                      <a:pt x="-23315" y="274282"/>
                      <a:pt x="33464" y="114424"/>
                      <a:pt x="93052" y="77257"/>
                    </a:cubicBezTo>
                    <a:close/>
                  </a:path>
                </a:pathLst>
              </a:custGeom>
              <a:solidFill>
                <a:srgbClr val="D3A77F"/>
              </a:solidFill>
              <a:ln w="9525" cap="flat">
                <a:noFill/>
                <a:prstDash val="solid"/>
                <a:miter/>
              </a:ln>
            </p:spPr>
            <p:txBody>
              <a:bodyPr rtlCol="0" anchor="ctr"/>
              <a:lstStyle/>
              <a:p>
                <a:endParaRPr lang="nl-NL" sz="2400"/>
              </a:p>
            </p:txBody>
          </p:sp>
          <p:sp>
            <p:nvSpPr>
              <p:cNvPr id="422" name="Vrije vorm 421">
                <a:extLst>
                  <a:ext uri="{FF2B5EF4-FFF2-40B4-BE49-F238E27FC236}">
                    <a16:creationId xmlns:a16="http://schemas.microsoft.com/office/drawing/2014/main" id="{E8D1E517-83E6-6936-9E36-151D53CC030F}"/>
                  </a:ext>
                </a:extLst>
              </p:cNvPr>
              <p:cNvSpPr/>
              <p:nvPr/>
            </p:nvSpPr>
            <p:spPr>
              <a:xfrm>
                <a:off x="7635906" y="3599249"/>
                <a:ext cx="651726" cy="359024"/>
              </a:xfrm>
              <a:custGeom>
                <a:avLst/>
                <a:gdLst>
                  <a:gd name="connsiteX0" fmla="*/ 67075 w 651726"/>
                  <a:gd name="connsiteY0" fmla="*/ 153869 h 359024"/>
                  <a:gd name="connsiteX1" fmla="*/ 279835 w 651726"/>
                  <a:gd name="connsiteY1" fmla="*/ 1202 h 359024"/>
                  <a:gd name="connsiteX2" fmla="*/ 422758 w 651726"/>
                  <a:gd name="connsiteY2" fmla="*/ 3374 h 359024"/>
                  <a:gd name="connsiteX3" fmla="*/ 538391 w 651726"/>
                  <a:gd name="connsiteY3" fmla="*/ 100214 h 359024"/>
                  <a:gd name="connsiteX4" fmla="*/ 489966 w 651726"/>
                  <a:gd name="connsiteY4" fmla="*/ 105901 h 359024"/>
                  <a:gd name="connsiteX5" fmla="*/ 443818 w 651726"/>
                  <a:gd name="connsiteY5" fmla="*/ 84317 h 359024"/>
                  <a:gd name="connsiteX6" fmla="*/ 387658 w 651726"/>
                  <a:gd name="connsiteY6" fmla="*/ 53980 h 359024"/>
                  <a:gd name="connsiteX7" fmla="*/ 456638 w 651726"/>
                  <a:gd name="connsiteY7" fmla="*/ 91242 h 359024"/>
                  <a:gd name="connsiteX8" fmla="*/ 650405 w 651726"/>
                  <a:gd name="connsiteY8" fmla="*/ 220277 h 359024"/>
                  <a:gd name="connsiteX9" fmla="*/ 579330 w 651726"/>
                  <a:gd name="connsiteY9" fmla="*/ 233993 h 359024"/>
                  <a:gd name="connsiteX10" fmla="*/ 469211 w 651726"/>
                  <a:gd name="connsiteY10" fmla="*/ 184234 h 359024"/>
                  <a:gd name="connsiteX11" fmla="*/ 575177 w 651726"/>
                  <a:gd name="connsiteY11" fmla="*/ 271436 h 359024"/>
                  <a:gd name="connsiteX12" fmla="*/ 527638 w 651726"/>
                  <a:gd name="connsiteY12" fmla="*/ 283447 h 359024"/>
                  <a:gd name="connsiteX13" fmla="*/ 533152 w 651726"/>
                  <a:gd name="connsiteY13" fmla="*/ 291181 h 359024"/>
                  <a:gd name="connsiteX14" fmla="*/ 458724 w 651726"/>
                  <a:gd name="connsiteY14" fmla="*/ 306669 h 359024"/>
                  <a:gd name="connsiteX15" fmla="*/ 395278 w 651726"/>
                  <a:gd name="connsiteY15" fmla="*/ 286247 h 359024"/>
                  <a:gd name="connsiteX16" fmla="*/ 302057 w 651726"/>
                  <a:gd name="connsiteY16" fmla="*/ 298839 h 359024"/>
                  <a:gd name="connsiteX17" fmla="*/ 195768 w 651726"/>
                  <a:gd name="connsiteY17" fmla="*/ 332110 h 359024"/>
                  <a:gd name="connsiteX18" fmla="*/ 51854 w 651726"/>
                  <a:gd name="connsiteY18" fmla="*/ 357875 h 359024"/>
                  <a:gd name="connsiteX19" fmla="*/ 0 w 651726"/>
                  <a:gd name="connsiteY19" fmla="*/ 325280 h 359024"/>
                  <a:gd name="connsiteX20" fmla="*/ 67075 w 651726"/>
                  <a:gd name="connsiteY20" fmla="*/ 153869 h 359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1726" h="359024">
                    <a:moveTo>
                      <a:pt x="67075" y="153869"/>
                    </a:moveTo>
                    <a:cubicBezTo>
                      <a:pt x="108909" y="127342"/>
                      <a:pt x="269729" y="4860"/>
                      <a:pt x="279835" y="1202"/>
                    </a:cubicBezTo>
                    <a:cubicBezTo>
                      <a:pt x="289941" y="-2446"/>
                      <a:pt x="422758" y="3374"/>
                      <a:pt x="422758" y="3374"/>
                    </a:cubicBezTo>
                    <a:lnTo>
                      <a:pt x="538391" y="100214"/>
                    </a:lnTo>
                    <a:cubicBezTo>
                      <a:pt x="538391" y="100214"/>
                      <a:pt x="510493" y="110473"/>
                      <a:pt x="489966" y="105901"/>
                    </a:cubicBezTo>
                    <a:cubicBezTo>
                      <a:pt x="469449" y="101348"/>
                      <a:pt x="443818" y="84317"/>
                      <a:pt x="443818" y="84317"/>
                    </a:cubicBezTo>
                    <a:lnTo>
                      <a:pt x="387658" y="53980"/>
                    </a:lnTo>
                    <a:lnTo>
                      <a:pt x="456638" y="91242"/>
                    </a:lnTo>
                    <a:cubicBezTo>
                      <a:pt x="456638" y="91242"/>
                      <a:pt x="640128" y="217153"/>
                      <a:pt x="650405" y="220277"/>
                    </a:cubicBezTo>
                    <a:cubicBezTo>
                      <a:pt x="660692" y="223411"/>
                      <a:pt x="608438" y="241727"/>
                      <a:pt x="579330" y="233993"/>
                    </a:cubicBezTo>
                    <a:cubicBezTo>
                      <a:pt x="550212" y="226259"/>
                      <a:pt x="469211" y="184234"/>
                      <a:pt x="469211" y="184234"/>
                    </a:cubicBezTo>
                    <a:cubicBezTo>
                      <a:pt x="469211" y="184234"/>
                      <a:pt x="564728" y="261520"/>
                      <a:pt x="575177" y="271436"/>
                    </a:cubicBezTo>
                    <a:cubicBezTo>
                      <a:pt x="569595" y="280827"/>
                      <a:pt x="546468" y="288047"/>
                      <a:pt x="527638" y="283447"/>
                    </a:cubicBezTo>
                    <a:lnTo>
                      <a:pt x="533152" y="291181"/>
                    </a:lnTo>
                    <a:cubicBezTo>
                      <a:pt x="533152" y="291181"/>
                      <a:pt x="499653" y="310707"/>
                      <a:pt x="458724" y="306669"/>
                    </a:cubicBezTo>
                    <a:cubicBezTo>
                      <a:pt x="417805" y="302630"/>
                      <a:pt x="395278" y="286247"/>
                      <a:pt x="395278" y="286247"/>
                    </a:cubicBezTo>
                    <a:cubicBezTo>
                      <a:pt x="395278" y="286247"/>
                      <a:pt x="315659" y="298477"/>
                      <a:pt x="302057" y="298839"/>
                    </a:cubicBezTo>
                    <a:cubicBezTo>
                      <a:pt x="288465" y="299182"/>
                      <a:pt x="222695" y="321232"/>
                      <a:pt x="195768" y="332110"/>
                    </a:cubicBezTo>
                    <a:cubicBezTo>
                      <a:pt x="168831" y="342987"/>
                      <a:pt x="70733" y="364181"/>
                      <a:pt x="51854" y="357875"/>
                    </a:cubicBezTo>
                    <a:cubicBezTo>
                      <a:pt x="32985" y="351579"/>
                      <a:pt x="0" y="325280"/>
                      <a:pt x="0" y="325280"/>
                    </a:cubicBezTo>
                    <a:lnTo>
                      <a:pt x="67075" y="153869"/>
                    </a:lnTo>
                    <a:close/>
                  </a:path>
                </a:pathLst>
              </a:custGeom>
              <a:solidFill>
                <a:srgbClr val="D3A77F"/>
              </a:solidFill>
              <a:ln w="9525" cap="flat">
                <a:noFill/>
                <a:prstDash val="solid"/>
                <a:miter/>
              </a:ln>
            </p:spPr>
            <p:txBody>
              <a:bodyPr rtlCol="0" anchor="ctr"/>
              <a:lstStyle/>
              <a:p>
                <a:endParaRPr lang="nl-NL" sz="2400"/>
              </a:p>
            </p:txBody>
          </p:sp>
          <p:sp>
            <p:nvSpPr>
              <p:cNvPr id="423" name="Vrije vorm 422">
                <a:extLst>
                  <a:ext uri="{FF2B5EF4-FFF2-40B4-BE49-F238E27FC236}">
                    <a16:creationId xmlns:a16="http://schemas.microsoft.com/office/drawing/2014/main" id="{E7C661BC-F9AD-277A-A353-E1AC095D7091}"/>
                  </a:ext>
                </a:extLst>
              </p:cNvPr>
              <p:cNvSpPr/>
              <p:nvPr/>
            </p:nvSpPr>
            <p:spPr>
              <a:xfrm rot="-455733">
                <a:off x="7567731" y="3736557"/>
                <a:ext cx="110637" cy="265950"/>
              </a:xfrm>
              <a:custGeom>
                <a:avLst/>
                <a:gdLst>
                  <a:gd name="connsiteX0" fmla="*/ 0 w 110637"/>
                  <a:gd name="connsiteY0" fmla="*/ 0 h 265950"/>
                  <a:gd name="connsiteX1" fmla="*/ 110637 w 110637"/>
                  <a:gd name="connsiteY1" fmla="*/ 0 h 265950"/>
                  <a:gd name="connsiteX2" fmla="*/ 110637 w 110637"/>
                  <a:gd name="connsiteY2" fmla="*/ 265950 h 265950"/>
                  <a:gd name="connsiteX3" fmla="*/ 0 w 110637"/>
                  <a:gd name="connsiteY3" fmla="*/ 265950 h 265950"/>
                </a:gdLst>
                <a:ahLst/>
                <a:cxnLst>
                  <a:cxn ang="0">
                    <a:pos x="connsiteX0" y="connsiteY0"/>
                  </a:cxn>
                  <a:cxn ang="0">
                    <a:pos x="connsiteX1" y="connsiteY1"/>
                  </a:cxn>
                  <a:cxn ang="0">
                    <a:pos x="connsiteX2" y="connsiteY2"/>
                  </a:cxn>
                  <a:cxn ang="0">
                    <a:pos x="connsiteX3" y="connsiteY3"/>
                  </a:cxn>
                </a:cxnLst>
                <a:rect l="l" t="t" r="r" b="b"/>
                <a:pathLst>
                  <a:path w="110637" h="265950">
                    <a:moveTo>
                      <a:pt x="0" y="0"/>
                    </a:moveTo>
                    <a:lnTo>
                      <a:pt x="110637" y="0"/>
                    </a:lnTo>
                    <a:lnTo>
                      <a:pt x="110637" y="265950"/>
                    </a:lnTo>
                    <a:lnTo>
                      <a:pt x="0" y="265950"/>
                    </a:lnTo>
                    <a:close/>
                  </a:path>
                </a:pathLst>
              </a:custGeom>
              <a:solidFill>
                <a:srgbClr val="4792CD"/>
              </a:solidFill>
              <a:ln w="9525" cap="flat">
                <a:noFill/>
                <a:prstDash val="solid"/>
                <a:miter/>
              </a:ln>
            </p:spPr>
            <p:txBody>
              <a:bodyPr rtlCol="0" anchor="ctr"/>
              <a:lstStyle/>
              <a:p>
                <a:endParaRPr lang="nl-NL" sz="2400"/>
              </a:p>
            </p:txBody>
          </p:sp>
          <p:sp>
            <p:nvSpPr>
              <p:cNvPr id="424" name="Vrije vorm 423">
                <a:extLst>
                  <a:ext uri="{FF2B5EF4-FFF2-40B4-BE49-F238E27FC236}">
                    <a16:creationId xmlns:a16="http://schemas.microsoft.com/office/drawing/2014/main" id="{4E1C3C6F-1BA6-AFA6-FC04-75114B50F424}"/>
                  </a:ext>
                </a:extLst>
              </p:cNvPr>
              <p:cNvSpPr/>
              <p:nvPr/>
            </p:nvSpPr>
            <p:spPr>
              <a:xfrm>
                <a:off x="6466082" y="3710552"/>
                <a:ext cx="1135591" cy="518018"/>
              </a:xfrm>
              <a:custGeom>
                <a:avLst/>
                <a:gdLst>
                  <a:gd name="connsiteX0" fmla="*/ 137905 w 1135591"/>
                  <a:gd name="connsiteY0" fmla="*/ 508110 h 518018"/>
                  <a:gd name="connsiteX1" fmla="*/ 1135592 w 1135591"/>
                  <a:gd name="connsiteY1" fmla="*/ 312466 h 518018"/>
                  <a:gd name="connsiteX2" fmla="*/ 1087119 w 1135591"/>
                  <a:gd name="connsiteY2" fmla="*/ 4942 h 518018"/>
                  <a:gd name="connsiteX3" fmla="*/ 29140 w 1135591"/>
                  <a:gd name="connsiteY3" fmla="*/ 120166 h 518018"/>
                  <a:gd name="connsiteX4" fmla="*/ 137905 w 1135591"/>
                  <a:gd name="connsiteY4" fmla="*/ 508110 h 518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591" h="518018">
                    <a:moveTo>
                      <a:pt x="137905" y="508110"/>
                    </a:moveTo>
                    <a:cubicBezTo>
                      <a:pt x="398690" y="570394"/>
                      <a:pt x="1108141" y="318953"/>
                      <a:pt x="1135592" y="312466"/>
                    </a:cubicBezTo>
                    <a:cubicBezTo>
                      <a:pt x="1125410" y="212711"/>
                      <a:pt x="1108036" y="90924"/>
                      <a:pt x="1087119" y="4942"/>
                    </a:cubicBezTo>
                    <a:cubicBezTo>
                      <a:pt x="862548" y="-6545"/>
                      <a:pt x="167109" y="-8441"/>
                      <a:pt x="29140" y="120166"/>
                    </a:cubicBezTo>
                    <a:cubicBezTo>
                      <a:pt x="-15828" y="162076"/>
                      <a:pt x="-28182" y="468438"/>
                      <a:pt x="137905" y="508110"/>
                    </a:cubicBezTo>
                    <a:close/>
                  </a:path>
                </a:pathLst>
              </a:custGeom>
              <a:solidFill>
                <a:srgbClr val="FFFFFF"/>
              </a:solidFill>
              <a:ln w="9525" cap="flat">
                <a:noFill/>
                <a:prstDash val="solid"/>
                <a:miter/>
              </a:ln>
            </p:spPr>
            <p:txBody>
              <a:bodyPr rtlCol="0" anchor="ctr"/>
              <a:lstStyle/>
              <a:p>
                <a:endParaRPr lang="nl-NL" sz="2400"/>
              </a:p>
            </p:txBody>
          </p:sp>
        </p:grpSp>
      </p:grpSp>
      <p:sp>
        <p:nvSpPr>
          <p:cNvPr id="4" name="Rechthoek 3">
            <a:extLst>
              <a:ext uri="{FF2B5EF4-FFF2-40B4-BE49-F238E27FC236}">
                <a16:creationId xmlns:a16="http://schemas.microsoft.com/office/drawing/2014/main" id="{B2D09C41-90C5-15C2-E12E-A49162791625}"/>
              </a:ext>
            </a:extLst>
          </p:cNvPr>
          <p:cNvSpPr/>
          <p:nvPr/>
        </p:nvSpPr>
        <p:spPr>
          <a:xfrm>
            <a:off x="0" y="1439346"/>
            <a:ext cx="12192000" cy="5418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nl-NL">
              <a:solidFill>
                <a:srgbClr val="FFFFFF"/>
              </a:solidFill>
              <a:latin typeface="Verdana"/>
            </a:endParaRPr>
          </a:p>
        </p:txBody>
      </p:sp>
      <p:grpSp>
        <p:nvGrpSpPr>
          <p:cNvPr id="9" name="Groep 8">
            <a:extLst>
              <a:ext uri="{FF2B5EF4-FFF2-40B4-BE49-F238E27FC236}">
                <a16:creationId xmlns:a16="http://schemas.microsoft.com/office/drawing/2014/main" id="{411FF842-7425-2FF6-6A2A-00EE67E49DF5}"/>
              </a:ext>
            </a:extLst>
          </p:cNvPr>
          <p:cNvGrpSpPr/>
          <p:nvPr/>
        </p:nvGrpSpPr>
        <p:grpSpPr>
          <a:xfrm>
            <a:off x="6679460" y="1209241"/>
            <a:ext cx="6159156" cy="5416550"/>
            <a:chOff x="6033440" y="1439330"/>
            <a:chExt cx="6159156" cy="5416550"/>
          </a:xfrm>
        </p:grpSpPr>
        <p:sp>
          <p:nvSpPr>
            <p:cNvPr id="392" name="Vrije vorm 391">
              <a:extLst>
                <a:ext uri="{FF2B5EF4-FFF2-40B4-BE49-F238E27FC236}">
                  <a16:creationId xmlns:a16="http://schemas.microsoft.com/office/drawing/2014/main" id="{08019A2F-FF19-539F-5A65-519B4F2DF8D3}"/>
                </a:ext>
              </a:extLst>
            </p:cNvPr>
            <p:cNvSpPr/>
            <p:nvPr/>
          </p:nvSpPr>
          <p:spPr>
            <a:xfrm>
              <a:off x="7146010" y="1439330"/>
              <a:ext cx="5046586" cy="5416550"/>
            </a:xfrm>
            <a:custGeom>
              <a:avLst/>
              <a:gdLst>
                <a:gd name="connsiteX0" fmla="*/ 0 w 5046586"/>
                <a:gd name="connsiteY0" fmla="*/ 0 h 5416550"/>
                <a:gd name="connsiteX1" fmla="*/ 850939 w 5046586"/>
                <a:gd name="connsiteY1" fmla="*/ 2708275 h 5416550"/>
                <a:gd name="connsiteX2" fmla="*/ 0 w 5046586"/>
                <a:gd name="connsiteY2" fmla="*/ 5416550 h 5416550"/>
                <a:gd name="connsiteX3" fmla="*/ 5046587 w 5046586"/>
                <a:gd name="connsiteY3" fmla="*/ 5416550 h 5416550"/>
                <a:gd name="connsiteX4" fmla="*/ 5046587 w 5046586"/>
                <a:gd name="connsiteY4" fmla="*/ 0 h 5416550"/>
                <a:gd name="connsiteX5" fmla="*/ 0 w 5046586"/>
                <a:gd name="connsiteY5" fmla="*/ 0 h 541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6586" h="5416550">
                  <a:moveTo>
                    <a:pt x="0" y="0"/>
                  </a:moveTo>
                  <a:cubicBezTo>
                    <a:pt x="536284" y="767359"/>
                    <a:pt x="850939" y="1701051"/>
                    <a:pt x="850939" y="2708275"/>
                  </a:cubicBezTo>
                  <a:cubicBezTo>
                    <a:pt x="850939" y="3715487"/>
                    <a:pt x="536284" y="4649178"/>
                    <a:pt x="0" y="5416550"/>
                  </a:cubicBezTo>
                  <a:lnTo>
                    <a:pt x="5046587" y="5416550"/>
                  </a:lnTo>
                  <a:lnTo>
                    <a:pt x="5046587" y="0"/>
                  </a:lnTo>
                  <a:lnTo>
                    <a:pt x="0" y="0"/>
                  </a:lnTo>
                  <a:close/>
                </a:path>
              </a:pathLst>
            </a:custGeom>
            <a:noFill/>
            <a:ln w="12700" cap="flat">
              <a:noFill/>
              <a:prstDash val="solid"/>
              <a:miter/>
            </a:ln>
          </p:spPr>
          <p:txBody>
            <a:bodyPr rtlCol="0" anchor="ctr"/>
            <a:lstStyle/>
            <a:p>
              <a:pPr defTabSz="914400">
                <a:defRPr/>
              </a:pPr>
              <a:endParaRPr lang="nl-NL">
                <a:solidFill>
                  <a:srgbClr val="000000"/>
                </a:solidFill>
                <a:latin typeface="Verdana"/>
              </a:endParaRPr>
            </a:p>
          </p:txBody>
        </p:sp>
        <p:grpSp>
          <p:nvGrpSpPr>
            <p:cNvPr id="393" name="Graphic 720">
              <a:extLst>
                <a:ext uri="{FF2B5EF4-FFF2-40B4-BE49-F238E27FC236}">
                  <a16:creationId xmlns:a16="http://schemas.microsoft.com/office/drawing/2014/main" id="{015D91AA-ECB6-4CDC-7506-6FBB0AF58D65}"/>
                </a:ext>
              </a:extLst>
            </p:cNvPr>
            <p:cNvGrpSpPr/>
            <p:nvPr/>
          </p:nvGrpSpPr>
          <p:grpSpPr>
            <a:xfrm>
              <a:off x="6033440" y="1844129"/>
              <a:ext cx="1833314" cy="4606937"/>
              <a:chOff x="5772259" y="1844129"/>
              <a:chExt cx="1833314" cy="4606937"/>
            </a:xfrm>
            <a:noFill/>
          </p:grpSpPr>
          <p:sp>
            <p:nvSpPr>
              <p:cNvPr id="403" name="Vrije vorm 402">
                <a:extLst>
                  <a:ext uri="{FF2B5EF4-FFF2-40B4-BE49-F238E27FC236}">
                    <a16:creationId xmlns:a16="http://schemas.microsoft.com/office/drawing/2014/main" id="{44BED266-27B3-CAAF-3C20-36A2AF107106}"/>
                  </a:ext>
                </a:extLst>
              </p:cNvPr>
              <p:cNvSpPr/>
              <p:nvPr/>
            </p:nvSpPr>
            <p:spPr>
              <a:xfrm>
                <a:off x="6740347" y="1844129"/>
                <a:ext cx="829385" cy="2551417"/>
              </a:xfrm>
              <a:custGeom>
                <a:avLst/>
                <a:gdLst>
                  <a:gd name="connsiteX0" fmla="*/ 0 w 829385"/>
                  <a:gd name="connsiteY0" fmla="*/ 2551417 h 2551417"/>
                  <a:gd name="connsiteX1" fmla="*/ 0 w 829385"/>
                  <a:gd name="connsiteY1" fmla="*/ 0 h 2551417"/>
                  <a:gd name="connsiteX2" fmla="*/ 829386 w 829385"/>
                  <a:gd name="connsiteY2" fmla="*/ 0 h 2551417"/>
                </a:gdLst>
                <a:ahLst/>
                <a:cxnLst>
                  <a:cxn ang="0">
                    <a:pos x="connsiteX0" y="connsiteY0"/>
                  </a:cxn>
                  <a:cxn ang="0">
                    <a:pos x="connsiteX1" y="connsiteY1"/>
                  </a:cxn>
                  <a:cxn ang="0">
                    <a:pos x="connsiteX2" y="connsiteY2"/>
                  </a:cxn>
                </a:cxnLst>
                <a:rect l="l" t="t" r="r" b="b"/>
                <a:pathLst>
                  <a:path w="829385" h="2551417">
                    <a:moveTo>
                      <a:pt x="0" y="2551417"/>
                    </a:moveTo>
                    <a:lnTo>
                      <a:pt x="0" y="0"/>
                    </a:lnTo>
                    <a:lnTo>
                      <a:pt x="829386" y="0"/>
                    </a:lnTo>
                  </a:path>
                </a:pathLst>
              </a:custGeom>
              <a:noFill/>
              <a:ln w="25400" cap="rnd">
                <a:solidFill>
                  <a:schemeClr val="accent2"/>
                </a:solidFill>
                <a:prstDash val="solid"/>
                <a:round/>
                <a:tailEnd type="oval"/>
              </a:ln>
            </p:spPr>
            <p:txBody>
              <a:bodyPr rtlCol="0" anchor="ctr"/>
              <a:lstStyle/>
              <a:p>
                <a:pPr defTabSz="914400">
                  <a:defRPr/>
                </a:pPr>
                <a:endParaRPr lang="nl-NL">
                  <a:solidFill>
                    <a:srgbClr val="000000"/>
                  </a:solidFill>
                  <a:latin typeface="Verdana"/>
                </a:endParaRPr>
              </a:p>
            </p:txBody>
          </p:sp>
          <p:sp>
            <p:nvSpPr>
              <p:cNvPr id="404" name="Vrije vorm 403">
                <a:extLst>
                  <a:ext uri="{FF2B5EF4-FFF2-40B4-BE49-F238E27FC236}">
                    <a16:creationId xmlns:a16="http://schemas.microsoft.com/office/drawing/2014/main" id="{B10FB80A-2BC1-FCD2-F1B8-A877AAB4A067}"/>
                  </a:ext>
                </a:extLst>
              </p:cNvPr>
              <p:cNvSpPr/>
              <p:nvPr/>
            </p:nvSpPr>
            <p:spPr>
              <a:xfrm>
                <a:off x="6740347" y="4396029"/>
                <a:ext cx="829385" cy="2055037"/>
              </a:xfrm>
              <a:custGeom>
                <a:avLst/>
                <a:gdLst>
                  <a:gd name="connsiteX0" fmla="*/ 0 w 829385"/>
                  <a:gd name="connsiteY0" fmla="*/ 0 h 2055037"/>
                  <a:gd name="connsiteX1" fmla="*/ 0 w 829385"/>
                  <a:gd name="connsiteY1" fmla="*/ 2055038 h 2055037"/>
                  <a:gd name="connsiteX2" fmla="*/ 829386 w 829385"/>
                  <a:gd name="connsiteY2" fmla="*/ 2055038 h 2055037"/>
                </a:gdLst>
                <a:ahLst/>
                <a:cxnLst>
                  <a:cxn ang="0">
                    <a:pos x="connsiteX0" y="connsiteY0"/>
                  </a:cxn>
                  <a:cxn ang="0">
                    <a:pos x="connsiteX1" y="connsiteY1"/>
                  </a:cxn>
                  <a:cxn ang="0">
                    <a:pos x="connsiteX2" y="connsiteY2"/>
                  </a:cxn>
                </a:cxnLst>
                <a:rect l="l" t="t" r="r" b="b"/>
                <a:pathLst>
                  <a:path w="829385" h="2055037">
                    <a:moveTo>
                      <a:pt x="0" y="0"/>
                    </a:moveTo>
                    <a:lnTo>
                      <a:pt x="0" y="2055038"/>
                    </a:lnTo>
                    <a:lnTo>
                      <a:pt x="829386" y="2055038"/>
                    </a:lnTo>
                  </a:path>
                </a:pathLst>
              </a:custGeom>
              <a:noFill/>
              <a:ln w="25400" cap="rnd">
                <a:solidFill>
                  <a:schemeClr val="accent2"/>
                </a:solidFill>
                <a:prstDash val="solid"/>
                <a:round/>
                <a:tailEnd type="oval"/>
              </a:ln>
            </p:spPr>
            <p:txBody>
              <a:bodyPr rtlCol="0" anchor="ctr"/>
              <a:lstStyle/>
              <a:p>
                <a:pPr defTabSz="914400">
                  <a:defRPr/>
                </a:pPr>
                <a:endParaRPr lang="nl-NL">
                  <a:solidFill>
                    <a:srgbClr val="000000"/>
                  </a:solidFill>
                  <a:latin typeface="Verdana"/>
                </a:endParaRPr>
              </a:p>
            </p:txBody>
          </p:sp>
          <p:sp>
            <p:nvSpPr>
              <p:cNvPr id="411" name="Vrije vorm 410">
                <a:extLst>
                  <a:ext uri="{FF2B5EF4-FFF2-40B4-BE49-F238E27FC236}">
                    <a16:creationId xmlns:a16="http://schemas.microsoft.com/office/drawing/2014/main" id="{FF22AEC1-5CB3-BA9A-8840-156C1DCF6B58}"/>
                  </a:ext>
                </a:extLst>
              </p:cNvPr>
              <p:cNvSpPr/>
              <p:nvPr/>
            </p:nvSpPr>
            <p:spPr>
              <a:xfrm>
                <a:off x="5772259" y="4147604"/>
                <a:ext cx="1833314" cy="47797"/>
              </a:xfrm>
              <a:custGeom>
                <a:avLst/>
                <a:gdLst>
                  <a:gd name="connsiteX0" fmla="*/ 0 w 1652460"/>
                  <a:gd name="connsiteY0" fmla="*/ 0 h 12700"/>
                  <a:gd name="connsiteX1" fmla="*/ 1652461 w 1652460"/>
                  <a:gd name="connsiteY1" fmla="*/ 0 h 12700"/>
                </a:gdLst>
                <a:ahLst/>
                <a:cxnLst>
                  <a:cxn ang="0">
                    <a:pos x="connsiteX0" y="connsiteY0"/>
                  </a:cxn>
                  <a:cxn ang="0">
                    <a:pos x="connsiteX1" y="connsiteY1"/>
                  </a:cxn>
                </a:cxnLst>
                <a:rect l="l" t="t" r="r" b="b"/>
                <a:pathLst>
                  <a:path w="1652460" h="12700">
                    <a:moveTo>
                      <a:pt x="0" y="0"/>
                    </a:moveTo>
                    <a:lnTo>
                      <a:pt x="1652461" y="0"/>
                    </a:lnTo>
                  </a:path>
                </a:pathLst>
              </a:custGeom>
              <a:ln w="25400" cap="rnd">
                <a:solidFill>
                  <a:schemeClr val="accent2"/>
                </a:solidFill>
                <a:prstDash val="solid"/>
                <a:round/>
                <a:headEnd type="oval"/>
                <a:tailEnd type="oval"/>
              </a:ln>
            </p:spPr>
            <p:txBody>
              <a:bodyPr rtlCol="0" anchor="ctr"/>
              <a:lstStyle/>
              <a:p>
                <a:pPr defTabSz="914400">
                  <a:defRPr/>
                </a:pPr>
                <a:endParaRPr lang="nl-NL">
                  <a:solidFill>
                    <a:srgbClr val="000000"/>
                  </a:solidFill>
                  <a:latin typeface="Verdana"/>
                </a:endParaRPr>
              </a:p>
            </p:txBody>
          </p:sp>
          <p:sp>
            <p:nvSpPr>
              <p:cNvPr id="603" name="Vrije vorm 602">
                <a:extLst>
                  <a:ext uri="{FF2B5EF4-FFF2-40B4-BE49-F238E27FC236}">
                    <a16:creationId xmlns:a16="http://schemas.microsoft.com/office/drawing/2014/main" id="{D72A91DF-5316-6BCA-2147-F0747E14DA71}"/>
                  </a:ext>
                </a:extLst>
              </p:cNvPr>
              <p:cNvSpPr/>
              <p:nvPr/>
            </p:nvSpPr>
            <p:spPr>
              <a:xfrm>
                <a:off x="6739750" y="2401961"/>
                <a:ext cx="829981" cy="47797"/>
              </a:xfrm>
              <a:custGeom>
                <a:avLst/>
                <a:gdLst>
                  <a:gd name="connsiteX0" fmla="*/ 0 w 1652460"/>
                  <a:gd name="connsiteY0" fmla="*/ 0 h 12700"/>
                  <a:gd name="connsiteX1" fmla="*/ 1652461 w 1652460"/>
                  <a:gd name="connsiteY1" fmla="*/ 0 h 12700"/>
                </a:gdLst>
                <a:ahLst/>
                <a:cxnLst>
                  <a:cxn ang="0">
                    <a:pos x="connsiteX0" y="connsiteY0"/>
                  </a:cxn>
                  <a:cxn ang="0">
                    <a:pos x="connsiteX1" y="connsiteY1"/>
                  </a:cxn>
                </a:cxnLst>
                <a:rect l="l" t="t" r="r" b="b"/>
                <a:pathLst>
                  <a:path w="1652460" h="12700">
                    <a:moveTo>
                      <a:pt x="0" y="0"/>
                    </a:moveTo>
                    <a:lnTo>
                      <a:pt x="1652461" y="0"/>
                    </a:lnTo>
                  </a:path>
                </a:pathLst>
              </a:custGeom>
              <a:ln w="25400" cap="rnd">
                <a:solidFill>
                  <a:schemeClr val="accent2"/>
                </a:solidFill>
                <a:prstDash val="solid"/>
                <a:round/>
                <a:headEnd type="none"/>
                <a:tailEnd type="oval"/>
              </a:ln>
            </p:spPr>
            <p:txBody>
              <a:bodyPr rtlCol="0" anchor="ctr"/>
              <a:lstStyle/>
              <a:p>
                <a:pPr defTabSz="914400">
                  <a:defRPr/>
                </a:pPr>
                <a:endParaRPr lang="nl-NL">
                  <a:solidFill>
                    <a:srgbClr val="000000"/>
                  </a:solidFill>
                  <a:latin typeface="Verdana"/>
                </a:endParaRPr>
              </a:p>
            </p:txBody>
          </p:sp>
          <p:sp>
            <p:nvSpPr>
              <p:cNvPr id="606" name="Vrije vorm 605">
                <a:extLst>
                  <a:ext uri="{FF2B5EF4-FFF2-40B4-BE49-F238E27FC236}">
                    <a16:creationId xmlns:a16="http://schemas.microsoft.com/office/drawing/2014/main" id="{6C729ABE-7553-25F0-6870-ABAB2E0192F7}"/>
                  </a:ext>
                </a:extLst>
              </p:cNvPr>
              <p:cNvSpPr/>
              <p:nvPr/>
            </p:nvSpPr>
            <p:spPr>
              <a:xfrm>
                <a:off x="6739750" y="2979477"/>
                <a:ext cx="829981" cy="47797"/>
              </a:xfrm>
              <a:custGeom>
                <a:avLst/>
                <a:gdLst>
                  <a:gd name="connsiteX0" fmla="*/ 0 w 1652460"/>
                  <a:gd name="connsiteY0" fmla="*/ 0 h 12700"/>
                  <a:gd name="connsiteX1" fmla="*/ 1652461 w 1652460"/>
                  <a:gd name="connsiteY1" fmla="*/ 0 h 12700"/>
                </a:gdLst>
                <a:ahLst/>
                <a:cxnLst>
                  <a:cxn ang="0">
                    <a:pos x="connsiteX0" y="connsiteY0"/>
                  </a:cxn>
                  <a:cxn ang="0">
                    <a:pos x="connsiteX1" y="connsiteY1"/>
                  </a:cxn>
                </a:cxnLst>
                <a:rect l="l" t="t" r="r" b="b"/>
                <a:pathLst>
                  <a:path w="1652460" h="12700">
                    <a:moveTo>
                      <a:pt x="0" y="0"/>
                    </a:moveTo>
                    <a:lnTo>
                      <a:pt x="1652461" y="0"/>
                    </a:lnTo>
                  </a:path>
                </a:pathLst>
              </a:custGeom>
              <a:ln w="25400" cap="rnd">
                <a:solidFill>
                  <a:schemeClr val="accent2"/>
                </a:solidFill>
                <a:prstDash val="solid"/>
                <a:round/>
                <a:headEnd type="none"/>
                <a:tailEnd type="oval"/>
              </a:ln>
            </p:spPr>
            <p:txBody>
              <a:bodyPr rtlCol="0" anchor="ctr"/>
              <a:lstStyle/>
              <a:p>
                <a:pPr defTabSz="914400">
                  <a:defRPr/>
                </a:pPr>
                <a:endParaRPr lang="nl-NL">
                  <a:solidFill>
                    <a:srgbClr val="000000"/>
                  </a:solidFill>
                  <a:latin typeface="Verdana"/>
                </a:endParaRPr>
              </a:p>
            </p:txBody>
          </p:sp>
          <p:sp>
            <p:nvSpPr>
              <p:cNvPr id="607" name="Vrije vorm 606">
                <a:extLst>
                  <a:ext uri="{FF2B5EF4-FFF2-40B4-BE49-F238E27FC236}">
                    <a16:creationId xmlns:a16="http://schemas.microsoft.com/office/drawing/2014/main" id="{86FAFD8C-C506-1ED3-9ADD-BED4AED4B50E}"/>
                  </a:ext>
                </a:extLst>
              </p:cNvPr>
              <p:cNvSpPr/>
              <p:nvPr/>
            </p:nvSpPr>
            <p:spPr>
              <a:xfrm>
                <a:off x="6739750" y="3560431"/>
                <a:ext cx="829981" cy="47797"/>
              </a:xfrm>
              <a:custGeom>
                <a:avLst/>
                <a:gdLst>
                  <a:gd name="connsiteX0" fmla="*/ 0 w 1652460"/>
                  <a:gd name="connsiteY0" fmla="*/ 0 h 12700"/>
                  <a:gd name="connsiteX1" fmla="*/ 1652461 w 1652460"/>
                  <a:gd name="connsiteY1" fmla="*/ 0 h 12700"/>
                </a:gdLst>
                <a:ahLst/>
                <a:cxnLst>
                  <a:cxn ang="0">
                    <a:pos x="connsiteX0" y="connsiteY0"/>
                  </a:cxn>
                  <a:cxn ang="0">
                    <a:pos x="connsiteX1" y="connsiteY1"/>
                  </a:cxn>
                </a:cxnLst>
                <a:rect l="l" t="t" r="r" b="b"/>
                <a:pathLst>
                  <a:path w="1652460" h="12700">
                    <a:moveTo>
                      <a:pt x="0" y="0"/>
                    </a:moveTo>
                    <a:lnTo>
                      <a:pt x="1652461" y="0"/>
                    </a:lnTo>
                  </a:path>
                </a:pathLst>
              </a:custGeom>
              <a:ln w="25400" cap="rnd">
                <a:solidFill>
                  <a:schemeClr val="accent2"/>
                </a:solidFill>
                <a:prstDash val="solid"/>
                <a:round/>
                <a:headEnd type="none"/>
                <a:tailEnd type="oval"/>
              </a:ln>
            </p:spPr>
            <p:txBody>
              <a:bodyPr rtlCol="0" anchor="ctr"/>
              <a:lstStyle/>
              <a:p>
                <a:pPr defTabSz="914400">
                  <a:defRPr/>
                </a:pPr>
                <a:endParaRPr lang="nl-NL">
                  <a:solidFill>
                    <a:srgbClr val="000000"/>
                  </a:solidFill>
                  <a:latin typeface="Verdana"/>
                </a:endParaRPr>
              </a:p>
            </p:txBody>
          </p:sp>
          <p:sp>
            <p:nvSpPr>
              <p:cNvPr id="608" name="Vrije vorm 607">
                <a:extLst>
                  <a:ext uri="{FF2B5EF4-FFF2-40B4-BE49-F238E27FC236}">
                    <a16:creationId xmlns:a16="http://schemas.microsoft.com/office/drawing/2014/main" id="{FCF1A988-0D29-A5AC-245E-8CD07A184567}"/>
                  </a:ext>
                </a:extLst>
              </p:cNvPr>
              <p:cNvSpPr/>
              <p:nvPr/>
            </p:nvSpPr>
            <p:spPr>
              <a:xfrm>
                <a:off x="6739750" y="4722338"/>
                <a:ext cx="829981" cy="47797"/>
              </a:xfrm>
              <a:custGeom>
                <a:avLst/>
                <a:gdLst>
                  <a:gd name="connsiteX0" fmla="*/ 0 w 1652460"/>
                  <a:gd name="connsiteY0" fmla="*/ 0 h 12700"/>
                  <a:gd name="connsiteX1" fmla="*/ 1652461 w 1652460"/>
                  <a:gd name="connsiteY1" fmla="*/ 0 h 12700"/>
                </a:gdLst>
                <a:ahLst/>
                <a:cxnLst>
                  <a:cxn ang="0">
                    <a:pos x="connsiteX0" y="connsiteY0"/>
                  </a:cxn>
                  <a:cxn ang="0">
                    <a:pos x="connsiteX1" y="connsiteY1"/>
                  </a:cxn>
                </a:cxnLst>
                <a:rect l="l" t="t" r="r" b="b"/>
                <a:pathLst>
                  <a:path w="1652460" h="12700">
                    <a:moveTo>
                      <a:pt x="0" y="0"/>
                    </a:moveTo>
                    <a:lnTo>
                      <a:pt x="1652461" y="0"/>
                    </a:lnTo>
                  </a:path>
                </a:pathLst>
              </a:custGeom>
              <a:ln w="25400" cap="rnd">
                <a:solidFill>
                  <a:schemeClr val="accent2"/>
                </a:solidFill>
                <a:prstDash val="solid"/>
                <a:round/>
                <a:headEnd type="none"/>
                <a:tailEnd type="oval"/>
              </a:ln>
            </p:spPr>
            <p:txBody>
              <a:bodyPr rtlCol="0" anchor="ctr"/>
              <a:lstStyle/>
              <a:p>
                <a:pPr defTabSz="914400">
                  <a:defRPr/>
                </a:pPr>
                <a:endParaRPr lang="nl-NL">
                  <a:solidFill>
                    <a:srgbClr val="000000"/>
                  </a:solidFill>
                  <a:latin typeface="Verdana"/>
                </a:endParaRPr>
              </a:p>
            </p:txBody>
          </p:sp>
          <p:sp>
            <p:nvSpPr>
              <p:cNvPr id="609" name="Vrije vorm 608">
                <a:extLst>
                  <a:ext uri="{FF2B5EF4-FFF2-40B4-BE49-F238E27FC236}">
                    <a16:creationId xmlns:a16="http://schemas.microsoft.com/office/drawing/2014/main" id="{AC3AD07B-295F-3B16-B4C0-E72AD874B5C2}"/>
                  </a:ext>
                </a:extLst>
              </p:cNvPr>
              <p:cNvSpPr/>
              <p:nvPr/>
            </p:nvSpPr>
            <p:spPr>
              <a:xfrm>
                <a:off x="6739750" y="5313604"/>
                <a:ext cx="829981" cy="47797"/>
              </a:xfrm>
              <a:custGeom>
                <a:avLst/>
                <a:gdLst>
                  <a:gd name="connsiteX0" fmla="*/ 0 w 1652460"/>
                  <a:gd name="connsiteY0" fmla="*/ 0 h 12700"/>
                  <a:gd name="connsiteX1" fmla="*/ 1652461 w 1652460"/>
                  <a:gd name="connsiteY1" fmla="*/ 0 h 12700"/>
                </a:gdLst>
                <a:ahLst/>
                <a:cxnLst>
                  <a:cxn ang="0">
                    <a:pos x="connsiteX0" y="connsiteY0"/>
                  </a:cxn>
                  <a:cxn ang="0">
                    <a:pos x="connsiteX1" y="connsiteY1"/>
                  </a:cxn>
                </a:cxnLst>
                <a:rect l="l" t="t" r="r" b="b"/>
                <a:pathLst>
                  <a:path w="1652460" h="12700">
                    <a:moveTo>
                      <a:pt x="0" y="0"/>
                    </a:moveTo>
                    <a:lnTo>
                      <a:pt x="1652461" y="0"/>
                    </a:lnTo>
                  </a:path>
                </a:pathLst>
              </a:custGeom>
              <a:ln w="25400" cap="rnd">
                <a:solidFill>
                  <a:schemeClr val="accent2"/>
                </a:solidFill>
                <a:prstDash val="solid"/>
                <a:round/>
                <a:headEnd type="none"/>
                <a:tailEnd type="oval"/>
              </a:ln>
            </p:spPr>
            <p:txBody>
              <a:bodyPr rtlCol="0" anchor="ctr"/>
              <a:lstStyle/>
              <a:p>
                <a:pPr defTabSz="914400">
                  <a:defRPr/>
                </a:pPr>
                <a:endParaRPr lang="nl-NL">
                  <a:solidFill>
                    <a:srgbClr val="000000"/>
                  </a:solidFill>
                  <a:latin typeface="Verdana"/>
                </a:endParaRPr>
              </a:p>
            </p:txBody>
          </p:sp>
          <p:sp>
            <p:nvSpPr>
              <p:cNvPr id="610" name="Vrije vorm 609">
                <a:extLst>
                  <a:ext uri="{FF2B5EF4-FFF2-40B4-BE49-F238E27FC236}">
                    <a16:creationId xmlns:a16="http://schemas.microsoft.com/office/drawing/2014/main" id="{47B90EAA-CBB8-B010-F35E-21418F182722}"/>
                  </a:ext>
                </a:extLst>
              </p:cNvPr>
              <p:cNvSpPr/>
              <p:nvPr/>
            </p:nvSpPr>
            <p:spPr>
              <a:xfrm>
                <a:off x="6739750" y="5863619"/>
                <a:ext cx="829981" cy="47797"/>
              </a:xfrm>
              <a:custGeom>
                <a:avLst/>
                <a:gdLst>
                  <a:gd name="connsiteX0" fmla="*/ 0 w 1652460"/>
                  <a:gd name="connsiteY0" fmla="*/ 0 h 12700"/>
                  <a:gd name="connsiteX1" fmla="*/ 1652461 w 1652460"/>
                  <a:gd name="connsiteY1" fmla="*/ 0 h 12700"/>
                </a:gdLst>
                <a:ahLst/>
                <a:cxnLst>
                  <a:cxn ang="0">
                    <a:pos x="connsiteX0" y="connsiteY0"/>
                  </a:cxn>
                  <a:cxn ang="0">
                    <a:pos x="connsiteX1" y="connsiteY1"/>
                  </a:cxn>
                </a:cxnLst>
                <a:rect l="l" t="t" r="r" b="b"/>
                <a:pathLst>
                  <a:path w="1652460" h="12700">
                    <a:moveTo>
                      <a:pt x="0" y="0"/>
                    </a:moveTo>
                    <a:lnTo>
                      <a:pt x="1652461" y="0"/>
                    </a:lnTo>
                  </a:path>
                </a:pathLst>
              </a:custGeom>
              <a:ln w="25400" cap="rnd">
                <a:solidFill>
                  <a:schemeClr val="accent2"/>
                </a:solidFill>
                <a:prstDash val="solid"/>
                <a:round/>
                <a:headEnd type="none"/>
                <a:tailEnd type="oval"/>
              </a:ln>
            </p:spPr>
            <p:txBody>
              <a:bodyPr rtlCol="0" anchor="ctr"/>
              <a:lstStyle/>
              <a:p>
                <a:pPr defTabSz="914400">
                  <a:defRPr/>
                </a:pPr>
                <a:endParaRPr lang="nl-NL">
                  <a:solidFill>
                    <a:srgbClr val="000000"/>
                  </a:solidFill>
                  <a:latin typeface="Verdana"/>
                </a:endParaRPr>
              </a:p>
            </p:txBody>
          </p:sp>
        </p:grpSp>
        <p:sp>
          <p:nvSpPr>
            <p:cNvPr id="394" name="Titel 1">
              <a:extLst>
                <a:ext uri="{FF2B5EF4-FFF2-40B4-BE49-F238E27FC236}">
                  <a16:creationId xmlns:a16="http://schemas.microsoft.com/office/drawing/2014/main" id="{61BA84F1-C8E8-FC5E-F40E-66747C5E351A}"/>
                </a:ext>
              </a:extLst>
            </p:cNvPr>
            <p:cNvSpPr txBox="1">
              <a:spLocks/>
            </p:cNvSpPr>
            <p:nvPr/>
          </p:nvSpPr>
          <p:spPr bwMode="auto">
            <a:xfrm>
              <a:off x="8012214" y="1568996"/>
              <a:ext cx="4007434" cy="562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2700" kern="1200">
                  <a:solidFill>
                    <a:srgbClr val="E17000"/>
                  </a:solidFill>
                  <a:latin typeface="+mj-lt"/>
                  <a:ea typeface="+mj-ea"/>
                  <a:cs typeface="+mj-cs"/>
                </a:defRPr>
              </a:lvl1pPr>
              <a:lvl2pPr algn="l" defTabSz="685800" rtl="0" eaLnBrk="0" fontAlgn="base" hangingPunct="0">
                <a:lnSpc>
                  <a:spcPct val="90000"/>
                </a:lnSpc>
                <a:spcBef>
                  <a:spcPct val="0"/>
                </a:spcBef>
                <a:spcAft>
                  <a:spcPct val="0"/>
                </a:spcAft>
                <a:defRPr sz="2700">
                  <a:solidFill>
                    <a:srgbClr val="E17000"/>
                  </a:solidFill>
                  <a:latin typeface="Verdana" panose="020B0604030504040204" pitchFamily="34" charset="0"/>
                </a:defRPr>
              </a:lvl2pPr>
              <a:lvl3pPr algn="l" defTabSz="685800" rtl="0" eaLnBrk="0" fontAlgn="base" hangingPunct="0">
                <a:lnSpc>
                  <a:spcPct val="90000"/>
                </a:lnSpc>
                <a:spcBef>
                  <a:spcPct val="0"/>
                </a:spcBef>
                <a:spcAft>
                  <a:spcPct val="0"/>
                </a:spcAft>
                <a:defRPr sz="2700">
                  <a:solidFill>
                    <a:srgbClr val="E17000"/>
                  </a:solidFill>
                  <a:latin typeface="Verdana" panose="020B0604030504040204" pitchFamily="34" charset="0"/>
                </a:defRPr>
              </a:lvl3pPr>
              <a:lvl4pPr algn="l" defTabSz="685800" rtl="0" eaLnBrk="0" fontAlgn="base" hangingPunct="0">
                <a:lnSpc>
                  <a:spcPct val="90000"/>
                </a:lnSpc>
                <a:spcBef>
                  <a:spcPct val="0"/>
                </a:spcBef>
                <a:spcAft>
                  <a:spcPct val="0"/>
                </a:spcAft>
                <a:defRPr sz="2700">
                  <a:solidFill>
                    <a:srgbClr val="E17000"/>
                  </a:solidFill>
                  <a:latin typeface="Verdana" panose="020B0604030504040204" pitchFamily="34" charset="0"/>
                </a:defRPr>
              </a:lvl4pPr>
              <a:lvl5pPr algn="l" defTabSz="685800" rtl="0" eaLnBrk="0" fontAlgn="base" hangingPunct="0">
                <a:lnSpc>
                  <a:spcPct val="90000"/>
                </a:lnSpc>
                <a:spcBef>
                  <a:spcPct val="0"/>
                </a:spcBef>
                <a:spcAft>
                  <a:spcPct val="0"/>
                </a:spcAft>
                <a:defRPr sz="2700">
                  <a:solidFill>
                    <a:srgbClr val="E17000"/>
                  </a:solidFill>
                  <a:latin typeface="Verdana" panose="020B0604030504040204" pitchFamily="34" charset="0"/>
                </a:defRPr>
              </a:lvl5pPr>
              <a:lvl6pPr marL="457200" algn="l" defTabSz="685800" rtl="0" fontAlgn="base">
                <a:lnSpc>
                  <a:spcPct val="90000"/>
                </a:lnSpc>
                <a:spcBef>
                  <a:spcPct val="0"/>
                </a:spcBef>
                <a:spcAft>
                  <a:spcPct val="0"/>
                </a:spcAft>
                <a:defRPr sz="2700">
                  <a:solidFill>
                    <a:srgbClr val="E17000"/>
                  </a:solidFill>
                  <a:latin typeface="Verdana" panose="020B0604030504040204" pitchFamily="34" charset="0"/>
                </a:defRPr>
              </a:lvl6pPr>
              <a:lvl7pPr marL="914400" algn="l" defTabSz="685800" rtl="0" fontAlgn="base">
                <a:lnSpc>
                  <a:spcPct val="90000"/>
                </a:lnSpc>
                <a:spcBef>
                  <a:spcPct val="0"/>
                </a:spcBef>
                <a:spcAft>
                  <a:spcPct val="0"/>
                </a:spcAft>
                <a:defRPr sz="2700">
                  <a:solidFill>
                    <a:srgbClr val="E17000"/>
                  </a:solidFill>
                  <a:latin typeface="Verdana" panose="020B0604030504040204" pitchFamily="34" charset="0"/>
                </a:defRPr>
              </a:lvl7pPr>
              <a:lvl8pPr marL="1371600" algn="l" defTabSz="685800" rtl="0" fontAlgn="base">
                <a:lnSpc>
                  <a:spcPct val="90000"/>
                </a:lnSpc>
                <a:spcBef>
                  <a:spcPct val="0"/>
                </a:spcBef>
                <a:spcAft>
                  <a:spcPct val="0"/>
                </a:spcAft>
                <a:defRPr sz="2700">
                  <a:solidFill>
                    <a:srgbClr val="E17000"/>
                  </a:solidFill>
                  <a:latin typeface="Verdana" panose="020B0604030504040204" pitchFamily="34" charset="0"/>
                </a:defRPr>
              </a:lvl8pPr>
              <a:lvl9pPr marL="1828800" algn="l" defTabSz="685800" rtl="0" fontAlgn="base">
                <a:lnSpc>
                  <a:spcPct val="90000"/>
                </a:lnSpc>
                <a:spcBef>
                  <a:spcPct val="0"/>
                </a:spcBef>
                <a:spcAft>
                  <a:spcPct val="0"/>
                </a:spcAft>
                <a:defRPr sz="2700">
                  <a:solidFill>
                    <a:srgbClr val="E17000"/>
                  </a:solidFill>
                  <a:latin typeface="Verdana" panose="020B0604030504040204" pitchFamily="34" charset="0"/>
                </a:defRPr>
              </a:lvl9pPr>
            </a:lstStyle>
            <a:p>
              <a:pPr>
                <a:lnSpc>
                  <a:spcPct val="100000"/>
                </a:lnSpc>
                <a:defRPr/>
              </a:pPr>
              <a:r>
                <a:rPr lang="nl-NL" sz="1500">
                  <a:solidFill>
                    <a:srgbClr val="000000"/>
                  </a:solidFill>
                  <a:latin typeface="Calibri" panose="020F0502020204030204" pitchFamily="34" charset="0"/>
                  <a:cs typeface="Calibri" panose="020F0502020204030204" pitchFamily="34" charset="0"/>
                </a:rPr>
                <a:t>Geestelijke gezondheidszorg</a:t>
              </a:r>
            </a:p>
          </p:txBody>
        </p:sp>
        <p:sp>
          <p:nvSpPr>
            <p:cNvPr id="395" name="Titel 1">
              <a:extLst>
                <a:ext uri="{FF2B5EF4-FFF2-40B4-BE49-F238E27FC236}">
                  <a16:creationId xmlns:a16="http://schemas.microsoft.com/office/drawing/2014/main" id="{7262802B-ACE9-5540-3102-FCB43822ADD0}"/>
                </a:ext>
              </a:extLst>
            </p:cNvPr>
            <p:cNvSpPr txBox="1">
              <a:spLocks/>
            </p:cNvSpPr>
            <p:nvPr/>
          </p:nvSpPr>
          <p:spPr bwMode="auto">
            <a:xfrm>
              <a:off x="8012214" y="2112422"/>
              <a:ext cx="3804105" cy="562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2700" kern="1200">
                  <a:solidFill>
                    <a:srgbClr val="E17000"/>
                  </a:solidFill>
                  <a:latin typeface="+mj-lt"/>
                  <a:ea typeface="+mj-ea"/>
                  <a:cs typeface="+mj-cs"/>
                </a:defRPr>
              </a:lvl1pPr>
              <a:lvl2pPr algn="l" defTabSz="685800" rtl="0" eaLnBrk="0" fontAlgn="base" hangingPunct="0">
                <a:lnSpc>
                  <a:spcPct val="90000"/>
                </a:lnSpc>
                <a:spcBef>
                  <a:spcPct val="0"/>
                </a:spcBef>
                <a:spcAft>
                  <a:spcPct val="0"/>
                </a:spcAft>
                <a:defRPr sz="2700">
                  <a:solidFill>
                    <a:srgbClr val="E17000"/>
                  </a:solidFill>
                  <a:latin typeface="Verdana" panose="020B0604030504040204" pitchFamily="34" charset="0"/>
                </a:defRPr>
              </a:lvl2pPr>
              <a:lvl3pPr algn="l" defTabSz="685800" rtl="0" eaLnBrk="0" fontAlgn="base" hangingPunct="0">
                <a:lnSpc>
                  <a:spcPct val="90000"/>
                </a:lnSpc>
                <a:spcBef>
                  <a:spcPct val="0"/>
                </a:spcBef>
                <a:spcAft>
                  <a:spcPct val="0"/>
                </a:spcAft>
                <a:defRPr sz="2700">
                  <a:solidFill>
                    <a:srgbClr val="E17000"/>
                  </a:solidFill>
                  <a:latin typeface="Verdana" panose="020B0604030504040204" pitchFamily="34" charset="0"/>
                </a:defRPr>
              </a:lvl3pPr>
              <a:lvl4pPr algn="l" defTabSz="685800" rtl="0" eaLnBrk="0" fontAlgn="base" hangingPunct="0">
                <a:lnSpc>
                  <a:spcPct val="90000"/>
                </a:lnSpc>
                <a:spcBef>
                  <a:spcPct val="0"/>
                </a:spcBef>
                <a:spcAft>
                  <a:spcPct val="0"/>
                </a:spcAft>
                <a:defRPr sz="2700">
                  <a:solidFill>
                    <a:srgbClr val="E17000"/>
                  </a:solidFill>
                  <a:latin typeface="Verdana" panose="020B0604030504040204" pitchFamily="34" charset="0"/>
                </a:defRPr>
              </a:lvl4pPr>
              <a:lvl5pPr algn="l" defTabSz="685800" rtl="0" eaLnBrk="0" fontAlgn="base" hangingPunct="0">
                <a:lnSpc>
                  <a:spcPct val="90000"/>
                </a:lnSpc>
                <a:spcBef>
                  <a:spcPct val="0"/>
                </a:spcBef>
                <a:spcAft>
                  <a:spcPct val="0"/>
                </a:spcAft>
                <a:defRPr sz="2700">
                  <a:solidFill>
                    <a:srgbClr val="E17000"/>
                  </a:solidFill>
                  <a:latin typeface="Verdana" panose="020B0604030504040204" pitchFamily="34" charset="0"/>
                </a:defRPr>
              </a:lvl5pPr>
              <a:lvl6pPr marL="457200" algn="l" defTabSz="685800" rtl="0" fontAlgn="base">
                <a:lnSpc>
                  <a:spcPct val="90000"/>
                </a:lnSpc>
                <a:spcBef>
                  <a:spcPct val="0"/>
                </a:spcBef>
                <a:spcAft>
                  <a:spcPct val="0"/>
                </a:spcAft>
                <a:defRPr sz="2700">
                  <a:solidFill>
                    <a:srgbClr val="E17000"/>
                  </a:solidFill>
                  <a:latin typeface="Verdana" panose="020B0604030504040204" pitchFamily="34" charset="0"/>
                </a:defRPr>
              </a:lvl6pPr>
              <a:lvl7pPr marL="914400" algn="l" defTabSz="685800" rtl="0" fontAlgn="base">
                <a:lnSpc>
                  <a:spcPct val="90000"/>
                </a:lnSpc>
                <a:spcBef>
                  <a:spcPct val="0"/>
                </a:spcBef>
                <a:spcAft>
                  <a:spcPct val="0"/>
                </a:spcAft>
                <a:defRPr sz="2700">
                  <a:solidFill>
                    <a:srgbClr val="E17000"/>
                  </a:solidFill>
                  <a:latin typeface="Verdana" panose="020B0604030504040204" pitchFamily="34" charset="0"/>
                </a:defRPr>
              </a:lvl7pPr>
              <a:lvl8pPr marL="1371600" algn="l" defTabSz="685800" rtl="0" fontAlgn="base">
                <a:lnSpc>
                  <a:spcPct val="90000"/>
                </a:lnSpc>
                <a:spcBef>
                  <a:spcPct val="0"/>
                </a:spcBef>
                <a:spcAft>
                  <a:spcPct val="0"/>
                </a:spcAft>
                <a:defRPr sz="2700">
                  <a:solidFill>
                    <a:srgbClr val="E17000"/>
                  </a:solidFill>
                  <a:latin typeface="Verdana" panose="020B0604030504040204" pitchFamily="34" charset="0"/>
                </a:defRPr>
              </a:lvl8pPr>
              <a:lvl9pPr marL="1828800" algn="l" defTabSz="685800" rtl="0" fontAlgn="base">
                <a:lnSpc>
                  <a:spcPct val="90000"/>
                </a:lnSpc>
                <a:spcBef>
                  <a:spcPct val="0"/>
                </a:spcBef>
                <a:spcAft>
                  <a:spcPct val="0"/>
                </a:spcAft>
                <a:defRPr sz="2700">
                  <a:solidFill>
                    <a:srgbClr val="E17000"/>
                  </a:solidFill>
                  <a:latin typeface="Verdana" panose="020B0604030504040204" pitchFamily="34" charset="0"/>
                </a:defRPr>
              </a:lvl9pPr>
            </a:lstStyle>
            <a:p>
              <a:pPr>
                <a:lnSpc>
                  <a:spcPct val="100000"/>
                </a:lnSpc>
                <a:defRPr/>
              </a:pPr>
              <a:r>
                <a:rPr lang="nl-NL" sz="1500">
                  <a:solidFill>
                    <a:srgbClr val="000000"/>
                  </a:solidFill>
                  <a:latin typeface="Calibri" panose="020F0502020204030204" pitchFamily="34" charset="0"/>
                  <a:cs typeface="Calibri" panose="020F0502020204030204" pitchFamily="34" charset="0"/>
                </a:rPr>
                <a:t>Gehandicaptenzorg</a:t>
              </a:r>
            </a:p>
          </p:txBody>
        </p:sp>
        <p:sp>
          <p:nvSpPr>
            <p:cNvPr id="396" name="Titel 1">
              <a:extLst>
                <a:ext uri="{FF2B5EF4-FFF2-40B4-BE49-F238E27FC236}">
                  <a16:creationId xmlns:a16="http://schemas.microsoft.com/office/drawing/2014/main" id="{75207EF0-876C-5F12-C5B7-9DA04741788D}"/>
                </a:ext>
              </a:extLst>
            </p:cNvPr>
            <p:cNvSpPr txBox="1">
              <a:spLocks/>
            </p:cNvSpPr>
            <p:nvPr/>
          </p:nvSpPr>
          <p:spPr bwMode="auto">
            <a:xfrm>
              <a:off x="8012214" y="2693948"/>
              <a:ext cx="3628645" cy="562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2700" kern="1200">
                  <a:solidFill>
                    <a:srgbClr val="E17000"/>
                  </a:solidFill>
                  <a:latin typeface="+mj-lt"/>
                  <a:ea typeface="+mj-ea"/>
                  <a:cs typeface="+mj-cs"/>
                </a:defRPr>
              </a:lvl1pPr>
              <a:lvl2pPr algn="l" defTabSz="685800" rtl="0" eaLnBrk="0" fontAlgn="base" hangingPunct="0">
                <a:lnSpc>
                  <a:spcPct val="90000"/>
                </a:lnSpc>
                <a:spcBef>
                  <a:spcPct val="0"/>
                </a:spcBef>
                <a:spcAft>
                  <a:spcPct val="0"/>
                </a:spcAft>
                <a:defRPr sz="2700">
                  <a:solidFill>
                    <a:srgbClr val="E17000"/>
                  </a:solidFill>
                  <a:latin typeface="Verdana" panose="020B0604030504040204" pitchFamily="34" charset="0"/>
                </a:defRPr>
              </a:lvl2pPr>
              <a:lvl3pPr algn="l" defTabSz="685800" rtl="0" eaLnBrk="0" fontAlgn="base" hangingPunct="0">
                <a:lnSpc>
                  <a:spcPct val="90000"/>
                </a:lnSpc>
                <a:spcBef>
                  <a:spcPct val="0"/>
                </a:spcBef>
                <a:spcAft>
                  <a:spcPct val="0"/>
                </a:spcAft>
                <a:defRPr sz="2700">
                  <a:solidFill>
                    <a:srgbClr val="E17000"/>
                  </a:solidFill>
                  <a:latin typeface="Verdana" panose="020B0604030504040204" pitchFamily="34" charset="0"/>
                </a:defRPr>
              </a:lvl3pPr>
              <a:lvl4pPr algn="l" defTabSz="685800" rtl="0" eaLnBrk="0" fontAlgn="base" hangingPunct="0">
                <a:lnSpc>
                  <a:spcPct val="90000"/>
                </a:lnSpc>
                <a:spcBef>
                  <a:spcPct val="0"/>
                </a:spcBef>
                <a:spcAft>
                  <a:spcPct val="0"/>
                </a:spcAft>
                <a:defRPr sz="2700">
                  <a:solidFill>
                    <a:srgbClr val="E17000"/>
                  </a:solidFill>
                  <a:latin typeface="Verdana" panose="020B0604030504040204" pitchFamily="34" charset="0"/>
                </a:defRPr>
              </a:lvl4pPr>
              <a:lvl5pPr algn="l" defTabSz="685800" rtl="0" eaLnBrk="0" fontAlgn="base" hangingPunct="0">
                <a:lnSpc>
                  <a:spcPct val="90000"/>
                </a:lnSpc>
                <a:spcBef>
                  <a:spcPct val="0"/>
                </a:spcBef>
                <a:spcAft>
                  <a:spcPct val="0"/>
                </a:spcAft>
                <a:defRPr sz="2700">
                  <a:solidFill>
                    <a:srgbClr val="E17000"/>
                  </a:solidFill>
                  <a:latin typeface="Verdana" panose="020B0604030504040204" pitchFamily="34" charset="0"/>
                </a:defRPr>
              </a:lvl5pPr>
              <a:lvl6pPr marL="457200" algn="l" defTabSz="685800" rtl="0" fontAlgn="base">
                <a:lnSpc>
                  <a:spcPct val="90000"/>
                </a:lnSpc>
                <a:spcBef>
                  <a:spcPct val="0"/>
                </a:spcBef>
                <a:spcAft>
                  <a:spcPct val="0"/>
                </a:spcAft>
                <a:defRPr sz="2700">
                  <a:solidFill>
                    <a:srgbClr val="E17000"/>
                  </a:solidFill>
                  <a:latin typeface="Verdana" panose="020B0604030504040204" pitchFamily="34" charset="0"/>
                </a:defRPr>
              </a:lvl6pPr>
              <a:lvl7pPr marL="914400" algn="l" defTabSz="685800" rtl="0" fontAlgn="base">
                <a:lnSpc>
                  <a:spcPct val="90000"/>
                </a:lnSpc>
                <a:spcBef>
                  <a:spcPct val="0"/>
                </a:spcBef>
                <a:spcAft>
                  <a:spcPct val="0"/>
                </a:spcAft>
                <a:defRPr sz="2700">
                  <a:solidFill>
                    <a:srgbClr val="E17000"/>
                  </a:solidFill>
                  <a:latin typeface="Verdana" panose="020B0604030504040204" pitchFamily="34" charset="0"/>
                </a:defRPr>
              </a:lvl7pPr>
              <a:lvl8pPr marL="1371600" algn="l" defTabSz="685800" rtl="0" fontAlgn="base">
                <a:lnSpc>
                  <a:spcPct val="90000"/>
                </a:lnSpc>
                <a:spcBef>
                  <a:spcPct val="0"/>
                </a:spcBef>
                <a:spcAft>
                  <a:spcPct val="0"/>
                </a:spcAft>
                <a:defRPr sz="2700">
                  <a:solidFill>
                    <a:srgbClr val="E17000"/>
                  </a:solidFill>
                  <a:latin typeface="Verdana" panose="020B0604030504040204" pitchFamily="34" charset="0"/>
                </a:defRPr>
              </a:lvl8pPr>
              <a:lvl9pPr marL="1828800" algn="l" defTabSz="685800" rtl="0" fontAlgn="base">
                <a:lnSpc>
                  <a:spcPct val="90000"/>
                </a:lnSpc>
                <a:spcBef>
                  <a:spcPct val="0"/>
                </a:spcBef>
                <a:spcAft>
                  <a:spcPct val="0"/>
                </a:spcAft>
                <a:defRPr sz="2700">
                  <a:solidFill>
                    <a:srgbClr val="E17000"/>
                  </a:solidFill>
                  <a:latin typeface="Verdana" panose="020B0604030504040204" pitchFamily="34" charset="0"/>
                </a:defRPr>
              </a:lvl9pPr>
            </a:lstStyle>
            <a:p>
              <a:pPr>
                <a:lnSpc>
                  <a:spcPct val="100000"/>
                </a:lnSpc>
                <a:defRPr/>
              </a:pPr>
              <a:r>
                <a:rPr lang="nl-NL" sz="1500">
                  <a:solidFill>
                    <a:srgbClr val="000000"/>
                  </a:solidFill>
                  <a:latin typeface="Calibri" panose="020F0502020204030204" pitchFamily="34" charset="0"/>
                  <a:cs typeface="Calibri" panose="020F0502020204030204" pitchFamily="34" charset="0"/>
                </a:rPr>
                <a:t>Huisartsenzorg</a:t>
              </a:r>
            </a:p>
          </p:txBody>
        </p:sp>
        <p:sp>
          <p:nvSpPr>
            <p:cNvPr id="397" name="Titel 1">
              <a:extLst>
                <a:ext uri="{FF2B5EF4-FFF2-40B4-BE49-F238E27FC236}">
                  <a16:creationId xmlns:a16="http://schemas.microsoft.com/office/drawing/2014/main" id="{EE955B08-9709-5DC7-28EF-3DDAB22485C0}"/>
                </a:ext>
              </a:extLst>
            </p:cNvPr>
            <p:cNvSpPr txBox="1">
              <a:spLocks/>
            </p:cNvSpPr>
            <p:nvPr/>
          </p:nvSpPr>
          <p:spPr bwMode="auto">
            <a:xfrm>
              <a:off x="8012214" y="3275474"/>
              <a:ext cx="3533923" cy="562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2700" kern="1200">
                  <a:solidFill>
                    <a:srgbClr val="E17000"/>
                  </a:solidFill>
                  <a:latin typeface="+mj-lt"/>
                  <a:ea typeface="+mj-ea"/>
                  <a:cs typeface="+mj-cs"/>
                </a:defRPr>
              </a:lvl1pPr>
              <a:lvl2pPr algn="l" defTabSz="685800" rtl="0" eaLnBrk="0" fontAlgn="base" hangingPunct="0">
                <a:lnSpc>
                  <a:spcPct val="90000"/>
                </a:lnSpc>
                <a:spcBef>
                  <a:spcPct val="0"/>
                </a:spcBef>
                <a:spcAft>
                  <a:spcPct val="0"/>
                </a:spcAft>
                <a:defRPr sz="2700">
                  <a:solidFill>
                    <a:srgbClr val="E17000"/>
                  </a:solidFill>
                  <a:latin typeface="Verdana" panose="020B0604030504040204" pitchFamily="34" charset="0"/>
                </a:defRPr>
              </a:lvl2pPr>
              <a:lvl3pPr algn="l" defTabSz="685800" rtl="0" eaLnBrk="0" fontAlgn="base" hangingPunct="0">
                <a:lnSpc>
                  <a:spcPct val="90000"/>
                </a:lnSpc>
                <a:spcBef>
                  <a:spcPct val="0"/>
                </a:spcBef>
                <a:spcAft>
                  <a:spcPct val="0"/>
                </a:spcAft>
                <a:defRPr sz="2700">
                  <a:solidFill>
                    <a:srgbClr val="E17000"/>
                  </a:solidFill>
                  <a:latin typeface="Verdana" panose="020B0604030504040204" pitchFamily="34" charset="0"/>
                </a:defRPr>
              </a:lvl3pPr>
              <a:lvl4pPr algn="l" defTabSz="685800" rtl="0" eaLnBrk="0" fontAlgn="base" hangingPunct="0">
                <a:lnSpc>
                  <a:spcPct val="90000"/>
                </a:lnSpc>
                <a:spcBef>
                  <a:spcPct val="0"/>
                </a:spcBef>
                <a:spcAft>
                  <a:spcPct val="0"/>
                </a:spcAft>
                <a:defRPr sz="2700">
                  <a:solidFill>
                    <a:srgbClr val="E17000"/>
                  </a:solidFill>
                  <a:latin typeface="Verdana" panose="020B0604030504040204" pitchFamily="34" charset="0"/>
                </a:defRPr>
              </a:lvl4pPr>
              <a:lvl5pPr algn="l" defTabSz="685800" rtl="0" eaLnBrk="0" fontAlgn="base" hangingPunct="0">
                <a:lnSpc>
                  <a:spcPct val="90000"/>
                </a:lnSpc>
                <a:spcBef>
                  <a:spcPct val="0"/>
                </a:spcBef>
                <a:spcAft>
                  <a:spcPct val="0"/>
                </a:spcAft>
                <a:defRPr sz="2700">
                  <a:solidFill>
                    <a:srgbClr val="E17000"/>
                  </a:solidFill>
                  <a:latin typeface="Verdana" panose="020B0604030504040204" pitchFamily="34" charset="0"/>
                </a:defRPr>
              </a:lvl5pPr>
              <a:lvl6pPr marL="457200" algn="l" defTabSz="685800" rtl="0" fontAlgn="base">
                <a:lnSpc>
                  <a:spcPct val="90000"/>
                </a:lnSpc>
                <a:spcBef>
                  <a:spcPct val="0"/>
                </a:spcBef>
                <a:spcAft>
                  <a:spcPct val="0"/>
                </a:spcAft>
                <a:defRPr sz="2700">
                  <a:solidFill>
                    <a:srgbClr val="E17000"/>
                  </a:solidFill>
                  <a:latin typeface="Verdana" panose="020B0604030504040204" pitchFamily="34" charset="0"/>
                </a:defRPr>
              </a:lvl6pPr>
              <a:lvl7pPr marL="914400" algn="l" defTabSz="685800" rtl="0" fontAlgn="base">
                <a:lnSpc>
                  <a:spcPct val="90000"/>
                </a:lnSpc>
                <a:spcBef>
                  <a:spcPct val="0"/>
                </a:spcBef>
                <a:spcAft>
                  <a:spcPct val="0"/>
                </a:spcAft>
                <a:defRPr sz="2700">
                  <a:solidFill>
                    <a:srgbClr val="E17000"/>
                  </a:solidFill>
                  <a:latin typeface="Verdana" panose="020B0604030504040204" pitchFamily="34" charset="0"/>
                </a:defRPr>
              </a:lvl7pPr>
              <a:lvl8pPr marL="1371600" algn="l" defTabSz="685800" rtl="0" fontAlgn="base">
                <a:lnSpc>
                  <a:spcPct val="90000"/>
                </a:lnSpc>
                <a:spcBef>
                  <a:spcPct val="0"/>
                </a:spcBef>
                <a:spcAft>
                  <a:spcPct val="0"/>
                </a:spcAft>
                <a:defRPr sz="2700">
                  <a:solidFill>
                    <a:srgbClr val="E17000"/>
                  </a:solidFill>
                  <a:latin typeface="Verdana" panose="020B0604030504040204" pitchFamily="34" charset="0"/>
                </a:defRPr>
              </a:lvl8pPr>
              <a:lvl9pPr marL="1828800" algn="l" defTabSz="685800" rtl="0" fontAlgn="base">
                <a:lnSpc>
                  <a:spcPct val="90000"/>
                </a:lnSpc>
                <a:spcBef>
                  <a:spcPct val="0"/>
                </a:spcBef>
                <a:spcAft>
                  <a:spcPct val="0"/>
                </a:spcAft>
                <a:defRPr sz="2700">
                  <a:solidFill>
                    <a:srgbClr val="E17000"/>
                  </a:solidFill>
                  <a:latin typeface="Verdana" panose="020B0604030504040204" pitchFamily="34" charset="0"/>
                </a:defRPr>
              </a:lvl9pPr>
            </a:lstStyle>
            <a:p>
              <a:pPr>
                <a:lnSpc>
                  <a:spcPct val="100000"/>
                </a:lnSpc>
                <a:defRPr/>
              </a:pPr>
              <a:r>
                <a:rPr lang="nl-NL" sz="1500">
                  <a:solidFill>
                    <a:srgbClr val="000000"/>
                  </a:solidFill>
                  <a:latin typeface="Calibri" panose="020F0502020204030204" pitchFamily="34" charset="0"/>
                  <a:cs typeface="Calibri" panose="020F0502020204030204" pitchFamily="34" charset="0"/>
                </a:rPr>
                <a:t>Medisch specialistische zorg</a:t>
              </a:r>
            </a:p>
          </p:txBody>
        </p:sp>
        <p:sp>
          <p:nvSpPr>
            <p:cNvPr id="398" name="Titel 1">
              <a:extLst>
                <a:ext uri="{FF2B5EF4-FFF2-40B4-BE49-F238E27FC236}">
                  <a16:creationId xmlns:a16="http://schemas.microsoft.com/office/drawing/2014/main" id="{0BA6DC65-6392-8589-261C-E9A171130825}"/>
                </a:ext>
              </a:extLst>
            </p:cNvPr>
            <p:cNvSpPr txBox="1">
              <a:spLocks/>
            </p:cNvSpPr>
            <p:nvPr/>
          </p:nvSpPr>
          <p:spPr bwMode="auto">
            <a:xfrm>
              <a:off x="8012214" y="3857000"/>
              <a:ext cx="3441918" cy="562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2700" kern="1200">
                  <a:solidFill>
                    <a:srgbClr val="E17000"/>
                  </a:solidFill>
                  <a:latin typeface="+mj-lt"/>
                  <a:ea typeface="+mj-ea"/>
                  <a:cs typeface="+mj-cs"/>
                </a:defRPr>
              </a:lvl1pPr>
              <a:lvl2pPr algn="l" defTabSz="685800" rtl="0" eaLnBrk="0" fontAlgn="base" hangingPunct="0">
                <a:lnSpc>
                  <a:spcPct val="90000"/>
                </a:lnSpc>
                <a:spcBef>
                  <a:spcPct val="0"/>
                </a:spcBef>
                <a:spcAft>
                  <a:spcPct val="0"/>
                </a:spcAft>
                <a:defRPr sz="2700">
                  <a:solidFill>
                    <a:srgbClr val="E17000"/>
                  </a:solidFill>
                  <a:latin typeface="Verdana" panose="020B0604030504040204" pitchFamily="34" charset="0"/>
                </a:defRPr>
              </a:lvl2pPr>
              <a:lvl3pPr algn="l" defTabSz="685800" rtl="0" eaLnBrk="0" fontAlgn="base" hangingPunct="0">
                <a:lnSpc>
                  <a:spcPct val="90000"/>
                </a:lnSpc>
                <a:spcBef>
                  <a:spcPct val="0"/>
                </a:spcBef>
                <a:spcAft>
                  <a:spcPct val="0"/>
                </a:spcAft>
                <a:defRPr sz="2700">
                  <a:solidFill>
                    <a:srgbClr val="E17000"/>
                  </a:solidFill>
                  <a:latin typeface="Verdana" panose="020B0604030504040204" pitchFamily="34" charset="0"/>
                </a:defRPr>
              </a:lvl3pPr>
              <a:lvl4pPr algn="l" defTabSz="685800" rtl="0" eaLnBrk="0" fontAlgn="base" hangingPunct="0">
                <a:lnSpc>
                  <a:spcPct val="90000"/>
                </a:lnSpc>
                <a:spcBef>
                  <a:spcPct val="0"/>
                </a:spcBef>
                <a:spcAft>
                  <a:spcPct val="0"/>
                </a:spcAft>
                <a:defRPr sz="2700">
                  <a:solidFill>
                    <a:srgbClr val="E17000"/>
                  </a:solidFill>
                  <a:latin typeface="Verdana" panose="020B0604030504040204" pitchFamily="34" charset="0"/>
                </a:defRPr>
              </a:lvl4pPr>
              <a:lvl5pPr algn="l" defTabSz="685800" rtl="0" eaLnBrk="0" fontAlgn="base" hangingPunct="0">
                <a:lnSpc>
                  <a:spcPct val="90000"/>
                </a:lnSpc>
                <a:spcBef>
                  <a:spcPct val="0"/>
                </a:spcBef>
                <a:spcAft>
                  <a:spcPct val="0"/>
                </a:spcAft>
                <a:defRPr sz="2700">
                  <a:solidFill>
                    <a:srgbClr val="E17000"/>
                  </a:solidFill>
                  <a:latin typeface="Verdana" panose="020B0604030504040204" pitchFamily="34" charset="0"/>
                </a:defRPr>
              </a:lvl5pPr>
              <a:lvl6pPr marL="457200" algn="l" defTabSz="685800" rtl="0" fontAlgn="base">
                <a:lnSpc>
                  <a:spcPct val="90000"/>
                </a:lnSpc>
                <a:spcBef>
                  <a:spcPct val="0"/>
                </a:spcBef>
                <a:spcAft>
                  <a:spcPct val="0"/>
                </a:spcAft>
                <a:defRPr sz="2700">
                  <a:solidFill>
                    <a:srgbClr val="E17000"/>
                  </a:solidFill>
                  <a:latin typeface="Verdana" panose="020B0604030504040204" pitchFamily="34" charset="0"/>
                </a:defRPr>
              </a:lvl6pPr>
              <a:lvl7pPr marL="914400" algn="l" defTabSz="685800" rtl="0" fontAlgn="base">
                <a:lnSpc>
                  <a:spcPct val="90000"/>
                </a:lnSpc>
                <a:spcBef>
                  <a:spcPct val="0"/>
                </a:spcBef>
                <a:spcAft>
                  <a:spcPct val="0"/>
                </a:spcAft>
                <a:defRPr sz="2700">
                  <a:solidFill>
                    <a:srgbClr val="E17000"/>
                  </a:solidFill>
                  <a:latin typeface="Verdana" panose="020B0604030504040204" pitchFamily="34" charset="0"/>
                </a:defRPr>
              </a:lvl7pPr>
              <a:lvl8pPr marL="1371600" algn="l" defTabSz="685800" rtl="0" fontAlgn="base">
                <a:lnSpc>
                  <a:spcPct val="90000"/>
                </a:lnSpc>
                <a:spcBef>
                  <a:spcPct val="0"/>
                </a:spcBef>
                <a:spcAft>
                  <a:spcPct val="0"/>
                </a:spcAft>
                <a:defRPr sz="2700">
                  <a:solidFill>
                    <a:srgbClr val="E17000"/>
                  </a:solidFill>
                  <a:latin typeface="Verdana" panose="020B0604030504040204" pitchFamily="34" charset="0"/>
                </a:defRPr>
              </a:lvl8pPr>
              <a:lvl9pPr marL="1828800" algn="l" defTabSz="685800" rtl="0" fontAlgn="base">
                <a:lnSpc>
                  <a:spcPct val="90000"/>
                </a:lnSpc>
                <a:spcBef>
                  <a:spcPct val="0"/>
                </a:spcBef>
                <a:spcAft>
                  <a:spcPct val="0"/>
                </a:spcAft>
                <a:defRPr sz="2700">
                  <a:solidFill>
                    <a:srgbClr val="E17000"/>
                  </a:solidFill>
                  <a:latin typeface="Verdana" panose="020B0604030504040204" pitchFamily="34" charset="0"/>
                </a:defRPr>
              </a:lvl9pPr>
            </a:lstStyle>
            <a:p>
              <a:pPr>
                <a:lnSpc>
                  <a:spcPct val="100000"/>
                </a:lnSpc>
                <a:defRPr/>
              </a:pPr>
              <a:r>
                <a:rPr lang="nl-NL" sz="1500">
                  <a:solidFill>
                    <a:srgbClr val="000000"/>
                  </a:solidFill>
                  <a:latin typeface="Calibri" panose="020F0502020204030204" pitchFamily="34" charset="0"/>
                  <a:cs typeface="Calibri" panose="020F0502020204030204" pitchFamily="34" charset="0"/>
                </a:rPr>
                <a:t>Mondzorg</a:t>
              </a:r>
            </a:p>
          </p:txBody>
        </p:sp>
        <p:sp>
          <p:nvSpPr>
            <p:cNvPr id="399" name="Titel 1">
              <a:extLst>
                <a:ext uri="{FF2B5EF4-FFF2-40B4-BE49-F238E27FC236}">
                  <a16:creationId xmlns:a16="http://schemas.microsoft.com/office/drawing/2014/main" id="{B60A7A6D-9A2A-9FFE-CAA3-C5D75DE02EDC}"/>
                </a:ext>
              </a:extLst>
            </p:cNvPr>
            <p:cNvSpPr txBox="1">
              <a:spLocks/>
            </p:cNvSpPr>
            <p:nvPr/>
          </p:nvSpPr>
          <p:spPr bwMode="auto">
            <a:xfrm>
              <a:off x="8012214" y="4438526"/>
              <a:ext cx="3533923" cy="562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2700" kern="1200">
                  <a:solidFill>
                    <a:srgbClr val="E17000"/>
                  </a:solidFill>
                  <a:latin typeface="+mj-lt"/>
                  <a:ea typeface="+mj-ea"/>
                  <a:cs typeface="+mj-cs"/>
                </a:defRPr>
              </a:lvl1pPr>
              <a:lvl2pPr algn="l" defTabSz="685800" rtl="0" eaLnBrk="0" fontAlgn="base" hangingPunct="0">
                <a:lnSpc>
                  <a:spcPct val="90000"/>
                </a:lnSpc>
                <a:spcBef>
                  <a:spcPct val="0"/>
                </a:spcBef>
                <a:spcAft>
                  <a:spcPct val="0"/>
                </a:spcAft>
                <a:defRPr sz="2700">
                  <a:solidFill>
                    <a:srgbClr val="E17000"/>
                  </a:solidFill>
                  <a:latin typeface="Verdana" panose="020B0604030504040204" pitchFamily="34" charset="0"/>
                </a:defRPr>
              </a:lvl2pPr>
              <a:lvl3pPr algn="l" defTabSz="685800" rtl="0" eaLnBrk="0" fontAlgn="base" hangingPunct="0">
                <a:lnSpc>
                  <a:spcPct val="90000"/>
                </a:lnSpc>
                <a:spcBef>
                  <a:spcPct val="0"/>
                </a:spcBef>
                <a:spcAft>
                  <a:spcPct val="0"/>
                </a:spcAft>
                <a:defRPr sz="2700">
                  <a:solidFill>
                    <a:srgbClr val="E17000"/>
                  </a:solidFill>
                  <a:latin typeface="Verdana" panose="020B0604030504040204" pitchFamily="34" charset="0"/>
                </a:defRPr>
              </a:lvl3pPr>
              <a:lvl4pPr algn="l" defTabSz="685800" rtl="0" eaLnBrk="0" fontAlgn="base" hangingPunct="0">
                <a:lnSpc>
                  <a:spcPct val="90000"/>
                </a:lnSpc>
                <a:spcBef>
                  <a:spcPct val="0"/>
                </a:spcBef>
                <a:spcAft>
                  <a:spcPct val="0"/>
                </a:spcAft>
                <a:defRPr sz="2700">
                  <a:solidFill>
                    <a:srgbClr val="E17000"/>
                  </a:solidFill>
                  <a:latin typeface="Verdana" panose="020B0604030504040204" pitchFamily="34" charset="0"/>
                </a:defRPr>
              </a:lvl4pPr>
              <a:lvl5pPr algn="l" defTabSz="685800" rtl="0" eaLnBrk="0" fontAlgn="base" hangingPunct="0">
                <a:lnSpc>
                  <a:spcPct val="90000"/>
                </a:lnSpc>
                <a:spcBef>
                  <a:spcPct val="0"/>
                </a:spcBef>
                <a:spcAft>
                  <a:spcPct val="0"/>
                </a:spcAft>
                <a:defRPr sz="2700">
                  <a:solidFill>
                    <a:srgbClr val="E17000"/>
                  </a:solidFill>
                  <a:latin typeface="Verdana" panose="020B0604030504040204" pitchFamily="34" charset="0"/>
                </a:defRPr>
              </a:lvl5pPr>
              <a:lvl6pPr marL="457200" algn="l" defTabSz="685800" rtl="0" fontAlgn="base">
                <a:lnSpc>
                  <a:spcPct val="90000"/>
                </a:lnSpc>
                <a:spcBef>
                  <a:spcPct val="0"/>
                </a:spcBef>
                <a:spcAft>
                  <a:spcPct val="0"/>
                </a:spcAft>
                <a:defRPr sz="2700">
                  <a:solidFill>
                    <a:srgbClr val="E17000"/>
                  </a:solidFill>
                  <a:latin typeface="Verdana" panose="020B0604030504040204" pitchFamily="34" charset="0"/>
                </a:defRPr>
              </a:lvl6pPr>
              <a:lvl7pPr marL="914400" algn="l" defTabSz="685800" rtl="0" fontAlgn="base">
                <a:lnSpc>
                  <a:spcPct val="90000"/>
                </a:lnSpc>
                <a:spcBef>
                  <a:spcPct val="0"/>
                </a:spcBef>
                <a:spcAft>
                  <a:spcPct val="0"/>
                </a:spcAft>
                <a:defRPr sz="2700">
                  <a:solidFill>
                    <a:srgbClr val="E17000"/>
                  </a:solidFill>
                  <a:latin typeface="Verdana" panose="020B0604030504040204" pitchFamily="34" charset="0"/>
                </a:defRPr>
              </a:lvl7pPr>
              <a:lvl8pPr marL="1371600" algn="l" defTabSz="685800" rtl="0" fontAlgn="base">
                <a:lnSpc>
                  <a:spcPct val="90000"/>
                </a:lnSpc>
                <a:spcBef>
                  <a:spcPct val="0"/>
                </a:spcBef>
                <a:spcAft>
                  <a:spcPct val="0"/>
                </a:spcAft>
                <a:defRPr sz="2700">
                  <a:solidFill>
                    <a:srgbClr val="E17000"/>
                  </a:solidFill>
                  <a:latin typeface="Verdana" panose="020B0604030504040204" pitchFamily="34" charset="0"/>
                </a:defRPr>
              </a:lvl8pPr>
              <a:lvl9pPr marL="1828800" algn="l" defTabSz="685800" rtl="0" fontAlgn="base">
                <a:lnSpc>
                  <a:spcPct val="90000"/>
                </a:lnSpc>
                <a:spcBef>
                  <a:spcPct val="0"/>
                </a:spcBef>
                <a:spcAft>
                  <a:spcPct val="0"/>
                </a:spcAft>
                <a:defRPr sz="2700">
                  <a:solidFill>
                    <a:srgbClr val="E17000"/>
                  </a:solidFill>
                  <a:latin typeface="Verdana" panose="020B0604030504040204" pitchFamily="34" charset="0"/>
                </a:defRPr>
              </a:lvl9pPr>
            </a:lstStyle>
            <a:p>
              <a:pPr>
                <a:lnSpc>
                  <a:spcPct val="100000"/>
                </a:lnSpc>
                <a:defRPr/>
              </a:pPr>
              <a:r>
                <a:rPr lang="nl-NL" sz="1500">
                  <a:solidFill>
                    <a:srgbClr val="000000"/>
                  </a:solidFill>
                  <a:latin typeface="Calibri" panose="020F0502020204030204" pitchFamily="34" charset="0"/>
                  <a:cs typeface="Calibri" panose="020F0502020204030204" pitchFamily="34" charset="0"/>
                </a:rPr>
                <a:t>Publieke gezondheid (GGD)</a:t>
              </a:r>
            </a:p>
          </p:txBody>
        </p:sp>
        <p:sp>
          <p:nvSpPr>
            <p:cNvPr id="400" name="Titel 1">
              <a:extLst>
                <a:ext uri="{FF2B5EF4-FFF2-40B4-BE49-F238E27FC236}">
                  <a16:creationId xmlns:a16="http://schemas.microsoft.com/office/drawing/2014/main" id="{F4AA3245-0764-A310-2F5A-78FDF1BA75B5}"/>
                </a:ext>
              </a:extLst>
            </p:cNvPr>
            <p:cNvSpPr txBox="1">
              <a:spLocks/>
            </p:cNvSpPr>
            <p:nvPr/>
          </p:nvSpPr>
          <p:spPr bwMode="auto">
            <a:xfrm>
              <a:off x="8012214" y="5020052"/>
              <a:ext cx="3832079" cy="562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2700" kern="1200">
                  <a:solidFill>
                    <a:srgbClr val="E17000"/>
                  </a:solidFill>
                  <a:latin typeface="+mj-lt"/>
                  <a:ea typeface="+mj-ea"/>
                  <a:cs typeface="+mj-cs"/>
                </a:defRPr>
              </a:lvl1pPr>
              <a:lvl2pPr algn="l" defTabSz="685800" rtl="0" eaLnBrk="0" fontAlgn="base" hangingPunct="0">
                <a:lnSpc>
                  <a:spcPct val="90000"/>
                </a:lnSpc>
                <a:spcBef>
                  <a:spcPct val="0"/>
                </a:spcBef>
                <a:spcAft>
                  <a:spcPct val="0"/>
                </a:spcAft>
                <a:defRPr sz="2700">
                  <a:solidFill>
                    <a:srgbClr val="E17000"/>
                  </a:solidFill>
                  <a:latin typeface="Verdana" panose="020B0604030504040204" pitchFamily="34" charset="0"/>
                </a:defRPr>
              </a:lvl2pPr>
              <a:lvl3pPr algn="l" defTabSz="685800" rtl="0" eaLnBrk="0" fontAlgn="base" hangingPunct="0">
                <a:lnSpc>
                  <a:spcPct val="90000"/>
                </a:lnSpc>
                <a:spcBef>
                  <a:spcPct val="0"/>
                </a:spcBef>
                <a:spcAft>
                  <a:spcPct val="0"/>
                </a:spcAft>
                <a:defRPr sz="2700">
                  <a:solidFill>
                    <a:srgbClr val="E17000"/>
                  </a:solidFill>
                  <a:latin typeface="Verdana" panose="020B0604030504040204" pitchFamily="34" charset="0"/>
                </a:defRPr>
              </a:lvl3pPr>
              <a:lvl4pPr algn="l" defTabSz="685800" rtl="0" eaLnBrk="0" fontAlgn="base" hangingPunct="0">
                <a:lnSpc>
                  <a:spcPct val="90000"/>
                </a:lnSpc>
                <a:spcBef>
                  <a:spcPct val="0"/>
                </a:spcBef>
                <a:spcAft>
                  <a:spcPct val="0"/>
                </a:spcAft>
                <a:defRPr sz="2700">
                  <a:solidFill>
                    <a:srgbClr val="E17000"/>
                  </a:solidFill>
                  <a:latin typeface="Verdana" panose="020B0604030504040204" pitchFamily="34" charset="0"/>
                </a:defRPr>
              </a:lvl4pPr>
              <a:lvl5pPr algn="l" defTabSz="685800" rtl="0" eaLnBrk="0" fontAlgn="base" hangingPunct="0">
                <a:lnSpc>
                  <a:spcPct val="90000"/>
                </a:lnSpc>
                <a:spcBef>
                  <a:spcPct val="0"/>
                </a:spcBef>
                <a:spcAft>
                  <a:spcPct val="0"/>
                </a:spcAft>
                <a:defRPr sz="2700">
                  <a:solidFill>
                    <a:srgbClr val="E17000"/>
                  </a:solidFill>
                  <a:latin typeface="Verdana" panose="020B0604030504040204" pitchFamily="34" charset="0"/>
                </a:defRPr>
              </a:lvl5pPr>
              <a:lvl6pPr marL="457200" algn="l" defTabSz="685800" rtl="0" fontAlgn="base">
                <a:lnSpc>
                  <a:spcPct val="90000"/>
                </a:lnSpc>
                <a:spcBef>
                  <a:spcPct val="0"/>
                </a:spcBef>
                <a:spcAft>
                  <a:spcPct val="0"/>
                </a:spcAft>
                <a:defRPr sz="2700">
                  <a:solidFill>
                    <a:srgbClr val="E17000"/>
                  </a:solidFill>
                  <a:latin typeface="Verdana" panose="020B0604030504040204" pitchFamily="34" charset="0"/>
                </a:defRPr>
              </a:lvl6pPr>
              <a:lvl7pPr marL="914400" algn="l" defTabSz="685800" rtl="0" fontAlgn="base">
                <a:lnSpc>
                  <a:spcPct val="90000"/>
                </a:lnSpc>
                <a:spcBef>
                  <a:spcPct val="0"/>
                </a:spcBef>
                <a:spcAft>
                  <a:spcPct val="0"/>
                </a:spcAft>
                <a:defRPr sz="2700">
                  <a:solidFill>
                    <a:srgbClr val="E17000"/>
                  </a:solidFill>
                  <a:latin typeface="Verdana" panose="020B0604030504040204" pitchFamily="34" charset="0"/>
                </a:defRPr>
              </a:lvl7pPr>
              <a:lvl8pPr marL="1371600" algn="l" defTabSz="685800" rtl="0" fontAlgn="base">
                <a:lnSpc>
                  <a:spcPct val="90000"/>
                </a:lnSpc>
                <a:spcBef>
                  <a:spcPct val="0"/>
                </a:spcBef>
                <a:spcAft>
                  <a:spcPct val="0"/>
                </a:spcAft>
                <a:defRPr sz="2700">
                  <a:solidFill>
                    <a:srgbClr val="E17000"/>
                  </a:solidFill>
                  <a:latin typeface="Verdana" panose="020B0604030504040204" pitchFamily="34" charset="0"/>
                </a:defRPr>
              </a:lvl8pPr>
              <a:lvl9pPr marL="1828800" algn="l" defTabSz="685800" rtl="0" fontAlgn="base">
                <a:lnSpc>
                  <a:spcPct val="90000"/>
                </a:lnSpc>
                <a:spcBef>
                  <a:spcPct val="0"/>
                </a:spcBef>
                <a:spcAft>
                  <a:spcPct val="0"/>
                </a:spcAft>
                <a:defRPr sz="2700">
                  <a:solidFill>
                    <a:srgbClr val="E17000"/>
                  </a:solidFill>
                  <a:latin typeface="Verdana" panose="020B0604030504040204" pitchFamily="34" charset="0"/>
                </a:defRPr>
              </a:lvl9pPr>
            </a:lstStyle>
            <a:p>
              <a:pPr>
                <a:lnSpc>
                  <a:spcPct val="100000"/>
                </a:lnSpc>
                <a:defRPr/>
              </a:pPr>
              <a:r>
                <a:rPr lang="nl-NL" sz="1500">
                  <a:solidFill>
                    <a:srgbClr val="000000"/>
                  </a:solidFill>
                  <a:latin typeface="Calibri" panose="020F0502020204030204" pitchFamily="34" charset="0"/>
                  <a:cs typeface="Calibri" panose="020F0502020204030204" pitchFamily="34" charset="0"/>
                </a:rPr>
                <a:t>Openbare farmacie</a:t>
              </a:r>
            </a:p>
          </p:txBody>
        </p:sp>
        <p:sp>
          <p:nvSpPr>
            <p:cNvPr id="401" name="Titel 1">
              <a:extLst>
                <a:ext uri="{FF2B5EF4-FFF2-40B4-BE49-F238E27FC236}">
                  <a16:creationId xmlns:a16="http://schemas.microsoft.com/office/drawing/2014/main" id="{A89F236C-899F-1F35-F663-766E9023F240}"/>
                </a:ext>
              </a:extLst>
            </p:cNvPr>
            <p:cNvSpPr txBox="1">
              <a:spLocks/>
            </p:cNvSpPr>
            <p:nvPr/>
          </p:nvSpPr>
          <p:spPr bwMode="auto">
            <a:xfrm>
              <a:off x="8012214" y="5601578"/>
              <a:ext cx="3804105" cy="562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2700" kern="1200">
                  <a:solidFill>
                    <a:srgbClr val="E17000"/>
                  </a:solidFill>
                  <a:latin typeface="+mj-lt"/>
                  <a:ea typeface="+mj-ea"/>
                  <a:cs typeface="+mj-cs"/>
                </a:defRPr>
              </a:lvl1pPr>
              <a:lvl2pPr algn="l" defTabSz="685800" rtl="0" eaLnBrk="0" fontAlgn="base" hangingPunct="0">
                <a:lnSpc>
                  <a:spcPct val="90000"/>
                </a:lnSpc>
                <a:spcBef>
                  <a:spcPct val="0"/>
                </a:spcBef>
                <a:spcAft>
                  <a:spcPct val="0"/>
                </a:spcAft>
                <a:defRPr sz="2700">
                  <a:solidFill>
                    <a:srgbClr val="E17000"/>
                  </a:solidFill>
                  <a:latin typeface="Verdana" panose="020B0604030504040204" pitchFamily="34" charset="0"/>
                </a:defRPr>
              </a:lvl2pPr>
              <a:lvl3pPr algn="l" defTabSz="685800" rtl="0" eaLnBrk="0" fontAlgn="base" hangingPunct="0">
                <a:lnSpc>
                  <a:spcPct val="90000"/>
                </a:lnSpc>
                <a:spcBef>
                  <a:spcPct val="0"/>
                </a:spcBef>
                <a:spcAft>
                  <a:spcPct val="0"/>
                </a:spcAft>
                <a:defRPr sz="2700">
                  <a:solidFill>
                    <a:srgbClr val="E17000"/>
                  </a:solidFill>
                  <a:latin typeface="Verdana" panose="020B0604030504040204" pitchFamily="34" charset="0"/>
                </a:defRPr>
              </a:lvl3pPr>
              <a:lvl4pPr algn="l" defTabSz="685800" rtl="0" eaLnBrk="0" fontAlgn="base" hangingPunct="0">
                <a:lnSpc>
                  <a:spcPct val="90000"/>
                </a:lnSpc>
                <a:spcBef>
                  <a:spcPct val="0"/>
                </a:spcBef>
                <a:spcAft>
                  <a:spcPct val="0"/>
                </a:spcAft>
                <a:defRPr sz="2700">
                  <a:solidFill>
                    <a:srgbClr val="E17000"/>
                  </a:solidFill>
                  <a:latin typeface="Verdana" panose="020B0604030504040204" pitchFamily="34" charset="0"/>
                </a:defRPr>
              </a:lvl4pPr>
              <a:lvl5pPr algn="l" defTabSz="685800" rtl="0" eaLnBrk="0" fontAlgn="base" hangingPunct="0">
                <a:lnSpc>
                  <a:spcPct val="90000"/>
                </a:lnSpc>
                <a:spcBef>
                  <a:spcPct val="0"/>
                </a:spcBef>
                <a:spcAft>
                  <a:spcPct val="0"/>
                </a:spcAft>
                <a:defRPr sz="2700">
                  <a:solidFill>
                    <a:srgbClr val="E17000"/>
                  </a:solidFill>
                  <a:latin typeface="Verdana" panose="020B0604030504040204" pitchFamily="34" charset="0"/>
                </a:defRPr>
              </a:lvl5pPr>
              <a:lvl6pPr marL="457200" algn="l" defTabSz="685800" rtl="0" fontAlgn="base">
                <a:lnSpc>
                  <a:spcPct val="90000"/>
                </a:lnSpc>
                <a:spcBef>
                  <a:spcPct val="0"/>
                </a:spcBef>
                <a:spcAft>
                  <a:spcPct val="0"/>
                </a:spcAft>
                <a:defRPr sz="2700">
                  <a:solidFill>
                    <a:srgbClr val="E17000"/>
                  </a:solidFill>
                  <a:latin typeface="Verdana" panose="020B0604030504040204" pitchFamily="34" charset="0"/>
                </a:defRPr>
              </a:lvl6pPr>
              <a:lvl7pPr marL="914400" algn="l" defTabSz="685800" rtl="0" fontAlgn="base">
                <a:lnSpc>
                  <a:spcPct val="90000"/>
                </a:lnSpc>
                <a:spcBef>
                  <a:spcPct val="0"/>
                </a:spcBef>
                <a:spcAft>
                  <a:spcPct val="0"/>
                </a:spcAft>
                <a:defRPr sz="2700">
                  <a:solidFill>
                    <a:srgbClr val="E17000"/>
                  </a:solidFill>
                  <a:latin typeface="Verdana" panose="020B0604030504040204" pitchFamily="34" charset="0"/>
                </a:defRPr>
              </a:lvl7pPr>
              <a:lvl8pPr marL="1371600" algn="l" defTabSz="685800" rtl="0" fontAlgn="base">
                <a:lnSpc>
                  <a:spcPct val="90000"/>
                </a:lnSpc>
                <a:spcBef>
                  <a:spcPct val="0"/>
                </a:spcBef>
                <a:spcAft>
                  <a:spcPct val="0"/>
                </a:spcAft>
                <a:defRPr sz="2700">
                  <a:solidFill>
                    <a:srgbClr val="E17000"/>
                  </a:solidFill>
                  <a:latin typeface="Verdana" panose="020B0604030504040204" pitchFamily="34" charset="0"/>
                </a:defRPr>
              </a:lvl8pPr>
              <a:lvl9pPr marL="1828800" algn="l" defTabSz="685800" rtl="0" fontAlgn="base">
                <a:lnSpc>
                  <a:spcPct val="90000"/>
                </a:lnSpc>
                <a:spcBef>
                  <a:spcPct val="0"/>
                </a:spcBef>
                <a:spcAft>
                  <a:spcPct val="0"/>
                </a:spcAft>
                <a:defRPr sz="2700">
                  <a:solidFill>
                    <a:srgbClr val="E17000"/>
                  </a:solidFill>
                  <a:latin typeface="Verdana" panose="020B0604030504040204" pitchFamily="34" charset="0"/>
                </a:defRPr>
              </a:lvl9pPr>
            </a:lstStyle>
            <a:p>
              <a:pPr>
                <a:lnSpc>
                  <a:spcPct val="100000"/>
                </a:lnSpc>
                <a:defRPr/>
              </a:pPr>
              <a:r>
                <a:rPr lang="nl-NL" sz="1500">
                  <a:solidFill>
                    <a:srgbClr val="000000"/>
                  </a:solidFill>
                  <a:latin typeface="Calibri" panose="020F0502020204030204" pitchFamily="34" charset="0"/>
                  <a:cs typeface="Calibri" panose="020F0502020204030204" pitchFamily="34" charset="0"/>
                </a:rPr>
                <a:t>Trombosezorg</a:t>
              </a:r>
            </a:p>
          </p:txBody>
        </p:sp>
        <p:sp>
          <p:nvSpPr>
            <p:cNvPr id="402" name="Titel 1">
              <a:extLst>
                <a:ext uri="{FF2B5EF4-FFF2-40B4-BE49-F238E27FC236}">
                  <a16:creationId xmlns:a16="http://schemas.microsoft.com/office/drawing/2014/main" id="{47B6822D-AEA7-5DCE-5EE1-FC727987F32D}"/>
                </a:ext>
              </a:extLst>
            </p:cNvPr>
            <p:cNvSpPr txBox="1">
              <a:spLocks/>
            </p:cNvSpPr>
            <p:nvPr/>
          </p:nvSpPr>
          <p:spPr bwMode="auto">
            <a:xfrm>
              <a:off x="8012214" y="6145007"/>
              <a:ext cx="4020427" cy="562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2700" kern="1200">
                  <a:solidFill>
                    <a:srgbClr val="E17000"/>
                  </a:solidFill>
                  <a:latin typeface="+mj-lt"/>
                  <a:ea typeface="+mj-ea"/>
                  <a:cs typeface="+mj-cs"/>
                </a:defRPr>
              </a:lvl1pPr>
              <a:lvl2pPr algn="l" defTabSz="685800" rtl="0" eaLnBrk="0" fontAlgn="base" hangingPunct="0">
                <a:lnSpc>
                  <a:spcPct val="90000"/>
                </a:lnSpc>
                <a:spcBef>
                  <a:spcPct val="0"/>
                </a:spcBef>
                <a:spcAft>
                  <a:spcPct val="0"/>
                </a:spcAft>
                <a:defRPr sz="2700">
                  <a:solidFill>
                    <a:srgbClr val="E17000"/>
                  </a:solidFill>
                  <a:latin typeface="Verdana" panose="020B0604030504040204" pitchFamily="34" charset="0"/>
                </a:defRPr>
              </a:lvl2pPr>
              <a:lvl3pPr algn="l" defTabSz="685800" rtl="0" eaLnBrk="0" fontAlgn="base" hangingPunct="0">
                <a:lnSpc>
                  <a:spcPct val="90000"/>
                </a:lnSpc>
                <a:spcBef>
                  <a:spcPct val="0"/>
                </a:spcBef>
                <a:spcAft>
                  <a:spcPct val="0"/>
                </a:spcAft>
                <a:defRPr sz="2700">
                  <a:solidFill>
                    <a:srgbClr val="E17000"/>
                  </a:solidFill>
                  <a:latin typeface="Verdana" panose="020B0604030504040204" pitchFamily="34" charset="0"/>
                </a:defRPr>
              </a:lvl3pPr>
              <a:lvl4pPr algn="l" defTabSz="685800" rtl="0" eaLnBrk="0" fontAlgn="base" hangingPunct="0">
                <a:lnSpc>
                  <a:spcPct val="90000"/>
                </a:lnSpc>
                <a:spcBef>
                  <a:spcPct val="0"/>
                </a:spcBef>
                <a:spcAft>
                  <a:spcPct val="0"/>
                </a:spcAft>
                <a:defRPr sz="2700">
                  <a:solidFill>
                    <a:srgbClr val="E17000"/>
                  </a:solidFill>
                  <a:latin typeface="Verdana" panose="020B0604030504040204" pitchFamily="34" charset="0"/>
                </a:defRPr>
              </a:lvl4pPr>
              <a:lvl5pPr algn="l" defTabSz="685800" rtl="0" eaLnBrk="0" fontAlgn="base" hangingPunct="0">
                <a:lnSpc>
                  <a:spcPct val="90000"/>
                </a:lnSpc>
                <a:spcBef>
                  <a:spcPct val="0"/>
                </a:spcBef>
                <a:spcAft>
                  <a:spcPct val="0"/>
                </a:spcAft>
                <a:defRPr sz="2700">
                  <a:solidFill>
                    <a:srgbClr val="E17000"/>
                  </a:solidFill>
                  <a:latin typeface="Verdana" panose="020B0604030504040204" pitchFamily="34" charset="0"/>
                </a:defRPr>
              </a:lvl5pPr>
              <a:lvl6pPr marL="457200" algn="l" defTabSz="685800" rtl="0" fontAlgn="base">
                <a:lnSpc>
                  <a:spcPct val="90000"/>
                </a:lnSpc>
                <a:spcBef>
                  <a:spcPct val="0"/>
                </a:spcBef>
                <a:spcAft>
                  <a:spcPct val="0"/>
                </a:spcAft>
                <a:defRPr sz="2700">
                  <a:solidFill>
                    <a:srgbClr val="E17000"/>
                  </a:solidFill>
                  <a:latin typeface="Verdana" panose="020B0604030504040204" pitchFamily="34" charset="0"/>
                </a:defRPr>
              </a:lvl6pPr>
              <a:lvl7pPr marL="914400" algn="l" defTabSz="685800" rtl="0" fontAlgn="base">
                <a:lnSpc>
                  <a:spcPct val="90000"/>
                </a:lnSpc>
                <a:spcBef>
                  <a:spcPct val="0"/>
                </a:spcBef>
                <a:spcAft>
                  <a:spcPct val="0"/>
                </a:spcAft>
                <a:defRPr sz="2700">
                  <a:solidFill>
                    <a:srgbClr val="E17000"/>
                  </a:solidFill>
                  <a:latin typeface="Verdana" panose="020B0604030504040204" pitchFamily="34" charset="0"/>
                </a:defRPr>
              </a:lvl7pPr>
              <a:lvl8pPr marL="1371600" algn="l" defTabSz="685800" rtl="0" fontAlgn="base">
                <a:lnSpc>
                  <a:spcPct val="90000"/>
                </a:lnSpc>
                <a:spcBef>
                  <a:spcPct val="0"/>
                </a:spcBef>
                <a:spcAft>
                  <a:spcPct val="0"/>
                </a:spcAft>
                <a:defRPr sz="2700">
                  <a:solidFill>
                    <a:srgbClr val="E17000"/>
                  </a:solidFill>
                  <a:latin typeface="Verdana" panose="020B0604030504040204" pitchFamily="34" charset="0"/>
                </a:defRPr>
              </a:lvl8pPr>
              <a:lvl9pPr marL="1828800" algn="l" defTabSz="685800" rtl="0" fontAlgn="base">
                <a:lnSpc>
                  <a:spcPct val="90000"/>
                </a:lnSpc>
                <a:spcBef>
                  <a:spcPct val="0"/>
                </a:spcBef>
                <a:spcAft>
                  <a:spcPct val="0"/>
                </a:spcAft>
                <a:defRPr sz="2700">
                  <a:solidFill>
                    <a:srgbClr val="E17000"/>
                  </a:solidFill>
                  <a:latin typeface="Verdana" panose="020B0604030504040204" pitchFamily="34" charset="0"/>
                </a:defRPr>
              </a:lvl9pPr>
            </a:lstStyle>
            <a:p>
              <a:pPr>
                <a:lnSpc>
                  <a:spcPct val="100000"/>
                </a:lnSpc>
                <a:defRPr/>
              </a:pPr>
              <a:r>
                <a:rPr lang="nl-NL" sz="1500">
                  <a:solidFill>
                    <a:srgbClr val="000000"/>
                  </a:solidFill>
                  <a:latin typeface="Calibri" panose="020F0502020204030204" pitchFamily="34" charset="0"/>
                  <a:cs typeface="Calibri" panose="020F0502020204030204" pitchFamily="34" charset="0"/>
                </a:rPr>
                <a:t>Wijkverpleging en verpleeghuiszorg</a:t>
              </a:r>
            </a:p>
          </p:txBody>
        </p:sp>
      </p:grpSp>
      <p:pic>
        <p:nvPicPr>
          <p:cNvPr id="6" name="Afbeelding 5">
            <a:extLst>
              <a:ext uri="{FF2B5EF4-FFF2-40B4-BE49-F238E27FC236}">
                <a16:creationId xmlns:a16="http://schemas.microsoft.com/office/drawing/2014/main" id="{EE8EB612-D239-453F-77AC-A17CACCC8701}"/>
              </a:ext>
            </a:extLst>
          </p:cNvPr>
          <p:cNvPicPr>
            <a:picLocks noChangeAspect="1"/>
          </p:cNvPicPr>
          <p:nvPr/>
        </p:nvPicPr>
        <p:blipFill>
          <a:blip r:embed="rId4"/>
          <a:srcRect/>
          <a:stretch/>
        </p:blipFill>
        <p:spPr>
          <a:xfrm>
            <a:off x="0" y="6451600"/>
            <a:ext cx="12193588" cy="406400"/>
          </a:xfrm>
          <a:prstGeom prst="rect">
            <a:avLst/>
          </a:prstGeom>
        </p:spPr>
      </p:pic>
    </p:spTree>
    <p:extLst>
      <p:ext uri="{BB962C8B-B14F-4D97-AF65-F5344CB8AC3E}">
        <p14:creationId xmlns:p14="http://schemas.microsoft.com/office/powerpoint/2010/main" val="241953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EF61BB-11DC-12D4-0E0B-A931729F701E}"/>
              </a:ext>
            </a:extLst>
          </p:cNvPr>
          <p:cNvSpPr>
            <a:spLocks noGrp="1"/>
          </p:cNvSpPr>
          <p:nvPr>
            <p:ph type="title"/>
          </p:nvPr>
        </p:nvSpPr>
        <p:spPr/>
        <p:txBody>
          <a:bodyPr/>
          <a:lstStyle/>
          <a:p>
            <a:r>
              <a:rPr lang="nl-NL"/>
              <a:t>Wat zijn de voordelen?</a:t>
            </a:r>
          </a:p>
        </p:txBody>
      </p:sp>
      <p:sp>
        <p:nvSpPr>
          <p:cNvPr id="16" name="Vrije vorm 15">
            <a:extLst>
              <a:ext uri="{FF2B5EF4-FFF2-40B4-BE49-F238E27FC236}">
                <a16:creationId xmlns:a16="http://schemas.microsoft.com/office/drawing/2014/main" id="{04FE1118-DA13-3619-5DC5-67347D1EFAD0}"/>
              </a:ext>
            </a:extLst>
          </p:cNvPr>
          <p:cNvSpPr/>
          <p:nvPr/>
        </p:nvSpPr>
        <p:spPr>
          <a:xfrm>
            <a:off x="3364942" y="746405"/>
            <a:ext cx="1997469" cy="5739217"/>
          </a:xfrm>
          <a:custGeom>
            <a:avLst/>
            <a:gdLst>
              <a:gd name="connsiteX0" fmla="*/ 0 w 1498102"/>
              <a:gd name="connsiteY0" fmla="*/ 0 h 4304413"/>
              <a:gd name="connsiteX1" fmla="*/ 94434 w 1498102"/>
              <a:gd name="connsiteY1" fmla="*/ 34563 h 4304413"/>
              <a:gd name="connsiteX2" fmla="*/ 1498102 w 1498102"/>
              <a:gd name="connsiteY2" fmla="*/ 2152206 h 4304413"/>
              <a:gd name="connsiteX3" fmla="*/ 94434 w 1498102"/>
              <a:gd name="connsiteY3" fmla="*/ 4269849 h 4304413"/>
              <a:gd name="connsiteX4" fmla="*/ 0 w 1498102"/>
              <a:gd name="connsiteY4" fmla="*/ 4304413 h 4304413"/>
              <a:gd name="connsiteX0" fmla="*/ 5723 w 1503825"/>
              <a:gd name="connsiteY0" fmla="*/ 0 h 4304413"/>
              <a:gd name="connsiteX1" fmla="*/ 100157 w 1503825"/>
              <a:gd name="connsiteY1" fmla="*/ 34563 h 4304413"/>
              <a:gd name="connsiteX2" fmla="*/ 1503825 w 1503825"/>
              <a:gd name="connsiteY2" fmla="*/ 2152206 h 4304413"/>
              <a:gd name="connsiteX3" fmla="*/ 100157 w 1503825"/>
              <a:gd name="connsiteY3" fmla="*/ 4269849 h 4304413"/>
              <a:gd name="connsiteX4" fmla="*/ 5723 w 1503825"/>
              <a:gd name="connsiteY4" fmla="*/ 4304413 h 4304413"/>
              <a:gd name="connsiteX5" fmla="*/ 0 w 1503825"/>
              <a:gd name="connsiteY5" fmla="*/ 3028971 h 4304413"/>
              <a:gd name="connsiteX6" fmla="*/ 5723 w 1503825"/>
              <a:gd name="connsiteY6" fmla="*/ 0 h 4304413"/>
              <a:gd name="connsiteX0" fmla="*/ 15630 w 1513732"/>
              <a:gd name="connsiteY0" fmla="*/ 0 h 4304413"/>
              <a:gd name="connsiteX1" fmla="*/ 110064 w 1513732"/>
              <a:gd name="connsiteY1" fmla="*/ 34563 h 4304413"/>
              <a:gd name="connsiteX2" fmla="*/ 1513732 w 1513732"/>
              <a:gd name="connsiteY2" fmla="*/ 2152206 h 4304413"/>
              <a:gd name="connsiteX3" fmla="*/ 110064 w 1513732"/>
              <a:gd name="connsiteY3" fmla="*/ 4269849 h 4304413"/>
              <a:gd name="connsiteX4" fmla="*/ 15630 w 1513732"/>
              <a:gd name="connsiteY4" fmla="*/ 4304413 h 4304413"/>
              <a:gd name="connsiteX5" fmla="*/ 9907 w 1513732"/>
              <a:gd name="connsiteY5" fmla="*/ 3028971 h 4304413"/>
              <a:gd name="connsiteX6" fmla="*/ 76 w 1513732"/>
              <a:gd name="connsiteY6" fmla="*/ 2979810 h 4304413"/>
              <a:gd name="connsiteX7" fmla="*/ 15630 w 1513732"/>
              <a:gd name="connsiteY7" fmla="*/ 0 h 4304413"/>
              <a:gd name="connsiteX0" fmla="*/ 9262 w 1507364"/>
              <a:gd name="connsiteY0" fmla="*/ 0 h 4304413"/>
              <a:gd name="connsiteX1" fmla="*/ 103696 w 1507364"/>
              <a:gd name="connsiteY1" fmla="*/ 34563 h 4304413"/>
              <a:gd name="connsiteX2" fmla="*/ 1507364 w 1507364"/>
              <a:gd name="connsiteY2" fmla="*/ 2152206 h 4304413"/>
              <a:gd name="connsiteX3" fmla="*/ 103696 w 1507364"/>
              <a:gd name="connsiteY3" fmla="*/ 4269849 h 4304413"/>
              <a:gd name="connsiteX4" fmla="*/ 9262 w 1507364"/>
              <a:gd name="connsiteY4" fmla="*/ 4304413 h 4304413"/>
              <a:gd name="connsiteX5" fmla="*/ 3539 w 1507364"/>
              <a:gd name="connsiteY5" fmla="*/ 3028971 h 4304413"/>
              <a:gd name="connsiteX6" fmla="*/ 9262 w 1507364"/>
              <a:gd name="connsiteY6" fmla="*/ 0 h 4304413"/>
              <a:gd name="connsiteX0" fmla="*/ 3539 w 1507364"/>
              <a:gd name="connsiteY0" fmla="*/ 3028971 h 4304413"/>
              <a:gd name="connsiteX1" fmla="*/ 9262 w 1507364"/>
              <a:gd name="connsiteY1" fmla="*/ 0 h 4304413"/>
              <a:gd name="connsiteX2" fmla="*/ 103696 w 1507364"/>
              <a:gd name="connsiteY2" fmla="*/ 34563 h 4304413"/>
              <a:gd name="connsiteX3" fmla="*/ 1507364 w 1507364"/>
              <a:gd name="connsiteY3" fmla="*/ 2152206 h 4304413"/>
              <a:gd name="connsiteX4" fmla="*/ 103696 w 1507364"/>
              <a:gd name="connsiteY4" fmla="*/ 4269849 h 4304413"/>
              <a:gd name="connsiteX5" fmla="*/ 9262 w 1507364"/>
              <a:gd name="connsiteY5" fmla="*/ 4304413 h 4304413"/>
              <a:gd name="connsiteX6" fmla="*/ 94979 w 1507364"/>
              <a:gd name="connsiteY6" fmla="*/ 3120411 h 4304413"/>
              <a:gd name="connsiteX0" fmla="*/ 3539 w 1507364"/>
              <a:gd name="connsiteY0" fmla="*/ 3028971 h 4304413"/>
              <a:gd name="connsiteX1" fmla="*/ 9262 w 1507364"/>
              <a:gd name="connsiteY1" fmla="*/ 0 h 4304413"/>
              <a:gd name="connsiteX2" fmla="*/ 103696 w 1507364"/>
              <a:gd name="connsiteY2" fmla="*/ 34563 h 4304413"/>
              <a:gd name="connsiteX3" fmla="*/ 1507364 w 1507364"/>
              <a:gd name="connsiteY3" fmla="*/ 2152206 h 4304413"/>
              <a:gd name="connsiteX4" fmla="*/ 103696 w 1507364"/>
              <a:gd name="connsiteY4" fmla="*/ 4269849 h 4304413"/>
              <a:gd name="connsiteX5" fmla="*/ 9262 w 1507364"/>
              <a:gd name="connsiteY5" fmla="*/ 4304413 h 4304413"/>
              <a:gd name="connsiteX0" fmla="*/ 0 w 1498102"/>
              <a:gd name="connsiteY0" fmla="*/ 0 h 4304413"/>
              <a:gd name="connsiteX1" fmla="*/ 94434 w 1498102"/>
              <a:gd name="connsiteY1" fmla="*/ 34563 h 4304413"/>
              <a:gd name="connsiteX2" fmla="*/ 1498102 w 1498102"/>
              <a:gd name="connsiteY2" fmla="*/ 2152206 h 4304413"/>
              <a:gd name="connsiteX3" fmla="*/ 94434 w 1498102"/>
              <a:gd name="connsiteY3" fmla="*/ 4269849 h 4304413"/>
              <a:gd name="connsiteX4" fmla="*/ 0 w 1498102"/>
              <a:gd name="connsiteY4" fmla="*/ 4304413 h 4304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102" h="4304413">
                <a:moveTo>
                  <a:pt x="0" y="0"/>
                </a:moveTo>
                <a:lnTo>
                  <a:pt x="94434" y="34563"/>
                </a:lnTo>
                <a:cubicBezTo>
                  <a:pt x="919311" y="383457"/>
                  <a:pt x="1498102" y="1200239"/>
                  <a:pt x="1498102" y="2152206"/>
                </a:cubicBezTo>
                <a:cubicBezTo>
                  <a:pt x="1498102" y="3104173"/>
                  <a:pt x="919311" y="3920956"/>
                  <a:pt x="94434" y="4269849"/>
                </a:cubicBezTo>
                <a:lnTo>
                  <a:pt x="0" y="4304413"/>
                </a:lnTo>
              </a:path>
            </a:pathLst>
          </a:custGeom>
          <a:noFill/>
          <a:ln w="19050" cap="rnd">
            <a:gradFill>
              <a:gsLst>
                <a:gs pos="31000">
                  <a:schemeClr val="tx2">
                    <a:alpha val="0"/>
                  </a:schemeClr>
                </a:gs>
                <a:gs pos="100000">
                  <a:schemeClr val="tx2"/>
                </a:gs>
              </a:gsLst>
              <a:lin ang="0" scaled="0"/>
            </a:gradFill>
            <a:prstDash val="dash"/>
            <a:roun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2400"/>
          </a:p>
        </p:txBody>
      </p:sp>
      <p:grpSp>
        <p:nvGrpSpPr>
          <p:cNvPr id="20" name="Groep 19">
            <a:extLst>
              <a:ext uri="{FF2B5EF4-FFF2-40B4-BE49-F238E27FC236}">
                <a16:creationId xmlns:a16="http://schemas.microsoft.com/office/drawing/2014/main" id="{BE4F6B6D-9672-719C-7ABA-9D7A86248E72}"/>
              </a:ext>
            </a:extLst>
          </p:cNvPr>
          <p:cNvGrpSpPr/>
          <p:nvPr/>
        </p:nvGrpSpPr>
        <p:grpSpPr>
          <a:xfrm>
            <a:off x="4895751" y="2394417"/>
            <a:ext cx="4898698" cy="489543"/>
            <a:chOff x="5457159" y="3321054"/>
            <a:chExt cx="4403754" cy="468000"/>
          </a:xfrm>
        </p:grpSpPr>
        <p:sp>
          <p:nvSpPr>
            <p:cNvPr id="21" name="Afgeronde rechthoek 20">
              <a:extLst>
                <a:ext uri="{FF2B5EF4-FFF2-40B4-BE49-F238E27FC236}">
                  <a16:creationId xmlns:a16="http://schemas.microsoft.com/office/drawing/2014/main" id="{D7809465-8F43-D491-C605-E0044042D436}"/>
                </a:ext>
              </a:extLst>
            </p:cNvPr>
            <p:cNvSpPr/>
            <p:nvPr/>
          </p:nvSpPr>
          <p:spPr>
            <a:xfrm>
              <a:off x="5457159" y="3321054"/>
              <a:ext cx="4403754" cy="468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480000" rIns="95988" bIns="72000" rtlCol="0" anchor="ctr"/>
            <a:lstStyle/>
            <a:p>
              <a:r>
                <a:rPr lang="nl-NL" sz="2000"/>
                <a:t>Actueel en volledig medicatieoverzicht</a:t>
              </a:r>
            </a:p>
          </p:txBody>
        </p:sp>
        <p:sp>
          <p:nvSpPr>
            <p:cNvPr id="22" name="Ovaal 21">
              <a:extLst>
                <a:ext uri="{FF2B5EF4-FFF2-40B4-BE49-F238E27FC236}">
                  <a16:creationId xmlns:a16="http://schemas.microsoft.com/office/drawing/2014/main" id="{58A1276E-B4EE-4EF7-988B-3EDE2B613447}"/>
                </a:ext>
              </a:extLst>
            </p:cNvPr>
            <p:cNvSpPr/>
            <p:nvPr/>
          </p:nvSpPr>
          <p:spPr>
            <a:xfrm>
              <a:off x="5553321" y="3420567"/>
              <a:ext cx="268974" cy="26897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480000" rtlCol="0" anchor="ctr"/>
            <a:lstStyle/>
            <a:p>
              <a:pPr algn="ctr"/>
              <a:endParaRPr lang="nl-NL" sz="1400"/>
            </a:p>
          </p:txBody>
        </p:sp>
      </p:grpSp>
      <p:grpSp>
        <p:nvGrpSpPr>
          <p:cNvPr id="23" name="Groep 22">
            <a:extLst>
              <a:ext uri="{FF2B5EF4-FFF2-40B4-BE49-F238E27FC236}">
                <a16:creationId xmlns:a16="http://schemas.microsoft.com/office/drawing/2014/main" id="{8C5A9FEF-CA54-9CB5-B4CD-FD1266710071}"/>
              </a:ext>
            </a:extLst>
          </p:cNvPr>
          <p:cNvGrpSpPr/>
          <p:nvPr/>
        </p:nvGrpSpPr>
        <p:grpSpPr>
          <a:xfrm>
            <a:off x="5137017" y="3045633"/>
            <a:ext cx="4657432" cy="489543"/>
            <a:chOff x="5354837" y="4142021"/>
            <a:chExt cx="4452474" cy="468000"/>
          </a:xfrm>
        </p:grpSpPr>
        <p:sp>
          <p:nvSpPr>
            <p:cNvPr id="24" name="Afgeronde rechthoek 23">
              <a:extLst>
                <a:ext uri="{FF2B5EF4-FFF2-40B4-BE49-F238E27FC236}">
                  <a16:creationId xmlns:a16="http://schemas.microsoft.com/office/drawing/2014/main" id="{5F3FEFAA-1F5C-6378-507E-238FA2975D36}"/>
                </a:ext>
              </a:extLst>
            </p:cNvPr>
            <p:cNvSpPr>
              <a:spLocks/>
            </p:cNvSpPr>
            <p:nvPr/>
          </p:nvSpPr>
          <p:spPr>
            <a:xfrm>
              <a:off x="5354837" y="4142021"/>
              <a:ext cx="4452474" cy="468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480000" rIns="95988" bIns="72000" rtlCol="0" anchor="ctr"/>
            <a:lstStyle/>
            <a:p>
              <a:r>
                <a:rPr lang="nl-NL" sz="2000"/>
                <a:t>Meer informatie</a:t>
              </a:r>
            </a:p>
          </p:txBody>
        </p:sp>
        <p:sp>
          <p:nvSpPr>
            <p:cNvPr id="25" name="Ovaal 24">
              <a:extLst>
                <a:ext uri="{FF2B5EF4-FFF2-40B4-BE49-F238E27FC236}">
                  <a16:creationId xmlns:a16="http://schemas.microsoft.com/office/drawing/2014/main" id="{C20C0FA7-E59E-264B-55B1-6341E4AAEE15}"/>
                </a:ext>
              </a:extLst>
            </p:cNvPr>
            <p:cNvSpPr/>
            <p:nvPr/>
          </p:nvSpPr>
          <p:spPr>
            <a:xfrm>
              <a:off x="5451721" y="4241534"/>
              <a:ext cx="268974" cy="26897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480000" rtlCol="0" anchor="ctr"/>
            <a:lstStyle/>
            <a:p>
              <a:pPr algn="ctr"/>
              <a:endParaRPr lang="nl-NL" sz="1400"/>
            </a:p>
          </p:txBody>
        </p:sp>
      </p:grpSp>
      <p:grpSp>
        <p:nvGrpSpPr>
          <p:cNvPr id="26" name="Groep 25">
            <a:extLst>
              <a:ext uri="{FF2B5EF4-FFF2-40B4-BE49-F238E27FC236}">
                <a16:creationId xmlns:a16="http://schemas.microsoft.com/office/drawing/2014/main" id="{D9E70420-8992-392C-2A9D-0F45C834354A}"/>
              </a:ext>
            </a:extLst>
          </p:cNvPr>
          <p:cNvGrpSpPr/>
          <p:nvPr/>
        </p:nvGrpSpPr>
        <p:grpSpPr>
          <a:xfrm>
            <a:off x="5137016" y="3696849"/>
            <a:ext cx="4657431" cy="489543"/>
            <a:chOff x="5354836" y="4142021"/>
            <a:chExt cx="4452474" cy="468000"/>
          </a:xfrm>
        </p:grpSpPr>
        <p:sp>
          <p:nvSpPr>
            <p:cNvPr id="27" name="Afgeronde rechthoek 26">
              <a:extLst>
                <a:ext uri="{FF2B5EF4-FFF2-40B4-BE49-F238E27FC236}">
                  <a16:creationId xmlns:a16="http://schemas.microsoft.com/office/drawing/2014/main" id="{72508634-0E9D-3B66-B864-B7D1AC8ED506}"/>
                </a:ext>
              </a:extLst>
            </p:cNvPr>
            <p:cNvSpPr>
              <a:spLocks/>
            </p:cNvSpPr>
            <p:nvPr/>
          </p:nvSpPr>
          <p:spPr>
            <a:xfrm>
              <a:off x="5354836" y="4142021"/>
              <a:ext cx="4452474" cy="468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480000" rIns="95988" bIns="72000" rtlCol="0" anchor="ctr"/>
            <a:lstStyle/>
            <a:p>
              <a:r>
                <a:rPr lang="nl-NL" sz="2000"/>
                <a:t>Actuele en volledige toedienlijst</a:t>
              </a:r>
            </a:p>
          </p:txBody>
        </p:sp>
        <p:sp>
          <p:nvSpPr>
            <p:cNvPr id="28" name="Ovaal 27">
              <a:extLst>
                <a:ext uri="{FF2B5EF4-FFF2-40B4-BE49-F238E27FC236}">
                  <a16:creationId xmlns:a16="http://schemas.microsoft.com/office/drawing/2014/main" id="{344ED819-9325-C691-6851-8A606DEEA085}"/>
                </a:ext>
              </a:extLst>
            </p:cNvPr>
            <p:cNvSpPr/>
            <p:nvPr/>
          </p:nvSpPr>
          <p:spPr>
            <a:xfrm>
              <a:off x="5451721" y="4241534"/>
              <a:ext cx="268974" cy="26897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480000" rtlCol="0" anchor="ctr"/>
            <a:lstStyle/>
            <a:p>
              <a:pPr algn="ctr"/>
              <a:endParaRPr lang="nl-NL" sz="1400"/>
            </a:p>
          </p:txBody>
        </p:sp>
      </p:grpSp>
      <p:grpSp>
        <p:nvGrpSpPr>
          <p:cNvPr id="32" name="Groep 31">
            <a:extLst>
              <a:ext uri="{FF2B5EF4-FFF2-40B4-BE49-F238E27FC236}">
                <a16:creationId xmlns:a16="http://schemas.microsoft.com/office/drawing/2014/main" id="{FA60F2EE-89F3-01FB-3A07-6E003C53C4AC}"/>
              </a:ext>
            </a:extLst>
          </p:cNvPr>
          <p:cNvGrpSpPr/>
          <p:nvPr/>
        </p:nvGrpSpPr>
        <p:grpSpPr>
          <a:xfrm>
            <a:off x="4895751" y="4348065"/>
            <a:ext cx="4898696" cy="489543"/>
            <a:chOff x="5354837" y="4142021"/>
            <a:chExt cx="4683122" cy="468000"/>
          </a:xfrm>
        </p:grpSpPr>
        <p:sp>
          <p:nvSpPr>
            <p:cNvPr id="33" name="Afgeronde rechthoek 32">
              <a:extLst>
                <a:ext uri="{FF2B5EF4-FFF2-40B4-BE49-F238E27FC236}">
                  <a16:creationId xmlns:a16="http://schemas.microsoft.com/office/drawing/2014/main" id="{C042F938-F8EC-AC8F-B570-E6A3A6BA6AE4}"/>
                </a:ext>
              </a:extLst>
            </p:cNvPr>
            <p:cNvSpPr>
              <a:spLocks/>
            </p:cNvSpPr>
            <p:nvPr/>
          </p:nvSpPr>
          <p:spPr>
            <a:xfrm>
              <a:off x="5354837" y="4142021"/>
              <a:ext cx="4683122" cy="468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480000" rIns="95988" bIns="72000" rtlCol="0" anchor="ctr"/>
            <a:lstStyle/>
            <a:p>
              <a:r>
                <a:rPr lang="nl-NL" sz="2000"/>
                <a:t>Inzicht voor de patiënt</a:t>
              </a:r>
            </a:p>
          </p:txBody>
        </p:sp>
        <p:sp>
          <p:nvSpPr>
            <p:cNvPr id="34" name="Ovaal 33">
              <a:extLst>
                <a:ext uri="{FF2B5EF4-FFF2-40B4-BE49-F238E27FC236}">
                  <a16:creationId xmlns:a16="http://schemas.microsoft.com/office/drawing/2014/main" id="{E521DDCA-DEED-3546-9AB9-284C96A393FC}"/>
                </a:ext>
              </a:extLst>
            </p:cNvPr>
            <p:cNvSpPr/>
            <p:nvPr/>
          </p:nvSpPr>
          <p:spPr>
            <a:xfrm>
              <a:off x="5451721" y="4241534"/>
              <a:ext cx="268974" cy="26897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480000" rtlCol="0" anchor="ctr"/>
            <a:lstStyle/>
            <a:p>
              <a:pPr algn="ctr"/>
              <a:endParaRPr lang="nl-NL" sz="1400"/>
            </a:p>
          </p:txBody>
        </p:sp>
      </p:grpSp>
      <p:grpSp>
        <p:nvGrpSpPr>
          <p:cNvPr id="35" name="Groep 34">
            <a:extLst>
              <a:ext uri="{FF2B5EF4-FFF2-40B4-BE49-F238E27FC236}">
                <a16:creationId xmlns:a16="http://schemas.microsoft.com/office/drawing/2014/main" id="{1E06B5C8-A2C1-B498-890F-C4262DCF6D60}"/>
              </a:ext>
            </a:extLst>
          </p:cNvPr>
          <p:cNvGrpSpPr/>
          <p:nvPr/>
        </p:nvGrpSpPr>
        <p:grpSpPr>
          <a:xfrm>
            <a:off x="1161774" y="2227785"/>
            <a:ext cx="2833757" cy="4523717"/>
            <a:chOff x="525352" y="969332"/>
            <a:chExt cx="3704274" cy="5913383"/>
          </a:xfrm>
        </p:grpSpPr>
        <p:sp>
          <p:nvSpPr>
            <p:cNvPr id="36" name="Vrije vorm 35">
              <a:extLst>
                <a:ext uri="{FF2B5EF4-FFF2-40B4-BE49-F238E27FC236}">
                  <a16:creationId xmlns:a16="http://schemas.microsoft.com/office/drawing/2014/main" id="{07E9675D-CD4D-191C-F63F-7D43C463CCE8}"/>
                </a:ext>
              </a:extLst>
            </p:cNvPr>
            <p:cNvSpPr/>
            <p:nvPr/>
          </p:nvSpPr>
          <p:spPr>
            <a:xfrm>
              <a:off x="1703952" y="4724236"/>
              <a:ext cx="939135" cy="2158479"/>
            </a:xfrm>
            <a:custGeom>
              <a:avLst/>
              <a:gdLst>
                <a:gd name="connsiteX0" fmla="*/ 21619 w 704351"/>
                <a:gd name="connsiteY0" fmla="*/ 1618860 h 1618859"/>
                <a:gd name="connsiteX1" fmla="*/ 699685 w 704351"/>
                <a:gd name="connsiteY1" fmla="*/ 1618860 h 1618859"/>
                <a:gd name="connsiteX2" fmla="*/ 677625 w 704351"/>
                <a:gd name="connsiteY2" fmla="*/ 0 h 1618859"/>
                <a:gd name="connsiteX3" fmla="*/ 8722 w 704351"/>
                <a:gd name="connsiteY3" fmla="*/ 698754 h 1618859"/>
                <a:gd name="connsiteX4" fmla="*/ 21619 w 704351"/>
                <a:gd name="connsiteY4" fmla="*/ 1618860 h 1618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351" h="1618859">
                  <a:moveTo>
                    <a:pt x="21619" y="1618860"/>
                  </a:moveTo>
                  <a:lnTo>
                    <a:pt x="699685" y="1618860"/>
                  </a:lnTo>
                  <a:cubicBezTo>
                    <a:pt x="717934" y="1089298"/>
                    <a:pt x="676710" y="550717"/>
                    <a:pt x="677625" y="0"/>
                  </a:cubicBezTo>
                  <a:cubicBezTo>
                    <a:pt x="92628" y="40015"/>
                    <a:pt x="-38151" y="36376"/>
                    <a:pt x="8722" y="698754"/>
                  </a:cubicBezTo>
                  <a:cubicBezTo>
                    <a:pt x="7750" y="1006164"/>
                    <a:pt x="12513" y="1313917"/>
                    <a:pt x="21619" y="1618860"/>
                  </a:cubicBezTo>
                  <a:close/>
                </a:path>
              </a:pathLst>
            </a:custGeom>
            <a:solidFill>
              <a:srgbClr val="303B39"/>
            </a:solidFill>
            <a:ln w="9525" cap="flat">
              <a:noFill/>
              <a:prstDash val="solid"/>
              <a:miter/>
            </a:ln>
          </p:spPr>
          <p:txBody>
            <a:bodyPr rtlCol="0" anchor="ctr"/>
            <a:lstStyle/>
            <a:p>
              <a:endParaRPr lang="nl-NL" sz="2400"/>
            </a:p>
          </p:txBody>
        </p:sp>
        <p:sp>
          <p:nvSpPr>
            <p:cNvPr id="37" name="Vrije vorm 36">
              <a:extLst>
                <a:ext uri="{FF2B5EF4-FFF2-40B4-BE49-F238E27FC236}">
                  <a16:creationId xmlns:a16="http://schemas.microsoft.com/office/drawing/2014/main" id="{A44872E3-AE3E-6D94-9CD8-B5DFBD595594}"/>
                </a:ext>
              </a:extLst>
            </p:cNvPr>
            <p:cNvSpPr/>
            <p:nvPr/>
          </p:nvSpPr>
          <p:spPr>
            <a:xfrm>
              <a:off x="1010985" y="4660419"/>
              <a:ext cx="1158112" cy="2222296"/>
            </a:xfrm>
            <a:custGeom>
              <a:avLst/>
              <a:gdLst>
                <a:gd name="connsiteX0" fmla="*/ 0 w 868584"/>
                <a:gd name="connsiteY0" fmla="*/ 1666723 h 1666722"/>
                <a:gd name="connsiteX1" fmla="*/ 675875 w 868584"/>
                <a:gd name="connsiteY1" fmla="*/ 1666723 h 1666722"/>
                <a:gd name="connsiteX2" fmla="*/ 868585 w 868584"/>
                <a:gd name="connsiteY2" fmla="*/ 0 h 1666722"/>
                <a:gd name="connsiteX3" fmla="*/ 32175 w 868584"/>
                <a:gd name="connsiteY3" fmla="*/ 767287 h 1666722"/>
                <a:gd name="connsiteX4" fmla="*/ 0 w 868584"/>
                <a:gd name="connsiteY4" fmla="*/ 1666723 h 1666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584" h="1666722">
                  <a:moveTo>
                    <a:pt x="0" y="1666723"/>
                  </a:moveTo>
                  <a:lnTo>
                    <a:pt x="675875" y="1666723"/>
                  </a:lnTo>
                  <a:cubicBezTo>
                    <a:pt x="761257" y="1122407"/>
                    <a:pt x="851373" y="539458"/>
                    <a:pt x="868585" y="0"/>
                  </a:cubicBezTo>
                  <a:cubicBezTo>
                    <a:pt x="282645" y="22298"/>
                    <a:pt x="5353" y="103794"/>
                    <a:pt x="32175" y="767287"/>
                  </a:cubicBezTo>
                  <a:cubicBezTo>
                    <a:pt x="21984" y="1072020"/>
                    <a:pt x="6972" y="1369314"/>
                    <a:pt x="0" y="1666723"/>
                  </a:cubicBezTo>
                  <a:close/>
                </a:path>
              </a:pathLst>
            </a:custGeom>
            <a:solidFill>
              <a:srgbClr val="303B39"/>
            </a:solidFill>
            <a:ln w="9525" cap="flat">
              <a:noFill/>
              <a:prstDash val="solid"/>
              <a:miter/>
            </a:ln>
          </p:spPr>
          <p:txBody>
            <a:bodyPr rtlCol="0" anchor="ctr"/>
            <a:lstStyle/>
            <a:p>
              <a:endParaRPr lang="nl-NL" sz="2400"/>
            </a:p>
          </p:txBody>
        </p:sp>
        <p:sp>
          <p:nvSpPr>
            <p:cNvPr id="38" name="Vrije vorm 37">
              <a:extLst>
                <a:ext uri="{FF2B5EF4-FFF2-40B4-BE49-F238E27FC236}">
                  <a16:creationId xmlns:a16="http://schemas.microsoft.com/office/drawing/2014/main" id="{03AD21C9-8A50-60DE-EB7D-AD4AD666E4A3}"/>
                </a:ext>
              </a:extLst>
            </p:cNvPr>
            <p:cNvSpPr/>
            <p:nvPr/>
          </p:nvSpPr>
          <p:spPr>
            <a:xfrm>
              <a:off x="914261" y="2504143"/>
              <a:ext cx="1814520" cy="2950623"/>
            </a:xfrm>
            <a:custGeom>
              <a:avLst/>
              <a:gdLst>
                <a:gd name="connsiteX0" fmla="*/ 1292943 w 1360890"/>
                <a:gd name="connsiteY0" fmla="*/ 2212967 h 2212967"/>
                <a:gd name="connsiteX1" fmla="*/ 115919 w 1360890"/>
                <a:gd name="connsiteY1" fmla="*/ 2212967 h 2212967"/>
                <a:gd name="connsiteX2" fmla="*/ 121072 w 1360890"/>
                <a:gd name="connsiteY2" fmla="*/ 1106296 h 2212967"/>
                <a:gd name="connsiteX3" fmla="*/ 0 w 1360890"/>
                <a:gd name="connsiteY3" fmla="*/ 171331 h 2212967"/>
                <a:gd name="connsiteX4" fmla="*/ 506511 w 1360890"/>
                <a:gd name="connsiteY4" fmla="*/ 15388 h 2212967"/>
                <a:gd name="connsiteX5" fmla="*/ 731873 w 1360890"/>
                <a:gd name="connsiteY5" fmla="*/ 2300 h 2212967"/>
                <a:gd name="connsiteX6" fmla="*/ 962397 w 1360890"/>
                <a:gd name="connsiteY6" fmla="*/ 18721 h 2212967"/>
                <a:gd name="connsiteX7" fmla="*/ 1333748 w 1360890"/>
                <a:gd name="connsiteY7" fmla="*/ 194877 h 2212967"/>
                <a:gd name="connsiteX8" fmla="*/ 1330071 w 1360890"/>
                <a:gd name="connsiteY8" fmla="*/ 1118392 h 2212967"/>
                <a:gd name="connsiteX9" fmla="*/ 1292943 w 1360890"/>
                <a:gd name="connsiteY9" fmla="*/ 2212967 h 221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0890" h="2212967">
                  <a:moveTo>
                    <a:pt x="1292943" y="2212967"/>
                  </a:moveTo>
                  <a:lnTo>
                    <a:pt x="115919" y="2212967"/>
                  </a:lnTo>
                  <a:lnTo>
                    <a:pt x="121072" y="1106296"/>
                  </a:lnTo>
                  <a:lnTo>
                    <a:pt x="0" y="171331"/>
                  </a:lnTo>
                  <a:cubicBezTo>
                    <a:pt x="144113" y="91064"/>
                    <a:pt x="315335" y="38305"/>
                    <a:pt x="506511" y="15388"/>
                  </a:cubicBezTo>
                  <a:cubicBezTo>
                    <a:pt x="578901" y="6720"/>
                    <a:pt x="654139" y="2300"/>
                    <a:pt x="731873" y="2300"/>
                  </a:cubicBezTo>
                  <a:cubicBezTo>
                    <a:pt x="834752" y="2300"/>
                    <a:pt x="872109" y="-9063"/>
                    <a:pt x="962397" y="18721"/>
                  </a:cubicBezTo>
                  <a:cubicBezTo>
                    <a:pt x="1123179" y="68223"/>
                    <a:pt x="1189387" y="84120"/>
                    <a:pt x="1333748" y="194877"/>
                  </a:cubicBezTo>
                  <a:cubicBezTo>
                    <a:pt x="1382316" y="584297"/>
                    <a:pt x="1355931" y="837243"/>
                    <a:pt x="1330071" y="1118392"/>
                  </a:cubicBezTo>
                  <a:cubicBezTo>
                    <a:pt x="1306468" y="1375224"/>
                    <a:pt x="1316584" y="1956126"/>
                    <a:pt x="1292943" y="2212967"/>
                  </a:cubicBezTo>
                  <a:close/>
                </a:path>
              </a:pathLst>
            </a:custGeom>
            <a:solidFill>
              <a:srgbClr val="FFFFFF"/>
            </a:solidFill>
            <a:ln w="9525" cap="flat">
              <a:noFill/>
              <a:prstDash val="solid"/>
              <a:miter/>
            </a:ln>
          </p:spPr>
          <p:txBody>
            <a:bodyPr rtlCol="0" anchor="ctr"/>
            <a:lstStyle/>
            <a:p>
              <a:endParaRPr lang="nl-NL" sz="2400"/>
            </a:p>
          </p:txBody>
        </p:sp>
        <p:sp>
          <p:nvSpPr>
            <p:cNvPr id="39" name="Vrije vorm 38">
              <a:extLst>
                <a:ext uri="{FF2B5EF4-FFF2-40B4-BE49-F238E27FC236}">
                  <a16:creationId xmlns:a16="http://schemas.microsoft.com/office/drawing/2014/main" id="{E3E3CEBB-87E9-3C38-4CE2-92E8B5C16F15}"/>
                </a:ext>
              </a:extLst>
            </p:cNvPr>
            <p:cNvSpPr/>
            <p:nvPr/>
          </p:nvSpPr>
          <p:spPr>
            <a:xfrm rot="6754535">
              <a:off x="875065" y="5791793"/>
              <a:ext cx="444482" cy="365553"/>
            </a:xfrm>
            <a:custGeom>
              <a:avLst/>
              <a:gdLst>
                <a:gd name="connsiteX0" fmla="*/ 2038 w 205536"/>
                <a:gd name="connsiteY0" fmla="*/ 280092 h 280092"/>
                <a:gd name="connsiteX1" fmla="*/ 27527 w 205536"/>
                <a:gd name="connsiteY1" fmla="*/ 96593 h 280092"/>
                <a:gd name="connsiteX2" fmla="*/ 76675 w 205536"/>
                <a:gd name="connsiteY2" fmla="*/ 53949 h 280092"/>
                <a:gd name="connsiteX3" fmla="*/ 145741 w 205536"/>
                <a:gd name="connsiteY3" fmla="*/ 26508 h 280092"/>
                <a:gd name="connsiteX4" fmla="*/ 186546 w 205536"/>
                <a:gd name="connsiteY4" fmla="*/ 0 h 280092"/>
                <a:gd name="connsiteX5" fmla="*/ 186213 w 205536"/>
                <a:gd name="connsiteY5" fmla="*/ 69523 h 280092"/>
                <a:gd name="connsiteX6" fmla="*/ 114147 w 205536"/>
                <a:gd name="connsiteY6" fmla="*/ 111061 h 280092"/>
                <a:gd name="connsiteX7" fmla="*/ 29479 w 205536"/>
                <a:gd name="connsiteY7" fmla="*/ 209598 h 280092"/>
                <a:gd name="connsiteX8" fmla="*/ 2038 w 205536"/>
                <a:gd name="connsiteY8" fmla="*/ 280092 h 280092"/>
                <a:gd name="connsiteX0" fmla="*/ 975 w 262187"/>
                <a:gd name="connsiteY0" fmla="*/ 224988 h 224988"/>
                <a:gd name="connsiteX1" fmla="*/ 84178 w 262187"/>
                <a:gd name="connsiteY1" fmla="*/ 96593 h 224988"/>
                <a:gd name="connsiteX2" fmla="*/ 133326 w 262187"/>
                <a:gd name="connsiteY2" fmla="*/ 53949 h 224988"/>
                <a:gd name="connsiteX3" fmla="*/ 202392 w 262187"/>
                <a:gd name="connsiteY3" fmla="*/ 26508 h 224988"/>
                <a:gd name="connsiteX4" fmla="*/ 243197 w 262187"/>
                <a:gd name="connsiteY4" fmla="*/ 0 h 224988"/>
                <a:gd name="connsiteX5" fmla="*/ 242864 w 262187"/>
                <a:gd name="connsiteY5" fmla="*/ 69523 h 224988"/>
                <a:gd name="connsiteX6" fmla="*/ 170798 w 262187"/>
                <a:gd name="connsiteY6" fmla="*/ 111061 h 224988"/>
                <a:gd name="connsiteX7" fmla="*/ 86130 w 262187"/>
                <a:gd name="connsiteY7" fmla="*/ 209598 h 224988"/>
                <a:gd name="connsiteX8" fmla="*/ 975 w 262187"/>
                <a:gd name="connsiteY8" fmla="*/ 224988 h 224988"/>
                <a:gd name="connsiteX0" fmla="*/ 616 w 316690"/>
                <a:gd name="connsiteY0" fmla="*/ 260454 h 260454"/>
                <a:gd name="connsiteX1" fmla="*/ 138681 w 316690"/>
                <a:gd name="connsiteY1" fmla="*/ 96593 h 260454"/>
                <a:gd name="connsiteX2" fmla="*/ 187829 w 316690"/>
                <a:gd name="connsiteY2" fmla="*/ 53949 h 260454"/>
                <a:gd name="connsiteX3" fmla="*/ 256895 w 316690"/>
                <a:gd name="connsiteY3" fmla="*/ 26508 h 260454"/>
                <a:gd name="connsiteX4" fmla="*/ 297700 w 316690"/>
                <a:gd name="connsiteY4" fmla="*/ 0 h 260454"/>
                <a:gd name="connsiteX5" fmla="*/ 297367 w 316690"/>
                <a:gd name="connsiteY5" fmla="*/ 69523 h 260454"/>
                <a:gd name="connsiteX6" fmla="*/ 225301 w 316690"/>
                <a:gd name="connsiteY6" fmla="*/ 111061 h 260454"/>
                <a:gd name="connsiteX7" fmla="*/ 140633 w 316690"/>
                <a:gd name="connsiteY7" fmla="*/ 209598 h 260454"/>
                <a:gd name="connsiteX8" fmla="*/ 616 w 316690"/>
                <a:gd name="connsiteY8" fmla="*/ 260454 h 26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690" h="260454">
                  <a:moveTo>
                    <a:pt x="616" y="260454"/>
                  </a:moveTo>
                  <a:cubicBezTo>
                    <a:pt x="-9490" y="165585"/>
                    <a:pt x="107479" y="131010"/>
                    <a:pt x="138681" y="96593"/>
                  </a:cubicBezTo>
                  <a:cubicBezTo>
                    <a:pt x="169883" y="62176"/>
                    <a:pt x="173847" y="61408"/>
                    <a:pt x="187829" y="53949"/>
                  </a:cubicBezTo>
                  <a:cubicBezTo>
                    <a:pt x="201812" y="46491"/>
                    <a:pt x="256895" y="26508"/>
                    <a:pt x="256895" y="26508"/>
                  </a:cubicBezTo>
                  <a:lnTo>
                    <a:pt x="297700" y="0"/>
                  </a:lnTo>
                  <a:cubicBezTo>
                    <a:pt x="297700" y="0"/>
                    <a:pt x="340649" y="29137"/>
                    <a:pt x="297367" y="69523"/>
                  </a:cubicBezTo>
                  <a:cubicBezTo>
                    <a:pt x="254076" y="109918"/>
                    <a:pt x="242160" y="103699"/>
                    <a:pt x="225301" y="111061"/>
                  </a:cubicBezTo>
                  <a:cubicBezTo>
                    <a:pt x="210966" y="138855"/>
                    <a:pt x="215090" y="176346"/>
                    <a:pt x="140633" y="209598"/>
                  </a:cubicBezTo>
                  <a:cubicBezTo>
                    <a:pt x="131486" y="233096"/>
                    <a:pt x="9763" y="236956"/>
                    <a:pt x="616" y="260454"/>
                  </a:cubicBezTo>
                  <a:close/>
                </a:path>
              </a:pathLst>
            </a:custGeom>
            <a:solidFill>
              <a:srgbClr val="E5B6AE"/>
            </a:solidFill>
            <a:ln w="9525" cap="flat">
              <a:noFill/>
              <a:prstDash val="solid"/>
              <a:miter/>
            </a:ln>
          </p:spPr>
          <p:txBody>
            <a:bodyPr rtlCol="0" anchor="ctr"/>
            <a:lstStyle/>
            <a:p>
              <a:endParaRPr lang="nl-NL" sz="2400"/>
            </a:p>
          </p:txBody>
        </p:sp>
        <p:sp>
          <p:nvSpPr>
            <p:cNvPr id="40" name="Vrije vorm 39">
              <a:extLst>
                <a:ext uri="{FF2B5EF4-FFF2-40B4-BE49-F238E27FC236}">
                  <a16:creationId xmlns:a16="http://schemas.microsoft.com/office/drawing/2014/main" id="{020B7A9C-0CB5-B965-E7FB-D86435CC2B3C}"/>
                </a:ext>
              </a:extLst>
            </p:cNvPr>
            <p:cNvSpPr/>
            <p:nvPr/>
          </p:nvSpPr>
          <p:spPr>
            <a:xfrm>
              <a:off x="1443395" y="2505483"/>
              <a:ext cx="903757" cy="426925"/>
            </a:xfrm>
            <a:custGeom>
              <a:avLst/>
              <a:gdLst>
                <a:gd name="connsiteX0" fmla="*/ 0 w 677818"/>
                <a:gd name="connsiteY0" fmla="*/ 25051 h 320194"/>
                <a:gd name="connsiteX1" fmla="*/ 677818 w 677818"/>
                <a:gd name="connsiteY1" fmla="*/ 52769 h 320194"/>
                <a:gd name="connsiteX2" fmla="*/ 548154 w 677818"/>
                <a:gd name="connsiteY2" fmla="*/ 0 h 320194"/>
                <a:gd name="connsiteX3" fmla="*/ 153591 w 677818"/>
                <a:gd name="connsiteY3" fmla="*/ 0 h 320194"/>
                <a:gd name="connsiteX4" fmla="*/ 0 w 677818"/>
                <a:gd name="connsiteY4" fmla="*/ 25051 h 320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18" h="320194">
                  <a:moveTo>
                    <a:pt x="0" y="25051"/>
                  </a:moveTo>
                  <a:cubicBezTo>
                    <a:pt x="267834" y="428454"/>
                    <a:pt x="493757" y="399459"/>
                    <a:pt x="677818" y="52769"/>
                  </a:cubicBezTo>
                  <a:lnTo>
                    <a:pt x="548154" y="0"/>
                  </a:lnTo>
                  <a:lnTo>
                    <a:pt x="153591" y="0"/>
                  </a:lnTo>
                  <a:cubicBezTo>
                    <a:pt x="101965" y="10497"/>
                    <a:pt x="46463" y="10687"/>
                    <a:pt x="0" y="25051"/>
                  </a:cubicBezTo>
                  <a:close/>
                </a:path>
              </a:pathLst>
            </a:custGeom>
            <a:solidFill>
              <a:srgbClr val="FFFFFF"/>
            </a:solidFill>
            <a:ln w="9525" cap="flat">
              <a:noFill/>
              <a:prstDash val="solid"/>
              <a:miter/>
            </a:ln>
          </p:spPr>
          <p:txBody>
            <a:bodyPr rtlCol="0" anchor="ctr"/>
            <a:lstStyle/>
            <a:p>
              <a:endParaRPr lang="nl-NL" sz="2400"/>
            </a:p>
          </p:txBody>
        </p:sp>
        <p:sp>
          <p:nvSpPr>
            <p:cNvPr id="41" name="Vrije vorm 40">
              <a:extLst>
                <a:ext uri="{FF2B5EF4-FFF2-40B4-BE49-F238E27FC236}">
                  <a16:creationId xmlns:a16="http://schemas.microsoft.com/office/drawing/2014/main" id="{187356AE-780A-2025-ED89-49DE68F994A9}"/>
                </a:ext>
              </a:extLst>
            </p:cNvPr>
            <p:cNvSpPr/>
            <p:nvPr/>
          </p:nvSpPr>
          <p:spPr>
            <a:xfrm>
              <a:off x="756121" y="5680623"/>
              <a:ext cx="437603" cy="740053"/>
            </a:xfrm>
            <a:custGeom>
              <a:avLst/>
              <a:gdLst>
                <a:gd name="connsiteX0" fmla="*/ 203025 w 328202"/>
                <a:gd name="connsiteY0" fmla="*/ 0 h 555040"/>
                <a:gd name="connsiteX1" fmla="*/ 236811 w 328202"/>
                <a:gd name="connsiteY1" fmla="*/ 86916 h 555040"/>
                <a:gd name="connsiteX2" fmla="*/ 244221 w 328202"/>
                <a:gd name="connsiteY2" fmla="*/ 229772 h 555040"/>
                <a:gd name="connsiteX3" fmla="*/ 225076 w 328202"/>
                <a:gd name="connsiteY3" fmla="*/ 310601 h 555040"/>
                <a:gd name="connsiteX4" fmla="*/ 243564 w 328202"/>
                <a:gd name="connsiteY4" fmla="*/ 398669 h 555040"/>
                <a:gd name="connsiteX5" fmla="*/ 283083 w 328202"/>
                <a:gd name="connsiteY5" fmla="*/ 458753 h 555040"/>
                <a:gd name="connsiteX6" fmla="*/ 327431 w 328202"/>
                <a:gd name="connsiteY6" fmla="*/ 502015 h 555040"/>
                <a:gd name="connsiteX7" fmla="*/ 311801 w 328202"/>
                <a:gd name="connsiteY7" fmla="*/ 518370 h 555040"/>
                <a:gd name="connsiteX8" fmla="*/ 328184 w 328202"/>
                <a:gd name="connsiteY8" fmla="*/ 554051 h 555040"/>
                <a:gd name="connsiteX9" fmla="*/ 273177 w 328202"/>
                <a:gd name="connsiteY9" fmla="*/ 555041 h 555040"/>
                <a:gd name="connsiteX10" fmla="*/ 223199 w 328202"/>
                <a:gd name="connsiteY10" fmla="*/ 533515 h 555040"/>
                <a:gd name="connsiteX11" fmla="*/ 200177 w 328202"/>
                <a:gd name="connsiteY11" fmla="*/ 535019 h 555040"/>
                <a:gd name="connsiteX12" fmla="*/ 104232 w 328202"/>
                <a:gd name="connsiteY12" fmla="*/ 473974 h 555040"/>
                <a:gd name="connsiteX13" fmla="*/ 59226 w 328202"/>
                <a:gd name="connsiteY13" fmla="*/ 438436 h 555040"/>
                <a:gd name="connsiteX14" fmla="*/ 0 w 328202"/>
                <a:gd name="connsiteY14" fmla="*/ 317830 h 555040"/>
                <a:gd name="connsiteX15" fmla="*/ 5039 w 328202"/>
                <a:gd name="connsiteY15" fmla="*/ 104204 h 555040"/>
                <a:gd name="connsiteX16" fmla="*/ 10087 w 328202"/>
                <a:gd name="connsiteY16" fmla="*/ 15755 h 555040"/>
                <a:gd name="connsiteX17" fmla="*/ 203025 w 328202"/>
                <a:gd name="connsiteY17" fmla="*/ 0 h 55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8202" h="555040">
                  <a:moveTo>
                    <a:pt x="203025" y="0"/>
                  </a:moveTo>
                  <a:cubicBezTo>
                    <a:pt x="223257" y="48644"/>
                    <a:pt x="223971" y="46930"/>
                    <a:pt x="236811" y="86916"/>
                  </a:cubicBezTo>
                  <a:cubicBezTo>
                    <a:pt x="234344" y="113119"/>
                    <a:pt x="248803" y="193767"/>
                    <a:pt x="244221" y="229772"/>
                  </a:cubicBezTo>
                  <a:cubicBezTo>
                    <a:pt x="233934" y="268100"/>
                    <a:pt x="225076" y="310601"/>
                    <a:pt x="225076" y="310601"/>
                  </a:cubicBezTo>
                  <a:cubicBezTo>
                    <a:pt x="236277" y="349873"/>
                    <a:pt x="234439" y="369999"/>
                    <a:pt x="243564" y="398669"/>
                  </a:cubicBezTo>
                  <a:cubicBezTo>
                    <a:pt x="258604" y="412842"/>
                    <a:pt x="283083" y="458753"/>
                    <a:pt x="283083" y="458753"/>
                  </a:cubicBezTo>
                  <a:cubicBezTo>
                    <a:pt x="288627" y="458314"/>
                    <a:pt x="321945" y="488509"/>
                    <a:pt x="327431" y="502015"/>
                  </a:cubicBezTo>
                  <a:cubicBezTo>
                    <a:pt x="311963" y="514179"/>
                    <a:pt x="311801" y="518370"/>
                    <a:pt x="311801" y="518370"/>
                  </a:cubicBezTo>
                  <a:cubicBezTo>
                    <a:pt x="316201" y="522923"/>
                    <a:pt x="328755" y="548907"/>
                    <a:pt x="328184" y="554051"/>
                  </a:cubicBezTo>
                  <a:lnTo>
                    <a:pt x="273177" y="555041"/>
                  </a:lnTo>
                  <a:lnTo>
                    <a:pt x="223199" y="533515"/>
                  </a:lnTo>
                  <a:lnTo>
                    <a:pt x="200177" y="535019"/>
                  </a:lnTo>
                  <a:lnTo>
                    <a:pt x="104232" y="473974"/>
                  </a:lnTo>
                  <a:lnTo>
                    <a:pt x="59226" y="438436"/>
                  </a:lnTo>
                  <a:lnTo>
                    <a:pt x="0" y="317830"/>
                  </a:lnTo>
                  <a:cubicBezTo>
                    <a:pt x="0" y="317830"/>
                    <a:pt x="6906" y="122349"/>
                    <a:pt x="5039" y="104204"/>
                  </a:cubicBezTo>
                  <a:cubicBezTo>
                    <a:pt x="3162" y="86049"/>
                    <a:pt x="13211" y="46415"/>
                    <a:pt x="10087" y="15755"/>
                  </a:cubicBezTo>
                  <a:lnTo>
                    <a:pt x="203025" y="0"/>
                  </a:lnTo>
                  <a:close/>
                </a:path>
              </a:pathLst>
            </a:custGeom>
            <a:solidFill>
              <a:srgbClr val="E5B6AE"/>
            </a:solidFill>
            <a:ln w="9525" cap="flat">
              <a:noFill/>
              <a:prstDash val="solid"/>
              <a:miter/>
            </a:ln>
          </p:spPr>
          <p:txBody>
            <a:bodyPr rtlCol="0" anchor="ctr"/>
            <a:lstStyle/>
            <a:p>
              <a:endParaRPr lang="nl-NL" sz="2400"/>
            </a:p>
          </p:txBody>
        </p:sp>
        <p:sp>
          <p:nvSpPr>
            <p:cNvPr id="42" name="Vrije vorm 41">
              <a:extLst>
                <a:ext uri="{FF2B5EF4-FFF2-40B4-BE49-F238E27FC236}">
                  <a16:creationId xmlns:a16="http://schemas.microsoft.com/office/drawing/2014/main" id="{00BA403C-B64D-5ADD-8C21-667ED88B675B}"/>
                </a:ext>
              </a:extLst>
            </p:cNvPr>
            <p:cNvSpPr/>
            <p:nvPr/>
          </p:nvSpPr>
          <p:spPr>
            <a:xfrm>
              <a:off x="736957" y="5489348"/>
              <a:ext cx="320509" cy="251447"/>
            </a:xfrm>
            <a:custGeom>
              <a:avLst/>
              <a:gdLst>
                <a:gd name="connsiteX0" fmla="*/ 240382 w 240382"/>
                <a:gd name="connsiteY0" fmla="*/ 182337 h 188585"/>
                <a:gd name="connsiteX1" fmla="*/ 8734 w 240382"/>
                <a:gd name="connsiteY1" fmla="*/ 188585 h 188585"/>
                <a:gd name="connsiteX2" fmla="*/ 0 w 240382"/>
                <a:gd name="connsiteY2" fmla="*/ 40281 h 188585"/>
                <a:gd name="connsiteX3" fmla="*/ 234153 w 240382"/>
                <a:gd name="connsiteY3" fmla="*/ 0 h 188585"/>
              </a:gdLst>
              <a:ahLst/>
              <a:cxnLst>
                <a:cxn ang="0">
                  <a:pos x="connsiteX0" y="connsiteY0"/>
                </a:cxn>
                <a:cxn ang="0">
                  <a:pos x="connsiteX1" y="connsiteY1"/>
                </a:cxn>
                <a:cxn ang="0">
                  <a:pos x="connsiteX2" y="connsiteY2"/>
                </a:cxn>
                <a:cxn ang="0">
                  <a:pos x="connsiteX3" y="connsiteY3"/>
                </a:cxn>
              </a:cxnLst>
              <a:rect l="l" t="t" r="r" b="b"/>
              <a:pathLst>
                <a:path w="240382" h="188585">
                  <a:moveTo>
                    <a:pt x="240382" y="182337"/>
                  </a:moveTo>
                  <a:lnTo>
                    <a:pt x="8734" y="188585"/>
                  </a:lnTo>
                  <a:lnTo>
                    <a:pt x="0" y="40281"/>
                  </a:lnTo>
                  <a:lnTo>
                    <a:pt x="234153" y="0"/>
                  </a:lnTo>
                  <a:close/>
                </a:path>
              </a:pathLst>
            </a:custGeom>
            <a:solidFill>
              <a:srgbClr val="FFFFFF"/>
            </a:solidFill>
            <a:ln w="9525" cap="flat">
              <a:noFill/>
              <a:prstDash val="solid"/>
              <a:miter/>
            </a:ln>
          </p:spPr>
          <p:txBody>
            <a:bodyPr rtlCol="0" anchor="ctr"/>
            <a:lstStyle/>
            <a:p>
              <a:endParaRPr lang="nl-NL" sz="2400"/>
            </a:p>
          </p:txBody>
        </p:sp>
        <p:sp>
          <p:nvSpPr>
            <p:cNvPr id="43" name="Vrije vorm 42">
              <a:extLst>
                <a:ext uri="{FF2B5EF4-FFF2-40B4-BE49-F238E27FC236}">
                  <a16:creationId xmlns:a16="http://schemas.microsoft.com/office/drawing/2014/main" id="{73C2381D-F916-6B42-1A57-E5237A397AB0}"/>
                </a:ext>
              </a:extLst>
            </p:cNvPr>
            <p:cNvSpPr/>
            <p:nvPr/>
          </p:nvSpPr>
          <p:spPr>
            <a:xfrm>
              <a:off x="914261" y="2525980"/>
              <a:ext cx="698717" cy="3170187"/>
            </a:xfrm>
            <a:custGeom>
              <a:avLst/>
              <a:gdLst>
                <a:gd name="connsiteX0" fmla="*/ 402727 w 524038"/>
                <a:gd name="connsiteY0" fmla="*/ 0 h 2377640"/>
                <a:gd name="connsiteX1" fmla="*/ 516626 w 524038"/>
                <a:gd name="connsiteY1" fmla="*/ 2377640 h 2377640"/>
                <a:gd name="connsiteX2" fmla="*/ 54064 w 524038"/>
                <a:gd name="connsiteY2" fmla="*/ 2290315 h 2377640"/>
                <a:gd name="connsiteX3" fmla="*/ 121072 w 524038"/>
                <a:gd name="connsiteY3" fmla="*/ 1089917 h 2377640"/>
                <a:gd name="connsiteX4" fmla="*/ 0 w 524038"/>
                <a:gd name="connsiteY4" fmla="*/ 154953 h 2377640"/>
                <a:gd name="connsiteX5" fmla="*/ 402727 w 524038"/>
                <a:gd name="connsiteY5" fmla="*/ 0 h 23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038" h="2377640">
                  <a:moveTo>
                    <a:pt x="402727" y="0"/>
                  </a:moveTo>
                  <a:cubicBezTo>
                    <a:pt x="402727" y="0"/>
                    <a:pt x="559451" y="1110730"/>
                    <a:pt x="516626" y="2377640"/>
                  </a:cubicBezTo>
                  <a:cubicBezTo>
                    <a:pt x="267891" y="2337835"/>
                    <a:pt x="54064" y="2290315"/>
                    <a:pt x="54064" y="2290315"/>
                  </a:cubicBezTo>
                  <a:lnTo>
                    <a:pt x="121072" y="1089917"/>
                  </a:lnTo>
                  <a:lnTo>
                    <a:pt x="0" y="154953"/>
                  </a:lnTo>
                  <a:cubicBezTo>
                    <a:pt x="0" y="154953"/>
                    <a:pt x="133474" y="59065"/>
                    <a:pt x="402727" y="0"/>
                  </a:cubicBezTo>
                  <a:close/>
                </a:path>
              </a:pathLst>
            </a:custGeom>
            <a:solidFill>
              <a:srgbClr val="A1ADAA"/>
            </a:solidFill>
            <a:ln w="9525" cap="flat">
              <a:noFill/>
              <a:prstDash val="solid"/>
              <a:miter/>
            </a:ln>
          </p:spPr>
          <p:txBody>
            <a:bodyPr rtlCol="0" anchor="ctr"/>
            <a:lstStyle/>
            <a:p>
              <a:endParaRPr lang="nl-NL" sz="2400"/>
            </a:p>
          </p:txBody>
        </p:sp>
        <p:sp>
          <p:nvSpPr>
            <p:cNvPr id="44" name="Vrije vorm 43">
              <a:extLst>
                <a:ext uri="{FF2B5EF4-FFF2-40B4-BE49-F238E27FC236}">
                  <a16:creationId xmlns:a16="http://schemas.microsoft.com/office/drawing/2014/main" id="{1CE740F0-2659-6559-6277-3A0C06EFD828}"/>
                </a:ext>
              </a:extLst>
            </p:cNvPr>
            <p:cNvSpPr/>
            <p:nvPr/>
          </p:nvSpPr>
          <p:spPr>
            <a:xfrm>
              <a:off x="2369111" y="2571307"/>
              <a:ext cx="448665" cy="3082354"/>
            </a:xfrm>
            <a:custGeom>
              <a:avLst/>
              <a:gdLst>
                <a:gd name="connsiteX0" fmla="*/ 0 w 336499"/>
                <a:gd name="connsiteY0" fmla="*/ 0 h 2311765"/>
                <a:gd name="connsiteX1" fmla="*/ 46111 w 336499"/>
                <a:gd name="connsiteY1" fmla="*/ 2311765 h 2311765"/>
                <a:gd name="connsiteX2" fmla="*/ 336499 w 336499"/>
                <a:gd name="connsiteY2" fmla="*/ 2175110 h 2311765"/>
                <a:gd name="connsiteX3" fmla="*/ 247698 w 336499"/>
                <a:gd name="connsiteY3" fmla="*/ 1110377 h 2311765"/>
                <a:gd name="connsiteX4" fmla="*/ 294103 w 336499"/>
                <a:gd name="connsiteY4" fmla="*/ 171212 h 2311765"/>
                <a:gd name="connsiteX5" fmla="*/ 0 w 336499"/>
                <a:gd name="connsiteY5" fmla="*/ 0 h 231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499" h="2311765">
                  <a:moveTo>
                    <a:pt x="0" y="0"/>
                  </a:moveTo>
                  <a:cubicBezTo>
                    <a:pt x="0" y="0"/>
                    <a:pt x="37567" y="1927403"/>
                    <a:pt x="46111" y="2311765"/>
                  </a:cubicBezTo>
                  <a:cubicBezTo>
                    <a:pt x="192024" y="2270227"/>
                    <a:pt x="336499" y="2175110"/>
                    <a:pt x="336499" y="2175110"/>
                  </a:cubicBezTo>
                  <a:lnTo>
                    <a:pt x="247698" y="1110377"/>
                  </a:lnTo>
                  <a:cubicBezTo>
                    <a:pt x="247698" y="1110377"/>
                    <a:pt x="382915" y="355806"/>
                    <a:pt x="294103" y="171212"/>
                  </a:cubicBezTo>
                  <a:cubicBezTo>
                    <a:pt x="206197" y="94859"/>
                    <a:pt x="76248" y="21574"/>
                    <a:pt x="0" y="0"/>
                  </a:cubicBezTo>
                  <a:close/>
                </a:path>
              </a:pathLst>
            </a:custGeom>
            <a:solidFill>
              <a:srgbClr val="A1ADAA"/>
            </a:solidFill>
            <a:ln w="9525" cap="flat">
              <a:noFill/>
              <a:prstDash val="solid"/>
              <a:miter/>
            </a:ln>
          </p:spPr>
          <p:txBody>
            <a:bodyPr rtlCol="0" anchor="ctr"/>
            <a:lstStyle/>
            <a:p>
              <a:endParaRPr lang="nl-NL" sz="2400"/>
            </a:p>
          </p:txBody>
        </p:sp>
        <p:grpSp>
          <p:nvGrpSpPr>
            <p:cNvPr id="45" name="Graphic 17">
              <a:extLst>
                <a:ext uri="{FF2B5EF4-FFF2-40B4-BE49-F238E27FC236}">
                  <a16:creationId xmlns:a16="http://schemas.microsoft.com/office/drawing/2014/main" id="{2031CE29-0737-0B42-9E8A-1336CF3A7EE1}"/>
                </a:ext>
              </a:extLst>
            </p:cNvPr>
            <p:cNvGrpSpPr/>
            <p:nvPr/>
          </p:nvGrpSpPr>
          <p:grpSpPr>
            <a:xfrm>
              <a:off x="525352" y="2731869"/>
              <a:ext cx="767211" cy="2973428"/>
              <a:chOff x="795215" y="2030366"/>
              <a:chExt cx="575408" cy="2230071"/>
            </a:xfrm>
            <a:solidFill>
              <a:srgbClr val="A1ADAA"/>
            </a:solidFill>
          </p:grpSpPr>
          <p:sp>
            <p:nvSpPr>
              <p:cNvPr id="67" name="Vrije vorm 66">
                <a:extLst>
                  <a:ext uri="{FF2B5EF4-FFF2-40B4-BE49-F238E27FC236}">
                    <a16:creationId xmlns:a16="http://schemas.microsoft.com/office/drawing/2014/main" id="{DB9C963E-08AD-9695-ABEC-850A7AA380C0}"/>
                  </a:ext>
                </a:extLst>
              </p:cNvPr>
              <p:cNvSpPr/>
              <p:nvPr/>
            </p:nvSpPr>
            <p:spPr>
              <a:xfrm>
                <a:off x="795215" y="2030366"/>
                <a:ext cx="575408" cy="1486555"/>
              </a:xfrm>
              <a:custGeom>
                <a:avLst/>
                <a:gdLst>
                  <a:gd name="connsiteX0" fmla="*/ 291682 w 575408"/>
                  <a:gd name="connsiteY0" fmla="*/ 536 h 1486555"/>
                  <a:gd name="connsiteX1" fmla="*/ 36899 w 575408"/>
                  <a:gd name="connsiteY1" fmla="*/ 651589 h 1486555"/>
                  <a:gd name="connsiteX2" fmla="*/ 12506 w 575408"/>
                  <a:gd name="connsiteY2" fmla="*/ 1235433 h 1486555"/>
                  <a:gd name="connsiteX3" fmla="*/ 422470 w 575408"/>
                  <a:gd name="connsiteY3" fmla="*/ 1247759 h 1486555"/>
                  <a:gd name="connsiteX4" fmla="*/ 566383 w 575408"/>
                  <a:gd name="connsiteY4" fmla="*/ 627329 h 1486555"/>
                  <a:gd name="connsiteX5" fmla="*/ 291682 w 575408"/>
                  <a:gd name="connsiteY5" fmla="*/ 536 h 148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408" h="1486555">
                    <a:moveTo>
                      <a:pt x="291682" y="536"/>
                    </a:moveTo>
                    <a:cubicBezTo>
                      <a:pt x="108601" y="73850"/>
                      <a:pt x="110134" y="199342"/>
                      <a:pt x="36899" y="651589"/>
                    </a:cubicBezTo>
                    <a:cubicBezTo>
                      <a:pt x="-36333" y="1103845"/>
                      <a:pt x="24078" y="1173045"/>
                      <a:pt x="12506" y="1235433"/>
                    </a:cubicBezTo>
                    <a:cubicBezTo>
                      <a:pt x="46745" y="1473520"/>
                      <a:pt x="284043" y="1649542"/>
                      <a:pt x="422470" y="1247759"/>
                    </a:cubicBezTo>
                    <a:cubicBezTo>
                      <a:pt x="506337" y="1004252"/>
                      <a:pt x="555905" y="700547"/>
                      <a:pt x="566383" y="627329"/>
                    </a:cubicBezTo>
                    <a:cubicBezTo>
                      <a:pt x="586385" y="487559"/>
                      <a:pt x="600606" y="-18743"/>
                      <a:pt x="291682" y="536"/>
                    </a:cubicBezTo>
                    <a:close/>
                  </a:path>
                </a:pathLst>
              </a:custGeom>
              <a:solidFill>
                <a:srgbClr val="A1ADAA"/>
              </a:solidFill>
              <a:ln w="9525" cap="flat">
                <a:noFill/>
                <a:prstDash val="solid"/>
                <a:miter/>
              </a:ln>
            </p:spPr>
            <p:txBody>
              <a:bodyPr rtlCol="0" anchor="ctr"/>
              <a:lstStyle/>
              <a:p>
                <a:endParaRPr lang="nl-NL" sz="2400"/>
              </a:p>
            </p:txBody>
          </p:sp>
          <p:sp>
            <p:nvSpPr>
              <p:cNvPr id="68" name="Vrije vorm 67">
                <a:extLst>
                  <a:ext uri="{FF2B5EF4-FFF2-40B4-BE49-F238E27FC236}">
                    <a16:creationId xmlns:a16="http://schemas.microsoft.com/office/drawing/2014/main" id="{91870B39-7B57-1363-6A08-65FED78FED8A}"/>
                  </a:ext>
                </a:extLst>
              </p:cNvPr>
              <p:cNvSpPr/>
              <p:nvPr/>
            </p:nvSpPr>
            <p:spPr>
              <a:xfrm>
                <a:off x="802494" y="3039466"/>
                <a:ext cx="434507" cy="1220971"/>
              </a:xfrm>
              <a:custGeom>
                <a:avLst/>
                <a:gdLst>
                  <a:gd name="connsiteX0" fmla="*/ 434508 w 434507"/>
                  <a:gd name="connsiteY0" fmla="*/ 359912 h 1220971"/>
                  <a:gd name="connsiteX1" fmla="*/ 423726 w 434507"/>
                  <a:gd name="connsiteY1" fmla="*/ 1220972 h 1220971"/>
                  <a:gd name="connsiteX2" fmla="*/ 137435 w 434507"/>
                  <a:gd name="connsiteY2" fmla="*/ 1144562 h 1220971"/>
                  <a:gd name="connsiteX3" fmla="*/ 5228 w 434507"/>
                  <a:gd name="connsiteY3" fmla="*/ 226333 h 1220971"/>
                  <a:gd name="connsiteX4" fmla="*/ 91763 w 434507"/>
                  <a:gd name="connsiteY4" fmla="*/ 0 h 1220971"/>
                  <a:gd name="connsiteX5" fmla="*/ 434508 w 434507"/>
                  <a:gd name="connsiteY5" fmla="*/ 359912 h 122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507" h="1220971">
                    <a:moveTo>
                      <a:pt x="434508" y="359912"/>
                    </a:moveTo>
                    <a:lnTo>
                      <a:pt x="423726" y="1220972"/>
                    </a:lnTo>
                    <a:cubicBezTo>
                      <a:pt x="295605" y="1193749"/>
                      <a:pt x="258267" y="1151649"/>
                      <a:pt x="137435" y="1144562"/>
                    </a:cubicBezTo>
                    <a:cubicBezTo>
                      <a:pt x="93372" y="838486"/>
                      <a:pt x="49290" y="532409"/>
                      <a:pt x="5228" y="226333"/>
                    </a:cubicBezTo>
                    <a:cubicBezTo>
                      <a:pt x="-7720" y="136407"/>
                      <a:pt x="-2680" y="15497"/>
                      <a:pt x="91763" y="0"/>
                    </a:cubicBezTo>
                    <a:lnTo>
                      <a:pt x="434508" y="359912"/>
                    </a:lnTo>
                    <a:close/>
                  </a:path>
                </a:pathLst>
              </a:custGeom>
              <a:solidFill>
                <a:srgbClr val="A1ADAA"/>
              </a:solidFill>
              <a:ln w="9525" cap="flat">
                <a:noFill/>
                <a:prstDash val="solid"/>
                <a:miter/>
              </a:ln>
            </p:spPr>
            <p:txBody>
              <a:bodyPr rtlCol="0" anchor="ctr"/>
              <a:lstStyle/>
              <a:p>
                <a:endParaRPr lang="nl-NL" sz="2400"/>
              </a:p>
            </p:txBody>
          </p:sp>
        </p:grpSp>
        <p:sp>
          <p:nvSpPr>
            <p:cNvPr id="46" name="Vrije vorm 45">
              <a:extLst>
                <a:ext uri="{FF2B5EF4-FFF2-40B4-BE49-F238E27FC236}">
                  <a16:creationId xmlns:a16="http://schemas.microsoft.com/office/drawing/2014/main" id="{63968563-759C-4D45-6BC7-F79971F565B0}"/>
                </a:ext>
              </a:extLst>
            </p:cNvPr>
            <p:cNvSpPr/>
            <p:nvPr/>
          </p:nvSpPr>
          <p:spPr>
            <a:xfrm>
              <a:off x="1571259" y="1839913"/>
              <a:ext cx="640664" cy="971931"/>
            </a:xfrm>
            <a:custGeom>
              <a:avLst/>
              <a:gdLst>
                <a:gd name="connsiteX0" fmla="*/ 480498 w 480498"/>
                <a:gd name="connsiteY0" fmla="*/ 544497 h 728948"/>
                <a:gd name="connsiteX1" fmla="*/ 267795 w 480498"/>
                <a:gd name="connsiteY1" fmla="*/ 728948 h 728948"/>
                <a:gd name="connsiteX2" fmla="*/ 676 w 480498"/>
                <a:gd name="connsiteY2" fmla="*/ 510416 h 728948"/>
                <a:gd name="connsiteX3" fmla="*/ 0 w 480498"/>
                <a:gd name="connsiteY3" fmla="*/ 0 h 728948"/>
                <a:gd name="connsiteX4" fmla="*/ 444303 w 480498"/>
                <a:gd name="connsiteY4" fmla="*/ 62617 h 728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498" h="728948">
                  <a:moveTo>
                    <a:pt x="480498" y="544497"/>
                  </a:moveTo>
                  <a:lnTo>
                    <a:pt x="267795" y="728948"/>
                  </a:lnTo>
                  <a:lnTo>
                    <a:pt x="676" y="510416"/>
                  </a:lnTo>
                  <a:lnTo>
                    <a:pt x="0" y="0"/>
                  </a:lnTo>
                  <a:lnTo>
                    <a:pt x="444303" y="62617"/>
                  </a:lnTo>
                  <a:close/>
                </a:path>
              </a:pathLst>
            </a:custGeom>
            <a:solidFill>
              <a:srgbClr val="E5B6AE"/>
            </a:solidFill>
            <a:ln w="9525" cap="flat">
              <a:noFill/>
              <a:prstDash val="solid"/>
              <a:miter/>
            </a:ln>
          </p:spPr>
          <p:txBody>
            <a:bodyPr rtlCol="0" anchor="ctr"/>
            <a:lstStyle/>
            <a:p>
              <a:endParaRPr lang="nl-NL" sz="2400"/>
            </a:p>
          </p:txBody>
        </p:sp>
        <p:sp>
          <p:nvSpPr>
            <p:cNvPr id="47" name="Vrije vorm 46">
              <a:extLst>
                <a:ext uri="{FF2B5EF4-FFF2-40B4-BE49-F238E27FC236}">
                  <a16:creationId xmlns:a16="http://schemas.microsoft.com/office/drawing/2014/main" id="{1A2DFA87-73E0-7DA5-65C3-833BAA97A24B}"/>
                </a:ext>
              </a:extLst>
            </p:cNvPr>
            <p:cNvSpPr/>
            <p:nvPr/>
          </p:nvSpPr>
          <p:spPr>
            <a:xfrm>
              <a:off x="1615213" y="2056220"/>
              <a:ext cx="579869" cy="397520"/>
            </a:xfrm>
            <a:custGeom>
              <a:avLst/>
              <a:gdLst>
                <a:gd name="connsiteX0" fmla="*/ 0 w 434902"/>
                <a:gd name="connsiteY0" fmla="*/ 0 h 298140"/>
                <a:gd name="connsiteX1" fmla="*/ 434902 w 434902"/>
                <a:gd name="connsiteY1" fmla="*/ 214160 h 298140"/>
                <a:gd name="connsiteX2" fmla="*/ 425463 w 434902"/>
                <a:gd name="connsiteY2" fmla="*/ 88392 h 298140"/>
                <a:gd name="connsiteX3" fmla="*/ 0 w 434902"/>
                <a:gd name="connsiteY3" fmla="*/ 0 h 298140"/>
              </a:gdLst>
              <a:ahLst/>
              <a:cxnLst>
                <a:cxn ang="0">
                  <a:pos x="connsiteX0" y="connsiteY0"/>
                </a:cxn>
                <a:cxn ang="0">
                  <a:pos x="connsiteX1" y="connsiteY1"/>
                </a:cxn>
                <a:cxn ang="0">
                  <a:pos x="connsiteX2" y="connsiteY2"/>
                </a:cxn>
                <a:cxn ang="0">
                  <a:pos x="connsiteX3" y="connsiteY3"/>
                </a:cxn>
              </a:cxnLst>
              <a:rect l="l" t="t" r="r" b="b"/>
              <a:pathLst>
                <a:path w="434902" h="298140">
                  <a:moveTo>
                    <a:pt x="0" y="0"/>
                  </a:moveTo>
                  <a:cubicBezTo>
                    <a:pt x="77734" y="246174"/>
                    <a:pt x="261795" y="403851"/>
                    <a:pt x="434902" y="214160"/>
                  </a:cubicBezTo>
                  <a:lnTo>
                    <a:pt x="425463" y="88392"/>
                  </a:lnTo>
                  <a:lnTo>
                    <a:pt x="0" y="0"/>
                  </a:lnTo>
                  <a:close/>
                </a:path>
              </a:pathLst>
            </a:custGeom>
            <a:solidFill>
              <a:srgbClr val="C4918C"/>
            </a:solidFill>
            <a:ln w="9525" cap="flat">
              <a:noFill/>
              <a:prstDash val="solid"/>
              <a:miter/>
            </a:ln>
          </p:spPr>
          <p:txBody>
            <a:bodyPr rtlCol="0" anchor="ctr"/>
            <a:lstStyle/>
            <a:p>
              <a:endParaRPr lang="nl-NL" sz="2400"/>
            </a:p>
          </p:txBody>
        </p:sp>
        <p:sp>
          <p:nvSpPr>
            <p:cNvPr id="48" name="Vrije vorm 47">
              <a:extLst>
                <a:ext uri="{FF2B5EF4-FFF2-40B4-BE49-F238E27FC236}">
                  <a16:creationId xmlns:a16="http://schemas.microsoft.com/office/drawing/2014/main" id="{6980A123-C00D-85A6-BD59-697A036D7B0F}"/>
                </a:ext>
              </a:extLst>
            </p:cNvPr>
            <p:cNvSpPr/>
            <p:nvPr/>
          </p:nvSpPr>
          <p:spPr>
            <a:xfrm>
              <a:off x="1450075" y="969332"/>
              <a:ext cx="954096" cy="1314953"/>
            </a:xfrm>
            <a:custGeom>
              <a:avLst/>
              <a:gdLst>
                <a:gd name="connsiteX0" fmla="*/ 309010 w 715572"/>
                <a:gd name="connsiteY0" fmla="*/ 3790 h 986215"/>
                <a:gd name="connsiteX1" fmla="*/ 6134 w 715572"/>
                <a:gd name="connsiteY1" fmla="*/ 388770 h 986215"/>
                <a:gd name="connsiteX2" fmla="*/ 152933 w 715572"/>
                <a:gd name="connsiteY2" fmla="*/ 867610 h 986215"/>
                <a:gd name="connsiteX3" fmla="*/ 513283 w 715572"/>
                <a:gd name="connsiteY3" fmla="*/ 986216 h 986215"/>
                <a:gd name="connsiteX4" fmla="*/ 672951 w 715572"/>
                <a:gd name="connsiteY4" fmla="*/ 815252 h 986215"/>
                <a:gd name="connsiteX5" fmla="*/ 696239 w 715572"/>
                <a:gd name="connsiteY5" fmla="*/ 303750 h 986215"/>
                <a:gd name="connsiteX6" fmla="*/ 309010 w 715572"/>
                <a:gd name="connsiteY6" fmla="*/ 3790 h 98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572" h="986215">
                  <a:moveTo>
                    <a:pt x="309010" y="3790"/>
                  </a:moveTo>
                  <a:cubicBezTo>
                    <a:pt x="98136" y="24361"/>
                    <a:pt x="-30223" y="56865"/>
                    <a:pt x="6134" y="388770"/>
                  </a:cubicBezTo>
                  <a:cubicBezTo>
                    <a:pt x="42500" y="720697"/>
                    <a:pt x="106566" y="823034"/>
                    <a:pt x="152933" y="867610"/>
                  </a:cubicBezTo>
                  <a:cubicBezTo>
                    <a:pt x="212255" y="924627"/>
                    <a:pt x="304000" y="984425"/>
                    <a:pt x="513283" y="986216"/>
                  </a:cubicBezTo>
                  <a:cubicBezTo>
                    <a:pt x="641413" y="967918"/>
                    <a:pt x="643842" y="890480"/>
                    <a:pt x="672951" y="815252"/>
                  </a:cubicBezTo>
                  <a:cubicBezTo>
                    <a:pt x="696144" y="755263"/>
                    <a:pt x="741512" y="634572"/>
                    <a:pt x="696239" y="303750"/>
                  </a:cubicBezTo>
                  <a:cubicBezTo>
                    <a:pt x="650967" y="-27057"/>
                    <a:pt x="394135" y="-4602"/>
                    <a:pt x="309010" y="3790"/>
                  </a:cubicBezTo>
                  <a:close/>
                </a:path>
              </a:pathLst>
            </a:custGeom>
            <a:solidFill>
              <a:srgbClr val="E5B6AE"/>
            </a:solidFill>
            <a:ln w="9525" cap="flat">
              <a:noFill/>
              <a:prstDash val="solid"/>
              <a:miter/>
            </a:ln>
          </p:spPr>
          <p:txBody>
            <a:bodyPr rtlCol="0" anchor="ctr"/>
            <a:lstStyle/>
            <a:p>
              <a:endParaRPr lang="nl-NL" sz="2400"/>
            </a:p>
          </p:txBody>
        </p:sp>
        <p:sp>
          <p:nvSpPr>
            <p:cNvPr id="49" name="Vrije vorm 48">
              <a:extLst>
                <a:ext uri="{FF2B5EF4-FFF2-40B4-BE49-F238E27FC236}">
                  <a16:creationId xmlns:a16="http://schemas.microsoft.com/office/drawing/2014/main" id="{44CA880F-315D-2956-58C7-ED3E09D181CA}"/>
                </a:ext>
              </a:extLst>
            </p:cNvPr>
            <p:cNvSpPr/>
            <p:nvPr/>
          </p:nvSpPr>
          <p:spPr>
            <a:xfrm>
              <a:off x="1889077" y="1617128"/>
              <a:ext cx="79960" cy="96331"/>
            </a:xfrm>
            <a:custGeom>
              <a:avLst/>
              <a:gdLst>
                <a:gd name="connsiteX0" fmla="*/ 24278 w 59970"/>
                <a:gd name="connsiteY0" fmla="*/ 164 h 72248"/>
                <a:gd name="connsiteX1" fmla="*/ 59416 w 59970"/>
                <a:gd name="connsiteY1" fmla="*/ 32730 h 72248"/>
                <a:gd name="connsiteX2" fmla="*/ 35708 w 59970"/>
                <a:gd name="connsiteY2" fmla="*/ 72087 h 72248"/>
                <a:gd name="connsiteX3" fmla="*/ 552 w 59970"/>
                <a:gd name="connsiteY3" fmla="*/ 39521 h 72248"/>
                <a:gd name="connsiteX4" fmla="*/ 24278 w 59970"/>
                <a:gd name="connsiteY4" fmla="*/ 164 h 72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0" h="72248">
                  <a:moveTo>
                    <a:pt x="24278" y="164"/>
                  </a:moveTo>
                  <a:cubicBezTo>
                    <a:pt x="40528" y="-1722"/>
                    <a:pt x="56273" y="12870"/>
                    <a:pt x="59416" y="32730"/>
                  </a:cubicBezTo>
                  <a:cubicBezTo>
                    <a:pt x="62569" y="52590"/>
                    <a:pt x="51958" y="70211"/>
                    <a:pt x="35708" y="72087"/>
                  </a:cubicBezTo>
                  <a:cubicBezTo>
                    <a:pt x="19440" y="73954"/>
                    <a:pt x="3704" y="59371"/>
                    <a:pt x="552" y="39521"/>
                  </a:cubicBezTo>
                  <a:cubicBezTo>
                    <a:pt x="-2592" y="19652"/>
                    <a:pt x="8019" y="2031"/>
                    <a:pt x="24278" y="164"/>
                  </a:cubicBezTo>
                  <a:close/>
                </a:path>
              </a:pathLst>
            </a:custGeom>
            <a:solidFill>
              <a:srgbClr val="303B39"/>
            </a:solidFill>
            <a:ln w="9525" cap="flat">
              <a:noFill/>
              <a:prstDash val="solid"/>
              <a:miter/>
            </a:ln>
          </p:spPr>
          <p:txBody>
            <a:bodyPr rtlCol="0" anchor="ctr"/>
            <a:lstStyle/>
            <a:p>
              <a:endParaRPr lang="nl-NL" sz="2400"/>
            </a:p>
          </p:txBody>
        </p:sp>
        <p:sp>
          <p:nvSpPr>
            <p:cNvPr id="50" name="Vrije vorm 49">
              <a:extLst>
                <a:ext uri="{FF2B5EF4-FFF2-40B4-BE49-F238E27FC236}">
                  <a16:creationId xmlns:a16="http://schemas.microsoft.com/office/drawing/2014/main" id="{63CD6EDB-BE20-FD64-5918-8951D864626D}"/>
                </a:ext>
              </a:extLst>
            </p:cNvPr>
            <p:cNvSpPr/>
            <p:nvPr/>
          </p:nvSpPr>
          <p:spPr>
            <a:xfrm>
              <a:off x="2244199" y="1582147"/>
              <a:ext cx="78792" cy="97288"/>
            </a:xfrm>
            <a:custGeom>
              <a:avLst/>
              <a:gdLst>
                <a:gd name="connsiteX0" fmla="*/ 26361 w 59094"/>
                <a:gd name="connsiteY0" fmla="*/ 206 h 72966"/>
                <a:gd name="connsiteX1" fmla="*/ 177 w 59094"/>
                <a:gd name="connsiteY1" fmla="*/ 40335 h 72966"/>
                <a:gd name="connsiteX2" fmla="*/ 32733 w 59094"/>
                <a:gd name="connsiteY2" fmla="*/ 72758 h 72966"/>
                <a:gd name="connsiteX3" fmla="*/ 58918 w 59094"/>
                <a:gd name="connsiteY3" fmla="*/ 32639 h 72966"/>
                <a:gd name="connsiteX4" fmla="*/ 26361 w 59094"/>
                <a:gd name="connsiteY4" fmla="*/ 206 h 72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4" h="72966">
                  <a:moveTo>
                    <a:pt x="26361" y="206"/>
                  </a:moveTo>
                  <a:cubicBezTo>
                    <a:pt x="10131" y="2330"/>
                    <a:pt x="-1595" y="20304"/>
                    <a:pt x="177" y="40335"/>
                  </a:cubicBezTo>
                  <a:cubicBezTo>
                    <a:pt x="1930" y="60366"/>
                    <a:pt x="16512" y="74892"/>
                    <a:pt x="32733" y="72758"/>
                  </a:cubicBezTo>
                  <a:cubicBezTo>
                    <a:pt x="48964" y="70634"/>
                    <a:pt x="60689" y="52670"/>
                    <a:pt x="58918" y="32639"/>
                  </a:cubicBezTo>
                  <a:cubicBezTo>
                    <a:pt x="57165" y="12608"/>
                    <a:pt x="42582" y="-1918"/>
                    <a:pt x="26361" y="206"/>
                  </a:cubicBezTo>
                  <a:close/>
                </a:path>
              </a:pathLst>
            </a:custGeom>
            <a:solidFill>
              <a:srgbClr val="303B39"/>
            </a:solidFill>
            <a:ln w="9525" cap="flat">
              <a:noFill/>
              <a:prstDash val="solid"/>
              <a:miter/>
            </a:ln>
          </p:spPr>
          <p:txBody>
            <a:bodyPr rtlCol="0" anchor="ctr"/>
            <a:lstStyle/>
            <a:p>
              <a:endParaRPr lang="nl-NL" sz="2400"/>
            </a:p>
          </p:txBody>
        </p:sp>
        <p:sp>
          <p:nvSpPr>
            <p:cNvPr id="51" name="Vrije vorm 50">
              <a:extLst>
                <a:ext uri="{FF2B5EF4-FFF2-40B4-BE49-F238E27FC236}">
                  <a16:creationId xmlns:a16="http://schemas.microsoft.com/office/drawing/2014/main" id="{2B01D279-FEA0-6CC1-428A-D39020EBC922}"/>
                </a:ext>
              </a:extLst>
            </p:cNvPr>
            <p:cNvSpPr/>
            <p:nvPr/>
          </p:nvSpPr>
          <p:spPr>
            <a:xfrm>
              <a:off x="1832827" y="1496763"/>
              <a:ext cx="159829" cy="47888"/>
            </a:xfrm>
            <a:custGeom>
              <a:avLst/>
              <a:gdLst>
                <a:gd name="connsiteX0" fmla="*/ 116643 w 119872"/>
                <a:gd name="connsiteY0" fmla="*/ 28402 h 35916"/>
                <a:gd name="connsiteX1" fmla="*/ 119872 w 119872"/>
                <a:gd name="connsiteY1" fmla="*/ 1922 h 35916"/>
                <a:gd name="connsiteX2" fmla="*/ 0 w 119872"/>
                <a:gd name="connsiteY2" fmla="*/ 12066 h 35916"/>
                <a:gd name="connsiteX3" fmla="*/ 11973 w 119872"/>
                <a:gd name="connsiteY3" fmla="*/ 35917 h 35916"/>
                <a:gd name="connsiteX4" fmla="*/ 116643 w 119872"/>
                <a:gd name="connsiteY4" fmla="*/ 28402 h 35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2" h="35916">
                  <a:moveTo>
                    <a:pt x="116643" y="28402"/>
                  </a:moveTo>
                  <a:lnTo>
                    <a:pt x="119872" y="1922"/>
                  </a:lnTo>
                  <a:cubicBezTo>
                    <a:pt x="82763" y="-2602"/>
                    <a:pt x="22355" y="893"/>
                    <a:pt x="0" y="12066"/>
                  </a:cubicBezTo>
                  <a:lnTo>
                    <a:pt x="11973" y="35917"/>
                  </a:lnTo>
                  <a:cubicBezTo>
                    <a:pt x="27432" y="28087"/>
                    <a:pt x="82248" y="24210"/>
                    <a:pt x="116643" y="28402"/>
                  </a:cubicBezTo>
                  <a:close/>
                </a:path>
              </a:pathLst>
            </a:custGeom>
            <a:solidFill>
              <a:srgbClr val="A1ADAA"/>
            </a:solidFill>
            <a:ln w="9525" cap="flat">
              <a:noFill/>
              <a:prstDash val="solid"/>
              <a:miter/>
            </a:ln>
          </p:spPr>
          <p:txBody>
            <a:bodyPr rtlCol="0" anchor="ctr"/>
            <a:lstStyle/>
            <a:p>
              <a:endParaRPr lang="nl-NL" sz="2400"/>
            </a:p>
          </p:txBody>
        </p:sp>
        <p:sp>
          <p:nvSpPr>
            <p:cNvPr id="52" name="Vrije vorm 51">
              <a:extLst>
                <a:ext uri="{FF2B5EF4-FFF2-40B4-BE49-F238E27FC236}">
                  <a16:creationId xmlns:a16="http://schemas.microsoft.com/office/drawing/2014/main" id="{A6DDE29D-C232-BD84-FEF5-8138A3A75628}"/>
                </a:ext>
              </a:extLst>
            </p:cNvPr>
            <p:cNvSpPr/>
            <p:nvPr/>
          </p:nvSpPr>
          <p:spPr>
            <a:xfrm>
              <a:off x="2206259" y="1458279"/>
              <a:ext cx="160287" cy="47497"/>
            </a:xfrm>
            <a:custGeom>
              <a:avLst/>
              <a:gdLst>
                <a:gd name="connsiteX0" fmla="*/ 111414 w 120215"/>
                <a:gd name="connsiteY0" fmla="*/ 29527 h 35623"/>
                <a:gd name="connsiteX1" fmla="*/ 120215 w 120215"/>
                <a:gd name="connsiteY1" fmla="*/ 4352 h 35623"/>
                <a:gd name="connsiteX2" fmla="*/ 0 w 120215"/>
                <a:gd name="connsiteY2" fmla="*/ 9782 h 35623"/>
                <a:gd name="connsiteX3" fmla="*/ 6629 w 120215"/>
                <a:gd name="connsiteY3" fmla="*/ 35623 h 35623"/>
                <a:gd name="connsiteX4" fmla="*/ 111414 w 120215"/>
                <a:gd name="connsiteY4" fmla="*/ 29527 h 35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15" h="35623">
                  <a:moveTo>
                    <a:pt x="111414" y="29527"/>
                  </a:moveTo>
                  <a:lnTo>
                    <a:pt x="120215" y="4352"/>
                  </a:lnTo>
                  <a:cubicBezTo>
                    <a:pt x="96641" y="-3896"/>
                    <a:pt x="36271" y="514"/>
                    <a:pt x="0" y="9782"/>
                  </a:cubicBezTo>
                  <a:lnTo>
                    <a:pt x="6629" y="35623"/>
                  </a:lnTo>
                  <a:cubicBezTo>
                    <a:pt x="40186" y="26965"/>
                    <a:pt x="95098" y="23802"/>
                    <a:pt x="111414" y="29527"/>
                  </a:cubicBezTo>
                  <a:close/>
                </a:path>
              </a:pathLst>
            </a:custGeom>
            <a:solidFill>
              <a:srgbClr val="A1ADAA"/>
            </a:solidFill>
            <a:ln w="9525" cap="flat">
              <a:noFill/>
              <a:prstDash val="solid"/>
              <a:miter/>
            </a:ln>
          </p:spPr>
          <p:txBody>
            <a:bodyPr rtlCol="0" anchor="ctr"/>
            <a:lstStyle/>
            <a:p>
              <a:endParaRPr lang="nl-NL" sz="2400"/>
            </a:p>
          </p:txBody>
        </p:sp>
        <p:sp>
          <p:nvSpPr>
            <p:cNvPr id="53" name="Vrije vorm 52">
              <a:extLst>
                <a:ext uri="{FF2B5EF4-FFF2-40B4-BE49-F238E27FC236}">
                  <a16:creationId xmlns:a16="http://schemas.microsoft.com/office/drawing/2014/main" id="{D526090A-8B6F-1B6C-63D4-0D86DF063803}"/>
                </a:ext>
              </a:extLst>
            </p:cNvPr>
            <p:cNvSpPr/>
            <p:nvPr/>
          </p:nvSpPr>
          <p:spPr>
            <a:xfrm>
              <a:off x="1747239" y="1541408"/>
              <a:ext cx="707871" cy="264636"/>
            </a:xfrm>
            <a:custGeom>
              <a:avLst/>
              <a:gdLst>
                <a:gd name="connsiteX0" fmla="*/ 282876 w 530903"/>
                <a:gd name="connsiteY0" fmla="*/ 31417 h 198477"/>
                <a:gd name="connsiteX1" fmla="*/ 2555 w 530903"/>
                <a:gd name="connsiteY1" fmla="*/ 56992 h 198477"/>
                <a:gd name="connsiteX2" fmla="*/ 55104 w 530903"/>
                <a:gd name="connsiteY2" fmla="*/ 195942 h 198477"/>
                <a:gd name="connsiteX3" fmla="*/ 244757 w 530903"/>
                <a:gd name="connsiteY3" fmla="*/ 184084 h 198477"/>
                <a:gd name="connsiteX4" fmla="*/ 280571 w 530903"/>
                <a:gd name="connsiteY4" fmla="*/ 64945 h 198477"/>
                <a:gd name="connsiteX5" fmla="*/ 282428 w 530903"/>
                <a:gd name="connsiteY5" fmla="*/ 52591 h 198477"/>
                <a:gd name="connsiteX6" fmla="*/ 330282 w 530903"/>
                <a:gd name="connsiteY6" fmla="*/ 47771 h 198477"/>
                <a:gd name="connsiteX7" fmla="*/ 334539 w 530903"/>
                <a:gd name="connsiteY7" fmla="*/ 59678 h 198477"/>
                <a:gd name="connsiteX8" fmla="*/ 392718 w 530903"/>
                <a:gd name="connsiteY8" fmla="*/ 169644 h 198477"/>
                <a:gd name="connsiteX9" fmla="*/ 498179 w 530903"/>
                <a:gd name="connsiteY9" fmla="*/ 152718 h 198477"/>
                <a:gd name="connsiteX10" fmla="*/ 522906 w 530903"/>
                <a:gd name="connsiteY10" fmla="*/ 6223 h 198477"/>
                <a:gd name="connsiteX11" fmla="*/ 327215 w 530903"/>
                <a:gd name="connsiteY11" fmla="*/ 26893 h 198477"/>
                <a:gd name="connsiteX12" fmla="*/ 282876 w 530903"/>
                <a:gd name="connsiteY12" fmla="*/ 31417 h 198477"/>
                <a:gd name="connsiteX13" fmla="*/ 282876 w 530903"/>
                <a:gd name="connsiteY13" fmla="*/ 31417 h 198477"/>
                <a:gd name="connsiteX14" fmla="*/ 352475 w 530903"/>
                <a:gd name="connsiteY14" fmla="*/ 37237 h 198477"/>
                <a:gd name="connsiteX15" fmla="*/ 498836 w 530903"/>
                <a:gd name="connsiteY15" fmla="*/ 21406 h 198477"/>
                <a:gd name="connsiteX16" fmla="*/ 478634 w 530903"/>
                <a:gd name="connsiteY16" fmla="*/ 141031 h 198477"/>
                <a:gd name="connsiteX17" fmla="*/ 407710 w 530903"/>
                <a:gd name="connsiteY17" fmla="*/ 153385 h 198477"/>
                <a:gd name="connsiteX18" fmla="*/ 360209 w 530903"/>
                <a:gd name="connsiteY18" fmla="*/ 63573 h 198477"/>
                <a:gd name="connsiteX19" fmla="*/ 352475 w 530903"/>
                <a:gd name="connsiteY19" fmla="*/ 37237 h 198477"/>
                <a:gd name="connsiteX20" fmla="*/ 352475 w 530903"/>
                <a:gd name="connsiteY20" fmla="*/ 37237 h 198477"/>
                <a:gd name="connsiteX21" fmla="*/ 258663 w 530903"/>
                <a:gd name="connsiteY21" fmla="*/ 46381 h 198477"/>
                <a:gd name="connsiteX22" fmla="*/ 256158 w 530903"/>
                <a:gd name="connsiteY22" fmla="*/ 73727 h 198477"/>
                <a:gd name="connsiteX23" fmla="*/ 226907 w 530903"/>
                <a:gd name="connsiteY23" fmla="*/ 171015 h 198477"/>
                <a:gd name="connsiteX24" fmla="*/ 72021 w 530903"/>
                <a:gd name="connsiteY24" fmla="*/ 180702 h 198477"/>
                <a:gd name="connsiteX25" fmla="*/ 29101 w 530903"/>
                <a:gd name="connsiteY25" fmla="*/ 67231 h 198477"/>
                <a:gd name="connsiteX26" fmla="*/ 258663 w 530903"/>
                <a:gd name="connsiteY26" fmla="*/ 46381 h 19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0903" h="198477">
                  <a:moveTo>
                    <a:pt x="282876" y="31417"/>
                  </a:moveTo>
                  <a:cubicBezTo>
                    <a:pt x="259492" y="30331"/>
                    <a:pt x="86461" y="19758"/>
                    <a:pt x="2555" y="56992"/>
                  </a:cubicBezTo>
                  <a:cubicBezTo>
                    <a:pt x="-11837" y="103883"/>
                    <a:pt x="38531" y="188075"/>
                    <a:pt x="55104" y="195942"/>
                  </a:cubicBezTo>
                  <a:cubicBezTo>
                    <a:pt x="71687" y="203810"/>
                    <a:pt x="217020" y="191523"/>
                    <a:pt x="244757" y="184084"/>
                  </a:cubicBezTo>
                  <a:cubicBezTo>
                    <a:pt x="272855" y="180388"/>
                    <a:pt x="277685" y="78490"/>
                    <a:pt x="280571" y="64945"/>
                  </a:cubicBezTo>
                  <a:cubicBezTo>
                    <a:pt x="281390" y="61126"/>
                    <a:pt x="281990" y="56820"/>
                    <a:pt x="282428" y="52591"/>
                  </a:cubicBezTo>
                  <a:cubicBezTo>
                    <a:pt x="303945" y="45409"/>
                    <a:pt x="307755" y="43400"/>
                    <a:pt x="330282" y="47771"/>
                  </a:cubicBezTo>
                  <a:cubicBezTo>
                    <a:pt x="331558" y="51886"/>
                    <a:pt x="332996" y="56058"/>
                    <a:pt x="334539" y="59678"/>
                  </a:cubicBezTo>
                  <a:cubicBezTo>
                    <a:pt x="340007" y="72413"/>
                    <a:pt x="364429" y="171454"/>
                    <a:pt x="392718" y="169644"/>
                  </a:cubicBezTo>
                  <a:cubicBezTo>
                    <a:pt x="421379" y="171587"/>
                    <a:pt x="483434" y="163643"/>
                    <a:pt x="498179" y="152718"/>
                  </a:cubicBezTo>
                  <a:cubicBezTo>
                    <a:pt x="512933" y="141793"/>
                    <a:pt x="546099" y="49457"/>
                    <a:pt x="522906" y="6223"/>
                  </a:cubicBezTo>
                  <a:cubicBezTo>
                    <a:pt x="435028" y="-13722"/>
                    <a:pt x="354685" y="20054"/>
                    <a:pt x="327215" y="26893"/>
                  </a:cubicBezTo>
                  <a:cubicBezTo>
                    <a:pt x="303602" y="24283"/>
                    <a:pt x="305650" y="25197"/>
                    <a:pt x="282876" y="31417"/>
                  </a:cubicBezTo>
                  <a:lnTo>
                    <a:pt x="282876" y="31417"/>
                  </a:lnTo>
                  <a:close/>
                  <a:moveTo>
                    <a:pt x="352475" y="37237"/>
                  </a:moveTo>
                  <a:cubicBezTo>
                    <a:pt x="368458" y="33360"/>
                    <a:pt x="424874" y="4623"/>
                    <a:pt x="498836" y="21406"/>
                  </a:cubicBezTo>
                  <a:cubicBezTo>
                    <a:pt x="517772" y="56715"/>
                    <a:pt x="490683" y="132125"/>
                    <a:pt x="478634" y="141031"/>
                  </a:cubicBezTo>
                  <a:cubicBezTo>
                    <a:pt x="466594" y="149956"/>
                    <a:pt x="431113" y="154966"/>
                    <a:pt x="407710" y="153385"/>
                  </a:cubicBezTo>
                  <a:cubicBezTo>
                    <a:pt x="384612" y="154861"/>
                    <a:pt x="364667" y="73984"/>
                    <a:pt x="360209" y="63573"/>
                  </a:cubicBezTo>
                  <a:cubicBezTo>
                    <a:pt x="355742" y="53172"/>
                    <a:pt x="352475" y="37237"/>
                    <a:pt x="352475" y="37237"/>
                  </a:cubicBezTo>
                  <a:lnTo>
                    <a:pt x="352475" y="37237"/>
                  </a:lnTo>
                  <a:close/>
                  <a:moveTo>
                    <a:pt x="258663" y="46381"/>
                  </a:moveTo>
                  <a:cubicBezTo>
                    <a:pt x="258663" y="46381"/>
                    <a:pt x="258511" y="62659"/>
                    <a:pt x="256158" y="73727"/>
                  </a:cubicBezTo>
                  <a:cubicBezTo>
                    <a:pt x="253786" y="84795"/>
                    <a:pt x="249843" y="168015"/>
                    <a:pt x="226907" y="171015"/>
                  </a:cubicBezTo>
                  <a:cubicBezTo>
                    <a:pt x="204247" y="177092"/>
                    <a:pt x="85565" y="187122"/>
                    <a:pt x="72021" y="180702"/>
                  </a:cubicBezTo>
                  <a:cubicBezTo>
                    <a:pt x="58486" y="174292"/>
                    <a:pt x="17338" y="105541"/>
                    <a:pt x="29101" y="67231"/>
                  </a:cubicBezTo>
                  <a:cubicBezTo>
                    <a:pt x="98424" y="36465"/>
                    <a:pt x="242242" y="45666"/>
                    <a:pt x="258663" y="46381"/>
                  </a:cubicBezTo>
                  <a:close/>
                </a:path>
              </a:pathLst>
            </a:custGeom>
            <a:solidFill>
              <a:srgbClr val="303B39"/>
            </a:solidFill>
            <a:ln w="9525" cap="flat">
              <a:noFill/>
              <a:prstDash val="solid"/>
              <a:miter/>
            </a:ln>
          </p:spPr>
          <p:txBody>
            <a:bodyPr rtlCol="0" anchor="ctr"/>
            <a:lstStyle/>
            <a:p>
              <a:endParaRPr lang="nl-NL" sz="2400"/>
            </a:p>
          </p:txBody>
        </p:sp>
        <p:sp>
          <p:nvSpPr>
            <p:cNvPr id="54" name="Vrije vorm 53">
              <a:extLst>
                <a:ext uri="{FF2B5EF4-FFF2-40B4-BE49-F238E27FC236}">
                  <a16:creationId xmlns:a16="http://schemas.microsoft.com/office/drawing/2014/main" id="{952AEDE2-0B8F-A0A1-8635-70805EE90101}"/>
                </a:ext>
              </a:extLst>
            </p:cNvPr>
            <p:cNvSpPr/>
            <p:nvPr/>
          </p:nvSpPr>
          <p:spPr>
            <a:xfrm>
              <a:off x="1357157" y="1627335"/>
              <a:ext cx="179503" cy="277961"/>
            </a:xfrm>
            <a:custGeom>
              <a:avLst/>
              <a:gdLst>
                <a:gd name="connsiteX0" fmla="*/ 119170 w 134627"/>
                <a:gd name="connsiteY0" fmla="*/ 35561 h 208471"/>
                <a:gd name="connsiteX1" fmla="*/ 64230 w 134627"/>
                <a:gd name="connsiteY1" fmla="*/ 176 h 208471"/>
                <a:gd name="connsiteX2" fmla="*/ 1203 w 134627"/>
                <a:gd name="connsiteY2" fmla="*/ 90597 h 208471"/>
                <a:gd name="connsiteX3" fmla="*/ 117360 w 134627"/>
                <a:gd name="connsiteY3" fmla="*/ 206431 h 208471"/>
                <a:gd name="connsiteX4" fmla="*/ 119170 w 134627"/>
                <a:gd name="connsiteY4" fmla="*/ 35561 h 208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27" h="208471">
                  <a:moveTo>
                    <a:pt x="119170" y="35561"/>
                  </a:moveTo>
                  <a:cubicBezTo>
                    <a:pt x="105978" y="16997"/>
                    <a:pt x="90871" y="2424"/>
                    <a:pt x="64230" y="176"/>
                  </a:cubicBezTo>
                  <a:cubicBezTo>
                    <a:pt x="37569" y="-2091"/>
                    <a:pt x="-7979" y="16959"/>
                    <a:pt x="1203" y="90597"/>
                  </a:cubicBezTo>
                  <a:cubicBezTo>
                    <a:pt x="10376" y="164235"/>
                    <a:pt x="79594" y="219994"/>
                    <a:pt x="117360" y="206431"/>
                  </a:cubicBezTo>
                  <a:cubicBezTo>
                    <a:pt x="155127" y="192867"/>
                    <a:pt x="119170" y="35561"/>
                    <a:pt x="119170" y="35561"/>
                  </a:cubicBezTo>
                  <a:close/>
                </a:path>
              </a:pathLst>
            </a:custGeom>
            <a:solidFill>
              <a:srgbClr val="E5B6AE"/>
            </a:solidFill>
            <a:ln w="9525" cap="flat">
              <a:noFill/>
              <a:prstDash val="solid"/>
              <a:miter/>
            </a:ln>
          </p:spPr>
          <p:txBody>
            <a:bodyPr rtlCol="0" anchor="ctr"/>
            <a:lstStyle/>
            <a:p>
              <a:endParaRPr lang="nl-NL" sz="2400"/>
            </a:p>
          </p:txBody>
        </p:sp>
        <p:sp>
          <p:nvSpPr>
            <p:cNvPr id="55" name="Vrije vorm 54">
              <a:extLst>
                <a:ext uri="{FF2B5EF4-FFF2-40B4-BE49-F238E27FC236}">
                  <a16:creationId xmlns:a16="http://schemas.microsoft.com/office/drawing/2014/main" id="{A314891A-25F7-8395-2618-E9BF9E6D797D}"/>
                </a:ext>
              </a:extLst>
            </p:cNvPr>
            <p:cNvSpPr/>
            <p:nvPr/>
          </p:nvSpPr>
          <p:spPr>
            <a:xfrm>
              <a:off x="2070864" y="1595464"/>
              <a:ext cx="198549" cy="327656"/>
            </a:xfrm>
            <a:custGeom>
              <a:avLst/>
              <a:gdLst>
                <a:gd name="connsiteX0" fmla="*/ 68161 w 148912"/>
                <a:gd name="connsiteY0" fmla="*/ 245126 h 245742"/>
                <a:gd name="connsiteX1" fmla="*/ 79743 w 148912"/>
                <a:gd name="connsiteY1" fmla="*/ 243488 h 245742"/>
                <a:gd name="connsiteX2" fmla="*/ 148657 w 148912"/>
                <a:gd name="connsiteY2" fmla="*/ 189652 h 245742"/>
                <a:gd name="connsiteX3" fmla="*/ 116129 w 148912"/>
                <a:gd name="connsiteY3" fmla="*/ 111195 h 245742"/>
                <a:gd name="connsiteX4" fmla="*/ 66399 w 148912"/>
                <a:gd name="connsiteY4" fmla="*/ 0 h 245742"/>
                <a:gd name="connsiteX5" fmla="*/ 40005 w 148912"/>
                <a:gd name="connsiteY5" fmla="*/ 3781 h 245742"/>
                <a:gd name="connsiteX6" fmla="*/ 93536 w 148912"/>
                <a:gd name="connsiteY6" fmla="*/ 125349 h 245742"/>
                <a:gd name="connsiteX7" fmla="*/ 122168 w 148912"/>
                <a:gd name="connsiteY7" fmla="*/ 186795 h 245742"/>
                <a:gd name="connsiteX8" fmla="*/ 74838 w 148912"/>
                <a:gd name="connsiteY8" fmla="*/ 217275 h 245742"/>
                <a:gd name="connsiteX9" fmla="*/ 23679 w 148912"/>
                <a:gd name="connsiteY9" fmla="*/ 208255 h 245742"/>
                <a:gd name="connsiteX10" fmla="*/ 0 w 148912"/>
                <a:gd name="connsiteY10" fmla="*/ 220494 h 245742"/>
                <a:gd name="connsiteX11" fmla="*/ 68161 w 148912"/>
                <a:gd name="connsiteY11" fmla="*/ 245126 h 245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912" h="245742">
                  <a:moveTo>
                    <a:pt x="68161" y="245126"/>
                  </a:moveTo>
                  <a:cubicBezTo>
                    <a:pt x="72142" y="244735"/>
                    <a:pt x="76029" y="244173"/>
                    <a:pt x="79743" y="243488"/>
                  </a:cubicBezTo>
                  <a:cubicBezTo>
                    <a:pt x="109480" y="237915"/>
                    <a:pt x="145342" y="220475"/>
                    <a:pt x="148657" y="189652"/>
                  </a:cubicBezTo>
                  <a:cubicBezTo>
                    <a:pt x="151105" y="166983"/>
                    <a:pt x="135665" y="142351"/>
                    <a:pt x="116129" y="111195"/>
                  </a:cubicBezTo>
                  <a:cubicBezTo>
                    <a:pt x="95574" y="78381"/>
                    <a:pt x="72266" y="41215"/>
                    <a:pt x="66399" y="0"/>
                  </a:cubicBezTo>
                  <a:lnTo>
                    <a:pt x="40005" y="3781"/>
                  </a:lnTo>
                  <a:cubicBezTo>
                    <a:pt x="46663" y="50568"/>
                    <a:pt x="72657" y="92031"/>
                    <a:pt x="93536" y="125349"/>
                  </a:cubicBezTo>
                  <a:cubicBezTo>
                    <a:pt x="108995" y="150000"/>
                    <a:pt x="123615" y="173307"/>
                    <a:pt x="122168" y="186795"/>
                  </a:cubicBezTo>
                  <a:cubicBezTo>
                    <a:pt x="120777" y="199568"/>
                    <a:pt x="100870" y="212398"/>
                    <a:pt x="74838" y="217275"/>
                  </a:cubicBezTo>
                  <a:cubicBezTo>
                    <a:pt x="51025" y="221790"/>
                    <a:pt x="28604" y="217770"/>
                    <a:pt x="23679" y="208255"/>
                  </a:cubicBezTo>
                  <a:lnTo>
                    <a:pt x="0" y="220494"/>
                  </a:lnTo>
                  <a:cubicBezTo>
                    <a:pt x="11487" y="242678"/>
                    <a:pt x="41720" y="247707"/>
                    <a:pt x="68161" y="245126"/>
                  </a:cubicBezTo>
                  <a:close/>
                </a:path>
              </a:pathLst>
            </a:custGeom>
            <a:solidFill>
              <a:srgbClr val="303B39"/>
            </a:solidFill>
            <a:ln w="9525" cap="flat">
              <a:noFill/>
              <a:prstDash val="solid"/>
              <a:miter/>
            </a:ln>
          </p:spPr>
          <p:txBody>
            <a:bodyPr rtlCol="0" anchor="ctr"/>
            <a:lstStyle/>
            <a:p>
              <a:endParaRPr lang="nl-NL" sz="2400"/>
            </a:p>
          </p:txBody>
        </p:sp>
        <p:sp>
          <p:nvSpPr>
            <p:cNvPr id="56" name="Vrije vorm 55">
              <a:extLst>
                <a:ext uri="{FF2B5EF4-FFF2-40B4-BE49-F238E27FC236}">
                  <a16:creationId xmlns:a16="http://schemas.microsoft.com/office/drawing/2014/main" id="{42BB5532-DDF0-B14D-3649-718A783E78E0}"/>
                </a:ext>
              </a:extLst>
            </p:cNvPr>
            <p:cNvSpPr/>
            <p:nvPr/>
          </p:nvSpPr>
          <p:spPr>
            <a:xfrm>
              <a:off x="2040244" y="2018184"/>
              <a:ext cx="180416" cy="51581"/>
            </a:xfrm>
            <a:custGeom>
              <a:avLst/>
              <a:gdLst>
                <a:gd name="connsiteX0" fmla="*/ 77219 w 135312"/>
                <a:gd name="connsiteY0" fmla="*/ 37633 h 38686"/>
                <a:gd name="connsiteX1" fmla="*/ 135312 w 135312"/>
                <a:gd name="connsiteY1" fmla="*/ 25051 h 38686"/>
                <a:gd name="connsiteX2" fmla="*/ 126178 w 135312"/>
                <a:gd name="connsiteY2" fmla="*/ 0 h 38686"/>
                <a:gd name="connsiteX3" fmla="*/ 10287 w 135312"/>
                <a:gd name="connsiteY3" fmla="*/ 3905 h 38686"/>
                <a:gd name="connsiteX4" fmla="*/ 0 w 135312"/>
                <a:gd name="connsiteY4" fmla="*/ 28489 h 38686"/>
                <a:gd name="connsiteX5" fmla="*/ 77219 w 135312"/>
                <a:gd name="connsiteY5" fmla="*/ 37633 h 3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312" h="38686">
                  <a:moveTo>
                    <a:pt x="77219" y="37633"/>
                  </a:moveTo>
                  <a:cubicBezTo>
                    <a:pt x="108852" y="34547"/>
                    <a:pt x="133531" y="25708"/>
                    <a:pt x="135312" y="25051"/>
                  </a:cubicBezTo>
                  <a:lnTo>
                    <a:pt x="126178" y="0"/>
                  </a:lnTo>
                  <a:cubicBezTo>
                    <a:pt x="125511" y="257"/>
                    <a:pt x="58522" y="24117"/>
                    <a:pt x="10287" y="3905"/>
                  </a:cubicBezTo>
                  <a:lnTo>
                    <a:pt x="0" y="28489"/>
                  </a:lnTo>
                  <a:cubicBezTo>
                    <a:pt x="25041" y="38986"/>
                    <a:pt x="53150" y="39986"/>
                    <a:pt x="77219" y="37633"/>
                  </a:cubicBezTo>
                  <a:close/>
                </a:path>
              </a:pathLst>
            </a:custGeom>
            <a:solidFill>
              <a:srgbClr val="303B39"/>
            </a:solidFill>
            <a:ln w="9525" cap="flat">
              <a:noFill/>
              <a:prstDash val="solid"/>
              <a:miter/>
            </a:ln>
          </p:spPr>
          <p:txBody>
            <a:bodyPr rtlCol="0" anchor="ctr"/>
            <a:lstStyle/>
            <a:p>
              <a:endParaRPr lang="nl-NL" sz="2400"/>
            </a:p>
          </p:txBody>
        </p:sp>
        <p:sp>
          <p:nvSpPr>
            <p:cNvPr id="57" name="Vrije vorm 56">
              <a:extLst>
                <a:ext uri="{FF2B5EF4-FFF2-40B4-BE49-F238E27FC236}">
                  <a16:creationId xmlns:a16="http://schemas.microsoft.com/office/drawing/2014/main" id="{1C3CD426-EA4F-C2E3-3A45-30536CDDA5BD}"/>
                </a:ext>
              </a:extLst>
            </p:cNvPr>
            <p:cNvSpPr/>
            <p:nvPr/>
          </p:nvSpPr>
          <p:spPr>
            <a:xfrm>
              <a:off x="1424073" y="1005780"/>
              <a:ext cx="255579" cy="751272"/>
            </a:xfrm>
            <a:custGeom>
              <a:avLst/>
              <a:gdLst>
                <a:gd name="connsiteX0" fmla="*/ 110094 w 191684"/>
                <a:gd name="connsiteY0" fmla="*/ 563173 h 563454"/>
                <a:gd name="connsiteX1" fmla="*/ 147936 w 191684"/>
                <a:gd name="connsiteY1" fmla="*/ 268470 h 563454"/>
                <a:gd name="connsiteX2" fmla="*/ 147670 w 191684"/>
                <a:gd name="connsiteY2" fmla="*/ 173936 h 563454"/>
                <a:gd name="connsiteX3" fmla="*/ 113894 w 191684"/>
                <a:gd name="connsiteY3" fmla="*/ 127680 h 563454"/>
                <a:gd name="connsiteX4" fmla="*/ 191685 w 191684"/>
                <a:gd name="connsiteY4" fmla="*/ 0 h 563454"/>
                <a:gd name="connsiteX5" fmla="*/ 61 w 191684"/>
                <a:gd name="connsiteY5" fmla="*/ 230084 h 563454"/>
                <a:gd name="connsiteX6" fmla="*/ 37256 w 191684"/>
                <a:gd name="connsiteY6" fmla="*/ 473048 h 563454"/>
                <a:gd name="connsiteX7" fmla="*/ 82433 w 191684"/>
                <a:gd name="connsiteY7" fmla="*/ 525664 h 563454"/>
                <a:gd name="connsiteX8" fmla="*/ 110094 w 191684"/>
                <a:gd name="connsiteY8" fmla="*/ 563173 h 56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684" h="563454">
                  <a:moveTo>
                    <a:pt x="110094" y="563173"/>
                  </a:moveTo>
                  <a:cubicBezTo>
                    <a:pt x="110094" y="563173"/>
                    <a:pt x="104436" y="359634"/>
                    <a:pt x="147936" y="268470"/>
                  </a:cubicBezTo>
                  <a:cubicBezTo>
                    <a:pt x="171635" y="218806"/>
                    <a:pt x="160919" y="185590"/>
                    <a:pt x="147670" y="173936"/>
                  </a:cubicBezTo>
                  <a:cubicBezTo>
                    <a:pt x="147670" y="173936"/>
                    <a:pt x="122981" y="160462"/>
                    <a:pt x="113894" y="127680"/>
                  </a:cubicBezTo>
                  <a:cubicBezTo>
                    <a:pt x="98492" y="72142"/>
                    <a:pt x="168349" y="19001"/>
                    <a:pt x="191685" y="0"/>
                  </a:cubicBezTo>
                  <a:cubicBezTo>
                    <a:pt x="191685" y="0"/>
                    <a:pt x="-3949" y="32961"/>
                    <a:pt x="61" y="230084"/>
                  </a:cubicBezTo>
                  <a:cubicBezTo>
                    <a:pt x="3023" y="376255"/>
                    <a:pt x="37256" y="473048"/>
                    <a:pt x="37256" y="473048"/>
                  </a:cubicBezTo>
                  <a:cubicBezTo>
                    <a:pt x="37256" y="473048"/>
                    <a:pt x="72375" y="482135"/>
                    <a:pt x="82433" y="525664"/>
                  </a:cubicBezTo>
                  <a:cubicBezTo>
                    <a:pt x="92482" y="569184"/>
                    <a:pt x="110094" y="563173"/>
                    <a:pt x="110094" y="563173"/>
                  </a:cubicBezTo>
                  <a:close/>
                </a:path>
              </a:pathLst>
            </a:custGeom>
            <a:solidFill>
              <a:srgbClr val="A1ADAA"/>
            </a:solidFill>
            <a:ln w="9525" cap="flat">
              <a:noFill/>
              <a:prstDash val="solid"/>
              <a:miter/>
            </a:ln>
          </p:spPr>
          <p:txBody>
            <a:bodyPr rtlCol="0" anchor="ctr"/>
            <a:lstStyle/>
            <a:p>
              <a:endParaRPr lang="nl-NL" sz="2400"/>
            </a:p>
          </p:txBody>
        </p:sp>
        <p:sp>
          <p:nvSpPr>
            <p:cNvPr id="58" name="Vrije vorm 57">
              <a:extLst>
                <a:ext uri="{FF2B5EF4-FFF2-40B4-BE49-F238E27FC236}">
                  <a16:creationId xmlns:a16="http://schemas.microsoft.com/office/drawing/2014/main" id="{6F8E2DCB-5DDB-99EE-17E9-992AC308D824}"/>
                </a:ext>
              </a:extLst>
            </p:cNvPr>
            <p:cNvSpPr/>
            <p:nvPr/>
          </p:nvSpPr>
          <p:spPr>
            <a:xfrm>
              <a:off x="2095336" y="990104"/>
              <a:ext cx="303024" cy="528193"/>
            </a:xfrm>
            <a:custGeom>
              <a:avLst/>
              <a:gdLst>
                <a:gd name="connsiteX0" fmla="*/ 227267 w 227268"/>
                <a:gd name="connsiteY0" fmla="*/ 396146 h 396145"/>
                <a:gd name="connsiteX1" fmla="*/ 190252 w 227268"/>
                <a:gd name="connsiteY1" fmla="*/ 252280 h 396145"/>
                <a:gd name="connsiteX2" fmla="*/ 0 w 227268"/>
                <a:gd name="connsiteY2" fmla="*/ 0 h 396145"/>
                <a:gd name="connsiteX3" fmla="*/ 167707 w 227268"/>
                <a:gd name="connsiteY3" fmla="*/ 113413 h 396145"/>
                <a:gd name="connsiteX4" fmla="*/ 227267 w 227268"/>
                <a:gd name="connsiteY4" fmla="*/ 396146 h 396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268" h="396145">
                  <a:moveTo>
                    <a:pt x="227267" y="396146"/>
                  </a:moveTo>
                  <a:cubicBezTo>
                    <a:pt x="227267" y="396146"/>
                    <a:pt x="202197" y="292904"/>
                    <a:pt x="190252" y="252280"/>
                  </a:cubicBezTo>
                  <a:cubicBezTo>
                    <a:pt x="145132" y="98928"/>
                    <a:pt x="65923" y="73084"/>
                    <a:pt x="0" y="0"/>
                  </a:cubicBezTo>
                  <a:cubicBezTo>
                    <a:pt x="0" y="0"/>
                    <a:pt x="108090" y="11968"/>
                    <a:pt x="167707" y="113413"/>
                  </a:cubicBezTo>
                  <a:cubicBezTo>
                    <a:pt x="228505" y="216848"/>
                    <a:pt x="227267" y="396146"/>
                    <a:pt x="227267" y="396146"/>
                  </a:cubicBezTo>
                  <a:close/>
                </a:path>
              </a:pathLst>
            </a:custGeom>
            <a:solidFill>
              <a:srgbClr val="A1ADAA"/>
            </a:solidFill>
            <a:ln w="9525" cap="flat">
              <a:noFill/>
              <a:prstDash val="solid"/>
              <a:miter/>
            </a:ln>
          </p:spPr>
          <p:txBody>
            <a:bodyPr rtlCol="0" anchor="ctr"/>
            <a:lstStyle/>
            <a:p>
              <a:endParaRPr lang="nl-NL" sz="2400"/>
            </a:p>
          </p:txBody>
        </p:sp>
        <p:sp>
          <p:nvSpPr>
            <p:cNvPr id="59" name="Vrije vorm 58">
              <a:extLst>
                <a:ext uri="{FF2B5EF4-FFF2-40B4-BE49-F238E27FC236}">
                  <a16:creationId xmlns:a16="http://schemas.microsoft.com/office/drawing/2014/main" id="{28CF3019-4125-43D9-90F3-FC3B33F7E55B}"/>
                </a:ext>
              </a:extLst>
            </p:cNvPr>
            <p:cNvSpPr/>
            <p:nvPr/>
          </p:nvSpPr>
          <p:spPr>
            <a:xfrm>
              <a:off x="1068813" y="3149983"/>
              <a:ext cx="206568" cy="2555811"/>
            </a:xfrm>
            <a:custGeom>
              <a:avLst/>
              <a:gdLst>
                <a:gd name="connsiteX0" fmla="*/ 14684 w 154926"/>
                <a:gd name="connsiteY0" fmla="*/ 1916859 h 1916858"/>
                <a:gd name="connsiteX1" fmla="*/ 14741 w 154926"/>
                <a:gd name="connsiteY1" fmla="*/ 850383 h 1916858"/>
                <a:gd name="connsiteX2" fmla="*/ 72253 w 154926"/>
                <a:gd name="connsiteY2" fmla="*/ 497348 h 1916858"/>
                <a:gd name="connsiteX3" fmla="*/ 137394 w 154926"/>
                <a:gd name="connsiteY3" fmla="*/ 295 h 1916858"/>
                <a:gd name="connsiteX4" fmla="*/ 154825 w 154926"/>
                <a:gd name="connsiteY4" fmla="*/ 0 h 1916858"/>
                <a:gd name="connsiteX5" fmla="*/ 89407 w 154926"/>
                <a:gd name="connsiteY5" fmla="*/ 500491 h 1916858"/>
                <a:gd name="connsiteX6" fmla="*/ 32048 w 154926"/>
                <a:gd name="connsiteY6" fmla="*/ 852440 h 1916858"/>
                <a:gd name="connsiteX7" fmla="*/ 32114 w 154926"/>
                <a:gd name="connsiteY7" fmla="*/ 1916106 h 1916858"/>
                <a:gd name="connsiteX8" fmla="*/ 14684 w 154926"/>
                <a:gd name="connsiteY8" fmla="*/ 1916859 h 191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26" h="1916858">
                  <a:moveTo>
                    <a:pt x="14684" y="1916859"/>
                  </a:moveTo>
                  <a:cubicBezTo>
                    <a:pt x="14350" y="1909001"/>
                    <a:pt x="-18225" y="1127979"/>
                    <a:pt x="14741" y="850383"/>
                  </a:cubicBezTo>
                  <a:cubicBezTo>
                    <a:pt x="27847" y="739988"/>
                    <a:pt x="50441" y="616639"/>
                    <a:pt x="72253" y="497348"/>
                  </a:cubicBezTo>
                  <a:cubicBezTo>
                    <a:pt x="106838" y="308305"/>
                    <a:pt x="139528" y="129731"/>
                    <a:pt x="137394" y="295"/>
                  </a:cubicBezTo>
                  <a:lnTo>
                    <a:pt x="154825" y="0"/>
                  </a:lnTo>
                  <a:cubicBezTo>
                    <a:pt x="156987" y="131169"/>
                    <a:pt x="124174" y="310572"/>
                    <a:pt x="89407" y="500491"/>
                  </a:cubicBezTo>
                  <a:cubicBezTo>
                    <a:pt x="67624" y="619506"/>
                    <a:pt x="45116" y="742588"/>
                    <a:pt x="32048" y="852440"/>
                  </a:cubicBezTo>
                  <a:cubicBezTo>
                    <a:pt x="-737" y="1128655"/>
                    <a:pt x="31781" y="1908267"/>
                    <a:pt x="32114" y="1916106"/>
                  </a:cubicBezTo>
                  <a:lnTo>
                    <a:pt x="14684" y="1916859"/>
                  </a:lnTo>
                  <a:close/>
                </a:path>
              </a:pathLst>
            </a:custGeom>
            <a:solidFill>
              <a:srgbClr val="80928E"/>
            </a:solidFill>
            <a:ln w="9525" cap="flat">
              <a:noFill/>
              <a:prstDash val="solid"/>
              <a:miter/>
            </a:ln>
          </p:spPr>
          <p:txBody>
            <a:bodyPr rtlCol="0" anchor="ctr"/>
            <a:lstStyle/>
            <a:p>
              <a:endParaRPr lang="nl-NL" sz="2400"/>
            </a:p>
          </p:txBody>
        </p:sp>
        <p:sp>
          <p:nvSpPr>
            <p:cNvPr id="60" name="Vrije vorm 59">
              <a:extLst>
                <a:ext uri="{FF2B5EF4-FFF2-40B4-BE49-F238E27FC236}">
                  <a16:creationId xmlns:a16="http://schemas.microsoft.com/office/drawing/2014/main" id="{9A4F9D70-5017-726B-46D3-98F14D7B3D5F}"/>
                </a:ext>
              </a:extLst>
            </p:cNvPr>
            <p:cNvSpPr/>
            <p:nvPr/>
          </p:nvSpPr>
          <p:spPr>
            <a:xfrm>
              <a:off x="2392274" y="2746079"/>
              <a:ext cx="1096885" cy="1795560"/>
            </a:xfrm>
            <a:custGeom>
              <a:avLst/>
              <a:gdLst>
                <a:gd name="connsiteX0" fmla="*/ 56912 w 822664"/>
                <a:gd name="connsiteY0" fmla="*/ 36218 h 1346670"/>
                <a:gd name="connsiteX1" fmla="*/ 179813 w 822664"/>
                <a:gd name="connsiteY1" fmla="*/ 759251 h 1346670"/>
                <a:gd name="connsiteX2" fmla="*/ 532895 w 822664"/>
                <a:gd name="connsiteY2" fmla="*/ 1295852 h 1346670"/>
                <a:gd name="connsiteX3" fmla="*/ 658968 w 822664"/>
                <a:gd name="connsiteY3" fmla="*/ 1346668 h 1346670"/>
                <a:gd name="connsiteX4" fmla="*/ 822665 w 822664"/>
                <a:gd name="connsiteY4" fmla="*/ 1053650 h 1346670"/>
                <a:gd name="connsiteX5" fmla="*/ 587683 w 822664"/>
                <a:gd name="connsiteY5" fmla="*/ 473273 h 1346670"/>
                <a:gd name="connsiteX6" fmla="*/ 56912 w 822664"/>
                <a:gd name="connsiteY6" fmla="*/ 36218 h 134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2664" h="1346670">
                  <a:moveTo>
                    <a:pt x="56912" y="36218"/>
                  </a:moveTo>
                  <a:cubicBezTo>
                    <a:pt x="-43177" y="191409"/>
                    <a:pt x="-16678" y="352124"/>
                    <a:pt x="179813" y="759251"/>
                  </a:cubicBezTo>
                  <a:cubicBezTo>
                    <a:pt x="350367" y="1112638"/>
                    <a:pt x="433940" y="1207879"/>
                    <a:pt x="532895" y="1295852"/>
                  </a:cubicBezTo>
                  <a:cubicBezTo>
                    <a:pt x="567804" y="1326884"/>
                    <a:pt x="612267" y="1346429"/>
                    <a:pt x="658968" y="1346668"/>
                  </a:cubicBezTo>
                  <a:cubicBezTo>
                    <a:pt x="738521" y="1347087"/>
                    <a:pt x="811958" y="1300719"/>
                    <a:pt x="822665" y="1053650"/>
                  </a:cubicBezTo>
                  <a:cubicBezTo>
                    <a:pt x="752246" y="812086"/>
                    <a:pt x="620601" y="538490"/>
                    <a:pt x="587683" y="473273"/>
                  </a:cubicBezTo>
                  <a:cubicBezTo>
                    <a:pt x="524865" y="348762"/>
                    <a:pt x="291998" y="-134841"/>
                    <a:pt x="56912" y="36218"/>
                  </a:cubicBezTo>
                  <a:close/>
                </a:path>
              </a:pathLst>
            </a:custGeom>
            <a:solidFill>
              <a:srgbClr val="A1ADAA"/>
            </a:solidFill>
            <a:ln w="9525" cap="flat">
              <a:noFill/>
              <a:prstDash val="solid"/>
              <a:miter/>
            </a:ln>
          </p:spPr>
          <p:txBody>
            <a:bodyPr rtlCol="0" anchor="ctr"/>
            <a:lstStyle/>
            <a:p>
              <a:endParaRPr lang="nl-NL" sz="2400"/>
            </a:p>
          </p:txBody>
        </p:sp>
        <p:grpSp>
          <p:nvGrpSpPr>
            <p:cNvPr id="61" name="Graphic 17">
              <a:extLst>
                <a:ext uri="{FF2B5EF4-FFF2-40B4-BE49-F238E27FC236}">
                  <a16:creationId xmlns:a16="http://schemas.microsoft.com/office/drawing/2014/main" id="{370F8BF0-6BC9-E46F-0450-4E0AA3AFCEC6}"/>
                </a:ext>
              </a:extLst>
            </p:cNvPr>
            <p:cNvGrpSpPr/>
            <p:nvPr/>
          </p:nvGrpSpPr>
          <p:grpSpPr>
            <a:xfrm>
              <a:off x="2967293" y="2287252"/>
              <a:ext cx="1262333" cy="2207447"/>
              <a:chOff x="2626671" y="1696903"/>
              <a:chExt cx="946750" cy="1655585"/>
            </a:xfrm>
          </p:grpSpPr>
          <p:sp>
            <p:nvSpPr>
              <p:cNvPr id="62" name="Vrije vorm 61">
                <a:extLst>
                  <a:ext uri="{FF2B5EF4-FFF2-40B4-BE49-F238E27FC236}">
                    <a16:creationId xmlns:a16="http://schemas.microsoft.com/office/drawing/2014/main" id="{6CA8CC10-5EC8-3107-8A79-EA87FB28DE38}"/>
                  </a:ext>
                </a:extLst>
              </p:cNvPr>
              <p:cNvSpPr/>
              <p:nvPr/>
            </p:nvSpPr>
            <p:spPr>
              <a:xfrm>
                <a:off x="3106528" y="1696903"/>
                <a:ext cx="466892" cy="528739"/>
              </a:xfrm>
              <a:custGeom>
                <a:avLst/>
                <a:gdLst>
                  <a:gd name="connsiteX0" fmla="*/ 7346 w 466892"/>
                  <a:gd name="connsiteY0" fmla="*/ 452519 h 528739"/>
                  <a:gd name="connsiteX1" fmla="*/ 22881 w 466892"/>
                  <a:gd name="connsiteY1" fmla="*/ 232148 h 528739"/>
                  <a:gd name="connsiteX2" fmla="*/ 126342 w 466892"/>
                  <a:gd name="connsiteY2" fmla="*/ 87597 h 528739"/>
                  <a:gd name="connsiteX3" fmla="*/ 111016 w 466892"/>
                  <a:gd name="connsiteY3" fmla="*/ 247912 h 528739"/>
                  <a:gd name="connsiteX4" fmla="*/ 305459 w 466892"/>
                  <a:gd name="connsiteY4" fmla="*/ 5 h 528739"/>
                  <a:gd name="connsiteX5" fmla="*/ 322566 w 466892"/>
                  <a:gd name="connsiteY5" fmla="*/ 56307 h 528739"/>
                  <a:gd name="connsiteX6" fmla="*/ 417540 w 466892"/>
                  <a:gd name="connsiteY6" fmla="*/ 8549 h 528739"/>
                  <a:gd name="connsiteX7" fmla="*/ 411616 w 466892"/>
                  <a:gd name="connsiteY7" fmla="*/ 72452 h 528739"/>
                  <a:gd name="connsiteX8" fmla="*/ 426779 w 466892"/>
                  <a:gd name="connsiteY8" fmla="*/ 123335 h 528739"/>
                  <a:gd name="connsiteX9" fmla="*/ 351665 w 466892"/>
                  <a:gd name="connsiteY9" fmla="*/ 265524 h 528739"/>
                  <a:gd name="connsiteX10" fmla="*/ 446429 w 466892"/>
                  <a:gd name="connsiteY10" fmla="*/ 225386 h 528739"/>
                  <a:gd name="connsiteX11" fmla="*/ 414702 w 466892"/>
                  <a:gd name="connsiteY11" fmla="*/ 303471 h 528739"/>
                  <a:gd name="connsiteX12" fmla="*/ 193960 w 466892"/>
                  <a:gd name="connsiteY12" fmla="*/ 528357 h 528739"/>
                  <a:gd name="connsiteX13" fmla="*/ 7346 w 466892"/>
                  <a:gd name="connsiteY13" fmla="*/ 452519 h 52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6892" h="528739">
                    <a:moveTo>
                      <a:pt x="7346" y="452519"/>
                    </a:moveTo>
                    <a:cubicBezTo>
                      <a:pt x="7346" y="452519"/>
                      <a:pt x="-16971" y="337781"/>
                      <a:pt x="22881" y="232148"/>
                    </a:cubicBezTo>
                    <a:cubicBezTo>
                      <a:pt x="62724" y="126507"/>
                      <a:pt x="102520" y="28570"/>
                      <a:pt x="126342" y="87597"/>
                    </a:cubicBezTo>
                    <a:cubicBezTo>
                      <a:pt x="150154" y="146623"/>
                      <a:pt x="111016" y="247912"/>
                      <a:pt x="111016" y="247912"/>
                    </a:cubicBezTo>
                    <a:cubicBezTo>
                      <a:pt x="111016" y="247912"/>
                      <a:pt x="256739" y="-1281"/>
                      <a:pt x="305459" y="5"/>
                    </a:cubicBezTo>
                    <a:cubicBezTo>
                      <a:pt x="354170" y="1300"/>
                      <a:pt x="322566" y="56307"/>
                      <a:pt x="322566" y="56307"/>
                    </a:cubicBezTo>
                    <a:cubicBezTo>
                      <a:pt x="322566" y="56307"/>
                      <a:pt x="393804" y="-16521"/>
                      <a:pt x="417540" y="8549"/>
                    </a:cubicBezTo>
                    <a:cubicBezTo>
                      <a:pt x="441276" y="33609"/>
                      <a:pt x="411616" y="72452"/>
                      <a:pt x="411616" y="72452"/>
                    </a:cubicBezTo>
                    <a:cubicBezTo>
                      <a:pt x="411616" y="72452"/>
                      <a:pt x="447334" y="62289"/>
                      <a:pt x="426779" y="123335"/>
                    </a:cubicBezTo>
                    <a:cubicBezTo>
                      <a:pt x="406224" y="184371"/>
                      <a:pt x="351665" y="265524"/>
                      <a:pt x="351665" y="265524"/>
                    </a:cubicBezTo>
                    <a:cubicBezTo>
                      <a:pt x="351665" y="265524"/>
                      <a:pt x="410254" y="215308"/>
                      <a:pt x="446429" y="225386"/>
                    </a:cubicBezTo>
                    <a:cubicBezTo>
                      <a:pt x="482615" y="235463"/>
                      <a:pt x="470061" y="242702"/>
                      <a:pt x="414702" y="303471"/>
                    </a:cubicBezTo>
                    <a:cubicBezTo>
                      <a:pt x="359342" y="364250"/>
                      <a:pt x="251738" y="537958"/>
                      <a:pt x="193960" y="528357"/>
                    </a:cubicBezTo>
                    <a:cubicBezTo>
                      <a:pt x="136181" y="518756"/>
                      <a:pt x="69297" y="523956"/>
                      <a:pt x="7346" y="452519"/>
                    </a:cubicBezTo>
                    <a:close/>
                  </a:path>
                </a:pathLst>
              </a:custGeom>
              <a:solidFill>
                <a:srgbClr val="E5B6AE"/>
              </a:solidFill>
              <a:ln w="9525" cap="flat">
                <a:noFill/>
                <a:prstDash val="solid"/>
                <a:miter/>
              </a:ln>
            </p:spPr>
            <p:txBody>
              <a:bodyPr rtlCol="0" anchor="ctr"/>
              <a:lstStyle/>
              <a:p>
                <a:endParaRPr lang="nl-NL" sz="2400"/>
              </a:p>
            </p:txBody>
          </p:sp>
          <p:sp>
            <p:nvSpPr>
              <p:cNvPr id="63" name="Vrije vorm 62">
                <a:extLst>
                  <a:ext uri="{FF2B5EF4-FFF2-40B4-BE49-F238E27FC236}">
                    <a16:creationId xmlns:a16="http://schemas.microsoft.com/office/drawing/2014/main" id="{B84EA523-FF3D-7046-D769-5CD00D6A0863}"/>
                  </a:ext>
                </a:extLst>
              </p:cNvPr>
              <p:cNvSpPr/>
              <p:nvPr/>
            </p:nvSpPr>
            <p:spPr>
              <a:xfrm>
                <a:off x="2953511" y="2111293"/>
                <a:ext cx="388010" cy="570299"/>
              </a:xfrm>
              <a:custGeom>
                <a:avLst/>
                <a:gdLst>
                  <a:gd name="connsiteX0" fmla="*/ 170783 w 388010"/>
                  <a:gd name="connsiteY0" fmla="*/ 0 h 570299"/>
                  <a:gd name="connsiteX1" fmla="*/ 0 w 388010"/>
                  <a:gd name="connsiteY1" fmla="*/ 385943 h 570299"/>
                  <a:gd name="connsiteX2" fmla="*/ 133588 w 388010"/>
                  <a:gd name="connsiteY2" fmla="*/ 570300 h 570299"/>
                  <a:gd name="connsiteX3" fmla="*/ 388011 w 388010"/>
                  <a:gd name="connsiteY3" fmla="*/ 88278 h 570299"/>
                </a:gdLst>
                <a:ahLst/>
                <a:cxnLst>
                  <a:cxn ang="0">
                    <a:pos x="connsiteX0" y="connsiteY0"/>
                  </a:cxn>
                  <a:cxn ang="0">
                    <a:pos x="connsiteX1" y="connsiteY1"/>
                  </a:cxn>
                  <a:cxn ang="0">
                    <a:pos x="connsiteX2" y="connsiteY2"/>
                  </a:cxn>
                  <a:cxn ang="0">
                    <a:pos x="connsiteX3" y="connsiteY3"/>
                  </a:cxn>
                </a:cxnLst>
                <a:rect l="l" t="t" r="r" b="b"/>
                <a:pathLst>
                  <a:path w="388010" h="570299">
                    <a:moveTo>
                      <a:pt x="170783" y="0"/>
                    </a:moveTo>
                    <a:lnTo>
                      <a:pt x="0" y="385943"/>
                    </a:lnTo>
                    <a:lnTo>
                      <a:pt x="133588" y="570300"/>
                    </a:lnTo>
                    <a:lnTo>
                      <a:pt x="388011" y="88278"/>
                    </a:lnTo>
                  </a:path>
                </a:pathLst>
              </a:custGeom>
              <a:solidFill>
                <a:srgbClr val="E5B6AE"/>
              </a:solidFill>
              <a:ln w="9525" cap="flat">
                <a:noFill/>
                <a:prstDash val="solid"/>
                <a:miter/>
              </a:ln>
            </p:spPr>
            <p:txBody>
              <a:bodyPr rtlCol="0" anchor="ctr"/>
              <a:lstStyle/>
              <a:p>
                <a:endParaRPr lang="nl-NL" sz="2400"/>
              </a:p>
            </p:txBody>
          </p:sp>
          <p:grpSp>
            <p:nvGrpSpPr>
              <p:cNvPr id="64" name="Graphic 17">
                <a:extLst>
                  <a:ext uri="{FF2B5EF4-FFF2-40B4-BE49-F238E27FC236}">
                    <a16:creationId xmlns:a16="http://schemas.microsoft.com/office/drawing/2014/main" id="{B7F407E1-FD5A-DBD4-8767-8C8C687EECA9}"/>
                  </a:ext>
                </a:extLst>
              </p:cNvPr>
              <p:cNvGrpSpPr/>
              <p:nvPr/>
            </p:nvGrpSpPr>
            <p:grpSpPr>
              <a:xfrm>
                <a:off x="2626671" y="2238166"/>
                <a:ext cx="644318" cy="1114322"/>
                <a:chOff x="2626671" y="2238166"/>
                <a:chExt cx="644318" cy="1114322"/>
              </a:xfrm>
            </p:grpSpPr>
            <p:sp>
              <p:nvSpPr>
                <p:cNvPr id="65" name="Vrije vorm 64">
                  <a:extLst>
                    <a:ext uri="{FF2B5EF4-FFF2-40B4-BE49-F238E27FC236}">
                      <a16:creationId xmlns:a16="http://schemas.microsoft.com/office/drawing/2014/main" id="{31DD1D7E-4BFC-6384-D0D0-E75F8ADC697F}"/>
                    </a:ext>
                  </a:extLst>
                </p:cNvPr>
                <p:cNvSpPr/>
                <p:nvPr/>
              </p:nvSpPr>
              <p:spPr>
                <a:xfrm>
                  <a:off x="3003794" y="2238166"/>
                  <a:ext cx="267195" cy="278044"/>
                </a:xfrm>
                <a:custGeom>
                  <a:avLst/>
                  <a:gdLst>
                    <a:gd name="connsiteX0" fmla="*/ 58331 w 267195"/>
                    <a:gd name="connsiteY0" fmla="*/ 0 h 278044"/>
                    <a:gd name="connsiteX1" fmla="*/ 267195 w 267195"/>
                    <a:gd name="connsiteY1" fmla="*/ 109252 h 278044"/>
                    <a:gd name="connsiteX2" fmla="*/ 205445 w 267195"/>
                    <a:gd name="connsiteY2" fmla="*/ 278044 h 278044"/>
                    <a:gd name="connsiteX3" fmla="*/ 0 w 267195"/>
                    <a:gd name="connsiteY3" fmla="*/ 137131 h 278044"/>
                  </a:gdLst>
                  <a:ahLst/>
                  <a:cxnLst>
                    <a:cxn ang="0">
                      <a:pos x="connsiteX0" y="connsiteY0"/>
                    </a:cxn>
                    <a:cxn ang="0">
                      <a:pos x="connsiteX1" y="connsiteY1"/>
                    </a:cxn>
                    <a:cxn ang="0">
                      <a:pos x="connsiteX2" y="connsiteY2"/>
                    </a:cxn>
                    <a:cxn ang="0">
                      <a:pos x="connsiteX3" y="connsiteY3"/>
                    </a:cxn>
                  </a:cxnLst>
                  <a:rect l="l" t="t" r="r" b="b"/>
                  <a:pathLst>
                    <a:path w="267195" h="278044">
                      <a:moveTo>
                        <a:pt x="58331" y="0"/>
                      </a:moveTo>
                      <a:lnTo>
                        <a:pt x="267195" y="109252"/>
                      </a:lnTo>
                      <a:lnTo>
                        <a:pt x="205445" y="278044"/>
                      </a:lnTo>
                      <a:lnTo>
                        <a:pt x="0" y="137131"/>
                      </a:lnTo>
                      <a:close/>
                    </a:path>
                  </a:pathLst>
                </a:custGeom>
                <a:solidFill>
                  <a:srgbClr val="FFFFFF"/>
                </a:solidFill>
                <a:ln w="9525" cap="flat">
                  <a:noFill/>
                  <a:prstDash val="solid"/>
                  <a:miter/>
                </a:ln>
              </p:spPr>
              <p:txBody>
                <a:bodyPr rtlCol="0" anchor="ctr"/>
                <a:lstStyle/>
                <a:p>
                  <a:endParaRPr lang="nl-NL" sz="2400"/>
                </a:p>
              </p:txBody>
            </p:sp>
            <p:sp>
              <p:nvSpPr>
                <p:cNvPr id="66" name="Vrije vorm 65">
                  <a:extLst>
                    <a:ext uri="{FF2B5EF4-FFF2-40B4-BE49-F238E27FC236}">
                      <a16:creationId xmlns:a16="http://schemas.microsoft.com/office/drawing/2014/main" id="{6F6BB43C-55EC-6349-1D26-5695FB00DFDD}"/>
                    </a:ext>
                  </a:extLst>
                </p:cNvPr>
                <p:cNvSpPr/>
                <p:nvPr/>
              </p:nvSpPr>
              <p:spPr>
                <a:xfrm>
                  <a:off x="2626671" y="2261607"/>
                  <a:ext cx="629545" cy="1090881"/>
                </a:xfrm>
                <a:custGeom>
                  <a:avLst/>
                  <a:gdLst>
                    <a:gd name="connsiteX0" fmla="*/ 0 w 629545"/>
                    <a:gd name="connsiteY0" fmla="*/ 743379 h 1090881"/>
                    <a:gd name="connsiteX1" fmla="*/ 396250 w 629545"/>
                    <a:gd name="connsiteY1" fmla="*/ 0 h 1090881"/>
                    <a:gd name="connsiteX2" fmla="*/ 629545 w 629545"/>
                    <a:gd name="connsiteY2" fmla="*/ 153724 h 1090881"/>
                    <a:gd name="connsiteX3" fmla="*/ 353101 w 629545"/>
                    <a:gd name="connsiteY3" fmla="*/ 1040768 h 1090881"/>
                    <a:gd name="connsiteX4" fmla="*/ 64713 w 629545"/>
                    <a:gd name="connsiteY4" fmla="*/ 1040768 h 1090881"/>
                    <a:gd name="connsiteX5" fmla="*/ 0 w 629545"/>
                    <a:gd name="connsiteY5" fmla="*/ 743379 h 109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545" h="1090881">
                      <a:moveTo>
                        <a:pt x="0" y="743379"/>
                      </a:moveTo>
                      <a:lnTo>
                        <a:pt x="396250" y="0"/>
                      </a:lnTo>
                      <a:cubicBezTo>
                        <a:pt x="498082" y="82372"/>
                        <a:pt x="525066" y="92612"/>
                        <a:pt x="629545" y="153724"/>
                      </a:cubicBezTo>
                      <a:cubicBezTo>
                        <a:pt x="529981" y="446494"/>
                        <a:pt x="452666" y="748008"/>
                        <a:pt x="353101" y="1040768"/>
                      </a:cubicBezTo>
                      <a:cubicBezTo>
                        <a:pt x="300409" y="1137314"/>
                        <a:pt x="155915" y="1069791"/>
                        <a:pt x="64713" y="1040768"/>
                      </a:cubicBezTo>
                      <a:lnTo>
                        <a:pt x="0" y="743379"/>
                      </a:lnTo>
                      <a:close/>
                    </a:path>
                  </a:pathLst>
                </a:custGeom>
                <a:solidFill>
                  <a:srgbClr val="A1ADAA"/>
                </a:solidFill>
                <a:ln w="9525" cap="flat">
                  <a:noFill/>
                  <a:prstDash val="solid"/>
                  <a:miter/>
                </a:ln>
              </p:spPr>
              <p:txBody>
                <a:bodyPr rtlCol="0" anchor="ctr"/>
                <a:lstStyle/>
                <a:p>
                  <a:endParaRPr lang="nl-NL" sz="2400"/>
                </a:p>
              </p:txBody>
            </p:sp>
          </p:grpSp>
        </p:grpSp>
      </p:grpSp>
    </p:spTree>
    <p:extLst>
      <p:ext uri="{BB962C8B-B14F-4D97-AF65-F5344CB8AC3E}">
        <p14:creationId xmlns:p14="http://schemas.microsoft.com/office/powerpoint/2010/main" val="178923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Office-thema">
  <a:themeElements>
    <a:clrScheme name="Accent 7 1">
      <a:dk1>
        <a:srgbClr val="000000"/>
      </a:dk1>
      <a:lt1>
        <a:srgbClr val="FFFFFF"/>
      </a:lt1>
      <a:dk2>
        <a:srgbClr val="005286"/>
      </a:dk2>
      <a:lt2>
        <a:srgbClr val="DFD7CD"/>
      </a:lt2>
      <a:accent1>
        <a:srgbClr val="EF7D00"/>
      </a:accent1>
      <a:accent2>
        <a:srgbClr val="00A9B9"/>
      </a:accent2>
      <a:accent3>
        <a:srgbClr val="A2BC0C"/>
      </a:accent3>
      <a:accent4>
        <a:srgbClr val="0075BF"/>
      </a:accent4>
      <a:accent5>
        <a:srgbClr val="CD1626"/>
      </a:accent5>
      <a:accent6>
        <a:srgbClr val="9D1458"/>
      </a:accent6>
      <a:hlink>
        <a:srgbClr val="005286"/>
      </a:hlink>
      <a:folHlink>
        <a:srgbClr val="80928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200" dirty="0" smtClean="0">
            <a:solidFill>
              <a:schemeClr val="tx2"/>
            </a:solidFill>
          </a:defRPr>
        </a:defPPr>
      </a:lstStyle>
    </a:txDef>
  </a:objectDefaults>
  <a:extraClrSchemeLst/>
  <a:extLst>
    <a:ext uri="{05A4C25C-085E-4340-85A3-A5531E510DB2}">
      <thm15:themeFamily xmlns:thm15="http://schemas.microsoft.com/office/thememl/2012/main" name="2024-0926-MO-Sjabloon-2.0" id="{DD6332CF-B4E0-CB46-99A7-39C9A64329D3}" vid="{BADD9071-8C25-E745-8C6D-49B338805B0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4AE5523-5F3D-474F-88CE-EB3B580EFA7E}">
  <we:reference id="wa200000729" version="3.19.222.0" store="nl-NL" storeType="OMEX"/>
  <we:alternateReferences>
    <we:reference id="wa200000729" version="3.19.222.0" store="WA20000072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c97eb05-7112-434a-a03e-839e7f8cdc51">
      <Terms xmlns="http://schemas.microsoft.com/office/infopath/2007/PartnerControls"/>
    </lcf76f155ced4ddcb4097134ff3c332f>
    <LikesCount xmlns="http://schemas.microsoft.com/sharepoint/v3" xsi:nil="true"/>
    <Ratings xmlns="http://schemas.microsoft.com/sharepoint/v3" xsi:nil="true"/>
    <LikedBy xmlns="http://schemas.microsoft.com/sharepoint/v3">
      <UserInfo>
        <DisplayName/>
        <AccountId xsi:nil="true"/>
        <AccountType/>
      </UserInfo>
    </LikedBy>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A553D3980780418777636724A3A002" ma:contentTypeVersion="19" ma:contentTypeDescription="Een nieuw document maken." ma:contentTypeScope="" ma:versionID="7112a6f2c8ff5fa2552141b355399d6e">
  <xsd:schema xmlns:xsd="http://www.w3.org/2001/XMLSchema" xmlns:xs="http://www.w3.org/2001/XMLSchema" xmlns:p="http://schemas.microsoft.com/office/2006/metadata/properties" xmlns:ns1="http://schemas.microsoft.com/sharepoint/v3" xmlns:ns2="2c97eb05-7112-434a-a03e-839e7f8cdc51" xmlns:ns3="c28e073a-a091-4e5a-af66-f56494db48ad" targetNamespace="http://schemas.microsoft.com/office/2006/metadata/properties" ma:root="true" ma:fieldsID="6072a343c13e248a72573577b78cb24f" ns1:_="" ns2:_="" ns3:_="">
    <xsd:import namespace="http://schemas.microsoft.com/sharepoint/v3"/>
    <xsd:import namespace="2c97eb05-7112-434a-a03e-839e7f8cdc51"/>
    <xsd:import namespace="c28e073a-a091-4e5a-af66-f56494db48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2:MediaServiceGenerationTime" minOccurs="0"/>
                <xsd:element ref="ns2:MediaServiceEventHashCode" minOccurs="0"/>
                <xsd:element ref="ns2:MediaServiceSearchProperties" minOccurs="0"/>
                <xsd:element ref="ns2:lcf76f155ced4ddcb4097134ff3c332f" minOccurs="0"/>
                <xsd:element ref="ns2:MediaServiceOCR"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21" nillable="true" ma:displayName="Classificatie (0-5)" ma:decimals="2" ma:description="Gemiddelde waarde van alle classificaties die zijn ingediend" ma:internalName="AverageRating" ma:readOnly="true">
      <xsd:simpleType>
        <xsd:restriction base="dms:Number"/>
      </xsd:simpleType>
    </xsd:element>
    <xsd:element name="RatingCount" ma:index="22" nillable="true" ma:displayName="Aantal classificaties" ma:decimals="0" ma:description="Aantal ingediende classificaties" ma:internalName="RatingCount" ma:readOnly="true">
      <xsd:simpleType>
        <xsd:restriction base="dms:Number"/>
      </xsd:simpleType>
    </xsd:element>
    <xsd:element name="RatedBy" ma:index="23" nillable="true" ma:displayName="Beoordeeld door" ma:description="Gebruikers hebben het item beoordeeld."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24" nillable="true" ma:displayName="Gebruikersbeoordelingen" ma:description="Gebruikersbeoordelingen voor het item" ma:hidden="true" ma:internalName="Ratings">
      <xsd:simpleType>
        <xsd:restriction base="dms:Note"/>
      </xsd:simpleType>
    </xsd:element>
    <xsd:element name="LikesCount" ma:index="25" nillable="true" ma:displayName="Aantal Leuk" ma:internalName="LikesCount">
      <xsd:simpleType>
        <xsd:restriction base="dms:Unknown"/>
      </xsd:simpleType>
    </xsd:element>
    <xsd:element name="LikedBy" ma:index="26" nillable="true" ma:displayName="Leuk gevonden door"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c97eb05-7112-434a-a03e-839e7f8cdc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f43266b8-366f-4d62-94a9-0cd8017ad05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8e073a-a091-4e5a-af66-f56494db48ad"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497F49-F55D-40AC-ABF6-EA1DCE6FA04A}">
  <ds:schemaRefs>
    <ds:schemaRef ds:uri="http://schemas.microsoft.com/sharepoint/v3/contenttype/forms"/>
  </ds:schemaRefs>
</ds:datastoreItem>
</file>

<file path=customXml/itemProps2.xml><?xml version="1.0" encoding="utf-8"?>
<ds:datastoreItem xmlns:ds="http://schemas.openxmlformats.org/officeDocument/2006/customXml" ds:itemID="{77CEE54A-18FE-454B-89E8-A26464A8E2D8}">
  <ds:schemaRefs>
    <ds:schemaRef ds:uri="2c97eb05-7112-434a-a03e-839e7f8cdc51"/>
    <ds:schemaRef ds:uri="c28e073a-a091-4e5a-af66-f56494db48a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76229C8-3899-4CB3-ACC6-D7BC1DFD9E5E}">
  <ds:schemaRefs>
    <ds:schemaRef ds:uri="2c97eb05-7112-434a-a03e-839e7f8cdc51"/>
    <ds:schemaRef ds:uri="c28e073a-a091-4e5a-af66-f56494db48a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Aangepast</PresentationFormat>
  <Slides>33</Slides>
  <Notes>33</Notes>
  <HiddenSlides>0</HiddenSlides>
  <ScaleCrop>false</ScaleCrop>
  <HeadingPairs>
    <vt:vector size="4" baseType="variant">
      <vt:variant>
        <vt:lpstr>Thema</vt:lpstr>
      </vt:variant>
      <vt:variant>
        <vt:i4>1</vt:i4>
      </vt:variant>
      <vt:variant>
        <vt:lpstr>Diatitels</vt:lpstr>
      </vt:variant>
      <vt:variant>
        <vt:i4>33</vt:i4>
      </vt:variant>
    </vt:vector>
  </HeadingPairs>
  <TitlesOfParts>
    <vt:vector size="34" baseType="lpstr">
      <vt:lpstr>Office-thema</vt:lpstr>
      <vt:lpstr> Basiskennis   </vt:lpstr>
      <vt:lpstr>Inhoud</vt:lpstr>
      <vt:lpstr>PowerPoint-presentatie</vt:lpstr>
      <vt:lpstr>Medicatie-incidenten</vt:lpstr>
      <vt:lpstr>Medicatie-informatie ontbreekt</vt:lpstr>
      <vt:lpstr>Knelpunt gegevensuitwisseling</vt:lpstr>
      <vt:lpstr>PowerPoint-presentatie</vt:lpstr>
      <vt:lpstr>Actueel en volledig medicatieoverzicht</vt:lpstr>
      <vt:lpstr>Wat zijn de voordelen?</vt:lpstr>
      <vt:lpstr>PowerPoint-presentatie</vt:lpstr>
      <vt:lpstr>De basis van medicatieoverdracht</vt:lpstr>
      <vt:lpstr>Wettelijke verplichting</vt:lpstr>
      <vt:lpstr>Informatiestandaard Medicatieproces 9</vt:lpstr>
      <vt:lpstr>Ketenafspraken</vt:lpstr>
      <vt:lpstr>PowerPoint-presentatie</vt:lpstr>
      <vt:lpstr>Voorschrijven</vt:lpstr>
      <vt:lpstr>Medicatieafspraak en verstrekkingsverzoek</vt:lpstr>
      <vt:lpstr>PowerPoint-presentatie</vt:lpstr>
      <vt:lpstr>PowerPoint-presentatie</vt:lpstr>
      <vt:lpstr>Verstrekken</vt:lpstr>
      <vt:lpstr>Toedieningsafspraak en medicatieverstrekking</vt:lpstr>
      <vt:lpstr>Toedienen</vt:lpstr>
      <vt:lpstr>PowerPoint-presentatie</vt:lpstr>
      <vt:lpstr>Verificatie en gebruiken</vt:lpstr>
      <vt:lpstr>PowerPoint-presentatie</vt:lpstr>
      <vt:lpstr>PowerPoint-presentatie</vt:lpstr>
      <vt:lpstr>Hoe wordt het medicatieoverzicht samengesteld?</vt:lpstr>
      <vt:lpstr>Patiënttoestemming bij medicatieoverdracht</vt:lpstr>
      <vt:lpstr>Beschikbaar stellen en raadplegen</vt:lpstr>
      <vt:lpstr>Sturen en ontvangen</vt:lpstr>
      <vt:lpstr>PowerPoint-presentatie</vt:lpstr>
      <vt:lpstr>PowerPoint-presentatie</vt:lpstr>
      <vt:lpstr>Informatiestandaard Medicatieproces 9</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Franciska Fransen</dc:creator>
  <cp:keywords/>
  <dc:description>Basis - versie 1 - april 2017
Template: Ton Persoon</dc:description>
  <cp:revision>12</cp:revision>
  <cp:lastPrinted>2023-07-13T10:17:32Z</cp:lastPrinted>
  <dcterms:created xsi:type="dcterms:W3CDTF">2022-01-11T13:45:15Z</dcterms:created>
  <dcterms:modified xsi:type="dcterms:W3CDTF">2025-12-17T12:23:13Z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0x0101001DA553D3980780418777636724A3A002</vt:lpwstr>
  </property>
</Properties>
</file>